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10:42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1122 0,'22'-21'16,"-22"0"-1,0-1-15,0 1 16,0 0-16,21 0 16,-21 0-16,0 0 15,0-1-15,0 1 0,0 0 16,0 0-16,0 0 16,0 0-16,0-1 0,0 1 31,0 42-16,0 1 1,0-1-16,0 21 0,0-21 16,0 22-16,-21-1 0,21 0 0,0 1 15,0-1-15,0 21 0,0-20 0,0-1 16,0 0-16,0 1 0,0-1 16,-22 0-16,22 1 0,0-1 15,0 0-15,0-20 0,0 20 0,0-21 16,0 21-16,0-20 0,0-1 15,0 0-15,0 0 0,0 0 16,0-42 31,0 0-47</inkml:trace>
  <inkml:trace contextRef="#ctx0" brushRef="#br0" timeOffset="688.7">1841 1545 0,'0'0'16,"-21"-21"-16,0-21 0,21 21 16,0-1-16,0 1 0,0-21 15,0 21-15,0-22 0,0 1 0,0 0 16,0 21-16,0-22 0,0 1 15,21 0-15,22-1 0,-22 22 16,0-21-16,0 21 0,21-1 0,-20 1 0,-1 0 16,21 0-16,-21 21 0,22 0 15,-22 0-15,21 0 0,-21 0 16,22 21-16,-22 0 0,21 0 16,-21 1-16,0 20 0,1-21 0,-1 21 15,0 1-15,0-1 0,-21 0 0,0 1 16,0-1-16,0 0 0,0 1 15,0-22-15,0 21 0,0 1 0,0-22 16,0 21-16,0-21 0,0 0 0,0 1 16,-21-1-16,21 0 0,-21 0 15,21 0-15,0-42 32,-21 0-32,21-21 15,0 20-15,0 1 0,0-21 16,0 0-16,21-1 0,0 1 0,-21 0 15,21-22-15,0 1 0,22-1 16,-22 1-16,21-1 0,-21 22 0,22-22 16,-1 22-16,0 0 0,-21 20 0,22-20 15,-1 21-15,-21 0 0,0 0 16,22 21-16,-22 0 0,0 0 16,0 0-16,0 21 0,-21 0 0,22 0 15,-22 21-15,21 1 0,-21-1 16,0 0-16,0 22 0,0-22 15,0 22-15,0-22 0,0 22 0,-21-22 16,-1 21-16,22-20 0,-21-1 16,21 0-16,-21 1 0,0-22 0,21 21 15,0-21-15,0 22 0,0-22 0,0 0 16,0 0-16,0 0 16,0 1-16,0-44 46,0 1-46</inkml:trace>
  <inkml:trace contextRef="#ctx0" brushRef="#br0" timeOffset="1316.34">3365 1693 0,'0'-21'16,"0"0"-1,0 0 1,22 21-16,-1-21 0,-21 0 16,21 21-16,0-22 0,0 1 15,-21 0-15,21 0 0,1 0 0,-1 0 16,0-1-16,-21 1 0,0 0 0,0 0 16,0 0-16,0 0 0,0-1 15,0 1-15,-21 21 16,0 0-16,-1 0 0,1 0 15,0 0-15,0 21 0,0 1 16,0-1-16,-1 0 0,22 21 0,0-21 16,-21 22-16,21-22 0,0 21 15,0 1-15,0-1 0,0-21 16,0 21-16,0-20 0,21 20 0,1-21 16,-22 0-16,21 0 0,0-21 0,0 22 15,0-22-15,0 0 0,1 0 0,-1 0 16,21 0-16,-21-22 0,0 1 15,1 0-15,20 0 0,-21 0 0,0-22 16,0 22-16</inkml:trace>
  <inkml:trace contextRef="#ctx0" brushRef="#br0" timeOffset="1652.14">3979 868 0,'0'0'0,"0"-21"0,0 0 15,0-22-15,0 22 0,0 0 16,0 0-16,21 21 0,-21 21 31,0 21-31,0-21 16,0 22-16,0-1 0,0 22 16,0-22-16,0 21 0,0-20 0,0 20 15,-21-20-15,21 20 0,-21-21 0,21 1 16,0-1-16,0 0 0,-21 1 15,21-1-15,0 0 0,-21 1 16,21-22-16,0 0 0,0 21 0,0-20 16,0-1-16,0 0 0,0-42 31,0 0-15,21-1-16,0 1 0,0-21 0,0 0 15,1-1-15,-1 1 0,0 0 0</inkml:trace>
  <inkml:trace contextRef="#ctx0" brushRef="#br0" timeOffset="2164.96">4276 804 0,'0'0'0,"0"22"16,0-1-1,0 21-15,0-21 0,0 22 16,0-1-16,0 0 0,0 1 0,0 20 15,0-21-15,0 1 0,0-1 0,-22 22 16,22-22-16,-21 0 0,21 1 16,-21-1-16,21 0 0,0-21 0,0 22 15,0-1-15,0-21 0,0 0 0,-21 1 16,21-1-16,0 0 16,-21-21-1,21-21 1,0 0-16,0-1 0,0 1 15,0-21-15,21 21 0,0-22 16,-21 22-16,21-21 0,0 0 0,1 20 16,-1-20-16,0 0 0,0 21 0,0-1 15,22-41-15,-22 42 16,0 0-16,0 21 0,0 0 16,0 0-16,1 0 0,-22 21 0,21 0 15,0 0-15,0 0 0,-21 0 16,0 1-16,21-1 0,-21 21 0,0-21 15,0 0-15,0 22 0,0-22 16,0 21-16,0-21 0,0 1 0,0 20 16,0-21-16,0 0 15,-21 0-15,21 1 16,0-44 15,0 1-15,21 0-16</inkml:trace>
  <inkml:trace contextRef="#ctx0" brushRef="#br0" timeOffset="2616.69">5059 1376 0,'0'0'0,"0"-21"0,-21 21 47,-1 0-47,22 21 16,-21 0-16,0 0 0,21 0 0,-21 1 15,0-1-15,21 0 0,-21 0 0,21 21 16,-22-20-16,1-1 0,21 21 16,0-21-16,0 0 0,0 1 0,0-1 15,0 0-15,0 0 0,0 0 16,0 0-16,21-21 0,1 0 15,-1 0-15,21 0 0,-21 0 16,0-21-16,22 21 0,-1-21 0,-21 0 16,22 0-16,-22 0 0,0-1 0,0 1 15,0 0-15,0-21 0,1 21 0,-22-1 16,0-20-16,0 0 0,0 21 16,0-22-16,0 22 0,-22-21 0,1 21 15,0-1-15,0 1 0,0 21 16,0 0-16,-1 0 0,1 0 0,0 0 0,0 0 15,0 0-15,0 0 0,21 21 16,-22 1-16,1-1 0,21 0 16,0 0-16,0 0 0,0 0 0,0 1 15,0-1-15,0 0 0,0 0 16,0 0-16</inkml:trace>
  <inkml:trace contextRef="#ctx0" brushRef="#br0" timeOffset="3621.12">5948 1482 0,'0'0'16,"0"-21"-16,0-1 0,-21 1 15,21 0-15,-22 21 0,1-21 16,0 21-16,0-21 0,0 21 15,0 0-15,-1 0 0,1 0 16,0 0-16,0 21 0,0-21 16,0 21-16,21 0 0,-22 0 0,1 1 15,0-1-15,0 21 0,21-21 0,0 22 16,-21-22-16,0 21 0,21-21 16,0 22-16,0-22 0,-22 0 15,22 0-15,0 0 0,0 0 0,0 1 16,22-22-16,-1 21 0,0-21 0,0 0 15,0 0-15,0 0 0,1 0 16,20 0-16,-21-21 0,0 21 16,0-22-16,22 1 0,-22 0 0,0 0 15,0 0-15,0 0 0,1-22 0,-1 22 16,0-21-16,-21-1 0,21 1 0,-21 0 16,21-1-16,-21 1 0,0 0 15,0-22-15,0 22 0,0-22 0,0 22 16,0 0-16,0-22 0,0 22 15,0 0-15,0-1 0,0 1 0,0 21 16,0 0-16,0-22 0,0 22 16,0 0-16,21 21 31,-21 21-31,0 21 16,0-20-16,0 20 0,22 0 0,-22 1 15,0-1-15,0 0 0,0 22 0,0-22 16,0 0-16,0 22 0,0-22 0,0 1 15,-22-1-15,22 0 0,0 1 16,-21-22-16,21 21 0,0 0 0,0-20 16,0 20-16,0-21 0,0 0 15,0 0-15,0 1 0,0-1 0,21 0 16,1-21-16,-1 0 16,0 0-16,0 0 0,0 0 15,0 0-15,1-21 0,-1 21 0,0-21 16,21-1-16,-21 1 0,1 0 0,20 0 15,-21-21-15,21 20 0,-20 1 0,-1-21 16,0 21-16,0-22 0,0 22 16,0-21-16,-21 21 0,22 0 0,-22-1 15,0 1-15,0 0 0,-22 21 32,1 0-32,0 0 15,0 21-15,21 0 0,0 1 0,-21-22 16,21 42-16,0-21 0,0 0 0,0 0 15,0 1-15,0-1 0,0 0 0,0 0 16,42 0-16,-21 0 16,-21 1-16,21-1 0,1 0 0,-1-21 15,0 21-15,-21 0 0,21 0 16,-21 1-16,0-1 16,0 0-1,-21-21-15,0 0 0,0 0 16,-1 0-16,1 21 0,0-21 15,0 0 1,0 0-16,0 0 0,-1 0 16,1 0-16,0 0 15,21-21 1,0 0-16,-21 21 0</inkml:trace>
  <inkml:trace contextRef="#ctx0" brushRef="#br0" timeOffset="4193.81">3831 1270 0,'0'-21'31,"21"21"-15,22 0-16,-22 0 0,21-21 0,22 21 15,-22 0-15,21-21 0,-20 21 16,20 0-16,1 0 0,-1-22 16,-20 22-16,20 0 0,-21 0 0,1-21 15,-22 21-15,0 0 0,0 0 0,0 0 16,1 0-16,-22 21 62,0 1-46</inkml:trace>
  <inkml:trace contextRef="#ctx0" brushRef="#br0" timeOffset="4512.63">8107 1842 0,'0'0'0,"106"21"0,253 63 15,-274-84-15,-21 22 0,-1-1 0,43 0 16,-64 0-16,22 0 0,-43-21 0,42 43 16,-41-43-16,-1 21 0,-21 0 15,0 0-15,-43-21 16,43 21-16,-21-21 0,0 0 15,-21 0-15,21 0 0,-1 0 16,1 0-16,-21 0 0,21 0 0,0 0 16,-1 0-16,1 0 0,0 0 0,0 0 15,0 0-15,21-21 0,-21 21 0,-1 0 16,1 0-16,0-21 16,0 21-16,0 0 0</inkml:trace>
  <inkml:trace contextRef="#ctx0" brushRef="#br0" timeOffset="8014.08">8721 1355 0,'0'-21'16,"-22"21"-16,1-22 15,21 1 1,0 0-16,0 0 16,0 0-16,0 0 15,0-1-15,0 1 16,0 0-16,0 0 15,0 0 1,0 42 15,0 0-31,0 0 0,0 0 16,0 1-16,0-1 0,0 21 0,0 0 16,0 1-16,0-1 0,0 0 15,0 1-15,0-1 0,0 22 0,0-22 16,0 21-16,0-20 0,0-1 15,0 22-15,0-22 0,0-21 0,0 21 16,0 1-16,0-22 0,0 0 0,0 0 16,0 0-16,0 1 0,0-1 15,0 0-15,21-21 32,1 0-17,-22-21-15,0 0 0,21 21 16,0-22-16,-21 1 0,0 0 0,21-21 15,0 21-15,-21-22 0,21 22 16,1-21-16,-22-1 0,21 1 0,0 21 16,0-21-16,-21 20 0,21-20 0,0 42 15,-21-21-15,0 0 0,22 21 16,-1 0-16,0 0 16,-21 21-16,21 0 15,0 21-15,-21-20 0,0 20 0,21 0 16,-21-21-16,0 22 0,22-1 15,-22 0-15,0-20 0,0 20 0,21-21 16,-21 0-16,21 0 0,-21 1 16,21-1-16,-21 0 0,0 0 0,21-21 15,0 0-15,1 0 16,-1 0-16,0 0 0,0 0 16,0-21-16,0 21 0,-21-21 0,22-22 15,-1 22-15,0-21 0,0 21 0,-21-22 16,21-20-16,0 21 0,-21-22 15,22 1-15,-22 20 0,0-20 0,21-1 16,-21 22-16,21 0 16,-21-22-16,0 43 0,0-21 0,0-1 0,0 22 15,0-21-15,0 21 0,0-1 16,0 1-16,0 42 31,0 1-31,0 20 16,0-21-16,0 21 0,0-20 0,0 20 15,0 0-15,0 1 0,0 20 0,0-21 16,0 22-16,0-22 0,0 22 16,0-22-16,0 0 0,0 1 0,0-1 15,0 0-15,0-20 0,0 20 0,0-21 16,21 0-16,-21 0 0,21 1 16,0-22-16,1 0 0,-1 0 0,0 0 15,0 0-15,0 0 0,0 0 16,1 0-16,20 0 0,-21-22 15,0 1-15,0 0 0,1 0 0,20 0 16,-21 0-16,0-22 0,0 22 0,-21 0 16,22-21-16,-22-1 0,21 22 15,-21-21-15,0 21 0,21-22 0,-21 22 16,0 0-16,21 0 0,-21 0 0,0-1 16,0 44-1,0-1 1,0 0-16,0 0 0,0 0 15,0 0-15,0 22 0,0-22 16,0 21-16,0-21 0,0 22 0,0-22 16,0 21-16,0-21 0,0 1 0,0-1 15,0 0-15,0 0 0,0 0 16,21-21-16,0 0 0,1 21 0,-1-21 16,0 0-16,0 0 0,0 0 0,0 0 15,1 0-15,-1-21 0,0 0 16,0 0-16,0 0 0,0 0 0,1-1 15,-1-20-15,0 0 0,0-1 0,-21 1 16,21 0-16,0-22 0,1 1 16,-22 20-16,0-20 0,21 21 15,-21-22-15,21 22 0,-21-22 16,0 22-16,0 0 0,0 20 0,0-20 16,0 21-16,0 0 0,0 0 0,0-1 15,0 44 1,0 20-1,0-21-15,-21 21 16,21-20-16,0 20 0,-21 0 0,-1 22 16,22-22-16,0 0 0,0 22 0,-21-22 15,21 22-15,-21-22 0,21 0 16,0 22-16,0-43 0,0 21 0,0 1 16,0-22-16,21 0 0,0 21 15,1-42-15,-1 22 0,0-1 16,0-21-16,21 0 0,-20 0 0,20 0 15,0 0-15,1 0 0,-1 0 0,0-21 16,1-1-16,-1 1 0,-21 0 16,21 0-16,-20-21 0,20 20 0,-21-20 15,0 0-15,0-22 0,-21 22 0,22 0 16,-22-1-16,21 1 0,0-22 16,-21 22-16,0 0 0,0-1 0,0 1 15,0 0-15,0-1 0,0 1 0,0 21 16,0 0-16,0 0 0,0-1 15,0 1-15,0 42 32,0 1-32,0 20 0,0-21 15,0 21-15,0-20 0,0 20 0,0 0 16,0 1-16,0-1 0,0 0 16,-21 1-16,21 20 0,-21-21 0,-1 1 15,22-1-15,0 0 0,0 1 0,-21-1 16,21 0-16,-21-20 0,21 20 15,-21-21-15,21 0 0,0 0 0,0 1 16,0-1-16,0-42 47,0-1-47,0 1 0,0 0 16,0 0-16,0-21 0,21-1 15,0 22-15,-21-21 0,21-1 0,1 1 16,-1 21-16,0-21 0,0 20 0,21 1 15,-20-21-15,-1 21 0,0 21 16,0-21-16,21-1 0,-20 22 0,-1 0 16,0 0-16,0 22 0,-21-1 15,21 0-15,-21 0 0,0 0 16,21 22-16,-21-22 0,0 21 0,0 0 16,0 1-16,0-22 0,0 21 15,-21 1-15,0-22 0,21 0 16,0 21-16,0-21 0,-21 1 15,21-1-15,0 0 0,-21-21 16,0 0 15,-1 0-15,1-21 0,0 21-16,21-21 0</inkml:trace>
  <inkml:trace contextRef="#ctx0" brushRef="#br0" timeOffset="8400.86">10202 1588 0,'0'0'0,"21"0"0,1 0 0,-1-22 16,0 22-16,0 0 0,21-21 15,-20 0-15,20 21 0,-21-21 0,21 21 16,1 0-16,20-21 0,-20 21 0,-22-21 16,21 21-16,0 0 0,-20 0 15,-1 0-15,0 0 16,-42 0 0,0 0-16,-1 0 15,1 0-15,0 0 0</inkml:trace>
  <inkml:trace contextRef="#ctx0" brushRef="#br0" timeOffset="8800.56">10096 1228 0,'-21'0'15,"0"21"-15,21 0 16,21-21 15,0 0-31,1 0 16,-1 0-16,0 0 0,0 0 15,0 0-15,0 0 16,-21-21-16,0 0 16,0 0-1,-21 21-15,0 0 16,0 0 0,0 0-16,21 21 15,0 0-15,0 0 0,0 0 16,21 0-1,21 1-15</inkml:trace>
  <inkml:trace contextRef="#ctx0" brushRef="#br0" timeOffset="9352.24">12721 1228 0,'0'-43'15,"0"86"-15,0-107 0,0 43 0,0 0 0,0 0 16,0 0-16,0-22 0,0 22 16,0 0-16,0 0 0,0 0 0,0-1 15,0 1-15,0 0 0,-21 0 16,21 42-1,-21 21-15,21-20 16,-21 20-16,21 0 0,0 1 16,-22 20-16,22 1 0,0-22 15,0 21-15,0 1 0,-21-1 0,21 1 16,-21-1-16,21 1 0,0-1 16,0-20-16,0 20 0,0-20 0,0-1 15,0-21-15,0 21 0,0-20 0,0-1 16,0 0-16,0 0 0,0 0 15,-21-21-15,0 0 32,21-21-32,0 0 0,0 0 15,0 0-15,0-1 0</inkml:trace>
  <inkml:trace contextRef="#ctx0" brushRef="#br0" timeOffset="9652.09">12425 1334 0,'0'0'0,"0"-43"0,0-20 16,0 42 0,0-1-16,0 1 0,0 0 0,42-21 15,-21 21-15,22-1 0,-1 1 0,0 21 16,1-21-16,20 21 0,1 0 16,-1 0-16,1 0 0,-22 0 0,21 21 15,-20 0-15,-22 1 0,0-1 16,-21 21-16,0-21 0,0 0 0,0 22 15,-21-22-15,-21 21 0,-1-21 16,22 1-16,-42-1 0,20 0 16,1 0-16,0 0 0,-1 0 0,22 1 15,-21-1-15,21-21 0,-1 0 0,1 21 16,0 0-16,21 0 16,42-21-1,-20 0-15,-1 0 0</inkml:trace>
  <inkml:trace contextRef="#ctx0" brushRef="#br0" timeOffset="13572.3">13398 1757 0,'43'-21'0,"-22"21"15,-21-21-15,0-1 0,21 1 16,-21 0-16,21 0 0,-21 0 16,0 0-16,0-1 0,0 1 0,0 0 15,0-21-15,-21 21 0,0-1 16,0 1-16,0 21 16,-1 0-16,1 0 0,0 0 0,-21 21 15,21 1-15,-22-1 0,22 0 16,-21 21-16,21-21 0,-22 22 15,22-1-15,0 0 0,-21 1 0,42-1 16,-22 0-16,22 1 0,0-1 0,0-21 16,0 22-16,0-22 0,22 0 15,-22 0-15,42 0 0,-21 0 0,0-21 16,0 0-16,1 0 0,20 0 0,-21 0 16,0 0-16,22 0 0,-22-21 0,0 21 15,0-21-15,0 0 0,-21 0 16,21 0-16,1-22 0,-1 22 0,-21-21 15,0-1-15,0 1 0,21 0 16,-21-1-16,21 1 0,-21 0 16,0 21-16,0-22 0,0 22 0,0 0 15,0 0-15,0 0 0,0 42 32,0 0-17,0 0-15,0 21 0,0-20 0,0 20 16,0-21-16,0 21 0,-21 1 15,21-22-15,0 21 0,0 1 0,0-22 16,0 21-16,0-21 0,0 0 16,0 1-16,0-1 0,21 0 0,0 0 15,0-21-15,1 0 16,-1 0-16,0 0 0,0 0 16,0 0-16,0 0 0,22 0 15,-22-21-15,0 0 0,0 0 0,0-1 16,1 1-16,-1 0 0,0-21 0,-21 21 15,21-22-15,-21 1 0,0 21 16,0-22-16,0 1 0,0 21 0,0-21 16,0 20-16,-21 1 0,21 0 15,-21 21-15,0 0 16,21 21 15,21-21-15,0 0-16,0 0 0,0 0 15,0 0-15,1 0 0,-1 0 0,0 0 16,0 0-16,0-21 0,0 21 16,1 0-16,-22 21 15,0 0 1,0 1-16,0-1 0,0 0 16,0 0-16,0 21 0,0-20 0,0-1 15,0 21-15,0-21 0,0 0 0,0 22 16,-22-22-16,22 0 15,0 0-15,0 0 0,0 1 0,0-1 16,22 0-16,-1-21 16,0 0-16,0 0 0,0 0 0,22 0 15,-1 0 1,0 0-16,-21-21 0,1 0 16,-1-1-16,0 1 0,0 0 0,0 0 15,0-21-15,22-1 0,-22 22 16,21-21-16,-21-1 0,22 1 0,-22 0 15,21-1-15,-21 22 0,1 0 16,-1 0-16,0 0 0,0 21 0,0 0 16,0 0-16,1 0 15,-22 21 1,0 0-16,0 0 0,0 0 16,21 22-16,-21-22 0,0 0 0,0 0 15,0 0-15,0 22 0,21-43 16,-21 21-16,0 0 0,0 0 0,0 0 15,0-42 17,0 0-17,0 0-15,0 0 16,0 0-16,0-1 0,0-20 16,0 21-16,0 0 0,0 0 0,0-1 15,0 1-15,0 0 0,0 0 16,0 0-16,0 0 0,-21 21 15,0 0-15,-1 0 16,1 0-16,0 0 0,0 0 0,0 0 16,0 21-16,-1 0 0,1 21 15,0-21-15,0 1 0,0 20 0,0-21 16,21 21-16,-22 1 0,22-22 0,-21 21 16,21-21-16,0 22 0,0-22 15,0 0-15,0 0 0,0 0 0,0 1 16,21-22-16,1 21 0,-22 0 0,21-21 15,0 0-15,0 0 0,0 0 16,0 0-16,1 0 0,-1 0 16,0 0-16,0 0 0,0-21 0,0 0 15,1 21-15,-1-22 0,-21 1 0,21 0 16,-21-21-16,0 21 0,21-22 16,-21 22-16,21-21 0,-21-1 0,0 22 15,0-21-15,0 21 0,0 0 0,0-1 16,0 1-16,0 0 0,0 42 31,0 0-31,0 1 0,0-1 16,-21 0-16,21 0 0,-21 21 15,21-20-15,0-1 0,0 0 16,0 0-16,0 21 0,0-20 0,0-1 16,0 0-16,21-21 15,0 21-15,0-21 16,1 0-16,-1 0 0,0 0 0,0 0 15,0 0-15,0 0 0,1-21 16,-1 0-16,0 0 0,0-1 16,0 1-16,0 0 0,1 0 0,-1-21 15,-21 20-15,21-20 0,-21 21 16,21 0-16,-21 0 0,0-1 0,0 1 16,0 0-1,0 42 1,-21 0-16,0 1 15,21-1-15,-21 21 0,21-21 0,0 22 16,-22-22-16,22 21 0,-21-21 16,21 22-16,0-22 0,0 0 0,0 0 15,-21 0-15,21 0 0,0 1 0,0-1 16,0 0 0,0-42 15,0 0-31,0-1 15,0 1-15,21 0 16,-21-21-16,21 21 0,1-1 0,-22-20 16,21 21-16,0-21 0,0 20 15,0-20-15,0 21 0,1 0 0,-1 0 16,0-1-16,0 1 0,0 21 16,0 0-16,1 0 15,-1 21-15,-21 1 16,0-1-16,0 0 0,0 0 15,21 0-15,-21 22 0,21-22 0,-21 0 16,0 21-16,21-21 0,-21 1 0,0-1 16,0 0-16,0 0 0,0 0 15,0 0-15,0 1 16,0-44 15,21 1-15,-21 0-16,22 21 0,-22-21 15,21 0-15,0 21 0,0-21 16,0-1-16,0 1 0,1-21 0,-1 21 16,0 0-16,0-1 0,0 1 0,0 0 15,1 0-15,-1 0 0,0 0 16,0-1-16,0 22 0,0 0 16,-21 22-1,0-1 1,0 0-16,0 21 0,0-21 0,0 1 15,0 20-15,0-21 0,0 21 0,0-20 16,0-1-16,0 21 0,0-21 16,0 0-16,22 1 0,-22-1 0,21-21 15,-21 21-15,21-21 0,0 0 0,0 21 16,0-21-16,22 0 16,-22 0-16,0 0 0,0 0 0,22 0 15,-22 0-15,0 0 0,0-21 0,0 21 16,0-21-16,1 0 0,-1-1 15,0 1-15,-21 0 0,0-21 16,0 21-16,21-22 0,-21 1 0,0 21 16,0-22-16,0 1 0,21 21 15,-21 0-15,0 0 0,0-1 0,0 1 16,-21 21 0,0 0-16,0 21 15,0 1-15,21-1 0,0 0 0,-22 0 16,1 21-16,21-20 0,0 20 0,0-21 15,0 21-15,0-20 0,0-1 16,0 0-16,0 21 0,0-21 16,0 1-16,0-1 0,21 0 0,1-21 15,-1 0-15,0 21 16,0-21-16,0 0 0,0 0 0,1 0 16,-1 0-16,21 0 0,-21-21 0,0 21 15,1-21-15,-1 0 0,21-1 16,-21 1-16,0 0 0,1 0 0,-1-21 15,0-1-15,-21 1 0,21 0 0,0-1 16,-21 1-16,0 0 0,0-1 16,21-20-16,-21 20 0,0 1 0,22 0 15,-22-1-15,0 1 0,0 0 16,0 21-16,0-22 0,0 22 16,0 0-16,0 0 0,0 0 0,-22 42 46,1 0-46,0 0 0,21 0 16,-21 0-16,0 22 0,21-1 0,-21 0 16,21-20-16,-22 20 0,22 0 0,0 1 15,0-1-15,-21 0 0,21 1 16,0-1-16,0 0 0,0 1 0,0-1 16,0-21-16,0 21 0,21-20 0,-21 20 15,22-21-15,-1 0 0,-21 0 16,21 1-16,0-1 0,21 0 15,-20 0-15,-1-21 0,0 0 0,0 21 16,0-21-16,0 0 0,1 0 16,-1 0-16,0 0 0,0 0 0,0 0 15,-21-21-15,21 0 0,-21 0 16,22 0-16,-1-1 0,0 1 16,-21-21-16,0 21 0,0-22 0,21 22 15,-21-21-15,21 21 0,-21-22 0,0 22 16,0 0-16,0 0 0,0 0 15,0 42 32,-21-21-47,21 21 0,-21 0 16,21 0-16,-21 1 0,21-1 16,0 0-16,0 0 0,0 0 15,-21 0-15,21 22 0,0-22 16,0 0-16,0 0 0,0 0 15,0 1-15,0-1 0,21-21 16,0 0-16,-21 21 0,21-21 0,0 0 16,0 0-16,1 0 0,-1 0 15,0 0-15,0 0 0,0 0 16,0 0-16,1 0 0,-22-21 0,21 21 16,0-21-16,0-1 0,0 1 15,-21 0-15,21 0 0,-21 0 16,22-22-16,-22 22 0,0 0 0,21-21 15,-21 21-15,21-1 0,-21 1 16,0 0-16,0 0 0,0 0 0,21 21 16,0 0-1,-21-21-15,21 21 16,1 21 0,-22 0-16,21 0 0,-21 0 15,0 0-15,0 1 16,0-1-16,0 0 0,0 0 15,0 0-15,0 0 0,0 1 16,0-1-16,0 0 16,0 0-16,0 0 0,0 0 0,21 1 15,0-1 1,-21 0-16,21-21 0,0 0 16,-21 21-16,22-21 0,-1 0 0,0 0 15,0 0-15,0 0 16,0 0-16,22 0 0,-22-21 0,0 0 15,0 21-15,22-21 0,-22-1 0,0 1 16,0 0-16,0 0 0,22-21 16,-22-1-16,0 22 0,0-21 15,-21-1-15,21 1 0,0 0 0,1 21 16,-22-22-16,0 22 0,0 0 16,21 0-16,-21 0 0,-21 21 31,-1 0-16,1 21-15,0 0 0,0 0 16,21 0-16,0 0 0,0 1 16,-21-1-16,21 0 0,0 0 0,0 0 15,0 0-15,0 1 0,0-1 16,21 0-16,-21 0 16,21-21-16,0 21 0,0 0 0,1 1 15,-1-22-15,0 21 0,0-21 0,-21 21 16,21-21-16,0 0 0,-21 21 15,0 0-15,0 0 16,0 1-16,-21-1 16,0-21-16,0 0 15,0 21-15,0-21 0,-1 0 16,1 21-16,21 0 0,-21-21 16,0 0-1,0 0-15,0-21 31,21 0-31,-22 21 16,1-21-16,21 0 0,-42 21 0</inkml:trace>
  <inkml:trace contextRef="#ctx0" brushRef="#br0" timeOffset="14033.05">16510 1228 0,'21'0'0,"-42"0"0,63 0 15,-63 0 48,0 0-32,21-21-15</inkml:trace>
  <inkml:trace contextRef="#ctx0" brushRef="#br0" timeOffset="14385.06">16489 1185 0,'0'0'0,"21"0"47,0 0-47,0 0 0,0 0 16,22 0-16,-22 0 0,21 0 15,22 0-15,-22 0 0,0 0 16,1 0-16,20 0 0,-20 0 16,-1 0-16,21 0 0,-20-21 0,-1 21 15,0 0-15,1 0 0,-1 0 0,-21 0 16,22 0-16,-22 0 0,0-21 15,0 0-15,0 21 32,-42 0-1,0 0-15,0 0-16</inkml:trace>
  <inkml:trace contextRef="#ctx0" brushRef="#br0" timeOffset="15686.02">2286 2540 0,'0'0'0,"-21"0"16,0 0-16,-1-21 0,1 21 16,0 0-16,0 0 0,0 0 15,0 0-15,-1 0 16,1 0-16,42 0 47,22 0-47,-22 0 15,42 0-15,-20 0 0,41 0 16,-20 0-16,21 0 0,20-21 0,-20 21 16,21 0-16,0 0 0,0 0 15,-1-21-15,22 21 0,-21 0 0,21 0 16,0 0-16,-21 0 0,0 0 16,0 0-16,0 0 0,-22 0 0,22 0 15,-21 0-15,-22 0 0,22 0 16,-22 0-16,1 0 0,-22 0 0,1 0 15,-1 0-15,-21 0 0,0 0 16,0 0-16,1 0 0,-1 0 16,-21 21 46,0 0-46,0 0-1</inkml:trace>
  <inkml:trace contextRef="#ctx0" brushRef="#br0" timeOffset="16580.43">9059 2604 0,'0'0'0,"-42"0"0,21 0 15,0 0-15,-22 0 0,22 0 0,0 0 16,-21 0-16,20 0 0,1 0 15,-21 0-15,21 0 0,0 0 0,-1 0 16,1 0 0,42 0-1,1 21-15,20-21 16,0 0-16,1 0 16,20 0-16,1 0 0,-1 0 0,1 0 15,20 0-15,-20 0 0,20 0 0,1 0 16,21 0-16,-21 0 0,20 0 15,1 0-15,-21 0 0,21 0 0,0 0 16,-22 0-16,1 0 0,-22 0 0,22 0 16,-43 0-16,22 0 0,-22 0 15,1 0-15,-22 0 0,21 0 0,-21 0 16,0 0-16,1 0 0,-1 0 16,0 0 62,-21 21-78</inkml:trace>
  <inkml:trace contextRef="#ctx0" brushRef="#br0" timeOffset="17744.07">13144 2434 0,'-21'0'0,"42"0"0,-63 0 16,0 0-16,21 0 0,-1 0 0,1 0 16,0 0-16,0 0 0,0 0 15,0 0-15,-1 0 0,1 0 0,0 0 32,21 21-32,21-21 31,0 0-31,22 22 15,-22-22-15,21 0 0,22 0 0,-22 0 16,22 0-16,-1 0 0,-21 0 0,22 0 16,-1 21-16,1-21 0,-1 0 15,1 0-15,-1 0 0,1 21 16,-1-21-16,1 0 0,-1 0 0,1 0 16,-1 0-16,1 21 0,21-21 15,-22 0-15,1 0 0,20 0 0,-20 0 16,-1 0-16,1 0 0,20 0 15,-20 21-15,21-21 0,-22 0 0,1 0 16,20 0-16,1 21 0,-22-21 0,22 0 16,-21 0-16,-1 0 0,22 0 15,-22 0-15,1 0 0,-22 0 0,22 0 16,-1 0-16,-21 0 0,22 0 16,-1 0-16,-20 0 0,20 0 0,1 0 15,-1 0-15,-20 0 0,20 0 16,1 0-16,-1 0 0,1 0 15,-1 0-15,1 0 0,-1 0 0,1 0 16,-1 0-16,-21 0 0,1-21 0,20 21 16,-20 0-16,-1 0 0,0 0 15,22-21-15,-22 21 0,22 0 0,-22 0 16,0 0-16,22-21 0,-22 21 16,22 0-16,-22 0 0,21 0 0,-20 0 15,-1 0-15,22 0 0,-22 0 0,0 0 16,1 0-16,-1 0 0,0 0 15,1 0-15,-1 0 0,-21 0 16,21 0-16,1 0 0,-22 0 16,0 0-16,0 0 0,0 0 0,1 0 15,-1-21-15,0 21 16,0-21 0,-21 42 46,0 0-46,0 0-16,-21-21 15,0 21-15,0-21 16,21 21-16,-43-21 0,22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0:19.4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 1545 0,'0'-21'16,"0"0"-16,0 0 31,21 21-31,-21-21 16,0-1 0,0 1-1,0 0 16,0 0 16,0 42 156</inkml:trace>
  <inkml:trace contextRef="#ctx0" brushRef="#br0" timeOffset="2384.75">1460 1461 0,'0'-22'47,"0"1"-31,22 0-1,-22 0 1,21 21 0,-21-21-1,21 21 423,0 0-407,-21 21 469,21-21-328,-21-21-141,0 0-15,0-1-1,0 1-15,0 0 16,0 0-16,0 0 16,-21 42 46,21 0-46,-21 0-16,21 0 0,-21 22 0,21-1 15,-21 0-15,-1 22 0,22-22 0,-21 22 16,0 20-16,0-20 0,0 21 16,0-22-16,-1 1 0,1 20 15,0-20-15,0-22 0,21 22 16,-21-1-16,21-21 0,-21 1 0,21-1 16,-22 0-16,22-20 0,0 20 0,0-21 15,0 0-15,0 0 16,0-42 15,0 0-31,0-21 0,0 21 16,0-22-16,0 22 0,22-21 15,-1-22-15,-21 22 0,21-22 0,0 22 16,-21-21-16,21-1 0,0 1 0,-21-1 16,22-21-16,-1 22 15,-21-1-15,0 1 0,21 21 0,0-22 16,-21 22-16,21-1 0,-21 1 15,0 0-15,21-1 0,1 22 0,-22-21 16,0 21-16,21 0 0,0 21 16,-21 21-1,21 0-15,0 0 0,-21 21 16,0 1-16,0 20 0,0-20 16,0 20-16,0 1 0,0 20 0,0-20 15,0-1-15,0 1 0,0-1 16,0 1-16,0-1 0,0-20 0,0-1 15,0 0-15,0-21 0,0 22 16,0-22-16,0 0 0,0 0 16,0 0-16,21-21 0,1 0 15,-1 0 1,-21-21-16,21 0 0,0 0 16,-21 0-16,21-22 0,0 22 0,1-21 15,-1 0-15,0-1 0,0-20 16,0 20-16,0-20 0,1-1 0,-1 1 15,0 21-15,-21-22 0,21 22 0,0-1 16,-21 1-16,21 0 0,-21-1 16,0 22-16,0 0 0,22 0 15,-22 0-15,0 42 32,0 0-32,0 21 0,0-20 0,0 20 15,0 21-15,0 1 0,0-1 16,0 1-16,0-1 0,0 1 0,-22-1 15,22 1-15,-21-1 0,0-20 0,21 20 16,0-20-16,-21-1 0,21 0 16,0 1-16,-21-1 0,21-21 0,-21 21 15,21-20-15,0-1 0,0 0 16,0 0-16,0 0 0,0 0 0,21-42 47,-21 0-32,21 0-15,0 0 0</inkml:trace>
  <inkml:trace contextRef="#ctx0" brushRef="#br0" timeOffset="2847.8">2349 2053 0,'0'-21'15,"-21"21"-15,0 0 16,0 0 0,21 21-16,-21 0 0,0 1 15,21-1-15,0 0 0,-22 0 0,22 21 16,-21-20-16,0 20 0,21-21 16,-21 21-16,21-20 0,0 20 0,0-21 15,0 0-15,0 22 0,0-22 0,0 0 16,0 0-16,21 0 15,0-21-15,22 0 0,-22 0 0,0 0 16,21 0-16,-21 0 0,22 0 0,-1-21 16,0 0-16,-20 0 15,20 0-15,-21-1 0,21 1 0,-20 0 16,-1 0-16,0 0 0,-21-22 0,0 22 16,0-21-16,0 21 0,0-22 15,0 22-15,0-21 0,-21 21 0,0-22 16,-1 22-16,1 0 0,-21 0 0,21 0 15,0 21-15,-22 0 0,22 0 16,0 0-16,-21 0 0,20 0 0,1 21 16,0 0-16,0-21 0,0 21 0,0 0 15,21 1-15,-22-1 0,22 0 16,0 0-16,0 0 0,22-21 16,-1 21-16,21-21 0,-21 0 15</inkml:trace>
  <inkml:trace contextRef="#ctx0" brushRef="#br0" timeOffset="3500.45">3514 1185 0,'0'0'0,"0"-21"0,0 0 0,0 0 15,0 0-15,-22 21 0,1 0 16,0 0-16,0 0 0,0 0 16,0 21-16,21 0 0,-22 0 15,22 0-15,-21 22 0,0-1 0,21 0 16,-21 1-16,21 20 0,0 1 16,-21-1-16,21 1 0,-21-1 0,21 22 15,0-22-15,-22 1 0,1-1 0,0 1 16,21-1-16,0 1 0,-21-22 15,0 22-15,0-22 0,21 0 0,-22 1 16,22-22-16,0 21 0,0-21 0,-21 1 16,21-1-16,-21 0 0,21 0 15,0-42 17,-21 21-32,21-21 0,0 0 15,0-1-15,-21-20 0,21 21 16,0 0-16,0-22 0,0 22 0,21-21 15,0 21-15,0-22 0,0 22 0,1-21 16,-1 21-16,0 0 0,0-1 16,0 22-16,0-21 0,1 0 0,-1 21 15,0 0-15,21 0 0,-21 0 0,1 0 16,20 21-16,-21 0 0,0 1 0,22-1 16,-22 0-16,0 0 0,0 0 15,0 0-15,-21 22 0,21-22 16,-21 0-16,0 0 0,0 22 0,0-22 15,-21 0-15,0 21 0,-21-21 0,21 1 16,-1-1-16,1 0 0,-21 0 16,21 0-16,0 0 0,-22-21 0,22 22 15,0-22-15,0 21 0,0-21 0,-1 0 16,1 0-16,0 0 0,0 0 16,0 0-16,21-21 15,0-1 1,0 1-16,0 0 15</inkml:trace>
  <inkml:trace contextRef="#ctx0" brushRef="#br0" timeOffset="3807.92">3916 2117 0,'0'0'0,"0"21"31,-21-21-31,21 21 0,0 0 0,0 0 16,-22 1-16,1 20 0,21-21 0,-21 0 16,21 22-16,0-22 0,-21 21 0,0-21 15,21 22-15,-21-22 0,21 0 16,0 0-16,-22 0 0,22 0 0,0 1 15,-21-1-15,21 0 16,21-21 0,1-21-1,-22 0-15,21-1 0</inkml:trace>
  <inkml:trace contextRef="#ctx0" brushRef="#br0" timeOffset="4219.89">3916 1672 0,'0'0'16,"-21"0"-16,-1 0 0,1 0 0,21 21 16,-21-21-16,21 22 0,-21-1 0,21 0 15,0 0-15,0 0 16,21-21-1,0 0-15,0 0 16,1 0-16,-1 0 0,0 0 16,0-21-16,-21 0 0,21 21 15,-21-21-15,21 0 0,-21-1 0,0 1 16,0 0-16,0 0 0,0 0 16,0 0-16,0-1 0,-21 22 15,0 0-15,0-21 0,0 21 16,0 0-16,-1 21 0,1 1 15,0-1-15,21 21 16,-21-21-16,21 0 0,0 1 0,0-1 16,0 21-16,0-21 0,0 0 15,0 1-15,0-1 0,21-21 16,0 0 0,0 0-16,1 0 0,-1-21 15</inkml:trace>
  <inkml:trace contextRef="#ctx0" brushRef="#br0" timeOffset="4632.68">4699 804 0,'0'0'0,"0"-21"0,0 0 0,-21 21 31,0 0-31,-1 0 0,22 21 0,-21 0 16,0 22-16,21-1 0,-21 0 0,0 1 15,21 20-15,-21 1 0,21-1 16,-22 1-16,1-1 0,21 1 0,-21 20 16,0-20-16,0 21 0,0-22 0,-1 22 15,22-22-15,-21 22 0,0-22 16,0 1-16,0-22 0,21 22 0,-21-22 15,-1 22-15,22-22 0,-21 0 16,21 1-16,0-1 0,0-21 16,-21 21-16,21-20 0,0-1 0,-21 0 15,21 0-15,0 0 0,0 0 16,21-42 15,0 21-31,-21-21 16,0 0-16,21 0 0,1 0 0,-22-1 15,21-20-15</inkml:trace>
  <inkml:trace contextRef="#ctx0" brushRef="#br0" timeOffset="5115.99">4551 2244 0,'0'0'0,"21"0"0,-21 21 0,21-21 16,0 21-16,0-21 0,1 0 16,-1 0-16,0 0 15,0 0-15,0 0 0,22-21 16,-22 21-16,0-21 0,0 21 0,0-21 16,0-1-16,1 22 0,-1-21 15,0 0-15,-21 0 0,21 0 16,-21 0-16,21-1 0,-21 1 0,21-21 15,-21 21-15,0 0 0,0-1 0,0 1 16,0 0-16,-21 0 16,0 21-16,0-21 0,0 21 0,0 0 15,-1 0-15,1 0 0,-21 21 0,21 0 16,-22 0-16,22 22 0,-21-22 16,21 21-16,-22 0 0,22-20 0,-21 20 15,21 0-15,0 1 0,-1-1 0,1-21 16,0 21-16,21 1 0,-21-22 15,21 0-15,0 21 0,0-20 0,0-1 16,21 0-16,0-21 0,0 21 16,1-21-16,20 0 0,-21 0 0,0 0 15,22 0-15,-22 0 0,21 0 0,-21 0 16,22 0-16,-22 0 0,21 0 16,-21 0-16,0 0 0,1-21 0,-1 0 15,0 21-15,0-21 0,0 21 0,0-22 16,-21 1-16</inkml:trace>
  <inkml:trace contextRef="#ctx0" brushRef="#br0" timeOffset="8684.69">1333 5271 0,'0'0'0,"-21"-22"0,21 1 15,0 0-15,0 0 0,0 0 16,0 0-16,-21-1 0,21 1 16,-21 0-16,21 0 0,0 0 0,-21 21 15,21-21-15,-21 21 16,-1 21-16,22 0 15,-21 21-15,21 1 16,0 20-16,0 1 0,0-1 0,0 22 16,0-22-16,0 22 0,0 0 15,-21-22-15,0 22 0,21-22 0,-21 22 16,0-22-16,21-20 0,-22 20 16,1-20-16,21-1 0,-21 0 0,21 1 15,-21-22-15,21 0 0,0 0 16,0 0-16,0 0 0,0-42 31,0 0-31,0 0 0,0 0 16,0 0-16,-21-1 0,21-20 15,0 21-15,0-21 0</inkml:trace>
  <inkml:trace contextRef="#ctx0" brushRef="#br0" timeOffset="9236.37">847 5355 0,'0'0'0,"-22"-42"0,22-22 16,0 22-16,0 0 0,0-1 0,0 22 16,0-21-16,22 21 0,-1 0 15,0-1-15,0 1 0,0 21 16,22 0-16,-22 0 0,21 21 0,0 1 16,1-1-16,20 21 0,-20 0 0,-1 22 15,21-1-15,-20 1 16,20-1-16,-20 22 0,-22-21 0,21-1 15,-21 1-15,0-1 0,-21 1 16,0-22-16,0 0 0,0 1 0,0-1 16,0-21-16,0 0 0,0 0 15,0 1-15,0-1 0,0-42 32,0-1-32,0 1 0,0 0 15,22 0-15,-1-21 0,-21-1 16,21-20-16,-21 20 0,21-20 0,0-1 15,0 1-15,1-1 0,-1 1 0,0-22 16,0 22-16,0-22 16,0 22-16,1-1 0,20 22 0,-21-22 15,0 43-15,0 0 0,1 21 0,-1 0 16,0 21-16,0 0 0,21 22 16,-20 20-16,-1 1 0,-21-1 0,21 1 15,-21 20-15,0-20 0,0 20 16,0 1-16,0-21 0,0 20 0,0-20 15,-21 20-15,21-20 0,-21-22 16,-1 22-16,22-22 0,0 0 16,-21 1-16,21-1 0,-21-21 0,21 0 0,0 1 15,-21-1-15,21 0 16,0-42 0,0 0-1,21-22-15,0 22 0,0 0 16</inkml:trace>
  <inkml:trace contextRef="#ctx0" brushRef="#br0" timeOffset="9629.15">2667 5673 0,'0'21'0,"0"0"15,0 0-15,0 0 0,-21 22 0,21-22 16,-21 21-16,-1-21 0,22 22 15,0-1-15,0-21 0,0 22 0,-21-22 16,21 0-16,0 0 0,0 0 0,21 0 16,1 1-16,-1-1 0,0-21 15,0 0-15,21 0 0,-20 0 0,20 0 16,-21 0-16,21-21 0,1-1 0,-22 22 16,0-21-16,0 0 0,0-21 15,1 21-15,-1-22 0,-21 22 0,0-21 16,0-1-16,0-20 0,0 21 15,0-1-15,-21 1 0,-1 0 16,1-1-16,0 1 0,0 21 0,0 0 16,-22 21-16,22 0 0,-21 0 0,21 0 15,-22 0-15,22 21 0,0 0 16,0 0-16,0 0 0,0 22 0,21-22 16,0 21-16,0-21 0,0 0 15,0 22-15,21-22 0,0-21 0,0 21 16,21-21-16,-20 21 0,20-21 0,0 0 15</inkml:trace>
  <inkml:trace contextRef="#ctx0" brushRef="#br0" timeOffset="10128.86">3641 5017 0,'0'0'16,"-22"-43"-16,1 1 15,0 21-15,0 21 0,0 0 0,21 42 16,-21-21-16,21 22 0,0-1 0,0 21 16,0-20-16,0 20 0,0 1 15,0-1-15,-22 1 0,22-1 0,0 1 16,-21-1-16,21 1 0,0-22 0,0 22 16,0-22-16,0 0 15,0 1-15,0-22 0,-21 21 0,21-21 16,0 0-16,0 1 0,-21-22 15,21-22 17,0 1-32,0 0 0,0 0 15,0-21-15,21 20 0,0-20 16,0 21-16,22-21 0,-22-1 0,21 22 16,-21 0-16,22 0 0,-1 0 0,0 21 15,-20 0-15,20 0 0,-21 0 16,0 21-16,22 0 0,-22 0 0,0 21 15,-21-20-15,21-1 0,-21 21 16,0-21-16,0 22 0,0-22 0,0 21 16,-21-21-16,0 22 0,0-22 15,-1 0-15,-20 0 0,21 0 0,-21 0 16,20-21-16,1 22 0,0-1 0,0-21 16,0 0-16,0 0 15,21-21 1,0-1-16,0 1 0,21 0 0,0 0 15</inkml:trace>
  <inkml:trace contextRef="#ctx0" brushRef="#br0" timeOffset="10360.24">4276 5567 0,'0'0'0,"0"21"0,0 0 16,0 0-16,0 22 0,0-22 0,0 21 15,-22 1-15,1-22 0,21 21 16,0 0-16,-21 1 0,21-22 0,-21 21 16,21-21-16,0 1 0,0-1 0,0 0 15,0 0-15,0 0 0,0 0 0,0 1 32,21-44-17,0 1-15,-21 0 0,21 0 16</inkml:trace>
  <inkml:trace contextRef="#ctx0" brushRef="#br0" timeOffset="10691.94">4318 5165 0,'0'0'0,"-21"0"0,-22 0 16,22 0-16,0 21 0,21 0 15,0 0-15,0 0 0,0 1 0,0-1 16,0 0-16,21 0 0,-21 0 15,21 0-15,22-21 0,-22 0 16,0 0-16,21 0 0,-20 0 0,20 0 16,-21 0-16,21-21 0,-20 0 0,-1 0 15,0-21-15,-21 20 0,0-20 16,0 0-16,0 21 0,0-43 0,-21 22 16,0-1-16,-22 1 0,22 21 0,0 0 15,-21-22-15,20 43 0,-20 0 16,21 0-16,-21 0 0,20 22 0,1-1 15,0 21-15,0 0 0,21 1 0,0-1 16,0 0-16,0 1 0,0-1 16,0 0-16,0-20 0,0 20 15,21-21-15,0 0 0,0 0 0,22 1 16,-1-22-16</inkml:trace>
  <inkml:trace contextRef="#ctx0" brushRef="#br0" timeOffset="10995.86">5165 4657 0,'0'0'0,"0"-21"0,0-22 15,-22 64 1,1 1-16,21 20 0,-21 0 0,0 1 16,21 20-16,-21 22 0,0-22 15,-1 22-15,1 0 0,21-1 16,-21 1-16,0 0 0,0-1 0,0 1 15,-1 0-15,1-22 0,0 22 0,0-22 16,0 1-16,21-22 0,0 22 16,0-22-16,0 0 0,0-21 0,0 22 15,0-22-15,0 0 0,21-21 0,0 21 16,0-21-16,0 0 0,1 0 0,-1 0 16,0-21-16,21 21 0,-21-21 15,22-21-15,-22 20 0,21 1 0,-21-21 16,1 0-16</inkml:trace>
  <inkml:trace contextRef="#ctx0" brushRef="#br0" timeOffset="11332.67">5355 5757 0,'0'22'0,"0"-1"0,0 0 16,0 0-16,0 0 16,0 0-1,21-21-15,0 0 0,1 0 0,-1 0 16,0 0-16,21 0 0,-21-21 0,22 21 15,-1-21-15,0 0 0,-20 0 0,20 0 16,-21-1-16,0 1 0,0 0 16,1-21-16,-1 21 0,-21-22 0,0 1 15,0 21-15,0 0 0,0-1 16,-21 1-16,-1 21 0,1 0 0,-21 0 16,21 21-16,-22 1 0,1-1 15,21 21-15,-21 0 0,-1 1 0,22-1 16,-21 22-16,21-22 0,-1 0 0,1 22 15,0-22-15,21-21 0,0 22 0,0-1 16,0-21-16,0 0 0,21 0 16,0 1-16,22-1 0,-22-21 0,21 0 15,1 0-15,20 0 0,-21 0 0,22 0 16,-22 0-16,22-21 0,-1-1 0,-20 22 16</inkml:trace>
  <inkml:trace contextRef="#ctx0" brushRef="#br0" timeOffset="12048.21">7429 5376 0,'0'0'0,"-42"0"15,21 0 1,21 22-16,0-1 0,0 0 16,0 0-16,0 21 0,0-20 0,0 20 15,0 0-15,0 1 0,0-1 0,0 0 16,0 1-16,0-22 0,0 21 0,0-21 16,0 0-16,0 1 0,0-1 15,0 0-15,-21-21 16,21-21-1,0 0-15,0-1 16,0-20-16,0 21 16,0-21-16,21-1 0,0 1 0,-21 0 0,21-22 15,22 22-15,-22-1 0,0 1 0,0 0 16,21 21-16,-20-1 0,-1 1 16,21 0-16,-21 21 0,22 0 15,-22 0-15,21 21 0,-21-21 0,22 21 16,-22 22-16,0-22 0,0 21 0,0 1 15,-21-1-15,0 0 0,21 1 0,-21-1 16,0 0-16,0-21 0,0 22 16,0-22-16,0 21 0,0-21 0,0 1 15,-21-22-15,0 21 0,21 0 0,-21-21 16,0 0-16,0 0 16,21-21-16,0 0 15,0-1-15,0 1 0,0 0 16,21-21-16,0 21 0,0-22 0,21 1 15,-20 0-15,20-1 0,0-20 0,22 20 16,-22 1-16,22 0 0,-22-1 0,21 1 16,-20 21-16,20 21 0,-20 0 15,-1 0-15,0 0 0,1 0 0,-1 0 16,-21 42-16,0-21 0,0 22 0,1-22 16,-1 21-16,-21 1 0,0-1 0,0 21 15,0-20-15,0-1 0,0-21 0,0 22 16,0-1-16,0-21 15,0 0-15,0 0 0,0 1 0,0-1 16</inkml:trace>
  <inkml:trace contextRef="#ctx0" brushRef="#br0" timeOffset="12317.05">9461 5440 0,'22'0'16,"-1"0"-1,21 0-15,-21 0 0,0 0 0,1 0 16,20 0-16,-21 0 0,0 0 0,22 0 15,-22 0-15,21 0 0,-21 0 16,0 0-16,1 0 0,-44 0 31,1 0-31,-21 21 0,21-21 0,-22 21 16</inkml:trace>
  <inkml:trace contextRef="#ctx0" brushRef="#br0" timeOffset="12472.96">9377 5652 0,'0'21'16,"0"-42"-16,-21 63 0,21-21 0,0 0 15,0 0-15,21-21 16,0 0-16,21 0 0,-21 0 0,1 0 16,20 0-16,-21 0 0,21 0 15,-20 0-15,20 0 0,-21 0 0,0-21 16,0 21-16,-21-21 16,0 0-16</inkml:trace>
  <inkml:trace contextRef="#ctx0" brushRef="#br0" timeOffset="14968">11007 5313 0,'-22'0'0,"1"0"16,0 0-1,0 0-15,0 0 0,0 0 16,-1 0-16,22-21 16,0 0-1,0-1-15,0 1 0,22 0 16,-1 0-16,0 0 0,0 0 0,0-1 16,22 1-16,-22 0 0,0 21 0,21-21 15,1 0-15,-22 21 0,21 0 16,-21 0-16,22 0 0,-22 21 0,0 0 15,0 0-15,21 0 0,-20 22 0,-22-1 16,21 0-16,0-20 0,-21 20 0,0 0 16,0 1-16,0-1 15,0 0-15,0-21 0,0 22 0,0-22 16,0 0-16,-21 21 0,0-20 16,21-1-16,0-42 31,0-1-31,0 1 0,0 0 15,21 0-15,0-21 0,0 20 0,-21 1 16,21-21-16,0 0 0,22-1 0,-22 1 16,0 0-16,0-1 0,0 1 0,22 0 15,-1-1-15,-21 22 0,22-21 16,-1 21-16,0-1 0,1 22 0,-22 0 16,21 0-16,0 22 0,-20-1 15,20 0-15,-21 21 0,0-21 0,0 22 16,-21-1-16,0 22 0,0-22 0,0 0 15,0 1-15,0-1 0,0 0 16,0 1-16,0-1 0,0 0 0,0-21 16,0 1-16,0 20 0,0-21 0,0 0 15,0 0-15,22-21 16,-1 0-16,0 0 0,0 0 16,0-21-16,0 0 0,1 0 0</inkml:trace>
  <inkml:trace contextRef="#ctx0" brushRef="#br0" timeOffset="15869.03">12573 5398 0,'21'-22'16,"0"22"-16,-21-21 0,21 21 16,-21-21-16,22 21 0,-1-21 0,0 0 15,21 21-15,-21-21 0,1-1 16,-1 22-16,21-21 0,-21 0 0,0 0 15,1 0-15,-1 0 0,-21-1 0,0 1 16,0 0-16,0 0 0,0 0 0,0 0 16,-21 21-1,-1 0 1,1 21-16,0 0 0,0 21 0,0-21 0,0 22 16,-22-1-16,22 0 0,0 1 0,0-1 15,0 0-15,21 1 0,-22-1 0,22-21 16,0 22-16,0-1 0,0-21 0,0 0 15,0 22-15,0-22 0,22-21 0,-1 21 16,-21 0-16,42-21 0,-21 0 16,0 0-16,1 0 0,20 0 0,-21 0 15,21-21-15,-20 0 0,20 0 0,0-1 16,1 1-16,-1-21 0,-21 21 0,21-22 16,1 22-16,-1-21 0,-21 0 15,0 20-15,1-20 0,-1 21 16,0-21-16,0 20 0,0 1 0,-21 0 15,0 0-15,0 0 0,0 42 16,0 0 0,0 0-16,0 0 0,0 1 0,0-1 15,0 21-15,0-21 0,0 0 16,0 22-16,-21-22 0,21 0 0,0 0 16,0 22-16,0-22 0,0 0 15,0 0-15,21-21 16,0 0-16,1 0 0,-1 0 15,0 0-15,0-21 0,0 0 16,0 21-16,22-21 0,-22-1 16,0 1-16,0 0 0,0-21 0,-21 21 15,22-1-15,-1 22 0,-21-21 0,21 0 16,-21 42 0,0 0-16,0 1 0,0-1 15,0 21-15,0-21 0,0 0 0,0 22 16,0-22-16,0 0 0,0 21 15,0-20-15,0-1 0,21 0 0,0 0 16,0 0-16,1 0 0,-1-21 16,0 0-16,21 0 0,-21 0 0,1 0 15,20 0-15,-21 0 0,0 0 16,22-21-16,-22 0 0,0 0 0,0 0 16,0 0-16,0-22 0,1 22 15,-22-21-15,0-1 0,0 22 0,0-21 16,0 0-16,0-1 0,0 1 0,-22 0 15,1-1-15,0 22 0,0 0 0,0 0 16,0 0-16,21-1 0,21 22 47,0 22-47,0-22 0,0 0 0,0 21 16,1-21-16,20 0 0,-21 0 15,21 0-15,1 0 0,-1 0 0,0 0 16,1 0-16,20 0 0</inkml:trace>
  <inkml:trace contextRef="#ctx0" brushRef="#br0" timeOffset="16182.37">16002 4212 0,'0'0'16,"-21"-42"-16,0 21 0,-1 0 0,22-1 15,-21 22-15,0 0 0,0 0 16,0 22-16,0 20 0,-1 0 0,22 1 16,-21 20-16,0 1 0,-21-1 0,21 22 15,-1-1-15,1 1 0,-21 21 0,21 0 16,-22-22-16,22 1 0,0 21 16,-21-21-16,21-1 0,-1 1 0,1-22 15,0 1-15,0-1 0,21 1 0,0-22 16,-21 1-16,0-1 0,21-21 0,0 0 15,0 0-15,0 1 0,0-1 0,0-42 32,0-1-17,21 1-15,-21 0 0</inkml:trace>
  <inkml:trace contextRef="#ctx0" brushRef="#br0" timeOffset="16724.68">15346 4699 0,'0'-63'0,"0"126"0,-21-190 0,21 64 0,0-1 16,0 22-16,0-22 0,42 22 16,-21 0-16,0-1 0,22 1 0,-1 0 15,0 20-15,1 1 0,20 0 0,-21 21 16,1 0-16,20 21 0,1 0 16,-22 22-16,22 20 0,-1-20 15,-21 20-15,22 22 0,-22-22 0,-21 22 16,22 21-16,-22-22 0,0 1 0,0 21 15,-21-21-15,0-1 0,0-20 0,0-1 16,0 1-16,0-1 0,0-20 16,0-1-16,0 0 0,0-21 0,-21 22 15,0-22-15,0-21 16,21-21-16,0 0 16,0-1-16,0 1 0,0-21 0,0 0 15,21-1-15,-21-20 0,42-1 0,-21 1 16,22-22-16,-22 0 0,42 1 15,-20-1-15,-1 0 0,0-20 16,22 41-16,-22-21 0,1 22 0,-1-1 16,0 1-16,-21 42 0,22-22 0,-22 43 15,0 0-15,0 0 0,0 22 16,1-1-16,-22 21 0,0 22 0,0-1 16,0 1-16,0-1 0,0 22 0,0-1 15,0 1-15,-22 0 0,1-1 0,0 1 16,21 0-16,-21-22 0,0 1 15,21-1-15,-21 1 0,-1-22 0,22 0 16,0 1-16,-21-22 0,0 21 0,0-21 16,21 1-16,0-1 0,-21-21 0,21 21 15,0-42 1,21 0 0,0-1-16,0 1 0,0 0 15,1-21-15</inkml:trace>
  <inkml:trace contextRef="#ctx0" brushRef="#br0" timeOffset="17072">17208 5207 0,'22'0'0,"-44"0"0,44 21 31,-44-21-15,1 21-16,21 1 0,-21 20 16,21-21-16,-21 0 0,21 22 0,-21-22 15,21 0-15,0 21 0,0-21 0,0 1 16,0-1-16,0 0 0,0 0 0,0 0 15,21-21-15,0 21 0,0-21 0,0 0 16,1 0-16,-1 0 0,0 0 16,21 0-16,-21 0 0,1-21 0,20 0 15,-21 0-15,0 0 0,22 0 0,-22-22 16,0 1-16,0 0 0,0-1 0,-21 1 16,0 0-16,0-1 0,0 1 0,0-64 15,-21 85 1,0 0-16,0 21 0,-22 0 15,1 0-15,0 0 0,21 21 0,-22 0 16,1 0-16,21 0 0,0 1 0,-1-1 16,1 21-16,21-21 0,0 0 0,0 1 15,0-1-15,0 0 0,21 0 16,22-21-16,-22 0 0</inkml:trace>
  <inkml:trace contextRef="#ctx0" brushRef="#br0" timeOffset="17593.22">18246 4318 0,'0'0'0,"0"-63"0,0 41 16,0-20-16,0 21 0,-22 21 0,1 0 16,0 0-16,0 21 15,0 21-15,0 1 0,-1-1 0,1 0 16,0 22-16,0-1 0,0 1 0,0-1 15,21 1-15,-22 21 0,1-22 0,0 22 16,21-22-16,-21 22 0,0-22 16,21-20-16,0 20 0,0-20 0,-21-1 15,21 0-15,-22 1 0,22-22 0,0 0 16,-21 0-16,21 0 0,0-42 31,21 0-15,1 0-16,-1 0 0,0-22 15,0 22-15,21-21 0,-20 21 0,20-22 16,-21 22-16,21 0 0,1 0 0,-1 0 16,0-1-16,-20 22 0,20 0 0,0 0 15,-21 0-15,22 0 0,-22 22 0,0-22 16,21 21-16,-20 21 0,-22-21 16,21 0-16,-21 22 0,0-22 0,0 21 15,0-21-15,0 1 0,-21 20 0,-1-21 16,1 21-16,-21-20 0,21-1 15,-22 0-15,1 0 0,21 0 0,-21 0 16,20-21-16,-20 22 0,21-22 0,-21 0 16,20 0-16,1 0 0,0 0 15,21-22 1,21 1-16,0 21 16,1-21-16,-1 0 0,21 0 0</inkml:trace>
  <inkml:trace contextRef="#ctx0" brushRef="#br0" timeOffset="17809.09">18859 5017 0,'0'0'0,"0"21"31,0 0-31,0 0 16,0 21-16,0-20 0,0 20 0,-21-21 15,21 21-15,0-20 0,-21 20 0,21-21 16,-21 0-16,21 22 0,0-22 0,0 0 15,0 0-15,0 0 0,0 0 16,21-21 15,0-21-31,-21 0 0</inkml:trace>
  <inkml:trace contextRef="#ctx0" brushRef="#br0" timeOffset="18131.91">18986 4593 0,'-21'0'0,"42"0"0,-63 0 0,42 21 15,-21-21-15,21 22 0,0-1 16,0 0-16,21-21 16,0 21-16,0-21 15,1 0-15,-1 0 0,0 0 0,0 0 16,-21-21-16,21 21 0,-21-21 15,0 0-15,21-1 0,-21 1 16,0-21-16,0 21 16,0 0-16,-21-1 0,0 1 0,0 21 15,0-21-15,0 21 0,-1 0 16,1 0-16,0 0 0,0 0 0,0 21 16,0 0-16,21 1 15,-22-1-15,22 0 0,0 0 16,0 0-16,22 0 0,-1-21 15,0 0-15</inkml:trace>
  <inkml:trace contextRef="#ctx0" brushRef="#br0" timeOffset="18456.14">19939 3979 0,'0'0'0,"0"-42"0,0 21 15,0 0-15,0 42 16,-21 0 0,21 21-16,-21 1 0,-1-1 15,1 22-15,0-1 0,0 1 0,-21 20 16,20-20-16,1 20 0,-21 1 0,21 0 16,-22-1-16,22 1 0,-21 0 15,21-1-15,0 1 0,-1-21 16,1 20-16,0-20 0,0-22 0,21 22 15,-21-22-15,21 0 0,-21-21 0,21 22 16,0-22-16,0 0 0,0 0 0,0 0 16,21-21-1,0 0-15,0-21 0,0 0 16,0 0-16,1 0 0,20 0 16</inkml:trace>
  <inkml:trace contextRef="#ctx0" brushRef="#br0" timeOffset="18828.43">19939 5249 0,'-21'22'16,"21"-1"-16,21-21 16,0 21-16,0-21 0,0 0 0,1 0 15,-1 0-15,21 0 0,-21 0 16,22 0-16,-22-21 0,0 21 0,21-21 15,-21-1-15,1 1 0,-22 0 0,21 0 16,0 0-16,-21 0 0,0-1 0,0-20 16,0 21-1,0 0-15,-21 21 0,0 0 16,-1 0-16,1 0 0,-21 0 0,21 21 16,-22 0-16,22 21 0,-21-20 0,21 20 15,0-21-15,-22 21 0,22 1 0,0-1 16,0-21-16,21 22 0,0-1 15,0-21-15,0 21 0,0-20 0,0-1 16,0 21-16,0-21 0,0 0 0,21 1 16,0-1-16,0-21 0,0 21 0,22-21 15,-22 0-15,21 0 0,22 0 0,-22 0 16,22 0-16,20 0 16</inkml:trace>
  <inkml:trace contextRef="#ctx0" brushRef="#br0" timeOffset="19168.25">21696 4403 0,'-43'0'16,"86"0"-16,-128 0 0,43 0 0,21 0 15,-22 0-15,22 21 0,-21 0 16,21 0-16,-22 22 0,22-22 0,0 21 16,0 0-16,0 22 0,-1-22 0,1 22 15,21-1-15,0 1 0,-21-1 16,21 22-16,0-22 0,0-20 0,0 20 16,0 1-16,0-22 0,0 22 0,0-22 15,0 0-15,21 1 0,-21-22 0,43 42 16,-43-42-16,21 1 15,0-1-15,0 0 0,0-21 0,0 0 16,1 0-16,-1 0 0,21 0 16,-21 0-16,22-21 0,-22 0 0</inkml:trace>
  <inkml:trace contextRef="#ctx0" brushRef="#br0" timeOffset="19500.06">22458 4339 0,'0'0'16,"21"0"-16,-21 21 0,21 1 0,0-1 16,22 0-16,-22 0 0,0 21 0,0 1 15,-21-22-15,21 42 0,0-20 0,-21-1 16,22 22-16,-22-1 0,0 1 15,0-1-15,0 1 0,-22-1 0,1-21 16,-21 22-16,21-1 0,0-20 0,-1 20 16,-20-20-16,21-1 0,-21 0 0,20 1 15,1-22-15,0 0 0,-21 21 16,21-21-16,-1 1 0,1-1 16,0-21-16,0 0 0,21-21 31,0-1-16</inkml:trace>
  <inkml:trace contextRef="#ctx0" brushRef="#br0" timeOffset="19815.88">23368 4953 0,'0'0'0,"0"-21"16,0 42 30,0 0-46,0 0 16,0 1-16,0-1 16,0 0-16,0 0 0,0 0 15,0 0-15,0 1 16</inkml:trace>
  <inkml:trace contextRef="#ctx0" brushRef="#br0" timeOffset="20067.74">23368 5800 0,'0'0'0,"-21"21"0,0 0 16,-1 21-16,22-20 0,-21-1 15,21 0-15,-21 21 0,0-21 0,0 1 16,0 20-16,-1-21 0,1 21 15,0-20-15,0-1 0,0 21 16,0-21-16,-22 0 0,22 22 0,-21-22 16,-1 0-16,22 0 0,-21 0 0,21 1 15,-22-1-15,1 0 0,21-21 0,-21 0 16,20 21-16</inkml:trace>
  <inkml:trace contextRef="#ctx0" brushRef="#br0" timeOffset="30504.62">22923 6710 0,'0'0'0,"-21"0"16,0 0-16,42-21 47,0 21-32</inkml:trace>
  <inkml:trace contextRef="#ctx0" brushRef="#br0" timeOffset="30849.42">22966 6604 0,'-43'0'16,"22"0"-16,0 0 15,21 21-15,21-21 32,0 21-32,1-21 0,-1 0 15,21 0-15,0 0 0,-20 0 0,20 0 16,21 0-16,-20 0 0,-1 0 0,0 0 16,22 0-16,-22 0 0,22 0 0,-22 0 15,0 0-15,1 0 0,-1 0 16,0 0-16,1 0 0,-22 0 0,0 0 15,21 0-15,-20 0 0,-1 0 0,0 0 16,0 0 0,-42 0 15,0 0-31,-22 0 16,22 0-16,0 0 0,-21 0 0,-1 0 0,22 0 15</inkml:trace>
  <inkml:trace contextRef="#ctx0" brushRef="#br0" timeOffset="31209.73">22881 6795 0,'-21'0'0,"42"0"0,-84 21 0,41-21 16,1 0-16,21 21 15,21-21 1,1 0-16,-1 0 0,0 0 15,21 21-15,1-21 0,-1 0 0,0 0 16,1 0-16,20 0 0,-21 0 16,22 0-16,-22 0 0,22 0 0,-1 0 15,1 0-15,-1 0 0,-20 0 0,20-21 16,1 21-16,-22 0 0,0 0 0,22 0 16,-43-21-16,21 21 0,-21 0 15,22 0-15,-22 0 0,0 0 0,-21-21 63,-21 21-48,0 0 1,0 0-16,-1 0 16</inkml:trace>
  <inkml:trace contextRef="#ctx0" brushRef="#br0" timeOffset="42396.97">15854 6371 0,'0'0'0,"-21"0"0,-1 0 16,1 0-16,0 0 15,0 0-15,0 0 16,0 0-16,-1 0 16,1 0-1,42 0 1,1 0 0,-1 0-16,21 0 0,0 0 15,1 0-15,20 0 0,1 0 0,20 0 16,1 0-16,0 0 0,21 0 0,-1 0 15,1 0-15,0 0 0,0 0 0,0 0 16,21 0-16,0 0 0,0 0 0,21 0 16,-21 0-16,0 0 15,21-21-15,0 21 0,-21 0 0,21 0 16,1 0-16,-1 0 0,-21 0 0,21 0 16,-21 0-16,21 0 0,-21-21 0,0 21 15,0 0-15,0 0 0,0 0 0,-21 0 16,0 0-16,21 0 0,-21 0 0,-1 0 15,1 0-15,-21 0 0,21 0 16,-22 0-16,1 0 0,0 0 0,-22 0 16,1 0-16,-1 0 0,1 0 0,-22 0 15,0-21-15,1 21 0,-22 0 0,21 0 16,-21 0-16,1 0 0,-1 0 0,0 0 16,0-21-16,0 21 15,0 0 1,1 0-1</inkml:trace>
  <inkml:trace contextRef="#ctx0" brushRef="#br0" timeOffset="44923.87">12107 6392 0,'-21'0'0,"0"0"0,0 0 15,0 0-15,-1 0 16,1 0-16,0 0 0,0 0 16,0 0-16,0 0 15,-1 0-15,1 0 0,0 0 16,0 0-16,0 0 0,0 0 16,-1 0-16,1 0 0,0 0 15,0 0-15,0 0 16,0 0-16,-1 0 15,1 22-15,0-22 16,21 21 31,0 0-31,21 0-1,0-21-15,-21 21 16,22-21-16,-1 0 0,0 0 15,0 0-15,21 0 0,-20 0 0,20 0 16,21 0-16,-20 0 0,20 0 0,1-21 16,20 0-16,1 21 15,-21-21-15,20 21 0,1-21 0,0 21 16,-1 0-16,22-22 0,0 1 0,0 21 16,0 0-16,21-21 0,-22 21 0,-20 0 15,21 0-15,-21-21 0,-1 21 16,-20 0-16,-1 0 0,1 0 0,-1 0 15,-20-21-15,-1 21 0,0 0 0,1 0 16,-22 0-16,21 0 0,-21 0 0,-21-21 16,21 21-16,1 0 0,-22 21 109,-22-21-93,1 0-16,0 0 15</inkml:trace>
  <inkml:trace contextRef="#ctx0" brushRef="#br0" timeOffset="49440.55">9546 6371 0,'21'0'94,"0"0"-79,1 0-15,-1 0 0,21 0 0,0 0 16,-20 0-16,20 0 0,0-21 0,1 21 16,-1 0-16,0 0 0,1 0 15,-1 0-15,0-21 0,1 21 0,-22 0 16,21 0-16,-21 0 0,22 0 0,-1 0 16,-21 0-16,0 0 15,0 0-15,1 0 16,-44 0 31,1 0-47,0 0 0,0 0 15,0 0-15,0 0 0,-1 0 16</inkml:trace>
  <inkml:trace contextRef="#ctx0" brushRef="#br0" timeOffset="49792.34">9715 6498 0,'0'0'0,"-21"0"0,0 0 0,0 0 0,21 21 15,-21-21-15,42 0 47,0 0-31,0 0-16,22 0 0,-22 0 0,21 0 15,0 0-15,1 0 0,-1 0 16,0-21-16,1 21 0,-1-21 0,0 21 16,1 0-16,-1 0 0,0-21 0,1 21 15,-22 0-15,0 0 0,21-21 16,-20 21-16,-1 0 15,-42 0 17,-1 0-32</inkml:trace>
  <inkml:trace contextRef="#ctx0" brushRef="#br0" timeOffset="52956.9">7366 6604 0,'-21'0'16,"0"0"15,-1 0-16,44 0 173,-1 0-188,0 0 16,0 0-16,21 0 0,1 0 0,-1 0 15,0 0-15,22 0 0,-1 0 0,22 0 16,-21-21-16,-1 21 0,22 0 0,-22 0 15,1-21-15,-1 21 0,1 0 16,-1-21-16,1 21 0,-22 0 0,0 0 16,22 0-16,-22 0 0,1 0 0,-22-22 15,21 22-15,-21 0 0,22 0 16,-22 0-16,0 0 0,0 0 16,-42 0 62,0 0-78,0 0 15,-1 0-15,1 0 0,0 0 16,0 0-16,-21 0 0,-1 0 0,22 22 16</inkml:trace>
  <inkml:trace contextRef="#ctx0" brushRef="#br0" timeOffset="53405.76">7197 6837 0,'0'21'0,"0"-42"0,-22 42 0,22 0 63,22-21-63,-1 0 15,0 0-15,0 0 0,21 0 16,-20 0-16,20 0 0,0 0 0,22-21 16,-22 21-16,22 0 0,-1-21 0,22 21 15,-22-21-15,22 21 0,-22 0 0,22-21 16,-21 21-16,-1 0 0,1-22 15,-1 22-15,-21 0 0,22 0 0,-22 0 16,1-21-16,-22 21 0,21 0 0,0 0 16,-20 0-16,-1 0 0,0 0 0,0-21 15,0 21-15,0 0 0,-42 0 94</inkml:trace>
  <inkml:trace contextRef="#ctx0" brushRef="#br0" timeOffset="57820.84">2498 7027 0,'-43'0'0,"86"0"0,-107 0 0,22 0 16,21 0-16,-1 0 0,-20 0 16,21 0-16,0 0 0,0 0 15,-1 0-15,1 0 0,42 0 47,1 0-31,20 0-16,0 0 0,1 0 0,-1 0 15,43 0-15,-22 0 0,22-21 0,21 21 16,-22 0-16,43-21 0,0 21 16,0 0-16,21-21 0,-21 21 15,22-21-15,-1 21 0,0 0 0,0 0 16,0 0-16,0 0 0,-21 0 16,22 0-16,-44 0 0,22 0 0,-42 0 15,21 0-15,-21 0 0,-22 0 0,22 21 16,-22-21-16,1 0 0,-22 0 15,0 21-15,1-21 0,-22 0 0,0 0 16,0 0-16,-21 21 16,-21-21-16,0 0 15,0 0-15,-22 0 0,1 0 16,0 0-16</inkml:trace>
  <inkml:trace contextRef="#ctx0" brushRef="#br0" timeOffset="58276.02">2667 7324 0,'0'0'0,"-21"0"0,42 0 32,0 0-32,0 0 0,0 0 15,22 0-15,-1 0 0,0 0 0,22 0 16,21 0-16,-1-21 0,22 21 0,0-22 15,21 1-15,21 21 0,-21-21 16,21 0-16,0 21 0,22-21 16,-1 0-16,-21 21 0,22-22 0,-22 22 15,0 0-15,-21-21 0,0 21 16,0 0-16,0 0 0,-21 0 0,-22 0 16,1 0-16,0 0 0,-22 0 0,1 0 15,-22 0-15,0 0 0,-20 0 16,-1 0-16,0 0 0,0 0 0,0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1:46.9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1355 0,'0'-21'31,"0"-1"-15,0 1-1,0 0-15,0 0 0,0 0 16,0 0 0,0-1-16,0 1 0,0 0 0,0 0 15,0 0-15,0 0 16,0-1-16,0 1 16,0 0-16,0 42 46,0 0-46,0 1 16,0-1-16,0 21 0,0-21 16,0 0-16,0 22 0,0-1 0,0-21 15,0 22-15,0-1 0,0 0 0,0-21 16,0 22-16,21-1 0,-21 0 16,21 1-16,-21-1 0,0 0 0,0 1 15,21-1-15,-21 0 0,22-20 16,-22 20-16,0-21 0,0 0 0,0 0 15,0 1-15,21-1 0,-21 0 16,0 0-16,0 0 16,0-42 15,-21 0-15,21 0-16,-22 0 0,22-1 15</inkml:trace>
  <inkml:trace contextRef="#ctx0" brushRef="#br0" timeOffset="803.59">12023 1418 0,'-22'0'0,"44"0"0,-44-21 15,22 0-15,0 0 16,0 0-16,0-1 16,0 1-16,0 0 0,0 0 15,0 0-15,22 21 0,-22-21 0,21-1 16,0 1-16,0 21 0,0-21 16,22 0-16,-22 21 0,0-21 0,0 21 15,21-21-15,-20 21 0,-1 0 16,0 0-16,0 0 0,21 0 0,-20 0 15,-1 21-15,0 0 0,0-21 0,-21 42 16,21-21-16,0 1 0,1-1 16,-22 21-16,0-21 0,0 22 0,21-1 15,-21-21-15,0 21 0,21-20 0,-21 20 16,0 0-16,0-21 16,0 22-16,0-1 0,0-21 0,0 22 15,0-22-15,0 21 0,0-21 0,0 0 16,0 1-16,0-1 0,0 0 0,0 0 15,0 0 1,0-42 15,0 0-31,0 0 16,0 0-16,21-1 0,-21-20 0,0 21 16,21-21-16,-21 20 0,0-20 0,0 0 15,0-1-15,21 22 0,1-21 16,-22 0-16,21 20 0,-21-20 15,21 21-15,0 0 0,-21-22 0,21 22 16,0 0-16,-21 0 0,22 0 16,-1 0-16,0 21 0,-21-22 0,21 22 15,0-21-15,0 21 16,1 0-16,-22 21 16,21 1-16,0-1 0,-21 0 15,0 0-15,0 21 0,0-20 0,0 20 16,0-21-16,0 21 0,0 1 0,0-22 15,0 21-15,0 1 0,0-1 16,0-21-16,0 21 0,0 1 0,0-22 16,0 21-16,0-21 0,0 22 15,0-22-15,0 0 0,0 0 16,0 0-16,0 1 0,0-1 16,0 0-16,0-42 46,0 0-46,0-1 16,0 1-16,21 0 0</inkml:trace>
  <inkml:trace contextRef="#ctx0" brushRef="#br0" timeOffset="1264.41">13250 1757 0,'21'0'31,"1"-21"-15,-1 21-16,0-21 16,0-1-16,0 1 15,0 0-15,-21 0 0,22 0 16,-22 0-16,21 21 15,-21-22-15,0 1 16,0 0 0,-21 21-1,-1 0-15,1 0 0,0 0 16,0 21-16,0-21 0,21 21 0,-21 1 16,21-1-16,-22 0 0,22 0 15,0 0-15,-21 0 0,21 22 0,-21-22 16,21 21-16,0-21 0,-21 1 0,21-1 15,0 0-15,0 0 0,0 0 16,0 0-16,0 1 0,0-1 0,21 0 16,0 0-16,0-21 15,1 0-15,-1 0 0,0 0 0,-21 21 16,21-21-16,0 0 0,0 0 16,1 0-16,-1 0 0,0 0 0,0-21 15,-21 0-15,21 0 0,0 21 0,1-21 16</inkml:trace>
  <inkml:trace contextRef="#ctx0" brushRef="#br0" timeOffset="1612.33">13801 1418 0,'0'-21'0,"0"42"0,0-63 0,0 21 16,0 0-16,0-1 0,0 1 15,-22 21 1,22 21 0,0 1-1,0-1-15,0 0 16,0 21-16,0-21 0,0 1 0,0 20 16,0 0-16,0-21 0,0 22 0,0-1 15,0-21-15,-21 22 0,21-1 0,0-21 16,0 0-16,0 22 0,-21-22 15,21 0-15,0 21 0,0-21 16,0 1-16,0-1 0,0 0 16,0 0-16,0 0 15</inkml:trace>
  <inkml:trace contextRef="#ctx0" brushRef="#br0" timeOffset="2236.98">14076 1355 0,'0'-43'15,"0"22"-15,-21 21 31,21 21-15,0 1-16,0-1 16,0 0-16,0 0 0,0 21 15,0-20-15,0 20 0,0-21 0,0 21 16,0 1-16,-22-22 0,22 21 0,-21 1 16,0-22-16,21 21 0,0 0 0,0-20 15,-21 20-15,21-21 16,-21 0-16,21 0 0,0 1 0,0-1 15,0 0-15,0 0 0,0 0 0,0 0 16,0-42 31,0 0-47,0 0 16,0 0-16,0 0 0,0-1 0,21 1 15,-21 0-15,21 0 0,-21 0 16,21 0-16,0-22 0,1 22 0,-22 0 15,21 0-15,0 21 0,0-21 16,0-1-16,0 22 0,1 0 0,-1-21 16,0 21-16,0 0 15,0 0-15,0 0 0,-21 21 0,22-21 16,-1 22-16,-21-1 0,0 0 0,0 0 16,0 0-16,0 0 0,0 1 15,0-1-15,0 0 0,0 0 0,0 0 16,0 0-16,0 1 0,0-1 15,0 0-15,-21-21 0,21 21 16,-22-21-16,22 21 16,-21-21-16</inkml:trace>
  <inkml:trace contextRef="#ctx0" brushRef="#br0" timeOffset="2791.43">14795 1609 0,'0'0'0,"-21"0"16,0 0-16,0 0 15,0 21 1,0-21-16,21 21 0,0 0 16,-22 0-16,22 1 0,-21-1 15,0 0-15,21 0 0,0 21 0,-21-20 16,21-1-16,-21 0 0,21 0 15,-21 0-15,21 0 0,0 1 0,0-1 16,0 0-16,0 0 0,0 0 16,21-21-1,0 0-15,0 0 16,0 0-16,0 0 0,1 0 16,-1 0-16,0-21 0,0 0 15,0 0-15,0 0 0,-21-1 16,22 1-16,-1 0 0,-21 0 0,21-21 15,-21 20-15,0 1 0,0 0 16,0 0-16,0 0 0,0 0 0,0-1 16,0 1-16,0 0 0,-21 21 15,0 0-15,-1-21 0,1 21 16,0 0-16,0 0 0,0 0 16,0 0-16,-1 0 15,22 21-15,0 0 16,-21-21-1</inkml:trace>
  <inkml:trace contextRef="#ctx0" brushRef="#br0" timeOffset="3520.02">15261 1630 0,'0'-21'16,"-21"21"-16,0 0 15,0 0-15,21-21 16,-22 21-16,1 0 0,0 0 0,0 0 15,0 0-15,21 21 16,-21-21-16,21 21 0,-22 0 0,1-21 16,0 21-16,21 0 0,-21 1 15,0-1-15,21 21 0,-21-21 0,21 0 16,0 1-16,-22-1 0,22 0 0,0 0 16,0 0-16,0 0 0,0 1 0,0-1 15,22-21-15,-1 0 16,0 21-16,0-21 0,0 0 15,0 0-15,1 0 0,-1 0 16,0 0-16,0 0 0,0-21 0,0 21 16,-21-21-16,22-1 0,-1 22 15,0-21-15,-21 0 0,21-21 16,-21 21-16,0-1 0,21-20 0,0 0 16,1-1-16,-22 1 0,0 0 0,21-1 15,0 1-15,-21 0 0,21-1 16,-21-20-16,0 21 0,0-1 0,0 22 15,0-21-15,0 21 0,0-1 0,0 1 16,0 0-16,0 0 0,-21 21 31,21 21-15,-21 0-16,21 22 0,0-22 16,0 21-16,0 0 0,-21-20 0,21 20 15,-22 0-15,22 1 0,0-1 16,0 0-16,0 1 0,-21-1 15,21 0-15,0 1 0,-21-1 0,21-21 16,0 0-16,0 22 0,0-22 0,0 0 16,0 0-16,0 0 0,0 0 0,0 1 15,21-22 1,-21 21-16,21-21 16,1 0-1,-22-21 1,21 21-16,-21-22 0</inkml:trace>
  <inkml:trace contextRef="#ctx0" brushRef="#br0" timeOffset="4127.67">15960 1566 0,'0'0'16,"0"-21"-16,0 0 16,0 0-1,-22 21 1,1 0-16,0 0 16,0 0-16,0 0 15,0 21-15,-1-21 0,22 21 16,0 0-16,-21 1 0,0-1 0,21 0 15,-21 0-15,21 0 16,0 0-16,0 1 0,0-1 16,0 0-16,21 0 15,0-21-15,0 0 16,1 0 0,-1 0-16,-21 21 0,21-21 0,0 0 15,0 0-15,0 0 0,1 0 16,-1 0-16,0 0 15,0 0 1,0 0-16,-21 21 16,0 1-1,0-1-15,0 0 0,-21 0 16,0-21-16,21 21 16,-21-21-16,0 21 0,-1-21 0,1 22 15,0-22-15,0 0 0,21 21 16,-21-21-16,0 0 0,21 21 15,-22-21-15,1 0 16,0 0-16,0 0 16,0 0-1,0 0-15,-1 0 32,22-21-17</inkml:trace>
  <inkml:trace contextRef="#ctx0" brushRef="#br0" timeOffset="4704.35">13652 1482 0,'0'0'0,"-21"0"16,42 0 15,1 0-31,-1 0 16,0 0-16,0 0 0,0 0 0,22 0 16,-22 0-16,0 0 0,21-21 15,-21 21-15,1 0 0,20 0 0,-21 0 31,21 0-31,-20 0 0</inkml:trace>
  <inkml:trace contextRef="#ctx0" brushRef="#br0" timeOffset="5643.9">11980 2286 0,'21'0'63,"1"0"-63,-1 0 0,0 0 0,0 0 15,0 0-15,0 0 0,22 0 16,-22 0-16,21 0 0,-21 0 0,22 0 16,-1 0-16,0 0 0,1 0 0,-1 0 15,22 0-15,-22 0 0,21 0 16,1 0-16,-1 0 0,1 0 16,21 0-16,-1 0 0,-20 0 0,20 0 15,1 0-15,0 0 0,-22 0 0,22-21 16,0 21-16,-22 0 0,22 0 0,-1 0 15,1 0-15,-21 0 0,20 0 16,1 0-16,-22 0 0,22 0 0,-21 0 16,-1 0-16,1 0 0,-1 0 0,1 0 15,-1-21-15,1 21 0,-22 0 16,21 0-16,-20 0 0,-1 0 0,22 0 0,-22-21 16,0 21-16,1 0 0,-1 0 15,0 0-15,1 0 0,-1-22 16,0 22-16,1 0 0,-1 0 0,0 0 15,1 0-15,-22 0 0,21 0 0,0-21 16,-20 21-16,20 0 0,-21 0 16,0 0-16,22 0 0,-22 0 0,0 0 15,0 0-15,0 0 0,0-21 0,1 21 16,-1 0-16,0 0 0,0 0 16,0 0-1,-42 0 110,0 0-125,0 0 16</inkml:trace>
  <inkml:trace contextRef="#ctx0" brushRef="#br0" timeOffset="7651.92">2773 2942 0,'0'21'31,"21"-21"0,0 0-15,0 0-16,0 0 15,1 0-15,-1-21 16,0 21-16,0-21 0,-21 0 16,21 0-16,0 21 15,-21-21-15,0-1 0,0 1 16,0 0-16,0 0 0,0 0 16,0 0-16,0-1 15,-21 22 1,0 0-16,0 0 0,0 0 0,0 0 15,-1 22-15,-20-1 0,21-21 16,-21 21-16,20 0 0,-20 0 0,21 0 16,-21 1-16,20-1 0,1 0 15,0-21-15,0 21 0,21 0 0,0 0 16,0 1 0,21-22-16,0 21 15,0 0-15,1-21 0,20 0 16,-21 0-16,21 21 0,1-21 15,-22 21-15,21-21 0,1 21 0,-22-21 16,21 22-16,-21-1 0,22 0 0,-22 0 16,0 0-16,0 0 0,-21 1 15,0-1-15,0 0 0,0 0 0,0 0 16,0 0-16,0 1 0,-21-1 0,0 0 16,0 0-16,-1 0 0,-20 0 15,21-21-15,0 22 0,-22-22 0,22 21 16,-21-21-16,21 0 0,-22 0 15,22 0-15,-21 0 0,21 0 0,0 0 16,-22 0-16,22 0 0,0 0 16,0-21-16,0-1 0,-1 22 15,1-21-15,0 21 16,21-21-16,0 0 16,21 21-1,0 0-15,1-21 0,-1 0 0,0 21 16,0-22-16,0 1 0</inkml:trace>
  <inkml:trace contextRef="#ctx0" brushRef="#br0" timeOffset="8016.05">3471 2752 0,'0'0'16,"0"-21"-16,0-1 16,-21 22-16,0 0 15,21 22 1,0-1-16,0 0 16,0 0-16,0 0 0,0 22 15,0-22-15,0 21 0,0 0 0,0-20 16,0 20-16,0 0 0,0 1 0,0-22 15,0 21-15,0 0 0,0-20 16,0 20-16,0-21 0,0 0 0,0 0 16,0 1-16,0-1 0,0 0 15,21-21-15,0 0 16,0 0 0,1 0-16,-22-21 0,21 0 15,-21-1-15,0 1 16</inkml:trace>
  <inkml:trace contextRef="#ctx0" brushRef="#br0" timeOffset="8248.92">3323 3048 0,'0'0'0,"0"-21"15,21 21 1,0 0-16,1-21 15,-1 21-15,0 0 0,0 0 16,0-21-16,0 21 0,1 0 0,-1 0 16,0 0-16,0 0 15,0 0 1,0 0 0</inkml:trace>
  <inkml:trace contextRef="#ctx0" brushRef="#br0" timeOffset="10000.16">4170 3239 0,'0'-22'15,"0"1"-15,0 0 16,0 0-16,0 0 16,0 0-16,0-1 0,0 1 15,0 0-15,0 0 16,-21 0-16,-1 0 15,1 21-15,21-22 0,-21 22 0,0 0 16,0 0-16,0 0 16,-1 0-16,1 0 0,0 22 15,0-22-15,21 21 0,-21 0 0,0 0 16,-1 0-16,22 22 0,0-22 16,-21 21-16,21-21 0,-21 22 0,21-22 15,0 21-15,0-21 0,0 22 0,0-22 16,0 0-16,21 0 0,0-21 15,-21 21-15,22 0 0,-1-21 0,0 0 16,0 0-16,0 0 0,0 0 16,1 0-16,-1 0 15,0 0-15,-21-21 0,21 21 0,0-21 16,0 0-16,-21 0 0,22 0 0,-22-1 16,21 1-16,-21-21 0,0 21 0,0 0 15,21-22-15,-21 22 0,0-21 16,0 21-16,0-22 0,0 22 0,0 0 15,0 0-15,0 0 0,0-1 16,-21 22 15,21 22-31,0-1 0,0 0 16,0 21-16,0-21 0,0 1 16,0 20-16,0-21 0,0 0 15,0 22-15,0-22 0,0 21 0,0-21 16,0 0-16,21 1 0,0-1 15,0 0-15,0 0 0,1-21 16,-1 21-16,0-21 0,0 0 0,0 0 16,22 0-16,-22 0 0,0 0 0,0-21 15,0 0-15,22 0 0,-22 0 16,0-1-16,0 1 0,0 0 0,0 0 16,1-21-16,-22 20 0,21-20 0,-21 0 15,21 21-15,-21-22 16,0 1-16,0 0 0,21-1 0,-21 1 0,0 0 15,0-1-15,0 1 0,0 21 16,0 0-16,0-22 0,0 22 16,0 0-16,0 0 0,0 0 15,-21 21-15,0 21 32,21 0-32,0 0 15,0 0-15,0 22 0,0-22 0,0 0 16,0 21-16,0 1 0,0-22 15,0 21-15,0 0 0,0 1 0,0-22 16,0 21-16,0 1 0,0-22 0,0 21 16,0 0-16,0-20 15,0 20-15,0-21 0,21 0 0,-21 0 16,21 1-16,0-1 0,-21 0 0,21 0 16,1-21-16,-1 21 15,0-21-15,0 0 0,0 0 0,0 0 16,1 0-16,-1-21 0,0 0 15,0 0-15,0 21 0,-21-21 0,21-1 16,1 1-16,-1-21 0,-21 21 16,0 0-16,21-22 0,0 22 0,-21 0 15,0 0-15,0 0 0,0-1 0,21 1 16,-21 0-16,0 0 16,0 42 15,0 0-31,0 0 0,0 1 15,0 20-15,0-21 0,0 0 16,0 22-16,0-22 0,0 0 0,0 0 16,21 0-16,-21 0 0,22 1 0,-22-1 15,21 0-15,0-21 0,-21 21 16,21-21-16,0 0 0,0 0 0,1 0 16,-1 0-16,0 0 0,0 0 15,0 0-15,0-21 0,1 21 16,-22-21-16,21 0 0,0-1 15,0 1-15,-21 0 0,21-21 16,0 21-16,1-22 0,-1 22 0,0 0 16,0-21-16,0 20 0,0 1 0,1 0 15,-1 0-15,0 21 0,-21-21 16,21 21-16,0 0 0,0 0 31,-21 21-15,0 0-1,22-21 1,-22-21 15,0 0-15,0 0 0,0-1-1,-22 22-15,1 0 16,0 0-16,0 0 15,0 0 1,21 22-16,-21-1 0,-1 0 0,22 0 16,-21 0-16,21 0 0,-21 22 15,21-22-15,0 0 0,-21 21 0,21-20 16,0-1-16,0 21 0,0-21 16,0 0-16,0 1 0,0-1 15,0 0-15,0 0 0,21-21 0,-21 21 16,21-21-16,0 0 0,1 0 0,-1 0 15,0 0-15,0 0 0,0 0 16,0 0-16,1 0 0,-1 0 0,0 0 16,-21-21-16,21 21 0,0 0 0,-21-21 15,21 0-15,1 0 16,-1-1-16,-21 1 0,0 0 16,0 0-16,0 0 0,21 0 0,-21-1 15</inkml:trace>
  <inkml:trace contextRef="#ctx0" brushRef="#br0" timeOffset="10421.36">5376 2498 0,'0'21'0,"21"-21"47,-21-21-16,-21 21-15,21-21-16,-21 21 15,0 0 1,21 21 0,0 0-1,0 0 1,0 0-1</inkml:trace>
  <inkml:trace contextRef="#ctx0" brushRef="#br0" timeOffset="10812.19">4551 2942 0,'0'0'0,"21"0"32,0 0-32,0 0 0,0 0 0,1 0 15,-1 0-15,0 0 0,0 0 16,0 0-16,0 0 0,1 0 15,-1 0-15,0 0 0,0 0 0,0 0 16,0 0-16,1 0 0,-1 0 16,0 0-16,0 0 0,0 0 15,0 0 1,1-21 46,-1 21-30</inkml:trace>
  <inkml:trace contextRef="#ctx0" brushRef="#br0" timeOffset="13412.42">20087 2709 0,'21'-21'0,"-42"42"0,42-63 0,-21 21 16,0 0-16,0 0 15,0-1-15,0 1 0,0 0 16,0 42 15,0 0-31,0 1 0,0 20 0,0-21 16,0 21-16,0 1 0,0 20 15,0-20-15,0-1 0,0 0 0,0 1 16,0-1-16,0 0 0,0 1 0,0-1 16,0 0-16,0 1 0,0-1 0,0-21 15,0 0-15,0 22 0,0-22 16,0 0-16,0 0 0,0 0 31,0-42-15,0 0-1,0 0-15,0 0 0</inkml:trace>
  <inkml:trace contextRef="#ctx0" brushRef="#br0" timeOffset="13916.21">19960 2794 0,'0'0'0,"0"-21"0,0-43 15,0 43-15,0 0 0,0 0 16,0 0-16,0 0 0,21 21 16,0-22-16,1 22 0,-1 0 15,0 0-15,0 0 0,0 0 0,0 22 16,1 20-16,-1-21 0,21 21 16,-21 1-16,22-1 0,-22 0 0,0 1 15,21-1-15,-21 0 0,1 1 0,20-1 16,-21 0-16,0 1 0,0-1 0,22 0 15,-22 1-15,0-1 0,0-21 16,0 22-16,-21-22 0,22 0 0,-1 0 16,-21 0-16,21-21 0,-21 21 0,21-21 15,0 0 1,-21-21 0,0 0-16,0 0 0,21-21 15,-21 20-15,0-20 0,0 21 0,22-21 16,-22-1-16,0 1 0,0 0 15,0-1-15,21 1 0,-21 0 0,0-1 16,0-20-16,21 20 0,-21 1 0,0 0 16,0-1-16,0 1 0,0 0 15,0 21-15,0-1 0,0-20 0,0 21 16,0 0-16,0 42 31,0 0-31,0 0 16,21 22-16,-21-22 0,21 21 0,-21 0 15,21-20-15,-21 20 0,0-21 0</inkml:trace>
  <inkml:trace contextRef="#ctx0" brushRef="#br0" timeOffset="14771.93">21251 3069 0,'0'0'0,"-21"0"0,0 0 15,0 0-15,0 0 0,21 21 16,-22-21-16,1 22 0,21-1 16,0 0-16,-21 0 0,0 0 0,21 0 15,-21 1-15,21-1 0,0 0 0,0 21 16,0-21-16,0 1 0,0-1 15,0 0-15,0 0 0,21 0 16,0-21-16,0 0 16,0 0-16,1 0 15,-1 0-15,0 0 0,0-21 0,0 0 16,-21 0-16,21 0 16,-21-1-16,22 1 0,-22 0 15,0 0-15,0 0 0,0 0 0,0-22 16,0 22-16,0 0 0,-22-21 15,22 20-15,0 1 0,0 0 0,0-21 16,0 21-16,0-1 0,0 1 0,0 0 16,22 0-16,-1 21 15,0-21-15,21 21 0,-21 0 16,1 0-16,-1 0 0,0 21 16,0-21-16,0 21 0,0 0 0,1 0 0,-22 1 15,21-1-15,0 0 0,-21 0 16,0 0-16,21 0 0,0 1 15,-21 20-15,0-21 0,0 0 0,21 0 16,-21 1-16,0-1 0,0 21 0,0-21 16,0 0-16,0 1 0,0-1 15,0 0 1,-21-21-16,0 0 31,21-42-15,-21 42-16,21-22 0,0 1 0,0 0 15,0 0-15,0-21 0,0 20 16,0 1-16,0-21 0,0 21 0,21 0 16,0-1-16,0-20 0,1 21 15,-1 0-15,0 0 0,0-1 0,0 22 16,0 0-16,1-21 0,-1 21 16,0 0-16,0 0 0,-21 21 0,21 1 15,0-22-15,-21 21 0,0 0 16,22 0-16,-22 0 0,21 0 0,-21 22 15,0-22-15,0 0 0,0 0 0,0 0 16,0 22-16,0-22 0,0 0 0,0 0 16,0 0-16,0 1 15,0-1-15,0 0 0,0 0 0,0 0 16,0 0 0,0-42 15</inkml:trace>
  <inkml:trace contextRef="#ctx0" brushRef="#br0" timeOffset="15023.79">22225 3154 0,'21'0'47,"0"0"-47,0 0 16,1 0-16,-1 0 16,0 0-16,0 0 15,-21-21 1,21 21-16</inkml:trace>
  <inkml:trace contextRef="#ctx0" brushRef="#br0" timeOffset="15671.69">22923 2773 0,'22'-21'0,"20"0"15,-42-1-15,21 22 0,-21-21 16,-21 21 15,0 0-31,0 21 16,-1 1-16,-20-22 0,21 21 16,0 0-16,-22-21 0,22 21 15,0 0-15,0 0 0,0-21 0,0 22 16,21-1-16,0 0 0,0 0 15,0 0-15,0 0 16,21 1-16,0-22 0,0 21 0,0-21 16,22 21-16,-22 0 0,0-21 0,21 21 15,-21-21-15,22 21 0,-22-21 0,0 22 16,21-1-16,-20-21 0,-1 21 16,0 0-16,-21 0 0,21-21 15,-21 21-15,0 1 0,0-1 16,-21-21-16,0 21 15,-22-21-15,22 0 0,0 21 16,0-21-16,-21 0 0,20 0 0,-20 0 16,21 0-16,0 0 0,0 0 0,-1 0 15,1 0-15,0 0 0,21-21 32,0 0-17,21 21-15,0 0 16,1-21-16,-1-1 0,21 1 15,-42 0-15,42 0 0,-20 21 16</inkml:trace>
  <inkml:trace contextRef="#ctx0" brushRef="#br0" timeOffset="15967.52">23347 2646 0,'0'0'0,"0"-21"0,21 0 0,-21-1 15,21 1 1,0 21 0,-21 21-16,0 1 0,0-1 15,0 0-15,0 21 0,0-21 16,0 22-16,0-22 0,0 21 0,0-21 16,0 22-16,0-1 0,0-21 15,0 22-15,-21-22 0,21 21 0,-21-21 16,21 0-16,0 1 0,0 20 15,0-21-15,0 0 0,0 0 0,0 1 16,0-1-16,21-21 31,-21-21-15</inkml:trace>
  <inkml:trace contextRef="#ctx0" brushRef="#br0" timeOffset="16183.64">23262 2963 0,'0'0'0,"0"-21"31,21 21-15,0 0-16,1 0 15,-1 0-15,0 0 0,0 0 16,0 0-16,0 0 0,1 0 15,-1 0-15,0 0 16,0-21-16</inkml:trace>
  <inkml:trace contextRef="#ctx0" brushRef="#br0" timeOffset="16847.73">23939 2985 0,'43'-22'15,"-43"1"-15,0 0 16,0 0-16,0 0 16,0 0-16,-21 21 15,-1 0-15,1 0 16,0 0-16,0 0 0,0 0 16,0 0-16,-1 0 0,-20 0 0,21 21 15,0 0-15,0 0 0,-1 0 16,1 0-16,0 1 0,21-1 0,-21 0 15,21 0-15,-21 0 0,21 0 16,0 1-16,0-1 0,0 0 16,0 0-16,0 0 0,0 0 15,21-21-15,0 0 0,0 0 0,0 0 16,1 0-16,-1 0 16,0 0-16,0 0 0,0-21 0,0 0 15,1 0-15,-1 21 0,-21-21 16,0 0-16,21-1 0,-21 1 15,21 0-15,-21 0 0,0 0 0,0 0 16,0-1-16,0 1 0,0 0 16,0 0-16,0 42 47,0 0-47,0 0 0,0 1 15,0-1-15,0 0 0,0 0 16,0 0-16,0 0 0,0 1 0,0-1 15,21 0-15,0 0 0,-21 0 16,22 0-16,-1-21 16,0 0 15,-21-21-31</inkml:trace>
  <inkml:trace contextRef="#ctx0" brushRef="#br0" timeOffset="17195.65">24257 2455 0,'0'0'0,"0"-42"16,-21 42-1,21 21 1,0 0-1,0 22-15,-21-22 0,21 21 0,0-21 16,0 22-16,0-1 0,0 0 0,0-20 16,-22 20-16,22 0 0,0 1 0,0-22 15,0 21-15,0-21 0,0 22 16,0-22-16,0 0 0,0 21 0,0-21 16,0 1-16,0 20 0,0-21 15,0 0-15,22-21 31,-1 0-15,0 0-16,-21-21 0,21 0 16,0 21-16</inkml:trace>
  <inkml:trace contextRef="#ctx0" brushRef="#br0" timeOffset="17468.34">24511 2858 0,'0'0'0,"0"21"32,0 0-17,0 0-15,0 0 0,0 0 16,0 1-16,0-1 0,0 0 16,0 0-16,0 0 0,0 0 15,0 1-15,0-1 16,21-21-1,0 0 1,-21-21 15,21-1-31,-21 1 16</inkml:trace>
  <inkml:trace contextRef="#ctx0" brushRef="#br0" timeOffset="17701.21">24617 2561 0,'0'-21'16,"-21"21"0,21 21 15,0 0-16,0 1 17</inkml:trace>
  <inkml:trace contextRef="#ctx0" brushRef="#br0" timeOffset="17937.07">24066 2752 0,'22'0'0,"41"0"16,-42 0-1,0 0-15,1 0 0,-1 0 16,0 0-16,0 0 0,0 0 15,0 0-15,1 0 16</inkml:trace>
  <inkml:trace contextRef="#ctx0" brushRef="#br0" timeOffset="18411.8">25019 2815 0,'0'0'0,"-21"0"16,0 0-1,-1 0-15,1 0 0,0 0 16,0 0-16,0 0 0,0 0 0,-1 0 16,1 21-16,0 1 0,0-22 15,0 21-15,0 0 0,-1 0 0,1 0 16,21 0-16,-21 1 0,21-1 0,-21 0 15,21 0-15,0 0 0,0 0 16,0 1-16,0-1 0,21 0 16,0 0-16,0 0 0,22-21 0,-22 21 15,0-21-15,0 0 0,22 22 0,-22-22 16,0 0-16,21 0 16,-21 0-16,1 0 0,-1 0 0,0 0 15,0 0-15,0-22 0,0 1 0,1 21 16,-1-21-16,0 0 15,0 21-15,-21-21 0</inkml:trace>
  <inkml:trace contextRef="#ctx0" brushRef="#br0" timeOffset="20320.16">13885 2350 0,'0'-22'31,"0"1"-15,0 0-1,21 21 1,-21 21 31,22 0-31,-22 1-16,0-1 0,0 0 15,21 0-15,-21 0 16,0 0-16,21-21 0,-21 22 0,0-1 15,0 0-15,0 0 0,0 21 0,0-20 16,21-1-16,-21 0 0,0 0 16,21 0-16,-21 0 0,0 1 0,21-22 15,-21 21-15,0 0 0,0 0 0,22 0 16,-22 0-16,21 1 0,-21-1 0,0 0 16,21 0-16,-21 0 15,21 0-15,-21 1 0,21-1 16,-21 0-16,0 0 0,21 0 15,-21 0-15,22 1 0,-22-1 0,0 0 16,0 0-16,21 0 0,-21 0 16,0 1-16,21-1 0,-21 0 0,0 0 15,0 0-15,0 0 0,0 1 16,0-1-16,21 0 0,-21 0 16,0 0-16,0 0 0,0 1 0,0-1 15,0 0-15,0 0 0,0 0 16,0 0-16,0 1 0,0-1 15,0 0-15,0 0 16,0 0-16,0 0 0,0 1 16,21-22-16,-21 21 0,0 0 0,0 0 15,0 0-15,0 0 16,0 1-16,0-1 0,0 0 16,0 0-1,0 0-15,0 0 16,0 1-1,0-44 48,-21 22-47,21-21-16,0 0 15,-21 0-15,21 0 0,0 0 16,0-1-16,-21 1 0,21 0 15,0 0-15,0 0 0,0 0 0,0-1 16,0 1-16,0 0 0,0 0 16,0 0-16,0 0 0</inkml:trace>
  <inkml:trace contextRef="#ctx0" brushRef="#br0" timeOffset="23928.3">14097 3006 0,'0'-21'0,"0"42"0,0-64 15,0 22-15,0 0 0,0 0 16,0 0-16,0 0 16,-21 21-16,21-22 0,0 1 15,0 0-15,0 0 0,-21 21 16,21-21-1,0 0 1,0-1 0,21 22 62,0 0-63,-21 22-15,0-1 16,0 0-16,0 0 16,0 0-16,0 0 0,21-21 15,-21 22-15,0-1 0,21 0 0,-21 0 16,0 0-16,0 0 0,0 1 16,21-1-16,-21 0 0,0 0 0,22 0 15,-22 0-15,0 22 0,0-22 0,0 0 16,0 0-16,0 22 0,0-22 0,0 0 15,0 21-15,0-21 0,0 1 16,0-1-16,0 0 0,21 0 0,-21 0 16,0 0-16,0 1 0,0-1 0,0 0 15,0 0-15,0 0 0,0 0 16,0 1-16,21-22 0,-21 21 0,0 0 16,0 0-16,0 0 15,0 0-15,0 1 0,0-1 16,21-21-16,-21 21 0,0 0 15,0 0-15,0 0 16,0 1-16,0-1 16,0 0-16,0 0 15,0 0-15,0 0 16,0 1-16,0-1 16,0 0-16,0 0 0,0 0 15,0 0-15,0 1 0,0-1 16,0 0-16,0 0 15,-21 0-15,21 0 16,0 1-16,0-1 16,0 0-16,0 0 0,-21-21 15,21 21-15,0 0 0,0 1 0,0-1 16,0 0-16,0 0 16,0 0-16,0 0 0,0 1 15,0-1-15,0 0 0,0 0 16,0 0-16,0 0 15,0 1-15,0-1 16,0 0-16,0 0 16,0 0-16,0 0 15,0 1-15,0-1 16,0 0-16,0 0 0,0 0 16,0 0-1,0 1-15,0-1 0,0 0 16,0 0-16,0 0 15,0 0 1,0 1-16,0-1 16,0 0-1,0 0-15,0 0 16,0 0 0,0 1-16,0-1 0,0 0 15,0 0 1,0 0-1,0 0-15,0 1 0,0-1 16,0 0-16,0 0 0,0 0 16,0 0-16,0 1 15,0-1 1,0 0-16,0 0 0,0 0 16,0 0-16,0 1 15,0-1-15,0 0 16,0 0-16,0 0 15,0 0-15,0 1 0,0-1 16,0 0-16,0 0 16,21 0-16,-21 0 15,0 1-15,0-1 0,0 0 16,0 0-16,21-21 0,-21 21 0,0 0 16,0 1-16,0-1 15,0 0-15,21 0 16,-21 0-16,0 0 15,0 1 1,0-1 0,0 0-16,0 0 15,0 0-15,0 0 16,0 1-16,0-1 16,0 0-16,0 0 15,0 0-15,0 0 0,0 1 16,0-1-16,0 0 0,0 0 15,0 0-15,0 0 0,0 1 0,0-1 16,0 0-16,0 0 0,0 0 16,0 0-16,0 22 0,0-22 0,0 0 15,0 0-15,0 22 0,0-22 0,0 0 16,0 21-16,0-21 0,0 1 16,0-1-16,0 21 0,0-21 0,0 0 15,0 22-15,0-22 0,0 0 0,0 0 16,0 0-16,0 22 0,0-22 15,0 0-15,0 0 0,0 22 0,21-22 16,-21 0-16,0 0 0,0 21 0,0-20 16,0-1-16,0 21 0,0-21 0,0 0 15,0 1-15,0-1 0,0 21 0,0-21 16,0 0-16,0 1 0,0-1 0,0 0 16,0 0-16,0 0 0,0 0 0,0 1 15,22-1-15,-22 0 0,0 0 0,0 0 16,0 0-16,0 1 15,0-1-15,0 0 0,0 0 0,0 0 16,0 22-16,0-22 0,0 0 0,0 0 16,0 0-16,0 0 0,0 1 0,0 20 15,0-21-15,0 0 0,0 0 0,0 22 16,0-22-16,0 0 0,0 0 0,0 22 16,0-22-16,0 0 0,0 0 0,0 0 15,0 22-15,0-22 0,0 0 0,0 0 16,0 0-16,0 0 0,0 1 15,0-1-15,0 0 0,0 0 0,0 21 16,0-20-16,0-1 0,0 0 0,0 0 16,0 0-16,0 22 0,0-22 15,0 0-15,0 0 0,0 21 0,0-20 16,0-1-16,0 0 0,0 21 0,0-21 16,0 1-16,0-1 0,0 0 0,0 0 15,0 21-15,0-20 0,0-1 0,0 0 16,0 0-16,0 0 0,0 0 0,0 1 15,-22-1-15,22 21 0,0-21 16,0 0-16,0 1 0,0-1 0,0 0 16,-21 0-16,21 0 0,0 0 0,0 1 15,0-1-15,0 0 0,0 0 0,0 0 16,0 0-16,0 1 0,0-1 0,0 0 16,0 0-16,0 0 0,0 0 15,0 1-15,0-1 0,0 0 0,0 0 16,0 0-16,0 0 0,0 1 0,0-1 15,0 0-15,0 0 0,0 0 0,0 0 16,0 1-16,0-1 0,0 0 0,21-21 16,-21 21-16,0 0 0,0 0 15,0 1-15,0-1 0,0 0 0,0 0 16,0 0-16,0 0 0,0 1 0,0-1 16,0 0-16,0 21 0,0-21 0,0 1 15,0-1-15,0 0 0,0 0 0,0 0 16,0 0-16,0 1 0,0-1 0,0 0 15,0 0-15,0 0 0,22 0 16,-22 1-16,0-1 0,0 0 0,0 0 16,0 0-16,0 0 0,0 1 0,0-1 15,0 0-15,0 0 0,0 0 0,0 0 16,0 1-16,0-1 0,21 0 16,-21 0-16,0 21 0,0-20 0,0-1 15,21 0-15,-21 0 0,0 0 0,0 0 16,0 1-16,0 20 0,21-21 0,-21 0 15,0 0-15,21 1 0,-21-1 0,0 0 16,0 0-16,0 0 0,0 0 0,0 1 16,0-1-16,0 0 0,0 0 15,0 0-15,0 0 0,0 1 0,0-1 16,0 0-16,0 0 0,0 0 16,0 22-16,0-22 0,0 0 0,0 0 15,0 0-15,0 0 0,0 22 0,0-22 16,0 0-16,0 21 0,0-20 0,0-1 15,0 0-15,0 21 0,0-21 0,0 1 16,0-1-16,0 21 0,0-21 0,0 0 16,0 1-16,0-1 0,0 21 0,0-21 15,0 0-15,0 1 0,0-1 16,0 21-16,0-21 0,0 0 0,0 1 16,0-1-16,0 21 0,0-21 15,0 0-15,0 1 0,0 20 0,0-21 16,0 0-16,0 22 0,0-22 0,0 0 15,0 0-15,0 21 0,0-20 0,0-1 16,21 0-16,-21 0 0,0 21 16,0-20-16,0-1 0,0 0 0,22 0 15,-22 0-15,0 0 0,21 1 0,-21-1 16,0 0-16,0 0 0,0 0 16,0 0-16,21 1 0,-21-1 0,0 0 15,0 0-15,0 0 0,0 0 0,0 1 16,0-1-16,0 0 0,0 0 15,0 0-15,0 0 0,0 1 16,0 20-16,0-21 0,0 0 0,0 22 16,0-22-16,21 0 0,-21 0 0,0 0 15,0 22-15,0-22 0,0 0 0,0 0 16,0 21-16,0-20 0,0-1 0,0 0 16,0 21-16,21-21 0,-21 1 15,0-1-15,0 21 0,0-21 0,0 0 16,0 1-16,21 20 0,-21-21 0,0 21 15,0-20-15,0-1 0,0 21 0,0-21 16,0 22-16,0-22 0,0 21 0,0-21 16,0 22-16,0-22 0,0 21 15,0 0-15,0-20 0,0 20 16,0-21-16,0 21 0,0-20 0,0 20 16,0-21-16,0 21 0,0-20 0,0 20 15,0-21-15,0 21 0,0 1 0,0-1 16,0-21-16,0 22 0,0-1 0,0-21 15,0 21-15,0 1 0,0-22 16,0 21-16,0-21 0,0 22 0,0-22 16,0 21-16,0-21 0,0 22 0,0-22 15,0 0-15,0 0 0,0 22 0,0-22 16,0 0-16,0 0 0,0 0 0,0 22 16,0-22-16,0 0 0,0 21 15,0-21-15,0 1 0,0 20 16,0-21-16,0 21 0,0-20 0,0 20 15,0-21-15,0 21 0,22-20 0,-22 20 16,0-21-16,0 21 0,0-20 16,0 20-16,0-21 0,0 21 0,0-20 15,0 20-15,0-21 0,0 21 0,0-20 16,0 20-16,0 0 0,0 1 0,0-22 16,0 21-16,0 0 0,0 1 0,-22-1 15,22-21-15,0 22 0,0-1 16,0-21-16,0 21 0,0 1 0,0-22 15,0 21-15,0-21 0,0 1 16,0-1-16,0 21 0,0-21 0,22 0 16,-22 1-16,0-1 0,21-21 15,-21 21-15,0 0 0,0 0 0,0 0 16,0 1-16,0-1 16,0 0-1,0 0 1,0 0-1,0 0 1,0 1 0,0-1-1,0 0-15,0 0 16,0 0-16,0 0 0,0 1 16,0-1-16,0 0 0,0 0 15,0 0-15,0 0 0,0 1 16,0-1-1,21-21 1,-21 21-16,0 0 16,0 0-1,0 0 1,21-21-16,-21 22 16,0-1-16,0-42 46,-21 21-46,21-43 0,-21 22 0,0 0 16,-22-21-16,22-1 0</inkml:trace>
  <inkml:trace contextRef="#ctx0" brushRef="#br0" timeOffset="25760.16">2138 3831 0,'-21'0'16,"-1"21"-1,1-21-15,0 0 16,21 22 0,21-22 62,0 0-78,1 0 0,-1 0 15,21 0-15,-21 0 0,22 0 0,-22 0 16,21 0-16,0 0 16,1 0-16,20 0 0,1 0 0,-1 0 15,1-22-15,-1 22 0,1 0 0,-1 0 16,22 0-16,-22-21 0,1 21 15,-1 0-15,22 0 0,-21 0 0,-1 0 16,22 0-16,-22 0 0,22 0 0,-22 0 16,1 0-16,21 0 0,-22 0 15,1 0-15,-1 0 0,1 0 0,-1 0 16,22 0-16,-22 0 0,1 0 0,20 0 16,1 0-16,0 0 0,-1-21 15,1 21-15,0 0 0,-1 0 0,22 0 16,-21-21-16,-22 21 0,22 0 15,0 0-15,-22 0 0,22 0 0,-22-21 16,1 21-16,-22 0 0,22 0 16,-22 0-16,0 0 0,1 0 0,-22 0 15,0-21-15,21 21 0,-20 0 0,-1 0 16,0 0-16,0 0 0,0 0 16,0 0-16,-21-22 15,22 22 95,-1 0-95,0 0-15</inkml:trace>
  <inkml:trace contextRef="#ctx0" brushRef="#br0" timeOffset="27832.13">20743 3683 0,'-21'0'0,"42"0"0,-63 0 0,21 0 15,0 0-15,-1 0 16,1 0-16,0 0 0,0 0 0,0 0 16,0 0-16,-1 0 0,1 0 0,-21 0 15,21 0-15,-22 0 0,22 0 0,0 0 16,-21 0-16,21 0 0,-1 0 15,1 0-15,0 0 0,0 0 16,0 0-16,0 0 0,21 21 0,-22-21 16,1 0-16,42 0 62,1 0-46,-1 0-16,0 0 0,0 0 0,0 0 15,22 0-15,-22 0 0,0 0 16,21 0-16,-21 0 0,22 0 0,-22 0 16,21 0-16,1 0 0,-1 0 15,0 0-15,1 0 0,-1 0 0,0 0 16,1 0-16,-1 0 0,0 0 16,1 0-16,-1 0 0,21 0 0,-20 0 15,-1 0-15,0 0 0,22 0 0,-22 0 16,22 0-16,-22 0 0,22 0 15,-1 0-15,1 0 0,-1 0 0,1 0 16,-1 0-16,1 0 0,20 0 0,-20 0 16,-1 0-16,1 0 0,-1 0 0,1 0 15,-1 0-15,1 0 0,-1 21 16,-20-21-16,20 0 0,1 0 0,-1 0 16,1 0-16,-1 0 0,1 0 15,-1 22-15,-21-22 0,22 0 0,-22 0 16,22 0-16,-22 0 0,0 0 15,1 0-15,-1 0 0,0 0 0,1 0 16,-1 0-16,0 0 0,1 0 0,-1 0 16,0 0-16,1 0 0,-22 0 0,21 0 15,1 0-15,-1 0 0,0 0 16,-21 0-16,22 0 0,-1 0 0,-21 0 16,22 0-16,-22 0 0,21 0 0,-21 0 15,0 0-15,1 0 0,-1 0 0,0 0 16,0 0-16,0 0 15,0 0-15,1 0 0,-1 0 16,0 0-16,0 0 0,0 0 16,0 0-16,1 0 15,-1 0 1,0 0-16,0 0 16,-21-22-16,21 22 15,0 0-15,1 0 0,-1 0 16,0 0-1,0 0 17,-42 0 77,21-21-93,-21 21-16,0-21 15</inkml:trace>
  <inkml:trace contextRef="#ctx0" brushRef="#br1" timeOffset="49892.78">656 4805 0,'0'0'0,"0"-21"47,0 0-31,0-1-16,0 1 15,0 0 1,0 0-1,0 42 17,0 0-17,0 0-15,0 22 0,0-22 16,0 21-16,0 1 0,0-1 0,0 0 16,0 1-16,0-1 0,0 0 15,0 1-15,-21-1 0,21 0 0,0 1 16,-21-22-16,21 21 0,0-21 15,0 0-15,0 1 0,0-1 16,0 0-16,0 0 0,0 0 16,0-42 15,0 0-31,0 0 16,0 0-16,0-1 0,0 1 15,0-21-15,0 0 0,0-1 0,0 1 16,0 0-16,0-1 0,0 1 15,0-22-15,0 22 0,0 0 0,0-1 16,0 1-16,0 21 16,0 0-16,0 0 0,0-1 0,0 44 31,21-1-15,-21 0-16,0 21 0,0-21 15,0 22-15,0-22 0,21 21 0,-21 1 16,0-22-16,0 21 0,0-21 15,0 22-15,0-22 0,0 0 0,0 0 16,0 0-16,0 0 0,0 1 16,0-1-16,0 0 0,0-42 62,0 0-46</inkml:trace>
  <inkml:trace contextRef="#ctx0" brushRef="#br1" timeOffset="50563.43">1079 5165 0,'0'21'47,"0"0"-47,0 0 16,0 0-1,22-21 32,-22-21-31,0 0-16,0 0 31,0 0-31,-22 42 47,22 0-32,0 0-15,0 0 16,22-21 15,-1 0 1,-21-21 14,0 0-14</inkml:trace>
  <inkml:trace contextRef="#ctx0" brushRef="#br1" timeOffset="54207.93">2307 4551 0,'0'0'0,"0"-21"0,0 0 0,0-1 16,0 1-1,0 42 17,0 1-17,0-1-15,0 0 0,-21 21 0,0-21 16,21 22-16,0-1 0,-21 0 15,-1 1-15,1-1 0,0 0 0,21 22 16,-21-22-16,0 22 0,0-22 16,-1 0-16,1 1 0,0 20 0,0-42 15,0 22-15,0-1 0,21-21 0,0 0 16,0 1-16,0-1 0,0 0 16,0-42 15,21 0-16,-21-1-15,0 1 0,21 0 0,-21-21 16,21 21-16,0-22 0,-21 1 16,21 0-16,1-1 0,-1-20 0,0 20 15,0-20-15,-21-1 0,21 22 16,0 0-16,1-1 0,-22 1 0,0 0 16,21-1-16,-21 22 0,21 0 15,-21 0-15,21 21 16,-21 21-1,0 21-15,0-20 0,0-1 16,0 21-16,0 0 0,21 1 16,-21-1-16,0 0 0,21 1 15,-21-1-15,0 0 0,0 1 0,0-1 16,0 0-16,0-20 0,0 20 16,0-21-16,0 21 0,0-20 0,0-1 15,0 0-15,0 0 0,0 0 0,0 0 16,0-42 31,0 0-32,-21 21-15,21-21 0</inkml:trace>
  <inkml:trace contextRef="#ctx0" brushRef="#br1" timeOffset="54411.81">1990 5207 0,'-22'0'16,"44"0"0,-1 0-1,0 0-15,0 0 0,0-21 0,0 21 16,1 0-16,20-21 16,-21 0-16,0 21 0,22 0 0,-22-22 15,21 22-15,-21 0 0,0-21 0,22 21 16,-22 0-16,0-21 0,0 21 15,0 0-15,22-21 0</inkml:trace>
  <inkml:trace contextRef="#ctx0" brushRef="#br1" timeOffset="54923.31">2836 4911 0,'0'21'15,"0"0"1,0 0-16,0 0 0,0 1 16,0-1-16,0 0 0,0 0 15,0 21-15,0-20 0,0-1 0,0 0 16,0 0-16,0 0 0,0 0 0,-21 1 16,21-1-16,0 0 0,0 0 15,0 0-15,0-42 47,0 0-31,0 0-16,0 0 15,0-1-15,0 1 0,21-21 0,0 21 16,-21-22-16,22 22 0,-1-21 0,0 21 16,0 0-16,0-1 0,0-20 15,1 42-15,-22-21 0,21 0 0,0 21 16,0 0-1,0 21-15,0 0 0,-21 0 16,0 0-16,0 1 0,0-1 0,0 21 16,0-21-16,22 0 0,-22 1 15,0-1-15,0 0 0,0 0 0,0 0 16,0 0-16,0 1 0,0-1 0,0 0 16,0 0-1,0 0 1,0-42 15,21 21-31</inkml:trace>
  <inkml:trace contextRef="#ctx0" brushRef="#br1" timeOffset="55672.4">3577 4995 0,'-21'-21'16,"0"21"-16,0 0 0,-1 0 15,1 0 1,21 21-16,-21-21 0,21 22 16,-21-1-16,21 0 0,0 0 0,0 0 15,0 0-15,0 1 0,0 20 0,0-21 16,0 0-16,0 0 0,0 1 15,0-1-15,0 0 0,21-21 16,-21 21-16,21-21 0,0 0 16,1 0-16,-1 0 0,0 0 15,0-21-15,0 0 16,0 21-16,1-21 0,-22-1 0,21 1 16,0 0-16,0 0 0,0 0 15,-21 0-15,21-1 0,1 1 0,-22-21 16,0 21-16,21 0 0,0-1 0,-21 1 15,21 0-15,-21 42 47,0 0-47,0 1 16,0-1-16,0 21 0,0-21 0,0 0 16,0 22-16,0-22 0,0 21 0,0 1 15,0-22-15,0 21 16,0 0-16,0 1 0,21-1 0,-21 22 15,21-22-15,-21 0 0,22 22 0,-22-22 16,21 22-16,-21-1 0,21-21 16,-21 22-16,0-22 0,21 22 0,-21-22 15,0 0-15,0 1 0,0-1 0,0 0 16,0-20-16,0 20 0,0-21 0,0 0 16,0 0-16,-21 1 0,0-22 15,0 0-15,-1 0 0,1 0 16,0-22-16,0 1 15,0 0-15,0 0 0,21-21 0,-22 20 16,1-20-16,21 21 0,-21-21 16,21-1-16,0 1 0,0 0 0,0-1 15,0-20-15,0 20 0,0 1 0,0 0 16,0-22-16,0 22 0,0 0 16,21 20-16,0-20 0,1 0 0,-1-1 15,-21 22-15,21-21 0,0 21 0,0 0 16,0-22-16,1 22 0,-1-21 15,0 21-15,21-1 0,-21-20 0,1 21 16</inkml:trace>
  <inkml:trace contextRef="#ctx0" brushRef="#br1" timeOffset="56664.04">4614 4953 0,'0'0'0,"0"-21"16,0 0-16,0 42 31,0 0-15,0 0-16,0 0 0,0 1 0,0 20 15,0-21-15,0 21 0,0-20 0,0 20 16,0-21-16,0 21 0,0-20 16,0-1-16,0 0 0,0 0 0,0 0 15,0 0-15,0 1 0,0-1 0,-21-21 16,21 21-1,0-42 1,0 0-16,0-1 16,0 1-16,0 0 0,0-21 15,0 21-15,0-22 0,0 22 16,21-21-16,0-1 0,1 1 0,-22 0 16,21 21-16,0-22 0,0 22 15,0 0-15,0 0 0,1 0 0,-1 21 16,0 0-16,0 0 0,0 0 0,0 0 15,1 21-15,-1 0 0,0 0 16,0 0-16,0 22 0,0-22 0,-21 21 16,0-21-16,22 0 0,-22 22 0,21-22 15,-21 21-15,0-21 0,0 1 16,0-1-16,0 0 0,0 0 16,0 0-16,0-42 46,0 0-46,0 0 0,0 0 16,0-1-16,0-20 0,21 21 0,0-21 16,-21 20-16,21-20 0,0 0 15,-21 21-15,22-22 0,-1 1 0,0 21 16,0 0-16,0-1 0,0 1 0,1 21 16,-1 0-16,21 0 0,-21 0 15,0 0-15,1 0 0,-1 21 0,21 1 16,-21 20-16,0-21 0,-21 0 0,22 22 15,-1-22-15,-21 21 0,0-21 16,0 22-16,0-22 0,21 0 16,-21 21-16,0-21 0,0 1 0,0-1 15,0 0-15,0 0 0,0 0 16,0 0 0,-21-21-16,21-21 31,0 0-31,0 0 0,0 0 15,21 0-15</inkml:trace>
  <inkml:trace contextRef="#ctx0" brushRef="#br1" timeOffset="57731.63">5778 5080 0,'0'21'16,"22"-21"-16,-1 0 15,0 0-15,0 0 16,0 0-16,0 0 0,1 0 16,-1-21-16,0 21 0,0-21 0,0 21 15,0-21-15,-21 0 0,22 21 16,-22-22-16,21 1 0,-21 0 16,0 0-16,0 0 0,0 0 0,0-1 15,0 1-15,-21 21 0,-1 0 16,1 0-16,0 0 0,0 0 15,0 0-15,0 0 0,-1 0 0,1 21 16,0 1-16,0-1 0,0 0 0,0 21 16,21-21-16,0 22 0,-22-22 15,22 21-15,0-21 0,0 1 0,0 20 16,0-21-16,0 0 0,22 0 0,-1 1 16,0-1-16,0 0 0,0 0 0,0-21 15,1 0-15,20 0 16,-21 0-16,21 0 0,-20 0 0,-1 0 15,21 0-15,-21 0 0,22-21 0,-22 21 0,0-21 16,0 0-16,0 21 0,0-22 16,1-20-16,-1 21 0,0 0 15,0 0-15,0-22 0,-21 22 0,0 0 16,0-21-16,21 20 0,-21 1 0,0 0 16,0 0-16,0 0 0,0 0 15,0 42 1,0 0-1,-21 0-15,21 0 0,0 0 0,0 1 16,0-1-16,0 0 16,0 0-16,0 0 0,0 0 0,0 1 15,0-1-15,0 0 0,0 0 0,0 0 16,0 0-16,0 1 0,0-1 16,0-42 30,0-1-46,0 1 16,0 0-16,0 0 0,0 0 0,0 0 16,0-22-16,0 22 0,21 0 0,1 0 15,-22-22-15,21 22 0,0 0 16,-21 0-16,21 21 0,0-21 16,0 0-16,1 21 0,-1 0 15,0 0-15,0 0 0,-21 21 0,21 0 16,0-21-16,-21 21 0,22 0 15,-1 0-15,-21 1 0,0 20 0,0-21 16,21 0-16,-21 0 0,0 1 0,0-1 16,0 0-16,0 0 0,0 0 15,0 0-15,0 1 16,-21-22-16,21-22 31,0 1-31,0 0 16,0 0-16,0 0 15,21 0-15,0-1 0,-21 1 0,21 0 16,0-21-16,1 21 0,-1-22 0,0 22 16,0 0-16,0 0 0,22 0 15,-22-1-15,0 22 0,0 0 16,0 22-16,-21-1 0,0 0 16,0 0-16,0 0 0,0 0 0,0 1 15,21-1-15,-21 0 0,0 21 16,0-21-16,0 1 0,0-1 0,0 0 15,0 0-15,0 0 0,0 0 16,0 1-16,0-1 16,0-42 15,0-1-15</inkml:trace>
  <inkml:trace contextRef="#ctx0" brushRef="#br1" timeOffset="58292.31">7239 4509 0,'0'0'15,"0"-22"-15,0-20 16,0 21-16,0 0 0,-21 21 0,0 0 16,21 21-1,0 0-15,0 0 16,0 0-16,0 22 0,0-22 15,0 21-15,0 1 0,0-1 0,0 0 16,0 1-16,0-1 0,0 0 0,0 1 16,0-1-16,0 0 0,0 1 0,0-1 15,0-21-15,0 21 0,0-20 16,0-1-16,0 0 0,0 0 0,0 0 16,0-42 30,0 0-46,0 0 0,0 0 16,0-1-16,0 1 0,0-21 0,0 21 16,21 0-16,0-1 0,-21-20 0,21 21 15,-21 0-15,21 0 0,0 21 16,-21-22-16,22 22 0,-1 0 0,0 0 16,0 0-16,0 0 0,0 22 15,-21-1-15,22-21 0,-22 21 16,21 0-16,-21 21 0,0-20 0,0-1 15,0 0-15,0 0 0,0 0 0,0 0 16,0 1-16,0-1 0,0 0 0,-21 0 16,21 0-16,-22-21 15,1 21-15,0-21 0,0 0 16,0 22-16,0-22 0,-1 0 16,1 0-16,0 0 15,21-22 16,0 1-31</inkml:trace>
  <inkml:trace contextRef="#ctx0" brushRef="#br1" timeOffset="58776.55">7535 4995 0,'21'0'16,"1"0"-1,-1 0-15,0 0 0,0 0 16,0-21-16,0 21 16,1 0-16,-1-21 0,-21 0 15,21 21-15,-21-21 0,0 0 0,0-1 16,0 1 0,-21 21-16,0 0 15,-1 0-15,1 0 0,0 21 16,0 1-16,0-1 0,21 0 15,-21 0-15,21 0 0,-22 22 16,22-22-16,-21 0 0,21 21 0,0-21 16,0 1-16,0-1 0,0 0 0,0 0 15,21 0-15,1-21 0,-1 21 16,0-21-16,0 0 16,0 22-16,0-22 0,1 0 0,-1 0 15,0 0-15,21 0 0,-21-22 0,1 22 16,-1-21-16,0 0 0,0 21 0</inkml:trace>
  <inkml:trace contextRef="#ctx0" brushRef="#br1" timeOffset="59189.32">7980 4890 0,'0'0'0,"0"-22"0,0 1 16,0 0-16,0 0 15,21 21 1,0 0-16,0 0 15,0 21-15,1 0 16,-1 0-16,0 1 0,0-1 0,-21 0 16,21 21-16,0-21 0,1 1 0,-22-1 15,0 21-15,0-21 0,0 0 0,0 1 16,0-1-16,0 0 0,0 0 16,0 0-16,0 0 15,-22-21 1,22-21-1,0 0 1,0 0-16,0 0 0,22 0 16,-22-1-16,0 1 0,21 0 0,0 0 15,-21-21-15,21 20 0,-21-20 0,0 21 16,21 0-16,0 0 0,-21-1 16,0 1-16,0 0 15,22 21-15,-22 21 31,0 0-31,0 1 16</inkml:trace>
  <inkml:trace contextRef="#ctx0" brushRef="#br1" timeOffset="60700.48">9356 5122 0,'0'0'0,"21"-21"16,-21 0 0,21 21-16,-21-21 15,0 0-15,0 0 16,0-1-1,0 1-15,0 0 16,0 0-16,-21 21 16,0-21-1,-1 21-15,1 0 16,0 0-16,0 0 0,0 0 16,21 21-16,0 0 0,-21 0 15,-1 0-15,1 1 0,21-1 0,0 0 16,-21 21-16,21-21 0,-21 22 0,0-1 15,21-21-15,-21 22 0,21-1 0,0-21 16,0 0-16,0 22 0,0-22 16,0 0-16,0 0 0,0 0 0,0 0 15,21 1-15,0-22 0,0 0 16,0 0-16,0 0 16,1 0-16,-1 0 0,0 0 15,0 0-15,0-22 0,0 1 0,1 0 16,-1 0-16,-21 0 0,21 0 0,0-1 15,0-20-15,0 0 0,-21-1 0,22 1 16,-1 0-16,0-1 0,0-20 16,-21 21-16,21-22 0,0 1 0,1-1 15,-22 22-15,0-22 0,21 22 0,-21 0 16,0-1-16,21 1 0,-21 0 16,0 20-16,0-20 0,0 21 0,0 0 15,0 0-15,0 42 16,0 0-1,-21 0-15,21 21 0,-21-20 16,21 20-16,0 0 0,-22 22 0,22-22 16,0 22-16,0-22 0,0 21 0,0 1 15,0-22-15,0 1 0,0 20 16,22-21-16,-1 1 0,-21-22 0,21 21 16,0-21-16,0 1 0,0-1 0,1 0 15,-22 0-15,21 0 0,0-21 0,0 0 16,0 0-16,0 0 0,1 0 0,-1 0 15,0 0-15,0 0 0,0 0 16,-21-21-16,21 21 0,1-21 0,-22 0 16,21 0-16,-21-1 0,21-20 15</inkml:trace>
  <inkml:trace contextRef="#ctx0" brushRef="#br1" timeOffset="61092.26">10075 4953 0,'0'21'0,"0"0"0,0 1 16,0-1 0,21-21-16,1 0 15,-1 0-15,0 0 0,0 0 16,0 0-16,0 0 0,1-21 0,-1 21 16,-21-22-16,21 22 15,0-21-15,0 21 0,-21-21 0,0 0 16,0 0-16,0 0 0,0-1 15,0 1-15,-21 0 16,0 21 0,0 0-16,0 0 0,-1 21 0,1 0 15,0-21-15,0 43 0,21-22 0,0 0 16,-21 0-16,21 22 0,-21-22 16,21 0-16,0 21 0,0-21 0,0 1 15,0-1-15,0 0 0,21 0 0,-21 0 16,21 0-16,0 1 0,0-22 0,0 21 15,1-21-15,-1 0 16,0 0-16,0 0 0,21 0 16,-20 0-16,-1 0 0,0-21 0,21-1 15,-21 22-15,1-21 0,-1 0 0,0 0 16</inkml:trace>
  <inkml:trace contextRef="#ctx0" brushRef="#br1" timeOffset="61620.38">10901 4763 0,'0'0'0,"0"-43"16,-21 43 0,-1 0-16,1 0 15,0 21-15,0 1 0,0-1 16,21 0-16,-21 21 0,-1 1 0,22-22 16,-21 21-16,21-21 0,0 22 0,0-1 15,0-21-15,0 21 0,0-20 16,0-1-16,0 21 0,21-21 0,-21 0 15,22-21-15,-1 22 0,0-1 0,21-21 16,-21 0-16,1 0 0,-1 0 0,0 0 16,21 0-16,-21 0 0,1-21 15,20 21-15,-21-22 0,0 1 0,0-21 16,1 21-16,-1 0 0,0-22 0,0 1 16,-21 0-16,21-1 0,-21 1 15,21-22-15,-21 22 0,22-21 16,-22 20-16,0-20 0,0 20 0,21 1 15,-21 0-15,0-1 0,0 1 0,0 21 16,21 0-16,-21 0 0,0-1 0,0 44 31,-21-1-31,21 21 0,-21-21 16,21 22-16,0-22 0,0 21 0,0 0 16,0 1-16,-22-1 0,22 0 15,0 22-15,0-22 0,0 1 0,0-1 16,0 0-16,0 1 0,0-22 0,0 21 15,0-21-15,0 22 0,22-22 16,-22 0-16,21 0 0,-21 0 16,21-21-16,0 0 15,0 0-15,0 0 0,1 0 16,-1-21-16,0 0 16,0 0-16,0 0 0</inkml:trace>
  <inkml:trace contextRef="#ctx0" brushRef="#br1" timeOffset="62763.66">11832 4868 0,'0'0'0,"0"-21"0,0 0 16,0 0-16,0 0 0,0 0 16,0-1-16,-21 1 0,0 0 15,0 21-15,-1-21 0,1 21 16,0 0-16,0 0 0,0 0 15,0 21-15,-1 0 16,1 0-16,21 1 0,0-1 0,-21 21 16,0-21-16,21 22 0,-21-22 0,21 21 15,0 0-15,0-20 0,0 20 16,0-21-16,0 21 0,0-20 16,0-1-16,0 0 0,21 0 0,0 0 15,0-21-15,0 0 16,1 0-16,-1 0 0,0 0 15,-21-21-15,21 0 16,0 0-16,-21 0 0,21-1 0,-21 1 16,0 0-16,22-21 0,-22 21 0,0-22 15,21 22-15,-21-21 0,0 21 0,0-22 16,0 22-16,0 0 0,0 0 16,0 0-16,0-1 0,-21 44 31,21-1-16,0 0-15,0 21 0,0-21 16,0 1-16,0 20 0,0-21 16,0 21-16,0-20 0,0-1 0,0 0 15,0 0-15,0 0 0,0 0 0,21 1 16,0-1-16,0-21 0,-21 21 16,21-21-16,0 0 0,1 0 15,-1 0-15,0 0 0,0-21 16,0 0-16,0-1 0,1 1 15,-1 0-15,0 0 0,-21 0 0,0-22 16,0 22-16,21 0 0,-21-21 16,0 21-16,0-1 0,0 1 0,0 0 15,0 0-15,0 0 16,-21 21 0,21 21 15,21-21-16,0 0-15,0 0 16,1 0-16,-1 0 0,0 0 0,0-21 16,0 21-16,0 0 0,1 0 15,-1 0-15,0 0 16,-21 21-16,0 0 16,0 0-16,0 0 15,0 1-15,0-1 0,0 0 0,0 0 16,0 0-16,0 0 0,0 1 0,0-1 15,0 0-15,0 0 0,0 0 16,0 0-16,0 1 0,0-1 16,21 0-16,0-21 0,0 21 15,1-21-15,-1 0 0,0 0 16,0 0-16,0 0 0,0 0 0,1 0 16,-22-21-16,21 0 0,0 21 15,0-21-15,0-1 0,-21 1 0,21 0 16,-21 0-16,22 0 0,-22 0 15,21-22-15,-21 22 0,21-21 0,-21 21 16,0-22-16,0 22 0,0 0 0,0 0 16,0 0-16,0-1 0,0 1 15,-21 21 1,21 21-16,-21 1 16,-1-1-16,22 0 0,0 0 0,0 21 15,0-20-15,0-1 0,0 0 16,0 0-16,0 21 0,0-20 0,0-1 15,0 0-15,0 0 0,0 0 16,22 0-16,-1-21 0,-21 22 0,21-22 16,0 0-16,0 0 0,0 0 15,1 0-15,-1 0 0,0 0 16,0 0-16,0 0 0,0 0 0,1 0 16,-1 0-16,0 0 0,0-22 0,0 22 15,22-21-15,-22 0 0,0 21 0,21-21 16</inkml:trace>
  <inkml:trace contextRef="#ctx0" brushRef="#br1" timeOffset="63345.33">13483 4763 0,'0'0'0,"0"-22"0,0-20 16,0 21 0,-21 21-1,0 0-15,0 0 0,-1 0 16,1 0-16,0 0 0,0 0 0,0 0 15,0 21-15,-1-21 0,1 21 0,0 0 16,0 1-16,0-1 0,21 21 16,-21-21-16,21 0 0,-22 22 0,22-22 15,0 0-15,0 0 0,0 0 0,0 1 16,0-1-16,0 0 0,0 0 0,22 0 16,-1 0-16,0-21 15,0 0-15,0 0 0,0 0 16,1 0-16,-1 0 15,0-21-15,0 21 0,0-21 0,-21 0 16,21 0-16,1 0 0,-1-1 0,-21-20 16,21 21-16,-21-21 0,21-1 15,-21 1-15,21 0 0,0-1 0,-21 1 16,0 0-16,0-1 0,22 1 0,-22 0 16,0 20-16,0-20 0,0 21 0,0 0 15,0 0-15,0-1 16,-22 22-1,22 22-15,-21-1 0,21 0 16,0 21-16,-21-21 0,21 22 16,-21-22-16,21 21 0,0 1 15,0-1-15,0 0 0,0 1 0,0-1 16,0 0-16,0 1 0,0-1 0,21-21 16,-21 21-16,21-20 0,0-1 0,-21 0 15,0 0-15,22 0 0,-1 0 16,0-21-16,0 0 15,0 0-15,0 0 0,1 0 16,-1 0-16,0-21 16,0 21-16,0-21 15</inkml:trace>
  <inkml:trace contextRef="#ctx0" brushRef="#br1" timeOffset="66429.17">741 6562 0,'21'0'63,"-21"-21"296,0-1-328,0 1-15,0 0 0,0 0-1,0 0-15,0 0 16,-21-1-16,21 1 16,-21 0-16,21 0 31,0 42 16,0 0-47,0 0 0,-22 1 15,22-1-15,0 0 0,0 0 16,-21 21-16,21-20 0,0-1 0,0 21 16,0 0-16,0-20 0,0 20 15,0-21-15,0 0 0,0 22 16,0-22-16,0 0 15,0 0-15,0 0 16,21-21-16,1 0 16,-22-21-1,21 21-15,-21-21 0,21 21 0,-21-21 16,21 0-16,-21-1 0,0 1 16,0 0-16,21 0 0,-21-21 0,21 20 15,-21 1-15,22 0 0,-22 0 16,0 0-16,0 0 0,21 21 15,0 0 1,-21 21 0,0 0-16,21 0 0,-21 0 15,21 0-15,-21 1 0,0-1 0,21 0 16,1 0-16,-22 0 0,0 0 16,21-21-16,0 22 0,-21-1 0,21-21 15,0 21-15,0-21 16,1 0-16,-1 0 0,0 0 15,0 0-15,0-21 16,0 0-16,1-1 0,-1 1 16,-21 0-16,21 0 0,-21-21 15,0 20-15,0 1 0,0-21 16,0 0-16,0 20 0,0-20 16,0 21-16,0 0 0,0 0 0,0-1 15,0 1-15,0 42 31,0 1-31,0-1 0,0 0 16,0 0-16,0 21 0,0-20 0,21-1 16,-21 21-16,0-21 0,0 0 15,0 1-15,0 20 0,0-21 0,0 0 16,0 0-16,0 1 16,21-22-1,0 0 16,-21-22-31,0 1 16,0 0-16,22 0 0</inkml:trace>
  <inkml:trace contextRef="#ctx0" brushRef="#br1" timeOffset="66692.03">1693 6371 0,'0'21'15,"0"1"-15,0-1 16,0 0-16,0 0 0,0 0 0,0 0 16,0 1-16,0-1 0,0 0 15,0 0-15,0 0 0,0 0 0,0 1 16,0-1-16,0 0 0,0 0 16,0 0-16,0 0 15,0-42 32,0 0-47,0 0 0,0 0 16,0 0-16</inkml:trace>
  <inkml:trace contextRef="#ctx0" brushRef="#br1" timeOffset="66895.92">1587 6223 0,'-21'0'0,"42"0"0,-63 0 16,21 0 0,0 0-16,21 21 47,21-21-32,0 0-15,0 0 16,0 0-16,1 0 0</inkml:trace>
  <inkml:trace contextRef="#ctx0" brushRef="#br1" timeOffset="67216.05">2053 6138 0,'0'0'0,"0"22"47,0-1-47,0 21 16,0-21-16,0 0 15,0 22-15,0-22 0,0 21 0,0 1 16,0-1-16,0 0 0,0 1 16,0-1-16,0 0 0,0-21 0,0 22 15,0-22-15,0 0 0,0 0 16,0 0-16,0 1 0,0-1 0,0-42 47,21-1-47,0 1 15,-21-21-15,22 21 16</inkml:trace>
  <inkml:trace contextRef="#ctx0" brushRef="#br1" timeOffset="67729.27">2371 6160 0,'0'-22'0,"0"44"0,0-65 16,0 64 31,0 1-47,0-1 0,0 0 0,0 0 16,0 21-16,0-20 0,0 20 0,0 0 15,0 1-15,0-1 0,0 0 16,0-21-16,0 22 0,0-1 0,0-21 15,0 22-15,0-22 0,0 0 16,0 0-16,0 0 0,0 0 0,0 1 16,0-44 31,0 1-47,0 0 0,0 0 15,0 0-15,0 0 0,21-22 16,0 22-16,0-21 0,0 21 15,0-22-15,1 22 0,-1 0 0,0 0 16,0 0-16,43-1 16,-43 22-16,0 0 0,0 0 15,0 22-15,0-1 0,-21 0 16,0 0-16,22 0 0,-22 0 0,21 22 16,-21-22-16,0 0 0,0 0 0,0 0 15,0 1-15,0 20 16,0-21-16,0 0 0,0 0 15,-21-21 32,-1-21-47,22 0 16,-21 0-16,21 0 0</inkml:trace>
  <inkml:trace contextRef="#ctx0" brushRef="#br1" timeOffset="67953.14">2159 6414 0,'-21'0'15,"42"0"-15,-42-22 16,42 22-16,0 0 16,0 0-16,0-21 0,22 21 0,-22-21 15,0 21-15,0 0 0,22 0 16,-22 0-16,0-21 0,0 21 15,0 0-15,0 0 0,1 0 16,-22-21 0</inkml:trace>
  <inkml:trace contextRef="#ctx0" brushRef="#br1" timeOffset="69623.77">3958 6181 0,'0'0'0,"-21"-43"15,21 22-15,0 0 0,0 0 16,0 0-16,0 0 0,0-1 16,0 1-16,0 0 0,0 42 47,0 0-47,0 1 0,0 20 15,0-21-15,0 21 0,0 1 0,0-22 16,0 21-16,0 22 0,0-22 0,0 0 15,0 1-15,0-1 0,0 0 16,0 1-16,0-1 0,0-21 0,0 22 16,0-22-16,0 0 0,0 0 15,0 0-15,0 0 0,0 1 16,0-44 15,0 1-31,0 0 16,0-21-16,0 21 0,0-1 15,0 1-15,0-21 0,0 21 16,21-22-16,-21 22 0,21-21 0,0 0 16,-21 20-16,22-20 0,-22 21 0,21 0 15,0 0-15,0-1 0,0 22 16,0-21-16,1 21 0,-1 0 16,0 0-16,0 21 0,0 1 15,0-22-15,-21 21 0,0 0 16,22 0-16,-22 0 0,0 0 15,0 1-15,0-1 0,0 0 16,0 0-16,-22-21 0,1 21 16,0 0-16,0-21 0,0 0 15,0 0-15,-1 0 0,1 0 16,0 0-16,0 0 16,0-21-16,0 21 15,-1 0 1,22 21-1,0 1 1,0-1-16,0 0 16,22 0-16,-1 0 15,0 0-15,0 1 0,0-1 16,0 0-16,1-21 0,-1 0 16,21 0-16,-21 21 0,0-21 15,1 0-15,20 0 0,-21 0 0,0 0 16,22 0-16,-22 0 0,21 0 0,0-21 15,-20 0-15,20 21 0,-21-21 16,0-1-16,22 1 0,-22 0 0,0 0 16,0 0-16,0 0 0,-21-1 0,0 1 15,21-21-15,-21 21 0,0 0 16,22-1-16,-22 1 0,0 0 16,0 0-16,0 0 0,-22 21 15,1 0-15,0 0 16,0 0-16,21 21 15,-21 0-15,0 0 0,21 0 0,0 1 16,0-1-16,-22 0 0,22 0 16,0 0-16,0 22 0,0-22 0,0 0 15,0 0-15,0 0 0,22 0 16,-1 1-16,0-22 0,0 0 0,0 21 16,0-21-16,1 0 0,-1 0 15,0 0-15,21 0 0,-21 0 0,1 0 16,20-21-16,-21 21 0,0-22 15,0 1-15,22 0 0,-22 21 16,0-21-16,0 0 0,-21 0 0,21-22 16,1 22-16,-22 0 0,21 0 0,-21 0 15,0-1-15,0 1 0,0 0 16,0 0-16,0 42 31,0 0-31,0 0 16,0 1-16,0-1 0,0 0 15,0 21-15,0-21 0,0 1 0,0-1 16,0 0-16,21 0 16,-21 0-16,21-21 0,0 21 15,0-21-15,1 0 0,-1 0 16,0 0-16,0 0 0,0 0 0,0 0 16,1 0-16,-1-21 0,0 0 15,0 0-15,0 0 0,0 0 16,-21-1-16,0 1 0,0 0 0,22 0 15,-22 0-15,21 0 0,-21-1 0,0 1 16,0 0-16,0 42 47,0 0-31,0 1-16,0-1 0,0 0 0,0 0 15,0 21-15,0 1 0,0-22 0,0 21 16,0 1-16,0-1 0,0 0 0,0 1 15,0-22-15,0 21 0,0 0 16,0 1-16,0-1 0,0 0 0,0 1 16,0-1-16,0 0 0,0 1 0,0-1 15,0-21-15,0 22 0,0-22 0,-21 21 16,-1-21-16,1 0 0,21 1 16,-21-22-16,0 21 0,21 0 0,-21-21 15,0 0-15,-1 0 0,1 0 0,0 0 16,0 0-16,0 0 15,0 0-15,-1-21 0,1 21 16,0-21-16,0-1 16,0 1-16,0 0 15,21 0-15,0 0 0,0 0 16,0-1-16,0 1 0,0 0 0,0 0 16,0 0-16,0-22 0,0 22 15</inkml:trace>
  <inkml:trace contextRef="#ctx0" brushRef="#br1" timeOffset="70499.91">5715 6223 0,'0'-21'16,"21"21"0,-21 21-1,0 0 1,0 0-1,0 1-15,0-1 0,0 21 0,0-21 16,0 0-16,0 22 0,0-22 0,0 21 16,0-21-16,0 1 0,0-1 15,0 0-15,0 0 0,0 0 0,0 0 16,0 1-16,0-44 31,0 1-15,0 0-16,0 0 0,0 0 15,0 0-15,21-1 0,-21 1 0,0-21 16,0 21-16,21 0 0,-21-1 16,22 22-16,-22-21 0,21 21 15,0 0-15,0 0 32,-21 21-32,0 1 0,21-1 0,-21 0 15,0 0-15,0 0 0,0 0 0,21 1 16,-21-1-16,22 0 0,-22 0 15,0 0-15,21-21 0,0 0 0,0 21 16,0-21-16,0 0 0,1 0 16,-1 0-16,0 0 0,-21-21 15,21 0-15,0 0 16,-21 0-16,0 0 0,0-1 0,0 1 16,0 0-16,0-21 0,0 21 15,0-1-15,0 1 0,0-21 16,0 21-16,0 0 0,-21 21 0,21-22 15,0 1-15,-21 21 32,0 0-17,21 21 1,0 1-16,21-22 16,0 0-1</inkml:trace>
  <inkml:trace contextRef="#ctx0" brushRef="#br1" timeOffset="70966.67">6477 6202 0,'0'0'0,"0"-21"16,0 0-16,-21 21 15,0 0-15,-1 0 0,22 21 16,-21 0-16,0-21 0,21 21 15,-21 0-15,21 0 0,-21 1 0,21 20 16,0-21-16,0 0 0,0 22 16,0-22-16,0 21 0,0-21 15,0 0-15,0 22 0,0-22 0,0 0 16,0 0-16,21-21 0,0 21 0,-21 1 16,21-22-16,0 0 0,1 0 15,-1 0-15,0 0 0,0 0 0,0 0 16,0 0-16,1-22 0,-1 22 0,0-21 15,0 21-15,0-21 0,-21 0 0,0 0 16,21 0-16,-21-22 0,0 22 16,0 0-16,0-21 0,0 20 0,0-20 15,0 21-15,0 0 0,-21-22 0,21 22 16,-21 21-16,0-21 16,21 0-16,-21 21 0,0 0 0,-1 0 15,1 0-15,0 0 0,0 0 16,0 0-16,0 21 0,21 0 0,-22 0 15,1 1 1,21-1-16,0 0 0,0 0 16,21-21-16,1 0 15,-1 0-15</inkml:trace>
  <inkml:trace contextRef="#ctx0" brushRef="#br1" timeOffset="71436.46">6837 6244 0,'0'-21'16,"0"0"-16,0 0 0,0 0 16,21 21-1,0 0-15,0 0 16,0 0-16,-21 21 0,22 0 0,-1-21 15,0 21-15,-21 0 0,21 0 0,0 1 16,-21 20-16,21-21 0,1 0 16,-22 22-16,0-22 0,21 21 15,0-21-15,-21 0 0,0 1 0,0 20 16,0-21-16,21 0 0,-21 0 0,0 1 16,0-1-16,0 0 15,0-42 16,0 0-31,0-1 16,0 1-16,0 0 0,0 0 16,0 0-16,0-22 0,21 22 0,-21-21 15,0 21-15,0-22 0,0 22 0,21-21 16,-21 21-16,22 0 0,-22-1 16,21 1-16,-21 0 0,0 0 15,21 0-15,0 21 16,0 0-1,0 0-15,1 0 16</inkml:trace>
  <inkml:trace contextRef="#ctx0" brushRef="#br1" timeOffset="72159.75">7789 6414 0,'0'0'16,"0"-22"-16,0 1 0,0 0 16,0 0-16,0 0 0,0 0 15,0-1-15,0 1 0,0 0 16,0 0-16,-21 21 0,0 0 15,21-21-15,-21 21 0,0 0 0,-1 0 16,1 0-16,0 0 0,0 21 16,0 0-16,0-21 0,-1 21 0,1 0 15,0 1-15,0-1 0,0 21 16,0-21-16,-1 0 0,22 1 0,-21 20 16,21-21-16,0 0 0,0 22 15,0-22-15,0 0 0,0 0 0,0 0 16,0 0-16,21 1 0,1-22 0,-22 21 15,21-21-15,0 0 0,0 0 16,0 0-16,0 0 0,1 0 0,-1 0 16,0 0-16,0 0 0,0 0 15,0-21-15,1-1 0,41-20 16,-42 0 0,-21 21-16,21-1 0,1-20 0,-22 21 15,0-21-15,21-1 0,-21 1 0,21 0 16,-21-1-16,21 1 0,-21 0 0,21-1 15,-21-20-15,0 20 0,21 1 16,-21-21-16,22 20 0,-22 1 0,0 0 16,21-1-16,-21 22 0,0 0 0,0-21 15,21 42-15,-21-22 0,0 44 16,0-1 0,-21 0-16,21 0 0,-21 0 0,21 22 15,-22-22-15,22 21 0,0 0 16,-21 1-16,21-1 0,-21-21 0,21 22 15,0-1-15,0 0 0,0 1 16,0-1-16,0 0 0,0-21 0,0 22 16,0-1-16,0-21 0,0 0 15,0 22-15,0-22 0,21 0 0,-21 0 16,21-21-16,-21 21 0,22-21 0,-1 0 16,-21 22-16,21-22 0,0 0 15,0 0-15,0 0 16,1-22-16,-1 1 15</inkml:trace>
  <inkml:trace contextRef="#ctx0" brushRef="#br1" timeOffset="84391.28">8805 6562 0,'21'21'15,"-21"0"1,22-21 31,-1 0-31,-21-21-16,21 21 0,0-21 0,-21 0 15,21-1-15,0 1 0,1 0 0,-1 0 16,0-21-16,0 20 0,0-20 0,0 21 15,1-21-15,-1 20 0,0-20 16,0 21-16,0-21 0,0 20 16,1 1-16,-22 0 0,0 0 0,0 0 15,-22 21 17,1 0-32,0 0 0,0 21 0,0 0 15,0 0-15,21 0 0,0 1 16,0-1-16,0 0 0,0 0 15,0 0-15,0 0 16,21-21-16,0 22 0,-21-1 0,21-21 16,0 21-16,0 0 0,1 0 0,-1 0 15,0 1-15,0-1 0,0 0 16,0 0-16,1 0 0,-22 0 0,21 1 16,-21-1-1,-21-21 16,-1 0-31,1 0 0,0-21 16,0 21-16,0-22 16,0 1-16,-1 21 0,1-21 0,0 0 15,0 21-15,0-21 0,0 21 0,-1 0 16,22 21 15,0 0-31,0 0 0,0 0 16,22-21-16,-1 22 0,0-1 15,0-21-15,0 21 0,0 0 0,1-21 16,-1 21-16,0-21 0,0 0 0,0 0 16,0 0-16,22 0 0,-22 0 15,0 0-15,0 0 0,0 0 0,1-21 16,-1 0-16,0 21 0,0-21 16,-21 0-16,0-1 0,21 1 0,0 0 15,-21-21-15,0 21 0,0-22 0,22 22 16,-22-21-16,21-1 0,-21 22 15,21-21-15,-21 0 0,0 20 0,0-20 16,0 21-16,21-21 0,-21 20 0,0 1 16,0 0-16,0 0 15,0 42 1,0 0 0,0 0-16,0 22 0,0-22 0,0 0 15,0 21-15,0-20 0,0 20 0,0-21 16,0 21-16,0 1 0,0-22 15,0 21-15,0-21 0,0 1 0,0-1 16,0 0-16,21 0 0,-21 0 0,0 0 16,21-21-16,-21 22 0,22-22 15,-1 0-15,0 0 16,0-22 0,-21 1-1,21 21-15,-21-21 0,0 0 0,0 0 16</inkml:trace>
  <inkml:trace contextRef="#ctx0" brushRef="#br1" timeOffset="84645.14">9588 6244 0,'-21'0'0,"42"0"0,-63 0 0,21 0 16,21-21 0,21 21-1,0 0-15,0 0 0,1 0 16,-1 0-16,0 0 0,0 0 0,0 0 15,0-21-15,1 21 0,-1 0 16,0 0-16,0 0 0,0 0 16,0 0-16,1 0 0,-1 0 31,0 0 0</inkml:trace>
  <inkml:trace contextRef="#ctx0" brushRef="#br1" timeOffset="86291.85">10435 6435 0,'0'0'0,"21"0"0,0 0 16,1 0-16,-1 0 16,0 0-16,-21-21 15,21-1 1,-21 1-16,21 21 0,-21-21 0,0 0 0,0 0 16,0 0-16,0-1 0,0 1 15,0 0-15,0 0 16,0 0-16,0 0 0,-21-1 0,0 1 15,0 0-15,0 21 0,-1 0 16,1 0-16,0 0 0,0 0 16,0 0-16,-22 21 15,43 0-15,-42 1 0,42-1 0,-21 0 16,0 0-16,0 0 0,-1 22 0,22-22 16,0 0-16,-21 0 0,21 21 0,0-20 15,0-1-15,0 0 0,0 0 0,0 0 16,0 0-16,0 1 0,21-1 15,1-21-15,-1 0 16,-21 21-16,21-21 0,0 0 16,0 0-16,0-21 0,1 21 15,-1-21-15,-21-1 0,21 22 0,0-21 16,0 0-16,-21 0 0,21-21 16,1 20-16,-22 1 0,0 0 0,0-21 15,21 21-15,-21-1 0,0-20 0,0 21 16,0 0-16,0 0 0,0-1 0,0 1 15,0 0-15,0 42 32,0 0-17,0 1-15,0 20 0,-21-21 0,21 0 16,0 0-16,0 1 0,0 20 16,0-21-16,0 0 0,0 0 15,21 22-15,0-22 0,-21 0 0,21-21 16,0 21-16,-21 0 0,21-21 0,1 0 15,-1 0-15,0 0 0,0 0 16,0 0-16,0 0 16,1-21-16,-1 0 0,0 0 0,-21 0 15,21 0-15,0-1 0,0-20 0,-21 21 16,22-21-16,-1 20 0,-21-20 16,0 0-16,21-1 0,0 1 0,-21 0 15,21 21-15,-21-22 0,0 1 16,21 0-16,-21-1 0,0 22 0,22 0 15,-22-21-15,0 20 0,0 1 16,0 42 0,0 1-1,0-1-15,-22 0 0,22 0 0,-21 21 16,21-20-16,0 20 0,0 0 0,0-21 16,0 22-16,0-1 0,0-21 0,0 22 15,0-1-15,0-21 0,0 21 16,0 1-16,0-22 0,0 21 15,21-21-15,-21 1 0,0 20 0,22-21 16,-1 0-16,0-21 0,-21 21 0,21 1 16,0-22-16,0 0 0,1 0 15,-1 0-15,0 0 0,0 0 16,0-22-16,0 1 0,1 0 16,-1 21-16,0-21 0,0-21 0,-21 20 15,21 1-15,0 0 0,-21-21 0,0 21 16,22-1-16,-22 1 0,21 0 15,-21 0-15,0 0 0,0 0 16,0 42 0,0 0-1,0 0-15,0 0 0,0 0 16,0 1-16,0-1 16,0 0-16,0 0 0,21 0 0,0 0 15,-21 1-15,21-22 16,0 21-16,1-21 0,-1 0 15,0 0-15,0 0 16,0 0-16,0-21 0,-21-1 16,22 22-16,-1-21 0,-21 0 0,21 0 15,0 0-15,0 0 0,-21-1 0,21 1 16,1 0-16,-22 0 0,21 0 0,0 0 16,-21-1-16,0 1 0,21 21 0,0-21 15,0 21 1,-21-21-16,22 21 15,-22-21 95,-22 21-95,1 0 1,0 0 0,21 21-16,0 0 0,-21-21 0,0 21 15,21 0-15,-21 1 0,21-1 0,0 0 16,0 0-16,-22 0 0,22 0 16,0 1-16,0-1 0,0 0 0,0 0 15,0 0-15,0 0 0,0 1 0,0-1 16,0 0-16,22 0 0,-1-21 15,0 0-15,0 0 0,0 0 0,0 0 16,1 0 0,-1 0-16,0 0 0,0 0 0,0 0 15,0-21-15,1 21 0,-1-21 16,0 0-16,0-1 0,-21 1 16,21 21-16,-21-21 0,0 0 0,0 0 15,0 0-15,0-1 16,0 1-16,0 0 0,0 0 15,0 0-15,0 0 0</inkml:trace>
  <inkml:trace contextRef="#ctx0" brushRef="#br1" timeOffset="86600.2">11769 5736 0,'0'0'15,"-22"0"-15,1 0 16</inkml:trace>
  <inkml:trace contextRef="#ctx0" brushRef="#br1" timeOffset="86988.98">10647 5948 0,'0'21'0,"0"-42"0,21 42 47,0-21-47,0 0 16,0 0-16,1 0 0,20 0 16,-21 0-16,0 0 0,0 0 0,1 0 0,-1 0 15,0 0-15,0 0 16,0 0-16,-21 21 15,21-21-15,-42 0 79</inkml:trace>
  <inkml:trace contextRef="#ctx0" brushRef="#br1" timeOffset="128235.68">5038 9017 0,'0'-21'0,"0"0"16,0 0-16,0-1 31,0 44 16,0-1-47,0 0 0,0 0 16,0 0-16,0 0 0,0 1 0,0-1 15,0 0-15,0 0 0,0 21 16,0-20-16,0-1 0,0 21 0,0-21 16,0 0-16,21 1 0,-21-1 0,0 0 15,0 0-15,0 0 0,0 0 16,0 1-16,0-1 15,21-21 1,0 0 15,-21-21-31,0-1 0,0 1 16,0 0-16,0 0 0,0 0 0,0 0 16,0-1-16</inkml:trace>
  <inkml:trace contextRef="#ctx0" brushRef="#br1" timeOffset="128496.51">5038 8700 0,'0'-22'16,"0"1"15,0 42 31,0 1-62,0-1 16,21-21-16,-21 21 16,21-21-16,-21 21 0,21 0 0</inkml:trace>
  <inkml:trace contextRef="#ctx0" brushRef="#br1" timeOffset="129075.8">5397 8954 0,'0'21'31,"22"0"-16,-22 0-15,21 0 16,-21 0-16,0 1 0,0-1 16,0 0-16,0 0 0,0 0 0,0 0 15,0 1-15,0-1 0,0 0 16,0 0-16,0 0 0,0 0 16,0 1-16,0-1 0,0 0 31,0-42 0,0 0-31,0-1 16,0 1-16,0 0 0,0 0 15,0 0-15,21 0 0,0-1 0,-21-20 16,21 21-16,0 0 0,1-22 16,20 22-16,-21 0 0,0 0 15,0 0-15,1 0 0,-1-1 0,0 22 16,21 0-16,-21 0 0,1 0 15,-1 0-15,0 22 0,0-22 16,0 21-16,-21 0 0,0 0 0,21 0 16,-21 0-16,22 1 0,-22-1 0,0 21 15,0-21-15,0 0 0,0 1 16,0-1-16,0 0 0,0 0 16,0 0-16,0 0 0,0 1 15,0-44 48,0 1-63,0 0 0,21 0 0,0 21 15</inkml:trace>
  <inkml:trace contextRef="#ctx0" brushRef="#br1" timeOffset="129448.12">6138 8573 0,'0'0'0,"0"-22"15,0 44 17,0-1-17,0 0-15,0 0 0,0 0 16,0 0-16,0 1 0,0 20 15,0-21-15,0 21 0,0 1 0,0-22 16,0 21-16,0 1 0,0-22 0,0 21 16,0 0-16,0-20 0,0-1 0,0 21 15,0-21-15,0 0 16,0 1-16,0-1 0,0 0 0,0 0 16,0 0-16,0 0 15,21-21 1,1 0-1,-1-21 1,-21 0-16,21 0 16,-21 0-16</inkml:trace>
  <inkml:trace contextRef="#ctx0" brushRef="#br1" timeOffset="129708.97">6075 8890 0,'0'0'0,"0"-21"31,21 21-31,0 0 0,0 0 0,0-21 16,1 21-16,-1 0 0,0 0 16,0 0-16,0 0 0,0 0 15,1 0-15,-1 0 0,0 0 16</inkml:trace>
  <inkml:trace contextRef="#ctx0" brushRef="#br1" timeOffset="130468.14">7578 8975 0,'0'-21'0,"0"-1"16,21 22-16,-21-21 0,0 0 15,21 21-15,-21-21 0,21 0 16,-21 0-16,21-1 0,-21 1 16,0 0-16,0 0 0,0 0 0,0 0 15,-21-1-15,0 22 16,0 0-16,0 0 0,-1 0 15,1 0-15,0 0 0,0 0 16,0 0-16,0 0 0,-1 22 0,1-1 16,0 21-16,0-21 15,0 0-15,0 22 0,-1-1 0,22-21 16,-21 22-16,0-1 0,21 0 0,0-21 16,-21 22-16,21-22 0,-21 21 15,21-21-15,0 1 0,0-1 0,0 0 16,0 0-16,21 0 0,0-21 15,0 0-15,0 0 0,1 0 16,-1 0-16,0 0 0,0 0 16,0-21-16,0 21 0,1-21 0,-1 0 15,0 0-15,0-1 0,0 1 16,0 0-16,1-21 0,-1 21 16,-21-22-16,21 22 0,0-21 0,-21-1 15,21 22-15,-21-21 0,0 21 0,0 0 16,0-1-16,0 1 0,21 0 0,-21 42 47,0 0-47,0 1 0,0-1 0,0 0 15,-21 0-15,21 21 0,0-20 16,0 20-16,0-21 0,0 21 0,0-20 16,0-1-16,21 0 0,1 21 15,-22-21-15,21-21 0,0 22 0,0-1 16,0-21-16,0 21 15,1-21-15,-1 0 0,0 0 16,0 0-16,0 0 0,0 0 0,1 0 16,-1-21-16,0 21 0,0-21 15,0-1-15,0 1 0,1 0 0,-1 0 16</inkml:trace>
  <inkml:trace contextRef="#ctx0" brushRef="#br1" timeOffset="130856.02">8615 8784 0,'0'0'0,"-21"0"0,42 0 62,0 0-46,0 0-16,0 0 0,0 0 16,1 0-16,-1 0 15,0 0 1,0 0-1,0 0 1,0 0 15</inkml:trace>
  <inkml:trace contextRef="#ctx0" brushRef="#br1" timeOffset="131099.88">8699 9038 0,'-21'0'15,"21"21"1,21-21 0,1 0-16,-1 0 15,0 0 1,0 0-16,0 0 15,0 0 1,1 0 0,-22-21-1,21 21 1,0 0-16,-21-21 0</inkml:trace>
  <inkml:trace contextRef="#ctx0" brushRef="#br1" timeOffset="131487.66">9567 8530 0,'0'0'16,"0"21"15,0 1-15,0-1-16,0 0 0,0 0 0,0 0 15,0 22-15,-21-22 0,21 21 0,0-21 16,0 22-16,0-22 16,0 21-16,0-21 0,-21 0 0,21 1 15,-21 20-15,21-21 0,0 0 0,0 0 16,0 1-16,-21-1 0,21 0 15,0 0-15,0 0 32,0-42-17,21 0 1,0 0-16,0 0 16,0-1-16</inkml:trace>
  <inkml:trace contextRef="#ctx0" brushRef="#br1" timeOffset="132080.16">9991 8657 0,'0'-21'16,"0"0"-16,0 42 62,0 0-62,0 0 16,-22 1-16,22-1 15,-21 0-15,21 0 0,0 0 0,0 0 16,0 1-16,-21-22 0,21 21 16,0 0-16,-21 0 0,21 0 0,0 0 15,0 1-15,0-1 0,0 0 0,0 0 16,0 0-16,0 0 0,21-21 15,0 22-15,0-22 16,1 0-16,-1 21 0,0-21 0,0 0 16,0 0-16,0 0 0,1 0 15,-1 0-15,0 0 0,0 0 0,0 0 16,0-21-16,1 21 0,-1-22 16,0 22-16,0-21 0,-21 0 15,21 0-15,-21 0 0,21 0 0,-21-22 16,0 22-16,0 0 0,0-21 0,0 20 15,0 1-15,0 0 0,0 0 0,0 0 16,0 0-16,0-1 0,-21 1 16,0 21-16,0-21 0,0 21 15,0-21-15,21 0 0,-22 21 0,1 0 16,21-21-16,-21 21 16,0 0-16,0 0 31,0 0-31,-1 0 15,22 21-15,0 0 16,0 0 0,22-21-1</inkml:trace>
  <inkml:trace contextRef="#ctx0" brushRef="#br1" timeOffset="132412">11176 8678 0,'0'-21'32,"-21"21"-32,0 0 62,21 21-62,0 1 16,0-1-1,0 0-15</inkml:trace>
  <inkml:trace contextRef="#ctx0" brushRef="#br1" timeOffset="132699.84">11218 9102 0,'0'21'16,"0"0"-16,-21-21 15,21 21-15,-21-21 0,21 21 16,0 1-16,-21-1 16,0 0-16,-1 0 15,1-21-15,21 21 0,-21-21 16,0 0-16,0 21 0,0-21 15,-1 22-15,1-22 0,21 21 16,-21-21-16,0 0 0,0 0 16,0 0-16,-1 21 0,1-21 15</inkml:trace>
  <inkml:trace contextRef="#ctx0" brushRef="#br1" timeOffset="133836.46">1714 9165 0,'22'0'0,"-44"0"0,44-21 0,-1 0 16,0 21-16,-21-21 0,21 21 0,0-21 16,-21-1-16,21 22 0,-21-21 15,0 0-15,0 0 0,0 0 16,0 0-16,-21-1 16,0 22-16,0 0 0,0 0 15,0 0-15,-1 0 0,-20 0 16,21 0-16,-21 0 0,20 22 15,1-1-15,-21-21 0,21 21 0,21 0 16,-21 0-16,21 0 16,0 1-16,0-1 0,0 0 15,0 0-15,21 0 0,-21 0 16,21-21-16,0 22 0,21-1 0,-20 0 16,-1 0-16,21 0 0,-21 0 15,0-21-15,1 22 0,-1-1 0,0-21 16,0 21-16,-21 0 0,0 0 15,0 0-15,-21 1 16,0-1-16,0-21 0,-22 21 16,22-21-16,-21 0 0,21 21 15,-22-21-15,22 0 0,-21 0 16,21 0-16,-1 0 0,-20 0 0,21 0 16,0 0-16,0 0 0,21-21 15,-22 21-15,1-21 0,21 0 16,-21-1-16,21 1 15,0 0 1,21 21-16,0 0 16,1-21-16,-1 21 0,0-21 15,0 21-15,21-21 0</inkml:trace>
  <inkml:trace contextRef="#ctx0" brushRef="#br1" timeOffset="134189.26">2138 8869 0,'0'21'31,"0"0"-31,0 0 0,0 22 0,0-22 15,0 21-15,0-21 16,0 22-16,0-22 0,0 21 0,0 1 16,-21-22-16,21 21 0,0 0 15,0-20-15,0-1 0,0 21 0,0-21 16,0 0-16,0 1 0,0-1 0,0 0 16,0 0-16,0 0 15,0-42 16,21 0-31,-21 0 16,0 0-16</inkml:trace>
  <inkml:trace contextRef="#ctx0" brushRef="#br1" timeOffset="134380.15">2011 9229 0,'21'0'31,"0"0"-31,0 0 16,0 0-16,1 0 0,-1 0 15,0 0-15,0 0 16,-21-21-16,21 21 0,0 0 0,1 0 16,-1-22-16,0 22 15</inkml:trace>
  <inkml:trace contextRef="#ctx0" brushRef="#br1" timeOffset="135015.79">2815 9250 0,'0'0'16,"21"0"-16,-21-21 0,0 0 16,0-1-16,0 1 0,0 0 15,0 0-15,0 0 0,-21 0 16,0-1-16,0 22 0,0-21 16,-1 21-16,1 0 0,0 0 15,0 0-15,0 21 16,0 1-16,-1-1 0,1 0 0,0 0 15,0 0-15,21 22 0,-21-22 16,21 21-16,-21-21 0,21 0 16,-22 22-16,22-22 0,0 0 15,0 0-15,0 22 0,0-22 16,0 0-16,22-21 0,-1 0 0,0 0 16,0 0-16,0 0 0,0 0 15,1 0-15,-1 0 0,0 0 0,0 0 16,0-21-16,0 0 0,1-1 15,-1 1-15,0 0 0,-21 0 0,0 0 16,0 0-16,21-22 0,-21 22 0,0-21 16,0 21-16,0-1 0,0-20 15,0 21-15,0 0 0,0 0 0,0-1 16,0 44 15,0-1-31,0 0 0,0 21 16,0-21-16,0 1 0,0-1 15,0 21-15,0-21 0,0 0 0,0 1 16,0-1-16,0 21 0,21-21 16,-21 0-16,0 1 0,0-1 15,21-21-15,-21 21 0,22-21 16,-1 0-16,0 0 16,0 0-16,-21-21 15,0 0-15,0-1 0,21 22 16,-21-21-16</inkml:trace>
  <inkml:trace contextRef="#ctx0" brushRef="#br1" timeOffset="136057.66">3196 8636 0,'0'-21'0,"0"42"0,-21-63 0,21 21 15,-21 21 1,21 21 0,0 0-16,0 0 0,0 0 15,0 22-15,0-22 0,0 21 16,0 0-16,0 1 0,0-1 0,0 0 16,0 1-16,0-1 0,0 0 15,0 1-15,0-1 0,0 0 0,0 1 16,0-22-16,21 21 0,-21-21 15,0 1-15,0-1 0,0 0 0,0 0 16,21 0-16,0 0 0,0-21 16,-21 22-1,22-22-15,-1 0 0,0 0 16,0 0-16,-21-22 0,21 1 0,0 21 16,1-21-16,-22 0 15,21 0-15,0 0 0,-21-1 0,21 1 16,-21 0-16,21 0 0,-21 0 0,0 0 15,21-22-15,-21 22 16,22 0-16,-22 0 16,0 42-1,0 0 1,0 0-16,0 0 0,0 1 16,0-1-16,0 0 0,0 0 0,0 0 15,0 0-15,0 1 16,0-1-16,0 0 0,21 0 0,0-21 15,0 21-15,0-21 0,-21 21 0,21-21 16,1 0-16,-1 0 0,0 0 16,0 0-16,0 0 0,0 0 0,1 0 15,-1 0-15,0-21 0,0 0 16,0 21-16,0-21 0,-21 0 16,22 0-16,-1-1 0,0-20 0,-21 21 15,21 0-15,0-22 0,0 22 0,-21 0 16,0 0-16,22 0 0,-1 0 15,-21-1-15,21 22 16,-21 22 15,21-1-31,-21 0 16,0-42 31,21 21-32,-21-21-15,0-1 16,0 1-16,0 0 0,0 0 16,0 0-1,-21 21-15,0 0 16,0 21 0,21 0-16,0 0 0,-21 0 15,21 1-15,-22-1 0,22 21 16,0-21-16,0 0 0,0 1 0,0 20 15,0-21-15,0 0 0,0 0 0,0 1 16,0-1-16,0 0 0,0 0 16,22-21-16,-1 21 15,0-21-15,0 0 16,0 0-16,0 0 16,1 0-16,-1-21 15,-21 0-15,21 21 0,-21-21 16,0 0-16,21 21 0,-21-22 15,0 1-15,0 0 0,0 0 16,0 0-16,0 0 0,0-1 0</inkml:trace>
  <inkml:trace contextRef="#ctx0" brushRef="#br1" timeOffset="136448.44">3789 8530 0,'0'21'15,"0"1"1,0-1 15,0-42 16,0-1-47,-21 22 47,-1 0-32,22 22 1,0-1 0,-21-21-16</inkml:trace>
  <inkml:trace contextRef="#ctx0" brushRef="#br1" timeOffset="136800.24">2921 8932 0,'0'22'16,"21"-22"-1,0 0 1,0 0-16,1-22 0,-1 22 15,21 0-15,-21-21 0,0 21 0,1 0 16,-1 0-16,0 0 0,0 0 0,0 0 16,0 0 77,1 0-93,-1 0 16,0 0-16</inkml:trace>
  <inkml:trace contextRef="#ctx0" brushRef="#br1" timeOffset="138680.47">2032 11028 0,'0'21'31,"0"0"-31,0 0 0,0 1 16,-21-1-16,21 21 0,0 0 15,0-20-15,0 20 0,0 0 0,0 1 16,0-1-16,-21 0 0,21 22 15,0-22-15,0 0 0,0 1 16,0-1-16,0 0 0,0 1 0,-22-1 16,22 0-16,0 1 0,0-1 15,0 0-15,0 1 0,0-22 0,0 0 16,0 21-16,0-20 0,0-1 16,0-42 15,0-1-16,0 1-15,0 0 0,0 0 16,0-21-16,0 20 0</inkml:trace>
  <inkml:trace contextRef="#ctx0" brushRef="#br1" timeOffset="139031.78">1884 11176 0,'0'0'0,"0"-21"0,0 0 0,0 0 0,0-1 16,0 1-16,0 0 0,21 0 0,0 0 16,0 0-16,0 21 0,1-22 15,-1 22-15,0 0 0,21 0 0,-21 0 16,1 0-16,20 0 0,-21 0 16,21 22-16,-20-1 0,-1 0 15,0 0-15,0 21 0,-21-20 0,0 20 16,0 0-16,0-21 0,0 22 15,0-1-15,0-21 0,-21 22 0,0-22 16,0 21-16,-1-21 0,1 0 16,0 1-16,0-1 0,0 0 0,0-21 15,21 21-15,-22-21 0,1 0 16,21 21-16,0-42 31,0 0-15,21 0-16,1 21 15,-1-21-15</inkml:trace>
  <inkml:trace contextRef="#ctx0" brushRef="#br1" timeOffset="139544.57">2540 11028 0,'0'0'0,"0"21"47,0 0-47,0 0 16,0 1-16,0 20 0,0-21 15,0 0-15,0 22 0,0-22 16,0 21-16,0-21 0,0 0 0,0 22 16,0-22-16,21 0 0,-21 0 15,0 0-15,21-21 0,-21 22 0,21-22 16,1 0-16,-1 0 0,0 0 15,0 0-15,0 0 16,-21-22-16,21 1 0,1 0 16,-22 0-16,21 0 0,-21 0 0,21-22 15,-21 22-15,0-21 0,21 21 16,-21-22-16,0 1 0,21 21 0,-21-22 16,0 22-16,0 0 0,0 0 15,0 42 16,0 0-31,0 0 0,0 1 16,0 20-16,0-21 0,0 21 16,0-20-16,0 20 0,0-21 0,0 21 15,0-20-15,0-1 0,0 21 0,0-21 16,0 0-16,0 1 16,21-22-1,-21-22 1,22 22-1,-1-21-15,-21-21 0,21 21 0,0 0 16</inkml:trace>
  <inkml:trace contextRef="#ctx0" brushRef="#br1" timeOffset="140107.85">3175 10795 0,'-21'0'16,"0"0"-1,-1 0-15,22 21 16,0 0-16,0 1 0,0-1 16,0 0-16,0 21 0,0-21 15,0 1-15,0 20 0,0-21 0,0 21 16,0-20-16,0 20 0,0-21 16,0 21-16,0-20 0,0-1 0,0 0 15,0 0-15,0 0 0,0 0 0,0 1 16,0-44 31,0 1-32,0 0-15,0 0 16,0 0-16,22 0 0,-22-1 16,21 22-16,0-21 0,0 0 0,0 0 15,0 21-15,1 0 16,-1 0-16,0 0 0,0 0 15,0 0-15,-21 21 16,0 0-16,21-21 0,-21 21 0,22 1 16,-22-1-16,0 0 0,0 0 0,0 0 15,0 0-15,0 1 16,-22-1-16,1 0 0,21 0 0,-21-21 16,0 21-16,0 0 0,0-21 0,21 22 15,-22-22-15,1 0 0,0 0 16,21 21-16,-21-21 15,0 0-15,0 0 0,21-21 47,0-1-47,0 1 16,0 0-16,21 0 0,0 0 16</inkml:trace>
  <inkml:trace contextRef="#ctx0" brushRef="#br1" timeOffset="141107.54">3746 10795 0,'0'0'16,"0"-42"-1,0 21-15,-21 21 0,0 0 16,0 21 15,21 0-31,0 0 16,0 0-16,0 0 0,-21 22 0,21-22 15,0 0-15,0 21 0,0-20 0,0 20 16,0 0-16,0 1 0,0-22 16,0 21-16,0 0 0,0-20 15,0-1-15,0 21 0,0-21 0,0 0 16,0 1-16,0-1 0,21-21 15,0 0-15,0 0 16,0 0-16,1 0 16,-1 0-16,0-21 0,-21-1 15,21 22-15,0-21 0,-21 0 16,0 0-16,21 0 0,1-22 0,-22 22 16,0 0-16,21 0 0,-21 0 0,21 0 15,-21-1-15,0 1 16,0 42 15,0 1-31,0-1 16,0 0-16,0 0 15,0 0-15,0 0 0,0 1 0,0-1 16,0 0-16,0 0 0,0 0 0,0 0 16,21 1-16,0-1 15,0-21-15,1 0 0,-1 21 0,0-21 16,0 0-16,0 0 0,0 0 15,1-21-15,-1 21 0,-21-21 16,21-1-16,0 1 0,0 21 16,0-21-16,-21-21 0,22 21 15,-1-1-15,0 1 0,0 0 0,-21-21 16,21 21-16,0-1 0,-21 1 0,22 21 16,-1-21-16,0 21 15,0 0-15,0 0 16,0 0-1,-21 21-15,22-21 0,-22 21 16,21-21 0,-21-21 31,0 0-47,0 0 15,0 0 1,-21 21-16,-1 0 15,1 0 1,0 0-16,21 21 0,-21 0 0,0 0 16,21 0-16,0 1 0,-21-1 0,-1 0 15,22 21-15,-21-21 0,21 1 16,0 20-16,0-21 0,0 0 0,0 0 16,0 1-16,0-1 0,0 0 0,21 0 15,1-21-15,-1 21 0,0-21 16,0 0-16,0 0 15,0 0-15,1 0 0,-1 0 16,0 0-16,0-21 0,0 0 0,0 0 16,1 0-16,-22-1 0,21 1 15,0 0-15,-21 0 0,0 0 16,21-22 0</inkml:trace>
  <inkml:trace contextRef="#ctx0" brushRef="#br1" timeOffset="141341.41">4233 10774 0,'0'0'0,"-21"0"0,0-21 16,0 21-1</inkml:trace>
  <inkml:trace contextRef="#ctx0" brushRef="#br1" timeOffset="142048.34">7832 10732 0,'-22'-22'16,"22"44"15,0-1-31,0 0 15,22-21-15,-22 21 0,21 0 0,0 0 16,-21 1-16,0-1 0,21 21 16,-21-21-16,21 0 0,-21 1 0,21-1 15,-21 0-15,0 0 0,0 0 0,0 0 16,22 1-16,-22-1 0,0 0 16,0 0-1,0-42 16,0 0-31,21 0 16,-21-1-16</inkml:trace>
  <inkml:trace contextRef="#ctx0" brushRef="#br1" timeOffset="142336.17">8213 10583 0,'0'0'0,"0"-21"16,0 0-1,0 42 1,0 0-16,-22 1 0,22-1 0,0 0 16,-21 21-16,21-21 0,0 22 15,0-22-15,-21 21 0,21 1 16,-21-22-16,0 21 0,21-21 0,-21 22 16,21-22-16,-22 0 0,22 0 0,0 0 15,-21 0-15,21 1 0,0-1 16,0 0-16,21-21 31,-21-21-31,22 0 16,-1-1-16,0 1 15,-21 0-15,21 0 0</inkml:trace>
  <inkml:trace contextRef="#ctx0" brushRef="#br1" timeOffset="142747.94">8403 10795 0,'0'21'32,"0"0"-32,0 1 0,0-1 15,0 0-15,0 0 16,0 0-16,0 0 0,0 1 0,0-1 16,0 0-16,0 0 0,0 0 0,0 0 15,0 1-15,0-1 0,0 0 31,21-21-31,0 0 16,1 0-16,-1 0 0,0-21 16,-21 0-16,21 21 0,0-22 0,-21 1 15,21 0-15,1 0 16,-22 0-16,0 0 0,0-1 0,0-20 16,0 21-16,0 0 0,0 0 0,0-1 15,0-20-15,0 21 0,-22 0 0,1 21 16,0-21-1,0 21-15,0 0 0,0 0 0,-1 0 16,22 21-16,-21-21 16,0 21-16,21 0 0,0 0 15,0 0-15,0 1 16,0-1 0,21-21-16,0 0 0</inkml:trace>
  <inkml:trace contextRef="#ctx0" brushRef="#br1" timeOffset="143031.82">8911 10816 0,'0'21'47,"0"1"-47,0-1 0,0 0 15,0 0-15,0 0 0,0 0 0,0 1 16,0-1-16,0 0 0,0 0 16,-21 0-16,21 0 15,-21-21 1,21-21 15,0 0-15,0 0-16,0 0 15,0 0-15</inkml:trace>
  <inkml:trace contextRef="#ctx0" brushRef="#br1" timeOffset="143183.73">8890 10647 0,'0'21'0,"0"-42"0,0 0 0,-21 21 0,0 0 16,-1 0-1,1 0 1,42 0 15,1 21-15</inkml:trace>
  <inkml:trace contextRef="#ctx0" brushRef="#br1" timeOffset="143787.92">9546 10880 0,'0'-21'16,"21"-1"-1,-21 1-15,0 0 0,0 0 16,0 0-16,0 0 16,-21 21-1,0 0-15,0 0 0,0 21 16,-1 0-16,1-21 15,21 21-15,-21 0 0,0 0 0,0 1 16,21-1-16,0 21 0,-21-21 0,21 0 16,-22 1-16,22-1 0,0 21 0,0-21 15,0 0-15,0 1 0,0-1 16,22 0-16,-1 0 0,0-21 16,0 0-16,0 0 0,0 0 15,1 0-15,-1 0 0,0 0 0,0 0 16,-21-21-16,21 0 15,0 0-15,1-1 0,-1 1 0,0 0 16,-21 0-16,0 0 0,21-22 0,-21 22 16,21-21-16,-21 0 0,0-1 0,0 1 15,0 0-15,0-1 0,0 1 0,0 0 16,0-1-16,0 22 0,0-21 16,0 21-16,0-1 0,0 1 0,0 0 15,-21 21-15,0 0 0,21 21 16,0 0-16,0 1 15,0 20-15,0-21 0,0 21 0,0 1 16,0-1-16,0 0 0,0 1 16,0-1-16,0-21 0,0 22 0,21-1 15,-21-21-15,0 21 0,21-20 0,-21-1 0,21 0 16,-21 0-16,0 0 16,22-21-16,-1 21 0,-21 1 0,21-22 15,0 0-15,0 0 16,0 0-16,1 0 0,-1-22 15,0 1-15,21 21 0</inkml:trace>
  <inkml:trace contextRef="#ctx0" brushRef="#br1" timeOffset="144432.07">11388 10668 0,'21'0'16,"-42"0"-16,42-21 0,-21 0 15,0 0-15,0-1 0,0 1 16,0 0-16,0 0 0,0 0 0,-21 21 16,-1-21-16,1 21 15,0 0-15,0 0 0,0 21 16,0-21-16,-1 21 0,1 0 16,21 0-16,-21 22 0,0-22 0,0 0 15,0 21-15,21-21 0,0 1 0,0-1 16,-22 0-16,22 0 0,0 0 15,0 0-15,0 1 0,0-1 0,0 0 16,22-21-16,-1 0 0,0 21 0,0-21 16,0 0-16,0 0 0,1 0 15,-1 0-15,0 0 0,0 0 0,0-21 16,0 0-16,1 21 0,-1-21 16,0-1-16,0 1 0,-21 0 15,0 0-15,0 0 0,21 0 0,-21-22 16,0 22-16,0 0 0,0 0 0,0 0 15,0-1-15,0 44 32,0-1-32,0 0 15,0 21-15,0-21 0,0 1 16,0-1-16,0 21 0,0-21 0,0 0 0,0 1 16,0-1-16,0 0 0,21 0 0,-21 0 15,22 0-15,-1-21 16,-21 22-16,21-22 15,0 0-15,0 0 16,0-22-16</inkml:trace>
  <inkml:trace contextRef="#ctx0" brushRef="#br1" timeOffset="144988.04">11874 10202 0,'0'0'0,"-21"0"16,0 0-1,21 22-15,0-1 16,0 0-16,0 0 0,0 0 0,0 0 16,0 22-16,0-22 0,0 21 15,0 1-15,0-22 0,0 21 0,0 0 16,0-20-16,0 20 0,21-21 0,-21 0 15,0 0-15,0 22 0,0-22 0,0 0 16,0 0-16,0 0 16,21-21 31,-21-21-47,0 0 15,22 21-15,-1-21 0,0 0 0,-21 0 16,21 21-16,0-22 0,0 1 15,1 0-15,-1 21 0,0-21 0,0 21 16,0 0-16,0 0 0,1 0 0,-1 0 16,0 0-16,0 0 0,-21 21 15,0 0-15,0 0 16,0 1-16,0-1 16,0 0-16,0 0 0,-21 0 15,0 0-15,0 1 0,-1-22 16,1 21-16,0-21 0,0 0 0,0 21 15,0-21-15,-1 0 0,1 0 0,0 0 16,0 0-16,0 21 0,0-21 16,21-21 15,0 0-31,21 21 0,0-21 16,0 21-16</inkml:trace>
  <inkml:trace contextRef="#ctx0" brushRef="#br1" timeOffset="145300.74">12531 10456 0,'0'0'0,"0"-21"15,-22 21-15,1 0 16,0 0-16,0 21 0,0 1 15,21-1-15,-21 0 0,-1 0 0,22 0 16,0 0-16,-21 22 0,0-22 16,21 0-16,0 21 0,0-20 15,0-1-15,0 0 0,0 0 0,0 0 16,0 0-16,0 1 0,0-1 16,21 0-16,0-21 0,1 0 0,-1 0 15,0 0-15,0 0 0,0 0 16,0 0-16,1 0 0,-1 0 15,0 0-15,0 0 0,0 0 16</inkml:trace>
  <inkml:trace contextRef="#ctx0" brushRef="#br1" timeOffset="145619.56">13060 10414 0,'0'0'0,"-21"-21"0,-1 21 15,1 0-15,0 0 16,0 0-16,0 21 16,0 0-16,21 0 0,-22 1 15,22-1-15,-21 21 0,21-21 16,0 22-16,0-22 0,-21 0 0,21 21 15,0-21-15,0 1 0,0-1 16,0 21-16,0-21 0,0 0 16,0 1-16,0-1 0,21 0 15,0-21 1,1 0-16,-1 0 0,0 0 0,0 0 16,0 0-16,0 0 0</inkml:trace>
  <inkml:trace contextRef="#ctx0" brushRef="#br1" timeOffset="145932.38">13335 10414 0,'0'-21'15,"21"21"1,0 0-16,0 0 0,1 0 15,-1 21-15,-21 0 0,21 0 0,0 1 16,0-1-16,0 0 0,-21 0 16,0 0-16,0 22 0,0-22 0,0 21 15,0-21-15,0 0 0,0 22 0,0-22 16,-21 0-16,0 21 0,0-20 0,0-1 16,0 0-16,-1 0 0,22 0 15,-21 0-15,0-21 0,0 22 0,0-22 16,21 21-16,-21-21 15,-1 0-15,1 0 16</inkml:trace>
  <inkml:trace contextRef="#ctx0" brushRef="#br1" timeOffset="147131.56">5715 12340 0,'0'-21'16,"0"0"-16,0 0 15,0 0-15,21 21 16,-21-22-16,21 22 0,0 0 16,-21 22 15,-21-1-16,0 0-15,0-21 0,0 21 0,-22 0 16,22 0-16,0 1 0,0-1 0,0 0 16,0-21-16,-1 21 0,1 0 15,0-21-15,0 21 0,42-21 63,0 0-63,0 0 15,1 0-15,-22 22 16,21-22-16,0 0 0,0 21 16,0-21-16,-21 21 0,21 0 15,-21 0-15,0 0 0,0 1 16,0-1-16,-21 0 16,0 0-16,0-21 0,0 21 0,0 0 15,-1 1-15,1-22 0,0 21 0,0-21 16,0 21-16,0-21 0,-1 21 15,1 0 1,21 0 31,21-21 0,1 0-47,-1 0 15,0 0-15,0 0 16,0 0-16,-21 22 16,21-22-1,-21 21-15,0 0 16,0 0 15,0 0-31,0 0 16,-21 1-1,21-1-15,0 0 0,-21 0 16,21 0-16,-21 0 16,21 1-16,21-22 31,0 0-15,0 0-16,1-22 15,-1 22-15</inkml:trace>
  <inkml:trace contextRef="#ctx0" brushRef="#br1" timeOffset="148663.6">5715 15515 0,'0'0'0,"-21"0"15,21-21 1,0 0-1,0 0-15,0 0 16,21 21-16,-21-22 0,21 22 16,0-21-16,0 21 0,1-21 0,-1 21 15,0 0-15,0-21 0,0 21 16,0 0-16,22 0 0,-22-21 0,0 21 16,0 0-16,0 0 0,1 0 0,-1 0 15,-21 21-15,0 0 16,0 0-16,0 0 15,0 1-15,-21-1 0,-1 0 0,22 21 16,-21-21-16,0 22 0,0-22 0,0 21 16,-22-21-16,22 22 0,0-22 0,21 21 15,-21-21-15,0 22 0,0-1 16,21-21-16,0 22 0,0-22 16,0 21-16,0 0 0,0-20 0,0-1 15,0 21-15,0-21 0,0 0 0,21 1 16,0-22-16,0 21 0,0 0 15,0-21-15,1 0 0,-1 0 0,0 0 16,0 0-16,21 0 0,-20 0 0,-1 0 16,0 0-16,0 0 0,0-21 15,0 21-15,-21-21 0,0-1 16,-21 22 15,0 0-31,0 22 16,21-1-1,-21 0-15,0-21 0,21 21 16,-22 0-16,22 0 0,0 1 0,0-1 16,-21 0-16,21 0 0,0 0 15,-21-21-15,21 21 0,0 1 0,0-1 16,0 0-16,-21-21 0,21 21 16,-21-21-16,0 0 31,-1 0-31,22-21 15</inkml:trace>
  <inkml:trace contextRef="#ctx0" brushRef="#br1" timeOffset="150232.48">5419 11303 0,'0'42'16,"0"-20"-16,0-1 16,0-42 31,21-1-32,0 1-15,-21 0 16,21-21-16,0 21 0,0-1 0,-21-20 15,22 0-15,-1 21 0,0-22 0,-21 1 16,42-43-16,-42 64 16,0-21-16,0 21 0,0-1 15,0 1-15,-21 21 16,0 0-16,0 0 0,0 0 0,-1 0 16,1 21-16,0-21 15,21 22-15,0-1 0,-21 0 0,21 0 16,0 0-16,0 0 0,0 1 15,0-1-15,0 0 0,21 0 16,-21 0-16,21 0 0,0 1 16,-21-1-16,22 0 0,-1 0 0,0 0 15,-21 0-15,0 1 0,21-1 0,-21 0 16,21-21-16,-21 21 0,0 0 16,0 0-16,0 1 15,-21-22-15,0 0 16,0 0-16,0 0 15,-1 0-15,1 0 0,0 0 16,21-22 15,0 1-15,0 0-16,0 0 0,21 0 16</inkml:trace>
  <inkml:trace contextRef="#ctx0" brushRef="#br1" timeOffset="150564.28">5863 10583 0,'0'0'0,"0"-21"0,0 42 31,0 1-31,0-1 15,0 0-15,0 0 0,0 21 0,0-20 16,0 20-16,0-21 0,0 21 16,0-20-16,0 20 0,0 0 0,0-21 15,0 22-15,0-22 0,0 21 0,0-21 16,0 22-16,0-22 0,0 0 16,0 0-16,0 0 0,0 1 0,0-1 15,0 0-15,0-42 47,0 0-47,0-1 16</inkml:trace>
  <inkml:trace contextRef="#ctx0" brushRef="#br1" timeOffset="150760.24">5800 11028 0,'21'0'47,"-21"-21"-32,21 21-15,0 0 16,0 0-16,0 0 16,-21-21-16,22 21 0,-1 0 15</inkml:trace>
  <inkml:trace contextRef="#ctx0" brushRef="#br1" timeOffset="151331.92">6286 10943 0,'0'0'0,"0"-21"16,0 0-16,0 0 16,0 0-16,-21 21 0,0-22 15,0 22-15,0 0 16,0 0-16,21 22 16,-22-1-16,1 0 0,0 21 15,21-21-15,-21 1 0,21-1 16,0 0-16,0 21 0,0-21 0,0 22 0,0-22 15,0 0-15,0 0 16,0 0-16,0 1 0,21-22 16,0 0-16,0 0 0,1 0 15,-1 0-15,0-22 16,0 22-16,-21-21 0,21 0 16,-21 0-16,21 0 0,1 21 0,-22-21 15,0-1-15,0 1 0,0 0 0,0-21 16,0 21-16,0-1 0,0 1 15,0 0-15,0 0 0,0 0 16,0 42 15,0 0-15,0 0-16,0 0 0,0 1 16,0-1-16,0 0 0,0 21 0,0-21 15,0 1-15,0-1 0,0 0 16,0 0-16,0 0 0,0 0 15,21-21-15,0 0 16,0 0-16,0-21 16,0 21-16,-21-21 15,22 0-15</inkml:trace>
  <inkml:trace contextRef="#ctx0" brushRef="#br1" timeOffset="151723.69">6625 10541 0,'0'0'16,"0"-21"-16,0 0 0,0 0 0,0-1 15,-21 22 1,21 22-16,0-1 16,0 0-16,0 0 0,0 0 15,0 22-15,0-22 0,0 21 16,0-21-16,0 22 0,0-1 15,0-21-15,0 21 0,0 1 0,0-22 16,0 21-16,0-21 0,0 22 0,0-22 16,0 0-16,0 21 0,0-20 15,0-1-15,0 0 0,0 0 0,0 0 16,0 0-16,0 1 16,21-22-1,0-22 32,-21 1-47,0 0 16,0 0-1,21 0-15,-21 0 16,22 21-16</inkml:trace>
  <inkml:trace contextRef="#ctx0" brushRef="#br1" timeOffset="152016.51">6879 10922 0,'0'0'0,"0"-21"0,0 42 47,0 0-47,0 0 15,0 1-15,0-1 0,0 0 0,0 0 16,0 0-16,0 0 15,0 1-15,0-1 0,0 0 16,0 0-16,0 0 16,-21-21 15,21-21-15,0 0-16,0 0 15,0 0-15,0-1 16</inkml:trace>
  <inkml:trace contextRef="#ctx0" brushRef="#br1" timeOffset="152236.4">6879 10689 0,'0'-21'15,"-21"21"79</inkml:trace>
  <inkml:trace contextRef="#ctx0" brushRef="#br1" timeOffset="152492.26">6413 10816 0,'22'0'31,"-1"0"-15,0 0-16,0 0 15,0 0-15,0 0 0,1 0 16,-1 0-16,0 0 0,0 0 16,0 0-16,-21-21 15,21 21-15,1 0 16,-1 0 0</inkml:trace>
  <inkml:trace contextRef="#ctx0" brushRef="#br1" timeOffset="153588.56">7260 10837 0,'21'0'16,"-21"-21"-16,0 0 31,-21 21 0,21 21-15,-21-21-16,0 21 15,0 1-15,21-1 16,-22 0-16,1 0 0,21 0 16,0 0-16,0 1 0,0-1 15,0 0-15,0 0 16,0 0-16,0 0 16,21 1-16,1-22 15,-1 0-15,0 0 16,0 0-16,0 0 15,0 0-15,1 0 16,-1 0-16,0 0 31,-21 21 47,-21-21-62,0 0-16,-1 0 16,1 0-1,0-21-15,21-1 16,-21 1-16,0 0 16,21 0-16,0 0 0,0 0 15,0-1-15,0 1 16,0 0-16,0 0 0,0 0 15,0 0-15,0-1 0,21 22 16,0 0-16,-21-21 16,21 21-16,0 0 15,1 0 1,-44 0 62,1 0-78,0 0 16,21 21-16,-21-21 15,0 22-15,21-1 0,-21 0 16,-1 0-16,22 0 0,0 0 16,0 1-16,0-1 15,0 0-15,0 0 16,0 0-16,22 0 15,-1-21-15,0 22 16,0-22-16,0 0 16,0 0-16,1 0 15,-1 0-15,0 0 16,0 0 0,-21-22-16,0 1 93</inkml:trace>
  <inkml:trace contextRef="#ctx0" brushRef="#br0" timeOffset="183947.85">1270 9800 0,'-21'0'16,"0"0"15,21 21 32,21-21-48,0 0 1,0 0-16,0 0 16,0 0-16,1 0 0,-1 0 15,21 0-15,-21 0 0,0 0 16,22 0-16,-22 0 0,21 0 15,-21 0-15,22 0 0,-22 0 16,21 0-16,1 0 0,-22 0 0,21 0 16,0 0-16,-20 0 0,20 0 0,-21 0 15,21 0-15,-20 0 0,20 0 16,0 0-16,-21 0 0,22 0 0,-1 0 16,-21 0-16,43 0 0,-22 0 15,0 0-15,22 0 0,42 0 16,-43 0-16,1 0 0,-1 0 0,1 0 15,-22 0-15,22 0 0,-22 0 16,21 0-16,-20 0 0,-1 0 16,0 0-16,1 0 0,-1 0 0,0 0 15,1 0-15,-1 0 0,0 0 16,22 0-16,-22-21 0,22 21 0,-22 0 16,22 0-16,-22 0 0,0 0 0,22 0 15,-22 0-15,0 0 0,-20 0 16,20 0-16,0 0 0,-21 0 0,1-21 15,-1 21-15,0 0 0,0 0 0,0 0 16,0 0-16,1 0 16,-1 0-16,0 0 0,0 0 15,0 0-15,0 0 0,1 0 0,-1 0 16,0 0-16,0 0 0,0 0 16,0 0-16,-42 0 46,0 0-30,0 0-16,0 0 0,0 0 0,-1-21 16,1 21-16,0 0 0,0 0 0</inkml:trace>
  <inkml:trace contextRef="#ctx0" brushRef="#br0" timeOffset="184888.25">1651 9948 0,'0'0'0,"-42"0"15,20 0 1,1 0-16,0 0 0,0 0 15,0 0 1,0 0-16,-1 0 0,1 0 16,0 0-1,0 0-15,0 0 32,42 0-1,0 0-31,0 0 15,0 0-15,22 0 0,-22 0 16,21 0-16,-21 0 0,22 0 16,-1 0-16,22-21 0,-22 21 0,0 0 15,22 0-15,-22 0 0,22-21 0,-1 21 16,1 0-16,-1 0 0,22 0 16,-22 0-16,22 0 0,0 0 0,-22 0 15,22 0-15,-22 0 0,22 0 16,-22 0-16,22 0 0,-21 0 0,-1 0 15,1 0-15,-1 0 0,22 0 0,-22 0 16,1 0-16,-1 0 0,1 0 16,-1 0-16,-20 0 0,20 0 0,-21 0 15,1 0-15,-1 0 0,0 0 16,1 0-16,-1 0 0,-21 0 16,22-21-16,-22 21 0,21 0 0,-21 0 15,0 0-15,1 0 0,-1 0 16,0 0-16</inkml:trace>
  <inkml:trace contextRef="#ctx0" brushRef="#br0" timeOffset="186112.18">5757 11578 0,'0'0'16,"-42"0"-1,21 0-15,0 0 0,-1 0 0,1 0 16,0 0-16,0 0 0,0 0 16,0 0-16,-1 0 0,1 0 0,-21 0 15,21 0-15,0 0 0,-1 0 0,1 0 16,0 0-1,42 0 17,0 0-32,1 0 0,-1 0 0,0 0 15,0 0-15,21 0 0,1 0 16,-22 0-16,21 0 0,1 0 16,20 0-16,-21 0 0,22 0 0,-22-21 15,22 21-15,-1 0 0,1 0 0,-1-21 16,1 21-16,-1 0 0,22 0 15,-22-21-15,1 21 0,-1 0 0,22 0 16,-21 0-16,-1-21 0,-21 21 0,22 0 16,-22 0-16,1 0 0,-1 0 15,0 0-15,1 0 0,-22 0 0,0-22 16,0 22-16,0 0 0,0 0 0,1 0 16,-1 0-16,0 0 15,-21-21-15,21 21 0,-42 0 94,0 0-94,0 0 16</inkml:trace>
  <inkml:trace contextRef="#ctx0" brushRef="#br0" timeOffset="186851.76">5673 11663 0,'0'0'0,"-22"0"15,1 0-15,0 0 0,21 21 32,21-21-1,0 0-16,1 0-15,-1 0 0,0 0 16,21 0-16,-21 0 0,1 0 16,20 0-16,0 0 0,1 0 0,-1 0 15,0 0-15,1 0 0,20-21 0,-21 21 16,22-21-16,-1 21 0,1 0 0,-1-21 16,1 21-16,-1 0 0,1-22 15,-1 22-15,1 0 0,-1 0 0,1-21 16,-22 21-16,1 0 0,-1 0 0,0 0 15,1 0-15,-1-21 0,-21 21 16,21 0-16,-20 0 0,-1 0 16,0 0-16,0 0 0,0 0 15,0 0-15,1 0 16,-1 0 0,-42 0 62,-1-21-63,22 0-15,0 0 16,-21 21-16,21-22 0</inkml:trace>
  <inkml:trace contextRef="#ctx0" brushRef="#br1" timeOffset="-201716.49">15007 4487 0,'0'0'0,"-21"0"0,0 0 16,21-21-16,0 0 15,-21 21-15,21-21 0,0 0 16,0 0-16,0-1 16,0 1-16,0 0 0,0 0 15,0 0-15,21 21 0,-21-21 16,21 21-16,0-22 0,0 22 16,0 0-16,1-21 15,-1 21-15,0 0 0,0 0 16,0 0-16,0 21 0,1-21 15,-1 22-15,-21-1 0,21 0 0,0 0 16,-21 0-16,21 0 0,-21 22 0,0-22 16,0 21-16,0-21 0,0 22 0,0-1 15,-21 0-15,0-20 0,0 20 16,0 0-16,-22 1 0,22-1 0,0 0 16,-21 1-16,20-22 0,-20 21 0,21-21 15,0 0-15,-22 1 0,22-1 16,0 0-16,-21 0 0,21-21 15,-1 0-15,1 0 0,0 0 0,0 0 16,0 0-16,0-21 0,-1 21 16,22-21-16,-21 0 0,21-1 0,-21-20 15,21 21-15,0 0 0,0-22 16,0 22-16,0 0 0,0 0 0,0 0 16,0 0-16,0-1 0,21 22 15,0 0-15,1 0 16,-1 22-16,0-22 15,-21 21-15,21 0 0,0 0 0,0 0 16,1 0-16,-1 1 0,0-1 16,21 0-16,-21 0 0,1 0 0,-1 0 15,0 1-15,0-1 0,0 0 16,0-21-16,1 21 0,-1 0 16,0-21-1,0 0-15,0 0 16,-21-21-16,21 0 0,1 21 15</inkml:trace>
  <inkml:trace contextRef="#ctx0" brushRef="#br1" timeOffset="-201524.6">15515 4784 0,'0'0'0,"0"-21"15,-21 21 48,21 21-48,0 0 1</inkml:trace>
  <inkml:trace contextRef="#ctx0" brushRef="#br1" timeOffset="-200721.06">16489 4212 0,'0'-21'0,"0"42"0,21-42 0,-21 0 16,21 21-16,-21-21 0,0 0 0,0-1 15,0 44 17,0-1-32,0 0 0,0 0 0,-21 21 15,21 1-15,-21-1 0,0 0 0,-1 1 16,1-1-16,0 22 16,0-22-16,0 21 0,0 1 0,-22-1 15,22 1-15,0-22 0,-21 22 0,20-1 16,-20 1-16,21-22 0,0 0 0,0 1 15,21-1-15,0-21 0,-22 22 16,22-22-16,0 0 0,0 0 16,22-21-1,-22-21-15,21 0 0,0 0 16,0-1-16,-21 1 0,21-21 0,0 0 16,1-1-16,-1 1 0,0-22 15,0 1-15,0-1 0,0 22 0,1-21 16,-1-1-16,0 1 0,0 20 15,0-20-15,0-1 0,-21 22 16,22 0-16,-1-1 0,-21 1 0,0 21 16,0 0-16,21-1 0,-21 1 0,21 21 15,-21 21 1,0 1-16,0-1 0,0 21 16,0 0-16,0 1 0,0-1 0,0 0 15,0 1-15,0-1 0,0 22 0,0-22 16,0 21-16,0-20 0,0-1 15,0 22-15,0-22 0,0 0 0,0 1 16,0-1-16,0-21 0,0 0 16,0 22-16,0-22 0,0 0 15,0 0-15,0-42 47,0 0-47,0 0 16,0-1-16,0 1 0,0 0 0</inkml:trace>
  <inkml:trace contextRef="#ctx0" brushRef="#br1" timeOffset="-199466.7">14901 4424 0,'0'0'0,"21"0"0,1 0 15,-22-21-15,21 21 0,-21-21 16,21 21-16,-21 21 31,0 0-15,0 0-16,0 21 0,-21-20 0,21 20 15,-21 0-15,21 1 0,-22-1 0,22 0 16,-21 1-16,21 20 0,0-21 16,0 1-16,0-1 0,0 0 0,0 1 15,0-1-15,0-21 0,0 22 0,0-22 16,0 0-16,0 0 0,0 0 16,21-42 15,-21 0-31,22 0 0,-22 0 0,21-1 15,-21 1-15,0-21 0,0 0 0,0 20 16,0-41-16,21 21 0,-21-1 16,0 1-16,0-22 0,0 22 0,0 0 15,0-1-15,0-20 0,0 21 0,0-1 16,0 1-16,0 21 0,0-22 16,0 22-16,0 0 0,0 42 15,0 22 1,0-22-16,0 21 0,-21 0 0,21 1 15,0-1-15,0 22 16,0-22-16,-21 21 0,21 1 0,-22-22 16,22 22-16,0-22 0,0 0 0,0 1 15,0-1-15,0-21 0,0 0 0,0 1 16,0-1-16,0 0 0,22-42 31,-1-22-15,-21 22-16,0 0 0,21-21 0,0-1 15,-21 1-15,0-21 16,0 20-16,21 1 0,-21-22 0,0 22 0,0 0 16,0-22-16,0 22 0,0 0 0,0 20 15,0-20-15,0 21 0,0 0 16,-21 21 0,21 21-16,0 0 0,0 0 15,0 22-15,-21-22 0,21 21 0,0-21 16,0 22-16,0-1 0,0-21 15,0 21-15,0-20 0,0 20 0,0-21 16,0 0-16,0 0 0,21-21 16,-21-21-1,0 0-15,21 21 0,0-42 16,-21 21-16,22-1 0,-22-20 0,0 21 16,0-21-16,21-1 0,-21 1 0,0 0 15,0-1-15,0 22 16,0 0-16,0-21 0,0 63 31,-21 0-31,21 0 0,-22 21 0,22 1 16,0-1-16,-21 0 0,0 1 15,21-1-15,-21 0 0,21 1 0,0-1 16,0 0-16,0 1 0,0-1 0,0 0 16,0-20-16,0-1 0,0 0 0,0 0 15,0 0-15,0 0 16,21-21-1</inkml:trace>
  <inkml:trace contextRef="#ctx0" brushRef="#br1" timeOffset="-198844.4">16150 4890 0,'0'0'0,"-21"21"15,42-21 1,0 0 0,0 0-16,1 0 0,-1 0 0,0 0 15,0 0-15,0 0 0,0-21 16,22 21-16,-22 0 0,0 0 0,0 0 16,0 0-16,-21-22 31,22 22-31</inkml:trace>
  <inkml:trace contextRef="#ctx0" brushRef="#br1" timeOffset="-197776.59">16785 4763 0,'0'0'0,"0"-22"16,0 44 15,0-1-31,0 0 16,0 0-16,0 21 0,0-20 0,0-1 15,0 21-15,0-21 0,0 0 16,0 22-16,0-22 0,0 0 0,0 0 16,0 0-16,0 1 0,0-1 15,0 0-15,0-42 47,0 0-47,0-1 0,0 1 16,0 0-16,0-21 0,0 21 0,0-1 15,0-20-15,21 0 0,0 21 16,-21-22-16,22 22 0,-1 0 0,-21 0 16,21 0-16,0 21 0,0 0 0,0 0 15,1 0-15,-1 0 16,-21 21-16,21 0 0,-21 0 15,21 0-15,-21 22 0,0-22 0,0 21 16,0-21-16,0 22 0,21-22 16,-21 0-16,0 21 0,0-21 0,21 1 15,-21-1-15,0 0 0,22 0 16,-1-21-16,0 0 0,0 0 16,0 0-16,0 0 0,1 0 15,-1 0-15,0 0 0,0-21 0,0 0 16,22 0-16,-22-1 0,0 1 0,0-21 15,0 21-15,-21-22 0,21 22 16,1-21-16,-1 21 0,-21 0 16,0-22-16,21-20 15,0 63-15,-21 21 32,0 0-32,0 0 0,0 0 0,0 1 15,0-1-15,0 0 0,0 0 16,0 0-16,0 0 0,0 1 0,0-1 15,0 0-15,21 0 0,0-21 16,1 0-16,-1 0 0,0 0 16,0 0-16,0 0 0,0 0 15,1 0-15,-1 0 0,0-21 0,0 0 16,0 0-16,0-1 16,-21 1-16,22 0 0,-22 0 0,0 0 15,0 0-15,21-1 0,-21 1 16,0 0-16,0 0 0,21 21 0,-21-21 15,0 42 17,0 21-32,0-21 15,0 1-15,0 20 0,21 0 0,-21 1 16,21-1-16,-21 0 0,0 1 16,21-1-16,-21 0 0,22 1 0,-22 20 15,0-21-15,21 1 0,-21 20 16,21 1-16,-21-22 0,0 22 0,0-1 15,0-21-15,0 22 0,0-22 0,0 22 16,-21-22-16,0-21 0,21 22 16,-22-22-16,1 0 0,0 0 0,0 0 15,0-21-15,0 0 0,-1 0 0,1-21 16,0 0-16,0 0 0,21 0 16,0-22-16,-21 1 0,21 0 0,-21-22 15,21 22-15,0-22 0,0 1 16,0-1-16,0 1 0,0-1 0,0 1 15,0-1-15,0 1 0,21 20 16,0-20-16,0 21 0,0-22 0,0 22 16,1-1-16,-1 1 0,0 0 15,0-1-15,21 22 0,-20-21 0,20 0 16,0 20-16</inkml:trace>
  <inkml:trace contextRef="#ctx0" brushRef="#br1" timeOffset="-195921.13">19389 4614 0,'0'0'0,"0"-21"0,0 0 16,0 0 0,0 42 15,0 0-31,21 0 16,-21 1-16,21-1 0,-21 21 15,0-21-15,0 22 0,21-22 0,-21 21 16,0 0-16,0-20 0,0 20 0,0-21 15,0 0-15,0 22 0,0-22 0,0 0 16,-21 0-16,21-42 47,0 0-47,0 0 16,0-1-16,0 1 0,0 0 0,0-21 15,0-1-15,0 22 0,0-21 0,0 0 16,21 20-16,0-20 0,-21 21 0,21 0 15,1-22-15,20 43 0,-21-21 16,0 0-16,0 21 0,1 0 0,-1 0 16,0 0-16,21 21 0,-21-21 0,1 21 15,-22 1-15,21-1 0,0 21 16,0-21-16,-21 0 0,0 22 0,0-22 16,21 21-16,-21-21 0,0 1 15,0-1-15,0 21 0,0-21 0,0 0 16,0 1-16,0-1 15,0-42 17,0-1-32,0 1 0,0 0 15,0 0-15,0-21 0,0 20 16,21-20-16,-21 21 0,22-21 0,-1-1 16,-21 22-16,21 0 0,0-21 0,-21 20 15,21 1-15,0 0 0,1 21 16,-1 0-16,0 0 15,0 0-15,0 0 0,0 21 16,-21 0-16,0 1 0,22-1 0,-22 0 16,0 0-16,0 21 0,0-20 0,0 20 15,21-21-15,-21 0 0,0 22 16,21-22-16,-21 0 0,0 0 0,0 0 16,21 0-16,0-21 0,-21 22 0,21-22 15,1 0-15,-1 0 0,0 0 16,0 0-16,0 0 0,0 0 0,1 0 15,-1 0-15,21-22 0,-21 1 0,0 0 16,1 0-16,-1 0 0,21 0 16,-21-1-16,0-20 0,-21 21 15,22 0-15,-1-22 0,-21 22 0,0-21 16,0 21-16,0 0 0,0-1 0,0 1 16,0 0-16,0 0 0,-21 21 15,-1 0-15,1 0 0,0 0 16,0 0-16,0 21 0,0-21 0,-1 21 15,1 0-15,0 1 0,0-1 0,21 21 16,-21-21-16,21 22 0,0-22 0,0 21 16,0-21-16,0 22 0,21-22 15,0 0-15,0 0 0,0 0 0,1 0 16,20 1-16,-21-22 0,21 21 16,-20-21-16,20 0 0,-21 0 0,21 0 15,-20 0-15,20 0 0,-21-21 16,0 21-16,0-22 0,22 1 0,-22 0 15,0 0-15,-21 0 0,21 0 0,0-22 16,-21 22-16,0 0 0,22-21 0,-22 20 16,21 1-16,-21 0 0,0-21 15,21 42-15,-21-21 0,0-1 0,0 44 32,0-1-17,0 0-15,0 0 16,0 0-16,0 22 0,0-22 0,-21 0 15,21 21-15,-21-21 0,21 1 0,0 20 16,0-21-16,0 0 0,0 0 0,0 1 16,0-1-16,0 0 0,0 0 15,0-42 17,0 0-32,0 0 0,0-1 15,0 1-15,0 0 0,0-21 16,21 21-16,0-22 0,-21 22 0,21 0 15,-21-21-15,21 20 0,0 1 0,-21 0 16,22 0-16,-1 0 0,0 0 16,0 21-16,0 0 15,0 0-15,1 0 16,-22 21-16,21 0 0,0 0 16,-21 0-16,21 0 0,-21 22 0,0-22 15,0 0-15,21 0 0,-21 0 16,21 22-16,-21-22 0,0 0 0,0 0 15,0 0-15,0 1 0,0-44 47,0 1-31,0 0-16,0-21 16,0 21-16,22-1 0,-1 1 0,-21-21 15,21 21-15,0-22 0,0 22 16,0-21-16,1 21 0,-1 0 0,21-1 15,-21 1-15,22 0 0,-22 21 0,0 0 16,0 0-16,0 0 0,-21 21 0,21 0 16,-21 1-16,22-1 0,-22 0 15,21 0-15,-21 21 0,0-20 0,0 20 16,0-21-16,0 0 0,0 22 0,0-22 16,0 0-16,0 0 0,0 0 0,0 0 15,0 1-15,0-1 16,0-42 15,21-1-15,0 1-16,-21 0 15</inkml:trace>
  <inkml:trace contextRef="#ctx0" brushRef="#br1" timeOffset="-194604.26">22246 4403 0,'0'-21'0,"0"42"0,0-64 0,0 22 16,0 0-16,0 0 0,-21 21 16,0 21 15,21 0-31,0 0 0,0 22 0,0-22 16,0 21-16,0 1 0,0-22 0,0 21 15,0 0-15,-21 1 0,21 20 16,0-20-16,-22-1 0,22 0 0,0-21 15,0 22-15,0-1 0,0-21 0,-21 0 16,21 1-16,0-1 0,0 0 0,0 0 16,0-42 15,0 0-31,0 0 0,0-1 16,0 1-16,0-21 0,21 21 15,1 0-15,-1-22 0,-21 22 16,21-21-16,0 21 0,0-1 0,0 1 15,1 0-15,-1 0 0,0 21 0,0 0 16,0 0-16,0 0 0,1 0 0,-1 0 16,-21 21-16,21-21 0,-21 21 15,21 0-15,-21 1 0,21 20 0,-21-21 16,0 0-16,0 0 0,0 22 0,0-22 16,0 0-16,0 0 0,0 0 15,-21 1-15,0-1 0,0-21 0,21 21 16,-21-21-16,-1 0 0,1 0 0,0 0 15,0 0-15,0 0 16,0 0-16,21-21 16,-22 21-16,22-21 0,0-1 15,0 1-15,-21 21 0,21-21 16,0 0-16,0 42 31,0 0-15,0 0-16,0 1 0,0-1 15,21 0-15,1-21 0,-22 21 0,21 0 16,0 0-16,0-21 0,0 22 16,0-22-16,22 0 0,-22 21 0,21-21 15,-21 0-15,22 0 0,-1 0 16,-21 0-16,22 0 0,-1 0 0,-21 0 16,21-21-16,-20-1 0,20 1 15,-21 0-15,0 0 0,0 0 0,1 0 16,-1-1-16,-21-20 0,21 0 0,-21 21 15,21-22-15,-21 1 0,0 21 0,0 0 16,0-1-16,0 1 0,0 0 16,0 0-16,-21 21 15,0 21 1,21 0-16,-21 0 0,21 1 16,0-1-16,0 0 0,0 21 15,0-21-15,0 1 0,0-1 0,0 21 16,0-21-16,0 0 0,0 1 0,21-22 15,-21 21-15,21 0 0,0-21 0,0 0 16,0 0-16,1 0 16,-1 0-16,0 0 0,0 0 0,0-21 15,0 0-15,1-1 0,-1 1 16,-21 0-16,21-21 0,-21 21 16,21-1-16,0-20 0,-21 21 0,0-21 15,21 20-15,-21 1 0,0 0 16,22 0-16,-22 0 0,0 0 0,-22 42 47,22 0-47,-21 0 0,21 0 15,0 0-15,0 1 16,21-22 0,1 0-16,-1 0 15,0 0-15,0 0 16,0 0-16,-21-22 0,21 22 0,1-21 15,-1 0-15,0 21 16,0-21-16,-21 42 47,0 0-31,-21 0-16,21 1 0,0-1 15,0 21-15,0-21 0,0 0 0,0 1 16,-21 20-16,21-21 0,0 0 0,0 0 15,0 1-15,0-1 0,0 0 16,0 0-16,0 0 0,0 0 16,21-21-1,-21-21 1,0 0 0,21 0-16,-21 0 15,21 0-15,0-1 0,-21 1 16,22 0-16</inkml:trace>
  <inkml:trace contextRef="#ctx0" brushRef="#br1" timeOffset="-191756.44">24638 4487 0,'0'0'0,"0"-21"0,0 0 16,0 0 0,0 42 15,0 0-31,0 0 0,0 1 16,0-1-16,0 21 0,0-21 15,0 0-15,0 22 0,0-22 0,0 21 16,0-21-16,0 1 0,0 20 0,0-21 15,0 0-15,0 0 0,0 1 16,0-1-16,21-21 31,0 0-31,-21-21 0,21-1 16,1 1-16,-22 0 16,0 0-16,21 0 0,0 0 0,-21-1 15,21-20-15,-21 21 0,0 0 0,21 0 16,-21-1-16,21 22 0,-21-21 15,0 0-15,22 21 16,-1 0 0,-21 21-16,0 0 0,0 1 0,21-1 15,-21 0-15,21 0 0,-21 0 16,0 0-16,0 1 0,21 20 16,0-21-16,-21 0 0,22 0 0,-1 1 15,0-1-15,0-21 16,0 0-16,0 0 0,1 0 15,-1 0-15,0 0 0,0 0 16,0-21-16,0-1 0,1 1 16,-22 0-16,0 0 0,21 0 15,0-22-15,-21 22 0,21 0 0,-21-21 16,0 21-16,21-22 0,-21 22 0,21-21 16,-21 21-16,0-1 0,0-20 15,0 21-15,0 0 16,0 42-1,0 0-15,0 0 16,0 0-16,0 1 0,0 20 16,0-21-16,0 0 0,0 22 0,0-22 15,0 21-15,0-21 0,0 22 0,0-22 16,0 0-16,0 0 0,0 0 0,0 0 16,22 1-16,-1-1 0,-21 0 15,21-21-15,0 0 0,0 0 0,0 0 16,1 0-16,20 0 0,-21 0 0,0-21 15,0 21-15,1-21 0,20-1 16,-21 1-16,0-21 0,0 21 16,1 0-16,-1-22 0,0 1 0,-21 0 15,21-1-15,0 1 0,0 0 0,1-1 16,-22 1-16,0 0 0,21-22 16,-21 22-16,21-1 0,-21 1 0,0 21 15,0-21-15,0 20 0,-21 22 31,21 22-31,-21-1 0,21 21 0,0 0 16,-22-20-16,1 20 0,21 0 0,0 1 16,0 20-16,-21-21 0,21 1 15,0-1-15,0 0 0,0 1 0,0-1 16,0-21-16,0 22 0,0-22 16,0 21-16,0-21 0,0 0 0,0 1 15,0-1-15,21-42 31,-21-1-31,21 22 16,1-21-16,-22 0 0,21 0 16,-21-21-16,21 20 0,0 1 0,-21 0 15,21 0-15,0 0 0,-21 0 0,0-1 16,22 1-16,-1 21 0,0 21 31,-21 1-31,0-1 16,0 0-16,21-21 0,-21 21 15,0 0-15,0 0 0,0 1 16,21 20-16,0-21 0,-21 0 16,22 0-16,-1 1 0,0-22 0,-21 21 15,21-21-15,0 0 0,0 0 0,1 0 16,-1 0-16,0 0 16,0 0-16,0-21 0,0-1 0,1 1 15,-22 0-15,21 0 0,0 0 0,-21 0 16,0-1-16,0 1 0,21 0 15,-21 0-15,0 0 0,21 0 0,-21-1 16,0 1-16,0 0 0,0 42 31,0 0-15,0 1-16,0-1 0,0 0 16,0 0-16,0 0 0,0 0 0,0 1 15,0-1-15,0 0 0,0 0 0,21-21 16,1 21-16,-22 0 0,21-21 15,0 0-15,0 0 0,0 0 16,0 0-16,1 0 0,-1-21 16,0 21-16,0-21 0,0 0 15,-21 0-15,21 21 0,1-21 0,-22-22 16,21 22-16,0 0 0,0 0 0,-21 0 16,21-1-16,0-20 0,-21 21 15,22 0-15,-1 21 0,0-21 16,-21-1-16,21 22 0,0 0 15,-21 22 17,0-1-32,0 0 31,0-42 0,0 0-15,0-1-16,0 1 15,0 0 1,-21 0-16,0 21 0,0 0 16,0 0-16,-1 0 15,22 21-15,-21-21 0,21 21 16,0 0-16,-21 1 0,21-1 0,-21 21 16,21-21-16,0 0 0,0 22 0,0-22 15,0 0-15,0 21 0,0-20 0,0-1 16,21 0-16,0 0 0,0 0 15,1 0-15,-1 1 0,0-22 0,0 0 16,21 21-16,-20-21 0,-1 0 0,0 0 16,21 0-16,-21 0 0,1-21 15,-1-1-15,0 22 0,0-21 16,-21 0-16,21-21 0,0 21 0,1-1 16,-1-20-16,0 21 0,0-21 0,-21-1 15,21 1-15,0 0 0,1-1 16,-22-20-16,0 20 0,0-20 0,21 21 15,-21-22-15,0 22 0,0-1 0,0 22 16,0-21-16,0 21 0,0 0 16,0-1-16,0 1 0,-21 42 15,21 1 1,0 20-16,0-21 0,0 21 16,0 1-16,0-1 0,0 0 15,-22 1-15,22-1 0,0 22 0,0-22 16,-21 0-16,21 1 0,0-1 15,0-21-15,-21 21 0,21 1 0,0-22 16,-21 0-16,21 21 0,0-20 0,0-1 16,0 0-16,-21-21 0,21 21 0,0-42 47,21 0-47,-21 0 0,0-1 15,21 1-15,0 0 0,0 0 16,-21 0-16,22 0 0,-1-1 0,0 1 15,0 0-15,-21 0 0,21 0 16,0 0-16,1 21 0,-1 0 16,0 0-1,-21 21-15,0 0 0,0 0 16,0 21-16,0-20 0,0-1 0,0 0 16,0 21-16,0-21 0,0 1 15,0 20-15,0-21 0,0 0 0,0 0 16,0 1-16,0-1 0,0 0 15,0-42 32,-21 0-47,21-1 16,-21 1-16,21 0 0,0 0 0,0 0 16,-22 0-16</inkml:trace>
  <inkml:trace contextRef="#ctx0" brushRef="#br1" timeOffset="-191556.55">26882 4233 0,'0'0'0,"-22"0"0,1 0 0,0 0 0,0 0 16,0 0 15,42 0 0,0 0-31,0 0 0,0 0 16,1 0-16</inkml:trace>
  <inkml:trace contextRef="#ctx0" brushRef="#br1" timeOffset="-191188.76">28575 4360 0,'0'-21'15,"0"42"16,0 1-15,0-1-16,0 0 0,0 0 16,0 0-16,0 0 0,0 1 0,0-1 15,0 21-15,0-21 0,0 0 16,-21 1-16,21-1 0,0 0 16,0 0-16,-21 0 0,21 0 15,21-21 16,0 0-31,0-21 16,0 0-16,0 21 0</inkml:trace>
  <inkml:trace contextRef="#ctx0" brushRef="#br1" timeOffset="-190756.47">29231 4318 0,'0'0'0,"0"-21"15,0 0-15,-21 0 16,0 21-16,-22 0 16,22 0-16,0 0 0,-21 21 0,21 0 15,-1-21-15,1 21 0,0-21 0,21 21 16,-21 0-16,21 1 16,0-1-16,0 0 15,0 0-15,21-21 0,0 21 16,0 0-16,1-21 0,-1 22 15,0-22-15,21 21 0,-21-21 16,1 21-16,-1-21 0,0 21 0,0-21 16,0 21-16,0 0 15,1-21-15,-22 22 0,0-1 16,0 0-16,0 0 16,-22-21-16,1 0 0,0 21 15,0-21-15,0 0 0,0 21 0,-22-21 16,22 0-16,0 0 0,0 22 0,0-22 15,-1 0-15,1 0 16,0 0-16,0 0 0,0 0 16,0 0-1,-1 0-15,22-22 16,-21 1-16,0 21 16,0-21-16,0 21 0</inkml:trace>
  <inkml:trace contextRef="#ctx0" brushRef="#br1" timeOffset="-190548.52">28511 4191 0,'0'0'0,"-21"0"0,0-21 15,21 0 1,-21 21-16,42-21 31,0 21-15,0 0-16</inkml:trace>
  <inkml:trace contextRef="#ctx0" brushRef="#br1" timeOffset="-189668.8">30734 4276 0,'0'0'0,"0"-21"15,0-1-15,-21 22 16,0 0-1,21 22 1,0-1-16,0 0 0,0 0 16,-22 0-16,22 22 0,0-22 0,0 0 15,0 21-15,0-21 0,-21 1 0,21-1 16,0 21-16,0-21 0,0 0 16,0 1-16,0-1 0,-21-21 0,21 21 15,0 0-15,-21-21 0,21 21 16,-21-42 15,21 0-31,0 0 16,0 0-16,0-1 15,0 1-15,0 0 0,0 0 0,21 0 16,-21 0-16,21-22 0,0 22 0,0 0 16,1-21-16,-1 20 0,21 1 15,-21 0-15,22 0 0,-22 0 0,21 21 16,0 0-16,-20 0 0,20 0 15,-21 0-15,21 0 0,-20 21 0,-1 0 16,0 0-16,0 22 0,0-22 16,-21 0-16,0 0 0,0 21 15,0-20-15,0-1 0,0 0 0,0 0 16,0 0-16,0 0 0,-21 1 0,0-22 16,21 21-16,-21 0 15,0-21 1,42 0 15,0-21-15,0 21-16,-21-21 0,42-1 15</inkml:trace>
  <inkml:trace contextRef="#ctx0" brushRef="#br1" timeOffset="-189234.05">31623 4297 0,'0'0'15,"0"-21"1,-21 21 0,0 21-16,21 0 0,-22 0 0,1 0 15,21 1-15,-21-1 0,0 0 16,0 0-16,21 21 0,0-20 0,0-1 16,-21 0-16,21 21 0,0-21 15,0 1-15,0-1 0,0 0 0,0 0 16,21 0-16,-21 0 15,21-21-15,0 0 0,0 0 16,0 0-16,1 0 0,-1 0 0,0 0 16,0 0-16,0-21 0,0 21 15,1-21-15,-1 0 0,0 0 16,0 0-16,0-1 0,-21 1 0,0-21 16,21 21-16,-21-22 0,0 22 15,0-21-15,0 0 0,0 20 0,0 1 16,0-21-16,-21 21 0,0 21 0,0-21 15,0 21-15,0 0 0,-1 0 16,1 0-16,0 21 0,0-21 0,0 21 16,0 0-16,-1 0 15,1 0-15,0-21 0,21 22 0,-21-1 16,21 0-16,0 0 0,0 0 16,21-21-1,0 0-15,0 0 0,1 0 0</inkml:trace>
  <inkml:trace contextRef="#ctx0" brushRef="#br1" timeOffset="-188868.74">32173 4022 0,'21'-43'0,"-42"86"0,42-107 0,-21 22 16,0 21-16,0 0 0,0-1 15,0 1-15,0 0 0,0 0 0,0 42 31,0 0-31,0 0 16,0 22-16,0-22 0,0 21 16,0 1-16,0-1 0,-21 21 0,21-20 15,-21-1-15,21 22 0,-21-22 16,21 0-16,0 22 0,0-22 0,0 0 16,-21 1-16,21-1 0,0 0 0,0-20 15,0 20-15,0-21 16,0 21-16,0-20 0,0-1 0,0 0 15,21 0-15,0-21 16,0 0 0,0 0-16,1 0 0,-22-21 0,21 0 15,0 21-15,-21-21 0,21-1 16,-21 1-16,21 0 0,-21 0 0,21 0 16,-21 0-16,22-1 0,-22-20 15,0 21-15</inkml:trace>
  <inkml:trace contextRef="#ctx0" brushRef="#br1" timeOffset="-188600.9">32089 4255 0,'-43'-22'0,"213"65"0,-297-64 0,63-1 0,43 22 15,-21 0-15,20 0 0,44 0 32,-1 0-32,0 0 15,0 0-15,21-21 0,1 21 0,-1 0 16,0 0-16,1 0 0,-1 0 15,0 0-15,-20-21 0,20 21 0,-21 0 16,0 0-16,0 0 16,1 0-16,-1 0 0,0-21 0,0 21 31,-42 0 16,0 0-47,0 21 0</inkml:trace>
  <inkml:trace contextRef="#ctx0" brushRef="#br1" timeOffset="-184976.76">15240 6498 0,'21'0'15,"0"0"1,0-21 0,-21 0-1,22 0-15,-22 0 16,0-1-16,0 1 16,0 0-16,0 0 0,-22 0 15,1 21-15,0-21 0,0 21 0,0 0 16,0 0-16,-1 0 0,1 0 15,0 0-15,0 0 0,0 0 0,0 0 16,-1 0-16,1 0 0,0 21 0,0 0 16,0 0-16,0 0 0,21 0 0,0 22 15,0-22-15,0 21 0,-22-21 16,22 22-16,0-22 0,0 0 0,0 21 16,0-20-16,22-22 0,-1 21 15,0 0-15,0-21 0,0 0 16,0 0-16,1 0 0,-1 0 0,0 0 15,0 0-15,0 0 0,0-21 16,1 0-16,20 21 0,-21-22 0,0 1 16,0 0-16,1 0 0,-1-21 0,-21 20 15,21-20-15,0 21 0,0-21 0,-21-1 16,21 22-16,-21-21 0,22-1 16,-22 22-16,0-21 0,0 0 0,0 20 15,0-20-15,0 21 0,0-21 0,0 20 16,0 1-16,0 0 0,0 0 15,0 0 1,0 42 0,0 0-16,-22 0 0,22 0 0,0 1 15,-21 20-15,21-21 0,0 21 16,0 1-16,-21-1 0,21 0 0,0 22 16,-21-22-16,21 22 0,0-22 0,0 0 15,0 1-15,0-1 0,0 0 0,21-20 16,0-1-16,0 0 0,1 0 15,-1-21-15,0 0 0,0 0 0,0 0 16,0 0-16,1 0 0,20 0 0,-21 0 16,0-21-16,22 0 0,-22 0 15,0-1-15,0 1 0,0 0 0,0 0 16,1-21-16,-22 20 0,21-20 16,-21 21-16,0-21 0,0-1 0,0 22 15,0 0-15,0-21 0,0 20 0,0 1 16,-21 21-16,21-21 0,-22 21 0,1 0 15,0 0-15,21 21 16,0 0-16,-21 1 0,21 41 16,0-42-16,0 22 0,0-22 15,0 21-15,0 0 0,0-20 0,0 20 16,0-21-16,0 0 0,0 0 0,21 1 16,-21-1-16,21-21 15,0 0-15,1 21 0,-1-21 16,0 0-16,0 0 0,0 0 0,0-21 15,1 0-15,20-1 0,-21 22 0,0-21 16,0 0-16,1-21 0,-1 21 16,0-1-16,0 1 0,-21-21 0,21 21 15,0-22-15,1 22 0,-22 0 0,21 0 16,0 0-16,-21 0 0,21-1 0,0 22 16,0 0-16,1 0 15,-1 0 1,-21 22-16,0-1 15,0 0-15,0 0 16,21 0 0,-21-42 15,0 0-31,0 0 16,0 0-1,0-1-15,-21 22 16,0-21-16,-1 21 15,1 0-15,0 0 16,0 21 0,0-21-16,0 22 0,21-1 0,0 21 15,0-21-15,-22 22 0,22-22 16,0 21-16,0-21 0,0 22 0,0-22 16,0 21-16,0-21 0,0 0 0,22 1 15,-1-1-15,0 0 0,0 0 0,0-21 16,22 21-16,-22-21 0,21 0 15,-21 0-15,22 0 0,-22 0 0,21 0 16,-21 0-16,0-21 0,1 21 0,-1-21 16,0 0-16,0 0 0,0-1 0,0 1 15,-21-21-15,0 0 0,22-1 0,-1 1 16,-21 0-16,21-1 16,-21 1-16,21 0 0,0-22 0,-21 22 15,21-1-15,1 1 0,-22 0 0,21-1 16,-21 1-16,0 21 0,21-21 0,-21 20 15,0 1-15,0 0 0,0 42 32,0 0-32,0 1 15,0-1-15,0 21 0,0-21 16,-21 22-16,21-1 0,0 0 0,-21-21 16,21 43-16,0-22 0,0 1 0,0-1 15,0 0-15,0 22 0,0-22 0,0 0 16,0 1-16,0-22 0,0 21 15,0-21-15,21 22 0,0-22 16,0 0-16,0-21 0,-21 21 0,21 0 16,22-21-16,-22 0 0,0 0 0,0 0 15,22 0-15,-22 0 0,0-21 0,21 0 16,-21 21-16,22-21 0,-22 0 0,0 0 16,0-1-16,0-20 0,1 21 15,-1 0-15,0-22 0,0 1 0,0 21 16,0-21-16,-21-1 0,0 22 0,0-21 15,0 21-15,0-22 0,0 22 0,0 0 16,0 0-16,-21 21 16,0 0-16,0 0 0,0 0 15,0 0-15,-1 21 0,1-21 16,0 21-16,0 0 0,21 0 0,-21 22 16,0-22-16,-1 21 0,22-21 0,0 22 15,0-22-15,-21 21 0,21-21 16,0 22-16,0-22 0,0 0 0,0 0 15,0 0-15,0 1 0,0-1 0,21-21 16,-21 21-16,22-21 0,-1 0 16,0 0-16,0 0 15,0-21-15,0 21 0,1-21 0,-22-1 16,21 1-16,0 0 0,-21 0 16,0 0-16,21 0 0,-21-22 0,21 22 15,-21-21-15,0 21 0,21-22 0,-21 22 16,0 0-16,0-21 0,0 20 15,0 1-15,0 0 0,0 42 32,0 0-32,0 1 15,0-1-15,0 21 0,0-21 16,0 0-16,0 22 0,0-22 0,0 21 16,0-21-16,0 1 0,22-1 0,-22 0 15,21 0-15,0 0 0,-21 0 0,21-21 16,0 0-16,0 0 15,1 0-15,-1 0 0,0 0 16,0 0-16,0 0 0,0-21 0,1 21 16,-1-21-16,0 0 0,-21 0 0,21 0 15,0-1-15,0 1 0,-21 0 0,0 0 16,22 0-16,-22 0 0,0-1 0,21 1 16,-21 0-16,0 0 0,0 0 15,0 42 16,0 0-31,0 0 0,0 0 16,0 22-16,0-22 0,0 0 0,0 0 16,0 0-16,0 1 15,21-1-15,0 0 0,-21 0 16,21 0-16,0 0 0,1 1 16,-1-22-16,0 0 0,0 21 0,0-21 15,0 0-15,1 0 0,-1 0 0,0 0 16,0 0-16,21 0 0,-20 0 15,-1-21-15,21-1 0,-21 22 0,0-21 16,1 0-16,-1 21 0,0-21 0,0 0 16,0-22-16,0 22 0,1 0 0,-1 0 15,-21-21-15,0 20 0,21-20 0,-21 21 16,0 0-16,0 0 0,0-1 16,0 1-16,0 0 15,-21 21-15,0 0 16,-1 21-16,22 0 0,-21 1 15,21-1-15,0 0 0,0 21 16,0-21-16,0 22 0,0-22 0,0 0 16,0 21-16,0-20 0,0-1 0,0 0 15,21 0-15,1-21 0,-1 21 0,0 0 16,0-21-16,0 0 0,0 22 0,1-22 16,20 0-16,0 0 0,-21 0 15,22 0-15,-1 0 0,0 0 16,1 0-16,-1 0 0,0 0 0,-20-22 0,20 22 15,-21-21-15,21 0 0,-20 0 16,-1 0-16,21 0 0,-21-1 0,0 1 16,1-21-16,-22 21 0,21-22 0,-21 22 15,21 0-15,-21-21 0,0 21 16,0-1-16,0 1 0,0 0 0,-21 0 16,0 21-16,-1 0 0,1 0 15,0 0-15,0 0 0,0 0 0,0 21 16,-1-21-16,1 21 0,0 0 0,21 1 15,-21-1-15,21 21 16,-21-21-16,21 22 0,0-22 0,0 21 0,0-21 16,0 0-16,0 1 0,0-1 15,0 0-15,0 0 0,21 0 0,0-21 16,0 0-16,0 21 0,1-21 0,-1 0 16,0 0-16,0 0 0,0 0 15,0-21-15,1 0 0,-1 0 0,0 21 16,0-21-16,0 0 0,0-1 0,1-20 15,-1 21-15,0-21 0,0 20 0,0-20 16,-21 21-16,21-21 0,1-1 0,-1 1 16,-21 0-16,0-1 0,0 1 15,0 0-15,0-1 0,0 1 16,0 21-16,0 0 0,0-1 0,-21 22 16,-1 0-1,1 22-15,21 20 0,-21-21 16,0 21-16,0-20 0,0 20 0,21 0 15,0-21-15,0 22 0,0-1 0,0 0 16,0 1-16,0-1 0,0-21 0,21 22 16,0-1-16,0 0 0,0-21 0,0 1 15,1-1-15,-1 21 0,0-42 16,0 21-16,0 0 0,0 1 16,1-22-1,-22-22 1,0 1-16</inkml:trace>
  <inkml:trace contextRef="#ctx0" brushRef="#br1" timeOffset="-182917.72">20828 6075 0,'0'0'0,"21"-21"15,-21 0-15,0-1 0,0 1 0,-21 21 32,21 21-32,-21-21 15,21 22-15,-21 20 0,21-21 16,-22 0-16,22 22 0,0-1 0,0-21 15,-21 21-15,21 1 0,-21-22 0,21 21 16,0 1-16,-21-22 0,21 0 0,0 0 16,0 0-16,0 0 0,0 1 15,0-1-15,21-42 32,-21-1-32,0 1 15,21 0-15,0 0 0,-21-21 16,0 20-16,22 1 0,-22-21 0,21 21 15,0-22-15,-21 22 0,0 0 0,21 0 16,-21 0-16,21 0 0,0 21 16,1 0-1,-22 21-15,21 0 16,-21 0-16,0 0 0,0 0 0,21 1 16,0-1-16,-21 0 0,21 0 0,-21 0 15,0 0-15,21 1 0,1-1 16,-1 0-16,-21 0 0,21-21 0,0 21 15,0-21-15,0 0 16,1 0-16,-1 0 0,-21-21 0,21 21 16,0-21-16,0 0 0,0 0 15,1-1-15,-22 1 0,0-21 16,21 21-16,-21 0 0,21-1 16,-21-20-16,21 21 0,-21 0 0,0-22 15,0 22-15,0 0 0,0 0 16,0 0-16,0 0 15,0 42 1,0 0-16,0 0 0,-21 0 0,21 0 16,0 1-16,-21-1 0,21 0 15,0 21-15,0-21 0,0 1 0,0 20 16,0-21-16,0 0 0,0 0 0,0 22 16,0-22-16,21 0 0,0 0 15,0-21-15,0 21 16,1-21-16,-1 0 0,0 0 15,0 0-15,0 0 0,0 0 0,1-21 16,-1 21-16,-21-21 0,21 0 0,0 0 16,0 21-16,0-21 0,1-1 0,-1-20 15,-21 21-15,21 0 0,0 0 16,-21-1-16,0-20 0,0 21 0,21 0 16,-21 0-16,21-1 0,-21 1 15,0 42 16,0 1-31,0-1 0,0 0 16,0 0-16,-21 0 0,21 0 0,0 1 16,0 20-16,0-21 0,0 0 15,0 0-15,0 1 0,0-1 16,0 0-16,0 0 0,0 0 0,21 0 16,1-21-16,-1 0 0,0 0 15,0 0-15,0 0 0,0 0 16,1 0-16,-1-21 0,0 21 15,0-21-15,0 0 0,0 0 0,1 0 16,-1-1-16,0 1 0,-21-21 0,21 21 16,0-22-16,-21 22 0,21-21 0,1 0 15,-22-1-15,21 1 0,0 0 16,-21-1-16,21 1 0,0 0 0,-21-1 16,0 1-16,0 0 0,0 20 15,21 1-15,-21 0 0,-21 42 31,21 0-31,-21 22 16,21-22-16,0 21 0,-21 1 0,21-1 16,-21-21-16,21 21 0,-21 1 15,21-1-15,0 0 0,0 1 0,0-1 16,0-21-16,0 22 0,0-1 0,0-21 16,0 0-16,0 22 0,21-22 0,0 0 15,0 0-15,0 0 0,0-21 16,1 0-16,-1 21 0,21-21 0,-21 0 15,0 0-15,22 0 0,-22-21 16,21 0-16,-21 0 0,1 21 0,-1-42 16,0 20-16,0 1 0,0 0 0,0-21 15,-21 21-15,0-22 0,22 1 16,-1 0-16,-21-1 0,21 1 0,-21-22 16,0 22-16,21 0 0,-21-22 0,21 22 15,-21 21-15,0-22 0,0 22 16,0 0-16,0 42 15,0 0-15,0 1 16,-21-1-16,21 21 0,-21-21 16,21 22-16,-21-1 0,21 0 0,0 1 15,0-1-15,0 0 0,0 1 16,0-1-16,0 0 0,0-21 0,0 22 16,0-1-16,0-21 0,0 0 0,0 22 15,0-22-15,0 0 16,21-21-16,0 0 15,0-21 1,-21 0-16,21 0 16,-21-1-16,0 1 0,22 0 15,-22 0-15,21 0 0,0-22 16,-21 22-16,21 0 0,0 0 0,-21 0 0,21 0 16,1-1-1,-1 22 1,-21 22-16,0-1 0,21 0 15,-21 0-15,0 0 0,0 0 0,0 1 16,0-1-16,0 0 0,0 21 0,0-21 16,0 1-16,0-1 0,0 0 15,21 0-15,0 0 0,0 0 16,1-21-16,-1 0 16,0 0-16,0 0 0,0 0 15,0 0-15,-21-21 0,0 0 16,22 21-16,-22-21 0,21 0 15,-21 0-15,0-1 0,0 1 0,0 0 16,0 0-16,0 0 0,0 0 0,0-22 16,0 22-16,0 0 0,-21 0 0,21-22 15</inkml:trace>
  <inkml:trace contextRef="#ctx0" brushRef="#br1" timeOffset="-182691.85">22267 5948 0,'21'0'31,"22"-21"-31,-22 21 0,0 0 16,21 0-16,-20-21 0,20 21 15,-21 0-15,21 0 0,-20-22 0,-1 22 16,0 0-16,0 0 0,-21-21 0,0 0 15,-21 0 1,0 21-16</inkml:trace>
  <inkml:trace contextRef="#ctx0" brushRef="#br1" timeOffset="-182503.44">21865 5842 0,'0'21'0,"0"0"47</inkml:trace>
  <inkml:trace contextRef="#ctx0" brushRef="#br1" timeOffset="-181940.64">24342 6033 0,'0'0'0,"0"-22"16,21-20-16,0 21 16,-21 0-16,0 0 0,0-1 15,0 1-15,0 42 31,0 1-31,0 20 0,0-21 16,0 21-16,0 1 0,0-1 0,0 0 16,-21 1-16,21-1 0,0 22 15,0-22-15,-21 0 0,21 1 0,-22-1 16,1-21-16,21 21 0,0-20 0,0 20 16,-21-21-16,21 0 0,0 0 0,-21-21 15,21 22-15,-21-22 31,21-22-15,-21 1-16,-1 21 0,1-21 0</inkml:trace>
  <inkml:trace contextRef="#ctx0" brushRef="#br1" timeOffset="-181096.12">24066 6456 0,'0'-42'16,"0"-1"-16,0 128 15,22-170-15,-1 85 0,0 0 0,0-21 16,0 21-16,22 0 0,-22 0 0,21 0 15,-21-21-15,22 21 0,-1 0 0,0-21 16,1 21-16,20-21 0,-21 21 16,1-22-16,-1 1 0,22 21 15,-22-21-15,-21 0 0,21 0 0,-20 0 16,-1-1-16,0 1 0,0-21 0,-21 21 16,21 0-16,-21-22 0,0 22 15,0 0-15,0 0 0,0 0 0,-21 21 16,0 0-1,21 42-15,0-21 0,0 21 16,-21-20-16,21 20 0,-21 0 16,21 1-16,0-1 0,0 0 0,-22 1 15,1-1-15,21 0 0,-21-21 0,21 22 16,0-1-16,-21-21 0,21 0 16,-21 22-16,21-22 0,-21 0 15,21 0-15,0-42 47,21 21-47,0-21 0,-21 0 0,21 0 16,-21-1-16,21 1 0,0 0 0,1 0 15,-1-21-15,-21 20 0,21 1 0,0 0 16,0 21-16,0-21 0,-21 0 16,22 21-16,-1 0 15,-21 21 1,0 0-16,0 0 0,0 0 15,0 1-15,0-1 0,0 0 16,0 0-16,0 0 0,0 0 0,0 1 16,0-1-16,21-21 0,-21 21 0,0 0 15,21-21-15,0 0 0,0 21 0,1-21 16,-1 0-16,0 0 0,0 0 16,0 0-16,0 0 0,1 0 0,20-21 15,-21 0-15,0 21 0,0-21 0,1 0 16,-1-1-16,0 1 0,0 0 0,-21 0 15,0-21-15,21 20 0,-21-20 16,21 21-16,-21 0 0,0-22 16,0 22-16,0 0 0,0 0 0,0 0 15,-21 21-15,0 0 0,0 0 16,0 0-16,0 0 16,-1 21-16,1 0 0,21 21 15,-21-20-15,21-1 0,0 0 0,0 21 16,0-21-16,0 1 0,0 20 0,0-21 15,0 0-15,0 0 0,21 1 16,-21-1-16,43 21 0,-43-21 16,21-21-16,0 21 0,0-21 15,0 0-15,0 0 0,1 0 16,-1 0-16,0 0 16,0 0-16,0 0 0,-21-21 15,21 21-15,1-21 0,-1 21 0,0-21 16,-21 0-16,21 0 0,0-1 0</inkml:trace>
  <inkml:trace contextRef="#ctx0" brushRef="#br1" timeOffset="-179627.63">26374 5652 0,'0'-22'16,"0"44"-16,0-86 0,0 43 0,0 0 15,0 0-15,-22 21 16,22 21-16,0 0 0,0 0 16,-21 21-16,21 1 0,0-1 0,0 0 15,0 22-15,0-1 0,0-20 0,0 20 16,0-20-16,0 20 0,0-21 16,-21 22-16,21-22 0,-21 1 0,21 20 15,0-21-15,0-20 0,0 20 0,-21 0 16,21-21-16,0 1 0,0-1 0,0 0 15,0-42 17,0 0-17,0-1-15,0 1 0,0 0 0,21-21 16,-21 21-16,21-1 0,0-20 16,-21 0-16,21 21 0,1-22 0,-22 22 15,21-21-15,0-1 0,0 22 0,0 0 16,0 0-16,1 0 0,-1 0 15,0 21-15,0 0 0,0 0 0,0 0 16,1 0-16,-22 21 16,0 0-16,0 0 0,0 0 15,0 0-15,0 1 16,-22-1-16,1-21 0,0 21 16,0-21-16,0 0 0,0 0 0,-1 21 15,1-21-15,0 0 0,0 0 0,0 0 16,0 0-16,-1 0 15,22 21 17,0 0-17,0 1-15,0-1 16,0 0-16,0 0 0,0 0 0,0 0 16,22-21-16,-1 22 0,-21-1 0,21 0 15,0-21-15,0 21 0,0-21 16,1 0-16,20 0 0,-21 0 15,0 0-15,22 0 0,-22 0 0,21 0 16,-21 0-16,0 0 0,22 0 0,-22-21 16,0 0-16,0 21 0,0-21 15,1-1-15,-1 1 0,0 0 0,0 0 16,0-21-16,0 20 0,-21 1 0,0 0 16,22-21-16,-22 21 0,21-1 0,-21 1 15,0 0-15,-21 21 31,-1 0-31,22 21 0,-21-21 0,0 21 16,21 1-16,-21 20 0,21-21 0,0 0 16,0 0-16,0 1 15,0-1-15,0 21 0,0-21 0,0 0 16,0 1-16,0-1 0,21-21 16,0 0-16,0 21 0,1-21 15,-1 0-15,0 0 0,0 0 16,0 0-16,0 0 0,1-21 0,-22 0 15,21 21-15,0-22 0,0 1 0,-21 0 16,21 21-16,-21-21 0,21 0 16,-21 0-16,0-1 0,22 1 0,-22 0 15,0 0-15,21 0 0,-21 0 0,0 42 47,0 0-47,0 0 0,-21 0 16,21 0-16,0 1 0,0-1 0,-22 0 15,22 0-15,0 0 0,0 0 0,0 1 16,0-1-16,22 0 16,-1-21-16,0 0 0,0 0 15,0 0-15,0 0 0,1 0 0,-1 0 16,0-21-16,0 21 0,0-21 16,-21-1-16,21 22 0,1-21 15,-22 0-15,0 0 0,21-21 0,-21 20 16,21 1-16,-21 0 0,21-21 0,-21 21 15,0-1-15,0-20 0,21 21 16,-21 0-16,21 0 0,-21-1 16,0 44 15,0-1-31,0 21 0,0-21 16,-21 0-16,21 22 0,-21-22 0,0 21 15,21-21-15,0 22 0,0-1 0,-21 0 16,21 1-16,-21-22 0,21 21 0,0 1 15,0-1-15,0 0 0,0 1 16,0-1-16,0 0 0,0 1 16,0-1-16,0 0 0,-22-21 0,22 22 15,-21-1-15,21 0 0,-21 1 0,0-1 16,21 0-16,-21 1 0,0-22 0,-1 21 16,1-21-16,0 1 0,0-22 0,0 21 15,0-21-15,-1 0 0,1 0 16,0 0-16,0 0 0,0 0 0,0-21 15,-1-1-15,1 1 0,21 0 0,-21 0 16,0 0-16,21 0 0,-21-1 0,21 1 16,0 0-16,0 0 0,0 0 0,0 0 15,0-1-15,0 1 0,0 0 16,0 0-16,21 0 0,0 0 0,0-22 16,0 22-16,1 0 0</inkml:trace>
  <inkml:trace contextRef="#ctx0" brushRef="#br1" timeOffset="-179031.97">27876 5990 0,'0'0'0,"0"-21"0,0 0 16,-21 21 15,21 21-31,-21 0 0,21 0 0,-21 1 15,21-1-15,0 0 0,0 21 16,0-21-16,0 1 0,0 20 0,0-21 16,0 0-16,-21 0 0,21 1 0,0-1 15,0 0-15,0 0 0,0-42 47,21 0-47,0 0 16,0-1-16,0 1 15,1 0-15,-22 0 0,21 0 0,-21 0 16,21 21-16,0-22 0,0 22 31,-21 22-31,21-1 16,-21 0-16,0 0 0,0 0 0,0 0 16,22 1-16,-1-1 0,-21 0 0,21 0 15,0-21-15,-21 21 0,21 0 16,0-21-16,1 0 0,-1 0 0,0 22 15,0-22-15,0 0 0,0 0 16,1 0-16,-1-22 0,-21 1 0,21 0 16,-21 0-16,21 0 15,-21 0-15,0-1 0,0 1 0,0 0 16,0 0-16,0 0 0,0-22 16,0 22-16,0 0 0,0 0 15,0 0-15,0 0 0,0-1 16,-21 22-16,0 0 15,0 0-15,21 22 16,0-1 0,21-21-1</inkml:trace>
  <inkml:trace contextRef="#ctx0" brushRef="#br1" timeOffset="-178624.4">28554 5969 0,'0'0'16,"0"-21"-16,-21 21 31,-1 0-15,22 21-16,0 0 0,-21 0 0,21 1 16,-21-1-16,21 21 0,-21-21 0,21 0 15,0 1-15,0 20 0,0-21 16,0 0-16,0 0 0,0 1 0,0-1 15,0 0-15,21 0 0,0 0 16,0-21-16,1 0 0,-1 0 16,0 0-16,0 0 15,0 0-15,-21-21 0,21 0 16,1 21-16,-22-21 0,21 0 0,-21-1 16,0 1-16,0 0 0,0 0 0,0 0 15,0-22-15,0 22 0,0 0 16,0 0-16,0-21 0,0 20 15,0 1-15,-21 21 0,21-21 16,-22 21-16,1 0 16,0 0-16,21 21 15,0 0-15,0 1 16,21-1 15</inkml:trace>
  <inkml:trace contextRef="#ctx0" brushRef="#br1" timeOffset="-178219.56">28956 6011 0,'0'-42'16,"21"42"15,0 0-31,-21 21 16,21 0-16,1 1 0,-22-1 15,21-21-15,0 42 0,0-21 16,-21 0-16,0 1 0,21 20 0,-21-21 16,0 0-16,0 0 0,0 1 0,0-1 15,0 0-15,0 0 0,0 0 16,0 0-16,0 1 16,0-44 15,0 1-31,0 0 0,0 0 15,0 0-15,0 0 0,0-1 0,21 1 16,1 0-16,-22 0 0,21-21 16,0 20-16,0 1 0,0-21 0,-21 21 15,21 0-15,1-1 0,-1 1 16,0 0-16,-21 0 0,21 0 0,0 21 16,0-21-16,1 21 15,-1 0-15,0 0 16,0 0-16,0 21 0</inkml:trace>
  <inkml:trace contextRef="#ctx0" brushRef="#br1" timeOffset="-177624.91">29866 6075 0,'0'0'0,"0"-42"16,0 20-1,0 1-15,-21 21 16,21-21-16,-21 21 0,0 0 16,-1 0-16,1 0 15,0 0-15,0 21 0,0 0 0,0 1 16,-1-1-16,22 0 0,-21 0 16,0 0-16,0 0 0,0 1 0,21 62 15,0-63 1,0 1-16,0-1 0,0 0 15,0 0-15,0 0 0,21-21 16,0 0-16,0 0 0,0 0 0,1 0 16,-1 0-16,0 0 0,0 0 0,0-21 15,0 0-15,1 0 16,-1 0-16,0-1 0,-21 1 0,21 0 16,0-21-16,-21 21 0,21-22 0,1-20 15,-1 20-15,0 1 0,-21-21 16,21-1-16,0 1 0,0-1 0,-21 22 15,0-1-15,0 1 0,0 0 0,0 21 16,0-1-16,0 1 16,-21 42-1,21 1-15,-21-1 0,0 21 16,21-21-16,0 22 0,0-1 16,-21 21-16,21-20 0,0-1 0,0 22 15,0-22-15,0 0 0,0 22 0,0-22 16,0 0-16,0 1 0,0-22 0,0 21 15,0-21-15,0 1 0,0 20 16,0-21-16,21-21 0,-21 21 0,21-21 16,0 0-16,0 0 15,-21-21 1,0 0 0,0 0-16,0 0 0,22-1 0,-22 1 15</inkml:trace>
  <inkml:trace contextRef="#ctx0" brushRef="#br1" timeOffset="-176880.28">30692 6329 0,'21'0'15,"-21"-21"-15,21 21 16,0-21-16,0-1 0,0 1 16,1 0-16,20 0 0,-21-21 0,0 20 15,0 1-15,1-21 0,-1 0 0,0 20 16,0-20-16,-21 21 16,21-21-16,-21 20 0,0 1 0,0 0 15,-21 21 1,0 21-1,21 0-15,0 1 0,0-1 0,0 0 16,0 0-16,0 0 0,0 22 0,0-22 16,0 0-16,21 21 0,0-21 15,-21 1-15,21-1 0,1 0 0,-22 0 16,0 0-16,21 0 0,-21 1 0,0-1 16,0 0-16,0 0 15,-21-21-15,-1 0 16,1 0-16,0 0 0,0 0 15,0 0-15,0 0 0,-22 0 16,22 0-16,0 0 16,21-21-16,0 0 15,21 21-15,0-21 16,0-1-16,1 1 0,-1 21 16,0-21-16,0 0 0</inkml:trace>
  <inkml:trace contextRef="#ctx0" brushRef="#br1" timeOffset="-176602.92">31432 5609 0,'0'0'0,"22"-21"0,-22-21 0,0 21 0,0-22 15,0 22-15,0 0 16,0 42 0,0 0-16,0 22 15,0-1-15,0 0 0,0 1 0,0-1 16,0 21-16,0-20 0,-22 20 0,22-20 15,0-1-15,0 0 0,0 1 16,0-1-16,0 0 0,0 1 0,0-22 16,0 0-16,0 0 0,0 0 0,0 0 15,0 1-15,0-44 47,0 1-47,0 0 16</inkml:trace>
  <inkml:trace contextRef="#ctx0" brushRef="#br1" timeOffset="-176435.01">31369 5948 0,'0'-21'15,"0"42"-15,0-63 16,21 42 0,0 0-16,0 0 15,1 0-15,-1 0 0,21 0 16,-21 0-16,0 0 0,1-22 15,-1 22-15,0 0 0,0 0 0,0 0 16,0 0-16,1 0 0</inkml:trace>
  <inkml:trace contextRef="#ctx0" brushRef="#br1" timeOffset="-174984.33">31940 6033 0,'0'0'0,"22"0"0,-1-22 16,-21 1 0,0 0-1,0 0-15,0 0 0,0 0 16,0-1-16,0 1 0,-21 21 16,-1 0-1,1 0-15,0 0 0,0 0 16,0 21-16,0 1 0,-1 20 0,1-21 15,0 0-15,21 0 0,0 22 16,-21-22-16,21 0 0,0 0 0,0 0 16,0 1-16,0-1 0,0 0 15,21 0-15,0-21 16,0 0-16,1 0 0,-1 0 16,0 0-1,0-21-15,-21 0 0,21 0 16,0-1-16,-21 1 0,22 0 15,-22 0-15,21 0 0,-21-22 16,21 22-16,-21 0 0,0 0 0,0 0 16,0 42 15,0 0-31,0 0 0,0 0 0,0 1 16,0-1-16,0 0 0,0 0 15,0 0-15,0 0 0,0 1 0,0-1 16,0 0-16,21 0 0,0-21 15,0 0-15,1 21 16,-1-21-16,0 0 0,0 0 0,0 0 16,0 0-16,1 0 0,-1-21 0,0 0 15,0 0-15,0 0 16,-21-1-16,21 1 0,1 0 0,-22-21 16,0-1-16,21 1 0,0 0 15,-21-1-15,21-20 0,-21 21 0,0-22 16,21 1-16,0 20 0,-21 1 15,22 0-15,-22-1 0,0 22 0,0 0 16,0 0-16,-22 42 31,1 0-31,21 0 0,-21 22 16,0-22-16,0 21 0,21 0 16,-21 22-16,21-22 0,-22 1 0,22-1 15,0 21-15,0-20 0,0-1 0,0 0 16,0-20-16,0 20 0,0-21 15,22 0-15,-1 0 0,0 1 0,0-1 16,0-21-16,0 21 16,1-21-16,-1 0 0,0 0 0,0 0 15,0-21-15,0 21 0,1-21 16,-22-1-16,21 1 16,0 0-16,-21 0 0,0 0 0,21 0 15,0-1-15,-21 1 0,0 0 16,21 0-16,-21 0 0,0 42 31,-21 0-31,21 0 16,0 0-16,-21 1 0,21-1 0,0 0 15,0 0-15,0 0 0,0 0 16,0 1-16,0-1 0,21 0 0,-21 0 16,21-21-16,1 0 0,-1 21 15,0-21-15,0 0 0,0 0 16,0 0-16,1-21 15,-1 21-15,-21-21 16,21 0-16,0 0 0,-21-1 0,21 1 16,0 0-16,1 0 0,-1 0 0,-21-22 15,21 22-15,0 0 0,0-21 16,-21 21-16,21-1 0,1 22 0,-22-21 16,21 21-1,-21 21 16,0 1-31,0-1 16,0-42 62,0-1-62,-21 44 15,-1-22-31,22 21 0,-21 0 16,0 0-16,0 0 0,21 0 0,-21 1 15,21-1-15,-21 0 0,21 0 16,-22 0-16,22 0 0,0 1 0,0-1 16,0 0-16,0 0 0,22 0 15,-1-21-15,0 0 16,0 21-16,0-21 0,0 0 0,1 0 15,-1 0-15,0 0 0,0 0 0,0 0 16,0 0-16,1 0 16,-1-21-16,0 0 0,0 21 15,-21-21-15,0 0 0,21 21 16,0-21-16,-21-1 0,22 1 0,-22 0 16,0 0-16,0 0 0,0 0 0,0-1 15,0 1-15,0 0 16</inkml:trace>
  <inkml:trace contextRef="#ctx0" brushRef="#br1" timeOffset="-174699.49">32893 5419 0,'0'0'0,"21"0"79,0 0-64,0 0 1</inkml:trace>
  <inkml:trace contextRef="#ctx0" brushRef="#br1" timeOffset="-174388.67">32279 5652 0,'0'0'0,"0"21"0,21-21 32,0 0-32,1 0 15,-1 21-15,0-21 0,0 0 0,21 0 16,-20 0-16,-1 0 0,0 0 0,0 0 16,0 0-16,0 0 0,1 0 0,-1 0 31,0 0-31,-42 0 62,0 0-46,-1 0-16,1 0 0,0 0 16</inkml:trace>
  <inkml:trace contextRef="#ctx0" brushRef="#br1" timeOffset="-162812.25">18542 8573 0,'0'-22'15,"0"1"1,0 0-16,0 42 78,0 0-62,0 1-16,0-1 0,0 0 0,0 21 15,0-21-15,0 22 0,0-22 0,0 21 16,0 1-16,0-22 0,0 21 0,0-21 16,0 22-16,0-22 0,0 0 15,0 21-15,0-21 0,0 1 16,0-1-16,0 0 16,0-42 15,0 0-31,0-1 15,0 1-15,0 0 0,0 0 16,0 0-16,0 0 0,0-1 0</inkml:trace>
  <inkml:trace contextRef="#ctx0" brushRef="#br1" timeOffset="-162384.5">18584 8297 0,'-21'0'0,"0"0"0,0 0 15,21 22 32,21-22-31,0 0-1,0 0-15,-21-22 16,0 1 0,0 0 15,-21 21-16,0 0-15,0 21 16,21 0-16,-21 1 16,21-1-1,0 0 1,21 0-16,0-21 16</inkml:trace>
  <inkml:trace contextRef="#ctx0" brushRef="#br1" timeOffset="-161764.39">19050 8573 0,'-21'-22'16,"0"22"-16,21 22 31,0-1-15,0 0-16,0 0 0,0 0 15,0 0-15,0 1 0,0-1 16,0 0-16,0 0 0,0 21 0,0-20 0,0-1 16,-22 0-16,22 0 0,0 0 15,0 0-15,0 1 0,0-1 16,0 0-16,0 0 0,-21-21 15,21 21-15,0-42 32,0 0-32,0 0 15,0 0-15,0-1 0,0 1 16,0 0-16,0-21 0,0 21 16,21-22-16,-21 22 0,22-21 0,-1-1 15,0 22-15,0 0 0,0-21 0,0 21 16,1-1-16,-1 1 0,0 0 0,0 21 15,0-21-15,0 21 0,1 0 16,-1 0-16,0 0 0,0 0 0,0 0 16,0 0-16,1 21 0,-22 0 15,21 0-15,0 1 0,-21-1 0,0 0 16,0 0-16,0 0 0,21 22 0,-21-22 16,0 21-16,0-21 0,0 0 0,0 1 15,0-1-15,0 21 0,0-21 16,0 0-16,0 1 0,-21-22 0,21 21 15,0-42 32,0-1-47,0 1 16,0 0-16,0-21 0,21 21 16</inkml:trace>
  <inkml:trace contextRef="#ctx0" brushRef="#br1" timeOffset="-161432.58">19854 8107 0,'0'-21'16,"0"42"-1,0 0-15,0 0 16,0 22-16,0-22 0,0 21 0,0 0 15,0 1-15,0-1 0,0 0 16,0 1-16,0-1 0,0 0 0,0 1 16,-21-22-16,21 21 0,0 1 0,0-22 15,0 21-15,-21-21 0,21 0 0,0 1 16,0-1-16,0 0 0,0 0 0,0 0 16,21-21 15,0-21-16,0 0 1,-21 0-16,0 0 0,0-1 0,0 1 16,0 0-16</inkml:trace>
  <inkml:trace contextRef="#ctx0" brushRef="#br1" timeOffset="-161212.7">19791 8446 0,'0'-22'31,"21"22"-15,0 0-16,0 0 0,0 0 15,-21-21-15,22 21 0,-1 0 0,0 0 16,0 0-16,0 0 0,0 0 16,1 0-1,-22-21-15,0 0 31,21 21-31</inkml:trace>
  <inkml:trace contextRef="#ctx0" brushRef="#br1" timeOffset="-160496.11">21336 8657 0,'0'-21'16,"21"21"0,-21-21-16,21 21 0,-21-21 0,21 0 15,1-1 1,-22 1-16,0 0 0,0 0 15,0 0-15,0 0 16,0-1-16,0 1 0,0 0 16,-22 21-16,1 0 15,0 0-15,0 0 0,0 0 0,0 0 16,-1 0-16,1 21 0,0-21 0,0 21 16,0 1-16,0-1 0,-1 21 15,1-21-15,21 0 0,-21 1 0,0 20 16,21-21-16,-21 0 0,21 0 0,0 1 15,0-1-15,0 0 0,0 0 0,0 0 16,0 0-16,0 1 16,0-1-16,21-21 0,0 0 15,0 0-15,0 0 16,1 0-16,-1 0 0,0-21 0,0-1 16,0 22-16,0-21 0,1 0 0,-22 0 15,21 0-15,0 0 0,0-1 0,-21 1 16,21 0-16,-21-21 0,0 21 0,21-1 15,-21-20-15,0 21 0,0 0 0,0 0 16,0-1-16,0 1 16,0 42-1,0 1-15,0-1 16,0 0-16,0 0 0,0 0 16,0 22-16,0-22 0,0 0 0,0 21 15,0-21-15,0 1 0,0 20 16,0-21-16,0 0 0,0 0 0,22 1 15,-22-1-15,0 0 0,21 0 0,0-21 16,-21 21-16,21-21 0,0 0 0,0 0 16,1 0-16,-1 0 15,0 0-15,0 0 0,0 0 16,0-21-16,1 0 16,-1 0-16,0 21 0,0-21 15</inkml:trace>
  <inkml:trace contextRef="#ctx0" brushRef="#br1" timeOffset="-160164.29">22564 8467 0,'21'0'31,"0"0"-31,0 0 16,0 0-16,0 0 0,1 0 16,-1 0-16,0 0 0,0 0 15,0 0 1</inkml:trace>
  <inkml:trace contextRef="#ctx0" brushRef="#br1" timeOffset="-159904.45">22564 8594 0,'0'21'0,"0"-42"0,0 63 31,21-42-15,0 0 0,0 0-16,0 0 0,0 0 15,1 0 1,-1 0-16,0 0 31,0 0-15,-21-21-1,21 21 1</inkml:trace>
  <inkml:trace contextRef="#ctx0" brushRef="#br1" timeOffset="-159500.16">23431 8192 0,'0'0'0,"-21"-22"0,0 1 16,21 42 31,0 1-47,0 20 15,0-21-15,0 0 0,0 0 16,0 22-16,0-22 0,0 0 16,0 21-16,0-20 0,-21-1 0,21 21 15,-21-21-15,0 0 0,21 1 0,0-1 16,0 0-16,-22 0 0,22 0 0,0 0 15,-21 1-15,21-1 0,0 0 16,0-42 31,21 21-47,-21-21 16,22 21-16,-22-22 0,21 22 0</inkml:trace>
  <inkml:trace contextRef="#ctx0" brushRef="#br1" timeOffset="-158969.64">23876 8255 0,'0'0'16,"0"-21"-1,0 0-15,0 0 16,0 42 15,0 0-31,-21 0 0,0-21 16,21 21-16,-22 22 0,1-22 15,0 0-15,21 0 0,-21 21 0,0-20 16,0-1-16,21 0 0,-22 21 0,22-21 16,-21 1-16,21-1 0,0 0 0,0 0 15,0 0-15,0 0 0,0 1 16,0-1-16,21 0 0,1-21 15,-1 0-15,0 21 0,0-21 0,0 0 16,0 0-16,1 0 0,-1 0 0,0 0 16,0 0-16,0 0 0,0 0 0,1-21 15,-1 21-15,0-21 0,0 0 16,0-1-16,0 1 0,1 0 0,-22 0 16,21 0-16,0 0 0,-21-1 15,21-20-15,-21 21 0,0-21 0,0 20 16,0-20-16,0 21 0,0 0 0,0 0 15,-21-1-15,0 22 16,0 0-16,-22 0 0,22 0 16,0 0-16,0 22 0,0-22 0,-1 21 15,-20-21-15,21 0 0,21 21 0,-21-21 16,0 0-16,-1 0 0,22 21 16,22-21 15,-1 0-31</inkml:trace>
  <inkml:trace contextRef="#ctx0" brushRef="#br1" timeOffset="-158708.28">24723 8382 0,'0'21'79,"-22"0"-64,22 1-15,0-1 16,-21 0-16,21 0 15,0 0-15</inkml:trace>
  <inkml:trace contextRef="#ctx0" brushRef="#br1" timeOffset="-158455.43">24744 8869 0,'0'0'0,"-21"0"16,21 21-16,0 0 15,-22-21-15,22 21 0,-21 1 16,21-1-16,-21 0 16,0-21-16,21 21 0,-21 0 0,0-21 15,-1 21-15,1-21 0,0 22 16,0-1-16,0-21 0,0 21 0,-1-21 0,1 0 15,-21 21-15,21-21 0</inkml:trace>
  <inkml:trace contextRef="#ctx0" brushRef="#br1" timeOffset="-157800.87">17907 11091 0,'0'0'15,"-42"-21"-15,20 21 16,1 0-1,21 21-15,-21 1 16,21-1-16,0 21 0,0 0 0,0 1 16,0-1-16,0 0 0,0 22 0,0-22 15,0 22-15,0-22 0,0 22 0,0-22 16,0 21-16,-21-20 0,21-1 0,0 0 16,0 1-16,0-1 0,0 0 0,0 1 15,0-22-15,0 21 0,0-21 16,0 1-16,0-1 0,0 0 15,0-42 1,0 0 0,0-1-16,0 1 0,0 0 0</inkml:trace>
  <inkml:trace contextRef="#ctx0" brushRef="#br1" timeOffset="-157461.08">17674 11218 0,'0'-42'0,"0"84"0,0-105 0,0 42 0,0 0 16,21-22-16,0 22 0,1 0 0,-1 0 15,0 0-15,0-1 0,0 1 0,0 21 16,22-21-16,-1 21 0,0 0 16,1 0-16,-1 0 0,0 0 15,1 0-15,-1 0 0,0 21 0,-20 0 16,20 1-16,-21-1 0,0 0 0,-21 0 15,0 21-15,0-20 0,0-1 0,0 0 16,-21 21-16,0-21 0,0 1 0,0-1 16,-22 0-16,22 0 0,-21 0 0,21 0 15,-1 1-15,1-1 0,0-21 16,0 21-16,0-21 0,0 0 16,21-21 15,21 21-31,0-21 0,-21-1 15,21 1-15</inkml:trace>
  <inkml:trace contextRef="#ctx0" brushRef="#br1" timeOffset="-157012.33">18563 10880 0,'0'0'0,"0"21"31,0 0-31,0 0 15,0 0-15,0 1 0,-21 20 0,21-21 16,0 21-16,0-20 0,0 20 16,0 0-16,0-21 0,0 22 15,0-22-15,0 0 0,0 0 0,0 0 16,0 1-16,0-1 0,21 0 0,0-21 16,0 0-16,1 0 15,-1 0-15,0 0 0,0-21 0,-21 0 16,21-1-16,0 22 0,1-42 15,-1 21-15,-21 0 0,21-22 0,-21 22 16,21-21-16,-21 21 0,0-22 0,0 22 16,21-21-16,-21 0 0,0 20 0,0 1 15,0 0-15,0 0 0,0 42 32,0 21-17,0-20-15,0-1 0,0 0 16,0 21-16,0-21 0,0 22 0,0-22 15,0 0-15,0 21 0,0-20 0,0-1 16,0 0-16,0 0 0,0 0 0,0 0 16,21-21-1,1 0 1,-1 0-16,0-21 0,0 0 0,21 21 16</inkml:trace>
  <inkml:trace contextRef="#ctx0" brushRef="#br1" timeOffset="-156512.61">19389 10414 0,'-22'0'0,"44"0"0,-65 0 16,22 0-16,0 0 0,21 21 16,-21 0-16,21 1 0,-21 20 0,21-21 15,0 21-15,0 1 0,-22-1 16,22 0-16,0 1 0,0-1 0,0 0 15,0 1-15,-21-1 0,21 0 0,0 1 16,0-1-16,0 0 0,0-20 16,0 20-16,0-21 0,0 0 0,-21 0 0,21 1 15,0-1-15,0 0 16,0-42 15,0 0-31,0-1 0,21 1 16,-21-21-16,21 21 0,1 0 0,-1-1 15,0 1-15,0 0 0,21 0 0,-20 0 16,-1 0-16,21 21 0,-21 0 0,0 0 16,22 0-16,-22 0 0,0 0 15,0 21-15,0 0 0,-21 0 16,0 0-16,0 0 0,0 1 0,0-1 16,0 0-16,0 0 0,0 0 0,0 0 15,-21 1-15,0-1 0,0 0 16,0-21-16,0 21 0,-1 0 0,1-21 15,0 0-15,0 21 0,0-21 0,0 0 16,-1 0-16,1 0 16,0 0-16,21-21 15,0 0-15,0 0 0,0 0 16,0 0-16,0-1 0,21-20 0,0 21 16</inkml:trace>
  <inkml:trace contextRef="#ctx0" brushRef="#br1" timeOffset="-155616.6">19918 10329 0,'0'0'0,"0"22"16,0-1 0,0 0-16,0 0 0,0 0 0,0 22 15,0-1-15,0 0 0,0 1 0,0-1 16,0 21-16,0-20 0,0-1 0,0 22 15,0-22-15,0 0 0,0 1 0,0-1 16,0 0-16,0 1 0,0-1 16,0-21-16,0 0 0,0 22 15,0-22-15,0 0 0,21 0 16,0-21-16,0 0 0,0 0 16,1 0-16,-1 0 0,0-21 15,0 21-15,0-21 0,0 0 0,1-1 16,-1 1-16,-21 0 0,21-21 0,0 21 15,0-22-15,-21 22 0,0 0 16,21-21-16,-21 20 0,22 1 0,-22 0 16,0 0-16,0 42 31,0 0-31,0 0 0,0 1 16,0-1-16,0 21 0,0-21 0,0 0 15,0 22-15,0-22 0,0 0 0,21 0 16,0 0-16,-21 1 0,21-1 15,0 0-15,-21 0 0,21-21 0,1 0 16,-1 0-16,0 0 0,0 0 16,0 0-16,0 0 0,1 0 0,-1-21 15,0 0-15,0 0 0,0-1 0,0 1 16,1 0-16,-1 0 0,0-21 0,21 20 16,-21-20-16,1 21 0,-1-21 15,0 20-15,0 1 0,-21 0 0,21-21 16,0 42-16,-21-21 0,0-1 15,22 22-15,-22 22 32,0-1-32,0 0 15,0 0 1,21-21 15,-21-21-31,0 0 16,0 0-16,0-1 15,0 1 1,-21 21 0,-1 0-16,22 21 15,-21-21-15,0 22 0,0-1 16,21 0-16,-21 0 0,0 21 0,21-20 16,-22-1-16,22 0 0,0 0 0,0 21 15,0-20-15,0-1 0,0 0 0,0 0 16,0 0-16,0 0 0,22 1 15,-1-22-15,0 0 16,0 0-16,0 0 0,0 0 16,1 0-16,-1 0 0,0-22 15,0 22-15,-21-21 16,0 0-16,21 0 0,-21 0 16,0 0-16,0-1 0,0 1 0,0 0 15,0 0-15</inkml:trace>
  <inkml:trace contextRef="#ctx0" brushRef="#br1" timeOffset="-155408.72">20214 10583 0,'-21'0'0,"42"0"0,-63 0 15,21 0 1,21-21-16,-22 21 62</inkml:trace>
  <inkml:trace contextRef="#ctx0" brushRef="#br1" timeOffset="-154900.89">22246 10626 0,'0'-21'16,"0"-1"-16,0 1 0,-21 21 16,21 21-1,0 1 1,0 20-16,0-21 0,0 21 0,21 1 16,-21-22-16,21 21 0,-21 1 15,0-22-15,0 21 0,0-21 16,0 22-16,0-22 0,0 0 0,0 21 15,0-21-15,0 1 0,0-1 16,0 0-16,0 0 16,0-42 15,21 0-31</inkml:trace>
  <inkml:trace contextRef="#ctx0" brushRef="#br1" timeOffset="-154652.02">22648 10478 0,'0'0'0,"0"-22"0,-21 22 15,0 22-15,0-1 16,0 0-16,-1 0 0,1 21 0,0 1 16,0-22-16,21 21 0,-21 1 0,0-1 15,-1 0-15,1 1 0,0-22 0,0 21 16,0 0-16,21-20 0,-21 20 0,-1-21 15,22 0-15,-21 0 0,21 1 16,0-1-16,0 0 0,0 0 16,21-21-1,1-21-15,-1 21 0,0-21 16</inkml:trace>
  <inkml:trace contextRef="#ctx0" brushRef="#br1" timeOffset="-154236.74">22881 10710 0,'21'-21'0,"0"0"0,-211 190 0,338-296 0,-106 64 16,-42 84-1,0 0 1,-21 0-16,0 1 0,21 20 16,-21-21-16,0 0 0,0 22 0,21-22 15,0 21-15,-22-21 0,1 22 16,21-22-16,0 0 0,-21 21 0,21-21 0,0 1 15,0-1-15,0 0 0,0 0 16,21 0-16,0 0 0,1-21 16,-1 0-16,0 0 0,0 0 0,0 0 15,0 0-15,1-21 0,-1 21 0,42-42 16,-42 21-16,1 0 0,-1-1 16,0 1-16,0-21 0,0 21 0,-21-22 15,0 22-15,0-21 0,0 0 0,0 20 16,0-20-16,0 0 0,0 21 15,0-1-15,-21-20 0,0 42 0,0-21 16,0 21-16,-1 0 0,1 0 16,0 0-16,0 0 0,0 0 0,0 21 15,-1 0-15,1-21 0,0 21 0,21 1 16,0-1-16,0 0 0,0 0 16,0 0-16,0 0 15,21-21-15,0 0 0</inkml:trace>
  <inkml:trace contextRef="#ctx0" brushRef="#br1" timeOffset="-153985.22">23622 10710 0,'0'0'0,"0"22"15,0-1 1,0 0-16,0 0 0,0 0 15,0 0-15,0 1 0,0-1 0,0 0 16,0 0-16,0 0 0,0 0 0,0 1 16,0-1-16,0 0 0,0 0 0,0 0 15,0 0-15,0 1 16,-21-22 0,21-22-1,0 1-15,0 0 0</inkml:trace>
  <inkml:trace contextRef="#ctx0" brushRef="#br1" timeOffset="-153792.33">23622 10435 0,'0'0'16,"-42"-42"-1,42 63 16,0 0-15,21 0-16,-21 1 16,21-22-16,0 21 0,0 0 15</inkml:trace>
  <inkml:trace contextRef="#ctx0" brushRef="#br1" timeOffset="-153208.65">24384 10816 0,'0'0'0,"0"-21"0,21 21 15,-21-21-15,0 0 0,0 0 16,0-1-16,0 1 0,0 0 16,0 0-1,-21 21-15,0 0 0,0 0 0,-1 0 16,1 0-16,0 0 0,0 21 15,21 0-15,-21 0 0,0 1 0,-1-1 16,1 21-16,0-21 0,0 0 0,21 22 16,0-22-16,-21 0 0,21 0 15,0 22-15,0-22 0,0 0 0,0 0 16,0 0-16,0 0 0,21-21 16,0 0-16,0 0 0,0 0 15,1 0-15,-1 0 0,0 0 0,0 0 16,0-21-16,0 21 0,1-21 0,-1 0 15,0 0-15,0 0 16,0-1-16,0 1 0,1-21 0,-22 21 16,21-22-16,0 1 0,-21 0 0,0-1 15,0-20-15,0 21 0,0-22 0,0 1 16,0 20-16,0-20 0,0 20 0,0 1 16,0 0-16,0 21 0,-21-22 15,21 22-15,-21 21 0,-1 0 16,22 21-16,0 0 15,0 22-15,0-1 0,0 0 0,0 1 16,0-1-16,0 0 0,0 22 16,0-22-16,0 1 0,22 20 15,-22-21-15,21 1 0,0-1 0,-21-21 16,21 22-16,0-22 0,-21 0 0,21 21 16,1-21-16,-1 1 0,0-22 15,0 21-15,0-21 16,0 0-16,1 0 0,-1 0 15,0-21-15,0 21 0</inkml:trace>
  <inkml:trace contextRef="#ctx0" brushRef="#br1" timeOffset="-152460.56">26543 10837 0,'0'0'0,"0"-21"0,0 0 16,0 0-16,0 0 0,0 0 16,0-1-16,0 1 0,0 0 0,0 0 15,0-21-15,0 20 0,-21 1 0,0 0 16,-1-21-16,1 21 0,0 21 15,0-22-15,0 22 0,0 0 0,-1 0 16,-20 0-16,21 0 0,0 22 16,-22-1-16,22 0 0,0 0 0,0 21 15,0-20-15,0 20 0,-1 0 0,1-21 16,0 22-16,21-1 0,-21-21 16,21 22-16,0-22 0,0 0 0,0 0 15,0 0-15,0 0 0,0 1 0,21-1 16,0-21-16,0 0 0,1 0 15,-1 0-15,0 0 0,0 0 0,0 0 16,22-21-16,-22 21 0,0-22 16,0 1-16,0 0 0,0 0 0,1 0 15,-1 0-15,0-1 0,0-20 0,-21 21 16,21-21-16,0 20 0,-21-20 16,22 0-16,-22 21 0,0-22 0,0 22 15,0 0-15,0 42 31,0 0-31,0 0 0,0 22 0,0-22 16,0 21-16,0 1 0,0-22 0,0 21 16,0-21-16,0 0 0,0 22 15,0-22-15,0 0 0,0 0 0,0 0 16,21 1-16,0-22 16,0 0-1,0 0-15,0 0 16,1-22-16,-22 1 0,21 0 15,0 21-15</inkml:trace>
  <inkml:trace contextRef="#ctx0" brushRef="#br1" timeOffset="-151372.04">27009 10266 0,'21'-127'16,"-42"254"-16,42-275 0,0 127 15,-21-1-15,0 44 16,0-1-1,0 0-15,0 21 0,0 1 0,0-1 16,0 0-16,0 1 16,0 20-16,0-21 0,0 1 0,0 20 15,0-20-15,0-1 0,0 0 0,0-21 16,0 22-16,0-1 0,0-21 0,0 0 16,0 1-16,0-1 0,0 0 15,0 0-15,-21-21 16,21-21-1,0 0 1,0 0-16,0-1 0,0 1 16,0 0-16,0-21 0,0 21 15,21-1-15,0-20 0,0 21 16,0 0-16,-21-22 0,22 22 0,-1 21 16,0-21-16,0 0 0,0 21 0,0 0 15,1 0-15,-1 21 16,0 0-16,0 0 0,-21 1 0,21-1 15,-21 21-15,21-21 0,-21 0 0,0 1 16,0 20-16,0-21 0,0 0 0,0 0 16,0 1-16,-21-1 0,0 0 0,0-21 15,21 21-15,-21 0 0,0-21 16,-1 0-16,1 21 0,0-21 0,-21 0 16,21 0-16,-1 0 0,1 0 0,0 0 15,0 0-15,0 0 0,0 0 16,-1 0-16,1 0 0,0-21 15,42 21 17,0 0-32,1 21 0,-1-21 15,0 0-15,0 22 0,0-22 0,22 0 16,-22 0-16,0 21 0,0-21 0,21 0 16,-20 0-16,-1 0 0,21 0 15,-21 0-15,0 0 0,22 0 0,-22 0 16,0 0-16,0 0 0,0-21 0,1 21 15,-22-22-15,21 22 0,0-21 0,0 0 16,0 0-16,0 0 0,1 0 16,-1-1-16,0-20 0,0 21 0,0 0 15,0-22-15,1 22 0,20-21 16,-21 21-16,0 0 0,0-1 0,22 1 16,-22 0-16,0 21 0,0 0 15,0 0-15,-21 21 16,0 0-1,0 1-15,0-1 16,0 0-16,0-42 63,0 0-48,0-1-15,0 1 16,0 0-16,-21 21 15,0 0-15,0 0 16,0 0-16,0 0 0,-1 21 16,1 0-16,0 1 0,0-1 0,21 0 15,-21 21-15,0-21 0,21 22 0,-22-22 16,22 0-16,0 21 0,0-20 16,0-1-16,0 0 0,0 0 0,22 0 15,-1 0-15,0 1 0,0-1 0,0 0 16,0-21-16,1 21 0,-1-21 15,0 0-15,0 0 0,0 0 0,0 0 16,1 0-16,-1 0 0,0 0 0,0 0 16,0 0-16,0 0 15,1-21-15,-1 21 0,-21-21 0,21 0 16,0 21-16,0-22 0,0 1 0,1 21 16,-1-21-16,0 0 0,21 0 0,-21 0 15</inkml:trace>
  <inkml:trace contextRef="#ctx0" brushRef="#br1" timeOffset="-151093.2">28892 10393 0,'0'-21'0,"0"42"0,0-63 0,0 20 16,0 1-16,0 0 16,0 42-1,0 0-15,-21 1 16,21-1-16,-21 0 0,0 21 0,21 1 15,0-22-15,-21 21 0,0 0 16,21 1-16,-22-1 0,22-21 0,0 22 16,0-1-16,0-21 0,0 0 0,0 22 15,0-22-15,0 0 0,0 0 0,22 0 16,-22 0-16,21-21 0,0 0 16,-21 22-1,21-22-15,0 0 0,0 0 0,1 0 16,-1 0-16,0-22 0,0 1 15</inkml:trace>
  <inkml:trace contextRef="#ctx0" brushRef="#br1" timeOffset="-150760.39">29443 10245 0,'0'0'0,"21"-21"16,0 21-16,0 0 16,0 0-16,1 0 0,-1 0 0,0 0 15,0 0-15,0 21 0,-21 0 0,21 0 16,-21 0-16,22 22 0,-22-1 0,0-21 16,0 43-16,0-22 0,0 0 15,0 1-15,0 20 0,0-21 0,-22 1 16,1-1-16,0 0 0,0-20 0,0 20 15,0-21-15,-1 21 0,1-20 0,0-1 16,0 0-16,0 0 16,0-21-16,-1 0 0,1 21 15,0-21-15,21 21 0,-21-21 0,0 0 16,0 0-16,-1 0 0,1 0 0,0 0 16,0 0-16</inkml:trace>
  <inkml:trace contextRef="#ctx0" brushRef="#br1" timeOffset="-149915.6">22479 12488 0,'0'0'0,"-21"0"0,21-21 16,-21 0-16,-1 21 15,22-21-15,0 0 0,-21 21 47,0 21-31,21 0-16,-21-21 0,21 21 0,0 0 16,-21 1-16,0-1 0,21 0 0,-22-21 15,22 21-15,0 0 0,0 0 16,0 1-16,22-1 15,-1-21-15,0 0 0,-21 21 16,21-21-16,0 0 0,0 0 0,1 0 16,-22 21-16,21-21 15,-21 21-15,0 0 16,-21 1-16,-1-22 16,1 21-16,0 0 0,0-21 0,0 21 15,0-21-15,-1 21 0,1-21 0,21 21 16,-21-21-16,0 0 15,21 22 1,21-22 0,0 0-16,0 0 15,1 0-15,-1 21 16,0-21-16,-21 21 0,0 0 0,21 0 16,-21 0-16,21 1 0,-21-1 0,0 0 15,0 21-15,0-21 0,0 1 16,0 20-16,0-21 0,-21 0 0,21 0 15,-21 1-15,21-1 0,0 0 16,-21 0-16,21 0 0,0 0 0,0 1 16,0-1-1</inkml:trace>
  <inkml:trace contextRef="#ctx0" brushRef="#br1" timeOffset="-149165.02">22923 15240 0,'0'0'0,"22"-63"15,-1 63-15,0-22 16,0 1-16,0 0 0,0 21 16,1 0-16,-1 0 0,0 0 15,0 0-15,0 0 0,-21 21 16,0 0-16,0 1 15,0-1-15,0 0 0,0 21 0,-21-21 16,0 22-16,0-22 0,0 21 16,-22-21-16,22 1 0,-21 20 0,21-21 15,-22 0-15,22 22 0,0-22 0,0 0 16,0 0-16,21 0 0,0 0 16,0 1-16,0-1 15,21-21-15,0 21 0,0-21 16,0 0-16,0 21 0,1-21 0,-1 21 15,0-21-15,0 21 0,0 1 16,0-22-16,-21 21 0,0 0 16,0 0-16,0 0 0,0 0 0,0 1 15,0-1-15,-21 21 0,0-21 0,0 22 16,0-22-16,-22 21 0,22-21 16,0 22-16,-21-22 0,21 21 0,-22-21 15,22 22-15,0-22 0,-21 0 0,20 0 16,1 0-16,0 22 0,0-43 0,0 21 15,0 0-15,21 0 0,-22-21 16,1 0-16,0 0 16,21-21-16,0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7:39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698 1736 0,'0'0'0,"-21"0"110,0 0-110,0 0 15,21-21 1,0-1-1,0 1-15,0 0 16,0 0-16,0 0 16,0 0-16,0-1 15,21 22-15,0-21 0,0 21 16,1-21-16,-1 0 16,0 21-16,0 0 0,0 0 15,0 0-15,1 0 16,-1 21-16,0 0 15,-21 0-15,0 1 16,21-1-16,-21 21 0,21-21 0,-21 0 16,0 22-16,0-1 15,0-21-15,0 22 0,0-1 0,0 0 16,0-21-16,0 22 0,0-1 16,0-21-16,0 22 0,-21-1 0,0-21 15,0 21-15,21 1 0,-21-22 16,-1 21-16,1-21 0,0 22 0,0-22 15,-21 21-15,20-21 0,1 1 0,0-1 16,0 0-16,-21 0 0,20 0 16,1 0-16,0 1 0,0-22 0,0 21 15,0-21-15,-1 0 16,1 0 0,0 0-16,21-21 15,-21-1-15,21 1 0,0 0 16,0 0-16,0 0 0,0-22 15,0 22-15,0 0 0,0 0 0,0 0 16,0 0-16,0-1 0,0 1 16,0 0-16,21 21 0,0 0 15,0 0-15,1 0 16,-1 0-16,0 21 0,0 0 16,0 1-16,0-1 15,-21 0-15,22 0 0,-1 0 0,0 22 16,-21-22-16,21 0 15,-21 0-15,21 0 0,0-21 0,-21 21 16,0 1-16,22-1 0,-1-21 0,-21 21 16,21-21-16,-21 21 15,21-21-15,0 0 16,-21 21-16,21-42 31,1 21-15</inkml:trace>
  <inkml:trace contextRef="#ctx0" brushRef="#br0" timeOffset="371.79">1439 2392 0,'21'0'62,"-21"-21"-46,-21 42 31,0-21-47,21 21 0,0 0 15,-21 0-15,0 1 16,21-1-16,0 0 31,21-21 1,0-21-32,0 0 0,0 21 15,1-22-15,-22 1 0,21 21 16</inkml:trace>
  <inkml:trace contextRef="#ctx0" brushRef="#br0" timeOffset="5592.3">14838 931 0,'0'-21'0,"0"0"16,0 0 0,0 0-16,0 0 0,0-1 15,0 1 1,0 0-16,0 0 0,0 0 15,0 0-15,0-1 16,0 1 15,-21 42 32,21 1-63,0-1 15,0 0-15,0 0 0,0 0 16,0 0-16,0 1 0,0 20 0,0-21 16,0 0-16,0 22 0,0-22 15,0 0-15,0 21 0,0-21 16,0 1-16,0 20 0,0-21 0,0 0 16,21 22-16,-21-22 0,0 0 15,0 0-15,0 21 0,0-20 0,21-1 16,-21 42-16,21-42 0,-21 1 15,0-1-15,0 0 0,0 21 16,0-21-16,0 1 0,0-1 0,0 0 16,21 21-16,-21-21 0,0 1 0,0-1 15,0 0-15,0 21 0,0-21 16,0 1-16,0-1 0,0 0 0,0 0 16,0 0-16,0 0 0,0 1 0,0-1 15,-21 0-15,21 0 0,0 0 16,0 0-16,0 1 0,0-1 15,-21 0-15,21 0 0,0 0 0,0 0 16,-21 1-16,21-1 16,0 0-16,0 0 0,0 0 0,0 0 15,0 1-15,0-1 0,-21 0 0,21 0 16,0 0-16,0 0 0,0 1 16,-22-1-16,22 0 0,0 0 0,0 0 15,0 0-15,0 1 0,0-1 0,0 0 16,0 0-16,0 0 0,0 0 15,0 1-15,0-1 0,0 0 0,0 0 16,0 21-16,0-20 0,0-1 16,0 0-16,0 0 0,0 0 0,0 0 15,0 1-15,0-1 0,0 0 16,0 0-16,0 0 0,0 0 0,-21 1 16,21-1-16,0 0 0,0 21 0,0-21 15,0 1-15,0-1 0,-21 21 0,21-21 16,0 0-16,0 22 0,0-22 15,0 0-15,0 0 0,0 22 0,0-22 16,0 0-16,0 0 0,0 21 0,0-20 16,0-1-16,0 0 0,0 0 15,0 0-15,0 0 0,0 1 0,0-1 16,0 0-16,0 0 0,0 21 0,0-20 16,0-1-16,0 0 0,0 0 15,0 0-15,0 0 0,0 1 16,0 20-16,0-21 0,0 0 0,0 0 15,0 22-15,0-22 0,0 0 0,0 0 16,0 0-16,0 1 0,0 20 0,0-21 16,0 0-16,0 0 0,0 1 15,0-1-15,0 0 0,0 0 0,0 0 16,0 0-16,0 1 0,0-1 16,0 0-16,0 0 0,0 0 15,0 0-15,0 1 16,0-1-16,0 0 0,0 0 15,0 0-15,0 0 0,0 1 16,0-1-16,0 0 0,0 0 16,0 0-16,0 0 15,0 1-15,0-1 0,0 0 16,0 0-16,0 0 16,0 0-16,0 1 15,0-1-15,0 0 16,0 0-16,0 0 15,0 0-15,0 1 0,0-1 16,0 0-16,0 0 16,0 0-16,0 0 15,0 1-15,0-1 0,0 0 16,0 0-16,0 0 0,0 0 16,0 1-16,0-1 0,0 0 15,0 0-15,0 0 0,0 0 16,0 1-16,0-1 0,0 0 0,0 0 15,0 0-15,0 0 0,0 1 0,0-1 16,0 21-16,0-21 0,0 0 0,0 1 16,0-1-16,0 0 0,0 0 15,0 0-15,0 0 0,0 1 0,0-1 16,0 0-16,0 0 0,0 0 0,0 22 16,0-22-16,0 0 15,0 0-15,0 0 0,0 0 0,0 1 16,0-1-16,0 0 0,0 0 15,21 0-15,-21 0 0,0 1 0,0-1 16,0 21-16,0-21 0,0 0 0,0 22 16,0-22-16,0 0 0,0 21 0,0-20 15,0 20-15,0-21 0,21 0 0,-21 22 16,0-22-16,0 0 0,0 21 16,0-21-16,0 1 0,0 20 0,0-21 15,22 0-15,-22 22 0,0-22 0,0 0 16,0 0-16,0 21 0,0-20 0,0-1 15,0 21-15,0-21 0,0 22 16,0-22-16,0 21 0,21-21 16,-21 22-16,0-22 0,0 21 0,0-21 15,0 22-15,0-22 0,0 0 0,0 21 16,0-21-16,0 22 0,21-22 0,-21 0 16,0 21-16,0-20 0,0-1 0,0 21 15,0-21-15,0 0 0,0 22 0,0-22 16,0 0-16,0 21 0,0-20 15,0 20-15,0-21 0,0 21 0,0-20 16,0 20-16,0-21 0,0 21 0,0-20 16,0-1-16,0 21 0,0-21 15,21 0-15,-21 22 0,0-22 0,0 0 16,0 21-16,0-20 0,0-1 0,21 0 16,-21 21-16,0-21 0,0 1 15,0-1-15,0 0 0,0 0 0,0 21 16,0-20-16,0-1 0,0 0 0,0 21 15,0-21-15,0 1 0,0-1 0,0 0 16,0 21-16,0-21 0,0 1 0,0-1 16,0 0-16,0 0 0,0 0 0,0 0 15,0 22-15,0-22 0,0 0 16,0 0-16,0 0 0,0 1 0,0-1 16,0 0-16,0 0 0,0 0 15,0 0-15,0 1 0,0-1 0,0 0 16,0 0-16,0 0 0,0 0 15,0 1-15,0-1 0,0 0 0,0 0 16,0 0-16,0 0 0,0 1 16,0-1-16,0 0 0,-21 0 15,21 0-15,0 0 0,0 1 0,0-1 16,0 0-16,-21 0 0,21 0 0,0 0 16,0 1-16,0 20 0,0-21 0,0 0 15,0 0-15,-21 1 0,21-1 0,0 0 16,0 0-16,0 0 0,0 0 15,0 22-15,0-22 0,0 0 16,-21 0-16,21 0 0,0 1 0,0 20 16,0-21-16,0 0 0,0 22 0,0-22 15,0 21-15,0-21 0,0 22 0,0-22 16,0 21-16,0-21 0,0 0 0,0 22 16,0-22-16,0 21 0,0-21 15,-22 1-15,22 20 0,0-21 0,0 0 16,0 22-16,0-22 0,0 0 0,-21 0 15,21 21-15,0-20 0,0-1 0,0 0 16,0 21-16,0-21 0,0 1 16,0 20-16,0-21 0,0 21 0,0-20 0,0-1 15,0 21-15,0-21 16,0 0-16,0 22 0,0-22 0,0 0 16,0 64-1,0-64-15,0 0 0,0 0 0,0 0 0,0 1 16,0-1-16,0 0 0,0 0 0,0 0 15,0 0-15,0 1 0,0-1 16,0 0-16,0 0 0,0 0 0,0 0 16,0 1-16,0-1 0,0 21 0,0-21 15,0 0-15,0 1 0,0-1 16,0 0-16,0 0 0,0 0 0,0 0 16,0 1-16,0-1 0,0 0 15,0 0-15,0 0 0,0 22 0,0-22 16,0 0-16,0 0 0,0 0 0,0 0 15,0 1-15,0-1 0,0 0 0,0 0 16,0 0-16,0 0 0,0 1 0,0 20 16,0-21-16,0 0 0,0 0 15,0 22-15,0-22 0,0 0 0,21 0 16,-21 22-16,0-22 0,22 21 0,-22-21 16,0 0-16,0 22 0,0-22 0,0 21 15,0-21-15,21 1 16,-21 20-16,0-21 0,0 0 0,21 22 15,-21-22-15,0 0 0,0 21 0,0-21 16,0 1-16,0-1 0,0 21 0,0-21 16,0 0-16,21 1 0,-21 20 0,0-21 15,0 0-15,21 22 0,-21-22 16,0 0-16,0 21 0,0-21 0,0 1 16,0 20-16,0-21 0,0 0 0,0 0 15,0 22-15,0-22 0,0 0 0,0 0 16,0 0-16,0 22 0,0-22 15,0 0-15,0 0 0,0 0 0,0 1 16,0-1-16,0 0 0,0 0 16,0 21-16,0-20 0,0-1 0,0 0 15,0 0-15,0 0 0,0 0 16,0 1-16,0 20 0,0-21 0,0 0 16,0 0-16,0 22 0,0-22 0,0 0 15,0 0-15,0 0 0,0 22 0,0-22 16,0 0-16,0 0 0,21 0 15,-21 1-15,0-1 0,0 0 0,0 0 16,0 0-16,0 0 0,0 1 0,0-1 16,0 0-16,0 0 0,0 0 0,0 0 15,0 1-15,0-1 0,0 0 16,0 0-16,0 0 16,0 0-16,0 1 0,0-1 15,0 0-15,0 0 0,0 0 0,0 0 16,0 1-16,0-1 0,0 0 15,0 0-15,0 0 0,0 0 0,0 1 16,0-1-16,0 0 0,0 0 0,0 0 16,0 0-16,0 1 0,0-1 0,0 0 15,0 0-15,-21 0 0,21 0 16,0 1-16,0-1 0,0 0 0,0 0 16,0 0-16,0 0 0,0 1 0,-21-1 15,21 0-15,0 0 16,0 0-16,0 0 0,0 1 0,0-1 15,0 0-15,0 21 0,0-21 0,0 1 16,0-1-16,0 21 0,0-21 0,-21 0 16,21 22-16,0-22 0,0 0 15,0 21-15,0-20 0,-21-1 0,21 21 16,0-21-16,0 22 0,-21-22 0,21 0 16,0 0-16,0 21 0,0-20 15,0-1-15,0 21 0,0-21 0,0 0 16,0 1-16,0 20 0,0-21 0,0 0 15,0 22-15,0-22 0,0 21 16,0-21-16,0 22 0,0-22 16,0 21-16,0-21 0,0 22 0,0-22 15,0 21-15,0-21 0,0 0 0,0 22 16,0-22-16,0 0 0,0 0 16,0 22-16,0-22 0,0 0 0,0 0 15,0 0-15,0 0 0,0 1 16,0-1-16,0 0 0,0 0 0,0 0 15,0 0-15,0 1 0,0-1 16,0 0 0,0 0-16,0 0 15,0 0 63,0 1-62,0-1 0,0 0-1,21-21-15,-21 21 16,0 0-16,0 0 16,0 1-1,0-1-15,0 0 16,21 0-16,-21 0 15,0 0 1,21 1-16,-21-1 16,0 0-16,0 0 15,0 0-15,0 0 0,21-21 16,-21 22-16,0-1 0,0 0 16,0 0-1,0 0 1,0-42 46,0 0-62,21 21 0,-21-21 16,0-22-16,0 22 0,0 0 0,22-21 16</inkml:trace>
  <inkml:trace contextRef="#ctx0" brushRef="#br0" timeOffset="8484.07">2646 2286 0,'0'21'0,"0"0"16,-21-21-1,-1 0-15,1 0 16,21 22 0,0-44 46,0 1-62,21 0 16,1 0-16,-1 21 0,-21-21 0,21 0 15,0-22-15,0 22 0,0-21 0,1 21 16,-1-22-16,0 1 0,0 0 16,0-1-16,0 1 0,1 0 0,-1-1 15,0 1-15,-21 21 0,21-22 16,-21 22-16,0-21 0,0 21 16,0 0-16,-21 42 31,21 0-31,-21 0 0,0 21 0,-1-20 15,22-1-15,-21 21 0,0-21 0,0 0 16,21 22-16,0-22 0,0 0 16,-21 0-16,21 0 0,0 1 15,0-1-15,21 0 16,0-21 0,0 21-16,0-21 0,1 21 0,-1-21 15,-21 21-15,21-21 16,0 22-16,0-1 0,-21 0 15,0 0-15,21 0 16,-21 0-16,0 1 16,-21-1-1,0-21-15,0 0 16,0 0 0,0 0-16,-1 0 15,22-21-15,-21 21 0,21-22 16,-21 1-16,0 21 0,21-21 0,0 0 15,-21 21-15,0 0 16,21 21 15,0 0-31,0 0 16,0 1-16,0-1 16,21 0-16,0 0 0,-21 0 0,21-21 15,0 21-15,-21 1 0,21-22 16,1 21-16,-1-21 0,0 0 15,0 0-15,0 0 0,0 0 16,1 0-16,-1 0 0,0 0 16,0-21-16,0-1 0,0 1 15,1 0-15,-1 0 0,0 0 0,0 0 0,0-1 16,0-20-16,-21 0 0,22 21 16,-1-22-16,0 1 0,-21-22 15,0 22-15,21 0 0,-21-1 0,21 1 16,-21 0-16,0-1 0,0 1 15,0 0-15,0 21 0,21-1 0,-21 1 16,0 42 15,0 1-31,0-1 0,0 21 0,0 0 16,0 1-16,-21-1 0,21 0 16,0 22-16,0-22 0,0 1 0,0-1 15,0 0-15,-21 1 0,21-1 16,0-21-16,0 21 0,0-20 0,0-1 15,0 0-15,0 0 0,0 0 16,21 0-16,0 1 16,1-22-1,-1 0-15,0-22 16,-21 1-16,21 0 0,-21 0 16,21 0-16,-21 0 0,0-1 0,0 1 15</inkml:trace>
  <inkml:trace contextRef="#ctx0" brushRef="#br0" timeOffset="8717.19">3260 1926 0,'-22'0'0,"44"0"32,-1 0-17,0 0-15,0 0 0,0 0 16,0 0-16,1 0 0,-1 0 0,0 0 15,0-21-15,0 21 16,0 0-16,1 0 31,-1-21-15</inkml:trace>
  <inkml:trace contextRef="#ctx0" brushRef="#br0" timeOffset="10388.37">4000 2138 0,'0'-21'31,"0"0"-31,0-1 16,0 1-16,0 0 16,0 0-16,0 0 0,0 0 0,0-1 15,0 1-15,0 0 16,-21 21-16,0-21 0,0 21 15,0 0 1,0 21-16,-1-21 0,22 21 16,-21 0-16,0 1 0,0 20 0,0-21 15,-22 21-15,22-20 0,0 20 0,0-21 16,21 0-16,-21 22 0,21-22 16,-21 0-16,21 0 0,0 0 0,0 0 15,0 1-15,0-1 0,21-21 16,0 0-16,0 0 0,0 0 15,0 0-15,1 0 0,-1-21 16,0-1-16,0 22 0,0-21 0,0 0 16,1 0-16,-22 0 0,0 0 15,21-1-15,-21 1 0,21-21 16,-21 21-16,0 0 0,0-1 0,0 1 16,0 0-16,0 0 0,0 0 15,0 0-15,0-1 0,0 44 31,0-1-15,0 0-16,0 0 0,0 0 0,0 0 16,0 1-16,21-1 0,-21 0 15,0 0-15,21 0 0,-21 0 0,0 1 16,0-1-16,21 0 0,1 0 16,-22 0-16,21-21 15,0 0-15,0 0 0,0 0 16,0 0-16,1 0 15,-1 0-15,0-21 0,0 0 16,0 0-16,-21 0 0,21-1 16,1 1-16,-22 0 0,21-21 0,0-1 15,-21 1-15,21 0 0,0-1 16,-21 1-16,21-21 0,-21 20 0,22 1 16,-22 0-16,21-1 0,-21 22 0,21-21 15,-21 21-15,0-1 0,0 1 16,0 0-16,0 42 31,0 0-15,0 1-16,0-1 0,0 21 0,0-21 15,-21 22-15,21-1 0,0 0 0,-21 1 16,21-1-16,0 0 0,-22 1 16,22-1-16,0 0 0,0-21 0,0 22 15,0-1-15,0-21 0,0 0 0,0 1 16,0-1-16,22 0 0,-1 0 15,-21 0-15,21 0 0,0-21 0,0 0 16,0 0-16,1 0 0,-1 0 0,0 0 16,0 0-16,0 0 0,0 0 15,1-21-15,-1 21 0,0-21 0,0 0 16,0 0-16,-21 0 0,21 21 16,1-43-16,-22 22 0,0 0 15,0 0-15,21 0 0,-21-1 0,0 1 16,0 0-16,0 0 0,0 42 47,0 0-47,0 0 0,0 1 15,0-1-15,0 0 0,0 0 16,0 0-16,0 0 0,0 1 0,21-1 16,0 0-16,0 0 15,0-21-15,-21 21 0,22-21 0,-1 0 16,0 0-16,0 0 15,0 0-15,0 0 0,1 0 16,-1-21-16,0 0 0,0 0 16,0 0-16,0 21 0,-21-22 15,22 1-15,-1 0 0,0-21 0,-21 21 16,21-1-16,0 1 0,-21 0 0,0 0 16,21 0-16,1 0 0,-22-1 15,21 22-15,-21-21 16,21 21-16,0 0 15,-21 21 1,0 1 0,21-22-1,-21-22 32,0 1-31,0 0-1,-21 21 1,0 0-16,21 21 16,-21 0-16,0 1 15,21-1-15,-22 0 0,22 0 0,0 0 16,-21 0-16,21 22 0,-21-22 16,21 0-16,-21 0 0,21 0 15,0 22-15,0-22 0,0 0 0,0 0 16,0 0-16,21 1 0,0-1 15,0-21-15,1 0 0,-22 21 16,21-21-16,0 0 0,0 0 0,0 0 16,0 0-16,1 0 0,-1-21 15,0 0-15,0-1 16,0 1-16,-21 0 0,21 0 16,-21 0-16,22 0 0,-22-1 0,0 1 15,0 0-15,0 0 0,0-21 16,0 20-16,0-20 0,0 21 15</inkml:trace>
  <inkml:trace contextRef="#ctx0" brushRef="#br0" timeOffset="10607.8">5292 1461 0,'0'0'16,"-22"0"-16,1 0 15,0 0 1,21 21 0,0 0-1,-21-21 17,0 0-32,0 0 0,21 21 15</inkml:trace>
  <inkml:trace contextRef="#ctx0" brushRef="#br0" timeOffset="10852.66">4191 1842 0,'0'0'0,"-21"21"15,42-21 16,0 0-31,0 0 0,0 0 16,1 0-16,-1 0 0,0 0 0,0 0 16,21 0-16,-20 0 0,-1 0 0,21 0 15,-21-21-15,0 21 0,22 0 16,-22 0-16,0 0 0,0-22 0,0 22 16,22 0-16,-22 0 0</inkml:trace>
  <inkml:trace contextRef="#ctx0" brushRef="#br0" timeOffset="11334.41">6562 1863 0,'0'0'0,"-22"-43"15,22 22-15,0 0 16,0 0-16,-21 21 15,21-21-15,0 42 32,0 0-32,-21 0 0,21 0 15,0 1-15,0 20 0,-21-21 16,21 21-16,0 1 0,0-22 0,0 21 16,-21-21-16,21 22 0,0-22 15,-21 21-15,21-21 0,0 1 16,0-1-16,0 0 0,0 0 0,0 0 15,0 0 1,21-21 0,0 0-16,0-21 15,-21 0-15,21 0 16,0 0-16</inkml:trace>
  <inkml:trace contextRef="#ctx0" brushRef="#br0" timeOffset="11820.45">7048 1799 0,'0'0'0,"0"-21"16,-21 21 0,0 0-1,0 21-15,-21 0 0,20-21 0,1 22 16,0-1-16,0 0 0,0 0 0,0 0 15,21 0-15,0 1 16,-22-1-16,22 0 16,0 0-16,22-21 15,-1 0-15,-21 21 0,21-21 16,0 0-16,0 0 0,0 0 0,1 0 16,-1 0-16,0 21 0,0-21 0,0 0 15,-21 22-15,21-22 0,1 0 0,-22 21 16,21-21-16,-21 21 15,21-21-15,-21 21 0,0 0 16,0 0-16,0 1 0,0-1 16,-21-21-16,0 21 15,-1 0-15,1-21 16,0 21-16,0-21 0,0 21 0,0-21 16,-1 0-1,1 0-15,0 0 16,0 0-16,0 0 15,21-21-15,-21 21 16,21-21-16,0 0 16,0 0-16,0 0 15,0-1-15</inkml:trace>
  <inkml:trace contextRef="#ctx0" brushRef="#br0" timeOffset="12063.68">6540 1461 0,'-21'0'15,"42"-22"48,1 22-48</inkml:trace>
  <inkml:trace contextRef="#ctx0" brushRef="#br0" timeOffset="12903.91">8848 1947 0,'0'-21'0,"0"42"0,0-63 0,0 21 16,0 0-16,0 0 0,0-1 16,0 1-16,0 0 0,-22 0 15,22 0-15,-21 21 0,0 0 0,0-21 16,0 21-16,0 0 0,-1 0 15,-20 0-15,21 21 0,0 0 0,0 0 16,-22 0-16,22 22 0,0-22 16,0 21-16,0-21 0,-1 22 15,22-1-15,0-21 0,-21 21 0,21 1 16,-21-22-16,21 21 0,0-21 0,-21 1 16,21 20-16,0-21 0,0 0 15,0 0-15,21-21 16,0 0-16,0 0 0,1 0 15,-1 0-15,21 0 16,-21-21-16,0 21 0,1-21 0,-1 0 16,0 0-16,0 0 0,0-1 0,0 1 15,1-21-15,-1 21 0,0-22 16,-21 1-16,0 21 0,21-21 16,-21-1-16,21 1 0,-21 0 0,0 20 15,0 1-15,0 0 0,0 0 0,0 0 16,-21 21-1,0 0-15,21 21 16,-21 21-16,21-21 0,0 22 0,0-22 16,0 21-16,0-21 0,0 22 15,0-1-15,0-21 0,0 0 0,0 22 16,0-22-16,0 0 0,0 0 0,21 0 16,0 1-16,0-1 0,0 0 15,1-21-15,-1 21 16,0-21-16,0 0 0,0 0 15,0 0-15,1 0 0,-1-21 16</inkml:trace>
  <inkml:trace contextRef="#ctx0" brushRef="#br0" timeOffset="15260.16">9377 1418 0,'0'0'15,"0"-42"-15,0 21 16,0 0-16,-21 21 16,-1 0-16,1 21 15,21 0-15,-21 0 0,21 0 16,0 22-16,-21-1 0,21 0 0,-21 1 16,21-1-16,-21 0 0,21 22 0,-22-22 15,22 22-15,0-22 0,0 0 16,-21 22-16,21-22 0,-21 0 0,21-20 15,0 20-15,-21-21 0,21 21 0,0-20 16,0-1-16,0 0 0,0 0 16,21-21-1,0 0-15,0 0 0,1 0 16,-1 0-16,-21-21 0,21 0 16,0 21-16,-21-21 15,21-1-15,0 1 0,-21 0 0,22-21 16,-1 21-16,-21-1 0,0 1 0,21-21 15,0 21-15,-21 0 0,0-1 16,0 1-16,0 42 31,0 1-31,0-1 0,0 0 16,0 0-16,0 0 0,0 0 16,0 22-16,0-22 0,21 0 0,-21 0 15,21-21-15,-21 21 0,22 1 0,-22-1 16,21-21-16,0 21 0,0-21 15,0 0-15,0 0 16,1 0-16,-1 0 0,0 0 16,0-21-16,0 0 0,0-1 15,1 1-15,-1 0 0,-21 0 16,21 0-16,-21 0 0,21-22 0,-21 22 16,0 0-16,21-21 0,-21 20 0,21 1 15,-21 0-15,0 0 0,0 0 16,0 42 15,0 0-31,0 0 0,0 0 16,0 1-16,0-1 0,0 0 15,0 0-15,-21 0 0,21 0 0,0 1 16,0-1-16,0 0 0,0 0 0,0 0 16,0 0-16,21-21 15,1 0-15,-1 0 16,0 0-16,0 0 0,0 0 15,0-21-15,1 21 0,-22-21 16,21 0-16,0 21 0,-21-21 16,0 0-16,21-1 0,0 1 0,-21 0 15,21-21-15,-21 21 0,0-1 16,0 1-16,0-21 0,22 21 0,-22 0 16,0-1-16,0 44 31,0-1-31,0 0 15,0 0-15,0 0 0,0 22 16,0-22-16,0 0 0,0 0 0,0 0 16,0 0-16,21 22 0,-21-22 0,21-21 15,-21 21-15,21 0 0,0 0 0,0-21 16,1 22-16,-1-22 0,0 0 16,0 0-16,0 0 0,22 0 0,-22 0 15,0 0-15,21 0 0,-21 0 16,1-22-16,20 1 0,-21 21 0,0-21 15,0 0-15,22 0 0,-22 0 16,0-1-16,0 1 0,0-21 0,-21 21 16,22-22-16,-1 22 0,-21-21 0,0 21 15,0-22-15,0 22 0,0-21 16,0 21-16,0 0 0,0-1 0,0 1 16,0 0-16,-21 21 0,-1 0 15,1 0-15,0 0 16,0 21-16,0-21 0,0 21 0,-1 22 15,1-22-15,0 0 0,0 21 16,0-20-16,21 20 0,-21-21 0,21 21 16,-22-20-16,22 20 0,0-21 15,0 0-15,0 0 0,0 1 0,0-1 16,0 0-16,0 0 0,22-21 16,-1 0-16,0 0 15,0 0-15,0 0 0,0 0 16,1-21-16,-22 0 0,21 21 0,0-21 15,-21-1-15,0 1 0,21 0 0,0 0 16,-21 0-16,21 0 0,-21-1 16,0-20-16,0 21 0,0 0 0,22-22 15,-22 22-15,0 0 0,0 0 0,0 0 16,0 42 15,0 0-31,0 0 16,0 22-16,0-22 0,0 0 0,0 0 15,0 0-15,0 22 0,0-22 16,0 0-16,0 0 0,0 0 0,21-21 16,-21 21-16,21 1 0,0-22 0,0 0 15,0 21-15,1-21 0,-1 0 0,0 0 16,0 0-16,0 0 0,0 0 16,1-21-16,-1 21 0,0-22 0,0 22 15,0-21-15,0 0 0,1 0 16,-1 0-16,-21-22 0,21 22 15,0 0-15,0 0 0,-21-21 0,0 20 16,0 1-16,21 0 0,-21 0 0,0 0 16,0 42 15,0 0-31,-21 0 0,21 0 16,0 1-16,0 20 0,0-21 0,0 0 15,0 0-15,0 1 0,0-1 16,0 0-16,21 0 0,1-21 0,-1 21 15,0-21-15,0 0 0,21 21 0,-20-21 16,-1 0-16,0 0 0,0 0 0,0 0 16,0 0-16,1-21 15,-1 21-15,-21-21 0,21 21 0,0-21 16,0 0-16,-21 0 0,21-1 0,-21-20 16,22 21-16,-22 0 0,0 0 0,21-1 15,-21-20-15,0 21 0,21 0 16,-21 0-16,0-1 0,0 44 31,0-1-31,0 0 16,0 0-16,0 0 0,0 22 0,0-22 15,0 21-15,0 0 0,0 1 0,0-1 16,0-21-16,0 22 0,-21-1 0,21 21 16,0-20-16,0-1 15,0 0-15,0 22 0,0-22 0,-21 1 16,21 20-16,0-21 0,0 22 0,0-22 15,-22 1-15,22-1 0,-21 21 0,21-20 16,-21-1-16,21-21 0,0 22 0,-21-1 16,0 0-16,21-21 0,-21 1 15,-1 20-15,22-21 0,0 0 0,-21-21 16,0 21-16,0-21 0,0 0 16,0-21-16,21 0 15,-22 0-15,22 0 0,0 0 16,0-22-16,0 22 0,0-21 0,0-1 15,0 1-15,0 0 0,0-1 16,22-20-16,-1 21 0,-21-22 0,42 1 16,-21 20-16,0-20 0,1-1 0,-1 22 15,21-22-15,-21 22 0,22-21 16,-1 20-16,-21-20 0,21 20 0,1 1 16,-22 0-16,21-1 0,1 1 0,-22 0 15,21-1-15,-21 22 0,22-21 0,-22 21 16,0 0-16,-21-1 0,21 22 15,-21-21-15,0 42 16,-21 1 0,0-22-16,0 21 0,-1 0 15,1 0-15,21 21 0,-21-20 16,21-1-16,0 0 0,0 0 0,0 0 16,21 0-16,-21 1 15,21-1-15,1 0 0,-1-21 0,0 21 16,-21 0-16,21 0 0,0 1 15,-21-1-15,0 0 0,0 0 16,0 0 0,-21-21-16,0 0 0,0 0 15,21 21-15,-21-21 0,-1 0 0,1 0 16,0 0-16,0 0 16,0 0-16,21 22 0,-21-22 15,-1 0-15,1 0 0,0 0 16,0 0-16,0 0 0,-22 0 0</inkml:trace>
  <inkml:trace contextRef="#ctx0" brushRef="#br0" timeOffset="17612.57">2286 3641 0,'0'-21'16,"0"-1"-1,0 1 1,0 0-16,0 0 0,0 0 16,21 0-16,-21-1 0,21 1 0,0 0 15,-21 0-15,0-21 0,0 20 0,0 1 16,0-21-16,0 21 0,-21 0 16,0-1-16,0 1 0,0 21 0,-22 0 15,22-21-15,-21 21 0,21 0 16,-22 0-16,1 21 0,21 0 0,0 1 15,-22-1-15,22 0 0,0 0 16,0 21-16,0 1 0,21-1 16,0 0-16,0 1 0,0-1 0,0 0 15,0-20-15,0 20 0,0 0 16,0-21-16,0 22 0,21-22 0,-21 0 16,21-21-16,0 21 0,0 0 15,1-21-15,-1 0 0,0 0 16,0 0-16,0 0 0,0-21 15,1 0-15,-1 0 0,21 21 0,-21-21 16,0 0-16,1-22 0,-1 22 0,0 0 16,0-21-16,0 20 15,0 1-15,-21-21 0,0 21 0,22-22 0,-22 22 16,21 0-16,-21-21 16,0 21-16,0-1 0,0 44 31,0-1-31,0 0 15,0 21-15,0-21 0,0 1 0,0 20 16,0-21-16,0 0 0,0 0 16,0 22-16,0-22 0,0 0 0,21-21 15,-21 21-15,21 0 0,0-21 0,0 0 16,1 0-16,20 0 16,-21 0-16,0 0 0,0 0 0,1 0 15,20-21-15,-21 0 0,0 0 16,0 0-16,1 0 0,-1-1 0,0 1 15,0 0-15,0 0 0,0-21 16,-21 20-16,0-20 0,22 21 16,-22 0-16,0-22 0,21 22 0,-21 0 15,0 42 17,0 0-32,0 1 0,0-1 0,0 0 15,0 21-15,0-21 0,0 22 16,0-22-16,0 0 0,0 0 0,21 22 15,0-22-15,-21 0 0,21 0 16,0 0-16,1 0 0,-22 1 16,21-1-16,-21 0 31,-21-21-15,-1 0-16,1-21 15,0 0-15,0 21 0,0-22 0,0 1 16,-1 0-16,22 0 0,-21 21 15,21-21-15,-21 21 0,0-21 16,21 42 15,0 0-31,0 0 0,0 0 16,0 0 0,0 1-16,21-1 0,0 0 15,0 0-15,1 0 0,-1-21 16,0 0-16,0 0 0,0 0 15,0 0-15,1 0 0,-1 0 0,0 0 16,0 0-16,0 0 0,0-21 0,1 0 16,-1 21-16,0-21 0,21 0 15,-21-1-15,1-20 0,-1 21 0,0 0 16,0-22-16,-21 22 0,0-21 0,21 21 16,-21 0-16,0-22 0,0 22 15,0 0-15,0 0 16,-21 21-16,0 0 15,0 21-15,21 0 0,-21 0 16,21 0-16,0 1 0,0-1 0,0 0 16,0 21-16,0-21 0,0 1 15,0-1-15,21 0 0,0 0 0,-21 0 16,21 0-16,0 1 0,0-1 16,1 0-16,-44-21 46,1 0-46,0 0 16,0 0-16,0 0 0,0 0 16,21-21-16,-22 21 0,1 0 15,0 0-15,21 21 47,0 0-47,21-21 0,0 21 16,1-21-16,-22 21 0,21-21 0,0 0 15,0 22-15,0-22 0,0 0 16,22 0-16,-22 0 0,0 0 0,0 0 16,22 0-16,-22 0 0,0-22 0,21 1 15,-21 21-15,1-21 0,-1 0 16,0 21-16,0-21 0,0 0 16,0-1-16,1 1 0,-1 0 0,0-21 15,-21 21-15,0-1 0,0 1 16,21 0-16,-21-21 0,21 21 15,-21-1-15,0 1 0,0 42 32,0 1-32,0-1 15,0 0-15,0 0 0,-21 21 0,21-20 16,0-1-16,-21 0 0,21 21 16,0-21-16,0 1 0,0-1 0,0 0 15,0 0-15,21 0 0,0-21 16,0 21-16,1-21 15,-1 0-15,0 0 0,0 0 16,0 0-16,0 0 0,1 0 0,-1-21 16,0 21-16,0-21 0,0 0 0,0 0 15,-21 0-15,0-1 0,22 1 16,-22-21-16,21 21 0,-21-22 0,0 22 16,0-21-16,0 0 0,0 20 0,0-20 15,-21 21-15,-1-21 0,1 20 16,0 1-16,0 21 15,0 0-15,0 0 0,-1 0 0,1 21 16,0 1-16,21-1 0,0 0 16,-21 0-16,21 0 0,-21-21 15,21 21-15,0 1 0,0-1 0,0 0 16,0 0-16,21-21 16,0 0-16,0 0 15,0 0-15</inkml:trace>
  <inkml:trace contextRef="#ctx0" brushRef="#br0" timeOffset="18306.18">4678 3302 0,'0'0'0,"0"-21"0,0 0 16,0 0-1,-21 21-15,-1 0 0,1 0 16,0 0-16,0 21 16,0 0-16,21 0 0,0 0 15,-21 0-15,-1 22 0,22-22 0,0 21 16,-21-21-16,21 22 0,0-22 16,0 21-16,0-21 0,0 1 0,0 20 15,0-21-15,0 0 0,0 0 0,21 1 16,1-22-16,-1 0 15,0 0-15,0 21 0,0-21 0,22 0 16,-22 0-16,0 0 0,21 0 0,-21-21 16,22 21-16,-22-22 0,0 1 15,21 0-15,-20 0 0,-1 0 16,21 0-16,-21-1 0,0 1 0,1 0 16,-22-21-16,21 21 0,-21-1 0,21-20 15,-21 21-15,0 0 0,0 0 16,0-1-16,0 44 31,0-1-31,0 0 0,-21 0 16,21 0-16,0 0 0,-21 1 15,21-1-15,0 0 0,0 0 0,0 0 16,0 0-16,0 1 0,0-1 16,0-42 46,0-1-62,0 1 16,0 0-16,0 0 0</inkml:trace>
  <inkml:trace contextRef="#ctx0" brushRef="#br0" timeOffset="18480.08">5101 3133 0,'0'0'0,"-21"0"47,21 21-16,21-21-15,-21 21-16,21-21 0,-21 21 0</inkml:trace>
  <inkml:trace contextRef="#ctx0" brushRef="#br0" timeOffset="20123.45">5800 3493 0,'21'0'0,"-42"0"0,42-22 15,-21 1-15,0 0 16,0 0-16,0 0 0,0 0 15,0-1-15,0 1 0,-21 0 0,21 0 16,-22 0-16,1 0 0,0-1 16,0 22-16,0 0 0,0 0 15,-1 0-15,1 0 0,0 22 16,0-1-16,0-21 0,0 42 0,-22-21 16,22 0-16,0 22 0,0-22 15,0 21-15,-1 22 0,22-22 16,-21-21-16,21 0 0,0 22 0,0-22 15,0 0-15,0 0 0,21 0 16,1-21-16,-1 0 16,0 0-16,0 0 0,21 0 0,-20 0 15,-1 0-15,0-21 0,21 0 0,-21 0 16,1 21-16,-1-21 0,0 0 16,0-1-16,0-20 0,-21 21 0,21 0 15,-21-22-15,22 22 0,-22 0 16,0-21-16,0 21 0,0-1 0,0 1 15,0 0-15,0 0 0,-22 21 32,22 21-32,-21 0 0,21 0 15,-21 1-15,21-1 0,0 0 16,0 0-16,0 21 0,0-20 0,0-1 16,0 0-16,21 21 0,0-21 0,1 1 15,-22-1-15,21 0 0,0-21 0,0 21 16,0-21-16,0 0 0,1 21 15,-1-21-15,0 0 0,0 0 16,0 0-16,0-21 0,1 21 16,-1-21-16,0 0 0,0 21 15,-21-21-15,21-1 0,0-20 0,1 21 16,-22 0-16,0-22 0,21 1 0,0 0 16,-21-1-16,21 1 0,-21 0 0,0-1 15,0 22-15,0-21 0,21 0 16,-21-1-16,0 22 0,0 0 0,0 0 15,0 0-15,-21 21 32,21 21-32,-21 0 0,21 0 15,-21 0-15,21 22 0,0-22 16,0 21-16,0 0 0,0 1 0,0-1 16,0 0-16,0 1 0,0-1 0,0-21 15,0 22-15,0-1 0,0-21 16,21 0-16,0 22 0,-21-22 0,21 0 15,0-21-15,1 21 0,-1 0 16,0-21-16,0 0 0,21 0 0,-20 0 16,-1 0-16,0 0 0,21 0 0,-21 0 15,1 0-15,-1-21 0,21 0 0,-21 0 16,0 0-16,1 21 0,-22-43 16,21 22-16,0 0 0,-21 0 0,0-22 15,0 22-15,0 0 0,0 0 16,0 0-16,0 0 0,0-1 15,-21 22 1,0 0-16,-1 22 0,1-22 0,0 21 16,0 0-16,21 0 0,0 0 0,-21 0 15,21 1-15,0-1 0,0 0 16,0 21-16,0-21 0,0 1 16,0-1-16,0 0 0,21 0 0,0 0 0,0 0 15,0 1-15,1-22 0,-1 21 0,0-21 16,21 0-16,-21 21 0,1-21 15,20 0-15,-21 0 0,0 0 0,22 0 16,-22 0-16,21 0 0,-21-21 16,22 21-16,-22-21 0,21-1 0,-21 22 15,22-21-15,-22 0 0,0 0 16,0 0-16,0 0 0,0-22 0,-21 22 16,0 0-16,22-21 0,-22 20 0,0 1 15,0 0-15,0 0 0,0 0 0,0 0 16,-22 21-1,1 0-15,0 0 0,0 0 16,0 21-16,0 0 0,-1 0 16,1 0-16,0 0 0,21 1 0,0-1 15,-21 0-15,21 0 0,-21 0 16,21 22-16,0-22 0,0 0 16,0 0-16,0 0 0,0 0 15,21 1-15,0-22 0,0 0 0,-21 21 16,21-21-16,1 0 15,-1 0-15,0 0 0,0-21 16,0-1-16,0 1 0,-21 0 16,22 0-16,-1 0 0,-21-22 15,21 22-15,-21-21 0,0 21 16,0-22-16,21-20 0,-21 21 0,21-1 16,-21-20-16,0 20 0,0-20 0,21 21 15,-21-1-15,22 1 0,-22 21 0,21-22 16,-21 22-16,0 0 15,0 42 1,0 0 0,0 1-16,0 20 0,-21-21 0,21 21 15,0 1-15,0-1 0,0 0 16,0 1-16,0-1 0,0 22 0,0-22 16,0 0-16,0 1 0,0-1 0,0-21 15,0 21-15,21-20 0,-21 20 16,0-21-16,21 0 0,0 0 0,0 1 15,0-22-15,1 0 0,-1 0 16,0 0-16,0 0 0,0 0 16,0 0-16,1-22 15,-1 22-15,0-21 0,-21 0 16,21 21-16,-21-21 0,21 0 0,-21 0 16,0-1-16,0 1 0,0 0 0,0 0 15,0-21-15,0 20 0,0 1 0,-21 0 16</inkml:trace>
  <inkml:trace contextRef="#ctx0" brushRef="#br0" timeOffset="20393.41">6181 3196 0,'21'0'16,"0"0"0,0 0-16,21 0 0,-20 0 0,-1 0 15,21 0-15,-21 0 0,0 0 0,1 0 16,20 0-16,-21 0 0,0 0 16,0-21-16,1 21 0,-1 0 0,-21-21 15,21 21-15,0 0 0,-21-21 16</inkml:trace>
  <inkml:trace contextRef="#ctx0" brushRef="#br0" timeOffset="22647.71">8953 3408 0,'0'0'0,"0"21"15,0 0-15,0 0 16,0 1 0,22-22-1,-1 0 1,0 0-16,-21-22 16,21 1-16,0 0 15,-21 0-15,21 21 0,-21-42 0,22 20 16,-1 1-16,-21 0 0,21-21 0,0 21 15,0-22-15,0 1 0,1 21 16,-22-22-16,21 22 0,0 0 0,0-21 16,0 21-16,0 21 0,-21-22 0,22 22 15,-1 0-15,0 0 16,-21 22-16,21-1 16,-21 0-16,0 0 15,0 0-15,0 0 0,0 1 16,0-44 31,0 1-32,0 0-15,0 0 16,0 0-16,0 0 0,0-1 16,0 1-16,-21 21 0,0-21 15,0 21 1,21 21-16,-22-21 15,22 21-15,-21 1 0,21-1 0,-21 21 16,21-21-16,0 0 0,0 22 16,0-22-16,-21 21 0,21 1 0,0-22 15,0 21-15,0-21 0,0 22 16,21-22-16,0 0 0,0 0 0,1 0 16,-1 0-16,0 1 0,0-1 0,0 0 15,0-21-15,22 0 0,-22 0 16,0 0-16,21 0 0,-20 0 0,-1 0 15,21 0-15,-21 0 0,0-21 0,1 0 16,20-1-16,-21 1 0,0 0 0,0-21 16,-21 21-16,22-22 0,-1 1 15,0 0-15,-21-1 0,0-20 0,21 20 16,-21 1-16,21-21 0,-21 20 16,0 1-16,0 0 0,21-1 0,-21 22 15,0-21-15,0 21 0,0-1 16,0 44-1,0-1-15,0 0 16,0 0-16,-21 0 0,21 22 0,0-22 16,0 21-16,-21 0 0,21 1 15,0-1-15,0 0 0,0 1 0,0-1 16,0 0-16,0 1 0,0-22 0,0 21 16,21 1-16,0-22 0,-21 0 15,22 21-15,-1-21 0,0-21 0,0 22 16,0-1-16,0-21 0,1 0 15,20 21-15,-21-21 0,0 0 0,22 0 16,-22 0-16,0 0 0,21 0 0,-21-21 16,22 0-16,-22 21 0,0-22 15,21 1-15,-20 0 0,-1-21 0,0 21 16,0-1-16,-21-20 0,0 0 0,21 21 16,-21-22-16,0 22 0,0-21 0,0 21 15,0-22-15,0 22 0,0 0 16,0 0-16,-21 21 0,0 0 15,0 0-15,0 0 0,-1 0 16,1 0-16,0 0 0,0 21 0,0 0 16,21 0-16,-21 0 15,-1 1-15,1 20 0,0-21 0,21 21 16,0-20-16,0 20 0,0-21 0,0 21 16,0-20-16,0 20 0,0-21 0,0 0 15,21 0-15,0 1 0,1-1 16,-1 0-16,0-21 0,0 0 15,0 0-15,0 0 0,1 0 16,-1-21-16,-21 0 16,0-1-16,21 1 0,-21 0 15,21 0-15,-21-21 0,21 20 0,-21-20 16,0 0-16,0-1 0,0 1 0,21 0 16,-21 21-16,0-22 0,0 22 15,0 0-15,0-21 0,0 20 16,0 1-16,0 42 31,0 1-31,0-1 0,-21 0 0,21 0 16,0 21-16,0-20 0,0-1 15,0 21-15,0-21 0,0 22 0,0-22 16,0 21-16,0-21 0,0 22 0,0-22 16,0 0-16,21 0 0,1 0 0,-1-21 15,0 21-15,-21 1 0,21-22 16,0 0-16,0 0 0,1 0 0,-1 0 15,0 0-15,0 0 0,0 0 16,0 0-16,1-22 0,-1 1 0,0 0 16,0 0-16,0 0 0,0 0 15,1-1-15,-1-20 0,0 21 0,0-21 16,0 20-16,0-20 0,-21 21 16,0 0-16,22 0 0,-22-1 0,0 1 15,-22 21 1,1 0-16,0 21 0,0 1 15,21-1-15,0 0 16,0 0-16,0 0 0,0 22 0,0-22 16,0 0-16,0 0 0,0 0 0,0 0 15,0 1-15,21-1 0,-21 0 16,21-21-16,0 21 0,-21 0 0,0 0 16,0 1-16,-21-22 62,21-22-62,-21 1 0,0 21 16,0 0-16,21-21 0,-21 21 31,-1 0-31,22 21 16,0 0-1,0 1-15,0-1 0,22-21 16,-1 21-16,0-21 0,0 21 15,0-21-15,0 0 0,1 0 16,20 0-16,-21 0 0,0 0 16,0 0-16,1 0 0,20 0 0,-21 0 15,0 0-15,22-21 0,-22 21 0,0-21 16,0 0-16,0-1 0,22 1 16,-22 0-16,0 0 0,0-21 15,0 20-15,0-20 0,1 21 0,-1-21 16,-21 20-16,21 1 0,0 0 0,-21 0 15,21 0-15,-21 0 0,-21 21 32,0 21-32,21 0 15,-21 0-15,21 0 0,0 0 0,0 1 16,0-1-16,0 0 0,0 21 0,0-21 16,0 1-16,0-1 0,0 0 15,0 0-15,21 0 0,-21 0 0,21 1 16,-21-1-16,0 0 0,21 0 15,-21 0 1,0 0-16,-21-21 31,0 0-31,0 0 16,0 0-16,-1 0 16,1 0-16,0 0 15,0 0-15,0 0 16,0-21-1,-1 21-15</inkml:trace>
  <inkml:trace contextRef="#ctx0" brushRef="#br0" timeOffset="24708.5">15134 1693 0,'0'0'0,"21"-42"16,0 21-16,1 21 31,-22 21-15,0 0-16,0 0 15,0 1-15,0 20 0,0 0 16,0-21-16,0 22 0,0-1 0,0-21 16,0 22-16,0-1 0,0-21 0,0 0 15,-22 0-15,22 1 0,-21-1 16,21 0-16,0 0 15,0-42 1,0 0 0,21 0-16,1-1 15,-22 1-15,21 0 0,0 0 16,-21-21-16,21 20 0,0-20 0,0 21 16,1-21-16,-1-1 0,0 1 0,0 21 15,0-22-15,0 22 0,1 0 16,20 0-16,-21 0 0,0 0 0,0 21 15,1 0-15,-1 21 0,-21 0 16,0 0-16,0 0 0,0 22 16,0-22-16,0 21 0,0 0 0,0-20 15,0 20-15,0-21 0,0 21 0,0-20 16,0-1-16,0 0 0,0 0 16,0 0-16,21 0 0,0-21 15,-21 22-15,21-22 0,0 0 16,1 0-16,-1 0 0,0-22 15,0 1-15,0 21 16,0-21-16,1 0 0,-1 0 0,0 0 16,0-1-16,0 1 0,-21-21 0,21 21 15,1-22-15,-1 22 0,0 0 16,-21-21-16,0 21 0,21-1 0,-21 1 16,21 21-16,-21 21 15,0 1-15,0-1 16,0 0-16,0 0 0,-21 21 15,0-20-15,21-1 0,-21 21 0,21-21 16,0 22-16,0-22 0,0 0 16,0 0-16,0 0 0,0 0 15,0 1-15,21-22 16,0 0-16,0 0 0,0 0 0,1 0 16,-1 0-16,0 0 0,0 0 0,0-22 15,0 22-15,1-21 0,-22 0 16,21 21-16,-21-21 0,0 0 0,0 0 15,0-1-15,0 1 0,0 0 0,0 0 16,-21 0-16,21 0 0,-22 21 16,1-22-16,0 1 0,0 0 0,0 21 15,0-21-15,-1 21 0,1 0 16,21-21-16,0 0 16,21 21-1,1 0-15,-1 0 0,0-22 0,0 22 16,21 0-16,-20-21 0,20 21 0,-21 0 15,0 0-15,22 0 0,-22 0 16,0 0-16,0 21 0,0 1 0,0-22 16,1 21-16,-1 0 0,0 0 0,0-21 15,-21 21-15,21 0 0,-21 1 16,0-1-16,0 0 0,0 0 0,0 0 16,0 0-16,0 1 0,0-1 15,0 0-15,0 0 0,0 0 16,0 0-1,0-42 32,0 0-47,0 0 16,0 0-16,0 0 0,0-1 16,0-20-16,21 21 0,1-21 0,-1 20 15,-21-20-15,21 0 0,0 21 16,0-22-16,0 22 0,1 0 0,-1 0 15,0 21-15,0 0 0,0 0 16,0 0-16,-21 21 0,22-21 16,-1 21-16,0 21 0,-21-20 15,21-1-15,0 21 0,0-21 0,1 22 16,-22-22-16,0 0 0,21 21 0,-21-21 16,0 1-16,21-1 0,-21 0 15,0 0-15,0 0 0,0 0 0,0 1 16,21-44 46,0 1-62,0 0 0,1 0 16,-1 0-16</inkml:trace>
  <inkml:trace contextRef="#ctx0" brushRef="#br0" timeOffset="25635.95">17843 1990 0,'-21'21'16,"0"-21"-16,0 0 0,21-21 47,21 0-47,0-1 15,0 1-15,1 0 0,-1-21 0,-21 21 16,42-22-16,-21 1 0,0 0 0,1-1 16,-1 22-16,0-21 0,0-1 15,-21 22-15,0 0 0,0-21 0,0 21 16,0-1-16,-21 22 15,0 22 1,0-1-16,-1 0 0,22 0 0,0 0 16,-21 22-16,21-22 0,0 21 15,0-21-15,0 22 0,0-22 16,0 21-16,21-21 0,1 0 0,-1 22 16,0-22-16,0 0 0,0 0 0,0 0 15,1 1-15,-22-1 0,0 0 16,21-21-16,-21 21 0,0 0 15,-21-21 1,-1 0-16,1 0 16,0 0-16,0 0 0,0-21 0,0 21 15,-1-21-15,1 21 0,21-21 0,-21 0 16,0 21-16,21-22 0,-21 1 16,21 0-1,-21 21-15,21 21 16,0 0-1,0 1-15,0-1 16,21 0-16,0 0 0,0 0 16,0 0-16,0-21 0,-21 22 0,22-22 15,-1 0-15,0 21 0,21-21 16,-21 0-16,1 0 0,20 0 0,-21 0 16,21 0-16,-20 0 0,-1-21 0,21 21 15,-21-22-15,0 1 0,1 21 16,-1-21-16,0-21 0,0 21 15,0-1-15,0-20 0,1 0 0,-1-1 16,0 1-16,-21-21 0,21 20 0,0 1 16,-21 0-16,21-22 0,-21 22 15,0 21-15,0-22 0,22 22 0,-22 0 16,0 0-16,0 0 0,0 42 16,0 0-1,-22 0-15,22 0 0,0 0 0,-21 22 16,0-1-16,21 0 0,-21 1 0,21-1 15,0 0-15,0 1 0,0 20 16,0-42-16,0 22 0,0-1 0,0-21 16,0 0-16,0 22 0,0-22 15,0 0-15,0 0 16,21-21-16,-21 21 0,21-21 16,-21-21 15</inkml:trace>
  <inkml:trace contextRef="#ctx0" brushRef="#br0" timeOffset="25835.84">18330 1842 0,'0'0'0,"21"0"46,1 0-46,-1 0 0,21-22 16,-21 22-16,0 0 0,22 0 0,-22 0 16,0 0-16,21 0 0,-20 0 15,-1-21-15,0 21 0,0 0 0,0 0 16,0 0-16,1 0 0</inkml:trace>
  <inkml:trace contextRef="#ctx0" brushRef="#br0" timeOffset="27400.76">19219 2053 0,'43'0'16,"-22"0"-16,0 0 0,0-21 0,0 0 15,0 0-15,1 0 0,-22-1 16,0 1-16,0 0 0,21 0 0,-21 0 16,0-22-16,0 22 15,0 0-15,0 0 0,0-21 0,-21 20 16,-1 1-16,1 21 0,0 0 16,0 0-16,0 0 0,0 0 15,-1 21-15,-20 1 0,21-1 0,-21 0 16,20 21-16,1-21 0,0 22 0,0-22 15,0 21-15,0-21 0,21 1 16,-22-1-16,22 21 0,0-21 0,0 0 16,0 1-16,0-1 0,22-21 15,-1 0-15,0 0 0,0 0 16,0 0-16,0 0 16,22 0-16,-22 0 0,0 0 0,0-21 15,0-1-15,22 22 0,-22-21 0,0 0 16,0 0-16,0 0 0,1 0 0,-22-1 15,21 1-15,-21-21 0,21 21 16,-21-22-16,0 22 0,0 0 0,0 0 16,0 0-16,0 0 0,0-1 0,0 44 31,0-1-31,0 0 16,-21 0-16,21 0 0,0 0 0,-21 1 15,21 20-15,0-21 16,0 0-16,0 0 0,0 1 0,0 20 15,21-42-15,0 21 0,0 0 0,0 0 16,0-21-16,1 22 0,-1-22 16,0 0-16,0 0 0,0 0 15,0 0-15,1 0 0,-1-22 0,21 22 16,-21-21-16,0 0 0,1 0 0,-1 0 16,0 0-16,0-1 0,0-20 15,0 21-15,-21-21 0,22-1 0,-22 1 16,21 0-16,-21-22 0,0 22 0,21-1 15,-21 1-15,21 0 0,-21-1 16,0 1-16,0 21 0,0 0 0,-21 21 47,21 21-47,-21 0 0,21 21 0,-21-20 16,21-1-16,-22 21 0,1 0 0,0 1 15,21-1-15,0-21 0,0 22 16,-21-1-16,21 0 0,0 1 0,0-1 15,0-21-15,0 21 0,0-20 0,0 20 16,0-21-16,21 0 0,-21 0 0,21 1 16,0-22-16,-21 21 0,22-21 15,-1 0-15,0 0 0,0 0 0,0 0 16,0 0-16,1 0 0,-1 0 16,0-21-16,0-1 15,0 1-15,0 0 0,1 0 0,-22 0 16,21 0-16,0-1 0,-21 1 0,0 0 15,21-21-15,-21 21 0,0-1 16,0 1-16,0 42 31,0 1-31,0-1 0,0 0 16,0 0-16,0 0 0,0 0 16,0 1-16,0-1 0,0 0 15,0 0-15,21-21 0,0 21 16,1 0-16,-1-21 0,0 0 0,0 0 15,0 0-15,0 0 0,1 0 16,-1 0-16,0 0 0,0 0 0,0 0 16,0 0-16,1-21 0,-1 21 0,0-21 15,-21 0-15,21 0 0,0 0 16,0-1-16,1 1 0,-22 0 0,21-21 16,0 21-16,0-22 0,-21 22 0,21-21 15,0 21-15,-21-1 0,0 1 16,22 0-16,-1 21 15,-21 21 1,0 0 0,0 1-16,0-1 15,0 0-15,21-21 16,0 0 15,-21-21-15,0 0-1,0-1-15,0 1 32,-21 21-32,0 0 0,0 0 15,-1 21-15,22 1 16,-21-1-16,0 0 0,0 0 0,0 0 16,21 0-16,-21 1 0,21 20 0,-22-21 15,22 0-15,0 0 0,0 1 16,0-1-16,0 0 0,0 0 0,22 0 15,-1 0-15,0 1 0,0-22 0,-21 21 16,42-21-16,-20 0 0,-1 0 0,0 0 16,0 0-16,0 0 0,0 0 15,1 0-15,-1 0 0,0 0 0,0 0 16,0-21-16,-21-1 0,21 22 0,-21-21 16,22 21-16,-22-21 0,0 0 15,0 0-15,0 0 0,21-1 16,-21 1-16,0 0 0,0 0 0,0 0 15,0 0-15,0-22 0,0 22 0</inkml:trace>
  <inkml:trace contextRef="#ctx0" brushRef="#br0" timeOffset="27599.64">20849 1291 0,'-21'0'0,"42"0"0,-63 0 15,21 0-15,-1 0 32,1 0-32,0 0 15,0 0 17,0 0-32</inkml:trace>
  <inkml:trace contextRef="#ctx0" brushRef="#br0" timeOffset="27812.52">19770 1439 0,'0'0'0,"-22"0"0,44 0 47,-1 0-32,0 0-15,0 0 0,21 0 16,-20 0-16,-1-21 0,0 0 16,0 21-16,21-21 0,-20 21 0,20-21 15</inkml:trace>
  <inkml:trace contextRef="#ctx0" brushRef="#br0" timeOffset="28280.25">22373 1672 0,'0'-21'15,"0"0"1,0 0-16,0 0 0,0-1 16,0 1-1,-21 21 1,0 21-1,21 1-15,-21-1 0,21 0 0,0 21 16,0-21-16,-22 22 0,22-1 16,-21 0-16,21-20 0,0 20 0,0-21 15,0 21-15,0-20 0,0-1 16,0 0-16,0 0 0,0 0 0,0 0 16,21-21 15,1 0-16,-1 0-15,0 0 0,0-21 0,0 21 16</inkml:trace>
  <inkml:trace contextRef="#ctx0" brushRef="#br0" timeOffset="28725.01">22966 1609 0,'21'-21'15,"-42"42"-15,63-64 0,-42 22 0,0 0 16,-21 21-1,0 0 1,0 0-16,-1 0 0,1 21 0,0 0 16,0-21-16,0 22 0,0-1 15,-1-21-15,22 21 0,0 0 0,-21-21 16,21 21-16,0 0 0,0 1 16,0-1-16,21-21 15,1 21-15,-1-21 0,0 0 16,0 0-16,0 21 0,22-21 15,-22 21-15,0-21 0,0 0 16,0 0-16,0 21 0,1-21 0,-1 0 16,0 22-16,0-22 0,0 21 15,-21 0-15,0 0 0,0 0 16,0 0-16,0 1 16,-21-22-16,0 21 0,0-21 0,0 0 15,-1 21-15,-20-21 0,21 0 16,0 0-16,0 21 0,-1-21 0,1 0 15,0 0-15,0 0 0,0 0 16,0 0 0,-1 0-16,1 0 0,0 0 15,21-21 1,-21 21-16,0-21 0,0 21 16,21-21-16,-22-1 0</inkml:trace>
  <inkml:trace contextRef="#ctx0" brushRef="#br0" timeOffset="28959.87">22394 1334 0,'-21'0'16,"0"-22"15,0 22-31,0 0 15,-1-21-15,1 21 32,0 21-1,21 1-31</inkml:trace>
  <inkml:trace contextRef="#ctx0" brushRef="#br0" timeOffset="29860.11">24278 1799 0,'0'0'0,"21"0"0,0 0 0,-21-21 15,22 21-15,-1-21 16,-21 0-16,0 0 0,0-1 0,0 1 16,0 0-16,0 0 0,0 0 0,0 0 15,0-1-15,0 1 0,-21 0 16,21 0-16,-22 21 0,1 0 0,0 0 15,-21 0-15,21 0 0,-1 21 0,1 0 16,0 0-16,-21 1 0,21 20 16,-1 0-16,1-21 0,21 22 15,-21-1-15,21-21 0,-21 22 0,21-1 16,0-21-16,0 0 0,0 0 16,0 1-16,0-1 0,21 0 0,-21 0 15,21-21-15,0 0 0,1 0 0,-1 0 16,0 0-16,0 0 0,0 0 15,0 0-15,1-21 0,-1 0 16,0 0-16,0-1 0,-21-20 16,0 21-16,21 0 0,0-22 15,-21 1-15,22 21 0,-22-21 16,21-1-16,0 1 0,0 0 0,-21-1 16,21 22-16,-21 0 0,21 0 15,-21 0-15,0 42 16,0 0-16,0 0 0,0 0 15,0 22-15,-21-22 0,21 21 16,-21 0-16,21-20 0,0 20 0,-21 0 16,21-21-16,0 22 0,0-22 0,0 0 15,0 0-15,0 0 16,21-21 0,0 0-16</inkml:trace>
  <inkml:trace contextRef="#ctx0" brushRef="#br0" timeOffset="30648.18">24680 1270 0,'0'-21'0,"0"42"0,0-63 0,0 21 16,0 42-1,0 0 1,0 0-16,-21 0 0,21 22 0,0-22 15,0 21-15,-21 0 0,21 1 0,0-1 16,0 0-16,0 1 0,0-1 16,0 22-16,0-22 0,0 0 15,0 1-15,0-22 0,0 21 0,0 0 16,0-20-16,0-1 0,0 0 0,0 0 16,0 0-16,0-42 31,0 0-16,0 0-15,0 0 16,21-1-16,0 1 0,-21 0 0,21-21 16,-21 21-16,0-22 0,22 22 0,-22 0 15,21 0-15,-21 0 0,0 42 32,0 0-32,0 0 15,0 0-15,0 0 0,0 22 16,0-22-16,0 0 0,0 0 0,0 0 15,0 1-15,0-1 0,0 0 0,0 0 16,21-21-16,-21 21 16,21-21-16,0 0 0,0 0 15,1 0-15,-1-21 16,-21 0-16,21 21 0,-21-21 16,21 0-16,-21-1 0,21 1 0,-21 0 15,21 0-15,-21 0 0,22 0 0,-22-1 16,21 1-16,-21 0 0,0 42 47,0 0-47,0 1 0,0-1 15,0 0-15,0 0 0,0 0 0,0 0 16,0 1-16,0-1 0,0 0 16,21 0-1,0-21-15,0 0 0,0 0 16,-21-21-16,22 0 15,-1 0-15,-21-1 16,0 1-16,0 0 0,0 0 0,0 0 16,0 0-16,21-22 0,-21 22 15,0 0-15,0-21 0,0 20 16,0 1-16,0 0 0,0 42 31,0 0-31,0 1 16,0-1-16,0 0 15,0 0-15</inkml:trace>
  <inkml:trace contextRef="#ctx0" brushRef="#br0" timeOffset="31801.5">25379 1799 0,'0'0'0,"0"-21"15,0 0-15,0 0 16,0 0-1,-21 21-15,-1 0 16,1 21-16,0 0 0,21 0 16,-21 0-16,0 0 0,21 1 15,-21-1-15,21 0 0,0 0 16,0 0-16,0 0 0,0 1 0,0-1 16,0 0-16,21-21 31,0 0-16,0 0-15,-21-21 16,21 21-16,-21-21 0,21 21 16,-21-22-16,0 1 0,0 0 0,22 0 15,-22 0-15,21 0 0,-21-1 16,0 1-16,0 0 16,0 42-1,0 0 1,0 1-16,0-1 0,0 0 15,0 0-15,0 0 0,0 0 32,21-21-1,-21-21-15,21 21-16,-21-21 0,0 0 0,21 21 15,-21-21-15,0 0 0,0-1 16,21 22-16,-21-21 0,0 42 47,0 1-47,0-1 15,0 0-15,0 0 16,0 0 0,22-21 15,-1 0-31,-21-21 15,21 0 1,0 0-16,-21 0 16,21 21-16,-21-22 0,21 22 15,-21 22 17,0-1-32,0 0 0,-21 0 15,21 0-15,-21 0 0,21 1 16,0 20-16,0-21 0,0 21 15,0-20-15,0 20 0,0-21 0,0 21 16,0 1-16,0-1 0,0-21 0,0 22 16,0-1-16,0-21 0,0 21 15,0-20-15,0 20 0,-21-21 0,21 0 16,0 0-16,0 1 0,0-1 16,-21-21-1,0-21 1,21-1-16,0 1 0,0 0 15,0 0-15,0 0 0,0 0 0,0-1 16,0-20-16,0 21 16,0-21-16,21 20 0,-21-20 0,21 0 15,0 21-15,21-22 0,-20 1 0,-1 0 16,0-1-16,0 1 0,0 0 0,0-1 16,1 1-16,-44-64 46,1 127-46,0-21 16,0 21-16,21 1 0,0-1 16,-21 0-16,21 0 15,0 0-15,0 0 0,0 1 16,21-1-16,-21 0 16,0 0-16,21-21 0,-21 21 0,0 0 15,0 1 1,-21-22-16,0 0 15,0 21-15,-1-21 16,1 0-16,0 0 0,0 0 16</inkml:trace>
  <inkml:trace contextRef="#ctx0" brushRef="#br0" timeOffset="34168.31">15642 3366 0,'-21'0'0,"21"-22"46,21 1-46,-21 0 16,0 0-16,21 0 0,-21-22 16,0 22-16,0 0 0,0 0 15,0 0-15,0 0 0,0-1 16,-21-20-16,0 21 0,0 0 0,0 0 16,-1-1-16,1 22 0,0 0 0,-21 0 15,21 0-15,-1 0 0,-20 0 16,0 22-16,21-1 0,-22 21 0,22-21 15,-21 22-15,21-1 0,-1 0 0,1 1 16,0 20-16,0-21 0,0 1 0,21-1 16,-21-21-16,21 22 0,0-22 15,0 21-15,0-21 0,0 0 16,21 1-16,0-22 0,0 0 16,0 0-16,0 0 0,1 0 15,-1 0-15,0-22 0,0 1 16,0 0-16,22 0 0,-22 0 0,0 0 15,0-1-15,0-20 0,22 21 0,-22-21 16,0-1-16,0 1 0,-21 0 0,21 20 16,0-20-16,-21 0 0,22 21 15,-22-1-15,0 1 0,0 0 0,21 0 16,-21 42 0,0 0-1,0 0-15,0 22 0,0-22 16,-21 21-16,21-21 0,0 22 0,0-1 15,0-21-15,0 22 0,0-22 0,0 0 16,0 0-16,0 0 0,0 0 16,0 1-16,0-1 0,21-21 0,0 0 15,-21 21-15,21-21 0,0 0 0,0 0 16,1 0-16,-1 0 0,0 0 0,0-21 16,0 0-16,0 21 0,1-22 15,-1 1-15,0 0 0,0 0 0,0 0 16,0-22-16,1 22 0,-1 0 0,0-21 15,-21 21-15,0-1 0,0-20 16,0 21-16,0 0 0,0 42 31,0 0-31,0 0 16,0 0-16,-21 1 0,21-1 16,0 0-16,0 21 0,0-21 0,0 1 15,0-1-15,0 0 0,0 0 0,0 0 16,0 0-16,21 1 0,-21-1 0,0 0 15,0 0 1,-21-21 15,0-21-31,21 0 16,-22 0-16,1 21 16,0-22-16,21 1 0,-21 21 0,21-21 15,-21 0-15,0 21 16,-1 0-1,22 21 1,0 0-16,0 0 0,0 1 16,0-1-16,0 0 0,0 0 15,22 0-15,-1 0 16,0-21-16,0 22 0,0-22 16,0 0-16,1 0 0,-1 0 0,0 0 15,21 0-15,-21 0 0,1 0 16,20-22-16,-21 22 0,21-21 15,-20 0-15,20 0 0,-21 0 0,0 0 16,0-1-16,22-20 0,-22 21 0,0-21 16,0-1-16,0 22 0,1-21 15,-22 21-15,0-22 0,0 22 0,21 0 16,-21 0-16,-21 21 16,-1 0-16,22 21 15,-21 0-15,21 21 0,-21-20 16,21-1-16,0 21 0,0-21 0,0 22 15,0-22-15,0 21 0,0-21 0,0 0 16,21 1-16,-21-1 0,21 0 16,1 0-16,-22 0 0,21 0 15,0 1-15,-42-22 32,0 0-17,-1-22-15,22 1 0,-21 21 16,21-21-16,-21 21 0,21-21 0,-21 21 15,0 0-15,21-21 0,-21 21 16,-1 0-16,22 21 16,0 0-1,0 0-15,22 0 16,-1 1-16,0-22 0,21 0 16,-21 21-16,1-21 15,-1 0-15,0 0 0,0 0 0,0 0 16,22 0-16,-22 0 0,0 0 0,0 0 15,0 0-15,0-21 0,1-1 0,-1 22 16,0-21-16,0 0 0,0 0 16,-21 0-16,21 0 0,1-1 0,-22-20 15,0 21-15,21-21 0,-21 20 0,0 1 16,0-21-16,21 21 0,-21 0 0,0-1 16,0 44-1,0-1 1,0 0-16,0 0 0,-21 0 15,21 0-15,0 1 0,0 20 16,0-21-16,0 0 0,0 0 0,0 1 16,0-1-16,0 0 0,21 0 0,0 0 15,0 0-15,0-21 0,1 0 16,-1 0-16,0 0 0,0 0 16,0 0-16,0 0 0,1 0 0,-1-21 15,0 21-15,0-21 0,0 0 0,0 0 16,1 21-16,-22-43 0,0 22 0,0 0 15,0-21-15,0 21 0,0-22 16,0 1-16,0 21 0,0-22 0,-22 1 16,1 21-16,0 0 0,21 0 15,-21-1-15,0 22 0,0 0 0,-22 0 16,1 0-16,21 0 16,0 22-16,-1-1 0,22 0 0,-21-21 15,0 42-15,0 1 0,21-22 16,0 0-16,0 0 15,0 0-15,0 0 0,21-21 0,0 0 16,22 22-16,-22-22 0,0 0 0</inkml:trace>
  <inkml:trace contextRef="#ctx0" brushRef="#br0" timeOffset="36188.67">17674 3112 0,'0'0'15,"0"-22"-15,-21 22 16,0 0-16,0 0 16,-1 0-16,1 0 0,0 22 0,0-1 15,0 0-15,0 0 0,-1 21 0,1-20 16,21 20-16,0-21 0,-21 21 16,21-20-16,0 20 0,0-21 0,0 21 15,0-20-15,21-1 0,0 0 16,1 0-16,-1 0 0,21-21 0,-21 21 15,0-21-15,22 0 0,-22 0 16,0 0-16,21 0 0,-20 0 0,-1 0 16,0 0-16,0-21 0,0 0 0,0 0 15,1 21-15,-22-42 0,21 20 0,0 1 16,0 0-16,-21-21 0,0 21 16,21-22-16,-21 22 0,21 0 0,-21 0 15,0 0-15,0-1 0,0 1 0,-21 42 31,21 1-31,-21 20 16,21-21-16,-21 0 0,21 0 16,0 22-16,0-22 0,0 0 15,0 0-15,0 0 0,0 1 0,0-1 16,21 0-16,0 0 0,0 0 0,22-21 16,-22 21-16,0-21 0,21 0 0,-20 0 15,20 0-15,0 0 0,-21 0 16,22 0-16,-1 0 0,0 0 0,1-21 15,-22 0-15,21 21 0,-21-21 0,1 0 16,-1 0-16,21-1 0,-42-20 0,21 21 16,0-21-16,1 20 0,-22-20 15,0 21-15,21-21 0,-21 20 0,0-20 16,0 21-16,0 0 0,0 0 16,-21 21-16,-1 0 0,1 0 0,0 0 15,0 0-15,-21 0 0,20 0 16,-20 21-16,21 0 0,-21 0 0,20 21 15,1-20-15,0 20 0,0-21 0,0 21 16,21-20-16,0 20 0,0-21 16,0 0-16,0 0 0,0 1 0,0-1 15,21 0-15,0 0 0,0-21 0,0 0 16,1 0-16,-1 0 0,0 0 0,0 0 16,0 0-16,0 0 0,1 0 15,-1-21-15,0 0 0,0 21 16,0-21-16,-21-1 0,0 1 15,21 0-15,-21 0 0,22 0 0,-22-22 16,0 22-16,0 0 0,0-21 16,0 21-16,0-1 0,21 22 0,-21-21 15,0 42 1,0 1 0,-21-1-16,21 0 0,0 0 0,0 21 15,0-20-15,-22-1 0,22 21 0,0-21 16,0 0-16,0 1 0,0-1 15,0 0-15,22 0 0,-1 0 0,0 0 16,0-21-16,0 0 0,0 0 16,1 0-16,-1 0 0,0 0 15,0 0-15,0-21 16,0 0-16,1 21 0,-1-21 0,-21 0 16,21 0-16,0-1 0,0-20 0,-21 21 15,21-21-15,1-1 0,-22 1 0,21 0 16,0-1-16,0 1 0,0 0 15,-21-22-15,21 22 0,1-1 16,-1 1-16,-21 0 0,21 21 0,-21-1 0,0 1 16,0 0-16,0 42 31,-21 22-31,0-22 0,21 0 16,-22 21-16,22-21 15,0 22-15,0-1 0,-21 0 0,21-20 16,0 20-16,0 0 0,0 1 0,0-1 15,0 0-15,0-21 0,0 22 0,0-1 16,21-21-16,-21 0 0,22 1 16,-22-1-16,21 0 0,0 0 0,-21 0 15,21-21-15,0 21 0,0-21 0,1 0 16,-1 0-16,0 0 0,0 0 16,0 0-16,0 0 0,1 0 15,-1 0-15,0-21 0,0 21 0,-21-21 0,21 0 16,0 0-16,1 21 0,-22-43 0,0 22 15,21 0-15,-21 0 16,21 0-16,-21-22 0,0 22 0,0 0 16,0 0-16,0 0 0,-21 21 15,0 0-15,-1 0 16,22 21-16,0 0 16,0 0-16,-21 0 0,21 1 15,0-1-15,0 0 0,0 0 16,0 0-16,21 0 0,1 1 15,-1-1-15,0 0 16,0-21-16,0 21 0,0-21 16,22 0-16,-22 0 0,0 0 0,21 0 15,-20 0-15,20 0 0,-21 0 16,21 0-16,1-21 0,-1 0 0,-21 21 16,22-21-16,-1-1 0,-21 1 0,21 21 15,-20-21-15,-1-21 0,21 21 0,-21-1 16,0-20-16,-21 21 0,0-21 15,22 20-15,-22 1 0,0-21 0,0 21 16,0 0-16,0-1 0,-22 1 0,1 0 16,0 21-16,0 0 0,0 0 15,0 0-15,-1 0 0,1 21 16,0 0-16,0 1 0,0-1 16,21 0-16,-21 21 0,-1-21 0,22 22 15,0-22-15,0 0 0,0 21 0,0-20 16,0-1-16,0 0 0,0 0 15,0 0-15,0 0 0,0 1 16,22-22-16,-1 0 0,0 0 16,0 0-16,0 0 0,0 0 15,-21-22 1,22 1-16,-1 0 0,-21 0 16,0 0-16,21-22 0,-21 22 0,21-21 15,-21 21-15,0-22 0,0 1 16,21 0-16,-21-1 0,21 1 15,-21 0-15,22-22 0,-22 22 0,0 0 16,21 20-16,0-20 0,-21 0 0,0-1 16,0 22-16,0 0 0,21 0 0,-21 0 15,0 42 1,0 0 0,0 0-16,0 0 0,0 22 0,-21-22 15,21 21-15,0 1 0,0-22 16,-21 21-16,21 0 0,0 1 0,0-1 15,-21 0-15,21 1 0,0-1 0,0 0 16,0 1-16,0-1 0,0-21 16,0 22-16,0-22 0,0 21 15,21-21-15,0 0 0,-21 1 0,21-22 16,-21 21-16,21-21 0,0 0 0,1 21 16,-1-21-16,0 0 0,0 0 15,0 0-15,0 0 0,1 0 16,-1 0-16,0-21 0,0 21 15,-21-21-15,21-1 0,0 22 16,-21-21-16,22 0 0,-22 0 0,0 0 16,0 0-16,0-1 15</inkml:trace>
  <inkml:trace contextRef="#ctx0" brushRef="#br0" timeOffset="36471.62">19473 3027 0,'0'0'0,"-63"21"16,42-21-16,42 0 31,0 0-31,0 0 0,0 0 0,0 0 16,1 0-16,20 0 15,-21-21-15,21 21 0,-20 0 0,-1 0 16,21 0-16,-21 0 0,0 0 0,1 0 16,-1 0-16,-21-21 0,21 21 15,-21-21 1,-21-1-16,0 22 16,-1-21-16</inkml:trace>
  <inkml:trace contextRef="#ctx0" brushRef="#br0" timeOffset="36660.51">18288 2836 0,'0'0'0,"-42"0"0,20 0 0,1 0 16,-21 0-1,21 0 1</inkml:trace>
  <inkml:trace contextRef="#ctx0" brushRef="#br0" timeOffset="37483.76">23008 2794 0,'0'0'0,"0"-63"15,0 41 1,-21 1-16,0 21 0,0-21 16,-1 0-16,1 21 0,-21 0 0,21 0 15,-22 0-15,1 0 0,21 0 0,-21 0 16,-1 21-16,-20 21 0,42-20 15,-22 20-15,1 0 0,0 1 0,-1-1 16,22 0-16,-21 1 0,21-1 0,-22 0 16,22 1-16,0-1 0,0 0 15,21 1-15,0-1 0,0 0 16,0-21-16,0 1 0,21 20 0,0-42 0,0 21 16,22 0-16,-22-21 0,21 0 15,0 0-15,1 0 0,-1 0 16,0 0-16,1-21 0,-1 0 0,0 21 15,1-21-15,-1-22 0,0 22 0,-20 0 16,20 0-16,-21-21 0,21-1 16,-20 22-16,-1-21 0,-21-1 0,0 22 15,0-21-15,0 0 0,0-1 0,0 1 16,0 0-16,-21-1 0,-1 22 16,-20-21-16,21 21 0,0-1 15,-22 22-15,22 0 0,-21 0 0,0 0 0,20 0 16,-20 0-16,0 22 0,-1 20 0,22-21 15,-21 0-15,21 22 16,0-22-16,-22 0 0,22 21 0,0-21 16,0 22-16,0-22 0,21 0 0,0 0 15,0 22-15,0-22 0,0 0 16,0 0-16,0 0 0,21-21 16,21 0-16,-21 0 0,0 0 0,22 0 15</inkml:trace>
  <inkml:trace contextRef="#ctx0" brushRef="#br0" timeOffset="38472.19">23220 2519 0,'0'0'0,"0"-42"0,0 20 0,0 1 0,0 0 15,0 0-15,-21 21 16,21 21-1,-22 0-15,22 22 0,-21-1 0,21-21 16,0 21-16,0 1 0,0-1 0,0 22 16,0-22-16,-21 0 0,21-21 15,0 22-15,0-1 0,0 0 0,0 1 16,0-22-16,0 21 0,0-21 16,0 22-16,0-22 0,0 0 0,0 0 15,0 0-15,0 1 0,0-1 16,0-42 31,0-1-47,0 1 0,0 0 15,0 0-15,21 0 0,0 0 0,-21-1 16,22 1-16,-1 0 0,0 0 0,0 0 16,0 0-16,0-1 0,1 1 15,-1 21-15,0 0 0,0-21 0,0 21 16,0 0-16,1 0 0,-1 0 15,0 21-15,-21 0 16,0 1-16,0-1 16,0 0-16,0 0 0,0 0 15,0 0-15,0 1 0,-21-1 16,0-21-16,-1 21 0,1-21 16,0 21-16,0-21 0,0 0 0,0 21 15,-1-21-15,-20 0 0,21 0 0,0 0 16,0 0-16,-1 0 0,1 21 15,0-21-15,0 0 0,0 0 16,21 22-16,0-1 31,21-21-31,0 0 0,0 0 16,0 0-16,1 0 0,20 0 0,-21 0 16,0 0-16,22 0 0,-22 0 0,21-21 15,0 21-15,1-22 0,-22 1 16,21 21-16,1-21 0,-22 0 0,0 0 15,21 0-15,-21 21 0,1-22 0,-22 1 16,21 0-16,0 0 0,-21 0 0,21 0 16,-21-1-16,0 1 0,0 0 15,21 21-15,-21 21 47,0 0-47,0 1 16,0-1-16,0 0 0,0 21 0,0-21 15,0 22-15,0-22 0,0 21 0,-21 1 16,21-1-16,0 0 0,0 1 16,0 20-16,0-21 0,0 1 0,0-1 15,-21 0-15,21-20 0,-21 20 0,21 0 16,0-21-16,0 22 0,-21-22 0,21 0 16,-22 21-16,22-20 0,-21-1 15,0 0-15,21 0 16,-21-21-16,0 0 0,0 21 0,-1-21 15,1 0-15,0 0 16,21-21-16,-21 0 0,21 0 16,-21 0-16,21-1 15,-21 22-15,21-21 0,0-21 0,-22 21 16,22 0-16,0-1 0,0-20 0,0 0 16,0-1-16</inkml:trace>
  <inkml:trace contextRef="#ctx0" brushRef="#br0" timeOffset="38792.01">23685 2561 0,'0'21'31,"0"1"-31,22-22 15,-1 0-15,0 0 16,0 0-16,-21-22 47,0 44 0,0-1-47,0 0 15,0 0 1</inkml:trace>
  <inkml:trace contextRef="#ctx0" brushRef="#br0" timeOffset="39204.29">24130 2942 0,'21'0'31,"0"0"-31,0 0 16,1 0-1,-22-21-15,21 21 0,-21-21 16,0 0-16,0 0 15,0-1-15,-21 22 32,-1 0-17,1 0-15,0 0 0,0 22 16,0-1-16,21 0 0,-21 0 16,-1 0-16,22 0 0,0 1 15,-21-1-15,21 0 0,0 0 0,0 0 16,0 0-16,0 1 0,0-1 15,21 0-15,1 0 16,-1-21-16,0 0 16,0 0-16,0 0 0,0 0 15,1 0-15,-1-21 16</inkml:trace>
  <inkml:trace contextRef="#ctx0" brushRef="#br0" timeOffset="39835.83">24638 2773 0,'0'0'0,"-42"-21"15,20 21 1,1 0 0,0 0-16,21 21 0,-21-21 0,0 21 15,21 0-15,-21 0 0,21 1 16,0-1-16,-22 0 0,22 21 0,0-21 15,-21 1-15,21-1 0,0 0 16,0 21-16,0-21 0,0 1 0,0-1 16,21 0-16,1 0 0,-1 0 0,-21 0 15,21 1-15,0-22 0,0 21 16,0-21-16,1 0 0,-1 0 0,0 0 16,0 0-16,0 0 0,0 0 0,1-21 15,-1-1-15,0 1 16,0 21-16,0-21 0,-21 0 0,21-21 15,1 20-15,-1 1 0,-21-21 16,21 21-16,-21-22 0,21 22 0,0-21 16,-21 0-16,0-1 0,0 1 15,21 0-15,-21-1 0,0 22 0,0-21 16,0 21-16,0-1 0,0 1 0,0 0 16,0 0-16,0 42 31,0 0-31,0 0 0,0 1 0,0-1 15,0 0-15,-21 21 0,21-21 16,0 22-16,0-22 0,0 21 0,0-21 16,0 22-16,0-22 0,0 21 0,0-21 15,0 22-15,0-22 16,0 0-16,0 0 0,0 0 0,0 1 16,0-1-16,0 0 0,0 0 0,0 0 15,0 0-15,21 1 0,1-22 31,-1 0-31,0 0 16,0 0-16,0-22 16,0 1-1,-21 0-15,0 0 0,22 0 16,-22 0-16</inkml:trace>
  <inkml:trace contextRef="#ctx0" brushRef="#br0" timeOffset="40153.33">24850 2836 0,'-22'0'16,"44"0"-16,-65 0 0,64 0 31,1 0-31,-1 0 0,0 0 0,0 0 16,0 0-16,0 0 0,1 0 15,-1 0-15,0 0 0,0 0 0,0 0 16,0-21-16,1 21 0,-1 0 16,0 0 15,-42 0 31,0 21-62</inkml:trace>
  <inkml:trace contextRef="#ctx0" brushRef="#br0" timeOffset="54536.37">571 6011 0,'0'0'0,"0"-21"0,-21 21 15,21-21 1,-21 21-1,0 0-15,21-21 16,0 0 15,0 0-15,0-1 0,0 1-16,21 21 0,0-21 15,0 21-15,1-21 0,-1 21 16,0-21-16,0 0 15,0 21-15,0 0 0,1 0 0,-1 0 16,0 0-16,0 0 16,0 0-16,0 0 0,-21 21 0,0 0 15,22-21-15,-22 21 0,21 0 16,-21 0-16,0 1 0,0-1 0,0 0 16,0 0-16,0 0 0,0 0 15,0 1-15,-21-1 0,-1 0 0,1 0 16,0 0-16,0 0 0,0 1 15,0-1-15,-1-21 0,22 21 0,-21-21 16,0 21-16,0-21 0,0 0 16,0 0-16,21 21 15,-22-21 1,22-21 15,22 21-15,-1-21-16,0 21 15,0 0-15,0-21 16,0 21-16,1 0 0,-1 0 16,0 0-16,0 0 0,0 0 15,0 0-15,1 0 16,-1 0-16,0 0 0,0 0 16,0 21-16,0-21 0,1 0 15,-22 21-15,21-21 0,-21 21 16,21-21-16,-21 21 0,0 1 0,21-22 15,-21 21-15,0 0 0,0 0 16,0 0-16,0 0 0,0 1 16,-21-22-16,0 21 0,21 0 15,-21 0-15,-1 0 0,1-21 0,0 21 16,0 1-16,0-22 0,0 21 16,-1 0-16,1-21 0,0 0 0,-21 21 15,21-21-15,-1 0 0,-20 0 16,21 0-16,0 0 0,-22 0 15,22 0-15,0 0 0,0 0 16,0 0-16,0-21 0,-1 21 0,1 0 16,0 0-16,21-21 0,-21 21 15,21-21 1,0-1 31,21 1-47,0 0 15,0 21-15,1-21 16,-1 21-16</inkml:trace>
  <inkml:trace contextRef="#ctx0" brushRef="#br0" timeOffset="55247.93">1291 6117 0,'0'21'62,"0"1"-46,0-1 15,21-21 0,0 0-31,1 0 16,-1-21 0,-21-1-1,0 1 1,0 0 0,-21 21-1,-1 0 1,22 21-16,-21-21 0,21 21 15,0 1-15,0-1 16,0 0 0,0 0-1,21-21 17,1 0-17,-1 0 1</inkml:trace>
  <inkml:trace contextRef="#ctx0" brushRef="#br0" timeOffset="65348.21">2117 5652 0,'-22'0'0,"1"0"47,21 21-32,0 0 1,0 0-16,0 0 15,0 0-15,0 1 16,21-1-16,1 0 16,-22 0-16,21-21 0,0 0 15,0 21 1,0-21-16,0 0 0,1 0 16,20 0-16,-21 0 0,0 0 15,0 0-15,22-21 0,-22 21 0,21-21 16,-21 0-16,22 0 0,-22 21 0,0-22 15,21 1-15,-20 0 0,-1 0 16,0 0-16,-21 0 0,0-1 0,21 1 16,-21 0-16,0 0 15,0 0-15,0 0 0,0-1 16,0 1 0,0 42 15,0 1-31,0-1 15,0 0-15,-21 0 0,21 21 16,0-20-16,0-1 0,0 21 16,0-21-16,0 22 0,0-22 0,0 21 15,0-21-15,0 22 0,0-1 0,0-21 16,0 21-16,0-20 0,0-1 16,0 21-16,0-21 0,0 0 0,0 1 15,0-1-15,0 0 0,0 0 16,0 0-16,0 0 0,0 1 0,0-1 15,0 0-15,-21-21 16,0 0 0,21 21-16,-22-21 0,1 0 0,0 0 15,0 0-15,-64 0 16,64-21-16,0 21 0,0-21 16,0 21-16,-1-21 0,1 21 0,0-22 15,0 1-15,0 21 0,21-21 16,-21 21-1,42 0 17,-21 21-32,21-21 0,0 21 15,0 1-15,0-22 0,22 21 16,-22-21-16,0 0 16,0 0-16,22 0 0,-22 0 15,0 0-15,21 0 0,-21 0 0,22 0 16,-1 0-16,-21 0 0,22-21 0,-22-1 15,21 1-15,-21 21 0,0-21 16,22 0-16,-22 0 0,0 0 0,0-22 16,0 22-16,1 0 0,-1-21 0,0 20 15,-21-20-15,0 0 0,21 21 16,-21-22-16,21 1 0,-21 0 0,0 20 16,0-20-16,0 21 0,0-21 15,0 20-15,0 1 0,0 0 0,0 0 16,0 0-16,0 0 15,0 42 17,0 0-32,0 0 0,0 0 0,0 0 15,0 22-15,0-22 0,0 21 16,0 1-16,0-1 0,0 0 0,0 1 16,0-1-16,0 0 0,-21 1 15,21-1-15,0 0 0,0 1 0,-21-1 16,21 0-16,0 1 0,0 20 0,0-21 15,0 1-15,0-1 0,0 22 16,0-22-16,0 0 0,0 1 0,0-1 16,0 0-16,0-21 0,0 22 15,21-22-15,-21 0 0,21 0 16,-21 0-16,0 1 0,21-22 0,1 0 16,-1 0-16,0 0 0,0 0 15,0-22-15,0 1 16,1 21-16,-1-42 0,0 21 0,-21 0 15,21-1-15,0-20 0,0 21 0,-21-21 16,0 20-16,0-20 0,0 21 16,0-21-16,0-1 0,0 22 0,-21-21 15,0 21-15,0-1 0,-21-20 0,20 21 16,1 0-16,-21 0 0,21 21 16,0-22-16,-1 22 0,1 0 15,0-21-15,0 21 16,21-21-16,0 0 31,21 21-31,-21-21 16,21 21-16,0 0 0,1 0 15,-22-21-15,21 21 0,0-22 0,0 22 16,0-21-16,0 0 0,1 0 16,20 0-16</inkml:trace>
  <inkml:trace contextRef="#ctx0" brushRef="#br0" timeOffset="66228.42">4551 5969 0,'0'0'0,"-43"0"16,22 0 0,21-21 31,21 0-32,1 21-15,-1-21 0,-21-1 0,21 22 16,0-21-16,-21 0 0,21 0 15,0 0-15,-21 0 0,0-22 0,0 22 16,22 0-16,-22 0 0,0 0 0,21-1 16,-21 1-16,0 0 15,0 42 1,0 0 0,0 22-16,0-22 15,0 21-15,0-21 0,0 22 0,0-1 16,0 0-16,0-20 0,0 20 0,0-21 15,21 21-15,-21-20 0,21-1 16,0 0-16,-21 0 0,21 0 0,1-21 16,-1 0-16,0 21 0,0-21 0,0 0 15,22 0-15,-22 0 0,0 0 16,0-21-16,0 21 0,0-21 0,1 0 16,-1 0-16,0 0 0,-21-1 15,21 1-15,-21 0 0,0-21 16,0 21-16,0-1 0,0 1 15,0-21-15,0 21 0,0 0 0,0-1 16,0 1-16,0 42 31,0 1-31,0-1 16,0 0-16,0 21 0,0-21 0,0 22 16,0-1-16,0-21 0,0 22 15,0-1-15,0 0 0,0 1 0,0-1 16,0 0-16,0 1 0,0 20 0,0-21 15,0 1-15,0 20 0,0-20 0,0-1 16,0 0-16,0 1 0,0-1 16,0 0-16,0 1 0,0-22 15,0 0-15,-21 21 0,21-21 0,0 1 16,-21-1-16,0-21 0,-1 0 16,1 0-16,0 0 15,0 0-15,0 0 0,0 0 0,-22 0 16,22-21-16,-21-1 0,21 22 0,-22-21 15,22 0-15,-21 21 0,21-21 0,-1 0 16,1 21-16,0-21 0,21-1 16,0 1-16,0 0 0,0 0 15,0 0-15,21 0 0,22-1 16,-22 1-16,0-21 0,0 21 0,0 0 16,22-22-16</inkml:trace>
  <inkml:trace contextRef="#ctx0" brushRef="#br0" timeOffset="67176.58">5482 5715 0,'0'0'0,"0"-63"16,0 41 0,-21 1-16,0 21 0,0 0 15,-1 0-15,1 0 16,21 21-16,-21 1 0,0-1 15,21 21-15,0-21 0,-21 22 0,21-22 16,-21 21-16,21 0 0,0-20 0,0 20 16,0-21-16,0 21 0,0-20 15,0-1-15,0 0 0,21 0 0,0 0 16,0-21-16,0 21 0,0-21 0,1 0 16,-1 0-16,21 0 0,-21 0 15,0 0-15,22 0 0,-22-21 0,0 21 16,0-21-16,0 0 0,1 0 0,-22 0 15,0-1-15,21 1 0,-21-21 0,0 21 16,0-22-16,0 1 0,0 21 16,0-21-16,0-1 0,-21 22 15,21-21-15,-22 21 0,1-1 0,0 1 16,0 0-16,0 21 0,0 0 16,-22 0-16,22 0 0,0 0 0,-21 0 15,20 21-15,1 0 0,0 22 0,0-22 16,0 21-16,0-21 0,21 22 15,-22-1-15,22-21 0,0 22 0,0-22 16,0 21-16,0-21 0,0 0 0,22 1 16,-1-1-16,0 0 0,0 0 15,0-21-15,22 21 0,-22-21 0,21 0 16,-21 0-16,22 0 0,-22 0 0,21 0 16,-21 0-16,22 0 0,-22-21 15,0 0-15,0 0 0,0 0 16,22-1-16,-22 1 0,0 0 0,-21 0 15,21 0-15,0-22 0,0 22 0,-21-21 16,0 21-16,22 0 0,-22-1 16,0 1-16,21-21 15,-21 63 1,0 0-16,-21 0 16,21 1-16,0-1 0,0 0 15,0 21-15,0-21 0,0 1 16,0-1-16,0 0 0,0 0 0,21 0 15,-21 0-15,21 1 0,0-1 16,0-21-16,0 0 16,1 0-16,-1 0 0,0 0 15,0 0-15,0-21 0,-21-1 16,21 1-16,1 21 0,-22-21 16,0 0-16,21-21 0,-21 20 0,0 1 15,0-21-15,0 21 0,21-22 0,-21 22 16,0-21-16,0 21 0,0 0 0,0-1 15,0 44 17,0-1-32,-21 0 15,21 21-15,0-21 0,0 22 0,0-22 16,0 21-16,0-21 0,0 22 16,0-22-16,0 0 0,0 0 0,0 22 15,0-22-15,0 0 0,21 0 16,-21 0-16,21-21 0,0 0 0,0 21 15,1-21-15,-1 0 16,0 0-16,0 0 0,0-21 0,0 21 16,22-21-16</inkml:trace>
  <inkml:trace contextRef="#ctx0" brushRef="#br0" timeOffset="69887.95">7218 5419 0,'0'0'0,"-21"-21"16,-1 21-1,22 21-15,-21 0 16,21 0-16,0 21 0,0-20 0,0 20 16,0 0-16,0 1 0,0-1 15,0 0-15,0 1 0,0-22 0,0 21 16,0 0-16,0-20 0,0-1 0,0 21 15,0-21-15,0 0 0,0 1 16,0-44 31,0 1-47,21 21 0,-21-21 0,0 0 16,0-21-16,0 20 0,22 1 15,-22-21-15,0 21 0,0-22 0,0 22 16,0-21-16,0 21 0,0 0 0,0-1 15,0 44 1,0-1 0,21 21-16,-21-21 0,0 0 0,0 22 15,21-22-15,0 0 0,0 21 0,-21-20 16,21-1-16,1 21 0,-22-21 0,21-21 16,0 21-16,0 1 15,0-22-15,0 21 0,1-21 16,-1 0-16,0 0 0,0 0 0,0 0 15,0-21-15,1-1 0,-1 1 0,0 0 16,-21 0-16,21 0 0,0 0 16,0-22-16,-21 22 0,0-21 0,22-1 15,-22 1-15,21 0 0,-21-1 0,0 1 16,0 0-16,0-1 0,0 22 0,0-21 16,0 0-16,0 20 0,0 1 15,0 0-15,0 0 0,-21 21 16,-1 0-16,1 0 0,21 21 15,0 0-15,0 0 0,0 1 16,-21 20-16,21 0 0,0 1 16,0-1-16,0 0 0,0 1 0,0 20 15,0-21-15,0 1 0,21-22 0,-21 21 16,21 1-16,1-22 0,-1 0 0,0 0 16,0 0-16,0 0 0,0 1 15,1-1-15,20-21 0,-21 0 0,21 0 16,-20 0-16,-1 0 0,21 0 0,-21 0 15,22 0-15,-22-21 0,0 21 0,0-22 16,21 1-16,-20 0 0,-1 0 16,0 0-16,0-22 0,0 22 15,0-21-15,-21 21 0,0-22 0,22 1 16,-22 21-16,0-21 0,0-1 0,0 22 16,0-21-16,0 21 0,0-1 0,0 1 15,-22 0-15,22 0 0,-21 21 16,0 0-16,-21 0 0,21 0 0,-1 0 15,1 21-15,0 0 0,-21 0 0,21 1 16,-1-1-16,1 21 0,0-21 0,0 22 16,21-1-16,0-21 0,-21 21 15,21 1-15,0-22 0,0 0 16,0 21-16,0-20 0,0-1 0,21 0 0,-21 0 16,21-21-16,0 21 0,0-21 15,1 0-15,-1 0 16,0 0-16,0 0 0,0 0 0,0 0 15,1-21-15,-1 21 0,-21-21 0,21 0 16,0 0-16,-21-1 0,0-20 0,21 21 16,-21 0-16,21-22 0,-21 22 15,0-21-15,0 21 0,0 0 0,0-22 16,0 22-16,0 0 0,0 42 31,0 0-15,0 0-16,0 1 0,0 20 15,0-21-15,0 0 0,0 0 0,0 22 16,22-22-16,-22 0 0,21 0 0,0 0 16,0 1-16,0-1 0,0-21 15,22 0-15,-22 21 0,0-21 16,0 0-16,0 0 0,1 0 0,20 0 16,-21 0-16,0-21 0,0 21 0,1-21 15,-1-1-15,0 1 0,-21 0 0,21 0 16,0 0-16,-21 0 0,21-1 0,-21-20 15,0 21-15,0 0 16,0 0-16,0-22 0,0 22 0,0 0 16,0 42-1,0 0 1,0 0-16,0 1 0,0-1 16,0 0-16,-21 0 0,21 0 0,0 22 15,-21-22-15,21 0 0,0 0 0,0 0 16,0 0-16,0 1 0,0-1 15,0 0 1,0-42 15,0 0-31,0-1 0,0 1 16,0 0-16,0 0 0,21 0 16,-21 0-16,0-22 0,0 22 15,21 0-15,-21 0 0,22 21 0,-22-21 16,21 42-1,-21 0 1,0 0-16,21 0 0,-21 0 16,0 1-16,0-1 0,21 0 0,0 0 15,0 0-15,-21 0 0,22-21 0,-1 22 16,0-22-16,0 21 0,0-21 0,0 0 16,1 0-16,-1 0 0,0 0 0,0 0 15,0 0-15,0 0 0,1 0 16,-1-21-16,-21-1 15,21 1-15,-21 0 0,21 0 0,-21 0 16,0 0-16,0-22 0,0 22 0,21-21 16,-21-1-16,0 1 0,0 0 0,21-1 15,-21 1-15,0 21 0,0-21 16,0-1-16,0 22 0,22-21 0,-22 21 16,0-1-16,0 1 0,0 42 31,0 1-31,0 20 15,-22-21-15,22 0 0,-21 22 16,21-22-16,0 21 0,0 0 0,0 1 16,0-22-16,0 21 0,0 1 0,0-1 15,0 0-15,0-21 0,0 22 16,0-1-16,0-21 0,0 0 0,21 1 16,1-1-16,-1 0 0,-21 0 0,21-21 15,0 0-15,0 21 0,0-21 0,1 0 16,-1 0-16,21 0 0,-21 0 15,0-21-15,22 21 0,-22-21 0,0 0 16,0 21-16,22-21 0,-22-1 16,0 1-16,0-21 0,0 21 0,0 0 0,-21-22 15,22 22-15,-22 0 0,21-21 0,-21 20 16,0 1-16,0 0 0,0 0 16,0 0-16,-21 21 15,-1 0-15,1 21 16,0 0-16,0 0 0,0 0 0,21 1 15,-21-1-15,21 21 0,-22-21 0,22 0 16,0 22-16,0-22 0,0 0 16,0 0-16,0 0 0,22 1 0,-1-1 15,0-21-15,0 21 0,0 0 0,0-21 16,22 0-16,-1 0 0,-21 0 0,22 0 16,-1 0-16,0 0 0,1 0 15,-1 0-15,-21 0 0,21-21 0,1 0 16,-22 21-16,0-21 0,21-1 15,-20 1-15,-1 0 0,-21 0 0,21-21 16,0 20-16,-21 1 0,21-21 0,-21 21 16,0 0-16,0-1 0,0-20 15,0 21-15,0 0 0,-21 21 16,0 0 0,0 21-16,21 0 0,-21 0 0,-1 0 15,1 1-15,0 20 0,0-21 0,0 0 16,0 22-16,-1-22 0,22 0 15,0 0-15,0 21 0,0-20 0,0-1 16,0 0-16,0 0 16,22 0-16,-1-21 0,0 0 15,0 0-15,0 0 16,0-21-16,1 0 16,-1 0-16,-21 0 0,0-1 15,21 1-15,-21-21 0,21 21 0,-21-22 16,0 1-16,0 0 0,21-22 0,-21 22 15,21 0-15,-21-1 0,0-20 0,0 20 16,22 1-16,-22 21 0,0-21 16,0 20-16,0 1 0,0 0 0,0 0 15,0 42 1,0 0-16,-22 0 16,22 1-16,0-1 0,0 21 15,-21-21-15,21 22 0,0-1 0,0 0 16,0 1-16,0-1 0,0 0 0,0 1 15,0-1-15,0 0 0,0 1 0,0-22 16,0 21-16,21-21 0,-21 0 16,0 22-16,22-43 0,-22 21 0,21 0 15,0-21-15,-21 21 0,21-21 16,0 0-16,0 0 16,1 0-16,-22-21 0,21 21 15,-21-21-15,0 0 16,0 0-16,21-1 0,-21 1 15</inkml:trace>
  <inkml:trace contextRef="#ctx0" brushRef="#br0" timeOffset="70160.8">9165 5482 0,'-21'21'0,"42"-42"0,-21 42 31,21-21-15,0 0-16,22 0 0,-22 0 16,0 0-16,0 0 0,0 0 0,22 0 15,-22 0-15,0 0 0,0 0 0,0 0 16,1-21-16,-1 21 0,0 0 15,0 0-15,0 0 0,-21-21 0,21 21 16</inkml:trace>
  <inkml:trace contextRef="#ctx0" brushRef="#br0" timeOffset="71093.02">11493 5757 0,'22'0'16,"-1"0"-16,-21-21 0,21 21 15,0-21-15,-21 0 0,21 0 0,0 0 16,1-1-16,-22 1 0,21 0 0,0 0 16,0-21-16,0 20 0,0-20 0,1 0 15,-22-1-15,21 22 0,0-21 16,0 0-16,-21-22 0,0 22 0,21-1 15,-21 22-15,0-21 0,0 21 0,0 0 16,0-1-16,-21 44 31,21-1-31,-21 0 0,0 21 16,21 1-16,0-1 0,-21 0 0,-1 1 16,22-1-16,-21 0 0,21 22 15,0-22-15,0 0 0,0 1 0,0-1 16,0 0-16,0 1 0,0-1 0,21-21 15,1 22-15,-1-22 0,0 0 0,-21 0 16,21 0-16,0 0 0,0 1 0,22-22 16,-22 0-16,0 0 0,0 0 15,0 0-15,22 0 0,-22 0 0,0 0 16,0-22-16,22 1 0,-22 0 16,0 0-16,0 0 0,0 0 0,0-22 15,1 22-15,-1 0 0,-21-21 16,0 20-16,21 1 0,-21-21 0,21 21 15,-21 0-15,0 42 32,-21 0-32,21 0 0,-21 0 0,21 0 15,-21 1-15,21-1 0,0 0 16,0 21-16,0-21 0,0 1 0,0-1 16,0 0-16,0 0 0,21 0 0,0 0 15,0 1-15,0-22 16,0 21-16,1-21 0,20 0 0,-21 0 15,0 0-15,0 0 0,1 0 16,-1-21-16,0-1 0,0 1 16,0 0-16,0 0 0,-21-21 0,0 20 15,0-20-15,22 21 0,-22-21 0,0 20 16,0-20-16,0 0 0,0 21 0,0-1 16,-22-20-16,22 21 0,-21 21 15,0-21-15,0 21 0,21-21 0,-21 21 16,0 0-16,-1 0 0,1 0 0,0 21 15,21 0-15,-21-21 0,0 21 16,0 0-16,-1-21 0,22 21 16,0 1-16,-21-1 0,0 0 15,21 0-15</inkml:trace>
  <inkml:trace contextRef="#ctx0" brushRef="#br0" timeOffset="71395.85">11642 5186 0,'-22'-21'0,"44"42"0,-44-63 16,22 20-16,0 1 15,22 0-15,20 21 0,-21-21 16,21 21-16,1-21 0,-1 21 0,0 0 15,22-21-15,-22 21 0,1 0 16,-1 0-16,0 0 0,1 0 0,-1 0 16,-21 0-16,21 0 0,-20 0 0,-1 0 15,0 0-15,0 0 0,-42 0 63,0 0-63,0 21 0,-22-21 15,1 21-15,0 0 0</inkml:trace>
  <inkml:trace contextRef="#ctx0" brushRef="#br0" timeOffset="74236.74">2032 7811 0,'21'-22'0,"0"22"15,-21-21-15,21 0 0,-21 0 16,0 0-16,22 0 0,-22-1 0,21 1 15,-21 0-15,0 0 0,0 0 16,0-22-16,0 22 0,-21-21 0,-1 21 16,1 0-16,0-1 0,-21-20 15,21 21-15,-22 0 0,22 21 16,-21-21-16,21 21 0,-22 0 0,22 0 16,-21 0-16,-1 21 0,22 0 15,-21 0-15,21 0 0,0 22 0,-1-22 16,1 21-16,0 0 0,21 1 15,-21-1-15,21 0 0,0 1 0,0-1 16,0 0-16,0 1 0,0-22 16,0 21-16,21-21 0,0 1 0,0-1 15,-21 0-15,22-21 0,20 0 16,-21 0-16,0 0 0,0 0 0,1 0 16,20 0-16,-21-21 0,0 0 15,22-1-15,-22 1 0,0 0 16,0-21-16,0 21 0,0-1 0,1 1 15,-1-21-15,-21 21 0,0 0 16,0-22-16,21 22 0,-21 0 0,0 0 16,0 0-16,0 42 31,-21-21-31,21 42 0,0-21 16,0 0-16,-21 22 0,21-22 15,0 21-15,0-21 0,0 22 0,0-22 16,0 21-16,0-21 0,0 1 15,21-1-15,0 0 0,0 0 16,0-21-16,0 0 0,22 0 16,-22 0-16,0 0 0,0 0 15,0 0-15,1-21 0,-1 0 0,0 0 16,0-1-16,0 1 0,0 0 16,1 0-16,-1-21 0,0 20 0,-21 1 15,0-21-15,21 21 0,0 0 0,-21-22 16,21 22-16,-21 0 0,22 0 15,-22 0-15,21 21 0,0 0 0,0 0 16,0 0 0,-21 21-1,0 0-15,0 0 0,21-21 16,-21 21-16,0 0 16,22-21-16,-22-21 31,0 0-16,0 0-15,0 0 16,0 0-16,0-1 0,0 1 16,-22 21-16,22-21 0,-21 21 15,0 0 1,0 0-16,0 0 16,21 21-16,-21 0 0,21 1 0,0 20 15,0-21-15,-22 0 0,22 22 0,0-22 16,0 21-16,0 0 0,0-20 15,0 20-15,0-21 0,0 21 0,0-20 16,0 20-16,22-21 0,-1 0 16,0 0-16,0-21 0,0 22 0,0-22 15,1 21-15,-1-21 0,0 0 0,21 0 16,-21 0-16,1 0 0,-1-21 16,21-1-16,-21 1 0,0 0 0,1 0 15,-1 0-15,0 0 0,0-1 0,0 1 16,-21-21-16,21 21 15,1-22-15,-22 22 0,21-21 0,0 21 16,0 0-16,0-22 0,-21 22 0,21 0 16,1 0-16,-1 21 0,0-21 15,0 21-15,0 0 0,0 0 16,-21 21-16,22-21 0,-22 21 16,21 0-16,0 0 15,-21 0-15,0 1 0,0-1 16,0 0-16,0-42 62,0 0-46,0-1-16,0 1 0,0 0 16,0 0-16,-21 0 0,21 0 15,-21-1-15,-1 22 16,1 0-1,0 0-15,0 0 0,21 22 16,-21-1-16,21 0 0,0 0 16,-21 0-16,-1 22 0,22-22 0,0 0 15,0 0-15,0 21 0,-21-20 16,21-1-16,0 0 0,0 21 0,0-21 16,0 1-16,21-1 0,-21 0 15,22 0-15,-1 0 0,0-21 0,21 21 16,-21-21-16,1 0 0,20 0 15,0 0-15,1 0 0,-22 0 0,21 0 16,0 0-16,1-21 0,-22 21 0,21-21 16,-21 0-16,22 0 0,-22 0 15,0 21-15,0-22 0,0-20 0,1 21 16,-1 0-16,-21 0 0,0-22 0,21 22 16,-21 0-16,0-21 15,0 20-15,0 1 0,0 0 0,0 0 0,0 0 16,0 0-16,0-1 0,-21 44 47,21-1-47,0 0 0,-21 0 15,21 0-15,0 0 0,0 1 16,0-1-16,0 0 0,0 0 0,0 0 16,21 0-16,0 1 0,-21-1 0,21 0 15,0 0-15,0 0 0,1-21 16,-1 0-16,0 0 0,0 0 15,0 0-15,0 0 0,22 0 0,-22 0 16,0-21-16,21 21 0,-20-21 0,-1 0 16,0 0-16,21-1 0,-21 1 15,1 0-15,-1 0 0,0 0 16,0 0-16,0-22 0,-21 22 0,21 0 16,-21 0-16,0 0 0,0 42 31,0 0-16,0 0-15,-21 0 0,21 0 0,0 1 16,0-1-16,0 0 0,0 0 0,0 0 16,0 0-16,21-21 0,-21 22 15,22-1-15,-22 0 0,0 0 16,0 0-16,0 0 16,-22-21 15,1 0-16,0-21-15,0 21 0,0-21 16,21 0-16,-21 21 16,-1 0-16,1 0 15,0 0 1,21 21-16,0 0 0,0 0 16,0 1-1,21-1-15,0-21 0,1 21 16,-1-21-16,0 0 0,0 21 15,0-21-15,0 0 0,1 0 0,-1 0 16,21 0-16,-21 0 0,0-21 16,1 0-16,-1 21 0,21-21 0,-21-1 15,0 22-15,1-21 0,-1 0 0,0 0 16,-21-21-16,21 20 0,0 1 0,-21-21 16,0 21-16,21-22 0,-21 22 15,22 0-15,-22-21 0,21 21 0,-21-1 16,0-20-1,0 63 1,0 0-16,0 1 16,0-1-16,0 0 0,0 0 0,0 0 15,0 22-15,0-22 0,21 0 0,-21 0 16,21 0-16,-21 0 0,0 1 16,21-1-16,0-21 0,1 21 0,-22 0 15,0 0-15,21 0 0,-21 1 16,0-1-1,-21-21-15,-1 0 16,1 21-16,0-21 0,0 0 16,0 0-16,0 0 0,-1 0 15,1 0-15,0 0 16,21-21 0,0 0-16,0-1 0,0 1 15</inkml:trace>
  <inkml:trace contextRef="#ctx0" brushRef="#br0" timeOffset="75317.89">6054 7789 0,'0'22'0,"0"-44"0,0 65 16,0-64 15,0-1-15,0 1-16,21 0 15,-21 0-15,21 0 0,0-22 0,0 22 16,0-21-16,1 0 0,-1-1 0,0 1 15,0 0-15,0-22 0,0 22 0,1-1 16,-1 22-16,0-21 0,-21 21 16,0 0-16,0-1 0,0 1 0,-21 42 31,0 1-31,21-1 16,-22 0-16,22 21 0,0-21 15,0 22-15,0-22 0,0 21 0,0-21 16,0 22-16,0-22 0,0 21 0,0-21 15,0 1-15,0-1 0,22 0 16,-1 0-16,-21 0 0,21 0 0,0 1 16,-21-1-16,21 0 0,0-21 15,-21 21-15,-21-21 32,0 0-17,0 0-15,0-21 0,0 21 16,-1-21-16,1 21 0,0-21 0,0 21 15,21-22-15,-21 22 16,21 22 0,0-1-1,0 0-15,0 0 16,21-21-16,-21 21 0,21-21 16,0 21-16,0-21 0,1 22 15,-1-22-15,0 21 0,0-21 0,0 0 16,0 0-16,22 0 0,-22 0 0,0 0 15,0 0-15,0-21 0,22-1 16,-22 22-16,0-21 0,0 0 16,0 0-16,1 0 0,-1 0 0,0-1 15,0-20-15,0 21 0,0-21 0,-21-1 16,22 1-16,-1 0 0,-21-1 0,0 1 16,21 0-16,0-1 0,-21 22 15,0-21-15,0 21 0,0-22 0,0 22 16,0 0-16,0 0 0,0 42 31,0 0-31,0 0 16,0 22-16,0-1 0,0-21 0,0 21 15,0 1-15,0-1 0,0 0 16,0-20-16,0 20 0,0 0 16,0-21-16,0 22 0,0-22 0,0 0 15,0 0-15,0 0 0,0 1 0,0-1 16,0 0-16,21-21 15,0 0-15,-21-21 32,0 0-32,0-1 15</inkml:trace>
  <inkml:trace contextRef="#ctx0" brushRef="#br0" timeOffset="75528.77">6752 7430 0,'0'0'0,"-21"0"0,21-22 0,0 1 16,0 0 0,21 21-16,0 0 15,0 0-15,1-21 0,-1 21 16,0 0-16,0 0 0,0 0 0,0-21 16,1 21-16,-1 0 0,0 0 0,0 0 15,0-21-15,0 21 16,1 0-16,-1 0 15</inkml:trace>
  <inkml:trace contextRef="#ctx0" brushRef="#br0" timeOffset="77084.46">7747 7662 0,'0'0'0,"21"0"16,0-21-16,-21 0 0,0 0 15,21 0 1,-21 0-16,0-1 0,0 1 16,0 0-16,0 0 0,0 0 0,0-22 15,0 22-15,0 0 0,0 0 0,-21-21 16,0 20-16,21 1 0,-21 0 15,0 21-15,0-21 0,-1 21 0,1 0 16,0 0-16,0 0 0,0 0 0,0 21 16,-1 0-16,-20 0 0,21 1 0,0 20 15,0-21-15,-1 21 0,22-20 16,0 20-16,-21-21 0,21 21 0,0-20 16,0 20-16,0-21 0,0 0 0,0 0 15,0 1-15,0-1 0,21 0 0,1-21 16,-22 21-16,21-21 0,0 0 15,0 0-15,0 0 0,0 0 16,1 0-16,-1 0 0,0 0 16,0-21-16,0 21 0,0-21 0,-21 0 15,22-1-15,-22 1 0,0 0 0,21 0 16,0 0-16,-21 0 0,21-22 16,-21 22-16,0-21 0,0 21 0,0-1 15,0 1-15,0 0 0,21 0 0,-21 0 16,0 42 15,0 0-31,0 0 16,0 0-16,0 1 0,0-1 15,0 0-15,0 0 0,0 0 0,0 0 16,21 1-16,-21-1 0,0 0 0,22 0 16,-1 0-16,0 0 0,0-21 15,-21 22-15,21-22 0,0 0 0,1 0 16,-1 21-16,0-21 0,0 0 0,0 0 15,0 0-15,1 0 0,-1-21 0,0 21 16,-21-22-16,21 1 0,0 21 0,0-21 16,-21 0-16,0-21 0,22 20 15,-1 1-15,-21-21 0,0 0 0,0 20 16,21-20-16,-21-21 0,21 20 0,-21 1 16,0 0-16,0-1 0,0 22 15,0-21-15,0 21 0,0-1 16,0 1-16,0 0 0,0 0 15,0 42 1,0 0-16,0 22 16,0-22-16,0 0 0,0 21 0,0 1 15,0-22-15,0 21 0,0 0 16,0 1-16,0-22 0,0 21 0,0 1 16,0-22-16,0 21 0,0-21 0,21 0 15,-21 1-15,21-1 0,-21 0 0,0 0 16,22 0-16,-1-21 0,0 0 15,0 0 1,0 0-16,0 0 0,1 0 16,-1 0-16,-21-21 15,21 21-15,-21-21 0,21 0 0,0 0 16,-21-1-16,0 1 0,21-21 0,-21 21 16,22 0-16,-22-1 0,0 1 15,0 0-15,0 0 0,0 42 31,0 0-31,0 0 16,0 1-16,0-1 0,0 0 16,0 0-16,0 0 0,0 0 15,0 1-15,21-1 0,0-21 0,-21 21 16,21 0-16,0-21 0,0 0 0,-21 21 16,22-21-16,-1 0 0,0 0 0,0 0 15,0 0-15,0-21 16,1 0-16,-1 0 0,0 0 15,0-1-15,0-20 0,-21 21 16,21 0-16,1-22 0,-1 22 0,0-21 16,0 21-16,-21-22 0,21 22 0,0 0 15,-21 0-15,0 0 0,22 0 0,-1 21 32,-21 21-17,0 0 1,0 0-1,0 0-15,0-42 47,0 0-31,0 0 0,0 0-1,-21 21-15,-1 0 16,1 0-1,0 21-15,21 0 0,-21 0 0,21 0 16,0 0-16,0 1 0,0-1 0,-21 0 16,21 21-16,0-21 0,0 1 15,0-1-15,0 0 0,0 0 0,0 0 16,0 0-16,0 1 0,21 20 16,0-42-16,0 0 0,-21 21 0,21-21 15,1 0-15,-1 0 0,0 0 16,0 0-16,0 0 0,0-21 15,1 0-15,-1 0 16,-21-1-16,21 1 0,-21 0 16,21 0-16,-21 0 0,0 0 15,0-1-15,0 1 0,0 0 0,0 0 16,0 0-16,0-22 0</inkml:trace>
  <inkml:trace contextRef="#ctx0" brushRef="#br0" timeOffset="77296.34">9080 6837 0,'0'0'0,"-42"0"15,21 0-15,0 0 16,0-21 15,-1 21 16,1 0-31</inkml:trace>
  <inkml:trace contextRef="#ctx0" brushRef="#br0" timeOffset="77529.21">8128 7027 0,'0'0'0,"0"43"16,21-43 0,0 21-16,0-21 0,1 0 15,20 0-15,-21 0 0,0 0 0,22 0 16,-22 0-16,21 0 0,-21 0 0,22 0 16,-22 0-16,0 0 0,21 0 0,-21 0 15,1 0-15,-1 0 16,-21-21-16,0 0 15</inkml:trace>
  <inkml:trace contextRef="#ctx0" brushRef="#br0" timeOffset="79444.25">10054 7324 0,'0'0'0,"0"-21"0,0-1 16,0 1-16,-21 21 15,0 0 1,21 21-16,0 1 16,0 20-16,0-21 0,0 0 15,0 0-15,0 1 0,0 20 0,0-21 16,0 0-16,0 22 0,0-22 16,0 0-16,0 0 0,0 0 0,0 22 15,-21-43-15,21 21 0,0 0 0,0 0 16,-22-21-16,22 21 0,0-42 47,0 0-32,0 0-15,0 0 0,0-1 0,0 1 16,0 0-16,0 0 0,0-21 0,0 20 16,0-20-16,22 0 0,-1 21 0,-21-1 15,21-20-15,0 21 0,0 0 16,0 0-16,1 21 0,-1 0 15,0 0-15,0 21 0,0 0 16,0 0-16,-21 0 0,0 0 16,22 22-16,-1-22 0,-21 0 0,0 0 15,0 22-15,21-22 0,-21 0 16,0 0-16,0 0 0,0 0 0,0 1 16,0-1-16,0 0 15,21-21-15,-21-21 31,21 0-15,-21-1-16,0 1 0,0 0 16,21 0-16,-21 0 0,22-22 0,-1 22 15,-21 0-15,21-21 0,0 21 16,-21-1-16,21-20 0,0 21 0,1 0 16,-1 21-16,0-21 0,0 21 15,0 0-15,0 0 0,1 21 16,-22 0-16,21 0 0,-21 0 15,0 0-15,0 1 0,0 20 16,0-21-16,21 0 0,-21 22 16,0-22-16,0 0 0,0 0 0,0 21 15,21-20-15,-21-1 0,21 0 0,0 0 16,-21 0-16,22-21 0,-1 21 0,-21 1 16,21-22-16,0 0 0,0 0 0,0 0 15,1 0-15,-1 0 0,0 0 0,0 0 16,21 0-16,-20 0 0,-1-22 0,0 22 15,0-21-15,0 0 16,0 0-16,1 0 0,-1 0 0,0-1 16,-21-20-16,21 21 0,0-21 0,0 20 15,-21-20-15,0 21 0,0-21 0,0 20 16,0 1-16,0 0 0,0 0 0,-21 21 31,0 21-31,0-21 16,0 21-16,0 0 0,21 1 0,-22-1 15,1 21-15,21-21 0,0 0 0,0 22 16,0-22-16,-21 0 0,21 0 0,0 0 16,0 1-16,0-1 0,21 0 0,0 0 15,1-21-15,-1 0 0,0 21 16,0-21-16,0 0 0,0 0 16,1 0-16,-1 0 0,21 0 15,-21 0-15,0-21 0,1 21 0,20-21 16,-21 21-16,0-21 0,0 0 0,-21-1 15,22 1-15,-1 0 0,0 0 0,-21-21 16,0 20-16,21 1 0,-21-21 0,21 21 16,-21 0-16,0-1 0,21 1 0,-21 0 15,0 42 17,0 0-32,0 1 0,0-1 15,-21 0-15,21 0 0,-21 0 16,21 0-16,0 1 0,0-1 0,0 21 15,0-21-15,-21 0 0,21 1 16,0-1-16,0 0 0,-21 0 16,21-42 31,0 0-47,0 0 15,0-1-15,0 1 0,0 0 16,0 0-16,0-21 0,0 20 0,21 1 15,0 0-15,-21-21 0,0 21 0,21-1 16,0 1-16,1 0 16,-1 0-16,0 0 0,0 21 15,0 0-15,0 0 0,-21 21 16,22 0-16,-22 0 0,21 0 16,-21 1-16,0-1 0,21 0 0,0 0 15,-21 0-15,21 0 0,-21 1 0,0-1 16,0 0-16,21 0 15,-21 0-15,0 0 0,0-42 63,0 0-63,22 0 16,-22 0-16,0 0 0,21-1 15,0 1-15,-21 0 0,21-21 0,0 21 16,0-1-16,1 1 0,-1 0 15,0 0-15,0 0 0,0 21 0,0 0 16,1 0-16,-1 0 16,-21 21-16,0 0 0,0 0 15,0 0-15,0 1 0,0-1 0,0 0 16,21 0-16,-21 21 0,0-20 0,0-1 16,0 0-16,0 0 0,0 0 15,0 0-15,0 1 16,0-1-1,0-42 17,0-1-17,0 1-15</inkml:trace>
  <inkml:trace contextRef="#ctx0" brushRef="#br0" timeOffset="81185.44">12446 6858 0,'0'0'0,"0"-21"0,0 0 15,0 0-15,-21 21 16,0 0-16,21 21 16,0 0-16,0 0 0,0 0 15,0 0-15,0 22 0,0-22 0,0 21 16,0 1-16,0-1 0,0 0 0,0 1 15,0-1-15,0 0 0,0 1 16,0-1-16,0 0 0,0 1 0,0-1 16,0-21-16,0 21 0,0-20 0,0-1 15,0 0-15,0 0 0,0 0 16,0 0-16,0 1 16,0-44-1,0 1 1,0 0-16,0 0 15,0 0-15,0 0 0,0-1 0,0 1 16,0 0-16,0-21 0,21 21 0,-21-1 16,21 1-16,0 0 0,0 0 15,0 0-15,1 21 0,-1 0 16,0 0-16,0 0 0,0 0 16,-21 21-1,21 0-15,1 0 16,-22 0-16,21 1 0,-21-1 0,0 0 15,0 0-15,0 0 0,0 0 16,0 1-16,0-1 16,-21-21-16,-1 0 15,1 0-15,0 0 0,0 0 16,0 0 0,0 0-16,-1 0 15,1-21-15,21-1 16,0 44 62,0-1-78,0 0 16,21-21-16,1 0 0,-22 21 15,21-21-15,0 0 0,0 21 16,0-21-16,0 0 0,1 0 15,-1 0-15,0 0 0,0 0 16,0 0-16,0 0 0,22 0 0,-22 0 16,0 0-16,0-21 0,22 0 15,-22 0-15,0 0 0,-21-1 16,21 1-16,-21 0 0,21 0 16,-21 0-16,21-22 0,-21 22 0,0 0 15,0 0-15,0-21 0,0 20 0,0 1 16,0 0-16,0 0 0,-21 21 15,21-21-15,-21 21 0,0 0 16,0 0 0,0 0-16,21 21 0,-22 0 15,22 0-15,0 0 0,0 1 16,0-1-16,0 0 0,0 0 16,0 0-16,0 0 0,0 1 0,0-1 15,0 0-15,0 0 0,22 0 16,-1-21-16,-21 21 0,21 1 15,0-22 1,0 0-16,0 0 16,1 21-16,-1-21 0,0 0 15,0 0-15,0 0 16,0 0-16,-21-21 0,0-1 16,22 22-16,-22-21 0,21 0 0,-21 0 15,0 0-15,21 0 16,-21-1-16,0 1 0,0 0 0,21 0 15,-21-21-15,21 20 0,-21 1 16,0 0-16,0 0 0,21 0 16,-21 0-16,0 42 62,22-21-46,-22 21-16,0 0 15,21-21 1,-21 21 0,0 0-16,21-21 15,-21 22-15,0-1 0,0 0 16,0 0-16,0 0 16,0 0-16,0 1 0,0-1 15,0 0-15,21-21 16,-21 21-16,0 0 15,21-21-15,0 0 16,1 21-16,-1-21 0,0 0 16,0 0-16,0 0 0,0 0 15,1 0-15,-1 0 0,0 0 16,0 0-16,21-21 0,-20 21 0,-1-21 16,0 21-16,0-21 0,0 0 0,-21 0 15,21-1-15,1 1 0,-22 0 0,0-21 16,0 21-16,21-1 15,-21 1-15,0 0 0,0 0 0,0 0 16,0 0-16,0-1 0,-21 22 16,-1 0-1,22 22 1,-21-1-16,21 0 0,0 0 16,0 0-16,0 0 15,0 1-15,0-1 0,0 0 16,0 0-16,21-21 0,1 21 15,-1-21-15,-21 21 16,21-21-16,0 22 0,-21-1 16,0 0-1,0 0 17,-21-21-32,0 0 15,21 21 1,-21-21-16,-1 0 15,1 0 17,0 0-32</inkml:trace>
  <inkml:trace contextRef="#ctx0" brushRef="#br1" timeOffset="99436.16">1101 9589 0,'21'0'47,"-21"-22"-31,21 22-16,-21-21 15,0 0 1,0 0 0,0 0-1,0 0 1,-21-1-1,0 22-15,-1 0 16,1 0-16,0 0 16,0 0-16,0 0 15,0 22-15,-1-22 0,1 21 16,0 0-16,0 0 16,0 0-16,0 0 0,-1 1 0,1-1 15,0 0-15,21 21 0,-21-21 16,0 22-16,0-22 0,21 21 0,0-21 15,-22 22-15,1-22 0,21 21 16,0-21-16,0 1 0,0 20 0,0-21 16,0 0-16,0 0 0,0 22 15,21-22-15,1 0 0,-1-21 0,0 21 16,0 0-16,0 1 0,0-22 16,1 0-16,20 21 0,-21-21 0,21 0 15,-20 0-15,-1 0 0,21 0 16,-21 0-16,22 0 0,-22 0 0,21 0 15,-21 0-15,0-21 0,1-1 16,-1 22-16,0-21 0,0 21 16,-21-21-16,21 0 0,0 0 0,1 0 15</inkml:trace>
  <inkml:trace contextRef="#ctx0" brushRef="#br1" timeOffset="99820.31">1672 9440 0,'0'0'0,"0"-21"0,-21 0 16,0 0 0,21 0-16,-21 21 31,-1 0-31,22 21 15,0 0-15,0 0 0,0 0 16,0 1-16,0 20 0,0 0 0,0-21 16,0 22-16,0-1 0,0 22 15,0-22-15,0 0 0,0 1 16,0-1-16,0-21 0,0 21 0,0-20 16,0 20-16,0-21 0,0 0 15,0 0-15,0 1 0,0-1 16,22-21 15,-1-21-15,0-1-1,0 1-15,-21 0 0</inkml:trace>
  <inkml:trace contextRef="#ctx0" brushRef="#br1" timeOffset="100492.31">2307 9758 0,'0'0'0,"0"-42"15,0 20-15,0 1 16,0 0-16,0 0 0,0 0 15,-21 21-15,21-21 0,-21-1 16,0 22-16,-1-21 16,1 21-16,0 0 0,0 0 0,0 0 15,0 0-15,-1 0 0,1 0 16,0 21-16,21 1 0,-21-1 0,0 0 16,0 0-16,-1 0 0,22 22 15,0-22-15,-21 21 0,21-21 0,-21 22 16,21-22-16,0 0 0,0 21 15,0-21-15,0 1 0,0-1 0,0 0 16,0 0-16,0 0 0,21-21 16,0 0-16,1 0 0,-1 0 15,0 0-15,0 0 16,0 0-16,0 0 0,1 0 0,-1-21 16,0 0-16,0 21 0,0-21 15,0 0-15,1-1 0,-1 1 0,-21 0 16,0 0-16,21-21 0,-21 20 15,21-20-15,-21 21 0,0-21 0,0 20 16,0-20-16,0 21 0,0 0 0,0 0 16,0-1-16,0 44 31,0-1-15,0 0-16,0 0 0,0 21 0,0-20 15,0 20-15,0-21 0,0 0 16,0 22-16,0-22 0,0 0 15,0 0-15,0 0 0,0 0 0,0 1 16,0-1-16,0 0 0,21-21 16,-21 21-16,21-21 0,1 0 15,-1 0 1,0 0-16,0 0 16,-21-21-16,21 21 0,0-21 15,-21 0-15,22-1 0</inkml:trace>
  <inkml:trace contextRef="#ctx0" brushRef="#br1" timeOffset="101132.04">2900 9610 0,'21'-21'15,"-21"-1"-15,21 1 16,-21 0-16,0 0 16,0 0-16,-21 21 31,0 0-31,0 0 16,-1 0-16,1 0 0,0 21 15,0-21-15,0 21 0,21 0 16,-21 0-16,-1 1 0,1-1 0,21 0 15,0 0-15,-21 21 0,21-20 0,0-1 16,0 0-16,0 0 16,0 0-16,21-21 15,0 21 1,1-21-16,-1 0 0,0 0 0,0 0 16,0 0-16,0 0 15,1 0-15,-1 0 0,0 0 16,0 0-16,0 0 0,0 22 0,1-22 15,-1 0-15,-21 21 0,21 0 16,-21 0 0,0 0-1,0 0-15,-21 1 16,0-22-16,-1 21 16,1-21-16,0 0 0,0 0 0,0 21 15,0-21-15,-1 0 0,-20 0 0,21 0 16,0 0-16,0 0 0,-1 0 15,1 0-15,0 0 16,0 0-16,0 0 16,42 0 46,0 0-62,-21-21 0,21 0 16,0 21-16,1-22 0</inkml:trace>
  <inkml:trace contextRef="#ctx0" brushRef="#br1" timeOffset="101732.22">3556 9589 0,'0'0'0,"0"-22"16,0-20-16,0 21 15,0 0-15,0 0 16,-21 21 0,0 0-16,-1 0 15,1 0-15,0 0 16,0 21-16,0 0 0,0-21 0,-1 21 15,1 0-15,0 0 0,0 1 16,0-1-16,21 0 0,-21 0 16,21 0-16,0 0 0,0 1 15,0-1-15,0 0 16,21-21-16,0 21 16,0-21-16,0 0 0,0 21 15,1-21-15,-1 0 0,0 0 16,0 21-16,0-21 0,0 0 0,1 0 15,-1 22-15,0-1 16,-21 0 0,0 0-16,0 0 15,-21 0-15,0-21 0,-1 22 16,1-22-16,-21 21 0,21-21 0,0 0 16,-22 21-16,22-21 0,0 0 15,-21 0-15,20 0 0,1 0 0,0 0 16,0 0-16,0 0 15,0 0-15,-1 0 32,44 0-1,-1-21-31,0 0 16,0 21-16,0-22 0,0 1 0,1 21 15</inkml:trace>
  <inkml:trace contextRef="#ctx0" brushRef="#br1" timeOffset="102088.02">4085 9356 0,'0'0'0,"0"-21"0,-21 21 0,0 0 16,21 21 15,0 0-31,0 21 16,0-21-16,0 1 0,0 20 0,0 0 16,0 1-16,0-1 0,0 0 0,-21-21 15,21 22-15,0-1 0,-22-21 16,22 0-16,0 22 0,0-22 0,0 0 15,0 0-15,0 0 16,0 1 0,22-22-1,-22-22-15,21 1 16,-21 0-16,0 0 0</inkml:trace>
  <inkml:trace contextRef="#ctx0" brushRef="#br1" timeOffset="102571.74">3958 9398 0,'0'0'0,"-21"-42"16,0 42-16,21-21 15,0-1 1,21 22 15,0 22-31,0-22 0,0 21 0,1 0 16,-1 0-16,0 21 0,21-20 0,-21 20 15,1-21-15,-1 21 0,0 1 16,0-1-16,0-21 0,0 22 0,-21-1 16,22-21-16,-22 21 0,21-20 0,-21 20 15,0-21-15,0 0 0,0 0 16,0 1-16,0-1 0,0-42 47,0-1-47,0 1 15,21 0-15,-21 0 0,0 0 0,0-22 16,21 22-16,-21-21 0,0 0 0,0-1 16,0 1-16,0 0 0,21-1 15,-21 1-15,0 0 0,0 20 0,21-20 16,-21 21-16,0 0 0,0 0 0,0-1 16,0 1-16,22 21 15,-22-21-15,21 21 0,-21 21 31,21-21-15,-21 21-16,0 1 16,0-1-1,0 0-15,0 0 0</inkml:trace>
  <inkml:trace contextRef="#ctx0" brushRef="#br1" timeOffset="103899.92">4995 9843 0,'0'-22'0,"0"1"16,0 0-16,0 0 15,0 0-15,0 0 0,0-1 16,0 1-16,0 0 0,0 0 0,0 0 15,0-22-15,0 22 0,0 0 0,0 0 16,-21 0-16,0 21 0,21-21 0,-21 21 16,0 0-16,-1 0 15,1 0-15,0 21 0,0 0 0,0 0 16,0 0-16,-1 0 0,1 22 0,0-1 16,0 0-16,0-20 0,21 20 15,-21 0-15,21-21 0,-22 22 0,22-22 16,0 0-16,0 0 0,0 0 15,0 1-15,22-1 16,-1-21-16,0 0 0,0 0 16,0 0-16,0 0 0,1 0 0,-1 0 15,21-21-15,-21-1 0,0 1 16,1 0-16,-1 0 0,0 0 16,-21 0-16,0-22 0,21 22 0,-21 0 15,0-21-15,21 20 0,-21-20 0,0 21 16,0 0-16,0 0 0,0-1 15,0 1-15,0 42 32,0 1-32,0-1 0,0 0 15,0 0-15,0 0 0,0 22 16,0-22-16,0 0 0,0 0 0,0 21 16,0-20-16,21-1 0,1 0 15,-1 0-15,0 0 16,0-21-16,0 0 0,0 0 15,1 0-15,-1 0 0,0 0 16,0-21-16,0 0 16,-21 0-16,21 21 0,-21-21 0,0-1 15,0 1-15,22 0 0,-22-21 0,0 21 16,0-1-16,0 1 0,0 0 0,0 0 16,0 0-16,0 0 15,0 42 1,-22-21-1,22 21-15,0 0 0,0 0 16,0 0-16,0 22 0,0-22 0,0 0 16,0 0-16,0 0 0,0 1 0,0-1 15,0 0-15,0 0 0,0 0 16,0 0 0,0-42 15,0 0-16,0 0-15,0 0 16,0 0-16,0-1 0,0 1 0,0 0 16,0-21-16,0 21 0,0-1 0,0-20 15,0 21-15,0 0 0,0 0 16,22-1-16,-1 1 0,0 0 0,0 21 16,0 0-16,0 0 15,1 0-15,-1 0 0,-21 21 16,21 0-16,0 1 0,-21 20 0,0-21 15,21 0-15,-21 0 0,21 22 16,-21-22-16,0 0 0,0 0 0,0 0 16,0 1-16,0-1 0,0 0 15,0 0-15,0 0 0,0-42 47,0 0-31,0 0-16,0 0 0,0-1 15,0 1-15,22 0 0,-22 0 0,0 0 16,0 0-16,21-22 0,0 22 0,0 0 16,-21 0-16,21 0 0,0-1 15,1 1-15,-1 0 0,0 21 16,0 0-16,0 0 0,0 0 0,1 0 16,-1 0-16,0 0 15,-21 21-15,21 0 0,0-21 0,-21 22 16,21-1-16,-21 21 0,0-21 0,22 0 15,-22 1-15,0-1 0,0 21 0,0-21 16,0 0-16,0 1 0,0-1 16,0 0-16,0 0 0,0 0 15,-22 0 1,22-42 31,0 0-47,0 0 15,0 0-15,0 0 0</inkml:trace>
  <inkml:trace contextRef="#ctx0" brushRef="#br1" timeOffset="104400.15">6202 9716 0,'21'0'16,"0"0"-16,0 0 16,-21-22-16,21 22 0,1 0 15,-1-21-15,0 21 0,-21-21 0,21 21 16,0-21-16,0 0 0,1 21 0,-22-21 16,21-1-16,0 1 0,0 0 15,-21 0-15,0 0 0,0 0 16,0-1-16,0 1 0,0 0 15,-21 21 1,0 0-16,0 0 0,-1 0 16,1 0-1,0 21-15,21 0 0,-21 1 0,0-1 16,21 0-16,0 0 0,-21 21 0,-1-20 0,22-1 16,-21 21-16,21-21 15,0 0-15,0 22 0,0-22 0,0 0 16,0 0-16,0 0 0,0 1 0,0-1 15,21 0-15,-21 0 0,22-21 16,-1 0-16,-21 21 0,21-21 16,0 0-16,0 0 0,0 0 15,1 0-15,-1 0 0,0 0 0,0 0 16,0 0-16,0-21 16,1 21-16,-22-21 15,0 0 1,21 0-1,0-1-15</inkml:trace>
  <inkml:trace contextRef="#ctx0" brushRef="#br1" timeOffset="105031.8">7218 9631 0,'0'0'0,"-21"0"16,21 21 0,-22-21-16,22 21 0,0 0 15,0 1 1,22-22-1,-1 0-15,0 0 16,0 0-16,0 0 16,-21-22-16,21 22 15,-21-21-15,0 0 16,0 0 0,-21 21-16,0 0 15,0 0-15,0 0 16,0 0-16,21 21 15,0 0-15,-22 0 0,22 1 16,0-1 0,22-21-1,-1 0 1,0 0-16,0 0 16,-21-21-16,21 21 0,-21-22 15,0 1 1,0 0-16,0 0 15,0 0 1,-21 21-16,0 0 16,0 0-16,21 21 15,-21-21-15,21 21 0,-22-21 16,22 21-16,0 0 16,0 1-16,0-1 15,0 0-15,0 0 16,0 0-16</inkml:trace>
  <inkml:trace contextRef="#ctx0" brushRef="#br1" timeOffset="106077.38">7853 9271 0,'0'-21'0,"0"42"0,0-63 16,0 21-16,-21-1 0,21 1 16,0 0-16,0 0 15,0 0-15,21 21 16,0 0-16,0 21 16,0 0-16,0 0 0,22 0 15,-22 22-15,0-22 0,0 21 16,22 1-16,-22-1 0,0 0 0,0 1 15,0-1-15,-21 0 0,21 1 0,-21-1 16,22 0-16,-22-21 0,0 22 16,0-22-16,0 0 0,0 0 0,0 0 15,0 1-15,0-1 16,0-42 0,0-1-1,0 1-15,0 0 16,0-21-16,0 21 0,0-22 0,0 22 15,0-21-15,0-1 0,21 1 0,-21 0 16,21-1-16,-21 1 0,0 0 0,21-1 16,0 1-16,-21 0 0,21-1 15,-21 1-15,22 0 0,-22 21 0,21-22 16,0 22-16,-21 0 0,21 0 16,0 21-16,0 0 15,-21 21 1,0 0-16,0 0 15,0 0-15,0 1 16,0-1-16,0 0 0,0 0 16,0 0-16,0 0 15,0 1-15</inkml:trace>
  <inkml:trace contextRef="#ctx0" brushRef="#br1" timeOffset="107723.8">8869 9631 0,'42'0'16,"-21"-21"-16,-21 0 15,0-1-15,21 22 0,-21-21 16,22 0-16,-22 0 0,0 0 0,0 0 15,0-1-15,0 1 0,0 0 16,-22 0-16,1 0 0,0 0 16,0 21-16,0 0 15,0 0-15,-1 0 0,1 0 0,0 0 16,0 21-16,0-21 0,0 21 0,-1 0 16,1 0-16,0 0 0,0 22 0,21-22 15,-21 21-15,21-21 0,-21 1 16,21 20-16,0-21 0,0 0 15,0 0-15,0 1 0,0-1 0,0 0 16,21 0-16,0-21 16,0 0-16,0 0 0,0 0 15,1 0-15,-1 0 0,0 0 16,0 0-16,0-21 0,0 21 0,1-21 16,-1 0-16,0-1 0,0 22 0,-21-21 15,21-21-15,-21 21 0,21 0 0,-21-1 16,0 1-16,0-21 0,22 21 15,-22 0-15,0-1 0,0 1 16,0 0-16,0 0 0,0 0 0,0 42 47,0 0-47,-22 0 0,22 0 16,0 1-16,0 20 0,0-21 0,-21 0 15,21 22-15,0-22 0,0 0 0,0 0 16,0 21-16,0-20 0,0-1 15,0 0-15,21 0 0,1 0 16,-1-21-16,0 21 0,0-21 16,0 0-16,0 0 0,1 0 0,-1 0 15,0 0-15,21-21 0,-21 21 16,1-21-16,-1 21 0,0-21 16,0 0-16,0 0 0,0-1 0,-21 1 15,22 0-15,-1-21 0,-21 21 0,21-1 16,-21-20-16,0 21 0,0-21 0,0 20 15,0 1-15,0 0 0,0 0 16,0 0-16,0 0 16,-21 21-16,0 0 15,-1 21-15,22 0 16,0 0-16,0 0 0,0 0 16,0 1-16,0-1 15,0 0-15,0 0 16,0 0-16,22 0 0,-1-21 0,-21 22 15,0-1-15,21 0 0,-21 0 0,21 0 16,-21 0-16,21 1 16,0-22-16,-21 21 0,22-21 0,-1 0 15,-21 21-15,21-21 0,0 0 0,0 0 16,0 0-16,1 0 0,-1 0 0,0 0 16,0 0-16,0 0 0,0 0 0,1 0 15,20 0-15,-21 0 0,0-21 16,0 21-16,1-21 0,-1 21 0,0-22 15,0 1-15,0 21 0,-21-21 0,21 0 16,-21 0-16,22 0 0,-22-22 16,0 22-16,0 0 0,0 0 0,21 0 15,-21-1-15,0 1 0,0 0 16,0 0-16,0 0 0,-21 21 16,-1-21-16,1 21 0,0 0 15,0 0-15,0 0 0,0 0 0,-1 21 16,1 0-16,-21-21 0,42 21 0,-21 21 15,0-20-15,-1-1 0,1 0 16,0 21-16,21-21 0,0 1 0,0 20 16,0-21-16,0 0 0,0 0 0,0 1 15,0-1-15,0 0 0,0 0 16,21-21-16,0 0 16,1 0-16,-1 0 0,0 0 15,0 0-15,0 0 0,0 0 16,1-21-16,-1 0 0,0 21 0,-21-21 15,21-1-15,0 1 0,-21 0 0,0 0 16,21 0-16,1 0 0,-22-1 0,0-20 16,0 21-16,0 0 0,0 0 15,0-1-15,0 1 0,0 0 16,0 42 15,0 0-31,0 1 0,0-1 16,0 0-16,0 0 15,0 21-15,0-20 0,0-1 0,0 0 16,0 0-16,0 0 0,0 0 0,21 1 16,0-1-16,0-21 0,0 0 15,0 0-15,1 0 0,-1 0 0,0 0 16,0 0-16,0 0 0,0 0 16,1 0-16,-1 0 0,0-21 0,0 21 15,0-22-15,0 1 0,-21 0 16,22 0-16,-1 0 0,-21-22 0,0 22 15,0 0-15,21 0 0,-21 0 0,0 0 16,21-1-16,-21 1 16,0 42-1,0 1 1,0-1-16,0 21 0,-21-21 16,21 0-16,0 1 0,0-1 0,0 0 15,0 21-15,0-21 0,0 1 0,0-1 16,0 0-16,0 0 15,0 0-15,21-21 47,-21-21-31,0 0 0,0 0-16</inkml:trace>
  <inkml:trace contextRef="#ctx0" brushRef="#br1" timeOffset="108073.54">10414 9250 0,'0'0'0,"-21"0"0,0 0 0,-1 0 0,1 0 16,0 0-16,21 21 0,-21-21 15,21 21-15,0 0 31,21-21-31,0 0 16,0 0-16,1 0 0,-1 0 16,0-21-16,0 0 15,-21 0 1,0 0-16,0 0 16,0-1-1,-21 22-15,0 0 16,0 0-1,21 22-15,0-1 16,21-21 15</inkml:trace>
  <inkml:trace contextRef="#ctx0" brushRef="#br1" timeOffset="108728.22">10795 8932 0,'0'0'0,"-21"-21"16,0 21-16,-1 0 15,1 0 1,21 21-16,0 1 15,0-1-15,0 21 0,0-21 0,0 0 16,0 22-16,0-1 0,0-21 0,0 22 16,0-1-16,0 0 0,0-21 0,0 22 15,0-1-15,0 0 0,0-20 16,0 20-16,0-21 0,0 21 0,0-20 16,0-1-16,0 0 0,0 0 0,0 0 15,0 0-15,0 1 0,-21-22 47,21-22-31,0 1-16,0 0 0,0 0 15,0 0-15,0 0 0,0-1 16,0 1-16,0 0 0,21 0 16,0 0-16,1 21 0,-1-21 15,0-1-15,0 22 0,0 0 0,0 0 16,22 0-16,-22 0 0,0 0 0,0 0 15,22 0-15,-22 0 0,0 22 0,0-22 16,0 21-16,0 0 0,-21 0 16,22 0-16,-22 0 15,0 1-15,0-1 0,0 0 0,0 0 16,-22 0-16,1 0 0,0 1 16,0-1-16,0-21 0,-22 21 0,22-21 15,0 0-15,0 21 0,0-21 0,0 0 16,-1 0-16,1 0 0,0 0 15,0 0-15,0 0 16,21-21 15,0 0-31,0 0 0,21-1 16,-21 1-16,21 21 0,0-21 16,0 0-16,-21-21 0</inkml:trace>
  <inkml:trace contextRef="#ctx0" brushRef="#br1" timeOffset="109116">11261 9038 0,'0'0'0,"0"-21"0,0-64 16,0 64-1,0 0-15,0 0 0,0 0 16,0 42 15,0 0-31,0 21 16,0-20-16,0 20 0,0 0 0,0 1 15,0-1-15,0 0 0,0 1 16,0-1-16,0 0 0,0 1 0,0 20 16,0-42-16,0 22 0,0-1 0,-22 0 15,22 1-15,0-22 0,0 0 0,0 21 16,0-21-16,0 1 0,0-1 0,-21-21 15,21 21-15,0 0 16,21-21 31,-21-21-47,0 0 0,22 21 16,-22-21-16,21-1 0,0 1 0,-21 0 15,21 0-15,0 0 0</inkml:trace>
  <inkml:trace contextRef="#ctx0" brushRef="#br1" timeOffset="109512.28">11451 9483 0,'21'0'16,"0"0"-1,1 0-15,-1 0 0,0 0 16,0-21-16,0 21 15,0-22-15,1 22 0,-22-21 16,21 0-16,0 0 16,-21 0-16,0 0 15,-21 21 1,0 0-16,-1 0 0,1 0 16,21 21-16,-21 0 0,0 0 0,0 0 15,0 0-15,-1 1 0,22-1 16,0 0-16,-21 0 0,21 21 15,-21-20-15,21-1 0,0 0 0,0 0 16,0 0-16,0 0 0,0 1 16,0-1-16,21-21 0,0 0 0,1 0 15,-1 0-15,0 0 16,0 0-16,0 0 16,0 0-16,1-21 15,-22-1-15,21 1 0,0 21 16,-21-21-16,21 0 0,0 21 0</inkml:trace>
  <inkml:trace contextRef="#ctx0" brushRef="#br1" timeOffset="110712.61">12065 9356 0,'-21'0'15,"21"-21"-15,-21 21 32,21 21-32,-22 0 0,22 0 0,0 0 15,-21 22-15,21-22 0,0 0 16,0 21-16,0-21 0,0 1 0,0 20 16,-21-21-16,21 0 0,-21 22 15,21-22-15,0 0 16,0 0-16,0 0 0,0 0 15,0-42 17,0 0-32,0 0 15,0 0-15,0 0 16,0-22-16,0 22 0,0 0 0,0 0 16,0-22-16,21 22 0,-21 0 0,0-21 15,21 21-15,0-1 0,1-20 0,-1 21 16,0 0-16,0 0 0,0 21 0,0-22 15,1 22-15,-1 0 16,21 0-16,-21 0 0,0 0 0,1 0 16,-1 22-16,0-1 0,0 0 0,0 0 15,43 64 1,-64-22-16,0-42 0,0 22 0,0-22 16,0 0-16,0 0 0,0 22 0,0-22 15,0 0-15,0 0 16,-21 0-16,21 0 15,-22-21-15,22-21 47,0 0-47,0 0 0,22 0 16,-1 0-16</inkml:trace>
  <inkml:trace contextRef="#ctx0" brushRef="#br1" timeOffset="112012.52">12912 9440 0,'0'0'0,"0"-21"0,0 0 0,21 0 16,-21 0-16,0 0 0,0-1 0,0 1 16,0 0-16,-21 21 0,-1 0 15,1-21-15,0 21 16,0 0-16,0 0 0,0 21 15,-1 0-15,1-21 0,0 21 0,0 1 16,0 20-16,21-21 0,-21 0 0,-1 0 16,1 22-16,0-22 0,21 21 0,-21-21 15,21 22-15,0-22 0,0 0 0,0 0 16,0 0-16,0 1 0,0-1 16,0 0-16,21-21 0,0 21 0,0-21 15,1 0-15,-1 0 0,0 0 0,0 0 16,0 0-16,0 0 0,1 0 0,-1-21 15,0 21-15,0-21 0,-21 0 0,21-1 16,0 1-16,-21 0 0,0 0 0,22-21 16,-22 20-16,21 1 0,-21-21 15,0 21-15,0 0 0,0-1 16,0 1-16,21 0 0,-21 0 0,0 0 16,0 42-1,-21 0 1,21 0-16,0 0 0,-21 1 15,21-1-15,0 21 0,0-21 0,0 0 16,0 1-16,0-1 0,0 0 0,0 0 16,0 0-16,0 0 15,21 1-15,0-22 0,0 21 16,0-21-16,0 0 16,1 0-16,-1 0 0,0 0 15,0-21-15,0-1 0,-21 1 16,21 0-16,1 0 0,-22 0 15,21 0-15,-21-1 0,0 1 0,0 0 16,0 0-16,21 0 0,-21 0 16,0-22-16,0 22 0,0 0 15,0 0-15,0 42 32,0 0-17,-21 0-15,21 0 16,0 1-16,0-1 0,0 0 15,0 0-15,-21 0 0,21 0 0,0 1 16,0-1-16,0 0 0,0 0 16,0 0-16,0 0 15,0-42 17,0 0-32,0 0 15,0 0-15,0 0 16,0-1-16,0 1 0,0 0 0,0 0 15,0 0-15,0 0 0,21-1 0,-21 1 16,0 0-16,21 0 16,0 0-16,0 0 0,0-1 15,1 22-15,-1-21 0,0 21 16,0 0-16,0 0 16,0 21-16,1 1 15,-22-1-15,21 0 0,-21 0 16,21 0-16,-21 0 0,0 1 15,0-1-15,0 0 0,0 0 16,0 0-16,0 0 0,0 1 16,0-44 46,0 1-62,0 0 16,0 0-16,0 0 0,0 0 15,0-1-15,21 1 0,0 0 16,0 0-16,-21 0 0,22 0 0,-1 21 16,0-22-16,-21 1 0,21 21 15,0-21-15,0 21 0,1 0 16,-1 0-16,-21 21 16,0 0-16,0 1 0,0-1 15,0 0-15,0 0 0,0 0 16,0 0-16,0 1 0,0-1 15,0 0-15,0 0 0,0 0 16,0 0-16,0 1 16,0-1-16,0 0 15,0-42 32,0 0-31,0-1-16,21 1 0</inkml:trace>
  <inkml:trace contextRef="#ctx0" brushRef="#br1" timeOffset="112485.25">13885 9440 0,'21'0'31,"1"0"-16,-1 0-15,0 0 16,0-21-16,0 21 16,-21-21-16,21 21 0,-21-21 15,22 0-15,-22 0 0,0-1 16,0 1-16,0 0 16,0 0-16,0 0 15,-22 21 1,1 0-16,21 21 15,-21 0-15,0 0 0,0 0 0,0 1 16,-1-1-16,22 0 0,-21 0 0,0 0 16,21 22-16,-21-22 0,21 0 0,0 0 15,0 0-15,0 0 0,0 1 16,0-1-16,0 0 0,21 0 16,0-21-16,0 21 0,1-21 15,-1 0-15,0 0 0,0 0 16,0 0-16,0 0 0,1 0 15,-1 0-15,0 0 0,0 0 16,0 0-16,0 0 16,1 0-16,-22-21 0,21 21 0,-21-21 15,21 21-15,-21-21 16,21 0-16,-21-1 16</inkml:trace>
  <inkml:trace contextRef="#ctx0" brushRef="#br1" timeOffset="124968.32">1609 10837 0,'0'0'0,"0"-21"16,0 0-16,0 0 15,0 0 1,-22 21 0,1 0-1,21 21 1,-21-21-16,21 21 0,0 0 0</inkml:trace>
  <inkml:trace contextRef="#ctx0" brushRef="#br1" timeOffset="125510.75">1016 11197 0,'0'-21'63,"21"0"-63,-21 0 0,21 21 16,-21-21-16,21-1 15,-21 1-15,22 0 0,-22 0 16,0 0-1,0 0-15,-22 21 0,1 0 16,0 0-16,0 0 16,0 0-16,0 0 0,-1 0 0,1 0 15,0 21-15,0 0 0,0 0 16,0 0-16,21 22 0,0-22 0,0 21 16,-22 0-16,22 1 0,0-1 15,0 0-15,0 1 0,0-1 16,0 0-16,0 1 0,0-22 15,0 21-15,0-21 0,22 1 0,-1-1 16,0 0-16,0 0 0,0 0 0,0-21 16,1 0-16,-1 0 0,0 21 15,21-21-15,-21 0 0,1 0 0,-1 0 16,0 0-16,0-21 0,0 0 16,0 21-16,1-21 0,-1 0 0,0 0 15,-21-1-15,21 1 0,0 0 16,0-21-16,1 21 0</inkml:trace>
  <inkml:trace contextRef="#ctx0" brushRef="#br1" timeOffset="125848.55">1630 10837 0,'0'-21'0,"0"42"0,0-63 15,0 21-15,0 0 0,0 0 16,0-1-16,0 1 0,-21 21 31,21 21-15,0 1-16,0-1 0,0 0 15,0 21-15,0 1 0,0-22 0,0 21 16,0 0-16,0 22 16,0-22-16,0 1 0,0 20 0,0-21 15,0 22-15,-22-22 0,22 1 16,0-1-16,0 0 0,0-21 0,0 22 15,0-22-15,0 0 0,0 0 0,0 0 16,0 1-16,0-1 16,22-21-16,-1 0 15,0 0-15,0 0 16,-21-21-16,0-1 0,21 22 0,0-21 16,1 0-16</inkml:trace>
  <inkml:trace contextRef="#ctx0" brushRef="#br1" timeOffset="127139.95">2392 11176 0,'0'-63'16,"0"41"-16,0 1 0,0 0 15,-21 21-15,-1-21 0,1 0 16,0 21-16,0 0 0,0 0 0,0 0 0,-1 0 16,1 0-16,0 0 15,0 0-15,0 21 0,21 0 0,-21 0 16,-1 22-16,1-22 0,0 21 0,21 0 16,-21 1-16,0-1 0,21 0 15,0 1-15,0-1 0,-21 0 0,21-20 16,0 20-16,0-21 0,0 0 15,0 0-15,0 1 0,21-22 16,0 21-16,0-21 0,0 0 0,0 0 16,1 0-16,-1-21 0,0-1 15,0 22-15,21-21 0,-20 0 0,-1 0 16,0-21-16,0 20 0,0 1 16,-21-21-16,0 0 0,21 20 15,-21-20-15,22 0 0,-22 21 0,21-22 16,-21 22-16,0 0 0,0 0 15,0 0-15,0 42 32,0 21-17,0-21-15,0 0 0,0 22 0,0-22 16,0 21-16,0-21 0,0 22 16,0-22-16,0 21 0,0-21 0,0 1 15,0 20-15,0-21 0,21-21 0,0 21 16,0 0-16,0-21 15,1 0-15,-1 0 0,0 0 0,21 0 16,-21 0-16,22 0 0,-22-21 0,21 0 16,1 0-16,-22 0 0,21 0 15,-21-22-15,22 22 0,-22-21 0,0 21 16,0-22-16,0 1 0,-21 21 0,0-22 16,0 1-16,0 21 0,0 0 15,0 0-15,0-1 0,0 1 0,-21 42 47,21 22-47,-21-22 0,21 0 0,0 21 0,0-20 16,0-1-16,0 21 0,0-21 15,0 22-15,0-22 0,21 0 16,-21 0-16,21 0 0,-21 0 0,0 1 16,21-22-16,-21 21 0,22 0 0,-22-42 62,-22 0-46,1 21-16,21-22 0,-21 22 15,0 0-15,0 0 32,21 22-17,0-1-15,21 0 16,0-21-1,0 0-15,0 0 0,1 0 16,-1 0-16,0 0 0,0 0 16,0 0-16,0 0 0,1-21 15,-1 0-15,0 21 0,21-22 0,-21 1 16,1 0-16,-1 0 0,0 0 0,0 0 16,0-1-16,0-20 0,-21 21 0,0 0 15,0 0-15,0-22 16,0 22-16,0 0 0,0 0 15,0 0-15,0 42 32,-21 0-17,21 0-15,0 0 0,0 0 16,0 1-16,0-1 0,0 0 16,0 0-16,0 0 0,21 0 0,1 1 15,-22-1-15,21 0 0,0 0 0,-21 0 16,21-21-16,-21 21 0,0 1 15,0-1-15,0 0 0,0 0 16,-21-21 0,0 0-16,0 0 0,-1 21 15,1-21-15,0 0 16,0 0-16,21-21 16,0 0-16,0 0 15,0 0-15,0-1 16,0 1-16,0 0 0,21 0 15</inkml:trace>
  <inkml:trace contextRef="#ctx0" brushRef="#br1" timeOffset="127519.74">4043 10880 0,'0'0'0,"0"-21"0,-21-43 15,21 43-15,0 0 0,0 0 16,-22 21-16,22 21 31,0 0-15,0 0-16,0 21 0,0 1 15,0-1-15,0 0 0,0 1 0,0-1 16,0 0-16,0 22 0,-21-22 0,21 1 16,-21-1-16,21 0 0,0-21 0,0 22 15,-21-22-15,21 0 0,-21 0 16,21 0-16,0 1 0,0-1 16,0-42 15,0-1-31,0 1 0,0 0 0,0 0 15,0 0-15</inkml:trace>
  <inkml:trace contextRef="#ctx0" brushRef="#br1" timeOffset="127972.14">3789 10901 0,'0'0'16,"0"-21"-16,0-43 15,0 43-15,0 0 0,0 0 0,21 0 16,21-1-16,-21 22 0,1 0 15,-1 0-15,21 0 0,-21 22 0,22-22 16,-22 21-16,21 0 0,-21 21 16,0-21-16,22 1 0,-22 20 0,21 0 15,-21-21-15,1 22 0,-1-1 0,0 0 16,-21 1-16,0-1 16,21 0-16,-21 1 0,0-1 0,0-21 15,0 22-15,21-22 0,-21 0 0,0 0 16,0 0-16,0 0 15,0-42 17,0 0-32,21-21 0,-21 21 15,22-1-15,-22-20 0,0 21 16,0-21-16,21-1 0,0 1 0,-21-22 16,21 22-16,0 0 0,0-1 0,-21-20 15,22 21-15,-1-1 0,0 1 16,-21 21-16,21-22 0,0 22 15,-21 0-15,21 0 0,-21 0 0,0 42 47,22-21-47,-22 21 0,0 0 16,0 0-16,0 1 16,0-1-16</inkml:trace>
  <inkml:trace contextRef="#ctx0" brushRef="#br1" timeOffset="129292.14">5249 11345 0,'-21'0'15,"42"0"-15,-42-21 16,21 0-1,0 0-15,0 0 0,0 0 0,0-1 16,0-20-16,0 21 0,21 0 0,-21-22 16,0 22-16,0 0 0,0 0 0,0-21 15,0 20-15,0 1 16,0 0-16,0 0 0,-21 21 0,21-21 16,-21 21-16,0 0 0,0 0 0,-1 0 15,1 21-15,0-21 0,0 21 16,-21 21-16,20-20 0,1 20 0,0-21 15,-21 21-15,21 1 0,-1-1 0,1 0 16,21 1-16,-21-1 0,21 0 16,0-20-16,0 20 0,0-21 0,0 0 15,0 0-15,0 1 0,21-22 0,0 21 16,1-21-16,-1 0 0,0 0 0,0 0 16,0 0-16,0 0 0,1-21 15,20 21-15,-21-22 0,0 1 0,0 0 16,1 0-16,-1 0 0,-21 0 0,21-1 15,-21 1-15,21-21 0,-21 21 16,0-22-16,0 1 0,0 21 16,0-21-16,0 20 0,0 1 0,0 0 15,0 42 1,0 0 0,0 1-16,0-1 0,0 21 0,0-21 15,0 22-15,0-22 0,0 21 0,0-21 16,0 0-16,0 1 0,0-1 15,21 0-15,-21 0 0,21 0 0,1-21 16,-1 0-16,0 0 0,0 0 16,0 0-16,0 0 0,1 0 0,-1 0 0,21-21 15,-21 0-15,0 21 16,-21-21-16,22 0 0,-1-1 0,0 1 16,-21-21-16,0 21 0,0-22 0,21 22 15,-21-21-15,0 21 0,0 0 0,21-22 16,-21 22-16,0 0 0,0 0 15,0 42 1,0 0-16,0 0 16,0 0-16,0 1 0,0 20 15,0-21-15,0 21 0,0-20 0,0-1 16,0 21-16,0-21 0,0 0 0,0 22 16,0-22-16,0 0 0,0 0 15,0 0-15,0 1 16,0-44 15,0 1-31,0 0 16,0 0-16,0-21 15,0 20-15,0 1 0,0-21 0,0 21 16,0-22-16,0 1 0,21 21 0,-21-21 16,22 20-16,-1-20 0,-21 21 15,21 0-15,0 0 0,0-1 16,0 22-16,1 0 0,-1 0 15,0 22-15,0-1 0,0 0 16,0 21-16,-21-21 16,0 1-16,22-1 0,-22 21 0,21-21 15,-21 22-15,0-22 0,0 0 0,0 0 16,0 21-16,21-20 0,-21-1 16,0 0-16,0 0 0,0 0 15,0-42 16,0 0-15,0 0-16,0 0 0,0-1 16,0-20-16,0 21 0,21 0 0,-21-22 0,21 22 15,0-21-15,-21 0 0,22 20 16,-1-20-16,0 21 0,0 0 16,0 0-16,0-1 0,1 1 15,-22 0-15,21 21 0,0 0 0,0 0 0,0 0 16,-21 21-16,21-21 0,1 21 15,-22 1-15,0-1 0,21 0 16,0 21-16,-21-21 0,0 22 0,0-22 16,0 21-16,0 1 0,0-22 0,0 0 15,0 21-15,0-21 0,0 1 16,0-1-16,0 0 0,0 0 16,0 0-16,0-42 46,0 0-30,0 0-16,0 0 0,21-1 0</inkml:trace>
  <inkml:trace contextRef="#ctx0" brushRef="#br1" timeOffset="129743.89">6710 11176 0,'0'0'0,"21"0"16,0 0-16,0 0 0,0 0 16,1 0-16,-1 0 0,0-21 15,0 21-15,0 0 0,0-21 16,22 0-16,-22 21 0,0-22 0,0 1 16,0 21-16,1-21 0,-22 0 0,21 21 15,-21-21-15,21 0 0,-21-1 0,0 1 16,0 0-16,0 0 0,0 0 15,0 0-15,0-1 0,-21 22 16,0 0-16,-1-21 0,1 21 0,0 0 16,0 0-16,0 0 0,0 21 0,-22 1 15,22-1-15,0 0 0,0 0 16,0 0-16,-1 0 0,1 22 0,0-22 16,0 21-16,21-21 0,0 22 0,0-22 15,0 21-15,0-21 0,0 22 0,0-22 16,0 21-16,0-21 0,21 1 15,0-1-15,-21 0 0,21 0 0,1-21 16,-22 21-16,21-21 0,0 0 0,0 21 16,0-21-16,0 0 0,1 0 15,-1 0 1,0 0-16,0 0 0,0 0 16,0-21-16,1 0 0,-1 0 15,0 21-15,0-21 0,0 0 0</inkml:trace>
  <inkml:trace contextRef="#ctx0" brushRef="#br1" timeOffset="130076.14">7641 11218 0,'-21'0'0,"0"0"0,21 22 15,0-1 1,21-21 15,0 0-31,0 0 16,0-21-16,-21-1 15,0 1-15,0 0 32,-21 21-32,0 0 15,21 21-15,-21 0 16,0 1-16,0-1 15,21 0 1,0 0-16,0-42 31,21 21-15</inkml:trace>
  <inkml:trace contextRef="#ctx0" brushRef="#br1" timeOffset="131136.51">8043 11007 0,'21'0'31,"1"21"-16,-22 0-15,0 0 16,0 0-16,0 1 16,0 20-16,0-21 0,0 0 15,0 22-15,0-22 0,0 0 0,0 21 16,0-21-16,0 1 0,0-1 0,0 0 16,0 0-16,0 0 0,0 0 15,0-42 16,0 0-31,0 0 16,0 0-16,0 0 0,0-22 16,0 22-16,0-21 0,0 21 15,0-22-15,0 1 0,21 21 0,-21-22 16,21 22-16,0-21 0,0 21 16,0 0-16,1-1 0,-1 1 0,0 0 15,0 21-15,21 0 0,1 0 16,-22 21-16,0 0 15,0 1-15,0-1 0,-21 0 0,0 0 16,22 21-16,-22-20 0,0 20 0,0-21 16,0 21-16,0-20 0,0-1 15,0 21-15,0-21 0,0 0 0,0 1 16,0-1-16,-22-21 16,1 0-1,21-21 1,0-1-16,0 1 15,0 0-15,0-21 0,0 21 16,0-1-16,0-20 0,21 21 0,1-21 16,-22 20-16,21-20 0,0 21 15,0-21-15,0 20 0,0 1 0,1 0 16,20 0-16,-21 0 0,0 21 0,0 0 16,1 0-16,20 0 0,-21 0 0,0 21 15,0 0-15,1 0 0,-1 0 16,0 1-16,-21-1 0,0 21 0,21-21 15,-21 0-15,0 22 0,0-22 16,0 0-16,0 0 0,0 0 0,0 1 0,0-1 16,0 0-16,0 0 15,-21-21-15,21 21 0,0 0 16,-21-21-16,21-21 31,0 0-31,0 0 0,21 0 16,0 0-16</inkml:trace>
  <inkml:trace contextRef="#ctx0" brushRef="#br1" timeOffset="131536.28">9207 11091 0,'0'0'0,"22"0"16,-1 0-16,0 0 0,0-21 15,0 21-15,-21-21 0,21 21 0,1-21 16,-1 0-16,0 0 0,-21-1 16,0 1-16,21 0 15,-21 0-15,0 0 16,0 0-16,-21 21 16,0 0-16,0 0 15,-1 21-15,1 0 0,21 0 0,-21 0 16,0 0-16,0 1 0,0-1 15,-1 21-15,22-21 0,0 22 16,-21-22-16,21 21 0,0-21 0,0 22 16,0-22-16,0 21 0,0-21 0,0 0 15,21 1-15,1-1 0,-22 0 0,21-21 16,0 21-16,0-21 0,0 0 16,0 0-16,1 0 0,-1 0 15,0 0-15,0 0 0,0-21 0,0 21 16,1-21-16,-1 0 0,0-1 0,-21 1 15,21 0-15,0 0 0,0 0 16,1 0-16</inkml:trace>
  <inkml:trace contextRef="#ctx0" brushRef="#br1" timeOffset="131836.13">9948 10541 0,'0'0'0,"-21"-21"15,0 21-15,0 0 16,0 0-16,-1 21 0,22 0 16,0 22-16,0-22 0,-21 21 0,21 0 15,0-20-15,-21 20 0,21 0 0,0 1 16,0-1-16,0 0 0,0 1 16,0-1-16,0 0 0,0 1 15,0-1-15,0-21 0,0 21 0,0-20 16,0 20-16,0-21 0,0 0 0,0 0 15,0 1-15,21-22 47,-21-22-47,21 1 0,-21 0 0,22 0 16,-22-21-16,21 20 0</inkml:trace>
  <inkml:trace contextRef="#ctx0" brushRef="#br1" timeOffset="132345.82">10202 10541 0,'0'0'16,"0"-42"-16,0 63 31,0 0-31,0 0 0,0 22 16,0-22-16,0 21 0,0-21 0,0 22 15,0-1-15,-21 0 0,21 1 0,0-1 16,0-21-16,0 21 0,-21 1 15,21-22-15,0 21 0,0-21 16,0 22-16,0-22 0,0 0 0,0 0 16,0 0-16,-21 1 0,21-1 0,0 0 15,0-42 17,0 0-32,0-1 15,0 1-15,0 0 0,0 0 16,0 0-16,21 0 0,-21-22 0,21 22 15,0 0-15,0 0 0,-21 0 0,22-1 16,-1 1-16,0 21 0,0-21 16,0 0-16,0 21 0,1 0 0,-1 0 15,0 0-15,0 21 16,-21 0-16,0 0 0,0 1 16,0-1-16,21 21 0,-21-21 0,0 0 15,0 1-15,0 20 0,0-21 16,0 0-16,0 0 0,0 1 0,0-1 15,-21 0-15,21 0 0,0 0 16,-21-21 0,21-21-1,0 0 1,-21 0-16,21 0 0</inkml:trace>
  <inkml:trace contextRef="#ctx0" brushRef="#br1" timeOffset="132595.96">9694 10795 0,'-21'0'0,"42"0"0,-42-21 32,42 0-32,0 21 15,1 0-15,-1 0 0,0-21 0,21 21 16,-21 0-16,1 0 0,20 0 0,-21-22 15,21 22-15,-20 0 0,-1 0 0,0 0 16,0 0-16,0 0 16,0 0-16,1 0 31</inkml:trace>
  <inkml:trace contextRef="#ctx0" brushRef="#br1" timeOffset="133096.67">10901 10922 0,'0'-21'0,"-21"21"15,-1 0 1,1 0-16,0 0 0,0 0 16,0 21-16,0-21 0,21 21 0,0 0 15,-22 1-15,1-1 0,21 21 16,-21-21-16,21 0 0,0 1 0,0 20 16,0-21-16,0 0 0,0 0 0,0 1 15,0-1-15,0 0 0,21-21 16,0 21-16,1-21 0,-1 0 15,0 0-15,0 0 0,0 0 16,0 0-16,1 0 0,-1 0 0,0 0 16,0-21-16,0 21 0,-21-21 0,21 0 15,1 21-15,-1-22 0,-21 1 0,21-21 16,-21 21-16,0 0 0,0-1 0,0 1 16,0 0-16,0 0 0,0 0 15,-21 0-15,0-1 0,-1 22 0,1-21 16,-21 21-16,21 0 0,0 0 0,-22 0 15,22 0-15,0 0 0,0 0 0,0 0 16,-1 0-16,1 21 0,0-21 16,0 0-16,21 22 0,-21-22 15,21 21-15,21-21 16,0 0-16,21 0 16,-20 0-16</inkml:trace>
  <inkml:trace contextRef="#ctx0" brushRef="#br1" timeOffset="133688.4">11515 10964 0,'0'0'0,"0"-21"16,0 0-16,0 0 15,-22 21 1,1 0-16,0 0 0,0 0 15,0 0-15,0 0 0,-1 21 0,1-21 16,0 21-16,0 0 0,0 1 0,21-1 16,-21 0-16,-1 0 0,1 0 0,21 22 15,0-22-15,0 0 0,0 21 16,0-21-16,0 1 0,0-1 0,0 0 16,0 0-16,0 0 0,21-21 0,1 21 15,-1-21-15,0 0 0,0 0 16,0 0-16,0 0 0,1-21 15,-1 21-15,0-21 16,-21 0-16,21 0 0,0 0 0,0-1 16,-21-20-16,22 21 0,-1-21 0,-21 20 15,0-20-15,21 0 0,0-1 0,-21 1 16,0 0-16,21-1 0,-21 1 0,21 0 16,-21-1-16,0 22 0,0-21 15,0 21-15,0 0 0,0-1 0,0 1 16,0 42-1,0 1-15,0-1 16,-21 0-16,21 21 0,-21-21 16,21 22-16,0-22 0,0 21 15,0 1-15,0-1 0,0-21 0,0 21 16,0 1-16,0-1 0,0 0 0,0-20 16,0 20-16,0-21 0,0 21 0,0-20 15,0-1-15,21 0 0,-21 0 16,0 0-16,21-21 0,-21 21 0,22-21 15,-1 0 1,0 0-16,0 0 16,0 0-16,0-21 0,-21 0 0,22 21 15</inkml:trace>
  <inkml:trace contextRef="#ctx0" brushRef="#br1" timeOffset="134204.1">12150 10986 0,'0'0'0,"-22"0"16,1 0-16,0 0 15,0 0 1,21 21-16,-21 0 0,21 0 16,0 0-16,0 0 0,0 1 15,0-1-15,0 0 0,0 0 16,-21 0-16,21 0 0,0 1 15,0-1-15,-22-21 0,22 21 0,0 0 16,0-42 31,-21 21-47,21-21 0,0 0 16,0-1-16,0 1 0,0 0 0,0 0 15,0 0-15,0 0 0,0-1 0,21-20 16,-21 21-16,22 0 0,-1 0 0,0-1 15,0 1-15,21 0 0,-20 0 16,-1 0-16,21 0 0,-21 21 0,0 0 16,1 0-16,-1 0 0,21 0 15,-42 21-15,42 0 0,-20 0 16,-1 0-16,-21 22 0,21-22 0,-21 0 16,0 0-16,0 21 0,0-20 0,0-1 15,0 0-15,0 21 0,0-21 0,0 1 16,-21-1-16,21 0 0,-21-21 15,21 21-15,-22-21 16,44-21 15,-1 21-15,0 0-16</inkml:trace>
  <inkml:trace contextRef="#ctx0" brushRef="#br1" timeOffset="135384.16">12785 10986 0,'0'-22'0,"0"44"0,0-65 0,0 22 15,0 0-15,0 0 0,-22 21 16,1 0-16,0 0 16,0 0-16,0 0 0,0 21 15,21 0-15,-22 0 0,1 0 0,0 1 16,0-1-16,21 21 15,0-21-15,-21 0 0,21 1 0,-21-1 16,21 0-16,0 21 0,0-21 0,0 1 16,0-1-16,21 0 15,0-21-15,0 0 0,0 0 16,0 0-16,1 0 0,-1 0 16,0-21-16,0 21 0,0-21 0,0-1 15,1 1-15,-1 0 16,0 0-16,-21-21 0,0 20 0,21 1 15,-21 0-15,21 0 0,-21 0 16,0 0-16,0-1 16,-21 22-1,21 22-15,-21-1 0,21 0 16,-21 0-16,21 0 16,0 0-16,-21 1 0,21-1 0,0 0 15,0 0-15,0 0 0,0 0 0,21 1 16,0-1-16,0-21 0,0 0 15,0 21-15,1-21 0,-1 0 16,0 0-16,0 0 0,0 0 0,0 0 16,1 0-16,-1-21 0,0 21 15,0-21-15,0-1 0,0 22 0,-21-21 16,22 0-16,-22 0 0,21 0 0,-21 0 16,0-22-16,0 22 0,0 0 15,0 0-15,0 0 0,0 42 47,-21-21-47,21 21 0,0 0 16,-22 0-16,22 0 0,0 1 0,0-1 15,0 0-15,-21 0 0,21 0 16,0 0-16,0 1 0,0-1 31,0-42 0,0-1-31,0 1 16,0 0-16,0 0 0,0 0 16,0 0-16,0-1 0,0 1 15,0 0-15,21 0 0,1 21 0,-22-21 16,21 0-16,0 21 0,0-22 0,0 22 16,0 0-16,1 0 0,-1 0 0,0 0 15,0 0-15,0 0 0,0 0 16,1 0-16,-1 0 0,-21 22 15,21-1-15,-21 0 16,0 0-16,0 0 0,0 0 0,0 1 16,0-1-16,0 0 15,0 0-15,-21 0 16,0-21 0,-1 0-1,22-21 16,0 0-31,0 0 16,22 0-16,-22-1 0,21 22 0,0-21 16,0 0-16,0 0 0,0 0 15,1 0-15,-1-1 0,21 22 0,-21-21 0,0 0 16,22 21-16,-22 0 16,0 0-16,0 0 0,0 0 15,-21 21-15,0 0 16,0 1-16,0-1 0,0 0 0,0 0 15,0 0-15,0 0 0,0 1 0,0-1 16,-21 0-16,0 0 0,0 0 16,21 0-16,-21 1 15,0-22-15,21-22 47,0 1-31,0 0-16,0 0 0</inkml:trace>
  <inkml:trace contextRef="#ctx0" brushRef="#br1" timeOffset="135796">13864 11007 0,'0'0'16,"21"0"-16,0 0 0,1 0 15,-1 0-15,0 0 16,-21-21-16,21 21 0,0 0 0,0-22 16,1 22-16,-1-21 15,-21 0-15,0 0 0,0 0 16,21 21-16,-21-21 0,0-1 16,0 1-16,-21 21 15,0 0-15,-1 0 0,1 0 16,0 21-16,0-21 0,21 22 0,-21-1 15,0 0-15,21 0 0,0 0 0,-22 22 16,22-22-16,-21 0 0,21 0 0,0 0 16,0 0-16,0 1 0,0-1 15,0 0-15,0 0 0,0 0 16,0 0-16,21 1 16,1-22-1,-1 0-15,0 0 16,-21-22-1,21 22-15,-21-21 0,21 0 16,-21 0-16</inkml:trace>
  <inkml:trace contextRef="#ctx0" brushRef="#br1" timeOffset="136163.78">14287 10880 0,'0'0'0,"0"21"78,0 0-63,0 0 1,0 0-16</inkml:trace>
  <inkml:trace contextRef="#ctx0" brushRef="#br1" timeOffset="136372.07">14245 11261 0,'0'21'16,"0"-42"-16,0 63 0,0-21 0,0 0 16,-21-21-16,0 22 0,21-1 15,-21-21-15,-1 21 0,1 0 16,0-21-16,21 21 0,-21-21 16,0 0-16,0 0 0,-1 0 15,1 0 1</inkml:trace>
  <inkml:trace contextRef="#ctx0" brushRef="#br1" timeOffset="136945.78">14393 9313 0,'21'0'78,"1"22"-47</inkml:trace>
  <inkml:trace contextRef="#ctx0" brushRef="#br1" timeOffset="137168.65">14499 9610 0,'0'21'16,"0"-42"-16,0 63 0,0-21 0,0 0 16,0 1-16,0-1 15,0 0 1,0 0-16,-21-21 15</inkml:trace>
  <inkml:trace contextRef="#ctx0" brushRef="#br1" timeOffset="141097.12">1799 12467 0,'21'0'16,"0"0"-16,-21-21 16,22 21-16,-22-21 15,0 0 1,21 21-16,-21-21 16,0-1-16,-21 22 31,-1 0-31,1 0 0,0 0 15,0 0-15,0 0 0,0 0 16,-1 0-16,1 22 0,0-22 16,0 21-16,0 0 0,0 0 0,-1 0 15,1 0-15,0 22 0,0-22 16,21 0-16,-21 0 0,21 22 0,0-22 16,0 0-16,0 0 0,0 0 15,0 0-15,0 1 0,21-1 0,0 0 16,-21 0-16,21-21 0,0 21 15,1-21-15,-1 0 0,0 0 16,21 0-16,-21 0 0,1 0 0,-1 0 16,0 0-16,0 0 0,0 0 15,0 0-15,1-21 0,-1 21 0,0-21 16,0 0-16,0 0 16,0-1-16</inkml:trace>
  <inkml:trace contextRef="#ctx0" brushRef="#br1" timeOffset="141463.98">2201 12107 0,'0'0'0,"-21"0"16,0 0-1,21 22 1,0-1-16,-21 0 0,21 21 0,0-21 16,0 22-16,-21-22 0,21 21 15,0-21-15,0 22 0,0-22 0,0 21 16,0-21-16,0 22 0,0-22 0,-22 0 16,22 21-16,0-20 0,0-1 15,-21 0-15,21 0 0,0 0 16,0 0-16,0 1 15,0-1-15,21-21 32,1-21-17,-1 21-15,-21-22 0,21 1 16,0 21-16,0-21 0</inkml:trace>
  <inkml:trace contextRef="#ctx0" brushRef="#br2" timeOffset="149256.34">1820 12531 0,'-21'0'47,"21"-21"0,0-1-32,0 1 1,0 0-16,0 0 16,0 0-1,0 0-15,0-1 16,0 1-16,-21 21 16,21-21-1,-21 21-15,0 0 0,-1 0 16,1 0-16,0 0 15,0 0-15,0 0 0,0 21 0,-1-21 16,1 21-16,0 1 0,0-1 16,0 0-16,0-21 0,-1 21 15,22 0-15,-21 0 0,21 1 16,-21-1-16,21 21 0,0-21 0,0 0 16,0 1-16,0-1 0,0 21 15,0-21-15,0 0 0,0 1 0,21-1 16,0 0-16,1 0 0,-1-21 15,0 21-15,0 0 0,0-21 0,0 0 16,22 0-16,-22 0 0,0 0 16,0 0-16,0 0 0,1 0 0,-1 0 15,0 0-15,0 0 0,0 0 16,0-21-16,1 0 0,-1 21 16,-21-21-16,21 21 0,0-21 15,0 0-15,-21-1 0,21 1 16,1 0-16,-1 0 0</inkml:trace>
  <inkml:trace contextRef="#ctx0" brushRef="#br2" timeOffset="149668.1">2265 12213 0,'-21'-21'0,"21"-21"16,0 21-16,0-1 16,0 1-16,0 0 15,-22 21-15,22-21 0,-21 21 32,21 21-17,0 0-15,-21 0 16,21 1-16,-21-1 0,21 21 15,0-21-15,0 22 0,-21-1 0,21-21 16,0 21-16,0 1 0,0-22 16,-21 21-16,21 1 0,0-22 0,-22 0 15,22 21-15,0-21 0,0 1 16,0-1-16,0 0 0,0 0 0,0 0 16,0 0-16,0 1 15,22-44 16,-1 1-31,0 0 16,0 0-16,0 21 0</inkml:trace>
  <inkml:trace contextRef="#ctx0" brushRef="#br2" timeOffset="150959.78">2921 12510 0,'0'-22'0,"0"44"0,0-65 16,0 22-16,0 0 15,0 0-15,0 0 0,0-1 16,0 1-16,-21 0 0,0 0 16,-1 21-16,1 0 15,0 0-15,0 0 0,0 0 16,0 0-16,-1 21 0,1 0 15,0 0-15,0 1 0,0-1 16,21 0-16,-21 21 0,-1-21 0,22 1 16,-21-1-16,21 0 0,0 0 15,0 0-15,0 0 0,0 1 0,0-1 16,0 0-16,21-21 0,1 21 16,-1-21-16,0 0 15,0 0-15,0 0 0,0 0 0,1 0 16,-1-21-16,-21 0 0,21 0 15,0 21-15,0-22 0,-21 1 0,0 0 16,21 0-16,-21 0 0,22 0 16,-22-1-16,0 1 0,0 0 15,0 0-15,0 0 0,0 0 0,0-1 16,0 44 15,0-1-15,0 0-16,0 0 0,0 0 0,0 0 15,0 1-15,0-1 0,0 0 16,0 0-16,0 0 0,0 0 0,0 1 16,0-1-16,21 0 15,0 0-15,0-21 0,0 0 16,0 0-16,1 0 16,-1 0-16,0 0 0,0 0 15,0-21-15,0 0 0,1 21 0,-1-21 16,0-1-16,0 1 0,0 0 0,22 0 15,-22 0-15,0 0 0,0-22 16,0 22-16,-21 0 0,0 0 0,21 0 16,-21-1-16,0 1 0,0 0 0,-21 21 31,0 0-31,21 21 16,0 0-16,0 1 0,-21-1 0,21 0 15,0 0-15,0 0 16,0 0-16,0 1 0,0-1 0,0 0 15,0 0-15,21-21 0,-21 21 0,0 0 16,0 1-16,21-1 16,-21 0-16,0 0 15,0-42 17,-21 0-17,0 0-15,0-1 16,0 22-16,-1 0 15,1 0-15,0 0 16,21 22 15,0-1-31,0 0 0,0 0 16,0 0-16,21 0 16,0-21-16,1 22 15,-1-22-15,0 0 0,0 0 0,0 0 16,0 0-16,1 0 0,20 0 15,-21 0-15,0 0 0,22-22 0,-22 22 16,0-21-16,21 0 0,-21 21 0,22-21 16,-22 0-16,21 0 0,-21-1 15,1 1-15,-1 0 0,0 0 16,0 0-16,0-22 0,0 22 0,-21 0 16,0 0-16,22 0 0,-22-22 15,0 22-15,0 0 0,0 42 31,0 0-15,0 1-16,0-1 0,0 0 0,0 0 16,0 0-16,0 0 0,0 1 0,0-1 15,0 0-15,0 0 0,0 0 16,0 0-16,0 1 16,0-1-16,0 0 0,-22 0 31,1-21-31,0 0 15,0 0-15,0 21 0,0-21 16,-1 0 0,22-21-1,0 0 1,0 0-16</inkml:trace>
  <inkml:trace contextRef="#ctx0" brushRef="#br2" timeOffset="151704.43">4974 12150 0,'0'-21'0,"-21"-22"16,21 22-16,-21 21 15,21 21 1,0 0 0,-21 22-16,21-22 15,0 0-15,-22 21 0,22-20 16,0 20-16,0 0 0,0-21 0,0 22 15,0-22-15,-21 21 0,21-21 0,0 22 16,0-22-16,0 0 0,0 0 16,0 0-16,0 1 0,0-1 0,0 0 15,-21-42 32,21 0-47,0-1 16,0 1-16,0 0 0,0 0 0,0 0 15,0 0-15,0-1 0,0-20 16,0 21-16,21-21 0,0 20 0,-21-20 16,22 0-16,-22 21 0,21-22 0,0 22 15,-21-21-15,21 21 0,0-1 16,-21 1-16,21 0 0,1 0 0,-22 0 16,21 21-16,0 0 0,0 0 15,0 0-15,0 0 16,-21 21-16,22 0 0,-22 0 0,21 0 15,-21 1-15,0-1 0,21 21 16,-21-21-16,21 0 0,-21 22 16,0-22-16,0 0 0,0 21 0,0-20 15,0-1-15,0 0 0,0 0 0,0 0 16,0 0-16,0 1 0,0-1 0,0 0 16,0 0-16,0 0 15,0 0-15,0-42 78,0 0-78,0 0 16</inkml:trace>
  <inkml:trace contextRef="#ctx0" brushRef="#br2" timeOffset="151977.26">4868 12446 0,'21'0'47,"1"0"-47,-1 0 0,0 0 0,0 0 15,0 0-15,0 0 0,1 0 16,-1 0-16,0 0 0,0 0 0,0 0 15,0 0-15,1 0 16</inkml:trace>
  <inkml:trace contextRef="#ctx0" brushRef="#br2" timeOffset="153121.32">6477 12192 0,'0'0'0,"21"-21"16,0 0 0,-21 0-16,0-1 15,0 1-15,0 0 16,0 0-16,-21 21 16,0 0-16,0 0 15,0 0-15,-1 0 16,1 0-16,0 0 0,0 21 0,21 0 15,-21 0-15,0-21 0,-1 22 16,1-1-16,0 0 0,0 0 16,0 0-16,21 0 0,0 1 0,-21-1 15,21 0-15,-22-21 0,22 21 0,0 0 16,0 0-16,0 1 16,0-1 15,22-21-16,-1 0-15,0 0 16,0 0-16,0 0 0,0 0 0,22 0 16,-43 21-16,21-21 15,0 0-15,0 0 0,0 21 16,1 0-16,-22 0 16,0 1-16,0-1 15,0 0 1,-22 0-16,1-21 0,0 21 0,0 0 15,0 1-15,0-22 0,-1 21 16,1-21-16,0 0 0,0 21 0,0-21 16,0 0-1,42-21 32,0 21-31,0 0-16,0 0 0,0 0 15,1 0-15,-1 0 0,0 0 16,0 0-16,-21 21 16,21-21-16,-21 21 0,21 0 15,-21 0-15,0 1 0,0-1 0,0 21 16,0-21-16,0 0 0,0 22 16,-21-22-16,0 21 0,21 1 0,0-22 15,-21 21-15,21-21 0,0 0 0,-21 1 16,21-1-16,0 0 0,0 0 15,0 0-15,21-21 32,0 0-17,-21-21 1,0 0 15</inkml:trace>
  <inkml:trace contextRef="#ctx0" brushRef="#br2" timeOffset="154492.34">6350 17463 0,'-21'0'0,"21"-22"0,-21 22 0,-1-21 31,22 0-15,0 0-1,0 0 1,22 21-16,-22-21 0,21 21 15,0 0-15,0-22 0,0 22 16,0 0-16,1 0 0,-1-21 0,0 21 16,0 0-16,0 0 15,-21 21-15,0 1 16,0-1-16,0 0 16,0 0-16,-21 0 0,21 0 0,-21 22 15,0-22-15,0 21 0,-1-21 16,-20 22-16,21-22 0,0 21 0,21-21 15,-21 1-15,-1 20 0,1-21 16,21 0-16,0 22 0,0-22 0,0 0 16,0 0-16,0 0 15,21-21 1,1 0-16,-1 0 16,42-21-1,-42 0-15,-21 0 0,22 0 16,-1 21-1,-21-22-15,0 44 32,-21-1-32,21 0 15,0 0-15,-22 0 16,22 0-16,0 1 0,0-1 16,0 0-16,0 0 0,0 0 15,0 0-15,0 1 0,0-1 31,-21-21 1,0 0-17,0 0-15,0 0 16,0 0 0,21-21-16,-22 21 0,22-22 15,-21 1-15</inkml:trace>
  <inkml:trace contextRef="#ctx0" brushRef="#br2" timeOffset="156712.64">4445 13631 0,'0'-21'94,"0"0"-78,0 0-16,21 21 15,-21-21-15,0 0 0,21 21 16,-21-22-16,0 1 0,0 0 16,0 0-16,0 0 0,0 0 15,0-1-15,0 1 16,-21 21-16,0 0 0,0 0 16,0 0-16,-1 0 15,1 0-15,0 0 0,0 0 16,0 21-16,0 1 0,-1-22 0,1 21 15,0 0-15,21 0 16,-21 0-16,21 0 0,0 1 16,0-1-16,0 0 15,0 0-15,0 0 0,21-21 16,0 21-16,0 1 0,1-1 16,-1 0-16,0-21 0,0 21 15,0 0-15,22-21 0,-22 21 0,-21 1 16,21-1-16,0-21 0,-21 21 0,21 0 15,-21 0-15,0 0 16,0 1-16,-21-1 16,-21-21-16,21 21 0,-1-21 0,-20 21 15,21-21-15,-21 0 0,20 0 16,1 0-16,-21 21 0,21-21 0,0 0 16,-1 0-16,1 0 0,0 0 0,0 0 15,0-21-15,21 0 16,-21 21-16,21-21 0,-22 21 0,22-21 15,-21-1 1,21 1-16,21 0 16,1 21-16,-22-21 0,21 21 15,0-21-15,0 21 0,0-21 16,0-1-16,1 22 0</inkml:trace>
  <inkml:trace contextRef="#ctx0" brushRef="#br2" timeOffset="157032.35">4762 13420 0,'0'0'0,"22"-21"16,-22 42 15,0 0-31,-22 0 16,22 21-16,0-20 0,0-1 15,-21 21-15,21-21 0,0 22 16,0-22-16,0 21 0,0-21 0,0 22 16,0-22-16,0 21 0,0-21 0,0 0 15,0 1-15,0-1 16,0 0-16,0-42 47,-21 0-32,21-1-15,-21 1 16</inkml:trace>
  <inkml:trace contextRef="#ctx0" brushRef="#br2" timeOffset="157201.29">4572 13737 0,'21'0'15,"0"0"1,0 0-16,1 0 0,-1 0 15,0 0-15,0 0 0,0 0 0,0-21 16,1 21-16,-1 0 0,0 0 16,0 0-16,0-21 15,0 21-15,1-21 0</inkml:trace>
  <inkml:trace contextRef="#ctx0" brushRef="#br2" timeOffset="158756.51">5292 13780 0,'0'-22'16,"21"1"-16,-21 0 15,0 0 1,0 0-16,0 0 15,0-1-15,0 1 0,-21 21 16,-1 0-16,1 0 16,0 0-16,0 0 0,0 21 15,0-21-15,-1 22 0,22-1 16,0 0-16,-21 0 0,0 21 0,21-20 16,-21-1-16,21 0 0,0 0 15,0 0-15,0 0 0,0 1 0,0-1 16,0 0-16,0 0 15,21-21-15,0 0 16,0 0-16,1 0 0,-1 0 16,0 0-16,0-21 0,0 0 15,0 0-15,-21-1 16,22 1-16,-1 0 0,-21 0 16,21 0-16,-21 0 0,0-1 0,0 1 15,21-21-15,-21 21 0,21 0 16,-21-1-16,0 1 0,0 0 15,0 42 17,0 0-32,0 1 15,0-1-15,0 0 0,0 0 16,0 21-16,0-20 0,0-1 16,0 0-16,0 0 0,0 0 0,0 0 15,0 1-15,0-1 0,21 0 16,1-21-16,-22 21 15,21-21-15,0 0 0,0 0 0,0 0 16,0 0-16,1 0 0,-1-21 16,0 0-16,0 21 0,0-21 15,0-1-15,1 1 0,-22 0 0,21 0 16,0 0-16,0 0 0,-21-22 0,21 22 16,-21 0-16,21-21 0,-21-1 15,22 22-15,-22-21 0,0 21 0,0-22 16,0 22-16,0 0 0,21 0 15,-21 0-15,0-1 16,0 44 15,-21-1-31,21 0 16,-22 21-16,22-21 0,-21 1 0,21 20 16,0-21-16,0 21 0,0 1 0,-21-22 15,21 21-15,0-21 0,0 1 16,0 20-16,0-21 0,0 0 0,0 0 15,21 1-15,0-1 0,1 0 16,-1-21-16,0 0 16,0 0-16,0 0 15,0 0-15,1 0 0,-1 0 16,0 0-16,0-21 0,0 21 16,-21-21-16,21-1 0,1 1 15,-22 0-15,21 0 0,-21 0 16,21 0-16,-21-1 0,0 1 0,0 0 15,0 0-15,0 0 16,0 42 0,0 0-1,0 0-15,0 0 16,0 1-16,0-1 0,0 0 16,0 0-16,0 0 0,21 0 0,0 1 15,-21-1-15,21-21 0,-21 21 16,22-21-16,-1 21 0,0-21 15,0 0-15,0 0 16,0 0-16,1 0 0,-1-21 16,0 0-16,0 0 0,0 21 15,0-22-15,1 1 0,-22 0 16,21 0-16,0 0 0,21 0 0,-21-1 16,1 1-16,-1 0 0,0-21 0,0 21 15,0 21-15,0-22 0,-21 1 16,22 21-16,-1 0 0,0-21 15,0 21-15,0 0 16,0 0 0,-21 21-1,0-42 48,-21 21-48,0 0 1,0 0-16,0 0 16,0 0-16,-1 0 0,1 21 15,0 0-15,0 1 16,0-1-16,21 21 0,0-21 16,-21 0-16,21 1 0,0 20 0,-22-21 15,22 0-15,0 0 0,0 1 0,0-1 16,0 0-16,22 0 0,-1-21 15,0 21-15,0-21 0,0 0 0,0 0 16,1 0-16,-1 0 0,0 0 0,0 0 16,0 0-16,0 0 0,1 0 15,-1-21-15,0 21 0,0-21 16,0 0-16,-21 0 16,21-1-16,1 1 0,-22 0 0,0 0 15,0 0-15,0 0 0,0-1 16,21 1-16,-21 0 0</inkml:trace>
  <inkml:trace contextRef="#ctx0" brushRef="#br2" timeOffset="159045.85">6308 13335 0,'0'0'0,"-22"0"31,1 0 31,0 0-46</inkml:trace>
  <inkml:trace contextRef="#ctx0" brushRef="#br2" timeOffset="159260.74">5673 13547 0,'-22'0'0,"44"0"0,-44 21 16,44-21 15,-1 0-31,0 0 0,0 0 16,0 0-16,0 0 0,1 0 16,-1 0-16,0 0 0,0 0 15,21 0-15,-20-21 0,-1 21 0,0-21 16,21 21-16,-21-22 0,22 22 0</inkml:trace>
  <inkml:trace contextRef="#ctx0" brushRef="#br2" timeOffset="159688.5">8022 13462 0,'-21'0'31,"0"0"-31,21 21 16,0 0-16,0 1 0,0-1 16,0 21-16,-21-21 15,21 0-15,-22 1 0,22-1 0,0 21 16,0-21-16,0 0 0,0 1 0,-21-22 16,21 21-16,0 0 0,0 0 15,0 0-15,0-42 47,0 0-31,0 0-16,0 0 0,0-1 15</inkml:trace>
  <inkml:trace contextRef="#ctx0" brushRef="#br2" timeOffset="159923.35">7980 13272 0,'0'0'0,"0"-22"15,-21 22 17,21 22 30,21-1-46</inkml:trace>
  <inkml:trace contextRef="#ctx0" brushRef="#br2" timeOffset="160472.04">8297 13399 0,'0'0'0,"0"21"0,0 0 15,0 0-15,0 0 16,0 0-16,0 1 0,0-1 16,0 0-16,0 0 0,0 0 0,0 0 15,0 1-15,0-1 0,0 0 16,0 0-16,0 0 0,0 0 15,0 1-15,-21-22 47,21-22-47,0 1 16,0 0-16,0 0 0,0 0 16,0 0-16,0-1 15,21-20-15,0 21 0,-21 0 0,22 0 16,-1-22-16,-21 22 0,21 0 0,0 0 15,0 0-15,0-1 0,1 22 0,-1-21 16,0 21-16,0 0 0,0 0 16,0 0-16,1 21 15,-22 1-15,21-22 0,-21 21 0,0 0 16,0 0-16,0 21 0,0-20 16,0-1-16,0 0 0,0 0 15,0 21-15,0-20 0,-21-22 0,21 21 16,-22 0-16,22 0 0,0 0 15,0 0-15,0-42 63,0 0-63,0 0 16,0 0-16</inkml:trace>
  <inkml:trace contextRef="#ctx0" brushRef="#br2" timeOffset="160817.85">8975 13060 0,'0'0'16,"0"-21"-1,0 42 1,-22-21-1,22 21-15,0 0 0,0 0 0,0 1 16,-21-1-16,21 0 0,0 21 16,0-21-16,0 1 0,-21 20 0,21-21 15,0 0-15,-21 22 0,21-22 16,0 0-16,0 21 0,0-21 0,0 1 16,0-1-16,-21 21 0,21-21 15,0 0-15,0 1 0,0-1 16,21-21-1,0 0 1,0 0-16,0 0 16,1 0-16,-22-21 0,21-1 0,0 1 15</inkml:trace>
  <inkml:trace contextRef="#ctx0" brushRef="#br2" timeOffset="161077.71">8869 13314 0,'21'0'31,"0"-21"-31,0 21 0,0 0 16,1 0-16,-1 0 0,0 0 0,0-21 15,0 21-15,0 0 0,1 0 16,-1 0-16,0 0 15,0 0-15,-21-22 32</inkml:trace>
  <inkml:trace contextRef="#ctx0" brushRef="#br2" timeOffset="162196.59">10541 13504 0,'0'-21'16,"0"0"-1,0 0-15,0 0 16,0 0-16,0-1 16,0 1-16,-21 0 15,21 0-15,-21 21 0,-1-21 16,1 0-16,0-1 0,0 22 16,0 0-16,0-21 0,-22 21 15,22 0-15,0 0 0,-21 0 16,20 0-16,1 21 0,0-21 0,0 22 15,0-1-15,0 0 0,-1 0 0,1 0 16,0 0-16,21 22 0,0-22 16,-21 0-16,21 21 0,0-20 0,0-1 15,0 21-15,0-21 0,0 0 0,0 1 16,0-1-16,0 0 0,21 0 16,-21 0-16,21-21 0,0 0 15,-21 21-15,22-21 0,-1 0 16,0 0-16,0 0 0,0 0 0,0 0 15,1-21-15,-1 21 16,0-21-16,0 0 0,0 0 0,0 0 16,-21-1-16,22 1 0,-1 0 0,0 0 15,0 0-15,-21-22 0,21 22 16,-21 0-16,21 0 0,-21 0 0,0-22 16,0 22-16,0 0 0,0 0 0,0 0 15,0 0-15,0 42 31,0 0-15,0 0-16,0 0 0,0 22 16,0-22-16,-21 0 0,21 21 0,0-21 15,0 1-15,0-1 0,0 21 16,0-21-16,0 0 0,21 1 0,1-1 16,-22 0-16,21 0 0,0 0 15,0-21-15,0 21 16,0-21-1,1 0-15,-1 0 16,0 0-16,0 0 0,-21-21 0,21 21 16,-21-21-16,21 21 0,1-21 15,-22 0-15,21 0 0</inkml:trace>
  <inkml:trace contextRef="#ctx0" brushRef="#br2" timeOffset="162684.39">11261 13314 0,'21'0'63,"0"0"-63,0 0 0,0 0 15,0 0-15,1 0 0,-1-21 16,0 21-16,0 0 0,0 0 16,0 0-16,1 0 15,-1 0 1</inkml:trace>
  <inkml:trace contextRef="#ctx0" brushRef="#br2" timeOffset="162948.31">11239 13483 0,'0'21'16,"22"-21"-1,-1 0 1,0 0-16,0 0 16,0 0-16,0 0 0,1 0 15,-1 0-15,0 0 0,-21-21 16,21 21-16,0 0 0,0 0 15,-21-21 1,22 21-16,-1 0 16,0 0-1,0-21-15,0 21 0</inkml:trace>
  <inkml:trace contextRef="#ctx0" brushRef="#br2" timeOffset="163336.31">12128 13145 0,'0'-22'0,"0"44"0,0-65 16,0 22-1,-21 21-15,0 0 31,21 21-31,-21 0 16,21 1-16,0-1 0,0 0 0,0 0 16,0 21-16,0-20 0,-21-1 0,21 0 15,0 0-15,-21 21 0,21-20 16,0-1-16,0 0 0,0 0 16,0 0-16,0 0 0,0 1 0,0-1 15,0 0-15,0 0 16,0 0-1,21-42 17,-21 0-17,0 0-15,21 21 0,-21-21 0,21-1 16,0 22-16</inkml:trace>
  <inkml:trace contextRef="#ctx0" brushRef="#br2" timeOffset="163884.01">12488 13145 0,'0'0'0,"0"-22"16,0 44 31,-21-22-47,21 21 15,-21 0-15,21 0 16,0 0-16,0 0 0,0 1 0,0-1 16,-21 0-16,21 0 0,0 0 0,0 0 15,0 1-15,0-1 0,0 0 16,0 0-16,0 0 0,0 0 0,0 1 16,0-1-16,0 0 15,21-21-15,0 0 0,0 0 0,0 0 16,1 0-16,-1 0 15,0 0-15,0 0 0,0 0 0,0 0 16,1-21-16,-1 0 0,0 21 0,-21-22 16,21 1-16,0 0 0,-21 0 0,0 0 15,0 0-15,0-1 16,0 1-16,0 0 0,0-21 0,0 21 16,0-1-16,0 1 0,0-21 0,0 21 15,-21 0-15,0-1 0,0 1 16,0 21-16,-1 0 15,1 0-15,0 0 0,0 0 16,0 0-16,21 21 0,0 1 0,-21-22 16,-1 0-16,22 21 0,-21 0 15,21 0 1,21-21 15,1 0-15,-1 0-16</inkml:trace>
  <inkml:trace contextRef="#ctx0" brushRef="#br2" timeOffset="164173.72">13187 13166 0,'0'21'125,"0"0"-109</inkml:trace>
  <inkml:trace contextRef="#ctx0" brushRef="#br2" timeOffset="164465.07">13271 13547 0,'0'0'0,"0"21"16,0 0 0,0 0-16,0 0 15,0 1-15,0-1 16,0 0-16,0 0 15,-21 0-15,0-21 0,0 21 0,0 1 16,21-1-16,-21-21 0,-22 21 0,22 0 16,0-21-16,0 21 0,0 0 15,-1-21-15,1 0 0,0 22 0,0-22 16,0 0-16</inkml:trace>
  <inkml:trace contextRef="#ctx0" brushRef="#br2" timeOffset="165549.15">1439 14478 0,'0'0'0,"0"106"15,0-85-15,21 21 16,-21 1-16,0-1 0,0-21 16,0 22-16,0-1 0,0-21 0,0 21 15,0-20-15,0 20 0,0-21 16,0 0-16,0 0 0,0 1 0,-21-22 16,21 21-16,-21-21 0,0 0 31,0 0-16,21-21 1,0-1-16,0 1 16</inkml:trace>
  <inkml:trace contextRef="#ctx0" brushRef="#br2" timeOffset="165912.07">1228 14584 0,'-22'-21'16,"22"-22"0,0 22-16,0 0 0,0 0 15,22 0-15,-1 0 0,21 21 16,-21-22-16,0 1 0,22 21 16,-22 0-16,21 0 0,1 0 0,-22 0 15,21 21-15,-21-21 0,0 22 16,1 20-16,-1-21 0,0 0 0,-21 0 15,0 22-15,0-22 0,0 0 16,0 0-16,0 0 0,0 1 0,-21-1 16,0 0-16,-1 0 0,1 0 15,0-21-15,-21 21 0,21-21 0,-1 22 16,1-22-16,0 21 0,0-21 16,0 0-1,42-21 16,0 21-15,0-22-16,-21 1 0</inkml:trace>
  <inkml:trace contextRef="#ctx0" brushRef="#br2" timeOffset="166391.79">1799 14436 0,'0'0'16,"21"-21"-16,-21 42 47,0 0-47,0 21 15,0-21-15,0 1 0,0-1 0,0 21 16,0-21-16,0 0 0,0 1 0,0-1 16,0 0-16,0 0 0,21-21 15,-21 21-15,0 0 0,22-21 16,-1 0-16,0 0 15,0 0-15,0 0 0,0-21 16,1 21-16,-1-21 0,-21 0 16,21 0-16,0 0 0,0 21 0,-21-22 15,0 1-15,0 0 16,21 0-16,-21 0 0,0 0 0,0-1 16,0 1-16,0 0 0,0 0 15,0 42 1,0 0-1,-21 0-15,21 1 0,0-1 16,0 0-16,0 0 0,0 0 0,0 0 16,0 1-16,0-1 0,0 0 15,0 0-15,0 0 0,21-21 16,1 0 0,-1 0-16,0 0 15,0 0-15,0 0 16,0-21-16,1 0 0,-22 0 15,21 0-15</inkml:trace>
  <inkml:trace contextRef="#ctx0" brushRef="#br2" timeOffset="166911.72">2455 14224 0,'0'-21'0,"0"42"0,0-63 15,-21 42 1,0 21-16,21 0 15,0 0-15,0 0 0,0 1 16,0 20-16,0-21 0,0 21 16,0 1-16,0-22 0,0 21 15,0 1-15,0-22 0,0 0 0,0 21 16,0-21-16,0 1 0,0-1 0,0 0 16,0 0-16,-21-21 15,21-21 16,0 0-15,0 0-16,0-1 16,0 1-16,0 0 0,0 0 0,0 0 15,21 0-15,0-1 16,0 1-16,0 21 0,1-21 16,-1 21-16,0 0 0,0 0 0,0 0 15,0 0-15,1 0 0,-1 0 16,0 21-16,0 0 0,0-21 0,0 22 15,-21-1-15,0 0 0,0 21 16,0-21-16,0 1 0,0-1 16,0 0-16,0 0 0,-21-21 0,0 21 15,0-21-15,0 0 0,0 21 16,-1-21-16,1 0 16,0 0-1,0 0-15,21-21 16,0 0-1,0 0-15,0 0 16,21 0-16</inkml:trace>
  <inkml:trace contextRef="#ctx0" brushRef="#br2" timeOffset="167828.65">3006 14161 0,'0'0'0,"0"-22"0,0 1 0,21 21 32,-21 21-17,0 1-15,0-1 0,0 0 16,0 21-16,0-21 0,0 22 16,0-1-16,0 0 0,0-20 0,0 20 15,0 0-15,-21 1 0,21-1 16,0-21-16,0 21 0,0-20 0,0-1 15,0 0-15,0 0 0,0 0 16,0 0-16,21-21 16,0 0-16,0 0 0,0 0 15,0 0 1,1-21-16,-1 21 0,0-21 16,-21 0-16,21 21 0,0-21 0,-21 0 15,0-1-15,21 1 0,-21 0 16,22 0-16,-22 0 0,0 0 0,0 42 47,0 0-47,0 0 0,0 0 15,0 0-15,0 1 0,0-1 16,0 0-16,0 0 0,21 0 0,0 0 16,-21 1-16,21-22 0,-21 21 15,21-21-15,0 0 0,1 0 16,-1 0-16,0 0 0,0 0 15,0 0-15,0 0 16,1-21-16,-1-1 0,0 22 0,-21-21 16,21 0-16,0 0 0,0 0 0,1 0 15,-22-1-15,21 1 0,0 0 16,-21 0-16,21 0 0,0 0 0,0 21 16,-21-22-16,22 1 15,-1 21-15,0 21 16,-21 1-1,0-1 1,21 0 0,-21-42 15,0 0-15,0-1-1,0 1-15,-21 21 31,0 0-15,0 0-16,21 21 0,0 1 0,0-1 16,-22 0-16,22 0 0,-21 0 15,0 0-15,21 1 0,0-1 0,0 0 16,0 0-16,-21 0 0,21 0 16,0 1-16,0-1 15,0 0-15,21-21 16,0 0-16,0 0 0,1 0 15,-1 0-15,0 0 16,0 0-16,0 0 0,-21-21 16,0 0-16,21-1 0,-21 1 15,22 21-15,-22-21 0,0 0 16</inkml:trace>
  <inkml:trace contextRef="#ctx0" brushRef="#br2" timeOffset="168041.35">3365 14288 0,'-42'-22'16,"84"44"-16,-105-44 0,63 1 16,21 21 15,0 0-16,-21 21 1</inkml:trace>
  <inkml:trace contextRef="#ctx0" brushRef="#br2" timeOffset="169181.91">5122 14817 0,'0'0'0,"-21"0"16,0 0-1,0 0 1,21-21 15,0-1-31,21 1 16,0 0-16,0 0 0,-21 0 15,21 0-15,1-1 0,-1 1 0,0-21 16,-21 21-16,21 0 0,0-22 0,-21 22 16,0 0-16,0 0 0,0 0 15,0-1 1,-21 44 0,21-1-16,-21-21 15,0 21-15,21 21 0,0-21 0,0 1 16,0-1-16,0 0 0,0 0 0,0 0 15,0 0-15,0 1 0,0-1 16,0 0-16,0 0 0,0 0 0,21 0 16,0 1-16,-21-1 15,-21-21 48,0 0-63,0 0 0,-1 0 15,1-21-15,0 21 16,21 21 15,0 0-15,0 0 0,21-21-16,-21 21 15,21-21-15,1 0 0,-1 0 0,0 0 16,0 0-16,0 0 15,0 0-15,1 0 0,-1 0 16,21-21-16,-21 21 0,0-21 0,1 0 16,-1 21-16,21-21 0,-21-1 0,0 1 15,-21 0-15,22 0 0,-1-21 16,0 20-16,-21 1 0,0-21 0,21 21 16,0-22-16,-21 1 0,0 21 0,0 0 15,0-22-15,0 22 0,0 0 16,0 0-16,-21 21 31,21 21-31,-21 0 0,21 0 0,-21 1 16,21 20-16,0 0 0,0-21 15,0 22-15,0-22 0,0 21 0,0-21 16,0 22-16,0-22 0,0 0 16,0 0-16,0 0 0,0 1 0,0-1 15,21-21 1,0 0-1,-21-21 1,0-1 0</inkml:trace>
  <inkml:trace contextRef="#ctx0" brushRef="#br2" timeOffset="169363.81">5482 14584 0,'0'-21'31,"21"21"-15,0 0-16,1 0 15,-1 0-15,0 0 0,0 0 0,0-21 16,0 21-16,1 0 0,20 0 0,-21-22 16,0 22-16,0 0 0,22 0 15,-22-21-15</inkml:trace>
  <inkml:trace contextRef="#ctx0" brushRef="#br2" timeOffset="170896.16">6202 14753 0,'21'0'16,"0"0"-16,0 0 15,0-21 1,-21 0 0,22 0-16,-22 0 0,0-1 15,0 1-15,0 0 0,0 0 16,0 0-16,0 0 0,0-1 16,0 1-16,-22 21 0,1 0 15,0 0-15,0 0 0,0 0 16,0 0-16,-1 21 0,1 1 15,0-1-15,0 0 0,21 21 0,-21-21 16,0 1-16,21-1 0,-22 21 0,22-21 16,0 0-16,0 1 0,0-1 15,0 0-15,0 0 0,0 0 16,0 0-16,22-21 0,-1 0 16,0 0-16,0 0 0,0 0 15,0 0-15,1 0 16,-1-21-16,0 21 0,-21-21 15,21 0-15,0 0 0,-21 0 16,0-1-16,21 1 0,-21 0 16,22 0-16,-22 0 0,21 0 0,-21-1 15,0 1-15,0 0 0,0 0 0,0 0 16,0 0-16,0-1 16,0 44 15,0-1-31,0 0 15,0 0-15,0 0 0,0 0 16,0 22-16,0-22 0,0 0 0,0 0 16,0 0-16,0 1 0,0-1 0,21 0 15,0-21-15,0 21 16,0-21-16,1 0 16,-1 0-16,0 0 0,0 0 0,0 0 15,0-21-15,1 21 0,-1-21 16,0 0-16,0 21 0,0-22 0,-21 1 15,21 0-15,1 0 0,-1-21 0,-21 20 16,0-20-16,21 21 0,-21-21 16,21-1-16,-21 1 0,0 21 15,0-22-15,21 1 0,-21 21 0,0 0 16,0 0-16,0-1 0,0 1 0,-21 21 31,21 21-15,0 1-16,-21 20 0,21-21 0,-21 0 15,21 22-15,0-1 0,-21-21 16,21 21-16,0 1 0,0-22 0,0 21 16,0-21-16,0 1 0,0 20 0,0-21 15,0 0-15,0 0 0,0 1 16,0-1-16,21-21 16,0 0-16,0 0 0,0 0 0,0 0 15,1 0-15,-1 0 0,0 0 16,0 0-16,0 0 0,0-21 15,1 21-15,-1-22 0,-21 1 0,21 0 16,0 21-16,-21-21 0,0 0 0,0 0 16,21-1-16,-21 1 0,0 0 15,21 0-15,-21 42 32,0 0-17,0 0-15,0 1 0,0-1 0,0 0 16,0 0-16,0 0 15,0 0-15,0 1 0,0-1 16,22-21-16,-1 0 0,0 0 16,0 0-16,0 0 15,0 0-15,1 0 0,-1 0 16,-21-21-16,21 21 0,0-22 0,0 1 16,0 0-16,-21 0 15,22 0-15,-1 0 0,-21-1 0,21 1 16,-21 0-16,21-21 0,0 21 0,-21-1 15,21 1-15,1 0 0,-22 0 16,0 0-16,21 21 0,0 0 16,-21 21-1,0 0 1,0 0-16,0 0 16,21-21-1,0 0 1,-21-21 15,0 0-31,0 0 16,0 0-16,0 0 15,-21 21 1,0 0-16,0 0 16,0 0-16,-1 21 15,22 0-15,-21 0 0,0 0 16,21 0-16,0 22 0,-21-22 0,21 0 15,-21 21-15,21-20 0,-21-1 0,21 0 16,0 0-16,0 0 0,0 0 0,0 1 16,0-1-16,0 0 15,21-21-15,0 0 0,0 0 16,0 0-16,0 0 16,1 0-16,-1 0 15,-21-21-15,21 21 0,0-21 16,0-1-16,-21 1 0,0 0 15,21 0-15,1 0 0</inkml:trace>
  <inkml:trace contextRef="#ctx0" brushRef="#br2" timeOffset="171100.04">7472 14288 0,'0'0'15,"-21"0"1,21-22 31</inkml:trace>
  <inkml:trace contextRef="#ctx0" brushRef="#br2" timeOffset="171312.92">6646 14393 0,'0'0'0,"-21"0"0,0 0 0,0 0 0,21 22 16,21-22-1,0 0-15,0 0 16,0 0-16,1 0 0,-1 0 0,0 0 15,0 0-15,21 0 0,-20 0 16,-1 0-16,0 0 0,0 0 0,0 0 16,0 0-16,1 0 15</inkml:trace>
  <inkml:trace contextRef="#ctx0" brushRef="#br2" timeOffset="171854.69">8318 14288 0,'0'0'0,"22"0"0,-22-22 16,21 22 15,-21 22-31,0-1 16,0 0-16,0 0 0,0 0 0,0 0 15,21 22-15,-21-22 0,21 0 16,-21 21-16,0-20 0,0-1 0,0 0 15,0 21-15,0-21 0,0 1 0,0-1 16,0 0-16,0 0 16,21-21 15,0-21-15,-21 0-16</inkml:trace>
  <inkml:trace contextRef="#ctx0" brushRef="#br2" timeOffset="172083.56">8615 14288 0,'0'-43'0,"0"149"0,0-169 0,-21 20 31,-1 64-31,1 1 0,0-1 16,21 0-16,-21 21 0,0-21 15,21 1-15,0-1 0,-21 21 0,21-21 16,-22 0-16,22 22 0,-21-22 15,21 0-15,-21 0 0,21 0 16,0 1-16,0-1 0,0 0 31,21-21-15,0-21-16</inkml:trace>
  <inkml:trace contextRef="#ctx0" brushRef="#br2" timeOffset="172511.99">8826 14372 0,'-21'0'16,"0"0"0,0 21-16,21 1 15,-21-1-15,21 0 0,0 0 16,0 0-16,-21 0 0,21 1 0,0-1 15,0 0-15,-22 0 0,22 0 0,0 0 16,0 1-16,0-1 16,22-21-16,-1 0 0,0 0 15,0 0-15,0 0 0,0 0 16,1 0-16,-1 0 0,0-21 16,0-1-16,0 1 15,-21 0-15,21 0 0,-21 0 16,22 0-16,-22-1 0,0 1 0,0 0 15,0-21-15,0 21 0,0-1 16,0 1-16,-22 0 0,1 0 0,0 21 16,0 0-16,0 0 0,0 0 0,-1 0 15,1 0-15,0 0 0,0 0 16,21 21-16,-21-21 0,21 21 16,0 0-16,0 1 0,0-1 15,0 0 1,21-21-16,-21 21 0</inkml:trace>
  <inkml:trace contextRef="#ctx0" brushRef="#br2" timeOffset="172773.84">9250 14372 0,'0'21'31,"0"1"-31,0-1 16,0 0-16,0 0 16,0 0-16,0 0 0,0 1 0,0-1 15,0 0-15,0 0 16,0 0-16,0-42 62</inkml:trace>
  <inkml:trace contextRef="#ctx0" brushRef="#br2" timeOffset="172940.74">9250 14245 0,'0'0'15,"0"-21"-15,-21 21 16,-1 0-1</inkml:trace>
  <inkml:trace contextRef="#ctx0" brushRef="#br2" timeOffset="173527.9">9715 14457 0,'0'-21'0,"0"0"16,0-1-16,0 1 15,-21 21 1,0 0-1,0 0-15,0 0 0,0 21 16,-1 1-16,22-1 0,-21 0 16,21 0-16,-21 0 0,0 22 0,21-22 15,0 0-15,0 0 0,0 0 16,0 0-16,0 1 0,0-1 16,0 0-1,21-21-15,0 0 0,0 0 16,1 0-16,-1 0 0,0-21 15,0 21-15,0-21 0,0-1 0,1 1 16,-1 0-16,-21 0 16,0-21-16,21 20 0,0 1 0,-21-21 15,21 21-15,-21-22 0,0 1 0,0 0 16,21 21-16,-21-22 0,0 22 16,0 0-16,0 0 0,0 0 0,0-1 15,0 1-15,0 42 31,-21 1-15,21-1-16,0 0 0,0 21 0,0-21 16,0 22-16,0-22 0,0 21 0,0-21 15,0 22-15,0-22 0,0 21 16,0-21-16,0 1 0,0-1 0,0 0 16,21 0-16,1-21 0,-1 21 0,-21 0 15,21-21-15,0 0 0,0 0 16,0 0-16,1 0 0,-1 0 15,0-21-15,21 21 0,-21-21 0</inkml:trace>
  <inkml:trace contextRef="#ctx0" brushRef="#br2" timeOffset="175063.86">10943 14372 0,'0'0'0,"0"-21"0,21 21 15,-21-21-15,0 0 0,0 0 0,0-1 16,-21 22-16,21-21 16,-21 21-16,0 0 0,0 0 15,-1 0-15,1 0 0,0 0 0,0 21 16,21 1-16,-21-22 0,-22 21 0,22 0 15,0 0-15,21 21 0,-21-20 16,0-1-16,0 0 0,-1 21 0,22-21 16,-21 1-16,21-1 0,0 0 0,0 0 15,0 0-15,0 0 16,0 1-16,21-22 16,1 0-16,-1 0 0,0 0 15,0 0-15,0 0 0,-21-22 0,21 22 16,1-21-16,-1 0 15,0 21-15,-21-21 0,21 0 0,0 0 16,-21-22-16,0 22 0,21 0 0,1 0 16,-22 0-16,0-1 0,0 1 0,0 0 15,0 0-15,0 42 32,0 0-32,0 0 15,0 1-15,0-1 0,0 0 16,0 0-16,0 0 0,0 0 15,0 1-15,21-1 0,0 0 16,0-21-16,0 21 16,0-21-16,1 0 0,20 0 15,-21 0-15,0 0 0,0 0 0,85-42 16,-85 21 0,1 21-16,-1-22 0,0 1 0,-21 0 15,0 0-15,21 21 0,-21-21 16,0 0-16,0-1 0,0 1 0,0 0 15,0 0-15,0 0 0,-21 21 16,21-21-16,-21 21 0,0 0 0,-1 0 16,1 0-16,0 21 15,0 0-15,0-21 0,0 21 0,21 0 16,-22 0-16,22 1 0,-21-1 16,21 0-16,0 0 0,0 0 15,0 0-15,0 1 0,0-1 0,0 0 16,21-21-16,1 21 15,-1-21-15,0 0 0,0 0 16,0 0-16,0 0 0,1-21 16,-1 0-16,0 0 0,0 21 15,-21-22-15,0 1 0,21 0 0,-21 0 16,21-21-16,-21 20 0,22-20 0,-22 21 16,0 0-16,0-22 0,21 22 15,-21-21-15,0 21 0,21 0 16,-21-1-16,0 1 0,0 0 0,-21 21 47,21 21-47,-21 0 0,21 1 15,-22-1-15,22 0 0,0 21 0,0-21 16,0 22-16,0-22 0,0 21 16,0-21-16,0 1 0,0 20 0,0-21 15,22 21-15,-1-20 0,0-1 16,0 0-16,0-21 15,0 0-15,1 0 0,-1 0 16,0 0-16,0 0 0,0 0 16,22 0-16,-22-21 0,0 21 0,0-21 15,0 21-15,22-22 0,-43 1 0,21 21 16,0-21-16,0 0 0,-21 0 16,0 0-16,0-22 0,0 22 0,0 0 15,0 0-15,0 0 0,0-1 16,0 1-16,-21 21 0,0 0 15,0 0-15,-1 0 16,1 21-16,0 1 0,0-1 0,21 0 16,-21 0-16,0 0 0,21 0 0,-22 1 15,22 20-15,0-21 0,0 0 16,0 0-16,0 1 0,0-1 16,0 0-16,22 0 15,-1-21-15,0 0 16,0 0-16,0 0 0,0-21 15,1 21-15,-22-21 16,0 0-16,21-1 0,0 1 0,-21 0 16,21 0-16,-21 0 0,0-22 0,21 22 15,0-21-15,-21 21 0,22-22 0,-22 1 16,0 21-16,21-21 0,-21 20 16,21 1-16,-21-21 0,0 21 0,0 0 15,0-1-15,-21 44 31,0-1-31,21 0 16,-22 0-16,22 21 0,-21-20 16,21-1-16,0 0 0,0 21 0,0-21 15,0 22-15,0-22 0,0 21 0,0-21 16,0 22-16,0-22 0,0 0 16,0 0-16,0 22 0,0-22 0,21-21 15,1 21-15,-22 0 0,21-21 0,0 21 16,0-21-16,0 0 0,0 0 15,1 0-15,-1 0 16,0 0-16,0 0 0,0 0 16,0-21-16,1 21 0,20-21 0,-21 0 15,0 21-15</inkml:trace>
  <inkml:trace contextRef="#ctx0" brushRef="#br2" timeOffset="175387.67">12763 14055 0,'-21'21'16,"0"-21"-1,0 21-15,21 0 0,-21-21 16,21 21-16,-21 1 0,-1-1 0,22 0 15,0 21-15,0-21 0,-21 1 0,21 20 16,0-21-16,0 21 0,0-20 16,-21-1-16,21 0 0,0 21 0,0-21 15,0 1-15,0-1 0,0 0 16,0 0-16,21-21 0,0 0 16,1 0-16,-1 0 15,0 0-15,0 0 0,0 0 16,0 0-16,1-21 15</inkml:trace>
  <inkml:trace contextRef="#ctx0" brushRef="#br2" timeOffset="175728.48">13271 14118 0,'0'0'0,"22"0"0,-1 0 16,0 0-1,-21 21-15,0 1 16,0-1-16,0 0 0,0 0 16,0 0-16,0 22 0,0-22 0,0 0 15,0 21-15,0-21 0,-21 22 0,21-22 16,-21 0-16,-1 0 0,1 0 0,21 1 15,-21-1-15,0 0 0,0 0 16,21 0-16,-21-21 16,-1 0-16</inkml:trace>
  <inkml:trace contextRef="#ctx0" brushRef="#br2" timeOffset="175993.33">13716 14161 0,'0'0'0,"0"21"94,0 0-78,0 0-1</inkml:trace>
  <inkml:trace contextRef="#ctx0" brushRef="#br2" timeOffset="176200.2">13737 14520 0,'0'0'0,"0"22"16,0-1-16,-21-21 15,21 21-15,-21 0 0,21 0 16,0 0-16,-21-21 0,-1 22 0,1-1 15,21 0-15,-21-21 16,0 0-16,21 21 0,-21-21 16,21 21-16,-21-21 0,-1 0 15,1 0-15,0 0 16</inkml:trace>
  <inkml:trace contextRef="#ctx0" brushRef="#br2" timeOffset="177008.26">9165 15050 0,'0'0'0,"0"-22"0,21 22 16,-21-21-16,-21 21 47,0 0-47,0 0 15,0 0-15,-1 0 0,1 0 16,0 21 0,42-21 15,0 0-15,1 22-1,-22-1 1,0 0-16,21 0 0,-21 0 15,0 0 1,0 1-16,-21-1 0,-1 0 16,22 0-16,-21-21 0,0 21 0,0 0 15,0-21-15,21 22 0,0-1 16,21-21 15,0 0-15</inkml:trace>
  <inkml:trace contextRef="#ctx0" brushRef="#br2" timeOffset="177475.99">9102 15558 0,'-22'0'0,"44"0"63,-1 0-63,0 0 16,-21 21-1,0 0 1,0 0-16,-21 0 15,0-21-15,-1 21 0,22 1 16,-21-22-16,0 21 0,0 0 0,0 0 16,21 0-1,21-21 1,0 21 0,0-21-16,0 0 0,1 22 15,-1-22-15,-21 21 16,21 0-16,-21 0 15,0 0-15,0 0 0,0 1 16,0-1-16,-21 0 0,0-21 16,21 21-16,-22-21 0,1 0 15,0 0 1,21-21 0</inkml:trace>
  <inkml:trace contextRef="#ctx0" brushRef="#br2" timeOffset="177863.83">9144 15261 0,'0'0'0,"-21"0"15,0 0 1,42-21 0,0 21-16,0 0 15,0 0-15,22 0 0,-22 0 16,21-21-16,0 21 0,-20 0 0,20 0 15,-21 0-15,0 0 0,0 0 0,22 0 16,-22 0-16,0 0 0,0 0 16,0 0-16,-42 0 47,0 0-47,0 0 15,0 0-15</inkml:trace>
  <inkml:trace contextRef="#ctx0" brushRef="#br2" timeOffset="178084.11">9250 15346 0,'-21'21'15,"84"-63"-15,-105 63 0,21 21 16,42-42 0,0 0-16,0 0 15,0 0-15,0 0 0,22 0 0,-22 0 16,0 0-16,0 0 0,0 0 0,1-21 15,-1 21-15,0 0 16,0 0-16,0 0 0,-21-21 31,-21 21-31,0 0 16,0 0-16,0 0 0</inkml:trace>
  <inkml:trace contextRef="#ctx0" brushRef="#br2" timeOffset="178258.52">9229 15431 0,'-43'21'15,"43"0"1,43-63-16,-65 84 0,44-42 16,-1 0-16,21 0 0,-21 0 15,22 0-15,-22 0 0,21 0 0,-21 0 16,22 0-16,-22-21 0,0 21 16,21 0-16,-21 0 0,1-21 0,-1 21 15,-21-22-15,21 22 0,0 0 16</inkml:trace>
  <inkml:trace contextRef="#ctx0" brushRef="#br2" timeOffset="179160.28">2455 16214 0,'0'0'0,"0"-21"0,0-1 16,0 1-16,0 0 0,0 0 16,-21 21-1,0 0 1,21 21-1,0 0-15,0 0 0,-21 1 16,21 20-16,0 0 0,-21-21 0,21 22 16,0-22-16,0 0 0,0 0 15,0 22-15,-22-22 0,22 0 16,0 0-16,0 0 16,0-42 15,0 0-16,0 0 1,0 0-16</inkml:trace>
  <inkml:trace contextRef="#ctx0" brushRef="#br2" timeOffset="179484.6">2244 16108 0,'0'-21'0,"0"42"0,-22-63 0,22 20 0,0 1 16,-21 0-16,21 0 0,0 0 15,0 0-15,0-1 0,0 1 16,21 0-16,1 21 0,-1-21 16,0 0-16,21 21 0,-21 0 0,22 0 15,-22 0-15,21 0 0,1 0 16,-22 21-16,21 0 0,-21 0 0,0 0 16,1 22-16,-1-22 0,-21 0 15,0 21-15,0-20 0,0-1 16,0 0-16,-21 0 0,-1 0 0,1 0 15,0 1-15,0-22 0,0 21 16,0-21-16,-1 0 0,1 21 0,0-21 16,21 21-16,0-42 47,21 0-47,0 21 15</inkml:trace>
  <inkml:trace contextRef="#ctx0" brushRef="#br2" timeOffset="179961.81">3027 16108 0,'0'0'0,"21"-21"16,0 0-16,-21-1 15,0 1-15,0 0 16,0 0-16,0 0 15,-21 21-15,0 0 0,0 0 16,-1 0-16,1 0 0,0 0 16,0 21-16,0 0 0,0-21 15,21 42-15,-22-20 0,22-1 0,-21 0 16,21 0-16,0 0 0,0 0 0,0 1 16,0-1-16,0 0 15,21 0-15,1-21 0,-22 21 0,21-21 16,0 0-16,0 21 0,0-21 0,0 22 15,1-22-15,-1 21 16,-21 0-16,21-21 16,-21 21-16,0 0 15,-21 0-15,0-21 16,-1 0-16,1 22 16,0-22-16,0 0 0,0 0 0,0 0 15,-1 0-15,1 0 0,0 0 16,0 0-16,0 0 15,0 0 1,42 0 15,0 0-15,0-22-16</inkml:trace>
  <inkml:trace contextRef="#ctx0" brushRef="#br2" timeOffset="180256.69">3175 16129 0,'0'0'0,"0"-21"0,0 0 16,0 0 0,0-1-16,21 22 31,-21 22-31,0-1 0,21 0 15,-21 0-15,0 0 0,0 0 16,0 1-16,0-1 0,0 0 16,0 0-16,0 0 0,0 0 0,0 1 15,0-1-15,21 0 16,1-21 15,-22-21-15</inkml:trace>
  <inkml:trace contextRef="#ctx0" brushRef="#br2" timeOffset="180532.36">3514 15960 0,'0'0'0,"-22"0"16,1 21-1,21 0-15,-21 0 16,0 0-16,21 1 0,0-1 0,-21 21 16,21-21-16,-21 0 0,-1 1 15,22-1-15,0 0 0,-21 0 0,21 0 16,0 0-16,-21 1 0,21-1 16,21-42 30</inkml:trace>
  <inkml:trace contextRef="#ctx0" brushRef="#br2" timeOffset="181286.44">3598 16087 0,'0'21'32,"0"0"-17,0 0-15,0 0 0,0 1 16,0-1-16,0 0 16,0 0-16,0 0 15,0 0-15,0-42 63,0 0-48,0 0-15,0 0 16,0 0-16,0-22 0,0 22 16,0 0-16,0 0 0,0 0 15,0-1-15,0 1 0,21 0 16,1 0-16,-22 0 0,21 21 15,0 0-15,0 0 16,0 0-16,0 21 16,-21 0-16,0 0 0,22 0 15,-22 1-15,21-1 0,-21 0 0,21 0 16,-21 0-16,0 0 0,0 1 0,0-1 16,0 0-16,0 0 15,0-42 48,0 0-48,0 0-15,21-1 0,-21 1 16,21 0-16,0 0 0,-21-21 16,22 20-16,-1 1 0,0 0 0,-21 0 15,21 21-15,0-21 0,0 21 16,1 0-16,-22 21 15,21 0-15,-21 0 16,0 22-16,21-22 0,-21 0 16,0 0-16,0 21 0,0-20 0,0-1 15,0 0-15,0 0 0,0 0 16,0 0-16,0 1 16,0-1-16,0-42 62</inkml:trace>
  <inkml:trace contextRef="#ctx0" brushRef="#br2" timeOffset="181992.28">4784 15981 0,'21'-21'0,"-42"42"0,42-63 16,-21 20 0,0 1-16,0 0 31,-21 21-16,-1 0 1,1 21-16,-21-21 16,21 21-16,0 1 0,-1-22 0,1 21 15,0 0-15,0-21 0,0 21 16,21 0-16,-21-21 0,21 21 16,21 1 15,0-22-16,0 0-15,0 0 16,0 0-16,1 21 0,-1-21 16,0 21-16,0 0 15,-21 0-15,0 0 16,0 1-16,0-1 16,-21-21-1,21 21-15,-21-21 0,0 21 16,-1-21-1,44 0 48,-1 0-47,-21 21-1,0 0-15,0 1 0,0-1 16,0 0-1,0 0-15,0 0 16,0 0 0,0 1-1,0-1 1,0 0 0,-21-21-1</inkml:trace>
  <inkml:trace contextRef="#ctx0" brushRef="#br2" timeOffset="182816.37">4762 17357 0,'22'0'15,"-22"-21"-15,21 21 16,0 0 0,0-22-16,0 22 0,0 0 15,1 0-15,-1 0 16,-42 22 15,-1-22-31,22 21 16,-21-21-16,0 21 0,0-21 0,0 21 15,0 0-15,-1-21 0,1 21 0,0-21 16,0 22-16,21-1 16,0 0-1,0 0 1,21-21-16,-21 21 15,21-21-15,0 21 0,1 1 16,-1-22-16,-21 21 0,21 0 0,0-21 16,-21 21-16,0 0 0,0 0 15,0 1-15,0-1 0,0 0 16,0 0-16,0 0 0,0 22 0,0-22 16,-21 0-16,0 0 15,0 0-15,-1 0 0,1 1 0,0-22 16,0 21-16,0 0 0,0-21 15,-1 0-15,1 21 0,0-21 16,21 21-16,-21-21 16,0 0-16,21-21 15</inkml:trace>
  <inkml:trace contextRef="#ctx0" brushRef="#br2" timeOffset="198005.27">5419 16341 0,'0'-21'15,"21"21"17,-21-22-32,21 1 15,-21 0-15,0 0 16,0 0-1,21 21-15,-21-21 16,0-1 0,0 1-1,0 42 17,-21 1-17,21-1-15,-21 0 0,21 0 0,0 0 0,-21 0 16,-1 1-16,22-1 15,0 0-15,-21 21 0,0-21 0,21 1 16,-21-1-16,0 0 0,21 21 0,0-21 16,0 1-16,-21-1 0,21 0 15,-22 0-15,22 0 0,0 22 0,0-22 16,0 0-16,0 0 0,0 0 16,0 0-16,0 1 0,-21-1 15,21 0 1,0-42 46,0 0-46,0-1-16,0 1 0,0 0 16,0 0-16,0-21 0,0 20 15,0 1-15,21 0 0,-21 0 0,0 0 16,22-22-16,-1 22 0,0 0 0,0 0 15,-21-21-15,21 20 0,0 1 16,1 0-16,-1 0 0,0 0 0,-21 0 16,21-1-16,0 22 0,-21-21 15,21 0-15,1 21 16,-1 0 0,0 0-1,-21 21-15,0 0 16,21 1-16,-21-1 15,0 0-15,21-21 0,-21 21 0,0 0 16,0 0-16,0 1 0,0-1 0,0 0 16,0 0-16,0 0 0,0 0 15,0 1-15,0 20 0,0-21 0,21 0 16,-21 0-16,0 1 16,22-1-16,-22 0 0,0 0 15,0 0-15,0 0 16,21-21-16,-42 0 94,21-21-94,-22 21 15,22-21-15,0 0 16</inkml:trace>
  <inkml:trace contextRef="#ctx0" brushRef="#br2" timeOffset="198368.34">5313 16658 0,'0'0'0,"-21"0"15,21-21 17,21 21-17,0 0-15,0 0 16,0-21-16,0 21 0,1 0 0,-1 0 16,0 0-16,0 0 0,0-21 15,0 21-15,1 0 0,-1 0 16,0 0-16,0 0 0,0 0 31,0 0 16,1 0-31,-1 0-1,0 0-15</inkml:trace>
  <inkml:trace contextRef="#ctx0" brushRef="#br2" timeOffset="198944.31">6181 16637 0,'0'21'16,"0"0"-1,21-21 32,0 0-31,-21-21-16,0 0 0,0 0 15,-21 21 48,0 21-63,21 0 16,0 0-1,0 1 1,21-22-1,-21-22 1,21 22 0,-21-21-16,0 0 15,0 0-15,0 0 16,-21 21 0,0 0 15,-1 0-31,22 21 15,0 0 1,22-21 0,-1 0-1,0 0-15</inkml:trace>
  <inkml:trace contextRef="#ctx0" brushRef="#br2" timeOffset="199803.82">7091 16510 0,'0'0'15,"0"-21"-15,0 0 0,21 21 16,-21-21-16,0-1 0,0 1 16,21 21-16,-21-21 0,0 0 15,0 0-15,0 0 16,0-1-16,-21 22 0,0 0 16,21-21-16,-21 21 15,-1 0-15,1 0 0,0 0 16,0 0-16,0 0 0,0 21 15,-1-21-15,1 22 0,0-1 16,0-21-16,0 21 0,21 0 0,-21 0 16,-1 0-16,1 1 0,0-1 15,21 0-15,0 0 0,-21 0 16,21 0-16,0 1 0,0-1 16,0 0-16,0 0 0,0 0 15,21 0-15,-21 1 16,21-22-16,0 0 15,1 0-15,-22 21 0,21-21 16,0 0-16,0 0 16,0 0-16,0 0 0,1 0 15,-1-21-15,0-1 16,-21 1-16,21 21 16,0-21-16,-21 0 0,0 0 15,21 0-15,-21-1 0,22 22 16,-22-21-16,21 0 0,-21 0 0,21 21 15,-21-21-15,0 0 0,0-1 16,21 22-16,-21-21 16,0 42 31,0 1-32,0-1 1,21 0-16,-21 0 0,0 0 15,0 0-15,0 1 0,21-1 0,-21 0 16,0 0-16,22 0 16,-22 0-16,21-21 0,-21 22 15,21-22 1,0 21-16,0-21 16,0 0-16,1 0 15,-1 0 1,0 0-1,-21-21-15,0-1 32,21 22-32,-21-21 0</inkml:trace>
  <inkml:trace contextRef="#ctx0" brushRef="#br2" timeOffset="205184.06">5673 16976 0,'0'-21'15,"0"-1"1,0 1 15,-22 21 1,22 21-32,-21-21 0,0 22 0,21-1 15,0 0-15,0 0 0,-21 0 16,21 22-16,-21-22 0,0 0 0,21 0 15,0 21-15,-22-20 0,22-1 16,-21 0-16,0 0 0,0 0 0,21 0 16,0 1-16,0-1 0,-21-21 15,21 21-15,-21-21 0,21 21 16,0-42 15,0 0-15,21 0-16,0-1 15,-21 1-15,21 0 0,0 0 0,-21 0 16,21-22-16,1 22 0,-1 0 0,0-21 16,0 21-16,-21-22 0,21 22 15,0-21-15,1 21 0,-1-1 0,-21 1 16,21 0-16,0 0 0,0 21 16,0 0-1,-21 21 1,22 0-16,-22 0 0,0 1 0,0 20 15,0-21-15,0 0 0,0 22 16,0-22-16,0 21 0,0-21 16,0 22-16,0-22 0,0 0 0,0 0 15,0 0-15,0 0 0,0 1 16,0-1-16,0 0 0,0-42 78,-22 21-62,1-21-16</inkml:trace>
  <inkml:trace contextRef="#ctx0" brushRef="#br2" timeOffset="205441.93">5524 17251 0,'22'0'47,"-1"0"-47,21-21 16,-21 21-16,0 0 0,1 0 0,-1 0 16,21 0-16,-21 0 0,0 0 15,1 0-15,-1 0 0,0 0 16,0 0-16,0 0 15,0 0-15,1 0 16,-22-21 0</inkml:trace>
  <inkml:trace contextRef="#ctx0" brushRef="#br2" timeOffset="205890.31">6286 17187 0,'0'22'16,"22"-22"-1,-1 0 16,-21-22-15,0 1 15,0 0 157</inkml:trace>
  <inkml:trace contextRef="#ctx0" brushRef="#br2" timeOffset="207856.01">7218 17103 0,'0'0'0,"0"-21"16,0-1-1,0 1 1,-21 21-16,-1 0 0,1 0 15,0 0-15,0 0 16,0 21-16,0-21 0,-1 22 0,1-22 16,0 21-16,0 0 0,0 0 0,21 0 15,-21 0-15,-1 1 0,1-1 16,21 0-16,-21-21 0,21 21 16,0 0-16,0 0 0,0 1 15,0-1 1,21-21-16,0 0 15,1 0-15,-1 0 16,0 0-16,0 0 0,0 0 16,0-21-16,1 21 0,-22-22 15,21 22-15,0-21 0,0 21 0,-21-21 16,0 0-16,21 21 0,-21-21 0,21 0 16,-21-1-16,22 1 15,-22 0 1,0 42 15,0 0-15,0 1-16,0-1 15,0 0-15,0 0 0,0 0 16,21 0-16,0 1 16,-21-1-16,21 0 15,0-21-15,0 0 0,1 21 16,-1-21-16,0 0 0,0 0 15,0 0-15,0 0 0,1 0 0,-1 0 16,0 0-16,21-21 0,-21 21 16,22 0-16,-22-21 0,0 21 15,21-21-15,-20-1 0,-1 22 0,0-21 16,0 0-16,0 21 0,-21-21 16,0 0-16,21 0 0,1-1 15,-22 1-15,0 0 16,0 0-1,-22 21-15,1 0 0,0 0 0,0 0 16,0 0-16,0 0 0,-1 0 16,1 21-16,-21-21 0,21 21 15,0-21-15,-1 21 0,1-21 0,0 22 16,0-22-16,0 21 0,21 0 16,0 0-16,0 0 15,0 0 1,21 1-16,0-22 15,0 0-15,0 0 0,1 0 16,-1 0-16,0 0 16,0 0-16,0 0 0,0 0 15,1 0-15,-22-22 0,21 1 16,0 21-16,-21-21 0,0 0 0,21 21 16,0-21-16,-21-22 0,0 22 0,0 0 15,21 0-15,-21-21 16,22 20-16,-22-20 0,21 0 0,-21 21 15,0-22-15,0 22 0,0 0 0,0 0 16,0 0-16,0-1 0,0 1 16,0 0-16,-21 42 31,21 0-15,0 22-16,-22-22 15,22 0-15,0 0 0,0 0 0,0 22 16,0-22-16,0 0 0,0 21 0,0-20 15,0-1-15,0 0 16,0 0-16,0 21 0,0-20 0,22-22 0,-22 21 16,0 0-16,21 21 15,0-42-15,0 21 0,0-21 16,0 0-16,-21 22 0,43-22 0,-22 0 16,0 0-16,0 0 0,0 0 15,1 0-15,20 0 0,-21 0 0,0 0 16,0 0-16,22 0 0,-22-22 0,0 22 15,0-21-15,0 0 0,22 21 16,-22-21-16,-21 0 0,21 0 0,0-1 16,0 1-16,-21 0 0,0 0 15,0 0-15,22 0 0,-22-1 16,0 1-16,0 0 31,-22 21-31,1 0 0,0 0 16,0 0-16,0 0 15,0 21-15,-1 0 16,22 1-16,-21-22 0,21 21 0,-21-21 16,21 21-16,0 0 0,0 0 15,0 0-15,0 1 16,0-1 0,21-21-16,0 0 15,1 0-15,-1 0 16,0 0-1,0 0 1,0 0-16,0-21 16,1-1-1,-22 1-15,0 0 0,21 0 16,-21 0-16,21-22 0,-21 22 16,0 0-16,0-21 0,0 21 0,21-22 15,-21 22-15,0-21 0,21 21 0,-21-1 16,0 1-16,0 0 0,0 0 15,0 0-15,0 0 0,0-1 0,0 1 16,0 0 0,0 42 31,0 0-32,0 1-15,0-1 0,0 0 0,0 0 16,0 0-16,0 0 0,0 22 15,-21-22-15,21 0 0,0 21 0,0-20 16,-21-1-16,21 0 0,0 0 16,0 0-16,0 0 0,-21 1 0,21-1 15,0 0-15,0 0 0,0 0 16,0 0-16,0 1 0,0-1 16,0 0-16,21-21 15,-21 21-15,21-21 0,0 0 0,0 0 16,1 0-16,-1 0 15,0 0-15,0 0 0,0 0 16,0 0-16,1 0 16,-1 0-16,0-21 0,0 21 15,0-21-15,0 0 16,-21-1-16,0 1 16,0 0-16</inkml:trace>
  <inkml:trace contextRef="#ctx0" brushRef="#br2" timeOffset="208935.93">6329 17103 0,'21'0'31,"0"0"-15,-21-21 0,0-1 15,0 44 16,0-1-32,0 0-15,0 0 32,21-21 15,-21-21-16,0 0-16,-21 21 1,0 0 0,0 21-1,21 0 1,0 0 0,0-42 46,0 0-46,-21 21-16,21-21 0,-22 0 15</inkml:trace>
  <inkml:trace contextRef="#ctx0" brushRef="#br2" timeOffset="209620.74">6117 16595 0,'21'0'0,"0"0"63,-21 21 46,-21-21-93,21 21 0,0 0-1,0 0-15</inkml:trace>
  <inkml:trace contextRef="#ctx0" brushRef="#br2" timeOffset="210604.92">6392 17145 0,'-21'0'15,"0"0"1,0 0 0,0 0-1,21 21 1,0 0 0,0 1-1,21-22 32,0 0-31,-21-22 15,0 1-31,0 0 16,0 0-1,-21 21 16,0 0-15,21 21 0,0 0-1,0 0-15,0 1 32,21-22-17,0 0 1,-21-22 46,21 22-46,0 0 0</inkml:trace>
  <inkml:trace contextRef="#ctx0" brushRef="#br2" timeOffset="-205628.6">9715 3852 0,'-21'0'0,"0"0"15,0 0 1,0 0-16,0 0 16,-1 0-16,1 0 0,0 0 15,0 0-15,0 0 0,0 0 16,-1 0-16,1 0 16,0 0-16,0 0 15,0 0-15,0 0 0,-1 0 31,44 0 1,-1 0-17,21 0-15,-21 0 16,22 0-16,-22 0 0,42 0 0,-20 0 16,20 0-16,1 0 0,-1 0 0,1-21 15,20 21-15,1 0 0,-22 0 0,22 0 16,0-21-16,-22 21 0,1-21 15,-1 21-15,1 0 0,-1-21 0,1 21 16,-1 0-16,1-21 0,-22 21 0,22 0 16,-22-22-16,0 22 15,1-21-15,-1 21 0,0 0 0,-21 0 16,22 0-16,-22-21 0,0 21 0,0 0 16,0 0-16,1 0 15,-44 0 63,1 0-78,0 0 16,0 0-16,-21 0 0,-1 0 16,1 0-16,0 0 0,-1 0 15,1 21-15,0-21 0,-1 0 0</inkml:trace>
  <inkml:trace contextRef="#ctx0" brushRef="#br2" timeOffset="-205079.91">9694 3895 0,'-42'0'16,"84"0"-16,-105 21 15,42-21-15,-1 0 16,1 0 0,21 21-16,21-21 46,1 0-46,-1 0 0,0 0 16,0 0-16,21 0 0,1 0 16,-1 0-16,0 0 0,22 0 0,-1 0 15,22 0-15,-21-21 0,20 21 16,1 0-16,0 0 0,-22-21 0,22 21 16,-1 0-16,-20 0 0,21-21 15,-22 21-15,1 0 0,-1 0 0,1 0 16,-1-22-16,1 22 0,-22 0 0,0 0 15,1 0-15,-1 0 0,-21-21 0,21 21 16,-20 0-16,-1 0 0,0 0 16</inkml:trace>
  <inkml:trace contextRef="#ctx0" brushRef="#br0" timeOffset="-185547.5">15663 5101 0,'0'21'0,"-21"1"16,21-1-1,-21-21 32,21-21-31,0-1 0,0 1-1,0 0-15,0 0 0,0 0 16,0 0-16,21 21 15,-21-22-15,21 22 0,0-21 16,-21 0-16,22 21 0,-1 0 0,0 0 16,0 0-16,0 0 0,0 0 15,1 0-15,-1 0 16,0 21-16,0 0 0,-21 1 0,21-1 16,-21 0-16,0 0 0,0 0 0,0 0 15,0 1-15,0 20 0,0-21 16,0 0-16,-21 0 0,0 1 0,0-1 15,0 0-15,-22 0 0,22-21 0,0 21 16,0 0-16,0-21 0,-1 0 0,1 0 16,0 0-16,0 0 0,0 0 15,21-21 32,21 21-31,0 0-16,0 0 0,0 0 15,1 0-15,-1 0 0,0 0 16,0 0-16,0 0 0,0 0 0,1 0 16,-1 21-16,0 1 15,0-1-15,0-21 0,0 21 0,-21 0 16,0 0-16,0 0 0,0 1 16,0-1-16,0 0 0,0 0 0,0 0 15,0 0-15,0 1 0,-21-1 0,0 0 16,0 0-16,0-21 0,0 21 15,-1-21-15,1 0 0,0 21 0,0-21 16,0 0-16,0 0 0,-1 0 0,1 0 16,0 0-16,0 0 0,0 0 0,0 0 15,-1 0-15,22-21 0,-21 21 16,0 0-16,21-21 0,-21 21 0,21-21 16,-21 21-16,0 0 15,21-21 32,21 21-31,-21-21-16,21 21 0,0-22 15,0 22-15,0-21 0</inkml:trace>
  <inkml:trace contextRef="#ctx0" brushRef="#br0" timeOffset="-185215.95">16277 5419 0,'21'0'31,"-21"21"-15,21-21-16,1 0 31,-44 0 47,22 21-62,-21-21-1</inkml:trace>
  <inkml:trace contextRef="#ctx0" brushRef="#br0" timeOffset="-182324.58">17801 5546 0,'21'0'16,"0"-21"-1,1 21 1,-1 0-16,0 0 16,-21-22-16,21 22 0,0-21 0,0 21 15,-21-21-15,22 21 16,-1-21-16,0 0 0,0 0 16,-21-1-16,0 1 15,0 0-15,0 0 0,0 0 16,0 0-16,0-1 0,-21 1 15,0 0-15,0 0 0,-1 0 0,1 0 16,0-1-16,0 22 0,-21 0 16,20 0-16,1 0 0,0 0 15,-21 22-15,21-1 0,-1 0 0,-20 0 16,21 21-16,0-20 0,0 20 0,-1 0 16,1 1-16,0-22 0,0 21 15,0 0-15,21 1 0,0-1 0,0 0 16,0-20-16,0 20 0,0-21 0,0 0 15,0 0-15,21 1 0,0-1 16,0 0-16,0-21 0,1 0 0,-1 0 16,21 0-16,-21 0 0,0 0 15,1 0-15,-1 0 0,21-21 0,-21 0 16,0-1-16,1 1 0,-1 0 16,0 0-16,-21 0 0,21-22 0,0 22 15,-21-21-15,0 21 0,21-22 0,-21 22 16,22 0-16,-22-21 0,0 21 0,0-1 15,0 1-15,0 42 32,0 1-32,0-1 0,0 0 15,0 0-15,0 21 0,0-20 16,0 20-16,0-21 0,0 0 0,0 22 16,0-22-16,0 0 0,0 0 15,21 0-15,0 22 0,0-43 0,-21 21 16,21 0-16,0-21 0,1 0 15,-1 21-15,0-21 0,0 0 0,0 0 16,0 0-16,1 0 0,-1-21 0,0 21 16,0-21-16,0 0 0,0-1 15,1 1-15,-1-21 0,21 21 0,-21-22 16,0 22-16,1-21 0,20 21 0,-21-22 16,0 1-16,0 21 0,22-21 0,-22 20 15,0 1-15,0 0 16,0 21-16,1-21 0,-1 21 0,0 0 15,-21 21 1,21-21-16,-21 21 0,0 0 0,0 1 16,0-1-16,0 0 15,0 0-15,0 0 16,21-21 0,-21-21 15,0 0-31,0 0 15,0 0 1,0-1-16,0 1 0,-21 0 16,21 0-16,-21 21 0,21-21 15,0 0-15,-21 21 16,0 0-16,-1 0 0,22 21 16,-21 0-16,0 0 15,21 0-15,-21 0 0,21 22 0,0-22 16,-21 0-16,21 21 0,0 1 0,-21-22 15,21 21-15,0-21 0,0 22 16,0-22-16,0 0 0,21 21 0,0-20 16,0-1-16,0 0 0,0-21 0,1 21 15,-1 0-15,0-21 0,0 0 16,0 0-16,0 0 0,22 0 16,-22 0-16,0 0 0,0 0 0,0 0 15,1-21-15,-1 0 0,0 0 0,-21 0 16,21-1-16,0 1 0,64-63 15,-64 41-15,0 22 16,0-21-16,22 21 0,-22-22 0,0 22 16,0 0-16,0 0 0,1 0 0,-1-1 15,0 22-15,0 0 0,0 0 16,0 0 0,-21 22-16,0-1 15,22 0-15,-22 0 0,21 0 16,-21 0-16,0 1 15,21-1-15,0-21 16,0 0 15,-21-21-15,0-1-16,0 1 16,0 0-16,0 0 0,0 0 15,0 0-15,0-1 0,-21 22 16,21-21-16,-21 21 0,0 0 15,0 0-15,-1 0 0,1 0 16,0 0-16,0 0 16,0 0-16,0 21 0,-1 1 15,1-1-15,0-21 0,0 21 0,21 0 16,-21 0-16,21 22 0,-21-22 0,21 0 16,-22 0-16,22 21 0,0-20 0,0-1 15,0 0-15,0 0 0,22 21 16,-1-20-16,0-1 0,0 0 0,21-21 15,-20 21-15,20 0 0,-21-21 0,21 21 16,1-21-16,-1 0 0,0 0 0,-20 0 16,20 0-16,0 0 0,-21 0 15,22 0-15,-1 0 0,-21-21 16,0 0-16,1 0 0,20 0 0,-21 0 16,0-1-16,-21 1 0,21 0 0,1-21 15,-1 21-15,-21-22 0,0 22 16,21-21-16,0 21 0,-21-1 0,0 1 15,0 0-15,0 0 0,0 0 0,0 0 16,0-1-16,-21 22 16,0 0-16,0 0 15,-1 0-15,22 22 0,-21-22 0,21 21 16,-21 0-16,21 0 0,0 0 0,-21 0 16,21 1-16,-21 20 0,21-21 15,0 21-15,0-20 0,0-1 16,0 21-16,0-21 0,21 0 0,0 1 15,-21-1-15,21 0 0,0 0 0,1 0 16,-1-21-16,21 21 0,-21-21 16,22 0-16,-22 0 0,21 0 0,-21 0 15,22 0-15,-1 0 0,-21 0 0,21 0 16,-20-21-16,20 0 0,-21 0 0,0 0 16,0 0-16,1-1 0,-1 1 15,0-21-15,0 21 0,0 0 16,0-22-16,-21 22 0,0 0 0,0-21 0,0 20 15,0 1-15,0 0 0,-21 21 32,0 21-17,21 0-15,-21 1 0,21-1 0,0 0 16,0 0-16,0 0 0,0 0 0,0 22 16,0-22-16,21 0 0,0 0 15,-21 0-15,0 1 0,21-1 0,1 0 16,-22 0-16,21-21 0,-21 21 0,0 0 15,21-21 1,-42 0 15,0 0-31,21-21 16,-22 21-16,1 0 0,0 0 16,21-21-16,-21 21 15,0 0-15,21 21 16,0 0-1,0 1 1,21-1-16,0-21 16,0 0-16,0 0 0,1 21 15,-1-21-15,0 0 0,0 0 0,0 0 16,0 0-16,1 0 0,20 0 0,-21-21 16,0 0-16,22 21 0,-22-22 15,0 1-15,21 0 0,43-85 16,-85 85-1,21-21-15,0 21 0,0-22 0,1 22 16,-1-21-16,0 21 0,-21-1 16,0 1-16,0 0 0,-21 21 31,0 0-31,-1 0 0,1 0 0,0 21 16,0 0-16,21 1 0,0-1 15,0 0-15,0 0 0,0 21 16,0-20-16,0-1 0,0 0 0,21 0 15,0 0-15,0 22 0,-21-22 0,22 0 16,-1 0-16,-21 0 16,21-21-16,-21 21 0,21 1 0,-21-1 15,-21-21 17,0 0-32,0 0 0,-1 0 15,1 0-15,0 0 16,0 0-16,0 0 0,21-21 31</inkml:trace>
  <inkml:trace contextRef="#ctx0" brushRef="#br0" timeOffset="-180700">22775 5461 0,'0'0'0,"21"-21"0,-21 0 0,0 0 16,22 21 0,-22-22-16,0 1 0,21 0 15,-21 0 1,0 42 0,0 0-1,0 0-15,0 1 0,0-1 0,0 0 16,0 0-16,0 21 0,0-20 0,-21-1 15,21 21-15,0-21 0,0 0 16,0 1-16,-22-1 0,22 0 0,0 0 16,0 0-16,0 0 15,0-42 17,0 0-32,0 0 15,0 0-15,0 0 0,0-1 0,0 1 16,0-21-16,0 21 0,22 0 0,-1-22 15,-21 22-15,21-21 0,0 21 16,-21-1-16,21 1 0,0 0 0,1 21 16,-1 0-16,0 0 0,0 0 15,0 21 1,-21 0-16,21 1 0,-21-1 0,0 0 16,22 21-16,-22-21 0,21 1 0,-21 20 15,0-21-15,21 0 0,0 22 16,-21-22-16,0 0 0,21 0 15,0 0-15,1 0 0,-1 1 16,0-22-16,0 0 0,0 0 16,0 0-16,1 0 15,-1 0-15,0-22 0,0 1 0,0 0 16,0 0-16,1 0 0,-1 0 0,0-22 16,-21 22-16,21-21 0,0 21 0,0-22 15,1 22-15,-22-21 0,21 21 16,-21-1-16,21-20 0,-21 21 0,21 21 15,-21-21-15,0 0 0,0 42 32,0 0-32,0 0 0,0 0 15,0 0-15,0 1 0,0-1 0,-21 21 16,21-21-16,0 22 0,0-22 0,0 0 16,0 0-16,0 21 0,0-20 15,0-1-15,0 0 0,0 0 0,0 0 16,21-21-16,0 21 15,0-21-15,1 0 0,-1 0 16,0 0-16,0-21 16,0 0-16,-21 0 0,0 0 15,0 0-15,0-1 0,0 1 0,0 0 16,0 0-16,0 0 0,-21-22 16,0 22-16,0 0 0,0 0 15,21 0-15,-22 21 0,1-21 0,0-1 16,0 22-1,21-21-15,21 21 32,0 0-32,0 0 15,1 0-15,-1 0 0,0 0 0,21 0 16,-21 0-16,1 0 0,-1 0 16,0 0-16,0 0 0,0 0 0,0 0 15,1 0-15,-1 0 0,0 21 0,0-21 16,0 22-16,0-1 0,1 0 15,-22 0-15,0 0 0,21-21 16,-21 43-16,0-22 0,21 0 0,-21 0 16,0 0-16,0 0 0,0 1 0,0-1 15,0 0-15,0 0 16,0 0-16,0 0 0,-21-21 16,21 22-16,-21-22 15,21-22 16,0 1-31,0 0 0,0 0 16,0 0-16,0 0 0,0-1 16,0-20-16,21 21 0,0-21 0,-21 20 15,21 1-15,0-21 0,-21 21 16,21 0-16,1-1 0,-1 1 0,0 0 16,0 0-16,0 21 0,0 0 0,1 0 15,-1 0-15,0 0 0,0 0 16,0 0-16,-21 21 0,21 0 0,1 0 15,-1 1-15,-21-1 0,0 21 0,0-21 16,0 0-16,0 1 0,0 20 0,0-21 16,0 0-16,0 0 0,0 1 15,0-1-15,0 0 0,0 0 16,0-42 46,0 0-62,0 0 16,21-1-16,0 1 0,21 0 0,-20 0 16</inkml:trace>
  <inkml:trace contextRef="#ctx0" brushRef="#br0" timeOffset="-179764.06">25590 5694 0,'0'0'0,"-21"21"16,0-21 0,21-21 15,0 0-31,0 0 15,21 21-15,-21-22 0,21 1 16,1 0-16,-1 0 0,0-21 0,0 20 16,0 1-16,22-21 0,-22 21 0,0-22 15,0 22-15,0-21 0,0 0 16,1-1-16,-1 22 0,-21-21 0,0 21 16,0-1-16,0 1 0,-21 42 31,-1 1-31,22 20 0,0-21 15,0 0-15,0 22 0,0-22 0,0 21 16,0-21-16,0 22 0,0-22 0,0 0 16,0 21-16,0-21 0,22 1 15,-22-1-15,21 0 0,0 0 16,-21 0-16,0 0 0,0 1 16,-21-22 15,0 0-31,-1 0 0,1 0 15,0-22-15,0 1 0,0 21 0,0-21 16,-1 0-16,1 21 0,0-21 16,0 21-16,0 0 15,21 21 17,0 0-32,0 0 0,0 0 0,0 1 15,21-1-15,0 0 0,-21 0 16,21 0-16,0-21 0,1 21 0,-1 1 15,0-22-15,0 21 0,21-21 16,-20 0-16,-1 0 0,0 0 0,21 0 16,-21 0-16,1 0 0,20-21 0,-21-1 15,0 1-15,22 0 0,-22 0 0,0-21 16,0 20-16,21-20 0,-20 0 16,-1-1-16,0 1 0,0 0 0,0-1 15,0 1-15,1-21 0,-1 20 0,0 1 16,0 0-16,-21-1 0,0 1 15,0 0-15,21 20 0,-21 1 16,0 42 0,0 1-16,0-1 15,-21 21-15,21-21 0,0 22 0,-42 20 16,42-21-16,-21 1 0,21-1 16,0-21-16,0 22 0,0-1 0,0-21 15,0 21-15,0-20 0,0-1 16,0 21-16,0-21 0,0 0 0,0 1 15,0-1-15,0 0 0,21-21 16,-21 21-16,21-21 16,0 0-1,-21-21-15,0 0 16,0 0-16,0-1 16,0 1-16,0 0 0,0 0 15</inkml:trace>
  <inkml:trace contextRef="#ctx0" brushRef="#br0" timeOffset="-179579.65">26162 5398 0,'-21'0'31,"42"0"-31,-21 0 16,21 0-16,0 0 0,0 0 16,1 0-1,-1 0-15,0 0 0,0 0 0,0 0 16,0-22-16,1 22 0,-1-21 15,0 21-15,0 0 16,0 0-16</inkml:trace>
  <inkml:trace contextRef="#ctx0" brushRef="#br0" timeOffset="-178080.46">26966 5673 0,'0'0'0,"21"0"16,1 0 0,-1 0-16,-21-21 15,21-1-15,-21 1 0,21 0 16,0 0-16,-21 0 0,0 0 16,0-1-16,0 1 0,0 0 15,0 0-15,0 0 0,0 0 0,0-1 16,0 1-16,-21 21 0,0 0 0,0 0 15,0 0-15,-1 0 0,1 0 0,0 0 16,-21 0-16,21 21 0,-22 1 16,22-1-16,0 0 0,-21 0 0,20 21 15,1-20-15,0 20 0,0-21 16,21 0-16,-21 22 0,21-22 16,0 0-16,0 0 0,0 0 0,0 0 15,21 1-15,0-22 0,0 21 0,0-21 16,1 0-16,-1 0 0,21 0 0,-21 0 15,0 0-15,1 0 0,-1-21 16,0 21-16,0-22 0,0 1 0,0 0 16,1 0-16,-1-21 0,0 20 0,-21-20 15,21 21-15,-21-21 0,21 20 16,-21-20-16,0 21 0,21 0 0,-21-22 16,0 22-16,0 42 31,0 1-16,-21-1-15,21 21 0,-21-21 0,21 0 16,0 22-16,0-22 0,0 21 0,0-21 16,0 22-16,0-22 0,0 0 15,21 0-15,0 0 0,-21 1 0,22-1 16,-1-21-16,0 0 0,0 0 16,0 0-16,0 0 0,1 0 15,-1-21-15,0-1 0,0 1 16,-21 0-16,21-21 0,0 21 0,1-22 15,-22 1-15,21 21 0,0-22 0,-21 1 16,0-21-16,21 20 16,0 1-16,-21-22 0,21 22 0,-21-21 15,0-1-15,0 22 0,0-1 0,0 1 16,0 0-16,0-1 0,22 22 16,-22 0-16,0 42 15,0 0-15,-22 1 16,22-1-16,-21 21 0,21 0 15,0 1-15,0-1 0,-21 0 0,21 1 16,-21-22-16,21 21 0,-21 1 0,21-1 16,0 0-16,0-21 0,0 22 15,-21-1-15,21 0 0,0-20 16,0 20-16,0-21 0,0 21 0,0-20 16,0-1-16,0 0 0,0 0 0,21 0 15,-21 0-15,21-21 0,0 0 16,0 0-16,0 0 0,1 0 15,-1 0-15,0 0 0,0 0 0,0-21 16,-21 0-16,21 0 0,1 0 16,-1 0-16,0-22 0,-21 22 0,21 0 15,0-21-15,-21 20 0,0 1 0,0 0 16,0 0-16,21 21 0,-21 21 31,0 0-15,-21 0-16,21 22 0,0-22 0,0 0 15,0 0-15,0 22 0,0-22 0,0 0 16,0 0-16,0 0 0,21 0 16,1 1-16,-1-22 0,0 21 0,0-21 15,0 0-15,0 0 0,1 0 16,-1 0-16,0 0 0,0 0 16,-21-21-16,21-1 0,0 1 0,1 0 15,-1 0-15,0 0 0,0-22 0,0 22 16,0-21-16,22 21 0,-22-22 15,0 22-15,0-21 0,0 21 16,1 0-16,-1-22 0,0 43 0,-21-21 16,0 0-16,21 21 0,0 0 15,-21 21 1,0 0-16,0 0 0,0 1 16,0-1-1,0-42 32,0-1-31,0 1-1,0 0-15,0 0 16,-21 21-16,0 0 16,0 0-1,0 0-15,-1 21 0,1 0 0,0 0 16,21 1-16,-21-1 0,0 0 0,21 21 15,0-21-15,0 1 0,0 20 16,0-21-16,0 0 0,0 0 0,0 22 16,0-22-16,0 0 0,21 0 15,0 0-15,0-21 0,0 0 16,1 0-16,-1 0 0,0 0 16,0 0-16,0 0 15,0-21-15,-21 0 0,22 0 16,-22 0-16,21 0 15,-21-1-15,0 1 0,0 0 0,0 0 16,0-21-16,21 20 0,-21 1 0</inkml:trace>
  <inkml:trace contextRef="#ctx0" brushRef="#br0" timeOffset="-177864.58">28236 4890 0,'0'0'0,"-21"0"16,21-22-16,-21 22 0,0 0 16,21-21-16,0 42 62,-21-21-62,-1 0 16,1 22-16</inkml:trace>
  <inkml:trace contextRef="#ctx0" brushRef="#br0" timeOffset="-177651.69">27241 5017 0,'0'21'0,"0"-42"0,-21 42 0,21 0 16,21-21-1,1 0 1,-1 0-16,0 0 0,0 0 16,0 0-16,0 0 0,1 0 0,-1 0 15,0 0-15,0 0 16,0 0-16,0 0 16</inkml:trace>
  <inkml:trace contextRef="#ctx0" brushRef="#br0" timeOffset="-176568.22">29146 5334 0,'0'0'0,"-21"0"16,21-21-16,0 42 47,-21-21-47,21 21 0,0 0 0,-21 1 15,21-1-15,-21 0 0,21 0 16,0 0-16,-21 0 0,-1 22 0,1-22 16,21 0-16,0 0 0,0 0 0,-21 22 15,21-22-15,-21 0 16,21 0-16,0 0 15,0-42 1,0 0 0,0 0-16,0 0 15,0 0-15,0-1 0,0 1 0,0-21 16,0 21-16,0 0 0,0-22 0,21 22 16,-21 0-16,21-21 0,0 20 15,1 1-15,-22 0 0,21 0 0,0 0 16,0 0-16,0-1 0,22 22 0,-22 0 15,0 0-15,0 0 0,0 0 16,0 0-16,1 22 0,-1-1 16,0 0-16,0 21 0,-21-21 0,21 1 15,-21-1-15,21 0 0,-21 21 16,0-21-16,0 1 0,0-1 0,0 0 16,0 0-16,0 0 0,0 0 15,0-42 32,0 0-47,0 0 0,0 0 16,0 0-16,0-22 0,0 22 15,0 0-15,0 0 0,0 0 0,0-22 16,0 22-16,22-21 16,-1 21-16,0-22 0,0 22 0,-21 0 15,21 0-15,0 21 0,1 0 0,-1 0 16,0 0-16,0 21 15,0 0-15,0 0 0,1 0 0,-22 1 16,21 20-16,-21-21 0,21 0 0,-21 22 16,0-22-16,0 0 0,0 21 15,0-21-15,0 1 0,0-1 0,0 0 16,0 0-16,0 0 0,0 0 0,0 1 16,0-1-16,-21-21 31,21-21 0,0-1-31,0 1 16,0 0-16</inkml:trace>
  <inkml:trace contextRef="#ctx0" brushRef="#br0" timeOffset="-175525">29824 5419 0,'0'0'16,"0"21"-1,21-21 1,0 0-16,0 0 16,0 0-16,1 0 0,-1 0 15,0 0-15,0 0 0,0 0 0,0-21 16,22 21-16,-22 0 0,0-21 0,-21-1 16,21 22-16,-21-21 0,21 0 15,-21 0-15,0 0 0,0 0 16,-21-1-16,0 22 0,0 0 15,0 0-15,0 0 16,-1 22-16,1-22 0,0 21 0,0 0 16,0 21-16,21-21 0,-21 1 15,21-1-15,0 0 0,0 21 16,0-21-16,0 1 0,0 20 0,0-21 16,21 0-16,0 0 0,0 1 0,21-1 15,-20-21-15,20 21 0,0-21 16,-21 0-16,22 0 0,-1 0 0,-21 0 15,22 0-15,-22 0 0,21-21 16,-21 21-16,0-21 0,22-1 0,-22 1 16,0 0-16,-21 0 0,21-21 0,0 20 15,-21 1-15,0 0 0,22-21 16,-22 21-16,21-1 0,-21 1 0,0 0 16,0 0-16,0 42 31,0 0-16,0 0-15,0 1 0,-21-1 0,21 0 16,-22 0-16,22 0 0,-21 22 16,21-22-16,0 0 0,-21 0 0,21 0 15,0 0-15,0 1 0,0-1 0,-21 0 16,21 0 0,0-42-1,0 0 1,0 0-16,0-1 15,0 1-15,0 0 0,0-21 16,0 21-16,0-1 0,21-20 0,-21 21 16,21 0-16,0-22 0,-21 22 15,22 0-15,-1 0 0,0 0 0,0 0 16,0 21-16,22 0 0,-22 0 16,0 0-16,0 0 0,0 21 15,0 0-15,-21 0 0,22 0 16,-22 0-16,21 1 0,-21-1 15,0 0-15,0 21 0,0-21 0,0 1 16,0-1-16,0 0 0,0 0 16,0 0-16,0 0 15,-21-21 1,21-21 0,0 0-1,0 0-15,0 0 0,0 0 16,0-1-16,0 1 0,21 0 0,0 0 15,0 0-15,0 0 0,0-22 16,1 22-16,-1 0 0,0 0 0,0 21 16,0-21-16,22 21 0,-22 0 0,0 0 15,0 0-15,0 21 16,-21 0-16,0 0 0,0 0 16,0 0-16,0 1 0,0-1 15,0 0-15,0 0 0,0 0 16,0 0-16,0 1 0,0-1 0,0 0 15,0 0-15,0 0 0,0 0 16,0 1-16,0-44 47,0 1-47,21 21 0,-21-21 0,22 0 16,-1 0-16</inkml:trace>
  <inkml:trace contextRef="#ctx0" brushRef="#br0" timeOffset="-173714.5">31623 4932 0,'0'-127'31,"-42"360"-31,84-339 0,-63-21 0,0 127 16,-1 0-16,22 21 15,0 0-15,0 22 0,0-22 0,0 21 16,0-21-16,0 22 0,0-1 0,0 0 15,0 1-15,0-1 16,0-21-16,0 21 0,0 1 0,0-1 0,0-21 16,-21 22-16,21-22 0,-21 0 15,21 21-15,-21-21 0,21 1 16,0-1-16,0 0 0,0 0 16,0-42 15,0 0-31,0 0 15,0-1-15,0 1 16,0 0-16,21 0 0,0 0 0,0 0 16,-21-1-16,22 1 0,-1 21 15,0-21-15,-21 0 0,21 21 0,0 0 16,0 0-16,1 0 0,-1 0 16,0 21-16,0-21 15,-21 21-15,0 0 0,21 1 16,-21-1-16,0 0 0,0 0 15,0 0-15,0 0 16,0 1-16,0-1 0,-21-21 0,21 21 16,-21 0-16,0-21 0,0 0 0,-1 0 15,1 0-15,0 0 16,0 0-16,0-21 31,21 0-31,-21 21 0,21-21 16,0 42 31,0 0-32,0 0-15,0 0 16,0 0-16,21-21 0,0 22 16,0-22-16,0 21 0,0-21 15,1 21-15,-1-21 0,42 0 16,-42 0-16,1 0 0,-1 0 15,21 0-15,-21 0 0,0-21 16,1 0-16,-1 21 0,0-22 0,0 1 16,0 0-16,0 0 0,1 0 0,-1 0 15,-21-1-15,0 1 0,21 0 16,-21-21-16,0 21 0,0-1 16,0 1-16,0 0 15,-21 21 1,0 0-16,-1 0 0,1 0 15,0 0-15,21 21 0,-21 0 16,21 1-16,-21-22 0,21 21 16,0 0-16,0 0 0,0 0 15,0 0-15,0 1 16,0-1-16,21-21 0,-21 21 0,21-21 16,-21 21-1,21-21-15,-21 21 0,21-21 0,1 21 16,-1-21-1,0 0 1,0 0-16,0 0 16,-21-21-16,21 0 15,1 21-15,-1-21 0,-21 0 16,21 21-16,0-21 0,-21-1 16,21 22-16,0-21 0,1 21 15,-1-21-15,-21 0 0,21 0 0,0 21 16,-21-21-16,0-1 0,21 1 15,0 0-15,-21 0 0,0 0 16,0 0 0,0-1-1,-21 22 17,0 0-32,0 0 15,21 22-15,0-1 16,0 0-1,21-21 1,-21 21-16,21-21 0,-21 21 16,0 0-16,21-21 0,1 22 15,-1-1 1,-21 0-16,21 0 31,-21 0-31,0 0 16,0 1-16,0-1 15,0 0-15,0 0 16,0 0-16,0 0 0,0 1 16,0-1-1,21-21 1,0 0 0,0 0-16,1 0 0,-1 0 15,0 0-15,0-21 0,0 21 16,0-22-16,1 1 0,-1 0 15,-21 0-15,21 0 0,0 0 0,0-1 16,0 1-16,1 0 0,-1 0 16,-21 0-16,0 0 0,21-1 0,0 1 15,-21 0-15,0 0 16,-21 21 0,0 0-16,0 0 15,21 21-15,-22-21 16,22 21-16,-21 0 0,21 1 15,0-1-15,0 0 0,0 0 16,0 0-16,0 0 16,0 1-16,0-1 0,0 0 15,21-21-15,-21 21 0,22 0 16,-1 0-16,0 1 0,-21-1 16,21 0-16,0 0 15,-21 0-15,0 0 16,-21 1-1,0-22-15,0 0 16,0 0-16,-1 0 0,1 0 16,0 0-16,0 0 15,0 0-15,0 0 16</inkml:trace>
  <inkml:trace contextRef="#ctx0" brushRef="#br3" timeOffset="-162420.08">16722 7281 0,'21'0'0,"0"-21"109,-21 0-109,21 21 16,-21-21-16,0 0 0,0 0 16,0-1-16,0 1 15,0 0-15,0 0 16,0 0-1,-21 0 1,0 21 0,0 0-16,-1 0 15,1 21-15,0-21 0,21 21 16,-21 0-16,21 0 0,-21 0 16,0 1-16,21-1 0,0 21 0,-22-21 15,22 22-15,-21-22 0,21 21 0,0-21 16,0 22-16,0-1 0,0-21 0,0 0 15,0 22-15,0-22 0,0 0 16,0 0-16,0 0 0,0 22 0,0-22 16,21-21-16,1 21 0,-1 0 0,-21 0 15,21-21-15,0 21 0,0-21 16,0 0-16,1 22 0,-1-22 0,0 0 16,0 0-16,0 0 0,0 0 0,1 0 15,-1 0-15,0 0 0,0 0 16,0-22-16,0 22 0,1-21 0,-1 21 15,0-21-15,0 0 0,0 21 0,0-21 16,1 0-16,-22-1 0,21 1 0,0 0 16,0 0-16,-21 0 0,0-22 0,21 22 15,-21-21-15,0 21 0,21-22 16,-21 22-16,0-21 0,0 0 0,0-1 16,0 22-16,0-21 0,-21-1 0,0 22 15,21 0-15,-21 0 0,0-21 16,0 42-16,-1-22 0,-20 1 0,21 0 15,0 21-15,0-21 0,-22 21 16,22 0-16,-21 0 0,21 0 0,-1 0 16,-20 0-16,21 0 0,0 0 0,0 21 15,-1 0-15,1 0 0,0 22 0,0-22 16,0 0-16,21 21 0,0 1 16,-21-22-16,21 21 0,0-21 0,0 22 15,0-22-15,0 0 0,0 0 0,0 0 16,0 1-16,0-1 0,0 0 0,0 0 15,21 0-15,0 0 32,0-21-32,0 0 0,0 0 15,1 0-15,-1-21 16</inkml:trace>
  <inkml:trace contextRef="#ctx0" brushRef="#br3" timeOffset="-161296.27">17314 6900 0,'0'0'0,"0"-21"16,0 0-16,0 0 15,0 0 1,0 42 15,0 0-15,0 0-16,0 0 0,21 1 0,-21 20 15,0-21-15,22 21 0,-22-20 0,0 20 16,0 0-16,0 1 0,0-1 16,0-21-16,0 21 0,21 1 0,-21-22 15,0 21-15,0-21 0,0 22 0,0-22 16,0 0-16,0 0 0,0 0 15,0 1-15,0-1 0,0 0 16,0-42 31,0 0-47,0-1 16,21 22-16,-21-21 0,0 0 15,0 0-15,21 0 0,-21 0 0,21 21 16,-21-22-16,21 1 0,1 0 15,-22 0-15,21 21 0,0-21 0,-21 0 0,21 21 16,0 0-16,-21-22 0,21 22 16,1 0-16,-1 0 15,0 0-15,0 0 0,0 22 16,-21-1-16,0 0 0,21 0 16,-21 0-16,0 0 0,0 1 15,0-1-15,0 0 0,0 0 16,-21 0-16,0 0 0,21 1 15,-21-22-15,0 21 0,0 0 0,-1-21 16,1 21-16,0-21 0,0 0 0,0 21 16,0-21-16,-1 0 0,1 0 15,0 0-15,21 21 16,21-21 31,0 0-32,1 0-15,-1 0 16,0 0-16,0 0 0,0 0 16,0 0-16,22 0 0,-22 0 0,0-21 15,0 21-15,0 0 0,22-21 0,-22 0 16,0 21-16,0-21 0,0 0 0,1 21 16,-22-22-16,21 1 0,0 21 15,-21-21-15,0 0 0,21 0 0,-21 0 16,21-1-16,-21 1 15,0 0-15,0 0 0,0 0 16,0 0 0,0 42-1,0 0 1,0 0-16,0 0 0,0 0 0,0 1 16,0-1-16,0 0 0,0 0 0,0 21 15,0-20-15,0-1 0,0 21 0,0-21 16,0 22-16,0-1 0,0-21 15,21 21-15,-21 1 0,0-1 0,0 0 16,0 1-16,0-1 0,0-21 0,0 22 16,0-1-16,0-21 0,0 21 15,0-20-15,0 20 0,0-21 0,0 0 16,0 0-16,-21 1 0,21-1 0,0 0 16,0 0-16,-21-21 0,0 0 15,0 0 1,0 0-1,-1-21 1,22 0-16,0 0 16,0-1-16,0 1 0,0-21 15,0 21-15,-21 0 0,21-1 16</inkml:trace>
  <inkml:trace contextRef="#ctx0" brushRef="#br3" timeOffset="-160884.5">17970 7027 0,'0'0'0,"-21"-21"16,0 21 15,21 21-31,0 1 15,0-1-15,0 0 16,21-21-16,0 0 16,1 0-16,-1 0 31,-21-21-31,21 0 0,-21-1 16,0 1-16,0 0 15,-21 0 1,0 21-1,21 21 1,-22-21-16,22 21 0,0 0 16,0 1-16,0-1 15,0 0-15,0 0 0,0 0 32,22-21-32,-1 0 0,0 0 15,0 0-15</inkml:trace>
  <inkml:trace contextRef="#ctx0" brushRef="#br3" timeOffset="-159628.16">18309 7303 0,'0'21'0,"-42"-106"0,84 149 0,-42-22 16,21-42-16,0 0 15,1 0 1,-1 0-1,0 0-15,0 0 0,-21-21 16,21 0-16,0-1 0,-21 1 16,0 0-16,0 0 15,0 0-15,0 0 0,0-1 16,0 1-16,-21 21 16,0 0-1,0 0-15,0 0 0,0 0 16,-1 0-16,1 21 0,21 1 15,-21-1-15,21 0 0,-21 0 0,21 0 16,0 0-16,0 22 0,0-22 0,0 0 16,0 0-16,0 0 0,21 1 0,0-1 15,-21 0-15,21 0 0,1-21 16,-1 21-16,0-21 0,0 0 0,21 21 16,-20-21-16,-1 0 0,0 0 0,0 0 15,21 0-15,-20 0 0,-1 0 0,0 0 16,0 0-16,0-21 0,0 0 15,1 21-15,-1-21 0,-21 0 16,21 0-16,0-1 0,0-20 0,-21 21 0,21 0 16,1-22-16,-22 22 0,0-21 15,21 21-15,-21-22 0,21 22 0,0 0 16,-21 0-16,0 0 0,21 21 16,-21-21-16,21 21 0,-21 21 31,22-21-31,-22 21 0,0 0 0,0 0 15,0 0-15,0 1 16,21-22 15,-21-22 16,0 1-47,0 0 16,0 0-16,-21 21 15,-1-21-15,1 21 16,0 0 0,0 21-16,21 0 15,-21 0-15,21 0 0,-21 1 16,21-1-16,0 0 0,0 0 0,0 21 16,0-20-16,0-1 0,0 0 0,0 21 15,0-21-15,0 1 0,0-1 0,0 0 16,0 0-16,0 0 15,21 0-15,0-21 0,0 22 0,0-1 16,0-21-16,1 21 0,-1-21 16,0 0-16,21 0 0,-21 0 0,1 0 15,-1 0-15,0 0 0,0 0 0,0-21 16,0 0-16,1 21 0,-1-22 16,-21 1-16,21 0 0,0 0 0,0 0 15,-21 0-15,21-22 0,1 1 0,-1 21 16,-21-22-16,0 1 0,21 0 0,0-1 15,-21 1-15,0 0 0,0 21 16,21-22-16,-21 1 0,21 21 16,-21 0-16,0-1 0,0 1 0,0 0 15,0 0-15,-21 21 16,0 0 0,21 21-1,-21 0-15,21 0 16,0 1-16,-21-1 0,21 0 0,0 0 15,0 0-15,0 0 0,0 22 0,0-22 16,0 0-16,0 21 0,0-20 16,0 20-16,0 0 0,0-21 0,0 1 15,0 20-15,0-21 0,0 0 16,0 0-16,0 1 0,0-1 0,0 0 16,0 0-16,21 0 0,0 0 15,0 1 1,0-22-16,1 0 0,-1 0 15,0 0-15,0 0 16,0 0 0,0 0-16,1 0 31,-22-22-31,0 1 0,0 0 16,0 0-16,21 0 15,-21 0-15</inkml:trace>
  <inkml:trace contextRef="#ctx0" brushRef="#br3" timeOffset="-159240.09">19494 7070 0,'0'0'0,"-21"0"0,0 0 0,0 0 0,0 0 15,42 0 17,21 0-32,-21 0 15,1 0-15,-1-21 0,21 21 0,-21 0 16,0 0-16,22 0 0,-22 0 0,0 0 16,21 0-16,-20 0 0,-1-22 15,0 22-15,0 0 0,0 0 16,0 0-1,-42 0 64,21 22-64,-21-22-15,0 21 16</inkml:trace>
  <inkml:trace contextRef="#ctx0" brushRef="#br3" timeOffset="-157508.56">21145 7345 0,'-21'21'0,"-42"21"15,63-20-15,-21-22 16,-1 21-16,1 0 15,0 0 1,42-21 0,-21-21-16,21 0 15,1 0-15,-1 21 0,-21-22 0,21 1 16,0 0-16,-21 0 0,21 0 0,0-22 16,-21 22-16,0-21 15,22 21-15,-22-22 0,21 22 0,-21-21 0,0 21 16,21-22-16,-21 22 0,0 0 15,0-21-15,0 21 0,0-1 0,0 1 16,0 0-16,0 42 31,0 0-31,0 22 16,-21-22-16,21 21 0,-21-21 0,21 43 16,-22-22-16,22 1 0,0-1 15,-21 21-15,21 1 0,-21-22 0,21 22 16,-21-22-16,21 22 0,0-22 0,-21 0 15,21 22-15,-21-22 0,21 22 0,0-22 16,0 0-16,0 22 0,0-22 16,0 0-16,0 1 0,0-1 0,0 0 15,0-20-15,21-1 0,0 21 16,0-21-16,0 0 0,0-21 16,1 0-16,-1 0 0,0 0 15,0-21-15,0 0 0,0 0 0,1 0 16,-22 0-16,21-1 0,0 1 0,-21-21 15,21 21-15,-21-22 0,0 22 0,0-21 16,0 0-16,0 20 0,0-20 16,-21 0-16,0-1 0,-22 22 0,22-21 15,0 21-15,0-22 0,-21 22 0,20 0 16,1 0-16,0 0 0,0 0 16,0 21-16,0 0 0,21-22 0,-22 22 15,44 0 16,-1-21-31,0 21 0,0 0 16,0-21-16,22 21 0,-22-21 0,0 0 16,21 0-16,1-1 0,-22 1 0,21 0 15,-21 0-15,22-21 0,-1 20 16,-21 1-16,0-21 0,0 21 0,1 0 16,-1-1-16,-21 1 0,21 0 15,-21 0-15,0 0 0,0 42 31,0 0-31,0 0 16,-21 0-16,21 22 0,0-22 16,0 0-16,0 21 0,0-20 0,-21-1 15,21 21-15,0-21 0,0 0 0,0 1 16,0-1-16,0 0 0,21 0 16,-21 0-16,21-21 0,0 21 0,0-21 15,0 0-15,1 0 0,-1 0 0,0 0 16,0 0-16,0 0 0,0 0 15,1 0-15,-1-21 0,0 0 0,0 21 16,0-21-16,-21 0 0,21 0 0,1-1 16,-22 1-16,0 0 0,0-21 15,0 21-15,0-1 0,0-20 0,0 21 16,0 0-16,-22 0 0,22-22 0,-21 43 16,0-21-16,0 0 0,0 21 15,-22 0-15,22 0 0,0 0 0,0 0 16,-21 0-16,20 0 0,1 21 0,0 0 15,0 0-15,0 22 0,0-22 16,21 0-16,0 21 0,0-20 0,0 20 16,0-21-16,0 0 0,0 0 15,0 1-15,0-1 0,21 0 0,0-21 16,0 21-16,0-21 0,0 21 0,1-21 0,20 0 16,-21 0-16,0 0 0,0 0 15,1 0-15,-1 0 0,21-21 16,-21 0-16,0 21 0,1-21 0,-1 0 15,-21-1-15,21 1 0,0 0 0,0 0 16,-21 0-16,21-22 0,1 22 0,-22 0 16,21 0-16,-21 0 0,21 0 15,0-1-15,-21 44 32,0-1-32,0 0 15,0 0-15,0 0 0,0 0 0,0 1 16,0-1-16,0 21 0,0-21 15,21 0-15,-21 1 0,21-1 0,-21 0 16,0 0-16,22-21 16,-22 21-16,21-21 31,0-21-15,0 0-16,0 21 0,-21-21 0,21 0 15,22-1-15</inkml:trace>
  <inkml:trace contextRef="#ctx0" brushRef="#br3" timeOffset="-156332.23">23029 7408 0,'21'0'31,"-21"-21"-15,22 21-16,-22-21 0,0 0 0,21 21 0,0-21 16,0 0-16,-21-1 0,21 1 0,-21-21 15,21 21-15,-21 0 0,22-1 16,-22-20-16,21 21 0,-21 0 16,0-22-16,0 22 0,0 0 0,0 0 15,0-21-15,0 20 0,0 1 0,0 0 16,0 0-16,-21 21 31,-1 21-31,1 0 0,21 0 16,0 1-16,0 20 0,-21-21 0,21 21 15,-21-20-15,21 20 0,0 0 0,0 1 16,0-22-16,0 21 0,0 0 16,0-20-16,0-1 0,0 0 0,21 0 15,0 0-15,0 0 0,1 1 16,-1-22-16,0 0 0,0 0 0,0 0 15,0 0-15,1 0 0,20 0 16,-21 0-16,0 0 0,0-22 0,1 22 16,-1-21-16,0 0 0,0 0 0,0-21 15,-21 20-15,21-20 0,1 21 0,-22-21 16,21-1-16,-21 1 0,21 21 16,-21-22-16,0 1 0,21 21 0,-21-21 15,0 20-15,0 1 0,21 0 0,-21 0 16,-21 21-1,21 21 1,-21 0-16,0 0 0,21 1 16,0-1-16,0 0 0,-21 21 0,21 1 15,0-22-15,-22 21 0,22 0 0,0 1 16,0-22-16,0 21 0,0 1 16,0-22-16,0 0 0,0 0 0,0 0 15,0 0-15,0 1 0,0-1 0,0-42 47,22-1-47,-22 1 16,21 0-16,0 0 0,-21 0 0,21 0 15,0-1-15,-21 1 0,21-21 0,1 21 16,-1 0-16,-21-1 0,21 1 16,0 0-16,-21 0 0,21 0 15,0 21-15,-21 21 31,0 0-31,0 0 0,0 0 16,0 1-16,0 20 0,0-21 16,0 0-16,0 0 0,0 1 0,22-1 15,-22 0-15,21 0 0,-21 0 0,21 0 16,0 1-16,0-22 0,-21 21 0,21-21 16,1 0-16,-1 0 0,0 0 0,0 0 15,0 0-15,22 0 0,-22 0 16,0 0-16,0-21 0,0 21 15,0-22-15,-21 1 0,22 0 0,-1 0 16,0 0-16,-21 0 0,0-22 0,21 22 16,0-21-16,-21 21 0,0-1 15,0-20-15,0 21 0,0 0 16,0 0-16,-21 21 31,21 21-31,-21 0 0,0 0 16,21 0-16,0 0 0,0 1 0,0-1 15,0 21-15,0-21 0,0 0 0,0 1 16,0-1-16,0 0 0,0 0 16,21-21-16,0 21 15,0-21-15,0 0 16,1 0-16,-1 0 0,0 0 16,0 0-16,0-21 0,0 0 15,1 21-15,-1-21 0,-21 0 0,21 21 16,-21-22-16,21 1 0,-21 0 0,0 0 15,0 0-15,0 0 16,0-1-16,0 1 0</inkml:trace>
  <inkml:trace contextRef="#ctx0" brushRef="#br3" timeOffset="-156048.39">23241 7027 0,'0'0'0,"21"0"32,0 0-32,0 0 15,1 0-15,-1 0 0,0-21 16,0 21-16,21 0 0,-20 0 0,-1-21 15,0 21-15,0 0 0,0 0 0,0 0 16,1-21 0,-22 0-1,21 21-15,0-21 0</inkml:trace>
  <inkml:trace contextRef="#ctx0" brushRef="#br3" timeOffset="-153556.74">25400 7345 0,'0'-21'32,"0"0"-17,0-1-15,21 1 0,-21-21 16,21 21-16,-21 0 0,21-22 16,1 22-16,-1 0 0,0-21 15,0-1-15,0 22 0,0-21 0,22 21 0,-22-22 16,0 22-16,21 0 0,-20 0 15,-1 0-15,0 21 0,0 0 0,0 0 16,0 0 0,-21 21-16,0 0 0,0 0 15,0 0-15,0 0 0,0 1 0,0-1 16,22 0-16,-22 0 0,0 0 16,21-21-1,0 0 1,0 0-1,-21-21-15,0 0 16,0 0-16,0 0 16,0-1-16,0 1 0,0 0 0,0 0 15,0 0-15,0 0 0,-21-1 0,0 1 16,0 0-16,-1 21 0,1 0 16,0 0-16,0 0 15,0 0-15,0 21 0,-1 0 0,1 1 16,0-1-16,0 0 0,0 21 0,0-21 15,-1 1-15,22 20 0,-21-21 0,21 0 16,0 22-16,0-22 0,0 0 16,0 21-16,0-21 0,21 1 0,1-1 15,-1 0-15,0 0 0,21 0 16,-21 0-16,22 1 0,-22-22 0,21 0 16,1 0-16,-22 0 0,21 0 15,0 0-15,1 0 0,-22 0 0,21-22 16,1 1-16,-22 0 0,0 0 0,21 0 15,-21 0-15,1-22 0,-1 22 0,0 0 16,0-21-16,0-1 0,-21 22 0,21-21 16,1-1-16,-22 1 0,0 0 15,0-1-15,21 1 0,-21 0 0,0 21 16,0-22-16,0 22 0,0 0 0,0 0 16,0 0-16,-21 21 15,21 21 1,0 0-16,-22 0 0,1 0 0,21 22 15,-21-22-15,21 21 0,0 0 0,-21-20 16,21 20-16,0 0 0,-21-21 16,21 22-16,0-1 0,0-21 0,0 22 15,0-22-15,0 0 0,0 21 0,21-21 16,0 22-16,0-22 0,0 0 0,1 0 16,-1 0-16,0 1 0,0-1 15,21-21-15,-20 0 0,-1 21 0,21-21 16,-21 0-16,22 0 0,-22 0 0,21 0 15,0 0-15,1-21 0,-22 21 16,21-21-16,1-1 0,-22 1 0,21 0 16,-21 0-16,0-21 0,1 20 15,-1 1-15,0-21 0,0 21 0,-21-22 16,21 22-16,-21-21 0,0 21 0,0 0 16,0-22-16,0 22 0,-21 0 15,0 21-15,0 0 0,0 0 16,-1 0-16,1 0 0,-21 0 0,21 21 15,0 0-15,-1-21 0,1 21 0,0 22 16,0-22-16,0 0 0,0 0 0,-1 0 16,22 22-16,0-22 15,0 0-15,0 0 0,0 22 0,0-22 0,0 0 16,0 0-16,0 0 0,22-21 16,-22 21-16,21-21 0,0 0 0,0 0 15,0 0-15,0 0 0,1 0 16,-1 0-16,0 0 0,0 0 0,0-21 15,0 0-15,1 0 0,-1 0 0,0 0 16,-21-1-16,21 1 0,-21 0 0,21-21 16,0 21-16,-21-1 0,0-20 15,0 21-15,0 0 0,0 0 0,0-1 16,0 1-16,0 0 0,0 42 31,0 0-15,-21-21-16,21 22 0,0-1 15,0 0-15,0 0 0,-21 0 0,21 0 16,0 1-16,0 20 0,0-21 0,0 0 16,0 0-16,0 1 0,0-1 15,21-21-15,-21 21 0,0 0 0,21-21 16,1 0-16,-1 0 0,-21 21 0,21-21 16,0 0-16,0 0 0,0 0 0,1 0 15,-1-21-15,0 21 0,0-21 0,0 0 16,0 0-16,1-1 0,-1 1 15,0 0-15,0 0 0,0 0 0,-21-22 16,21 22-16,1 0 0,-22 0 16,0 0-16,0 0 0,21-1 0,-21 1 15,-21 21 17,-1 21-32,22 1 15,0-1-15,0 0 0,0 0 0,0 0 16,0 0-16,0 1 0,0-1 15,0 0-15,0 0 0,0 0 0,0 0 16,0 1-16,0-1 0,0 0 16,0 0-16,0 0 15,0-42 32,-21 0-47,21 0 0,-21 21 16,21-21-16,0-1 15,-21 22-15,21-21 16,-21 21-16,0 0 16,21 21-1,0 1-15,0-1 16,0 0-16,0 0 16,21-21-1,-21 21-15,21-21 0,0 0 0,-21 21 16,21-21-16,0 0 0,1 0 15,-1 0-15,0 0 0,0 0 16,0 0-16,0 0 0,1 0 0,-1-21 16,0 0-16,21 0 0,-21 0 15,43-43-15,-43 43 16,0 0-16,22-21 0,-22 20 16,0 1-16,0 0 0,0-21 0,0 21 15,1-1-15,-1 1 0,-21 0 16,0 0-16,0 0 0,-21 21 31,-1 0-31,1 21 16,21 0-16,0 0 0,0 0 15,0 1-15,0-1 0,0 0 16,0 0-16,0 0 0,0 0 16,0 1-16,0-1 0,21-21 0,-21 21 15,22 0-15,-22 0 0,21-21 16,-21 21-16,0 1 0,0-1 15,0 0 1,-21-21 0,-1 0-1,1 0-15,0 0 0,0 0 16,0 0 0,0-21-16,-1 21 31,1 0 0,0 0 94,0 0-109,0 0-16,0 0 15,-1 0-15</inkml:trace>
  <inkml:trace contextRef="#ctx0" brushRef="#br3" timeOffset="-150319.65">16150 8742 0,'0'0'15,"0"-21"-15,21 0 16,-21-1-16,21 1 16,1 0-16,-22 0 15,0 0 1,0 0-1,0 42 32,0 0-47,0 0 16,0 0-16,0 0 0,0 1 0,-22-1 16,22 21-16,-21-21 0,21 0 15,-21 22-15,21-22 0,0 0 0,-21 21 16,21-20-16,-21 20 0,21-21 0,-21 21 15,21-20-15,0-1 0,0 21 0,0-21 16,-22 0-16,22 22 0,-21-22 16,21 0-16,0 0 0,0 0 15,-21 1-15,21-1 0,-21 0 16,21 0-16,0 0 16,0-42 15,0 0-16,0 0 1,21 0-16,-21-1 0,21 1 16</inkml:trace>
  <inkml:trace contextRef="#ctx0" brushRef="#br3" timeOffset="-149427.15">16044 8848 0,'0'-21'0,"21"21"15,-21-22-15,0 1 16,0 0 0,0 0-16,0 0 15,0 0-15,0-1 16,0 1-16,0 0 15,0 0 1,22 21-16,-22-21 0,21 21 16,0-21-16,0 21 0,0 0 15,-21-22-15,21 22 0,1 0 0,-1 0 16,0 0-16,0 0 0,21 0 16,-20 0-16,-1 0 0,0 0 0,21 0 15,-21 0-15,1 22 0,-1-1 0,0-21 16,0 21-16,-21 0 0,0 0 0,0 0 15,0 1-15,0-1 0,0 0 0,0 0 16,-21 0-16,0 0 0,0 1 16,-1-1-16,1 21 0,-21-21 0,0-21 15,20 21-15,-20 1 0,21-1 0,-21 0 16,20-21-16,-20 21 0,21-21 16,0 0-16,-22 21 0,22-21 0,0 0 15,0 0-15,0 0 16,0 0-16,21-21 31,21 21 0,0 21-31,0-21 16,-21 21-16,0 1 0,21-22 0,0 21 16,1 0-16,-22 0 0,21-21 0,0 21 15,-21 0-15,21 1 0,0-22 0,-21 21 16,21 0-16,1-21 15,-22 21-15,21 0 0,0-21 0,-21 21 16,21-21-16,0 0 0,0 22 16,1-22-16,-1 0 15,0 0-15,0 0 16,0 0 0,0 0-1,1 0 1,-22-22-1,0 1 1,0 0 0,21 21-16,-21-21 15,0 0-15</inkml:trace>
  <inkml:trace contextRef="#ctx0" brushRef="#br3" timeOffset="-149044.37">16785 8763 0,'0'-21'0,"0"0"0,0 0 0,0-1 16,0 1 0,21 42 15,0 1-16,-21-1-15,0 0 0,0 0 0,22 21 16,-22-20-16,21-1 0,-21 21 0,0-21 16,0 0-16,21 1 0,-21 20 0,21-21 15,-21 0-15,0 0 0,0 1 16,0-1-16,0 0 0,0 0 16,21 0-16,-21 0 0,0 1 31,0-44 16,21 22-47,-21-21 0,0 0 15,0 0-15,0 0 0,0 0 16</inkml:trace>
  <inkml:trace contextRef="#ctx0" brushRef="#br3" timeOffset="-148312.58">17272 8636 0,'0'-21'15,"0"0"-15,0 0 16,-21 21 15,0 21-15,21 0-1,0 0-15,-22-21 0,22 21 0,-21 0 16,21 1-16,-21 20 0,21-21 16,-21 0-16,0 22 0,21-22 0,-21 21 15,-1-21-15,1 22 0,21-22 16,-21 21-16,0-21 0,21 0 0,0 1 16,0 20-16,-21-21 0,21 0 0,0 0 15,-21-21-15,21 22 0,0-1 16,0 0-16,0 0 15,0 0-15,21-21 125,0 0 16,-21 21-125,0-42 77,21 21-77,-21-21-16,0 0 0,21 0 16,0 0-16</inkml:trace>
  <inkml:trace contextRef="#ctx0" brushRef="#br3" timeOffset="-147405.05">17738 9038 0,'0'0'0,"0"-21"31,0 0-15,-22 21 46,22 21-62,-21-21 16,21 21-16,0 0 0,0 1 16,0-1-16,0 0 15,21-21 1,1 0 0,-1 0-16,0 0 15,0 0-15,0 0 16,-21-21-16,21 21 15,-21-21-15,0-1 0,0 1 16,0 0-16,0 0 16,0 0-16,0 0 15,-21 21 1,0 0-16,0 21 16,21 0-16,0 0 0,0 0 15,0 0 1,0 1-1,21-22 1,0 0-16,0 0 0,1 0 16,-1 0-16,0 0 15,-21-22-15,0 1 16,21 21-16,-21-21 16,0 0-16,0 0 15,-21 21-15,0 0 16,0 0-1,-1 21-15,1-21 16,21 21-16,0 0 16,0 0-1</inkml:trace>
  <inkml:trace contextRef="#ctx0" brushRef="#br3" timeOffset="-146584.46">19113 8700 0,'-21'0'0,"21"-22"15,0 1-15,0 0 16,0 0-16,0 0 15,21 21-15,-21-21 16,22 21-16,-1 0 0,0 0 16,0 0-16,0 0 0,0 0 15,1 21-15,-1 0 0,21 0 0,-21 0 16,0 0-16,1 22 0,20-22 0,-21 21 16,0-21-16,0 22 0,1-22 15,-1 21-15,0 1 0,-21-22 0,0 21 16,21-21-16,-21 22 0,0-22 0,0 21 15,0-21-15,0 0 0,0 1 0,0-1 16,0 0-16,0 0 0,0-42 63,0 0-63,0 0 0,0-1 15,0-20-15,0 21 0,0-21 16,21-1-16,0 1 0,-21 0 0,22-22 15,-1 22-15,0-22 0,0 22 0,0-22 16,0 22-16,1 0 0,-1-1 0,0 1 16,0 21-16,-21-21 0,21 20 0,-21 1 15,21 0-15,-21 0 16,22 21 0,-22 21-1,0 0-15,0 0 0,0 1 16,0-1-16,21 0 15,-21 0-15,0 0 0,0 0 16,0 1-16,0-1 0</inkml:trace>
  <inkml:trace contextRef="#ctx0" brushRef="#br3" timeOffset="-144940.72">20320 9017 0,'0'0'0,"21"0"16,0 0-16,0-21 16,1 21-16,-22-21 0,21 0 15,-21-1-15,21 22 0,-21-21 0,0 0 16,0 0-16,0 0 0,0 0 0,0-1 16,0 1-16,0 0 0,0 0 0,0 0 15,-21 0-15,0 21 0,-1-22 16,1 22-16,0 0 0,0 0 15,0 0-15,0 22 0,-1-1 0,1-21 16,0 21-16,0 21 0,0-21 0,0 1 16,-1 20-16,1-21 0,0 21 0,0 1 15,0-22-15,21 21 0,0-21 16,0 22-16,-21-22 0,21 0 16,0 0-16,0 0 0,0 1 0,21-1 15,0-21-15,0 0 0,0 0 16,0 0-16,1 0 0,-1 0 0,21 0 15,-21 0-15,0 0 0,1-21 16,-1-1-16,21 1 0,-21 21 0,-21-21 16,21 0-16,1 0 0,-1-22 0,-21 22 15,0 0-15,21 0 0,-21-21 0,21-1 16,-21 22-16,0 0 0,0-21 0,0 20 16,0 1-16,0 0 0,0 0 15,0 0-15,0 42 31,0 0-15,0 0-16,0 0 0,-21 1 16,21-1-16,-21 21 0,21-21 0,0 22 15,0-22-15,0 0 0,0 21 0,0-21 16,0 1-16,0-1 0,0 0 0,0 0 16,21 0-16,0-21 0,0 0 15,0 21-15,1-21 16,-1 0-16,0 0 0,0 0 0,0 0 15,0-21-15,1 21 0,-1-21 0,21 0 16,-21 0-16,0 0 0,22-1 0,-22 1 16,0 0-16,0-21 0,0 21 15,1-22-15,-1 22 0,-21-21 16,0 21-16,0-1 0,0 1 0,0 0 16,0 0-16,0 0 0,-21 21 15,-1 0-15,1 0 0,0 0 16,0 0-16,21 21 15,0 0-15,0 0 16,0 0-16,0 1 0,0-1 0,0 0 16,21 0-16,0 0 0,-21 0 15,21 1-15,-21-1 0,0 0 16,22 0-16,-22 0 16,0 0-16,21 1 0,-21-1 15,0 0-15,0 0 0,21 0 16,0-21-16,-21 21 0,21-21 0,0 0 15,1 22-15,-1-22 0,0 0 0,0 0 16,0 0-16,22 0 0,-22 0 16,0 0-16,0 0 0,21 0 0,-20 0 15,20 0-15,-21-22 0,0 1 0,22 21 16,-22-21-16,0 0 0,0 0 0,0 0 16,0-1-16,1 1 0,-22 0 15,0 0-15,21-21 0,-21 20 0,0-20 16,0 21-16,0-21 0,0 20 15,0-20-15,0 21 0,0 0 0,-21 0 16,21-1-16,-22 22 0,1 0 16,0 0-16,0 0 0,0 0 15,0 0-15,-1 0 0,1 22 0,-21-1 16,21 0-16,0 0 0,-1 0 0,1 0 16,0 1-16,0 20 0,21-21 15,0 0-15,0 22 0,0-22 0,0 0 0,0 21 16,0-21-16,0 1 0,21-1 15,-21 0-15,21 0 16,0-21-16,1 21 0,-1-21 16,0 0-16,0 0 0,0 0 0,0 0 15,1 0-15,-1-21 0,0 0 16,0 21-16,-21-21 0,21 0 16,0-1-16,-21 1 0,0 0 0,22 0 15,-1 0-15,-21-22 0,21 22 0,-21-21 16,0 21-16,0 0 0,0-22 0,21 22 15,-21 0-15,0 0 0,21 0 16,-21 42 0,0 0-1,0 0-15,0 0 0,0 0 16,0 1-16,0 20 0,0-21 16,0 0-16,0 22 0,0-22 0,0 0 15,0 21-15,21-21 0,1 1 16,-1-22-16,-21 21 0,21-21 0,0 0 15,0 0-15,0 0 0,1 0 0,-1 0 16,0 0-16,0 0 0,0 0 16,0 0-16,1 0 0,-1-21 0,0-1 15,0 22-15,-21-21 0,21 0 0,0 0 16,-21 0-16,0 0 0,22-1 0,-22-20 16,21 21-16,-21 0 0,0 0 15,0-1-15,0 1 0,0 0 16,0 42-1,0 0 1,0 1-16,0-1 0,0 0 0,0 0 16,-21 0-16,21 22 0,0-22 15,0 0-15,0 0 0,-22 0 0,22 0 16,0 1-16,0-1 16,0 0-1,0-42 32,0 0-47,0-1 0,22 1 16,-22 0-16,21 0 0</inkml:trace>
  <inkml:trace contextRef="#ctx0" brushRef="#br3" timeOffset="-144604.91">22140 8551 0,'0'-21'0,"0"0"15,0 63-15,-21-84 16,21 63 0,0 0-1,21-21 1,0 0 0,1 0-1,-22-21 1,0 0-1,0 0-15,-22 21 32,1 0-32,0 0 15,0 0-15,21 21 16,-21-21-16,21 21 0,0 0 16,0 1-1,21-22 1,0 0-16,0 0 15</inkml:trace>
  <inkml:trace contextRef="#ctx0" brushRef="#br3" timeOffset="-143940.27">22606 8403 0,'0'-42'15,"-21"127"-15,42-128 0,-21-20 0,0 42 16,-21-1-16,0 22 15,-1 0 1,1 22-16,0-1 16,21 0-16,0 0 0,0 0 15,0 0-15,0 22 0,0-22 0,-21 0 16,21 21-16,0-20 0,-21 20 16,21 0-16,0-21 0,0 22 0,-21-1 15,21 0-15,-22-20 0,1 20 0,21-21 16,0 21-16,0-20 0,-21-1 0,21 0 15,0 0-15,-21 0 0,21 0 16,0-42 31,0 0-47,21 21 16,-21-21-16,21 0 0,0 0 0,-21-1 15,22 1-15,-1 0 0,-21 0 16,21 0-16,0 0 0,0-1 0,-21 1 15,21 21-15,1-21 0,-1 21 0,0 0 16,0-21-16,0 21 16,0 0-16,1 0 0,-1 0 0,0 0 15,0 21-15,-21 0 0,21-21 0,0 21 16,1 1-16,-22-1 0,0 0 0,0 0 16,0 0-16,0 0 0,0 1 15,0-1-15,0 0 0,-22 0 16,22 0-16,-21 0 0,0-21 15,0 22-15,-21-1 0,20-21 0,1 21 16,0-21-16,-21 0 0,21 21 0,-1-21 16,1 0-16,0 0 0,0 0 0,0 0 15,0 0-15,-1 0 16,1 0-16,0 0 31,21-21-15,0 0-1,0 0-15,0-1 0,21 22 16,-21-21-16,0 0 0,21 0 0,1 0 16,-1 0-16,0-1 0</inkml:trace>
  <inkml:trace contextRef="#ctx0" brushRef="#br3" timeOffset="-143528.83">23156 8276 0,'0'0'16,"0"-21"-16,0 0 0,0 0 0,0 0 0,0-1 15,0 1-15,0 0 0,0 0 16,0 0 0,0 42-1,0 0-15,0 0 16,0 0-16,0 1 0,0 20 0,0-21 15,0 21-15,0 1 0,0-1 16,0 0-16,-21-20 0,21 20 0,0 0 16,0-21-16,0 22 0,0-1 0,-21-21 15,21 22-15,0-1 0,-21-21 0,21 0 16,0 22-16,0-22 0,0 0 16,0 0-16,-21-21 0,21 21 0,0 0 15,0 1 1,21-44 31,-21 1-32,21 0-15,0 0 16,0 0-16,0 0 0</inkml:trace>
  <inkml:trace contextRef="#ctx0" brushRef="#br3" timeOffset="-143039.11">23262 8721 0,'0'0'31,"21"21"-15,0-21-16,1 0 16,-1 0-16,0 0 15,0 0-15,0 0 0,0 0 16,1-21-16,-22 0 0,21 21 15,0-22-15,0 22 0,0-21 0,-21 0 16,21 0-16,-21 0 0,22 21 16,-22-21-16,0-1 0,0 1 15,0 0 1,-22 21-16,1 0 16,0 0-16,0 0 0,0 0 15,0 0-15,21 21 0,-22 0 0,1-21 16,0 22-16,0-1 0,21 0 0,-21 0 15,21 0-15,-21 0 0,21 1 16,0 20-16,-22-21 0,22 0 0,0 0 16,0 1-16,0-1 0,0 0 0,0 0 15,0 0-15,0 0 0,22-21 0,-22 22 16,21-22-16,0 0 0,0 0 16,0 0-16,0 0 0,1 0 15,-1 0-15,0 0 0,0 0 0,0 0 16,0 0-16,1 0 15,-1 0-15,0 0 0,-21-22 16,0 1-16,0 0 31,0 0-15</inkml:trace>
  <inkml:trace contextRef="#ctx0" brushRef="#br3" timeOffset="-138600.2">24236 8657 0,'0'-21'15,"0"0"16,0 0 1,0 42 30,0 0-62,0 0 16,0 0-16,0 22 0,0-22 15,0 0-15,0 21 0,0-20 0,0-1 16,0 0-16,0 21 0,0-21 0,0 1 16,-21-1-16,21 0 0,-22 0 15,22-42 32,0 0-47,0 0 16,0-1-16,0 1 0,0 0 15,0 0-15,0 0 0,0-22 0,22 22 16,-1 0-16,-21-21 0,21 21 0,-21-22 16,21 22-16,0 0 0,0 0 0,-21 0 15,22-1-15,-1 1 0,0 21 16,0 0-16,0 0 16,-21 21-16,21 1 15,-21-1-15,0 21 0,0-21 16,0 22-16,22-22 0,-22 0 0,0 21 15,0-21-15,0 22 0,0-22 16,0 0-16,0 0 0,21 0 0,-21 1 16,21-22-16,-21 21 0,21-21 15,0 0-15,0 0 0,1 0 16,-1 0-16,0 0 16,0-21-16,0-1 0,0 1 15,1 0-15,-22 0 0,21-21 16,0 20-16,0 1 0,0 0 0,0-21 15,1 21-15,-1-22 16,0 22-16,0 0 0,0-21 0,0 20 16,1 1-16,-1 0 0,0 0 0,0 0 15,21 0-15,-20 21 0,-1 0 0,0 0 16,0 0-16,0 0 0,0 0 16,1 21-16,-22 0 0,0 0 0,21 0 15,-21 22-15,21-22 0,-21 0 0,0 0 16,0 0-16,0 0 0,0 1 0,0-1 15,0 0-15,0 0 0,0 0 16,0-42 15,0 0-15,0 0-16,0 0 16,0-1-16,0 1 15,0 0-15,0 0 0,0 0 16,0 0-16,0-1 0,0 1 0,-21 0 15,0 0-15,-1 21 0,1-21 0,0 0 16,0 21-16,0 0 16,0 0-16,-1 0 0,-20 21 0,21 0 15,0 0-15,0 0 0,-1 0 0,-20 22 16,21-22-16,0 21 0,0-21 0,-1 22 16,22-22-16,0 21 15,-21-21-15,21 1 0,0 20 0,0-21 16,0 0-16,0 0 0,21-21 0,-21 22 15,22-1-15,-1-21 0,0 0 0,21 0 16,-21 0-16,1 0 0,-1 0 16,0 0-16,0-21 0,21 21 0,-20-22 15,-1 1-15,0 0 0,0 0 0,0 0 16,-21 0-16,21-1 0,1 1 0,-1-21 16,-21 21-16,0 0 0,21-1 15,0 1-15,-21 0 0,0 0 0,0 0 16,0 0-16,0 42 31,0 0-15,0 0-16,0 0 0,0 0 0,0 1 15,0 20-15,0-21 0,0 0 0,0 22 16,0-22-16,0 0 0,0 0 0,0 0 16,21 0-16,0-21 15,1 0-15,-1 0 0,0 0 16,0 0-16,0 0 0,0 0 0,1 0 15,20-21-15,-21 0 0,0 21 0,0-21 16,1 0-16,-1 0 0,0-1 0,-21 1 16,21 0-16,0 0 0,-21 0 15,0-22-15,0 22 0,0 0 0,0 0 16,21 0-16,-21 0 16,0 42 15,-21 0-31,21 0 0,0 0 15,0 0-15,-21 22 0,21-22 0,-21 0 16,21 0-16,0 22 0,0-22 0,0 0 16,0 0-16,-21 0 0,21 0 15,0 1 1,-21-22-16,21-22 31,0 1-15,0 0-16,0 0 15,0 0-15,0 0 0,0-1 0,0-20 16,0 21-16,0 0 0,21 0 0,0-1 16,0-20-16,-21 21 0,42-21 15,-20 20-15,-1 1 0,0 21 16,0 0-16,0-21 0,0 21 0,1 0 16,-1 0-16,0 0 0,-21 21 0,21 0 15,0 1-15,0-1 0,1 0 16,-1 0-16,-21 0 0,0 0 0,21 1 15,-21 20-15,0-21 0,0 0 16,0 22-16,0-22 0,0 0 0,0 0 16,0 0-16,0 0 0,0 1 0,0-1 15,-21-21 1,0 0 0,21-21-1,-22 21-15,22-22 0,0 1 16,0 0-16,0 0 0,0 0 15,0 0-15,22-22 0,-1 22 0,0 0 16,0-21-16,0 20 0,0-20 16,1 21-16,-1 0 0,21 0 0,-21-1 15,0 1-15,1 0 0,-1 21 0,0 0 16,0 0-16,0 0 16,0 21-16,-21 0 0,0 1 15,0-1-15,22 0 0,-22 21 0,0-21 16,0 1-16,0 20 0,0-21 15,0 0-15,0 0 0,0 1 0,0-1 16,0 0-16,0 0 0,0 0 0,0 0 16,0 1-16,-22-22 15,22 21 1,0-42 15,0-1-31,0 1 0,0 0 16,0 0-16,22 0 0,-1 0 15,0-1-15</inkml:trace>
  <inkml:trace contextRef="#ctx0" brushRef="#br3" timeOffset="-138144.15">26649 8657 0,'0'0'47,"21"0"-47,0 0 0,0 0 15,0 0-15,1 0 0,-1 0 16,0-21-16,0 21 16,0-21-16,0 21 0,1-21 15,-1 21-15,0-21 0,0-1 0,-21 1 16,21 0-16,-21 0 0,0 0 16,21 0-16,-21-1 0,0 1 15,0 0-15,-21 21 16,0 0-16,0 0 0,0 0 15,0 0-15,-1 0 0,1 21 0,0 0 16,0 1-16,0 20 0,0-21 16,-1 0-16,1 22 0,0-22 0,0 21 15,21 0-15,0-20 0,0 20 0,0-21 16,0 21-16,0-20 0,0 20 16,21-21-16,0 0 0,0 0 15,1-21-15,-1 22 0,0-22 0,0 0 16,21 21-16,-20-21 0,-1 0 0,21 0 15,-21 0-15,0 0 0,1 0 0,-1-21 16,0 21-16,0-22 0,0 22 0,0-21 16,1 0-16,-22 0 15,0 0-15,0 0 16</inkml:trace>
  <inkml:trace contextRef="#ctx0" brushRef="#br3" timeOffset="-137091.45">16065 10012 0,'22'-42'15,"-22"20"1,0 1-16,-22 21 47,22 21-47,0 1 16,0-1-16,0 0 0,-21 21 15,21-21-15,0 22 0,0-22 16,0 21-16,-21 1 0,21-1 0,0 0 15,0 1-15,0-22 0,0 21 0,0 0 16,0-20-16,0-1 0,0 0 0,0 21 16,0-21-16,0 1 0,0-1 15,0 0 1,0-42 15,0 0-31,0-1 16,0 1-16,0 0 15,0-21 1</inkml:trace>
  <inkml:trace contextRef="#ctx0" brushRef="#br3" timeOffset="-136536.27">16002 10118 0,'0'-43'16,"21"107"-16,-42-85 0,21-43 0,0 43 15,0 0-15,0 0 16,21 21-16,0-21 0,0 21 0,-21-22 16,22 22-16,-1 0 0,0 0 0,0-21 15,0 21-15,0 0 0,1 0 16,-1 0-16,0 0 0,0 0 0,0 21 16,0-21-16,1 22 0,-1-1 0,0 0 15,0 0-15,-21 21 0,0-20 0,0-1 16,0 0-16,0 21 0,0-21 15,-21 1-15,0-1 0,-22 0 0,22 0 16,0 0-16,-21 0 0,21 1 0,-1-1 16,1-21-16,0 0 0,0 21 0,0-21 15,0 0 1,21-21 0,-22 21-16,22-21 15,0-1-15,22 44 47,-1-22-47,0 21 0,0 0 16,0 0-16,0-21 0,1 21 0,-1 0 15,0 1-15,0-1 0,0 0 0,0-21 16,1 21-16,20 0 0,-21-21 0,0 21 16,0-21-16,1 22 0,-1-22 15,0 0-15,-21 21 0,21-21 16,0 0-16,-21-21 62,0-1-46,21 1-16</inkml:trace>
  <inkml:trace contextRef="#ctx0" brushRef="#br3" timeOffset="-136196.17">16722 10097 0,'0'-43'0,"0"149"0,0-169 0,0-1 16,21 64-16,0 0 16,-21 21-1,21 0 1,0-21-16,-21 43 0,0-22 0,0 0 15,21 0-15,-21 0 0,22 22 0,-22-22 16,0 21-16,21-21 0,-21 1 0,0 20 16,0-21-16,0 0 0,0 0 0,0 1 15,0-1-15,0 0 0,0 0 16,0 0-16,0 0 16,21-21 30,-21-21-46,0 0 0,0 0 16,21 0-16,-21 0 16,21-1-16</inkml:trace>
  <inkml:trace contextRef="#ctx0" brushRef="#br3" timeOffset="-135852.36">17187 9970 0,'0'42'15,"0"-84"-15,0 20 0,-21 44 47,21-1-47,0 0 0,-21 0 16,21 0-16,-21 0 0,21 1 0,-21 20 16,-1-21-16,22 0 0,-21 22 0,0-1 15,0-21-15,0 21 0,0-20 0,21 20 16,-22 0-16,1-21 0,21 1 0,0-1 15,0 0-15,-21 0 0,21 0 16,0 0-16,-21-21 0,21 22 0,0-1 31,0-42 16,0-1-31,0 1-16,21 21 0,-21-21 0,21 0 15,-21 0-15</inkml:trace>
  <inkml:trace contextRef="#ctx0" brushRef="#br3" timeOffset="-135400.64">17589 10308 0,'0'0'0,"0"21"15,0 1 1,22-22 0,-1 0-1,0 0 1,0 0-16,0 0 15,0-22-15,-21 1 16,22 21 0,-22-21-16,0 0 15,0 0-15,-22 21 32,1 0-32,21 21 15,0 0-15,0 0 0,-21 0 16,21 1-16,0-1 15,0 0 1,21-21 15,0 0-31,-21-21 16,22 0-16,-1-1 16</inkml:trace>
  <inkml:trace contextRef="#ctx0" brushRef="#br3" timeOffset="-134448.87">19304 9970 0,'0'0'0,"-21"0"0,0 0 15,-1 0 1,1 0 0,21 21-16,0 0 0,0 0 15,0 0-15,0 0 0,0 1 0,0-1 16,0 0-16,0 0 0,0 0 0,0 0 16,0 1-16,0-1 0,0 0 0,0 0 15,0 0-15,0 0 16,0 1-16,0-1 15,-21-21 1,0 0 0,21-21-16,0-1 15,0 1-15,0 0 16,0 0-16,0 0 0,0 0 16,0-1-16,0 1 0,0 0 0,0 0 15,21-21-15,0 20 0,-21 1 0,21 0 16,1 0-16,-1 0 0,0 0 15,0-1-15,0 1 0,0 21 0,1 0 16,-1 0-16,0 0 0,0 0 0,0 0 16,0 21-16,1 1 0,-1-1 15,-21 0-15,0 0 0,21 0 16,-21 22-16,21-22 0,-21 0 16,0 0-16,0 0 0,0 0 0,0 1 15,0-1-15,0 0 0,0 0 0,0 0 16,0 0-1,-21-42 17,21 0-32,0 0 15,0 0-15,0 0 0,0-1 16,0 1-16,0 0 0,21 0 0,0 0 16,0 0-16,-21-1 0,22-20 0,-1 21 15,0 0-15,0 0 16,21-22-16,-20 43 0,-1-21 0,0 21 15,0 0-15,0 0 0,0 0 0,1 0 16,-1 0-16,0 0 0,0 21 0,-21 0 16,21 1-16,-21 20 0,21-21 15,-21 0-15,0 0 0,0 22 0,0-22 16,0 0-16,0 0 0,0 0 0,0 1 16,0-1-16,0 0 0,-21 0 0,21 0 15,-21 0-15,42-21 47,0-21-31,-21 0-16</inkml:trace>
  <inkml:trace contextRef="#ctx0" brushRef="#br3" timeOffset="-134072.65">20320 10054 0,'21'0'47,"-42"0"-47,63 0 0,-21 0 0,1-21 15,-1 21-15,0 0 0,0-21 16,0 21-16,0-21 0,1 0 16,-1 21-16,0-22 0,0 22 0,-21-21 15,21 0-15,-21 0 16,0 0-16,-21 21 15,0-21-15,0 21 0,0 0 16,-22 21-16,22 0 0,0 0 16,0 0-16,0 0 0,-1 1 0,1 20 15,0-21-15,21 0 0,0 22 0,0-22 16,0 21-16,0-21 0,0 0 0,0 1 16,0-1-16,0 0 0,0 0 15,21 0-15,0-21 16,1 21-16,20-21 0,-21 0 0,0 0 15,0 0-15,22 0 0,-22 0 0,21-21 16,1 21-16,-22-21 0,21 0 0,-21 0 16,22 21-16</inkml:trace>
  <inkml:trace contextRef="#ctx0" brushRef="#br3" timeOffset="-133796.74">21167 9589 0,'0'-22'16,"0"171"-16,0-276 0,-22 105 0,1 22 0,0 0 16,21 22-16,0-1 0,0 0 0,-21 0 15,21 21-15,-21 1 0,21-22 16,0 21-16,0 1 0,0-1 0,0 0 16,0 1-16,0-1 0,0 0 0,0-21 15,0 22-15,0-22 0,0 21 0,0-21 16,0 1-16,0-1 0,0 0 0,0 0 15,0 0-15,0 0 0,0-42 47,21 21-47,-21-21 0,21 0 16</inkml:trace>
  <inkml:trace contextRef="#ctx0" brushRef="#br3" timeOffset="-132963.7">21294 9716 0,'0'-43'0,"0"-84"32,0 297-32,0-319 15,0 171-15,0-1 0,0 0 16,0 21-16,0-21 0,0 22 0,0-1 16,0 0-16,0-20 0,0 20 0,0 0 15,0 1-15,0-22 16,0 21-16,0-21 0,0 22 0,0-22 15,0 0-15,0 0 0,0 0 0,0 0 16,0 1-16,0-44 47,0 1-31,0 0-16,0 0 0,21 21 15,0-21-15,-21 0 0,21-1 0,0 1 16,0 0-16,1 0 0,-22 0 0,21 21 15,0-21-15,0 21 16,0 0-16,-21 21 16,0 0-16,0 0 15,0 0-15,0 0 0,0 1 0,0-1 16,0 0-16,0 0 0,21 0 16,-21 0-16,22 1 15,-22-1-15,21-21 0,-21 21 16,21-21-16,0 0 0,0 0 0,0 0 15,1 0-15,-1 0 0,0 0 16,0 0-16,0-21 0,0 0 16,1 21-16,-22-22 0,21 1 0,0 21 15,-21-21-15,0 0 0,21 0 16,-21 0-16,21-1 0,-21 1 16,0 0-16,0 0 0,0 42 31,0 0-16,-21 0-15,21 1 0,-21-1 16,21 0-16,0 0 0,-21 0 0,21 0 16,0 1-16,0-1 0,0 0 15,21-21-15,0 0 0,0 0 16,0 0-16,1 0 0,-1 0 0,0 0 16,0 0-16,0 0 0,0 0 15,1 0-15,-1-21 0,0 0 16,0 21-16,-21-22 0,0 1 15,21 0-15,-21 0 0,21 0 0,-21 0 16,0-1-16,0 1 0,0 0 0,0 0 16,0 0-16,0 0 0,-21 21 15,0 0-15,0 0 16,0 0-16,0 0 0,-1 0 16,1 21-16,0-21 0,0 21 0,0 0 15,0-21-15,21 21 0,-22-21 16,22 21-16,22 1 31</inkml:trace>
  <inkml:trace contextRef="#ctx0" brushRef="#br3" timeOffset="-132360.05">22669 9970 0,'0'0'0,"0"-22"0,0 1 0,0 0 0,0 0 16,0 0-16,-21 21 16,0 0-16,0 0 0,0 0 0,0 0 15,-1 0-15,1 21 16,0 0-16,0 0 0,0 0 16,0 1-16,21 20 0,-22-21 0,22 0 15,0 0-15,-21 1 0,21-1 0,0 0 16,0 0-16,0 0 0,0 0 0,21 1 15,1-22-15,-22 21 0,21-21 0,0 0 16,0 0-16,0 0 0,0 0 16,1 0-16,-1 0 0,0 0 15,0 0-15,-21-21 0,21-1 0,0 1 16,1 0-16,-1 0 0,-21-21 16,21 20-16,0-20 0,-21 0 0,21 21 15,-21-43-15,21 22 16,-21-1-16,0-20 0,22 21 0,-22-22 15,0 22-15,0-1 0,0 1 0,0 0 16,0 21-16,0-1 0,0 1 0,-22 42 31,22 1-31,0-1 16,0 0-16,-21 21 0,21 1 0,-21-22 16,21 42-16,0-20 0,0-1 0,0 0 15,0 22-15,0-22 0,0 0 16,0 1-16,21-1 0,0 0 0,-21-20 15,22 20-15,-1-21 0,-21 0 0,21 0 16,0 1-16,0-22 0,-21 21 16,21-21-16,1 0 0,-1 0 0,0 0 15,0 0-15,0 0 16,0 0-16,-21-21 16,22-1-16,-22 1 0,0 0 15,0 0-15,0 0 0,0 0 16,0-1-16,0 1 0,0 0 0</inkml:trace>
  <inkml:trace contextRef="#ctx0" brushRef="#br3" timeOffset="-132087.2">20743 9906 0,'0'0'0,"-21"21"0,0-21 0,42 0 16,0 0 0,22 0-16,-1 0 0,0 0 0,1 0 15,-1 0-15,21 0 0,-20-21 0,-1 21 16,22 0-16,-22 0 0,0-21 16,1 21-16,-22 0 0,21-21 0,-21 21 15,0-21-15,1 21 16</inkml:trace>
  <inkml:trace contextRef="#ctx0" brushRef="#br3" timeOffset="-129932.73">23961 9821 0,'0'0'0,"-22"0"0,-20 0 16,42 22-1,0-1-15,-21 0 0,21 0 16,-21 0-16,0 0 16,21 1-16,0-1 0,0 0 0,0 0 15,0 0-15,0 0 0,0 1 16,0-1 0,-22-21-1,1 0 1,21-21-1,0-1 1,0 1-16,0 0 0,0 0 16,0 0-16,0 0 0,0-1 15,0-20-15,0 21 0,21 0 0,1-22 16,-1 22-16,0 0 0,0-21 0,0 21 16,0 21-16,1-22 0,-1 22 0,0 0 15,21 0-15,-21 0 0,1 22 16,-1-1-16,0 0 0,-21 0 0,21 21 15,0-20-15,-21-1 0,21 21 0,-21-21 16,0 22-16,22-22 0,-1 0 0,-21 0 16,0 0-16,0 0 0,0 1 15,21-22-15,-21 21 16,21-21 0,0 0-1,-21-21 1,21 21-16,1-22 0,-1 1 15,0 0-15,0 0 0,0 0 16,0 0-16,1-1 0,20-20 0,-21 21 16,21 0-16,-20-22 0,20 22 0,0 0 15,-21 0-15,22 0 0,-22 21 16,21 0-16,-21 0 0,22 0 0,-22 0 16,0 0-16,-21 21 0,21 0 15,-21 0-15,21 0 0,-21 1 0,0-1 16,0 0-16,0 0 0,0 0 0,0 0 15,0 1-15,0-1 0,0 0 16,0 0 0,0-42 15,0 0-31,22 21 16,-22-21-16,0-1 15,0 1-15,0 0 0,0 0 0,0 0 16,0 0-16,0-1 0,-22 1 15,1 0-15,21 0 0,-21 21 0,0 0 16,0 0-16,0 0 0,-1 0 16,-20 0-16,21 0 0,0 21 15,-22 0-15,22 0 0,0 1 0,0-1 16,0 0-16,0 0 0,-1 0 0,1 22 16,21-22-16,-21 0 0,21 0 0,0 0 15,0 0-15,0 1 16,0-1-16,21-21 0,0 0 15,1 21-15,-1-21 0,0 0 0,0 0 16,0 0-16,0 0 0,22-21 0,-22 0 16,0 21-16,21-22 0,-20 1 0,-1 0 15,0 0-15,0 0 16,0 0-16,0-1 0,1 1 0,-22 0 16,0 0-16,21 0 0,-21 0 0,21-1 15,-21 1-15,0 0 0,0 42 31,0 0-15,-21 1-16,21-1 0,0 0 0,0 21 16,0-21-16,0 1 0,0-1 0,0 0 15,0 0-15,21 0 0,0 0 16,0-21-16,0 0 0,1 22 16,-1-22-16,0 0 0,21 0 0,-21 0 15,1 0-15,20 0 0,-21 0 0,0 0 16,0-22-16,1 22 0,-1-21 15,0 21-15,0-21 0,0 0 0,-21 0 16,21 0-16,-21-1 0,22 1 16,-22 0-16,0 0 0,0 0 0,21 0 15,-21-1-15,0 1 0,0 0 0,-21 42 32,21 0-17,0 22-15,-22-22 0,1 0 16,21 0-16,0 22 0,0-22 0,0 0 15,-21 0-15,21 0 0,0 0 16,0 1-16,0-1 0,0 0 0,0 0 16,0-42 31,0 0-32,0 0-15,0-1 0,21 1 0,-21 0 16,21 0-16,1 0 0,-22 0 0,21-22 15,0 22-15,-21-21 0,21 21 16,0-1-16,0 1 0,1 0 0,-1 21 16,0 0-16,0 0 15,-21 21 1,0 0-16,21 1 0,-21-1 0,0 0 16,0 0-16,0 0 0,0 0 15,21 1-15,-21-1 0,0 0 16,0 0-16,0 0 0,0 0 15,0-42 32,22 0-47,-1 0 16,-21 0-16,21 0 0,0 21 16,-21-22-16,21 1 0,0-21 15,1 21-15,20 0 0,-21-22 0,21 22 16,-20 0-16,20-21 0,-21 20 15,21 22-15,-20-21 0,-1 21 0,0 0 16,0 0-16,-21 21 0,0 1 16,0-1-16,0 0 0,0 21 0,0-21 15,0 22-15,-21-22 0,21 21 16,-21-21-16,21 1 0,-21 20 0,21-21 16,0 0-16,-22 0 0,22 1 15,-21-22-15,21 21 0,0-42 47,0-1-31,21 1-16,1 0 15,-1 0-15</inkml:trace>
  <inkml:trace contextRef="#ctx0" brushRef="#br3" timeOffset="-129499.02">26416 9906 0,'63'-21'47,"-126"42"-47,148-42 15,-64 21-15,0-21 0,0 21 16,0-21-16,0-1 0,1 1 16,-1 21-16,-21-21 0,0 0 15,0 0-15,21 21 0,-21-21 0,0-1 16,0 1-16,0 0 0,-21 21 31,0 0-31,-1 0 0,1 21 16,0 0-16,0 1 0,0 20 0,0-21 15,21 0-15,-22 22 0,1-22 16,21 21-16,0-21 0,0 0 0,0 1 16,0-1-16,0 0 0,0 0 0,0 0 15,0 0-15,21 1 0,1-22 16,-22 21-16,21-21 0,0 0 0,0 0 15,0 0-15,0 0 0,1 0 16,-1 0-16,21 0 0,-21 0 0,0 0 16,1 0-16,-1 0 0,0 0 0,0 0 15,0-21-15,-21-1 32</inkml:trace>
  <inkml:trace contextRef="#ctx0" brushRef="#br2" timeOffset="-122200.61">17187 11240 0,'0'-22'0,"0"1"16,0 0-16,0 0 0,0 0 16,-21 0-1,21-1-15,-21 22 16,0-21-16,0 21 0,-1-21 16,1 21-16,0 0 0,0 0 15,0 0-15,0 0 0,-1 0 0,1 0 16,0 21-16,21 0 0,-21 1 15,0-1-15,0 0 0,21 0 0,0 21 16,-22-20-16,22 20 0,-21 0 0,0 1 16,21-1-16,0 0 0,-21 1 0,21-1 15,0-21-15,0 21 16,0 1-16,0-22 0,0 0 0,0 21 16,0-20-16,21-1 0,-21 0 0,21-21 15,0 21-15,1-21 0,-1 0 0,0 21 16,0-21-16,21 0 0,-20 0 0,-1 0 15,0 0-15,0 0 0,0-21 0,0 21 16,1-21-16,-1 21 0,0-21 16</inkml:trace>
  <inkml:trace contextRef="#ctx0" brushRef="#br2" timeOffset="-121900.86">17568 11091 0,'0'-63'0,"0"275"16,0-445-16,0 317 0,0-189 0,-21 83 16,0 22-16,-21 106 47,42-63-47,-22-1 0,22 0 0,0 1 15,0-1-15,0 0 0,-21 22 0,21-22 16,0 0-16,0 1 0,0-22 0,0 21 15,-21-21-15,21 22 0,0-22 0,0 0 16,0 0-16,0 0 16,0 1-16,21-22 31,0-22-15,1 1-16</inkml:trace>
  <inkml:trace contextRef="#ctx0" brushRef="#br2" timeOffset="-120559.4">17970 11388 0,'0'0'0,"0"-21"0,0-1 0,0 1 15,0 0-15,0 0 0,0 0 16,0 0-16,-21-1 0,0 22 0,21-21 15,-21 21-15,0 0 16,0 0-16,-1 0 0,1 21 16,21 1-16,-21-1 0,21 0 0,-21 21 15,0-21-15,21 1 0,0 20 0,0-21 16,-21 21-16,21-20 0,-22 20 0,22-21 16,0 0-16,0 0 15,0 1-15,0-1 0,0 0 0,0 0 16,22-21-16,-1 0 15,0 0-15,0 0 0,0 0 16,0 0-16,1 0 0,-1-21 0,0 0 16,0 0-16,-21-1 15,21 1-15,-21 0 0,0 0 16,21 0-16,-21 0 0,0-1 0,0 1 16,0-21-16,0 21 0,0 0 0,0-1 15,0 1-15,22 0 0,-22 0 16,0 42-1,0 0 1,0 0-16,0 1 16,0-1-16,0 0 0,0 0 0,0 21 15,0-20-15,0-1 0,0 0 0,0 0 16,0 0-16,0 0 0,0 1 16,0-1-16,0 0 0,21-21 15,0 0-15,0 0 16,0 0-16,0 0 0,1 0 15,-1 0-15,0-21 0,0 21 16,0-21-16,0-1 0,1 1 0,-1 21 16,0-21-16,0 0 0,-21 0 15,21 0-15,0-22 0,-21 22 0,0 0 16,0 0-16,22 0 0,-1 21 16,-21-22-16,0 1 0,0 42 31,0 1-16,0-1-15,0 0 0,0 0 0,0 0 16,0 0-16,0 1 0,0-1 16,0 0-16,0 0 0,0 0 0,0 0 15,0 1-15,0-1 16,21-21-16,-21 21 16,0-42 46,-21 21-62,21-21 0,0-1 16,-21 22-16,-1-21 15,1 21-15,0 0 32,21 21-17,0 1-15,0-1 16,0 0-16,21-21 15,-21 21-15,21-21 0,1 0 16,-1 21-16,0-21 16,0 0-16,0 0 0,0 0 0,1 0 15,-1 0-15,0 0 0,0 0 0,21 0 16,-20-21-16,-1 21 0,21-21 16,-21 21-16,0-21 0,1 0 0,-1 21 15,0-22-15,0 1 0,0 0 0,0 0 16,-21 0-16,22-22 0,-1 22 0,-21 0 15,21 0-15,-21-21 0,0 20 0,0 1 16,0 0-16,0 0 0,0 0 16,0 0-16,-21 21 31,21 21-31,-21 0 0,21 0 16,0 0-16,0 0 0,0 1 15,0-1-15,0 0 0,0 0 16,0 0-16,0 0 0,0 1 0,0-1 15,0 0-15,21 0 0,0 0 16,-21 0-16,21 1 0,-21-1 16,21-21-16,-21 21 15,-21-21 17,0 0-32,0 0 15,0 0-15,-1 0 0,1 0 16,0 0-1,21-21 17</inkml:trace>
  <inkml:trace contextRef="#ctx0" brushRef="#br2" timeOffset="-119940.47">20426 11007 0,'-21'0'0,"-22"-21"16,22 21 0,0 0-16,0 0 15,0-22-15,-1 22 0,44 0 47,-1 0-47,0 0 0,0 0 0,21 0 16,1 0-16,-1 0 0,0 0 0,1 0 15,-22 0-15,21 0 0,1 0 0,-1 0 16,-21 0-16,21 0 0,-20 0 16,-1 0-16,0 0 15,-42 0 1,0 0-16,-1 0 15,1 0-15,0 0 0,0 0 16,0 0 0,0 0-16,-1 0 0</inkml:trace>
  <inkml:trace contextRef="#ctx0" brushRef="#br2" timeOffset="-119700.61">20574 10964 0,'-42'22'31,"42"62"0,0-63-31,42-148 0,-84 276 0,42-107 0,0-21 0,0 21 16,0 1-16,0-22 0,0 21 15,-22-21-15,22 22 0,0-1 16,-21-21-16,21 0 0,0 22 0,0-22 16,-21 0-16,21 0 0,-21 0 0,21 1 15,0-1 1,21-21-1,0-21 1,0-1-16,1 1 0,-1 21 16</inkml:trace>
  <inkml:trace contextRef="#ctx0" brushRef="#br2" timeOffset="-118608.52">20743 11430 0,'0'0'31,"21"0"-15,1 0-16,-1 0 15,0 0-15,0-21 16,0 21-16,-21-21 0,0 0 16,21-1-16,-21 1 0,22 0 15,-22 0-15,0 0 0,0 0 16,0-1-1,-22 22-15,1 0 16,0 22-16,0-1 16,21 0-16,-21-21 0,21 21 15,-21 0-15,21 22 0,0-22 0,0 0 16,0 0-16,0 0 0,0 0 16,0 1-16,0-1 0,0 0 0,0 0 15,21-21-15,0 21 16,0-21-16,0 0 0,0 0 15,1 0-15,-1 0 0,0 0 16,0 0-16,0-21 0,0 21 16,-21-21-16,22 21 0,-1-21 15,0 0-15,-21-1 0,21 1 0,0 0 0,-21 0 16,21 0-16,-21 0 0,0-1 16,22 1-16,-22 0 0,0 0 15,0 42 16,0 0-31,0 0 0,0 1 16,0-1-16,0 21 0,0-21 0,0 0 16,0 1-16,0-1 0,0 0 0,0 0 15,0 0-15,0 0 16,0 1-16,0-1 0,-22-21 62,1 0-62,21-21 16,0-1-16,-21 1 0,0 0 16,0 21-16,21-21 15,0 0-15,-21 21 16,21 21 0,-22 0-16,22 0 15,0 0-15,0 1 16,22-1-16,-1-21 15,0 0-15,-21 21 16,21-21-16,0 0 0,0 0 0,1 0 16,-1 0-16,0 0 15,0 0-15,0-21 0,0 21 0,1-21 16,-1 21-16,0-22 0,-21 1 0,21 0 16,0 0-16,0 0 0,1-22 0,-22 22 15,21-21-15,0 21 0,0-22 0,-21 1 16,21 0-16,-21-1 0,21 1 15,-21 0-15,22 21 0,-22-22 0,0 22 16,0-21-16,0 21 0,0-1 0,0 1 16,-22 21 15,22 21-31,0 1 16,-21-1-16,21 0 0,0 0 0,0 0 15,0 22-15,0-22 0,0 21 0,0 0 16,0-20-16,0 20 0,0-21 0,0 21 15,0-20-15,0 20 0,0-21 16,0 0-16,0 0 0,0 1 0,0-1 16,0 0-16,0 0 0,21 0 15,-21 0-15,22-21 16,-1 0 0,0-21 15,-21 0-31,21 0 0,-21 0 15</inkml:trace>
  <inkml:trace contextRef="#ctx0" brushRef="#br2" timeOffset="-118392.64">21505 11240 0,'-21'0'15,"85"0"-15,-107 0 16,43 0-1,21 0 1,1 0-16,-1 0 16,0 0-16,0-22 0,0 22 15,0-21 1,1 21-16,-1-21 16,0 21-16,0-21 0</inkml:trace>
  <inkml:trace contextRef="#ctx0" brushRef="#br2" timeOffset="-117586.93">22606 10859 0,'0'-22'0,"0"44"0,0-65 0,21 22 15,-21 0-15,0 0 16,0 0-16,0-1 31,-21 22-31,0 0 0,0 0 0,-1 0 16,1 22-16,0-22 0,0 21 16,-21-21-16,20 21 0,1 0 15,-21 0-15,21 0 0,0-21 0,21 22 16,-22-1-16,1 0 0,21 0 15,0 0 1,21-21 0,1 21-16,-1-21 15,0 0-15,0 0 0,0 0 16,0 0-16,-21 22 0,22-22 0,-1 21 16,-21 0-16,21-21 15,-21 21-15,21-21 0,-21 21 0,0 0 16,0 1-16,0-1 0,0 0 15,0 0-15,0 0 16,-21-21-16,0 21 0,0-21 0,21 22 16,-22-22-16,1 0 0,0 0 15,0 21-15,0-21 0,0 0 16,-1 0 0,22-21 15,22-1-16,-1 22-15,0 0 0,0 0 16,0 0-16,0 0 16,1 22-16,-22-1 15,21-21-15,-21 21 16,0 0-16,0 0 0,0 0 16,0 1-16,0-1 0,0 0 0,0 0 15,0 0-15,0 0 0,0 1 0,-21 20 16,-1-21-16,1 0 0,21 0 0,0 1 15,-21-1-15,0 0 16,21 0-16,0 0 0,0 0 16,0 1-16,0-1 0,21-21 15,0 0 1,-21 21-16,21-21 0,1 0 0,-1 0 16,0 0-16,0 0 0,0 0 15,0-21-15,1 0 31,-22-1-31</inkml:trace>
  <inkml:trace contextRef="#ctx0" brushRef="#br2" timeOffset="-116226.41">22881 17145 0,'-21'0'15,"0"0"16,0 0-15,21-21-16,0 0 16,0 0-1,21 21 1,0-22-16,0 22 0,0-21 0,0 21 16,1 0-16,-1 0 0,0 0 0,0 0 15,0 0 1,0 0-16,1 21 0,-22 1 15,0-1-15,0 0 0,0 0 16,0 0-16,-22 0 16,22 1-16,-21-1 0,0 0 0,-21 0 15,21 0-15,-1 0 0,1 1 0,0-1 16,0-21-16,0 21 0,21 0 16,0 0-16,0 0 15,21 1 1,0-22-1,0 0-15,0 0 0,1 0 16,-1 0-16,0 0 16,0-22-16,0 22 15,0 0-15,-21 22 16,22-22 0,-22 21-16,0 0 0,0 0 0,0 0 15,0 0-15,0 1 0,0-1 16,0 21-16,0-21 0,0 0 0,0 22 15,0-22-15,0 0 0,0 0 16,0 22-16,0-22 0,0 0 0,0 0 16,-22 0-16,22 0 0,0 1 15,-21-22 1,0 0-16,0 0 0,0 0 16,0 0-16,-1 0 15,1 0-15,0 0 0,0 0 16,0 0-16,0-22 0,-1 1 0,1 21 15,0-21-15</inkml:trace>
  <inkml:trace contextRef="#ctx0" brushRef="#br2" timeOffset="-115044.33">20510 12573 0,'0'0'0,"0"-21"16,0 0-16,0 0 16,0 42 15,0 0-15,-21 0-16,21 0 0,0 0 15,0 1-15,0-1 0,0 0 16,0 0-16,0 0 0,0 0 0,0 1 15,0-1-15,0 0 16,0-42 31</inkml:trace>
  <inkml:trace contextRef="#ctx0" brushRef="#br2" timeOffset="-114716.52">20489 12192 0,'-21'-21'0,"42"42"0,-63-42 15,21 21 1,21 21-16,0 0 16,0 0-16,0 1 15,21-1 1,0-21-16,0 0 15,0 0-15,1 0 16,-22-21-16,0-1 16,-22 1-1,1 21 1,0 0 0,0 0-16,21 21 15,0 1-15,0-1 0,0 0 16,0 0-16,21 0 15,0-21-15,0 21 0,1 1 0</inkml:trace>
  <inkml:trace contextRef="#ctx0" brushRef="#br2" timeOffset="-114226.79">20891 12404 0,'0'21'0,"0"21"16,0-21 0,0 1-16,0-1 0,0 0 15,0 0-15,0 0 0,0 0 16,0 1-16,0-1 0,0 0 16,0 0-16,0 0 0,0 0 15,0-42 32,0 0-47,0 0 16,0 0-16,0 0 0,22-1 15,-1 1-15,0 0 0,-21 0 16,0 0-16,21-22 0,0 22 0,0 0 16,1 0-16,-1 0 0,0 21 15,0 0-15,0 0 16,0 21-16,-21 0 15,0 0-15,22-21 0,-22 21 0,0 1 16,0-1-16,21 0 0,-21 0 0,0 0 16,0 0-16,0 1 0,0-1 0,0 0 15,0 0-15,0 0 16,0 0 0,21-21-1,0-21 1,-21 0-16,21 21 15,-21-21-15</inkml:trace>
  <inkml:trace contextRef="#ctx0" brushRef="#br2" timeOffset="-113939.95">21548 12086 0,'0'64'16,"0"-128"-16,0 85 15,0 1-15,0-1 16,0 0-16,0 0 0,0 21 16,0-20-16,0 20 0,0 0 0,0-21 15,0 22-15,0-22 0,0 21 0,0 1 16,-22-22-16,22 0 0,0 21 0,0-21 16,0 1-16,0-1 0,0 0 0,0 0 15,22-42 32,-22 0-31,0 0-16,0-1 0</inkml:trace>
  <inkml:trace contextRef="#ctx0" brushRef="#br2" timeOffset="-113736.08">21421 12361 0,'0'0'31,"21"0"-15,0 0-16,0 0 15,0 0-15,0 0 0,1 0 16,-1 0-16,0 0 16,-21-21-16,21 21 0,0 0 31,-21-21-31,21 21 0,-21-21 0</inkml:trace>
  <inkml:trace contextRef="#ctx0" brushRef="#br2" timeOffset="-113083.2">22669 12383 0,'22'0'16,"-1"0"-16,-21-22 15,0 1 1,21 0-16,-21 0 0,0 0 16,0 0-16,0-1 0,0 1 0,0 0 15,0 0-15,0 0 0,0 0 16,0-1-16,-21 22 0,0 0 15,-1 0-15,1 0 16,0 22-16,0-22 0,0 21 16,0 21-16,-1-21 0,1 0 15,0 22-15,0-22 0,21 21 0,-21 1 16,21-22-16,-21 21 0,21-21 0,0 0 16,0 1-16,0-1 0,0 0 15,0 0-15,0 0 0,0 0 0,21-21 16,0 0-16,0 0 0,0 0 0,0 0 15,1 0-15,-1 0 0,0 0 0,0-21 16,0 21-16,22-21 0,-22 0 16,0 0-16,0 0 0,-21-1 15,21 1-15,-21 0 0,0-21 16,0 21-16,0-1 0,0-20 0,0 21 0,0 0 16,0 0-16,0-1 0,0 1 15,0 0-15,0 42 31,0 0-31,0 1 0,0-1 16,0 0-16,0 0 0,0 0 0,0 0 16,0 1-16,0-1 0,0 0 0,0 0 15,21 0-15,-21 0 0,22 1 16,-22-1-16,21-21 0,0 21 0,-21 0 16,21-21-16,0 0 0,0 0 15,1 0-15,-1 0 16,0 0-16,0 0 15,0-21-15,-21 0 0,21 21 16,1-21-16,-22-1 0</inkml:trace>
  <inkml:trace contextRef="#ctx0" brushRef="#br2" timeOffset="-112803.36">23643 12171 0,'-21'0'0,"0"0"15,42 0 17,0 0-17,0 0-15,0 0 16,1 0-1,-1 0-15,0 0 16</inkml:trace>
  <inkml:trace contextRef="#ctx0" brushRef="#br2" timeOffset="-112563.5">23537 12340 0,'0'21'0,"0"-42"0,0 64 32,21-43-17,1 0 1,-1 0-16,0 0 16,0 0-1,0 0-15,0 0 16,-21-22 15,22 22-31,-1-21 16</inkml:trace>
  <inkml:trace contextRef="#ctx0" brushRef="#br2" timeOffset="-111856.27">24426 11875 0,'-21'0'15,"0"0"-15,21-22 16,-21 22 0,21-21-16,0 0 0,0 0 15,0 0 1,21 0-16,0-1 16,0 22-16,0-21 0,1 21 15,-1 0-15,0 0 0,0 0 16,-21 21-16,21 1 0,-21-1 15,0 0-15,21 0 0,-21 0 16,0 22-16,0-22 0,0 21 0,0 0 16,0-20-16,0 20 0,0 0 0,0-21 15,-21 22-15,21-22 0,-21 0 0,0 0 16,0 0-16,0 1 0,-1-1 0,1 0 16,0-21-16,0 0 0,21 21 15,-21-21-15,0 0 0,-1 0 16,1 0-1,21-21-15,0 0 0,0 0 16,0-1-16,0 1 16,0 0-16,0 0 0,0 0 0,0 0 15,0-1-15,0 1 16,0 0-16,21 21 0,-21-21 16,22 21-16,-1 0 0,0 21 15,-21 0-15,21-21 16,-21 21-16,0 1 0,0-1 0,21 0 15,-21 0-15,21 0 0,1 0 16,-22 1-16,21-1 0,0 0 0,0-21 16,0 21-16,0-21 0,1 0 15,-1 0-15,0 0 0,0 0 0,0 0 16,0 0-16,1 0 0,-1 0 16,0 0-16,0 0 0,0-21 15,-21 0-15,21 21 0,1-21 0,-1-1 16,0 1-16,0 0 0,0 0 0,0 0 15</inkml:trace>
  <inkml:trace contextRef="#ctx0" brushRef="#br2" timeOffset="-111451.98">25104 11853 0,'-22'-21'47,"-20"106"-16,21-64-31,106-106 0,-170 191 0,85-63 0,0-22 15,0 0-15,0 0 0,0 0 16,0 0-16,0 1 0,0-1 0,0 0 16,0 0-16,0 0 0,0 0 15,21-21-15,0 0 0,0 0 16,1 0-16,-1 0 0,0 0 16,0 0-16,0-21 15,0 0-15,-21 0 16,22 0-16,-22 0 0,21-22 15,-21 22-15,0 0 0,0-21 0,0 20 16,0-20-16,0 21 0,0 0 0,0 0 16,0-1-16,0 1 0,0 0 15,-21 21-15,-1 0 0,1 0 0,0 0 16,0 0-16,0 0 0,0 21 16,21 0-16,-22-21 0,1 22 0,0-1 15,21 0-15,0 0 16,0 0-1,21-21 1,0 0-16,1 0 16</inkml:trace>
  <inkml:trace contextRef="#ctx0" brushRef="#br2" timeOffset="-111179.14">25760 11790 0,'-21'0'15,"21"-21"-15,0 42 94,0 0-78,0 0-16,0 0 15</inkml:trace>
  <inkml:trace contextRef="#ctx0" brushRef="#br2" timeOffset="-110909.28">25739 12150 0,'-22'21'0,"44"-42"0,-44 63 0,22-21 15,0 0 1,0 1-16,0-1 16,0 0-1,0 0-15,-21 0 16,21 0-16,-21-21 15,0 0-15,0 22 0,0-22 16,21 21-16,-22 0 0,1-21 0,21 21 16,-21-21-1,0 0-15,0 0 16</inkml:trace>
  <inkml:trace contextRef="#ctx0" brushRef="#br2" timeOffset="-110072.58">17886 13314 0,'0'21'31,"-21"0"-31,21 0 0,0 1 16,0 20-16,-22-21 0,22 0 0,0 22 16,-21-1-16,21-21 0,-21 21 15,0 1-15,0-22 0,21 21 0,-21-21 16,21 22-16,-22-22 0,22 0 0,-21 0 16,21 0-16,0 1 0,0-1 15,0 0-15,0 0 0,0-42 47,0 0-31</inkml:trace>
  <inkml:trace contextRef="#ctx0" brushRef="#br2" timeOffset="-109764.75">17695 13504 0,'0'-42'0,"21"-64"31,1 85-31,-65 190 0,86-359 0,-22 169 0,0 0 16,0 21-16,0-22 0,0 1 0,1 21 15,-1 0-15,0 0 0,21 0 16,-21 0-16,1 0 0,-1 21 0,0 1 16,0-1-16,0 0 0,-21 0 0,0 0 15,0 22-15,0-22 0,0 0 0,-21 21 16,0-21-16,0 1 0,0-1 0,-1 0 15,1 0-15,0 0 0,0-21 16,0 21-16,0 1 0,-1-22 0,22-22 47,0 1-31,0 0-16,22 0 0,-1 21 15</inkml:trace>
  <inkml:trace contextRef="#ctx0" brushRef="#br2" timeOffset="-109300.02">18267 13293 0,'21'0'0,"-42"0"32,42 21-17,-21 0-15,0 0 0,0 0 16,0 1-16,0-1 0,0 0 0,0 0 15,0 0-15,0 0 0,0 1 0,0-1 16,0 0-16,0 0 0,0 0 16,21-21-16,0 21 0,0-21 15,1 0-15,-1 0 0,0 0 16,0-21-16,0 21 0,0-21 16,1 0-16,-1 0 0,0 0 0,0-1 15,0 1-15,0 0 0,-21 0 16,0 0-16,22 0 0,-22-1 0,0 1 15,0 0-15,0 0 0,0 0 16,0 42 15,0 0-15,0 0-16,0 0 0,0 1 0,0-1 16,0 0-16,0 0 0,0 0 0,0 0 15,0 1-15,0-1 0,0 0 0,0 0 16,0 0-16,21-21 0,0 0 15,0 0-15,0 0 16,0 0-16,1 0 0,-1-21 16,0 0-16,0 21 0,-21-21 0,21 0 15,0-1-15,1 1 0</inkml:trace>
  <inkml:trace contextRef="#ctx0" brushRef="#br2" timeOffset="-108840.27">19008 13145 0,'0'-85'31,"0"148"-15,0-41-16,-22-1 15,22 0-15,0 0 0,0 21 0,0-20 16,0 20-16,0-21 0,0 0 16,0 0-16,0 22 0,0-22 0,0 0 0,0 0 15,0 0-15,-21-21 16,21 22-16,0-44 31,0 1-15,0 0-16,0 0 15,21 0-15,-21 0 16,22-1-16,-1 22 0,0-21 16,0 21-16,0 0 15,0 0-15,1 0 0,-1 0 16,-21 21-16,0 1 15,21-1-15,-21 0 0,0 0 16,0 0-16,0 0 16,-21 1-16,0-22 0,-1 21 15,1-21-15,0 0 0,0 21 16,0-21-16,0 0 0,21 21 0,-22-21 16,1 0-16,0 0 0,42-21 46,0 0-46</inkml:trace>
  <inkml:trace contextRef="#ctx0" brushRef="#br2" timeOffset="-107972.4">19558 13123 0,'0'-63'15,"0"169"-15,0-149 0,-21-20 32,21 84-32,0 0 15,0 0-15,0 1 0,0-1 0,0 0 16,0 21-16,0-21 0,-21 22 0,21-22 16,0 0-16,0 21 0,0-20 0,0-1 15,0 21-15,0-21 16,0 0-16,0 1 0,0-1 0,0 0 15,21-21-15,0 21 0,0-21 0,0 0 16,0 0-16,1 0 0,-1 0 16,0 0-16,0 0 0,0-21 15,0 0-15,1 0 0,-22-1 16,21 1-16,-21 0 16,0 0-16,0 0 0,0 0 0,0-1 15,0 1-15,21 21 16,-21 21-1,0 1 1,0-1-16,0 0 0,0 0 16,21 0-16,-21 0 0,0 1 15,0-1-15,21 0 0,0-21 0,-21 21 16,22-21-16,-1 0 0,0 0 16,0 0-16,0 0 0,0 0 15,22-21 1,-22 0-16,0 0 0,0-1 15,-21 1-15,21 21 0,1-21 0,-22 0 16,21 0-16,0 0 0,0-1 0,-21 1 16,21 21-16,0-21 0,1 0 0,-1 21 15,0 0 1,-21-21 78,-21 21-47,0 0-47,-1 0 0,22 21 15,-21-21-15,0 21 0,21 0 16,0 0-16,-21 1 0,21-1 0,-21-21 15,21 21-15,0 0 0,0 0 0,0 0 16,0 1-16,0-1 0,0 0 16,0 0-16,21-21 15,0 21-15,0-21 0,0 0 16,1 0-16,-1 0 16,0 0-16,-21-21 15,21 0-15,-21 0 0,21 21 16,-21-21-16,0-1 0,0 1 15,0 0-15</inkml:trace>
  <inkml:trace contextRef="#ctx0" brushRef="#br2" timeOffset="-107776.52">20002 13123 0,'-42'-21'15,"106"42"1,-86-21-16,-20-42 16,42 21 31,21 21-47</inkml:trace>
  <inkml:trace contextRef="#ctx0" brushRef="#br2" timeOffset="-107256.8">22183 13081 0,'0'-21'0,"0"-21"16,21 20 0,0 22-16,-21 22 15,0-1 1,21-21-16,0 42 0,-21-21 0,0 0 15,21 1-15,1 20 0,-22-21 0,21 0 16,-21 22-16,0-22 0,0 0 0,0 0 16,0 0-16,0 0 0,0 1 15,0-1-15,0 0 0,0 0 16,21-42 15</inkml:trace>
  <inkml:trace contextRef="#ctx0" brushRef="#br2" timeOffset="-107007.95">22627 13060 0,'0'-21'16,"-21"0"0,42 63-16,-63-84 0,21 63 0,-1 0 15,1-21-15,0 21 0,21 0 16,0 0-16,-21 22 0,21-22 15,-21 0-15,21 0 0,-21 22 0,21-22 16,0 0-16,0 0 0,-22 0 0,22 0 16,-21 1-16,21-1 0,0 0 0,0 0 15,0 0-15,21-21 32,1 0-32,-1-21 15,0 21-15</inkml:trace>
  <inkml:trace contextRef="#ctx0" brushRef="#br2" timeOffset="-106600.17">22923 13166 0,'22'0'32,"-44"0"-32,22 21 31,0 0-31,0 0 0,-21 0 0,21 1 15,-21-1-15,21 0 0,0 0 16,0 0-16,0 0 0,0 1 0,0-1 16,0 0-16,0 0 0,0 0 0,0 0 15,21-21-15,0 0 16,1 0-16,-1 0 0,0 0 16,0 0-16,0 0 0,0 0 15,1 0-15,-22-21 0,21 0 0,0 21 16,-21-21-16,21 0 0,-21 0 15,0-1-15,0 1 0,0 0 0,0 0 16,0 0-16,0 0 0,0-1 0,0-20 16,-21 21-16,0 0 15,21 0-15,-21 21 0,-1 0 16,1 0-16,0 0 0,21 21 16,0 0-16,-21-21 0,0 21 0,21 0 15,0 0-15,0 1 16,0-1-16</inkml:trace>
  <inkml:trace contextRef="#ctx0" brushRef="#br2" timeOffset="-106344.33">23474 13187 0,'21'0'16,"-85"21"-16,107-42 0,-22 42 15,-21 0 1,0 0-16,0 1 0,0-1 16,-21 0-16,21 0 0,0 0 15,0 0-15,-21-21 0,21 22 0,0-1 16,-22-21-16,22 21 0,0 0 16,0-42 15,0 0-16,0 0-15,0-1 0</inkml:trace>
  <inkml:trace contextRef="#ctx0" brushRef="#br2" timeOffset="-106176.72">23453 13039 0,'-22'0'16,"44"0"-16,-65 0 0,22 0 15,21 21 17,0 0-32,21-21 15,0 0-15,1 21 0</inkml:trace>
  <inkml:trace contextRef="#ctx0" brushRef="#br2" timeOffset="-105628.52">24045 13272 0,'0'0'0,"21"-22"16,-21 1-16,0 0 16,0 0-16,-21 21 31,0 0-31,0 0 0,0 0 15,0 0-15,-1 21 0,1 0 16,0 0-16,21 1 0,-21-1 16,0 0-16,0 0 0,21 0 0,0 0 15,-22 22-15,22-22 0,0 0 0,0 0 16,0 0-16,0 1 0,0-1 16,22-21-16,-1 0 15,0 0-15,0 0 0,0 0 16,22-21-16,-22-1 0,0 22 0,0-21 15,0 0-15,0 0 0,1 0 0,-1 0 16,0-1-16,0 1 0,-21-21 0,0 21 16,21-22-16,-21 22 0,21-21 15,-21 0-15,0-1 0,0 1 0,0 0 16,0-1-16,0 1 0,0 21 16,0 0-16,0-22 0,-21 43 15,0 0-15,0 21 16,21 1-16,-21 20 15,21-21-15,0 21 0,0-20 0,0 20 16,0 0-16,0 1 0,0-22 0,0 21 16,0 0-16,0-20 0,21-1 0,0 21 15,-21-21-15,21 0 0,0 1 16,1-1-16,-1-21 0,0 21 16,0-21-16,0 0 0,0 0 0,1 0 15,-1 0-15,0 0 0</inkml:trace>
  <inkml:trace contextRef="#ctx0" brushRef="#br2" timeOffset="-104836.47">26479 13123 0,'0'0'0,"22"-21"0,-22-21 16,0 21-16,0 0 0,0-1 15,0 1-15,-22 0 16,1 0-16,21 0 0,-21 0 0,0 21 16,0 0-16,0 0 0,-1 0 0,1 0 15,0 0-15,-21 21 0,21-21 0,-1 21 16,1 21-16,0-21 0,0 22 16,21-22-16,0 21 0,-21-21 0,21 22 15,0-22-15,0 21 0,0-21 16,0 1-16,0-1 0,0 0 0,21 0 15,0 0-15,0-21 0,0 21 16,1-21-16,-1 0 16,0 0-16,0 0 0,-21-21 0,21 0 15,0 21-15,1-21 0,-1 0 0,-21 0 16,21-1-16,0 1 0,-21 0 0,21-21 16,-21 21-16,0-22 0,21 22 15,-21-21-15,0 21 0,22-22 0,-22 22 16,0 0-16,0 0 0,0 0 0,0 42 31,0 0-15,0 0-16,0 0 0,0 0 0,0 22 15,0-22-15,0 0 0,0 21 0,0-20 16,0-1-16,0 0 0,0 0 0,0 0 16,21 0-16,0 1 0,-21-1 0,21-21 15,0 0-15,-21 21 0,21-21 16,1 0-16,-1 0 0,0 0 0,0 0 15,0 0-15,0-21 0,1 0 16,-1 21-16</inkml:trace>
  <inkml:trace contextRef="#ctx0" brushRef="#br2" timeOffset="-103823.6">26987 12637 0,'0'-64'16,"-42"1"-1,84 190-15,-105-254 16,63 148-16,0 21 16,0-21-16,0 22 0,0-1 0,0-21 15,0 21-15,0 1 0,0-1 0,0 0 16,0-20-16,0 20 0,0 0 16,0-21-16,0 1 0,0 20 0,0-21 15,0 0-15,-21-21 0,21 21 0,0 1 16,-21-22-16,21 21 15,0-42 17,0-1-17,21 22-15,0-21 0,-21 0 16,21 0-16,0 21 0,0-21 0,1 0 16,-1-1-16,0 22 0,0 0 15,0 0-15,0 0 0,1 0 16,-1 0-16,0 0 0,-21 22 0,21-1 15,0 0-15,-21 0 16,0 0-16,0 0 0,0 1 16,0-1-16,0 0 15,-21-21-15,0 0 0,0 21 0,0-21 16,-1 0-16,1 0 0,0 0 0,0 21 16,0-21-16,0 0 0,-1 0 0,1 0 15,0 0-15,0 0 0,21 21 16,0 1-1,21-22 1,0 0-16,0 21 16,1-21-16,-1 0 0,0 0 15,0 0-15,0 0 0,0 0 0,1 0 16,-1 0-16,21 0 0,-21 0 16,0 0-16,1-21 0,-1 21 0,0-22 15,0 1-15,0 21 0,0-21 0,-21 0 16,22 0-16,-1 0 0,0-1 15,-21 1-15,21-21 0,0 21 0,0 0 16,1-22-16,-22 22 0,21 0 0,0-21 16,0 20-16,0 22 0,0-21 0,1 21 15,-1 0 1,0 21 0,-21 1-1,0-1-15,0 0 16,0-42 46,0 0-62,-21-1 32,0 22-17,-1 0-15,1 0 0,21 22 16,-21-1-16,0 0 0,21 0 15,-21 0-15,21 0 16,-21 22-16,21-22 0,0 0 0,0 0 16,0 22-16,0-22 0,0 0 0,0 0 15,0 0-15,21 0 0,0 1 16,0-22-16,-21 21 0,21-21 0,0 0 16,1 0-16,-1 0 0,0 0 15,0 0-15,0 0 0,0 0 16,1 0-16,-22-21 15,21 21-15,0-22 0,0 22 0,-21-21 16,21 0-16,0 0 0,1 21 16</inkml:trace>
  <inkml:trace contextRef="#ctx0" brushRef="#br2" timeOffset="-103520.78">28511 12637 0,'0'-22'0,"0"107"0,0-148 0,-21 41 31,0 22-31,0 0 0,21 22 16,-21-1-16,0 0 0,-1 0 0,22 0 16,-21 0-16,0 22 0,21-22 0,0 21 15,0-21-15,-21 22 16,21-22-16,0 21 0,0-21 0,0 22 15,0-22-15,0 0 0,0 0 0,0 0 16,0 1-16,21-1 0,0 0 16,0-21-16,1 0 15,-1 0-15,0 0 0,0 0 16,0 0-16,0 0 0,1-21 16,-1 21-16,0-21 0</inkml:trace>
  <inkml:trace contextRef="#ctx0" brushRef="#br2" timeOffset="-103210.96">28914 12573 0,'0'-21'16,"21"0"0,0 21-16,-63 42 15,105-84-15,-42 42 0,0 0 16,-21 21-16,22 0 0,-1-21 0,-21 42 15,0-20-15,21-1 0,-21 21 0,21 0 16,-21 1-16,0-22 0,0 21 16,0 1-16,0-1 0,0-21 0,0 21 15,0-20-15,0 20 0,0-21 0,0 0 16,-21 0-16,21 1 0,-21-22 16,21 21-16,-21 0 0,-1-21 15,1 21-15,0-21 16,0 0-16,0 0 0,0 0 15,-1 0-15,1 0 16</inkml:trace>
  <inkml:trace contextRef="#ctx0" brushRef="#br2" timeOffset="-101780.1">24384 13758 0,'42'-42'15,"-84"84"-15,84-105 16,-42 42-1,-21 21 1,0 21 0,0 0-16,0-21 0,-1 21 15,22 0-15,-21 1 16,21-1-16,0 0 0,-21-21 0,21 21 16,0 0-16,21-21 15,-21 21-15,21-21 16,1 0-16,-1 0 0,0 22 15,0-22-15,-21 21 16,21 0-16,-21 0 16,0 0-16,0 0 15,-21 1-15,0-22 16,21 21-16,-21-21 0,0 21 0,-1-21 16,22 21-16,-21-21 0,21 21 15,-21-21-15,21 21 0,0 1 31,-21-1-15</inkml:trace>
  <inkml:trace contextRef="#ctx0" brushRef="#br2" timeOffset="-101544.23">24257 14139 0,'21'0'31,"-42"0"-31,42 0 16,0 0-16,22 0 0,-22 0 0,21 0 15,-21 0-15,22 0 0,-1 0 0,0 0 16,1 0-16,-1 0 0,-21 0 15,21 0-15,-20 0 0,20 0 0,-21 0 16,0 0-16,-42 0 31,0 0-31,0 0 16</inkml:trace>
  <inkml:trace contextRef="#ctx0" brushRef="#br2" timeOffset="-101316.41">24236 14245 0,'-43'64'32,"149"-64"-17,-169-64-15,169 128 16,-85-64-16,21 0 0,0 0 0,-20 0 16,20 0-16,0 0 0,1 0 0,-22-21 15,0 21-15,0 0 0,0 0 0,0-22 16,1 22-1,-22-21-15,-22 21 32,1 0-32</inkml:trace>
  <inkml:trace contextRef="#ctx0" brushRef="#br2" timeOffset="-101115.52">24342 14309 0,'-43'63'47,"191"-63"-16,-105 0-31,-191-63 0,338 126 0,-169-84 0,22 21 16,-22 0-16,0 0 0,0 0 0,0-21 0,0 21 16,-21-21-16</inkml:trace>
  <inkml:trace contextRef="#ctx0" brushRef="#br2" timeOffset="-100651.27">24723 14457 0,'-22'21'16,"44"-42"-16,-65 42 15,22-21 1,42 0 15,0 0-15,1 0-16,-1 0 15,-21 21 1,0 0 0,0 1-16,-21-1 15,-1 0-15,1-21 16,21 21-16,0 0 0,-21 0 15,21 1-15,0-1 0,0 0 16,0 0-16,0 0 16,0 0-16,21-21 0,-21 22 0,21-22 15,1 0-15,-1 21 16,0-21-16,0 0 16,-21 21 15,0 0-16,-21-21-15,21 21 16,-21-21-16,0 21 0,-1 1 0,1-1 16,0-21-16,21 21 0,-21-21 15,0 21-15,0-21 16</inkml:trace>
  <inkml:trace contextRef="#ctx0" brushRef="#br2" timeOffset="-99903.66">19262 14944 0,'-22'0'16,"1"0"-16,0 0 0,0 0 15,21 21-15,-21 0 0,21 0 0,0 0 16,0 22-16,0-1 0,0-21 0,0 22 16,0-1-16,0 0 0,0 22 15,0-43-15,0 21 0,0 1 0,0-1 16,0-21-16,0 21 0,0-20 0,0-1 15,0 21-15,0-21 0,0 0 16,0 1-16,-21-22 0,-1 0 31,1 0-15,21-22-16,-21 1 0</inkml:trace>
  <inkml:trace contextRef="#ctx0" brushRef="#br2" timeOffset="-99584.84">18881 15155 0,'-22'-127'31,"44"254"-31,-44-275 0,44 127 16,41-21-16,-42 42 15,22 0-15,-22-21 0,21 21 16,0 0-16,1 0 0,20 0 0,-20 0 15,-1 21-15,0 0 0,-21-21 0,22 21 16,-22 0-16,0 0 0,-21 22 0,0-22 16,0 0-16,0 0 0,-21 0 15,0 1-15,0-1 0,-22 0 0,22 0 16,-21 0-16,21 0 0,-22-21 0,22 22 16,0-22-16,0 0 0,0 21 0,42-21 62,-21-21-62</inkml:trace>
  <inkml:trace contextRef="#ctx0" brushRef="#br2" timeOffset="-99131.77">19918 15092 0,'21'0'0,"-42"0"0,63-21 0,-21 0 16,-21-1-16,0 1 15,0 0 1,-21 21 0,0 0-16,0 0 0,0 0 0,-1 21 15,22 0-15,-21-21 0,21 22 16,-21-1-16,21 0 0,-21 0 0,21 0 15,0 0-15,0 1 0,0-1 0,0 0 16,0 0-16,0 0 0,21 0 16,0-21-16,0 22 0,1-22 15,-1 21-15,0-21 0,0 21 16,0-21-16,-21 21 0,21 0 16,-21 0-1,0 1-15,0-1 16,-21-21-16,0 0 0,0 21 15,0 0-15,0-21 0,-1 0 0,1 0 16,0 21-16,0-21 0,0 0 0,0 0 16,-1 0-16,1 0 0,0 0 15,21-21 17,21 0-32,0 0 15</inkml:trace>
  <inkml:trace contextRef="#ctx0" brushRef="#br2" timeOffset="-98840.93">20193 15007 0,'21'-42'0,"-42"105"15,21-84-15,42-21 16,-21 42-16,-21 21 15,22 0-15,-22 0 0,21 1 0,-21-1 16,21 21-16,-21-21 0,21 22 16,-21-22-16,21 21 0,-21-21 0,0 0 15,0 22-15,0-22 0,0 0 16,0 0-16,21 0 0,-21 1 16,0-1-16,22-21 0,-1 0 31,-21-21-16,0-1-15,0 1 0,21 0 16</inkml:trace>
  <inkml:trace contextRef="#ctx0" brushRef="#br2" timeOffset="-98588.08">20616 14965 0,'21'-85'31,"-63"128"-16,63-1-15,-63-63 0,42 42 16,-21 0-16,21 0 0,-21 22 0,-1-22 16,22 21-16,-21-21 0,21 22 0,-21-22 15,0 0-15,21 0 0,0 21 16,-21-20-16,0-1 0,21 0 16,0 0-16,0 0 15,21-21 16,0-21-31,0 0 16,0 0-16</inkml:trace>
  <inkml:trace contextRef="#ctx0" brushRef="#br2" timeOffset="-97895.45">20764 15007 0,'0'21'46,"0"-42"-46,0 64 0,0-22 16,0 0-16,0 0 16,0 0-16,0 0 0,0 1 0,0-1 15,0 21-15,0-21 0,0 0 0,0 1 16,0-1-16,0 0 0,0 0 16,0-42 30,0 0-46,0 0 0,0-1 16,0 1-16,0 0 0,0 0 16,0 0-16,0-22 0,0 22 0,0 0 15,0-21-15,0 21 0,0-1 0,0 1 16,0-21-16,22 42 0,-22-21 16,21 0-16,0 21 0,0 0 15,0 0-15,0 0 16,1 21-16,-1-21 0,-21 21 15,21 0-15,-21 0 0,21 0 0,-21 1 16,0 20-16,21-21 0,-21 0 0,21 0 16,-21 1-16,0-1 0,0 0 15,0 0-15,0 0 0,0 0 0,0 1 16,0-44 31,0 1-47,0 0 15,0 0-15,22 0 0,-22 0 0,21-1 16,-21 1-16,0 0 0,0 0 0,21-21 16,0 20-16,-21 1 0,0 0 0,21 0 15,0 0-15,1 0 0,-1 21 16,0 0 0,-21 21-16,21 0 15,-21 0-15,0 0 0,21 0 0,-21 22 16,0-22-16,0 0 0,0 0 15,0 22-15,0-22 0,0 0 16,0 0-16,0 0 0,0 0 16,0 1-16,21-22 47</inkml:trace>
  <inkml:trace contextRef="#ctx0" brushRef="#br2" timeOffset="-97296.78">21865 14923 0,'0'-22'0,"-42"86"0,84-106 0,-42-1 0,0 22 15,-21 21 16,0 0-31,0 0 16,-1 0-16,1 21 0,0-21 0,0 21 16,0 1-16,21-1 15,-21-21-15,21 21 0,21-21 47,0 21-31,0-21-16,-21 21 15,21-21-15,-21 21 0,21-21 16,-21 22-16,0-1 0,0 0 16,0 0-16,0 0 0,0 0 15,0 1-15,-21-1 16,0-21-16,21 21 0,-21-21 16,0 0-16,21 21 0,0-42 46,21 21-30,0 0-16,0 0 16,0 0-16,1 0 15,-22 21-15,0 0 16,0 0-16,0 1 16,0-1-16,0 0 15,0 0-15,0 0 0,0 0 16,0 1-16,0-1 0,0 0 15,0-42 48</inkml:trace>
  <inkml:trace contextRef="#ctx0" brushRef="#br2" timeOffset="-96318">21548 17187 0,'0'-21'16,"0"0"-16,-22 21 16,22-21-16,0 0 0,0 0 31,0-1-16,22 22-15,-1 0 0,0 0 16,0-21-16,0 21 0,0 0 16,1 0-16,-1 0 0,0 0 15,-21 21-15,21 1 0,-21-1 16,0 0-16,0 0 0,0 0 16,0 0-16,-21 1 0,0-1 0,0 0 15,-1-21-15,1 21 0,0 0 16,0 0-16,21 1 15,-21-22-15,21 21 0,-21-21 0,21 21 16,21-21 15,0 0-31,0 21 0,0-21 16,-21 21-16,21-21 0,1 21 0,-1-21 16,-21 22-16,21-22 0,0 21 15,-21 0-15,0 0 0,21-21 0,-21 21 16,21 0-16,-21 1 0,0-1 0,0 0 15,0 21-15,0-21 0,0 1 16,0-1-16,0 0 0,0 21 16,0-21-16,0 1 0,0-1 0,-21 0 15,0 0-15,0 0 0,21 0 16,-21 1-16,0-1 0,21 0 0,-22-21 16,22 21-16,-21-21 0,0 0 0,21 21 15,-21-21-15,0 0 16,0 0-16,-1 0 15,1-21 1,21 0 0</inkml:trace>
  <inkml:trace contextRef="#ctx0" brushRef="#br2" timeOffset="-73540.34">20468 11007 0,'-21'0'0,"42"0"0,-63 0 15,21 0 1,-1 0-1,1 0 1,0 0 0,0 0-1,42 0 63,0 0-78,0 0 0,1 0 0,-1 0 16,21 0-16,-21 0 0,22 0 0,-1 0 16,0 0-16,1-21 0,-22 21 0,21 0 15,0 0-15,1 0 0,-22 0 16,0 0-16,21 0 0,-20 0 0,-1 0 16,0 0-1,-21-22-15,-21 22 31,0 0-31,-1 0 16,1 0-16,0 0 16,0 22-16,0-22 0,0 0 15,-1 0-15,1 0 16,0 0-16</inkml:trace>
  <inkml:trace contextRef="#ctx0" brushRef="#br2" timeOffset="-73176.33">20595 11028 0,'0'-21'31,"0"42"-31,0-21 47,0 21-47,0 0 0,-21 0 15,21 1-15,0-1 16,0 21-16,0 0 0,-21-20 0,21 20 0,0 0 16,0 1-16,0-1 0,0 0 0,0 1 15,0-22-15,-21 21 0,21 0 16,0-20-16,0-1 0,0 0 16,0 0-16,0 0 0,0 0 0,-22 1 15,22-1-15,0-42 63,0-1-63,22 1 15,-22 0-15,21 0 0</inkml:trace>
  <inkml:trace contextRef="#ctx0" brushRef="#br2" timeOffset="-72119.92">20849 11303 0,'21'0'62,"0"-21"-46,1 21-16,-1 0 16,-21-21-16,21 21 0,-21-21 15,0-1 1,0 1 0,0 0-16,-21 21 31,0 0-16,-1 0-15,1 0 0,0 0 16,21 21-16,-21 0 0,0 1 16,21-1-16,-21 0 0,-1 0 15,22 0-15,0 0 0,0 1 0,-21-1 16,21 0-16,0 0 0,-21 0 0,21 0 16,0 1-16,0-1 15,0 0-15,0 0 16,0 0-16,21 0 31,0-21-31,1 0 16,-1 0-16,0 0 0,0 0 15,0 0-15,0-21 0,1 21 16,-1-21-16,0 0 0,0 21 0,0-21 16,0 0-16,1-1 0,-1 22 0,0-21 15,0 0-15,-21 0 0,21 0 16,0 0-16,1-1 0,-22-20 15,0 21-15,21 21 16,-21-21-16,-21 21 31,-1 21-15,22 0-16,0 0 16,-21-21-16,21 21 0,0 1 15,0-1-15,-21-21 0,21 21 16,0 0-16,0 0 15,0 0-15,0 1 16,0-1-16,0 0 16,21 0-1,0-21 1,-21 21-16,22-21 0,-22 21 0,21-21 16,0 22-16,-21-1 31,-21-21-16,0 0-15,-1 0 16,1 0-16,0 0 16,0 0-16,0 0 31,42-21 0,0-1-31,0 22 16,-21-21-16</inkml:trace>
  <inkml:trace contextRef="#ctx0" brushRef="#br2" timeOffset="-71495.77">21632 10964 0,'-21'0'15,"0"0"1,0 22 31,21-1-47,-21 0 0,21 0 15,0 0-15,0 22 16,0-22-16,0 0 0,0 0 0,0 21 16,-22-20-16,22-1 0,0 21 0,0-21 15,-21 0-15,21 1 0,0 20 16,0-21-16,0 0 0,0 0 0,0 1 16,0-1-16,0 0 0,0 0 0,0 0 15,0 0-15,0 1 16,21-22-16,1 0 15,-1 0-15,0 0 16,0 0-16,0 0 16,0 0-16,1 0 0,-1 0 15,0 0-15,-21-22 16,21 22-16,-21-21 16,21 21-16,-21-21 0,21 21 0,-21-21 15,22 0-15,-22 0 0,21 21 16</inkml:trace>
  <inkml:trace contextRef="#ctx0" brushRef="#br2" timeOffset="-71047.02">21611 11324 0,'0'0'0,"-21"0"0,0 0 0,0-21 16,-1 21-1,22-21 1,22 0 0,-1 21-1,0 0-15,0 0 0,0-21 16,0 21-16,1 0 0,-1 0 15,0 0-15,0 0 0,0 0 0,0 0 16,22 0-16,-22 0 0,0 0 0,0 0 16,0-22-16,-42 22 47,0 0-47,0 22 15,0-22-15,0 0 16,-1 21-16,1-21 15,0 0-15,0 0 0,21 21 16,-21-21-16,0 0 0,-1 21 16,22 0-1</inkml:trace>
  <inkml:trace contextRef="#ctx0" brushRef="#br2" timeOffset="-64236.42">22310 15558 0</inkml:trace>
  <inkml:trace contextRef="#ctx0" brushRef="#br2" timeOffset="-63492.83">22288 15642 0,'-21'0'0,"0"-21"15,0 21-15,0 0 16,21-21 0,0 0 15,21 21-31,0-21 0,0 21 16,0 0-16,1 0 0,20 0 0,0-22 15,-21 22-15,22 0 16,-1 0-16,22-21 0,-22 21 0,0 0 15,1 0-15,-1 0 0,-21-21 0,21 21 16,-20 0-16,-1 0 0,0 0 16,0 0-16,-42 0 31,0 0-15,0 0-16,-1 0 0,1 0 0,0 0 15,0 0-15,0 0 0,0 0 16,-1 0-16</inkml:trace>
  <inkml:trace contextRef="#ctx0" brushRef="#br2" timeOffset="-63166.52">22500 15515 0,'-21'0'31,"42"0"-16,-42 21-15,21 1 0,0-1 0,0 0 16,0 0-16,0 0 0,-21 0 0,21 1 16,0 20-16,-21-21 0,21 0 15,0 22-15,0-1 0,-22-21 0,22 21 16,-21 1-16,21-22 0,0 21 16,0-21-16,0 1 0,-21 20 15,21-21-15,0 0 0,0 0 0,-21-21 16,21 22-16,0-1 0,0 0 15,0-42 32,21 0-47,0 21 0,-21-22 0,21 1 16</inkml:trace>
  <inkml:trace contextRef="#ctx0" brushRef="#br2" timeOffset="-62420.68">22712 15960 0,'0'21'15,"0"-42"-15,21 0 16,0 21 0,-21-22-16,21 22 0,0-21 15,1 21-15,-22-21 0,21 21 0,0-21 16,0 0-16,-21 0 0,21-1 15,0 1 1,-21 0-16,0 0 16,-21 21-1,0 0-15,0 0 16,0 0-16,21 21 0,-21-21 0,-1 21 16,1-21-16,21 21 0,-21 1 0,0-1 15,0 21-15,21-21 0,0 0 16,-21 1-16,21-1 0,0 0 0,0 21 15,0-21-15,0 1 0,0-1 16,0 0-16,0 0 16,21-21-16,0 0 0,0 0 15,0 0-15,0 0 0,1 0 16,-1 0-16,0 0 0,0 0 16,0 0-16,0-21 0,1 21 0,-1-21 15,0 0-15,0 21 0,0-22 0,0 1 16,1 0-16,-1 0 0,-21 0 15,0 0-15,21-1 0,-21 1 0,0 0 16,0 0-16,0 42 31,0 0-15,0 0-16,0 1 0,0-1 16,0 0-1,0 0-15,0 0 0,0 0 0,0 1 16,0-1-16,0 0 15,0 0-15,0 0 16,-21-21 15,0 0-15,-1 0-16,1 0 16,0 0-16,21-21 78,0 0-78,21 0 15,-21 0-15,21-1 16</inkml:trace>
  <inkml:trace contextRef="#ctx0" brushRef="#br2" timeOffset="-61979.33">23495 15473 0,'0'-21'15,"0"42"32,-21 0-47,21 0 0,0 0 16,0 1-16,0 20 0,-21-21 15,21 0-15,0 22 0,0-22 0,0 0 16,-22 21-16,22-21 0,0 1 0,-21 20 16,21-21-16,0 0 0,0 22 15,0-22-15,-21 0 0,21 0 16,0 0-16,0 0 0,0 1 0,0-1 15,0 0-15,0 0 16,21-21 15,0 0-15,1 0-16,-1 0 16,-21-21-16,21 0 0,-21 0 15,21-1-15,0 22 0,-21-21 16,21 0-16,-21 0 0,0 0 15</inkml:trace>
  <inkml:trace contextRef="#ctx0" brushRef="#br2" timeOffset="-61631.02">23431 15769 0,'-21'0'31,"42"0"-31,-63 0 0,42-21 16,21 21 0,0 0-16,1 0 15,-1 0-15,0 0 0,0 0 16,0 0-16,0 0 16,1 0-16,-1-21 0,0 21 0,0 0 15,0 0 1,-21-21-1,21 21-15,1 0 32</inkml:trace>
  <inkml:trace contextRef="#ctx0" brushRef="#br2" timeOffset="-60207.43">24807 15494 0,'0'0'0,"0"-21"15,0 0-15,0 0 16,0-1-16,0 1 0,0 0 15,0 0-15,0 0 16,0 0-16,0 42 31,0 0-15,0 0-16,0 0 0,0 0 0,0 1 16,0-1-16,0 21 0,0-21 0,0 22 15,0-22-15,0 0 0,-21 21 16,21-21-16,0 1 0,0-1 0,-21 0 15,21 21-15,0-21 0,0 1 16,0-1-16,0 0 0,0 0 16,21 0-16,0 0 15,0-21 1,1 0-16,-1 0 16,0 0-16,0 0 15,-21-21-15,0 0 16,21 0-16,-21 0 15,21 0-15,-21-1 16,0 1-16</inkml:trace>
  <inkml:trace contextRef="#ctx0" brushRef="#br2" timeOffset="-59920.34">24596 15642 0,'0'0'31,"21"0"-31,0 0 0,0 0 16,0-21-16,22 21 0,-22 0 16,0 0-16,0 0 0,21-21 0,-20 21 15,-1 0-15,0 0 0,0 0 16,0 0-16,0 0 15,1 0 1,-1 0-16,0 0 16,0 0-1,0 0-15,0 0 16</inkml:trace>
  <inkml:trace contextRef="#ctx0" brushRef="#br2" timeOffset="-59184.08">25654 15600 0,'0'0'0,"-21"0"93,42 0-46,0 0-31,0 0-16,0 0 15,1 0 1,-1 0-16,0 0 0,0 0 16,0 0-1,0 0-15,1 0 32,-1 0-17</inkml:trace>
  <inkml:trace contextRef="#ctx0" brushRef="#br2" timeOffset="-58786.47">25717 15706 0,'0'21'0,"22"-21"62,-1 0-62,0 0 0,0 0 16,0 0-16,0 0 15,1 0 1,-1 0-16,0 0 16,0 0 15</inkml:trace>
  <inkml:trace contextRef="#ctx0" brushRef="#br2" timeOffset="-57760.74">26606 15515 0,'0'-21'0,"22"0"16,-22 0-16,0 0 16,0-1-16,0 1 15,21 21-15,-21 21 47,0 1-47,0-1 0,0 0 16,0 0-16,0 0 0,0 0 0,0 1 15,0 20-15,0-21 0,0 0 0,0 0 16,0 1-16,0-1 0,0 0 16,0 0-16,0 0 15,0 0 1,-21-21-1,21-21 17,0 0-32,0 0 0,0 0 15,0 0-15,0-1 16,0 1-16,0 0 0,0 0 0,0 0 16,0 0-16,21-1 0,-21 1 0,21 21 15,0-21-15,0 0 0,0 0 16,1 0-16,-1 21 0,0-22 0,21 22 15,-21 0-15,22 0 0,-22-21 0,21 21 16,-21 0-16,1 0 16,20 0-16,-21 21 0,0-21 0,0 22 15,1-1-15,-22 0 0,0 0 0,0 0 16,0 0-16,0 1 0,0-1 16,0 0-16,0 0 0,0 0 0,0 0 15,0 1-15,0-1 16,-22-21-16,22 21 15,-21-21-15,21-21 63,0 0-47,0-1-16,0 1 0,21 21 15</inkml:trace>
  <inkml:trace contextRef="#ctx0" brushRef="#br2" timeOffset="-55979.9">27432 15558 0,'42'-22'31,"-84"44"-31,105-65 0,-41 43 16,-1-21-16,-21 0 0,21 21 0,-21-21 15,21 0-15,-21-1 0,0 1 16,0 0-16,0 0 16,0 0-16,0 0 0,0-1 0,0 1 15,0 0-15,-21 21 16,0 0 0,0 0-16,-1 21 15,1 0-15,21 1 0,0-1 0,-21 0 16,21 0-16,-21 21 0,21-20 15,0-1-15,0 0 0,0 21 16,0-21-16,0 1 0,0-1 0,0 0 16,0 0-16,0 0 15,0 0-15,21-21 16,0 0-16,0 0 0,-21 22 0,22-22 16,-1 0-16,0 0 15,0 0-15,0 0 0,0 0 16,-21-22-16,22 1 0,-1 21 0,-21-21 15,21 21-15,0-21 0,-21 0 16,21 21-16,0-21 0,-21-1 0,22 1 16,-1 0-16,-21 0 0,21 0 0,-21 0 15,21-1-15,-21 1 16,21 0-16,-21 0 0,21 21 0,-21-21 16,0 42 30,0 0-46,0 0 16,0 0 0,0 1-16,0-1 15,0 0-15,0 0 16,-21-21-16,21 21 16,0 0-16,0 1 234,0-1-203,0 0-15,0 0-1,21-21 17,1 0-1,-1 0 0,0 0-15,0 0-1,0-21 1,0 21-16,1 0 16,-22-21-16,0 0 0,21 21 15,0-22-15,-21 1 16,0 0-16,21 0 16,-21 0-16,0 0 0,0-1 15,0 1 1,21 21-16,-21-21 15,0 42 95,0 0-95,0 1-15,0-1 16,0 0-16,0 0 16,0 0-16,0 0 15,0 1-15,0-1 16,0 0 0,0 0-1,21-21-15,1 0 16,-1 21-16,0-21 0,0 0 15,0 0-15,0 0 16,1 0-16,-1 0 0,0 0 16,0 0-16,0 0 0,0 0 0,1-21 15,-1 21-15,0-21 16,-21 0-16,21 21 0,-21-21 16,21-1-16,-21 1 0,0 0 15,0 0-15,0 0 0,0 0 0,0-1 16,0 1-16,0 0 0,0 0 15,0 0-15,0 0 0,0-1 16,-21 22-16,21-21 0,-21 21 16,0 0-16,0 0 15,-1 0-15,1 0 16,42 0 46,1 0-62,-1 0 16,0 0 0,0 0-16,-21-21 15,21 21 32,0-21-31,1 21-16,20 0 0,-21 0 15</inkml:trace>
  <inkml:trace contextRef="#ctx0" brushRef="#br2" timeOffset="-54920.71">29252 14838 0,'-21'0'0,"0"0"16,0 0-1,42 0 1,0 0 0,0 0-16,0-21 0,22 21 0,-22 0 15,0 0-15,21-21 0,1 21 16,-22 0-16,21 0 0,1-22 0,-22 22 16,21 0-16,-21 0 0,0 0 0,1 0 15,-1-21-15,-42 21 47,-1 0-47,1 0 16,0 0-16,0 0 0,0 0 0,0 0 15,-1 0-15,1 0 0</inkml:trace>
  <inkml:trace contextRef="#ctx0" brushRef="#br2" timeOffset="-54639.9">29443 14753 0,'-21'106'47,"21"63"-32,21-444-15,-64 593 16,43-276-16,0 0 0,0 1 0,0-1 16,-21 0-16,21 1 0,-21-1 15,21 0-15,0 1 0,0-22 0,0 21 16,0-21-16,0 1 0,0-1 0,0 0 15,0 0-15,0 0 16,0 0-16,21-42 47,0 21-47,-21-21 0,22 0 0,-1 0 16,0 0-16,0-1 0</inkml:trace>
  <inkml:trace contextRef="#ctx0" brushRef="#br2" timeOffset="-54050.23">29570 15431 0,'42'-43'47,"64"-41"-16,-254 211-31,296-276 0,-127 149 0,0-21 0,-21 0 16,0 0-16,0 0 0,21 0 15,-21-1-15,0 1 0,-21 21 32,0 21-17,0 1-15,0-1 0,21 0 16,-21 0-16,-1 21 0,22-20 16,0-1-16,0 21 0,0-21 0,-21 0 15,21 1-15,0-1 0,0 0 0,0 0 16,21 0-16,1-21 15,-1 21-15,0-21 0,0 0 16,0 0-16,0 0 0,1 0 16,-1 0-16,0-21 0,0 21 15,0-21-15,0 0 0,1 0 0,-1 21 16,0-21-16,0-1 0,0-20 16,-21 21-16,0 0 0,21 0 15,-21-1-15,22 1 0,-22 42 31,0 1-15,0-1-16,0 0 0,0 0 0,0 0 16,0 0-16,0 1 0,0-1 0,0 0 15,0 0-15,0 0 0,0 0 16,0 1-16,0-1 16,-22-21-1,1 0-15,0 0 16,0 0-16,0 0 15,0 0-15,-1 0 16,22-21-16,0-1 16,0 1-16,22 0 15,-1 0-15,0 0 0</inkml:trace>
  <inkml:trace contextRef="#ctx0" brushRef="#br2" timeOffset="-53716.42">30332 14880 0,'0'-42'0,"21"0"31,-42 126-31,42-147 16,-21 84 0,0 0-16,0 21 0,0-20 15,0-1-15,0 21 0,0 0 16,0 1-16,0-1 0,0 0 0,0 1 15,0-1-15,0 0 0,-21 1 0,21-1 16,0-21-16,0 22 0,0-22 16,0 0-16,0 0 0,0 0 15,0 0-15,0 1 0,0-1 16,21-21 0,0 0-1,-21-21 1,21-1-16,0 1 0,-21 0 15,0 0-15,0 0 0,0-22 0,0 22 16</inkml:trace>
  <inkml:trace contextRef="#ctx0" brushRef="#br2" timeOffset="-53496.55">30184 15134 0,'-22'0'31,"86"0"0,-43 0-31,-84 0 0,147 0 0,-63 0 0,1 0 16,-1-21-16,0 21 0,0 0 0,0 0 15,0 0-15,-21-21 0,22 21 16,-1 0-16,0 0 0,0-21 16,0 21-1,0 0-15,1 0 0,-1-21 16</inkml:trace>
  <inkml:trace contextRef="#ctx0" brushRef="#br2" timeOffset="-53136.74">31073 14923 0,'0'0'0,"-22"0"0,1 0 16,0 0 0,0 0-16,0 0 0,21 21 15,-21 0-15,-1 0 16,1 0-16,21 22 0,0-22 16,-21 0-16,0 21 0,21 1 0,-21-22 15,21 21-15,0-21 0,0 22 0,0-22 16,0 21-16,0-21 0,-21 0 15,21 1-15,0-1 0,0 0 0,0 0 16,0 0-16,21-21 16,0 21-16,0-21 15,0 0-15,0 0 0,1 0 16,-1 0-16,0 0 0,0 0 16,0-21-16,22 0 0,-22 21 0,0-21 15</inkml:trace>
  <inkml:trace contextRef="#ctx0" brushRef="#br2" timeOffset="-52746.5">31454 14859 0,'21'0'0,"-64"64"16,65-128-16,20 64 0,-21 0 15,0 21 1,0-21-16,1 21 0,-22 1 16,21-1-16,0 0 0,-21 0 15,0 21-15,0-20 0,0 20 0,0-21 16,0 21-16,0-20 0,0 20 16,0-21-16,0 21 0,0-20 0,-21-1 15,0 0-15,21 0 0,0 0 0,-22 0 16,1 1-16,0-1 0,21 0 15,-21-21-15,0 0 16,21 21-16,0-42 63,0 0-48,21 0-15,0 21 0,0-22 0,0 22 16</inkml:trace>
  <inkml:trace contextRef="#ctx0" brushRef="#br2" timeOffset="-52184.3">32321 15007 0,'-21'0'78,"21"21"-47,21-21 31,-21-21-46,-21 21 31,0 0-47,21 21 62,21-21-30,0 22-32,1-1 15</inkml:trace>
  <inkml:trace contextRef="#ctx0" brushRef="#br2" timeOffset="-51668.59">32279 15409 0,'-21'0'16,"21"22"62,0-1-62,-21-21-16,21 21 0,-21-21 15,21 21-15,0 0 0,-22-21 16,22 21-16,-21-21 16,21-21 30,21 21-46,1-21 0,-1 21 32,0 0-32,-21 21 31,0 0-15,0 1-16,0-1 0,0 0 15,0 0-15,-21 0 16,0 0-16,-1 1 0,-20-1 0,21 0 15,0-21-15,0 21 0,-1 0 16,1-21-16,0 0 0,0 21 0,0-21 16</inkml:trace>
  <inkml:trace contextRef="#ctx0" brushRef="#br2" timeOffset="-50861.09">32300 15028 0,'0'-21'31,"-21"21"16,21 21-31,-21-21-16,21 22 15,0-1 16,21-21-31,0 0 16,0 0-16,1-21 31,-22-1-31,0 1 32,-22 21-17,1 0 1,0 21-16,0-21 0,0 22 15,21-1-15,0 0 16,0 0-16,-21-21 0,21 21 16,0 0-16,0 1 15,21-22 17,0 0-32,-21-22 31</inkml:trace>
  <inkml:trace contextRef="#ctx0" brushRef="#br2" timeOffset="-39375.38">24850 16214 0,'0'-21'0,"0"42"0,0-64 16,21 43-1,0-21-15,-21 0 16,21 21 0,-21-21-1,0 42 17,0 0-17,0 0-15,0 1 16,0-1-16,0 0 0,0 0 15,-21 0-15,21 0 0,-21 1 0,21-1 16,-21 0-16,21 21 0,-22-21 0,1 1 16,21-1-16,0 0 0,-21 21 15,21-21-15,-21 1 0,21-1 0,0 0 16,0 0-16,0 0 16,0 0-16,0 1 0,0-1 15,21-21-15,0 21 0,0-21 16,1 0-16,-1 0 15,0 0-15,0 0 16,0 0-16,0 0 16,1 0-16,-1-21 15,0 21-15,0-21 16,0-1 0,-21 1-16,21 21 0,-21-21 0,0 0 15</inkml:trace>
  <inkml:trace contextRef="#ctx0" brushRef="#br2" timeOffset="-39024.58">24744 16468 0,'-21'0'15,"42"0"-15,-64 0 0,65 0 32,-1 0-17,0 0-15,0 0 0,0 0 0,0 0 16,1 0-16,-1 0 0,0 0 0,0 0 16,21-21-16,-20 21 15,-1 0-15,0 0 0,0 0 0,0 0 16,0 0-16,1 0 0,-1 0 15,0 0-15,0 0 79</inkml:trace>
  <inkml:trace contextRef="#ctx0" brushRef="#br2" timeOffset="-38666.85">25421 16468 0,'0'21'16,"0"-42"-16,21 42 46,0-21-30,1 0-16,-1-21 16,0 21-1,-21-21-15,0-1 32,0 44 14,-21-22-46,21 21 32,21-21-17</inkml:trace>
  <inkml:trace contextRef="#ctx0" brushRef="#br2" timeOffset="-37888.29">26395 16404 0,'21'-21'0,"-42"42"0,42-63 16,-21 21-16,0 0 15,21-1-15,-21 1 16,0 0-16,0 0 16,0 0-1,-21 21 1,0 0-16,0 0 16,-1 0-16,1 21 0,0-21 15,0 21-15,0 0 0,0 0 0,-1 1 16,1-22-16,0 21 0,0 0 0,0 0 15,21 0-15,-21 22 0,-1-22 16,22 0-16,0 0 0,0 0 16,0 0-16,0 1 15,22-22-15,-1 21 0,0-21 16,0 0-16,0 21 0,0-21 16,1 0-16,-1 0 15,0 0-15,0 0 0,0 0 16,0-21-16,1 0 0,-1 21 0,-21-22 15,21 1-15,0 0 0,0 0 16,-21 0-16,21 0 0,1-1 0,-1 1 16,0 0-16,-21-21 0,21 21 15,-21-1-15,21 22 16,-21-21-16,0 42 31,0 1-15,0-1-16,-21 0 15,21 0-15,0 0 16,0 0-16,0 1 0,0-1 16,0 0-16,0 0 0,21-21 15,-21 21-15,21-21 16,1 0-16,-22 21 0,21-21 0,0 0 16,0 0-16,0 0 0,0 0 15,1 0-15,-1 0 16,0 0-1,0 0-15,0 0 16,-21-21-16,0 0 31,21 21-31,-21-21 16,0 0 0,22 21-1</inkml:trace>
  <inkml:trace contextRef="#ctx0" brushRef="#br2" timeOffset="-37539.74">27453 16214 0,'0'21'125,"0"0"-109</inkml:trace>
  <inkml:trace contextRef="#ctx0" brushRef="#br2" timeOffset="-37216.42">27453 16510 0,'0'21'0,"0"0"15,0 1 16,0-1-15,0 0-16,0 0 16,0 0-1,0 0-15,0 1 16,-21-1-16,0 0 16,0 0-1,-1-21-15,1 21 0,0 0 16,0-21-1,0 0-15,0 22 0,21-1 16</inkml:trace>
  <inkml:trace contextRef="#ctx0" brushRef="#br2" timeOffset="-35727.79">25294 17166 0,'-21'0'31,"21"-21"-15,0 0 15,0 0 16,0 0 0,0-1-16,0 1 16,0 0-16,0 42 78,0 0-109,0 1 16,0-1 0,-21 0-16,21 0 15,-21 0 1,21 0-16,0 1 15,0-1 1,0 0-16,0 0 16,-22-21-16,22 21 0,0 0 15,0 1 1,0-1 0,0 0-16,0 0 15,0 0 16,0 0 1,22-21-1,-1 0-15,0 0-1,0 0 16,0 0 1,0 0 30,1-21-46,-22 0-1</inkml:trace>
  <inkml:trace contextRef="#ctx0" brushRef="#br2" timeOffset="-35159.64">25104 17272 0,'-22'0'0,"44"0"78,-1 0-78,0 0 16,0 0-16,0 0 0,0 0 15,1 0-15,-1 0 0,0 0 16,0 0-16,0 0 16,0 0-16,1 0 0,-1 0 15,0 0 1,0 0 0,0 0-16</inkml:trace>
  <inkml:trace contextRef="#ctx0" brushRef="#br2" timeOffset="-34544.59">25866 17251 0,'0'21'47,"21"-21"31,0 0-78,-21-21 31,0 0-15,-21 21 15,0 0-15,21 21-1,0 0 16,0-42 32</inkml:trace>
  <inkml:trace contextRef="#ctx0" brushRef="#br2" timeOffset="-33716.19">26564 17230 0,'0'-21'32,"0"-1"-17,0 1-15,0 0 16,0 0-1,-21 21 17,0 0-32,0 0 15,-1 21-15,1 0 16,21 0-16,0 1 0,0-1 16,-21 0-16,21 0 15,0 0-15,0 0 0,0 1 16,0-1-1,21-21 17,0 0-32,1 0 15,-1-21-15,-21-1 16,21 22-16,-21-21 0,21 21 16,-21-21-16,0 0 0,0 0 15,21 21-15,-21-21 16,21 21-16,-21 21 31,0 0-15,0 0-16,0 0 0,0 0 15,22 1-15,-22-1 16,21 0-16,-21 0 16,21-21-1,0 0 1,0 0-16,0 0 15,1-21-15,-1 21 16</inkml:trace>
  <inkml:trace contextRef="#ctx0" brushRef="#br2" timeOffset="-33172.5">27051 16955 0,'-21'0'31,"42"0"-31,-63 0 16,42 21-16,0 0 0,-22 0 15,22 0-15,0 0 0,0 1 16,0-1-16,0 0 0,0 0 16,0 0-16,0 0 0,0 1 0,0-1 15,-21 0-15,21 0 16,-21-21-1,21-21 32,0 0-31,0 0-16,21 21 16,0-22-16,1 22 15,-1-21-15,0 21 0,0 0 16,0 0-16,0 0 15,1 0-15,-1 0 0,0 0 16,-21 21-16,21-21 0,-21 22 16,0-1-1,0 0-15,0 0 16,-21-21-16,0 21 16,0-21-16,-1 0 0,1 0 0,0 21 15,0-21-15,0 0 0,0 0 16,-1 0-16,44 0 62,-1 0-62,0 0 0</inkml:trace>
  <inkml:trace contextRef="#ctx0" brushRef="#br2" timeOffset="-32780.64">27644 17060 0,'0'-21'15,"-22"21"1,1 0-1,21 21 1,-21-21-16,0 22 0,21-1 0,-21-21 16,21 21-16,0 0 0,0 0 15,-21-21-15,21 21 0,0 1 0,0-1 16,0 0-16,0 0 16,0 0-16,0 0 15,21 1 1,0-22-1,0 0-15,0 0 16,0 0-16,1 0 0,-1 0 16,0 0-16,0 0 15,0-22-15,0 22 0,1 0 16,-22-21-16,21 21 0,0 0 16</inkml:trace>
  <inkml:trace contextRef="#ctx0" brushRef="#br2" timeOffset="-32382.86">28152 16976 0,'0'0'0,"-22"0"16,1 0-16,0 0 31,0 21-31,21 0 0,-21 0 16,21 0-16,0 1 15,0-1-15,0 0 0,0 0 16,0 0-16,0 0 0,0 1 15,0-1-15,0 0 32,21-21-32,0 0 15,0 0 1,0 0-16,1-21 16,-1 0-1</inkml:trace>
  <inkml:trace contextRef="#ctx0" brushRef="#br2" timeOffset="-32027.98">28300 16870 0,'21'0'16,"-42"0"-16,42 21 31,0 0-31,-21 0 0,0 1 16,0-1-16,0 0 15,0 0-15,0 0 0,0 0 0,0 1 16,0-1-16,0 0 0,0 0 16,0 0-16,-21 0 0,21 1 15,0-1-15,-21-21 0,0 21 16,-1-21-1,22 21 1,0-42 31,22 21-31</inkml:trace>
  <inkml:trace contextRef="#ctx0" brushRef="#br2" timeOffset="-31756.16">28660 16976 0,'0'-21'0</inkml:trace>
  <inkml:trace contextRef="#ctx0" brushRef="#br2" timeOffset="-31435.34">28702 17336 0,'0'21'16,"-21"-21"0,21 21-16,0 0 15,-21-21-15,21 21 16,0 0-16,-22 1 15,1-1 1,0 0-16,0-21 0,21 21 16,-21-21-16,0 21 0</inkml:trace>
  <inkml:trace contextRef="#ctx0" brushRef="#br2" timeOffset="16259.71">9504 16658 0,'0'-21'16,"-21"21"-16,-1 0 31,22 21-15,-21 0-16,21 1 0,0 20 16,0-21-16,-21 0 0,21 22 0,-21-22 15,21 0-15,0 21 0,-21-21 16,21 22-16,0-22 0,0 0 0,0 0 15,0 0-15,0 1 0,0-1 16,0 0-16,0 0 0,0 0 31,21-21-31,0 0 16,0 0-16,0 0 16,1-21-16,-1 0 0,-21 0 15,21 21-15,0-21 0,0-1 16,-21 1-16,21 0 0</inkml:trace>
  <inkml:trace contextRef="#ctx0" brushRef="#br2" timeOffset="16810.92">9715 16637 0,'22'-21'15,"83"465"173</inkml:trace>
  <inkml:trace contextRef="#ctx0" brushRef="#br2" timeOffset="16918.86">10329 16764 0,'-21'-21'125</inkml:trace>
  <inkml:trace contextRef="#ctx0" brushRef="#br2" timeOffset="17235.55">9800 16595 0,'0'-43'16,"-85"128"-16,170-191 0,444 339 16,-1058-402-16,529 126 47,0 65-47,0-1 0,21 0 15,0 21-15,-21-21 0,0 22 0,0-22 16,22 21-16,-22 1 0,0-22 15,0 21-15,0-21 0,0 22 0,0-22 16,0 21-16,0-21 0,-22 0 0,1 1 16,21-1-1,-21 0-15,0-21 0,21 21 16,0-42 15</inkml:trace>
  <inkml:trace contextRef="#ctx0" brushRef="#br2" timeOffset="17744.28">9927 16595 0,'21'0'31,"0"0"-31,1 0 16,-22 21-16,0 0 15,0 0-15,0 0 0,0 1 16,0-1-16,0 0 0,0 0 16,0 21-16,-22-20 0,1-1 0,21 21 15,-21-21-15,21 0 0,0 1 16,0-1-16,0 0 0,0 0 16,21-21-1</inkml:trace>
  <inkml:trace contextRef="#ctx0" brushRef="#br2" timeOffset="18152.04">10626 16658 0,'0'-21'0,"-22"21"31,22-21-15,-21 21-16,0 0 31,21 21-15,0 0-16,0 0 15,0 1 1,0-1-1,21 0-15</inkml:trace>
  <inkml:trace contextRef="#ctx0" brushRef="#br2" timeOffset="18367.93">10647 16891 0,'42'21'16,"-21"0"15,-84-63-31,126 106 0,-63-43 0,0 0 0,0 0 16,0 0-16,0 0 0,-42 1 15,21-1-15,0 0 0,-1 21 16,1-21-16,-21 1 0,0-1 0,-1 0 16,22 21-16,-42-21 0,20 1 0,1 20 15,0-21-15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23:53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13314 4911 0,'0'-21'0,"0"-1"16,0-20-16,42-21 0,-21 20 0,0-20 15,-21 20-15,0 1 0,22-43 0,-22 64 16,0-21-16,0 0 0,-22-22 0,22 43 16</inkml:trace>
  <inkml:trace contextRef="#ctx0" brushRef="#br0" timeOffset="6976.58">13314 1249 0,'0'-21'15,"0"0"1,0-1-1,0 1 1,0 0-16,0 0 16,0 0-1,0 0 1,0-1 0,21 44 15,-21-1-31,0 0 0,21-21 15,-21 21-15,0 0 0,0 0 0,0 1 16,21-1-16,-21 0 16,0 0-16,21-21 0,-21 21 0,0 0 15,0 1-15,0-1 0,0 0 16,0 0-16,0 0 16,0 0-16,0 1 0,22-1 0,-22 0 0,0 0 15,0 0-15,0 0 0,0 22 16,0-22-16,0 0 0,0 0 15,0 0-15,0 1 0,0 20 0,0-21 16,0 0-16,0 0 0,0 1 0,0-1 16,0 0-16,0 0 15,0 0-15,0 0 0,0 1 0,0-1 16,-22-21-16,22 21 0,0 0 0,0 0 16,-21-21-16,21 21 0,0 1 15,0-1-15,0 0 0,0 0 16,-21 0-16,21 0 15,-21-21-15,21 22 16,0-1-16,0 0 0,0 0 16,0 0-16,0 0 15,0 1-15,-21-22 16,21 21-16,0 0 0,0 0 0,-21-21 16,21 21-16,0 0 0,0 1 0,0-1 15,0 0-15,0 0 0,-22 0 16,22 0-16,-21 1 0,21-1 15,0 0-15,0 0 0,0 0 0,0 0 16,0 1-16,-21-22 0,21 21 16,0 0-16,0 0 0,0 0 15,0 0-15,0 1 0,0-1 16,0 0-16,0 0 16,0 0-16,0 0 0,0 1 15,0-1-15,0 0 0,-21 0 16,21 0-16,0 0 15,0 1-15,0-1 0,0 0 16,0 0-16,0 0 0,0 0 0,0 1 16,0-1-16,0 0 0,0 0 15,0 0-15,0 0 0,0 1 16,0-1-16,0 0 0,0 0 16,0 0-16,0 0 0,0 1 15,0-1-15,0 0 16,0 0-16,0 0 0,0 0 15,0 1-15,0-1 0,0 0 16,0 0-16,0 0 16,0 0-16,21 1 0,-21-1 15,0 0-15,0 0 0,0 0 16,0 0-16,0 1 0,0-1 16,0 0-16,0 0 15,0 0-15,0 0 0,0 1 16,0-1-16,0 0 0,0 0 15,0 0-15,0 0 16,0 1-16,0-1 0,0 0 16,0 0-16,0 0 0,0 0 0,0 1 15,0-1-15,0 0 0,0 0 16,0 0-16,0 0 16,0 1-16,0-1 0,0 0 15,0 0-15,0 0 0,0 0 16,0 1-16,0-1 0,21 0 15,-21 0-15,0 0 0,0 0 16,0 1-16,21-1 0,-21 0 16,0 0-16,0 0 0,0 0 15,0 1-15,0-1 16,0 0-16,0 0 0,0 0 0,0 0 16,0 1-16,0-1 0,0 0 0,0 0 15,0 21-15,0-20 0,0-1 16,0 0-16,0 0 0,0 21 0,0-20 15,0-1-15,0 0 0,22 0 0,-22 0 16,0 22-16,0-22 0,0 0 0,0 0 16,0 0-16,21 0 0,-21 1 15,0 20-15,0-21 0,0 0 0,0 0 16,0 22-16,0-22 0,0 0 0,0 21 16,0-20-16,0-1 0,0 21 0,0-21 15,0 0-15,0 22 16,0-22-16,0 0 0,0 21 0,0-20 15,0-1-15,0 0 0,0 21 0,0-21 16,0 1-16,0-1 0,0 0 0,0 21 16,0-21-16,0 1 0,0-1 15,0 0-15,0 0 0,0 0 0,0 0 16,0 22-16,0-22 0,0 0 0,0 21 16,0-20-16,0 20 0,0-21 0,0 0 15,0 22-15,0-22 0,0 21 16,-21-21-16,21 22 0,0-22 0,0 0 15,0 21-15,0-21 0,0 22 16,0-22-16,0 0 0,-22 21 0,22-20 16,0-1-16,0 21 0,0-21 0,0 22 15,0-22-15,0 21 0,0-21 16,0 22-16,0-22 0,0 21 0,0-21 16,0 22-16,0-1 0,0-21 0,0 21 15,0-20-15,0 20 0,0 0 0,0-21 16,0 22-16,-21-22 0,21 21 15,0-21-15,0 22 0,0-22 0,0 0 16,0 21-16,0-20 0,-21 20 0,21-21 16,0 21-16,0 1 0,0-22 0,0 21 15,0 1-15,0-22 0,0 21 16,0 0-16,0-20 0,0 20 16,0-21-16,0 21 0,0 1 0,0-22 15,0 21-15,0-21 0,0 22 0,0-22 16,0 21-16,0-21 0,0 22 0,0-22 15,0 21-15,0-21 0,0 22 0,0-22 16,0 21-16,0-21 0,0 22 16,0-1-16,0-21 0,0 22 15,0-1-15,0-21 0,0 21 0,0-20 0,0 20 16,0-21-16,0 21 0,0-20 0,0 20 16,0-21-16,0 21 0,0-20 0,0-1 15,0 21-15,0-21 0,0 22 16,0-22-16,0 21 0,0-21 15,0 22-15,0-22 0,0 21 0,0 0 16,0-20-16,0 20 0,0-21 0,0 21 16,0 1-16,0-22 0,0 21 0,0-21 15,0 22-15,0-22 0,0 21 0,0-21 16,0 22-16,0-22 0,0 21 16,0-21-16,0 22 0,0-22 0,0 21 15,0-21-15,0 22 0,0-1 0,0 0 16,0-20-16,0 20 0,21 0 0,-21 1 15,0-22-15,0 21 0,0 0 16,0-20-16,21 20 0,-21 0 0,0-21 16,0 22-16,0-22 0,0 21 15,0-21-15,0 22 0,0-1 0,0-21 16,22 22-16,-22-1 0,0-21 0,0 21 16,0 1-16,0-1 0,0 0 0,21-20 15,-21 20-15,0 0 0,0 1 0,0-22 16,0 21-16,0 0 0,0-20 15,0 20-15,0-21 0,0 21 0,21-20 16,-21 20-16,0 0 0,0-21 0,0 22 16,0-1-16,0 0 0,0 1 0,0-22 15,0 21-15,0 1 0,0-1 16,0 0-16,0-21 0,0 22 16,0-1-16,0 0 0,0-20 0,0 20 15,0-21-15,0 21 0,0 1 0,0-22 16,0 21-16,0-21 0,0 22 0,0-1 15,0 0-15,0-20 0,21 20 0,-21 0 16,0 1-16,0-1 0,0 0 16,0-21-16,0 22 0,0-1 0,0 0 15,0-20-15,21 20 0,-21 0 0,0 1 16,0-22-16,0 21 0,0-21 0,0 22 16,0-1-16,0 0 15,0 1-15,21-22 0,-21 21 0,0 0 16,22 1-16,-22-1 0,0 0 0,0-20 15,0 20-15,21 0 0,-21 1 0,0-22 16,21 21-16,-21 0 0,0-20 16,0 20-16,0 0 0,0-21 0,0 22 15,0-1-15,21-21 0,-21 22 0,0-1 16,0 0-16,0-21 0,0 22 0,0-1 16,0 0-16,21 1 0,-21-22 15,0 21-15,0 1 0,21-22 0,-21 21 16,0 0-16,0-20 0,0 20 0,0-21 15,0 21-15,0-20 0,0 20 16,0-21-16,0 0 0,22 22 16,-22-22-16,0 21 0,0-21 0,0 22 15,0-22-15,0 21 0,0-21 0,0 0 16,21 22-16,-21-22 0,0 21 0,0-21 16,0 1-16,0-1 0,0 21 15,0-21-15,0 0 0,0 1 0,0 20 16,0-21-16,0 0 0,0 0 0,0 1 15,0-1-15,0 0 0,0 0 0,0 0 16,0 0-16,0 1 0,0-1 16,0 0-16,0 0 0,0 0 0,0 0 15,0 1-15,0-1 0,0 0 16,0 0-16,0 0 0,0 0 16,0 1-16,0-1 0,0 0 0,0 0 15,0 0-15,0 0 0,0 1 16,0-1-16,0 0 0,0 0 15,0 0-15,0 0 0,0 1 16,0-1-16,0 0 0,0 0 16,0 0-16,0 0 0,0 1 15,0-1-15,0 0 16,0 0-16,0 0 0,0 0 16,0 1-16,0-1 0,0 0 15,0 0-15,0 0 16,0 0-16,0 1 0,0-1 15,0 0-15,0 0 0,0 0 0,0 0 16,0 1-16,0-1 0,0 0 16,0 0-16,0 0 0,0 0 15,0 1-15,0-1 0,0 0 16,0 0-16,0 0 0,0 0 0,0 1 16,0-1-16,0 0 15,0 0-15,0 0 16,0 0-16,0 1 15,0-1-15,0 0 16,-21-21-16,21 21 16,0 0-1,-22-21-15,22 21 16,0 1 0,0-1-1,0 0-15,0 0 16,0 0-1,0 0-15,0 1 16,0-1-16,0 0 16,0 0-16,0 0 15,0 0-15,0 1 0,0-1 16,0 0-16,0 0 16,0 0-16,-21-21 0,0 21 15,0-21-15,0 0 16,0-21-16,21 0 15,0 0-15,-22 0 0</inkml:trace>
  <inkml:trace contextRef="#ctx0" brushRef="#br0" timeOffset="9229.01">677 1439 0,'0'-21'16,"0"42"31,0 1-47,0-1 15,0 0-15,0 21 0,0-21 0,0 22 16,0-1-16,21 22 0,-21-22 16,0 0-16,0 1 0,0-1 0,0 0 15,0 1-15,0-1 0,0 0 16,0 1-16,0-22 0,0 21 0,0-21 16,0 0-16,0 22 0,0-22 15,0 0-15,0-42 47,0 0-31,0-22-16,0 22 0,0 0 15,0-21-15,0-1 0,0-20 0,0 21 16,0-22-16,0 1 0,0-1 16,0 22-16,0-22 0,0 22 0,0 0 15,0 20-15,0-20 0,0 21 16,0 0-16,0 0 0,0 42 31,0 0-15,-21 21-16,21-21 0,-21 22 15,0-1-15,0 22 0,21-22 16,-21 0-16,-22 22 0,22-22 16,0 22-16,-21-22 0,20 0 0,1 1 15,-21-1-15,21-21 0,0 0 16,-1 22-16,1-43 0,0 21 0,21 0 15,-21-21 17,21-21-32,0 0 0,0-1 15,0 1-15,0 0 0,0 0 16,0-21-16,0 20 0,21 1 0,0 0 16,0 0-16,1 21 15,-1 0-15,0 0 0,0 0 16,0 0-16,0 0 0,1 21 0,-1-21 15,0 21-15,0-21 0,0 21 16,0 1-16,1-22 0,-1 21 0,0-21 16,0 0-16,0 0 0,0 21 15,1-21-15,-1 0 0,0 0 16,0 0 15,0 0 0,-21-21-31</inkml:trace>
  <inkml:trace contextRef="#ctx0" brushRef="#br0" timeOffset="9620.79">1164 1884 0,'-21'21'16,"0"-21"-16,21 21 16,21-21 31,0 0-47,-21-21 15,0 0 1,0 0-16,-21 21 31,0 21-15,0 0-16,21 0 15,0 0-15,0 1 16,0-1-16,0 0 0,21-21 62,0-21-62,-21 0 16,21 21-16,0-22 0</inkml:trace>
  <inkml:trace contextRef="#ctx0" brushRef="#br0" timeOffset="18044.16">2498 1334 0,'0'0'0,"21"-22"0,-21 1 16,0 0-16,0 0 16,0 0-1,0 42 32,-21 0-47,21 0 16,-22 0-16,1 22 0,21-1 0,0 0 15,-21 1-15,0 20 0,0 1 0,0-1 16,-1 1-16,1-1 0,0-20 16,0 20-16,0 1 0,0-22 0,-1 0 15,1 1-15,0-22 0,21 21 16,0-21-16,0 0 0,0 1 0,0-1 16,0-42 15,0-1-16,0 1-15,0 0 0,21-21 0,0 21 16,-21-22-16,22 1 0,-1-22 0,0 1 16,0 21-16,0-22 0,0 1 15,22-1-15,-22 1 0,0-1 0,0 1 16,0 20-16,-21 1 0,22 0 16,-1-1-16,0 1 0,-21 0 0,0 20 15,0-20-15,21 21 0,0 0 16,0 21-1,1 21-15,-1 0 16,-21 0-16,21 0 0,0 22 0,0-1 16,-21 0-16,21 1 0,-21-1 15,22 0-15,-22 1 0,0-1 16,0 0-16,0 22 0,0-22 0,0 1 16,0-1-16,21 0 0,-21 1 15,0-1-15,0-21 0,0 0 0,21 22 16,-21-22-16,0 0 0,0 0 0,0 0 15,21-21-15,-21 21 16,0-42 15,0 0-31,0 0 16,0 0-16,-21 0 0,21-1 0</inkml:trace>
  <inkml:trace contextRef="#ctx0" brushRef="#br0" timeOffset="18236.05">2519 1842 0,'-21'0'0,"42"0"31,0 0-15,0-22-16,0 22 0,0 0 0,1-21 15,-1 21-15,0 0 0,0 0 16,0 0-16,0-21 0,1 21 0,-1 0 15,0 0 1</inkml:trace>
  <inkml:trace contextRef="#ctx0" brushRef="#br0" timeOffset="19000.62">2984 2074 0,'22'0'15,"-1"-21"1,-21 0-16,21 0 16,-21 0-16,21 0 0,-21-1 0,0 1 15,0-21-15,21 21 0,-21-22 16,21 1-16,-21 0 0,0-1 0,0 1 15,22 0-15,-22-1 0,21 1 0,-21 0 16,21 21-16,-21-22 0,0 22 16,0 0-16,0 0 0,0 0 15,-21 42 1,21 0 0,-21-21-16,21 21 0,-22 21 15,22-20-15,0 20 0,-21 0 16,21 1-16,-21-1 0,21 21 0,-21-20 15,21-1-15,0 0 0,-21 22 16,21-22-16,0 1 0,0-1 0,0 0 16,0-21-16,0 22 0,0-22 0,0 0 15,0 0-15,0 0 0,21-21 16,0 22-16,0-22 0,0 0 16,1 0-16,-1 0 0,0 0 15,0 0-15,0 0 0,0 0 16,1-22-16,-1 1 0,0 0 0,21 0 0,-21 0 15,1 0-15,-1-1 0,21-20 16,-21 0-16,0-1 0,1 1 16,20 0-16,-21-1 0,0-20 0,0 21 15,1-1-15,-1 1 0,0 0 16,0-1-16,-21 22 0,0-21 0,0 21 16,0-1-16,0 1 0,-21 21 31,0 0-31,0 0 0,21 21 15,-22 1-15,1-1 0,21 0 16,-21 21-16,21 1 0,0-22 0,-21 21 16,21 0-16,-21 22 0,21-22 0,0-21 15,0 22-15,0-1 0,0-21 16,0 22-16,0-22 0,0 0 16,21 0-16,0 0 0,0 0 15,0-21-15,1 22 16,-1-22-16,0 0 15,0 0-15,-21-22 32</inkml:trace>
  <inkml:trace contextRef="#ctx0" brushRef="#br0" timeOffset="20244.22">4699 2011 0,'0'0'0,"-21"0"0,-22 21 16,22-21-16,0 21 0,0-21 16,0 0-16,42 0 46,0-21-46,0 0 0,-21 0 16,21 0-16,1-1 0,-1-20 0,0 0 16,0-1-16,0 1 0,0 0 15,1-22-15,-1 22 0,0-22 0,0 22 16,-21 0-16,0-22 0,21 22 16,-21 21-16,21-22 0,-21 22 0,0 0 15,0 0-15,0 0 0,0 0 0,0 42 31,0 0-31,-21 0 0,21 0 16,-21 22-16,21-22 0,-21 21 0,21 0 16,0 22-16,0-22 15,0 1-15,-21 20 0,21-21 0,0 22 16,0-22-16,0 1 0,0-1 0,0 0 16,0-21-16,0 22 0,21-22 15,-21 0-15,21 0 0,0 0 0,0-21 16,1 0-16,-1 0 0,0 0 0,0 0 15,21 0-15,-20 0 0,-1 0 16,21-21-16,-21 0 0,0 0 0,1 0 16,-1 0-16,21-1 0,-21-20 0,0 0 15,1-1-15,-1 1 0,0 0 16,0-22-16,0 22 0,-21 0 0,0-22 16,21 22-16,-21 21 0,0-22 15,0 22-15,0 0 0,0 0 16,0 0-16,-21 21 15,0 0 1,21 21-16,0 0 0,0 0 16,-21 0-16,21 22 0,-21-22 0,21 21 15,0 0-15,0-20 0,-21 20 16,21 0-16,0 1 0,-22-1 0,22 0 16,0 1-16,-21-22 0,21 21 0,0-21 15,0 0-15,0 1 0,0-1 16,0 0-16,21-63 47,1 20-47,-22 1 15,21 0-15,-21 0 0,21 0 0,-21 0 16,21-22-16,0 22 0,-21 0 0,21 0 16,1 21-1,-22 21 1,0 0-16,0 0 15,0 0-15,21 1 0,-21-1 16,0 0-16,21 0 0,-21 0 16,0 0-16,21 1 0,0-1 15,0-21-15,1 0 16,-22 21-16,21-21 0,0 0 0,0 0 16,0 0-16,0 0 0,1 0 0,-1 0 15,0 0-15,0 0 0,0-21 16,22 21-16,-22-21 0,0-1 0,0 22 15,0-21-15,0 0 0,1-21 0,-1 21 16,-21-1-16,21 1 0,-21-21 16,21 21-16,-21-22 0,21 22 0,-21 0 15,0 0-15,0 0 0,0 0 0,0-1 16,-21 22 0,0 0-16,0 0 0,21 22 15,-21-1-15,-1 0 0,22 0 16,0 0-16,0 0 0,-21 22 0,21-22 15,0 21-15,0-21 0,0 1 16,0-1-16,0 0 0,0 0 0,0 0 16,21 0-16,-21 1 0,22-22 0,-22 21 15,21-21-15,0 0 0,0 0 16,0 0-16,0 0 16,1 0-16,-1 0 0,0 0 15,0-21 1,-21-1-16,0 1 15,0 0-15,0 0 16,0 0-16,0 0 0,0-1 0</inkml:trace>
  <inkml:trace contextRef="#ctx0" brushRef="#br0" timeOffset="20520.06">4466 1609 0,'0'0'0,"-21"0"15,0 0-15,42 0 16,21 0 0,1 0-16,-1 0 0,0-21 0,1 21 15,-1 0-15,21-22 0,-20 22 0,-1-21 16,0 21-16,1 0 0,-1 0 15,-21 0-15,0 0 0,1 0 0,-1 0 16</inkml:trace>
  <inkml:trace contextRef="#ctx0" brushRef="#br0" timeOffset="23052.27">7260 2074 0,'0'0'0,"-21"0"15,0 0 1,21-21 15,0 0-31,0 0 0,0 0 16,21-22-16,0 22 0,-21-21 15,21 0-15,0-1 0,1 1 0,-1 0 16,21-22-16,-21 22 0,0-1 0,22-20 16,-22 21-16,0 20 15,-21-20-15,0 21 0,0-21 0,0 20 16,-21 22 0,0 0-16,0 0 0,-1 0 15,1 22-15,0-1 0,0 0 0,21 0 16,0 0-16,0 0 0,0 22 0,0-22 15,0 21-15,0-21 0,21 22 16,0-1-16,0 0 0,1-20 0,-1 20 16,21 0-16,-21-21 0,0 22 0,1-22 15,-1 0-15,0 0 0,-21 0 16,0 1-16,21-1 0,-21 0 0,0 0 16,-21-21 15,0 0-31,0 0 0,-1 0 0,1-21 15,-21 21-15,21-21 0,-22 0 0,22-1 16,0 1-16,0 0 0,0 0 16,0 0-16,-1 21 0,1-21 0,21-1 15,-21 22-15,21 22 32,0-1-32,0 0 0,21 0 0,0-21 15,-21 21-15,22 0 0,-1 1 0,0-1 16,0-21-16,0 21 0,0 0 15,1-21-15,-1 0 0,21 21 16,-21-21-16,22 0 0,-1 0 0,-21 0 16,21 0-16,1 0 0,-22 0 15,21-21-15,1 0 0,-22 0 0,21 21 16,-21-21-16,22-22 0,-22 22 0,0-21 16,0 21-16,0-22 0,0 1 15,22-22-15,-22 22 0,-21 0 0,21-1 16,0-20-16,0 21 0,1-1 0,-22 1 15,0 0-15,21-1 0,-21 22 16,0-21-16,0 21 0,0-1 0,0 1 16,-21 21-1,21 21 1,0 1-16,-22-1 0,22 21 16,-21-21-16,21 22 0,0-1 0,0 0 15,0 1-15,-21-1 0,21 0 16,0 22-16,0-22 0,-21 22 0,21-22 15,0 0-15,0 1 0,0-1 0,0 0 16,0 1-16,0-22 0,21 0 16,0 0-16,0 0 0,1 0 0,-1-21 15,21 0-15,-21 0 0,0 0 16,1 0-16,-1 0 16,21 0-16,-21 0 0,0-21 0,1 0 0,-1 21 15,21-21-15,-21 0 0,0 0 0,1-22 16,-1 22-16,0 0 0,-21-21 15,21 20-15,-21-20 0,21 21 16,-21-21-16,0 20 0,0 1 0,0 0 16,0 0-16,0 0 0,0 0 0,-21 21 15,0 0-15,0 0 16,0 0-16,-1 0 0,1 21 0,0 0 16,0 0-16,0 0 0,0 0 15,-1 1-15,1 20 0,21-21 0,0 0 16,-21 22-16,21-22 0,-21 0 15,21 21-15,0-21 0,0 1 0,0-1 16,0 0-16,0 0 0,0 0 16,21-21-1,0 0-15,0 0 0,1 0 16,-1-21-16,0 21 16,0-21-16,0 0 0,0 0 0,-21-1 15,22 1-15,-1 0 0,0-21 0,0 21 16,0-22-16,0 22 0,-21-21 15,0-1-15,22 22 0,-22 0 0,0 0 16,0 0-16,0 0 0,0-1 0,-22 44 47,22-1-47,0 0 0,0 0 16,0 21-16,0-20 0,0-1 15,0 21-15,0-21 0,0 0 0,0 22 16,0-22-16,0 0 0,0 0 0,22 0 15,-1 1-15,0-1 0,0 0 16,0-21-16,0 0 0,1 0 16,20 0-16,-21 0 0,21 0 0,-20 0 15,20 0-15,-21-21 0,0 0 0,0 21 16,22-22-16,-43 1 0,21 0 16,0-21-16,0 21 0,0-22 15,-21 22-15,22-21 0,-22-1 0,21 1 16,-21 0-16,21-22 0,-21 22 15,21 0-15,0-1 0,-21 1 0,0 0 16,0-1-16,21 1 0,-21 21 0,0-22 16,0 22-16,0 0 0,0 0 15,0 0-15,0 42 32,-21 0-32,21 0 0,0 0 15,0 22-15,-21-22 0,21 21 0,-21 1 16,21-1-16,-21 0 0,21 1 0,0-1 15,0 0-15,-21 22 16,21-22-16,0 0 0,0 1 0,-22-1 16,22 0-16,0 1 0,0-22 0,0 21 15,0-21-15,22 1 0,-1-1 16,0 0-16,0-21 0,0 0 0,0 21 16,22-21-16,-22 0 15,0 0-15,0-21 0,0 21 0,1-21 16,-1 0-16,0-1 0,0 1 15,0 0-15,0 0 0,1 0 16,-22-22-16,21 22 0,0-21 0,0 21 0,-21-22 16,0 22-16,21-21 0,-21 21 15,21 0-15,-21-1 16,0 44 0,0-1-1,-21 0-15,21 21 0,-21-21 0,21 1 16,0 20-16,0-21 0,0 21 0,0-20 15,0 20-15,0-21 0,0 0 0,21 0 16,0 22-16,1-43 0,-1 21 16,0 0-16,0 0 0,0-21 0,0 0 15,1 21-15,-1-21 0,0 0 0,0 0 16,0 0-16,22 0 0,-22 0 16,0-21-16,0 0 0,0 0 0,0 0 15,1 0-15,-1-1 0,0 1 16,0-21-16,0 21 0,22-22 0,-22 1 15,0 0-15,0 21 0,0-22 16,0 22-16,1-21 0,-1 21 0,-21-1 16,21 22-16,0-21 0,0 21 15,0 0 1,-21 21-16,0 1 16,0-1-1,0 0-15,22-21 16,-22-21 31,0 0-32,0-1 1,-22 22 0,1 0-1,0 0-15,0 22 16,0-22-16,21 21 0,-21 0 15,-1 0-15,22 0 0,0 0 16,-21 1-16,0 20 0,21-21 0,0 0 16,0 22-16,0-22 0,0 0 0,0 0 15,0 0-15,0 0 0,0 1 16,21-1-16,0 0 0,1 0 16,-1-21-16,0 21 0,0-21 0,0 0 15,0 0-15,1 0 0,-1 0 0,21 0 16,-21 0-16,0 0 0,1 0 15,-1 0-15,0 0 0,0 0 0,0-21 16,0 0-16,-21 0 0,22 0 16,-1-1-16,-21 1 0,0 0 0,0 0 15,21 0-15,-21 0 16,0-1-16,0-20 0,0 21 0,0 0 16,0 0-16</inkml:trace>
  <inkml:trace contextRef="#ctx0" brushRef="#br0" timeOffset="23305.12">10435 1164 0,'0'0'0,"-21"0"0,0 0 15,21-21-15,-21 21 16,-1 0-16,1 0 94,0 0-94</inkml:trace>
  <inkml:trace contextRef="#ctx0" brushRef="#br0" timeOffset="23564.98">9229 1397 0,'21'0'16,"-42"0"-16,63 21 0,-21-21 0,0 0 0,0 0 15,1 0-15,-1 0 0,0 0 16,0 0-16,0 0 0,0 0 0,22 0 16,-22 0-16,0 0 0,0 0 15,-21-21-15,21 21 16,-21-21 0,-21 21-16,0 0 0,0 0 15</inkml:trace>
  <inkml:trace contextRef="#ctx0" brushRef="#br0" timeOffset="23816.83">8128 1418 0,'0'0'15,"-21"0"-15,0 0 16,42 0-1,21 0-15,-21 0 0,0 0 16,22 0-16,-22 0 0,21 0 16,-21-21-16,22 21 0,-22 0 15,0 0-15,0 0 0,0 0 0,1 0 16,-22-21-16,-22 21 31</inkml:trace>
  <inkml:trace contextRef="#ctx0" brushRef="#br0" timeOffset="26104.56">529 3260 0,'0'0'0,"0"-21"0,0-1 15,0 1-15,0 0 0,0 0 16,0 0-16,0 0 15,0 42 17,0 0-32,0 21 15,0-21-15,0 22 0,0-1 16,0 0-16,0 1 0,0-1 0,0-21 16,0 22-16,0-1 15,0-21-15,0 21 0,0-20 0,0-1 16,0 0-16,0 0 0,0 0 15,0-42 17,0 0-17,21 0-15,-21-22 16,21 22-16,-21 0 0,0-21 0,22 21 16,-22-22-16,21 1 0,0 0 15,-21-1-15,21 1 0,0 21 0,-21-22 16,0 22-16,21 0 0,1 21 15,-22-21-15,21 21 0,0 21 16,0-21 0,0 21-16,-21 22 0,0-22 0,21 21 15,-21-21-15,22 22 0,-22-22 0,0 21 16,21-21-16,-21 22 0,0-22 16,0 0-16,0 0 0,21 0 0,-21 0 15,0 1-15,21-1 0,-21 0 16,21-21-1,0 0 1,-21-21-16,22 0 0,-1-1 16,-21-20-1,0 21-15,21 0 0,0-22 0,0 1 16,0 0-16,-21 21 0,22-22 16,-1 1-16,0 0 0,-21 20 0,21 1 15,0 0-15,-21 0 0,0 42 31,21 0-15,-21 22-16,0-22 0,22 0 16,-22 21-16,0-21 0,0 22 15,0-22-15,0 21 0,0-21 0,0 22 16,21-22-16,-21 0 0,21 0 16,-21 0-16,21 1 0,0-1 15,0 0-15,1-21 0,-1 0 16,0 0-16,0 0 0,21 0 15,-20 0-15,20 0 0,-21 0 0,21 0 16,-20-21-16,20 0 0,-21 21 16,21-22-16,-20 1 0,-1-21 0,0 21 15,0 0-15,0-22 0,0 22 16,-21-21-16,22 21 0,-22-22 0,0 1 16,0 21-16,0-22 0,0 22 15,0 0-15,0 0 0,0 0 0,-22 0 16,1 21-16,0 0 0,0 0 15,0 0 1,0 0-16,-1 0 0,1 21 0,21 0 16,-21 0-16,0 21 0,21-20 15,-21 20-15,21-21 0,0 21 0,0 1 16,0-22-16,0 21 0,0-21 16,0 1-16,21 20 0,0-21 0,0 0 15,0 0-15,1 1 0,-1-22 16,0 0-16,0 0 0,0 0 15,0 0-15,1 0 0,-1 0 0,0 0 16,21 0-16,-21-22 0,1 1 16,-1 21-16,0-21 0,0 0 0,0 0 15,0 0-15,1-22 0,-1 22 16,-21 0-16,21-21 0,0 20 16,0-20-16,-21 21 0,21-21 0,1 20 15,-1 1-15,-21 0 0,0 0 16,21 21-16,0-21 0,-21 42 31,0 0-31,0 0 0,0 22 16,0-22-16,0 0 0,0 21 0,0-21 15,-21 22-15,21-22 0,0 0 16,-21 0-16,21 22 0,-21-22 0,21 0 16,0 0-16,0 0 15,0 0 1,-22-21-16,22-21 31,0 0-31,0 0 16,0-21-16,0 20 15,0 1-15,0 0 0,0-21 0,0 21 16,0-22-16,22 22 0,-1 0 16,-21 0-16,21 0 0,0-1 15,0 1-15,0 0 0,1 21 0,-1 0 0,0 0 16,0 0-16,0 0 15,0 0-15,1 21 0,-1 0 0,0 1 16,0-1-16,-21 0 0,21 21 0,0-21 16,-21 1-16,0-1 0,22 0 15,-22 0-15,21 0 0,-21 0 0,21 1 16,-21-1-16,0 0 0,0 0 16,0 0-1,0-42 16,0 0-31,0 0 16,0 0-16,0-22 16,21 22-16,0 0 0,-21-21 0,21 20 15,1-20-15,-1 0 0,0 21 16,0-1-16,0 1 0,0 0 16,1 0-16,-1 0 0,0 21 0,0 0 15,0 0-15,0 21 16,-21 0-16,22 0 0,-22 0 15,21 22-15,-21-22 0,0 21 0,0-21 16,0 1-16,0 20 0,0-21 0,0 0 16,0 22-16,0-22 0,0 0 15,0 0-15,0 0 0,0 0 16,0 1 0,0-44 15,0 1-31,0 0 15,0-21-15</inkml:trace>
  <inkml:trace contextRef="#ctx0" brushRef="#br0" timeOffset="27934.8">3429 2858 0,'0'0'0,"0"-22"0,-21 22 0,21-21 16,-21 21-16,21-21 0,0 0 16,-22 42 15,22 0-31,0 0 0,0 1 16,0 20-16,0-21 0,0 21 0,0-20 15,0 20-15,0 0 0,0 1 16,0 20-16,0-21 0,0 1 0,-21-1 15,21 0-15,-21 1 0,21-22 0,0 21 16,-21-21-16,21 22 0,-21-22 16,21 0-16,-21-21 0,21 21 15,0 0-15,0-42 32,0 0-17,0 0-15,0 0 16,0 0-16,0-22 0,0 22 0,21 0 15,-21 0-15,21-22 0,0 22 0,-21 0 16,21 0-16,0 0 0,1 0 16,-1-1-16,-21 1 0,21 21 0,0 0 15,0 0-15,0 0 0,1 0 16,-1 21-16,0 1 16,-21-1-16,0 0 15,21 0-15,-21 21 0,21-20 0,-21-1 16,0 0-16,0 0 0,0 0 15,0 0-15,0 1 0,0-1 16,0 0-16,-21 0 0,0-21 16,0 0-16,0 0 15,-1 0 1,1-21 0,0 0-16,0 0 15,21-1-15,0 44 63,0-1-48,21 0-15,-21 0 16,21-21-16,0 21 0,1 0 16,-1 1-16,0-22 15,0 0-15,21 21 0,-20-21 0,-1 0 16,21 0-16,-21 0 0,22 0 0,-1 0 15,-21 0-15,21 0 0,1 0 16,-22 0-16,21 0 0,-21 0 0,1-21 16,-1-1-16,0 22 0,0-21 15,-21 0-15,0 0 0,21 0 0,-21 0 16,0-1-16,0-20 0,0 21 16,0-21-16,0 20 0,0 1 0,0-21 15,0 21-15,0 0 0,0-1 0,0 1 16,0 0-16,0 0 15,-21 21 1,21 21 0,0 0-16,0 0 0,-21 1 15,21-1-15,0 0 0,-21 0 0,21 0 16,0 0-16,0 22 0,0-22 0,0 0 16,0 0-16,0 0 0,0 1 15,0-1-15,0 0 0,0 0 16,21 0-16,0-21 15,-21 21-15,21-21 0,0 0 16,1 0-16,-1 0 16,0 0-16,0-21 0,0 0 15,0 0-15,1 0 0,-1 0 16,0-22-16,-21 22 0,21 0 16,-21-21-16,0 20 0,21 1 0,-21 0 15,0-21-15,0 21 0,0-1 0,0 1 16,0 0-16,0 42 62,21 0-46,1 1-16,-1-1 0,-21 0 16,0 0-16,21-21 0,-21 21 15,21 0-15,-21 1 0,0-1 16,0 0-16,21 0 0,-21 0 15,0 0-15,21 1 0,-21-1 16,0 0-16,0 0 16,22-21-16,-22 21 0,0 0 15,21-21-15,0 0 32,0 0-17,0 0-15,0-21 0,1 21 16,-22-21-16,21 21 0,0-21 0,21 0 15,-21 0-15,1-1 0,-1 1 16,0 0-16,0 0 0,0 0 0,0 0 16,1-1-16,-1-20 0,0 21 15,-21-21-15,0 20 0,21 1 0,-21 0 16,0 0-16,0 0 0,0 0 0,0-1 16,-21 22-1,0 0 1,0 22-16,21-1 15,0 0-15,-22 0 0,22 0 0,0 0 16,0 1-16,0-1 0,0 0 0,0 0 16,0 0-16,0 0 0,22-21 15,-1 22-15,0-1 0,-21 0 0,21-21 16,0 21-16,0-21 0,1 21 0,-22 0 16,21-21-16,-21 22 15,21-22-15,-21 21 0,0 0 16,0 0-16,-21 0 15,0-21-15,-1 0 16,1 21-16,0-21 16,0 0-16,0 0 15,0 0-15,-1 0 16,1 22 0,0-22 77,0 0-77,21-22 0</inkml:trace>
  <inkml:trace contextRef="#ctx0" brushRef="#br0" timeOffset="32562.8">6054 2963 0,'0'0'0,"21"-21"16,-21 0 0,0 42 15,0 0-15,0 1-16,0-1 15,0 21-15,0-21 0,0 0 0,0 22 16,0-22-16,0 21 0,0-21 15,0 22-15,0-1 0,-21-21 16,21 0-16,0 22 0,0-22 0,0 0 16,0 0-16,21-21 31,0-21-15,0 0-16,0 0 0,0 0 15,-21-22-15,22 22 0,-22 0 16,0 0-16,21-22 0,-21 22 0,21 0 15,-21 0-15,21 0 0,-21 0 0,0-1 16,21 22 0,-21 22-1,0-1-15,21-21 0,-21 21 0,0 0 16,0 21-16,22-20 0,-22-1 16,21 0-16,-21 0 0,0 0 0,0 0 15,21 1-15,0-1 0,-21 0 0,21 0 16,-21 0-16,21-21 0,1 0 15,-22 21-15,21-21 0,0 0 0,0 0 16,0 0-16,0 0 0,1-21 0,-1 21 16,0-21-16,0 0 0,0 0 15,0 0-15,1-1 0,-1 1 0,-21-21 16,21 21-16,-21-22 0,0 22 0,0-21 16,0 21-16,0-22 15,21 22-15,-21 0 0,0 0 0,21 0 16,-21 0-16,0-1 0,0 44 31,0-1-15,0 0-16,0 0 0,0 0 0,0 22 15,0-22-15,0 21 0,0-21 16,0 22-16,0-22 0,0 21 0,0-21 16,0 0-16,0 22 0,0-22 0,0 0 15,21 21 1,1-42-16,-1 0 0,0 0 0,0 0 15,0 0-15,0 0 0,1 0 16,20 0-16,-21-21 0,0 0 16,22 0-16,-22 0 0,0 0 0,0-1 15,0 1-15,0-21 0,1 21 0,-1 0 16,-21-22-16,0 22 0,0 0 16,0 0-16,0 0 0,0-1 0,0 1 15,0 0-15,0 42 31,0 0-31,0 1 16,0-1-16,0 0 0,0 21 0,0-21 16,0 1-16,0-1 0,0 21 15,0-21-15,0 0 0,0 1 16,0 20-16,0-21 0,0 0 16,0 0-16,0 1 0,21-22 15,0 0-15,0 0 16,0 0-16,1 0 15,-1-22-15,0 22 0,0-21 0,0 0 16,0 0-16,22 0 0,-22-22 16,0 22-16,-21-21 0,21 0 0,0 20 15,1-20-15,-1 0 0,-21 21 0,21-22 16,-21 1-16,21 21 0,-21-22 16,0 22-16,21 0 0,-21 0 15,0 0-15,0 0 0,-21 21 31,21 21-31,-21 0 16,21 0-16,0 0 0,-21 0 0,21 22 16,-21-22-16,21 21 0,0-21 0,0 22 15,0-22-15,0 21 0,0 1 16,0-22-16,0 21 0,0-21 0,0 0 16,0 22-16,21-22 0,0 0 0,0 0 15,0-21-15,0 0 16,1 0-16,20 0 0,-21 0 0,0 0 15,22 0-15,-22 0 0,0 0 16,21-21-16,-21 0 0,22 0 0,-22 0 16,0-1-16,21-20 0,-20 21 15,-1-21-15,0-1 0,-21 22 0,21-21 16,0-1-16,-21 1 0,21 0 0,1-1 16,-22 1-16,21 0 0,-21 21 15,0-22-15,0 22 0,0 0 0,21 0 16,-42 42 15,21 0-31,-21 21 16,21-20-16,0-1 0,-22 0 0,1 21 15,21 1-15,-21-22 16,21 21-16,0 0 0,-21 1 0,21-1 16,0-21-16,0 22 0,0-1 0,0 0 15,0-21-15,0 1 0,0 20 16,0-21-16,0 0 0,21 0 0,0 1 15,0-22-15,1 21 0,-1-21 16,0 0-16,0 0 0,0 0 16,0 0-16,1-21 0,-1 21 15,0-22-15,-21 1 0,21 0 0,0 21 16,-21-21-16,21-21 0,-21 20 0,0 1 16,0-21-16,0 21 0,0-22 0</inkml:trace>
  <inkml:trace contextRef="#ctx0" brushRef="#br0" timeOffset="32793.67">7429 2773 0,'0'0'0,"-21"0"0,-21 0 0,21 21 16,0-21-16,21 21 62</inkml:trace>
  <inkml:trace contextRef="#ctx0" brushRef="#br0" timeOffset="33856.71">9588 2688 0,'0'0'0,"-21"-42"16,0 42-16,21-21 0,-21 21 15,21 21 1,0 0-16,0 21 0,0-20 16,0 20-16,0-21 15,0 21-15,0 1 0,0-1 0,0 0 16,0 1-16,0-1 0,0 0 0,0 1 15,0-1-15,0 0 0,0-20 16,-21 20-16,21-21 0,-21 21 0,21-20 16,-22-1-16,22 0 0,0 0 15,-21-21-15,21 21 0,-21-21 16,21-21 0,0 0-16,0 0 0,0 0 15,0-1-15,0 1 0,0 0 0,0-21 16,21 21-16,0-22 0,-21 22 15,22 0-15,-1-21 0,0 20 16,0 1-16,21 0 0,-20 0 0,-1 21 16,0-21-16,0 21 0,0 0 15,0 0-15,1 0 0,-1 0 16,0 0-16,0 21 0,-21 0 16,0 0-16,21 0 0,-21 1 0,0-1 15,0 0-15,0 21 0,0-21 0,0 1 16,0-1-16,0 0 0,-21-21 15,21 21-15,-21 0 0,0-21 0,0 21 16,-1-21-16,1 0 0,0 0 16,0 0-16,0 0 15,0 0-15,21-21 16,-22 21-16,22-21 0,-21 21 16,21-21-16,-21 21 0,21-21 15,0 0-15,0 42 31,0 0-31,0 0 16,0 0 0,0 0-16,21-21 0,0 22 0,1-22 15,-1 21-15,0-21 0,0 0 0,21 0 16,1 21-16,-1-21 0,0 0 0,1 0 16,-1 0-16,22 0 0,-22 0 15,21 0-15,-20 0 0,20-21 16,-20 21-16,20-21 0,-21-1 0,1 1 15,-1 0-15,0 0 0,1 0 16,-22 0-16,21-22 0,-21 22 0,1 0 16,-1-21-16,0 20 0,0-20 0,0 21 15,-21 0-15,0 0 0,0-1 0,0 1 16,-21 21 0,0 0-16,-21 0 15,20 0-15,1 21 0,0 1 0,0-1 16,0 0-16,0 21 0,21-21 15,0 22-15,0-22 0,0 21 0,0-21 16,0 22-16,0-22 0,0 21 16,21-21-16,0 1 0,0-1 0,0 0 15,22-21-15,-22 21 0,21-21 16,0 0-16,-20 0 0,20 0 0,0 0 16,-21 0-16,22 0 0,-22-21 0,21 0 15,-21 0-15,1 21 0,-22-22 0,0 1 16,21 0-16,-21 0 0,0 0 15,0 0-15,0-1 0,-21 1 0</inkml:trace>
  <inkml:trace contextRef="#ctx0" brushRef="#br0" timeOffset="36661.29">720 5059 0,'21'0'0,"-21"21"15,0 0-15,0 0 0,0 1 16,0-1-1,0 0 1,21-42 15,0 0-31,0-1 16,-21 1-16,21 0 0,1 0 0,-1 0 16,0-22-16,0 1 0,0 0 15,0-1-15,-21 1 0,43 0 0,-22-1 16,-21-20-16,21 21 0,0-1 15,0 1-15,-21 21 0,0-22 0,0 22 16,0 0-16,-21 21 16,0 0-16,0 21 15,0 0-15,21 1 0,-21-1 16,-1 21-16,22-21 0,0 22 0,0-1 16,0-21-16,0 21 0,0 1 15,0-22-15,22 21 0,-1-21 16,0 22-16,0-22 0,0 0 15,0 0-15,1 0 0,-1 1 0,0-1 16,0 0-16,-21 0 16,0 0-16,0 0 15,-21-21 1,0 0-16,0 0 0,-1 0 16,1 0-16,0-21 15,0 21-15,0-21 0,0 0 0,21 0 16,0 0-1,-22 21-15,22 21 32,22 0-32,-22 0 0,21 0 15,0 0-15,-21 1 16,21-22-16,0 21 0,0-21 0,1 21 16,20-21-16,0 0 15,-21 0-15,1 0 0,-1 0 0,21 0 16,-21 0-16,22 0 0,-22 0 15,21-21-15,-21 0 0,22 21 0,-22-22 16,0-20-16,0 21 0,0-21 16,0 20-16,1-20 0,-1 0 15,0-1-15,-21-20 0,21 21 0,0-1 16,-21 1-16,21 0 0,-21-1 16,0 1-16,22 0 0,-22-1 0,21 22 15,-21 0-15,0 0 0,0 0 16,0-1-16,21 22 0,-21 22 31,0-1-31,0 0 0,0 0 0,0 21 16,0-20-16,0 20 0,0 0 15,0 1-15,0 20 0,0-21 0,0 1 16,0 20-16,-21-20 0,21-1 16,0 0-16,0 1 0,0-22 15,0 21-15,0-21 0,0 0 0,0 1 16,0-1-16,21-21 0,0 0 15,0 0-15,0 0 0,1 0 16,-1 0-16,0 0 0,0-21 16,0-1-16,0 1 0,1 0 15,-1-21-15,0 21 0,-21-1 16,21-20-16,-21 21 0,0-21 0,21 20 16,-21-20-16,0 21 0,0 0 0,0 0 15,0-1-15,0 44 47,0-1-47,0 0 0,0 0 16,0 21-16,0-20 0,0-1 0,0 0 15,0 21-15,0-21 0,0 1 16,0-1-16,0 0 0,21 0 0,-21 0 16,22 0-16,-1 1 15,0-22-15,0 0 0,0 0 16,0 0-16,1 0 15,-1 0-15,0-22 0,0 1 16,0 21-16,-21-21 0,21 0 0,1 0 16,-22 0-16,21-1 0,-21-20 15,0 21-15,0-21 0,0 20 16,0-20-16,0 21 0,0-21 16,-21 20-16,-1 1 0,1 0 0,21 0 15,-21 0-15,0 0 0,0 21 0,0 0 16,-1 0-16,1 0 0,0 0 15,0 0-15,0 0 0,0 21 0,-1-21 16,22 21-16,0 0 0,-21 0 16,21 0-16,0 1 0,0-1 0,0 0 15,0 21-15,0-21 0,0 1 16,0-1-16,21-21 0,-21 21 0,22 0 16,-1-21-16,0 0 0,21 0 0,-21 0 15,1 0-15,-1 0 16,21 0-16,-21 0 0,22 0 0,-1-21 15,0 21-15,1-21 0,-1 0 16,0-1-16,-21 1 0,22 0 0,-22 0 16,21 0-16,-21 0 0,-21-1 0,22 1 15,-22 0-15,-22 21 32,1 0-32,0 0 15,21 21-15,-21 0 0,21 1 0,0-1 16,0 0-16,0 0 0,0 0 15,0 22-15,0-22 16,21 0-16,0 0 0,-21 0 0,21 0 16,1 1-16,-1-1 0,0 0 15,-21 0-15,21-21 0,-21 21 16,21-21-16,-21 21 0,21-21 16,1 0-1,-1 0-15,0 0 0,0 0 16,0 0-16,0-21 0,1 0 15,-1 21-15,0-21 16,0 0-16,0 0 0,-21-1 0,21 1 16,1-21-16,-22 21 0,0 0 15,21-22-15,-21 22 0,21 0 16,-21 0-16,0 0 0,0-1 0,0 1 16,0 0-1,-21 21 1,0 21-16,-1-21 0,22 21 15,0 1-15,0-1 0,-21 0 16,21 0-16,-21 21 0,21-20 0,0-1 16,0 0-16,0 21 0,0-21 15,0 1-15,0-1 0,21 0 0,0-21 16,1 21-16,-1 0 0,0-21 0,0 0 16,0 21-16,0-21 15,1 0-15,20 0 0,-21 0 0,21 0 16,1 0-16,-22 0 0,21 0 0,1 0 15,-1-21-15,0 21 0,1-21 16,-22 21-16,21-21 0,-21 0 0,0 21 16,1-21-16,-1-1 0,0 1 0,0 0 15,-21 0-15,0 0 0,21 0 16,-21-1-16,0 1 0,0 0 0,0 0 16,0 0-16,0 0 15,-21 21-15,0 0 16,0 0-16,0 0 0,-1 21 15,1 0-15,0 0 16,21 0-16,-21 0 0,21 1 16,-21-1-16,21 0 0,0 0 0,0 0 15,0 22-15,0-22 0,0 0 0,0 0 16,0 0-16,21 0 16,0-21-16,0 22 0,0-22 15,1 0-15,-1 0 0,0 0 16,0 0-16,0-22 15,-21 1-15,21 21 0,1-21 0,-22 0 16,21 0-16,0 0 0,-21-22 0,21 22 16,-21-21-16,21 21 0,-21-22 15,21 1-15,-21 0 0,22-22 16,-22 22-16,0-1 0,21 1 0,-21 21 16,21-21-16,-21 20 0,0-20 0,0 21 15,0 0-15,0 0 16,0 42-1,0 0-15,0 0 16,0 0-16,0 0 0,0 22 16,0-22-16,0 0 0,0 21 0,0 1 15,0-22-15,0 21 0,0 1 0,0-1 16,0 0-16,0-21 0,0 22 16,0-22-16,0 21 0,0-21 15,0 1-15,0-1 0,0 0 16,0 0-16,21-21 15,0 0-15,0 0 16,-21-21-16,22 21 16,-22-21-16,21 0 0,-21-1 15,0-41 1,0 42-16,0 0 0</inkml:trace>
  <inkml:trace contextRef="#ctx0" brushRef="#br0" timeOffset="36945.33">2519 4657 0,'-43'0'16,"86"0"-16,-128 0 0,64 0 0,0 21 15,0-21-15,42 0 16,0 0-1,21 0-15,-21 0 0,22 0 16,-1 0-16,0 0 0,1 0 0,-1 0 16,0 0-16,1 0 0,-1 0 15,0-21-15,-20 21 0,-1 0 0,0 0 16,0 0-16,0 0 0,0 0 16,-21-21-16</inkml:trace>
  <inkml:trace contextRef="#ctx0" brushRef="#br0" timeOffset="37405.08">5143 4784 0,'0'0'16,"22"-21"-16,-22-1 15,21 1-15,0 0 16,-21 42 15,0 0-31,0 1 16,0-1-16,0 0 0,-21 0 0,21 0 16,-21 22-16,21-22 0,0 0 0,0 0 15,0 0-15,0 0 0,0 1 0,0-1 16,0 0-16,0 0 15,0 0 1,0-42 15,0 0-31,0 0 16</inkml:trace>
  <inkml:trace contextRef="#ctx0" brushRef="#br0" timeOffset="37713.11">5249 4509 0,'0'0'16,"-42"0"-1,63-22 17,0 22-17,0 0-15,-21-21 16,0 0-1,-21 21 1,0 0 0,0 0-16,0 0 15,0 0-15,21 21 0,0 0 16,0 1-16,0-1 16,21 0-1,0-21-15,0 21 0,0-21 16,0 21-16,1-21 0</inkml:trace>
  <inkml:trace contextRef="#ctx0" brushRef="#br0" timeOffset="38178.05">5694 4636 0,'0'21'16,"0"-42"-16,0 63 0,0-21 15,0 0-15,0 0 16,0 1-16,0-1 0,0 0 0,0 0 15,0 0-15,0 0 0,0 1 16,0-1-16,0 0 0,-21 21 0,21-21 16,0 1-16,0-1 0,0 0 0,0 0 15,0 0 1,0 0-16,-22-21 16,1 0-1,21-21-15,0 0 16,0 0-16,0 0 15,0-22-15,0 22 0,0 0 0,0-21 16,0 21-16,21-22 0,1 1 0,-1 21 16,0-22-16,0 22 0,21 0 15,-20 0-15,20 0 0,0 0 0,-21 21 16,22 0-16,-22 0 0,21 0 0,-21 0 16,1 21-16,-1 0 0,0 0 15,-21 0-15,0 0 0,21 22 16,-21-22-16,0 21 0,0-21 0,0 22 15,0-22-15,0 21 0,0-21 0,0 1 16,0-1-16,0 0 0,0 0 16,0 0-16,0 0 0,0-42 31,0 0-15</inkml:trace>
  <inkml:trace contextRef="#ctx0" brushRef="#br0" timeOffset="39128.8">7154 4911 0,'0'0'16,"0"42"0,0-21-16,0 0 31,21-42-15,1 0-1,-1 0-15,0 0 16,-21 0-16,21-1 0,0-20 0,0 0 15,1 21-15,-1-22 0,0 1 0,0 0 16,0-1-16,0 1 0,22 0 0,-22-1 16,0 1-16,0 0 0,0 20 15,-21 1-15,0 0 0,-21 21 16,0 21 0,0 0-16,0 22 0,0-22 15,21 0-15,0 21 0,-22-20 16,22 20-16,0-21 0,0 0 0,0 22 15,0-22-15,22 0 0,-1 0 0,-21 21 16,21-20-16,0-1 0,0 0 16,0 0-16,-21 0 0,0 0 0,0 1 15,0-1 1,-21-21-16,0 0 16,0 0-16,0-21 0,0 21 15,-1-22-15,1 1 0,0 21 16,0-21-16,0 21 0,21 21 47,0 0-47,0 1 15,21-1-15,0-21 0,0 21 0,0-21 16,1 21-16,-1-21 0,0 0 16,0 0-16,0 0 0,0 0 0,22 0 15,-22 0-15,0 0 0,21 0 0,-20 0 16,20 0-16,-21-21 0,0 0 15,0 0-15,1-1 0,20 1 0,-21 0 16,0-21-16,-21 21 0,21-22 0,1 22 16,-1-21-16,0-1 0,0 1 0,0-21 15,0 20-15,-21 1 16,22 0-16,-1-1 0,-21 1 0,0 0 16,0 20-16,0-20 0,21 42 0,-21-21 15,0 42 1,0 0-16,0 22 15,-21-22-15,0 21 0,21 0 0,0 1 16,-22-1-16,22 0 0,-21 1 16,0-1-16,21 0 0,0 22 0,0-43 15,0 21-15,-21 1 0,21-1 0,0-21 16,0 22-16,0-22 0,0 0 0,0 0 16,0 0-16,21-21 0,0 21 15,0-21-15,1 0 16,-1 0-16,0-21 15,0 21-15,-21-21 0,0 0 0,21 0 16,-21 0-16,0-1 0,0 1 16,0 0-16</inkml:trace>
  <inkml:trace contextRef="#ctx0" brushRef="#br0" timeOffset="39300.71">7916 4572 0,'0'0'0,"-21"0"16,0 0-16,42 0 31,0 0-31,0 0 16,1-21-16,-1 21 0,21 0 0,0 0 15,-20-21-15,20 21 0,-21 0 16,21-21-16,1 21 0,-22-22 0,21 22 16,-21 0-16</inkml:trace>
  <inkml:trace contextRef="#ctx0" brushRef="#br0" timeOffset="40828.68">8784 4868 0,'0'22'0,"0"-1"16,21-21 0,0 0-1,-21-21-15,22-1 0,-1 1 16,0 0-16,0 0 0,-21 0 15,0 0-15,21-1 0,0-20 16,-21 21-16,0 0 0,0 0 0,0-22 16,0 22-16,0 0 0,0 0 0,-21 0 15,0-1-15,0 1 0,0 0 16,-22 21-16,22 0 0,-21 0 0,21 0 16,-22 0-16,22 21 0,-21 0 0,21 1 15,-22 20-15,22-21 0,0 0 0,0 22 16,0-22-16,0 21 15,21-21-15,0 22 0,0-22 0,0 0 16,0 21-16,0-21 0,0 1 0,0-1 16,21 0-16,0-21 0,0 21 0,0-21 15,0 0-15,1 0 0,20 0 16,-21 0-16,0 0 0,22 0 0,-22 0 16,0-21-16,0 0 0,21 0 0,-20-1 15,-1 1-15,0 0 0,0-21 0,0 21 16,-21-1-16,21-20 0,-21 21 15,22-21-15,-22 20 0,0-20 16,21 21-16,-21 0 0,0 0 0,0-1 16,0 1-16,-21 21 31,21 21-31,-22 1 0,22-1 0,-21 0 16,21 0-16,-21 0 0,21 0 0,0 22 15,0-22-15,0 0 0,0 21 16,0-20-16,0-1 0,0 0 0,0 21 15,21-21-15,0 1 0,1-1 16,-1-21-16,0 0 0,0 0 0,0 0 16,0 0-16,1 0 0,-1 0 15,0 0-15,0-21 0,0-1 16,22 1-16,-22 0 0,0 0 0,0 0 16,0 0-16,0-22 0,1 22 0,-1-21 15,-21-1-15,21 1 0,0 0 16,-21-1-16,0-20 0,21 21 0,0-1 15,-21 1-15,0 0 0,0-1 0,0 22 16,0-21-16,0 21 0,0-1 0,0 44 31,0-1-15,0 0-16,0 0 0,-21 0 0,21 22 16,0-22-16,-21 21 0,21 0 15,0 1-15,0-1 0,0-21 16,0 22-16,-21-1 0,21 0 0,0 1 15,0-1-15,-21-21 0,21 21 0,0-20 16,0 20-16,0-21 0,0 0 16,0 0-16,21 1 0,0-22 0,-21 21 15,21-21-15,0 0 0,1 0 0,-1 0 16,0 0-16,0 0 0,0-21 0,0 21 16,1-22-16,-1 1 0,0 0 15,0 0-15,0 0 0,0 0 0,1-22 16,-1 22-16,-21 0 0,21 0 15,-21 0-15,21-1 0,-21 1 0,0 0 16,0 0-16,0 42 31,0 0-31,-21 0 0,21 1 16,0-1-16,-21 0 0,21 0 0,0 21 16,0-20-16,0-1 0,0 0 15,0 0-15,0 0 0,21 0 0,0 1 16,0-22-16,0 21 0,1-21 15,-1 0-15,0 0 0,0 0 0,0 0 16,0 0-16,1-21 0,-1 21 16,0-22-16,0 1 0,0 0 15,0 0-15,1 0 0,-1 0 16,0-22-16,0 22 0,0-21 0,0 21 16,1-22-16,-1 22 0,0 0 0,0-21 15,0 20-15,22 1 16,-22 21-16,0-21 0,0 42 31,-21 0-31,0 1 16,0-1-16,0-42 78,0-1-63,0 1 1,-21 21-16,0 0 0,0 0 16,-1 21-1,1-21-15,0 22 0,0-1 0,0 0 16,0 0-16,-1 0 0,1 0 0,0 1 16,0-1-16,0 21 0,21-21 15,0 0-15,0 22 0,0-22 0,0 0 16,0 0-16,21 0 0,0 1 15,0-1-15,0 0 0,1-21 0,-1 0 0,0 21 16,0-21-16,0 0 0,0 0 16,22 0-16,-22 0 0,0 0 15,0-21-15,0 0 0,1 21 0,-1-21 16,0-1-16,0 1 0,0 0 0,-21 0 16,21 0-16,1 0 0,-1-1 0,-21 1 15,0-21-15,21 21 0,-21-22 0,21 22 16</inkml:trace>
  <inkml:trace contextRef="#ctx0" brushRef="#br0" timeOffset="41048.56">10435 4149 0,'0'0'0,"-21"0"0,0-21 16,0 21-16,21-22 0,-22 22 0,1 0 31,0 0 32</inkml:trace>
  <inkml:trace contextRef="#ctx0" brushRef="#br0" timeOffset="41272.43">9229 4360 0,'0'0'0,"0"22"0,21-22 32,0 0-32,0 0 0,0 0 0,0 0 15,22 0-15,-22 0 0,21 0 16,-21 0-16,22 0 0,-22 0 15,0 0-15,0 0 0,0 0 0,1 0 16,-44 0 15,1 0-31,0 21 0</inkml:trace>
  <inkml:trace contextRef="#ctx0" brushRef="#br0" timeOffset="41908.42">2413 5927 0,'0'0'16,"-21"-21"-16,21-1 0,-21 1 0,21 0 15,-22 0-15,22 0 16,-21 21-16,0 0 16,21 21-16,0 0 15,0 21-15,0-20 0,0 20 0,-21 0 16,21 1-16,-21-1 0,21 0 0,-21 1 16,21-1-16,0 0 0,-22 1 15,22-22-15,0 21 0,-21 0 0,0 1 16,21-22-16,0 0 0,0 21 15,0-20-15,-21-1 0,21-42 47,0-1-47,0 1 16</inkml:trace>
  <inkml:trace contextRef="#ctx0" brushRef="#br0" timeOffset="42208.76">2011 6011 0,'0'0'0,"0"-21"0,-21-21 16,21 21-16,0-22 0,0 22 16,0 0-16,0-21 0,0 21 0,0-1 15,21 1-15,0 0 0,21 0 16,-21 0-16,22 21 0,-1 0 0,22 0 16,-22 0-16,21 21 0,-20 0 15,20 0-15,-20 22 0,-1-22 16,-21 21-16,0 0 0,-21-20 0,0 20 15,0 0-15,-21 1 0,-21-22 16,21 21-16,-22-21 0,1 0 0,0 1 16,-22-1-16,43 0 0,-21 0 0,-1 0 15,22 0-15,0-21 0,0 0 16,0 22-16,-1-22 0,44 0 31,-1 0-15,0 0-16</inkml:trace>
  <inkml:trace contextRef="#ctx0" brushRef="#br0" timeOffset="43484.24">2942 6117 0,'0'0'15,"-21"0"1,0 0-1,0 0-15,-1 21 0,1 1 0,0-1 16,0 0-16,0 0 0,-22 0 0,22 0 16,0 1-16,0 20 0,0-21 15,21 21-15,-21-20 0,21-1 0,0 21 16,0-21-16,0 0 16,0 1-16,0-1 0,0 0 0,21-21 15,0 0-15,0 21 0,21-21 0,-20 0 16,-1 0-16,21 0 0,-21 0 15,22-21-15,-22 0 0,21 21 0,-21-21 16,0-1-16,22 1 0,-22 0 16,-21 0-16,21-21 0,0 20 0,-21 1 15,0 0-15,0-21 0,0 21 0,0-22 16,0 22-16,0 0 16,0-21-16,-21 20 0,21 1 0,-21 0 0,0 21 15,0-21-15,-1 21 0,1 0 0,0 0 16,-21 0-16,21 0 15,-1 0-15,1 21 0,0 0 0,-21 0 16,21 1-16,21-1 0,-22 0 16,1 0-16,21 0 0,0 22 0,0-22 15,0 0-15,0 21 0,0-21 0,0 1 16,0-1-16,0 0 0,21 0 16,1 0-16,-1-21 0,21 21 0,-21-21 15,0 0-15,1 0 0,20 0 16,-21 0-16,0 0 0,22 0 15,-22-21-15,21 21 0,-21-21 0,0 0 16,22 0-16,-22 0 0,0-1 16,21 1-16,-20-21 0,-1 21 0,0 0 15,0-1-15,0 1 0,0 0 0,-21 0 16,0 0-16,22 0 0,-1 21 16,-21-22-16,0 44 31,0-1-31,-21 0 15,-1 0-15,22 0 0,0 0 0,0 1 16,0-1-16,0 21 0,0-21 16,0 0-16,0 1 0,0-1 15,0 0-15,0 0 0,0 0 0,0 0 16,22-21-16,-1 0 16,0 0-16,0 0 0,21 0 0,-20 0 15,-1 0-15,0 0 0,21 0 0,-21 0 16,1-21-16,-1 0 0,21 0 15,-21 21-15,0-42 0,1 20 0,-1 1 16,-21 0-16,0 0 0,21 0 0,-21-22 16,0 22-16,0 0 0,0-21 15,0 21-15,0-1 0,0 1 0,-21 0 16,21 0-16,-21 0 0,-1 21 0,1 0 16,0 0-16,0 0 15,-21 0-15,20 0 0,1 0 0,0 0 16,-21 21-16,21 0 0,-1 0 0,1 0 15,0 1-15,0-1 0,21 21 16,-21-21-16,21 0 0,0 1 0,0-1 16,0 0-16,21 0 0,0 0 0,0 0 15,0 1-15,22-22 0,-22 0 16,21 21-16,-21-21 0,22 0 0,-22 0 16,21 0-16,1-21 0,-22 21 0,21-22 15,0 1-15,-20 0 0,20 0 16,-21 0-16,0 0 0,22-1 0,-22 1 15,0-21-15,0 21 0,0-22 16,0 1-16,-21 0 0,22-1 16,-1 1-16,-21 0 0,21-1 0,-21 1 15,0 0-15,0-1 0,21 1 0,-21 21 16,0 0-16,0 0 0,0 42 31,0 0-31,0 0 0,-21 21 16,21 1-16,-21-1 0,21 0 0,0 1 15,0-1-15,0 0 0,0 1 0,0-1 16,0 0-16,0 1 0,0-1 16,0 0-16,0 1 0,0-22 15,0 21-15,21-21 0,0 1 0,0 20 16,0-42-16,1 21 0,-1 0 16,0-21-16,0 0 0,0 0 0,0 0 15,1 0-15,-1 0 0,0 0 0,0-21 16,0 0-16,0 21 0,1-21 0,-1 0 15,0-22-15,0 22 0,0 0 16</inkml:trace>
  <inkml:trace contextRef="#ctx0" brushRef="#br0" timeOffset="45265">5736 6202 0,'21'0'0,"0"0"16,1 0 0,-1-21-16,-21 0 0,21 21 0,-21-22 15,0 1-15,21 0 0,-21 0 0,0-21 16,0 20-16,0-20 0,0 21 0,0-21 16,-21 20-16,0-20 0,21 21 15,-21 0-15,-1 0 0,1 21 0,-21 0 16,21 0-16,0 0 0,-22 0 0,22 0 15,-21 21-15,21 0 0,-1 0 16,1 0-16,-21 22 0,42-22 0,-21 21 16,0 0-16,21 1 0,-22-22 0,22 21 15,0 1-15,0-22 16,0 21-16,0-21 0,0 22 0,0-22 16,0 0-16,0 0 0,0 0 0,22 0 15,-1 1-15,0-22 0,0 0 16,0 0-16,0 0 0,22 0 15,-22-22-15,0 1 0,21 21 0,-20-21 16,20 0-16,-21 0 0,0-22 0,22 22 16,-22 0-16,0-21 0,0 21 15,0-22-15,0 22 0,-21-21 0,0-1 16,22 22-16,-22-21 0,21 21 0,-21 0 16,0-1-16,0 1 15,0 0-15,0 42 16,0 0-1,0 1-15,-21-1 0,21 0 0,0 0 16,0 0-16,-22 22 0,22-22 16,0 0-16,0 0 0,0 0 0,0 0 15,0 22-15,0-22 0,0 0 16,0 0-16,0 0 0,22-21 16,-1 22-16,0-1 0,0-21 15,0 0-15,0 0 0,1 0 16,-1 0-16,0 0 0,0-21 0,0-1 15,0 22-15,1-21 16,-1 0-16,0 0 0,0 0 16,-21 0-16,0-1 0,0-20 0,0 21 15,0 0-15,0 0 0,0-1 16,0 1-16,0 0 16,0 42 15,21 0-16,0-21-15,-21 22 0,22-1 16,-1-21-16,-21 21 0,21 0 16,-21 0-16,21-21 15,0 21-15,-21 1 0,0-1 16,0 0-16,21-21 0,-21 21 0,0 0 16,22-21-16,-22 21 0,0 1 0,21-1 15,0-21-15,0 0 16,0 21-16,0-21 15,1 0-15,-1 0 0,0 0 0,0 0 16,0 0-16,0 0 0,1-21 16,-1 21-16,0-21 0,0-1 0,0 22 15,0-21-15,1 0 0,-1 0 0,0 0 16,0 0-16,0-1 0,0 1 0,-21 0 16,0-21-16,22 21 0,-22-1 15,0 1-15,0 0 0,0 0 16,0 0-16,0 0 15,-22 21 1,22 21 0,-21 0-16,0 0 0,0-21 0,21 21 15,-21 0-15,21 1 0,0-1 0,0 0 16,-21 0-16,21 0 0,0 0 16,0 1-16,0-1 0,0 0 0,0 0 15,21 0-15,0 0 0,-21 1 16,21-22-16,0 21 0,0-21 0,22 0 15,-22 21-15,0-21 16,21 0-16,1 0 0,-22 0 0,21 0 16,-21 0-16,22 0 0,-22 0 0,21 0 15,-21 0-15,22-21 0,-22 21 0,21-21 16,-21-1-16,1 22 0,20-21 16,-21 0-16,0 0 0,0 0 0,1 0 15,-1-22-15,-21 22 0,21 0 0,-21-21 16,21 20-16,-21 1 0,0-21 15,0 21-15,0 0 0,0-1 0,0 1 16,0 0-16,-21 21 0,0 0 16,0 0-16,-1 0 0,1 0 15,21 21-15,-21 0 16,0-21-16,0 22 0,0-1 0,-1 0 16,22 0-16,-21 0 0,21 22 0,-21-22 15,21 0-15,0 0 0,0 0 0,0 0 16,0 1-16,0-1 0,0 0 15,0 0-15,0 0 0,0 0 0,21-21 16,0 22-16,1-22 0,-1 21 16,0-21-16,0 0 0,0 0 15,0 0-15,1 0 0,-1-21 16,0 21-16,0-22 0,0 1 0,-21 0 16,21 21-16,1-21 0,-1 0 15,-21-22-15,0 22 0,0 0 0,0 0 16,21 0-16,-21 0 0,0-1 15,0 1-15,0 42 32,0 1-17,0-1-15,0 0 0,0 0 16,0 0-16,0 0 0,21-21 0,0 22 16,-21-1-16,21-21 0,1 21 0,-1-21 15,0 0-15,0 21 0,0-21 16,0 0-16,1 0 15,-1 0-15,0 0 16,-21-21 0,0 0-1</inkml:trace>
  <inkml:trace contextRef="#ctx0" brushRef="#br0" timeOffset="50188.41">4403 7557 0,'0'-22'16,"0"1"-16,0 0 15,0 0 1,0 42 31,0 0-32,0 0-15,0 1 0,0-1 16,0 21-16,0-21 0,0 0 16,0 22-16,0-22 0,0 21 15,0-21-15,0 22 0,0-1 0,-22 0 16,22 1-16,-21 20 0,21-20 16,0 20-16,-21-21 0,0 22 0,21-1 15,-21-20-15,21 20 0,0 1 0,-21-22 16,21 22-16,-22-1 0,22 1 15,0-1-15,0 1 0,-21-1 0,21 1 16,0-1-16,-21 1 0,21-1 0,0-21 16,-21 22-16,21-22 0,0 1 0,0-1 15,0 0-15,0 22 0,0-22 16,0 0-16,0 1 0,0-1 16,0 0-16,0 1 0,0-1 0,-21-21 15,21 22-15,0-1 0,0-21 16,0 0-16,0 0 0,0 1 0,0-1 15,0-42 17,0-1-17,0 1-15,0 0 0,0 0 16,21 0-16,-21-22 0,0 22 0,0 0 16,0-21-16,21-1 0,-21 1 0,21 0 15</inkml:trace>
  <inkml:trace contextRef="#ctx0" brushRef="#br0" timeOffset="51552.1">4572 7726 0,'0'-21'0,"-21"21"15,21-21 1,-21 21-16,21-22 47,0 1 0,21 21-1,0 0-46,0 0 0,0 0 0,22 0 16,-22-21-16,21 21 0,0 0 16,1 0-16,20 0 0,-20-21 0,20 21 15,-21 0-15,22 0 0,-1-21 0,22 21 16,-21 0-16,20 0 0,1-21 16,0 21-16,-1 0 0,22-22 0,-21 22 15,-1 0-15,1 0 0,0-21 16,-1 21-16,1 0 0,0 0 0,-1 0 15,1 0-15,0-21 0,-22 21 16,22 0-16,0 0 0,-22 0 0,1 0 16,-1 0-16,1 0 0,-22 0 15,0 0-15,1 0 0,-22 0 0,0 0 16,0 0-16,0-21 0,0 21 0,1 0 31,-22 21-15,0 0-16,0 0 15,0 1-15,0-1 16,0 0-16,0 0 0,0 0 0,0 0 16,0 1-16,0 20 0,0-21 0,0 21 15,0-20-15,0 20 16,0 0-16,0 1 0,0-1 0,0 0 16,0 22-16,-22-22 0,22 0 0,0 1 15,0 20-15,0-20 0,0-1 0,0 0 16,0 1-16,0-1 0,0 0 15,0 1-15,0-1 0,0 0 0,0 1 16,0-1-16,0 0 0,22 1 0,-22-1 16,21 0-16,-21 1 0,0-1 0,0 0 15,0 1-15,0-22 16,0 21-16,0 0 0,0-20 0,0 20 0,0 0 16,0-21-16,0 22 0,0-22 0,-21 21 15,21-21-15,-22 1 0,22-1 16,-21 21-16,21-21 0,0 0 0,0 1 15,0-1-15,-21 0 0,21 0 16,-21 0-16,21 0 0,0 1 0,0-1 16,0 0-16,-21 0 0,21 0 0,-21 0 15,21 1-15,0-1 0,-22 0 16,1-21 0,21 21-16,-21-21 0,0 0 31,0 0-31,0 0 0,-1 0 15,1 0-15,0 0 0,0 0 16,0 0-16,0 0 0,-22 0 0,22 0 16,-21 0-16,21 0 0,-22 0 0,1 0 15,21 0-15,-22 0 0,1 0 16,0 0-16,21-21 0,-22 21 0,1 0 16,0 0-16,-1 0 0,1 0 0,0-21 15,-22 21-15,22 0 0,-22 0 0,1 0 16,-22-21-16,0 21 0,22 0 15,-22 0-15,1 0 0,-1 0 0,0 0 16,22 0-16,-1 0 0,1 0 0,-1 0 16,1 0-16,20 0 0,1 0 0,0 0 15,-1 0-15,1-22 0,0 22 16,-1 0-16,1 0 0,0 0 16,-1 0-16,22 0 0,-21 0 0,21 0 15,0 0-15,-1 0 0,1 0 0,0 0 16,21-21 46,0 0-62,0 0 16,21 0-16,0 0 0,-21-1 16,22 1-16</inkml:trace>
  <inkml:trace contextRef="#ctx0" brushRef="#br0" timeOffset="52484.78">4614 8086 0,'-21'0'0,"21"21"15,-21-21-15,42 0 78,0 0-78,0 0 0,1 0 0,20 0 16,0 0-16,1 0 0,-1 0 16,0-21-16,1 21 0,20 0 15,-21 0-15,22-21 0,-1 21 0,1 0 16,-1 0-16,22-22 0,-21 22 0,20 0 16,-20 0-16,20 0 0,1 0 15,0-21-15,-22 21 0,1 0 0,20 0 16,-20 0-16,-1 0 0,1-21 0,-22 21 15,22 0-15,-22 0 0,0 0 16,1 0-16,-22 0 0,0 0 0,0 0 16,0 0-16,1 0 0,-22-21 31,-22 21-15,1 0-16,0 0 15,0 0-15,0 0 0,0 0 0,-1 0 16,1 0-16,0 0 0,0 0 15,0 21-15,-22-21 0,22 0 0,-21 0 16</inkml:trace>
  <inkml:trace contextRef="#ctx0" brushRef="#br0" timeOffset="53052.98">4339 8509 0,'-21'0'16,"21"21"0,21-21 15,0 0-31,0 0 0,1 0 16,-1 0-16,0 0 0,21 0 15,1 0-15,-1 0 0,21 0 0,-20 0 16,20-21-16,1 21 0,-1 0 0,22 0 15,-22 0-15,22-21 0,21 21 0,-21 0 16,20-21-16,22 21 0,-21-21 16,0 21-16,0 0 0,0 0 0,-22 0 15,22-22-15,-21 22 0,0 0 16,-1 0-16,1 0 0,-22 0 0,1 0 16,-1 0-16,-20 0 0,-1 0 15,0 0-15,-20 0 0,-1 0 0,0 0 16,-42 0 15,0 0-31,-22 0 16,22 0-16,0 0 0,0 0 0,0 0 15,-22 0-15,22 0 0,0 22 0,-21-22 16,-1 0-16,22 0 0,-21 21 16,-22-21-16</inkml:trace>
  <inkml:trace contextRef="#ctx0" brushRef="#br0" timeOffset="53548.03">4508 9059 0,'0'0'0,"-21"0"15,21 22-15,21-22 32,1 0-17,20 0-15,-21 0 0,21 0 0,1 0 16,-1 0-16,22 0 0,-22 0 15,21 0-15,1-22 0,-1 22 0,1-21 16,21 21-16,-22 0 0,22-21 0,-1 21 16,1 0-16,0 0 0,-1-21 0,1 21 15,0 0-15,-1 0 16,-20-21-16,-1 21 0,1-21 0,-1 21 16,1 0-16,-22 0 0,22 0 0,-22-22 15,-21 22-15,22 0 0,-22 0 0,0 0 16,-42 0 15,0 0-15,-1 0-16,1 0 0,0 0 0,0 0 15,0 0-15,0 0 0,-1 0 16,1 0-16,0 0 0,-21 22 0,21-22 16</inkml:trace>
  <inkml:trace contextRef="#ctx0" brushRef="#br0" timeOffset="53976.79">4657 9525 0,'21'0'16,"0"0"-16,0 0 15,21 0-15,-20 0 0,20 0 0,-21 0 16,21 0-16,1 0 0,-1 0 0,22 0 16,-22 0-16,0 0 0,22 0 0,-22 0 15,22 0-15,-1-21 0,-21 21 16,22 0-16,-1-21 0,22 21 0,-21 0 15,-1 0-15,22-21 0,-22 21 0,1-22 16,-1 22-16,1 0 0,-22 0 0,0 0 16,1 0-16,-1 0 0,0 0 15,-20-21-15,-1 21 0,0 0 0,-42 0 47,0 0-31,-1-21-16,1 21 0,0-21 0,0 21 15,0-21-15</inkml:trace>
  <inkml:trace contextRef="#ctx0" brushRef="#br0" timeOffset="54792.33">4826 8657 0,'21'0'0,"0"0"16,-21-21 15,-21 21 0,0 0-15,0 0-16,0 21 0,-1-21 0,1 21 15,0-21-15,0 22 0,0-22 0,21 21 16,0 0-16,-21-21 0,21 21 16,0 0-1,0 0-15,21 1 16,0-22-16,-21 21 15,21-21-15,0 0 0,0 21 16,1-21-16,-1 21 0,-21 0 16,21-21-16,-21 21 0,0 1 15,0-1-15,0 0 16,-21-21-16,0 0 16,-1 21-16,-20-21 0,21 0 0,0 0 15,0 0-15,-22 0 0,22 0 0,0 0 16,0 0-16,0 0 15,-1 0-15,1 0 0,0 0 16,21-21 0,21 21-1,0-21-15,1 21 16,-1-21-16,0 21 0,0-22 0</inkml:trace>
  <inkml:trace contextRef="#ctx0" brushRef="#br0" timeOffset="55080.16">5122 8636 0,'0'21'31,"0"0"-15,0 1-16,0-1 0,0 0 15,-21 0-15,21 0 0,0 0 16,0 1-16,0-1 0,-21 0 0,21 0 16,0 0-16,-21 0 0,21 1 0,0-1 15,0 0-15,0 0 16,0-42 31</inkml:trace>
  <inkml:trace contextRef="#ctx0" brushRef="#br0" timeOffset="55261.58">4995 8869 0,'0'0'16,"-21"0"0,21-21-1,21 21 1,0 0-16,1-21 0,-1 21 15,0 0 1,0 0-16,0 0 0,-21-22 0,21 22 16,1 0-16</inkml:trace>
  <inkml:trace contextRef="#ctx0" brushRef="#br0" timeOffset="55804.25">5503 8805 0,'0'-21'0,"0"0"16,0 0 0,-21 21-1,0 0 1,0 0-16,0 21 15,-1 0-15,22 0 0,-21-21 0,0 22 16,21-1-16,-21 0 0,21 0 0,-21 0 16,21 0-16,0 1 0,0-1 15,0 0-15,21-21 47,0 0-47,0 0 0,0 0 16,1 0-16,-22-21 0,21 0 15,0 21-15,-21-22 0,21 1 16,-21 0-16,21 0 0,-21 0 16,21 21-16,-21-21 0,0-1 0,0 1 15,22 21 1,-22-21-16,0 42 31,0 0-15,0 1-16,0-1 15,0 0-15,0 0 16,0 0-16,0 0 16,0 1-16,21-22 31,0 0-15</inkml:trace>
  <inkml:trace contextRef="#ctx0" brushRef="#br0" timeOffset="56097.08">5800 8594 0,'0'-21'16,"0"42"15,0 0-16,-22-21-15,22 21 0,0 0 0,-21 0 16,21 1-16,0-1 0,0 0 16,0 0-16,0 0 0,0 0 0,0 1 15,0-1-15,0 0 0,-21 0 0,21 0 16,0 0-16,0 1 16</inkml:trace>
  <inkml:trace contextRef="#ctx0" brushRef="#br0" timeOffset="56365.81">5969 8784 0,'0'21'47,"0"1"-47,0-1 15,0 0-15,0 0 16,-21 0-16,21 0 16,0 1-16,0-1 15,0-42 32</inkml:trace>
  <inkml:trace contextRef="#ctx0" brushRef="#br0" timeOffset="56568.92">6032 8657 0,'0'0'15,"0"-21"1</inkml:trace>
  <inkml:trace contextRef="#ctx0" brushRef="#br0" timeOffset="56888.73">6244 8678 0,'0'22'62,"-21"-22"-46,21 21-16,-21-21 0,21 21 0,0 0 15,0 0-15,-21 0 0,21 1 16,0-1-16,-22-21 0,22 21 0,0 0 16,0 0-16,0 0 0,0 1 15,0-1-15,22-21 16,-1 0-16,0 0 15,0 0-15,0 0 0,0 0 16,1-21-16,-22-1 16,21 1-16,0 21 0,-21-21 15</inkml:trace>
  <inkml:trace contextRef="#ctx0" brushRef="#br0" timeOffset="57153.12">5630 8678 0,'0'0'0,"-21"0"15,42 0 1,0 0-16,1 0 15,-1 0-15,0 0 0,0 0 0,0 0 16,0 0-16,1 0 0,-1 0 0,0 0 16,0-21-16,0 21 0,-21-21 15,0 0-15</inkml:trace>
  <inkml:trace contextRef="#ctx0" brushRef="#br0" timeOffset="57992.9">5249 7705 0,'-21'0'16,"0"0"-1,0 0-15,0 0 16,-1 0-16,1 21 16,0 0-16,21 0 15,0 0-15,0 1 16,0-1-16,0 0 16,21-21-16,0 21 0,1 0 15,-1 0-15,0 1 16,0-1-16,-21 0 15,0 0 1,0 0-16,-21-21 16,0 21-16,0-21 15,-1 0-15,1 22 0,0-22 16,0 0-16,0 0 0,0 0 0,-1 0 16,22-22 15,0 1-16,22 21-15,-22-21 0,21 21 0,0-21 16,0 21-16</inkml:trace>
  <inkml:trace contextRef="#ctx0" brushRef="#br0" timeOffset="58262.2">5546 7768 0,'-22'0'16,"1"21"0,21 1-16,-21-22 15,21 21-15,-21 0 0,21 0 0,0 0 16,0 0-16,0 1 0,-21-1 0,21 0 16,0 0-16,0 0 0,0 0 15,0 1-15,0-1 0,21-21 63,-21-21-63</inkml:trace>
  <inkml:trace contextRef="#ctx0" brushRef="#br0" timeOffset="58438">5355 7938 0,'0'-22'47,"21"22"-47,0 0 15,1 0-15,-1 0 16,0 0-16,0 0 16,0-21-16,0 21 0,1 0 0</inkml:trace>
  <inkml:trace contextRef="#ctx0" brushRef="#br0" timeOffset="58976.73">5948 7874 0,'0'0'0,"0"-21"31,0 0-31,0 0 16,-21 21-1,-1 0-15,1 0 0,0 0 16,0 0-16,0 0 16,0 0-16,-1 0 0,22 21 0,-21 0 15,0-21-15,0 21 0,21 0 0,0 0 16,-21 1-16,21-1 0,0 0 16,0 0-16,0 0 0,0 0 15,0 1-15,21-22 16,0 0-16,0 0 0,0 0 15,1 0-15,-1 0 16,-21-22-16,21 22 0,0-21 16,0 21-16,-21-21 0,21 0 0,-21 0 15,22 21-15,-1-21 0,-21-1 16,0 1-16,0 0 0,0 0 0,21 0 16,-21 0-16,0-1 0,0 44 46,0-1-46,0 0 16,0 0-16,0 0 0,0 0 16,0 1-16,0-1 15,0 0-15,0 0 0,0 0 32,21-21-17,0 0 16,-21-21-31,0 0 0</inkml:trace>
  <inkml:trace contextRef="#ctx0" brushRef="#br0" timeOffset="59272.57">6202 7620 0,'0'0'0,"0"-21"16,-21 21 31,21 21-47,0 0 0,0 0 15,0 1-15,0-1 0,0 0 16,0 0-16,-22 0 0,22 0 0,0 1 16,0-1-16,0 0 0,0 0 0,0 21 15,0-20-15,0-1 0,0 0 16,0 0-16,0 0 15,0 0-15,22-21 47,-1 0-47</inkml:trace>
  <inkml:trace contextRef="#ctx0" brushRef="#br0" timeOffset="59504.43">6413 7789 0,'0'0'0,"0"-21"16,0 42 15,0 1-15,0-1-16,-21-21 0,21 21 0,0 0 16,-21-21-16,21 21 0,0 0 0,0 1 15,0-1 1,0-42 15</inkml:trace>
  <inkml:trace contextRef="#ctx0" brushRef="#br0" timeOffset="59696.32">6456 7684 0,'0'0'0,"0"-22"15,0 1 17,0 42 30</inkml:trace>
  <inkml:trace contextRef="#ctx0" brushRef="#br0" timeOffset="59901.21">6202 7811 0,'0'0'16,"-43"0"-1,22 0-15,42 0 31,1 0-15,-1 0-16,0 0 0,0 0 16,0 0-16,0 0 0,1 0 15</inkml:trace>
  <inkml:trace contextRef="#ctx0" brushRef="#br0" timeOffset="60242.52">6752 7789 0,'0'-21'16,"0"0"15,-21 21-15,0 0-1,0 0-15,-1 21 0,1 0 16,0 1-16,0-1 0,21 0 16,0 0-16,0 0 0,0 0 15,0 1-15,0-1 0,0 0 16,0 0-16,0 0 0,0 0 16,21-21-16,0 0 0,0 0 15,1 0-15,-1 0 16,0 0-16,0 0 0,0 0 15,0-21-15,-21 0 16,22 21-16</inkml:trace>
  <inkml:trace contextRef="#ctx0" brushRef="#br0" timeOffset="61568.56">7345 7705 0,'-21'0'47,"-1"0"-31,44 0 78,-1 0-79,0 0-15,0 0 0,0 0 16,0 0-16,1 0 15,-1 0-15,0 21 0,0-21 0,0 0 16,0 0-16,1 0 0,20 0 16,-21 0-16,0 0 0,22 0 15,-1 21-15,-21-21 0,21 0 0,1 0 16,20 0-16,-20 0 0,20 0 0,-21 21 16,22-21-16,-1 0 0,1 0 0,-22 21 15,22-21-15,-1 0 0,1 22 16,-1-22-16,1 0 0,-1 21 0,1-21 15,-22 0-15,22 0 0,-22 21 0,0-21 16,22 0-16,-22 0 0,0 0 0,1 0 16,-1 0-16,0 0 0,1 0 15,-1 0-15,-21 0 0,22 0 0,-22 0 16,0 0-16,21 0 0,-21 0 16,1 21-16,-1-21 0,0 0 15,0 0-15,-42 0 110,0 0-110,0 0 15,-1 0-15,1 21 0</inkml:trace>
  <inkml:trace contextRef="#ctx0" brushRef="#br0" timeOffset="62692.13">7133 8805 0,'0'0'16,"-21"22"-1,0-22-15,21 21 16,-21-21-16,-1 0 16,44 0 77,-1 0-93,0 0 16,-21-21-16,21 21 0,0-22 0,0 22 16,1-21-16,20 21 0,-21-21 0,0 21 15,22-21-15,-22 0 0,21 21 16,-21-21-16,22 21 0,-22-22 0,21 22 16,0-21-16,-20 0 0,20 21 0,-21-21 15,21 0-15,1 21 0,-22-21 0,21 21 16,1-22-16,-1 1 15,-21 21-15,21-21 0,1 0 0,-22 21 16,21-21-16,1 0 0,-22 21 0,21-22 16,-21 22-16,22-21 0,-22 21 0,0-21 15,21 21-15,-21-21 0,1 21 16,20-21-16,-21 0 0,0 21 0,22-22 16,-22 22-16,0-21 0,21 0 0,-21 21 15,1-21-15,-1 0 0,21 21 16,-21-21-16,22-1 0,-22 22 0,0-21 15,21 0-15,-21 21 0,1-21 0,20 21 16,-21-21-16,21 0 0,-20 21 0,20-22 16,-21 22-16,0-21 15,22 0-15,-22 21 0,21-21 0,-21 21 16,0-21-16,1 21 0,20 0 0,-21-21 16,0-1-16,0 22 0,1 0 0,-1-21 15,0 21-15,0 0 0,0-21 16,0 21-16,1 0 0,-1 0 0,0-21 15,0 21-15,-21-21 0,21 21 0,0 0 16,1 0-16,-1-21 0,0 21 16,0 0-16,-21-22 0,21 22 15,0 0-15,1-21 16,-1 21 0,0 0 15,-21-21-16,21 21-15,-42 0 79,21-21-79,-21 21 0,0 0 0,-1 0 15</inkml:trace>
  <inkml:trace contextRef="#ctx0" brushRef="#br0" timeOffset="63194.36">9525 7620 0,'0'-21'0,"-21"21"15,0 0-15,21 21 47,0 0-31,21-21-16,0 21 0,0-21 15,0 22-15,0-22 16,1 21-16,-1-21 16,0 0-16,0 0 0,0 21 0,0-21 15,1 0-15,-1 0 0,0 21 16,0-21-16,0 0 0,0 0 15,-21 21 1,0 0 15,-21 1-31,0-1 16,0 0-16,0-21 16,0 21-16,21 0 0,-22 0 15,1 1-15,0-1 0,0 0 0,0 0 16,0 0-16,-1 0 0,1 1 0,0-1 15,0 0-15,0-21 0,21 21 16,0 0-16,-21 0 0,-1-21 0,22 22 16,-21-22-16,21 21 0,0 0 15,0 0 1</inkml:trace>
  <inkml:trace contextRef="#ctx0" brushRef="#br0" timeOffset="65204.21">10435 8170 0,'0'0'0,"-21"0"15,0 0-15,21 22 79,21-22-64,0 0-15,0 0 0,0 0 16,1 0-16,-1 21 15,0-21-15,21 0 0,-21 0 0,1 0 16,20 0-16,-21 0 0,21 0 0,1 0 16,-1 0-16,0 0 0,22 0 0,-22 21 15,22-21-15,-22 0 0,22 0 16,-1 0-16,-21 0 0,22 0 16,-22 0-16,22 0 0,-22 0 0,0 0 15,22 21-15,-22-21 0,1 0 0,-1 0 16,0 0-16,-21 0 0,22 0 0,-1 0 15,-21 0-15,22 0 0,-22 0 16,0 0-16,21 0 0,-21 0 0,1 0 16,-1 0-16,0-21 0,0 21 0,0 0 15,0-21-15,1 21 0,-1 0 0,0 0 16,0-21-16,0 21 0,0 0 16,1 0-16,-1 0 15,-21-22-15,21 22 0,-21-21 16,21 21-16,-21-21 15,21 21-15,-21-21 32,-21 21-17,0 0-15,0 0 0,0 0 16,-1 0-16,1 0 0,0 0 0,-21 0 16,21 0-16,-1 0 0,-20-21 0,0 21 15,21 0-15,-22 0 0,1-21 0,0 21 16,-1 0-16,22 0 0,-21 0 15,-1 0-15,1 0 0,21 0 0,-21-22 16,20 22-16,-20 0 0,0 0 16,21 0-16,-22 0 0,22 0 0,-21 0 15,-1 0-15,1 0 0,0 0 16,21 0-16,-22 0 0,1 0 0,0 0 16,-1 0-16,1 0 0,21 0 0,-22 0 15,1 0-15,21 0 0,-21 0 0,20 0 16,1 22-16,-21-22 0,21 21 15,0-21-15,-22 0 0,22 0 0,0 21 16,0-21-16,0 0 0,-22 0 0,43 21 16,-21-21-16,0 0 0,0 0 15,0 21-15,-1-21 16,1 0 0,0 0 15,21 21-31,-21-21 15,21 22 1,0-1 0,0 0-1,0 0 1,0 0-16,0 0 0,0 1 16,-21-1-16,21 0 0,0 0 15,-21 0-15,21 0 0,0 1 16,0-1-16,0 0 0,0 0 0,-22 0 15,22 22-15,0-22 0,-21 0 0,21 21 16,0-21-16,0 22 0,0-22 16,0 21-16,0-21 0,0 22 0,0-22 15,0 21-15,0-21 0,0 22 0,0-22 16,0 21-16,0-21 0,0 22 0,0-22 16,0 0-16,0 21 0,0-20 0,0-1 15,0 0-15,0 0 0,0 0 16,21 0-16,-21 1 0,0-1 0,0 0 15,0 0-15,0 0 0,22 0 16,-22 1-16,0-1 16,0 0-16,0 0 15,0 0 1,0 0 0,0 1-16,21-22 0,0 0 31,0 0-16,0 0 1,0 0-16,1 0 16,-1 0-16,0 0 0,0 0 15,0 0-15,0 0 0,1 0 0,-1 0 16,21 0-16,-21 0 0,0 0 16,22 0-16,-22 0 0,21 0 0,1 0 15,-22 0-15,21 0 0,0-22 16,1 22-16,-1 0 0,0 0 0,1 0 15,-1 0-15,0 0 0,1 0 0,-1 0 16,0 0-16,1 0 0,-1 0 0,0 0 16,-20 0-16,20 0 0,0 0 0,1 0 15,-1 0-15,0 0 0,1 0 0,-1 0 16,0 0-16,1 0 16,-22 0-16,21 0 0,-21 22 0,22-22 15,-22 0-15,0 0 0,0 0 0,0 0 0,0 0 16,1 0-16,-1 0 0,0 0 15,0 0-15,0 0 16,0 0-16,-21-22 16,0 1 15,0 0-15,0 0-16,0 0 15,0 0-15,0-1 16</inkml:trace>
  <inkml:trace contextRef="#ctx0" brushRef="#br0" timeOffset="66128.53">12382 8340 0,'0'0'0,"0"-21"0,22-1 15,-22 1 1,0 0-16,0 0 16,21 0-16,-21 0 0,21 21 15,-21-22-15,0 1 0,0 0 16,0 0 0,0 0-1,0 42 32,-21 0-47,21 0 16,0 0-16,0 1 0,0-1 0,0 0 15,-21 21-15,21-21 0,0 1 0,0-1 16,0 21-16,0-21 0,0 0 0,0 22 16,0-22-16,0 21 0,0-21 0,-22 22 15,22-22-15,-21 21 0,21 1 16,-21-22-16,21 21 0,0 0 0,0 1 15,-21-22-15,21 21 0,0 1 0,-21-22 16,21 21-16,0-21 0,0 22 16,0-22-16,0 0 0,0 0 0,0 0 15,0 0-15,0 1 0,0-1 16,0 0-16,0 0 0,0 0 16,0 0-16,0 1 15,0-1 1,0 0 15,0 0 32,-21-21 46,-1 0-78,1 0 0,0 0-31,0 0 0,0 0 16,0 0-16,-1-21 0,1 21 16,0-21-16</inkml:trace>
  <inkml:trace contextRef="#ctx0" brushRef="#br0" timeOffset="68808.85">10435 7133 0,'-21'0'47,"21"21"-32,0 1-15,0-1 16,0 0-16,0 21 0,0-21 0,0 1 16,0-1-16,0 21 0,-21-21 15,21 0-15,-21 1 0,21-1 0,-22 21 16,22-21-16,0 0 0,0 1 0,0-1 15,0 0-15,0 0 0,0 0 16,0 0 0,0-42 31</inkml:trace>
  <inkml:trace contextRef="#ctx0" brushRef="#br0" timeOffset="69160.64">10266 7197 0,'0'0'0,"-21"-21"0,21-1 16,0 1-16,0 0 15,0 0-15,0 0 0,0 0 16,21 21-16,0-22 15,0 22-15,21 0 0,-20 0 0,-1 0 16,0 0-16,0 0 0,0 0 16,0 0-16,1 0 0,-1 22 0,0-1 15,0 0-15,0 0 0,0 0 0,-21 0 16,0 1-16,0-1 0,0 0 16,0 0-16,0 0 0,0 0 15,0 1-15,-21-22 0,0 21 0,0 0 0,0 0 16,0-21-16,-1 21 0,1-21 15,0 0-15,0 21 0,0-21 16,42 0 31,0 0-47</inkml:trace>
  <inkml:trace contextRef="#ctx0" brushRef="#br0" timeOffset="69620.39">10837 7260 0,'-21'0'16,"0"0"-1,0 21-15,21 1 16,-21-1-16,-1 0 0,22 0 15,0 0-15,-21 0 0,21 1 0,0-1 16,-21-21-16,21 21 0,0 0 16,0 0-16,0 0 0,0 1 15,0-1-15,0 0 16,21-21-16,0 0 16,-21 21-16,22-21 0,-1 0 15,0 0-15,0 0 0,0 0 0,0 0 16,1-21-16,-1 0 0,0 0 15,0-1-15,-21 1 16,0 0-16,0 0 0,0 0 16,0 0-16,0-1 0,0 1 15,0 0-15,0 0 0,0 0 0,0 0 16,-21 21-16,0 0 0,21-22 0,-21 22 16,-1 0-16,1 0 15,0 0-15,0 0 16,21 22-1,21-22 1,0 0-16</inkml:trace>
  <inkml:trace contextRef="#ctx0" brushRef="#br0" timeOffset="70068.13">11239 7260 0,'-21'0'15,"21"21"1,-21-21-16,21 22 0,-21-1 16,21 0-16,-21 0 0,21 0 15,-21 0-15,21 1 0,0-1 16,0 0-16,0 0 0,0 0 15,0 0-15,21 1 16,0-22 0,0 0-16,0 0 15,0 0-15,1 0 16,-1-22-16,-21 1 16,21 21-16,-21-21 0,0 0 15,21 0-15,-21 0 0,0-1 0,0 1 16,0 0-16,0 0 0,0 0 15,0 0-15,-21-1 0,0 22 16,0-21-16,-1 21 16,1 0-16,0 0 15,42 0 32,0 0-47</inkml:trace>
  <inkml:trace contextRef="#ctx0" brushRef="#br0" timeOffset="70384.95">11578 7027 0,'0'-21'16,"0"42"-1,-21-21 1,21 22-16,-21-1 0,21 0 0,-21 21 16,21-21-16,0 1 0,0 20 0,0-21 15,0 21-15,0-20 0,-22-1 16,22 0-16,0 21 0,0-21 0,-21 1 16,21-1-16,0 0 0,0 0 15,0 0-15,0 0 0,-21-21 16,21 22-1</inkml:trace>
  <inkml:trace contextRef="#ctx0" brushRef="#br0" timeOffset="71490.32">11980 7387 0,'0'-42'16,"0"21"-16,0 0 16,0-1-1,-21 22 1,0 0-16,0 0 0,0 0 15,-1 0-15,1 22 0,0-22 16,0 21-16,21 0 0,-21 0 16,0 0-16,21 0 0,-22 1 0,22-1 15,-21 0-15,21 0 0,-21-21 0,21 21 16,0 0-16,0 1 0,0-1 16,21 0-1,0-21-15,-21 21 0,22-21 16,-1 0-16,0 0 0,0 0 15,0 0-15,-21-21 0,21 0 16,1 21-16,-22-21 0,21 21 16,-21-22-16,0 1 0,21 0 15,0 21-15,-21-21 0,0 0 0,0 0 16,21-1-16,-21 1 0,0 0 0,0 0 16,21 0-16,-21 0 0,0-1 31,0 44-16,0-1 1,-21 0-16,21 0 0,0 0 16,-21 0-16,21 1 0,0-1 15,0 0-15,0 0 0,0 0 16,0 0-16,0 1 16,21-22-1,0 0-15,1 0 0,-1 0 16,0 0-16,0 0 15,0-22-15,0 1 16,1 0-16,-22 0 0,21 0 16,0 0-16,-21-1 0,0 1 15,0 0-15,21 0 0,-21 0 16,0 0-16,0-1 16,0 1-16,0 42 46,0 1-46,0-1 0,21 0 16,-21 0-16,0 0 0,0 0 16,0 1-16,0-1 0,0 0 15,0 0-15,0 0 16,0 0-16,0 1 16,21-22-1,1 0 1,-1 0-16,0 0 15,0 0-15,0 0 16,0 0-16,1 0 0,-1-22 16,-21 1-16,21 0 0,0 0 15,-21 0-15,0 0 0,21-1 16,0 1-16,-21 0 0,0 0 0,22 0 16,-22 0-16,0-1 15,-22 22 1,1 22-1,0-22-15,21 21 0,0 0 16,-21 0-16,21 0 16,0 0-16,0 1 15,0-1-15,0 0 0,0 0 16,0 0-16,0 0 16,21-21-1,-21 22-15,21-22 16,0 0-1,1 0 1,-1 0-16</inkml:trace>
  <inkml:trace contextRef="#ctx0" brushRef="#br0" timeOffset="71965.05">12785 7324 0,'0'0'0,"0"-21"15,0-1 1,-22 22 15,1 0-31,21 22 16,0-1-16,0 0 0,-21 0 0,0 0 16,21 0-16,0 1 0,-21-1 15,21 0-15,0 0 16,21-21 15,0 0-15,0 0-1,-21-21-15,21 0 0,1 0 16,-22-1-16,21 22 0,-21-21 16,0 0-16,0 42 46,0 0-46,0 1 0,0-1 16,0 0-16,0 0 16,0 0-1,21 0-15,0-21 16,0 0 0,0 0-1,1 0-15</inkml:trace>
  <inkml:trace contextRef="#ctx0" brushRef="#br0" timeOffset="76576.77">14330 1672 0,'-21'-21'16,"21"0"46,0 0 141,-22 21-187,22-21 156,-21 21-141,21-22 78,21 22-109,-21-21 16,22 21 0,-1-21-16,-21 0 15,21 0 1,-21 0-16,21 21 15,-21 21 17,0 0-32,0 0 0,0 21 15,0-20-15,21 20 0,-21-21 0,0 21 16,0 1-16,0-1 0,0 0 16,0 1-16,0-1 0,0 0 0,-21 1 15,0-22-15,21 21 0,-21 1 16,21-22-16,0 0 0,0 0 0,0 0 15,-21 0-15,21 1 16,0-44 31,0 1-47,0 0 0,0 0 0,0 0 16,0 0-16,0-1 0,0 1 0,0-21 15,0 0-15,21-1 0,-21 1 16,0 0-16,0-1 0,21 1 0,-21 0 15,0-1-15,21 1 0,-21 0 0,0 20 16,0-20-16,0 21 16,0 0-16,0 0 0,-21 21 31,0 0-31,0 21 0,21 0 16,-22 21-16,1-21 0,21 22 0,-21-1 15,0-21-15,0 22 0,0-1 0,-1 0 16,1-21-16,0 22 0,0-22 15,21 0-15,-21 0 0,21 0 0,-21 1 16,21-1-16,0-42 47,21-1-47,0 1 0,0 0 16,0 0-16,0 0 15,1 21-15,-1 0 0,0 0 16,0-21-16,0 21 0,0 0 0,1 0 15,-1 0-15,0 0 0,0 0 16,0 0-16,0 0 0,1 21 16,-1-21-16,0 0 0,-21 21 15,21-21-15,0 0 16,0 0-16,1 0 16,-1 0-1</inkml:trace>
  <inkml:trace contextRef="#ctx0" brushRef="#br0" timeOffset="76776.66">14838 1778 0,'0'0'0,"0"-21"16,21 21 62</inkml:trace>
  <inkml:trace contextRef="#ctx0" brushRef="#br0" timeOffset="77577.71">15790 1820 0,'-21'0'15,"21"-21"1,0 0-16,-21 0 0,21 0 15,0 0-15,0-1 0,0 1 16,0 0-16,0 0 0,0 0 0,0 0 16,0-1-16,21 22 0,-21-21 0,21 21 15,0-21-15,1 21 0,-1 0 16,0 0-16,0 0 0,0 21 0,0 0 16,22 1-16,-22 20 0,0-21 0,0 21 15,0 1-15,1-22 0,-1 21 16,0 1-16,-21-1 0,0-21 0,21 21 15,-21 1-15,0-22 0,0 21 0,0-21 16,0 1-16,0-1 16,-21 0-16,0 0 0,21 0 0,-21-21 15,21 21-15,-22-21 0,1 0 16,0 0 0,21-21-1,0 0-15,0 0 0,0 0 16,21-22-16,0 22 0,1-21 15,-1 21-15,0-22 0,0 1 0,0 0 16,22-1-16,-22 1 0,21 0 0,-21-1 16,22 22-16,-22 0 0,21-21 15,-21 42-15,22-21 0,-22 21 0,21 0 16,-21 0-16,0 21 0,1 0 16,-1 0-16,0 21 0,-21-20 15,0 20-15,21 0 0,-21 1 0,0-22 16,0 21-16,0 0 0,0-20 0,0-1 15,0 21-15,0-21 0,0 0 16,0 1-16,0-1 0,0 0 0,-21 0 16,0 0-16,21 0 15,0-42 17,21 0-17,-21 0-15,21 0 16</inkml:trace>
  <inkml:trace contextRef="#ctx0" brushRef="#br0" timeOffset="78336.47">17039 1799 0,'21'0'15,"-42"0"-15,42-21 0,-21 0 0,0 42 47,-21 0-47,21 0 16,-21 1-16,21-1 0,0 0 0,0 0 15,-21 21-15,21-20 0,0-1 16,0 0-16,0 0 0,0 0 16,0 0-16,0 1 0,0-1 15,21-21 1,0 0 0,0 0-16,-21-21 15,21-1 1,-21 1-16,0 0 15,0 0-15,0 0 0,0-22 0,0 22 16,0 0-16,-21-21 0,21 21 0,0-22 16,0 22-16,0 0 0,0-21 15,0 20-15,0 1 0,21 0 0,1 0 16,-1 0-16,0 0 0,21 21 16,-21 0-16,22-22 0,-22 22 15,21 0-15,-21 0 0,1 22 0,20-22 16,-21 21-16,0 0 0,0 0 0,1 21 15,-1-20-15,-21-1 0,21 21 16,-21-21-16,0 0 0,0 22 0,0-22 16,0 0-16,0 21 0,0-20 0,0-1 15,0 0-15,0 0 0,0 0 16,0 0-16,0 1 16,-21-22-1,21-22 16,0 1-15,0 0-16,0 0 0,0 0 16,21-22-16,-21 22 0,21 0 0,0-21 15,0-1-15,1 22 0,-1-21 0,0 21 16,0-22-16,0 22 0,0 0 16,1 21-16,-1 0 0,0 0 0,0 0 15,0 0-15,0 0 0,-21 21 0,22 0 16,-22 1-16,21-1 15,-21 0-15,0 0 0,0 21 0,0-20 16,0-1-16,21 0 0,-21 0 0,0 21 16,0-20-16,0-1 15,0 0-15,0 0 0,0 0 32,0-42-1,0 0-31</inkml:trace>
  <inkml:trace contextRef="#ctx0" brushRef="#br0" timeOffset="79406.08">19283 2074 0,'0'0'0,"-43"0"16,22 0 15,21-21-15,0 0 0,0 0-16,21 0 15,1 0-15,-1-1 0,0 1 0,0 0 16,0 0-16,22-21 0,-22 20 0,21-20 15,0 0-15,-20-1 16,20 1-16,0 0 0,-21 21 0,1-22 16,-1 22-16,-21 0 0,0 0 0,0 0 15,0-1-15,-21 22 16,-1 0-16,-20 0 0,21 0 0,0 22 16,0-1-16,-22-21 0,43 42 15,-21-21-15,21 0 0,0 22 0,0-1 16,0-21-16,0 22 0,0-1 0,21 0 15,0-21-15,1 22 0,-1-1 16,0-21-16,-21 0 0,21 22 0,0-22 16,0 0-16,-21 0 0,0 0 15,0 1 1,-21-22 0,0 0-16,0 0 0,0 0 0,0 0 15,-1 0-15,1-22 0,0 22 16,0-21-16,0 21 0,0-21 0,-1 21 15,1-21-15,21 42 47,0 0-47,21-21 0,1 21 16,-1-21-16,0 22 0,0-1 16,0-21-16,0 0 0,1 21 0,-1-21 15,21 0-15,-21 0 0,22 0 16,-22 0-16,21 0 0,-21 0 15,22 0-15,-22 0 0,21 0 0,-21 0 16,0-21-16,1 21 0,-1-21 0,0-1 16,0 22-16,-21-21 0,21 0 15,0-21-15,-21 21 0,22-1 0,-1-20 16,0 0-16,-21-1 0,21 1 0,0 0 16,0-1-16,1 1 0,-22 0 15,21 21-15,0-22 0,-21 22 0,0 0 16,0 0-16,0 42 31,0 0-31,-21 21 16,21-20-16,0 20 0,-21 0 15,-1 1-15,22-22 0,-21 21 0,21 0 16,0 1-16,0-1 0,-21-21 0,21 22 16,0-22-16,0 21 0,0-21 15,0 0-15,0 1 0,0-1 16,0 0-16,21-21 15,0 0 1,1 0-16,-1 0 16,-21-21-16,0 0 15,0-1 1</inkml:trace>
  <inkml:trace contextRef="#ctx0" brushRef="#br0" timeOffset="79588.98">20087 1842 0,'0'0'15,"-21"-22"1,21 1-16,21 21 16,0 0-16,0-21 15,1 21-15,20 0 0,-21 0 16,0 0-16,0-21 0,22 21 0,-22 0 16,0 0-16,21 0 0,-20 0 15,20-21-15,-21 21 0,0 0 16,0 0-16,1 0 0,-1 0 0</inkml:trace>
  <inkml:trace contextRef="#ctx0" brushRef="#br0" timeOffset="81145.08">20786 2180 0,'0'0'0,"21"0"15,0 0 1,-21-21-16,21 21 0,-21-21 16,21 0-16,0 21 0,-21-21 0,0-1 15,0 1-15,22-21 0,-22 21 16,0 0-16,0-22 0,0 22 0,0 0 16,0-21-16,0 20 0,-22 1 0,1 0 15,0 0-15,0 21 0,0 0 16,0 0-16,-22 0 0,1 0 0,21 0 15,-22 0-15,1 21 0,0 0 16,-1 0-16,22 22 0,-21-22 0,21 0 16,-22 21-16,22-20 0,21-1 15,-21 0-15,21 21 0,0-21 16,0 1-16,0-1 0,21 0 16,-21 0-16,43-21 0,-22 0 0,0 0 15,0 21-15,21-21 0,-20 0 16,20 0-16,-21 0 0,21 0 0,-20-21 15,20 0-15,-21 21 0,0-21 0,22 0 16,-22-1-16,-21 1 0,21 0 16,0-21-16,0 21 0,-21-22 0,21 22 15,-21-21-15,22 21 0,-22-22 16,0 22-16,0 0 0,0 0 0,0 0 16,0 42-1,0 0 1,0 0-16,-22 0 0,22 0 15,-21 1-15,21-1 0,0 21 0,0-21 16,0 0-16,0 22 0,0-22 0,0 0 16,0 0-16,0 0 0,21 1 15,1-1-15,-1-21 0,0 0 16,0 21-16,0-21 0,0 0 16,1 0-16,-1 0 0,0-21 15,21 21-15,-21-21 0,1-1 0,-22 1 16,21 0-16,0 0 0,0 0 15,-21-22-15,21 1 0,0 21 16,-21-43-16,0 22 0,22 0 0,-1-1 16,-21-20-16,21 21 0,-21-22 15,0 22-15,21-1 0,-21 22 0,21-21 16,-21 21-16,0 0 0,0-1 0,0 44 31,-21-1-31,0 0 16,21 21-16,0-21 0,-21 22 0,21-1 15,-21 0-15,21 1 0,0-1 16,0 22-16,0-22 0,0 0 0,0 1 16,0-1-16,0-21 0,0 21 15,0-20-15,0-1 0,0 21 16,0-21-16,21-21 0,0 21 0,0-21 16,0 0-16,0 0 0,1 0 0,-1 0 15,0 0-15,0 0 0,0 0 16,22 0-16,-22 0 0,0-21 0,0 0 15,0 0-15,0 0 0,1 0 16,-1-1-16,0 1 0,0 0 0,-21 0 16,21-21-16,-21 20 0,21 1 0,-21 0 15,0 0-15,0 42 32,-21-21-32,21 21 15,-21 22-15,21-22 16,0 0-16,0 0 0,0 0 0,0 0 15,0 22-15,0-22 0,21-21 0,0 21 16,1 0-16,-1 0 0,0-21 16,0 22-16,0-22 0,0 0 15,1 0-15,-1 0 0,0 0 16,0-22-16,0 22 0,0-21 16,-21 0-16,22 0 0,-1 0 0,0 0 15,-21-1-15,21 1 0,0-21 0,0 0 16,-21 20-16,22-20 0,-1 0 15,0 21-15,0-22 0,0 22 16,0 0-16,1 0 0,-1 21 0,0 0 16,0 0-1,-21 21 1,0 0-16,0 0 16,0 0-16,0 1 0,21-22 15,-21 21-15,21-21 16,1 0-1,-22-21 1,0-1 0,0 1-16,0 0 15,0 0 1,-22 21-16,1 0 16,0 0-16,0 0 0,-21 0 15,20 21-15,1 0 0,0 0 16,0 1-16,0-1 0,0 21 15,-1-21-15,22 0 0,-21 22 0,21-22 16,0 21-16,-21-21 0,21 1 0,0 20 16,0-21-16,0 0 0,0 0 15,21 1-15,0-1 0,-21 0 0,22-21 16,-1 21-16,0-21 0,0 0 16,0 0-16,0 0 0,1 0 15,-1 0-15,0 0 0,0 0 16,0 0-16,0-21 0,1 21 0,-22-21 15,21 0-15,0-1 0,0 1 0,0 0 16,0 0-16,1-21 0,-22 20 16,21-20-16,0 21 0,-21-21 0,0 20 15,0-20-15</inkml:trace>
  <inkml:trace contextRef="#ctx0" brushRef="#br0" timeOffset="81372.94">22288 1228 0,'0'0'0,"-21"0"0,0 0 16,0 0-16,0 0 16,0 0 46,-1 0-62</inkml:trace>
  <inkml:trace contextRef="#ctx0" brushRef="#br0" timeOffset="81622.8">20891 1545 0,'-21'0'0,"42"0"0,-42 21 0,42 1 32,1-22-32,-1 0 0,21 0 0,0 0 15,1 0-15,-1 0 0,0 0 0,1 0 16,-1 0-16,0 0 0,1 0 16,-1 0-16,-21 0 0,0 0 0,1 0 15,-1 0-15,0 0 16,-42 0-1,0 0 1,-1 0-16,1 0 0</inkml:trace>
  <inkml:trace contextRef="#ctx0" brushRef="#br0" timeOffset="83528.27">14139 3344 0,'0'0'15,"0"-42"-15,0 21 16,0 0-16,-21 21 16,0 21-16,0 0 15,21 0-15,0 0 0,0 22 16,-21-22-16,21 21 0,-22 1 0,22-1 16,-21-21-16,21 21 0,0 1 0,-21-22 15,21 21-15,-21-21 0,21 22 16,-21-22-16,21 0 0,0 0 15,0 0-15,0 1 0,0-1 16,21-21 0,0 0-16,0 0 15,-21-21-15,21-1 0,1 1 0,-1 0 16,0 0-16,0 0 0,0 0 0,0-1 16,1-20-16,-1 21 0,0 0 15,0-22-15,0 22 0,0 0 0,1 0 16,-22 0-16,21 21 0,-21 21 31,21-21-31,-21 21 0,0 0 0,21 0 16,-21 1-16,0-1 0,0 0 15,0 0-15,21 0 0,-21 0 0,21 1 16,-21-1-16,22 0 16,-1-21-16,0 21 0,0-21 15,0 0-15,0 0 0,1 0 16,-1 0-16,0 0 0,0 0 0,-21-21 15,21 21-15,0-21 0,1 0 16,-1-1-16,-21 1 0,0 0 0,21 0 16,-21 0-16,21 0 0,-21-22 0,21 22 15,-21-21-15,0 21 0,0-22 16,21 1-16,-21 21 0,0-22 0,22 22 16,-22 0-16,0 0 0,0 42 31,0 0-16,0 0-15,0 22 0,0-22 0,0 21 16,0 1-16,0-1 0,-22-21 16,22 21-16,0-20 0,0 20 0,0-21 15,0 21-15,0-20 0,0-1 0,0 0 16,22 0-16,-1-21 0,0 21 0,0-21 16,0 0-16,22 0 0,-22 0 15,0 0-15,21 0 0,-21 0 0,22 0 16,-22-21-16,0 21 0,21-21 0,-20 0 15,-1 21-15,0-21 0,0-1 16,0 1-16,0 0 0,1-21 16,-22 21-16,0-1 0,21-20 0,-21 21 15,0-21-15,21 20 0,-21 1 0,0 0 16,0 0-16,0 0 0,0 42 31,-21-21-31,0 21 16,21 21-16,-22-20 0,22-1 15,0 0-15,0 21 0,0-21 0,0 22 16,0-22-16,0 0 0,0 0 0,0 0 16,0 1-16,0-1 0,22 0 0,-1 0 15,0 0 1,0-21-16,0 0 0,0 0 0,1 0 16,-1 0-16,0 0 0,0 0 0,0 0 15,0 0-15,1-21 0,-1 0 0,0 0 16,0 0-16,0-22 15,0 22-15,-21 0 0,0-21 0,22-1 16,-1 1-16,-21 0 0,0-1 0,21 1 16,-21-22-16,21 22 0,-21 0 15,0-22-15,21 22 0,-21 21 0,21-22 16,-21 22-16,0 0 0,0 0 0,0 0 16,0 42 15,0 0-31,-21 21 0,21-20 0,-21 20 15,21 0-15,0 1 0,0-1 16,-21 0-16,21 1 0,0 20 0,0-21 16,0 1-16,0-1 0,0 0 0,0 1 15,0-22-15,0 21 0,0-21 0,21 1 16,-21-1-16,21 0 0,0 0 16,1-21-16,-22 21 0,21-21 0,0 0 15,0 0-15,0 0 0,0 0 0,1 0 16,-1 0-16,0-21 0,0 21 0,0-21 15,0 0-15,1 0 0,-1-1 16,0-20-16,0 21 0,0-21 16,0-1-16,1 1 0,-1-22 0,0 22 15,0-21-15,0-1 0,0 1 16,1 20-16,-1 1 0,0 0 0,-21-1 16,0 1-16,0 21 0,21 0 0,-21-1 15,0 1-15,-21 21 16,0 21-16,0 1 15,21-1-15,-22 21 0,1 0 0,0 1 16,21-1-16,-21 0 0,21 1 16,-21 20-16,21-20 0,0-1 15,0 0-15,0 1 0,0-1 0,0 0 16,0-21-16,0 22 0,0-22 0,21 0 16,0 0-16,0 0 0,0-21 15,1 22-15,-1-22 0,0 0 16,0 0-16,0 0 0,0 0 0,1 0 15,-1-22-15,0 1 0,0 21 0,0-21 16,0 0-16,-21 0 0,22 21 16,-22-21-16,21-22 0,-21 22 0,0 0 15,0 0-15,0-22 0,0 22 0</inkml:trace>
  <inkml:trace contextRef="#ctx0" brushRef="#br0" timeOffset="83760.13">15515 3027 0,'0'0'0,"-21"0"0,0 0 0,0 0 0,-1 0 16,1 0-16,0 0 15,21 21 16,21-21-15,0 0 0,1 0-16,-1 0 0</inkml:trace>
  <inkml:trace contextRef="#ctx0" brushRef="#br0" timeOffset="84696.78">17505 3048 0,'0'0'16,"0"-42"-16,0 21 15,0 42 16,0 0-31,0 0 16,-21 21-16,21 1 0,0-22 0,0 42 16,0-20-16,0-1 0,0 0 0,0 1 15,-22-1-15,22 0 0,0 1 16,0-1-16,-21 0 0,0-20 0,21-1 16,0 21-16,-21-21 0,0 0 15,0-21 1,21 22-16,0-44 31,0 1-31,0 0 16,0 0-16,21 0 0,0 0 15,0-1-15,0 1 0,0-21 0,1 21 16,-1 0-16,21-1 0,-21 1 0,0 0 16,22 0-16,-22 21 0,0 0 15,0 0-15,0 0 0,1 0 0,-1 0 16,0 0-16,0 21 0,-21 0 15,0 0-15,0 1 16,0-1-16,0 0 0,0 0 0,0 0 16,0 0-16,0 1 0,-21-22 15,0 21-15,0-21 0,-1 21 16,-20-21-16,21 21 0,0-21 0,-22 0 16,22 0-16,0 0 0,-21 0 0,21 0 15,-1 0-15,1 0 0,0 0 16,42 0 31,0 0-47,1 0 15,-1 0-15,21 0 0,-21 0 16,0 0-16,22 0 0,-22 0 0,0 0 16,21 0-16,-20 0 0,20 0 0,0 0 15,-21 0-15,22 0 0,-22-21 16,21 21-16,-21-21 0,22 21 0,-22-21 15,21-1-15,-21 1 0,1 0 0,20 0 16,-21 0-16,0-22 0,0 22 16,1-21-16,-1 21 0,0-22 0,-21 1 15,0 21-15,0 0 0,0 0 0,0-1 16,0 1-16,-21 21 16,0 0-16,-1 0 15,1 21-15,0 1 0,0-1 16,21 21-16,0-21 0,0 0 0,0 22 15,0-22-15,0 0 0,0 0 16,0 0-16,0 22 0,21-43 0,0 21 16,0 0-16,1 0 0,-1-21 15,0 21-15,21-21 0,-21 0 16,1 0-16,-1 0 0,0 0 16,0-21-16,0 0 0,0 0 15,1 21-15,-22-21 0</inkml:trace>
  <inkml:trace contextRef="#ctx0" brushRef="#br0" timeOffset="87188.05">19727 3598 0,'0'0'15,"0"22"-15,-21-22 16,0 0-1,21-22 17,0 1-32,0 0 15,21 21-15,0-21 0,0-21 0,1 20 16,-22 1-16,21-21 16,0 0-16,21 20 0,-21-41 0,1 21 0,-1-1 15,21 1-15,-21 0 0,0 20 16,1-20-16,-1 21 0,0 0 15,-21 42 1,-21 0 0,0 0-16,-1 0 0,22 1 15,-21 20-15,21-21 0,0 21 0,0-20 16,0 20-16,0-21 0,0 21 0,0-20 16,21 20-16,1-21 0,-1 0 15,-21 0-15,21 22 0,-21-22 0,21 0 16,-21 0-16,21-21 0,-21 21 0,0 1 15,-21-22 17,0 0-32,0 0 0,0 0 0,-1-22 15,1 1-15,0 0 0,0 0 16,0 0-16,21 0 0,-21 21 16,21-22-16,-22 1 0,22 42 46,0 1-46,0-1 0,22 0 16,-1 0-16,0 0 16,0-21-16,0 0 0,0 21 15,22-21-15,-22 0 0,21 0 16,-21 0-16,22 0 0,-1 0 0,-21 0 16,22 0-16,-1 0 0,0 0 0,-21-21 15,22 0-15,-22 21 0,21-21 16,-21 0-16,1 0 0,-1-22 0,0 22 15,0-21-15,0-1 0,0 1 0,22 0 16,-22-1-16,0-20 0,0 21 16,0-1-16,1 1 0,-22 0 0,21-1 15,-21 22-15,21-21 0,-21 21 0,0-1 16,0 44 15,0-1-31,0 0 0,-21 21 0,0-21 16,21 22-16,-22-22 0,1 21 15,21 1-15,0-1 0,0 0 0,-21 1 16,21-1-16,0 0 0,0 1 0,0-1 16,0 0-16,0-21 0,0 22 15,0-22-15,0 0 0,21 0 0,0 0 16,1-21-16,-1 22 0,0-22 0,0 0 16,0 0-16,0 0 0,1 0 15,20 0-15,-21 0 0,0 0 0,0-22 16,1 1-16,-1 21 0,0-21 0,0 0 15,0 0-15,-21-22 16,21 22-16,1 0 0,-22-21 0,0 21 16,0-1-16,21 1 0,-21 0 0,0 0 15,0 42 17,0 0-32,-21 0 15,21 1-15,0-1 0,0 0 16,0 0-16,0 0 0,0 0 0,0 1 15,0-1-15,0 0 0,0 0 0,21 0 16,0 0-16,0-21 16,0 22-16,0-22 15,1 0-15,-1 0 0,0 0 0,0 0 16,0 0-16,0 0 0,-21-22 0,22 22 16,-1-21-16,0 0 0,0 0 15,-21 0-15,21-22 0,-21 22 16,0 0-16,0-21 0,0 21 0,0-22 15,0 22-15,0-21 0,0 21 16,0-22-16,-21 22 0,0 0 0,0 21 16,0-21-16,-1 21 0,1 0 0,0 0 15,-21 0-15,21 0 0,-1 21 16,1 0-16,-21 0 0,21 0 16,0 1-16,21-1 0,0 0 0,-22 0 15,22 21-15,0-20 0,0-1 16,0 0-16,0 0 0,22 0 0,-22 0 15,21 1-15,0-22 0,0 21 0,0-21 16,22 0-16,-22 0 0,0 0 0,21 0 16,-21 0-16,1 0 0,20 0 15,-21-21-15,21 21 0,-20-22 0,-1 1 16,0 0-16,21 0 0,-21 0 0,1 0 16,-1-1-16,0 1 15,0-21-15,0 21 0,0 0 0,1-1 16,-22 1-16,21 0 0,0 21 15,-21-21-15,0 42 16,0 0 0,0 0-16,0 1 0,-21-1 15,21 21-15,-21-21 0,21 0 16,0 1-16,0-1 0,0 21 0,0-21 16,0 0-16,0 1 0,0-1 0,0 0 15,21 0-15,0-21 0,0 21 16,0-21-16,0 0 0,1 0 15,-1 0-15,21 0 0,-21 0 0,0 0 16,1 0-16,20 0 0,-21-21 16,0 0-16,0 21 0,1-21 15,-1 0-15,0-22 0,0 22 0,0 0 16,0 0-16,1-22 0,-22 22 0,0-21 16,21 21-16,-21 0 0,0-22 15,0 22-15,0 0 0,0 0 16,-21 21-1,-1 0-15,1 21 16,0 0-16,21 0 0,0 0 0,-21 1 16,21-1-16,-21 0 0,21 0 0,0 21 15,0-20-15,0-1 0,0 21 16,0-21-16,0 0 0,0 1 0,0-1 16,0 0-16,21-21 0,0 21 15,0 0-15,0-21 0,22 21 0,-22-21 16,21 0-16,1 0 0,-1 0 15,0 0-15,22 0 0,-22 0 0,0 0 16,22 0-16,-22 0 0,1-21 0,20 0 16,-21 0-16,1 21 0,-22-21 15,21-22-15,-21 22 0,1 0 0,-1 0 16,0-21-16,0 20 0,-21-20 0,0 21 16,0 0-16,0 0 0,0-1 15,0 1-15,-21 0 16,0 21-16,0 0 0,-1 0 0,1 21 15,0-21-15,0 21 0,0 1 16,0-1-16,-1 0 0,1 0 16,0 21-16,0-20 0,21-1 0,-21 0 15,21 21-15,0-21 0,0 1 16,0-1-16,0 0 0,0 0 0,21-21 16,-21 21-16,21 0 0,0-21 0,0 0 15,1 0-15,-1 0 0,0 0 16,0 0-16,0-21 15,0 21-15,-21-21 0,22 0 0,-1 0 16,0 0-16,-21-1 0,21 1 0,-21-21 16,0 0-16,21-1 15,0 1-15,1 0 0,-22-1 0,0 1 16,21 0-16,-21-1 0,21 1 0,0 0 16,-21-1-16,0 1 0,0 0 15,0 20-15,0-20 0,0 21 0,0 0 16,0 42-1,-21 0 1,21 21-16,0-20 0,-21-1 16,0 21-16,21 0 0,-22-20 15,22 20-15,0 0 0,0 1 0,0-1 16,0 0-16,0 1 0,0-1 0,0 0 16,0 1-16,0-22 0,0 21 15,0-21-15,0 0 0,22 1 16,-1-1-16,0-21 0,-21 21 0,21-21 15,0 0-15,0 0 0,1 0 0,-1 0 16,0 0-16,0 0 0,0-21 16,0 21-16,1-21 0,-22-1 15,0 1-15,21 21 0,-21-21 0,0 0 16,0 0-16,0 0 0,0-1 16,0 1-16,0 0 0,-21 0 0,-1 0 15</inkml:trace>
  <inkml:trace contextRef="#ctx0" brushRef="#br0" timeOffset="87438.43">20743 3175 0,'0'0'0,"0"21"0,21-21 15,1 0 1,-1 0-16,21 0 0,-21 0 16,22 0-16,-22 0 0,21 0 15,-21 0-15,0 0 0,1 0 0,-1-21 16,0 21-16,0 0 16,0-21-16,-21 0 0,21 21 0,1 0 15</inkml:trace>
  <inkml:trace contextRef="#ctx0" brushRef="#br0" timeOffset="88456.37">23728 3387 0,'0'21'15,"-21"-21"1,42 0 15,0 0-15,0 0-16,0-21 15,0 21-15,-21-21 0,22-1 16,-1 22-16,-21-21 0,21 0 0,0 0 16,0 0-16,-21 0 0,21-22 15,-21 22-15,0 0 0,22 0 0,-1 21 16,-21-21-16,0-1 0,0 44 47,-21-1-47,21 0 0,-22 0 15,22 0-15,-21 0 0,21 1 16,0-1-16,0 21 0,0-21 0,0 0 16,0 1-16,0-1 0,21 0 0,1 0 15,-1 0-15,-21 0 16,21-21-16,0 0 0,0 22 0,0-22 16,1 0-16,-1 0 0,0 0 0,0 0 15,0 0-15,0 0 16,1-22-16,-1 1 0,0 0 15,0 0-15,-21 0 0,21 0 0,-21-1 16,21 1-16,1-21 0,-22 21 16,0 0-16,0-1 0,21 1 0,-21 0 15,0 0-15,0 42 32,0 0-32,-21 0 15,21 1-15,0-1 16,-22 0-16,22 0 0,-21 0 0,21 0 15,0 1-15,-21-1 0,21 0 16,0 0-16,0 0 0,-21 0 16,21-42 31,0 0-32,0 0 1,0 0-16,0 0 0,0-1 0,21 1 15,0 0-15,-21-21 0,21 21 16,1-1-16,20 1 0,-21-21 16,0 21-16,0 0 0,22 21 0,-22-22 15,0 22-15,0 0 0,0 0 0,1 0 16,-1 0-16,-21 22 16,21-1-16,-21 0 0,0 21 15,0-21-15,0 1 0,0-1 0,0 0 16,0 21-16,-21-21 0,21 1 15,0-1-15,0 0 0,-21 0 0,21 0 16,-22 0-16,22 1 0,0-1 16,-21-21-16,21 21 15,-21-21-15,0 0 32,0-21-32,21 0 15,0-1-15,-21 1 16,-1 0-16</inkml:trace>
  <inkml:trace contextRef="#ctx0" brushRef="#br0" timeOffset="88673.24">24066 2815 0,'0'0'0,"-42"0"16,42 21 62,-21-21-62</inkml:trace>
  <inkml:trace contextRef="#ctx0" brushRef="#br0" timeOffset="91196.63">15028 5080 0,'0'0'0,"-21"21"0,0 0 16,0 1-16,0-22 15,21 21-15,21-21 47,0-21-47,0-1 0,0 22 16,0-21-16,1 0 0,20 0 0,-21-21 16,21 20-16,-20-20 0,-1 0 0,0 21 15,0-22-15,21 1 0,-20 0 16,-1-1-16,0-20 0,-21 20 0,21 1 15,0 0-15,-21-1 0,0 1 16,0 0-16,0 21 0,0-22 16,0 22-16,-21 21 15,0 0-15,21 42 0,0-20 16,-21 20-16,0-21 0,-1 21 16,22 1-16,-21 20 0,0-20 0,21-1 15,-21 21-15,0 1 0,21-22 0,0 22 16,-21-22-16,21 0 0,-22 1 15,22-1-15,0 0 0,0 1 0,0-22 16,0 0-16,0 0 0,0 0 16,0 1-16,22-22 31,-1 0-31,-21-22 16,0 1-16,21 21 0,-21-21 0,21-21 15,-21 21-15,0-1 0,21-20 0,0 21 16,1-21-16,-22 20 0,21 1 15,-21-21-15,21 21 0,-21 0 0,21 21 16,0-22-16,0 22 16,-21 22-1,0-1-15,22 0 16,-22 0-16,0 0 0,21 0 0,-21 1 16,0-1-16,0 0 0,21 0 15,0 0-15,-21 0 0,21 1 16,0-1-16,1 0 0,-1 0 15,0-21-15,0 0 0,0 0 0,0 0 16,1 0-16,-1 0 0,0 0 16,21 0-16,-21 0 0,1 0 0,20 0 15,-21-21-15,0 21 0,0-21 0,1 0 16,-1-1-16,0 1 0,0 0 0,0 0 16,-21 0-16,21 0 0,-21-1 15,22-20-15,-22 21 0,0-21 0,0 20 16,0-20-16,0 21 0,0 0 0,0 0 15,0-1-15,-22 22 32,1 22-32,0-22 15,0 21-15,21 0 0,-21 0 0,21 0 16,-21 0-16,21 1 0,0-1 16,0 0-16,-22 21 0,22-21 0,0 1 15,0-1-15,0 0 0,0 0 0,0 0 16,22 0-16,-22 1 0,21-22 0,0 21 15,-21 0-15,21-21 0,0 0 16,0 21-16,1-21 0,-1 0 0,0 0 16,0 0-16,0 0 0,0 0 0,1 0 15,-1 0-15,21-21 0,-21 0 16,0 21-16,1-21 0,20 21 16,-21-22-16,0 1 0,0 0 0,1 0 15,-1 0-15,0-22 0,0 22 0,0 0 16,-21 0-16,0-21 0,0 20 15,0 1-15,0 0 0,0 0 0,0 0 16,-21 21 15,0 21-31,21 0 0,-21 0 16,0 0-16,21 1 0,0-1 0,-22 0 16,22 0-16,-21 0 0,21 22 0,0-22 15,0 0-15,0 0 16,0 0-16,0 0 0,0 1 0,21-1 15,1 0-15,-1-21 16,21 0-16,-21 0 0,0 0 16,1 0-16,-1 0 0,21 0 0,-21 0 15,0 0-15,22-21 0,-22 21 0,0-21 16,0-1-16,0 1 0,1 0 0,20 0 16,-21 0-16,0 0 0,0-1 15,1-20-15,-1 21 0,0-21 0,0 20 16,-21 1-16,21-21 0,0 21 0,1 0 15,-22-1-15,0 44 32,0-1-32,-22 0 15,22 0-15,-21 21 0,21 1 0,0-1 16,-21 0-16,21 1 0,0-1 16,0 0-16,0 22 0,-21-22 0,21 22 15,0-1-15,0 1 0,0-1 0,-21-20 16,21 41-16,0-20 0,0-22 0,0 22 15,0-1-15,0-21 0,0 1 0,0-1 16,-21 0-16,21-20 0,0-1 16,0 0-16,0 0 0,0 0 0,0-42 31,0 0-31,0 0 0,0-22 16,0 22-16,0-21 0,0 21 15,0-22-15,0-20 0,0 21 0,0-22 16,0 22-16,0-22 0,0 1 15,21-1-15,-21 1 0,0-1 0,21 1 16,0-1-16,0 1 0,0-1 0,-21 22 16,22-22-16,-1 22 0,0 0 15,0 21-15,21-22 0,-20 22 0,-1 0 16,0 0-16,21 21 0,-21 0 16,1 0-16,-1 0 0,0 21 0,0 0 15,0 0-15,0 0 0,-21 1 16,0-1-16,0 21 0,0-21 0,0 22 15,0-22-15,-21 0 0,0 0 0,0 0 16,0 0-16,-22 1 0,22-1 16,-21 0-16,21-21 0,-22 21 0,22-21 15,-21 0-15,21 0 0,0 21 0,-1-21 16,22-21 15,0 0-31</inkml:trace>
  <inkml:trace contextRef="#ctx0" brushRef="#br0" timeOffset="94280.41">18161 5080 0,'21'-21'0,"-21"0"15,0 0-15,21-1 0,-21 1 16,0 0-16,0 0 0,21 0 0,-21 0 15,22-1-15,-1 1 0,42-21 16,-42 42 0,22 0-16,-22 0 0,21 0 0,-21 0 0,22 0 15,-22 42-15,21-21 0,-21 22 16,1-22-16,-1 21 0,0 1 0,0-1 16,-21 0-16,0-21 0,0 22 15,0-1-15,0-21 0,0 0 0,0 22 16,0-22-16,0 0 0,-21 0 15,0 0-15,0-21 16,-1 0 0,22-21-1,0 0-15,0 0 0,0 0 16,0 0-16,0-1 0,0 1 0,22-21 16,-1 21-16,0-22 0,0 1 0,0 0 15,0-1-15,1 22 0,-1-21 16,0 21-16,0 0 0,0-1 0,0 1 15,1 21-15,-1 0 0,0 0 16,0 21-16,0-21 0,-21 22 16,0 20-16,0-21 0,21 0 15,-21 22-15,0-22 0,22 21 0,-22-21 16,0 22-16,0-22 0,0 0 0,0 21 16,0-21-16,0 1 0,0-1 15,0 0-15,0 0 0,0 0 16,21-42 15,0 0-15,0 0-16,-21 0 0,21-1 15,0 1-15,1 0 0,-22-21 0,42-1 16,-21 22-16,0-21 0,0 0 0,1-1 16,20 1-16,-21 21 0,0-22 15,0 22-15,1 0 0,-1 21 16,-21 21-1,0 0-15,0 1 0,0-1 16,0 21-16,0-21 0,0 22 0,0-22 16,0 21-16,0-21 0,0 22 0,0-22 15,21 0-15,0 21 0,-21-21 0,21 1 16,0-1-16,1 0 0,-22 0 16,21-21-16,0 21 0,0-21 15,21 0-15,-20 0 0,-1 0 0,0 0 16,21 0-16,-21 0 0,22 0 0,-22 0 15,21-21-15,-21 0 0,22 21 16,-22-21-16,0 0 0,0-1 0,0-20 16,22 21-16,-22 0 0,-21-22 0,21 1 15,0 0-15,-21 21 0,0-22 0,0 1 16,0 0-16,0 20 0,0-20 16,0 21-16,0 0 0,-21 21 15,0 0-15,0 0 0,0 0 0,-1 21 16,1 0-16,0 21 15,0-20-15,21-1 0,-21 21 16,21-21-16,0 22 0,0-22 0,0 0 16,0 21-16,0-21 0,0 1 0,0-1 15,42 0-15,-21 0 0,0 0 16,1-21-16,-1 21 0,0-21 0,21 0 16,1 0-16,-22 0 0,21 0 0,-21 0 15,22 0-15,-1-21 0,0 21 0,-21-21 16,22 0-16,-22 21 0,21-21 15,-21 0-15,1-22 0,-1 22 0,0-21 16,0 21-16,0-22 0,-21 22 0,0-21 16,0 21-16,0-22 0,0 22 0,0 0 15,-21 21 17,0 21-32,21 0 0,0 0 15,0 22-15,-21-22 0,21 0 16,0 21-16,-21-20 0,21 20 0,0-21 15,0 0-15,0 0 0,0 22 0,0-22 16,0 0-16,0 0 0,0 0 0,0 1 16,0-1-1,0-42 17,0-1-32,0 1 15,0 0-15,0 0 16,0 0-16,21-22 0,0 22 0,0-21 15,0 0-15,0-1 0,1 1 16,-1 21-16,0-22 0,21 1 0,-21 21 16,22 0-16,-22 0 0,0-1 0,0 22 15,0 0-15,1 0 0,-1 0 0,0 0 16,-21 22-16,21-1 0,-21 21 16,0-21-16,0 0 0,0 22 15,0-22-15,21 21 0,-21-21 0,0 22 16,0-22-16,0 0 0,0 21 0,0-20 15,0-1-15,0 0 16,0 0-16,0 0 16,0-42 15,0 0-15,0 0-16,0 0 0,0-1 15,0 1-15,21 0 0,-21 0 0,22-21 16,-1-1-16,0 22 0,0-21 0,0-1 15,0 22-15,1-21 0,-1 21 16,0 0-16,0-1 0,0 22 16,0 0-16,-21 22 15,22-22-15,-22 21 0,0 0 16,0 21-16,0-21 0,0 1 0,0-1 16,0 21-16,0-21 0,0 22 15,0-22-15,0 0 0,21 0 0,-21 0 16,21 0-16,-21 1 0,21-1 0,-21 0 15,21 0-15,0-21 16,1 0-16,-1 0 0,0 0 16,0 0-16,0 0 0,0 0 15,1 0-15,-1-21 0,0 0 0,-21 0 16,21-1-16,0 1 0,-21 0 16,21 0-16,-21-21 0,22 20 0,-1-20 15,-21 0-15,0-1 0,0 22 16,21 0-16,-21 0 0,0 0 0,0 0 15,0 42 1,-21 0 0,21 0-16,-21 0 0,21 0 0,-22 1 15,22-1-15,0 0 0,-21 21 0,21-21 16,0 1-16,0-1 0,0 0 16,0 0-16,0 0 0,0 0 0,0 1 15,21-1-15,1 0 0,-1-21 16,0 0-16,0 21 0,0-21 15,22 0-15,-22 0 0,0 0 0,0 0 16,21 0-16,-20 0 0,-1 0 16,0-21-16,0 0 0,0 0 0,0 21 15,-21-22-15,0-20 0,22 21 16,-22-21-16,0 20 0,0-20 0,0 0 16,0-1-16,0 1 0,0 21 0,0-21 15,0-1-15,-22 22 0,1 0 0,0 0 16,0 21-16,0-21 15,0 21-15,-1 0 0,1 0 0,0 0 16,0 21-16,0 0 0,0-21 0,-1 21 16,1 0-16,0 0 0,0 1 15,21 20-15,0-21 0,0 0 16,0 0-16,0 22 0,0-22 0,0 0 16,0 0-16,0 0 0,21 1 0,0-1 15,0 0-15,-21 0 0,22-21 16,-1 21-16,21-21 0,-21 0 0,0 0 15,1 0-15,-1 0 0,0 0 0,0 0 16,21 0-16,-20-21 0,-1 21 0,21-21 16,-21 0-16,22 0 0,-1 21 15,0-43-15,1 22 0,-1 0 0,-21-21 16,21 20-16,-20-20 0,-22 21 16,0-21-16,0 20 0,0 1 0,0 0 15,-22 21-15,1 0 16,0 0-16,0 0 0,0 0 0,0 0 15,-1 21-15,1 0 0,21 1 0,-21-1 16,21 0-16,0 0 0,0 0 16,0 22-16,0-22 0,0 0 0,0 21 15,0-21-15,21 1 0,0-1 0,1 0 16,-22 0-16,21 0 0,0-21 0,-21 21 16,21-21-16,0 0 0,0 0 15,1 0-15,-1 0 0,0 0 16,0 0-16,0 0 0,0 0 0,1-21 15,-1 21-15,0-21 0,0 21 16,21-21-16,-20 0 0,-1 0 16,0-1-16,0 1 0,0 0 0,0-21 15,-21 21-15,0-1 0,22 1 0,-22 0 16,0 0-16,0 0 0,-22 21 31,22 21-31,-21 0 0,0 0 16,21 0-16,-21 1 15,21-1-15,0 0 0,-21 0 0,21 0 16,0 0-16,0 1 0,0-1 0,0 0 16,21-21-16,0 21 0,0-21 0,0 0 15,1 21-15,-1-21 0,0 0 16,21 0-16,-21 0 0,22 0 16,-22 0-16,0 0 0,0 0 0,0 0 15,1-21-15,-1 21 0,0-21 0,0 0 16,0 0-16,0-1 0,1 1 15,20-106 1,-21 106-16,-21 0 0,0 0 16,21 0-16,-21-1 0,0 44 31,-21-1-31,0 21 16,0-21-16,21 22 0,0-22 15,-21 21-15,-1 0 0,22 1 16,0-1-16,0 22 0,0-22 0,0 0 15,0 1-15,0 20 0,0-21 0,0 22 16,-21-22-16,21 22 0,-21-22 0,21 22 16,0-22-16,0 0 0,-21 1 15,21 20-15,-21-42 0,21 22 0,0-1 16,-21-21-16,-1 0 0,1 0 0,0 1 16,0-1-16,0-21 15,0 0-15,-1 0 16,1 0-1,21-21 17,0-1-32,0 1 15,0 0-15,0 0 16</inkml:trace>
  <inkml:trace contextRef="#ctx0" brushRef="#br0" timeOffset="95084.13">17526 6943 0,'0'-21'0,"0"42"0,-21-42 16,21-1-16,-21 22 15,-1 0 1,1 22-1,0-22-15,21 21 16,-21 0-16,21 0 0,0 0 0,-21 22 0,21-1 16,-21-21-16,21 21 0,-22 22 15,22-22-15,0 22 0,0-22 16,0 22-16,0-22 0,0 21 0,-21-20 16,21-1-16,-21 22 0,21-22 0,0 0 15,0 1-15,0 20 0,-21-21 0,21 1 16,0-1-16,0 0 0,-21 1 0,21-1 15,0 0-15,0-20 0,0-1 0,0 21 16,0-21-16,0 0 0,0 1 16,0-44 31,0 1-47,0 0 0,0 0 15,0 0-15,0-22 0,0 1 0,0 21 16,21-21-16</inkml:trace>
  <inkml:trace contextRef="#ctx0" brushRef="#br0" timeOffset="95908.91">17526 6964 0,'0'-21'15,"21"0"1,0 21 0,0 0-16,1 0 0,-1 0 15,0 0-15,0-22 0,21 22 0,1 0 16,-1 0-16,0 0 0,1 0 0,41 0 16,-20-21-16,21 21 0,20 0 15,1 0-15,0-21 0,0 21 0,0 0 16,0 0-16,21-21 0,-22 21 0,22 0 15,-21 0-15,21 0 0,-21 0 16,0 0-16,-21 0 0,-1 0 0,1 0 16,-22 0-16,1 0 0,-22 0 0,1 0 15,-22 0-15,0 0 0,0 0 0,0 0 16,-21 21 0,0 0-16,0 0 15,0 1-15,0-1 0,0 0 0,0 0 16,0 0-16,0 22 0,0-1 0,0-21 15,0 43-15,0-22 0,0 0 16,0 1-16,0-1 0,-21 21 0,21-20 16,0-1-16,0 0 0,0 1 0,-21 20 15,21-20-15,-21-1 0,21 0 0,0 1 16,0-1-16,0 0 0,0 1 0,0 20 16,0-21-16,0 1 15,0-1-15,-21 0 0,21 1 0,0-1 16,0 0-16,0-20 0,0 20 0,0-21 15,0 21-15,0-20 0,0 20 0,0-21 16,0 0-16,0 0 0,0 1 0,0-1 16,0 0-16,0 0 15,0 0 1,-22-21 0,1 0-16,0 0 0,0 0 15,0 0-15,0 21 0,-1-21 0,-20 0 16,0 0-16,-1 0 0,-20 0 0,-1 0 15,1 0-15,-22 0 0,1-21 16,-1 21-16,-21 0 0,0 0 0,-21-21 16,0 0-16,0 21 0,0 0 0,-21 0 15,21-21-15,21 21 0,-21 0 0,43 0 16,-22 0-16,21 0 0,22 0 0,-1 0 16,1 0-16,20 0 0,22 0 15,-21 0-15,21-21 0,-1 21 0,1 0 16,21-22 31,0 1-47,0 0 15,0 0-15,0 0 16,0 0-16</inkml:trace>
  <inkml:trace contextRef="#ctx0" brushRef="#br0" timeOffset="96528.06">17992 7345 0,'0'0'0,"-22"-21"0,-20 21 0,21 0 16,-21 0-16,-1 0 0,22 0 0,-21 0 16,21 0-16,-22 0 0,22 0 0,0 0 15,42 0 1,0 0-1,0 0-15,22 0 0,-1 0 0,0 0 16,1 0-16,20 0 0,22 0 0,-22 0 16,22 0-16,0 0 0,21 0 0,-22 0 15,1 0-15,0 0 16,20 0-16,-20 0 0,-21 0 0,20 0 16,1-21-16,-22 21 0,1 0 0,-1 0 15,-20 0-15,20 0 0,-20 0 0,-22 0 16,0 0-16,0 0 0,-42 0 31,-21 0-31,20 0 0,-20 0 16,0 0-16,-1 0 0,1 21 0,-21-21 15,20 0-15,-20 21 0,-1-21 0</inkml:trace>
  <inkml:trace contextRef="#ctx0" brushRef="#br0" timeOffset="96836.89">17865 7684 0,'-22'0'0,"44"0"0,-65 21 16,64-21 15,1 0-31,-1 0 0,21 0 0,0 0 16,1 0-16,20 0 0,1 0 15,-1 0-15,22 0 0,-22 0 0,22 0 16,-21 0-16,-1 0 0,22 0 0,-22 0 15,1 0-15,-22 0 0,22 0 0,-22 0 16,0 0-16,1 0 0,-1 0 16,0 0-16,-21 0 0,1 0 15,-1 0-15,0 0 0,-42 0 32,0 0-32,-22 0 0,22 0 15,0 0-15,-21 0 0,20 0 0,-20 21 16,0-21-16,-1 21 0</inkml:trace>
  <inkml:trace contextRef="#ctx0" brushRef="#br0" timeOffset="97064.76">17759 8149 0,'0'0'16,"-21"21"-16,-1-21 0,22 22 0,22-22 15,-1 0 1,21 0-16,-21 0 0,22 0 15,-1 0-15,21 0 0,-20 0 0,20 0 16,1 0-16,-1 0 0,1 0 0,-1 0 16,1 0-16,-1-22 0,1 22 0,-22-21 15,22 21-15,-22-21 0,-21 21 0,21-21 16,-20 21-16,-1-21 0,0 0 16,0-1-16,-21 1 0,0 0 0,0 0 15</inkml:trace>
  <inkml:trace contextRef="#ctx0" brushRef="#br0" timeOffset="97760.5">18351 7027 0,'0'0'15,"-21"-21"-15,21 0 0,0 0 16,-21 21 0,0 21-1,21 0-15,0 0 16,0 1-16,0-1 0,-21 0 0,21 21 15,0-21-15,-21 1 0,21-1 0,0 0 16,0 0-16,-22 0 0,22 0 0,0 1 16,-21-22-16,21 21 0,0-42 47,0-1-47,0 1 0,0 0 15,0 0-15,0 0 0,0-22 16,0 22-16,0 0 0,0 0 15,21 0-15,-21 0 0,22-1 0,-22 1 16,0 0-16,21 0 0,0 0 0,0 21 16,0 0-1,0 0-15,1 21 0,-1 0 16,-21 0-16,21 0 16,-21 1-16,0-1 0,21 0 0,-21 0 0,21 21 15,-21-20-15,0-1 0,0 0 16,21 0-16,-21 0 0,22-21 15,-1 21 1,0-21 0,0 0-16,-21-21 0,21 0 15,-21 0-15,21 21 0,1-21 0,-22 0 16,0-1-16,21 1 0,0 0 16,-21-21-16,0 21 0,0-1 0,21 1 15,-21 0-15,0 0 0,21 0 16</inkml:trace>
  <inkml:trace contextRef="#ctx0" brushRef="#br0" timeOffset="98177.26">19071 7027 0,'21'0'16,"0"-21"0,1 21-16,-22-21 0,0 0 15,-22 21 1,1 0 0,0 0-16,0 0 0,0 0 0,0 21 15,-1-21-15,1 21 0,0 0 0,0-21 16,21 22-16,-21-22 0,21 21 0,0 0 15,0 0-15,0 0 16,21-21-16,0 0 0,0 21 16,0-21-16,1 0 0,-1 22 15,0-22-15,0 21 0,0 0 16,-21 0 0,-21 0-1,0 0 1,0-21-16,0 22 0,-1-22 0,1 0 15,0 21-15,0-21 0,0 0 0,0 21 16,-1-21-16,1 21 16,42-21 15,1 0-15,-1 0-16</inkml:trace>
  <inkml:trace contextRef="#ctx0" brushRef="#br0" timeOffset="98719.98">20235 7430 0,'0'0'0,"-21"0"0,0 0 0,-21 0 0,20 0 16,22-22 0,22 22-1,20 0-15,-21 0 0,43 0 16,-22 0-16,21 0 0,1 0 0,-1 0 16,22 0-16,0 0 0,-1 0 15,1 0-15,0 0 0,-1 0 0,-20 22 16,21-22-16,-22 0 0,1 0 0,20 0 15,-41 0-15,20 0 0,-21 0 0,1 0 16,-1-22-16,-21 22 0,0 0 16,1-21-16,-1 21 0,-21-21 15,-21 0-15,-1 21 16,1 0-16,0-21 0,-21 0 0,21 21 16,-22 0-16,1 0 0,21 0 0,0 0 15,-22 0-15,22-22 16,0 22-16,0 0 0,42 0 47,0 0-32,0 0-15,0 0 16,1 0-16,-22 22 16,0-1 15,-22-21-31,22 21 15</inkml:trace>
  <inkml:trace contextRef="#ctx0" brushRef="#br0" timeOffset="99380.11">20489 7747 0,'0'0'0,"-84"0"15,62 0-15,65 0 32,-22-21-17,21 21-15,1-21 0,-1 21 16,0-21-16,22 21 0,-1-22 16,-20 1-16,20 21 0,1-21 0,-22 0 15,21 0-15,1 0 0,-1-1 0,-20-20 16,20 21-16,1 0 0,-22-22 0,22 22 15,-22 0-15,0 0 0,1 0 16,-22 0-16,0 21 0,21-22 0,-21 1 16,1 21-16,-22-21 0,21 21 15,-21-21-15,0 0 16,0 0 15,-21 21 0,-1-22-31,1 22 16,0-21-16,0 21 0,0 0 16,0 0-16,-1 0 0,1-21 15,0 21-15,42 0 47,0 0-47,1 0 16,-1 0-16,0 0 0,0 0 15,0 0-15,0 21 16,1 0-16,-22 1 16,0-1-16,0 0 0,0 0 15,0 0-15,0 0 0,0 1 0,0-1 16,-22 0-16,1 0 0,0 0 16,21 0-16,-21 1 0,0-1 0,0 0 15,-1-21-15,1 21 0,21 0 0,-21 0 16,0-21-16,0 22 0,0-22 0,-1 0 15,22 21-15,-21-21 16,0 0-16,0 0 16,21-21-16</inkml:trace>
  <inkml:trace contextRef="#ctx0" brushRef="#br0" timeOffset="99600.98">23283 7260 0,'0'-21'0,"0"42"0,0-63 16,-21 42 15,0 0-16,0 0-15</inkml:trace>
  <inkml:trace contextRef="#ctx0" brushRef="#br0" timeOffset="100576.45">23029 7218 0,'-84'0'15,"41"0"-15,170 0 16,-233 0 0,128 0-16,-1 0 0,21 0 15,0 0-15,1 0 0,-1 0 16,22 0-16,-1 0 0,1 0 0,20 0 15,1 0-15,0 0 0,-1 0 0,22 0 16,-21 0-16,21 0 0,-22 0 16,1 0-16,21 0 0,-22 0 15,-20 0-15,21 0 0,-22-21 0,-21 21 16,22-21-16,-43-1 0,0 22 0,0-21 16,-21 0-16,0 0 0,-21 0 15,0 0-15,-21-1 0,-1 22 16,1-21-16,0 0 0,-22 0 0,1 21 15,-22-21-15,22 21 0,-22-21 0,0 21 16,1 0-16,-1 0 0,0 0 0,1 0 16,20 0-16,-21 0 0,22 0 15,-1 0-15,1 0 0,-1 21 0,22-21 16,-21 21-16,20-21 0,22 21 16,-21-21-16,21 21 0,-22-21 0,22 21 15,0 1-15,0-22 0,21 21 16,-21 0-16,-1-21 0,1 21 0,0 0 15,0 0-15,0 1 0,0-22 16,21 21-16,-22 0 0,1 0 0,0 0 16,0 22-16,0-22 0,0 0 15,-1 21-15,1 1 0,0-1 0,0-21 16,21 21-16,-21 1 0,21-1 0,-21 22 16,21-22-16,-22 0 0,22 1 15,0 20-15,0 1 0,0-22 16,0 21-16,0 1 0,0-22 0,0 22 15,0-1-15,0-20 0,-21 20 0,21-21 16,0 22-16,0-22 0,0 1 0,0 20 16,0-21-16,0 1 0,0-22 0,0 21 15,0-21-15,21 22 0,-21-22 0,0 0 16,0 0-16,22-21 16,-1 0 15,0 0-31,0-21 15,0 21-15,0-21 0,22 0 0,-22 21 16,21-21-16,1-1 0,20 22 16,-21-21-16,22 0 0,-22 21 15,22-21-15,20 0 0,-20 21 0,-1-21 16,22-1-16,0 22 0,-22-21 0,22 21 16,0-21-16,-22 21 0,22-21 0,-22 21 15,1-21-15,-1 21 0,1-21 0,-22 21 16,22-22-16,-22 1 0,0 21 0,1-21 15,-1 0-15,0 21 0,1-21 16,-22 0-16,21 21 0,-21-22 0,0 1 16,1 21-16,-1-21 0,0 0 15,0 0-15,-21 0 0,0-22 0,21 22 16,-21 0-16,21-21 0,-21-1 0,22 1 16,-22-22-16,0 22 0,0-21 15,0 20-15,0-20 0,0-1 0,0 1 16,0 20-16,0-20 0,0-1 0,0 1 15,0-1-15,0 22 0,0-21 0,0 20 16,0 1-16,-22 0 0,22-1 16,0 22-16,0-21 0,-21 21 0,21-1 15,0 1-15,-21 0 16,0 21-16,0 0 16,0 0-16,-1 0 15,1 0-15,0 0 0,-21 0 0,21 0 16</inkml:trace>
  <inkml:trace contextRef="#ctx0" brushRef="#br0" timeOffset="101916.33">22140 6054 0,'-21'21'32,"21"0"-17,-21 0-15,21 0 0,-21 22 16,21-22-16,0 21 0,0 1 0,-21-1 16,21 0-16,-22 1 0,22-1 0,0 0 15,-21 1-15,21-1 0,-21-21 0,21 0 16,-21 0-16,21 1 0,0-1 15,0 0-15,0-42 32,0 0-17,0-1-15,0 1 0,0 0 0,0 0 16,0 0-16,21 0 0,-21-22 0,21 22 16,-21 0-16,21 0 0,-21 0 15,0-1-15,0 1 0,22 0 16,-1 21-16,-21 21 15,0 0 1,21 1-16,-21-1 0,0 0 0,0 0 16,0 0-16,21-21 0,-21 21 15,21 1-15,-21-1 0,21-21 0,-21 21 16,22-21-16,-1 0 0,0 0 0,0 0 16,0 0-16,0 0 0,1 0 0,-1 0 15,21 0-15,-21 0 0,22 0 16,-22-21-16,0 0 0,21 21 0,-21-22 15,1 1-15,-1 0 0,0 0 0,0 0 16,0 0-16,-21-1 0,0 1 16,0 0-16,0-21 0,0 21 15,0-1-15,-21 22 0,0 0 16,0 0-16,0 0 0,-1 0 0,1 0 16,0 0-16,0 22 0,0-1 15,0 0-15,-1 0 0,22 0 0,0 0 16,0 1-16,0 20 0,0-21 0,0 0 15,0 0-15,0 1 0,22-1 0,-1 0 16,0 0-16,0-21 16,0 21-16,22-21 0,-22 0 0,0 0 15,21 0-15,-21 0 0,22 0 0,-1 0 0,-21 0 16,22 0-16,-22-21 0,21 21 16,-21-21-16,0 0 0,1 21 15,-1-21-15,0-1 0,-21 1 16,21 0-16,-21 0 0,0 0 0,0 0 15,0-1-15,0 1 0,0 42 32,-21-21-32,21 22 15,0-1-15,-21 0 0,21 0 16,0 0-16,0 0 16,0 1-16,0-1 0,0 0 15,21-21-15,0 0 16,0 0-16,0 0 0,1 0 0,-1 0 15,0 0-15,0 0 0,0 0 16,0 0-16,1 0 0,-1-21 0,0 21 16,0-21-16,0-1 0,0 22 0,1-21 15,-22 0-15,21 0 0,0 0 0,-21 0 16,0-1-16,0 1 0,0 0 16,21 21-16,-21-21 0,0 0 15,0 42 1,0 0-16,0 0 15,-21 0-15,21 1 0,0-1 16,0 21-16,-21 0 0,21-20 0,-21 20 16,21 0-16,-22 1 0,22-1 0,0 0 15,0 1-15,0-22 0,0 21 0,0 0 16,0 1-16,-21-1 0,21-21 0,0 22 16,0-22-16,0 21 0,0-21 15,0 0-15,-21 1 0,21-1 0,0 0 16,0 0-16,0-42 31,0 0-15,0 0-16,0-1 0,0 1 15,21 0-15,-21-21 0,0 21 16,21-1-16,-21-20 0,22 21 0</inkml:trace>
  <inkml:trace contextRef="#ctx0" brushRef="#br0" timeOffset="102176.18">23368 6456 0,'0'0'0,"0"-21"0,0 0 16,0-1-16,0 1 0,21 21 0,-21-21 16,21 0-16,0 21 0,1 0 0,-1 0 15,0-21-15,0 21 0,0 0 16,22 0-16,-22 0 0,0 0 0,21 0 16,-42 21-16,21 0 0,-21 0 15,0 0-15,0 1 0,0-1 0,-21 0 16,21 0-16,-21 0 0,0 0 15,-21-21-15,20 22 0,1-1 0,-21 0 16,21-21-16,0 21 0,-1-21 0,1 0 16,0 21-16,42-42 31,0 0-15</inkml:trace>
  <inkml:trace contextRef="#ctx0" brushRef="#br0" timeOffset="103040.71">23834 6287 0,'0'21'31,"-22"0"-15,22 0-16,0 0 0,0 0 0,0 1 15,0-1-15,0 0 0,0 0 0,0 0 16,0 0-16,-21 1 15,21-1-15,0 0 0,0-42 63,0 0-63,0-1 0,0 1 16,21 0-16,-21 0 0,0 0 0,22 0 15,-1-1-15,0-20 0,-21 21 0,0 0 16,21 0-16,0 21 0,-21-22 15,21 22-15,1 0 16,-1 22 0,-21-1-16,0 0 15,0 0-15,0 0 0,0 0 0,0 1 16,0-1-16,21 0 0,-21 0 0,0 0 16,0 0-16,21 1 15,0-22 16,0 0-15,-21-22-16,22 22 0,-22-21 0,0 0 16,21 0-16,-21 0 15,21 0-15,-21-1 0,0 1 0,21 0 16,0 0-16,-21 0 0,21 0 0,-21-1 16,22 22-16,-22-21 0,0 42 31,0 1-31,0-1 15,0 0-15,0 0 0,0 0 0,-22 0 16,22 1-16,0-1 16,0 0-16,0 0 0,0 0 15,22 0-15,-1-21 16,0 0-16,0 0 16,0 0-16,0 0 0,1 0 15,-1 0-15,0-21 0,0 0 16,-21 0-16,21 21 0,-21-21 15,0 0-15,21-1 0,-21 1 0,0 0 16,0 0-16,22 0 16,-22 0-16,0-1 0,-22 22 15,1 0-15,21 22 16,-21-1-16,0 0 16,21 0-16,-21-21 0,21 21 15,0 0-15,0 1 0,0-1 0,0 0 16,0 0-16,0 0 15,21-21 1,0 0-16,0 0 16,0 0-16,1 0 0,-1 0 15,0 0-15,0-21 0,0 21 0,0-21 16,1 21-16</inkml:trace>
  <inkml:trace contextRef="#ctx0" brushRef="#br0" timeOffset="103672.35">24744 6287 0,'0'-22'15,"0"44"-15,-43-44 32,22 44-32,21-1 0,-21 0 0,21 0 15,-21-21-15,21 21 0,0 0 16,-21-21-16,21 22 0,0-1 0,0 0 16,0 0-1,0-42 32,0 0-47,0 0 16,0-1-1,21 22-15,-21-21 0,0 0 0,21 0 16,0 21-16,-21-21 0,21 0 16,1 21-16,-1 0 31,0 0-31,-21 21 15,0 0-15,0 0 16,0 0-16,0 0 31,0-42 47,21 21-78,-21-21 0,21 21 16,0-21-16,-21 0 0,22 0 16,-1 21-16,-21-22 0,21 22 15,-21 22 17,0-1-32,0 0 15,0 0-15,-21 0 16,21 0-16,0 1 0,0-1 15,-21-21-15,21 21 16,21-21 31,-21-21-31</inkml:trace>
  <inkml:trace contextRef="#ctx0" brushRef="#br0" timeOffset="104033.66">25104 6329 0,'0'-21'0,"-22"21"31,1 0-15,0 0 0,21 21-16,-21 0 0,0 0 15,21 0-15,0 1 0,-21-1 16,21 0-16,0 0 15,0 0-15,0 0 16,21-21 0,0 0-16,0 0 0,0 0 15,0-21 1,-21 0 0,0 0-16,0 0 0,0 0 15,22 21-15,-22-22 0,0 1 16,0 0-16,0 0 0,0 42 62</inkml:trace>
  <inkml:trace contextRef="#ctx0" brushRef="#br0" timeOffset="104425.45">25167 6329 0,'0'-21'16,"0"42"31,0 0-32,0 0 1,0 0-16,0 1 15,0-1-15,0 0 16,0 0 15,0-42 16,21 0-47,-21 0 16,21 21-16,-21-22 0,0 1 15,22 21 1</inkml:trace>
  <inkml:trace contextRef="#ctx0" brushRef="#br0" timeOffset="104993.91">25358 6371 0,'0'21'47,"-22"1"-47,1-1 16,21 0-16,0 0 15,0 0-15,0 0 16,0 1-1,21-22 17,1 0-17,-1 0-15,0-22 16,-21 1-16,21 0 16,0 0-16,-21 42 78,0 0-63,0 0-15,-21 1 0,21-1 0,-21-21 16,21 42-16,0-21 0,0 0 0,-21 1 16,21-1-16,-21 0 0,21 21 15,0-21-15,0 1 0,-22-1 0,1 0 16,0 21-16,0 22 15,21-43-15,-21-21 0,21 21 0,-21 0 16,21 0-16,0 1 0,-22-22 16,22 21-16,-21-21 31,21-21 47</inkml:trace>
  <inkml:trace contextRef="#ctx0" brushRef="#br0" timeOffset="116117.85">466 11049 0,'0'0'0,"-22"0"0,1 0 15,0 0 1,0 0-16,63 0 62,-21 21-62,1-21 0,20 0 16,-21 0-16,21 0 0,1 0 16,-22 0-16,21 0 0,-21 0 0,22 0 15,-22 0-15,0 0 0,0 0 16,0 0-16,1 0 0,-1 0 16,-21 21 15,-21-21-31,-1 0 15,1 0-15,0 0 0,0 22 16,-21-22-16,20 0 0</inkml:trace>
  <inkml:trace contextRef="#ctx0" brushRef="#br0" timeOffset="116721.02">360 11091 0,'0'0'0,"-21"0"16,-1 0-16,1 0 15,0 0-15,21 22 16,0-1 0,0 0-16,-21 0 0,21 0 15,0 22-15,0-22 16,-21 0-16,21 0 0,0 0 0,0 0 16,-21 1-16,21 20 0,-22-21 15,1-21-15,21 21 0,0 0 0,0 1 16,-21-22-16,21 21 0,-21-21 31,42 0 0,0 0-15,0 0-16,-21-21 0,22 21 16,-1 0-16,0 0 0,21 0 0,-21-22 15,1 22-15,20 0 0,-21 0 16,0 0-16,22 0 0,-22 0 0,0 0 15,21 0-15,-21 0 0,1 22 16,-1-22-16,0 21 0,0-21 0,0 21 16,0 0-16,-21 0 15,0 0-15,0 1 0,0-1 0,0 0 16,-21 0-16,21 0 0,-21 0 16,0-21-16,-21 22 15,20-1-15,1-21 0,0 0 0,-21 21 16,21-21-16,-1 0 0,1 0 15,-21 0-15,21 0 0,0 0 0,-1 0 16,1 0-16,0 0 16,0 0-16,0 0 15,21-21 32,21 21-47,0 0 16,0-21-16,22 21 0,-22-22 0,0 22 15</inkml:trace>
  <inkml:trace contextRef="#ctx0" brushRef="#br0" timeOffset="117041.27">1143 11557 0,'0'-21'16,"0"0"31,0 0-47,0-1 109</inkml:trace>
  <inkml:trace contextRef="#ctx0" brushRef="#br0" timeOffset="128351.02">1799 11282 0,'21'0'172,"-21"-21"-156,0 0-1,0-1 1,0 1-16,0 0 16,0 0-16,0 0 15,0 0-15,0-1 16,0 1-16,0 0 15,0 0 17,-21 42 30,21 0-62,0 0 0,0 1 16,0 20-16,0-21 15,-21 0-15,21 22 0,0-22 0,0 21 16,0 0-16,0 1 0,0-22 16,0 21-16,-21-21 0,21 22 0,0-22 15,0 21-15,0-21 0,0 1 16,0-1-16,0 0 0,0 0 0,0 0 16,0 0-16,0 1 31,21-22-31,0 0 31,-21-22-31,0 1 0,21 21 16,-21-21-16,21 0 0,-21 0 15,0 0-15,22-1 0,-1 1 0,0 0 16,-21-21-16,21 21 0,0-22 16,0 22-16,-21-21 0,22-1 0,-1 22 15,0-21-15,0 21 0,-21-22 16,21 22-16,0 0 0,1 0 0,-22 0 15,21 0 1,0 21 0,-21 21-1,0 0-15,0 0 0,0 0 16,0 0-16,21 1 0,-21 20 0,0-21 16,0 0-16,0 0 0,21 22 15,-21-22-15,21 0 0,-21 0 0,0 0 16,22 1-16,-22-1 0,21 0 15,0-21-15,0 21 0,0 0 16,0-21-16,1 0 0,-1 0 0,0 0 16,0 0-16,0 0 0,0 0 15,1-21-15,-1 21 0,0-21 16,0 0-16,0 0 0,-21-1 16,21 1-16,1-21 0,-22 21 0,0-22 15,21 22-15,0-21 0,-21 0 16,21-1-16,-21 22 0,0-21 0,0 21 15,21-22-15,-21 22 0,0 0 16,0 0-16,0 42 31,0 0-15,0 0-16,0 0 0,0 1 0,0-1 16,0 0-16,0 0 0,0 21 15,0-20-15,0-1 0,0 21 16,0-21-16,0 0 0,0 1 0,0-1 15,0 0-15,21 0 0,1 0 16,-1 0-16,0 1 0,0-22 16,0 0-16,0 0 0,22 0 0,-22 0 15,0 0-15,0 0 0,0 0 16,1 0-16,-1-22 0,21 22 0,-21-21 16,-21 0-16,21 0 0,1 0 15,-1-22-15,-21 22 0,0-21 0,21 0 16,-21-1-16,21 1 0,-21 0 15,0-1-15,21 1 0,-21 0 16,0 20-16,0-20 0,0 21 0,0 0 16,0 0-16,0-1 0,0 1 15,0 42 1,0 1-16,0-1 0,0 0 16,0 0-16,-21 0 0,21 0 15,0 1-15,0 20 0,0-21 0,0 21 16,0 1-16,0-1 0,0-21 15,0 22-15,0-1 0,0-21 0,0 21 16,0-20-16,0-1 0,0 0 16,0 0-16,0 0 0,0 0 15,0 1-15,0-44 32,0 1-17,0 0-15,21 0 16,-21-21-16,21 20 0,1 1 0,-1-21 15,0 0-15,0 20 0,0-20 0,0 21 16,22 0-16,-22 0 0,0-1 16,0 22-16,0 0 0,1 0 0,-1 0 15,0 0-15,0 22 0,0-1 16,-21 0-16,0 21 16,0-21-16,0 1 0,0-1 15,0 0-15,0 21 0,0-21 16,0 1-16,21-1 0,-21 0 0,22 0 15,-22 0-15,21 0 0,0-21 0,0 22 16,0-1-16,0-21 0,1 0 16,-1 0-16,21 0 0,-21 0 0,22 0 15,-22 0-15,21 0 0,-21-21 0,22 21 16,-22-22-16,21 1 0,-21 0 16,0 0-16,1 0 0,-1 0 0,-21-1 15,0-20-15,21 21 0,-21 0 0,0-22 16,0 22-16,0 0 0,0 0 15,0 0-15,0 0 0,-21 21 16,0 0 0,-1 0-1,1 21-15,21 0 0,0 0 16,0 0-16,0 22 0,0-22 0,0 0 16,0 0-16,0 0 0,0 0 15,0 1-15,0-1 0,21 0 0,-21 0 16,22-21-16,-1 21 0,0-21 0,0 0 15,0 0-15,22 0 0,-22 0 16,0 0-16,0 0 0,0 0 0,0 0 16,22-21-16,-22 0 0,0 21 0,0-21 15,-21 0-15,21-1 16,1 1-16,-1 0 0,-21-21 0,0 21 16,0-1-16,21 1 0,-21 0 0,0 0 15,0 0-15,0 42 31,0 0-15,0 0-16,-21 0 16,21 1-16,0-1 0,0 0 0,0 0 15,0 0-15,0 0 0,0 1 16,0-1-16,0 0 16,0 0-16,-21-21 0,21 21 15,-22-21 16,22-21-15,0 0-16,0 0 0,0 0 16,22-1-16,-1 1 0,0-21 15,0 21-15,21 0 0,-20-22 0,-1 22 16,21 0-16,-21 0 0,22 21 0,-22 0 16,0 0-16,0 0 0,0 0 15,0 0-15,1 0 0,-22 21 0,0 0 16,21 0-16,-21 0 0,21 1 0,-21-1 15,0 0-15,0 21 16,0-21-16,0 1 0,0-1 0,0 0 16,0 0-16,0 0 0,0 0 15,0 1-15,0-1 16,-21-21 15,0-21-15,21-1-1,0 1-15</inkml:trace>
  <inkml:trace contextRef="#ctx0" brushRef="#br0" timeOffset="128840.74">6054 10943 0,'0'-21'0,"42"-42"16,-42 41-1,0 1-15,0 0 0,0 0 16,0 42 0,0 0-1,0 0-15,0 1 0,0 20 16,0 0-16,0-21 0,0 22 0,0-1 15,0 0-15,0 1 0,-21-1 0,21 22 16,0-22-16,0 0 16,-21-21-16,21 22 0,0-1 0,0-21 15,0 0-15,0 1 0,0-1 0,-22 0 16,22 0-16,0 0 16,-21-21-1,21-21-15,0 0 16,0 0-16,0 0 0,-21-1 0</inkml:trace>
  <inkml:trace contextRef="#ctx0" brushRef="#br0" timeOffset="129708.18">5630 11303 0,'21'0'16,"22"-21"-1,-22 21-15,21 0 0,1 0 0,20-21 16,-21 21-16,22-21 0,-22-1 15,22 22-15,-1-21 0,1 0 0,-1 0 16,1 0-16,-1 0 0,1-1 0,-1 1 16,1 0-16,-22 0 0,0 0 15,1 0-15,-22-1 0,0 1 0,0 0 16,-21 0-16,0 0 0,0 0 0,0-1 16,0 1-16,-21 0 15,0 21-15,0 0 16,0 0-16,-1 21 15,22 0-15,0 1 0,0-1 0,0 21 16,0-21-16,-21 22 0,21-22 16,0 21-16,0 0 0,-21 1 0,21-1 15,0-21-15,0 22 0,0-1 0,-21 0 16,21-21-16,-21 22 0,21-22 16,-21 0-16,21 0 0,0 0 0,0 1 15,-22-1-15,22 0 16,-21-21-16,21-21 31,0 0-31,0-1 0,0 1 16,21 0-16,1 0 0,-22 0 0,21 0 15,0-22-15,0 22 0,-21 0 16,21 0-16,0 0 0,1-1 0,-1 22 16,0-21-16,0 21 0,0 0 15,-21 21 1,21 1-16,1-1 0,-22 0 15,0 0-15,0 0 0,0 0 0,21 1 16,-21-1-16,0 0 0,0 0 16,0 0-16,21 0 0,0 1 15,0-1-15,0-21 0,-21 21 16,22-21-16,-1 0 0,0 0 16,21 0-16,-21 0 0,1 0 0,20 0 15,-21 0-15,21 0 0,-20-21 0,20 0 16,-21 21-16,21-22 0,-20 1 0,-1 0 15,21 0-15,-21 0 0,0-22 16,1 22-16,-1-21 0,-21 21 0,0-22 16,0 22-16,0 0 0,0 0 0,0 0 15,0 0-15,-21 21 16,-1 21 0,22 0-16,-21 0 15,21 0-15,-21 22 0,21-22 0,0 0 16,0 0-16,0 21 0,0-20 15,0-1-15,0 0 0,0 0 0,0 0 16,21 0-16,-21 1 0,21-22 16,1 0-16,-22 21 0,21-21 15,0 0-15,0 0 16,0 0 0,0 0-16,1-21 0,-22-1 15,21 22-15,0-21 0,0 0 16,0 0-16</inkml:trace>
  <inkml:trace contextRef="#ctx0" brushRef="#br0" timeOffset="131723.06">8636 11430 0,'0'0'0,"0"21"16,0-42 15,0 0-15,0 0-16,0 0 0,0-1 15,21 1-15,0 0 0,-21 0 16,21-21-16,-21 20 0,22-20 16,-1 0-16,0 21 0,0-22 0,0 22 15,0-21-15,1 21 0,-1-1 0,0 1 16,0 0-16,-21 0 0,21 21 15,0 0-15,1 0 0,-1 21 16,-21 0 0,21 0-16,-21 1 15,0-1-15,21-21 32,0 0-17,-21-21 1,0-1-1,0 1-15,0 0 16,0 0-16,0 0 16,-21 21-1,0 0-15,0 0 0,0 21 16,-1 0-16,1-21 0,0 21 0,0 0 16,0 22-16,0-22 0,21 0 15,-22 21-15,1-20 0,0 20 0,0-21 16,21 21-16,0 1 0,0-22 15,0 0-15,0 21 0,0-20 0,0-1 16,21 0-16,0 0 0,22 0 16,-22 0-16,0 1 0,21-22 0,-21 0 15,22 21-15,-1-21 0,-21 0 0,22 0 16,-1 0-16,-21 0 0,21-21 16,-20-1-16,20 1 0,-21 0 0,21 0 15,-20 0-15,-1-22 0,0 1 0,0 0 16,21-1-16,-20 1 0,-1 0 0,0-1 15,0 1-15,-21 0 0,21-22 16,0 22-16,-21 0 0,0-1 0,22 22 16,-22-21-16,0 21 0,0-1 15,0 1-15,0 0 0,0 42 32,0 0-32,-22 1 0,22-1 0,0 21 15,-21-21-15,0 22 0,21-22 0,0 21 16,-21 0-16,21-20 0,0 20 15,0 0-15,0 1 0,0-1 0,0 0 16,0 1-16,0-22 0,21 21 0,0-21 16,0 22-16,1-22 0,-1 0 0,0 0 15,0 0-15,0 0 0,22 1 16,-22-22-16,0 0 0,21 0 0,1 0 16,-22 0-16,21 0 0,0 0 15,-20 0-15,20-22 0,0 22 0,-21-21 16,22 0-16,-22 0 0,21 0 15,-21-22-15,1 1 0,-1 21 0,0-21 16,-21-1-16,0 1 0,0 21 0,0-22 16,0 22-16,0 0 0,0 0 15,0 0-15,-21 0 0,0 21 0,-1 0 16,1 0-16,0 0 0,0 0 0,-21 0 16,20 21-16,1 0 0,-21 0 0,21 0 15,0 0-15,-1 22 0,1-22 16,0 21-16,0-21 0,21 22 0,0-22 15,0 21-15,0-21 0,0 1 16,0-1-16,0 0 0,0 0 0,21 0 16,0 0-16,0-21 0,-21 22 15,22-22-15,-1 0 0,0 0 0,0 0 16,0 0-16,0 0 0,43-22 16,-43 1-16,0 0 0,0 0 15,-21 0-15,22 0 0,-1-22 16,-21 22-16,0-21 0,21-1 0,-21 22 15,21-21-15,-21 21 0,0-22 0,0 22 16,0 0-16,0 0 0,0 0 0,0 0 31,0 42-15,0 0-16,-21 0 16,21 0-16,-21 0 0,21 1 0,0 20 15,0-21-15,0 0 0,0 22 16,0-22-16,0 21 0,0-21 0,0 0 15,21 1-15,0-1 0,-21 0 0,21 0 16,0 0-16,1-21 0,-1 21 0,0-21 16,0 0-16,0 0 15,0 0-15,1 0 0,-1 0 0,0 0 16,0-21-16,21 0 0,-20 0 0,-1 0 16,0 0-16,0-1 0,21 1 0,-20-21 15,-1 21-15,0-22 16,-21 1-16,21 21 0,-21-21 0,21 20 15,-21 1-15,0 0 0,0 0 0,-21 21 16,0 0 0,21 21-16,-21 0 15,21 0-15,-21 1 0,21-1 0,0 0 16,0 0-16,0 0 0,0 0 0,0 1 16,0-1-16,21 0 0,0 0 0,-21 0 15,0 0-15,0 1 0,21-22 0,-21 21 16,21-21-16,-21 21 15,0-42 32,-21 21-47,0-21 0,0 21 16,21-22-16,-21 22 16,-1 0-16,1 0 15,21 22-15,0-1 16,0 0-16,0 0 15,0 0-15,21-21 16,-21 21-16,22-21 0,-1 0 16,0 0-16,0 0 0,0 0 0,0 0 15,22 0-15,-22 0 0,0 0 16,0 0-16,22-21 0,-22 0 16,0 21-16,21-21 0,-21 0 0,1 0 15,20-1-15,-21 1 0,0-21 0,22 21 16,-22-22-16,21 1 0,-21 0 0,22 21 15,-22-22-15,0 22 0,0-21 16,0 21-16,0-1 0,-21 1 0,22 0 16,-22 0-16,0 0 0,-22 21 15,1 21 1,21 0-16,0 0 0,0 0 16,-21 1-16,21-1 0,0 21 15,0-21-15,0 0 0,0 22 0,0-22 16,21 0-16,-21 21 0,21-20 0,-21-1 15,22 21-15,-22-21 0,0 0 0,0 1 16,0-1-16,0 0 16,0 0-16,-22 0 15,1-21-15,0 0 0,0 0 0,0 0 16,0 0-16,-1 0 16,1 0-1,0 0-15,0-21 16,0 21-16,0 0 15</inkml:trace>
  <inkml:trace contextRef="#ctx0" brushRef="#br0" timeOffset="133269.32">1609 12912 0,'21'0'0,"-42"0"0,63 0 15,-21 0-15,0 0 16,-21-21-16,21 21 0,1-22 15,-22 1-15,21 0 0,0 0 0,0 0 16,-21 0-16,0-22 0,0 22 16,0 0-16,0 0 0,0-22 0,0 22 15,-21 0-15,0 0 0,-22 0 16,22 0-16,-21-1 0,-22 22 0,22 0 16,0 0-16,-22 0 0,22 0 15,0 0-15,-1 22 0,1-1 0,0 0 16,20 21-16,1-21 0,0 22 15,21-22-15,0 21 0,0-21 0,0 1 16,0 20-16,21-21 16,0 0-16,1 0 0,-1-21 0,21 22 15,-21-22-15,0 0 0,22 0 16,-1 0-16,-21 0 0,22 0 0,-22 0 16,21 0-16,-21-22 0,22 1 15,-22 21-15,0-21 0,0 0 0,0 0 16,0 0-16,-21-1 0,0 1 15,0 0-15,0 0 0,0 0 16,0 42 15,0 0-15,0 0-16,0 0 0,0 22 0,0-1 16,0 0-16,0 1 0,0-1 15,0 0-15,0 1 0,0-1 0,0 22 16,0-22-16,0 0 0,0 22 15,0-22-15,0 0 0,0 1 16,0-1-16,0 0 0,0 1 0,0-1 16,0 0-16,0 1 0,-21-22 15,0 21-15,0-21 0,21 1 0,-21-1 16,0 0-16,-1-21 0,-20 0 16,21 0-16,0 0 0,-22 0 0,1 0 15,21-21-15,-21 0 0,20-1 0,1-20 16,0 0-16,0 21 0,21-22 15,0 1-15,0 0 0,0-1 16,0-20-16,0 20 0,21 1 16,0 0-16,0-1 0,22 1 0,-22 0 15,21-22-15,1 22 0,-1 0 16,0-22-16,1 1 0,-1 20 0,0 1 16,1-22-16,-1 22 0,0 21 15,1-21-15,-22 20 0,0 1 16,0 0-16,0 0 0,-42 21 31,0 21-31,0 0 0,21 0 16,0 1-16,-21-1 15,21 21-15,0-21 0,0 0 0,0 1 16,0 20-16,0-21 0,0 0 16,0 0-16,21 1 0,0-1 15,0-21-15,0 0 0,0 0 16,1 0-16,-1 0 0,21 0 0,-21 0 15,0 0-15,1 0 0,20-21 0,-21-1 16,0 1-16,22 0 0,-22-21 16,0 21-16,0-1 0,0-20 0,0 0 15,1 21-15,-1-22 0,0 1 16,0 0-16,0-1 0,0 1 0,1-43 16,-22 64-1,0 0-15,21 21 16,-21 21-1,0 21 1,-21-20-16,21-1 0,-22 21 0,22 0 16,0-20-16,0 20 0,0-21 0,0 21 15,0 1-15,0-22 0,0 21 16,0-21-16,0 1 0,0 20 0,0-21 16,0 0-16,22 0 0,-1 1 15,0-22-15,0 0 16,0 0-16,0 0 15,1 0-15,-1 0 0,0-22 16,-21 1-16,21 0 0,-21 0 16,0 0-16,0-22 0,0 22 15,0 0-15</inkml:trace>
  <inkml:trace contextRef="#ctx0" brushRef="#br0" timeOffset="133457.75">2349 12552 0,'106'0'0,"-212"0"0,106-21 0,0 0 31,22 21-31,-1 0 16,0-22-16,21 1 0,-21 21 0,1 0 15,-1 0-15,0-21 0,0 21 16,0 0-16,0 0 16,1 0-1,-1 0-15</inkml:trace>
  <inkml:trace contextRef="#ctx0" brushRef="#br0" timeOffset="136228.43">3662 12891 0,'0'0'0,"21"0"16,-21-22 0,0 1-16,0 0 15,21 0-15,-21 0 0,21 0 0,-21-1 16,0-20-16,21 21 0,1-21 16,-1-1-16,-21 22 0,21-21 0,0-1 15,0 1-15,-21 0 0,21-22 0,1 22 16,-22 0-16,0-1 0,21 1 15,-21 0-15,0 20 0,0 1 0,0 0 16,0 0-16,-21 21 16,-1 0-16,1 21 15,21 0-15,-21 22 0,0-1 16,21-21-16,-21 21 0,21 22 16,0-22-16,0 1 0,0-1 0,0 0 15,0 1-15,0-1 0,0 21 0,0-20 16,0-1-16,0 0 0,0-20 15,0 20-15,0-21 0,0 0 0,21 22 16,0-43-16,0 21 0,-21 0 16,21-21-16,1 0 0,-1 0 0,0 0 15,0 0-15,21 0 0,-20-21 0,-1 0 16,0-1-16,21 1 16,-21 0-16,1 0 0,20-21 0,-21 20 15,0-20-15,0 21 0,1-21 0,-1 20 16,-21 1-16,0 0 0,21-21 15,-21 21-15,0-1 0,0 44 32,-21-1-17,21 0-15,0 0 0,-21 0 0,21 0 16,0 1-16,0-1 0,0 0 0,0 0 16,0 21-16,0-20 0,0-1 15,0 0-15,0 0 0,21 0 0,0 0 16,0 1-16,0-22 15,0 0-15,1 0 0,-1 0 16,0 0-16,21 0 0,-21 0 0,1-22 16,20 22-16,-21-21 0,21 0 0,-20 0 15,-1 0-15,0 0 0,21-1 16,-42 1-16,21-21 0,-21 21 0,22-22 16,-22 22-16,0 0 0,0-21 0,0 21 15,0-22-15,-22 22 0,1-21 16,21 21-16,-42-1 0,21 1 0,0 0 15,-1 21-15,-20 0 0,21 0 0,-21 0 16,20 0-16,-20 21 0,21 0 16,-21-21-16,20 43 0,1-22 15,0 0-15,21 0 0,0 0 0,0 22 16,0-22-16,0 0 0,0 21 16,0-20-16,0-1 0,0 0 0,21 0 15,0 21-15,1-20 0,20-1 0,-21-21 16,21 21-16,-20 0 0,20-21 15,0 0-15,1 0 0,-1 21 0,0-21 16,1 0-16,-1 0 0,0 0 0,22-21 16,-22 0-16,0 0 0,85-43 15,-84 43-15,-1 0 16,-21 0-16,22 0 0,-22-22 0,-21 22 16,0 0-16,0-21 15,0 20-15,0 1 0,0 0 0,0 0 16,-21 0-16,21 0 0,-22-1 0,1 22 15,0 0-15,0 0 0,0 0 16,0 0-16,-1 22 0,1-1 0,0 0 16,0 21-16,0-21 0,0 1 15,21-1-15,0 0 0,-22 0 16,22 21-16,0-20 0,0-1 0,0 0 16,0 0-16,0 0 0,22 0 15,-1-21-15,0 0 16,0 22-16,0-22 0,0 0 15,1 0-15,-1-22 0,21 22 16,-21-21-16,0 0 0,1 0 16,-1 21-16,-21-21 0,21 0 0,0-1 15,-21 1-15,21 0 0,-21 0 0,0-21 16,0 20-16,0 1 0,0 0 16,0 0-16,21 21 15,-21 21 1,0 0-16,0 0 15,0 1-15,0-1 16,0 0-16,0 0 0,0 0 0,22 0 16,-22 1-16,21-22 0,0 21 0,0 0 15,0-21-15,0 21 16,22-21-16,-22 0 0,0 21 0,21-21 16,-20 0-16,20 0 0,-21 0 0,21 0 15,-20 0-15,20 0 0,-21-21 16,85 0-1,-85 0-15,0 0 0,0-1 0,1 1 0,-1 0 16,-21 0-16,0 0 0,21 0 0,-21-1 16,0-20-16,0 21 0,0 0 15,0 0-15,0-1 0,-21 22 16,0 0-16,-1 0 16,1 0-16,0 22 0,0-22 15,0 21-15,0 0 0,-1 0 16,1 0-16,0 0 0,0 1 0,21-1 15,0 0-15,0 0 0,-21 0 16,21 0-16,0 1 0,0-1 0,0 0 16,21 0-16,0-21 0,0 0 15,0 0-15,1 0 16,-1 0-16,0 0 0,0-21 16,0 0-16,0 21 0,-21-21 0,22-1 15,-1 1-15,0 0 0,-21 0 16,21 0-16,0 0 0,0-22 0,-21 1 15,22 21-15,-1-22 0,-21 1 16,0 0-16,21-1 0,-21 22 0,0-21 16,21 21-16,-21-22 0,0 22 15,0 0-15,-21 42 32,0 0-32,21 1 0,-21-1 15,21 21-15,0-21 0,0 22 0,-22-22 16,22 21-16,0 0 0,0-20 0,0 20 15,0-21-15,0 21 0,0-20 16,0 20-16,0-21 0,0 21 0,0-20 16,22-1-16,-1 21 0,-21-21 0,21 0 15,0 1-15,0-22 0,0 21 16,22 0-16,-22-21 0,0 0 16,0 0-16,22 0 0,-22 0 0,21 0 15,-21 0-15,0 0 0,22-21 0,-22 0 16,0-1-16,0 1 0,0 0 15,1 0-15,-1 0 0,-21 0 0,0-1 16,21-20-16,-21 21 0,0 0 0,0 0 16,0-1-16,0 1 0,0 0 15,-21 21-15,0 0 16,-1 0-16,1 21 16,0 0-16,21 1 0,-21-1 15,21 0-15,-21 0 16,21 0-16,0 0 0,0 1 0,0-1 15,0 0-15,0 0 0,21 0 0,-21 0 16,21-21-16,0 22 0,22-1 0,-22 0 16,21-21-16,-21 21 0,22-21 15,-1 0-15,0 0 0,22 0 0,-22 0 16,0 0-16,1 0 0,-1 0 0,0 0 16,1 0-16,-1-21 0,0 0 15,-20 21-15,20-21 0,-21-1 0,0 1 16,0 0-16,1 0 0,-1 0 0,-21 0 15,0-1-15,0 1 0,0-21 0,0 21 16,0 0-16,0-1 16,-21 1-16,21 0 0,-22 21 15,1 0-15,0 0 0,0 0 0,0 0 16,0 0-16,-1 0 0,1 0 0,0 21 16,0 0-16,0 1 0,0-1 15,21 0-15,-22-21 0,22 21 0,-21 0 16,21 0-16,0 1 0,0-1 0,0 0 15,0 0-15,0 0 0,0 0 16,0 1-16,21-1 0,1-21 0,-1 21 16,0-21-16,0 0 0,0 0 15,0 0-15,1 0 16,-1 0-16,0-21 16,0 0-16,0-1 0,0 1 0,-21 0 15,22-21-15,-1 21 0,-21-22 0,21 22 16,0-21-16,-21-1 0,21 1 0,0 0 15,1-1-15,-1 1 0,-21-21 16,21 20-16,0 1 0,-21 0 0,0-1 16,0 1-16,0 21 0,0 0 0,0-1 15,0 1-15,0 0 0,0 0 16,0 42 0,-21 0-1,0 22-15,21-22 0,-21 21 16,21 0-16,-22 1 0,1-1 0,21 0 15,-21 22-15,21-22 0,0 1 0,0-1 16,0 0-16,0 1 0,0-1 0,0-21 16,0 21-16,0-20 0,0 20 15,21-21-15,0 0 0,-21 0 0,22 1 16,-1-1-16,0 0 0,0-21 0,0 21 16,0-21-16,1 0 15,-1 0-15,0 0 0,0 0 0,0 0 16,0-21-1,-21 0-15</inkml:trace>
  <inkml:trace contextRef="#ctx0" brushRef="#br0" timeOffset="149161.23">9440 12721 0,'21'-21'63,"-21"0"-63,0 0 15,22 21 1,-22-21-16,21 21 15,-21-22-15,0 1 16,0 0-16,0 0 16,0 0-16,-21 0 15,-1-1-15,22 1 16,-21 21-16,0 0 16,0-21-16,0 21 15,0 0-15,-1 0 0,1 0 16,0 0-16,0 21 15,21 0-15,-21-21 0,0 22 0,-1-22 0,22 21 16,-21 0-16,0 0 16,21 0-16,0 0 0,-21 1 0,0-1 15,0 21-15,21-21 0,0 0 0,0 1 16,-22 20-16,22-21 0,0 0 16,0 0-16,0 1 0,0-1 15,0 0-15,22-21 0,-1 0 16,0 0-16,0 0 0,0 0 0,0 0 15,1 0-15,-1-21 0,0 0 16,0 21-16,0-22 0,0 1 0,1 0 16,-1 0-16,-21-21 0,21 20 0,0 1 15,-21 0-15,21-21 16,-21 21-16,21-1 0,-21 1 0,0 0 16,0 0-16,0 0 0,22 0 0,-22-1 15,0 44 16,0-1-15,0 0-16,0 0 0,0 0 16,0 0-16,0 22 0,0-22 15,0 0-15,0 0 0,0 22 0,0-22 16,0 0-16,21 0 0,0 0 0,-21 0 16,21 1-16,0-22 0,0 21 15,22 0-15,-22-21 0,0 0 16,21 0-16,-20 0 0,-1 0 0,21 0 15,-21 0-15,22 0 0,-22-21 16,21 0-16,-21-1 0,0 1 0,1 0 16,-1 0-16,0-21 0,0 20 0,0-20 15,0 21-15,1-21 0,-1-1 0,0 22 16,0-21-16,0-1 0,-21 22 16,21 0-16,1-21 0,-22 21 0,21-1 15,-21 1-15,-21 21 31,-1 21-15,1 1-16,21-1 0,-21 0 0,0 0 16,21 0-16,0 0 0,-21 22 15,21-22-15,-21 0 0,21 21 0,0-20 16,0-1-16,0 21 0,0-21 0,0 22 16,0-22-16,0 0 0,0 0 0,0 0 15,21 0-15,0-21 0,-21 22 16,21-22-16,0 0 0,0 0 0,1 0 15,-1 0-15,0 0 0,0 0 16,0 0-16,0 0 0,1-22 16,-1 1-16,-21 0 0,21-21 0,0 21 15,0-1-15,-21-20 0,21 21 16,1-21-16,-1 20 0,-21-20 0,21 21 16,0 0-16,0-22 0,-21 22 15,21 0-15,-21 0 0,22 0 0,-22 0 16,0-1-16,0 44 31,0-1-31,0 0 0,-22 0 16,1 0-16,21 0 0,-21 22 0,21-22 15,0 21-15,0-21 0,0 22 0,0-22 16,0 21-16,0-21 0,0 22 16,0-22-16,21 0 0,0 0 15,1 0-15,-1 1 0,-21-1 0,21-21 16,0 0-16,0 21 0,0-21 15,1 0-15,-1 0 0,0 0 16,0 0-16,0-21 0,0 0 0,1-1 16,-22 1-16,21 0 0,-21 0 15,0 0-15,0 0 0,0-1 16,0 1-16</inkml:trace>
  <inkml:trace contextRef="#ctx0" brushRef="#br0" timeOffset="150124.68">1101 13885 0,'0'0'0,"0"-21"0,0 0 15,-22 0-15,1 0 0,21 0 16,-21-1-16,0 1 0,21 0 16,-21 21-1,21 21 1,0 0-16,0 1 0,0 20 15,0 0-15,0 1 0,0-1 0,0 21 16,0-20-16,0 20 0,-21 1 16,-1-22-16,22 22 0,-21-1 0,0 1 15,0-22-15,0 21 0,0-20 16,-1-1-16,1-21 0,0 22 16,21-22-16,0 0 0,-21 0 0,21 0 15,0 0-15,-21-21 0,0 0 31,-1-21-15,1 0-16,0-21 0,21 21 16</inkml:trace>
  <inkml:trace contextRef="#ctx0" brushRef="#br0" timeOffset="150950.24">487 14372 0,'-21'-21'0,"21"0"15,42 84-15,-63-84 0,42-21 16,0 42-1,0 0-15,22 0 16,-1 0-16,21 0 0,-20 0 0,20 0 16,-20-21-16,20 21 0,1-21 15,-1-1-15,1 1 0,-1 0 0,1 21 16,-1-21-16,-21 0 0,1 0 16,-1-1-16,0 1 0,-20 0 0,-22 0 15,0-21-15,0 20 0,0 1 16,0 0-16,0 0 0,-22 21 15,22-21-15,-21 21 0,0 0 16,0 0-16,21 21 0,0 0 16,-21 0-16,0 0 0,21 22 15,0-1-15,0 0 0,0 1 16,-22-1-16,22 0 0,-21 1 0,21 20 16,-21-20-16,21-1 0,0 0 15,0 1-15,-21-22 0,21 21 0,0-21 16,-21 0-16,21 1 0,0-1 15,0 0-15,0-42 32,0 0-32,0-1 0,0-20 15,0 21-15,0 0 16,21-22-16,0 22 0,-21 0 0,21-21 16,0 21-16,-21-1 15,22 1-15,-1 21 0,0-21 16,0 21-1,0 21-15,-21 0 0,0 1 0,0-1 16,0 0-16,21 0 0,-21 0 16,22 0-16,-22 1 0,21-1 0,-21 0 15,21 0-15,0 0 0,0 0 16,0 1-16,1-22 16,-1 0-16,0 0 0,0 0 15,0 0-15,0 0 0,1 0 0,-1 0 16,0 0-16,0-22 15,0 1-15,0 0 0,1 0 0,-1 0 16,0-22-16,-21 22 0,21-21 16,-21 0-16,21 20 0,-21-20 0,0 21 15,0 0-15,0 0 0,0-1 16,-21 22 0,0 22-16,21-1 15,-21 0-15,21 21 0,-21-21 0,21 1 16,0 20-16,-22-21 0,22 0 15,0 0-15,0 1 0,0-1 0,0 0 16,0 0-16,22 0 0,-1-21 0,0 21 16,0-21-1,0 0-15,0 0 16,-21-21 0,22 0-1,-22 0-15</inkml:trace>
  <inkml:trace contextRef="#ctx0" brushRef="#br0" timeOffset="151956.66">3217 14605 0,'0'0'16,"0"-21"15,0 0-31,0 0 0,21-1 0,1 1 16,-1 0-16,0-21 0,0-1 15,0 22-15,0-21 0,22 0 0,-22-1 16,0 1-16,21 0 0,-20-22 16,-1 22-16,0-1 0,0 1 0,0 21 15,-21-21-15,0 20 0,0 1 16,-21 21-16,0 0 15,-21 0-15,20 0 0,-20 21 0,21 1 16,-21 20-16,20-21 0,22 0 16,0 22-16,0-22 0,0 0 0,0 21 15,22-21-15,-1 1 16,0-1-16,21 21 0,-21-21 0,22 0 16,-22 1-16,21-1 0,-21 0 0,22 0 15,-22 0-15,0 0 0,0 1 16,-21-1-16,0 0 0,-21 0 15,0-21 1,-21 0-16,20 0 0,1 0 0,-21 0 16,21 0-16,-22-21 0,22 0 15,-21 21-15,21-21 0,0-1 0,-1 22 16,1-21-16,21 42 31,21 1-15,1-1-16,-1 0 0,0 0 15,-21 0-15,21-21 0,0 21 0,0 1 16,1-1-16,-1-21 0,0 21 0,0-21 16,0 0-16,0 0 0,1 0 15,-1 0-15,21 0 0,-21 0 0,0-21 16,22 0-16,-22-1 0,0 1 16,21 0-16,-20 0 0,-1-21 0,0-1 15,21 22-15,-21-21 0,1-1 16,-1 1-16,0 0 0,0-1 0,21 1 15,-42 0-15,22-22 0,-1 22 0,-21 0 16,21-1-16,-21 22 16,0-21-16,0 21 0,0-1 0,-21 22 31,0 22-31,21 20 16,-22-21-16,22 21 0,0 1 0,-21-1 15,21 0-15,0 1 0,0-1 16,0 0-16,0 1 0,0-1 0,0-21 15,0 22-15,0-22 0,0 0 0,0 21 16,0-21-16,21 1 16,1-1-16,-1-21 15,0 0-15,0 0 16,0-21 0,-21-1-16,0 1 0,0 0 0,0 0 15,0 0-15,0 0 0,0-1 16,0 1-16</inkml:trace>
  <inkml:trace contextRef="#ctx0" brushRef="#br0" timeOffset="152128.56">3979 14076 0,'-21'0'0,"42"0"0,-21 0 47,21 0-47,1 0 0,-1 0 16,0 0-16,0 0 0,0 0 0,0 0 15,22 0-15,-22 0 0,0-21 16,21 21-16,-20-21 0,20 21 0,-21-22 16,21 22-16</inkml:trace>
  <inkml:trace contextRef="#ctx0" brushRef="#br0" timeOffset="153630.89">4889 14478 0,'0'0'0,"22"21"16,-1-21-1,0 0-15,-21-21 0,21 21 0,0-21 16,0 0-16,1 0 0,-22-1 0,21 1 16,0 0-16,-21 0 0,0-21 15,0 20-15,0 1 0,0-21 0,0 21 16,0 0-16,0-1 0,0 1 15,-21 0-15,0 0 0,-1 21 0,1 0 16,0 0-16,-21 0 0,21 0 0,-22 0 16,22 21-16,-21 0 15,-1 0-15,22 1 0,0-1 0,0 21 16,0-21-16,0 22 0,21-22 0,0 0 16,0 21-16,0-21 0,0 1 15,0-1-15,0 0 0,21 0 0,0 0 16,0-21-16,0 0 0,0 21 15,1-21-15,-1 0 0,21 0 0,-21 0 16,0-21-16,1 21 0,-1-21 0,0 0 16,0 0-16,0 0 0,0-1 15,-21 1-15,0 0 0,22-21 0,-22 21 16,0-1-16,21-20 0,-21 21 0,0-21 16,0 20-16,0 1 15,0 0-15,0 0 0,0 0 16,0 42-1,0 0 1,0 0-16,0 0 0,0 1 0,0-1 16,0 21-16,0-21 0,0 22 0,0-22 15,0 21-15,21-21 0,0 0 16,0 22-16,-21-22 0,21 0 0,1-21 16,-1 21-16,-21 0 0,21-21 0,0 0 15,0 0-15,0 0 0,1 0 16,-1-21-16,0 0 0,21 0 0,-21 0 15,1 0-15,-1-1 0,0-20 16,0 21-16,21-21 0,-20-1 16,-1 1-16,0 0 0,0-1 0,0 1 15,0-22-15,1 22 0,-22-21 16,21 20-16,-21-20 0,21 20 0,-21 1 16,0 0-16,0-1 0,0 1 0,0 21 15,0 0-15,0 0 0,0-1 16,-21 22-16,0 22 0,21-1 15,-22 0-15,22 21 0,0 1 16,-21-1-16,0 0 0,21 1 16,-21-1-16,21 21 0,0-20 0,0-1 15,0 0-15,-21 1 0,21-1 16,0 0-16,0-20 0,0 20 0,0 0 16,0-21-16,0 22 0,0-22 0,21 0 15,0 0-15,-21 0 0,21 1 16,0-1-16,1-21 0,-1 0 0,0 0 15,0 0-15,0 0 0,22 0 0,-22 0 16,0-21-16,21-1 0,-21 1 16,1 0-16,-1 0 0,21-21 0,-21 20 15,-21 1-15,21-21 0,1 21 0,-22-22 16,21 22-16,-21 0 16,0 0-16,0 0 0,-21 21 31,-1 21-16,22 0-15,-21 0 0,21 0 0,0 1 16,0-1-16,0 0 0,0 21 0,0-21 16,0 1-16,0-1 0,0 0 15,21 0-15,1 0 0,-1 0 0,0 1 16,0-22-16,0 0 0,0 0 16,1 0-16,-1 0 15,0 0-15,0 0 0,0-22 16,0 1-16,1 0 0,-1 0 15,0 0-15,0-22 0,0 22 16,0 0-16,1-21 0,-22 21 16,21-1-16,0 1 0,0 0 0,0 0 15,0 0-15,1 0 0,-1 21 16,0 0 0,0 0-1,0 0-15,0 0 31,1 0-15,-22-22-16,0 1 31,0 0-31,0 0 16,-22 21 15,1 0-31,0 21 0,0-21 16,0 21-16,0 0 0,-1 1 0,22-1 15,-21 0-15,0 21 0,21-21 16,-21 1-16,21-1 0,0 21 0,0-21 16,0 0-16,0 1 0,0-1 0,0 0 15,0 0-15,21 0 0,0 0 16,0-21-16,1 0 0,-1 22 0,0-22 16,0 0-16,0 0 0,0 0 15,1 0-15,-1-22 16,0 22-16,0-21 0,0 0 0,0 0 15,1 0-15,-22 0 0,0-1 0,21 1 16,-21-21-16,21 21 0,-21-22 0,0 22 16</inkml:trace>
  <inkml:trace contextRef="#ctx0" brushRef="#br0" timeOffset="153836.76">6604 13610 0,'-21'-21'16,"42"42"-16,-63-42 0,20 21 0,1-21 16,21 42 46,-21-21-46</inkml:trace>
  <inkml:trace contextRef="#ctx0" brushRef="#br0" timeOffset="154046.65">5419 13864 0,'-22'0'15,"44"0"-15,-65 0 0,43 21 0,-21-21 0,42 0 31,0 0-31,1 0 0,-1 0 0,21 0 16,0 0-16,-20 0 0,20 0 16,0 0-16,-21 0 0,22 0 0,-22 0 15,21 0-15,-21 0 0,1 0 16</inkml:trace>
  <inkml:trace contextRef="#ctx0" brushRef="#br0" timeOffset="157553.47">7683 14118 0,'0'0'0,"-21"-21"16,21 0-1,0 0 1,0 0-16,0-1 15,0 1-15,21 21 16,1 0-16,-1 0 0,-21-21 16,21 21-16,0 0 0,0 0 15,0 0-15,1 0 0,-22 21 0,21-21 16,0 21-16,-21 1 0,0-1 16,0 0-16,21 0 0,-21 0 15,0 0-15,0 1 0,0-1 0,0 0 16,0 21-16,0-21 0,0 1 15,0-1-15,0 0 0,-21 0 0,21 0 16,0 0-16,0 1 16,0-44 15,0 1-31,0 0 16,0 0-16,0 0 0,0 0 15,0-1-15,0-20 0,0 21 0,21 0 16,0-22-16,0 22 0,1-21 15,-1 21-15,0 0 0,0-1 0,0 1 16,0 0-16,1 0 0,-1 21 16,0 0-16,0 0 0,0 21 15,0 0 1,-21 0-16,0 1 16,0-1-16,0 0 0,0 0 0,0 0 15,0 0-15,0 1 0,0-1 0,0 0 16,0 0-16,0 0 0,0 0 15,0 1-15,0-1 16,0-42 31,22-1-47,-22 1 0,21 21 0,-21-21 16,21 0-16,-21 0 0,0 0 15,21-22-15,0 22 0,0 0 0,-21-21 16,22 20-16,-1 1 0,0-21 0,0 21 15,0 0-15,0 21 0,1-22 16,-1 22-16,0 0 16,-21 22-16,0-1 15,0 0-15,0 0 0,0 0 16,0 0-16,0 1 0,0-1 0,0 0 16,0 0-16,0 0 0,0 0 15,0 1-15,0-1 0,21-21 0,-21 21 16,21 0-16,0 0 0,1 0 15,-1 1-15,0-22 0,0 0 16,0 0-16,0 0 0,1 0 0,-1 0 16,21 0-16,-21 0 0,0 0 15,1 0-15,-1-22 0,21 22 0,-21-21 16,0 0-16,1 0 0,-1 0 0,0 0 16,0-1-16,-21-20 0,21 21 15,0 0-15,-21 0 0,22-22 0,-22 22 16,0 0-16,0 0 0,-22 21 31,1 0-31,0 0 16,21 21-16,-21 0 0,0 0 15,21 0-15,-21 1 0,21-1 16,0 0-16,0 0 0,0 0 16,0 0-16,0 1 0,21-1 15,0 0-15,0 0 16,0-21-16,0 0 0,1 0 0,-1 0 15,0 0-15,0 0 0,0 0 16,0 0-16,1 0 0,-1-21 0,0 21 16,0-21-16,-21 0 15,21-1-15,0 22 0,1-21 0,-1 0 16,-21 0-16,0 0 0,0 0 0,21-1 16,-21 1-16,0 0 0,0 0 15,0 42 16,0 0-31,0 0 16,-21 1-16,21-1 0,0 0 16,0 0-16,0 0 0,0 0 15,0 1-15,0-1 0,0 0 16,-21 0-16,21 0 31,0-42 0,0 0-31,0 0 16,0 0-16,0-1 0,0 1 16,0 0-16,21 0 0,-21 0 0,21 0 15,0-1-15,-21 1 0,21-21 16,0 21-16,1 0 0,-1-1 0,0 1 16,0 21-16,0 0 0,0-21 0,1 21 15,-1 0-15,0 21 16,0 0-16,-21 1 15,0-1-15,21 0 0,-21 0 0,0 0 16,0 0-16,0 22 0,0-22 16,0 0-16,0 0 0,0 0 15,0 1-15,0-1 16,0-42 15,0-1-15,0 1-16,0 0 0,0 0 15,21 0-15,-21 0 0,22-1 16,-1 1-16,-21 0 0,21-21 0,0 21 16,0-1-16,0 1 0,22 0 0,-22 0 15,0 21-15,0 0 16,-21-21-16,21 21 0,1 0 0,-22 21 16,21 0-16,-21 0 15,0 0-15,21 1 0,-21-1 16,0 0-16,0 0 0,0 0 0,0 0 15,0 1-15,0-1 0,21 0 0,-21 0 16,0 0-16,21 0 0,0-21 16,-21 22-16,22-22 0,-1 0 15,0 0-15,0 0 16,0 0-16,0 0 0,1 0 16,-1 0-16,0-22 0,-21 1 15,21 21-15,0-21 0,-21-21 16,21 21-16,1-1 0,-22-20 0,21 0 15,-21-1-15,21 1 0,-21 0 16,21-22-16,-21 22 0,0 0 0,0-1 16,21 1-16,-21 0 0,0 20 0,0 1 15,-21 42 17,21 1-32,0-1 0,0 0 0,-21 21 15,21-21-15,-21 22 0,21-1 16,0-21-16,-21 22 0,21-1 0,0-21 15,0 21-15,0 1 0,0-22 16,0 0-16,0 21 0,0-20 0,0-1 16,0 0-16,0 0 0,0 0 15,0 0-15,0-42 47,0 0-31,0 0-16,0 0 0,21 0 15,-21-1-15,21 1 0,0 0 0,-21 0 16,21 21-16,0-21 0,-21 0 16,22 21-16,-1 0 0,0 0 15,0 21 1,0 0 0,-21 0-16,21 0 15,-21 0-15,0 1 0,0-1 0,0 0 16,0 0-16,0 0 15,0 0-15,-21-21 16,0 22-16,0-22 16,0 0-16,0 0 15,-1 0 1,1-22-16,21 1 16,-21 21-1,21-21-15,0 42 47,0 0-47,0 1 16,0-1-16,21-21 15,0 21-15,1-21 16,-1 0-16,0 0 0,0 0 0,0 21 16,0-21-16,22 0 0,-22 0 0,21 0 15,-21 0-15,22 0 16,-22-21-16,0 21 0,0-21 0,0 0 15,1 21-15,-1-22 0,0 1 0,0 0 16,-21 0-16,21 0 0,0 0 16,-21-1-16,0-20 0,0 21 0,22 0 15,-22 0-15,0-1 0,0 1 0,0 0 16,-22 21 0,1 0-1,0 0-15,21 21 0,-21 0 0,21 1 16,-21-1-16,0 0 0,21 0 0,0 0 15,0 0-15,0 1 0,0-1 16,0 0-16,0 0 16,0 0-16,0 0 0,21-21 15,0 22-15,0-22 16,0 0-16,0 0 16,1 0-16,-1 0 0,0-22 15,0 22-15,0-21 0,0 21 0,-21-21 16,22 0-16,-1 0 0,-21 0 15,0-1-15,21 1 0,0 0 0,-21 0 16,21 0-16,-21 0 0,0 42 47,0 0-31,0 0-16,0 0 0,0 0 15,0 1-15,0-1 0,21-21 16,-21 21-16,22 0 0,-22 0 0,0 0 15,21-21-15,-21 22 0,21-22 16,0 0-16,-21 21 0,21-21 16,0 0-16,1 0 0,-1 0 15,0 0-15,0 0 0,0 0 16,0 0-16,1-21 0,-1 21 16,0-22-16,21-20 15,-21 21-15,1 0 0,-1 0 16,0-1-16,0 1 0,0-21 0,-21 21 15,21-22-15,1 22 0,-22 0 16,21 0-16,-21 0 0,0 0 0,0-1 16,-21 22-16,-1 0 15,1 0-15,-21 22 0,21-1 0,21 0 16,-21 0-16,21 0 0,0 0 16,0 1-16,0-1 0,0 0 0,0 0 15,0 0-15,21 0 0,0-21 16,-21 22-16,21-22 0,0 21 15,0-21-15,1 21 0,-1-21 0,0 21 16,-21 0-16,21-21 0,-21 21 16,0 1-16,0-1 15,-21-21 1,0 21-16,0-21 16,-1 0-16,1 0 15,0 0-15,0 0 16,21 21-16,-21-21 15,21-21 32,0 0-31,-21 21-16,21-21 16</inkml:trace>
  <inkml:trace contextRef="#ctx0" brushRef="#br0" timeOffset="161096.04">1101 15431 0,'0'-22'47,"0"1"-31,0 0-1,-22 21-15,22 21 31,0 22-15,0-22-16,0 0 0,0 21 16,-21-21-16,21 22 0,0-1 15,-21-21-15,21 22 0,-21-22 0,21 21 16,0-21-16,0 22 0,0-22 16,0 0-16,0 21 0,0-21 15,0 1-15,21-22 31,0 0-31,-21-22 0,21 22 16,1-21-16,-22 0 0,21 0 16,0 0-16,-21-22 0,21 22 0,0 0 15,-21 0-15,21 0 16,1 0-16,-22-1 0,0 1 0,21 0 16,0 21-16,-21-21 15,21 21 1,-21 21-16,0 0 15,21-21-15,-21 21 0,0 1 0,0-1 16,21 0-16,-21 0 0,22 0 16,-1 0-16,0 1 0,-21-1 15,21-21-15,0 21 0,0 0 16,1-21-16,-1 0 0,0 0 16,0 0-16,0 0 15,0 0-15,1 0 0,-1-21 16,0 0-16,0 21 0,0-21 15,0-1-15,1 1 0,-1-21 0,-21 21 16,21 0-16,0-1 0,-21-20 16,0 21-16,0 0 0,21 0 0,-21-1 15,0 1-15,21 21 0,-21-21 16,0 42 15,0 0-31,0 1 0,0-1 16,0 0-16,0 0 0,0 21 15,0-20-15,0-1 0,0 0 16,0 0-16,0 0 16,22 0-16,-1 1 0,0-1 15,0-21-15,0 0 0,0 0 16,1 0-16,-1 0 0,0 0 16,21 0-16,-21-21 0,1-1 15,-1 1-15,0 0 0,0 21 16,0-21-16,0 0 0,-21 0 0,0-1 15,22 1-15,-22 0 0,21 0 16,-21 0-16,0 0 0,0-1 31,0 44-15,0-1 0,0 0-16,0 0 0,0 0 15,0 0-15,0 1 16,0-1-16,0 0 0,0 0 15,0 0-15,21-21 0,-21 21 0,21-21 16,0 22-16,0-22 16,1 0-16,-1 0 0,0 0 15,0 0-15,0 0 0,22 0 16,-22 0-16,0-22 0,0 1 0,0 21 16,0-21-16,1 0 0,-1 0 15,0 0-15,0-22 0,0 22 16,0-21-16,1 21 0,-1-22 0,-21 1 15,21 21-15,-21-22 0,21 22 16,-21-21-16,0 21 0,0 0 0,0-1 16,0 44 15,-21-1-31,0 0 0,21 0 16,0 0-16,0 22 0,-21-22 0,21 0 15,0 21-15,0-21 0,0 22 16,0-22-16,0 0 0,0 21 0,0-20 15,0-1-15,0 0 0,0 0 16,0 0-16,21 0 0,-21 1 16,21-22-16,0 21 0,0-21 15,0 0-15,1 0 16,-1 0-16,0 0 0,0 0 0,0 0 16,0-21-16,1-1 0,-1 1 0,0 0 15,0 0-15,0 0 0,0-22 16,1 1-16,-1 21 0,-21-21 0,21-1 15,0 1-15,-21 0 0,21-1 16,-21 1-16,0 0 0,21 20 0,-21 1 16,0 0-16,0 0 0,0 42 31,0 0-31,0 0 0,0 1 16,0-1-16,0 21 0,0-21 15,-21 22-15,21-1 0,0-21 0,-21 21 16,21 1-16,0-22 0,0 0 15,0 21-15,0-20 0,0-1 0,0 0 16,0 0-16,0 0 0,0 0 0,0 1 16,21-1-16,0-21 15,1 0-15,-1 0 16,0 0 0,0 0-16,0-21 15,0-1-15,-21 1 0,0 0 16,0 0-16,0 0 15,0 0-15</inkml:trace>
  <inkml:trace contextRef="#ctx0" brushRef="#br0" timeOffset="161292.93">2646 15346 0,'-21'0'16,"42"0"-16,-85-21 0,43 21 0,0 0 15,0 0 1,42 0 0,0 0-1,0 0-15,0 0 16,1 0-16</inkml:trace>
  <inkml:trace contextRef="#ctx0" brushRef="#br0" timeOffset="162590.03">4974 15896 0,'0'-21'16,"0"0"-1,0 0-15,21 0 0,-21-1 16,21 1-16,-21 0 0,22 0 0,-1 0 15,-21 0-15,0-1 0,0-20 16,0 21-16,0 0 0,0-22 0,0 22 16,0 0-16,-21 0 0,-1 0 0,1 21 15,0 0-15,0 0 0,-21 0 16,20 0-16,1 0 0,-21 21 0,21 0 16,-22 21-16,22-20 0,0-1 15,0 21-15,0-21 0,21 0 0,0 22 16,0-22-16,0 0 0,0 0 0,0 0 15,0 1-15,21-22 16,0 21-16,0-21 0,0 0 0,22 0 16,-22 0-16,0 0 0,21 0 0,-20 0 15,20-21-15,-21 21 0,0-22 16,22 1-16,-22 0 0,0 0 16,0 0-16,-21 0 0,0-1 15,0 1-15,0 0 16,0 42 15,0 0-31,0 1 16,0 20-16,0-21 0,0 0 15,0 22-15,0-1 0,0 0 16,21 22-16,-21-22 0,21 22 0,-21-1 16,0 1-16,0-22 0,0 21 0,0-20 15,0 20-15,0-20 0,0-1 16,0 0-16,0 1 0,0-1 0,0-21 15,-21 0-15,21 22 0,-21-22 0,0 0 16,0-21-16,0 0 0,-22 0 16,22 0-16,0 0 0,-21 0 0,20-21 15,-20 0-15,21-1 0,-21 1 0,20-21 16,1 21-16,21 0 0,0-22 16,0 22-16,0-21 0,0 21 15,0-22-15,21 1 0,1 21 0,20-22 16,-21 1-16,21 0 0,1-1 15,-22 22-15,21-21 0,1-22 0,-1 22 16,0 0-16,1-1 0,20 1 0,-21-21 16,22 20-16,-1 1 0,-20 0 15,-1-1-15,0 1 0,1 0 0,-22 20 16,0 1-16,-21-21 0,0 21 16,-21 21-16,0 0 15,0 0-15,-1 0 0,-20 21 0,21-21 16,0 21-16,21 0 0,-21 0 15,21 1-15,-22-1 0,22 0 16,0 0-16,0 21 0,0-20 0,0-1 16,22 0-16,-1 0 15,0 0-15,0 0 0,0-21 0,0 22 16,1-22-16,-1 0 0,21 0 0,-21 0 16,0 0-16,22 0 0,-22 0 15,21-22-15,-21 1 0,22 21 0,-22-21 16,21 0-16,-21 0 0,1-22 0,20 22 15,-21-21-15,0 0 0,-21-1 16,21 22-16,1-21 0,-22-1 0,0 1 16,0 0-16,21-1 0,-21 1 0,0 21 15,0 0-15,0 0 16,0-1-16,-21 44 16,21-1-16,0 0 15,-22 21-15,1-21 0,21 22 16,-21-22-16,21 21 0,0 1 0,-21-1 15,21-21-15,0 21 0,-21-20 0,21 20 16,0-21-16,0 0 0,0 22 16,0-22-16,0 0 0,0 0 15,0 0-15,21 0 0,0-21 16,0 0 0,0 0-16,1 0 15,-1-21-15,-21 0 16,0 0-16</inkml:trace>
  <inkml:trace contextRef="#ctx0" brushRef="#br0" timeOffset="162760.68">5842 15579 0,'-21'-21'16,"42"42"-16,-42-64 16,42 43-16,0-21 15,0 21-15,0 0 0,1 0 16,-1-21-16,0 21 0,21 0 15,-21 0-15,1 0 0,20-21 0,-21 21 16,0 0-16,0 0 0,1 0 0,-1-21 16,0 21-16,0-21 0</inkml:trace>
  <inkml:trace contextRef="#ctx0" brushRef="#br0" timeOffset="163249.4">7599 15409 0,'21'-21'0,"-42"42"0,42-63 16,-21 21-16,0 0 0,0 42 31,-21 0-15,21 0-16,-21 0 0,21 1 0,-22-1 15,22 21-15,0-21 0,0 0 0,0 1 16,0-1-16,0 0 0,0 0 16,-21 0-16,21 0 0,0 1 0,0-1 15,0 0-15,0-42 47,0 0-31</inkml:trace>
  <inkml:trace contextRef="#ctx0" brushRef="#br0" timeOffset="163572.73">7451 15134 0,'0'0'0,"0"-42"15,-22 42 1,44 0 15,-1 0-31,0 0 0,0 0 0,0 0 16,22-21-16,-22 21 16,0 0-16,0-21 0,0 21 0,0 0 15,-21-22-15,0 1 0,-21 0 16,0 21-16,0 0 15,0 0-15,0 0 0,-1 0 0,-20 0 16,21 0-16,0 0 0,0 0 0,-1 21 16,22 0-16,0 1 15,-21-1-15,21 0 0,0 0 0,0 21 16,0-20-16,0-1 0,0 0 16,0 0-16,0 0 0,21-21 0,1 21 15,-1 1-15,0-22 0</inkml:trace>
  <inkml:trace contextRef="#ctx0" brushRef="#br0" timeOffset="164525.19">7959 15282 0,'21'0'0,"-85"0"0,107 0 0,-22 22 16,-21-1 0,0 0-16,-21 0 0,21 0 0,-22 0 15,22 1-15,-21-1 0,21 0 16,0 0-16,0 0 0,0 0 15,0 1-15,-21-1 0,21 0 0,-21 0 16,21 0-16,0 0 0,0 1 16,-21-22-16,21 21 0,-21-21 15,21-21 17,21-1-32,0 1 15,-21 0-15,21-21 0,0 21 0,0-1 16,1-20-16,-1 0 0,0 21 15,0-22-15,0 22 0,22 0 0,-22 0 16,0 0-16,0-1 0,0 22 0,0 0 16,1 22-1,-22-1-15,0 0 0,0 0 16,0 0-16,0 0 0,21 1 0,-21-1 16,0 21-16,0-21 0,21 0 15,-21 1-15,0-1 0,0 0 0,21 0 16,0 0-16,0 0 0,1-21 15,-1 0-15,-21 22 0,21-22 16,0 0-16,0 0 0,0 0 0,1 0 16,-1 0-16,0 0 0,0-22 0,21 22 15,-20-21-15,-1 0 0,0 0 16,0 21-16,0-21 0,-21 0 0,0-22 16,21 22-16,-21 0 0,0 0 15,0-22-15,0 22 0,0 0 16,0 0-16,0 0 0,0 42 31,0 0-15,0 0-16,-21 0 0,21 22 0,0-22 15,0 0-15,0 0 0,0 22 16,0-22-16,0 0 0,0 0 0,0 0 16,21 0-16,1-21 0,-1 0 15,0 22-15,0-22 0,0 0 16,0 0-16,1 0 0,20 0 15,-21 0-15,21-22 0,-20 22 0,20-21 16,-21 21-16,21-21 0,-20 0 16,20-21-16,-21 20 0,21 1 0,-20-21 15,-1 0-15,21-1 0,-21 1 0,0-22 16,1 22-16,-1-21 0,0 20 16,-21 1-16,0 0 0,21 20 0,-21 1 15,0-21-15,0 21 0,-21 21 16,0 0-16,0 0 15,-1 21-15,1 0 0,21 0 16,-21 0-16,0 1 0,21 20 0,-21 0 16,21 1-16,0-1 0,0 0 15,0 1-15,0-1 0,0-21 16,0 21-16,0 1 0,21-22 0,0 0 16,-21 21-16,21-20 0,0-1 0,1 0 15,-1-21-15,-21 21 0,21-21 16,0 0-16,0 0 0,0 0 15,1 0-15,-1 0 0,0 0 16,0-21 0,-21 0-16,21 0 0,-21-1 0,0 1 15,0 0-15,0 0 0</inkml:trace>
  <inkml:trace contextRef="#ctx0" brushRef="#br0" timeOffset="164722.07">9398 15282 0,'0'-21'16,"0"0"0,0 0-16,21 21 15,0-21-15,0 21 0,22-21 0,-22 21 16,21-22-16,-21 22 0,22 0 0,-1-21 16,22 0-1,-43 21-15,21 0 0,-21 0 0,0 0 0,1-21 16</inkml:trace>
  <inkml:trace contextRef="#ctx0" brushRef="#br0" timeOffset="164912.97">8996 15177 0,'-43'0'0,"86"0"0,-128 0 16,43 0-16,21 0 0,-1 0 15,1 0-15,0 0 0,0 0 0,42 0 32,0 0-17,0 0-15,1 0 0,-1 0 16,0 0-16,21 0 0</inkml:trace>
  <inkml:trace contextRef="#ctx0" brushRef="#br0" timeOffset="165997.85">10160 15579 0,'21'0'0,"-42"0"0,63 0 0,-21 0 15,1 0-15,-22-21 16,21-1-16,0 1 15,-21 0-15,0 0 0,0 0 16,0 0-16,0-1 0,0 1 0,0 0 16,0 0-16,0 0 0,0 0 0,-21-1 15,0 22-15,-22 0 0,22 0 16,0 0-16,-21 0 0,20 0 0,-20 22 16,21-22-16,-21 21 0,20 0 0,1 0 15,-21 0-15,42 0 16,-21 22-16,0-22 0,21 0 0,-22 0 15,22 22-15,0-22 0,0 0 0,0 0 16,0 0-16,22 0 0,-1-21 0,-21 22 16,21-1-16,0-21 0,0 0 15,0 0-15,1 0 0,-1 0 0,0 0 16,0 0-16,0 0 0,0 0 0,1-21 16,-1 21-16,0-22 0,-21 1 15,21 0-15,0 21 0,0-21 0,1-21 16,-22 20-16,21 1 0,-21 0 0,21 0 15,0-21-15,-21 20 0,0 1 16,21 0-16,0 0 0,-21 42 47,0 0-47,0 0 0,0 1 16,0-1-16,0 21 0,0-21 0,0 0 15,0 1-15,0-1 0,0 0 16,22 0-16,-1 0 0,0 0 15,0-21-15,0 0 16,0 0-16,1 0 0,-1 0 16,0 0-16,0 0 0,0 0 15,0-21-15,1 0 0,-1 0 16,0 0-16,0 0 0,0-1 16,-21-20-16,21 0 0,1-1 15,-1 1-15,0 0 0,-21-1 0,21 1 16,0 0-16,-21-1 0,0 22 15,0-21-15,0 21 0,0 0 0,0-1 16,0 1-16,-21 21 31,0 21-31,0 1 0,21-1 0,0 0 16,-21 21-16,21-21 0,-22 22 0,22-1 16,0-21-16,-21 22 0,21-22 15,0 21-15,0-21 0,0 22 0,0-22 16,0 0-16,0 21 0,0-21 0,21 1 15,1-1 1,-1 0-16,0-21 0,0 21 16,0-21-16,0 0 0,1 0 15,-1 0-15,0 0 0,0-21 0,0 21 16,-21-21-16,21 0 0,1 21 16,-1-22-16,0 1 0,0 0 0,0 0 15,-21 0-15,0 0 0,21 21 16,-21 21-1,-21 0 1,21 0-16,-21 0 16,21 0-16,0 1 0,0-1 15,0 0 1,-21-21 0,21-21 30,0 0-46,0-1 16,0 1-16,0 0 0</inkml:trace>
  <inkml:trace contextRef="#ctx0" brushRef="#br0" timeOffset="166196.74">11176 15198 0,'0'0'0,"-21"0"0,21-21 16,0-1 0,21 22 15,0 0-31,0 0 16,0 0-16,1 0 0,-1 0 15,21 0-15,-21 0 0</inkml:trace>
  <inkml:trace contextRef="#ctx0" brushRef="#br0" timeOffset="166716.41">11472 15431 0,'21'0'31,"1"0"-15,-1 0-1,0 0-15,0 0 0,-21 21 16,0 0-16,0 0 16,0 0-16,0 0 15,0 1-15,-21-1 0,0 0 0,0 0 16,-1 0-16,1 0 0,-21 1 0,21-1 16,0-21-16,-1 21 0,-20 0 15,21-21-15,21 21 0,-21-21 16,42 0 15,0 0-31,0 0 0,0 0 16,22 0-16,-22 0 0,0 0 15,0 0-15,0 0 0,1 0 16,-1 21-16,0-21 0,0 22 16,0-1-16,-21 0 0,0 0 0,21 0 15,-21 0-15,0 1 0,0-1 0,0 0 16,0 0-16,0 21 0,-21-20 15,0-1-15,0 0 0,0 0 0,0 0 16,-1 0-16,-20 1 0,21-22 0,0 21 16,0-21-16,-22 0 0,22 21 15,0-21-15,0 0 0,0 0 0,-1 0 16,1 0-16,0 0 0,0 0 0,21-21 16,0 0-1,0-1-15,0 1 0,0 0 0,21 0 16,0 0-16,0-22 0,22 1 15</inkml:trace>
  <inkml:trace contextRef="#ctx0" brushRef="#br0" timeOffset="167073.21">11896 15558 0,'0'-22'16,"0"1"-16,21 0 15,0 21 1,0-21-16,0 0 0,0 21 16,1-21-16,-1 21 0,0-22 15,0 1-15,-21 0 0,21 21 16,-21-21-16,0 0 0,-21 21 31,0 0-31,0 0 0,0 0 0,-1 21 16,1 0-16,21 0 0,-21-21 0,0 21 15,21 1-15,0-1 0,0 0 16,-21 0-16,21 0 0,0 0 0,0 1 16,0-1-16,0 0 0,21 0 15,0-21-15,0 0 16,0 0-16,1 0 0,20 0 0,-21 0 16,0 0-16,22 0 0,-1 0 15,-21 0-15,21-21 0</inkml:trace>
  <inkml:trace contextRef="#ctx0" brushRef="#br0" timeOffset="167569.93">12615 15304 0,'0'-43'15,"0"107"-15,0-85 0,0-64 0,-21 64 16,0 21-16,0 0 0,0 0 16,-1 0-16,1 0 15,0 21-15,0-21 0,0 21 0,0 0 16,-1 0-16,1 1 0,0-1 0,0 0 15,21 0-15,0 0 16,0 0-16,0 1 0,0-1 0,0 0 16,0 0-16,21-21 0,0 0 15,0 21-15,1-21 32,62 0-32,-63-21 0,1 0 0,-1 0 0,-21 0 15,21-1-15,0 1 0,0-21 16,-21 0-16,21-1 0,1 1 0,-22 0 15,21-22-15,-21 22 0,21-22 0,-21 22 16,0-22-16,0 22 0,0 0 16,0-1-16,0 22 0,0 0 0,0 0 15,-21 42 1,0 0-16,-1 0 16,1 22-16,0-1 0,0-21 0,0 22 15,0 20-15,21-21 0,0 22 0,0-22 16,0 22-16,0-1 0,0-20 15,0-1-15,21 21 0,0-20 0,0-1 16,21-21-16,1 22 0,-22-22 0,21 0 16,1 0-16,-1-21 0,0 21 15,1-21-15,-22 0 0,21 0 0,0 0 16,-20 0-16,20 0 0,-21-21 0,0 21 16,0-21-16,-21 0 0,0 0 15</inkml:trace>
  <inkml:trace contextRef="#ctx0" brushRef="#br0" timeOffset="168776.95">1291 17357 0,'0'0'16,"-21"0"-16,0 0 16,21-21-1,21-1 1,0 22-16,0-21 0,22-21 15,-22 21-15,21-22 0,0 22 0,1-21 16,-1 0-16,0-22 0,1 1 16,-1 20-16,0-20 0,1-1 0,-22 22 15,0 0-15,0-1 0,-21 22 16,0 0-16,0 0 0,0 0 16,-21 21-16,0 0 0,-21 21 15,20 0-15,-20 0 0,21 0 16,-21 22-16,20-1 0,1 0 15,21-21-15,0 22 0,0-1 16,0 0-16,21 1 0,1-22 0,-1 21 16,0-21-16,21 22 0,-21-22 15,22 0-15,-22 0 0,0 0 16,0 1-16,0-22 0,-21 21 0,22 0 16,-22 0-1,-22-21-15,1 0 0,-21 0 16,21 0-16,0 0 0,-22-21 15,22 21-15,-21-21 0,21 0 0,-1 21 16,-20-22-16,21 1 0,0 21 16,0 0-16,21 21 31,0 1-15,21-1-16,-21 0 0,21 0 15,-21 0-15,21 0 0,0-21 16,0 22-16,-21-1 0,22-21 0,-1 0 15,0 21-15,0-21 0,0 0 16,0 0-16,22 0 0,-22 0 16,0 0-16,21-21 0,-20 21 0,20-21 15,-21-1-15,0 1 0,22 0 16,-22-21-16,0-1 0,0 22 0,21-42 16,-20 20-16,-1 1 0,0-21 15,0-1-15,-21 22 0,21-22 16,-21 22-16,21 0 0,-21-1 15,0 1-15,0 21 0,0 0 0,-21 42 32,21 0-32,0 0 0,-21 21 15,0 1-15,21-1 0,-21 22 16,21-22-16,0 0 0,0 22 0,0-22 16,0 0-16,0-20 0,0 20 15,0-21-15,0 21 0,0-20 16,21-1-16,0-21 0,-21 21 0,21 0 15,0-21 1,1 0-16,-1 0 0,0 0 16,0 0-16,-21-21 15,21 21-15,-21-21 0,0 0 0</inkml:trace>
  <inkml:trace contextRef="#ctx0" brushRef="#br0" timeOffset="168948.85">2138 17060 0,'-21'0'0,"21"-21"0,42 42 0,-63-21 0,-22-21 0,43 0 32,0 0-17,22 21 1,-1 0-16,21-21 0,-21 21 16,22 0-16,-22 0 0,21-21 15,-21 21-15,22 0 0,-1 0 0</inkml:trace>
  <inkml:trace contextRef="#ctx0" brushRef="#br0" timeOffset="170401.32">2773 17230 0,'0'0'0,"63"21"31,-42-42-31,1 21 0,-1-21 15,0-1-15,0 1 16,-21 0-16,0 0 0,21 0 0,-21 0 16,0-1-16,0 1 0,0 0 15,0 0-15,0 0 0,-21 0 0,0-1 16,0 1-16,0 21 0,-1 0 16,1 0-16,-21 0 0,21 21 15,-22 1-15,22-1 0,-21 0 0,21 0 16,0 21-16,-1-20 0,1-1 15,21 21-15,-21-21 0,21 0 16,0 1-16,0-1 0,0 0 0,21 0 16,0-21-16,1 21 0,-1-21 15,0 0-15,0 0 0,21 0 16,-20 0-16,-1 0 0,0 0 0,0 0 16,0-21-16,0 21 0,1-21 15,-1 0-15,0 21 0,-21-21 0,0-1 16,21 1-16,-21 0 0,0-21 15,0 21-15,0-1 0,0-20 0,0 21 16,0 0-16,0 0 0,0-1 16,0 1-16,-21 21 15,21 21 1,0 1-16,0-1 0,-21 0 16,21 0-16,0 0 0,0 22 15,0-22-15,0 0 0,0 0 0,0 0 16,0 0-16,0 1 0,21-1 15,-21 0-15,21 0 0,0-21 0,0 21 16,1-21-16,-1 0 0,0 0 16,0 0-16,0 0 0,0 0 0,1 0 15,-1-21-15,21 0 0,-21 21 16,0-21-16,1 0 0,-1-22 16,0 22-16,0-21 0,0 21 0,0-22 15,1-20-15,-1-43 16,0 64-16,0-22 0,-21 1 0,0 20 15,0 1-15,0 0 0,0-1 16,0 22-16,0 0 0,0 0 0,0 0 16,0 42-1,0 0-15,-21 21 16,21-21-16,-21 22 0,21-1 16,-21 0-16,21 1 0,0 20 0,0-20 15,0-1-15,-22 21 0,22-20 16,0-1-16,0-21 0,0 22 0,0-22 15,0 21-15,22-21 16,-22 0-16,21-21 0,0 22 0,0-22 16,0 0-16,0 0 0,22 0 15,-22 0-15,0 0 0,0 0 0,22-22 16,-22 22-16,0-21 0,0 0 16,0 0-16,0 0 0,-21 0 0,0-1 15,22 1-15,-22 0 0,0 0 16,0 0-16,0 42 31,0 0-31,0 0 16,0 0-16,0 1 0,0-1 15,0 0-15,0 0 0,0 0 16,0 0-16,0 1 0,21-1 0,0-21 16,0 21-16,0-21 0,-21 21 15,21-21-15,1 0 0,-1 0 0,0 0 16,0 0-16,0 0 0,0 0 15,1-21-15,-22 0 0,21 0 0,0 21 16,0-22-16,0-20 0,-21 21 16,21 0-16,1-22 0,-1 22 0,0-21 15,-21 0-15,21 20 0,0-20 16,0 21-16,-21 0 0,0 0 16,22 21-16,-1 0 0,-21 21 31,0 0-31,0 0 15,0 0 1,21-21 15,0 0-31,-21-21 16,0 0-16,0 0 16,0 0-16,0-1 15,-21 22 1,0 0-1,0 22-15,-1-22 16,1 21-16,21 0 0,-21 21 16,0-21-16,21 1 0,0 20 0,0-21 15,-21 21-15,21-20 0,0-1 16,0 0-16,0 0 0,0 0 0,0 0 16,21 1-16,0-22 15,0 21-15,0-21 0,1 0 0,-1 0 16,0 0-16,0 0 15,0 0-15,0-21 0,1 21 0,-1-22 16,-21 1-16,21 0 16,-21 0-16,21 0 0,-21 0 15,0-22-15,0 22 0,0-21 0</inkml:trace>
  <inkml:trace contextRef="#ctx0" brushRef="#br0" timeOffset="170588.83">4191 16531 0,'0'0'16,"-64"0"-1,43 0 48,0 0-63</inkml:trace>
  <inkml:trace contextRef="#ctx0" brushRef="#br0" timeOffset="170778.72">3217 16764 0,'-21'0'0,"42"0"0,-63 0 0,42-21 31,0 0-31,21 0 15,0-1-15,22 22 0,-22-21 16,21 21-16,0 0 0,1-21 16,-1 21-16,0-21 0,1 21 0,-1 0 15,0-21-15,1 21 0,-1 0 0</inkml:trace>
  <inkml:trace contextRef="#ctx0" brushRef="#br0" timeOffset="171292.42">5905 16743 0,'0'0'0,"0"-21"0,22 0 0,-22-1 15,21 1-15,-21 0 16,0 42 0,0 0-16,-21 1 0,-1-1 15,22 21-15,-21 0 0,21 22 0,-21-22 16,0 22-16,21-22 0,0 22 0,0-22 16,-21 21-16,0 1 0,-1-22 15,22 22-15,-21-1 0,21-20 0,-21 20 16,21-21-16,-21 1 15,21-1-15,0-21 0,0 22 0,0-22 16,0 0-16,0 0 0,0-42 31,0 0-31,0 0 16,0-1-16,0-20 0,0 21 0</inkml:trace>
  <inkml:trace contextRef="#ctx0" brushRef="#br0" timeOffset="172748.21">5567 16933 0,'-21'-148'32,"21"127"-32,21 233 0,-21-255 0,-21-168 0,42 168 0,0 22 15,21 0-15,1-21 0,-22 21 0,21-1 16,22 22-16,-22-21 0,21 21 16,-20 0-16,20 0 0,-20 0 0,-1 0 15,21 0-15,-20 21 0,-1 1 16,-21-1-16,22 21 0,-22-21 0,0 22 15,-21-1-15,0-21 0,0 21 0,0 1 16,-21-22-16,0 21 0,-22-21 16,22 1-16,0-1 0,0 0 0,0-21 15,-22 21-15,22-21 0,0 0 16,0 0-16,0 0 0,-1 0 0,1 0 16,0 0-1,0 0 1,42 0 15,0 0-31,0 0 0,1 0 16,-1 0-16,0 21 0,21-21 15,-21 0-15,1 0 0,20 0 0,-21 0 16,0 0-16,22 0 0,-1 0 16,-21-21-16,21 21 0,1-21 0,-22 0 15,21 21-15,1-21 0,-22-1 16,21 22-16,-21-21 0,22 0 0,-22 0 15,0-21-15,0 20 0,0 1 16,0 0-16,1-21 0,-22 21 16,0-1-16,0 1 0,-22 42 31,1 1-31,21-1 16,-21 0-16,0 0 0,0 21 0,21-20 15,0 20-15,0-21 0,0 0 16,0 22-16,0-22 0,0 0 0,0 0 15,0 0-15,21 0 16,0 1-16,0-22 0,0 0 16,1 0-16,-1 0 0,21 0 0,-21 0 0,0 0 15,1 0-15,20-22 16,-21 1-16,0 21 0,0-21 0,1 0 16,-1 0-16,0 0 0,-21-22 15,0 22-15,0 0 0,0-21 0,0 20 16,0-20-16,0 21 0,-21 0 0,0-22 15,-1 22-15,1 21 0,-21-21 16,21 21-16,-22 0 0,22 0 0,0 0 16,-21 0-16,21 0 0,-1 21 15,1-21-15,21 21 0,0 1 16,0-1 0,21-21-16,1 0 0,20 0 15,-21 0-15,21 0 0,-20 0 0,20 0 16,0 0-16,-21-21 0,22-1 15,-1 22-15,-21-21 0,22 21 0,-22 0 16,21-21-16,-21 21 0,0 0 16,1 0-16,-1 0 0,-21 21 15,0 0 1,0 1-16,0-1 0,0 0 16,0 0-16,0 0 0,-21 0 0,21 22 15,0-22-15,-22 0 0,22 0 16,-21 0-16,21 1 0,0-1 15,0 0-15,0 0 0,0 0 16,21-21 0,1 0-16,-1 0 0,0 0 15,0 0-15,0 0 0,0 0 16,1 0-16,-1-21 0,0 21 0,0-21 16,-21 0-16,21 0 0,0-1 0,-21 1 15,0-21-15,0 21 0,0 0 16,-21-106-1,0 105-15,0 1 0,0 0 16,0 0-16,-1 21 0,1 0 0,0 0 16,0 0-16,0 0 15,0 21-15,21 0 0,-22-21 16,22 21-16,0 1 0,0-1 0,0 0 16,0 0-16,22-21 15,-1 0-15,0 0 0,0 0 16,0 0-16,22 0 0,-22 0 15,0 0-15,21-21 0,-21 21 0,22-21 16,-22 0-16,21-1 0,1 1 0,-22 0 16,21 0-16,-21 0 15,22 0-15,-22-1 0,0 1 0,0-21 0,-21 21 16,0 0-16,0-22 0,0 22 16,0 0-16,0 0 0,-21 0 15,0 21-15,0 0 16,-1 21-16,1 0 0,0 0 15,0 0-15,0 22 0,0-22 0,21 21 16,0 0-16,0 1 0,-22-1 16,22 0-16,0 1 0,0-1 0,0 0 15,0-20-15,22 20 0,-1 0 0,-21-21 16,21 1-16,0 20 0,0-21 16,0-21-16,-21 21 0,22 0 0,-1-21 15,0 22-15,0-22 16,0 0-16,0 0 0,1 0 15,-1 0-15,0 0 0,0-22 16,21 1-16,-20 21 0,20-21 16</inkml:trace>
  <inkml:trace contextRef="#ctx0" brushRef="#br0" timeOffset="174236.91">9080 16891 0,'0'0'0,"22"0"0,20-21 16,-42 0-16,0 0 0,21-1 16,-21 1-16,0 0 0,21 0 15,-21 0-15,0 0 16,0-1-16,0 1 0,0 0 0,0 0 16,-21 21-16,21-21 0,-21 21 0,0-21 15,0 21-15,-1 0 16,1 0-16,0 21 0,-21 0 0,21 0 15,-1 21-15,-20-20 0,21 20 0,-21-21 16,20 21-16,1 1 0,-21-22 16,42 21-16,0-21 0,-21 1 0,21-1 15,0 0-15,0 0 0,0 0 16,21 0-16,0-21 0,0 0 16,0 0-16,22 0 0,-22 0 15,0 0-15,21 0 0,-20-21 16,-1 21-16,21-21 0,-21 0 0,0 0 15,1 0-15,-1-1 0,0 1 16,0-21-16,0 0 0,0 20 0,1-20 16,-1 0-16,-21 21 0,0-1 0,21-20 15,-21 21-15,0 0 16,0 42 0,-21 0-1,0 0-15,21 0 0,0 1 0,-22 20 16,22-21-16,-21 0 0,21 22 0,0-22 15,0 0-15,0 0 0,0 0 16,0 0-16,0 1 0,0-1 16,21 0-16,1-21 0,-1 0 15,0 0-15,0 0 0,0 0 0,0 0 16,1 0-16,-1 0 0,0 0 0,0-21 16,0 0-16,0 21 0,1-22 15,-1 1-15,0-21 0,0 21 0,0-22 16,0 22-16,-21-21 0,0 21 15,22-22-15,-22 22 0,0 0 0,0 0 16,0 0-16,0 0 0,0 42 47,0 0-47,21 0 16,0 0-1,0 0-15,0-21 0,-21 22 0,21-1 16,1 0-16,-22 0 15,0 0-15,0 0 0,0 1 16,0-1-16,0 0 0,0 0 16,0 0-16,0 0 15,21-21-15,0 22 0,0-22 16,0 0-16,0 0 16,1 0-16,-1 0 0,0 0 15,0 0-15,0 0 0,0 0 0,1 0 16,20 0-16,-21-22 0,0 1 15,22 0-15,-22 0 0,21 0 0,-21 0 16,0-1-16,22-20 0,-22 21 16,0-21-16,0 20 0,-21-20 0,0 21 15,21 0-15,-21 0 0,0-1 0,0 1 16,-21 21 0,0 0-16,-21 0 0,21 21 15,-1 1-15,1-22 0,0 21 16,0 0-16,21 21 0,0-21 15,0 1-15,0 20 0,0-21 0,0 0 16,0 22-16,21-22 0,0 0 16,0 0-16,1 0 0,20 0 0,-21-21 15,0 22-15,22-22 0,-22 0 16,21 0-16,0 0 0,-20 0 0,20 0 16,0 0-16,1 0 0,-1 0 0,0 0 15,-21-22-15,22 1 0,-1 0 16,0 0-16,-20 0 0,20-22 0,-21 22 15,0-21-15,0 0 0,1 20 16,-22-20-16,0 21 0,0-21 0,0 20 16,0 1-16,-22 0 0,1 0 15,0 21-15,0 0 0,0 0 16,0 0-16,-1 0 0,-20 0 0,21 21 16,0 0-16,0 0 0,-1 1 0,1-1 15,0 0-15,21 0 0,-21 0 16,21 0-16,0 1 0,0-1 0,0 0 15,21 0-15,0 0 0,0-21 16,1 21-16,-1-21 0,0 0 0,0 0 16,0 0-16,0 0 0,1 0 0,-1 0 15,0 0-15,0 0 0,0 0 16,0-21-16,1 0 0,-1 0 16,0 0-16,0 0 0,-21-1 15,21 22 1,-21 22-1,0-1 1,0 0-16,0 0 0,0 0 0,21 0 16,-21 1-16,22-1 15,-1-21-15,0 21 0,0 0 0,0-21 16,0 0-16,22 21 0,-22-21 0,21 0 16,-21 0-16,22 0 0,-22 0 15,0 0-15,0 0 0,0 0 0,1 0 16,-1 0-16,-21-21 15,0 0-15</inkml:trace>
  <inkml:trace contextRef="#ctx0" brushRef="#br0" timeOffset="179245.09">15049 11536 0,'22'-21'0,"-1"21"0,-21-21 15,21-1-15,-21 1 0,0 0 16,0 0-16,0 0 0,0 0 0,0-1 16,0 1-16,0-21 0,0 21 0,0 0 15,0-1-15,0-20 0,0 21 16,-21 0-16,21 0 0,0-1 16,0 44-1,0-1-15,0 0 16,0 0-16,0 21 0,0 1 15,0-1-15,0 0 0,0 22 0,0-22 16,0 1-16,0-1 0,0 21 0,0-20 16,0-1-16,-21 0 0,21 22 0,-22-22 15,22 22-15,0-22 0,-21 22 16,0-22-16,21 21 0,-21-20 0,21-1 16,0-21-16,0 22 0,0-22 0,-21 0 15,21 0-15,0 0 0,0-42 31,0 0-31,0 0 16,0-22-16,0 22 0,0-21 16,0 21-16,0-22 0,0 1 0,0 0 15,21-1-15,-21 1 0,0 0 0,0 21 16,21-22-16,-21 22 0,21 0 0,0 0 16,-21 0-16,22 21 15,-1 0-15,0 0 16,-21 21-16,0 0 0,21 0 15,-21 0-15,21 0 0,0 1 0,-21-1 16,22 0-16,-1 21 0,-21-21 0,21 1 16,0-1-16,0 0 15,0 0-15,1 0 0,-1 0 0,0 1 16,0-22-16,21 0 0,-20 21 0,-1-21 16,21 0-16,-21 0 0,22 0 0,-22 0 15,21-21-15,-21 21 0,0-22 0,22 1 16,-22 0-16,0 0 0,0 0 15,0 0-15,1-1 0,-1-20 0,0 21 16,-21-21-16,21 20 0,-21-20 0,0 21 16,0 0-16,0-22 0,0 22 0,0 0 15,0 0-15,0 0 0,0 0 16,-21 21 0,0 0-16,0 21 15,-1 0-15,22 0 0,0 0 16,-21 0-16,0 1 0,21-1 0,-21 21 15,21-21-15,0 0 0,0 22 0,0-22 16,0 0-16,0 0 0,0 22 16,0-22-16,21 0 0,0-21 0,0 21 15,1 0-15,-1-21 0,0 0 0,0 0 16,0 0-16,0 0 0,1 0 0,20 0 16,0 0-16,-21 0 0,22 0 0,-1-21 15,-21 0-15,22 0 0,-1 0 16,0-1-16,-21 1 0,22 0 15,-22 0-15,0-21 0,0 20 0,0 1 16,1 0-16,-22-21 0,0 21 0,21-1 16,-21 1-16,0 0 0,0 0 0,0 0 15,0 0-15,0-1 16,-21 1 0,-1 21-16,1 0 0,0 21 0,0 1 15,21-1-15,-21 0 0,0 0 0,-1 0 16,1 0-16,21 22 0,-21-22 0,21 0 15,0 21-15,0-20 0,0 20 16,0-21-16,0 21 0,21-20 0,0-1 16,1 0-16,-1 0 0,0 0 15,0 0-15,21 1 0,-20-22 0,-1 0 16,21 21-16,0-21 0,-20 0 0,20 0 16,43-21-1,-43-1-15,-21 22 0,21-21 0,-20 0 16,-1 0-16,0 0 0,0 0 0,0-22 15,0 22-15,1 0 0,-1-21 0,0 20 16,-21 1-16,21 0 0,-21 0 0,21 0 16,-21 0-16,0 42 31,0 0-15,-21 0-16,0 0 0,21 0 15,-21 22-15,0-1 0,21 0 0,0 1 16,-22-1-16,1 22 0,21-22 15,-21 21-15,21 1 0,-21-1 0,21 1 16,-21-1-16,21 1 0,-21-1 0,21 1 16,-22-1-16,22 1 0,0-22 0,-21 22 15,0-1-15,0 1 0,21-22 0,0 22 16,-21-22-16,0 0 0,21 1 0,-22-1 16,22 0-16,-21-21 0,21 22 0,-21-22 15,21 0-15,0 0 0,0 0 0,0-42 31,0 0-31,0 0 16,0 0-16,0 0 0,21-1 0</inkml:trace>
  <inkml:trace contextRef="#ctx0" brushRef="#br0" timeOffset="179608.88">17039 11959 0,'0'-21'0,"0"42"0,-21-84 0,21 42 16,-21-1-16,21 1 0,0 0 15,0 0-15,0 0 0,21 21 16,0-21-16,0 21 16,0 0-16,1 0 0,-1 0 0,21 0 15,-21 0-15,22 21 0,-22 0 0,21-21 16,-21 21-16,22 0 0,-22 22 0,-21-22 15,0 0-15,0 0 0,0 21 0,0-20 16,0-1-16,-21 0 0,-1 0 16,1 0-16,0 0 0,0 1 0,0-1 15,-22-21-15,22 21 0,0-21 0,-21 0 16,21 21-16,-1-21 0,1 0 0,0 0 16,0 0-16,0 0 15,0 0-15,21-21 16,0 0-1,21 0-15,0-1 0,0 1 16</inkml:trace>
  <inkml:trace contextRef="#ctx0" brushRef="#br0" timeOffset="182711.75">18224 11917 0,'0'-42'16,"0"84"-16,0-106 0,-21 64 0,21 22 46,0-1-46,-21 0 0,21 0 16,0 21-16,0-20 0,0 20 16,0-21-16,0 21 0,0-20 0,0-1 0,0 0 15,0 0-15,-21 0 0,21 0 16,0 1-16,0-1 16,0-42 15,0-1-31,0 1 0,0 0 15,21-21-15,0 21 0,-21-1 0,21 1 16,1-21-16,-22 21 0,21 0 0,0-22 16,0 22-16,0 0 0,0 0 15,-21 0-15,22-1 0,-1 22 0,0 0 16,0 0-16,0 0 16,-21 22-16,0-1 15,21-21-15,-21 21 0,0 21 0,0-21 16,22 1-16,-22-1 0,0 0 15,0 0-15,0 0 0,0 0 0,21 1 16,0-1-16,-21 0 0,21 0 16,0 0-16,0-21 0,1 0 15,-1 0-15,0 0 0,0 0 16,0 0-16,0 0 0,1 0 16,-1-21-16,0 0 0,0 0 0,0 21 15,-21-43-15,21 22 0,1 0 0,-1 0 16,0-21-16,0 20 0,0-20 15,0 21-15,1-21 0,-22 20 0,21 1 16,-21 0-16,21 0 0,-21 0 0,21 0 16,-21 42 15,0 0-31,0 0 0,-21 0 0,0 22 16,21-22-16,0 21 0,0-21 0,0 22 15,0-22-15,0 21 0,0-21 0,0 22 16,0-22-16,0 0 0,21 0 15,0 0-15,0 0 0,0 1 0,1-22 16,-1 21-16,21-21 0,-21 0 0,22 0 16,-22 0-16,21 0 0,-21 0 15,22 0-15,-1 0 0,-21-21 0,21-1 16,-20 22-16,20-21 0,-21 0 16,21 0-16,-20 0 0,-1-22 0,0 22 15,0-21-15,-21 0 0,21 20 0,0-20 16,-21 0-16,0 21 0,0-22 0,0 22 15,0-21-15,0 21 0,0-1 16,-21 22 0,0 22-16,0-1 0,21 0 15,-21 0-15,0 0 0,21 22 0,0-22 16,0 21-16,0-21 0,0 22 16,0-22-16,0 0 0,0 21 0,0-21 15,21 1-15,0-1 0,0 0 16,0 0-16,0-21 0,22 21 0,-22-21 15,0 0-15,0 0 0,0 0 0,1 0 16,-1 0-16,0 0 0,0 0 0,-21-21 16,21 0-16,0 0 0,1 21 0,-1-21 15,0-22-15,-21 22 0,21 0 16,0-21-16,0 20 0,1-20 16,-22 21-16,21 0 0,0-22 0,-21 22 0,0 0 15,0 0-15,0 0 0,21 21 16,-21 21 15,0 0-31,0 0 0,0 0 16,0 1-16,0-1 0,0 0 0,0 21 15,0-21-15,0 22 0,0-22 0,0 21 16,0-21-16,0 22 0,0-22 0,0 0 16,0 0-16,0 0 0,0 1 0,0-1 15,-21-21-15,21-21 31,0-1-15,0 1-16,21 0 0,0 0 0,-21 0 16,21 0-16,1-22 0,-1 22 15,0 0-15,0-21 0,0 20 0,-21-20 16,43 21-16,-22 0 0,0 0 16,0-1-16,0 1 0,0 0 0,1 21 15,-1 0-15,0 0 0,-21 21 16,21-21-16,-21 21 0,0 22 0,21-22 15,-21 0-15,0 21 0,0 1 0,0-22 16,0 21-16,0-21 0,0 1 16,0 20-16,0-21 0,0 0 0,0 0 15,0 1-15,0-1 0,21-21 32,1 0-17,-1 0-15,0-21 16,0 21-16,0-22 0,0 1 0,1 21 15,-1-21-15,0 0 0,0-21 0,0 20 16,0 1-16,22-21 0,-22 21 16,42-64-16,-20 64 0,-22 0 0,0 0 15,0-1-15,0 1 0,1 0 16,-1 21-16,-21 21 16,0 0-16,0 1 0,0-1 15,-21 0-15,21 21 0,0-21 0,0 1 16,0 20-16,0-21 0,0 0 0,0 0 15,0 1-15,0-1 16,0 0-16,0 0 0,21 0 0,-21 0 16,21-21-16,0 0 0,0 22 0,0-22 15,1 0-15,-1 0 0,0 0 16,0 0-16,0 0 0,22 0 0,-22-22 16,0 1-16,0 21 0,0-21 0,0 0 15,1-21-15,-1 20 0,0 1 16,0-21-16,0 21 0,0-22 0,1 1 15,-1 21-15,0-21 0,-21 20 16,0 1-16,21 0 0,-21 0 0,-21 21 31,0 21-31,0 0 16,-1 0-16,1 1 0,0 20 16,21-21-16,0 0 0,0 0 0,-21 22 15,21-22-15,0 0 0,0 0 0,0 0 16,0 1-16,0-1 0,21 0 15,0-21-15,-21 21 0,21-21 0,1 0 16,-1 21-16,21-21 0,-21 0 0,0 0 16,1 0-16,20 0 0,-21 0 0,0 0 15,0-21-15,1 21 0,-1-21 0,0 0 16,0 0-16,-21-1 0,21 1 16,-21-21-16,21 0 0,-21 20 15,0-20-15,22 0 0,-22-1 0,0 1 16,0 21-16,0-21 0,0 20 0,0-20 15,0 21-15,0 0 0,-22 21 0,1-21 16,0 21-16,0 0 0,0 0 16,0 0-16,-1 0 0,1 21 0,0 0 15,-21-21-15,21 21 0,-1 0 0,1 0 16,0 1-16,21-1 0,0 0 0,0 0 16,0 21-16,0-20 0,0-1 15,0 0-15,0 0 0,0 0 0,21 0 16,0 1-16,1-1 0,-1 0 0,0-21 15,0 21-15,21-21 0,-20 0 16,-1 0-16,21 21 0,-21-21 0,0 0 16,1 0-16,20 0 0,-21 0 15,0-21-15,22 21 0,-22-21 0,21 0 16,-21 0-16,0-1 0,22 1 0,-22 0 16,0 0-16,-21-21 0,0 20 0,21 22 15,-21-21-15,0 0 0,0 42 31,-21 0-31,0-21 16,21 22-16,0-1 0,0 0 0,0 21 16,-21-21-16,21 1 0,0-1 0,0 0 15,0 0-15,0 0 16,21 0-16,0 1 0,0-22 16,0 21-16,1-21 0,-1 0 0,0 0 15,0 0-15,0 0 0,0 0 0,1 0 16,-1 0-16,0 0 0,0-21 0,0 21 15,0-22-15,1 1 0,-1 0 0,0 0 16,0 0-16,0 0 0,0-22 16,-21 22-16,0 0 0,0 0 15,0 0-15,0-1 0,0 44 32,-21-1-32,0 0 0,21 0 15,0 0-15,0 0 16,0 1-16,-21-1 0,21 0 0,0 0 15,0 0-15,0 0 0,0 1 16,0-1-16,21-21 0,0 0 16,0 0-16,1 21 0,-1-21 15,21 0-15,-21 0 0,22 0 0,-22 0 16,21 0-16,-21 0 0,0-21 0,1 21 16,-1-21-16,21-1 0,-21 1 0,0 0 15,22-21-15,-43 21 16,21-1-16,0-20 0,0 21 0,-21 0 15,21 0-15,-21-1 0,22 22 16,-22 22 0,-22-1-1,1 0-15,21 0 0,-21 0 0,21 22 16,-21-1-16,0-21 0,0 21 16,21 1-16,-22-1 0,1 0 0,0 1 15,0-1-15,0 22 0,0-22 0,-1 0 16,1 22-16,-21-22 0,21 22 15,-22 63-15,22-43 0,-21-20 16,21-1-16,0 1 0,-1-1 0,1 1 16,21-1-16,0 1 0,0-22 0,0 22 15,0-1-15,0-21 0,0 22 0,0-22 16,0 1-16,0-1 0,0 0 16,0-21-16,0 1 0,0 20 0,0-21 15,0 0-15,-21-21 0,0 0 16,0 0-16,0 0 15,-1 0-15,1 0 0,0-21 0,-85-85 32,85 64-32,0 0 0,0-1 0,0 1 15,-1 0-15,22-43 0,0 43 0,0-1 16,22 1-16,-1 0 0,0-1 0,21 1 16,22-22-16,-22 22 15,22-21-15,-1-1 0,22 22 0,-22-22 16,22 22-16,-22-22 0,86-20 15,-86 41-15,64-20 0,-85 42 16,22-22-16,-22 22 0,1 21 16,-1-21-16,-21 21 0,0-21 0,0 21 15,1 0-15,-1 0 0,0 0 16,-21 21-16,0 0 0,0 0 16,0 1-1,-21-22 1,0 0-16,-1 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46:02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2540 0,'0'21'16,"0"0"0,0 1-16,0-1 15,0 0-15,0 0 0,0 0 16,0 0-16,0 1 15,0-1-15,0 0 16,0 0-16,21-21 31,0 0-15,0 0 0</inkml:trace>
  <inkml:trace contextRef="#ctx0" brushRef="#br0" timeOffset="1399.49">1630 2032 0,'0'0'0,"0"-21"0,0 0 15,0 0-15,0-1 0,0 1 16,0 0-16,0 0 0,0 0 0,0 0 16,0-1-16,21 22 15,0 0-15,0 0 16,0 22-16,1 20 15,-1-21-15,0 21 0,0 1 0,0-1 16,0 0-16,1 1 0,-1-1 16,0 22-16,0-22 0,-21 21 0,21-20 15,-21 20-15,21-20 0,-21-1 16,0 21-16,0-20 0,0-22 0,0 21 16,0 1-16,0-22 0,0 0 15,0 0-15,0 0 0,0 0 16,0-42 15,0 0-31,0 0 0,0 0 0,0-22 16,0 1-16,0-21 0,0-1 15,22 1-15,-1-1 0,0 1 0,0-22 16,0 21-16,0-20 0,1 20 16,-1-20-16,21 20 0,-21 22 0,0-22 15,1 22-15,-1 21 0,0-22 16,0 22-16,0 0 0,0 21 31,1 0-31,-1 21 16,-21 0-16,0 1 15,21-1-15,-21 0 0,0 0 0,0 0 16,0 0-16,0 1 0,0-1 16,0 0-16,0 0 0,0 21 0,0-20 15,0-1-15,0 0 0</inkml:trace>
  <inkml:trace contextRef="#ctx0" brushRef="#br0" timeOffset="4207.39">2794 2794 0,'0'0'0,"21"0"15,-21-21-15,0 0 16,21 21-16,0-21 0,1-1 0,-22 1 16,21 0-16,0-21 0,-21 21 15,0-22-15,21 22 0,-21-21 0,21-1 16,-21 22-16,0-21 0,0 0 16,0 20-16,0 1 0,-21 0 15,0 0-15,0 0 0,0 21 0,-1 0 16,1 0-16,-21 0 0,21 0 15,-22 0-15,1 21 0,0 0 0,-1 21 16,1-20-16,0 20 0,21 0 16,-22 1-16,22-1 0,0 0 0,0 1 15,21-1-15,-21 0 0,21-21 16,0 22-16,0-22 0,21 0 0,0 0 16,0 0-16,0-21 0,22 0 15,-22 0-15,21 0 0,0 0 0,-20 0 16,20 0-16,0 0 0,-21-21 0,22 0 15,-22 0-15,21 0 16,-21 0-16,1-1 0,-1-20 0,0 21 16,-21-21-16,0-1 0,21 1 15,0 21-15,-21-22 0,0 1 0,0 21 16,21-21-16,-21 20 0,0 1 0,22 21 16,-22-21-16,0 42 31,0 0-31,0 1 15,0-1-15,0 0 0,-22 21 0,22 1 16,-21-1-16,21-21 0,0 21 0,0 1 16,-21-1-16,21-21 0,0 22 15,0-22-15,0 0 0,0 0 16,0 0-16,21 0 0,-21 1 0,21-22 16,1 0-16,-1 0 0,0 0 15,21 0-15,-21 0 0,1 0 0,20 0 16,-21-22-16,21 22 0,-20-21 15,20-21-15,-21 21 0,21 0 0,-20-22 16,-1 22-16,0-21 0,21-1 0,-21 1 16,-21 21-16,22-21 0,-22-1 15,21 22-15,-21 0 0,0 0 16,-21 21-16,-1 0 16,1 0-16,0 0 0,0 0 0,0 0 15,0 21-15,21 0 16,0 0-16,0 0 0,0 1 15,0-1-15,0 0 0,21 0 16,-21 0-16,21 0 0,0 1 16,0-1-16,0 0 0,1 0 0,-22 0 15,21 0-15,0 1 0,-21-1 0,0 0 16,0 0-16,21-21 0,0 21 16,-21 0-16,21 1 0,1-1 0,-1 0 15,0-21-15,0 0 0,0 21 16,0-21-16,1 0 0,20 0 15,-21 0-15,0 0 0,22 0 0,-22-21 16,21 21-16,-21-21 0,0 0 16,22-1-16,-22 1 0,0 0 15,0 0-15,0 0 0,-21-22 0,22 1 16,-1 21-16,0-21 0,-21-1 0,0 22 16,0-21-16,0 21 0,0-22 15,0 22-15,0 0 0,0 0 16,-21 21-16,0 0 0,-1 0 15,1 0-15,0 0 0,0 21 0,0-21 16,0 21-16,-1 0 0,22 22 0,-21-22 16,0 0-16,0 21 15,0 1-15,21-22 0,0 21 0,-21-21 0,21 22 16,0-22-16,0 0 0,0 0 16,0 0-16,0 0 0,21 1 15,0-22-15,0 21 0,0-21 16,0 0-16,1 0 0,-1 0 15,0-21-15,0-1 16,0 1-16,-21 0 0,0 0 16,21-21-16,-21 20 0,22 1 0,-1-21 15,-21 21-15,0-22 0,0 22 16,21 0-16,-21 0 0,21 0 0,-21 0 16,0 42 15,0 0-31,0 0 0,0 0 15,0 0-15,0 1 0,0-1 16,0 21-16,0-21 0,0 0 0,0 1 16,0-1-16,0 0 0,0 0 0,21 0 15,0-21-15,-21 21 0,22-21 16,-1 22-16,0-22 0,0 0 0,21 0 16,-20 0-16,-1 0 0,21-22 0,-21 1 15,0 21-15,22-21 0,-22 0 16,0 0-16,0 0 0,0-1 15,-21 1-15,22-21 0,-1 21 0,0 0 16,0-22-16,-21 22 0,0 0 16,21 0-16,-21 0 0,21 21 15,-21 21 1,-21-21 0,0 21-16,21 0 0,-21 0 0,21 0 15,0 22-15,0-22 0,-21 0 0,21 0 16,0 0-16,0 22 0,0-22 15,0 0-15,0 0 0,21-21 0,0 21 16,0 1-16,0-22 0,1 0 0,-1 21 16,21-21-16,-21 0 15,22 0-15,-22 0 0,21 0 0,-21-21 16,0-1-16,22 22 0,-22-21 0,0-21 16,0 21-16,0 0 0,1-22 15,-1 1-15,0-22 0,0 22 0,0-21 16,0 20-16,1-20 0,-1 20 0,0-20 15,-21 21-15,21-1 0,0 1 16,-21 0-16,0 20 0,0 1 0,0 0 16,0 0-16,0 0 0,0 42 15,-21 0 1,21 0-16,0 0 0,-21 22 0,21-1 16,-21 0-16,21 1 15,-21-1-15,21 22 0,0-22 0,0 21 16,0 1-16,-22-22 0,22 22 0,-21-22 15,21 0-15,-21 1 0,21-1 16,0-21-16,0 0 0,0 1 0,-21-1 16,21 0-16,21-42 31,-21 0-15,21-1-16,-21-20 0,21 21 0,1 0 15,-1-22-15,0 22 16,0-21-16,0 21 0,22 0 0,-22-22 15,21 22-15,0 0 0,-20 0 0,20 0 16,-21-1-16,21 22 0,-20 0 16,-1 0-16,0 0 0,0 0 0,0 0 15,0 22-15,1-1 0,-22 0 0,0 0 16,21 0-16,-21 0 0,0 1 16,0-1-16,0 0 0,0 0 0,0 0 15,0 0-15,0 1 0,-21-1 0,-1 0 16,1-21-16,21 21 0,-21-21 0,0 0 15,0 0-15,0 0 0,-1 0 16,1 0-16,0 0 0,0 0 16,0 0-16,0-21 15,-1 21 1,22-21-16,0 42 62,0 0-62,22-21 0,-1 21 16,0-21-16,0 21 16,0-21-16,0 0 0,22 0 0,-22 0 15,21 0-15,-21 0 0,22 0 0,-1 0 16,-21 0-16,22 0 0,-1-21 16,-21 0-16,0 21 0,22-21 15,-22-21-15,0 20 0,0 1 0,0-21 16,0 0-16,1-1 0,-1-20 0,0 20 15,0-20-15,-21 21 0,21-1 16,0-20-16,-21 20 0,0 1 0,22 0 16,-22-1-16,21 22 0,-21-21 0,0 21 15,0 0-15,0-1 0,0 1 16,0 42 0,0 1-1,-21-1-15,21 21 0,-22-21 16,22 22-16,0-22 0,-21 21 15,0 0-15,21 1 0,-21-1 0,21 0 16,-21 1-16,21-1 0,0 0 16,0 1-16,-21-1 0,21 0 0,0 1 15,0-22-15,0 21 0,0-21 0,0 1 16,0-1-16,21 0 0,-21 0 0,21 0 16,0-21-16,0 21 0,22-21 15,-22 0-15,0 0 0,21 0 0,1 0 16,-22 0-16,21 0 0,-21 0 0,22-21 15,-22 0-15,21 0 0,-21 21 16,0-42-16,1 20 0,-1 1 0,0 0 16,0-21-16,0 21 0,0-22 15,-21 22-15,22-21 0,-22 21 16,0-1-16,0 1 0,0 0 0,0 0 16,-22 21-16,1 0 0,0 0 15,0 0-15,0 0 0,0 0 0,-1 21 16,1 0-16,21 0 0,-21 1 15,0-1-15,21 21 0,-21-21 0,21 22 16,0-22-16,0 21 0,0-21 0,0 0 16,21 1-16,0-1 0,0 0 15,-21 0-15,21 0 0,1 0 0,-1-21 16,0 0-16,0 0 0,21 0 0,-20 0 16,-1 0-16,0 0 0,21 0 15,-21-21-15,1 0 0,-1 21 16,0-21-16,21 0 0,-21 0 0,-21-1 15,22 22-15,-1-21 0,-21 0 0,0 0 16,0-21-16,0 20 0,0 1 16,0 0-16</inkml:trace>
  <inkml:trace contextRef="#ctx0" brushRef="#br0" timeOffset="4759.6">4699 2011 0,'0'-21'0,"0"0"15,-21 21 16,21 21-15,21-21 0,0 21-16,0-21 15,0 0-15,1 0 0,-1 0 0,0 0 16,0 0 0,0 0-16,0-21 0,-21 0 15,-21 21 16,0 0-31,0 0 16,0 0-16,0 0 0,-1 21 16,1 0-16,21 0 15,0 0-15,0 0 16,0 1-16,21-22 0,1 0 16,20 21-16,0-21 0</inkml:trace>
  <inkml:trace contextRef="#ctx0" brushRef="#br0" timeOffset="5876.03">8022 1545 0,'21'-21'0,"-21"0"0,0 0 16,0 0-16,0-1 16,0 1-1,-21 21-15,0 0 16,0 0-16,0 0 0,-1 0 15,-20 21-15,21 22 0,-21-22 0,-1 21 16,22 1-16,-21 20 0,-1 1 16,1-1-16,0 1 0,-1 20 0,1-20 15,21 20-15,-21-20 0,20 21 0,-20-22 16,21 22-16,0-22 0,0 1 16,-1-1-16,22 1 0,0-1 0,0-20 15,0-1-15,0 0 0,0 1 0,22-22 16,-1 0-16,-21 21 0,21-21 0,0-21 15,0 22-15,0-1 0,1-21 16,-1 0-16,0 0 0,0 0 16,0 0-16,0 0 0,1 0 15,-1-21-15,-21-1 16,21 1-16,0 0 0,-21 0 0,21-21 16</inkml:trace>
  <inkml:trace contextRef="#ctx0" brushRef="#br0" timeOffset="6611.61">8276 1905 0,'0'0'0,"0"-21"0,0 0 0,0 0 16,0-1-16,0 44 16,0-1-16,0 0 15,-21 21-15,0 1 0,21-1 16,-21 0-16,21 1 0,-22 20 0,1-21 15,0 1-15,0 20 0,0-20 0,0 20 16,-1-21-16,1 1 0,0-1 16,0 0-16,0-20 0,21-1 0,-21 21 15,-1-42-15,22 21 0,0 0 0,0-42 32,0 0-17,0 0-15,0 0 0,0-22 16,22 22-16,-1-21 0,0 0 0,-21-1 15,21 22-15,-21-21 0,0-1 16,21 22-16,0-21 0,-21 21 0,22 0 16,-22-1-16,0 44 15,0-1 1,0 0-16,0 21 0,0-21 16,0 1-16,0 20 0,0-21 0,0 21 15,0-20-15,21-1 0,0 21 16,-21-21-16,21 0 0,0 1 15,0-1-15,1-21 0,-1 21 0,0 0 0,0-21 16,0 0-16,0 0 16,22 0-16,-22 0 0,21 0 0,-21-21 15,22 0-15,-22 0 0,21-1 0,-21 1 16,1 0-16,-1-21 0,21-1 16,-21 1-16,-21 0 0,21-1 0,-21 1 15,22 0-15,-22-22 0,0 1 0,0 20 16,0-20-16,0-1 0,-22 22 15,1 0-15,0-1 0,0 1 0,-21 21 16,20 0-16,1 0 0,-21 21 0,21 0 16,-22 0-16,22 21 15,0 0-15,0 21 0,0-21 0,0 22 16,-1-1-16,1 0 0,21 1 0,0-22 16,0 21-16,0-21 0,0 22 15,0-22-15,0 0 0,0 0 0,21 0 16,1 1-16,-1-1 0,0 0 0,0-21 15,0 0-15,0 21 0,1-21 16,-1 0-16,0 0 0,0 0 16,0 0-16,0 0 0,1 0 15,-1-21-15,-21 0 0,21 21 0,0 0 16</inkml:trace>
  <inkml:trace contextRef="#ctx0" brushRef="#br0" timeOffset="7931.36">9271 2455 0,'21'-21'31,"-21"0"-15,21 0-1,-21 0-15,0 0 0,0-1 16,0 1-16,0 0 0,0 0 16,0 0-16,0 0 0,-21 21 31,0 0-31,0 0 0,0 0 0,-1 21 16,-20-21-16,21 21 0,0 0 0,-22 21 15,22-20-15,-21-1 0,21 21 16,0-21-16,-1 22 0,1-22 0,0 0 15,21 0-15,-21 21 0,21-20 16,0-1-16,0 0 16,21-21-16,0 0 0,0 0 15,1 0-15,20 0 0,-21 0 0,0-21 16,22 21-16,-22-21 0,0-1 16,0 1-16,21 0 0,-20-21 15,-1 21-15,0-22 0,0 22 0,0-21 16,0 21-16,-21-22 0,0 22 0,22 0 15,-22 0-15,21 0 0,-21-1 16,0 44 0,-21-1-1,-1 0-15,1 0 0,21 0 16,0 0-16,0 22 0,-21-22 16,21 21-16,0-21 0,0 1 0,0 20 0,0-21 15,0 0-15,0 0 0,0 1 16,21-22-16,0 21 0,1-21 15,-1 0-15,0 0 0,0 0 16,21 0-16,-20 0 0,-1 0 0,21 0 16,-21-21-16,0-1 0,22 1 15,-1 0-15,-21-21 0,22 21 0,-22-22 16,0 1-16,21 0 0,-21-1 0,1 1 16,20 0-16,-21-22 0,0 22 15,0-22-15,1 1 0,20 20 0,-42-20 16,21 21-16,0-22 0,-21 43 15,21-21-15,-21 20 0,0 1 16,0 0-16,0 0 0,-21 21 16,0 21-16,21 0 0,-21 0 15,0 1-15,0 20 0,-1 0 16,1 1-16,21-1 0,-21 0 0,0 1 16,0-1-16,21 0 0,-21 1 0,21-1 15,-22 0-15,22 1 0,0-1 16,0 0-16,0 1 0,0-1 0,0 0 15,0-21-15,0 22 0,0-22 0,22 0 16,-1 0-16,0 0 0,0 1 16,0-22-16,0 0 0,1 21 15,-1-21-15,0 0 0,0 0 0,0 0 16,22 0-16,-22-21 0,0-1 0,0 1 16,21 0-16,-20 0 0,-1 0 15,0 0-15,0-22 0,0 22 0,0 0 16,-21 0-16,0-22 0,0 22 0,0 0 15,0 0-15,0 0 16,-21 21-16,0 0 16,0 0-16,0 0 0,0 0 0,-1 0 15,1 21-15,0 0 0,0 0 0,0 0 16,0 1-16,21-1 0,0 21 16,-22-21-16,22 0 0,0 1 15,0-1-15,0 0 0,0 0 0,22 0 16,-22 0-16,21-21 15,0 0-15,0 0 0,0 0 0,0 0 16,1 0-16,-1 0 0,0 0 0,0-21 16,0 0-16,0 21 0,1-21 0,-22 0 15,21 0-15,0-22 0,-21 22 16,21 0-16,-21 0 0,0 0 0,0-1 16,0 1-16,0 42 31,0 1-31,0-1 15,0 0-15,-21 0 0,21 21 16,0-20-16,0-1 0,0 0 0,0 0 16,0 0-16,0 0 0,21 1 15,-21-1-15,21-21 16,0 0-16,1 0 16,-1 0-16,0 0 15,-21-21-15,0-1 0,21 1 0,-21 0 16,21 0-16,-21 0 0,0 0 0,0-1 15,0-20-15,0 21 0</inkml:trace>
  <inkml:trace contextRef="#ctx0" brushRef="#br0" timeOffset="8192.2">9779 2053 0,'-21'0'15,"42"0"-15,-21 0 32,21 0-32,0 0 0,0 0 0,1 0 15,20 0-15,-21 0 0,21 0 0,1 0 16,-22 0-16,21 0 0,-21 0 16,22 0-16,-22 0 0,0 0 0,0 0 15</inkml:trace>
  <inkml:trace contextRef="#ctx0" brushRef="#br0" timeOffset="8667.94">11070 1905 0,'0'0'0,"0"-21"0,0-43 15,0 43-15,0 0 16,-21 21 0,0 21-16,0 0 15,-1 1-15,1 20 0,21 0 0,-21-21 16,0 22-16,21-1 0,-21 22 15,0-22-15,21 0 0,-22 1 0,1 20 16,21-21-16,-21 1 0,21-1 0,-21 0 16,21 1-16,0-22 0,0 0 15,0 0-15,0 0 0,0 1 0,0-1 16,21-21 0,-21-21-16,21-1 15,-21-20 1,0 21-16,0 0 0,0 0 0</inkml:trace>
  <inkml:trace contextRef="#ctx0" brushRef="#br0" timeOffset="9236.12">10837 1693 0,'0'0'0,"0"-21"0,0 0 0,21 21 15,1 0-15,-1 0 0,0 0 16,0 21-16,0-21 0,0 43 0,1-22 15,20 21-15,-21-21 0,0 22 0,22-1 16,-22 0-16,21 1 0,-21-1 16,0 0-16,1 1 0,-1-1 15,0 0-15,-21 1 0,0-1 0,0-21 16,0 21-16,0 1 0,0-22 0,0 0 16,0 21-16,0-20 0,0-1 15,0 0-15,-21-21 0,21-21 31,0 0-15,0-1-16,0 1 0,0-21 0,0 21 16,0-22-16,21 1 0,0 0 0,0-1 15,0 1-15,1-21 0,-1-1 16,21 1-16,-21-1 0,0-21 16,22 22-16,-22 21 0,21-22 0,-21 22 15,1 21-15,20-1 0,-21 1 0,0 0 16,0 21-16,1 21 15,-1 0-15,-21 1 0,0 20 0,0 21 16,0-20-16,0 20 0,0 1 0,0-1 16,-21 1-16,21-1 0,-22 1 15,1-1-15,0-20 0,0 20 0,0 1 16,0-22-16,21 0 0,-22 22 0,22-43 16,-21 21-16,21 1 0,-21-22 15,21 0-15,0 0 0,0 0 16,0 0-16,0 1 15,0-44 17,0 1-32,0 0 0,0 0 0,0 0 15,0 0-15,21-1 0,0 1 0,1 0 16</inkml:trace>
  <inkml:trace contextRef="#ctx0" brushRef="#br0" timeOffset="10251.59">11769 2455 0,'21'0'16,"0"0"0,0 0-16,0 0 15,0 0-15,1 0 0,-1 0 0,0-21 16,85-21 0,-85 21-16,0 0 0,0 21 15,0-22-15,-21 1 0,0 0 0,22 0 16,-22 0-16,0 0 0,0-1 15,0 1-15,-22 21 16,1 0-16,0 0 0,0 0 16,-21 21-16,20-21 0,1 22 15,-21 20-15,21-21 0,0 0 0,-1 22 16,1-22-16,0 0 0,21 21 16,0-21-16,0 1 0,0 20 0,0-21 15,0 0-15,0 0 0,21-21 16,0 22-16,1-1 0,20-21 0,-21 0 15,0 0-15,22 0 0,-22 0 0,21 0 16,-21 0-16,22 0 0,-1 0 16,-21-21-16,0-1 0,22 1 0,-22 0 15,0 0-15,0 0 0,0 0 0,0-22 16,-21 22-16,22-21 0,-22 21 16,21-22-16,-21 22 0,0 0 0,0 0 15,0 0-15,0-1 0,0 44 47,0-1-47,-21 21 0,21-21 0,-22 0 16,1 22-16,21-22 0,-21 21 0,21-21 15,0 1-15,0 20 0,0-21 0,-21 0 16,21 0-16,0 1 0,0-1 16,0 0-16,0-42 46,0 0-46,21-1 16,-21-20-16,21 21 0,0 0 16,-21-22-16,22 22 0,-1-21 0,-21 21 15,21 0-15,0-22 0,0 22 16,0 0-16,1 0 0,-1 0 16,0 21-1,-21 21-15,0 0 16,21 0-16,-21 0 0,0 0 0,0 1 15,0-1-15,0 0 0,0 0 0,0 0 16,0 0-16,0 1 0,0-1 16,0 0-16,0 0 0,0 0 15,0-42 32,0 0-47,0 0 0,0 0 16,21 21-16,-21-43 0,21 22 0,1 0 15,-1 0-15,0-22 0,0 22 16,0 0-16,0-21 0,1 21 0,20-1 16,-21 1-16,0 21 0,22-21 0,-22 21 15,0 0-15,0 21 16,-21 0-16,0 1 16,0-1-16,0 0 0,0 0 0,0 0 15,0 22-15,0-22 0,0 0 0,0 21 16,0-21-16,0 1 0,0-1 0,0 0 15,0 0-15,0 0 0,0 0 16,0 1-16,0-44 47,0 1-31</inkml:trace>
  <inkml:trace contextRef="#ctx0" brushRef="#br0" timeOffset="11296.22">13144 2328 0,'22'0'31,"-1"0"-31,0 0 16,0 0-16,0-21 15,0 21-15,1 0 0,-1-21 16,0 21-16,0 0 0,-21-21 0,0 0 15,21 21-15,-21-21 0,21 21 16,-21-22-16,0 1 0,0 0 16,-21 21-1,0 0-15,0 0 16,0 21-16,0-21 0,-1 21 16,1 1-16,0-1 0,0 0 0,21 21 15,-21-21-15,21 22 0,-21-22 0,21 0 16,-22 21-16,22-20 0,0-1 15,0 0-15,0 0 0,22 0 0,-1 0 16,0-21-16,0 22 0,0-22 0,0 0 16,22 0-16,-22 21 0,21-21 15,-21 0-15,1 0 0,-1 0 0,0-21 16,0 21-16,0-22 0,0 1 0,1 0 16,-1 0-16,0 0 0,-21 0 15,0-1-15,21-20 0,0 21 16,0-21-16,-21 20 0,0 1 0,22-21 15,-1 21-15,-21 0 0,0-1 0,0 1 16,0 0-16,0 42 31,0 0-31,0 1 16,-21-1-16,21 0 0,-22 0 0,22 0 16,-21 0-16,21 1 0,0 20 15,0-21-15,0 0 0,0 0 0,-21 1 16,21-1-16,0 0 0,0 0 15,-21 0-15,21 0 16,0-42 15,0 0-31,0 0 0,0 0 16,0 0-16,0-1 0,21-20 16,0 21-16,0 0 0,-21-22 0,22 22 15,-1 0-15,-21 0 0,21 0 0,0 0 16,-21-1-16,21 22 0,0-21 0,1 21 31,-1 0-31,-21 21 0,0 1 16,0-1-16,0 0 15,0 0-15,0 0 0,0 0 0,0 1 16,0-1-16,0 0 0,0 0 16,0 21-16,0-20 0,0-1 15,0 0-15,0 0 16,0-42 15,0 0-31,21 21 0,-21-21 16,21-1-16,0 1 0,-21 0 0,21-21 15,1 21-15,-1-1 0,0 1 16,0-21-16,0 21 0,0 0 0,22-1 16,-22 1-16,0 0 0,0 21 15,0 0-15,1 0 0,-1 21 16,-21 22-1,0-22-15,0 0 0,0 21 0,0-21 16,0 22-16,-21-1 0,21-21 0,0 22 16,-22-22-16,22 0 0,-21 0 15,21 21-15,-21-42 0,21 22 0,0-1 16,0 0-16,-21-21 16,21-21 15,0 0-31,0-1 0,0 1 0</inkml:trace>
  <inkml:trace contextRef="#ctx0" brushRef="#br0" timeOffset="13003.55">14541 1630 0,'0'0'16,"-42"0"0,21 0-16,0 0 0,21 21 15,-21 0-15,-1 0 16,22 22-16,0-22 0,0 21 16,-21 1-16,21-1 0,-21 0 0,21 22 15,-21-22-15,21 0 0,-21 1 0,21 20 16,0-20-16,-21-1 0,-1 21 15,22-20-15,-21-1 0,21 0 0,0 1 16,0-1-16,-21-21 0,21 0 0,0 22 16,-21-22-16,21 0 15,0 0-15,0-42 32,0 0-32,0 0 15,0 0-15,0-1 0,21 1 16,0 0-16,0 0 0,1 0 0,-22-22 15,21 22-15,0 0 0,0 0 0,21 0 16,-20 0-16,-1-1 16,0 22-16,0-21 0,21 21 0,-20 0 0,-1 0 15,0 0-15,0 0 0,21 21 0,-20-21 16,-1 22-16,0-1 0,-21 0 16,0 0-16,0 0 0,0 0 0,0 22 15,0-22-15,0 0 0,0 0 0,0 0 16,-21 1-16,21-1 0,-21-21 15,-1 0-15,1 21 16,0-21-16,0 0 0,0 0 16,0 0-16,-1 0 15,1 0-15,21-21 0,-21 21 0,21-21 16,-21 21-16,0 0 16,21-22-16,0 44 46,0-1-30,0 0-16,21-21 16,0 21-16,0-21 15,0 0-15,1 0 0,-1 21 16,0-21-16,0 0 0,0 0 0,0 0 16,1 0-16,-1 0 0,0 0 0,21 0 15,-21-21-15,1 21 0,-1-21 0,0 0 16,0 0-16,0-1 0,0 1 15,-21 0-15,22 0 0,-1-21 0,-21 20 16,21 1-16,-21-21 0,21 21 0,-21 0 16,0-1-16,0 1 0,0 0 0,21 0 15,-21 0 1,-21 21 15,21 21-31,0 0 16,0 0-16,0 0 15,0 1-15,0-1 16,0 0-16,0 0 0,21-21 16,-21 21-16,0 0 0,21-21 15,-21 22-15,0-1 0,0 0 0,0 0 16,0 0-16,22 0 0,-22 1 16,21-1-16,-21 0 15,21-21-15,-21 21 16,21-21-16,0 0 15,0 0-15,1 0 16,-1 0-16,0 0 0,0 0 16,0 0-16,0-21 15,1 21-15,-22-21 0,21 0 0,0-1 16,0 1-16,21 0 0,-20 0 0,-1-21 16,0 20-16,0-20 0,0 21 15,0 0-15,1-22 0,-22 22 0,0 0 16,0 0-16,21 0 0,-21 0 15,-21 21 1,-1 0 0,1 0-1,21 21-15,-21-21 0,21 21 0,-21-21 16,21 21-16,0 0 0,0 0 16,0 1-16,0-1 15,0 0-15,0 0 0,0 0 16,0 0-1,21-21-15,0 0 0,0 22 16,1-22 0,-1 0-16,0 0 47,0 0-32,0 0 16,0 0-31,1 0 16,-22-22-16,21 22 16,0-21-16,-21 0 15,21 0-15,0 0 16,-21 0-16,21-1 0,1 1 16,-22 0-1,-22 42 48,22 0-48,-21 1-15,0-1 0,21 0 16,0 0-16,0 0 0,-21-21 16,21 21-16,0 1 0,0-1 0,-21-21 15,21 21-15,0 0 0,0 0 16,0-42 62,21 21-78,-21-21 16,21 0-16</inkml:trace>
  <inkml:trace contextRef="#ctx0" brushRef="#br0" timeOffset="13477.28">16065 1609 0,'0'0'0,"0"-21"0,-21-43 16,21 43-16,-21 21 15,21-21-15,-21 0 16,21 42 15,0 0-31,21 0 16,0 21-16,0-20 0,-21 20 16,22 0-16,-1 22 0,-21-22 0,0 0 15,21 22-15,-21-22 0,21 1 16,-21-1-16,0 21 0,0-20 0,0-1 15,0 22-15,0-22 0,-21 0 16,21 22-16,-21-22 0,-22 22 0,22-22 16,0 0-16,-21 1 0,21-1 15,-22 0-15,1-21 0,0 22 0,-1-22 16,1 0-16,0 0 0,-1 0 0,1 1 16,0-1-16,-1 0 0,22 0 0,-21-21 15,21 21-15,-1-21 0,-20 0 16,42 21-16,-21-21 0,0 0 15,0 0-15,-1 0 16,1 0 0,0-21-16,0 21 0,0-21 15,0 21-15</inkml:trace>
  <inkml:trace contextRef="#ctx0" brushRef="#br0" timeOffset="15707.54">868 3895 0,'21'0'16,"0"-21"-16,-21-1 0,21 22 16,0-21-16,1 0 0,-22 0 15,21 0-15,0 21 0,-21-21 16,21-1-16,-21 1 0,0 0 16,0 0-16,0 0 15,-21 0-15,0 21 0,0 0 16,-22 0-16,22 0 0,0 0 0,-21 0 15,20 0-15,-20 21 0,0 0 16,-1 0-16,22 0 0,-21 22 0,21-22 16,-22 21-16,22-21 0,21 22 15,0-1-15,0-21 0,0 21 0,0-20 16,0 20-16,21-21 0,1 0 16,-1 0-16,0 1 0,21-22 0,-21 21 15,22-21-15,-1 0 0,-21 0 16,22 0-16,-22 0 0,0 0 15,0 0-15,0 0 0,-42 0 32,0 0-32,-21 0 15,20 0-15,-20 21 0,0 0 0,-1 0 16,1-21-16,0 21 0,-1 22 16,22-22-16,-21 0 0,21 0 0,0 0 15,21 1-15,0-1 0,0 0 16,0 0-16,21 0 0,0-21 15,21 0-15,-21 21 0,1-21 16,20 0-16,0 0 0,-21 0 0,22 0 16,-1-21-16,-21 21 15,22-21-15,-22 0 0,21 0 0,-21 0 16,0 21-16,1-22 0,-1 1 16,-21 0-16,0 0 0,0 0 15,-21 21 1,-1 0-16,1 21 0,0 0 0,0 0 15,0 0-15,0 22 0,-1-1 16,-20-21-16,21 22 0,21-1 0,-21 0 16,0 1-16,-1-1 0,22 0 15,-21 1-15,21-1 0,0 0 0,0 1 16,0-1-16,0-21 0,0 0 16,0 0-16,0 1 0,0-1 15,21-21-15,1 0 16,-1 0-16,0-21 15,0 21-15,0-22 0,-21 1 0,21-21 16,1 0-16,-1 20 0,0-20 16,0 0-16</inkml:trace>
  <inkml:trace contextRef="#ctx0" brushRef="#br0" timeOffset="17763.39">2095 3768 0,'0'0'0,"0"-21"0,-21 21 32,0 21-17,0 0-15,21 21 16,-21-21-16,0 22 0,21-1 0,-22 0 16,1 22-16,21-22 0,-21 22 0,21-22 15,-21 22-15,0-22 0,21 0 16,0 1-16,0-22 0,0 21 0,-21-21 15,21 22-15,0-22 0,0 0 16,21-42 15,-21 0-31,0-1 16,0 1-16,0-21 0,21 0 16,-21-1-16,21 1 0,-21-64 15,21-21-15,0 64 16,-21 20-16,22-20 0,-1 42 15,-21-22-15,21 22 0,-21 0 0,21 0 16,0 21-16,0 0 16,1 0-16,-1 21 0,0 0 0,0 0 15,0 22-15,0-1 0,1 0 0,-22 1 16,21-1-16,0 21 0,-21-20 16,21-1-16,-21 0 0,0 1 15,0-1-15,21 0 0,-21-20 16,0-1-16,21 0 0,-21 0 0,0 0 15,22-21 1,-1 0 0,-21-21-16,21 0 0,0 0 0,0-22 15,-21 22-15,21-21 0,1 0 16,20-22-16,-21 22 0,0-22 0,22 22 16,-22-22-16,21 22 0,-21 0 0,22-1 15,-22 22-15,0-21 0,0 21 16,0 21-16,0-21 0,-21 42 31,22 0-31,-22 0 0,0 0 0,0 0 16,0 22-16,0-1 0,0 0 0,0 1 15,0 20-15,0-20 0,-22-1 16,22 0-16,0 1 0,0-1 0,0 0 16,0 1-16,0-22 0,0 0 0,0 0 15,0 0-15,0 0 0,22 1 16,-1-22-16,0 0 0,0 0 0,0 0 15,0 0-15,1 0 0,20 0 16,-21 0-16,0 0 0,0-22 0,22 1 16,-22 0-16,0 0 0,0 0 15,22 0-15,-22-22 0,0 22 16,0-21-16,-21-1 0,21 22 0,-21-21 16,21 0-16,-21 20 0,0-20 0,0 21 15,0 0-15,0 0 0,-21 21 16,0 0-16,0 0 15,0 0-15,0 21 0,-1 0 16,1 0-16,0 0 0,0 22 0,0-22 16,21 21-16,0-21 0,-21 22 0,21-22 15,0 21-15,0-21 0,0 22 16,0-22-16,0 0 0,0 0 0,0 0 16,21 0-16,0 1 0,0-22 15,0 0-15,22 21 0,-22-21 16,21 0-16,0 0 0,-20 0 0,20 0 15,0-21-15,1 21 0,-1-22 0,0 1 16,1 0-16,-1 0 0,0 0 16,-21 0-16,22-22 0,-22 1 0,0 21 15,0-43-15,22 22 0,-43 0 0,21-22 16,0 22-16,0-1 0,0 1 16,-21 0-16,21-1 0,-21 1 0,0 21 15,0 0-15,0 0 0,-21 42 31,0-21-31,21 21 16,-21 0-16,0 21 0,21-20 0,-21 20 16,-1 0-16,22 1 0,0-1 15,-21 0-15,21 1 0,-21-1 0,21 0 16,0 1-16,0-1 0,0-21 0,0 21 16,21-20-16,0-1 0,1 0 15,-1 0-15,0 0 0,0 0 0,0-21 16,0 0-16,22 0 0,-22 0 0,0 0 15,0 0-15,0 0 0,1-21 16,-1 0-16,0 0 0,0 0 0,0-22 16,0 22-16,1-21 0,-1 0 15,-21-1-15,21-20 0,-21 20 16,21 1-16,-21-21 0,0 20 0,0 1 16,0 0-16,0 20 0,0 1 0,0 0 15,0 0-15,0 0 0,0 42 31,0 0-31,0 0 0,0 0 0,-21 1 16,21 20-16,-21-21 0,21 64 16,-21-1-1,21-41-15,-22-1 0,22 0 0,-21 1 0,21-1 16,0 0-16,-21 1 16,21-22-16,-21 0 0,21 0 0,0 0 15,0 1-15,0-1 0,21-42 47,0-1-47,-21 1 0,21 0 16,1 0-16,-1 0 0,0 0 15,0-1-15,21 1 0,-20 21 0,-1-21 16,0 0-16,0 21 0,0 0 16,0 0-1,-21 21-15,0 0 16,0 0-16,0 1 15,0-1-15,0 0 0,0 0 0,0 0 16,0 0-16,0 1 16,0-1-16,0 0 0,22-21 15,-1 0-15,0 0 0,0 0 16,0 0-16,0 0 0,1 0 16,-1 0-16,0 0 0,21 0 0,-21-21 15,1 0-15,-1 21 0,0-22 0,21 1 16,-21 0-16,1 0 0,-1 0 0,0-22 15,0 22-15,0 0 0,0 0 16,1 0-16,-1 0 0,-21-1 16,0 44 15,-21-1-31,21 0 16,-22 0-16,1 0 0,21 0 0,-21 1 15,21-1-15,0 0 0,0 0 0,0 0 16,0 0-16,0 1 0,0-1 15,0 0-15,21-21 16,0 0-16,1 21 0,-1-21 16,0 0-16,0 0 0,0 0 0,0-21 15,1 21-15,-1-21 0,0 0 16,0 21-16,0-22 0,-21 1 0,21 0 16,1-21-16,-22 21 0,21-1 15,-21-20-15,0 21 0,0-21 0,0 20 16,0-20-16,0 21 0,0 0 15,0 0-15,-21-1 0,-1 22 16,1 0-16,0 0 0,0 0 0,0 0 16,0 0-16,-1 22 15,22-1-15,-21 0 0,21 0 16,21-21 0,1 0-16</inkml:trace>
  <inkml:trace contextRef="#ctx0" brushRef="#br0" timeOffset="18380.09">5969 4170 0,'0'-21'15,"0"42"-15,-21-63 0,0 42 0,-1-22 0,1 1 16,0 0-16,0 21 0,0 0 0,0 0 15,-22 0-15,22 0 0,-21 0 16,21 0-16,-1 0 0,-20 21 0,21 0 16,-21 1-16,20-1 0,1 21 0,-21-21 15,21 22-15,21-22 16,-21 21-16,21-21 0,-22 22 0,22-22 16,0 0-16,0 0 0,0 21 0,0-20 15,22-22-15,-1 21 0,-21 0 0,21-21 16,21 0-16,-21 0 0,1 0 15,-1 0-15,21 0 0,-21 0 0,0 0 16,22-21-16,-22 21 0,0-21 0,21-1 16,-20 1-16,-1 0 0,21-21 15,-21 21-15,0-22 0,1 1 0,-1 0 16,0-22-16,0 22 0,0-22 0,-21 22 16,21-22-16,1 22 0,-1-21 0,-21 20 15,0 1-15,21 0 16,-21 20-16,0-20 0,0 21 0,-21 21 31,21 21-31,-21 0 16,-1 0-16,22 1 0,-21 20 0,0 0 15,21 1-15,0-1 0,0 0 0,0 22 16,-21-22-16,21 22 0,0-22 16,0 0-16,0 1 0,0-1 0,0 0 15,0 1-15,0-22 0,21 0 0,-21 21 16,21-21-16,0-21 0,1 22 0,-1-22 15,0 0 1,0 0-16,0 0 0,0 0 0,1 0 16,-1 0-16,0 0 0,0 0 0,0 0 15,0-22-15,-21 1 0,22 21 0,-22-21 16,21 0-16,0 0 0,-21-22 16,0 22-16</inkml:trace>
  <inkml:trace contextRef="#ctx0" brushRef="#br0" timeOffset="18700.91">3683 3831 0,'-42'21'15,"84"-42"-15,-106 42 0,43-21 0,0 0 0,42 0 32,0 0-32,22 0 15,-1 0-15,0 0 0,1 0 0,-1 0 16,22 0-16,-22 0 0,0 0 16,1 0-16,-1 0 0,0 0 0,-21 0 15,22 0-15,-22 0 0,0 0 16,0 0-16,0 0 0</inkml:trace>
  <inkml:trace contextRef="#ctx0" brushRef="#br0" timeOffset="29780.25">7789 3577 0,'0'-21'0,"21"0"16,-21 0-16,22 0 0,-22-1 15,0 1-15,21 0 0,-21 0 16,21 0-16,-21 0 0,0-1 0,0 1 15,0 0-15,21 0 0,-21 0 0,0 0 16,-21 21 0,0 21-1,0 21-15,-22-21 0,1 22 16,21-1-16,-22 0 0,22 1 0,-21 20 16,0-21-16,20 22 0,-20-1 15,21-20-15,0 20 0,-22 1 0,22-1 16,0 1-16,21-1 0,0 1 15,-21-22-15,21 22 0,0-22 0,0 0 16,0 22-16,0-43 0,0 21 0,0 1 16,0-22-16,0 0 0,21 0 15,-21 0-15,21 0 0,0 1 0,1-22 16,-1 0-16,0 0 0,0 0 0,0 0 16,0 0-16,1-22 0,-1 1 0,0 21 15,0-42-15,21 21 0</inkml:trace>
  <inkml:trace contextRef="#ctx0" brushRef="#br0" timeOffset="32995.82">8001 4106 0,'21'0'31,"0"0"-31,0-21 16,1 0-16,-1 0 0,0 21 0,0-21 16,21 0-16,-20-1 0,-1-20 0,0 21 15,0 0-15,0 0 16,0-22-16,1 22 0,-22 0 0,21-21 16,-21 20-16,0-20 0,0 21 0,0-21 15,0 20-15,0 1 0,0 0 16,-21 21-16,-1 0 15,1 0-15,0 21 0,0 22 16,0-22-16,21 21 0,-21 0 0,-1 22 16,1-22-16,0 22 0,0 20 15,0-20-15,0 21 0,-22-1 0,22 1 16,0 0-16,0-1 0,0 1 0,-1 21 16,1-22-16,0 22 0,21-21 0,-21 21 15,21-22-15,-21 1 16,21 0-16,-21-22 0,21 1 0,0-1 15,0-20-15,0 20 0,0-42 0,21 22 16,0-22-16,0 0 0,0-21 0,0 0 16,1 0-16,-1 0 0,0-42 0,21 20 15,-21 1-15,22-21 0,-22 21 16,21-22-16,-21 1 0,22-21 0,-22 20 16,0-20-16,0-1 0,-21 1 0,0-1 15,0 1-15,0-22 0,0 22 0,0-1 16,0 1-16,-21 20 0,0-20 15,0 20-15,-22 1 0,22 21 0,-21 0 16,0 0-16,20-1 0,-20 1 16,0 21-16,21 0 0,-1-21 0,1 21 15,0-21-15,21 0 16,0 0-16,21-1 16,0 22-16,22-21 0,-22 0 15,21 0-15,-21 0 0,22 0 0,-1-1 16,-21-20-16,22 21 0,-1 0 15,0-22-15,-21 22 0,22-21 0,-1 0 16,-21 20-16,22 1 0,-22 0 0,0 0 16,-21 0-16,0 0 0,21 21 15,-21-22-15,0 44 32,-21-1-32,21 0 0,0 0 15,0 0-15,-21 22 0,21-22 16,0 21-16,0-21 0,0 22 0,0-22 15,0 21-15,0-21 0,0 0 0,0 1 16,0-1-16,21 0 0,-21 0 0,21-21 16,0 0-16,0 0 0,1 0 15,20 0-15,-21 0 0,0 0 0,22 0 16,-22-21-16,0 0 0,21 0 16,-21-1-16,1 1 0,-1 0 0,21 0 15,-21 0-15,-21-22 0,21 22 16,1-21-16,-22 21 0,21 0 0,-21-1 15,0 1-15,0 0 0,0 0 16,0 42 0,0 0-1,0 0-15,0 1 0,0 20 16,0-21-16,0 0 0,0 0 0,0 22 16,0-22-16,0 0 0,0 0 15,0 0-15,0 1 0,21-22 0,0 21 16,0-21-16,0 0 15,1 0-15,-1 0 0,0 0 0,0 0 16,0 0-16,22 0 0,-22 0 16,0-21-16,0-1 0,0 22 0,0-21 15,-21 0-15,22 0 0,-22 0 0,21 0 16,-21-1-16,0 1 0,0 0 0,0 0 16,0 0-16,21 21 15,-21 21 1,0 0-1,0 0-15,0 0 0,0 1 16,-21-1-16,21 0 0,-21 0 0,21 0 16,0 0-16,0 1 15,-22-1-15,22 0 0,0-42 47,0 0-31,0-1-16,22 1 0,-22 0 0,21 0 15,-21 0-15,21 0 0,0-22 16,0 1-16,0 21 0,22 0 0,-22-22 16,0 22-16,21 0 0,-20 21 0,-1-21 15,0 21-15,0 0 0,0 0 16,-21 21-16,0 0 16,0 0-16,21 0 0,-21 1 15,0 20-15,0-21 0,0 0 0,0 22 16,0-22-16,0 0 0,0 0 0,22 0 15,-22 0-15,21 1 0,0-22 16,-21 21-16,21 0 0,0-21 0,0 0 16,1 0-16,-1 0 0,0 0 0,0 0 15,0 0-15,0 0 0,1-21 0,-1 0 16,0-1-16,0 1 0,0 0 16,-21 0-16,21 0 0,1 0 0,-1-22 15,0 22-15,0 0 0,0-21 16,-21 20-16,21 1 0,-21 0 0,22 21 0,-22-21 15,21 21 1,-21 21 15,0 0-15,21-21 15,-21-21 0,0 0-15,0 0 0,-21 21-1,0 0 1,-1 0 0,1 21-16,0 0 15,0 0-15,21 0 0,0 1 0,-21-1 16,21 0-16,-21 0 0,21 0 15,0 0-15,0 1 0,0-1 0,0 21 0,0-21 16,0 0-16,0 1 0,0-1 16,0 0-16,0 0 15,21-21-15,0 0 0,0 0 0,0 0 16,0 0-16,1 0 0,20 0 16,-21 0-16,0 0 0,0-21 0,22 21 15,-22-21-15,0 0 0,21-1 16,-20 1-16,-1 0 0,0 0 0,0-21 15,0-1-15,0 22 0,1-21 0,-1-1 16,21 1-16,-21 21 0,0-21 16,1-1-16,-1 22 0,0-21 0,0 21 15,-21-22-15,21 22 0,0 0 0,-21 0 16,0 0-16,0-1 0,22 22 16,-22 22 15,0-1-31,0 0 0,-22 0 15,22 0-15,0 22 0,-21-22 0,0 21 16,0-21-16,21 22 0,-21-1 16,21-21-16,-21 21 0,21 1 0,-22-22 15,22 21-15,0-21 0,0 22 0,0-22 16,0 0-16,0 0 0,0 0 0,0 1 16,0-1-16,0 0 15,0 0-15,22-21 0,-1 0 16,0 0-16,0 0 0,21 0 0,-20 0 15,-1 0-15,0-21 0,0 0 0,0 21 16,22-21-16,-22-1 0,0 1 16,0 0-16,0-21 0,0 21 15,1-1-15,-1-20 0,0 21 0,-21 0 16,21 0-16,-21-1 0,21 1 0,-21 0 16,0 42 15,0 0-31,0 1 15,0-1-15,-21 0 0,21 0 0,-21 0 16,21 22-16,-21-22 0,21 0 0,0 0 16,0 0-16,0 0 15,0 1-15,0-1 0,21-21 16,0 21-16,0-21 0,0 0 16,1 0-16,-1 0 0,0 0 15,0 0-15,0-21 0,0 0 0,1 21 16,-1-22-16,0 1 0,0 0 15,0 21-15,-21-21 0,21 0 0,1-22 16,-1 22-16,0 0 0,0 0 0,-21 0 16,21 0-16,0 21 15,-21 21 17,0 0-32,-21 0 0,21 0 15,-21 0-15,21 1 0,0-1 16,0 0-16,0 0 0,0 0 15,0 0-15,0 1 16,21-22 0,0 0-1,1 0-15,-1 0 0,0-22 16,0 22-16,-21-21 0,0 0 16,21 21-16,-21-21 0,21 0 0,-21 0 15,0-1-15,0 1 0,0 0 0,0 0 16,0 0-16,0 0 0,0-1 15,-21 22-15,0 0 16,0 0-16,0 0 0,42-21 63,0 21-63,0 0 15,22-21-15,-22 21 0,0-21 0,0 21 16,21-21-16,-20 21 0,-1 0 0,21 0 15,-21 0-15,0 0 0,1 0 0,20 0 16,-21 0-16,0 0 0,0 0 16,1 21-16,-22 0 15,0 0-15,0 0 0,0 1 16,0-1-16,0 0 0,0 0 0,0 0 16,0 0-16,0 1 0,0-1 15,0 0-15,0 0 0,0 0 16,0 0-16,0 1 0,0-1 15,0 0-15,-22-21 16,22-21 15,0 0-31,0-1 16,0 1-16,0 0 0,0 0 0,22 0 16,-1 0-16,0-22 0,0 22 0,0-21 15,0 21-15,1-22 0,-1 22 16,21 0-16,-21 0 0,0 0 15,22-1-15,-22 22 0,0 0 0,0 0 0,0 0 16,1 0-16,-1 22 16,0-1-16,-21 21 15,0-21-15,0 0 0,0 22 0,0-22 16,0 21-16,0-21 0,0 22 0,0-22 16,0 0-16,0 0 0,0 22 0,0-22 15,0 0-15,0 0 0,-21 0 16,21 0-1,0-42 17,0 0-32,0 0 15,0 0-15,0 0 0,0-1 0,0-20 16,0 21-16</inkml:trace>
  <inkml:trace contextRef="#ctx0" brushRef="#br0" timeOffset="33227.69">11980 3598 0,'-21'0'0,"42"0"0,-63 0 16,21 0-16,0-21 0,-1 21 15,1 0 1,0 0 31,0 0-32,0 0-15</inkml:trace>
  <inkml:trace contextRef="#ctx0" brushRef="#br0" timeOffset="33505.53">10372 3831 0,'0'0'0,"0"21"16,21-21-16,0 0 16,0 0-16,0 0 0,22 0 0,-22-21 15,21 21-15,0 0 0,1 0 16,-22 0-16,21 0 0,1 0 0,-1-21 15,0 21-15,-21 0 0,1 0 0,-1 0 16,0 0-16,0 0 0,-21-21 47</inkml:trace>
  <inkml:trace contextRef="#ctx0" brushRef="#br0" timeOffset="34823.78">13462 3958 0,'0'-21'16,"0"0"-1,0 0 1,-21 21 0,21 21-1,0 0 1,0 21-16,0-20 0,0 20 16,-21-21-16,21 21 0,-22-20 0,22 20 15,0-21-15,0 21 0,0-20 0,-21-1 16,21 21-16,-21-21 0,21 0 0,-21-21 15,21 22-15,0-1 0,-21-21 16,21 21 0,-21-21-1,21-21-15,0 0 0,0-1 16,0 1-16,0 0 0,0 0 16,0 0-16,0 0 0,0-22 0,21 22 15,0-21-15,-21-1 0,21 22 0,0-21 16,0 0-16,-21-1 0,22 22 0,-1 0 15,0 0-15,0 0 0,0-1 16,0 22-16,1 0 0,-1 0 16,0 22-16,-21-1 15,21 21-15,-21-21 0,0 0 0,0 22 16,0-1-16,0-21 16,21 22-16,-21-22 0,0 0 0,0 21 15,0-21-15,0 1 0,0-1 0,0 0 16,0 0-16,0-42 47,21 0-47,-21 0 15,0-1-15,22-20 0,-22 21 0,21 0 16,0-22-16,-21 22 0,21-21 16,0 0-16,0 20 0,1-20 0,-22 21 15,21 0-15,0 0 0,0-1 16,0 1-16,0 21 15,1 0-15,-22 21 16,21 1-16,-21 20 16,0-21-16,0 21 0,0-20 0,0 20 15,0-21-15,21 21 0,-21-20 0,0 20 16,21-21-16,-21 0 0,0 0 0,21 1 16,-21-1-16,0 0 0,0 0 15,0 0-15,21-21 47,1-21-47,-1 0 0</inkml:trace>
  <inkml:trace contextRef="#ctx0" brushRef="#br0" timeOffset="35871.37">14351 3958 0,'21'-21'62,"0"21"-62,0-21 16,1 21-16,-1 0 0,0-21 0,0 0 16,0 21-16,0 0 0,1-22 0,-1 1 15,-21 0-15,0 0 16,0 0-16,0 0 15,-21 21-15,-1 0 16,1 0-16,0 0 0,0 0 0,-21 21 16,20-21-16,1 21 0,0 0 15,-21 0-15,21 22 0,-1-22 0,22 0 16,-21 21-16,21 1 0,0-22 0,0 21 16,0-21-16,0 0 0,0 1 15,21 20-15,1-21 0,-1-21 0,21 21 16,-21 0-16,22-21 0,-22 0 15,21 0-15,0 0 0,1 0 0,-1 0 16,-21 0-16,22 0 0,-1 0 0,-21-21 16,0 0-16,0 21 0,1-21 0,-1 0 15,0 0-15,0-1 0,-21 1 16,21-21-16,-21 21 0,0 0 0,0-22 16,0 22-16,0 0 0,0 0 0,0 0 15,0-1-15,-21 44 47,21-1-47,-21 0 0,21 0 0,0 0 16,0 0-16,-21 22 0,21-22 0,0 0 15,-21 0-15,21 0 0,0 1 0,0-1 16,0 0-16,0 0 16,-22-21-16,22-21 31,0 0-16,0 0-15,0-1 16,22 1-16,-1 0 0,-21-21 16,21 21-16,0-1 0,-21-20 0,21 21 0,0 0 15,1 0-15,-1-1 0,0 22 16,0-21-16,0 21 0,0 0 0,1 0 16,-1 0-16,0 0 0,0 0 15,0 21-15,0 1 0,-21-1 16,0 0-16,0 0 0,22 0 0,-22 0 15,0 22-15,0-22 0,0 0 0,0 21 16,0-20-16,0-1 0,0 0 16,0 0-16,0 0 0,0 0 15,0-42 17,0 0-17,0 0-15,0 0 16,0 0-16,0-22 0,21 22 0,0 0 15,0-21-15,0 20 0,22-20 0,-22 0 16,21 21-16,-21-1 0,0 1 0,22 0 16,-22 0-16,0 21 0,0 0 15,0 0-15,1 0 0,-22 21 16,21 0-16,-21 0 0,0 1 0,0-1 16,0 0-16,0 21 0,0-21 0,0 1 15,0 20-15,0-21 0,0 0 16,-21 0-16,21 1 0,0-1 15,0 0-15,0 0 0,0 0 16,-22-21-16,22-21 31,0 0-15,0 0-16,0 0 0</inkml:trace>
  <inkml:trace contextRef="#ctx0" brushRef="#br0" timeOffset="37719.83">15981 3471 0,'0'0'16,"0"-21"-16,0 0 0,0 0 0,-21 21 0,-1 0 15,1 0-15,0 0 16,0 21-16,21 0 0,-21 0 16,21 1-16,0 20 0,0-21 15,0 21-15,0 1 0,0-1 0,0 0 16,0-20-16,0 20 0,0 0 0,0 1 15,0-1-15,-21 0 0,21 1 0,0-22 16,0 21-16,-22-21 0,22 22 16,0-22-16,0 0 0,-21 0 0,21 0 15,-21-21-15,21 21 0,-21-21 16,21-21 15,0 0-31,0 0 0,0 0 0,0 0 16,0-22-16,0 22 0,21 0 15,0-21-15,0 20 0,1 1 0,-1 0 16,0 0-16,0 0 0,21 0 16,-20 21-16,-1 0 0,0 0 0,0 0 15,0 0-15,0 0 0,1 21 16,-22 0-16,0 0 0,0 0 0,0 0 16,0 1-16,0-1 0,0 0 15,0 0-15,0 0 0,-22 0 0,22 1 16,-21-1-16,0 0 0,0-21 15,0 21-15,0-21 0,-1 0 0,1 21 16,0-21-16,0 0 16,21-21-1,-21 21-15,21-21 0,0 0 16,-21 21 15,21 21-15,0 0-1,0 0-15,0 0 16,21-21-16,0 0 16,0 22-16,0-22 15,0 0-15,1 0 0,-1 0 0,0 0 16,0 0-16,0 0 0,22 0 0,-22 0 16,0 0-16,21 0 0,-21 0 0,1-22 15,-1 1-15,0 21 0,0-21 0,0 0 16,0 0-16,-21 0 0,22-22 15,-1 22-15,-21 0 0,0 0 0,21-22 16,-21 22-16,21 0 0,-21 0 16,0 0-16,0 0 15,0 42 17,0 0-17,0 0-15,0 0 0,0 0 16,0 1-16,0-1 0,0 0 15,0 0-15,0 0 0,0 0 16,0 1-16,0-1 0,0 0 16,0 0-16,21 0 15,0-21-15,1 0 16,-1 0 0,0 0-16,0 0 0,0 0 15,0 0-15,-21-21 0,22 0 16,-1 0-16,0 21 15,-21-21-15,0-1 0,21 1 16,0 0-16,-21 0 0,21 0 0,-21 0 16,0-1-16,22 1 0,-22 0 15,21 21-15,-21-21 16,0 0-16,0 42 109,0 0-93,0-42 46,21 21-46,-21-21-16,0 0 0,0-1 16,21 22-16,-21-21 15,-21 21 32,0 0-31,21 21-16,-21-21 0,21 22 15,-22-1-15,22 0 32,22-21-17,-22 21 1,21-21-16,0 0 0,-21 21 16,21 0-1,-21 1-15,21-1 16,-21 0-16,0 0 0,0 0 15,0 0-15,0 1 16,0-1 0,0 0-1,0 0 1,21-21 0,1 0-1,-1 0-15,0 0 0,0-21 16,0 0-16,0 0 15,1 21-15,-22-22 0,21 1 0,-21 0 16,21 0-16,-21 0 0,0 0 0,0-1 16,21 1-16,-21 0 0,0 0 15,0 0-15,0 0 0,0-1 16,-21 22 31,21 22-47,0-1 0,0 0 15,0 0-15,0 0 0,0 0 16,0 1-16,0-1 0,0 0 16,0 0-16,0 0 15,0 0-15,0 1 0,-21-22 0,21 21 16,-21 0-16,21 0 16,-22-21-16,1 0 15,0 0 1,0 0-1,21-21 1,0 0 0,0 0-16,0-1 0,21 1 15</inkml:trace>
  <inkml:trace contextRef="#ctx0" brushRef="#br0" timeOffset="38168.11">16933 3323 0,'0'0'0,"-21"0"0,21-21 16,21 21 15,0 0-31,1 21 0,-1 0 0,0-21 15,0 22-15,0-1 0,0 0 0,1 21 16,-1-21-16,0 22 0,0-22 16,0 21-16,0-21 0,-21 22 0,0-1 15,0 0-15,0 1 0,0-22 16,0 21-16,0 1 0,0-1 0,0 0 16,-21 1-16,-21-1 0,21 21 15,0-41-15,-1 20 0,1 0 0,-21 1 16,21-22-16,0 21 0,-22-21 0,22 0 15,0 1-15,-21-1 0,20 0 0,1 0 16,0-21-16,0 21 0,0 0 16,0-21-16,-1 22 0,1-22 15,0 0 1,0 0 15,21-22-15,0 1-16,-21 21 0</inkml:trace>
  <inkml:trace contextRef="#ctx0" brushRef="#br0" timeOffset="41992.4">4572 656 0,'0'-21'0,"0"0"0,0 0 16,0 0 0,0-1-1,0 1 1,0 0-16,0 0 31,0 42 0,-21 0-31,0 0 0,-1 1 16,1-1-16,0 0 0,0 21 16,0-21-16,21 22 0,-21-1 15,-1 0-15,1 1 0,21-1 0,0 0 16,0 1-16,0-1 0,0 0 15,0 1-15,0-1 0,0 0 0,0-20 16,0-1-16,0 21 0,0-21 16,0 0-16,21 1 0,1-1 0,-1 0 15,21-21-15,-21 0 0,0 0 16,1 0-16,-1 0 0,21 0 16,-21 0-16,22 0 0,-22 0 0,21-21 15,-21 21-15,22-21 0,-22-1 16,21 1-16,-21 21 0,22-42 0,-22 21 15,0 0-15,0-1 0,0-20 0,0 0 16,1 21-16,-22-22 16,0 1-16,0 0 0,0-1 0,0 1 15,0 0-15,0-1 0,0 1 0,0 0 16,0 20-16,-22-20 0,22 21 16,-21 0-16,0 0 0,21-1 0,-21 1 15,0 0-15,0 21 0,-1 0 16,-20 0-16,21 0 0,-21 0 0,-1 0 15,1 21-15,0 0 0,-22 1 0,22 20 16,-1 0-16,1 1 16,0-1-16,21 0 0,-22 22 0,22-22 0,0 22 15,21-22-15,0 21 16,0-20-16,0-1 0,0 0 0,0-20 16,0 20-16,21-21 0,0 0 15,22 0-15,-22 1 0,21-1 0,-21-21 16,22 0-16,-1 0 0,0 0 0,1 0 15,-1 0-15,0 0 0,22 0 16,-22 0-16,0-21 0,1-1 0,-1 1 16,0 0-16,1 0 0,-1 0 15,-21 0-15,0-1 0,22 1 0,-22-21 16,0 21-16,0 0 0,0-22 16,-21 22-16,22 0 0,-22 0 0,21 0 15,-21-1-15,21 22 16,-21 22-1,0-1 1,0 0-16,0 0 0,0 0 0,0 22 16,0-22-16,0 0 0,0 0 0,0 0 15,0 0-15,-21 1 0,21-1 16,0 0-16,0 0 0,0 0 16,0-42 30,0 0-30,0 0-16,0 0 16,0-1-16,0 1 0,21 0 0,0 0 15,-21 0-15,0 0 0,21-1 16,0 1-16,1 0 0,-22 0 16,21 21-16,0 0 15,0 0-15,-21 21 16,21 0-16,-21 0 0,21 1 15,1-1-15,-22 0 0,0 0 16,21 0-16,-21 0 0,21 1 16,0-1-16,0-21 15,0 21 1,1-21-16,-1 0 0,0 0 0,0 0 16,0 0-16,0 0 0,1-21 0,-1 21 15,0-21-15,21-1 0,-21 22 16,1-21-16,-1 0 0,0-21 0,0 21 15,0-22-15,0 22 0,1-21 16,-1-1-16,0 1 0,0 0 0,-21-1 16,21 1-16,-21 0 0,21 21 0,-21-22 15,0 22-15,0-21 0,0 21 16,22-1-16,-22 1 0,0 0 16,0 0-16,0 42 31,0 0-16,-22 0-15,22 1 0,-21 20 16,0-21-16,21 0 0,0 22 0,-21-1 16,0-21-16,0 21 0,21 1 0,-22-1 15,22 0-15,0-20 0,-21 20 16,21 0-16,0-21 0,0 1 0,0 20 16,0-21-16,0 0 0,0 0 15,0 1-15,0-1 0,0 0 0,21-21 16,-21 21-16,22-21 0,-1 0 15,0 0-15,0 0 16,0 0-16,0 0 0,1 0 0,-1-21 16,0 0-16,0 21 0,0-21 0,0-1 15,1 1-15,-1 0 0,0 0 16,0 0-16,0 0 0,0-1 0,1 1 16,-22-21-16,21 21 0,-21 0 0,21 21 15,-21-22-15,0 1 0,0 42 47,0 1-47,0-1 0,0 0 16,0 0-16,0 0 0,0 0 15,0 1-15,0-1 0,0 0 16,0 0-16,21 0 16,0-21-16,0 0 0,1 0 15,-1 0-15,0 0 0,21 0 16,-21 0-16,1-21 0,20 21 0,-21-21 15,0 21-15,0-21 0,1 0 0,-1-1 16,0 1-16,0 0 0,0 0 16,-21 0-16,0 0 0,0-1 0,0 1 15,21 0-15,-21 0 16,0 0-16,0 42 47,0 0-47,0 0 15,0 0-15,-21 1 0,21-1 16,0 21-16,0-21 0,-21 22 0,21-22 16,-21 21-16,21 0 0,0 1 0,0-1 15,0 0-15,0 1 0,-21-1 16,21 0-16,0 1 0,0-1 0,0 0 16,0 1-16,0-1 0,0 0 0,0 1 15,0-1-15,0 0 0,0-20 0,-21-1 16,21 21-16,-22-21 0,1 0 15,0 1-15,0-22 16,0 0-16,0 0 16,21-22-16,-22 1 15,22 0-15,0 0 0,0 0 0,0-22 16,0 1-16,22 0 0,-1-1 0,0 1 16,0-21-16,0 20 0,0 1 15,1 0-15,-1-1 0,0 22 16,21-21-16,-21-1 0,1 22 0,-1 0 0,0 0 15,0 0-15,0 0 16,0-1-16,1 22 0,-1 0 0,0 0 31,-21 22-15</inkml:trace>
  <inkml:trace contextRef="#ctx0" brushRef="#br0" timeOffset="47504.54">1905 6519 0,'0'-21'63,"0"0"-63,0 0 16,0 0-1,0 0-15,0-1 16,0 1-16,0 0 15,-21 21-15,0-21 0,-1 0 16,1 21-16,0 0 16,0 0-16,0-21 0,0 21 15,-1 0-15,1 0 0,0 0 0,0 0 16,0 0-16,0 0 0,21 21 16,-22 0-16,1-21 0,0 21 0,0 0 15,0 22-15,21-22 0,-21 0 16,21 21-16,0-21 0,0 22 0,0-22 15,0 21-15,0-21 0,0 1 16,0 20-16,21-21 0,-21 0 0,21 0 16,0 1-16,0-1 15,0 0-15,1-21 0,-1 0 16,0 0-16,0 0 16,0 0-16,0 0 0,1-21 0,-1 21 0,0-21 15,0-1 1,0 1-16,0 0 0,1-21 0,-1 21 15,0-1-15,0-20 0,0 0 16,0-1-16,1 1 0,-1 0 0,0-1 16,0 1-16,0 0 0,-21-1 0,21 1 15,-21 0-15,22-1 0,-22 1 16,0 0-16,21 21 0,-21-22 0,21 22 16,-21 0-16,0 0 0,0 0 15,0 42 16,0 0-31,0 0 0,0 21 0,0-20 16,0 20-16,-21-21 16,21 21-16,0 1 0,0-1 0,0 0 15,-21 1-15,21 20 0,0-20 16,-22-1-16,22 0 0,0 1 0,0-1 16,0-21-16,0 21 0,0-20 0,22-1 15,-1 0-15,0 0 0,0 0 16,0-21-16,22 0 0,-22 0 0,0 0 15,21 0-15,-21 0 0,22 0 16,-1-21-16,-21 21 0,22-21 0,-22 0 16,21 0-16,-21-1 0,22 1 15,-22 0-15,0-21 0,21 21 16,-21-1-16,-21-20 0,22 21 0,-22 0 16,0-22-16,0 22 0,0 0 15,0 0-15,0 0 0,0 0 0,0-1 16,-22 22-16,1 0 15,21 22 1,-21-1-16,21 0 0,0 0 0,0 0 16,0 0-16,0 1 0,0 20 15,0-21-15,0 0 0,0 22 0,21-22 16,-21 0-16,21 0 0,1 0 16,-22 0-16,21-21 0,0 22 15,0-22-15,0 0 0,0 0 0,1 0 16,-1 0-16,21 0 0,-21 0 15,0 0-15,1-22 0,-1 1 0,0 21 16,0-21-16,0 0 0,0 0 0,-21 0 16,22-1-16,-1 1 0,0-21 15,0 21-15,0 0 0,0-22 0,-21 22 16,22 0-16,-1 0 0,0 0 16,0 21-16,0-22 0,0 22 15,1 0 1,-22 22 15,21-22 16,-21-22-31,0 1-1,0 0 1,-21 21-16,-1 0 15,1 0 1,0 0-16,0 0 0,21 21 16,-21 0-1,0 1-15,21-1 0,-22 0 0,22 0 16,0 0-16,-21 43 0,21-43 16,0 21-16,0-21 0,0 1 15,0-1-15,0 21 0,0-21 16,21 0-16,-21 1 0,22-22 0,-1 21 15,0-21-15,21 0 0,-21 0 16,1 0-16,20 0 0,-21 0 0,21 0 16,-20-21-16,20 21 0,-21-22 15,21 1-15,-20 0 0,20 0 0,0 0 16,-21 0-16,1-22 0,20 22 16,-21-21-16,0-1 0,0 1 0,-21 0 15,22 21-15,-1-22 0,-21 1 16,0 0-16,21-1 0,-21 1 0,21 0 15,-21-1-15,0 1 0,0 0 16,0 20-16,0 1 0,0 0 0,0 0 16,0 42-1,-21-21-15,0 21 16,21 0-16,-21 22 0,21-22 0,-22 21 16,1 106-1,0-105-15,21-22 16,-21 21-16,21 1 0,0-1 0,0 0 15,0 1-15,0-1 0,0 0 0,0-21 16,0 22-16,0-22 0,21 0 16,0 0-16,0 0 0,1 1 0,-1-1 15,0 0-15,21-21 0,-21 0 0,1 0 16,20 0-16,-21 0 0,0 0 16,22 0-16,-22 0 0,0-21 0,21 21 15,-21-21-15,1-1 0,20 1 0,-21 0 16,0 0-16,0 0 0,1 0 15,-1-22-15,0 22 0,-21 0 0,0-21 16,21 20-16,-21-20 0,0 21 0,0 0 16,0 0-16,0-1 0,0 1 15,0 0-15,-21 21 16,0 0-16,0 0 0,-1 0 16,1 0-16,0 0 15,0 21-15,0 0 0,0 1 0,-1-1 16,22 0-16,-21 21 0,21-21 0,-21 1 15,21 20-15,-21-21 0,21 0 16,0 0-16,0 22 0,0-22 0,0 0 16,0 0-16,0 0 0,0 1 15,21-22-15,0 0 16,0 0-16,1 0 0,-1 0 16,0-22-16,0 22 0,0-21 0,0 21 15,-21-21-15,22 0 0,-1 0 16,0 0-16,-21-1 0,0 1 15,21 0-15,-21 0 0,21 0 0,-21-22 16,0 22-16,0 0 0,0 0 0,21 0 16,-21 0-1,0 42 17,0 0-32,0 0 0,0 0 15,-21 0-15,21 22 0,0-22 16,0 0-16,0 0 0,0 0 0,0 1 15,0-1-15,0 0 16,0 0-16,0 0 0,21-21 16,1 21-16,-1-21 0,0 0 15,0 0-15,0 0 0,0 0 0,1 0 16,20 0-16,-21 0 0,0-21 16,22 21-16,-22-21 0,0 0 0,21 21 15,-21-21-15,1 0 0,-1-1 0,0 1 16,-21 0-16,21-21 0,-21 21 15,21-1-15,-21 1 0,0 0 16,0 0-16,0 0 16,-21 21-1,21 21 1,0 0 0,0 0-16,0 0 0,0 1 15,0-1-15,0 0 0,0 0 16,0 0-16,21 0 0,-21 1 15,0-1-15,0 0 0,0 0 0,0 0 16,0 0-16,21-21 0,-21 22 16,22-1-16,-1 0 0,0 0 15,0-21-15,0 21 0,0-21 16,1 0-16,-1 0 0,0 0 16,0 0-16,0 0 0,0 0 15,1-21-15,-1 21 0,0-21 16,21 21-16,-21-21 0,1 0 0,-1-1 15,0 1-15,0 0 0,0 0 16,0 0-16,1 0 0,-1-22 0,0 22 16,-21 0-16,0 0 0,0 0 0,0-1 15,0 1-15,0 0 0,0 0 16,-21 21 0,0 21-1,-1 0 1,22 0-16,-21 1 0,21-1 15,0 0-15,0 0 0,0 0 16,0 0-16,0 1 0,0-1 16,0 0-16,0 0 0,0 0 0,0 0 15,21 1-15,1-1 0,-1 0 16,0-21-16,21 21 0,-21-21 0,1 21 16,20-21-16,0 0 0,1 0 0,-1 0 15,0 0-15,1 0 0,-1 0 0,-21 0 16,21 0-16,1 0 0,-22-21 15,0 0-15,0 21 0,22-21 0,-22 0 16,-21-1-16,21 1 0,0 0 16,0 0-16,-21 0 0,21-22 0,-21 22 15,0 0-15,0 0 0,22 0 0,-22 0 16,0-1-16,0 1 0,0 0 16,0 0-16,-22 21 15,1 0 1,0 0-16,0 0 0,0 21 15,0 0-15,-1 0 0,1 1 16,0-1-16,0 0 0,21 0 16,-21 21-16,0-20 0,21-1 0,0 0 15,0 0-15,0 0 0,0 0 0,0 1 16,0-1-16,0 0 16,21-21-16,0 0 15,0 0-15,0 0 16,0 0-16,1 0 0,-1 0 0,0 0 15,0-21-15,-21 0 0,21 21 0,0-22 16,1 1-16,-1 0 0,0 0 0,0 0 16,-21 0-16,21-1 0,0-20 15,1 0-15,-1 21 0,-21-22 0,21 1 16,0 0-16,0 20 0,-21-20 0,0 0 16,0-1-16,21 22 0,-21-21 15,0 21-15,0 0 0,0-1 0,0 1 16,-21 42-1,0 1 1,21-1-16,-21 0 16,21 0-16,-21 0 0,21 22 0,-21-22 15,21 0-15,-22 21 0,22 1 0,0-22 16,0 21-16,-21 0 0,21 1 16,0-22-16,0 21 0,0-21 0,0 22 15,0-22-15,0 0 0,0 0 0,21 0 16,-21 1-16,22-1 0,-1 0 15,0-21-15,0 0 0,0 21 0,0-21 16,1 0-16,-1 0 0,0 0 16,0 0-16,0 0 0,0-21 15,1 0-15,-1 0 0,-21-1 16,0 1-16,0 0 0,21 0 16,-21 0-16</inkml:trace>
  <inkml:trace contextRef="#ctx0" brushRef="#br0" timeOffset="48712.29">8149 6498 0,'0'0'0,"21"-21"16,0 0-16,1 0 16,-22 0-1,0-1-15,0 1 0,0 0 16,0 0-16,0 0 0,0 0 0,0-1 15,0 1-15,-22 0 0,1 0 0,21 0 16,-21 0-16,0 21 0,0-22 16,0 22-16,-1-21 0,1 21 0,0 0 15,0 0-15,0 0 0,0 0 16,-1 21-16,-20 1 0,21-1 0,0 0 16,-22 0-16,22 0 0,0 0 15,0 1-15,0 20 0,0-21 0,21 21 16,-22-20-16,22-1 0,0 21 0,0-21 15,0 0-15,0 1 0,0-1 0,0 0 16,22 0-16,-1-21 0,0 21 16,0-21-16,0 0 0,0 0 0,1 0 15,-1 0-15,0 0 0,21 0 0,-21-21 16,1 21-16,-1-21 0,0 0 0,0 21 16,0-21-16,0-1 0,1 1 15,-1 0-15,0 0 0,-21-21 16,0 20-16,0 1 0,0 0 0,21-21 15,-21 21-15,0-1 0,0 1 0,0 0 16,0 0-16,0 0 16,0 42 15,0 0-31,-21 0 0,21 0 16,0 1-16,0-1 0,0 0 0,0 0 15,0 0-15,0 22 0,0-22 0,0 0 16,0 0-16,0 0 0,0 0 0,0 1 15,0-1-15,21 0 0,0-21 16,0 21-16,1-21 16,-1 0-16,0 0 0,0 0 0,0 0 15,0 0-15,22 0 0,-22 0 0,0-21 16,0 21-16,0-21 0,22 0 0,-22-1 16,0 1-16,0 0 0,0 0 15,22-21-15,-22 20 0,0 1 0,0-21 16,-21 21-16,21 0 0,1-22 0,-1 22 15,-21 0-15,0 0 0,0 0 0,0-1 16,-21 22 15,-1 0-31,1 22 0,0-1 16,21 0-16,0 0 0,-21 0 0,21 0 16,0 1-16,0-1 0,0 0 15,0 21-15,0-21 0,0 1 0,0-1 16,21 0-16,0 0 0,0 0 0,-21 0 15,22 1-15,-1-22 0,0 21 0,-21 0 16,21-21-16,-21 21 16,-21-21 15,0 0-31,0 0 0,-1 0 16,1 0-16,0 0 15,0 0-15,21-21 47,0 0-47,21 21 16,-21-21-16</inkml:trace>
  <inkml:trace contextRef="#ctx0" brushRef="#br0" timeOffset="50136.05">10223 6583 0,'0'0'0,"22"0"31,-1-21-15,0 0-1,-21-1-15,21 1 0,0 21 16,-21-21-16,21 0 0,1 0 0,-22 0 15,21-1-15,0 1 0,0 0 16,-21-21-16,21 21 0,0-1 0,1-20 16,-22 21-16,21 0 0,0-22 15,-21 22-15,21 0 0,-21 0 0,0 0 16,-21 21 15,0 0-31,21 21 0,-21 0 16,-1-21-16,1 21 0,0 0 0,0 1 15,0-1-15,0 0 0,21 0 16,0 0-16,0 0 0,0 1 0,0-1 16,0 0-16,0 0 0,21 0 0,0 0 15,0 1-15,-21-1 0,21 0 16,0 0-16,1 0 0,-1 0 16,-21 1-16,21-22 0,-21 21 15,0-42 16,-21-1-31,0 22 0,-1-21 16,1 21-16,0-21 0,0 21 16,0-21-16,0 21 0,-1 0 15,22 21 17,0 0-32,0 0 15,22-21-15,-1 22 0,0-22 0,0 0 16,0 0-16,22 0 0,-22 0 0,0 0 15,21 0-15,-21 0 0,22 0 16,-22 0-16,21 0 0,1 0 0,-1-22 16,-21 1-16,21 0 0,1 21 15,-22-42-15,21 21 0,-21-1 0,1-20 16,-1 21-16,0-21 0,21 20 0,-42-20 16,21 0-16,1-1 0,-1 1 0,0 0 15,-21-1-15,21 1 0,-21 0 16,21-1-16,-21 1 0,21 0 0,-21-43 15,0 64 1,0 42 0,-21 0-16,21 0 15,-21 22-15,0-22 0,21 21 16,0-21-16,0 22 0,-21-1 0,21-21 16,-21 22-16,21-1 0,-22 0 15,22-21-15,0 22 0,0-1 0,0-21 16,0 22-16,0-1 0,0-21 0,0 21 15,0-20-15,0-1 0,0 0 0,22 0 16,-22 0-16,21 0 0,0-21 0,0 22 16,0-22-1,0 0-15,1-22 16,-1 1-16,-21 0 0,0 0 0,21 0 16,-21 0-16,0-1 0</inkml:trace>
  <inkml:trace contextRef="#ctx0" brushRef="#br0" timeOffset="50348.67">11070 6075 0,'21'-21'32,"0"21"-32,1 0 0,-1 0 0,0 0 15,0 0-15,0 0 0,0 0 0,1-21 16,-1 21-16,21 0 0,-21 0 15,0 0-15,1 0 0,-1 0 16,0 0-16,0-22 0,0 22 0,0 0 16,1 0-1</inkml:trace>
  <inkml:trace contextRef="#ctx0" brushRef="#br0" timeOffset="51923.91">11874 6350 0,'0'0'0,"22"21"15,-1-21-15,0 0 16,0 0-16,-21-21 0,21 21 16,0-21-16,-21 0 0,22 21 0,-22-21 15,21 21-15,0-22 0,-21 1 0,0 0 16,0 0-16,0 0 0,21 0 0,-21-1 15,0 1-15,0-21 0,0 21 16,0 0-16,-21-1 0,0 1 0,0 0 16,-1 21-16,1 0 0,-21 0 15,21 0-15,0 0 0,-22 0 0,22 21 16,-21 0-16,21 1 0,-22-1 16,22 0-16,0 21 0,0-21 15,0 1-15,-1 20 0,1-21 0,21 21 16,0-20-16,0-1 0,0 0 0,0 21 15,0-21-15,21 1 0,1-22 16,-1 21-16,0-21 0,21 0 0,-21 0 16,1 0-16,20 0 0,-21 0 0,0 0 15,22 0-15,-22 0 0,0-21 0,21-1 16,-21 1-16,1 0 0,-1 0 0,0 0 16,-21 0-16,0-1 0,21 1 15,-21 0-15,21 0 0,-21-21 0,0 20 16,0 1-16,0-21 0,0 21 0,0 0 15,0-1-15,0 1 16,0 42 0,0 1-1,-21-1-15,21 0 0,-21 0 0,21 0 16,0 0-16,-21 1 0,21-1 0,0 0 16,0 0-16,0 0 0,0 0 15,0 1-15,0-1 0,0 0 0,0 0 16,21-21-16,0 21 0,0-21 0,-21 21 15,21-21-15,1 0 0,-1 0 0,0 0 16,0 0-16,21 0 0,-20-21 0,-1 0 16,0 21-16,0-21 0,21 0 15,-20 0-15,-1-1 0,0 1 16,0-21-16,0 21 0,0-22 0,1 22 16,-1-21-16,0 0 0,0-1 0,-21 22 15,0-21-15,0-1 0,21-20 16,-21 21-16,21-1 0,-21 1 0,0 0 15,0 20-15,0-20 0,0 21 0,0 0 16,0 42 0,-21 0-1,21 0-15,-21 22 0,21-1 0,-21 0 16,21 1-16,-21-1 0,21 21 16,0-20-16,0-1 0,-21 0 0,21 1 0,0-1 15,-22 0-15,22 1 0,0-22 16,0 21-16,0 1 0,0-22 15,0 0-15,22 21 0,-1-21 0,0-21 16,-21 22-16,21-1 0,0-21 0,0 0 16,1 0-16,-1 0 0,0 0 0,0 0 15,0 0-15,0 0 0,1-21 16,-1-1-16,0 1 0,0 0 0,0 0 16,0 0-16,-21 0 0,22-1 0,-22-20 15,21 21-15,-21 0 0,21-22 0,-21 22 16,0 0-16,0 0 0,0 0 15,0 42 17,0 0-32,0 0 0,0 0 0,0 1 15,0-1-15,0 0 0,0 0 0,0 0 16,0 0-16,0 1 0,0-1 0,0 0 16,0 0-16,0 0 15,0 0-15,21 1 0,0-22 0,0 0 16,1 0-16,-1 0 0,0 0 0,0 0 15,0 0-15,0 0 0,1 0 0,-1 0 16,0-22-16,0 22 0,0-21 0,0 0 16,1 0-16,-1 0 15,0 0-15,21-1 0,-21 1 0,1 0 16,-1-21-16,21 21 0,-21-1 0,22 1 16,-22 0-16,0 0 0,0 0 0,0 0 15,0 21-15,1 0 16,-22 21-1,0 0 1,0 0-16,21 0 16,0-21 15,0 0-15,0 0-16,-21-21 0,21 21 15,-21-21-15,0 0 16,0 0-16,0-1 15,0 1-15,0 0 0,-21 21 32,0 0-32,0 0 15,0 21-15,0 0 0,-1 1 16,1-1-16,0 0 0,0 0 0,0 0 16,0 0-16,-1 1 0,1-1 15,21 0-15,-21 0 0,21 0 0,0 0 16,0 1-16,0-1 0,0 0 0,0 0 15,0 0-15,21 0 16,0-21-16,1 0 0,-1 0 0,0 0 16,0 0-16,0 0 0,0 0 0,1 0 15,-1 0-15,0 0 0,0-21 0,0 21 16,0-21-16,1 21 0,-1-21 16,0 0-16,0 0 0,0-1 0,0 1 15,-21 0-15,22 0 0,-22 0 0,21 0 16,-21-1-16,0 1 0,0-21 0,0 21 15</inkml:trace>
  <inkml:trace contextRef="#ctx0" brushRef="#br0" timeOffset="52195.75">13652 5546 0,'-21'-21'0,"0"21"16,21-22-16,-21 1 16,0 21-16,0 0 62,-1 0-46,1 21-16,0 1 15,0-22-15,-21 21 16,20-21-16,1 21 0</inkml:trace>
  <inkml:trace contextRef="#ctx0" brushRef="#br0" timeOffset="52431.77">12552 5906 0,'-21'0'0,"42"0"0,-42 21 15,42-21 17,0 0-32,0-21 0,21 21 15,-20 0-15,-1 0 0,21-22 0,-21 22 16,22 0-16,-22 0 0,21 0 16,-21 0-16,0-21 0,1 21 0,-1 0 15,-42 0 1,-22 0-16,22 0 15,-21 0-15</inkml:trace>
  <inkml:trace contextRef="#ctx0" brushRef="#br0" timeOffset="54291.75">2625 8107 0,'0'21'16,"21"-21"-16,0 0 15,0-21-15,0 0 0,0 0 16,1-1-16,-22 1 16,0 0-16,21 0 0,-21 0 15,0 0-15,0-1 0,0 1 0,-21-21 16,-1 21-16,-20 21 16,21-21-16,-21-1 0,-1 22 0,1 0 15,21 0-15,-22 0 0,1 0 16,0 0-16,-1 22 0,22-1 0,-21 0 15,0 0-15,20 21 0,1-20 16,0 20-16,0 0 0,0 1 0,21-1 16,0 0-16,0 1 0,0-1 0,0 0 15,0-21-15,0 22 0,21-22 16,0 0-16,0 0 0,22 0 0,-22-21 16,21 0-16,-21 0 15,22 0-15,-22 0 0,21 0 0,-21 0 16,22 0-16,-22-21 0,21 0 0,-21 0 15,22 0-15,20-43 16,-42 22-16,0 0 0,1 20 16,-1-20-16,0 0 0,-21-1 15,0 22-15,0-21 0,21 21 0,-21 0 16,0-1-16,0 44 31,0-1-31,0 0 0,0 21 0,0-21 16,0 1-16,0 20 0,0 0 15,0-21-15,0 22 0,21-22 16,-21 0-16,21 21 0,1-20 0,-22-1 16,21 0-16,0-21 0,0 21 15,0-21-15,0 0 0,22 0 0,-22 0 16,0 0-16,0 0 0,22 0 0,-22-21 16,0 0-16,21 0 0,-21-1 15,1 1-15,20 0 0,-21 0 0,0 0 16,0-22-16,-21 22 0,0 0 0,22-21 15,-22 21-15,0-22 0,0 22 16,0 0-16,0 0 0,0 42 31,0 0-31,-22 0 16,22 22-16,-21-22 0,21 0 0,0 21 16,0-21-16,-21 1 0,21-1 0,0 0 15,-21 21-15,21-21 16,0 1-16,0-1 0,0-42 47,21-1-47,0 22 0,-21-21 15,0 0-15,21 0 0,1 0 16,-22 0-16,21-1 0,0 1 0,-21-21 16,21 21-16,0 0 0,-21-1 15,21 1-15,1 21 16,-1 21-1,-21 1-15,21-1 0,-21 0 16,21 0-16,-21 21 0,21-20 16,0-1-16,1 0 0,-22 0 0,21 0 15,0 0-15,0 1 0,0-1 0,22 0 16,-22-21-16,0 0 0,21 21 16,-21-21-16,22 0 0,-22 0 0,21 0 15,-21 0-15,22 0 0,-22-21 0,21 21 16,1-21-16,-22 0 0,21-1 15,-21 1-15,0 0 0,22 0 0,-22 0 16,0 0-16,0-22 0,0 22 16,-21-21-16,0 21 0,0-22 0,0 1 15,0 21-15,0-22 0,0 22 16,-21 0-16,0 0 0,0 0 0,0 21 16,0 0-16,-1 0 0,-20 0 0,21 0 15,0 0-15,0 21 0,-22 0 16,22 0-16,0 22 0,0-22 0,0 21 15,21-21-15,0 22 0,0-22 0,0 21 16,0-21-16,0 22 0,0-22 16,0 0-16,0 0 0,21-21 0,0 21 15,0-21-15,0 0 0,0 0 0,1 0 16,-1 0-16,0 0 16,0 0-16,0 0 0,0-21 0,1 21 15,-1-21-15,0 0 0,0 0 0,0-1 16,0 1-16,-21 0 0,22-21 15,-1 21-15,0-22 0,-21 22 0,21-21 16,-21-1-16,21 1 0,0 0 0,-21-1 16,22 1-16,-22 0 0,0-1 15,21 1-15,0 0 0,-21-1 0,0 1 16,21 21-16,-21-21 0,-21 42 31,0 21-31,0 21 0,-1-21 16,1 22-16,21-1 0,-21 0 0,21 22 15,-21-22-15,21 0 0,0 22 0,0-22 16,0 1-16,0 20 0,0-21 16,21 1-16,0-1 0,0-21 0,1 22 15,-1-22-15,0 0 0,21 0 0,-21 0 16,22 0-16,-22 1 0,21-22 16,-21 0-16,22 0 0,-22 0 0,0 0 15,0 0-15,22 0 0,-22 0 0,0-22 16,0 1-16,0 0 0</inkml:trace>
  <inkml:trace contextRef="#ctx0" brushRef="#br0" timeOffset="55775.41">6308 8001 0,'0'0'0,"-22"0"0,-20-21 15,21 21-15,21-21 16,-21 21-16,21-21 0,0-1 16,0 1-16,0 0 15,0 0-15,21 21 0,0-21 0,0 0 16,0 21-16,1-22 0,-1 22 0,0-21 16,21 21-16,-21 0 15,1 0-15,20 0 0,-21 0 0,0 21 16,22 1-16,-22-1 0,0 0 0,0 21 15,-21-21-15,21 22 0,-21-1 16,0-21-16,21 22 0,-21-1 0,0-21 16,0 21-16,0-20 0,0 20 0,0-21 15,-21 0-15,21 0 0,-21 1 0,21-1 16,0-42 15,0-1-31,0 1 16,0 0-16,0 0 0,21-21 0,-21 20 15,21-20-15,1 0 16,20-1-16,-21 1 0,0 0 0,0 21 16,1-22-16,20 1 0,-21 0 0,0 20 15,22 1-15,-22 0 0,0 0 16,0 21-16,0 0 0,0 0 0,1 0 16,-22 21-16,21 0 15,-21 22-15,0-22 0,0 0 0,0 21 16,0 1-16,0-22 0,0 21 15,0 0-15,0-20 0,0 20 0,0 0 16,0-21-16,0 1 0,0 20 0,0-21 16,0 0-16,21 0 0,0-21 15,0 0 1,0 0-16,1 0 0,-1 0 16,0-21-16,0 21 0,0-21 0,0 0 15,1 0-15,-1 0 0,0-1 0,0-20 16,0 21-16,0-21 0,1 20 15,-1-20-15,-21 21 0,21-21 0,-21 20 16,21 1-16,-21 0 0,0 0 16,0 42-1,0 0 1,-21 22-16,0-22 0,21 0 16,-21 21-16,21-21 0,0 1 15,0 20-15,0-21 0,0 21 0,0-20 16,0-1-16,0 0 0,0 21 15,0-21-15,21-21 16,0 0-16,0 0 0,0 0 16,0 0-16,1 0 0,-1 0 0,0 0 15,0-21-15,0 0 0,0 21 16,-21-21-16,0 0 0,0 0 0,22 21 16,-22-22-16,0-20 0,0 21 0,0 0 15,0 0-15,-22-1 0,1-20 16,21 21-16,-21 0 0,0 0 0,0-1 15,21 1-15,-21 0 16,21 0-16,0 0 16,0 0-16,21 21 15,0 0-15,0 0 0,0-22 16,0 22-16,22 0 0,-1 0 0,-21-21 16,22 21-16,-1 0 0,0 0 0,1 0 15,-1 0-15,0 0 0,1 0 16,-22 21-16,21-21 0,-21 22 0,0-1 15,1 0-15,-1 0 0,-21 0 0,0 0 16,0 22-16,0-22 0,0 0 0,0 21 16,0-20-16,0 20 0,0-21 15,0 0-15,0 0 0,0 22 16,-21-22-16,21 0 0,0 0 0,0 0 16,-22 1-16,1-1 0,0-21 15,21-21 16,0-1-15,0 1-16,0 0 0,0-21 16,0 21-16,21-22 0,0 1 0,1 21 15,-1-22-15,0 1 0,0 0 16,0-1-16,22 22 0,-22 0 0,0-21 16,21 21-16,-21 21 0,1 0 15,20 0-15,-21 0 0,0 0 0,0 21 16,1 0-16,-22 0 15,21 0-15,-21 0 0,0 22 0,0-22 16,0 21-16,0-21 0,0 1 0,0 20 16,0-21-16,21 0 0,-21 0 0,0 1 15,0-1-15,0 0 0,0-42 47</inkml:trace>
  <inkml:trace contextRef="#ctx0" brushRef="#br0" timeOffset="56790.04">9398 8361 0,'21'0'0,"0"-21"16,-21 0-16,0-1 0,0 1 16,21 0-16,-21 0 0,22 0 0,-22 0 15,21-1-15,0-20 0,0 21 0,0-21 16,43-85 0,-43 84-16,0 1 0,0 0 15,0-1-15,1 1 0,-1 0 0,0-1 16,0 22-16,-21 0 0,0 0 0,0 0 15,-21 21 1,0 21-16,0 0 0,-1 0 16,1 0-16,0 22 0,-21-22 0,42 21 15,-21 0-15,21 1 0,0-1 0,0 0 16,0 43 0,0-43-16,21 1 0,0-1 0,0 0 0,0-20 15,0 20-15,1-21 0,-1 0 0,0 0 16,0 1-16,0-22 0,-21 21 0,21-21 15,-42-21 17,0 21-32,0-22 15,0 1-15,0 21 0,-1-21 0,1 0 16,21 0-16,-21 21 0,0-21 0,21 42 47,0 0-47,0 0 15,21 0-15,0-21 0,0 21 0,1-21 16,-1 0-16,0 22 0,0-22 16,0 0-16,22 0 0,-22 0 0,21 0 15,-21 0-15,22 0 0,-1-22 16,-21 22-16,21-21 0,1 0 0,-22 21 16,21-21-16,-21 0 0,22 0 0,-22-1 15,0-20-15,0 21 0,0-21 16,-21-1-16,22 22 0,-22-21 0,21-1 15,-21 1-15,0 0 0,0-1 0,0 1 16,21 0-16,-21 21 0,0-22 0,21 1 16,-21 21-16,0 0 0,0-1 15,0 1-15,0 0 16,0 42-16,0 0 16,0 22-16,0-22 0,0 21 0,0 1 15,-21-22-15,0 21 0,0 0 16,-1 22-16,22-22 0,0 1 15,-21 20-15,21-21 0,-21 1 0,21-1 16,0-21-16,0 22 0,0-22 0,0 0 16,0 0-16,0 0 0,0 0 0,21 1 15,0-22-15,1 0 16,-1 0-16,0 0 0,0 0 16,-21-22-16,21 22 0,-21-21 15,21 0-15,-21 0 0,0 0 0,0 0 16,0-1-16</inkml:trace>
  <inkml:trace contextRef="#ctx0" brushRef="#br0" timeOffset="56979.93">10287 7916 0,'0'-21'31,"21"0"-15,0 21-16,0 0 0,1 0 15,-1-21-15,0 21 0,0 0 0,0 0 16,0-21-16,1 21 0,-1 0 0,0 0 16,0-21-16,0 21 0,0 0 15</inkml:trace>
  <inkml:trace contextRef="#ctx0" brushRef="#br0" timeOffset="58572.37">11070 8192 0,'0'0'0,"21"0"16,0 0-16,1-22 0,-1 1 15,0 0-15,0 0 16,0 0-16,0 0 0,1-22 15,-1 22-15,-21 0 0,0 0 0,0 0 16,0-1-16,0 1 0,0-21 0,0 21 16,0 0-16,-21-1 0,-1 1 0,1 0 15,0 21-15,-21 0 0,21 0 16,-22 0-16,22 0 0,-21 0 0,21 0 16,-22 21-16,22 0 0,0 1 0,-21-1 15,20 21-15,1-21 0,21 22 0,-21-22 16,21 21-16,0-21 0,0 22 15,0-22-15,0 21 0,0-21 0,0 0 16,0 1-16,0-1 0,21 0 16,0 0-16,1-21 0,-1 21 15,0-21-15,0 0 0,0 0 0,22 0 16,-22 0-16,0-21 0,0 0 0,0 21 16,0-21-16,1 0 0,-1-1 0,0 1 15,0 0-15,-21-21 0,21 21 16,-21-22-16,21 22 0,-21-21 0,22 21 15,-22-22-15,0 22 0,0 0 0,21 0 16,-21 0-16,0-1 0,0 44 47,0-1-47,0 0 0,0 0 0,0 0 16,0 22-16,0-22 0,0 0 0,0 21 15,0-21-15,0 1 0,0-1 0,0 0 16,21 21-16,0-42 0,0 21 15,0-21-15,1 0 16,-1 0-16,21 0 0,-21 0 0,0 0 16,1 0-16,-1 0 0,21-21 0,-21 0 15,0 0-15,1 0 0,-1 0 0,0-1 16,0 1-16,0-21 0,0 21 16,-21-22-16,22 1 0,-22 0 0,21-43 15,0 43-15,-21-1 16,21 1-16,0-21 0,-21 20 0,0 1 15,0 0-15,21-1 0,-21 22 0,0-21 16,0 21-16,0 42 31,0 0-31,0 0 0,0 21 0,-21 1 16,21-1-16,0 0 0,-21 1 0,21-1 16,-21 0-16,21 1 0,-21-1 0,21 0 15,0 1-15,0-1 0,0 0 0,0 1 16,0-1-16,0-21 15,0 22-15,0-22 0,0 21 0,0-21 16,0 0-16,0 1 0,21-1 16,0-21-16,0 0 0,0 0 15,1 0-15,-1 0 0,0 0 0,0-21 16,21-1-16,-20 22 0,-1-21 0,0 0 16,0 0-16,0 0 0,22 0 15,-22-22-15,-21 22 0,42-21 16,-21-1-16,-21 22 0,0 0 0,21 21 15,-21-21-15,0 42 32,0 0-32,0 0 0,0 1 15,0-1-15,0 0 0,0 0 16,0 0-16,0 0 0,0 1 0,0-1 16,0 0-16,0 0 0,0 0 15,0 0-15,22-21 0,-1 0 0,-21 22 16,21-22-16,0 0 0,0 0 15,0 0-15,1 0 0,-1 0 0,0 0 16,0-22-16,0 22 0,0-21 16,1 0-16,-1 0 0,-21 0 15,21 0-15,0-1 0,0 1 0,0 0 0,22 0 16,-22-21-16,0 20 0,21 1 16,-20 0-16,-1 0 0,0 0 15,0 0-15,0 21 0,0-22 16,1 22-1,-22 22 1,0-1 0,21-21 31,-21-21-32,0-1 1,0 1-1,0 0-15,0 0 16,-21 21 0,-1 0-1,1 0-15,0 21 16,0-21-16,0 21 0,21 0 0,-21 1 16,-1-1-16,1 0 0,0 0 0,0 0 15,21 22-15,-21-22 0,21 21 16,-21-21-16,21 0 0,0 22 0,0-22 15,0 0-15,0 0 0,0 0 0,0 1 16,21-1-16,0-21 0,0 0 16,0 0-16,0 21 0,1-21 15,-1 0-15,0 0 0,0 0 16,0 0-16,0-21 0,1 21 0,-1-21 16,0 21-16,0-22 0,0 22 0,0-21 15,1 0-15,-22 0 0,21 21 0,-21-21 16,21 0-16,-21-1 0,0 1 0,0 0 15,0 0-15,21 0 0,-21 0 0,0-22 16,0 22-16</inkml:trace>
  <inkml:trace contextRef="#ctx0" brushRef="#br0" timeOffset="58955.98">12763 7345 0,'-42'0'16,"21"0"-16,21 21 16,0 0-16,0 0 15,21-21 32,-21-21 0,-21 21-47,0 0 47,21 21-32,0 1-15,-21-22 16,21 21-16,-22-21 0,1 21 0,0-21 16</inkml:trace>
  <inkml:trace contextRef="#ctx0" brushRef="#br0" timeOffset="59276">11451 7768 0,'0'0'0,"0"21"0,-21-21 0,42 0 32,0 0-32,0 0 15,22 0-15,-22 0 0,0 0 16,0 0-16,22 0 0,-22 0 15,0 0-15,0 0 0,0 0 0,0 0 16,1 0-16,-1 0 0,0 0 0,0 0 16,0 0-1,-21-21 17</inkml:trace>
  <inkml:trace contextRef="#ctx0" brushRef="#br0" timeOffset="70421.06">19473 1503 0,'0'0'0,"0"-21"0,0 0 15,0-22-15,0 22 0,0 0 16,0-21-16,0 20 0,0 1 0,0-21 15,0 21-15,0-22 0,0 22 0,0 0 16,0-21-16,0 21 0,0-22 16,0 22-16,0 0 0,0 0 0,0 0 15,21-1-15,-21 1 0,0 0 16,0 0-16,0 42 47,0 0-32,0 0-15,0 1 16,0 20-16,0-21 0,-21 0 0,21 22 16,0-22-16,0 21 0,0-21 0,-21 22 15,21-1-15,0 0 0,0 1 16,0-1-16,0 0 0,0 1 0,0-1 16,-21 0-16,21 22 0,-21-22 0,21 0 15,0 22-15,0-22 0,0 22 16,-21-22-16,21 0 0,0 1 0,-22 20 15,22-20-15,0-1 0,0 0 16,-21 1-16,21-1 0,0 21 16,-21-20-16,21 20 0,0 1 0,0-22 15,-21 22-15,0 105 16,0-106-16,21-20 0,0 20 16,0 1-16,-22-22 0,22 22 0,0-22 15,-21 21-15,21-20 0,0 20 0,0 1 16,0-22-16,0 0 0,0 22 0,-21-22 15,21 22-15,0-22 0,-21 0 16,21 22-16,0-22 0,0 22 0,0-1 16,0 1-16,-21-1 0,21 1 0,0-1 15,0 1-15,0-1 16,0-20-16,-21 20 0,21 1 0,0-1 16,0 1-16,0-1 0,0 1 0,0-1 15,0 1-15,0-1 0,0 1 0,0-1 16,0 1-16,0-1 0,0 1 15,0-1-15,0 1 0,0-1 0,0 1 16,0-1-16,0 22 0,0-22 0,0 1 16,0-1-16,0 1 0,0-1 0,0 1 15,0 20-15,0-20 0,0-1 0,0 1 16,0 21-16,0-22 0,0 1 16,0 20-16,0-20 0,0-1 0,0 1 15,0-1-15,0 22 0,0-22 16,0 1-16,0 21 0,0-22 0,0 1 15,0 20-15,0-20 0,0-1 0,0 22 16,0-22-16,0 1 0,0-1 16,0 1-16,0 21 0,0-22 0,0 1 15,0-1-15,0 1 0,0-1 0,0 1 16,0-1-16,0 1 0,0-1 0,0-21 16,0 22-16,0-1 0,0-20 0,0 20 15,0-20-15,0 20 0,21-21 0,-21 22 16,0-22-16,0 1 0,21-1 15,-21 0-15,0-21 0,0 22 0,0-22 16,0 21-16,0-21 0,0 1 16,0-1-16,0 0 0,0 0 0,0 0 15,0 0-15,0-42 32,0 0-32,0 0 15,0 0-15,0-22 0,0 22 16,21-21-16,0 0 0,0-22 0</inkml:trace>
  <inkml:trace contextRef="#ctx0" brushRef="#br0" timeOffset="71627.37">20193 2265 0,'0'-21'0,"0"0"16,-21-1-16,21 1 15,0 0 1,21 21 15,0 0-31,0 21 16,0 0-16,1 1 15,-1-1-15,0 21 0,0-21 0,0 22 16,22 20-16,-22-21 0,0 1 0,-21 20 16,21-20-16,0-1 0,-21 0 15,21 1-15,-21-1 0,0 0 0,0-21 16,0 22-16,0-22 0,0 0 0,0 0 16,0 0-16,0-42 46,0 0-46,0 0 16,22 0-16,-22 0 0,21-22 0,-21 1 16,21 0-16,-21-1 0,21-20 15,0-1-15,0 22 0,1-22 16,-1 1-16,0 21 0,0-22 0,0 1 16,0 20-16,1 1 0,-1-22 15,-21 22-15,0 0 0,0-1 0,0 1 16,0 21-16,0 0 0,0 0 0,0-1 15,0 1-15,0 42 32,0 1-32,0-1 15,0 0-15,0 0 0,0 0 16,0 0-16,0 1 0,0 20 0,0-21 16</inkml:trace>
  <inkml:trace contextRef="#ctx0" brushRef="#br0" timeOffset="73081.3">21294 2773 0,'21'0'16,"21"0"-1,-21-21-15,0 0 0,1-1 0,-1 22 16,-21-21-16,0 0 0,21 0 15,-21 0-15,21 0 0,-21-1 16,0-20-16,0 21 0,0 0 0,0 0 16,-21-22-16,0 22 0,0 0 15,-1 0-15,1 21 0,0 0 0,0-21 16,0 21-16,-22 0 0,22 21 0,0-21 16,0 21-16,0 21 0,0-21 15,-1 22-15,1-22 0,21 21 0,0 1 16,-21-22-16,21 21 0,0 0 15,0-20-15,0-1 0,0 0 16,0 0-16,0 0 0,0 0 0,21 1 0,0-22 16,1 0-16,-1 0 15,0 0-15,0 0 0,0 0 16,22 0-16,-22 0 0,0-22 0,0 1 16,0 21-16,0-21 0,1 0 15,-1 0-15,0 0 0,0-1 0,0 1 16,-21 0-16,21 0 0,-21-21 0,22 20 15,-22 1-15,0 0 0,0 0 16,0 0-16,0 0 0,0 42 31,0 0-31,-22 0 0,1 21 16,21-20-16,0-1 0,0 21 0,0-21 16,0 22-16,0-22 0,0 0 15,0 0-15,0 0 0,43 0 16,-22-21-16,0 22 0,0-22 0,0 0 15,22 0-15,-22 0 0,21 0 16,0 0-16,-20 0 0,20 0 0,0 0 16,-21 0-16,22-22 0,-1 1 0,-21 21 15,0-21-15,22 0 0,-22 0 16,0 0-16,-21-1 0,21-20 0,-21 21 16,0-21-16,0 20 0,0-20 0,0 21 15,0-21-15,0 20 0,0 1 16,0 0-16,-21 21 0,0 0 15,0 0 1,21 21-16,-21 0 0,21 1 16,0-1-16,0 21 0,0-21 0,0 0 15,0 1-15,0-1 0,21 0 16,-21 0-16,21 0 0,0 0 0,0 1 16,0-1-16,1 0 0,-1-21 0,0 21 15,-21 0-15,21-21 0,0 0 16,0 21-16,1-21 0,-1 0 0,0 0 15,0 0-15,21 0 0,-20 0 0,-1 0 16,0 0-16,21-21 0,-21 21 16,22-21-16,-22 0 0,21 0 15,-21 21-15,1-21 0,20-22 0,-21 22 16,-21 0-16,21-21 0,-21 20 16,0-20-16,0 0 0,0 21 0,0-22 15,0 22-15,0 0 0,-21 0 16,21 0-16,-21 21 0,-21 0 0,20 0 15,1 0-15,-21 21 0,21-21 0,-22 42 16,22-21-16,-21 22 0,21-22 16,0 21-16,-22 0 0,43 1 0,-21-22 15,21 21-15,-21-21 0,21 22 0,0-22 16,0 0-16,0 0 0,0 0 16,21 1-16,0-22 15,0 0-15,1 0 0,-1 0 0,0 0 16,0 0-16,0 0 0,0-22 15,1 22-15,-1-21 0,0 0 0,0 21 16,0-21-16,22 0 0,-22 0 0,0-1 16,0-20-16,-21 21 0,21 0 15,-21-22-15,21 22 0,-21 0 0,0 0 16,0 0-16,0 42 16,0 42-1,0-41-15,0-1 16,-21 0-16,21 0 0,0 0 15,0 0-15,0 1 0,0-1 16,0 0-16,0 0 0,21-21 16,1 0-16,-1 0 15,0 0-15,0 0 0,0 0 16,0 0-16,1-21 0,-1 21 0,0-21 16,-21 0-16,21 21 0,0-22 15,0 1-15,-21 0 0,0-21 0,22 21 16,-1-1-16,-21 1 0,21 21 15,-21 21 1,0 1-16,0-1 0,0 0 16,0 0-16,0 21 0,0-20 15,0-1-15,0 21 0,0-21 16,0 0-16,0 1 0,0-1 0,0 0 16,0 0-16,0 0 15,21-42 16,-21 0-15,0 0-16</inkml:trace>
  <inkml:trace contextRef="#ctx0" brushRef="#br0" timeOffset="73268.2">23220 2350 0,'0'0'0,"-21"0"15,-1 0-15,1 0 16,21 21 0,21-21 31,1 0-47,-1 0 15</inkml:trace>
  <inkml:trace contextRef="#ctx0" brushRef="#br0" timeOffset="73803.73">23664 2032 0,'0'0'0,"-21"0"16,0 0-16,0 0 15,21 21 1,0 0-16,0 22 0,0-22 15,0 0-15,0 21 0,0 1 0,0-1 16,0 0-16,0 1 0,0-1 16,0 0-16,0 1 0,0-1 0,0 22 15,0-43-15,0 21 0,0 0 16,0 1-16,0-22 0,-21 0 0,21 0 16,-22 0-16,22 1 0,0-1 15,-21 0-15,0-21 16,21-21 15,0 0-31,0-1 0,0 1 16,0 0-16,0 0 0,21 0 15,0-22-15,1 22 0,20 0 0,-21-21 16,21 21-16,-20-1 0,20 1 0,0 0 16,-21 21-16,22 0 15,-22 0-15,0 0 0,21 0 0,-20 0 16,-22 21-16,21 0 0,-21 1 0,0-1 15,0 0-15,0 0 0,0 0 16,0 0-16,0 1 0,-21-1 0,-1 0 16,-20 0-16,21 0 0,0 0 0,-22 1 15,22-22-15,0 21 0,-21-21 16,21 21-16,-1-21 0,1 0 0,0 21 16,0-21-16,0 0 0,21 21 0,-21-21 15,21-21 1,21 0-1,0 0-15,0 0 0</inkml:trace>
  <inkml:trace contextRef="#ctx0" brushRef="#br0" timeOffset="74103.56">24447 2096 0,'0'0'0,"-21"0"15,0 0 1,0 21-16,21 0 0,-21 0 0,0 21 16,21-20-16,0 20 0,-22 0 15,1 1-15,0-1 0,21 0 0,-21 1 16,0-1-16,21 21 0,-21-20 16,-1-1-16,22 0 0,-21 1 0,0-22 15,21 21-15,0-21 0,0 1 0,-21-1 16,21 0-16,0 0 0,0 0 15,21-21 1,0 0-16,0 0 0,1 0 16,-1-21-16,0 21 15,0-21-15,0 0 0</inkml:trace>
  <inkml:trace contextRef="#ctx0" brushRef="#br0" timeOffset="74467.72">24469 2667 0,'21'0'16,"0"0"0,0 0-16,0-21 0,0 21 15,1 0-15,-1 0 0,0-21 0,21 0 16,-21 21-16,1-22 0,20 22 16,-21-21-16,0 21 0,-21-21 0,21 0 15,-21 0-15,0 0 16,0-1-16,0 1 0,0 0 15,-21 21-15,0 0 16,-21 0-16,21 21 0,-1 0 16,-20 1-16,21-1 0,-21 0 0,20 0 15,-20 21-15,21-20 0,0 20 0,0-21 16,-1 21-16,22-20 0,-21-1 16,21 0-16,0 0 0,0 0 0,21 0 15,1 1-15,-1-22 0,0 0 0,0 21 16,21-21-16,-20 0 0,-1 0 15,0 0-15,21 0 0,-21 0 0,1 0 16,-1-21-16,21-1 0,-21 22 0,0-21 16,1 0-16,-1 0 15</inkml:trace>
  <inkml:trace contextRef="#ctx0" brushRef="#br0" timeOffset="74963.78">25866 2117 0,'0'0'0,"21"0"0,0-21 16,0-1-16,0 1 0,0 0 0,1 0 16,-1 0-16,0 0 0,-21-1 15,0 44 16,-21 20-31,0 0 0,-1 1 16,-20-1-16,21 21 0,-21 1 0,-1-1 16,1 1-16,0 21 0,-22-22 0,22 22 15,-22-22-15,22 22 0,-22-22 16,22 1-16,-21-1 0,-1 22 0,22-21 16,-22-1-16,22 1 0,-22-1 0,22-21 15,-21 22-15,20-22 0,1 1 16,21-1-16,-22-21 0,22 21 0,0-20 15,21-1-15,21-21 32,0-21-32,22-1 0</inkml:trace>
  <inkml:trace contextRef="#ctx0" brushRef="#br0" timeOffset="77896">26183 2794 0,'0'-42'15,"0"21"-15,0-1 16,0 1 0,21 21-16,0 0 0,1 0 15,-1 0-15,0 21 16,-21 1-16,21-1 0,0 0 0,-21 21 16,21-21-16,-21 22 0,0-22 15,0 21-15,0 1 0,0-22 0,0 21 16,0 0-16,0-20 0,0 20 0,-21-21 15,21 21-15,0-20 0,-21-1 16,21 0-16,-21 0 16,21-42 15,0 0-31,0 0 0,0-1 0,0 1 16,0 0-16,21-21 0,-21 21 0,21-22 15,0 22-15,1-21 0,-22-1 16,21 22-16,0-21 0,0 0 0,0-1 15,0 1-15,1 0 0,-1-1 0,0 22 16,21 0-16,-21 21 16,1 0-16,-1 0 0,-21 21 0,0 0 15,21 0-15,-21 1 0,21 20 16,-21 0-16,0-21 0,21 22 16,-21-22-16,0 21 0,0-21 0,0 1 15,0-1-15,0 0 0,0 0 0,0 0 16,0 0-16,0 1 15,21-22-15,1 0 16,-1 0-16,0-22 16,0 1-16,0 0 15,0 0-15,1 0 0,-1 0 16,0-1-16,0-20 0,0 21 0,0 0 16,1-22-16,-1 22 0,21-21 15,-21 21-15,0 0 0,1-1 16,-22 1-16,21 21 0,0 0 15,-21 21 1,0 1-16,0-1 0,0 21 16,0-21-16,0 0 0,0 22 0,0-22 15,0 0-15,0 21 0,0-20 16,0-1-16,0 0 0,0 0 0,0 0 16,21 0-16,0 1 0,0-1 0,-21 0 15,43-21-15,-22 0 16,0 21-16,0-21 0,0 0 0,22 0 0,-22 0 15,21 0-15,-21-21 0,22 21 16,-1-21-16,-21 0 0,22 21 16,-1-22-16,0 1 0,-21 0 0,22-21 15,-22 21-15,21-1 0,-21-20 16,1 21-16,-1-21 0,-21-1 0,0 22 16,0-21-16,0 21 0,0-1 0,0 1 15,0 0-15,-21 21 0,-1 0 16,1 0-16,0 0 0,0 21 0,-21 0 15,20 1-15,1-1 0,0 0 0,0 0 16,0 0-16,21 22 0,0-22 16,0 0-16,0 21 0,0-21 0,0 1 15,0-1-15,0 0 0,21 0 0,0 0 16,0 0-16,0 1 16,22-1-16,-22 0 0,0-21 0,21 0 15,-20 21-15,-1-21 0,21 0 0,-21 0 16,0 0-16,1 0 0,20-21 15,-21 21-15,0-21 0,0 0 0,1-1 16,-1 1-16,0 0 0,0 0 0,0 0 16,0-22-16,1 22 0,-1-21 15,0 0-15,21-1 0,-21 1 0,-21 0 16,22-22-16,-1 22 16,0-1-16,0-20 0,-21 21 0,0-22 15,0 22-15,0 21 0,0-22 0,0 22 16,0 0-16,0 0 0,0 0 15,0 42 1,0 21-16,0-21 0,-21 22 16,0-1-16,21 0 0,-21 22 0,21-22 15,0 22-15,0-22 0,0 21 0,0-20 16,0-1-16,0 0 0,0 1 16,0-22-16,0 21 0,21-21 0,0 1 15,0 20-15,0-42 0,0 21 0,1 0 16,-1-21-16,0 0 15,0 0-15,0 0 0,22 0 0,-22 0 16,0 0-16,21 0 0,-21-21 0,1 0 16,20 0-16,-21 0 0,0-1 15,22-20-15,-22 0 0,0 21 0,0-43 16,0 22-16,0-1 0,1-20 16,-22 21-16,0-22 0,21 22 0,-21-1 15,0 1-15,0 21 0,0 0 0,-21 21 31,-1 21-31,22 0 0,-21 21 16,0 1-16,0-1 0,21 0 16,0 1-16,-21-1 0,0 0 15,21 1-15,-22-1 0,22-21 0,0 22 16,0-1-16,0-21 0,0 0 16,0 22-16,0-22 0,0 0 15,0 0-15,22-21 31,-1 0-31,0 0 16,-21-21-16,21 0 0,0 0 0,0 21 16,22-22-16,-22 1 0,0 0 15,0 0-15,0 0 0,1 0 0,-1-1 16,-21 1-16,21 21 16,-21 21-1,0 1 1,0-1-16,0 0 0,0 0 15,0 0-15,0 0 0,0 1 16,0-1-16,21 0 0,-21 0 0,21-21 16,-21 21-16,21-21 0,1 0 15,-1 0-15,0 0 0,-21 21 0,21-21 16,0 0-16,0 0 0,1 0 0,-1 0 16,0-21-16,0 21 0,0-21 15,0 21-15,1-21 0,-1 0 0,0 0 16,-21-1-16,21 1 0,-21 0 15,21 0-15,-21 0 0,0 0 16,21-1-16,-21 1 16,0 42-1,0 1-15,-21-1 16,21 0-16,0 0 0,0 0 16,0 0-16,0 1 15,0-1-15,0 0 0,0 0 16,21-21-16,1 0 0,-1 0 0,0 0 15,0 0-15,0 0 0,0 0 16,1 0-16,20 0 0,-21 0 0,0 0 16,0-21-16,1 21 0,20-21 15,-21 0-15,-21-1 0,21 1 16,-21 0-16,0 0 0,0 0 0,0-22 16,0 22-16,0-21 0,0 0 15,-21 20-15,0-20 0,0 0 0,-22 21 16,22-1-16,0 1 0,0 0 0,0 0 15,0 0-15,-1 21 16,65 21 0,-22-21-1,21 0-15,-21 21 0,22-21 0,20 0 16,-20 21-16,20-21 0,1 0 0,-1 0 16,-21 0-16,22 0 15,-1 0-15,-20 0 0,20 0 0,-20 0 16,-1 0-16,-21 0 0,21 0 0,-20 0 15,-1 0-15,0 0 0,-21-21 16,-21 21 15,0 21-31,-1-21 0,1 21 0,-21 1 16,21-1-16,0 0 0,-22 0 16,22 0-16,0 0 0,-21 1 0,20-1 15,1 21-15,0-21 0,0 0 0,21 1 16,0-1-16,0 0 0,0 0 15,0 0-15,0 0 0,0 1 16,0-1-16,21-21 0,0 0 16,0 0-16,1 0 15,20 0-15,-21 0 0,0 0 0,0 0 16,1 0-16,-1-21 0,0 21 16,0-22-16,0 1 0,0 0 0,1-21 15,-1 21-15,0-22 0,0 1 0,0 0 16,0-1-16,1-20 0,-1 20 15,21-20-15,-21 21 0,0-22 16,1 22-16,-1-1 0,0 1 0,0 0 16,-21 21-16,21-22 0,-21 22 0,0 0 15,-21 42 17,0 0-32,0 0 0,0 22 15,-1-22-15,22 21 0,0 1 16,-21-1-16,21 0 0,-21 1 0,21 20 15,0-21-15,0 1 0,0-1 16,0 0-16,0 1 0,0-1 0,0-21 16,0 0-16,0 22 0,0-22 15,21 0-15,-21 0 0,21-21 16,1 0-16,-1 0 0,0 21 0,0-21 16,0 0-16,22 0 0,-22 0 15,21 0-15,0-21 0,-20 21 16,-1-21-16,21 0 0,-21 0 15,0 0-15,1-1 0,-1 1 0,0-21 16,0 21-16,0 0 0,-21-1 0,0 1 16,0 0-16,0 0 0,-21 21 15,0 0 1,0 21-16,21 0 0,0 0 16,-21 1-16,21-1 0,0 0 0,0 0 15,0 0-15,0 0 0,0 1 16,-22-1-16,22 0 0,0 0 0,0 0 15,0 0-15,0 1 0,-21-1 16,0-21 0,0 21-16,0-21 15,0 0-15,-1 0 16,1 0-16,0 0 0,21-21 16,-21 0-16,-21 21 0,20-22 15,1 1-15</inkml:trace>
  <inkml:trace contextRef="#ctx0" brushRef="#br0" timeOffset="78151.86">28554 2413 0,'0'0'16,"-21"0"-16,42 0 15,0 0-15,21 0 16,-21 0-16,22 0 0,-1 0 16,-21 0-16,22 0 0,-1 0 0,0 0 15,1 0-15,-22 0 0,21 0 16,-21 0-16,-42 0 31,0 21-31,-21-21 0</inkml:trace>
  <inkml:trace contextRef="#ctx0" brushRef="#br0" timeOffset="82491.75">20828 4297 0,'0'0'0,"21"-42"16,-21 20-16,0 1 16,0 0-16,-21 0 15,0 0-15,0 21 0,-1 0 16,1 0-16,0 0 0,-21 0 0,-1 0 15,22 21-15,-21 0 0,0 0 0,-1 0 16,1 22-16,21-22 0,-22 21 16,1 22-16,21-22 0,0 0 0,-22 1 15,22-1-15,0 0 0,0 22 0,21-22 16,-21 1-16,21 20 0,0-21 16,0 1-16,0-1 0,0-21 0,0 22 15,21-22-15,0 0 0,0 0 0,0 0 16,22-21-16,-22 0 15,21 0-15,1 0 0,-22 0 0,21 0 0,0 0 16,1-21-16,-1 21 0,0-21 16,1 0-16,-1 0 0,0-1 0,-20-20 15,20 21-15,0-21 0,-21 20 16,1-20-16,-1 21 0,0 0 0,0-22 16,0 22-16,-21 0 0,0 0 0,0 0 15,0 0-15,0-1 0,0 44 31,-21-1-31,0 0 0,21 0 16,0 0-16,-21 0 0,0 1 16,21 20-16,0-21 0,0 21 0,0-20 15,0 20-15,0-21 0,0 21 16,0-20-16,0-1 0,21 0 0,0 0 16,0 0-16,0 0 0,0-21 15,1 0-15,-1 0 0,21 0 0,-21 0 16,22 0-16,-22 0 0,21 0 0,0-21 15,-20 21-15,20-21 0,-21 0 0,21 0 16,-20 0-16,-1-1 0,21 1 16,-21-21-16,-21 21 0,0-22 0,21 22 15,-21-21-15,0 0 0,0 20 0,0-20 16,-21 21-16,0-21 16,0 20-16,0 1 0,0 0 0,-22 21 15,22 0-15,-21 0 0,21 0 0,-22 0 16,1 0-16,21 0 0,0 21 0,-22 0 15,22 1-15,0 20 0,0-21 16,21 21-16,0-20 0,0 20 0,0-21 16,0 0-16,0 22 0,0-22 0,0 0 15,21 0-15,0 0 0,0-21 16,0 21-16,22-21 0,-22 0 0,21 0 16,-21 0-16,22 0 0,-1 0 0,0 0 15,1-21-15,-1 0 0,0 21 16,1-21-16,-1 0 0,0 0 0,1-1 15,-22-20-15,21 21 0,-21 0 0,22 0 16,-22-1-16,0 1 0,0 0 16,-21 0-16,21 21 15,-21 21 1,0 0-16,0 0 16,-21 1-16,21 20 0,-21-21 15,21 0-15,0 0 0,0 1 0,0-1 16,0 0-16,0 0 0,0 0 0,0 0 15,0 1-15,0-44 47,0 1-31,0 0-16,0 0 16,0 0-16,21-22 0,0 22 0,-21 0 15,22-21-15,-1-1 0,0 22 0,0-21 16,0 21-16,0-22 0,1 22 0,-1-21 15,0 21-15,0 0 0,0 21 16,0 0-16,1 0 0,-1 0 0,0 0 16,-21 21-16,21 0 0,-21 0 0,21 0 15,-21 0-15,0 22 0,0-22 16,21 21-16,-21 1 0,0-22 0,0 21 16,0-21-16,0 22 0,0-22 15,0 0-15,22 0 0,-22 0 0,0 0 16,0 1-16,21-1 0,0-21 15,0 21-15,0-21 0,0 0 16,1 0-16,-1 0 0,0 0 0,21-21 16,-21 21-16,1-21 0,20-1 15,-21 1-15,0 0 0,22 0 0,-22 0 16,21-22-16,-21 22 0,0-21 0,22 21 16,-22-22-16,0 22 0,0-21 15,-21 21-15,0 0 0,0-1 0,0 1 16,-21 21-1,0 0-15,0 0 0,0 21 16,-1 1-16,22-1 0,0 0 16,-21 0-16,21 0 0,0 22 0,0-22 15,0 0-15,0 0 0,0 21 0,0-20 16,21-1-16,-21 0 0,22 0 16,-22 0-16,21 0 0,0 1 0,-21-1 15,21-21-15,0 0 16,-21-21 15,-21 21-31,0-22 16,0 22-16,0-21 15,-1 21 1,1 0 0,21 21-1,0 1-15,0-1 16,21-21-16,-21 21 15,22-21-15,-1 0 0,0 0 0,0 0 16,-21 21-16,42-21 0,-20 0 0,-1 0 16,0 0-16,0 0 0,0 0 15,0 0-15,1-21 0,-1 21 0,0-21 16,0 0-16,0 21 0,22-22 0,-22-20 16,0 21-16,0 0 15,0-22-15,0 22 0,1-21 0,-1 0 16,21-1-16,-21 1 0,0 0 0,1-1 15,-1 1-15,0 0 0,0-1 16,0 1-16,0-22 0,1 22 0,-22 0 16,0 21-16,0-22 0,0 22 0,0-21 15,0 21-15,0-1 16,-22 22 0,1 0-16,0 22 0,21-1 15,0 21-15,-21-21 0,0 22 16,0-22-16,21 21 0,0 0 0,0 1 15,-22-1-15,22 0 0,-21 1 16,21-22-16,-21 21 0,21 1 0,0-1 16,0 0-16,0-21 0,0 22 15,0-1-15,0-21 0,0 22 0,0-22 16,0 0-16,0 0 0,0 0 0,0 0 16,21 1-16,0-22 15,1 0-15,-1 0 0,21 0 16,-21 0-16,0 0 0,1 0 0,20 0 15,-21 0-15,0-22 0,22 1 16,-22 21-16,0-21 0,21 0 16,-21 0-16,1-22 0,-1 22 0,-21 0 15,0 0-15,21 0 0,-21 0 0,0-1 16,0 1-16,0 0 0,-21 21 16,0 0-1,-1 0-15,1 0 0,21 21 0,0 0 16,0 1-16,0-1 15,0 0-15,0 21 0,0-21 0,0 1 16,0-1-16,0 0 0,0 0 0,0 0 16,0 0-16,21 1 0,1-1 0,-22 0 15,21 0-15,0-21 16,0 21-16,0-21 0,0 0 16,1 0-16,-1 0 0,0 0 15,0 0-15,0-21 16,0 0-16,1 21 0,-1-21 0,21 0 15,-21-1-15,0 1 0,1 0 0,-1 0 16,0 0-16,0-22 0,0 22 16,-21 0-16,21-21 0,-21 21 0,22-1 15,-22 1-15,21 0 0,-21 42 32,-21 0-17,21 1-15,0-1 0,-22 0 16,22 0-16,0 0 0,0 0 0,0 22 15,0-22-15,0 0 0,0 0 16,0 0-16,0 1 16,0-1-16,22 0 15,-1-21-15,0 0 0,0 0 16,0 0-16,0 0 0,1 0 16,-1 0-16,0-21 0,0 0 0,0 21 15,0-22-15,1 1 0,-22 0 0,21 0 16,0 0-16,0 0 0,0-22 0,0 22 15,-21 0-15,0 0 0,22-22 16,-22 22-16,0 0 16,0 42 15,-22 0-31,22 1 0,0-1 16,0 0-16,0 0 0,0 0 0,0 0 15,0 1-15,0-1 0,0 0 0,0 0 16,22 0-16,-1 0 15,0-21-15,0 0 0,0 22 0,0-22 16,1 0-16,-1 0 0,0 0 16,0 0-16,0 0 0,0 0 15,1-22-15,-1 1 0,0 21 0,0-21 16,0 0-16,0 0 0,1 0 0,-1-1 16,-21 1-16,21 0 0,0-21 15,-21 21-15,0-1 0,21 1 16,-21 0-16,21 21 0,-21-21 0,0 0 15,22 21 1,-22-21 93,-22 21-62,1 0-47,21 21 16,0 0-16,-21-21 0,21 21 16,-21 0-16,21 0 0,-21 1 0,21-1 15,0 0-15,0 21 0,0-21 0,0 1 16,0-1-16,0 0 0,0 0 0,0 0 15,0 0-15,0 1 16,0-1-16,21-21 0,0 21 16,0-21-16,0 0 15,1 0-15,-1 0 0,0 0 16,0 0-16,0-21 16,0 21-16,1-21 0,-1-1 0,0 1 15,0 0-15,0 0 0,0 0 0,1-22 16,-1 1-16,0 21 0,0-21 15,21-43-15,-20 21 16,-1 22-16,21-43 0,-21 43 16,0 0-16,1-43 0,-1 64 15,-21 0-15,0 0 0,0-1 0,-21 44 47,-1 20-47,1-21 0,0 0 0,21 22 16,-21-22-16,21 21 0,-21 0 0,21-20 15,0 20-15,-21 0 0,21-21 0,0 22 16,0-1-16,0 0 0,0-20 16,0 20-16,0 0 0,0-21 0,0 1 15,0 20-15,0-21 0,0 0 0,0 0 16,0 1-16,21-1 0,-21 0 16,21-21-16,0 0 0,0 0 15,0 0-15,1 0 0,-1 0 16,0 0-16,0 0 0,0-21 15,0 21-15,22-21 0,-22-1 16,0 1-16,21 0 0,-20 0 0,-1 0 16,21-22-16,-21 1 0,0 21 15,1 21-15,-22-21 0,21 0 16,-21 42 0,0 0-1,-21 0-15,-1 0 0,22 0 16,0 1-16,0-1 0,0 0 15,0 0-15,0 0 0,0 0 16,0 1-16,0-1 16,22-21-1,-1 0-15,0 0 16,0 0-16,0 0 0,0 0 16,1 0-16,-1-21 0,0-1 15,0 1-15,0 0 0,0 0 16,-21 0-16,22 0 0,-22-1 0,21-20 15,-21 21-15,0-21 0,0 20 0,0 1 16,0-21-16,0 21 0,0 0 16,0-1-16,-21 1 0,-1 21 15,1 0-15,0 0 0,0 0 0,0 0 16,0 0-16,-1 21 0,1 1 16,0-1-16,0 0 0,0 0 15,0 0-15,-1 22 0,22-22 16,0 0-16,0 0 0,0 0 0,0 0 15,0 1-15,22-22 16,-1 21-16,0-21 0,0 0 16,0 0-16,0 0 0,1 0 0,-1 0 15,0 0-15,0 0 0,0 0 16,0 0-16,1-21 0,-1 21 0,21-22 16,-21 1-16,0 0 0,1 0 0,20 0 15,-21 0-15,0-1 0,0 1 16,1 21-16,-1-21 0,0 0 15,-21 42 17,0 0-32,0 0 15,0 1-15,-21 20 0,21-21 0,0 0 16,0 0-16,0 22 0,0-22 0,0 0 16,0 0-16,0 0 0,0 1 15,0-1-15,21 0 16,0-21-16,0 0 15,0 0-15,1 0 0,-1 0 16,0 0-16,0 0 16,0-21-16,-21 0 0,21 21 15,-21-22-15,0 1 0,0 0 0,0-21 16,0 21-16,0-1 0</inkml:trace>
  <inkml:trace contextRef="#ctx0" brushRef="#br0" timeOffset="82860.55">25569 4382 0,'0'0'0,"0"-22"16,21 22-16,1 0 16,-1-21-16,21 21 0,0 0 0,1 0 15,-1-21-15,0 21 0,1 0 16,20 0-16,-20-21 0,-1 0 0,0 21 16,22 0-16,-22-21 0,0 21 15,-20 0-15,20 0 0,-21-22 0,21 22 16,-20-21-16,-1 21 0,0 0 15,-21-21-15,-21 21 32,0 0-17,-1 0-15,-20 0 0,0 0 0,-1 0 16</inkml:trace>
  <inkml:trace contextRef="#ctx0" brushRef="#br0" timeOffset="83317.56">23304 4360 0,'0'0'0,"22"0"31,20 0-31,-21 0 16,0 0-16,22 0 0,-1 0 0,21 0 16,-20 0-16,-1 0 15,22 0-15,-22 0 0,21 0 0,-20 0 16,-1 0-16,0 0 0,1 0 0,-22 0 15,0 0-15,0 0 0,0 0 16,1 0-16,-22-21 78,21 21-62,-21-21-1,21 21-15</inkml:trace>
  <inkml:trace contextRef="#ctx0" brushRef="#br0" timeOffset="86567.8">20934 5652 0,'0'0'0,"-21"0"0,-1-22 0,22 1 15,-21 21-15,0-21 16,0 21-16,0 0 15,0-21-15,-1 21 16,1 0-16,0 0 16,42 0 31,0 0-32,22 0-15,-22 0 0,21 0 0,-21 0 16,22 0-16,-1 0 0,22 0 15,-22 0-15,21 0 0,22 0 0,-21 0 16,20 0-16,1 0 0,21 0 16,-22 0-16,22 0 0,0 0 0,0 0 15,0 0-15,21 0 0,0-21 0,0 21 16,21 0-16,-21 0 0,21 0 16,-21 0-16,0 0 0,21 0 0,0-21 15,-21 21-15,0 0 0,22 0 0,-22 0 16,-22 0-16,22 0 0,-21 0 15,0 0-15,0 0 0,0 0 0,-22 0 16,1 0-16,-21 0 0,20 0 16,-41 0-16,20 0 0,-21 0 15,1 0-15,-22 0 0,0 0 0,21 0 16,-20 0-16,-1 0 16,-21-22-16,21 22 0,-63 0 31,20-21-16,-20 21-15,0 0 0,-1 0 0,-20 0 16,-1 0-16</inkml:trace>
  <inkml:trace contextRef="#ctx0" brushRef="#br0" timeOffset="87403.32">21040 5948 0,'0'0'0,"-22"0"0,1 0 16,0 0-16,0 0 0,0 0 16,21 21-16,-21-21 15,-1 0-15,1 0 0,0 0 16,0 0-1,0 0 1,0 0-16,-1 0 16,22-21 31,22 21-32,-1 0-15,21 0 16,-21-21-16,0 21 0,22 0 0,-22 0 15,21 0-15,1 0 0,-1-21 0,21 21 16,-20 0-16,20 0 0,22 0 16,-22 0-16,22 0 0,0 0 0,-1 0 15,1 0-15,0 0 0,-1 0 0,1 0 16,21 0-16,0 0 0,0 0 0,-1 0 16,22-22-16,0 22 15,-21 0-15,21 0 0,0 0 0,0 0 16,-21 0-16,21 0 0,21 0 0,-42 0 15,21 0-15,0 0 0,0 0 16,-21 0-16,21 0 0,-21 0 0,21 0 16,-21 0-16,21 0 0,-22 0 0,1 0 15,-21 0-15,0 0 0,-1 0 16,-20 22-16,-1-22 0,1 0 0,-1 0 16,1 0-16,-22 0 0,0 0 0,1 0 15,-1 0-15,-21 0 0,0 0 16,1 0-16,-1 0 0,0 0 0,0 0 15,-42 0 64,0 0-79,0 0 0,-1-22 15,-20 22-15,0 0 0,-1 0 0</inkml:trace>
  <inkml:trace contextRef="#ctx0" brushRef="#br0" timeOffset="89359.76">20574 7493 0,'-21'0'15,"21"-21"-15,-21 0 16,21 0-16,0-1 15,0 1-15,0 0 0,0 0 16,0 0-16,0 0 16,0-1-16,21 1 0,0 0 0,21 21 15,-21-21-15,1 0 0,83 0 16,-83 21-16,-1 0 0,21 0 16,-21 0-16,0 0 15,1 21-15,-1 0 0,0 0 0,0 0 16,-21 22-16,21-1 0,-21-21 0,21 21 15,-21 1-15,0-1 0,0-21 0,0 22 16,0-1-16,0-21 0,0 21 16,0-20-16,0 20 0,0-21 0,0 0 15,0 0-15,0 1 0,0-1 0,0 0 16,0 0-16,0-42 31,0 0-15,0 0-16,22-1 0,-22 1 15,21 0-15,0-21 0,0 21 16,-21-1-16,21-20 0,22 21 0,-22-21 16,0-1-16,0 22 0,0-21 15,0-1-15,22 22 0,-22-21 0,0 21 16,0-22-16,22 22 0,-22 0 0,0 21 16,-21-21-16,21 21 0,0 0 0,0 0 15,-21 21-15,0 0 16,22 0-16,-22 1 0,0 20 0,21-21 15,-21 21-15,0-20 0,0 20 0,0-21 16,0 21-16,21-20 0,-21-1 16,21 21-16,-21-21 0,0 0 0,21 1 15,0-1-15,1 0 16,-1 0-16,0-21 0,0 0 0,0 0 16,0 0-16,1 0 0,-1 0 15,21 0-15,-21-21 0,0 21 16,1-21-16,-1 0 0,0-1 0,0 1 15,0 0-15,0 0 0,1 0 0,-1 0 16,0-1-16,0-20 0,0 21 0,0-21 16,-21 20-16,0 1 0,22 0 15,-1 0-15,-21 0 0,0 0 0,0 42 32,0 0-17,0 0-15,-21 21 0,21-20 16,-22 20-16,22-21 0,0 0 0,0 22 15,0-22-15,0 0 0,0 21 0,0-21 16,0 1-16,22-1 0,-1-21 16,0 21-16,0 0 0,0-21 0,0 0 15,1 0-15,-1 0 0,0 0 0,21 0 16,-21 0-16,1 0 0,-1 0 0,0-21 16,0 21-16,0-21 0,-21 0 15,0-1-15,0 1 16,0 0-16,-21 0 0,0 0 15,0 0-15,0-1 0,-22 22 0,22-21 16,0 0-16,0 0 0,-22 21 16,22-21-16,21 0 0,-21 21 15,21-22-15,-21 1 0,21 0 16,0 0-16,21 21 16,0-21-16,0 21 0,22-21 15,-22 21-15,21 0 0,1 0 0,-1-22 16,0 22-16,1 0 0,-1 0 0,0 0 15,1 0-15,-1 0 0,0 22 0,1-22 16,-22 21-16,21 0 0,-21 0 16,22 0-16,-22 22 0,0-22 0,-21 0 15,0 0-15,21 21 0,-21-20 16,0-1-16,0 0 0,0 21 0,0-21 16,0 1-16,0-1 0,0 0 15,0 0-15,0 0 0,-21 0 16,21 1-16,0-1 15,-21-21-15,21-21 47,0-1-47,0 1 0,0 0 16,0 0-16,21 0 0,-21 0 0,21-22 16,0 22-16,0-21 15,1-1-15,-1 22 0,0-21 0,0 0 16,21-1-16,-20 22 0,-1-21 0,21 21 15,-21-1-15,0 22 0,22 0 16,-22 0-16,0 0 0,0 22 0,-21-1 16,21 0-16,1 21 0,-1-21 0,-21 22 15,0-22-15,0 21 0,0-21 0,0 22 16,21-22-16,-21 0 0,0 21 16,0-20-16,0-1 0,0 0 0,0 0 15,0 0-15,0 0 0,0 1 16,-21-22-16,21 21 15,-21-21 1,21-21 15,0-1-31,0 1 16</inkml:trace>
  <inkml:trace contextRef="#ctx0" brushRef="#br0" timeOffset="91807.25">24977 7853 0,'0'0'16,"-22"21"-16,1-21 0,0 0 0,0 0 15,0 0-15,0 0 0,-1 0 0,1 0 16,21-21-1,0 0-15,0 0 0,0-1 16,21 22-16,1-21 0,20-21 0,-21 21 16,21 0-16,-20-22 0,20 1 0,0 0 15,1-1-15,-1 1 0,0-22 16,-21 22-16,22-21 0,-1 20 0,-21 1 16,0 0-16,1-1 0,-1 22 0,0 0 15,-21 0-15,0 0 16,-21 21-1,0 21-15,-1 0 0,1 0 16,21 21-16,-21-20 0,21 20 0,-21 0 16,21 1-16,0-22 0,0 21 15,0 0-15,0-20 0,21 20 0,0-21 16,0 21-16,-21-20 0,22-1 0,-1 21 16,0-21-16,0 0 0,0-21 15,-21 22-15,0-1 0,21-21 0,-21 21 16,-21-21-1,0 0 1,0-21-16,0 21 0,0-21 16,-1-1-16,1 1 0,0 21 15,0-21-15,0 0 0,0 0 0,-1 0 16,1-1-16,0 22 16,21 22-1,0-1-15,0 0 16,0 0-16,0 0 0,21 0 0,0-21 15,1 22-15,-22-1 0,21-21 0,0 21 16,0 0-16,0-21 0,0 0 16,22 0-16,-22 0 0,0 0 0,0 0 15,22 0-15,-22 0 0,0 0 0,0 0 16,0-21-16,0 0 16,1 0-16,-1-22 0,-21 22 15,21 0-15,0-21 0,-21-1 0,21 1 16,0 0-16,1-22 0,-1 22 0,0-22 15,0 22-15,21-22 0,-20 22 16,-1 0-16,0-1 0,-21 1 0,21 0 16,-21 21-16,21-22 0,-21 22 0,0 0 15,0 0-15,-21 21 32,0 21-32,0 21 0,0-21 0,21 22 15,-22-22-15,1 21 0,0 1 16,0 20-16,0 1 0,21-22 15,0 21-15,-21 1 0,21-22 0,-22 22 16,22-22-16,0 0 0,0 1 0,0-1 16,0 0-16,0-20 0,22 20 15,-1-21-15,0 0 0,0 0 0,21 1 16,-20-1-16,20-21 0,0 0 0,1 21 16,-1-21-16,-21 0 0,43 0 0,-22 0 15,0 0-15,1-21 0,-1 21 16,0-21-16,1-1 0,-1 22 0,0-21 15,1 0-15,-1-21 0,-21 21 0,21-22 16,-20 22-16,-1-21 0,0-1 0,-21 1 16,0 0-16,0 21 15,0-22-15,0 22 0,0 0 0,-21 0 16,-22 21-16,22 0 0,0 0 0,0 0 16,-21 0-16,-1 0 0,22 21 15,-21 0-15,-1 0 0,22 22 0,-21-22 16,21 0-16,0 21 0,-1-21 0,1 22 15,21-22-15,-21 0 0,21 21 0,0-20 16,0-1-16,0 0 0,0 0 16,21-21-16,0 21 0,1-21 15,-1 21-15,0-21 0,0 0 0,0 0 16,0 0-16,1 0 0,-1-21 16,0 21-16,0-21 15,0 0-15,-21 0 0,21 0 0,1-1 16,-22 1-16,21 0 0,-21-21 0,21-1 15,-21 22-15,21-21 0,-21 21 0,0-22 16,0 22-16,0 0 0,0 0 16,0 42-1,0 0 1,0 22-16,0-22 0,-21 0 16,21 21-16,0-21 0,0 1 0,0 20 15,0-21-15,0 0 0,0 0 0,0 1 16,0-1-16,0 0 0,21 0 0,0-21 15,-21 21-15,21-21 0,1 0 16,-1 0-16,0 0 0,0 0 16,0 0-16,0 0 0,1 0 0,-1 0 15,0 0-15,0-21 0,0 0 0,0 0 16,1 0-16,-1-1 0,0 1 16,0-21-16,0 21 0,0-22 0,-21-20 15,22 21-15,-1-1 0,0-20 0,0 20 16,0-20-16,0 21 0,-21-1 15,22 1-15,-22 0 0,21-1 0,-21 1 16,0 21-16,0 0 0,0-1 16,0 1-16,0 0 0,-21 21 31,-1 21-31,1 0 0,0 1 16,21 20-16,-21-21 0,0 21 0,0 1 15,-1-1-15,22 22 0,0-22 16,-21 0-16,21 22 0,-21-22 0,21 22 15,0-22-15,0 0 0,0 1 0,0-1 16,0-21-16,0 21 0,0-20 0,21 20 16,0-21-16,-21 0 0,22 0 15,-1-21-15,0 22 0,0-22 0,0 0 16,0 21-16,1-21 0,-1 0 16,0 0-16,0 0 0,0 0 0,0 0 15,1 0-15,-1-21 0,21 21 16,-21-22-16,0 1 0,1 0 0,-1 0 15,0-21-15,0 20 0,0 1 0,0-21 16,-21 21-16,22 0 0,-1-1 0,-21 1 16,0 42-1,0 1 1,0-1-16,0 0 0,0 0 0,0 0 16,0 0-16,0 1 0,0-1 0,0 0 15,0 0-15,0 0 16,21 0-16,0-21 0,-21 22 15,21-22-15,0 0 0,1 0 0,-1 0 16,0 0-16,0 0 0,0 0 0,0 0 16,1 0-16,20-22 15,-21 22-15,0-21 0,0 0 0,1 0 16,20 0-16,-21 0 0,0-22 0,22 1 16,-1 21-16,-21-22 0,21 1 0,-20 0 15,20-1-15,-21 22 16,21-21-16,-20 21 0,-22 0 0,21-1 15,0 22-15,-21 22 16,0-1-16,0 0 16,0 0-16,0 0 15,0 0-15,0 1 0,0-1 16,0-42 31,0-1-32,0 1-15,21 0 16,-21 0-16,0 0 0,0 0 16,-21 21 15,0 21-31,0 0 0,-1 0 16,1 0-16,0 22 0,0-22 15,0 0-15,0 0 0,-1 21 16,22-20-16,0 20 0,-21-21 0,21 0 15,-21 0-15,21 1 0,0-1 0,0 0 16,0 0-16,0 0 0,0 0 0,0 1 16,21-22-16,0 21 0,1-21 15,-1 0-15,0 0 0,0 0 0,0 0 16,0 0-16,1 0 0,20 0 0,-21 0 16,0 0-16,0-21 0,1 21 0,-1-22 15,0 1-15,0 0 0,0 21 16,0-21-16,-21-21 0,0 20 0,0 1 15,0 0-15,22-21 0</inkml:trace>
  <inkml:trace contextRef="#ctx0" brushRef="#br0" timeOffset="92152.05">28448 6795 0,'0'0'0,"-21"0"0,0 0 0,-1 0 15,44 0 32,-1 0-31,-21-22-1,0 1 17,-21 21-17,-1 0-15,1 0 16,0 0-16,0 0 0,0 0 16,0 0-16,-1 0 0,1 21 15,0-21-15,-21 0 0</inkml:trace>
  <inkml:trace contextRef="#ctx0" brushRef="#br0" timeOffset="92447.88">27009 7070 0,'0'0'0,"-22"0"16,-20 0-16,63 0 31,0 0-31,1 0 16,-1 0-16,21 0 0,-21 0 0,0 0 15,22 0-15,-22 0 0,0 0 16,0 0-16,0 0 0,1 0 0,-1 0 16,0 0-16,0 0 0,0 0 15,-21-21 16,-21 21-31,0 0 0,0 0 16,-22 0-16,1 0 0</inkml:trace>
  <inkml:trace contextRef="#ctx0" brushRef="#br0" timeOffset="92671.75">25781 7027 0,'-42'22'0,"84"-44"0,-106 44 0,43-22 15,42 0 1,1 0-16,20 0 0,-21 0 0,21 0 16,1 0-16,-1 0 0,0 0 15,1 0-15,-22 21 0,21-21 0,-21 0 16,22 0-16,-22 0 0,0 0 16,0 0-16,0 0 15,1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50:38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2159 0,'0'0'0,"21"-21"15,0 21 1,0-21-16,0 21 0,-21-21 16,21 21-16,1-22 0,-22 1 15,21 21-15,0-21 0,-21 0 16,0 0-16,0 0 15,0-1-15,0 1 16,0 0-16,-21 0 16,0 21-1,-1 0-15,-20 0 16,21 0-16,0 0 0,0 0 0,-1 21 16,1 0-16,0-21 0,0 21 15,0 1-15,0-1 0,-1 0 0,1 0 16,0 0-16,-21 22 0,42-22 0,-21 0 15,-1 0-15,1 21 0,21-20 16,-21-1-16,21 0 0,0 0 0,0 0 16,0 0-16,0 1 0,0-1 15,0 0-15,0 0 16,21-21-16,0 21 0,1 0 16,-1 1-16,0-22 15,-21 21-15,21 0 16,0-21-16,0 21 0,1 0 15,-1-21-15,-21 21 0,21-21 0,0 22 16,0-22-16,0 21 0,1-21 16,-22 21-16,21 0 0,0-21 0,0 21 15,0 0-15,0-21 0,-21 22 0,0-1 16,0 0-16,22-21 0,-22 21 16,0 0-16,0 0 0,0 1 0,0-1 15,0 0-15,-22 0 16,1-21-16,21 21 15,-21-21-15,0 0 0,0 21 0,0 1 16,-1-22-16,-20 0 0,21 0 0,0 0 16,0 0-16,-1 0 0,1 0 0,0 0 15,0-22-15,21 1 0,-21 0 16,0 21-16,-64-85 16,85 64-16,-21 0 0,0 0 15,-1 0-15,22 0 16,-21 21-16,21-22 0,0 1 15,-21 21-15,21 21 32,0 1-17,0-1-15,0 0 16,0 0-16,21 0 0,-21 0 0,21-21 16,1 22-16,-22-1 0,21 0 0,0 0 15,0-21-15,0 21 0,0 0 16,1-21-16,-1 0 0,0 0 15,21 0-15,-21 22 0,1-22 0,-1 0 16,0 0-16,21 0 0,-21 0 0,1 0 16,20-22-16,-21 22 0,0-21 15,0 0-15,22 0 0,-22 0 0,0 0 16,0-1-16,0 1 0,1 0 0,-1-21 16,-21 21-16,0-22 15,21 1-15,0 0 0,-21-1 0,21-20 16,-21 20-16,0 1 0,0 21 0,21-21 15,-21-1-15,22 22 0,-22-21 16,0 21-16,0-1 0,0 1 0,0 0 16,0 0-16,0 0 0,0 0 31,0 42-15,0 0-16,0 0 0,0 0 15,0 0-15,0 1 0,0 20 16,0-21-16,0 21 0,0 1 0,0-1 15,0-21-15,0 22 0,0-1 16,0 0-16,-22 1 0,22-1 16,0 0-16,0-21 0,0 22 0,0-22 15,0 0-15,0 0 0,0 0 0,0 1 16,0-1-16,0 0 0,0 0 16,22 0-16,-1-21 31,0 0-31,-21-21 15,21 0-15,-21 0 16,21 21-16,-21-21 0</inkml:trace>
  <inkml:trace contextRef="#ctx0" brushRef="#br0" timeOffset="291.83">4572 2519 0,'-42'0'16,"42"-21"0,21 21-1,0 0-15,0 0 16,0-21-16,0 21 0,1 0 16,-1 0-16,0 0 0,0 0 15,0-22-15,0 22 0,1 0 16,-1 0-1,0 0 1</inkml:trace>
  <inkml:trace contextRef="#ctx0" brushRef="#br0" timeOffset="2219.25">5313 2773 0,'0'-21'15,"0"0"-15,21-1 16,-21 1-16,21 0 15,-21 0-15,0 0 0,0 0 16,0-22-16,0 22 0,-21 0 0,21 0 16,-21 0-16,0 21 0,-1-22 15,1 1-15,0 21 0,0 0 16,0 0-16,0 0 0,-1 0 16,1 21-16,0 1 15,0-22-15,0 21 0,0 21 0,21-21 16,-22 0-16,1 22 0,21-22 0,-21 21 15,21 1-15,0-22 0,-21 21 16,21-21-16,-21 22 0,21-22 0,0 0 16,0 21-16,0-21 0,0 1 0,0-1 15,0 0-15,21-21 16,0 0-16,0 0 0,0 0 0,1 0 16,-1 0-16,0 0 0,0 0 0,0 0 15,0-21-15,1 0 0,-1 21 16,0-22-16,0 1 0,0 0 15,-21-21-15,21 21 0,1-1 0,-22-20 16,0 0-16,21 21 0,0-22 16,-21 1-16,0 21 0,21-22 0,-21 22 15,0 0-15,0 0 0,0 0 0,0 0 16,0-1-16,0 44 31,0-1-31,0 0 0,0 0 16,0 21-16,0-20 0,0-1 15,0 21-15,0-21 0,0 22 0,0-22 16,0 21-16,21-21 0,-21 0 0,21 1 16,-21-1-16,22 0 15,-22 0-15,21 0 0,0 0 16,0-21-16,0 0 0,0 0 16,1 0-16,-1 0 0,0 0 15,0 0-15,0 0 0,0-21 0,1 0 16,-1 21-16,0-21 0,0 0 0,0-22 15,0 22-15,1 0 0,-22-21 16,21-1-16,0 1 0,0-21 0,-21 20 16,0 1-16,21-22 0,0 22 0,-21 0 15,0-1-15,0 1 0,0 0 16,22-1-16,-22 22 0,0-21 0,0 21 16,0-22-16,0 22 0,0 0 0,0 0 15,0 0-15,0 0 0,0-1 16,0 1-16,0 42 31,-22-21-15,22 22-16,-21 20 0,21-21 0,0 0 15,0 22-15,0-22 0,-21 21 0,21 0 16,0 1-16,-21-1 0,21 0 16,0 22-16,0-22 0,0 1 0,0 20 15,0-21-15,0 1 0,0-1 16,0 0-16,0 1 0,0-22 0,0 21 15,0-21-15,0 1 0,0-1 16,0 0-16,0 0 0,21 0 0,0 0 16,0 1-16,1-22 15,-1 0-15,0 0 0,0 0 16,0 0-16,0 0 0,1 0 16,-1-22-16,0 1 0,0 21 15,-21-21-15,21 0 0,0 0 16,-21 0-16,22-1 0,-1-20 15,-21 21-15,0 0 0,0 0 0,0-1 16,0 1-16,0 0 0,0 0 16,0 0-16,0 0 15,0 42 17,0 0-17,0 0-15,0 0 0,0 0 16,0 1-16,0-1 0,0 0 0,0 0 15,0 0-15,0 0 0,0 1 16,0-1-16,0 0 0,21 0 16,0 0-16,0-21 15,-21 21-15,21-21 0,1 0 16,-1 0 0,0 0-16,0 0 0,-21-21 15,21 21-15,-21-21 0,0 0 0,21 0 16,1 21-16,-1-21 0,0-22 15,-21 22-15,21 0 0,0-21 0,0 20 16,1-20-16,-1 21 0,0-21 0,0 20 16,0 1-16,0 0 0,1 0 0,-1 0 15,0 0-15,0 21 0,0 0 16,0-22-16,1 22 16,-1 0-16,0 0 0,-21 22 31,21-22-31,-21 21 15,0-42 48,0-1-47,-21 1-16,0 21 15,0 0-15,-1 0 16,1 0-1,0 0-15,0 21 0,0 1 16,0-1-16,21 0 0,-22 0 16,1 0-16,21 0 0,0 22 15,-21-22-15,0 0 0,21 0 16,-21 22-16,21-22 0,0 0 0,0 0 16,0 0-16,0 0 0,0 1 0,0-1 15,0 0-15,0 0 0,21-21 16,0 21-16,0-21 0,0 0 0,1 21 15,-1-21-15,0 0 0,0 0 0,0 0 16,0 0-16,1 0 0,-1 0 0,0 0 16,0 0-16,0-21 0,0 21 15,1 0-15,-1-21 0,0 21 0,-21-21 16,0 0-16,21 0 0,0-1 16,-21 1-1,0 0-15,21 0 0,-21 0 16,0 0-16,0-1 0,0 1 0</inkml:trace>
  <inkml:trace contextRef="#ctx0" brushRef="#br0" timeOffset="2576.05">6752 2053 0,'0'0'0,"0"21"0,21-21 32,0 0-17,1 0-15,-22-21 16,21 21-16,-21-21 15,0 0 1,-21 21 0,-1 0-1,1 0 1,21 21 0,0 0-1,-21-21-15</inkml:trace>
  <inkml:trace contextRef="#ctx0" brushRef="#br0" timeOffset="2915.83">5778 2371 0,'22'0'0,"-1"0"16,0 0-16,0 0 0,0 0 15,0 0-15,1 0 0,-1 0 0,21 0 16,-21 0-16,0 0 0,22 0 0,-22 0 16,0 0-16,21 0 0,-20 0 0,-1 0 15,0-21-15,0 21 16,0 0-16,0 0 15</inkml:trace>
  <inkml:trace contextRef="#ctx0" brushRef="#br0" timeOffset="3319.36">7726 2836 0,'0'-21'109,"0"0"-93,21 21-16,0 0 0</inkml:trace>
  <inkml:trace contextRef="#ctx0" brushRef="#br0" timeOffset="3536.24">8213 2794 0,'21'0'16,"-42"0"-16,63 0 31,-21 0 47</inkml:trace>
  <inkml:trace contextRef="#ctx0" brushRef="#br0" timeOffset="3743.89">8594 2815 0,'0'0'0,"21"0"16</inkml:trace>
  <inkml:trace contextRef="#ctx0" brushRef="#br0" timeOffset="3987.75">8953 2815 0,'22'0'15,"-1"0"79,-21-21-63</inkml:trace>
  <inkml:trace contextRef="#ctx0" brushRef="#br0" timeOffset="4627.89">10604 2392 0,'0'0'0,"-21"0"0,0-21 15,0 21-15,21-21 0,-21 21 16,21-22-16,-21 1 0,21 0 16,-22 21-16,22-21 0,0 0 0,-21 21 15,21-21-15,0-1 0,0 1 16,0 0-16,0 0 0,0 0 0,0 0 15,21-1-15,1 1 16,-1 0-16,0 0 0,0 0 16,0 0-16,22-1 0,-1 1 0,21 0 15,-20 21-15,-1 0 0,0 0 16,1 0-16,-22 0 0,21 0 0,-21 21 16,1 0-16,-1 1 0,0-1 15,-21 0-15,0 0 0,0 0 0,0 22 16,0-22-16,0 0 0,0 21 0,0-21 15,0 22-15,-21-22 0,0 0 16,-1 21-16,1-20 0,0-1 0,0 21 16,0-21-16,0 0 0,-1 22 0,-20-22 15,21 0-15,0 0 0,0 0 16,-1 1-16,22-1 0,-21 0 16,21 0-16,-21 0 0,21 0 15,0 1-15,0-1 16,0 0-1,0 0 1</inkml:trace>
  <inkml:trace contextRef="#ctx0" brushRef="#br0" timeOffset="5392.47">10774 3154 0,'0'-21'78,"0"0"-78,0-1 32,-21 22-1,-1 22-31,22-1 15,-21-21-15,21 21 0,0 0 16,0 0 0,0 0-16,0 1 15,21-22 1,1 0-16,-1 0 16,0 0-16,0 0 15,0 0-15,-21-22 16,0 1-16,21 0 15,-21 0-15,0 0 16,0 0 0,-21 21-1,0 0 1,0 0-16,21 21 16,-21-21-16,21 21 0,0 0 0,0 0 15,0 0-15,0 1 16,21-22 15,0 0-31,0 0 31,-21-22-31,0 1 16,0 0 31,-21 21-32</inkml:trace>
  <inkml:trace contextRef="#ctx0" brushRef="#br0" timeOffset="6443.9">2519 5948 0,'0'-21'0,"0"0"31,0 42 0,0 0-31,0 0 0,0 0 16,0 0-16,0 1 0,0 20 0,0-21 16,0 21-16,0-20 0,0 20 15,0 0-15,-21 22 0,21-22 0,-22 0 16,22 22-16,-21-22 0,21 1 0,0-1 16,-21 0-16,0 1 0,21-1 15,0-21-15,0 21 0,0-20 0,-21-1 16,21 0-16,0 0 0,0 0 15,0 0-15,-21-21 32,-1-21-1,22 0-31,-21 0 16,21 0-16,-21 0 0,21-1 0,0 1 15</inkml:trace>
  <inkml:trace contextRef="#ctx0" brushRef="#br0" timeOffset="6988.11">2138 6392 0,'0'0'0,"-43"-63"15,43 42-15,-21 0 16,21-1-16,0 1 0,0 0 16,0 0-16,0 0 0,0 0 15,0-1-15,0 1 0,21 0 16,1 0-16,-1 21 0,0-21 0,21 0 15,-21-1-15,1 22 0,20 0 0,0-21 16,-21 21-16,22 0 0,-1 0 16,22 0-16,-22 21 0,0 1 0,22-1 15,-22 0-15,22 0 16,-22 0-16,0 22 0,1-22 0,-22 21 0,21 0 16,-21 1-16,22-1 0,-22 0 15,0-20-15,-21 20 0,21 0 16,-21 1-16,21-1 0,-21-21 0,0 21 15,0-20-15,0-1 0,0 0 0,0 0 16,0 0-16,0 0 16,0-42 15,0 0-31,0 0 0,0-21 16,0 20-16,0-20 0,0 0 0,0-1 15,0 1-15,0-21 0,0 20 16,21-20-16,-21-1 0,22 22 15,-1-22-15,0 22 0,0 0 0,0-22 16,0 22-16,1 0 0,-1 20 16,0-20-16,0 21 0,0-21 0,0 20 15,-21 1-15,0 0 0,22 0 0,-1 21 16,-21-21-16,21 0 16,-21 42 15,21 0-16,-21 0-15,0 0 0,0 0 0</inkml:trace>
  <inkml:trace contextRef="#ctx0" brushRef="#br0" timeOffset="7929.84">3852 6287 0,'0'0'0,"0"-22"0,-21 1 16,0 21-16,0 0 15,0 0-15,-1 0 16,1 21-16,0-21 0,0 22 0,21-1 15,-42 0-15,42 0 0,-22 21 0,1-20 16,0 20-16,0 0 0,0-21 16,21 22-16,0-22 0,-21 21 0,21-21 15,0 22-15,0-22 0,0 0 16,0 0-16,21-21 0,-21 21 0,21-21 16,0 0-16,0 0 0,0 0 0,1 0 15,-1 0-15,0 0 0,0 0 16,0 0-16,-21-21 0,21 0 15,-21 0-15,0 0 16,0 0-16,0-1 0,0 1 0,-21-21 16,0 21-16,21 0 0,-21-1 15,0-20-15,0 21 0,-1 0 0,1 0 16,21-1-16,0 1 0,0 0 16,0 0-16,0 0 0,21 0 15,1-1-15,-1 1 0,0 21 0,0-21 16,21 21-16,1-21 0,-22 21 15,21 0-15,1 0 0,-1 0 0,-21 0 16,21 0-16,-20 0 0,20 21 0,-21 0 16,0-21-16,0 21 15,1 1-15,-1-1 0,0 21 0,-21-21 16,21 0-16,-21 22 0,0-22 0,0 0 16,0 21-16,0-20 0,0-1 15,0 21-15,0-21 0,0 0 0,-21 1 16,21-1-16,0 0 0,-21 0 0,21 0 15,0 0-15,-21-21 32,21-21-17,0 0-15,0 0 0,0 0 16,0-22-16,0 22 16,0 0-16,0-21 0,21 21 0,-21-22 15,21 1-15,0 21 0,0-22 0,0 22 16,1-21-16,-1 21 0,21 0 15,-21-1-15,22 1 0,-22 21 0,21 0 16,-21-21-16,0 21 0,22 0 0,-22 0 16,0 0-16,21 21 0,-20 0 15,-1 1-15,0-1 0,0 0 0,-21 0 16,0 0-16,0 22 0,21-22 0,-21 21 16,0-21-16,0 22 0,0-22 0,0 0 15,0 0-15,0 0 0,0 22 16,-21-22-16,21 0 0,0 0 15,0 0-15,-21 0 16,21-42 31,0 0-47,0 0 0,21 0 0,-21 0 16</inkml:trace>
  <inkml:trace contextRef="#ctx0" brushRef="#br0" timeOffset="9039.2">5990 6371 0,'0'0'0,"0"-21"31,0 0-31,21 21 16,-21-21-16,21 0 0,1-1 15,-1 1-15,-21 0 0,21 0 0,0 0 16,0 0-16,0-1 0,-21-20 0,0 21 16,22 0-16,-22 0 0,0-1 15,0-20-15,0 21 0,-22 0 16,1 21-16,0 0 0,-21 0 16,21 0-16,-22 0 0,22 0 15,-21 21-15,-1 0 0,22-21 16,0 21-16,0 0 0,21 1 0,0 20 15,0-21-15,0 0 0,0 0 16,0 1-16,0-1 0,0 0 0,21 0 16,0 0-16,0 0 0,1 1 0,-1-1 15,0 21-15,0-21 0,0 0 0,0 22 16,1-22-16,-1 21 0,0-21 16,0 1-16,-21 20 0,0-21 0,21 0 15,-21 22-15,0-22 0,0 0 0,0 0 16,0 0-16,-21 0 0,0 1 15,0-22-15,0 21 0,-1-21 0,1 0 16,-21 0-16,21 0 0,0 0 16,-1 0-16,1 0 0,0 0 0,0 0 15,0-21-15,0-1 0,-1 1 16,1 0-16,0 0 0,0-21 0,21 20 16,-21 1-16,0-21 0,21 21 0,-22 0 15,22-1-15,0 1 0,0 0 16,-21 21-16,21-21 0,0 42 31,0 0-31,21 0 16,-21 1-16,22-1 0,-22 0 0,21 0 0,0 0 15,0 0-15,0 1 0,0-1 0,1 0 16,-1 0-16,0 0 0,0 0 16,0 1-16,22-22 0,-22 21 15,0-21-15,21 0 0,-21 0 0,1 0 16,20 0-16,-21 0 0,21 0 0,-20 0 15,20-21-15,0 21 0,-21-22 16,22 1-16,-1 0 0,-21-21 0,22 21 16,-22-22-16,21 22 0,-21-21 0,22-1 15,-22-20-15,0 21 0,21-1 16,-21 1-16,1 0 0,-1-22 0,0 22 16,0-1-16,0 22 0,-21-21 0,0 21 15,21 0-15,-21-1 0,0 1 0,0 0 16,0 42 15,0 0-31,0 22 0,-21-22 0,21 21 16,-21-21-16,0 22 0,21-1 15,-21 0-15,0 1 0,21 20 0,0-20 16,0-1-16,-22 0 0,22 1 0,0-1 16,0 0-16,0-21 0,0 1 15,0 20-15,0-21 0,0 0 0,0 0 16,0 1-1,22-22-15,-1 0 16,0 0-16,-21-22 16,21 1-16,-21 0 15,21 0-15,-21 0 0,0 0 0,0-22 16,0 22-16</inkml:trace>
  <inkml:trace contextRef="#ctx0" brushRef="#br0" timeOffset="9276.99">6477 6435 0,'0'0'16,"-21"0"0,42-21-1,0 21-15,0 0 0,0-22 0,22 22 16,-22 0-16,0-21 0,21 21 0,-20-21 16,20 21-16,-21 0 0,0 0 15,22 0-15,-22 0 0,0 0 16,0 0-16,0 0 15,0 0-15</inkml:trace>
  <inkml:trace contextRef="#ctx0" brushRef="#br0" timeOffset="10984.03">7324 6731 0,'21'0'15,"0"0"-15,0-21 16,-21 0-16,21 21 0,0-21 16,-21-1-16,22 1 0,-22 0 0,21 0 0,-21-21 15,0 20-15,0-20 0,0 21 16,0-21-16,0 20 0,0-20 16,0 21-16,-21 0 0,21 0 0,-22-1 15,1 1-15,0 0 0,0 21 0,-21 0 16,20 0-16,1 0 0,0 0 15,-64 64-15,43-43 16,21 0-16,0 0 0,21 21 0,-21-20 16,-1 20-16,22 0 0,0-21 0,0 22 15,0-22-15,0 21 16,0-21-16,0 1 0,0-1 0,0 0 0,0 0 16,22 0-16,-1 0 0,0-21 15,0 0-15,0 0 0,0 0 16,1 0-16,-1 0 0,0 0 15,0-21-15,0 0 0,0 0 16,1 21-16,-1-21 0,-21-22 0,21 22 16,-21 0-16,21-21 0,-21 21 15,0-22-15,0 22 0,0-21 0,0 21 16,21-22-16,-21 22 0,0 0 0,0 0 16,0 42 15,0 0-31,0 0 15,0 0-15,0 1 0,0-1 16,0 21-16,0-21 0,0 0 0,0 22 16,0-22-16,0 0 0,0 21 0,0-20 15,0-1-15,21 0 0,1 0 0,-1 0 16,0-21-16,0 0 16,0 0-16,0 21 0,1-21 0,-1 0 15,0 0-15,0 0 0,0 0 0,0-21 16,1 0-16,-1 21 0,0-21 15,0 0-15,21 0 0,-20-22 0,-1 22 16,0-21-16,0 21 0,21-22 16,-20 1-16,-1-22 0,0 22 0,0 0 15,-21-1-15,21 1 0,0 0 16,-21-1-16,22 1 0,-22 0 0,0-1 16,0 1-16,0 21 0,0-21 0,0 20 15,0 1-15,0 0 0,0 0 16,-22 42-1,22 0 1,-21 0-16,21 1 0,0 20 0,0 0 16,0-21-16,-21 22 0,21-1 15,0 0-15,0 1 0,0-1 0,-21 0 16,21 1-16,0-1 0,0 0 16,0 1-16,0-1 0,0-21 15,0 22-15,0-1 0,0-21 0,0 21 16,21-20-16,0-1 0,-21 0 0,21 0 15,1 0-15,-1 0 0,0-21 0,0 0 16,0 0-16,0 0 16,22 0-16,-22 0 0,0 0 0,0-21 15,0 0-15,1 21 0,-1-21 0,0 0 16,0-22-16,0 22 0,0 0 0,1-21 16,-1 21-16,-21-22 0,21 22 15,-21-21-15,21 21 0,-21-1 0,0 1 16,0 0-16,0 0 0,0 42 47,0 0-47,0 0 0,-21 22 15,21-22-15,0 0 0,0 0 0,0 22 16,0-22-16,0 0 0,0 0 0,0 0 16,0 0-16,21 1 0,0-1 15,-21 0-15,21-21 0,1 21 0,-1-21 16,0 0-16,0 0 0,0 0 15,0 0-15,1 0 0,-1 0 16,0-21-16,0 21 0,0-21 0,0 0 16,1-1-16,-1 1 15,0-21-15,0 21 0,0-22 0,22 22 16,-22-21-16,21 0 0,-21 20 0,0-20 16,22 21-16,-22 0 0,0 0 0,21-1 15,-20 1-15,-1 21 16,0 0-16,-21 21 15,0 1 1,0-1-16,0 0 16,0 0-1,21-21 17,-21-21-17,0 0 1,0 0-1,0-1-15,0 1 16,-21 21 0,0 0-1,0 0-15,21 21 0,-22 1 0,1-1 16,0 0-16,0 0 0,21 21 16,-21-20-16,0-1 0,-1 21 0,22-21 15,0 22-15,-21-22 0,21 0 0,0 0 16,0 21-16,0-20 0,0-1 0,21 0 15,-21 0-15,22-21 16,-1 0-16,0 21 0,0-21 16,0 0-16,0 0 0,1 0 0,-1 0 15,0 0-15,0 0 0,0 0 0,0-21 16,1 0-16,-1 0 0,0 21 16,-21-21-16,0-1 0,21 22 0,-21-21 15,21 0-15,-21 0 0,0 0 16,0 0-16,0-1 0,0 1 0,0-21 15,0 21-15,0 0 0</inkml:trace>
  <inkml:trace contextRef="#ctx0" brushRef="#br0" timeOffset="11244.88">9017 5842 0,'0'0'0,"-21"0"0,0 0 93,-1 0-93,1 21 16</inkml:trace>
  <inkml:trace contextRef="#ctx0" brushRef="#br0" timeOffset="11507.73">7959 6138 0,'0'22'0,"63"-22"16,-42 0-16,22 0 0,-22 0 15,21 0-15,0 0 0,1 0 16,-1 0-16,0 0 0,1 0 0,-22 0 16,21 0-16,1-22 0,-22 22 0,21 0 15,-21 0-15,0 0 0,1 0 0,-1 0 16</inkml:trace>
  <inkml:trace contextRef="#ctx0" brushRef="#br0" timeOffset="12004.45">10096 6562 0,'-42'0'16,"21"0"0,0 0-1,42 0 32,0 0-31,0 0-16,-21-21 31,-21 21-15,0 0-1,42 0 32,0 0-47</inkml:trace>
  <inkml:trace contextRef="#ctx0" brushRef="#br0" timeOffset="12208.33">10414 6541 0,'0'0'0,"21"0"109,0 0-93</inkml:trace>
  <inkml:trace contextRef="#ctx0" brushRef="#br0" timeOffset="12391.7">10753 6541 0,'0'0'0,"21"0"16,-21-22-16,21 22 46,-21-21-30,21 21-16,-21-21 16,21 21-16,0 0 0</inkml:trace>
  <inkml:trace contextRef="#ctx0" brushRef="#br0" timeOffset="12847.44">11874 6181 0,'0'-21'0,"0"42"0,-21-42 0,0 21 0,0-22 16,21 1-16,-21 21 0,21-21 0,-21 21 15,21-21-15,-22 21 0,22-21 16,-21 0-16,21-1 0,0 1 15,0 0-15,0 0 0,0 0 0,0 0 16,21 21-16,1-22 0,-1 1 0,0 0 16,21 0-16,1 0 0,-1 0 15,0 21-15,-21-22 0,22 22 0,-1 0 16,-21 0-16,22 0 0,-22 0 16,21 22-16,-21-1 0,-21 0 0,21 0 15,-21 0-15,0 0 0,0 1 16,0 20-16,0 0 0,0-21 0,-21 22 15,0-22-15,0 21 0,0-21 0,0 22 16,-1-22-16,1 21 0,0-21 0,0 1 16,0-1-16,0 21 0,-1-21 0,1 0 15,0 1-15,21-1 0,0 0 16,-21-21-16,21 21 0,-21 0 0,0 0 16,21 1-16,0-1 15,0 0 1,0 0-16</inkml:trace>
  <inkml:trace contextRef="#ctx0" brushRef="#br0" timeOffset="13169.26">11959 6943 0,'0'21'16,"21"-21"-16,0 0 15,1 0 1,-1 0-16,0 0 16,0-21-1,-21 0 1,-21 21 15,0 0-15,0 0-16,21 21 0,-22 0 15,1-21-15,21 21 0,0-42 63</inkml:trace>
  <inkml:trace contextRef="#ctx0" brushRef="#br0" timeOffset="68986.14">4318 3831 0,'0'0'0,"0"-21"16,0 0-16,0 0 15,0 0 1,0-1-16,0 44 31,0-1-31,0 0 16,0 21-16,0-21 16,0 22-16,0-1 0,0 0 0,0 1 15,0 20-15,0-20 0,0 20 16,0-21-16,0 1 0,-21-1 0,21 0 15,0 1-15,0-22 0,-21 21 0,21-21 16,0 1-16,0-1 0,0 0 16,0 0-16,0-42 47,0 0-47,0 0 0,0-1 0,0 1 15,0 0 1,0-64-16,0 43 0,0 0 0,0-22 15,0 22-15,21-22 0,0 22 16,0 0-16,-21-1 0,21 1 0,0 0 16,22 21-16,-22-1 0,0 1 0,0 0 15,22 0-15,-22 21 0,0 0 16,21 0-16,-21 0 0,1 0 0,-1 0 16,0 21-16,0 0 0,0 0 0,-21 1 15,0-1-15,0 0 0,0 21 16,0-21-16,0 1 0,0 20 0,-21-21 15,0 0-15,0 0 0,0 1 16,-1-1-16,1 0 0,0 0 16,0-21-16,0 0 15,0 0-15,-1 0 16,1 0-16,0 0 0,0-21 16,0 21-1,21 21 1,-21 0-16,21 0 15,0 1-15,0-1 16,0 0-16,0 0 0,0 0 0,0 0 16,21 1-16,-21-1 0,21 0 0,0-21 15,-21 21-15,21 0 0,0 0 16,1-21-16,-1 22 0,0-22 16,0 0-16,21 21 0,-20-21 0,20 0 15,-21 0-15,21 0 0,-20 0 16,20 0-16,0 0 0,-21 0 0,22 0 15,-22-21-15,21 21 0,-21-22 0,1 1 16,-1 0-16,0 0 0,0 0 16,0 0-16,0-1 0,-21-20 0,0 21 15,22 0-15,-22-22 0,21 22 0,-21 0 16,0 0-16,0 0 16,-21 21-1,-1 0-15,1 0 0,21 21 16,-21 0-16,0 21 15,0-20-15,21-1 0,0 0 16,0 0-16,-21 21 0,21-20 0,0-1 16,0 0-16,0 0 0,0 0 0,0 0 15,0 1-15,21-1 16,-21 0-16,21-21 0,0 0 0,0 21 16,0-21-16,1 0 0,-1 0 15,0 0-15,0 0 0,0 0 16,0 0-16,1 0 0,-1 0 0,0 0 15,0-21-15,21 21 0</inkml:trace>
  <inkml:trace contextRef="#ctx0" brushRef="#br0" timeOffset="70251.49">5821 4233 0,'0'0'0,"0"-42"16,-21 42-1,-1 0-15,1 0 0,0 0 0,0 0 16,-21 0-16,20 0 16,1 21-16,0 0 0,0 1 0,0-1 15,0 0-15,-1 21 0,1-21 16,0 1-16,21-1 0,0 0 0,-21 21 16,21-21-16,0 1 0,-21-1 15,21 0-15,0 0 0,0 0 16,21-21-16,0 21 15,0-21-15,0 0 0,1 0 16,-1 0-16,0 0 0,0-21 16,0 0-16,0 21 0,1-21 15,-1 0-15,0 21 0,0-21 0,-21-1 16,21 1-16,0 0 0,-21 0 0,22 0 16,-1 0-16,-21-1 0,0 1 15,21 21-15,-21-21 0,21 21 0,-21-21 16,0 42 15,0 0-31,0 0 0,0 1 16,0-1-16,0 0 0,0 21 0,0-21 15,0 22-15,0-1 0,-21-21 0,21 22 16,-21-1-16,0 0 0,-1 22 16,22-22-16,-21 0 0,0 1 0,0-1 15,21 0-15,0 1 0,-21-1 0,21-21 16,0 0-16,0 22 0,-21-22 15,21 0-15,21-21 16,0 0 0,0 0-16,0-21 15,0 0-15,1-22 0,-1 22 16,0-21-16,0 0 0,0-1 0,22 1 16,-22 0-16,0-22 0,0 22 0,0-22 15,0 22-15,1-22 0,20 22 16,-21-21-16,0 20 0,0 1 0,-21 0 15,22-1-15,-1 1 0,0 21 0,-21 0 16,0-1-16,21 1 0,-21 0 16,0 42 15,0 22-31,0-22 0,0 0 16,0 0-16,0 0 0,-21 22 0,21-22 15,0 0-15,0 21 0,0-21 16,0 1-16,0-1 0,0 0 0,0 0 15,0 0-15,0 0 16,21-21-16,0 0 0,0 22 0,1-22 16,-1 0-16,0 0 0,0 0 15,0 0-15,0-22 0,1 22 16,-1-21-16,0 0 0,0 0 16,0 0-16,0 0 0,1-1 0,-22-20 15,21 21-15,0 0 0,0 0 16,-21-22-16,0 22 0,21 0 0,0 0 15,-21 0-15,0-1 16,0 1-16,0 42 31,0 1-31,0-1 16,0 0-16,0 0 0,0 0 0,0 0 16,0 1-16,0-1 0,0 0 0,0 0 15,0 0-15,0 0 0,0 1 16,0-1-16,0 0 15,22-21-15,-1 0 0,0 0 16,0 0-16,0 0 16,0 0-16,1 0 0,-1 0 15,0 0-15,-21-21 0,21 21 0,0-21 16,-21-1-16,21 1 0,1 0 0,-22-21 16,21 21-16,0-1 0,-21 1 0,21-21 15,-21 21-15,21 0 0,0-1 16,-21 44-1,0-1 1,0 0-16,0 0 16,0 0-16,0 0 0,-21 1 15,21-1-15,0 0 0,0 0 0,0 0 16,0 0-16,0 1 16,0-44 30,0 1-30,0 0-16,0 0 0</inkml:trace>
  <inkml:trace contextRef="#ctx0" brushRef="#br0" timeOffset="70449.38">6964 3937 0,'0'0'0,"-21"-21"15,-1 21-15,1 0 16,21-21 0,21 21 31,1 0-47</inkml:trace>
  <inkml:trace contextRef="#ctx0" brushRef="#br0" timeOffset="70935.64">7281 4276 0,'0'0'15,"-21"0"-15,21-21 16,-21 21-16,21-22 0,0 1 16,0 0-16,21 21 15,0 21 1,-21 0-16,21-21 16,1 22-16,-22-1 0,21 0 15,-21 0-15,0 0 0,21 0 0,-21 1 16,0-1-16,0 0 0,0 0 15,0 0-15,0 0 0,0 1 0,0-1 16,0 0-16,0-42 47,0 0-47,0-1 16,21 1-16,-21 0 0,0 0 0,21-21 15,-21 20-15,21 1 16,-21-21-16,22 21 0,-1-22 0,-21 22 15,21 0-15,0 0 0,-21 0 0,0 0 16,21-1-16,0 22 0,1 0 16,-1 0-1,0 0-15,0 0 16,0 22-16,-21-1 0,21 0 16</inkml:trace>
  <inkml:trace contextRef="#ctx0" brushRef="#br0" timeOffset="71947.33">7810 4424 0,'0'0'0,"0"21"15,22-21 1,-1-21-16,0 21 16,0-21-16,0 0 0,0-1 15,1 1-15,-1 21 0,0-21 0,-21 0 16,21 0-16,0 0 0,-21-1 0,0 1 15,0 0-15,0 0 0,0 0 16,-42 21 0,21 0-16,0 0 0,-1 21 0,-20-21 15,21 21-15,0 0 0,0 0 0,-1 1 16,1-1-16,0 0 16,0 0-16,0 0 0,21 0 0,0 1 15,0-1-15,0 0 0,0 0 0,0 0 16,0 0-16,21 1 0,0-22 0,0 21 15,22-21-15,-22 0 0,21 21 16,-21-21-16,22 0 0,-1 0 0,0 0 16,-21 0-16,22 0 0,-1 0 0,-21-21 15,22 21-15,-22-21 0,21-1 16,-21 22-16,0-21 0,1 0 0,-1 0 16,-21 0-16,0-22 0,21 22 0,-21 0 15,21 0-15,-21 0 0,0 0 0,0-1 16,0 1-16,0 42 47,0 1-47,0-1 15,0 0-15,0 0 0,0 0 0,0 22 16,0-22-16,-21 0 0,21 0 16,0 0-16,0 0 0,0 1 0,0-1 15,21-42 32,-21-1-47,0 1 16,21 0-16,0 0 15,1 0-15,-22 0 0,21-1 0,0 1 16,0-21-16,0 21 0,0 0 0,1-1 16,-1 1-16,0 21 0,-21-21 0,21 21 15,0 0-15,0 0 16,-21 21-16,0 0 0,22 1 15,-22-1-15,0 0 0,0 21 16,0-21-16,0 1 16,0-1-16,21 0 0,-21 0 0,0 0 15,0 0-15,0 1 16,0-1-16,21-42 62,0-1-62,-21 1 0,21 21 0,0-42 16,1 21-16,20 0 0,-21-1 16,0 1-16,22 0 0,-22 0 0,0 0 15,21 0-15,-21-1 0,1 22 0,-1 0 16,0 0-16,-21 22 16,0-1-16,0 0 0,0 0 15,0 0-15,0 0 0,0 1 16,0-1-16,0 0 0,0 0 0,0 0 15,0 0-15,0 1 16,0-1-16,-21-21 0,21 21 16,-21-21-16,21 21 15,0-42 17,0 0-17</inkml:trace>
  <inkml:trace contextRef="#ctx0" brushRef="#br0" timeOffset="73061">9525 4424 0,'0'0'0,"-21"21"15,0-21-15,21 21 0,0 0 31,21-21-15,0 0 0,0 0-16,0 0 0,0-21 0,1 21 15,20-21-15,-21 21 0,0-21 16,0 0-16,1 0 0,-1-1 16,0 1-16,-21-42 15,0 42-15,0-1 0,0 1 0,0 0 16,0 0-16,-21 21 0,0 0 15,-1 0-15,1 0 0,0 21 16,0 0-16,0 0 0,0 1 0,21-1 16,0 21-16,-22-21 0,1 0 15,21 22-15,0-22 0,0 0 0,0 0 16,0 0-16,0 1 0,0-1 0,21 0 16,1 0-16,-1 0 0,21-21 15,-21 0-15,0 0 0,1 0 16,20 0-16,-21 0 0,21 0 0,-20 0 15,20 0-15,-21 0 0,21 0 16,-20-21-16,20 21 0,-21-21 0,0 0 16,0 0-16,1-1 0,-1 1 15,-21 0-15,21 0 0,-21 0 0,21 0 16,-21-22-16,21 43 0,-21-21 0,0 0 16,0 42 15,-21 0-31,21 0 0,-21 1 15,0-1-15,21 0 0,0 0 16,0 0-16,-21 0 0,21 1 0,-22-1 0,22 0 16,0 0-16,-21-21 15,21 21-15,21-42 47,1 0-47,-22 0 16,21 21-16,0-21 0,-21-1 0,21-20 15,0 21-15,0 0 0,1 0 0,-1-22 16,0 22-16,0 0 0,0 0 0,0 0 16,1-1-16,-1 22 0,0 0 15,0 0 1,-21 22-16,21-1 0,-21 0 0,0 0 16,0 0-16,0 0 0,0 1 15,0-1-15,0 0 0,0 0 16,0 0-16,0 0 0,0 1 0,0-1 15,0 0-15,0 0 0,21-21 0,1 21 16,-1-21-16,0 0 16,0 0-16,0 0 0,0 0 15,1 0-15,-1 0 0,0-21 16,-21 0-16,21 21 0,0-21 0,0 0 16,1-1-16,-1-20 0,0 21 0,0-21 15,-21-1-15,21 1 0,0-22 16,1 22-16,-1 0 0,0-22 0,0 22 15,-21 0-15,0-1 0,21 22 16,-21-21-16,0 21 0,0-1 16,-21 22-1,0 22-15,0-1 0,0 0 16,21 21-16,-22 1 0,1-22 0,21 42 16,-21-20-16,21-1 0,0 0 0,0 1 15,0-1-15,0 0 0,0 1 16,0-1-16,0-21 0,0 21 0,0-20 15,21-1-15,-21 0 0,21 0 16,-21 0-16,22 0 0,-1-21 0,0 0 16,0 0-16,0 0 15,0 0 1,1-21-16,-1 21 0,0-21 0,-21 0 16,21 0-16,0-22 0</inkml:trace>
  <inkml:trace contextRef="#ctx0" brushRef="#br0" timeOffset="73275.88">10795 4191 0,'0'0'0,"0"21"0,21-21 32,0 0-32,0 0 0,1 0 15,20 0-15,-21 0 0,0 0 0,22 0 16,-22 0-16,21 0 0,-21 0 15,0 0-15,1 0 0,-1 0 0,0 0 16,-21-21-16,21 21 16,-21-21-16,0 0 15</inkml:trace>
  <inkml:trace contextRef="#ctx0" brushRef="#br0" timeOffset="74879.99">12658 4043 0,'-22'21'16,"44"-42"-16,-44 63 0,22-21 15,0 1-15,22-22 16,-1 0 0,0 0-16,21 0 0,-21 0 0,22-22 15,-22 1-15,21 0 0,-21 0 16,22 0-16,-22 0 0,21-22 0,-21 1 15,22 21-15,-22-22 0,0 1 0,0 0 16,0-1-16,1 1 0,-1 0 0,0-1 16,-21-20-16,0 21 0,0-1 15,0 1-15,0 21 0,0-22 0,0 22 16,0 0-16,-21 21 16,0 0-16,-1 21 15,1 0-15,0 22 0,0-1 16,0-21-16,21 43 0,-21-22 0,-1 0 15,1 22-15,0-1 0,0 1 0,0-1 16,0 1-16,-1-1 0,1 1 16,0-1-16,-21 22 0,21-21 0,-1-1 15,-20 1-15,21-1 0,0 1 0,0-1 16,-1 1-16,1-1 0,0 1 0,0-1 16,21-21-16,-21 22 0,21-22 0,0 1 15,0-1-15,0-21 16,0 21-16,0-20 0,0-1 0,0 0 15,21-21-15,0 0 0,0 0 16,0 0-16,1 0 0,-1 0 0,0-21 16,0 0-16,0-1 0,0-20 0,22 0 15,-22 21-15,0-22 0,0-20 16,0 20-16,1-20 0,-22 21 0,21-22 16,-21 22-16,0-22 0,0 22 0,0 0 15,0-22-15,0 22 0,-21 21 0,-1-22 16,1 22-16,0 0 0,0 0 15,0 0-15,-22-1 0,22 22 0,0 0 16,0 0-16,21-21 16,-21 21-16,42 0 31,0 0-31,0 0 0,0 0 0,22-21 16,-1 21-16,0-21 0,1 21 0,-1-21 15,22 21-15,-22-21 0,0-1 0,1 1 16,20 0-16,-21 0 0,1 0 15,-1 0-15,-21-1 0,22 1 0,-22 0 16,0 21-16,0-21 0,-21 0 0,21 21 16,-42 0-1,0 0-15,0 0 0,0 0 16,-1 0-16,1 0 0,0 21 16,0 0-16,0 0 0,21 0 15,0 1-15,0-1 16,21 0-16,0-21 0,0 21 15,0 0-15,22-21 0,-43 21 0,21-21 16,0 22-16,0-1 0,0-21 0,-21 21 16,22-21-16,-22 21 0,0 0 15,0 0-15,0 1 16,0-1-16,0 0 16,0 0-1,0 0 1,21-21-1,0 0-15,0 0 0,0 0 0,0 0 16,1 0-16,-1 0 0,21-21 16,-21 21-16,0-21 0,1 0 15,-1 0-15,21-1 0,-21 1 0,0 0 16,22-21-16,-22 21 0,64-85 16,-64 85-1,-21-1-15,0 1 0,0 0 0,0 0 16,-21 21-1,-1 0-15,1 0 16,0 0-16,0 21 0,0 0 16,0 0-16,-1-21 0,1 43 15,21-22-15,0 0 0,-21 0 0,21 0 16,0 1-16,0 20 0,0-21 0,0 0 16,0 0-16,21 1 0,0-1 0,1 0 15,-22 0-15,42-21 0,-21 21 16,0-21-16,22 0 0,-22 21 0,21-21 15,-21 0-15,22 0 0,-22 0 0,21 0 16,0 0-16,-20-21 0,20 21 16,0-21-16,-21 0 0,22 21 0,-22-21 15,21 0-15,-21-22 0,1 22 16,-1 0-16,0-21 0,0 20 0,-21-20 0,21 21 16,-21 0-16,0 0 0,0-1 15,0 1-15,0 0 0,-21 21 16,0 0-16,0 0 15,0 21-15,-1-21 0,22 21 0,-21 1 16,0 20-16,21-21 0,0 0 0,0 22 16,-21-22-16,21 21 0,0-21 15,0 0-15,0 22 0,0-22 0,0 0 16,0 0-16,21-21 0,-21 21 0,0 1 16,21-22-16,0 0 0,-21 21 0,22-21 15,-1 0-15,0 0 16,0 0-16,-21-21 15,21 21-15,0-22 0,-21 1 16,22 21-16,-1-21 0,-21 0 0,21 0 16</inkml:trace>
  <inkml:trace contextRef="#ctx0" brushRef="#br0" timeOffset="75503.63">15028 4043 0,'0'0'0,"-21"-21"0,21 0 15,0-1 1,21 22 0,0 0-16,22 0 0,-22 0 15,0 0-15,0 0 0,22 0 0,-22 22 16,0-22-16,0 21 0,0 0 15,0 0-15,-21 0 0,0 22 0,0-22 16,0 0-16,0 0 0,-21 0 0,0 0 16,-21 1-16,21-1 0,-22 0 0,22 0 15,-21 0-15,21 0 0,-22-21 16,22 22-16,0-1 0,0-21 0,0 0 16,21 21-16,-22-21 15,44 0 1,-1 0-1,0 0-15,0 0 16,0 0-16,22 0 0,-22 0 0,0 0 16,0 21-16,21-21 0,-20 21 0,-1-21 15,21 21-15,-21 1 0,0-22 0,1 21 16,-1 0-16,0 0 0,0 0 16,0 0-16,-21 1 0,0 20 0,0-21 15,0 21-15,0-20 0,0 20 16,0 0-16,0 1 0,0-1 0,-21 0 15,0-21-15,0 22 0,-22-1 0,22-21 16,-21 22-16,21-22 0,-22 0 0,1 0 16,0 0-16,21-21 0,-22 21 15,1-21-15,21 0 0,0 0 0,-22 0 16,22 0-16,0 0 0,0 0 0,0-21 16,21 0-16,-22 21 0,1-21 0,21 0 15,-21 0-15,21-1 0,0 1 0,0 0 16,0 0-16,0 0 15,0-22-15,0 22 0,0 0 0,21-21 0,0-1 16,1 1-16,20 0 0,0 21 16</inkml:trace>
  <inkml:trace contextRef="#ctx0" brushRef="#br0" timeOffset="76701.64">15684 4170 0,'22'-21'16,"-22"0"-16,21-1 15,0 22-15,0-21 0,0 21 16,-21-21-16,21 21 0,1-21 0,-1 0 16,-21 0-16,21 21 0,-21-22 15,21 22-15,-21-21 0,0 0 16,-21 21-1,0 0 1,0 0-16,-1 21 0,1 0 0,0 1 16,0-1-16,0 0 0,0 0 0,21 0 15,0 0-15,-22 22 0,22-22 16,0 0-16,0 0 0,0 0 0,0 1 16,0-1-16,0 0 0,22 0 0,-1 0 15,0-21-15,0 21 0,0-21 0,22 0 16,-22 0-16,0 0 0,21 0 15,-21 0-15,1 0 0,20 0 16,-21 0-16,0-21 0,22 21 0,-22-21 16,0 0-16,0 0 0,21-22 0,-20 22 15,20 0-15,-21-21 0,21-1 16,1 22-16,-22-21 0,21 21 0,1-22 16,-22 22-16,21 21 0,-21-21 0,0 0 15,22 21-15,-22 0 0,0 0 16,0 21-16,-21 0 15,0 0-15,0 1 16,0-1-16,0 0 0,0 0 0,0 0 0,0 0 16,0 1-16,0-1 0,0 0 15,0 0 1,0-42 31,0 0-32,0 0-15,0-1 0,0 1 16,0 0-16,0 0 0,0 0 0,0 0 16,-21 21-16,0 0 0,0 0 15,0 0-15,-1 0 16,1 0-16,0 0 0,0 0 16,-21 21-16,20 0 0,1 0 15,0 0-15,0 0 0,0 1 0,0-1 16,-1 0-16,1 0 0,0 0 15,21 0-15,0 1 0,0-1 0,0 0 16,0 0-16,0 0 0,0 0 16,0 1-16,0-1 0,21-21 15,0 0-15,1 0 16,-1 21-16,0-21 0,0 0 16,0 0-16,0 0 0,1-21 15,-1 0-15,0 21 0,0-22 0,0 1 16,-21 0-16,21-21 0,1 21 15,-1-22-15,21 1 0,-21 0 16,0-1-16,1-20 0,-1 20 0,0 1 16,0-21-16,0 20 0,0 1 0,-21 0 15,0-1-15,22 1 0,-22 0 16,0 20-16,0-20 0,0 21 0,0 0 16,0 0-16,0-1 0,0 1 0,0 42 46,0 1-46,-22-1 16,1 0-16,21 21 16,-21-21-16,0 22 0,0-22 0,21 21 0,-21 1 15,-1-22-15,1 21 0,21 0 16,0 22-16,0-22 0,-21 1 0,21-1 16,0 0-16,0 1 0,0-1 15,0 0-15,0 1 0,0-1 0,0-21 16,21 21-16,0-20 0,1-1 0,-22 0 15,21 0-15,0-21 0,0 21 0,0-21 16,22 0-16,-22 0 0,0 0 16,0 0-16,0 0 0,0 0 0,1 0 15,-1-21-15,0 21 0,0-21 0,0 0 16,0 21-16,1-21 0,-1-1 16,0 22-16,-21-21 0,0 0 0,21 21 15</inkml:trace>
  <inkml:trace contextRef="#ctx0" brushRef="#br0" timeOffset="90439.54">2519 8234 0,'0'0'0,"0"-21"15,-21 0 1,21-1 0,0 1-16,0 0 0,0 0 15,0 0-15,0 0 16,0 42 31,0 0-32,0 0-15,0 21 0,0 1 0,0-1 16,0 0-16,0 1 0,0 20 16,0 1-16,0-22 0,0 22 0,0-1 15,0 22-15,-22-22 0,1 1 16,21-1-16,0 1 0,-21-1 16,0 1-16,21-22 0,0 0 0,0 1 15,0-22-15,0 21 0,0-21 16,0 1-16,0-1 0,0-42 31,0-1-15,0 1-16,0 0 0,0 0 0,0-21 15,0 20-15,0-20 0,0 0 16,0-1-16,0 1 0,0-21 0,0 20 16,0-20-16,21 20 0,0-20 15,-21 21-15,21-22 0,1 22 0,-1-22 16,0 22-16,0-22 0,21 22 15,-20 0-15,-1-1 0,21 1 16,0 0-16,-20-1 0,20 22 0,0-21 16,-21 21-16,22 21 0,-22 0 15,21 0-15,-21 0 0,1 0 0,-1 0 16,0 21-16,0 21 0,-21-21 16,0 22-16,21-22 0,-21 21 0,0 1 15,-21 84-15,21-85 16,-21 0-16,-21-21 0,20 22 15,1-1-15,-21-21 0,21 0 0,0 1 16,-1-1-16,-20 0 16,21-21-16,0 0 0,0 0 15,-1 0-15,1 0 16,0 0-16,21-21 16,0 42 15,0 0-31,0 0 0,0 22 15,0-22-15,0 0 0,0 21 16,0-21-16,21 1 0,-21 20 0,21-21 16,1 0-16,-1 0 0,0 1 15,-21-1-15,21 0 0,0 0 0,0 0 16,22-21-16,-22 0 0,0 0 16,0 0-16,22 0 0,-22 0 15,21 0-15,-21 0 0,22 0 0,-1-21 16,-21 0-16,21 0 0,1 0 0,-1-1 15,0 1-15,-20 0 0,20-21 16,-21 21-16,0-22 0,0 22 0,1-21 16,-1 21-16,-21-22 0,0 22 0,21 0 15,-21-21-15,0 20 0,0 1 16,0 0-16,-21 21 31,0 0-31,-1 0 0,1 21 16,21 0-16,-21 1 0,21 20 15,-21-21-15,21 0 0,-21 22 16,21-22-16,0 0 0,0 21 0,0-21 16,0 22-16,0-22 0,0 0 0,21 0 15,0 0-15,0 1 0,22-1 16,-22 0-16,0-21 0,21 21 0,1 0 16,-1-21-16,0 0 0,1 0 0,-1 0 15,0 0-15,1 0 0,-1 0 16,0 0-16,1-21 0,-1 0 0,0 0 15,1 21-15,-1-21 0,0-1 0,-21 1 16,1 0-16,-1-21 16,0 21-16,0-1 0,-21-20 0,0 21 15,0 0-15,0-22 0,0 22 0,0 0 16,0 0-16,0 0 0,0 0 0,-21 21 16,0-22-16,0 22 0,-1 0 15,1 0-15,0 0 0,0 0 0,0 22 16,21-1-16,-21 0 0,-1 0 0,1 0 15,0 0-15,0 1 0,0 20 16,21-21-16,-21 0 0,21 22 0,0-22 16,0 0-16,0 0 0,0 0 15,0 0-15,21-21 16,0 0-16,0 0 0,0 0 16,0 0-16,1 0 15,-1-21-15,0 21 0,-21-21 16,21 0-16,0 0 0,0 21 0,1-21 15,-1-1-15,0 1 0,-21 0 0,21 0 16,0 0-16,-21 0 16,21 21-16,-21-22 0,22 22 15,-22-21-15,0 42 32,0 1-32,0-1 0,0 0 15,0 0-15,0 0 0,0 22 0,0-22 16,0 21-16,21 0 0,0-20 15,-21 20-15,21 0 0,0 22 16,-21-22-16,0 0 0,0 22 0,21-22 16,-21 22-16,0-1 0,22-20 0,-22 20 15,0 1-15,0-1 0,0-21 16,0 22-16,0-22 0,0 22 0,0-22 16,0 0-16,0-20 0,0 20 0,0-21 15,0 0-15,0 0 0,0 1 0,0-44 47,0 1-47,0 0 0,0 0 0,21-21 0,-21 20 16,21-20-16,0 0 0,-21-1 15,21 1-15,0-21 0,-21 20 0,22-20 16,-1-1-16,0 1 0,-21-22 16,21 22-16,0-1 0,0-21 0,1 22 15,-1-22-15,0 22 0,-21-22 0,21 22 16,0-1-16,-21 22 0,0-22 15,0 22-15,0 21 0,0-22 0,0 22 16,0 0-16,0 0 0,0 0 0,0 0 16,0 42 15,-21 0-31,21 0 0,0 21 16,-21-20-16,21-1 0,0 21 15,0 0-15,0-20 0,0 20 0,0-21 16,0 21-16,0-20 0,0-1 0,21 21 15,0-21-15,0 0 0,1 1 16,-1-22-16,0 0 16,0 0-16,0 0 0,0 0 0,1-22 15,-1 1-15,0 21 0,0-21 0,0 0 16,0 0-16,1-22 0,-1 22 16,0 0-16,0-21 0,0 21 15,-21-22-15,0 22 0,21 0 0,-21 0 16,0 0-16,0-1 0,22 1 0,-22 0 15,0 0-15,-22 42 47,22 0-31,0 0-16,0 1 0,0 20 0,0-21 16,0 0-16,0 0 0,0 1 0,0-1 15,0 0-15,0 0 0,0 0 16,0 0-16,22 1 0,-22-1 0,21-21 15,0 0-15,-21 21 0,21-21 16,0 0-16,0 0 0,1 0 0,-1-21 16,0 0-16,0 21 15,0-22-15,0 1 0,1 21 0,-22-21 16,21 0-16,-21 0 0,21-22 0,0 22 16,-21 0-16,0 0 0,0 0 0,21 0 15,-21-1-15,0 1 0,21 0 16,-21 0-16,0 42 47,0 0-47,0 0 0,0 1 0,-21-1 15,21 0-15,0 0 0,0 0 0,0 0 16,-21 22-16,21-22 0,0 0 16,0 0-16,0 0 0,0 1 15,0-1-15,21-21 0,0 21 0,1-21 16,-1 0-16,0 0 0,0 0 15,0 0-15,22 0 16,-22 0-16,0 0 0,0-21 0,0 0 16,0-1-16,1 1 0,-1-21 0,21 21 15,-21-22-15,0 22 0,-21 0 0,22-21 16,-1 21-16,-21-1 0,0 1 16,0 0-16,0 0 0,0 42 62,0 0-62,0 0 16,0 1-16,21-22 0,0 21 15,0-21-15,-21 21 0,21 0 0,1-21 16,-22 21-16,21 0 0,0 1 16,0-1-16,-21 0 15,21 0-15,0-21 0,-21 21 16,22-21-16,-22 21 15,21-21-15,0 0 0,0 0 0,0 0 16,0 0-16,1 0 16,-1 0-16,0 0 0,0-21 15,0 0-15,0 0 16,1 0-16,-22 0 0,0-1 16,21 1-16,0 0 0,-21 0 0,21 0 15,-21-64 1,21 43-16,-21 21 0,0-1 0,0 1 15,0 0 1,-21 21-16,0 0 0,0 0 16,0 21-16,21 0 0,-22-21 15,22 22-15,-21-1 0,0 0 16,21 0-16,0 0 0,0 0 0,0 22 16,0-22-16,0 0 0,0 0 0,0 0 15,0 1-15,0-1 0,0 0 16,21 0-16,0 0 0,1-21 0,-1 21 15,0-21-15,0 0 0,0 0 16,0 0-16,22 0 0,-1 0 0,-21 0 16,22 0-16,-1 0 0,0 0 0,1-21 15,-22 21-15,21-21 0,-21 0 0,0 0 16,1 21-16,-1-21 0,0-22 16,0 22-16,-21 0 0,0 0 0,0 0 15,21-1-15,-21 1 0,0 0 0,0 0 16,-21 21 15,21 21-15,-21 0-16,0 0 15,21 1-15,0-1 0,0 0 0,0 0 16,0 0-16,0 0 0,0 1 16,0-1-16,0 0 0,0 0 0,0 0 15,0 0-15,-21-21 0,21 22 16,0-44 31,0 1-47,0 0 0,0 0 15,21 0-15,-21 0 0,21-1 0,-21 1 16,21 0-16,0 0 0,-21 0 16,21-22-16,1 43 0,-22-21 0,21 0 15,0 0-15,0 21 0,0 0 16,-21 21-1,0 0 1,0 0-16,21-21 0,-21 43 0,22-22 16,-22 21-16,21-21 0,0 22 15,-21-22-15,21 0 0,0 0 0,-21 0 16,0 1-16,21-1 16,1 0-16,-22 0 0,0 0 15,21-21-15,0 0 16,-21-21-1,21 0-15,0 0 16,0 0-16,-21-1 0,22-20 0,-1 21 16,0 0-16,0-22 0,0 22 15,0-21-15,1 21 0,-1 0 0,0-1 0,21 1 16,-21 0-16,1 0 0,-1 21 16,0 0-16,0 0 0,0 0 15,-21 21 1,0 0-16,0 0 15,0 1-15,0 20 0,0-21 0,0 0 16,0 0-16,0 1 0,0-1 16,0 0-16,0 0 0,0 0 0,0 0 15,0 1-15,21-1 0,1 0 16,-1-21-16,0 0 0,0 21 0,21-21 16,-20 0-16,20 0 0,0 0 15,1 0-15,-1 0 0,0 0 0,1 0 16,-22 0-16,21 0 0,0-21 0,-20 21 15,-1-21-15,0 0 0,0-1 0,0 1 16,0 0-16,-21 0 0,0 0 16,0-22-16,0 22 0,0 0 15,0-21-15,0 21 0,0-1 0,0 1 16,0 0-16,-21 0 0,0 21 16,0 0-16,0 0 0,0 0 15,-1 21-15,22 0 0,0 0 16,-21 1-16,21-1 0,-21 0 0,21 0 15,-21 21-15,21-20 0,0-1 0,0 21 16,0-21-16,0 0 0,0 1 0,0-1 16,21 0-16,0 0 0,0-21 15,1 21-15,-1-21 0,0 0 0,0 0 16,0 0-16,22 0 0,-22 0 0,0 0 16,0 0-16,0 0 0,0-21 15,1 0-15,-1 21 0,0-21 16,0 0-16,0-1 0,0 1 0,1 0 15,-22 0-15,21 0 0,0-22 0,-21 22 16,0 0-16,0 0 0,21 21 0,-21-21 16,0 42 15,-21-21-31,21 21 0,-21 0 0,21 0 16,0 1-16,-21-1 0,21 0 0,-22 0 15,1 21-15,21-20 16,0-1-16,0 0 0,0 0 15,-21-21 1,21 21-16,21-42 31,0 0-15,1 0-16,-1 21 0,0-21 16,0-1-16,0 1 0,22 0 15,-22 0-15,21 0 0,-21 0 0,22-1 16,-22 1-16,0 0 0,21 21 0,-21 0 15,-21 21 1,0 0 0,0 1-16,0-1 0,0 0 15,-21 0-15,21 0 0,0 0 0,0 1 16,0-1-16,0 0 0,0 0 16,0 0-16,21-21 15,1 0-15,-1 0 16,0 0-16,0 0 0,0 0 0,0 0 15,1-21-15,-1 21 0,0-21 16,0 0-16,-21 0 0,21-1 0,0 1 16,1 0-16,-1 0 0,0-21 15,-21-1-15,21 22 0,0-21 16,0-1-16,1 1 0,-1 0 0,0-22 16,0 22-16,0 0 0,0-1 0,-21 1 15,0 0-15,0 20 0,0 1 16,0 0-16,0 0 0,0 0 0,-21 42 31,0 0-31,0 0 0,0 22 0,21-22 16,-21 21-16,-1 0 0,22-20 0,0 20 15,0 0-15,-21 1 0,21-1 16,0 0-16,0-21 0,0 22 0,0-1 16,0 0-16,0-20 0,0 20 0,0-21 15,21 0-15,1 0 0,-22 1 16,21-1-16,0-21 0,0 21 0,0-21 15,0 0-15,1 0 0,-1 0 0,0 0 16,0 0-16,0 0 16,0 0-16,1 0 0,-1-21 15,0 21-15,0-21 0,-21-1 0,21 1 16,0 0-16,1 0 0,-22 0 0,21 0 16,0-1-16,-21 1 0,21 0 0</inkml:trace>
  <inkml:trace contextRef="#ctx0" brushRef="#br0" timeOffset="90687.4">9694 8446 0,'0'-22'15,"21"22"-15,1 0 16,-1 0-16,0 0 0,21-21 0,-21 21 15,1 0-15,20 0 0,-21 0 0,0 0 16,0-21-16,1 21 0,-1 0 0,0 0 16,0 0-16,0 0 0,-21-21 31,-21 21-15,0-21-16</inkml:trace>
  <inkml:trace contextRef="#ctx0" brushRef="#br0" timeOffset="90924.26">7345 8107 0,'0'0'0,"-21"0"0,-1 0 15,1 0-15,0 0 16,21 21 31</inkml:trace>
  <inkml:trace contextRef="#ctx0" brushRef="#br0" timeOffset="93509.7">12128 8424 0,'22'-21'15,"20"-21"-15,-42 21 16,0 0-16,0-1 0,21 1 0,-21 0 15,0 0-15,0 0 0,0 0 16,0-1-16,-21 22 16,0 0-16,0 0 0,-1 0 15,-20 22-15,21-1 0,-21 0 0,-1 0 16,22 21-16,-21-20 0,-1 20 0,22 0 16,-21 1-16,21-1 0,0 0 0,-1 1 15,1-1-15,21 0 0,-21 1 16,21-1-16,0 0 0,0-21 0,0 22 15,21-22-15,0 0 0,1 0 16,-1 0-16,21 1 0,-21-22 0,22 0 0,-1 0 16,0 0-16,1 0 0,-1 0 15,0 0-15,1-22 0,20 1 16,-21 0-16,1 0 0,-1-21 0,0 20 16,1-20-16,-1 0 0,-21-1 0,22 1 15,-22 0-15,21-22 0,-21 22 0,22-22 16,-22 22-16,0-21 0,0 20 0,-21 1 15,0 0-15,0 20 0,0-20 16,0 21-16,0 0 0,-21 21 16,0 0-16,0 21 0,21 0 15,-22 0-15,1 0 0,0 22 0,21-1 16,-21 0-16,0-20 0,21 20 16,-21 0-16,-1 1 0,22-1 15,-21 0-15,21-21 0,0 22 0,-21-1 16,21-21-16,-21 22 0,21-22 0,0 21 15,0-21-15,0 0 0,0 1 16,0-1-16,0-42 31,21-1-15,0 1-16,-21 0 0,21 0 0,1 0 16,-1 0-16,-21-1 0,21 1 0,0 21 15,0-21-15,-21 0 0,0 0 16,21 21-16,1 0 0,-22 21 31,0 0-15,0 0-16,0 0 0,21-21 0,-21 22 15,0-1-15,21 0 0,-21 0 16,21 0-16,0 0 0,0 1 16,1-1-16,20-21 0,-21 0 0,21 0 15,1 21-15,-22-21 0,21 0 0,1 0 16,-1 0-16,21 0 0,-20 0 0,-1 0 15,-21-21-15,22 21 0,-22-21 0,21 21 16,-21-22-16,0 1 16,1-21-16,-22 21 0,21 0 0,-21-22 15,21 22-15,-21 0 0,0-21 0,0 20 16,0 1-16,0-21 0,-21 42 16,0-21-16,-1 21 0,1 0 0,0 0 15,0 0-15,0 0 0,-22 0 16,22 21-16,-21 0 0,0-21 0,20 21 15,1 0-15,0 1 0,-21-1 0,21 0 16,21 21-16,0-21 0,-22 1 0,22-1 16,0 0-16,0 0 0,0 0 0,0 0 15,22 1-15,-1-1 0,0-21 16,-21 21-16,42-21 0,-21 0 16,1 0-16,-1 0 0,0 0 0,0 0 15,0 0-15,22 0 0,-22 0 0,0-21 16,0 0-16,0-1 0,0 1 15,1 0-15,-22 0 0,0-21 0,0 20 16,21 1-16,-21 0 0,0 0 16,21 0-16,-21 0 0,0-1 0,0 1 15,-21 42 1,0 1 0,21-1-16,-22 0 0,22 0 15,0 0-15,0 0 0,0 1 0,0-1 16,0 0-16,0 0 15,0 0-15,0 0 0,22 1 16,20-22-16,-21 21 0,0-21 0,22 0 16,-22 0-16,21 0 0,-21 0 0,22 0 15,-22 0-15,21 0 0,0 0 0,-20-21 16,20-1-16,-21 1 0,0 21 0,0-21 16,1-21-16,-1 21 0,-21-1 15,0 1-15,0 0 0,21-21 0,-21 21 16,0-1-16,0 1 0,-21 42 31,0 1-15,21-1-16,-22-21 0,22 21 15,-21 0-15,21 0 0,0 0 16,-21 1-16,21-1 0,-21 0 0,21 0 16,-21 0-16,21 0 0,0 1 0,0-1 15,21-42 32,0-1-47,0 1 16,-21 0-16,21 21 0,1-21 15,-1 0-15,-21-22 0,21 22 0,0 0 16,0 21-16,-21-21 0,21 0 0,1 0 16,-1 21-1,0 0-15,-21 21 16,0 0-16,0 0 15,0 0-15,0 0 0,0 1 16,0-1-16,0 0 0,0 0 0,0 0 16,0 0-16,0 1 0,21-1 0,0-21 15,0 21-15,1 0 0,-1-21 0,0 21 16,0-21-16,0 0 0,0 0 0,22 0 16,-22 0-16,21 0 0,-21 0 0,22 0 15,-1 0-15,-21 0 0,22-21 16,-22 0-16,21 0 0,-21 0 15,22-1-15,-22 1 0,0 0 0,0 0 16,0 0-16,0-22 0,-21 22 0,0 0 16,22 0-16,-22 0 0,0 0 0,0-1 15,-22 1-15,1 21 16,0 0-16,0 0 0,-21 0 0,20 0 16,1 21-16,-21 1 0,21-22 15,0 21-15,-1 0 0,1 0 0,0 0 16,0 0-16,0 1 0,21-1 0,-21 0 15,21 0-15,0 0 0,0 0 0,0 1 16,0-1-16,21-21 0,0 0 16,0 21-16,0-21 0,0 0 15,1 0-15,-1 0 0,0 0 0,0 0 16,0 0-16,0-21 16,1 0-16,-1-1 0,-21 1 15,21 21-15,-21-21 0,0 0 0,21 0 16,0 0-16,-21-1 15,0 44 17,0-1-17,-21 0-15,0 0 0,21 0 16,-21 0-16,21 22 0,0-22 0,-21 21 16,-1-21-16,22 22 0,0-1 15,0-21-15,-21 22 0,21-1 0,0 0 16,0 1-16,0-1 0,0 0 0,0 1 15,0-1-15,0 21 0,0-20 0,0-1 16,0 22-16,0-22 0,0 0 0,-21 22 16,21-22-16,0 0 0,-21 22 0,21-22 15,0 1-15,-21-1 0,0-21 16,-1 21-16,1-20 0,0 20 0,0-21 16,0-21-16,0 21 0,-22-21 15,22 0-15,0 0 0,0 0 0,-22 0 0,22 0 16,0-21-16,0 0 0,21 0 15,-21 0-15,21-22 0,0 22 0,0-21 16,0-1-16,0 1 0,0-21 0,0 20 16,21-20-16,0-1 0,0 1 0,22-1 15,-22 1-15,21-1 0,0 22 0,-20-22 16,20 1-16,0-1 0,-21 22 0,22 0 16,-22-22-16,21 22 0,-21 21 15,1-22-15,-1 1 0,0 21 0,0-21 16,0 20-16,0 1 0,1-21 0,-1 21 15,21 0-15,-21-1 0,0 1 16,1 0-16,-1 0 0,0 0 0,0 21 16,0-21-16</inkml:trace>
  <inkml:trace contextRef="#ctx0" brushRef="#br0" timeOffset="95211.24">15071 8615 0,'-22'0'16,"44"0"-16,-65 0 0,43 21 16,-21-21-1,42 0 1,0 0 0,1-21-16,-1 21 0,0 0 15,0-21-15,0 21 0,0-21 0,-21-1 16,22 22-16,-1-21 0,-21 0 0,21 21 15,-21-21-15,0 0 0,0 0 16,-21 21 0,0 0-16,-1 0 15,1 0-15,0 0 0,0 21 0,-21 0 16,20 0-16,1-21 0,0 21 0,0 0 16,0 1-16,21-1 0,0 0 0,-21 0 15,21 0-15,0 0 0,0 1 0,0-1 16,0 0-16,0 0 0,21 0 15,0-21-15,0 21 0,0 1 16,0-22-16,1 0 0,20 21 0,-21-21 16,21 0-16,1 0 0,-22 0 0,21 0 15,1 0-15,-1 0 0,-21 0 0,21-21 16,-20 21-16,20-22 0,-21 1 0,0 0 16,0 0-16,1 0 0,-1 0 0,0-1 15,0 1-15,-21 0 0,0 0 16,21 0-16,-21 0 0,0-1 15,0 1-15,0 42 32,-21 1-17,0-1-15,21 0 0,0 0 0,0 0 16,-21 0-16,21 1 16,0-1-16,0 0 0,0 0 0,0 0 15,0 0-15,21 1 0,0-1 16,0-21-16,0 21 0,1-21 15,-1 0-15,21 0 0,-21 0 0,0 0 16,1 0-16,-1 0 0,0-21 0,0 0 16,0 21-16,0-22 0,1 1 15,-1 0-15,-21 0 0,21 0 0,0-22 16,-21 22-16,0 0 0,21 0 16,-21 0-16,0 0 0,21 21 0,-21-22 15,0 1-15,-21 42 31,21 1-31,-21-1 0,21 0 16,-21 0-16,21 0 16,-21 0-16,21 1 0,-21-1 0,21 0 15,0 0-15,0 0 0,0 0 0,0 1 16,0-1-16,0-42 47,0-1-32,21 1-15,0 21 0,0-21 16,0 0-16,0 0 0,1 0 0,-1-1 16,21 1-16,-21 0 0,22 0 0,-22 0 15,0 0-15,0 21 0,0-22 0,0 22 16,-21 22 15,0-1-31,0 0 16,0 0-16,0 0 0,0 0 15,0 1-15,0-1 0,0 0 0,0 0 16,22 0-16,-1 0 0,0 1 16,0-22-16,0 21 0,0-21 15,22 21-15,-22-21 0,21 0 0,-21 21 16,22-21-16,-22 0 0,21 0 16,-21 0-16,22 0 0,-22 0 0,0 0 15,21-21-15,-20 0 0,-1 0 0,0-1 16,0 1-16,0 0 0,0 0 0,1-21 15,-22 20-15,0-20 0,21 21 0,-21 0 16,0-22-16,0 22 0,0 0 0,0 0 16,0 0-16,0 0 15,-21 21-15,-1 0 0,1 0 16,0 0-16,0 0 0,0 0 0,0 21 16,-1 0-16,1-21 0,0 21 15,21 0-15,0 0 0,-21 1 0,21-1 16,0 0-16,0 0 0,0 0 15,0 0-15,0 1 16,0-1-16,21-21 0,0 21 0,0-21 16,1 0-16,-1 0 15,0 0-15,0 0 16,0 0-16,0-21 0,-21 0 16,22-1-16,-1 22 0,-21-21 15,0 0-15,21 21 0,-21-21 0,21 0 16,-21 0-1,0 42 32,-21 0-47,0 0 0,0 0 16,21 0-16,0 1 0,-22-1 0,1 21 16,0-21-16,21 22 0,-21-1 15,0 0-15,0 1 0,-1-1 0,1 0 16,21 1-16,-21-1 0,0 21 15,0-20-15,0-1 0,-1 22 0,22-22 0,-21 21 16,0-20-16,0 20 0,0-20 16,21 20-16,-21 1 0,-1-22 0,22 21 15,-21-20-15,21 20 0,0 1 0,-21-22 16,21 22-16,0-22 0,-21 0 0,21 22 16,0-22-16,0 0 0,0 22 0,-21-22 15,21-21-15,-21 22 0,-1-22 0,22 21 16,-21-42-16,0 21 0,21 1 15,-21-22-15,0 0 0,0 0 0,-1 0 16,1 0-16,0 0 0,0 0 0,-21 0 16,20 0-16,1 0 0,0-22 0,0 22 15,0-21-15,0 0 0,-1 0 0,1 0 16,0 0-16,0-1 0,0 1 0,21 0 16,-21-21-16,21 21 0,-22-22 15,1 1-15,21 0 0,-21-1 0,21-20 16,-21 20-16</inkml:trace>
  <inkml:trace contextRef="#ctx0" brushRef="#br0" timeOffset="95804.99">15579 7853 0,'-64'42'15,"64"-21"1,0 1-16,0-1 0,0 0 15,0 0 1,21-21-16,0 0 0,1 0 16,-1 0-16,0 0 15,0 0-15,-21-21 16,0 0-16,0 0 16,0-1-16,0 1 15,-21 21 1,0 0-16,0 0 15,21 21 1,0 1 0,0-1-1,21-21-15,0 0 16,0 0-16</inkml:trace>
  <inkml:trace contextRef="#ctx0" brushRef="#br0" timeOffset="146375.76">2921 11197 0,'0'-21'0,"0"42"0,0-63 16,21 21-16,-21 0 0,21-1 0,0 1 16,1 0-16,-22 0 0,21 0 15,0-22-15,-21 22 0,21 0 16,0 21-16,-21-21 0,0 0 0,0 0 15,0 42 17,-21-21-32,0 21 0,21 21 0,-21-21 15,0 22-15,-1-1 0,1 0 16,0 1-16,0 20 0,-21-20 0,20 20 16,1 1-16,0-1 0,-21 1 0,21-1 15,-22 1-15,22-22 0,-42 64 16,41-43-16,1-20 0,0-1 15,0 0-15,21-21 0,0 22 16,-21-22-16,21 0 0,0 0 16,0 0-16,0 1 15,0-44 1,0 1 0,0 0-16,21 0 0,0-21 0,0-1 15,-21 22-15,43-42 0,-22 20 16,0 1-16,21-22 0,-21 1 0,22-1 15,-22 1-15,21-1 0,-21 1 0,1-1 16,20 1-16,-21 21 0,0-22 16,-21 22-16,21-1 0,1 1 0,-22 0 15,21 21-15,-21-22 0,0 22 16,0 0-16,21 21 16,-21 21-16,0 0 15,0 0-15,21 22 0,0-22 0,-21 42 16,21-20-16,-21 20 0,0 1 15,0-1-15,0 1 0,0-1 0,0 1 16,0-1-16,0-20 0,0 20 0,0 1 16,0-22-16,-21 0 0,21 1 15,0-1-15,-21 0 0,21-21 0,0 22 16,0-22-16,0 0 0,0 0 0,0 0 16,0 1-16,-21-22 31,0 0-16,0 0-15,-1 0 0,1-22 16,0 22-16,0-21 0,0 0 0</inkml:trace>
  <inkml:trace contextRef="#ctx0" brushRef="#br0" timeOffset="146604.54">2349 11896 0,'-21'0'0,"21"-21"31,21 21-31,1 0 0,-1 0 16,21-22-16,-21 22 0,22 0 15,-1 0-15,0-21 0,1 21 0,-22-21 16,21 21-16,0 0 0,-20 0 16,20 0-16,-21 0 0,0 0 0,0 0 15,1 0-15,-1-21 16,0 21-16</inkml:trace>
  <inkml:trace contextRef="#ctx0" brushRef="#br0" timeOffset="147320.13">3746 11748 0,'0'0'15,"22"-22"-15,-22 1 0,21 21 16,-21-21-16,0 0 0,0 0 0,0 0 16,0-1-16,0 1 0,0 0 15,-21 21-15,-1 0 16,1-21-16,0 21 0,0 0 0,0 0 16,-22 0-16,22 21 0,-21-21 0,21 21 15,-22 0-15,22 1 0,-21-1 16,21 0-16,0 0 0,-1 0 15,1 0-15,0 1 0,21-1 0,-21 0 16,21 0-16,0 0 0,0 0 16,0 1-16,21-22 0,0 0 15,22 0-15,-22 0 0,0 0 0,21 0 16,-21 0-16,22 0 0,-1-22 0,-21 22 16,0-21-16,1 0 0,20 21 15,-21-21-15,0 0 0,0 0 16,-21-1-16,22 22 0,-22-21 0,0 0 15,0 42 32,0 0-47,0 1 0,0-1 16,0 21-16,-22 0 0,22 1 16,-21-1-16,0 0 0,21 1 0,0 20 15,0-20-15,-21 20 0,21 1 0,-21-22 16,21 21-16,0-20 0,0 20 15,0 1-15,-21-22 0,21 22 0,-22-22 16,1 21-16,21-20 0,-21 20 0,0-20 16,0-1-16,0 0 0,-1-21 0,1 22 15,0-22-15,0 0 0,0 0 16,0-21-16,-22 0 0,22 0 0,-21 0 16,21 0-16,-22 0 0,1 0 15,21-21-15,-22 0 0,1 0 0,21 0 16,0-1-16,-22 1 0,22 0 15,21 0-15,-21-21 0,21 20 0,-21 1 16,21 0-16,0 0 0,0 0 0,0 0 16,0-22-16,0 22 0,0 0 15,0 0-15,21 0 0,0-1 0,0 1 16,-21 0-16,22 0 0,-1 0 0,0 0 16,0-1-16,0 1 0,0-21 15</inkml:trace>
  <inkml:trace contextRef="#ctx0" brushRef="#br0" timeOffset="147591.97">3937 11663 0,'0'0'16,"0"-21"-16,0 42 46,0 0-46,0 0 0,0 0 16,0 22-16,0-22 0,0 0 16,0 0-16,0 0 0,0 1 15,0-1-15,0 0 0,0 0 16,0 0-16,0 0 0,0 1 16</inkml:trace>
  <inkml:trace contextRef="#ctx0" brushRef="#br0" timeOffset="147964.26">4000 11324 0,'-21'0'0,"42"0"0,-63 0 16,21 0-16,21 21 15,0 1-15,-21-22 0,21 21 16,0 0-16,21 0 16,0-21-16,0 0 15,0 0-15,1 0 0,-1 0 16,0-21-16,-21 0 0,21 21 16,0-64-1,-21 43-15,0 0 0,0 0 16,0 0-16,-21-1 0,0 1 15,0 21-15,0 0 0,-1 0 16,1 0-16,0 0 0,0 0 0,0 21 16,0-21-16,-1 22 0,1-1 15,21 0-15,0 0 0,0 0 16,0 0-16,0 1 16,21-22-16,1 0 15,-1 0-15,0 0 0,0 0 16,0 0-16</inkml:trace>
  <inkml:trace contextRef="#ctx0" brushRef="#br0" timeOffset="148312.07">4699 10816 0,'0'0'15,"0"-21"-15,0 0 0,0 0 16,0 0-16,-21 21 31,0 0-31,21 21 0,-22 0 16,22 0-16,0 0 0,-21 22 0,0-1 15,21-21-15,-21 43 0,21-22 0,0 0 16,-21 22-16,0-1 0,21 1 16,-22-1-16,22 1 0,0-22 15,-21 22-15,0-22 0,0 21 0,21-20 16,0-1-16,-21 0 0,0-20 0,21 20 15,-22-21-15,22 0 0,-21 22 16,21-22-16,-21-21 0,0 21 0,21 0 16,0-42 15,0 0-31,0 0 16,21-1-16,0-20 0</inkml:trace>
  <inkml:trace contextRef="#ctx0" brushRef="#br0" timeOffset="148726.48">4614 11663 0,'0'0'0,"43"0"15,-22 0-15,0 0 0,0 0 0,0 0 16,0 0-16,1 0 0,20-21 0,-21 21 15,0-21-15,22 21 0,-22-22 0,0 22 16,21-21-16,-21 0 0,-21 0 16,22 0-16,-22 0 15,0-1-15,0 1 0,-22 21 16,1 0-16,0 0 16,0 0-16,-21 0 0,20 0 15,-20 21-15,21 1 0,-21-1 0,20 0 16,1 0-16,-21 21 0,42-20 0,-21 20 15,21-21-15,-21 0 0,21 22 16,0-22-16,0 0 0,0 0 0,0 0 16,21 0-16,0 1 0,0-22 0,0 21 15,0 0-15,1-21 0,-1 0 0,21 21 16,-21-21-16,0 0 16,1 0-16,20 0 0,-21 0 15,0 0-15,-21-21 16,21 0-16,-21 0 0,22-1 15</inkml:trace>
  <inkml:trace contextRef="#ctx0" brushRef="#br0" timeOffset="158279.32">6159 11748 0,'0'-22'47,"0"1"-32,0 0 17,0 42 15,0 0-47,0 1 15,0-1-15,0 0 0,0 0 0,0 21 16,0-20-16,0 20 0,0 0 15,0 1-15,0 20 0,-21-21 0,0 1 16,21 20-16,-21-20 0,0 20 0,0-21 16,-1 1-16,1-1 0,0 0 15,0 22-15,0-22 0,0 1 0,-1-1 16,1 21-16,21-20 0,0-1 16,-21 0-16,0 1 0,21-1 0,0 0 15,0 1-15,-21-1 0,21-21 16,0 22-16,-21-22 0,21 0 0,0 21 15,0-21-15,0 1 0,0-44 32,0 1-17,0 0-15,21 0 0</inkml:trace>
  <inkml:trace contextRef="#ctx0" brushRef="#br0" timeOffset="159473.22">6223 11705 0,'21'0'15,"0"0"1,0 0-16,1 0 0,-1 0 16,0 0-16,0 0 15,21 0-15,1 0 0,-1 0 0,0-21 0,1 21 16,20 0-16,1 0 0,-1 0 0,1 0 16,20 0-16,-20 0 15,-1 0-15,22-21 0,-21 21 0,-1 0 16,22 0-16,-22 0 0,22 0 0,-22 0 15,22 0-15,-21 0 0,-1 0 16,22 0-16,-22 0 0,-20 0 0,20 0 16,-21 0-16,1 0 0,-1 0 0,-21 21 15,0-21-15,1 0 0,-22 21 16,0 0 0,21-21-16,-21 22 15,0-1-15,0 0 16,0 0-16,0 0 15,0 0-15,0 1 16,0-1-16,0 0 0,0 0 0,0 21 16,0-20-16,-21 20 0,21 0 0,-22-21 15,22 22-15,0-1 0,0 0 16,-21-20-16,0 20 0,21 0 0,0 1 16,0-22-16,-21 21 0,21 0 0,0-20 15,-21 20-15,21 0 0,0-21 16,0 22-16,0-1 0,0 0 0,0 1 15,0-1-15,0-21 0,0 22 0,0-1 16,0-21-16,0 21 0,0 1 0,0-22 16,-21 21-16,21-21 0,0 1 15,0 20-15,-22-21 0,1 0 16,21 0-16,-21 1 0,21-1 16,-21 0-16,21 0 0,-21-21 15,21 21-15,-21-21 16,-1 0-1,1 21 1,0-21-16,0 0 0,0 0 16,0 0-16,-1 0 0,1 0 15,0 0-15,0 0 0,0 0 16,0 22-16,-1-22 0,1 0 16,0 0-16,0 0 0,-21 0 0,20 0 0,1 0 15,-21 0-15,21 0 0,-22 0 16,1 0-16,0 0 0,-1 0 0,1 0 15,0 0-15,-1 0 0,-20 0 16,21 0-16,-1 0 0,-20 0 0,20 0 16,1 0-16,-21 0 0,20 0 0,1 0 15,-22 0-15,22 0 0,-21 0 0,20 0 16,1 0-16,-22-22 0,22 22 0,-21 0 16,20 0-16,-20 0 0,20 0 15,1 0-15,-21 0 0,20 0 0,1 0 16,21 0-16,-22 0 0,1 0 15,21 0-15,0 0 0,0 0 0,-1 0 16,1 0-16,0 0 16,0 0-1,21-21 32,21 21-47,-21-21 16,21 21-16,0-21 0</inkml:trace>
  <inkml:trace contextRef="#ctx0" brushRef="#br0" timeOffset="161280.09">6752 11007 0,'0'-21'0,"0"-1"15,0 1-15,0 0 16,0 0-16,0 0 16,-21 21-1,0 0 1,21 21 0,0 0-1,0 0-15,-21 22 0,21-22 0,0 0 16,0 21-16,-22 1 0,1-22 0,21 21 15,-21 0-15,0 22 0,0-22 16,-22 1-16,22-1 0,0-21 0,0 21 16,0-20-16,0 20 0,-1-21 15,1-21-15,21 21 0,-21-21 16,21-21 15,0 0-31,0 0 0,0 0 16,0-1-16,0 1 0,0 0 0,0-21 15,0 21-15,0-1 0,0 1 0,0-21 16,0 21-16,0 0 16,21 21-16,0 0 15,1 21-15,-1 0 0,0 0 16,0 0-16,0 0 16,0 1-16,1-1 0,-1 0 15,0 0-15,0-21 0,0 21 0,0 0 16,1-21-16,-1 22 0,0-22 15,0 0-15,0 21 0,0-21 16,1 0 0,-1 0-16,0 0 0,-21-21 15,21 21-15,0-22 0</inkml:trace>
  <inkml:trace contextRef="#ctx0" brushRef="#br0" timeOffset="161580.28">7366 10880 0,'-21'0'15,"-22"0"1,43 21-16,-21-21 0,21 21 16,0 0-16,-21 0 0,21 22 15,0-22-15,0 21 0,0-21 0,-21 22 16,21-1-16,0 0 0,-21-20 0,21 20 15,-21 0-15,21-21 0,0 22 0,0-22 16,-22 0-16,22 0 0,0 0 16,-21-21-16,21 22 0,0-1 15,0-42 17,0-1-17,0 1-15,0 0 0,0 0 0</inkml:trace>
  <inkml:trace contextRef="#ctx0" brushRef="#br0" timeOffset="161847.12">7218 10964 0,'0'0'0,"0"-21"0,21 0 0,0 0 16,0 21 0,0 0-16,1 0 0,-1-21 15,0 21-15,0 0 0,21 0 0,1 0 16,-22 0-16,21 0 0,1 21 15,-22-21-15,0 21 0,0 0 0,0 0 16,-21 1-16,0-1 0,0 0 0,0 0 16,0 0-16,0 0 0,-21 1 15,0-1-15,0 0 0,0 0 0,-1 0 16,1 0-16,0 1 0,0-1 0,0-21 16,0 21-16,21 0 0,-22-21 0,1 21 15,0-21 1,0 0-16</inkml:trace>
  <inkml:trace contextRef="#ctx0" brushRef="#br0" timeOffset="162444.29">9165 11853 0,'0'0'0,"21"-42"16,-21 21-16,21 21 15,-21-21-15,0 42 47,0 0-47,0 21 0,0 1 16,0-1-16,0 0 0,0 1 0,0 20 15,-21 1-15,0-22 0,0 22 0,0-1 16,0 1-16,-1-22 0,-20 21 0,21 1 16,0-1-16,-22 1 0,22-22 15,0 22-15,-21-22 0,21 22 0,-1-22 16,1 0-16,0 1 0,0-1 15,0-21-15,21 21 0,0-20 0,0-1 16,0 0-16,0-42 31,0 0-31,21-1 16,-21 1-16,21 0 0,0-21 0,-21 21 16,21-22-16,1 1 0,-1 0 15</inkml:trace>
  <inkml:trace contextRef="#ctx0" brushRef="#br0" timeOffset="163073.94">9186 11917 0,'0'0'0,"0"-21"0,21-22 16,1 43-16,-22-21 0,21 21 15,0-21-15,0 0 0,0 21 16,0 0-16,1 0 0,-1-21 0,21 0 15,0 21-15,1 0 0,-1 0 0,0 0 16,22 0-16,-1 0 0,1 0 16,-1 0-16,22 0 0,-21 0 15,20 0-15,-20 0 0,-1 0 0,1 0 0,-1 0 16,1 0-16,-1 0 0,-20 0 16,-1 21-16,21-21 0,-20 0 15,-1 0-15,-21 21 0,22-21 0,-22 0 16,0 0-16,0 21 0,0-21 0,0 21 15,-21 0 1,0 1-16,0-1 0,0 0 16,0 0-16,0 0 0,0 0 0,0 1 15,-21-1-15,21 21 0,-21-21 0,21 0 16,0 22-16,0-22 0,0 21 16,-21 1-16,21-22 0,-21 21 0,21-21 15,0 22-15,0-1 0,-21-21 0,21 21 16,-22 1-16,22-22 0,0 21 0,0 1 15,0-1-15,-21 0 16,21 1-16,0-22 0,-21 21 0,21 0 16,0 1-16,0-22 0,0 21 0,0 1 15,-21-22-15,21 21 0,-21-21 0,0 0 16,21 1-16,-22-1 0,1 0 0,0 0 16,0 0-16,-21 0 0,20 1 15,-20-1-15,0-21 0,-1 21 0,-20-21 16,-22 21-16,22-21 0,-22 0 0,0 0 15,1 21-15,-22-21 0,42 0 0,-20 0 16,-1 0-16,22 0 0,-1 0 16,22 0-16,-1 0 0,1-21 15,0 21-15,-1-21 0,22 21 0,0-21 16,0 0-16,0 21 0,21-22 0,0 1 16,0 0-16,0 0 0,0 0 0,0-22 15,0 22-15</inkml:trace>
  <inkml:trace contextRef="#ctx0" brushRef="#br0" timeOffset="163475.71">9546 10986 0,'-21'0'0,"42"0"0,-63 0 0,21 0 31,21 21-31,0 0 0,0 0 15,0 21-15,0-20 0,0-1 0,0 21 16,-22 0-16,22-20 0,0 20 16,0-21-16,0 0 0,0 22 0,0-22 15,0 0-15,0 0 0,-21 0 0,21 0 16,0 1 0,0-44 15,0 1-31,0 0 15</inkml:trace>
  <inkml:trace contextRef="#ctx0" brushRef="#br0" timeOffset="163696.57">9673 10986 0,'0'0'0,"0"21"31,0 0-31,0 0 0,0 0 15,0 0-15,21 1 0,-21 20 0,0-21 16,0 21-16,0-20 0,0-1 16,0 21-16,0-21 0,0 0 0,0 1 15,0-1-15,0 0 0,0 0 0,0 0 16,0 0-16</inkml:trace>
  <inkml:trace contextRef="#ctx0" brushRef="#br0" timeOffset="163873.44">9440 11324 0,'0'-21'16,"21"21"-16,1 0 0,-1 0 15,0-21-15,0 21 0,-21-21 16,21 21-16,0 0 0,1-21 15,20 21-15,-21-22 0,0 22 0,0-21 16,1 0-16,-1 21 0</inkml:trace>
  <inkml:trace contextRef="#ctx0" brushRef="#br0" timeOffset="164112.29">10054 11007 0,'0'21'16,"0"0"-16,0 0 15,0 22-15,0-22 16,0 0-16,0 0 0,0 21 0,0-20 16,0 20-16,0-21 0,0 0 15,0 0-15,0 1 0,0-1 16,0 0-16,0 0 0,0 0 0,-21-21 16,21 21-16,0 1 15,0-44 16,0 1-31,0 0 0</inkml:trace>
  <inkml:trace contextRef="#ctx0" brushRef="#br0" timeOffset="164348.17">10033 10986 0,'0'0'0,"21"-22"0,64 1 16,-64 21-16,0-21 0,21 21 0,-20 0 15,20 0-15,0 0 0,1 0 16,-22 0-16,21 0 0,-21 21 0,0 0 16,-21 1-16,0-1 0,0 0 15,0 0-15,-21 0 0,0 0 16,0 1-16,0-22 0,0 21 0,-1 0 16,-20 0-16,21 0 0,0 0 0,0-21 15,21 22-15,-22-22 0,1 21 16,21 0-16</inkml:trace>
  <inkml:trace contextRef="#ctx0" brushRef="#br0" timeOffset="164907.95">12361 11938 0,'0'0'0,"0"-42"0,0-22 15,0 43-15,0 0 0,0 0 0,0 0 16,0-1-16,0 44 47,0-1-47,0 21 0,0 0 0,21 1 15,-21-1-15,0 22 0,0-1 0,0 1 16,0-1-16,0-21 0,-21 22 16,0-1-16,0 1 0,0 21 0,-22-22 15,22 1-15,-21-1 0,21 1 0,-22-1 16,22 1-16,0-1 0,-21 1 16,21-22-16,-1 0 0,1 1 0,21-1 15,0-21-15,-21 0 0,21 0 0,0 1 16,0-1-16,0-42 31,21-1-31,-21 1 0,21 0 16,1 0-16,-22-21 0,21-1 0,0 1 15,-21 0-15,21-22 0,0 1 0</inkml:trace>
  <inkml:trace contextRef="#ctx0" brushRef="#br0" timeOffset="165607.89">12361 11917 0,'0'0'0,"0"-21"0,0-43 16,0 43 0,0 0-16,0 0 15,21 21-15,1 0 16,-1 0-16,0-21 0,21 21 16,-21 0-16,22 0 0,-22 0 15,21 0-15,22 0 0,-1 0 0,1 0 16,-1 0-16,22 0 0,0 0 0,-1-22 15,1 22-15,0 0 0,-1 0 0,-20 0 16,20 0-16,-20 0 0,-1 0 16,1 0-16,-1 0 0,1 0 0,-22 0 15,1 0-15,-1 0 0,0 0 0,1 0 16,-22 0-16,21 0 0,-21 0 16,0 0-16,1 0 0,-1 0 15,0 0-15,0 0 16,0 0-16,0 22 15,-21-1 1,0 0-16,0 21 0,0-21 16,0 1-16,0 20 0,0 0 0,0 1 15,0-1-15,0 0 0,-21 1 0,0-1 16,0 0-16,21 22 0,-21-22 16,0 0-16,21 1 0,-22 20 0,1-20 15,21-1-15,0 0 0,-21 1 0,21 20 16,-21-21-16,21 1 0,0-1 15,0 0-15,0 1 0,-21-1 16,21 0-16,0-20 0,0 20 0,0 0 16,-21-21-16,21 1 0,0-1 0,0 21 15,-22-21-15,22 0 0,0 1 0,-21-1 16,0-21-16,0 21 0,0 0 16,0-21-16,-1 21 0,-20-21 0,0 21 15,-1-21-15,1 0 0,-21 0 0,-1 0 16,1 0-16,-1 0 0,1 0 0,-22 0 15,21 0-15,-20 0 0,20 0 16,1 0-16,-22 0 0,22-21 0,-1 21 16,22-21-16,-22 21 0,1-21 15,20 21-15,1-21 0,0 21 0,-1 0 16,1-21-16,21 21 0,0-22 0,-22 22 16,22 0-16,21-21 15,-21 21-15,21-21 0,0 0 16,0 0-16,0 0 15,0-1-15,21 1 0</inkml:trace>
  <inkml:trace contextRef="#ctx0" brushRef="#br0" timeOffset="166248.51">12255 10901 0,'0'21'15,"-21"43"-15,21-43 16,0 21-16,0-21 0,-21 22 16,21-1-16,0-21 0,0 21 0,0 1 15,-21-1-15,21-21 0,0 22 0,-21-22 16,21 0-16,-21 0 0,21 0 16,0 0-16,0 1 0,0-1 15,-22-21 16,22-21-15,0-1-16</inkml:trace>
  <inkml:trace contextRef="#ctx0" brushRef="#br0" timeOffset="166583.32">12150 10922 0,'0'0'0,"0"-21"0,0 0 16,21 0-16,0 21 15,0 0-15,0 0 0,0-22 16,1 22-16,-1 0 0,0 0 0,0 0 16,0 0-16,0 22 0,1-1 15,-1-21-15,-21 21 0,0 0 0,0 0 16,0 0-16,0 1 0,0-1 15,0 0-15,0 0 0,-21 0 0,21 0 16,-22 1-16,-20-1 0,21 0 0,0-21 16,0 21-16,-1-21 0,1 0 15,0 21-15,0-21 0,0 0 0,42 0 47,0 0-47,0 0 0,0-21 0,1 21 16</inkml:trace>
  <inkml:trace contextRef="#ctx0" brushRef="#br0" timeOffset="166880.1">12721 10943 0,'0'0'0,"0"21"47,0 1-47,0-1 0,-21 0 16,21 0-16,0 0 0,0 0 0,0 22 15,0-22-15,-21 0 0,21 21 0,0-20 16,-21-1-16,21 0 0,-22 0 16,22 0-16,0 0 0,0 1 0,0-1 15,0 0-15,0 0 0,0 0 16,-21-21-16</inkml:trace>
  <inkml:trace contextRef="#ctx0" brushRef="#br0" timeOffset="167165.03">12679 10943 0,'0'0'0,"0"-21"0,0 0 16,0 0-16,21 21 15,0-21-15,0 21 0,0 0 16,1-22-16,-1 22 0,0 0 0,0 0 16,0 0-16,0 0 0,1 0 15,-1 0-15,0 22 0,-21-1 0,0 0 16,0 0-16,0 0 0,0 0 0,-21 1 15,0-1-15,-1 0 0,1 0 16,0-21-16,0 21 0,-21 0 0,20-21 16,1 22-16,0-22 0,0 0 15,0 0-15,0 21 0,-1-21 16</inkml:trace>
  <inkml:trace contextRef="#ctx0" brushRef="#br0" timeOffset="173457.36">3873 14732 0,'0'-21'16,"0"0"-16,0 0 15,0-1-15,0 1 0,0 0 16,0 0 0,0 42 15,0 0-31,0 0 0,0 1 15,0-1-15,0 21 0,-21-21 0,21 22 16,0-22-16,-21 21 0,0 0 0,21 1 16,-21-1-16,0 0 0,-1 1 15,-20-1-15,21 0 0,-21-20 0,20 20 16,-20 0-16,0-21 16,21 22-16,-1-22 0,1 0 0,0 0 15,0-21-15,0 21 0,0-21 0,-1 0 31,22-21-31,0 0 0,0 0 16,0 0-16,0 0 0,0-22 16,0 22-16,0 0 0,0-21 0,0 20 15,22-20-15,-22 21 0,0 0 16,21 0-16,0 21 0,-21-22 0,21 22 16,0 0-16,0 0 15,-21 22-15,22-1 16,-1 0-16,0 0 0,-21 0 15,21 0-15,0 1 0,0-1 0,-21 0 16,22 0-16,-1 0 0,-21 0 16,21-21-16,0 22 0,0-1 15,0-21-15,1 0 16,-1 0-16,0 0 16,0 0-1,0-21-15</inkml:trace>
  <inkml:trace contextRef="#ctx0" brushRef="#br0" timeOffset="173779.69">4170 14838 0,'0'-21'15,"0"42"-15,0-21 31,-21 0-15,21 21-16,0 0 0,-22 0 0,22 22 16,0-22-16,0 21 0,0-21 0,0 22 15,-21-1-15,21-21 0,0 22 16,-21-1-16,21 0 0,0 1 0,0-22 16,0 21-16,0-21 0,0 0 15,0 22-15,0-22 0,-21 0 16,21 0-16,0 0 0,0-42 47,0 0-47,0-21 15,0 21-15</inkml:trace>
  <inkml:trace contextRef="#ctx0" brushRef="#br0" timeOffset="174072.53">4149 14859 0,'0'0'0,"0"-42"16,0 21-1,21-1 1,0 22-16,0 0 0,0 0 16,0 0-16,1 0 0,-22 22 15,21-1-15,0 0 16,-21 0-16,0 0 0,0 0 15,0 1-15,-21-22 0,0 21 16,-1 0-16,1 0 0,0-21 16,21 21-16,-21-21 0,21 21 0,-21-21 15,21 22-15,0-1 16</inkml:trace>
  <inkml:trace contextRef="#ctx0" brushRef="#br0" timeOffset="174415.34">4974 15007 0,'0'21'31,"0"1"-31,0-1 16,0 0-16,-21 21 0,21-21 0,0 22 15,0-22-15,-21 21 0,21 1 16,-21-22-16,-1 21 0,22 0 0,0-20 16,-21 20-16,21-21 0,-21 21 0,0-20 15,21-1-15,0 21 0,-21-21 16,0 0-16,21 1 15,0-1-15,0-42 47,0-1-47,0-20 16,21 21-16</inkml:trace>
  <inkml:trace contextRef="#ctx0" brushRef="#br0" timeOffset="174684.18">4911 15071 0,'0'0'0,"0"-21"0,0-1 0,0 1 0,0 0 16,21 21-16,0-21 0,0 21 15,0 0 1,0 0-16,1 21 16,-1 0-16,0 0 15,-21 1-15,0-1 0,0 0 16,0 0-16,0 0 0,0 0 0,0 1 15,-21-1-15,0 0 0,-1 0 0,1 0 16,0-21-16,21 21 0,-21 1 16,0-22-16,21 21 0,0-42 31,0-1-15,21 22-16</inkml:trace>
  <inkml:trace contextRef="#ctx0" brushRef="#br0" timeOffset="174900.06">5503 15113 0,'21'0'31,"1"0"-15,-1 0-16,0 0 0,0 0 31,0 0-31,-21 21 31</inkml:trace>
  <inkml:trace contextRef="#ctx0" brushRef="#br0" timeOffset="175063.97">5503 15219 0,'0'0'0,"-21"0"16,21 21-1,21-21 17,0 0-17,1 0 1,-1 0-16,0 0 16,0-21-16,0 21 0</inkml:trace>
  <inkml:trace contextRef="#ctx0" brushRef="#br0" timeOffset="175588.67">6075 15007 0,'0'0'0,"0"-21"15,0 42 32,0 0-47,0 1 16,0-1-16,0 0 0,-21 0 0,21 0 15,0 0-15,0 1 0,-22-1 0,22 0 16,-21 0-16,21 0 0,-21 0 16,21 1-16,0-1 15,-21-21-15,0 0 16,21-21 15,0-1-31,0 1 16,0 0-16,0 0 0,0 0 15,21-22-15,0 22 0,0 0 0,0 0 16,1-21-16,-1 20 0,0 1 0,21 21 16,-21-21-16,1 21 0,-1 0 15,0 0-15,0 0 0,0 0 0,0 21 16,-21 0-1,22 1-15,-22-1 0,0 21 16,0-21-16,0 0 0,0 1 16,0-1-16,0 0 0,0 0 0,0 0 15,0 0-15,0 1 0,-22-1 16,1 0 0</inkml:trace>
  <inkml:trace contextRef="#ctx0" brushRef="#br0" timeOffset="176552.15">6477 15155 0,'21'0'46,"0"-21"-30,0 21-16,1 0 0,-1-21 16,0 0-16,0 0 15,-21 0-15,0-1 16,0 1-16,0 0 16,-21 21-1,0 0-15,0 0 16,-1 0-1,22 21-15,-21 0 0,21 1 0,-21-1 16,21 0-16,-21 0 0,0 0 0,21 0 16,0 1-16,0-1 0,0 0 15,-21 0-15,21 0 0,0 0 16,0 1-16,0-1 0,21-21 16,0 0-16,0 0 15,0 0-15,0 0 16,1 0-16,-1 0 0,0 0 15,0-21-15,0 21 0,-21-22 0,21 1 16,1 21-16,-1-21 0,0 0 16,0 0-16,-21 0 0,21-1 15,0 1-15,1 21 0,-1-21 0,0 21 16,-21-21 0,0 42-1,0 0-15,0 0 16,0 1-16,-21-1 15,21 0-15,0 0 0,-21-21 0,21 21 16,0 0-16,0 1 0,0-1 16,0 0-1,21-21 1,0 0-16,0 0 16,0-21-16,0 0 0,1 21 15,-1-22-15,0 1 16,0 0-16,0 21 0,-21-21 0,21 0 15,1 21-15,-1 0 0,-21-21 0,0 42 47,0 0-47,0 0 0,0 0 16,0 0-16,0 1 16,0-1-1,21-21 1,0 0-16,0 0 15,0 0 1,-21-21-16,22 21 16,-22-22-16,0 1 0,0 0 0,0 0 15,0 0-15,0 0 0,0-1 16,0 1-16,0 0 16,21 21 77,0 0-93,0-21 0,-21 0 16,21 21-16,0-21 0,22 21 0,-22-22 16</inkml:trace>
  <inkml:trace contextRef="#ctx0" brushRef="#br0" timeOffset="177056.06">7874 14838 0,'0'0'0,"-21"0"0,0 0 15,-1 0 1,22 21-16,-21 0 15,21 0-15,0 1 0,-21-1 0,0 0 16,0 21-16,21-21 0,-21 1 0,-1 20 16,22-21-16,-21 21 0,0-20 15,21 20-15,-21-21 0,0 0 0,0 0 16,21 1-16,-22-1 0,22 0 0,-21-21 16,0 21-16,21-42 31,0 0-16,0 0-15,21-1 0,0 22 16,1-21-16,-22 0 0,21 0 16,0 0-16,-21 0 0,21 21 15,0-22-15,0 22 16,1 0 0,-22 22-16,0-1 0,0 0 15,0 0-15,21-21 0,-21 21 0,21 0 16,-21 1-16,0-1 15,21-21-15,0 21 0,-21 0 0,21-21 16,-21 21-16,22-21 16,-1 0-16,0 0 15,0 0-15,0 0 16,0 0-16,1-21 0,-1 0 16,0 21-16</inkml:trace>
  <inkml:trace contextRef="#ctx0" brushRef="#br0" timeOffset="177332.9">8297 14880 0,'0'0'0,"0"-21"0,-21 0 15,0 21 1,0 0-16,21 21 0,0 0 16,-21 0-16,21 1 15,0-1-15,0 21 0,-22-21 16,22 0-16,0 1 0,0 20 0,0-21 15,0 21-15,0-20 0,-21 20 0,21-21 16,-21 0-16,21 0 0,0 1 16,0-1-16,-21 0 0,21 0 0,0 0 15,0 0-15,21-42 47,-21 0-47</inkml:trace>
  <inkml:trace contextRef="#ctx0" brushRef="#br0" timeOffset="177592">8276 14923 0,'0'-22'0,"0"1"16,0 64-16,0-107 0,21 64 0,0 0 16,-21-21-16,22 21 15,-1 0-15,0 0 0,0 0 16,0 0-16,0 0 0,1 0 0,-22 21 15,21 0 1,-21 0-16,0 1 0,0-1 0,0 0 16,-21 0-16,-1 0 0,1 0 0,0 1 15,-21-1-15,21-21 16,-1 21-16,-20 0 0,21-21 0,0 21 16,42-21 15</inkml:trace>
  <inkml:trace contextRef="#ctx0" brushRef="#br0" timeOffset="178051.74">9017 14901 0,'0'0'0,"0"-21"16,-21 21-16,0 0 15,-1 21-15,1-21 16,0 22-16,0-1 0,21 0 0,0 0 16,-21 21-16,21-20 0,-21-1 15,21 21-15,0-21 0,0 0 0,0 1 16,0-1-16,0 0 0,0 0 0,0 0 15,0 0-15,0 1 16,21-22 0,0 0-1,0 0-15,0 0 16,0 0-16,22 0 0,-22-22 16</inkml:trace>
  <inkml:trace contextRef="#ctx0" brushRef="#br0" timeOffset="178333.52">9377 14901 0,'0'-21'0,"21"21"15,0 0 1,0 21 0,0 1-16,1-1 15,-22 0-15,0 0 0,21 0 0,-21 0 16,0 22-16,0-22 0,0 0 0,0 21 15,0-20-15,0-1 0,0 21 16,-21-21-16,21 0 0,-22 1 0,1-1 16,0 0-16,0 0 31,21-42-15,0 0-1,21 0-15</inkml:trace>
  <inkml:trace contextRef="#ctx0" brushRef="#br0" timeOffset="178543.4">9800 15007 0,'0'-21'46,"0"42"1,0 0-47,0 1 16,0-1-16</inkml:trace>
  <inkml:trace contextRef="#ctx0" brushRef="#br0" timeOffset="178732.29">9821 15431 0,'0'0'0,"0"42"15,0-21-15,0 0 0,-21 0 16,0-21-16,21 22 16,-21-1-16,0-21 0,21 21 0,-22-21 15,1 21-15,0-21 0,0 21 0,0-21 16,0 0-16,-1 0 0,1 0 0,0 21 15,0-21-15,0 0 0</inkml:trace>
  <inkml:trace contextRef="#ctx0" brushRef="#br0" timeOffset="179327.96">4403 15981 0,'0'0'16,"0"21"15,0 0-31,0 0 0,0 1 0,0-1 16,0 21-16,0-21 0,-22 22 15,22-1-15,0-21 0,-21 21 0,0 1 16,0-1-16,21-21 0,-21 22 15,0-22-15,21 21 0,-22-21 0,22 0 16,-21 1-16,21-1 0,-21 0 0,21 0 16,0 0-16,-21-21 15,0 0 1,21-21 0,0 0-16,0 0 0,0 0 15,0-1-15,0-20 0</inkml:trace>
  <inkml:trace contextRef="#ctx0" brushRef="#br0" timeOffset="179572.23">4191 16235 0,'63'-148'16,"-147"338"-16,105-232 0,42-149 0,-41 170 0,-1-21 15,0 21-15,0 21 0,0-21 0,0 21 16,1 0-16,-1 0 0,21 0 16,-21 21-16,0 0 0,1 0 0,-22 0 15,0 0-15,0 22 0,0-22 0,0 0 16,0 21-16,-22-20 0,1-1 15,0 0-15,0 0 0,-21 0 16,20 0-16,-41 1 0,42-1 0,0-21 16,-1 0-16,1 21 15,42-21 17,-21-21-32,22 21 0,-1 0 15,21-21-15</inkml:trace>
  <inkml:trace contextRef="#ctx0" brushRef="#br0" timeOffset="179964.01">5143 16214 0,'22'0'31,"-1"0"-31,0 21 16,0-21-16,0 0 16,0 0-16,22 0 0,-22 0 0,21 0 15,1 0-15,-1 0 0,21 0 0,-20 0 16,20 21-16,22-21 0,-22 0 16,1 0-16,21 0 0,-1 0 0,1 0 15,-22 0-15,22 0 0,-21 21 0,-1-21 16,1 0-16,-22 0 0,0 0 15,1 0-15,-22 0 0,0 0 16,0 0-16,0 0 0,-42 0 47,0 0-47,0 0 0,0 0 16,-1 21-16,1-21 15,0 0-15,-21 0 0,21 22 16,-1-22-16</inkml:trace>
  <inkml:trace contextRef="#ctx0" brushRef="#br0" timeOffset="180301.53">5249 16510 0,'0'0'0,"-21"21"0,-21-21 0,21 0 15,-1 0-15,1 0 0,21 21 16,-21-21-16,85 0 15,-22 22 1,0-22-16,1 0 0,20 0 16,1 0-16,-1 0 0,1 0 0,20 0 15,-20 0-15,-1 0 0,22 0 0,-22 0 16,1 0-16,-22 0 16,22 0-16,-22 0 0,0 0 0,1 0 15,-22 0-15,21 0 0,-21 0 0,1 0 16,-1 0-1,-42 0 32,-1 0-47,1 0 0,-21 0 16,21 21-16,0-21 0,-1 21 0</inkml:trace>
  <inkml:trace contextRef="#ctx0" brushRef="#br0" timeOffset="180640.36">5165 16955 0,'0'0'16,"0"21"-16,-22-21 16,44 0-1,-1 0-15,0 0 0,0 0 16,21 0-16,22 0 0,-22 0 0,22 0 15,-1 0-15,1 0 0,-1 0 0,22 0 16,-22 0-16,1 0 16,-1 0-16,1 0 0,-1 0 0,-20 0 15,-1 0-15,0 0 0,-20 0 0,-1 0 16,21 0-16,-21 0 16,0 0-16,-21 21 46,-21-21-46,0 0 0,0 0 16,0 0-16,0 0 0,-22 21 0,22-21 16,-21 0-16</inkml:trace>
  <inkml:trace contextRef="#ctx0" brushRef="#br0" timeOffset="180968.91">5249 17272 0,'-42'21'15,"84"-42"-15,-105 42 0,20-21 0,43 21 0,-21-21 16,21 22 0,21-22-1,1 0-15,20 0 0,-21 0 0,43 0 16,-22 0-16,0 0 0,22 0 16,-1 0-16,1 0 0,-22 0 0,22 0 15,-1 0-15,1 0 0,-22 0 0,21 0 16,-20 0-16,-1 0 15,-21 0-15,22 0 0,-22 0 0,0 0 16,0 0-16,0 0 0,0 0 16,1 0-1,-1 0 1,-21-22 0,0 1-1,0 0 1</inkml:trace>
  <inkml:trace contextRef="#ctx0" brushRef="#br0" timeOffset="189148.31">12128 10753 0,'0'0'0,"-21"-21"15,21-1 1,-21 22-16,21-21 16,-21 21-1,0 0 32,21 21-31,0 1-16,0-1 15,0 0-15,0 0 16,0 0-16,0 0 0,0 1 16,0-1-16,0 0 0,0 0 15,0 0-15,0 0 0,21 1 0,-21-1 16,0 0-16,0 0 16,21 0-16,-21 22 0,21-22 0,-21 0 15,0 21-15,21 1 0,1-22 0,-1 21 16,0 0-16,0 1 0,0-1 0,0 0 15,1 1-15,-1-1 0,0-21 16,0 22-16,0-1 0,22 0 0,-22 1 16,0-22-16,0 21 0,0 0 0,0 1 15,1-1-15,-1 0 0,-21 1 0,21-1 16,0 0-16,0 1 0,0 20 16,1-20-16,-22-1 0,21 0 0,0 1 15,0-1-15,0 0 0,0 1 0,1 20 16,20-21-16,-21 1 0,0-1 15,0 22-15,1-22 0,20 0 16,-21 22-16,0-22 0,0 0 0,22 1 16,-22-1-16,0 0 0,0 1 0,0-22 15,1 21-15,-1 1 0,0-22 0,0 21 16,0 0-16,-21-20 0,21 20 0,1 0 16,-1 1-16,0-1 0,0 0 15,0 1-15,0-1 0,1 0 0,-22 1 16,21-22-16,0 21 0,0-21 0,-21 22 15,21-22-15,0 0 0,-21 0 0,0 0 16,22 0-16,-1 1 16,-21-44 77,0 1-93,0 0 16,0 0-16,0 0 0,0 0 16,0-1-16,0-20 0,0 0 0,0 21 15</inkml:trace>
  <inkml:trace contextRef="#ctx0" brushRef="#br0" timeOffset="190868.49">11515 13335 0,'0'21'0,"-22"-21"16,22 21-16,-21-21 0,0 22 15,0-22-15,21 21 16,-21-21 0,0 0-16,21 21 15,21-42 63,0 21-78,0-21 0,0-1 16,0 22-16,1-21 16,-1 21-16,0-21 0,0 0 15,0 0-15,0 21 0,22-21 0,-22-1 16,0 1-16,21 0 0,1 0 0,-22 0 15,21 0-15,1-1 0,-1 1 16,0 0-16,22-21 0,-22 21 0,0-1 16,1 1-16,-1-21 0,22 21 0,-22 0 15,0-1-15,1-20 0,-1 21 16,0 0-16,1 0 0,-1-22 0,0 22 16,1 0-16,-1 0 0,0 0 0,1-22 15,-1 22-15,0 0 0,1 0 0,20 0 16,-21-1-16,22 1 0,-22-21 15,22 21-15,-22 0 0,22-1 0,-22 1 16,21 0-16,-20 0 0,-1 0 0,0 0 16,1-1-16,-1 1 0,0-21 0,-20 21 15,20 0-15,-21-1 16,21 1-16,-20 0 0,20 0 0,-21 0 16,21 0-16,1-1 0,-22-20 0,21 21 15,1 0-15,-1 0 0,0-1 0,1 1 16,-1 0-16,0 21 0,1-21 15,-1 0-15,0 21 0,-21-21 0,22 21 16,-1-22-16,-21 1 0,0 21 0,1 0 16,20-21-16,-21 21 0,0-21 15,0 21-15,1-21 0,-1 21 16,0-21-16,0-1 0,21 22 0,-20-21 0,-1 21 16,0-21-16,0 21 0,0-21 15,22 21-15,-22 0 0,0-21 16,-21 0-16,21 21 0,0 0 0,0 0 15,-21-22-15,22 22 0,-1-21 16,0 21-16,0-21 16,0 21-1,0-21 17,1 21 46,-22-21-63,0 0 48,-22 21-48,1 0 1,0 0 0,0 0-16,0 0 0,0 0 15,-1 0 1,1 0-16,0 0 16,0 0-16,0 0 0,0 0 15,21 21-15,-22-21 0,1 0 16,42 0 46,1 0-62,-1 0 0,0 0 16,0 0-16,0 0 16,0 0-16,1-21 15,-1 21-15,0 0 16,0 0-1,-21 21 17,0 0-17,0 0-15,-21-21 0,0 21 0,21 0 16,0 1-16,-21-1 0,-1-21 0,22 21 16,-21 0-16,21 0 0,-21 0 15,0 1-15,0-22 16,21 21-16</inkml:trace>
  <inkml:trace contextRef="#ctx0" brushRef="#br0" timeOffset="191833.51">12086 10774 0,'21'0'15,"-21"-21"-15,0 0 16,-21 21 31,0 0-47,0 0 0,0 0 15,-1 0-15,1 0 0,-21 21 16,21 0-16,0-21 0,-1 21 16,1 0-16,0 0 0,0 1 15,0-22-15,0 21 0,-1 0 0,1 0 16,0 0-16,21 0 0,-21-21 16,21 22-16,0-44 46,21 22-30,0-21-16,0 0 0,1 21 0,-22-21 16,21 0-16,0 0 0,0-1 0,-21 1 15,21 0-15,0 0 0,-21 0 16,0 0-16,22 21 0,-22-22 16,21 22-16,0 0 0,-21-21 0,21 21 15,0 0 1,0 0-16,1 21 15,-1-21-15,-21 22 0,21-1 0,0-21 16,0 21-16,0 0 16,1-21-16,-22 21 0,21 0 15,-21 1-15,0-1 16,0 0 0,0 0-1,0 0-15</inkml:trace>
  <inkml:trace contextRef="#ctx0" brushRef="#br0" timeOffset="192720.03">16700 11811 0,'0'0'0,"0"-21"0,0 0 16,0 0-16,0-1 15,0 1-15,0 0 0,0 0 16,0 42 15,0 0-31,0 0 16,0 1-16,-21 20 0,21 0 0,-21 1 15,0 20-15,21-21 0,-21 22 0,0 21 16,21-22-16,-22 1 0,1 20 16,21-20-16,-21 20 0,0-20 15,21 21-15,-21-22 0,0 22 0,21-22 16,-22 22-16,1-22 0,21 1 0,-21-22 16,21 22-16,-21-22 0,21 0 15,-21 1-15,0-1 0,21-21 0,0 22 16,0-22-16,-22 21 0,22-21 0,0 0 15,0 1-15,0-1 0,0-42 47,0-1-47,0 1 16,0 0-16,22 0 0,-22 0 16,0 0-16,0-1 15,0 1-15,21 0 0,0-21 0,-21 21 16,21-22-16,-21 22 0,21-21 0</inkml:trace>
  <inkml:trace contextRef="#ctx0" brushRef="#br0" timeOffset="193701.47">16573 11853 0,'0'0'0,"0"-21"0,-21 0 0,21 0 15,0 0-15,0 0 16,0-1-16,0 1 0,21 0 16,1 21-16,-1 0 0,0-21 15,0 21-15,0 0 16,22-21-16,-22 21 0,21 0 0,0-21 0,22 21 15,-22 0-15,1 0 0,20-22 0,1 22 16,-1-21-16,1 21 0,-1 0 16,1 0-16,-1 0 0,22 0 15,-43 0-15,22 0 0,-1 0 0,1 0 16,-22 0-16,21 0 0,-20 0 0,-1 0 16,0 0-16,1 0 0,-1 0 15,0 0-15,1 0 0,-22 0 0,0 0 16,21 0-16,-20 0 0,-1 0 15,-21 21 1,0 1 0,0-1-16,0 0 15,0 0-15,0 0 0,-21 0 16,21 1-16,0-1 0,0 21 16,0-21-16,0 22 0,0-22 0,0 21 15,0 22-15,0-22 0,0 0 0,0 1 16,0-1-16,0 21 0,0-20 15,0-1-15,0 0 0,0 22 0,0-22 16,0 1-16,0-1 0,0 0 0,0 1 16,0 20-16,0-21 0,0 1 0,0-1 15,0 0-15,0 1 0,0-1 16,0 0-16,0 1 0,0-1 0,0-21 16,0 22-16,0-22 0,0 0 0,0 0 15,0 0-15,0 0 0,-22 1 16,22-1-16,0 0 0,-21 0 15,21 0-15,0 0 0,-21 1 16,21-1-16,-21-21 0,21 21 0,-21-21 16,21 21-16,0 0 0,-21-21 0,21 21 15,-22-21-15,22 22 0,-21-22 16,21 21-16,0 0 0,-21 0 16,0 0-16,0 0 15,0-21-15,21 22 0,-22-22 16,1 0-16,0 0 0,-21 21 15,-1-21-15,1 0 0,0 0 0,-1 0 16,-20 21-16,-1-21 0,1 0 16,-1 0-16,1 0 0,-1 0 0,1 0 15,-1 0-15,22 0 0,0 0 16,-22 0-16,22 0 0,21 0 0,-22 0 16,1 0-16,21 0 0,-43-21 15,22 21-15,21 0 0,0 0 0,-22 0 16,22 0-16,0 0 0,0 0 15,0 0-15,0 0 0,-1 0 16,22-21 31,-21 21-31</inkml:trace>
  <inkml:trace contextRef="#ctx0" brushRef="#br0" timeOffset="204069.38">11853 15113 0,'0'-21'31,"0"0"0,0 0-15,21-1 15,-21 1-31,22 21 16,-22-21-1,0 0 1,0 0 0,-22 42 30,1 0-30,21 0-16,-21 0 16,21 1-16,-21-1 0,21 0 15,-21 0-15,21 0 0,0 0 0,-21 22 16,21-1-16,-22 0 0,1-20 0,21 20 16,0 0-16,-21 1 0,0-1 15,0 0-15,21 1 0,-21-22 0,21 0 16,-22 21-16,22-21 0,-21 1 15,21-1-15,0 0 0,-21-21 47,21-21-31,0 0 0,0-1-16,0 1 0,0 0 0,0 0 15</inkml:trace>
  <inkml:trace contextRef="#ctx0" brushRef="#br0" timeOffset="204385.2">11663 15050 0,'0'0'0,"-21"-64"16,21 43-16,-22 21 0,22-21 15,0 0-15,0-1 16,22 22-16,-1 0 0,0 0 15,0 0-15,21 0 0,-20 0 0,-1 0 16,21 0-16,-21 22 0,22-1 0,-22 0 16,21 0-16,-21 0 0,0 0 15,-21 22-15,0-22 0,0 0 0,0 21 16,0-20-16,0-1 0,-21 0 16,0 0-16,0 0 0,0 0 0,-22 1 15,22-22-15,0 21 0,0-21 0,0 0 16,0 21-16,-1-21 15,1 0-15,42 0 32</inkml:trace>
  <inkml:trace contextRef="#ctx0" brushRef="#br0" timeOffset="204673.04">12255 15198 0,'0'0'0,"22"0"16,-22 21-16,-22 0 16,22 0-16,-21 0 15,0 22-15,0-22 0,0 21 0,0-21 16,-1 22-16,1-1 0,21-21 0,-21 22 16,0-1-16,0-21 0,0 21 15,21-20-15,0 20 0,-22-21 0,22 0 16,-21 22-16,21-22 0,0 0 0,0 0 15,0 0-15,0 0 0,0 1 16,-21-22-16,21-22 31,0 1-31,0 0 0,0 0 16,0 0-16,21 0 0</inkml:trace>
  <inkml:trace contextRef="#ctx0" brushRef="#br0" timeOffset="204911.9">12171 15325 0,'21'-21'0,"-42"42"0,63-64 0,-21 22 16,0 0-16,1 21 0,-1-21 0,0 21 15,0 0-15,0 0 0,0 0 0,1 0 16,-1 0-16,-21 21 16,0 0-16,0 0 0,0 1 0,0-1 15,0 0-15,-21 0 0,-1 0 0,22 0 16,-84 22-1,63-22-15,-1-21 0,22 21 16,-21-21-16,21 21 16,21-21-1,1 0-15,20 0 0,-21-21 16</inkml:trace>
  <inkml:trace contextRef="#ctx0" brushRef="#br0" timeOffset="205307.69">13398 15261 0,'22'0'0,"-22"21"31,0 1-31,0-1 0,-22 0 16,22 21-16,-21-21 0,0 22 0,21-22 16,-21 21-16,21 1 0,-21-22 15,0 21-15,21 0 0,-22-20 0,22-1 16,-21 21-16,0-21 0,21 0 0,0 1 15,-21-1-15,21 0 0,-21 0 16,21 0-16,0 0 0,0 1 16,0-44 15,0 1-31,0 0 0,0 0 16,21-21-16</inkml:trace>
  <inkml:trace contextRef="#ctx0" brushRef="#br0" timeOffset="205551.55">13271 15452 0,'22'-43'0,"-44"192"16,22-255-16,43-21 0,-22 106 0,0-22 16,-21 22-16,21 0 0,0 0 0,1 0 15,20-1-15,-21 22 0,0 0 0,0 0 16,1 0-16,-1 22 0,0-1 16,0 0-16,0 0 0,-21 0 0,0 22 15,0-22-15,0 0 0,0 21 16,0-21-16,-21 1 0,0-1 0,-21 0 15,20-21-15,1 21 0,-21 0 0,21-21 16,0 21-16,-1-21 16,1 0-16,21 22 0,21-22 31,1 0-31,-1-22 0,21 22 16</inkml:trace>
  <inkml:trace contextRef="#ctx0" brushRef="#br0" timeOffset="205736.45">13928 15431 0,'21'0'32,"0"0"-32,0 0 15,0 0-15,0 0 0,1 0 0,-1 0 16,21 0-16,-21 0 0,0 0 15,1 0-15,-1 0 0,0 0 0</inkml:trace>
  <inkml:trace contextRef="#ctx0" brushRef="#br0" timeOffset="205885.36">14076 15579 0,'0'0'0,"-21"21"0,-1 0 15,44-21 16,-1 0-31,0 0 0,0 0 16,0 0-16,22 0 0,-22 0 16,0-21-16</inkml:trace>
  <inkml:trace contextRef="#ctx0" brushRef="#br0" timeOffset="206996.14">14817 15261 0,'0'0'0,"0"21"16,0 1-16,-22-1 16,1 0-16,0 0 15,21 0-15,0 0 0,-21 1 0,0-1 16,0 0-16,-1 0 0,22 0 0,0 0 16,-21 1-16,21-1 0,-21-21 15,21 21-15,0-42 47,21 0-31,0-1-16,1 1 0,-1 0 15,-21 0-15,21 0 0,0 0 16,-21-1-16,21 1 0,0 0 16,1 21-16,-1 0 31,-21 21-31,0 0 0,0 1 0,0-1 15,0 0-15,0 0 0,0 0 16,0 0-16,0 1 16,21-1-16,0-21 0,0 21 15,0-21-15,1 0 0,20 0 16,-21 0-16,0 0 16,0 0-16,1 0 0,-1 0 0,0-21 15,21 0-15,-21 21 0,1-22 0,-1 1 16,0 0-16,21 0 0,-42 0 15,21 0-15,1-22 0,-1 22 16,-21 0-16,0 0 0,0 0 0,0-1 16,-21 22-1,21 22 1,-22-1-16,1 0 0,0 0 0,0 0 16,0 0-16,21 1 0,-21-1 15,21 0-15,0 0 0,0 0 0,0 0 16,0 1-16,0-1 15,21-21-15,0 0 16,0 0-16,0 0 16,0 0-16,1 0 0,-1 0 0,0 0 15,0 0-15,0-21 0,0 21 16,1-22-16,-1 1 0,0 21 0,0-21 16,0 0-16,0 0 0,1 21 15,-1-21-15,0 21 0,0 0 16,-21 21-1,0 0 1,-21 0-16,0 0 16,21 0-16,0 1 0,0-1 15,-21-21-15,21 21 0,0 0 16,21-21 0,0 0-1,0 0-15,0 0 16,0 0-16,1 0 0,-1 0 0,0-21 15,0 0-15,0 21 0,0-21 16,-21-1-16,0 1 0,22 21 16,-22-21-16,21 0 0,-21 0 0,0 0 15,-21 21 17,21 21-17,-22 0 1,44-21 15,-1 0-15,0 0-16,-21-21 15,21 21-15,0 0 0,0-21 0,-21-1 16,0 1-16,22 21 0,-22-21 16,21 21-16,-21-21 15,0 0 1,21 0-1,0 21-15,0 0 16,0 0-16</inkml:trace>
  <inkml:trace contextRef="#ctx0" brushRef="#br0" timeOffset="207400.91">16912 15177 0,'0'0'16,"0"-64"-1,0 43-15,0 42 31,0 0-31,-21 22 0,21-22 16,-21 21-16,0 0 0,21 1 0,-22 20 16,1-20-16,0-1 0,21 0 15,-21 1-15,0-1 0,0 0 0,-1 1 16,1-22-16,0 21 0,0-21 0,0 0 16,21 1-16,0-1 15,-21 0-15,21 0 0,0 0 0,-22-21 0,22 21 16,0-42 15,0 0-31,22 0 16,-22 0-16,0 0 0,21-1 15,-21 1-15</inkml:trace>
  <inkml:trace contextRef="#ctx0" brushRef="#br0" timeOffset="207643.77">16700 15367 0,'22'-42'0,"20"-64"16,-106 254-16,149-317 0,-64 148 0,0-1 15,-21 1-15,43 21 16,-22 0-16,0 0 0,0 0 0,0 0 16,1 0-16,-1 21 0,0 1 0,-21-1 15,0 0-15,21 0 0,-21 21 16,0-20-16,0-1 0,0 21 0,0-21 16,-21 0-16,0 1 0,0-1 0,-1 0 15,1-21-15,0 21 0,0-21 16,0 0-16,0 21 0,-1-21 15,22 21-15,22-21 16,-1 0 0,0 0-16,0 0 0</inkml:trace>
  <inkml:trace contextRef="#ctx0" brushRef="#br0" timeOffset="207917.62">17314 15219 0,'0'0'0,"21"0"0,-21-21 0,0 0 15,0 42 1,0 0-16,0 21 0,0-21 16,-21 22-16,21-1 0,-21-21 15,21 22-15,0-1 0,0 0 0,0 1 16,-21-1-16,21-21 0,-21 21 16,0 1-16,21-22 0,-22 21 0,1-21 15,21 1-15,-21-1 0,21 0 16,-21 0-16,21 0 0,-21 0 0,21 1 15,0-1-15,0 0 16,0-42 15,0 0-31,0-1 0,21 1 0,0 0 16,-21 0-16</inkml:trace>
  <inkml:trace contextRef="#ctx0" brushRef="#br0" timeOffset="208155.48">17293 15473 0,'21'-42'0,"43"-64"15,-149 254-15,191-339 0,-85 170 0,21 0 16,-20 0-16,20 21 0,-21 0 16,21 0-16,1 0 0,-22 0 0,0 0 15,21 0-15,-20 0 0,-1 21 16,-21 0-16,0 0 0,0 1 0,0-1 16,0 0-16,0 0 0,0 0 15,-21 0-15,-1-21 0,1 22 0,0-1 16,0-21-16,-21 21 0,20-21 0,1 0 15,0 21-15,0-21 0,0 0 16,0 0-16,21 21 16,21-21-1,0 0-15</inkml:trace>
  <inkml:trace contextRef="#ctx0" brushRef="#br0" timeOffset="208428.24">18140 15071 0,'0'0'0,"21"-21"0,-21-1 16,0 44-1,0-1-15,-21 0 16,0 0-16,-1 21 0,1-20 0,0 20 16,21 0-16,-21-21 0,0 22 15,0-1-15,21 0 0,0-20 0,0 20 16,0-21-16,0 0 0,0 22 15,0-22-15,0 0 0,0 0 16,0 0-16,21-21 16,-21 21-16,21-21 0,0 0 0,0 22 15,0-22-15,1 0 0,-1 0 16,0 0-16,0-22 0,0 1 0,22 21 16</inkml:trace>
  <inkml:trace contextRef="#ctx0" brushRef="#br0" timeOffset="208736.06">18732 15050 0,'0'0'0,"0"-22"0,0 1 15,22 21-15,-22-21 0,21 21 0,-21-21 16,21 21 0,0 0-16,-21 21 0,0 0 15,0 0-15,0 1 0,0-1 16,0 21-16,0-21 0,0 22 0,0-1 15,-21-21-15,21 21 0,-21 1 0,0-1 16,-1 0-16,22-20 0,-21-1 16,0 21-16,0-21 0,0 0 0,-22 1 15,22-1-15,0-21 0,0 21 16,0-21-16,0 0 0,-1 0 16,22 21-16,-21-21 0,42-21 31,1 21-16,-1-21-15,0 21 0,21-21 0</inkml:trace>
  <inkml:trace contextRef="#ctx0" brushRef="#br0" timeOffset="208919.96">19198 15325 0,'0'0'0,"0"-21"15,21 21 32,-21 21-16,0 0-15,0 0-16</inkml:trace>
  <inkml:trace contextRef="#ctx0" brushRef="#br0" timeOffset="209100.86">19113 15642 0,'0'0'0,"-42"43"16,42-22 0,-21-21-16,0 0 15,21 21-15,0 0 0,-21-21 0,-1 21 16,1-21-16,0 21 0,0-21 0,0 22 16,0-1-16,-1 0 0,1-21 15,0 21-15,0 0 0,0 0 0,0 1 16,-22-22-16,22 21 0,-21 0 0,-1-21 15</inkml:trace>
  <inkml:trace contextRef="#ctx0" brushRef="#br0" timeOffset="209656.05">13737 16171 0,'0'22'32,"0"-1"-32,0 0 0,0 21 0,0-21 15,0 1-15,-21 20 0,0 0 16,21-21-16,0 22 0,-21-1 0,-1-21 16,1 0-16,21 22 0,-21-22 0,21 21 15,-21-21-15,21 1 0,-21-1 16,21 0-16,0 0 0,0-42 47,0 0-47,21 0 0,-21-1 15,0 1-15,21-21 0</inkml:trace>
  <inkml:trace contextRef="#ctx0" brushRef="#br0" timeOffset="209889.91">13822 16214 0,'0'0'0,"21"0"0,-21-21 15,21 21-15,0-22 0,0 22 16,1 0-16,-1 0 16,0 0-16,0 22 0,0-22 15,-21 21-15,21 0 0,1-21 0,-1 21 16,0 0-16,-21 0 0,0 1 0,0-1 16,0 0-1,0 0-15,0 0 0,0 0 0,-21-21 16,0 22-16,-1-22 0,1 0 0,21 21 15,-21-21 1</inkml:trace>
  <inkml:trace contextRef="#ctx0" brushRef="#br0" timeOffset="210131.93">14986 16447 0,'21'0'0,"-42"0"0,84 0 0,-41 0 16,20 0-16,-21 0 0,0 0 0,22 0 15,-1 0-15,0 0 0,-21 0 0,22 21 16,-1-21-16,0 0 0,1 0 16,-1 0-16,0 21 0,1-21 0,-1 0 15,-21 0-15,22 0 0,-22 21 0,0-21 16,-21 21-1,-21-21 1,0 0-16,-1 0 0,1 0 16</inkml:trace>
  <inkml:trace contextRef="#ctx0" brushRef="#br0" timeOffset="210335.82">15198 16701 0,'0'21'0,"-22"0"0,22 0 16,0 0-16,22-21 15,-1 0-15,0 0 16,0 0-16,21 21 0,-20-21 0,20 0 16,-21 0-16,21 0 0,-20 0 15,20 0-15,-21 0 0,21 0 0,-20 0 16,-1 0-16,21 0 0,-21 0 16,0 0-16</inkml:trace>
  <inkml:trace contextRef="#ctx0" brushRef="#br0" timeOffset="210543.65">15071 16997 0,'0'0'0,"0"21"15,21-21-15,0 0 16,21 0-16,-21 0 0,22 0 0,-22 0 15,21 0-15,1 0 0,-22 0 16,21 0-16,0 0 0,-20 0 16,20 0-16,-21 0 0,-21 21 15,-21-21 1</inkml:trace>
  <inkml:trace contextRef="#ctx0" brushRef="#br0" timeOffset="214231.45">10901 14774 0,'0'-21'15,"21"21"-15,0-21 0,0 0 16,0 0-16,1 21 0,-22-21 0,21 21 16,0-22-16,0 22 15,0-21-15,0 21 16,1 21-16,-22 1 16,0-1-16,21 21 15,-21-21-15,21 22 0,-21-22 0,0 21 16,0 0-16,0 22 0,0-22 0,0 22 15,0-22-15,0 22 0,0-1 16,-21 1-16,0-1 0,-1 1 0,22-22 16,-21 21-16,0 1 0,0-22 15,0 22-15,0-1 0,21 1 16,-22-1-16,1-20 0,0 20 0,21 1 16,-21-1-16,0 1 0,21-22 0,0 21 15,-21-20-15,-1-1 0,22 0 16,-21 1-16,21-1 0,0 0 0,-21 1 15,21-1-15,0-21 0,0 22 0,-21-22 16,21 0-16,0 0 0,0 0 16,0-42 31,0 0-47,0 0 15,0 0-15,0-1 0,0 1 0,0-21 16,0 21-16,0-22 0,0 22 15,0-21-15,0 0 0</inkml:trace>
  <inkml:trace contextRef="#ctx0" brushRef="#br0" timeOffset="-213679.26">11324 14774 0,'0'0'0,"0"-21"0,0 0 31,21 21 0,0 0-31,1 0 0,-1 0 0,0 0 16,0 0-16,21 0 15,-20 0-15,20 0 0,0 0 0,1 0 16,20 0-16,1 0 0,-1 0 16,1 0-16,20 0 0,1 0 0,0 0 15,-1 0-15,1 0 0,0 21 0,20-21 16,-20 0-16,21 0 0,-21 21 15,20-21-15,1 0 0,21 0 0,-21 22 16,0-22-16,0 0 0,-22 0 0,22 0 16,0 0-16,0 0 0,-21 21 15,20-21-15,1 0 0,0 0 0,0 0 16,-21 0-16,20 0 0,-20 0 0,0 0 16,21 21-16,-22-21 15,22 21-15,0-21 0,-21 0 0,20 0 16,-20 21-16,0-21 0,21 0 15,-43 0-15,22 0 0,-1 21 0,-20-21 16,21 0-16,-1 0 0,-20 0 0,20 0 16,1 22-16,0-22 0,-1 0 15,1 0-15,0 0 0,-22 0 0,22 21 16,-22-21-16,1 0 0,-1 0 0,1 0 16,-1 0-16,22 21 0,-21-21 15,-1 0-15,22 0 0,-22 0 0,1 0 16,-1 0-16,1 0 0,20 0 0,-41 0 15,20 0-15,1 0 16,-22 0-16,22 0 0,-22 0 0,21 0 16,1 0-16,-22 0 0,22 0 0,-22 0 15,22 0-15,-22 0 0,0 0 16,22 0-16,-22 0 0,0 0 0,1 0 16,-1 0-16,0 0 0,1 0 15,-22 0-15,21 0 0,-21 0 0,22 0 16,-22 0-16,0 0 0,0 0 0,0 0 15,1 0 1,-1 0 0,-21 21-16,0 0 0,0 0 15,0 1 1,0-1-16,0 0 0,0 21 0,0-21 16,21 22-16,-21-1 0,0 0 15,0 1-15,0-1 0,21 0 0,-21 1 16,0-1-16,0 0 0,0 1 0,0-1 15,0 22-15,0-22 0,0 0 16,0 1-16,0 20 0,0-21 0,0 22 16,-21-1-16,0-20 0,0 20 15,21 1-15,-22-22 0,1 22 16,0-22-16,0 0 0,-21 22 0,20-22 16,1 0-16,-21 22 0,21-22 0,-22 22 15,22-1-15,0-20 0,-21-1 16,42 0-16,-21 1 0,-1-1 0,1 0 15,21 1-15,0-1 0,0-21 16,-21 0-16,21 0 0,0 1 0,-21-1 16,21 0-16,0 0 0,-21 0 15,21 0-15,-21-21 16,-1 0-16,1 22 0,0-22 16,0 0-16,0 21 15,0-21-15,-1 0 0,1 0 16,0 0-16,0 21 15,0-21-15,0 0 0,-1 0 16,1 0-16,0 0 0,-21 0 0,21 0 16,-22 0-16,22 0 0,-21 0 15,-22 0-15,22 0 0,-22 0 0,1 0 16,-22 0-16,22 0 0,-22 0 0,0 0 16,1 21-16,20-21 0,-20 0 15,-1 0-15,21 0 0,-20 21 0,20-21 16,1 0-16,-22 21 0,22-21 15,-22 0-15,21 22 0,-20-1 0,-1-21 16,22 21-16,-22-21 0,0 0 16,-21 0-16,22 0 0,-22 0 15,0 0-15,-21 0 0,21 0 0,-21 0 16,0 0-16,0-21 0,21 21 0,-21-21 16,0 21-16,0-22 0,22 22 15,-22-21-15,21 0 0,0 21 0,0-21 16,0 0-16,0 21 0,1-21 15,-22-1-15,21 22 0,-21-21 0,21 0 16,0 21-16,0-21 0,-21 21 0,21-21 16,1 21-16,20 0 0,-21-21 15,0-1-15,0 22 0,22 0 0,-1 0 16,0-21-16,1 21 0,-1 0 16,0 0-16,1-21 0,-1 21 15,0 0-15,1 0 0,-22 0 0,21 0 16,1-21-16,-1 21 0,21 0 0,-20 0 15,20 0-15,1 0 0,20 0 16,1 0-16,0 0 0,21 0 0,-1-21 16,1 21-16,0 0 0,0-21 15,21-1 1,0 1-16,21 0 0,-21 0 16,42 21-16,-20-21 0,20-22 0</inkml:trace>
  <inkml:trace contextRef="#ctx0" brushRef="#br0" timeOffset="-213120.9">13758 15240 0,'0'0'0,"0"-21"0,21 21 15,-21-21-15,22 21 31,-1 21-15,0 0-16,-21 21 0,21-20 0,0 20 16,0 0-16,1 1 0,-1-1 0,0 21 15,21 1-15,-21-1 0,1 1 16,20-1-16,0 22 0,-21 0 0,43-1 16,-22 1-16,1 0 0,20-1 15,-21 1-15,22 0 0,-1-1 16,1 1-16,-1 0 0,-20-1 0,20-20 15,1 21-15,-22-22 0,0 1 0,1-1 16,-1-21-16,0 1 0,-20-1 16,20 0-16,-21 1 0,0-22 15,0 21-15,-21-21 0,0 1 0,22-1 0,-22 0 16,21-21-16,-21 21 16,0-42-1,0 0 1,0 0-16,0-1 0,0 1 15,0-21-15,0 21 0,0 0 16,0-22-16,0 22 0,0-21 0</inkml:trace>
  <inkml:trace contextRef="#ctx0" brushRef="#br0" timeOffset="-212563.08">16087 15219 0,'0'-21'16,"-22"21"0,1 0-16,0 0 0,0 0 15,-21 0-15,20 21 16,1 0-16,-21 0 0,0 22 16,-1-1-16,-20 0 0,-1 1 0,1-1 0,-22 21 15,22-20-15,-22 20 16,0 1-16,-21-1 0,22 22 0,-1-22 15,0 22-15,1-21 0,-1 20 0,0-20 16,1 20-16,-1-20 0,0-1 16,1 1-16,20-1 0,-20 1 0,20-1 15,-21-20-15,22 20 0,-1-20 0,1-1 16,21 0-16,-22 1 0,1-1 16,20 0-16,-20 1 0,20-22 0,1 21 15,0-21-15,-1 0 0,22 1 16,0-1-16,-21 0 0,21 0 15,-1 0-15,1 0 0,21 1 0,-21-22 16,0 21-16,0-21 0,0 0 31,-1 0-15,1-21-16,21-1 16,-21 22-16</inkml:trace>
  <inkml:trace contextRef="#ctx0" brushRef="#br0" timeOffset="-209029.35">21272 14690 0,'22'0'16,"-22"-21"-16,0 42 47,0 0-31,0 0-16,0 0 0,0 0 0,0 1 15,0-1-15,-22 21 0,22-21 0,-21 0 16,21 22-16,-21-22 15,0 21-15,21-21 0,-21 1 0,0 20 16,21-21-16,-22 0 0,22 0 0,0 1 16,-21-1-16,21 0 0,-21 0 15,21 0-15,0-42 32,0 0-17,0 0-15,0 0 0,0-1 16,21 1-16,-21-21 0</inkml:trace>
  <inkml:trace contextRef="#ctx0" brushRef="#br0" timeOffset="-208588.6">21251 14796 0,'0'-22'16,"0"107"-16,0-148 0,0 20 0,0 22 0,0 0 16,0 0-16,0 0 0,0-1 15,0 1-15,21 21 16,1 0-16,-1 0 0,0 0 15,0 0-15,0 0 0,0 0 0,1 0 16,20 21-16,-21 1 0,0-1 16,-21 0-16,0 0 0,0 0 15,0 0-15,0 1 0,-21-1 16,0 0-16,0 0 0,0-21 16,-1 21-16,1-21 0,0 0 15,0 0-15,0 0 0,0 0 16,-1 21-16,1-21 0,0 0 31,21 22-15,0-1-16,0 0 15,21 0-15,-21 0 16,21-21-16,1 21 16,-22 1-16,21-22 0,0 21 0,0 0 15,-21 0-15,21 0 16,0-21-16,1 0 15,-22 21 1,21-21-16,0 0 16,0 0-1,0 0-15,-21-21 0</inkml:trace>
  <inkml:trace contextRef="#ctx0" brushRef="#br0" timeOffset="-208032.94">21823 14753 0,'0'0'15,"0"21"17,0 1-17,0-1-15,0 0 0,0 0 16,0 0-16,0 0 0,-21 1 15,21-1-15,-22 0 0,1 0 0,21 0 16,0 0-16,-21 1 0,21-1 0,-21-21 16,21 21-16,-21 0 0,21 0 15,0-42 32,0 0-47,0 0 16,0 0-16,0-1 0,0 1 0,0 0 15,21-21-15,0 21 0,0-1 16,0 1-16,1-21 0,-1 21 0,0 0 16,0-22-16,0 22 0,0 0 0,1 0 15,-1 21-15,0-21 0,0 21 16,0 0-16,0 0 0,1 0 16,-1 0-16,-21 21 0,21 0 15,-21 0-15,21 0 16,-21 22-16,0-22 0,0 0 0,0 21 15,0-21-15,0 1 0,0 20 0,0-21 16,0 0-16,0 0 0,0 1 16,0-1-16,0 0 0,0 0 0,0 0 15,0 0-15,0 1 16,-21-22-16,0 0 16,0 0-1,-1 0-15,1 0 0,0-22 16</inkml:trace>
  <inkml:trace contextRef="#ctx0" brushRef="#br0" timeOffset="-207860.03">21738 15028 0,'-21'0'16,"42"22"-16,-21-44 0,-21 1 0,42 0 31,0 21-31,0 0 16,22 0-16,-22 0 0,0 0 0,21 0 15,-20 0-15,20 0 0,-21 0 0,21-21 16,-20 21-16,-1 0 0,21 0 16,-21-21-16</inkml:trace>
  <inkml:trace contextRef="#ctx0" brushRef="#br0" timeOffset="-207113.5">22415 14817 0,'0'-21'15,"0"42"32,0 0-47,0 0 16,0 0-16,0 0 0,0 1 16,0-1-16,0 0 15,0 21-15,-21-21 16,21 1-16,0-1 0,0 0 15,-21 0 1,0-21-16,21-21 31,0 0-15,0 0-16,0-1 0,0 1 0,0 0 16,0 0-16,0 0 0,21 0 15,-21-1-15,21 1 0,0 0 0,1 0 16,-1 0-16,0 0 0,0-1 0,0 22 15,-21-21-15,21 21 0,1 0 16,-1 0-16,0 0 0,0 0 16,0 0-16,0 0 0,1 21 15,-1 1 1,-21-1-16,0 0 0,0 0 16,21 0-16,-21 0 0,0 1 0,0-1 15,0 0-15,0 0 16,0 0-16,-21-21 47,21-21-32,0 0-15,0 0 0,21 21 16,0-21-16,0-1 0,0 1 16,1 0-16,-1 0 0,0 0 15,0-22-15,0 22 0,22 0 0,-22 0 16,0 21-16,21-21 0,-21 0 15,1 21-15,-1 0 0,21 0 0,-21 0 16,-21 21-16,21 0 0,-21 0 0,22 0 16,-22 0-16,0 1 0,0-1 15,0 0-15,0 0 0,0 0 0,0 0 16,0 1-16,0-1 0,0 21 0,0-21 16,-22 0-16,1-21 0,21 22 15,0-1-15,0 0 0,-21-21 0,21 21 16,-21 0-16,0-21 15,0 21 1,-1-21-16,1 0 0,0 0 0,0 0 16,0 0-16</inkml:trace>
  <inkml:trace contextRef="#ctx0" brushRef="#br0" timeOffset="-206232.49">17780 14901 0,'-21'0'0,"0"0"16,42 0 15,0 0-31,0-21 16,0 21-16,0-21 0,1 0 16,20 21-16,-21-21 0,21 0 15,-20 21-15,20-22 0,0 1 0,1 0 16,20 0-16,1 0 0,-22-22 0,43 22 15,-22-21-15,22 0 0,-22 20 0,22-20 16,0-21-16,-22 20 0,22 1 16,-1 0-16,22-1 0,-21 1 15,0 21-15,-1-22 0,22 1 0,-21 21 16,-1-21-16,-20 20 0,21 1 16,-22-21-16,1 21 0,20 0 0,-20-22 15,20 22-15,1 0 0,0 0 0,-1 0 16,1-1-16,21 1 0,-21 0 0,20 0 15,-20 0-15,0 0 0,-1-1 16,1 1-16,0 21 0,-1-21 0,1 0 16,-21 0-16,-1 21 0,1-21 0,-22-1 15,0 22-15,1-21 0,-22 0 16,21 21-16,-21 0 0,-21-21 16,-21 21 15,0 0-31,0 0 15,0 0-15,-1 0 0,1 0 16,0 0-16,0 0 0,21-21 0,-21 21 16</inkml:trace>
  <inkml:trace contextRef="#ctx0" brushRef="#br0" timeOffset="-204517.02">22310 12806 0,'0'-21'15,"0"0"-15,-22 21 31,1 0-15,0 0-16,21 21 0,-21-21 0,0 21 16,21 0-16,-21-21 0,-1 21 15,22 0-15,-21 1 0,0-1 16,0 0-16,0 0 0,0 0 0,21 0 16,-22 1-16,1 20 0,0-21 0,21 0 15,-21 0-15,21 1 0,-21-1 16,0 21-16,21-21 0,0 0 0,0 1 15,0-1-15,-22 0 0,22 0 0,0 21 16,0-20-16,0-1 0,0 0 16,0 0-16,0 21 0,0-20 0,0-1 15,0 0-15,0 0 0,22 0 0,-22 22 16,21-22-16,0 0 0,0 0 16,0-21-16,0 21 0,1 0 0,-1 1 15,0-22-15,0 21 0,0-21 16,0 0-16,1 0 0,-1 0 0,21 21 15,-21-21-15,0 0 0,22 0 16,-22 0-16,21 0 0,-21 0 0,22 0 16,-1 0-16,-21-21 0,22 21 0,-1 0 15,-21-21-15,21 21 0,-20-22 16,20 1-16,-21 21 0,0-21 0,22 21 16,-22-21-16,0 21 0,0-21 0,0 0 15,0-1-15,1 22 0,-1-21 16,0 0-16,0 0 0,0-21 0,0 20 15,1 1-15,-1 0 0,0 0 0,0 0 16,-21 0-16,21-1 0,0 1 16,1-21-16,-22 21 0,0 0 15,21-1-15,-21-20 0,21 21 0,-21 0 16,0-22-16,0 22 0,0 0 0,0 0 16,0 0-16,0-22 0,0 22 15,0-42-15,0 42 16,0-1-16,0 1 0,0 0 0,-21 21 15,21-21-15,-21 0 0,-1 0 16,1-1-16,0 22 0,0-21 0,0 0 16,0 0-16,-1 21 0,1-21 0,0 21 15,0-21-15,0 21 16,-22 0-16,22-22 0,-42 22 16,42-21-16,-22 21 0,22 0 0,0 0 15,-21 0-15,20 0 0,1 0 16,-21 0-16,21 0 0,-22 0 0,22 0 15,0 0-15,-21 0 0,21 0 0,-22 0 16,22 21-16,0-21 0,-21 22 0,20-1 16,1-21-16,0 21 0,0 0 15,-21 0-15,20 0 0,1 1 0,0 20 16,0-21-16,0 0 0,0 0 0,-1 22 16,22-22-16,-21 0 0,0 0 15,0 22-15,0-22 0,21 0 16,-21 21-16,21-21 0,-22 1 0,22-1 15,-21 21-15,21-21 0,0 0 16,0 1-16,0-1 0,-21 21 0,21-21 16,0 0-16,0 1 0,0-1 0,0 0 15,0 0-15,0 21 0,0-20 16,0-1-16,0 0 0,0 0 0,21 0 16,0 0-16,-21 1 0,0-1 0,22 0 15,-1 0-15,0 0 0,0 0 16,0 1-16,0-22 0,1 21 15,-1-21-15,0 0 0,-21 21 0,21-21 16,21 0-16,-20 21 0,-1-21 0,0 0 16,0 0-16,0 0 15,22 0-15,-22 0 0,0 0 0,21 0 16,-21 0-16,1 0 0,20 0 0,-21 0 16,21 0-16,-20 0 0,-1 0 0,21 0 15,-21-21-15,0 21 0,22-21 16,-22 21-16,0-21 0,21-1 0,-20 22 15,-1-21-15,21 0 0,-21-21 0,22 21 16,-22-1-16,21 1 0,-21-21 16,0 21-16,22-22 0,-22 22 15,0-21-15,0 21 0,0 0 0,1-22 16,-22 22-16,21 0 0,0 0 16,-21 0-16,0-1 0,0-20 0,21 21 15,-21 0-15,0 0 0,0-1 0,0 1 16,0 0-16,0-21 0,0 21 15,0-1-15,0 1 0,0-21 0,0 21 16,0 0-16,0-22 0,-21 22 0,21 0 16,-21 0-16,21 0 0,-21-1 15,-1 1-15,22 0 0,-21 0 0,0 0 16,0 0-16,0 21 0,21-22 0,-21 1 16,-1 21-16,1-21 0,-21 21 15,21-21-15,0 0 0,-1 21 16,-20-21-16,21 21 0,0 0 0,-22 0 15,1-22-15,21 22 0,-21 0 16,20 0-16,1 0 0,-21 0 0,21 0 16,0 0-16,-1 0 0,1 0 0,0 0 15,0 0-15,0 0 0,0 0 16,-1 0-16,1 0 16,21 22-16,0-1 15,0 0 1,21-21-1,1 0-15,-1 21 0</inkml:trace>
  <inkml:trace contextRef="#ctx0" brushRef="#br0" timeOffset="-203744.39">22246 12488 0,'-21'0'16,"21"-21"0,-21 21 15,21 21 0,0 1-31,0-1 16,0 0-16,21 0 0,0 21 15,0-20-15,-21-1 16,21 21-16,1 0 0,-1 1 0,21-1 16,-21 0-16,22 1 0,-22-1 0,21 0 15,-21 22-15,22-22 0,-22 1 16,0-1-16,0 0 0,0 1 0,0-1 16,1 0-16,-1 1 0,0-1 0,0 21 15,0-20-15,0-1 0,-21 0 16,22 1-16,-1-1 0,0 0 0,-21 1 15,21-1-15,-21-21 0,21 0 0,-21 22 16,21-22-16,-21 0 0,0 0 16,0 0-16,0 1 0,0-1 15,0 0 1,22-21 15,-22-21-15,0 0-16,0-1 15,0 1-15,21 0 16,-21 0-16,0 0 0,0 0 0</inkml:trace>
  <inkml:trace contextRef="#ctx0" brushRef="#br0" timeOffset="-202942.83">23537 12298 0,'0'0'0,"0"-21"15,0 0 1,-21 21 31,0 21-47,0-21 15,0 21-15,21 0 0,-22 0 16,1 0-16,-21 1 0,21-1 16,0 0-16,-22 0 0,1 21 0,0-20 15,-1 20-15,1-21 0,-22 21 0,22 1 16,-21 20-16,-1-20 0,1-1 15,-1 21-15,1-20 0,-1-1 0,1 22 16,-1-22-16,1 0 0,-1 1 0,22-1 16,-1 0-16,-20-21 0,21 22 15,-1-1-15,1 0 0,0-20 0,-1 20 16,-20 0-16,20 1 0,1-1 0,21 0 16,-21 1-16,-1-22 0,1 21 15,21 0-15,-22-20 0,22 20 16,0-21-16,-21 0 0,21 0 0,-1 1 15,1-1-15,21 0 0,-21 0 16,0 0-16,21 0 0,-21 1 16,0-22-16,21 21 0,-22 0 15,1-21 17,42 0 61,-21-21-77</inkml:trace>
  <inkml:trace contextRef="#ctx0" brushRef="#br0" timeOffset="-188826.4">18415 4170 0,'-21'0'15,"0"0"17,-1 0-17,1 0-15,0 0 0,21-21 0,-21 21 16,0 0-16,0 0 0,-1 0 16,1 0-16,0 0 15,0 0-15,0 0 16,0 0-1,42 0 32,0 0-31,0 0-16,0 0 0,22 0 0,-22 0 16,21 0-16,0 0 0,1 0 0,-1 0 15,0 0-15,22 0 0,-22 0 16,22 0-16,-22 0 0,22 0 0,-22 0 15,21 0-15,-20 0 0,20 0 0,-20 0 16,20 0-16,-21 0 0,1-21 16,-1 21-16,0 0 0,1 0 0,-1 0 15,0 0-15,-20 0 0,20-22 16,-21 22-16,21 0 0,-20-21 0,-1 21 16,0 0-16,0 0 15,-21-21-15,21 21 0,-21-21 31,0 0-15,-21 0-16,0-1 16,0 22-16,0-21 0,-1 21 15,1-21-15,0 21 0,0-21 0,0 21 16,0-21-16,-22 21 0,22-21 0,0 21 16,0 0-16,-22 0 0,22-22 15,0 22-15,0 0 0,0 0 16,0-21-16,-1 21 0,1 0 0,0 0 15,0 0-15,42 21 47,0-21-47,0 0 16,22 0-16,-22 22 16,0-22-16,0 0 0,22 0 0,-22 0 15,21 21-15,-21-21 0,22 0 0,-1 0 16,-21 21-16,21-21 0,-20 0 15,20 0-15,-21 0 0,0 0 0,0 21 16,1-21-16,-1 0 0,-21 21 31,0 0-15,0 1-16,-21-22 16,21 21-16,-22 0 0,1-21 15,0 21-15,0 0 0,0 0 0,0-21 16,-1 22-16,1-1 0,-21 0 0,21 0 15,-22 0-15,22 22 0,-21-22 0,0-21 16,20 21-16,1 0 0,0 0 16,-21 0-16,21 1 0,-1-22 0,22 21 15,-21-21-15,0 21 0,0-21 16,21 21 0,0-42 30,21 0-30,0 21-16,0-21 0,1-1 0,-1 1 16,21 0-16,-21 0 0,22-21 0,-22 20 15,21 1-15,-21 0 0,22 0 16,-1 0-16,-21 0 0,21 21 0,-20-22 16,-1 1-16,0 21 0,0 0 0,0-21 15,0 21-15,1 0 16,-22-21-16,21 21 15,-21-21 282,0 0-297,0-1 16</inkml:trace>
  <inkml:trace contextRef="#ctx0" brushRef="#br0" timeOffset="-188007.62">21103 3937 0,'0'-21'16,"0"42"46,0 0-62,0 0 16,0 22-16,0-22 0,0 0 0,0 21 16,0-20-16,0 20 0,0 0 0,0-21 15,0 22-15,0-1 0,0-21 16,0 22-16,0-1 0,-21-21 0,21 21 16,-21 1-16,21-22 0,0 21 0,0-21 15,-21 22-15,21-22 0,-22 21 0,1 1 16,21-1-16,-21-21 15,0 21-15,21 1 0,-21-1 0,0-21 16,21 22-16,0-1 0,-22-21 0,1 21 16,21-20-16,0-1 0,0 21 0,0-21 15,-21 0-15,21 1 0,0-1 16,0 0-16,0 0 0,0 0 16,0-42 30,0 0-46</inkml:trace>
  <inkml:trace contextRef="#ctx0" brushRef="#br0" timeOffset="-186652.6">21082 3810 0,'0'-21'15,"21"21"1,0 0 15,0 0-31,1 0 16,-1 0-16,0-21 0,0 21 15,0 0-15,22 0 0,-22 0 0,0 0 16,21 0-16,1 0 0,-1 0 16,0 0-16,1 0 0,-1 0 0,0 0 15,22 0-15,-22 0 0,22 0 16,-1 0-16,-21 0 0,22 0 0,-22 0 15,22 0-15,-22 0 0,22 0 16,-22 0-16,21 0 0,1 0 16,-22 0-16,22 0 0,-1 0 0,1 0 15,-22 0-15,22 0 0,-1 0 0,-21 0 16,22 0-16,-22 0 0,1 0 16,-1 0-16,0 0 0,1 0 0,-1 0 15,-21 0-15,0 0 0,0 0 0,1 0 16,-1 0-16,0 0 15,0 0-15,0 0 16,0 0 0,1 0-1,-22 21-15,21-21 16,-21 21-16,21 0 16,-21 0-1,0 1-15,0-1 0,0 0 16,0 0-16,0 0 0,0 0 0,0 1 15,0-1-15,0 0 0,0 21 16,-21-21-16,21 1 0,-21 20 0,21-21 16,-22 0-16,22 22 0,0-22 0,-21 21 15,0-21-15,21 22 0,-21-22 16,0 21-16,21-21 0,0 22 0,0-22 16,-21 21-16,21-21 0,0 22 0,-22-1 15,22-21-15,0 21 0,0 1 16,0-1-16,0-21 0,0 22 15,0-1-15,0-21 0,0 21 0,0-20 16,0 20-16,0-21 0,0 0 16,0 22-16,0-22 0,0 0 0,0 0 15,0 0-15,0 0 0,-21 22 0,21-22 16,-21 0-16,0-21 0,21 21 0,0 0 16,0 1-16,0-1 0,0 0 15,-21-21-15,21 21 0,0 0 0,0 0 16,0 1-16,0-1 15,-21-21-15,21 21 0,-22-21 16,22 21-16,0 0 16,-21-21-16,0 21 15,0-21 1,0 0-16,0 0 16,21 22-16,-22-22 0,1 0 15,0 0-15,0 0 0,0 0 16,0 0-16,-1 0 0,1 0 0,-21 0 15,21 0-15,-22 0 0,1 0 16,0 0-16,-1 0 0,-20 0 0,21 0 16,-1 0-16,-20 0 0,-1 0 0,22 0 15,-22 0-15,1 0 0,-1 0 0,1 0 16,21 0-16,-22 0 0,1 0 16,20 0-16,-20-22 0,20 22 15,1 0-15,0 0 0,-1 0 0,-20-21 16,21 21-16,-1 0 0,1 0 0,0 0 15,20 0-15,-20-21 0,0 21 16,21 0-16,-22 0 0,1 0 0,21 0 16,0 0-16,-1 0 0,1 0 0,0 0 15,0 0-15,0 0 0,0 0 16,21-21 0,-22 21-16,1-21 15,0 0-15,0-1 16,21 1-16</inkml:trace>
  <inkml:trace contextRef="#ctx0" brushRef="#br0" timeOffset="-185933.01">21315 4255 0,'21'0'15,"0"0"1,0 0-16,0 0 0,1 0 15,-1 0-15,21 0 0,-21 0 0,22 0 16,-1 0-16,21 0 0,-20 0 16,20 0-16,1 0 0,-22 0 0,22 0 15,-1 0-15,1 0 0,-1 0 0,1 0 16,20 0-16,-20 0 0,-1 0 16,22 0-16,-22 0 0,1 0 0,-1 0 15,-20 0-15,20 0 0,-20 0 0,-1 0 16,0 0-16,1 0 0,-22 0 15,0 0-15,0 0 0,0 0 0,-42 0 47,0 0-47,0 0 16,-22 0-16,22 0 0,0 0 0,-21 0 16,-1 0-16,1 0 0</inkml:trace>
  <inkml:trace contextRef="#ctx0" brushRef="#br0" timeOffset="-185440.96">21315 4636 0,'0'0'0,"21"0"15,0 0 1,21 0-16,-20 0 0,20 0 0,0 0 15,-21 0-15,22 0 0,20 0 0,-20 0 16,20 0-16,-21 0 0,22 0 0,-1 0 16,-20 0-16,20 0 0,1 0 15,-1 0-15,22 0 0,-22 0 0,1 0 16,-1 0-16,22 0 0,-21 0 0,-22 0 16,21 0-16,-20 21 0,20-21 15,-20 0-15,-22 0 0,21 0 0,-21 0 16,0 0-16,1 0 0,-1 0 15,-42 0 32,-1 0-47,-20 0 0,21 0 0,0 0 16,-22 0-16,22 0 0,-21 0 16,0 0-16</inkml:trace>
  <inkml:trace contextRef="#ctx0" brushRef="#br0" timeOffset="-184928.38">21272 5122 0,'22'0'16,"-44"0"-16,65 0 0,-1 0 0,-21 0 0,22 0 15,-1 0-15,0 0 0,22 0 0,-22 0 16,0 0-16,22 0 0,-1 0 16,-20 0-16,20 22 0,-20-22 0,20 0 15,1 0-15,-22 0 0,21 0 0,-20 0 16,-1 0-16,22 0 0,-22 0 16,0 0-16,1 21 0,-1-21 0,0 0 15,1 0-15,-22 0 0,21 0 0,-21 0 16,0 0-16,1 0 0,-1 0 15,-21 21 17,-21-21-17,-1 0-15,1 0 16,0 0-16,0 0 0,0 0 16,0 0-16,-1 0 0,1 0 0,0 0 15</inkml:trace>
  <inkml:trace contextRef="#ctx0" brushRef="#br0" timeOffset="-184599.56">21484 5482 0,'0'0'0,"21"0"0,22 0 0,-22 0 0,21 0 16,0 0-16,1 0 0,-1 0 0,0 0 16,1 0-16,-1 0 0,0 0 0,1 0 15,-1 0-15,0 21 0,1-21 16,-22 0-16,0 0 0,21 0 15,-20 0-15,-1 0 0,0 0 16,-21-21 0</inkml:trace>
  <inkml:trace contextRef="#ctx0" brushRef="#br0" timeOffset="-183407.57">21569 4106 0,'0'0'0,"21"43"0,0-1 16,0 22-16,0-22 0,1 0 0,-1 22 16,21-22-16,-21 22 0,0-1 15,22 1-15,-1-1 0,-21 1 0,22-1 16,-22 1-16,21-1 0,-21 1 0,22-1 16,-22-21-16,21 22 0,-21-1 15,0-20-15,22-1 0,-22 0 0,0 1 16,-21-1-16</inkml:trace>
  <inkml:trace contextRef="#ctx0" brushRef="#br0" timeOffset="-181916.62">22648 4064 0,'0'0'0,"0"-21"0,21 21 0,1-21 16,-44 21 15,1 21-31,-21 0 15,0 0-15,-1 22 0,1-22 0,-22 21 16,22 22-16,-21-22 0,-1 21 16,1-20-16,-1 20 0,1 1 0,-1-1 15,1 1-15,-1 20 0,-21-20 16,22-1-16,-1 22 0,22-21 0,-21-1 16,-1 1-16,22-22 0,-1 21 0,1-20 15,-21-1-15,20 0 0,22 1 0</inkml:trace>
  <inkml:trace contextRef="#ctx0" brushRef="#br0" timeOffset="-169244.37">5546 3493 0,'0'0'0,"-22"0"15,1 0-15,0 0 16,0 0-16,0 0 15,0 0 1,42 0 15,0 0-15,21 0-16,1 0 0,-1 0 0,21 0 16,1 0-16,-1 0 0,1 0 15,21 0-15,-22 0 0,22 21 0,-1-21 16,1 0-16,-21 0 0,20 0 0,1 0 15,0 0-15,-22 0 0,22 0 16,-22 0-16,-20 0 0,20 21 0,-21-21 16,1 0-16,-22 0 0,0 0 15,0 0-15,0 0 0,1 0 0,-1 0 16,-42 0 31,-1 0-47,-20 0 0,21 21 15,0-21-15,-22 0 0,1 0 16,0 0-16,-1 0 0,1 0 0</inkml:trace>
  <inkml:trace contextRef="#ctx0" brushRef="#br0" timeOffset="-168896.55">5397 3620 0,'0'0'0,"22"0"16,20 0-1,-21 0-15,21 0 0,22 0 16,-22 0-16,22 0 0,-1 0 0,22 0 16,-22 0-16,22 0 0,-21 0 0,20 0 15,1 0-15,-22 0 0,22 0 16,0 0-16,-22 0 0,22 0 0,-22 0 15,1 0-15,-1 0 0,-20 0 16,-1 0-16,0 0 0,-20 0 0,-1 0 16,0 0-16,0 0 0,0 0 31,0 21-15,1 0-1,-1-21-15,0 21 16,0 0-16,0-21 15</inkml:trace>
  <inkml:trace contextRef="#ctx0" brushRef="#br0" timeOffset="-163496.92">22056 12192 0,'0'0'0,"0"-21"16,0 42 15,0 0-15,0 0-16,21 1 15,-21-1-15,21 0 0,-21 0 16,21 0-16,0 22 0,0-22 0,1 21 15,-1-21-15,21 22 0,-21-1 0,22 0 16,-1 1-16,0 20 0,1 1 0,-1-22 16,0 21-16,1 1 0,-1-22 15,21 22-15,-20-1 0,-1-20 0,-21-1 16,22 21-16,-1-20 0,-21-1 0,21 0 16,-20 1-16,-1-1 0,0 0 0,0-20 15,0 20-15,-21-21 0,0 0 16,21 0-16,-21 1 0,0-1 0,22-21 15,-1 0 1</inkml:trace>
  <inkml:trace contextRef="#ctx0" brushRef="#br0" timeOffset="-163008.2">23516 12383 0,'-21'0'16,"0"0"-16,0 0 15,-1 0-15,1 21 0,0 0 16,-21 0-16,21 0 0,-22 0 16,1 22-16,0-22 0,-1 21 0,-20 22 15,-1-22-15,-20 0 0,20 22 16,-21-1-16,1 1 0,-1-22 0,0 22 15,1-1-15,20-20 0,-20 20 0,-1-21 16,21 22-16,1-22 0,-1 1 16,-147 126-1,168-148-15,22 21 0,-21-20 0,21 20 16,0-21-16,-22 0 0,43 0 0,-21 1 16,0-1-16,21 0 15,21-42 1,0 0-16,0-1 15,1 1-15,-1 0 0,0 0 0</inkml:trace>
  <inkml:trace contextRef="#ctx0" brushRef="#br0" timeOffset="-162632.47">22098 12488 0,'0'22'16,"0"-1"-16,21 0 0,0 21 15,0 1-15,1-1 0,-1 0 16,0 22-16,0-1 0,21 1 0,-20-1 15,20-20-15,0 20 0,1 1 0,20-22 16,-21 21-16,1-20 0,-1 20 0,0-20 16,1-1-16,-1 0 0,0 1 15,-20-1-15,-1 0 0,0-21 0,0 1 16,-21 20-16,0-21 0,21 0 16,0 0-16,-21 1 0,22-22 0,-22 21 15,21-21 1,0-21-1,0-1-15,0 1 16</inkml:trace>
  <inkml:trace contextRef="#ctx0" brushRef="#br0" timeOffset="-162219.7">23770 12848 0,'0'0'0,"-42"21"0,-22 1 16,22 20-16,-22-21 0,1 21 16,-1-20-16,-20 20 0,20 0 15,-42 1-15,22-22 0,-1 21 0,-21 0 0,0-20 16,1 20-16,20 0 0,-21 1 0,21-1 16,-20 0-16,20 1 15,0-1-15,22 0 0,-22 1 0,22-22 16,-1 21-16,22-21 0,-22 22 0,22-22 15,21 0-15,-22 0 0,22 0 0,0 0 16,0-21-16,0 22 0,0-22 16</inkml:trace>
  <inkml:trace contextRef="#ctx0" brushRef="#br0" timeOffset="-160219.58">19960 10054 0,'21'0'16,"-21"21"0,21-21-16,1 0 15,-1 0-15,0 0 16,0 0-16,0 0 16,0 0-16,1-21 0,-1 0 15,0 21-15,-21-21 0,21 21 0,0-21 16,0 21-16,1-21 0,-22-1 15,0 1-15,0 0 16,0 0-16,-22 21 16,1 0-16,-21 0 15,21 0-15,-22 0 0,22 0 0,-21 0 16,0 0-16,20 0 0,-20 21 16,21-21-16,-21 21 0,20 0 0,1 1 15,0-22-15,0 21 0,0 0 0,21 0 16,-21-21-16,21 21 0,0 0 0,0 1 15,0-1-15,21-21 16,0 21-16,0 0 0,0-21 0,0 21 16,1-21-16,-1 21 0,0 1 15,0-1-15,21-21 0,-20 21 0,-1 0 16,0 0-16,0 0 0,0-21 16,0 22-16,1-1 0,-1 0 0,0 0 15,0 0-15,0 0 0,-21 1 0,0-1 16,0 0-16,0 0 0,0 0 15,-21-21-15,0 21 0,0 1 0,-22-22 16,22 0-16,-21 21 0,0-21 16,-1 0-16,1 0 0,0 0 0,20 0 15,-20 0-15,0 0 0,21 0 0,-22 0 16,22 0-16,0 0 0,0-21 0,0 21 16,-1-22-16,22 1 0,-21 0 15,0 0 1,21 0-16,21 21 31,0-21-31,1 21 16,20 0-16,-21 0 0,21 0 15,-20 0-15</inkml:trace>
  <inkml:trace contextRef="#ctx0" brushRef="#br0" timeOffset="-159468.45">20532 10245 0,'0'0'0,"0"-43"16,0 22-16,0 42 31,0 1-15,0 20-16,0-21 0,0 0 15,0 22-15,0-1 16,0 0-16,0 1 0,0-1 0,0 0 0,0 22 16,0-22-16,0 0 0,0 1 15,0 20-15,0-20 0,0-1 0,-22 0 16,22 22-16,-21-22 0,21 0 0,0 22 16,0-22-16,-21 1 0,21-22 15,0 21-15,-21 0 0,21-20 0,0-1 16,0 0-16,0 0 0,-21 0 0,21 0 15,0-42 17,0 0-32,0 0 0,0 0 0,0 0 15,0-1-15,21-20 0,0 21 16,-21-21-16,21-1 0,-21 1 0,0 0 16,21-1-16,-21 1 0,22 0 15,-22-1-15,0 1 0,0 0 0,0-1 16,21 1-16,-21 0 0,0-1 0,0 1 15,0 0-15,21 20 0,-21-20 16,0 0-16,0-1 0,0 22 0,21-21 16,-21 21-16,21-22 0,0 22 0,-21 0 15,0 0-15,22 0 0,-1 21 0,-21-21 16,21-1-16,0 22 0,0-21 16,0 21-16,1 0 0,-1 0 15,0 0-15,0 0 16,0 0-16,0 0 0,1 0 0,-22 21 15,21 1-15,0-1 0,-21 0 16,0 0-16,0 0 0,0 0 16,0 1-16,0-1 0,0 0 0,0 0 15,-21 0-15,0 0 0,-1 1 0,-20-22 16,21 21-16,0-21 0,0 0 0,-1 21 16,-20-21-16,21 0 0,0 0 15,0 0-15,-1 0 0,1 0 0,0 0 16,0 0-1,21-21 17,21 21-32,0 0 0,0-21 15,1 21-15,-1 0 0</inkml:trace>
  <inkml:trace contextRef="#ctx0" brushRef="#br0" timeOffset="-158908.64">21505 10160 0,'0'0'0,"-21"-21"16,0 21-16,0-21 0,0 21 16,-1 0-16,1 0 0,0 0 15,0 0-15,0 0 0,0 0 0,-22 21 16,22-21-16,0 21 0,21 0 0,-21 0 15,0 1-15,-1-1 0,1 0 16,21 0-16,0 0 0,0 22 0,-21-22 16,21 0-16,0 0 0,0 0 0,-21 0 15,21 1-15,0-1 0,0 0 16,21-21 0,0 0-16,0 0 0,1 0 15,-1 0-15,0-21 0,0 0 16,0 21-16,0-22 0,1 1 15,-22 0-15,21 0 0,0 0 16,0-22-16,0 22 0,-21-21 0,21 21 16,1 0-16,-22-1 0,0 1 0,0 0 15,21 0-15,-21 0 16,0 42 15,0 0-31,-21 0 0,21 0 16,0 1-16,0-1 0,0 0 0,0 0 15,0 0-15,0 22 0,0-22 16,0 0-16,0 0 0,0 0 0,0 0 16,0 1-16,0-1 15,0 0-15,0 0 0,21-21 16,0 0-16,0 0 16,0 0-1,0 0-15,1 0 0,-1-21 0,0 21 16,0-21-16</inkml:trace>
  <inkml:trace contextRef="#ctx0" brushRef="#br0" timeOffset="-158588.83">22056 10075 0,'0'0'0,"0"-21"16,0 0-16,0 0 15,-22 21 1,1 0-16,0 0 0,0 0 15,0 0-15,0 21 0,21 0 16,-22 0-16,1-21 0,21 43 0,-21-22 16,21 0-16,0 0 0,-21 0 0,21 1 15,0-1-15,-21 21 0,21-21 16,0 0-16,0 1 0,0-1 0,0 0 16,0 0-16,0 0 15,0 0-15,21-21 16,-21 22-16,21-22 15,0 0-15,0 0 0,1 0 16,-1 0-16,0 0 16,0-22-16,-21 1 0,21 21 0,0-21 15,1 0-15,-1 0 0</inkml:trace>
  <inkml:trace contextRef="#ctx0" brushRef="#br0" timeOffset="-158112.58">22394 10118 0,'0'0'0,"-21"0"15,42 0 32,0 0-47,1 0 0,-1 0 0,0 0 16,0 0-16,0 0 0,0 0 15,1 0-15,-1 0 0,0-21 0,0 21 16,0-22-16,0 22 0,1-21 0,-1 0 16,-21 0-16,0 0 0,0 0 15,-21 21 1,-1-22-16,1 22 16,0 0-16,-21 0 0,21 0 0,-22 22 15,22-22-15,-21 21 0,21 0 0,-22 0 16,22 0-16,0 0 0,0 1 15,0-1-15,-1 0 0,22 0 0,0 0 16,0 0-16,-21 1 0,21-1 0,0 0 16,0 0-16,0 0 0,0 0 0,21 1 15,1-22-15,-22 21 0,21-21 16,0 21-16,0-21 0,0 0 0,0 0 16,1 0-16,-1 0 0,0 0 0,0 0 15,0 0-15,0 0 0,1 0 16,-1 0-16,-21-21 0,21 21 0,0-21 15,0 21-15,-21-22 16</inkml:trace>
  <inkml:trace contextRef="#ctx0" brushRef="#br0" timeOffset="-157547.89">20256 10837 0,'0'0'0,"-21"0"0,0 0 15,0 0-15,127 0 63,-64 0-63,0 0 0,1 0 0,20 0 15,-20 0-15,41 0 0,-20 0 16,-1 0-16,22 0 0,0 0 0,-1 0 16,1 0-16,0 0 0,-1 0 0,22 0 15,-21-21-15,21 21 0,-22 0 0,1-21 16,0 21-16,-22-21 0,1 21 16,-1 0-16,1-21 0,-22 21 0,0 0 15,-21 0-15,22 0 0,-22 0 16,21-21-16,-21 21 0,1 0 15,-1 0-15,0 0 0,-42 0 63,0 0-63,21 21 0,-22-21 0,1 0 16,-21 0-16,21 0 0,0 0 15,-22 21-15</inkml:trace>
  <inkml:trace contextRef="#ctx0" brushRef="#br0" timeOffset="-157044.91">20129 11049 0,'0'0'0,"0"21"16,22-21 31,20 0-47,-21 0 0,21 0 0,1 21 15,20-21-15,1 0 0,-1 0 0,22 0 16,21 0-16,-22 22 0,1-22 0,21 0 16,-21 0-16,20 0 0,-20 0 15,0 21-15,-1-21 0,1 0 0,0 0 16,-1 0-16,-20 0 0,-1 0 0,-20 0 16,20 0-16,-20 0 0,-1 0 0,-21 0 15,21 0-15,-20 0 16,-1-21-16,21 21 0,-21 0 0,0 0 15,1 0-15,-1 0 0,0 0 16,0 0-16,0 0 16,-21-22-16,-21 22 47,0 0-47,21-21 15,-21 21-15,0 0 0</inkml:trace>
  <inkml:trace contextRef="#ctx0" brushRef="#br0" timeOffset="-96341.16">19579 6795 0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56:19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1016 0,'0'0'0,"0"-21"0,0 0 0,0 0 15,0-1-15,0 1 16,0 0-16,0 0 16,0 0-16,0 0 15,0-1-15,0 1 16,0 0-1,0 42 48,-21 0-63,21 1 0,0-1 16,0 21-16,0-21 0,0 22 15,0-1-15,0 0 0,0 1 16,0-1-16,0 0 0,0 1 0,0-1 15,0 0-15,0 1 0,0-1 16,0 0-16,0 1 0,0-1 0,0-21 16,0 21-16,0 1 0,0-1 15,0 0-15,0 1 0,-22-22 16,22 21-16,0-21 0,0 1 0,0 20 16,-21-21-16,21 0 15,-21 0-15,21 1 16,0-44 31,0 1-47,0 0 0,0 0 15,0-21-15,0 20 0,0 1 16,0 0-16</inkml:trace>
  <inkml:trace contextRef="#ctx0" brushRef="#br0" timeOffset="936.73">1143 1207 0,'-21'0'0,"42"0"0,-42-22 0,21 1 16,-21 0-16,21 0 15,0 0-15,0 0 0,-22-1 0,22 1 16,0 0-16,0 0 0,0 0 16,0 0-16,0-1 0,22 1 15,-1 0-15,-21 0 0,21 0 0,0 0 16,0 21-16,0-22 0,1 22 16,-1 0-16,0-21 0,21 21 0,-21 0 15,1 0-15,20 0 0,-21 0 16,21 0-16,-20 21 0,-1-21 0,21 22 15,-21 20-15,0-21 16,1 0-16,20 22 0,-21-22 0,-21 21 0,21-21 16,0 22-16,1-1 15,-1 0-15,-21-21 0,0 22 0,21-1 16,-21 0-16,0-20 0,21 20 16,-21 0-16,0-21 0,0 22 0,0-1 15,0-21-15,0 0 0,0 22 16,0-22-16,0 0 0,0 0 0,0 0 15,0 1-15,0-1 0,0 0 16,0-42 15,0 0-31,0-1 16,0 1-16,0 0 0,0 0 16,0-21-16,0 20 0,0-20 15,21 21-15,-21-21 0,21-1 0,-21 1 16,0 0-16,22-1 0,-1 1 15,-21 0-15,21-1 0,0 1 0,0 0 16,-21-1-16,21 1 0,1 0 16,-1-1-16,0 1 0,0 21 0,21-22 15,-20 22-15,-1 0 0,21 0 16,-21 0-16,0 21 0,1 0 0,-1-21 16,0 21-1,-21 21 16,0 0-31,0 0 16,0 0-16,0 0 0,0 22 16,0-22-16,0 21 0,0 1 0,0-1 15,0 0-15,0 1 0,0 20 16,0-21-16,0 1 0,0-1 0,-21 0 16,0 1-16,21-1 0,0 0 15,-22 1-15,22-1 0,0 0 0,0-20 16,0 20-16,0 0 0,0 1 0,0-22 15,0 21-15,0-21 16,0 0-16,0 1 0,0-1 0,0 0 16,0 0-16,0 0 15,0-42 48,0 0-63,0 0 0,0 0 15,0-1-15</inkml:trace>
  <inkml:trace contextRef="#ctx0" brushRef="#br0" timeOffset="1555.89">2646 1715 0,'0'-22'16,"21"1"15,0 21-31,-21-21 0,21 21 0,-21-21 16,21 21-16,1-21 0,-22 0 16,21-1-16,0 1 0,-21 0 15,21 0-15,-21 0 16,0 0-16,0-1 0,0 1 15,0 0-15,0 0 0,0 0 16,-21 21 0,0 0-16,0 0 0,-1 0 15,1 0-15,0 21 16,0 0-16,0 0 0,0 0 0,21 1 16,-22-1-16,22 0 0,-21 21 15,21-21-15,-21 22 0,21-1 0,0-21 16,0 22-16,0-22 0,0 21 15,0-21-15,0 0 0,0 22 0,0-22 16,0 0-16,21-21 0,0 21 0,1 0 16,-1 1-16,0-22 15,0 21-15,0-21 0,0 0 16,1 0-16,-1 0 16,0 0-16,0 0 0,0 0 0,0-21 15,1-1-15,-1 22 0,0-21 0,0 0 16,0 0-16,0 0 0,1-22 15</inkml:trace>
  <inkml:trace contextRef="#ctx0" brushRef="#br0" timeOffset="2007.63">3492 868 0,'0'-21'0,"0"42"0,0-63 15,0 20-15,0 1 16,0 0 0,-21 21-16,0 0 15,0 0-15,21 21 16,-21 0-16,21 1 0,-21-1 15,21 0-15,0 21 0,-22-21 16,22 22-16,0 20 0,0-20 16,-21-1-16,21 21 0,-21-20 0,21-1 15,0 22-15,0-22 0,-21 0 16,21 1-16,-21-1 0,21 21 0,-21-20 16,21-22-16,0 21 0,0 1 15,0-1-15,-22-21 0,22 0 0,0 22 16,-21-22-16,21 0 0,0 0 0,0 0 15,0 0 1,21-21 15,-21-21-31,22 0 0,-22 0 16,0 0-16,21 0 0,0-22 0,0 1 16</inkml:trace>
  <inkml:trace contextRef="#ctx0" brushRef="#br0" timeOffset="2692.25">3810 868 0,'0'21'31,"0"0"-31,-21-21 16,21 21-16,0 22 0,0-22 15,0 0-15,0 21 0,0 1 0,0-22 16,0 21-16,0 1 0,-21-1 16,21 0-16,0 1 0,-22-1 0,22 0 15,0 1-15,0-1 0,-21 0 0,21 1 16,-21-1-16,0 0 15,21-21-15,0 22 0,0-22 0,-21 21 0,0-21 16,21 1-16,-22-1 0,22 0 16,0 0-16,0 0 0,0 0 15,-21-21-15,21 22 0,-21-22 32,21-22-17,0 1-15,0 0 0,0 0 0,0 0 16,0 0-16,0-1 0,0 1 15,0-21-15,0 21 0,21-22 0,-21 22 16,21-21-16,-21 21 0,22 0 0,-1-22 16,0 22-16,0 0 0,0 0 15,0 0-15,1 21 0,-1-22 16,0 22-16,21-21 0,-21 21 16,1 0-16,-1 0 0,0 0 0,0 0 15,0 21-15,-21 1 0,21-1 0,-21 0 16,22 0-16,-22 0 0,21 0 15,-21 22-15,0-22 0,0 0 0,0 21 16,0-20-16,0-1 0,0 0 0,0 21 16,0-21-16,0 1 0,0-1 15,-21-21-15,21 21 0,0 0 0,-22-21 16,22 21-16,0-42 47,0 0-32,0 0-15,0 0 0</inkml:trace>
  <inkml:trace contextRef="#ctx0" brushRef="#br0" timeOffset="2992.08">3281 1439 0,'0'-21'0,"0"0"15,21 21-15,0 0 16,0 0-16,0 0 0,1-21 16,-1 21-16,0 0 0,0 0 15,0 0-15,0 0 0,1 0 16,-1 0-16,0 0 15</inkml:trace>
  <inkml:trace contextRef="#ctx0" brushRef="#br0" timeOffset="3639.99">4487 1482 0,'0'-21'16,"0"-1"-16,-21 22 47,0 0-47,0 22 15,0-22-15,-1 21 0,1 0 16,0 0-16,0 0 0,21 0 0,0 1 16,-21 20-16,21-21 0,0 21 15,-21-20-15,21-1 0,0 21 16,0-21-16,0 0 0,0 1 0,0-1 16,0 0-16,0 0 0,0 0 15,21-21-15,0 0 0,0 0 16,0 0-16,0 0 0,1 0 15,-1 0-15,0 0 16,0-21-16,0 0 0,0 21 0,1-21 16,-1 0-16,0-1 0,0 1 0,0-21 15,0 21-15,-21 0 0,0-22 16,0 22-16,0-21 0,0 21 0,0-1 16,0 1-16,0 0 0,-21 0 15,0 21-15,0-21 0,0 21 16,0 0-16,-1 0 0,1 0 0,0 0 15,0 0-15,0 0 16,0 0-16,-1 0 0,22 21 16,0 0-16,0 0 15,0 0 1,22-21-16,-1 0 16,0 22-16</inkml:trace>
  <inkml:trace contextRef="#ctx0" brushRef="#br0" timeOffset="4464.41">5143 1524 0,'0'-21'15,"-21"21"-15,0 0 16,0 0-16,0 0 16,0 0-16,-1 0 15,22 21-15,-21 0 0,0 0 16,0 1-16,21-1 0,-21 0 0,0 0 16,21 21-16,-22-20 0,22-1 15,0 0-15,-21 21 0,21-21 0,0 1 16,0-1-16,0 0 0,0 0 0,0 0 15,0 0-15,21 1 16,1-22-16,-1 0 0,0 0 16,0 0-16,0 0 0,0 0 15,1 0-15,-1 0 16,0 0-16,0-22 0,-21 1 0,21 21 16,0-21-16,1 0 0,-1 0 0,0 0 15,0-22-15,0 22 0,0-21 16,1-1-16,-1 22 0,0-21 0,-21 0 15,21-1-15,0 1 0,0 0 0,1-1 16,-22 1-16,21 21 0,-21-22 16,21 1-16,-21 21 0,21-21 0,-21-1 15,21 22-15,-21-21 0,0 21 16,0-1-16,0 1 0,0-21 0,0 21 16,0 0-16,0-1 0,0 1 0,0 0 15,0 0 1,-21 21 31,0 21-47,21 0 0,-21 0 0,21 1 15,0-1-15,-21 21 0,-1 0 16,22-20-16,0 20 0,-21 0 0,0 1 16,21-1-16,-21 0 0,21-21 15,0 22-15,0-1 0,-21 0 0,21 1 16,-21-22-16,21 21 0,0 1 0,0-1 15,0-21-15,0 21 0,0-20 16,0 20-16,0-21 0,0 0 16,21 0-16,0 1 0,-21-1 0,21 0 15,0 0-15,0 0 0,1-21 16,-22 21-16,21-21 0,0 0 0,0 0 16,0 0-16,0 0 15,1 0-15,-1 0 16,0 0-1,0-21-15,-21 0 0,21 0 16,0 21-16,1-21 0,-22 0 0,21-1 16</inkml:trace>
  <inkml:trace contextRef="#ctx0" brushRef="#br0" timeOffset="5534.74">7768 762 0,'0'0'15,"0"-21"-15,21 0 0,-21 0 0,0-1 16,0 1-16,0 0 16,0 0-16,0 0 15,0 0-15,0-1 16,-21 22 15,0 0-15,0 0-16,0 0 0,-1 0 15,1 22-15,0-1 0,0 0 16,-21 0-16,20 21 0,1-20 0,0 20 16,-21 0-16,21 1 0,-1 20 0,1-21 15,0 22-15,0-22 0,0 22 16,0-22-16,-1 0 0,22 22 0,-21-22 16,21 22-16,-21-22 0,21 0 0,0 1 15,0-1-15,0 0 0,0 1 16,0-1-16,0 0 0,0-20 15,0 20-15,21-21 0,0 0 0,1 0 16,-1 1-16,0-1 0,0-21 16,0 0-16,22 21 0,-22-21 0,0 0 15,21 0-15,1 0 0,-22 0 0,21-21 16,-21 0-16,22-1 0,-1 1 16,0 0-16,-21 0 0,22 0 0,-1-22 15,0 1-15,-20 21 0,20-21 0,-21-1 16,0 22-16,0-21 0,1-1 15,-1 1-15,-21 0 0,21-1 16,-21 1-16,0 0 0,0-22 0,0 22 16,0 0-16,0-1 0,0-20 15,0 20-15,-21 1 0,0 0 0,-1-1 16,-20 22-16,21-21 0,-21 21 16,20 0-16,-20-1 0,0 22 0,21 0 15,-22-21-15,1 21 0,0 0 0,20 0 16,-20 0-16,0 0 0,-1 21 15,22-21-15,-21 22 0,21-1 0,0 0 16,-22 0-16,22 0 0,0 0 16,21 1-16,-21-1 0,0 0 0,-1 0 15,22 21-15,0-20 0,0-1 16,-21 0-16,21 0 0,0 0 16,0 22-16,0-22 0,0 0 15,0 0-15</inkml:trace>
  <inkml:trace contextRef="#ctx0" brushRef="#br0" timeOffset="8055.69">8213 1503 0,'0'-21'15,"0"0"1,0-1-16,0 1 16,21 0-16,0 0 0,-21 0 15,21 21-15,0-21 0,0-1 16,1 22-16,-1 0 15,0 0-15,0 0 16,-21 22 0,21-22-16,0 21 0,-21 0 0,0 0 15,0 0-15,0 0 0,22 1 0,-22 20 16,0-21-16,0 0 16,0 22-16,0-22 0,21 21 0,-21-21 15,0 22-15,0-22 0,0 0 0,0 0 16,0 0-16,0 0 0,0 1 15,0-1-15,0 0 0,0 0 16,21-21-16,0 0 16,0 0-1,0 0-15,1-21 0,-1 0 16,0 0-16,0-22 0,0 22 16,-21 0-16,21-21 0,1 20 15,-1-20-15,-21 0 0,21 21 0,-21-22 16,21 22-16,-21-21 0,0 21 15,0-1-15,0 1 0,21 0 0,-21 0 16,0 0-16,0 0 0,0-1 16,0 44 15,0-1-15,0 0-16,0 0 0,0 0 0,-21 0 15,21 1-15,0-1 0,0 21 16,-21-21-16,21 0 0,-21 22 0,21-22 15,0 0-15,0 21 0,0-20 0,0-1 16,0 21-16,0-21 0,0 0 16,0 1-16,0-1 0,0 0 15,0 0-15,0 0 16,21-21-16,0 0 16,0 0-16,0 0 15,1 0-15,-1 0 0,0 0 0,0 0 16,0-21-16,0 21 0,1-21 0,-1 0 15,0 21-15,0-21 0,0-1 16,0 1-16,1-21 0,-1 21 0,-21 0 16,21-22-16,0 22 0,-21 0 0,21-21 15,-21 20-15,21 1 0,-21-21 16,22 21-16,-22 0 0,0-1 0,0 1 16,0 0-16,-22 21 31,1 0-16,0 0-15,0 0 16,21 21-16,0 0 0,-21 1 16,0-1-16,21 0 0,-22 0 0,22 0 15,0 22-15,0-22 0,-21 0 0,21 21 16,0-21-16,0 1 0,0-1 16,0 0-16,0 0 0,0 0 15,0 0-15,0 1 0,0-1 0,21 0 16,1-21-16,-22 21 0,21-21 15,0 21-15,0-21 16,0 0-16,0 0 0,1 0 16,-1 0-16,0 0 0,0 0 15,0-21-15,0 0 0,1 21 16,-1-21-16,0 0 0,0-1 0,-21 1 16,21 0-16,0 0 0,-21-21 15,0 20-15,22 1 0,-22-21 0,21 21 16,-21 0-16,0-1 0,0 1 0,0 0 15,0 0-15,0 0 16,-21 21 15,21 21 1,21-21-1,0 0-31,0 0 15,0 0-15,0-21 16,1 21-16,-1-21 16,0 21 15,-21 21 16,0 0-47,0 0 0,0 0 15,-21 0-15,21 1 0,0-1 16,0 21-16,0-21 0,0 0 0,0 1 16,0-1-16,0 21 0,0-21 0,0 0 15,0 1-15,0-1 0,0 0 16,21-21-16,0 21 0,0 0 0,0 0 16,1-21-16,-1 22 0,0-22 15,0 0-15,0 0 16,0 0-16,1 0 0,-1 0 15,0 0-15,0 0 0,0-22 0,-21 1 16,21 21-16,1-21 0,-1 0 0,0 0 16,0 0-16,0-1 0,0-20 15,1 0-15,-22-1 0,21 1 0,0 0 16,0-1-16,0 1 0,-21 0 0,21-22 16,1 22-16,-1-22 0,0 1 15,0-1-15,-21 1 0,21 21 0,-21-22 16,21 22-16,-21-1 0,0 1 0,0 0 15,0-1-15,0 22 0,0-21 16,0 21-16,0 0 0,0-1 16,-21 22-1,0 0-15,0 0 16,0 0-16,21 22 16,-21-1-16,-1 0 0,1 0 0,21 21 15,0-20-15,-21 20 0,0 0 16,21 1-16,0-1 0,-21 0 0,21 1 15,-21-1-15,21 21 0,-22-20 16,22-1-16,0-21 0,0 22 0,0-1 16,0 0-16,0 1 0,0-22 0,0 21 15,0 0-15,0 1 0,0-22 16,0 21-16,0-21 0,0 22 16,22-22-16,-1 21 0,0-21 0,-21 1 15,21-1-15,0 0 0,0-21 0,1 21 16,-1 0-16,0-21 0,0 0 15,-21 21-15,21-21 0,0 0 0,1 0 16,-1 0-16,0 0 0,0 0 0,0-21 16,0 0-16,1 21 15,-1-21-15,-21 0 0,21 0 0,0-1 16,0-20-16,-21 21 0,21 0 0,1-22 16,-22 22-16,21-21 15,-21 21-15,21 0 0,-21-1 0,21 1 16,-21 0-16,0 0 15,0 42 17,0 0-32,-21 0 0,21 1 15,-21-1-15,21 0 0,-21 21 0,21-21 16,0 1-16,0-1 0,0 21 16,0-21-16,0 0 0,0 1 0,0-1 15,0 0-15,0 0 0,0 0 16,21-21-16,0 0 0,0 21 15,0 1-15,0-22 16,1 0-16,-1 0 0,0 0 0,0 0 16,0-22-16,0 22 0,1-21 15,-1 0-15,0 0 0,0 21 16,0-21-16,0-22 0,-21 22 0,22 0 16,-1-21-16,-21 21 0,21-22 0,-21 1 15,0 21-15,0-22 0,0 22 16,0 0-16,0 0 0,0 0 0,0 0 15,-21-1-15,0 22 0,-1 0 0,1 0 16,-21-21-16,21 21 0,0 0 0,-1 0 16,1 0-16,0 0 0,0 21 15,0-21-15,0 22 0,-1-22 16,22 21-16,-21-21 0,0 21 0,21 0 16,0 0-1,0 0-15,21-21 16</inkml:trace>
  <inkml:trace contextRef="#ctx0" brushRef="#br0" timeOffset="8908.34">11811 1545 0,'0'0'0,"0"-21"0,0-21 15,0 21-15,0-1 16,0 1-16,-21 21 16,0 0-16,-1-21 0,1 21 0,0-21 15,0 21-15,0 0 0,0 0 0,-22 0 16,22 0-16,0 0 16,-21 21-16,20 0 0,-20 0 0,21 1 15,-21-1-15,20 21 0,1 0 0,0-20 16,0 20-16,0 0 0,21 1 15,0-1-15,-21 0 0,21-21 0,0 22 16,0-22-16,0 0 0,0 0 0,0 0 16,0 1-16,0-1 0,21-21 15,0 0-15,0 0 0,0 0 16,0 0-16,1 0 0,-1 0 0,0 0 16,0-21-16,0 21 0,0-22 15,1 1-15,-1 0 0,0 0 0,0 0 16,-21 0-16,21-22 0,0 22 15,1-21-15,-22-1 0,0 22 16,21-21-16,-21 0 0,21 20 0,-21 1 16,0 0-16,0 0 0,0 0 0,0 42 47,0 0-47,0 21 0,0-20 15,0-1-15,0 21 0,0 0 16,0-20-16,0 20 0,0-21 0,0 0 15,0 22-15,0-22 0,0 0 0,0 0 16,21 0-16,0 0 0,-21 1 16,21-22-1,1 21-15,-1-21 0,0 0 16,0 0-16,0 0 0,0 0 0,1 0 16,20-21-16,-21-1 15,0 22-15,0-21 0</inkml:trace>
  <inkml:trace contextRef="#ctx0" brushRef="#br0" timeOffset="10388.62">12531 1524 0,'0'0'0,"0"-21"0,0 0 16,-22 21-16,22-21 15,-21 21-15,0-22 0,0 22 16,0 0-16,0 0 0,-1 0 16,1 0-16,0 22 0,0-1 0,0-21 15,0 21-15,-1 0 0,1 21 0,0-20 16,0-1-16,21 21 16,0-21-16,0 22 0,-21-22 0,21 21 0,0-21 15,0 22-15,0-22 0,0 0 0,0 0 16,0 0-16,0 0 0,21 1 15,0-22-15,-21 21 0,21-21 16,0 0-16,1 0 0,-1 0 0,0 0 16,0 0-16,0 0 0,0 0 0,1 0 15,-1 0-15,0-21 0,0 21 16,-21-22-16,21 1 0,0 0 0,1-21 16,-1 21-16,-21-22 0,21 1 0,0 21 15,0-22-15,-21-20 0,21 21 16,1-1-16,-1 1 0,-21 0 0,21-1 15,0-20-15,-21 20 0,0 22 16,0-21-16,21 0 0,-21-1 16,0 1-16,0 0 0,0 20 0,0-20 15,0 21-15,0 0 0,0 0 0,0-1 16,-21 44 15,21-1-15,-21 0-16,0 21 0,21-21 0,-21 22 15,21-1-15,0-21 0,-22 22 0,22-1 16,-21 0-16,21 1 0,0-1 16,0 0-16,0 1 0,-21-1 0,21 21 15,0-20-15,0-1 0,0 0 0,0 1 16,0-1-16,0-21 16,0 22-16,0-22 0,0 21 0,0-21 15,0 0-15,0 1 0,21-1 0,0-21 16,-21 21-16,22-21 0,-1 0 15,0 0-15,0 0 0,0 0 16,0 0-16,1 0 0,-1 0 0,0 0 16,0-21-16,0 21 0,22-21 0,-22-1 15,0 1-15,0 0 0,0 0 16,0-21-16,1 20 0,-1-20 0,-21 21 16,21-21-16,0 20 0,-21-20 0,0 21 15,0 0-15,21 0 16,-21-1-16,0 1 15,0 42 17,-21 1-32,21-1 0,0 0 0,0 0 15,0 21-15,-21-20 0,21-1 0,0 0 16,0 21-16,0-21 0,0 1 16,0-1-16,0 0 0,0 0 0,21 0 15,0 0-15,-21 1 0,21-22 0,1 21 16,-1-21-16,0 0 0,0 21 0,0-21 15,0 0-15,1 0 0,-1 0 16,0 0-16,0 0 0,0 0 16,0-21-16,1 21 0,-1-21 0,0-1 15,0 1-15,0 0 0,-21 0 16,43-64 0,-22 43-16,-21 0 0,0 20 0,21-20 0,-21 21 15,0 0-15,0 0 0,0-1 16,0 1-16,0 0 15,0 42 1,0 0-16,-21-21 16,21 22-16,0 20 0,-21-21 15,21 0-15,-22 0 0,22 1 16,0 20-16,0-21 0,0 0 0,0 0 16,-21 1-16,21-1 0,-21 0 15,21 0-15,0 0 0,0 0 16,0 1-16,0-44 47,0 1-32,0 0-15,0 0 0,0 0 16,0 0-16,0-22 0,0 22 16,0 0-16,21-21 0,0 20 0,1 1 15,-1-21-15,-21 21 0,21 0 16,0-1-16,0 1 0,0 0 15,1 0-15,-1 21 0,0 0 0,0-21 16,0 21-16,0 0 0,1 0 16,-22 21-16,21 0 0,-21 0 15,0 0-15,21 1 0,-21-1 0,21 21 16,-21-21-16,0 22 0,0-22 0,0 0 16,0 21-16,0-21 0,0 1 0,0-1 15,0 0-15,0 0 0,0 0 16,0 0-16,0 1 0,0-1 15,0 0 1,0-42 31,0 0-47,21 21 0,-21-22 0,21 1 16,1 21-16</inkml:trace>
  <inkml:trace contextRef="#ctx0" brushRef="#br0" timeOffset="11187.82">14647 1651 0,'0'0'0,"21"-21"0,1 0 15,-22 0-15,21-1 0,-21 1 16,0 0-16,0 0 0,0 0 15,0 0-15,0-1 0,0 1 16,-21 21 0,21-21-16,-22 21 0,1 0 0,0 0 15,0 0-15,-21 0 0,20 21 0,1 0 16,0-21-16,-21 22 0,21-1 16,-1 0-16,-20 0 0,21 21 0,0-20 15,0-1-15,-1 21 0,1-21 0,21 0 16,0 1-16,0-1 0,0 0 15,0 0-15,0 0 0,0 0 16,0 1-16,21-1 0,1-21 16,-1 0-16,0 0 0,0 0 0,0 0 15,0 0-15,1 0 0,-1 0 16,0 0-16,0 0 0,0-21 0,0-1 16,1 1-16,-1 0 0,0 0 15,0-21-15,-21 20 0,21 1 16,-21-21-16,21 21 0,-21 0 0,0-1 15,22 1-15,-22 0 0,21 0 16,-21 0-16,0 0 16,0 42 15,0 0-15,0 0-16,0 0 0,0 0 15,0 1-15,0 20 0,-21-21 0,21 21 16,-22 1-16,22-22 0,0 21 0,0 1 15,0-1-15,0 0 0,0 1 16,0-1-16,0 0 0,0 1 0,0-1 16,0 0-16,0 1 0,22-1 0,-22 0 15,21 22-15,-21-22 0,0 0 16,0 22-16,0-22 0,0 22 16,0-22-16,0 22 0,0-22 0,0 0 15,0 1-15,0-1 0,0 0 0,0-21 16,0 1-16,0 20 0,0-21 0,0 0 15,-21 0-15,-1-21 0,22 22 0,-21-22 16,0 0-16,0 0 16,0 0-16,0 0 0,-1 0 15,1 0-15,0-22 16,0 22-16,21-21 0,-21 0 0,21 0 16,0 0-16,-21 0 15,21-1-15,-22 1 0,22 0 16,0 0-16,0 0 0,-21-22 0,0 22 15,0-21-15,0 0 0</inkml:trace>
  <inkml:trace contextRef="#ctx0" brushRef="#br0" timeOffset="11743.5">13398 1080 0,'0'0'0,"-21"0"0,0 0 16,0 21-1,21 0 1,0 0-1,0 0 1,21-21 0,0 0-16,0 0 15,-21-21 17,0 0-17,0 42 48,0 0-63,0 0 0,0 1 15,0-1-15,-21 0 16</inkml:trace>
  <inkml:trace contextRef="#ctx0" brushRef="#br0" timeOffset="12755.53">1524 2371 0,'0'0'0,"-42"21"0,-1-21 15,1 21-15,21-21 0,-43 0 16,43 0-16,0 0 0,21 21 15,21 0 17,0-21-32,0 0 0,22 0 15,-1 0-15,0 22 0,1-22 16,20 0-16,-20 0 0,20 0 0,1 21 16,20-21-16,-20 0 0,20 0 15,22 0-15,0 0 0,21 0 0,0 0 16,21 0-16,-21 0 0,0 0 15,21 0-15,1 0 0,-1 0 0,0 0 16,-21 0-16,21 0 0,-21 0 0,0 0 16,-21 0-16,21 0 0,-21 0 15,0 0-15,-1 0 0,-20 0 0,0 0 16,-1 0-16,-20 0 0,-22 0 0,1 0 16,-1 0-16,-21 0 0,0 0 15,0 0 1,-42 0 15,21-21 16,21 21-47,1-22 0</inkml:trace>
  <inkml:trace contextRef="#ctx0" brushRef="#br0" timeOffset="13644.64">7747 2413 0,'-21'0'16,"42"0"-16,-85 0 0,43 0 0,0 0 15,-21-21-15,21 21 0,-1 0 16,-20 0-16,21 0 0,0 0 0,0 0 15,-1 0-15,1 0 16,0 0-16,42 0 47,0 0-31,1 0-16,20 0 0,-21 0 0,21 0 15,1 21-15,20-21 0,-20 0 16,20 0-16,1 0 0,20 0 15,1 0-15,0 0 0,-1 0 0,1 21 0,21-21 16,0 0-16,21 0 16,0 0-16,0 0 0,21 0 0,0 0 15,21 0-15,1 0 0,-1 0 0,21 0 16,-20 21-16,20-21 0,1 0 16,-1 0-16,1 0 0,-1 0 0,1 0 15,-1 0-15,-20 22 0,20-22 0,1 0 16,-22 0-16,0 0 0,-21 0 0,22 0 15,-22 0-15,21 0 0,-21 0 16,-21 0-16,0 0 0,0 0 0,0 0 16,-21-22-16,0 22 0,-21-21 0,-1 21 15,1 0-15,0 0 16,-22-21-16,-20 21 0,-1 0 0,0-21 16,-21 21-16,1 0 0,-1 0 0,-21-21 15,0 0 16</inkml:trace>
  <inkml:trace contextRef="#ctx0" brushRef="#br0" timeOffset="39828.9">4085 8107 0,'0'-21'0,"0"0"31,0-1 1,0 44 46,0-1-63,0 0 1</inkml:trace>
  <inkml:trace contextRef="#ctx0" brushRef="#br0" timeOffset="40547.49">4085 8128 0,'-21'0'31,"21"-21"-31,-21 21 16,21-21-16,0 0 0,0-1 16,0 1-16,0 0 31,21 21-31,-21-21 0,21 0 16,-21 42 30,0 0-46,0 0 16,0 0-16,-21 1 0,0 20 16,21-21-16,-21 21 0,21 1 0,-22-1 15,1 0-15,0 1 0,0-1 0,0 0 16,0 22-16,-22-22 0,22 1 16,0-1-16,-21 0 0,20 1 0,1-1 15,0 0-15,-21-21 0,21 22 16,21-22-16,-22 0 0,22 0 0,-21 0 15,21-42 17,0 0-32,21 0 15,-21 0-15,22 0 0,-1-22 16,0 1-16,0 21 0,0-22 0,0 1 16,43-64-1,-43 64-15,0 0 0,0-22 0,1 22 16,-1-1-16,0 1 0,21 0 0,-42-1 15,21 22-15,1-21 0,-1 21 0,0 0 16,0-1-16,-21 1 16,21 21-16,0 0 0,1 21 15,-22 1-15,0 20 0,0-21 16,0 21-16,21 1 0,-21-1 16,0 0-16,0 1 0,0-1 0,0 0 15,0 1-15,0-22 0,0 21 0,0 1 16,0-1-16,0-21 0,0 21 15,0 1-15,0-22 0,0 0 0,-21 21 16,21-20-16,0-1 0,0 0 0,0 0 16,0 0-16,0 0 15,-22-21 1,1 0-16,0-21 31,0 0-31,0 21 0,21-21 16,-21 0-16,-1 0 0</inkml:trace>
  <inkml:trace contextRef="#ctx0" brushRef="#br0" timeOffset="41300.66">3704 8657 0,'21'0'16,"0"0"-1,1 0-15,20 0 0,-21-21 0,0 21 16,22 0-16,-22 0 0,21-21 15,0 0-15,-20 21 0,20-21 16,-21 21-16,21-22 0,1 22 0,-22-21 16,21 0-16,1 21 0,-22-21 0,21 0 15,-21 21-15,22-21 0,-22-1 16,0 1-16,0 0 0,0 0 0,0 0 16,-21 0-16,0-22 0,22 22 0,-22 0 15,21 0-15,-21 0 0,0-1 16,0 1-16,0 0 0,0 0 0,0 0 15,-21 21 1,-1 0 0,22 21-16,-21 0 15,21 0-15,0 0 0,0 22 0,0-22 16,0 21-16,0-21 0,-21 22 16,21-1-16,0-21 0,0 22 0,0-1 15,-21-21-15,21 21 0,0-20 0,0 20 16,0-21-16,-21 21 0,21-20 0,0-1 15,-21 0-15,21 0 0,0 0 16,0 0-16,0 1 0,-22-1 0,22 0 16,-21-21-16,0 0 15,21-21 17,0 0-32,0-1 15,0 1-15,0 0 0,0 0 16,21 0-16,0 0 0,1-1 15,-1 1-15,0 0 0,21 21 0,-21-21 16,22 21-16,-22 0 0,0 0 0,21 0 16,-20 0-16,-1 0 0,0 0 15,21 0-15,-21 0 0,1 0 0,-1 21 16,-21 0-16,21-21 0,-21 21 0,0 1 16,0-1-16,0 0 0,-21 0 15,0 0-15,-1 0 16,1 1-16,0-1 0,0 0 0,-21 0 15,20-21-15,-20 21 0,21 0 0,-21-21 16,20 22-16,1-22 0,0 0 16,0 0-16,0 0 0,0 0 0,42-22 62,0 1-62,0 21 0,-21-21 0,21 0 16,0 21-16,1-21 0</inkml:trace>
  <inkml:trace contextRef="#ctx0" brushRef="#br0" timeOffset="41673.47">5334 8446 0,'0'0'0,"0"-22"15,-21 22 1,0 0-16,-1 0 0,1 0 16,0 0-16,0 22 0,0-1 0,0 0 15,-1-21-15,1 21 0,0 0 0,0 0 16,0 1-16,0-1 0,21 0 16,0 0-16,0 0 0,0 0 15,0 1-15,0-1 0,0 0 0,0 0 16,0 0-16,21-21 15,0 21-15,0-21 0,0 0 16,0 0-16,22 0 0,-22 0 0,0 0 16,0 0-16,0 0 0,1 0 0,-1 0 15,0 0-15,0 0 0,0 0 16,0-21-16,1 0 16,-22 0-16,21 0 0,0 0 15,0-1-15,-21 1 0,0 0 16</inkml:trace>
  <inkml:trace contextRef="#ctx0" brushRef="#br0" timeOffset="42835.91">5694 7705 0,'0'0'0,"-21"-21"0,-1-1 0,1 1 0,-21 0 15,21 0-15,0 0 0,-22 21 0,22-21 16,-21-1-16,-1 1 0,22 0 16,-21 21-16,21-21 0,-22 0 0,22 21 15,-21-21-15,0 21 0,-1 0 0,1-22 16,0 22-16,-1 0 0,1 0 15,-22 0-15,1-21 0,21 21 0,-22 0 16,1 0-16,-1 0 0,1 0 0,-1 0 16,1 0-16,-1 21 0,1-21 15,-1 22-15,22-1 0,-22-21 0,1 21 16,-1 0-16,1 0 0,-1 0 16,1 1-16,-1-1 0,1 0 15,20 0-15,-20 0 0,-1 0 0,1 1 16,21 20-16,-1-21 0,-20 0 15,42 0-15,-22 22 0,1-22 0,21 0 16,0 21-16,-1-20 0,1 20 0,0 0 16,0-21-16,0 22 0,21-1 15,0 0-15,-21 1 0,-1-1 0,22 0 16,-21 1-16,21-1 0,0-21 16,0 22-16,0-1 0,0 0 15,0-21-15,0 22 0,0-1 0,0-21 0,0 22 16,0-1-16,0-21 0,0 21 15,21 1-15,1-22 0,-1 21 16,-21-21-16,21 22 0,0-22 0,0 21 16,0-21-16,-21 22 0,22-22 15,-1 0-15,0 0 0,0 0 0,0 1 16,0-1-16,22 0 0,-22 0 16,0 0-16,21 0 0,-20 1 0,20-1 15,-21-21-15,21 21 0,1 0 0,-1-21 16,0 21-16,-20 0 0,20 1 0,0-22 15,1 21-15,-1 0 0,0-21 16,1 21-16,-1-21 0,0 21 16,1 0-16,-1-21 0,0 0 0,1 22 15,-1-22-15,0 0 0,1 0 16,-1 0-16,21 0 0,-20 0 0,-1 0 16,0 0-16,22 0 0,-22 0 0,1 0 15,20 0-15,-21 0 0,22-22 0,-22 1 16,1 21-16,-1-21 0,21 21 15,-20-21-15,-1 21 0,0-21 0,-20 0 16,20 21-16,0-22 0,1 1 0,-22 0 16,21 21-16,-21-21 0,22 0 0,-22 0 15,21-1-15,-21 1 16,22 0-16,-22 0 0,0 0 0,21 0 16,-21-22-16,1 22 0,-1 0 0,0 0 15,0-22-15,0 22 0,-21-21 0,21 21 16,1-22-16,-1 22 0,0-21 15,-21 0-15,21 20 0,0-20 0,-21 0 16,0 21-16,0-22 0,21 1 0,-21 21 16,22-22-16,-22 22 0,0-21 0,0 21 15,0-22-15,0 22 0,0-21 16,0 21-16,-22-22 0,1 22 0,21-21 16,-21 0-16,21 20 0,-21-20 15,0 0-15,21-1 0,-21 22 16,-1-21-16,22 21 0,-21 0 0,0-1 0,0 1 15,21 0-15,-21 0 0,0 0 16,-1 0-16,1 21 0,0-22 0,-21 22 16,21-21-16,-22 21 0,1 0 15,0-21-15,20 0 0,-20 21 0,0-21 16,21 21-16,-22-21 0,22 21 0,0 0 16,0-22-16,0 22 15,-1-21-15,1 21 0,0 0 16,21 21-16,-21-21 15,21 22-15,-21-1 16,21 0-16,0 0 0,0 0 0,0 0 16</inkml:trace>
  <inkml:trace contextRef="#ctx0" brushRef="#br0" timeOffset="45746.59">2625 5990 0,'0'0'0,"-22"0"16,1 0-16,0 0 0,0-21 16,0 21-16,0 0 0,-1 0 15,1 0-15,0 0 0,0 0 0,0 0 16,42 0 15,0 0-31,0 0 0,22 0 16,-1 0-16,0 0 0,1 0 0,20 0 15,-21 0-15,22 0 0,-22 0 16,22 0-16,-22 0 0,22-21 16,-22 21-16,0 0 0,1 0 0,-22 0 15,21 0-15,-21 0 0,0 0 16,1 0-16,-22-21 0,-22 21 31,1 21-31,0-21 16,0 0-16,0 21 0,0-21 15,-1 0-15,1 0 0,0 21 0,-21-21 16</inkml:trace>
  <inkml:trace contextRef="#ctx0" brushRef="#br0" timeOffset="46056.41">2879 6033 0,'-22'0'16,"1"0"-1,0 21-15,21 0 16,0 0-16,0 0 0,-21 0 0,21 1 16,0 20-16,0-21 0,-21 21 15,21 1-15,0-1 0,0 22 0,0-22 16,0 0-16,0 1 0,-21 20 15,21-42-15,0 22 0,-22-1 0,22 0 16,0-21-16,0 1 0,0-1 16,-21 0-16,21 0 0,0 0 0,0 0 15,-21-21-15,21 22 0,0-44 47,0 1-47,0 0 16,0 0-16,21 0 15</inkml:trace>
  <inkml:trace contextRef="#ctx0" brushRef="#br0" timeOffset="46556.13">2921 6816 0,'0'0'0,"21"0"16,0 0-1,0 0 1,1-21-16,-1 21 0,0-22 16,-21 1-16,21 0 0,0 0 0,0 0 15,1 0-15,-22-22 0,21 22 16,0-21-16,-21 21 0,21-22 0,-21 1 16,0 21-16,0 0 0,0-1 15,0 1-15,0 0 0,-21 21 16,0 0-16,0 0 15,21 21 1,0 0 0,21-21-1,-21 22 1,21-22-16,0 0 0,0 0 0,0 21 16,1 0-16,-1 0 15,-21 0-15,21-21 0,-21 21 0,21 1 16,-21-1-16,0 21 0,0-21 0,0 0 15,0 1-15,0-1 0,0 0 16,0 0-16,0 0 0,0 0 0,0 1 16,0-1-16,0 0 0,0 0 15,0 0 1,21-21 15,0 0-31,1-21 16,-1 0-16,0 21 0,0-21 0,21 0 15</inkml:trace>
  <inkml:trace contextRef="#ctx0" brushRef="#br0" timeOffset="47511.58">3937 6562 0,'0'0'0,"21"-21"0,-21-1 0,0 1 15,0 0-15,0 0 0,0 0 0,0 0 0,0-1 16,0 1-16,-21 21 0,0-21 15,0 21-15,-1 0 16,1 0-16,0 0 0,0 0 0,-21 21 16,20-21-16,1 21 0,0 1 15,-21 20-15,21-21 0,-1 0 0,1 22 16,0-1-16,0-21 0,0 21 0,21-20 16,0 20-16,0-21 0,0 0 15,0 0-15,0 1 0,0-1 0,0 0 16,21 0-16,0-21 15,0 21-15,22-21 0,-22 0 16,0 0-16,0 0 0,21 0 0,-20 0 16,-1-21-16,0 0 0,0 21 0,0-21 15,0 0-15,1-1 0,-1 1 16,-21 0-16,0-21 0,21 21 0,-21-1 16,21-20-16,-21 21 0,0 0 15,0 0-15,0-1 0,0 1 0,0 0 16,0 42 15,0 0-31,0 1 0,0-1 0,-21 0 16,21 21-16,0-21 0,0 1 0,0-1 15,0 0-15,0 21 16,0-21-16,0 1 0,21 20 16,0-42-16,0 21 0,-21 0 0,22-21 15,-1 0-15,0 21 0,0-21 16,0 0-16,0 0 0,22 0 0,-22 0 15,0 0-15,0-21 0,0 21 0,22-21 16,-22 0-16,0 21 0,-21-21 0,21 0 16,0-1-16,-21 1 0,22 0 15,-22 0-15,0 0 0,0 0 0,0-1 16,0 1-16,0 0 0,0 0 16,0 42 15,-22 0-31,22 0 0,0 1 15,-21-1-15,21 0 0,-21 0 16,21 0-16,-21 0 0,21 1 0,0-1 16,0 0-16,-21 0 0,21 0 0,-21-21 15,21 21-15,-22-21 16,22 22-16,0-44 31,0 1-31,0 0 16,22 0-16,-1 0 0,0 21 15,-21-21-15,21-22 0,0 22 0,0 0 16,1 0-16,-1 0 0,0-1 16,0 1-16,0 21 0,0-21 15,1 21-15,-1 0 0,0 0 0,0 0 16,0 0-16,-21 21 0,21-21 16,-21 21-16,22 1 0,-22-1 15,0 0-15,0 0 0,0 0 0,0 0 16,0 1-16,0-1 0,0 0 0,0 0 15,-22 0-15,22 0 16,-21-21-16,21 22 0,21-22 47,1 0-47,-22-22 0,21 22 16,0-21-16</inkml:trace>
  <inkml:trace contextRef="#ctx0" brushRef="#br0" timeOffset="47983.84">5228 6604 0,'0'0'0,"21"0"0,-21-21 0,21 0 0,-21 0 16,0-1-16,0 1 16,-21 21-1,0 0-15,0 0 16,0 21-16,0 1 0,-1-1 15,1-21-15,0 21 16,0 0-16,0 0 0,0 0 0,-1 1 16,22-1-16,0 0 0,0 0 15,0 0 1,22 0 0,-1-21-16,0 0 0,0 0 0,-21 22 15,21-22-15,0 0 0,-21 21 0,22-21 16,-1 21-16,-21 0 15,0 0-15,0 0 16,0 1-16,-21-1 16,-1-21-16,1 0 0,21 21 15,-21-21-15,-21 0 0,21 21 16,-1-21-16,1 0 0,0 0 0,0 0 16,-21 0-16,20 0 0,1 0 0,0 0 15,0 0-15,0 0 16,0 0-16,-1 0 15,22-21-15,0 0 16,0 0 0,22 21-16,-1-22 0,0 22 15,0-21-15</inkml:trace>
  <inkml:trace contextRef="#ctx0" brushRef="#br0" timeOffset="48519.53">5546 6646 0,'0'-21'16,"0"42"46,0 1-62,0-1 0,0 0 0,0 0 16,0 21-16,-22-20 0,22 20 16,0-21-16,0 21 0,0 1 0,0-1 15,-21 0-15,21 1 0,0-1 16,-21 0-16,0 1 0,21-1 0,-21 22 16,0-22-16,-1 21 0,1-20 0,0-1 15,-21 0-15,21 1 0,-1-22 0,22 21 16,-21-21-16,0 1 0,21-1 15,0 0-15,-21-21 0,21 21 16,0-42 0,0 0-16,0 0 15,21-1-15,0 1 0,-21 0 16,0-21-16,0 21 0,21-22 16,-21 1-16,22 0 0,-1-1 0</inkml:trace>
  <inkml:trace contextRef="#ctx0" brushRef="#br0" timeOffset="48844.35">5461 6689 0,'0'0'0,"0"-21"0,0-22 16,21 22-16,0 21 0,-21-21 0,21 0 16,1 21-16,-1-21 0,0 21 15,0 0-15,0 0 0,22 0 0,-22 0 16,0 0-16,21 0 0,-21 0 15,22 21-15,-22-21 0,0 21 0,0 21 16,-21-21-16,0 1 0,0-1 16,0 0-16,0 0 0,0 21 0,-21-20 15,0-1-15,0 0 0,0 0 0,-1-21 16,1 21-16,0 0 0,0-21 16,0 22-16,0-22 0,-1 0 0,1 0 15,21 21-15,21-42 47,1-1-47,-1 22 16,21-21-16</inkml:trace>
  <inkml:trace contextRef="#ctx0" brushRef="#br0" timeOffset="49276.1">6181 6541 0,'-22'0'32,"1"0"-32,0 0 0,0 0 15,0 21-15,21 0 0,-21 0 0,-1 0 16,1 0-16,0 1 0,21-1 0,0 0 16,-21 0-16,21 0 15,0 0-15,0 1 0,0-1 0,0 0 16,0 0-16,0 0 0,21 0 15,0-21-15,0 22 16,1-22-16,-1 0 0,0 0 16,0 0-16,0 0 0,0 0 0,1 0 15,-1 0-15,-21-22 0,21 1 16,0 0-16,-21 0 16,0 0-16,0 0 0,0-1 15,0 1-15,0 0 0,0-21 0,0 21 0,-21-1 16,0 1-16,0 0 0,-1 0 15,1 21-15,0 0 16,0 0-16,0 0 16,0 0-16,-1 0 0,22 21 15,0 0-15,0 0 16,0 1 0,22-22-16,-1 0 15</inkml:trace>
  <inkml:trace contextRef="#ctx0" brushRef="#br0" timeOffset="49684.88">6329 6604 0,'0'-21'16,"21"0"-16,-21 0 0,21 21 15,0 0 1,0 0-1,-21 21-15,22 0 16,-1 0-16,-21 0 0,21 0 16,-21 1-16,0-1 0,0 0 0,21 21 15,-21-21-15,0 1 0,21-1 0,-21 0 16,0 0-16,0 0 16,0 0-16,0 1 15,0-44 32,0 1-47,0 0 16,0 0-16,0 0 0,0 0 0,0-1 15,21-20-15,1 21 0,-22-21 0,21 20 16,-21 1-16,21-21 0,0 21 16,-21 0-16,0-1 0,21 22 15,0-21-15,-21 0 0,22 0 16,-1 21-16,-21-21 15</inkml:trace>
  <inkml:trace contextRef="#ctx0" brushRef="#br0" timeOffset="50078.65">7260 6054 0,'-21'21'47,"0"0"-47,0 0 0,21 0 15,-22 1-15,1-1 0,0 21 16,21-21-16,-21 22 0,0-1 0,0-21 15,-1 21-15,22 1 0,-21-1 0,0 0 16,0-20-16,21 20 0,0 0 0,-21-21 16,21 22-16,-21-22 0,21 0 15,0 0-15,0 0 0,0 1 16,0-1-16,0 0 16,21-21-16,0 0 15,0 0-15,0 0 16,0 0-16,1 0 0,-1-21 15,0 0-15,0-1 0,0 1 16,0 0-16</inkml:trace>
  <inkml:trace contextRef="#ctx0" brushRef="#br0" timeOffset="50436.45">6879 6392 0,'0'0'0,"-21"0"0,0 0 16,42 0-1,0 0 1,0 0-16,0 0 0,22 0 0,-22 0 16,0 0-16,21-21 0,1 21 15,-22-21-15,21 21 0,-21 0 0,1-21 16,-1 21-16,21 0 0,-21 0 0,0 0 15,-21-21-15,22 21 16,-1 0-16,0 0 47</inkml:trace>
  <inkml:trace contextRef="#ctx0" brushRef="#br0" timeOffset="52744.13">6159 8065 0,'0'21'15,"-21"-21"17,0 0-17,42 0 63,0 0-78,1 0 16,-1-21-16,0 21 0,0 0 16,0-22-16,0 22 0,1-21 0,-1 21 15,0-21-15,0 21 16,0-21-16,22 0 0,-22 21 0,0-21 15,21 21-15,-21-22 0,22 1 0,-1 21 16,0-21-16,-20 0 0,20 21 16,0-21-16,1 0 0,-1-1 0,0 1 15,22 21-15,-22-21 0,0 0 0,1 0 16,-1 0-16,0-1 0,1 1 0,-1 0 16,22 0-16,-22 0 0,21 0 15,-20-1-15,20 1 0,-20 0 0,20 0 16,1 0-16,-1-22 0,-21 22 0,22 0 15,-1 0-15,-20-21 0,20 20 16,1 1-16,-22-21 0,22 21 16,-22 0-16,0-1 0,22 1 0,-22-21 15,0 21-15,1 0 0,20 21 0,-20-22 16,-1 1-16,0 0 0,1 0 16,20 0-16,-21 0 0,1-1 0,-1 1 15,0 0-15,22 0 0,-22 0 0,1 0 16,-1 21-16,0-22 0,1 1 0,-22 0 15,21 0-15,0 0 0,1 0 16,-1-1-16,-21 1 0,22 0 0,-1 0 16,0 0-16,1 0 0,-1-1 0,0 1 15,1 0-15,20 0 0,-21 0 0,1 0 16,-1-1-16,0-20 16,1 21-16,20 21 0,-20-21 0,-1 0 15,0-1-15,1 1 0,-1 0 0,0 0 16,1 0-16,-1 21 0,0-21 0,1-1 15,-22 1-15,21 21 0,0-21 16,1 0-16,-1 21 0,-21-21 0,22 0 16,-1 21-16,-21-22 0,0 1 0,22 0 15,-22 21-15,0-21 0,0 0 16,0 21-16,0-21 0,1 21 0,-22-22 16,21 22-16,-21-21 0,21 21 15,-21-21-15,0 0 0,21 21 16,-21-21-1,0 0 1,-21 21 0,0 0-1,0 0-15,-1-22 0,1 22 0,0 0 16,0 0-16,0 0 0,-22 0 0,22 0 16,0 0-16,0 0 0,-21 0 15,20 0-15,1 0 0,-21 0 0,21 0 16,0 0-16,-1 0 0,1 0 0,0 22 15,0-22-15,0 0 0,0 21 16,-1-21 0,22 21-1,22-21 32,-1 0-47,0 0 0,0 0 16,0 0-16,0 0 0,1 0 0,-1 0 15,0 0-15,21 0 0,-21 0 16,1 0-16,-1 0 0,0 0 0,0 0 16,0 0-16,0 0 0,-21-21 0,22 21 15,-1 0 1,-21 21 31,0 0-32,-21-21-15,21 21 0,-22 0 0,1 1 16,21-1-16,-21 0 0,0 21 0,0-21 16,0 1-16,21 20 0,-22-21 15,1 21-15,0-20 0,21-1 0,-21 21 16,0-21-16,21 0 0,-21 22 0,21-22 16,0 0-16,0 0 0,0 0 15,0 1-15,-22-22 0,22 21 16,0 0-16,0 0 15,0-42 17,0 0-17,0 0-15,0-1 0,0 1 16</inkml:trace>
  <inkml:trace contextRef="#ctx0" brushRef="#br0" timeOffset="55056.37">12933 5122 0,'0'0'0,"42"0"16,-42-21-16,0 0 15,0 0 16,-21 21-15,0 0-16,0 0 16,-1 0-16,1 0 0,0 0 15,0 0-15,0 0 0,0 0 16,-1 0-16,1 0 0,0 0 0,0 0 16,0 0-16,0 0 0,-1 0 0,1 0 15,0 0-15,-21 0 0,21 0 16,-1 0-16,1 0 0,0 0 0,-21 21 15,21-21-15,-1 0 0,1 0 0,0 21 16,0-21-16,0 0 0,0 0 16,-1 21-16,1-21 0,-21 22 0,21-22 15,0 21-15,-22-21 0,22 21 16,0-21-16,-21 21 0,20-21 0,-20 21 16,21-21-16,-21 21 0,20 1 15,1-22-15,0 21 0,-21-21 0,21 21 16,-1 0-16,1-21 0,0 21 0,0 0 15,0 1-15,0-22 16,-1 21-16,1-21 0,21 21 0,-21 0 16,0 0-16,0-21 0,21 21 0,-21 1 15,-1-1-15,22 0 0,0 0 16,-21 0-16,0 0 0,21 1 0,-21-1 16,0 0-16,21 0 0,0 0 0,0 0 15,-21 1-15,21-1 0,-22 0 16,22 0-16,-21 0 0,21 0 15,-21-21-15,21 22 0,0-1 0,0 0 16,-21 0-16,21 0 0,-21-21 0,21 21 16,0 1-16,0-1 0,0 0 15,0 0-15,0 0 0,0 0 16,0 1-16,0-1 0,0 0 16,0 0-16,0 0 0,0 0 15,0 1-15,21-22 16,0 21-16,-21 0 0,0 0 0,21-21 15,-21 21-15,21 0 0,-21 1 0,22-22 16,-1 21-16,-21 0 0,21-21 16,0 21-16,0 0 0,0 0 15,1 1-15,-1-22 0,0 21 16,0-21-16,-21 21 0,21-21 0,0 21 16,1 0-16,-1-21 0,0 0 0,0 0 15,0 21-15,22 1 0,-22-22 0,0 0 16,21 21-16,-21-21 0,1 0 15,20 0-15,-21 21 0,21-21 0,1 0 16,-22 0-16,21 21 0,-21-21 0,22 0 16,-22 0-16,21 21 0,-21-21 0,1 21 15,20-21-15,-21 0 16,21 0-16,-20 0 0,20 0 0,-21 0 16,0 0-16,0 0 0,22 22 0,-22-22 15,0 0-15,21 0 0,-20 0 0,-1 0 16,21 0-16,-21 0 0,22 0 0,-22 0 15,0 0-15,21 0 0,-21 0 16,1 0-16,20 0 0,-21 0 0,21 0 16,-20 0-16,20 0 0,-21 0 0,21 0 15,-20 0-15,20 0 0,0 0 0,-21 0 16,22 0-16,-1 0 0,-21 0 0,22 0 16,-22 0-16,21 0 0,-21-22 15,0 22-15,22 0 0,-22 0 16,0-21-16,21 21 0,-20 0 0,-1 0 15,21-21-15,-21 21 0,0 0 0,1-21 16,20 21-16,-21 0 0,0-21 0,0 0 16,22 21-16,-22-22 0,0 22 15,21-21-15,-20 21 0,-1-21 0,0 21 16,21-21-16,-21 21 0,1-21 0,-1 0 16,0 21-16,0-22 0,0 1 0,0 21 15,1-21-15,-1 0 0,0 0 16,-21 0-16,21 21 0,0-22 0,0 1 15,-21 0-15,22 0 0,-1 21 0,-21-21 16,0 0-16,21 21 0,0-22 16,0 1-16,-21 0 0,21 0 15,1 0-15,-22 0 0,21-1 16,-21 1-16,21 0 0,-21 0 16,21 0-16,-21 0 0,0-1 15,21 1-15,-21 0 0,0 0 16,0 0-16,0 0 0,0-1 15,0 1-15,0 0 0,0 0 0,0 0 16,0 0-16,0-1 0,0 1 16,0 0-16,0 0 0,0 0 15,0 0-15,0-1 0,0 1 16,0 0-16,-21 0 16,0 0-16,21 0 0,-21-1 15,0 1 1,-1 21-16,22-21 0,-21 0 15,0 21-15,0-21 0,21 0 16,-21 21-16,0-22 0,-1 22 16,1-21-16,0 21 0,0 0 15,21-21-15,-21 21 0,0-21 0,-1 21 16,1 0-16,0-21 0,0 21 16,0 0-16,0-21 15,-1 21-15,1 0 16,0-22-16,0 22 0,0 0 15,0 0 1,21-21-16,-22 21 0,1 0 0,0 0 16,0 0-16,0 0 0,21-21 15,-21 21-15,-1 0 0,1 0 16,0 0-16,0 0 0,0-21 16,0 21-16,-1 0 0,1 0 15,0-21-15,0 21 16,0 0-16,0 0 15,21-21-15,-22 21 0,1 0 16,0 0 0,0 0-16,0-22 15,0 22-15,-1 0 16,1 0-16,0 0 0,0-21 16,0 21-16,0 0 0,-1 0 15,1 0-15,0-21 0,0 21 16,0 0-16,21-21 0,-21 21 0,-1 0 15,1 0-15,0 0 0,-21 0 16,21 0-16,-1-21 0,1 21 0,-21 0 16,21 0-16,-22 0 0,1 0 0,21 0 15,-21 0-15,-1-21 0,1 21 16,-22 0-16,22 0 0,0 0 16,-1 0-16,1 0 0,0 0 0,-1 0 15,22 0-15,-21 0 0,21 21 16,0 0-16,-1-21 0,1 21 0,0-21 15</inkml:trace>
  <inkml:trace contextRef="#ctx0" brushRef="#br0" timeOffset="57639.63">12044 5546 0,'0'0'16,"0"21"-16,-21 0 0,21 0 0,0 0 15,-22 1-15,22 20 0,-21-21 16,21 21-16,0-20 0,0 20 16,-21-21-16,21 21 0,-21-20 0,21 20 15,-21-21-15,21 21 0,0-20 0,0-1 16,-21 0-16,21 0 0,-22 0 0,22 0 15,-21 1-15,21-1 16,-21-42 31,21-1-47,0 1 16</inkml:trace>
  <inkml:trace contextRef="#ctx0" brushRef="#br0" timeOffset="58236.17">11769 5630 0,'0'-42'16,"21"42"-16,0-21 0,0 21 15,0-21-15,0 21 16,1 0-16,20 0 0,-21 0 0,21-21 15,-20 21-15,20 0 0,-21 0 0,21 0 16,-20 0-16,-1 21 16,21 0-16,-21-21 0,0 21 0,1 0 15,-22 0-15,0 22 0,0-22 0,0 0 16,0 0-16,0 0 0,0 1 0,-22-1 16,1 0-16,0 0 0,-21 0 15,-1 0-15,1 1 0,0-1 0,-1 0 16,22-21-16,-21 21 0,0-21 0,20 0 15,1 21-15,0-21 0,42 0 32,0-21-32,1 21 15,-1-21-15,0 21 0,0 0 0,0-21 16,22 21-16,-22 0 16,0-21-16,21 21 0,-21 0 0,1 0 15,-1 0-15,0 0 0,0 0 0,0 0 16,0 21-16,1 0 0,-1-21 15,0 21-15,-21 0 0,0 0 0,21 1 16,-21-1-16,0 0 0,0 0 16,0 0-16,0 0 0,-21-21 0,0 22 15,0-1-15,-1-21 0,-20 21 16,21 0-16,-21-21 0,-1 0 0,22 21 16,0-21-16,-21 0 0,20 0 0,1 0 15,0 0-15,0 0 0,0 0 16,0 0-1,21-21 1,0 0 0,0 0-16,21 21 15,0-21-15,0 21 0</inkml:trace>
  <inkml:trace contextRef="#ctx0" brushRef="#br0" timeOffset="58731.89">12573 5821 0,'0'0'0,"0"-21"15,21 21-15,-21 21 31,0 0-31,0 0 16,0 0-16,0 1 16,0-1-16,0 0 0,0 0 15,0 0-15,0 0 0,0 1 0,0-1 16,0 0-16,0 0 0,0 0 0,0 0 16,0 1-16,0-1 0,0 0 15,21-21 1,0 0-1,1 0-15,-1-21 16,0 0-16,0 21 0,0-22 0,0 1 16,1 0-16,20 0 0,-21 0 15,0 0-15,22-1 0,-22 1 0,21 0 16,-21-21-16,22 21 0,-22-1 0,0 1 16,0 0-16,-21 0 15,0 0-15,0 0 0,21 21 0,-21-22 16,0 44 31,0-1-32</inkml:trace>
  <inkml:trace contextRef="#ctx0" brushRef="#br0" timeOffset="59264.59">13568 5821 0,'0'-21'0,"21"0"16,-21-1-16,0 1 16,-21 21-1,0 0 1,-1 0-16,1 0 0,-21 0 0,21 21 15,0-21-15,-1 22 0,1-1 0,0-21 16,0 21-16,0 0 0,0-21 16,21 21-16,-22 0 0,22 1 15,0-1-15,0 0 16,22-21-16,-1 21 16,0-21-16,0 21 15,0-21-15,0 0 0,1 21 0,-1 1 16,0-22-16,0 0 0,0 21 15,0-21-15,-21 21 0,22-21 16,-22 21-16,21-21 0,-21 21 16,0 0-16,0 1 15,-21-22-15,-1 21 16,-20-21-16,21 0 0,0 21 16,0-21-16,-22 0 0,22 0 0,-21 21 15,21-21-15,-22 0 0,22 0 16,0 0-16,-21 0 0,20 0 0,1 0 15,0 0-15,0 0 0,0 0 16,21 21 31,0 0-31</inkml:trace>
  <inkml:trace contextRef="#ctx0" brushRef="#br0" timeOffset="60752.25">6202 8763 0,'-21'21'0,"-1"-21"16,1 0-16,42 0 62,1 0-62,-1 0 0,0 0 0,0 0 16,0 0-16,22-21 0,-22 21 0,21 0 15,22 0-15,-22 0 16,21 0-16,-20 0 0,41 0 0,-20 0 16,-1-21-16,22 21 0,0 0 0,-1 0 15,1 0-15,0 0 0,-1 0 0,1 0 16,21 0-16,-21 0 0,-1 0 15,22 0-15,-21 0 0,21 0 0,-22 0 16,1 0-16,0 0 0,-1 0 0,1 0 16,21 0-16,-22 0 0,22 0 15,-21 0-15,21 0 0,-22 0 0,22 0 16,-21 0-16,0 0 0,-1 0 0,1 0 16,0 0-16,-22 0 0,22 0 0,-22 0 15,1 0-15,-1 0 16,-20 0-16,20 0 0,-21 0 0,22 0 15,-22 0-15,1 0 0,-1 0 0,0-21 16,1 21-16,-22 0 0,21 0 0,0-21 16,-20 21-16,20 0 0,-21 0 0,21 0 15,-20-22-15,-1 22 0,21 0 16,-21 0-16,0 0 0,1 0 0,-1-21 16,0 21-16,0 0 0,0 0 15,-21-21-15,0 0 16,0 0-1,-21 0 1,0 21-16,0-22 0,0 22 16,-1-21-16,1 21 0,0-21 0,0 21 15,0 0-15,21-21 0,-21 21 0,-1-21 16,1 21-16,0 0 0,0 0 0,0 0 16,0 0-16,-1 0 15,1 0-15,0 0 16,42 0 15,0 0-15,1 0-16,-1 21 0,0-21 0,0 0 15,0 0-15,22 0 0,-22 0 0,0 0 16,0 21-16,0-21 0,0 0 16,1 0-16,-1 0 0,0 0 0,0 21 15,0-21 1,-21 21-16,0 1 15,0-1 1,-21 0-16,0-21 0,0 21 16,0-21-16,-22 21 0,22 0 0,0 1 15,0-1-15,-22 0 0,22 0 16,0 0-16,-21 0 0,21 1 16,-22-1-16,22 0 0,0 0 0,0 0 0,0 0 15,-1 1-15,1-1 0,0 0 16,21 0-16,-21-21 0,21 21 15,-21-21-15,21-21 47,0 0-31,21 0-16,0 21 0</inkml:trace>
  <inkml:trace contextRef="#ctx0" brushRef="#br0" timeOffset="62132.48">13928 8361 0,'0'0'0,"21"-21"15,-21 0 1,0-1-16,0 1 15,0 0-15,0 0 16,0 0-16,-21 21 16,-1-21-16,1 21 0,0 0 0,0-22 15,-21 22-15,20 0 0,-20 0 16,21-21-16,-21 21 0,20 0 0,-20 0 16,0 0-16,-1 0 0,1 0 0,0 0 15,-22 0-15,22 0 0,-22 0 0,22 0 16,-21 0-16,-1 0 0,1 0 15,-1 21-15,1-21 0,-1 0 16,1 22-16,-1-22 0,1 21 0,-1-21 16,1 21-16,20 0 0,-20-21 0,-1 21 15,1 0-15,-1-21 0,22 22 0,-22-1 16,1 0-16,21 0 0,-22 0 16,22 0-16,-1 1 0,-20 20 0,21-21 15,-1 0-15,1 0 0,0 1 0,-1 20 16,22-21-16,-21 0 0,-1 22 0,22-22 15,-21 21-15,21 0 0,0-20 16,-22 20-16,22-21 0,0 21 0,0 1 16,0-22-16,-1 21 0,1-21 0,21 22 15,-21-22-15,21 21 0,0-21 16,0 1-16,0 20 0,0-21 0,0 0 16,0 22-16,21-22 0,0 0 15,-21 21-15,22-21 0,-1 1 0,0 20 16,0-21-16,0 21 0,0-20 0,1-1 15,20 21-15,-21-21 0,21 22 0,-20-22 16,20 21-16,0-21 0,1 22 0,-22-22 16,21 0-16,0 0 0,1 0 0,20 0 15,-20 1-15,-1-1 0,21 0 0,1-21 16,-22 21-16,22-21 0,-1 21 16,1 0-16,-1-21 0,1 0 0,-1 0 15,1 22-15,-1-22 0,1 0 16,-1 0-16,1 0 0,-1 0 0,1 0 15,-1 0-15,-20 0 0,20 0 0,1 0 16,-1 0-16,1 0 0,-1 0 0,1 0 16,-1-22-16,-21 22 0,22 0 0,-22 0 15,22-21-15,-22 0 0,22 21 0,-22-21 16,0 21-16,22-21 0,-22 21 16,0-21-16,1-1 0,-1 22 0,0-21 15,22 0-15,-22 0 0,1 21 0,-1-21 16,0 0-16,1-1 0,-1 1 0,0 0 15,1 0-15,-1 0 0,0 0 0,1-1 16,-1 1-16,-21-21 0,21 21 16,1 0-16,-22-22 0,21 22 0,1 0 15,-22-21-15,21 20 0,-21-20 0,0 21 16,22-21-16,-22-1 0,0 22 16,0-21-16,0 21 0,-21-22 0,0 1 15,22 0-15,-22 20 0,0-20 0,0 0 16,0-1-16,0 1 0,-22 21 0,1-21 15,0-1-15,0 1 0,0 21 0,0-22 16,-1 22-16,-20 0 0,21 0 16,-21-21-16,-1 20 0,22 1 0,-21 0 15,-1 0-15,1 0 0,-21 0 0,20-1 16,-20 1-16,-1 0 0,1 0 16,-1 0-16,-20 21 0,-1-21 0,0-1 15,1 22-15,20-21 0,-42 21 16,22 0-16,-1 0 0,0 0 0,22 0 15,-22 0-15,22 0 0,-1 0 0,1 0 16,20 0-16,1 0 0,21 21 0,-22-21 16,22 22-16,0-1 0,0-21 0,21 21 15,-21 0-15,0-21 0,-1 21 16,1 0-16,0 1 0,0-22 16</inkml:trace>
  <inkml:trace contextRef="#ctx0" brushRef="#br0" timeOffset="62693.16">11980 8805 0,'21'0'47,"1"0"-47,-1 0 0,21 0 0,-21 0 16,22 0-16,-1 0 0,0 0 15,1 0-15,-1 0 0,-21 0 0,21 0 16,1 0-16,-1 0 0,-21 0 0,22 0 16,-22 0-16,0 0 0,0 0 0,0 0 15,-42 0 16,-21 0-31</inkml:trace>
  <inkml:trace contextRef="#ctx0" brushRef="#br0" timeOffset="62963.52">12319 8805 0,'0'22'0,"0"-1"16,-21 0-16,21 0 15,0 0-15,-21 0 0,21 22 16,0-22-16,0 0 16,0 21-16,0-20 0,0 20 0,0-21 15,0 21-15,-22-20 0,22 20 0,0-21 16,-21 0-16,21 0 0,-21 1 0,21-1 16,0 0-16,0 0 0,-21 0 0,21 0 15,-21-21-15,21 22 0,-21-22 16,21-22 31</inkml:trace>
  <inkml:trace contextRef="#ctx0" brushRef="#br0" timeOffset="63496.27">12827 9186 0,'0'0'0,"21"-21"0,-21 0 15,0 0-15,-21 0 16,0 21-16,0 0 16,-1 0-16,1 0 0,0 0 15,0 0-15,0 21 0,0-21 0,-1 21 16,1 0-16,0 0 0,0 1 15,0-1-15,21 0 0,0 0 0,-21 0 16,21 0-16,-22 1 0,22-1 0,0 0 16,0 0-16,0 0 0,0 0 15,22-21 1,-1 0-16,0 0 16,0 0-16,0 0 0,0 0 15,1 0-15,-1-21 0,0 0 16,0 0-16,-21 0 0,21 0 15,-21-1-15,0 1 0,21 0 16,-21 0-16,0 0 0,22 0 16,-22-1-1,0 44 1,0-1-16,0 0 0,21-21 16,-21 21-16,0 0 0,0 0 0,0 1 15,0-1-15,0 0 0,21 0 0,0 0 16,-21 0-16,21-21 0,-21 22 15,21-22-15,1 0 0,-22 21 16,21-21-16,-21 21 0,21-21 16,0 0-16,-21-21 15,21 21-15,-21-21 16</inkml:trace>
  <inkml:trace contextRef="#ctx0" brushRef="#br0" timeOffset="63720.15">13123 9165 0,'0'0'0,"0"21"47,0 1-47,0-1 16,21 0-16,1 0 0,-22 0 16,0 0-16,21 1 0,0-1 15,0-21-15,-21 21 0,21 0 31</inkml:trace>
  <inkml:trace contextRef="#ctx0" brushRef="#br0" timeOffset="63987.99">13356 9165 0,'-21'0'31,"0"0"-15,0 0-16,-1 0 0,1 21 15,0-21-15,0 22 0,0-1 16,0 0-16,-1 0 0,1-21 0,0 21 16,0 0-16,0 1 0,0-1 15,-1 0-15,1 0 0,0 0 16,21 0-1,21-21 17,0 0-32,1 0 15,-1-21-15</inkml:trace>
  <inkml:trace contextRef="#ctx0" brushRef="#br0" timeOffset="64255.84">13589 9165 0,'0'0'16,"21"0"-16,-21 21 31,0 1-31,-21-1 16,21 0-16,-21 0 15,21 0-15,0 0 0,-21 1 16,21-1-16,-22 0 15,22 0-15,0 0 16,-21-21 0,21-21 15</inkml:trace>
  <inkml:trace contextRef="#ctx0" brushRef="#br0" timeOffset="64471.72">13674 8890 0,'0'-42'15,"-22"42"17,22-21-17,0 42 48</inkml:trace>
  <inkml:trace contextRef="#ctx0" brushRef="#br0" timeOffset="65883.92">5313 10033 0,'0'0'0,"-43"0"16,22 0-1,0 0 1,21 21 0,21 0-1,0 1-15,1-1 0,-1 0 0,0 21 16,21-21-16,1 1 0,20 20 0,-21 0 16,43 1-16,-21-1 0,20-21 15,22 21-15,-21 1 0,-1 20 0,22-20 16,-21-1-16,21-21 0,-22 21 0,22 1 15,0-1-15,-21 0 0,21 1 16,-1-1-16,1-21 0,-21 22 0,21-1 16,0 0-16,-1 1 0,1-22 15,21 21-15,-21 0 0,0 1 0,21-1 16,-21 0-16,0-20 0,-1 20 0,1 0 16,0-21-16,0 22 0,0-22 15,-22 0-15,1 21 0,21-20 0,-43-1 16,22 0-16,-21-21 0,-1 21 0,1 0 15,-22-21-15,0 0 0,1 21 0,-22-21 16,0 0-16,21 0 0,-21 0 16,1 0-16,-1 0 0,0 0 15,-21-21-15,0 0 16,0 0-16,0 0 16,0 0-1,-21-1-15,0 22 0,21-21 0,-22 0 16,1 21-16,21-21 0,-21 21 15,0-21-15,0 21 0,0 0 0,-1-21 16,1-1-16,0 22 0,0 0 16,42 0 31,0 22-47,0-22 15,1 21-15,-1-21 0,0 0 16,0 21-16,0-21 0,0 21 15,1-21-15,-1 21 0,0-21 0,0 21 16,0-21-16,0 22 0,-21-1 16,22-21-16,-22 21 0,0 0 15,-22 0-15,1-21 16,-63 43 0,62-22-16,1-21 0,-21 21 0,0 0 15,20 0-15,-20 0 0,21 1 0,0-22 16,-22 21-16,22 0 0,0 0 0,-21 0 15,21-21-15,-1 21 0,1 1 16,0-22-16,0 21 0,0-21 0,21 21 16,0-42 15,21 0-31,0 21 16</inkml:trace>
  <inkml:trace contextRef="#ctx0" brushRef="#br0" timeOffset="67439.86">12615 11663 0,'21'0'15,"-21"-21"1,0 0-1,-21 21 1,0-22-16,0 22 0,0 0 16,0 0-16,-1-21 0,1 21 0,0 0 15,0 0-15,0 0 0,-22 0 16,22 0-16,-21 0 0,0 0 0,-1 0 16,1 0-16,0 0 0,-1 0 0,1 0 15,0 0-15,-22 0 0,22 0 0,-22 0 16,22 0-16,0 0 0,-22 21 0,22-21 15,-22 22-15,22-22 0,-22 21 16,22-21-16,0 21 0,-22-21 0,22 21 16,0-21-16,-22 21 0,22 0 0,-1 1 15,-20-1-15,21 0 0,-1 0 0,1 0 16,0 0-16,-1 1 0,1-1 16,0 21-16,20-21 0,-20 0 15,21 1-15,-21-1 0,20 21 0,1-21 16,0 0-16,0 1 0,21-1 0,-21 0 15,0 0-15,-1 0 0,22 22 0,0-22 16,-21 0-16,21 0 0,-21 0 16,21 0-16,-21 1 0,21-1 0,0 0 15,0 0-15,0 0 0,0 0 0,0 1 16,0-1-16,0 0 0,0 0 16,0 0-16,0 0 0,0 1 0,0-1 15,21 0-15,0 0 0,-21 0 16,21 0-16,1 1 0,-22-1 15,21 0-15,0 0 0,-21 0 0,21 0 16,0 1-16,0-1 0,-21 0 0,22-21 16,-1 21-16,0 0 0,-21 0 0,21 1 15,0-1-15,0 0 0,1 0 0,-1-21 16,0 21-16,0 0 0,0-21 16,22 22-16,-22-22 0,21 21 0,0-21 15,-20 21-15,20-21 0,21 21 0,-20-21 16,-1 21-16,22 0 0,-22-21 0,21 22 15,-20-22-15,20 21 0,1-21 0,-22 21 16,22-21-16,-1 21 0,1 0 16,-1-21-16,1 21 0,-1-21 15,22 22-15,-22-22 0,1 21 0,-1-21 16,1 21-16,84-21 16,-85 21-16,1-21 0,-1 0 0,1 0 0,-1 0 15,-20 21-15,20-21 0,1 0 0,-1 0 16,-20 0-16,20 0 0,1 0 15,-1-21-15,-21 21 0,22-21 0,-1 0 16,-20 21-16,20-21 0,1 21 0,-22-22 16,22 1-16,-22 21 0,21-21 0,-20 0 15,-1 21-15,0-21 0,1 0 0,-1-1 16,0 22-16,1-21 16,-1 0-16,-21 0 0,22 0 0,-1 0 15,0-1-15,1 1 0,-22-21 0,21 21 16,0 0-16,1-22 0,-22 22 0,21 0 15,-21-21-15,22 20 0,-22-20 0,0 21 16,0 0-16,0-22 0,1 22 16,-22 0-16,0 0 0,0-21 0,0 20 15,0 1-15,0 0 0,0-21 0,0 21 16,0-1-16,0 1 0,0-21 0,0 21 16,0-22-16,0 22 0,-22 0 15,22-21-15,-21 21 0,0-1 0,21-20 16,-21 21-16,0 0 0,0 0 15,-1-1-15,22 1 0,-42-21 0,21 21 16,0 0-16,-22-1 0,22 1 0,-21 0 16,0 0-16,20 0 0,-20 0 15,21-1-15,0 1 0,-22 0 0,22 21 16,0-21-16,-21 0 0,21 0 0,-22 21 16,1-22-16,21 1 0,-22 0 0,-20 0 15,21 21-15,-22-21 0,22 0 16,-22 21-16,1-22 0,-22 22 0,22-21 15,-1 21-15,1 0 0,-22 0 16,21 0-16,1 0 0,-1 0 0,1 0 16,-1 0-16,1 0 0,-1 0 0,1 0 15,-1 0-15,1 0 0,-22 0 16,22 0-16,-1 0 0,1 0 0,-1 0 16,22 0-16,-22 0 0,22 0 0,0 21 15,-1-21-15,22 0 0,-21 22 0,0-1 16,20-21-16,1 0 0,-21 21 0,21-21 15,0 21-15</inkml:trace>
  <inkml:trace contextRef="#ctx0" brushRef="#br0" timeOffset="67799.66">10880 12129 0,'21'0'0,"0"0"16,0 0-16,0 0 0,0 0 15,1 0-15,20 0 0,-21 0 0,21 0 16,-20 0-16,20 0 0,0 0 0,1 0 16,-1 0-16,0 0 0,-21 21 15,22-21-15,-22 0 0,0 0 0,21 0 16,-20 21-16,-1-21 16,-42 0 15,-1 0-31,1 0 0</inkml:trace>
  <inkml:trace contextRef="#ctx0" brushRef="#br0" timeOffset="68068">11366 12192 0,'0'21'15,"0"0"-15,0 1 16,0-1-16,0 0 0,0 0 15,0 0-15,0 0 0,0 1 0,0-1 16,0 0-16,0 0 0,0 0 0,0 0 16,0 1-16,0-1 15,0 0-15,0 0 0,0 0 0,-21 0 16,21 1-16,-21-22 0,21 21 0,-21 0 0,21 0 16</inkml:trace>
  <inkml:trace contextRef="#ctx0" brushRef="#br0" timeOffset="68512.97">11642 12425 0,'0'0'0,"0"-21"0,21 21 0,0 0 16,0 0-1,0 0-15,0 21 16,1-21-16,-22 21 0,21 0 0,0-21 16,-21 21-16,21 1 0,0-1 0,-21 0 15,21 21-15,-21-21 0,22 1 0,-22-1 16,0 0-16,0 0 0,0 0 0,0 0 15,0 1-15,0-1 0,0 0 16,-22-21-16,22 21 16,-21-21-16,21-21 31,0 0-31,0 0 0,0-1 16,0 1-16,0 0 0,0 0 0,21 0 15,1 0-15,-22-1 0,21 1 16,0 0-16,0-21 0,-21 21 0,21 21 15,0-22-15,1 1 0,-22 0 0,21 21 16,0 0-16,-21-21 0,21 21 16,0 0-16,0 0 0,-21-21 0,22 21 15,-1 0-15,0 0 16,0 0 0</inkml:trace>
  <inkml:trace contextRef="#ctx0" brushRef="#br0" timeOffset="69319.98">12700 12573 0,'21'-42'16,"-21"21"-16,0-1 0,0 1 15,0 0-15,0 0 16,-21 21-16,0 0 0,0 0 0,-1 0 16,1 0-16,0 0 15,0 0-15,0 0 0,0 0 0,-1 21 16,1 0-16,0 0 0,0 1 0,0-1 16,0 0-16,-1 0 0,22 0 0,-21 0 15,21 1-15,-21-1 0,21 0 0,-21 21 16,21-21-16,0 1 0,0-1 15,0 0-15,0 0 16,21 0-16,0-21 0,0 0 16,1 0-16,-1 0 0,0 0 15,0 0-15,0 0 0,0 0 16,1-21-16,-1 21 0,0-21 0,0 0 16,0 0-16,-21-1 0,0-20 15,21 21-15,1 0 0,-22 0 0,21-22 16,-21 22-16,0 0 0,0 0 0,0 0 15,21 21-15,-21-22 16,0 44 15,0-1-31,0 0 16,0 0-16,0 0 0,0 0 16,0 1-16,0-1 0,0 0 0,0 0 15,0 0-15,0 0 0,0 1 16,21-1-16,0-21 0,0 0 15,1 0-15,-1 0 16,0 0-16,0 0 0,0 0 16,0-21-16,1 21 0,-22-22 15,0 1-15,21 0 0,0 21 0,-21-21 16,21 0-16,-21 0 0,0-1 0,21 1 16,0 0-16,-21 42 46,0 0-30,0 1-16,0-1 0,0 0 16,0 0-16,-21 0 0,21 0 15,0 1-15,0-1 16,0 0 0,0-42 15,0 0-16,0-1-15,0 1 16</inkml:trace>
  <inkml:trace contextRef="#ctx0" brushRef="#br0" timeOffset="69515.87">13123 12404 0,'0'0'0,"-21"-21"16,0-1-16</inkml:trace>
  <inkml:trace contextRef="#ctx0" brushRef="#br0" timeOffset="70060.89">13420 12552 0,'0'21'16,"0"0"-1,0 0 1,-22 1-16,1-1 16,21 0-16,0 0 15,0 0-15,-21 0 0,21 1 16,-21-1-16,21 0 0,-21 0 16,0-21-16,21 21 15,0-42 32,0 0-47,0 0 16,21 0-16,-21-1 0,21 1 0,0 0 15,0 0-15,0 0 0,1 0 0,-1-1 16,21 1-16,-21 0 0,22 0 0,-1 0 16,-21 0-16,21 21 0,1 0 15,-22 0-15,21 0 0,-21 0 0,1 0 16,20 0-16,-21 0 0,0 21 0,0 0 15,-21 0-15,22 0 0,-22 0 16,0 22-16,0-22 0,0 21 0,0-21 16,0 22-16,0-22 0,0 21 0,-22-21 15,1 1-15,0 20 16,21-21-16,-21 0 0,0 0 0,21 1 16,0-1-16,-21 0 15,21-42 16</inkml:trace>
  <inkml:trace contextRef="#ctx0" brushRef="#br0" timeOffset="71412.2">4445 10456 0,'0'0'0,"0"-21"16,0 42 31,0 1-47,0-1 0,0 0 16,0 0-16,21 21 0,-21-20 15,21 20-15,0 0 0,1 1 16,-1 20-16,21-21 0,-21 1 0,22 20 15,-1 1-15,-21-1 0,43 1 0,-22-1 16,0 22-16,1-22 0,20 1 16,1 21-16,-22-22 0,21 1 0,1 20 15,-1 1-15,1-22 0,-1 22 0,22 0 16,-21-22-16,20 22 0,1 0 0,0-1 16,-1-20-16,1 20 0,0 1 15,-1 0-15,1-1 0,0 1 0,-1 0 16,1-1-16,-22 1 0,22-21 0,-21 20 15,-1 1-15,1 0 0,-22-1 0,0 1 16,22 0-16,-22-1 0,-21 1 16,22-22-16,-1 22 0,0-21 15,-21 20-15,22-20 0,-22 20 0,0-20 16,21-1-16,-20 1 0,-1-1 0,0 1 16,0-22-16,0 22 0,0-22 0,1 0 15,-1 1-15,0-1 0,-21-21 0,0 22 16,21-22-16,0 21 0,-21-21 15,0 0-15,0 1 0,21-22 16,1-22 15,-22 1-31,0 0 16,0 0 0,0 0-16,0 0 0,0-1 15,0 1-15,0 0 0,0 0 16,0 0-16,0 0 0,0-1 15,0 1-15,0 0 0,0 0 16,0 0 0,0 42 46,0 0-46,0 0-1,21-21-15,0 21 0,-21 1 0,21-22 16,0 21-16,-21 0 0,21-21 0,1 21 16,-22 0-16,21-21 0,0 21 15,0 1-15,-21-1 0,21 0 16,-21 0-16,0 0 16,-21 0-1,0-21-15,-21 0 16,20 22-16,1-22 0,-21 21 0,21-21 15,-22 0-15,22 21 0,-21-21 0,21 0 16,-22 21-16,22-21 0,-21 0 0,21 0 16,0 21-16,-1-21 0,1 0 15,0 0-15,42-21 47,0 21-47,1-21 0</inkml:trace>
  <inkml:trace contextRef="#ctx0" brushRef="#br0" timeOffset="72441.13">10604 15240 0,'-21'-21'0,"42"42"0,-63-63 0,21 42 15,0-21-15,21-1 0,-21 1 0,-1 0 16,1 0-16,0 0 0,-21 0 0,21 21 16,-1-22-16,-20 22 0,0 0 0,-1 0 15,1 0-15,0 0 0,-22 0 16,22 0-16,-22 0 0,1 0 0,-1 0 16,1 22-16,-1-1 0,1 0 0,-22 0 15,22 0-15,-22 0 0,0 1 0,22 20 16,-22-21-16,1 0 0,-1 22 15,21-22-15,-20 21 0,20-21 0,1 22 16,20-22-16,-20 21 0,21-21 16,-1 22-16,1-22 0,0 21 0,20 0 15,1-20-15,0 20 0,0-21 0,21 21 16,0 1-16,0-22 0,0 21 16,0 1-16,0-1 0,0 0 0,21 1 15,0-1-15,22 0 0,-22 1 0,0-1 16,21-21-16,1 21 0,-1 1 0,0-1 15,22-21-15,-1 22 0,1-22 16,-1 21-16,22-21 0,0 0 0,20 22 16,-20-22-16,0 0 0,21 0 0,-1 0 15,1 1-15,21-1 0,0 0 16,-21 0-16,21 0 0,0-21 16,0 21-16,0 1 0,0-22 0,0 21 15,0 0-15,0-21 0,0 0 0,0 21 16,0-21-16,0 0 0,0 0 15,0 0-15,0 0 0,0 0 0,21 0 16,-21 0-16,0 0 0,-21-21 0,21 0 16,0 0-16,-21-1 0,21 1 15,-21 0-15,-22 0 0,22-21 0,-21 20 16,-22 1-16,22 0 0,-21-21 0,-22 21 16,21-1-16,-20-20 0,-22 21 0,21-21 15,-21-1-15,1 1 16,-1 0-16,-21-1 0,0 1 0,0-22 15,0 22-15,0-21 0,0 20 0,-21-20 16,-22 20-16,22-20 0,0 21 0,-21-1 16,-22-20-16,22 20 0,-22 1 15,1 0-15,-22-1 0,0 1 0,1 0 16,-22-1-16,21 1 0,-21 0 0,-21-1 16,22 1-16,-22 0 0,0-1 15,-22 22-15,22-21 0,0 21 0,-21 0 16,0-1-16,21 1 0,-21 0 0,0 21 15,0 0-15,-1-21 0,22 21 0,0 0 16,0 0-16,-21 0 16,21 0-16,21 0 0,-21 0 0,22 0 15,-1 21-15,0-21 0,21 21 0,1 0 16,-1-21-16,21 22 0,1-1 0,-1-21 16,22 21-16,0 0 0,-1 0 15,22 0-15,0-21 0,21 22 0,0-1 16,0 0-16,0 0 0,21 0 0,0 0 15,1 1-15,-1-1 0</inkml:trace>
  <inkml:trace contextRef="#ctx0" brushRef="#br0" timeOffset="72805.92">9948 15600 0,'-21'21'15,"0"0"1,21 0-16,-21 1 0,21 20 16,0-21-16,0 21 0,0 1 0,-21-22 15,-1 106 1,22-85-16,0 1 0,0-1 0,-21-21 15,21 21-15,-21 1 0,0-1 16,21-21-16,0 22 0,-21-22 0,0 0 16,21 21-16,-22-21 0,22 1 0,0-1 15,0 0-15,-21-21 0,21-21 47,0 0-47,0-1 0,0 1 16,0-21-16,0 21 0,0 0 0</inkml:trace>
  <inkml:trace contextRef="#ctx0" brushRef="#br0" timeOffset="73128.74">9800 15790 0,'0'-21'0,"0"42"0,21-63 0,-21 21 0,0 0 16,21 0-16,1-1 0,-1 1 15,0 0-15,0 21 0,0-21 16,0 21-16,1 0 0,-1 0 0,0 0 15,0 0-15,21 0 0,-20 0 0,-1 0 16,21 0-16,-21 0 0,0 0 0,22 21 16,-22 0-16,0 0 0,-21 1 15,0 20-15,21-21 0,-21 0 16,0 0-16,0 22 0,-21-22 0,0 0 16,0 0-16,0 0 0,-22 1 0,1-1 15,21 0-15,-22 0 0,1-21 16,0 21-16,21 0 0,-22-21 0,22 0 15,0 0-15,0 0 0,21-21 47,21 21-47,0-21 0,0 0 0,0 21 16,22-21-16,-22 0 0</inkml:trace>
  <inkml:trace contextRef="#ctx0" brushRef="#br0" timeOffset="73435.57">10774 15431 0,'-21'21'31,"21"0"-31,-22 0 0,1 0 16,0 0-16,21 22 0,-21-22 0,0 21 15,0 1-15,-1-1 0,22 0 0,-21-21 16,21 22-16,-21-1 16,0 0-16,21 1 0,-21-22 0,21 21 15,0-21-15,-21 1 0,-1-1 0,22 21 16,0-21-16,0 0 16,-21-21-16,42 0 31,1-21-31,-1 0 0,0 0 15</inkml:trace>
  <inkml:trace contextRef="#ctx0" brushRef="#br0" timeOffset="74436.17">11091 15812 0,'21'-22'0,"-21"1"15,0 0-15,0 0 16,-21 21-16,0 0 16,0-21-16,0 21 0,0 0 0,-1 0 15,1 0-15,0 0 0,0 0 0,0 21 16,0-21-16,-1 21 0,1-21 16,-21 21-16,21 0 0,0 1 0,-1-1 15,1 0-15,21 0 0,-21 21 0,21-20 16,-21-1-16,21 0 0,0 0 15,0 0-15,0 0 0,0 1 16,21-1-16,0-21 16,0 0-16,1 0 0,-1 0 0,0 0 0,0 0 15,0 0-15,0 0 0,1 0 0,-1-21 16,0 21-16,21-22 0,-21 1 16,1 0-16,-1 0 0,0 0 0,0 0 15,0-1-15,-21 1 0,21 0 0,1 0 16,-22 0-16,0 0 0,0-1 15,0 44 17,0-1-32,0 0 15,-22 0-15,22 0 0,0 0 16,-21 1-16,21-1 0,0 0 0,0 0 16,0 0-16,0 0 0,0 1 0,0-1 15,21 0-15,1-21 0,-1 0 16,-21 21-16,21-21 0,0 0 15,0 0-15,0 0 0,1 0 0,-1 0 16,0-21-16,0 21 0,0-21 16,-21 0-16,21-1 0,1 1 15,-22-21-15,0 21 0,21 0 16,-21-1-16,21 1 0,-21 0 0,0 0 16,0 0-1,0 42 16,0 0-31,0 0 0,-21 0 16,21 1-16,0-1 0,0 0 16,-21-21-16,21 21 0,0 0 15,0 0-15,-22-21 16,22 22-16,-21-22 16,21-22 30,0 1-46,0 0 0,0 0 16,0 0-16,21 21 0,1-21 0,-1-1 16,0 1-16,0 0 0,0 0 15,0 21-15,1-21 0,-1 0 0,0 21 16,0 0-16,0-22 0,0 22 0,22 0 16,-22 0-16,0 0 0,0 0 15,0 22-15,1-22 0,-22 21 16,0 0-16,0 0 0,0 0 0,0 0 15,0 1-15,0-1 0,0 0 16,0 0-16,0 0 0,0 0 0,0 1 16,-22-1-16,1 0 15,21 0-15,-21-21 0,21 21 16,-21-21-16,21 21 16,0-42 15,21 0-31,0 0 15,0 0-15</inkml:trace>
  <inkml:trace contextRef="#ctx0" brushRef="#br0" timeOffset="74864.02">12023 15939 0,'0'21'16,"21"-21"15,0 0-31,0 0 16,0 0-16,0 0 0,1 0 0,-1 0 15,0-21-15,0 21 0,0-22 16,0 22-16,1-21 0,-1 0 16,-21 0-16,21 0 15,-21 0-15,0-1 0,0 1 16,-21 0-16,0 21 15,-1 0-15,1 0 16,0 0-16,0 21 0,-21 0 0,20 1 16,1-22-16,-21 21 0,21 0 0,0 21 15,-1-21-15,1 1 0,21-1 0,0 0 16,-21 0-16,21 0 0,-21 0 16,21 1-16,0-1 0,0 0 0,0 0 15,0 0-15,0 0 0,21-21 16,0 22-16,0-1 0,22-21 0,-22 21 15,0-21-15,0 21 16,22-21-16,-22 21 0,0-21 0,0 0 16,0 0-16,0 0 0,1 0 0,-1 0 15,0-21-15,0 0 0,0 0 0</inkml:trace>
  <inkml:trace contextRef="#ctx0" brushRef="#br0" timeOffset="92791.21">15727 8975 0,'0'-21'16,"0"-1"-1,0 1-15,0 0 16,0 0-1,0 42 64,0 0-79,0 0 15,0 1-15,0-1 0,0 0 16,0 0-16,0 0 0,0 0 0,0 1 15,0-1-15,0 0 0,0 0 16,0 0-16,0 0 16,0-42 46,0 0-62,0 0 16,0 0-16,0 0 0,0-1 15,0 1-15,21 0 0,-21 0 16,0 0-16,0 0 0,0-1 16,0 44 15,0-1-15,0 0-16,0 0 15,0 0 1,0 0-16,0 1 0,21-22 15,-21 21-15,0 0 0,0 0 16,0 0 0,0-42 31,0 0-47,0 0 15,0 0-15,0-1 0,0 1 0,0 0 16,0 0-16,0 0 0,0 0 15,0-1-15,0 1 0,21 21 32,-21 21-1,0 1-31,0-1 0,0 0 16,0 0-16,0 0 0,0 0 15,0 1-15,0-1 16,0 0-16,0 0 0,0 0 15,0 0 1,0-42 15,0 0-31,0 0 16,0 0-16,0 0 16,0-1-16,0 1 0,0 0 0,0 0 15,0-21-15,0 20 0,0 1 0,0 0 16,0 0-16,0 0 15,21 21-15,-21 21 32,0 0-32,0 0 15,0 0-15,0 1 0,0-1 16,0 0-16,0 0 0,0 0 0,0 0 16,0 1-16,0-1 15,0 0 1,-21-21-16,21-21 31,0 0-15,0-1-16,0 1 15,0 0-15,0 0 0,0 0 16,0 0-16,0-1 0,0 1 0,0 0 16,0 42 30,0 0-46,0 1 16,0-1-16,0 0 0,0 0 0,0 0 16,0 0-16,0 1 0,0-1 0,0 0 15,0 0-15,0 0 0,0 0 16,0 1-16,0-1 0,-21-21 0,21 21 16,0 0-16,0 0 15,0-42 16,0 0-31,0 0 16,0 0-16,0-1 16,0 1-16,0 0 15,0 0 1,0 0 0,0 0-16,0-1 15,21 22 1,-21-21-16,0 42 62,0 1-62,0-1 0,0 0 16,0 0-16,0 0 0,0 0 16,0 1-16,0-1 15,0 0-15,0 0 16,0 0-16,0 0 15,0 1-15,0-1 16,0 0 15,21-21 32,1 0-48,-1 0-15,0 0 16,0 0-16,0 0 16,0 0-16,1 0 15,-1 0-15,0 0 16,0 0-16,0 0 0,22 0 0,-22-21 16,21 0-16,0 21 0,1-22 0,20 1 15,-20 0-15,20 0 0,1 21 0,-1-42 16,1 20-16,20 1 0,-20 0 0,-1 0 15,22 0-15,-22 0 0,1-1 0,-1 1 16,22 0-16,-21 0 0,-1 0 0,1 0 16,-22-1-16,21 1 15,-20 21-15,-1-21 0,0 21 0,1-21 0,-22 21 16,0-21-16,21 21 0,-20 0 16,-1 0-16,-21-21 0,-21 21 78,21 21-63,-22-21-15,1 21 16,0-21 0,21 21-16,-21-21 15,21 21-15,-21-21 16,0 0-16,-1 21 15,1 1-15,0-22 0,0 0 16,0 21-16,0 0 0,-22-21 0,22 21 16,-21-21-16,-22 21 0,22 0 0,-22 1 15,1-1-15,-22 0 0,1 0 0,-1 0 16,0 0-16,1 22 0,-1-22 0,0 0 16,22 0-16,-22 0 0,43 1 15,-22-22-15,43 21 0,-21-21 0</inkml:trace>
  <inkml:trace contextRef="#ctx0" brushRef="#br0" timeOffset="95006.67">15621 6011 0,'0'-21'0,"0"0"16,0 0-16,0 0 15,0 0 1,0-1-16,0 44 31,0-1-15,0 0-16,0 0 15,0 21-15,0-20 0,0-1 0,0 0 16,0 0-16,0 0 0,0 0 0,0 43 31,0-43-31,0 0 0,0 0 16,0-42 31,0 0-47,0 0 15,0 0-15,0 0 0,0-1 16,0 1-16,0 0 0,0 0 16,0 0-16,0 0 0,0-1 0,0 1 15,0 0-15,0 0 16,0 42 15,0 0-31,0 0 16,0 1-16,0-1 15,0 0-15,0 0 0,0 0 0,0 0 16,0 1-16,0-1 0,0 0 0,0 0 16,0 0-16,0 0 0,0 1 15,0-1-15,0 0 16,0 0-1,0 0 17,21-21 15,0-21-47,0 0 0,1 21 15,-1-21-15,21 21 0,0-21 0,1-1 16,-1 1-16,22 0 0,-1 0 15,1 0-15,20 0 0,1-1 0,0-20 16,-1 21-16,1-21 0,21 20 0,-22-20 16,1 21-16,0-21 0,-1 20 15,1 1-15,-21 0 0,-1 0 16,1 0-16,-1 0 0,-21-1 0,1 22 16,-1-21-16,-21 21 0,0-21 0,1 21 15,-1 0-15,-42 0 328,-1 0-250,1 0-46,21 21-32,-21-21 0,0 0 15,0 0 1,0 21-16</inkml:trace>
  <inkml:trace contextRef="#ctx0" brushRef="#br0" timeOffset="96628.89">17145 3831 0,'0'-21'16,"0"0"0,0 42 46,-21 0-62,0 0 16,21 1-16,-22-1 0,22 21 0,0-21 15,0 22-15,-21-22 16,21 21-16,-21-21 0,21 22 0,-21-1 16,21-21-16,-21 21 0,21-20 0,0-1 15,0 21-15,0-21 0,0 0 16,-21 1-16,21-1 0,0 0 15,0-42 32,21 0-47,-21-1 0,21 1 16,-21 0-16,0 0 0</inkml:trace>
  <inkml:trace contextRef="#ctx0" brushRef="#br0" timeOffset="97569.38">16912 3450 0,'0'0'16,"-21"21"-16,-43 22 0,43-22 16,0 0-16,0 0 0,0 0 0,-22 1 15,22-1-15,0 21 0,0-21 16,0 0-16,0 1 0,-1-1 0,1 0 15,0 21-15,0-21 0,0 1 0,21 20 16,-21-21-16,-1 21 0,22-20 16,0 20-16,-21-21 0,21 21 15,0 1-15,-21-22 0,21 21 0,0-21 16,0 22-16,0-22 0,0 0 16,0 21-16,0-20 0,0-1 0,21 0 15,0 0-15,1 0 0,-1 0 0,-21 1 16,42-1-16,-21 0 0,0 0 0,1 0 15,-1-21-15,0 21 0,0 1 16,21-22-16,-20 21 0,20-21 0,-21 21 16,21-21-16,-20 0 0,20 0 0,-21 0 15,21 0-15,1 0 0,-22 0 0,21 0 16,-21 0-16,22 0 0,-1 0 16,0 0-16,-20 0 0,20-21 0,0 0 15,1 21-15,-22-22 0,21 1 16,-21 0-16,0 0 0,22-21 0,-22 20 15,0-20-15,0 21 0,0-21 16,1-1-16,-1 1 0,-21 0 0,21-1 16,0 1-16,-21 0 0,21-1 0,-21 1 15,0 21-15,21-22 0,-21 1 16,22 21-16,-22-21 0,0 20 0,0 1 16,0 0-16,0-21 0,0 21 0,0-1 15,0 1-15,0 0 0,0 0 16,0 0-16,-22 0 0,22-1 0,-21 22 15,0-21-15,21 0 0,-21 0 16,0 0-16,0 0 0,-1 21 16,1-22-16,0 1 0,0 0 0,-64-21 15,43 21-15,21 21 16,-22-22-16,22 22 0,-21-21 16,21 21-16,-22 0 0,22 0 0,-21 0 15,21 0-15,0 0 0,-1 0 16,1 0-16,0 0 0,-21 0 0,21 0 15,-1 0-15,1 21 0,0-21 0,0 22 16,0-22-16,-22 21 16,22 0-16,0-21 0,0 21 0,0-21 0,0 21 15,-1 0-15,-20-21 0,42 22 0,-21-1 16,0-21-16,0 21 16,-1-21-16,22 21 0,0 0 15,-21 0-15,21 1 0,0-1 16,0 0-1,21-21-15,1 21 0</inkml:trace>
  <inkml:trace contextRef="#ctx0" brushRef="#br0" timeOffset="98535.55">16997 3852 0,'0'-21'47,"21"21"-31,0-21-1,-21 0-15,21 21 16,-21-21 0,21 21-1,-21 21 16,0 0-15,0 0-16,0 0 0,0 1 16,0-1-16,0 0 0,0 0 15,-21 0-15,21 22 0,0-22 0,-21 0 16,21 21-16,0-21 0,0 22 0,0-22 16,0 0-16,0 21 0,-21-20 0,21-1 15,0 0-15,0 0 16,-21 0-16,21 0 0,0 1 0,0-1 15,0 0-15,0 0 0,0 0 16,0 0 0,-21-21-16,-1 0 15,1 0 1,0 0 0,0 0-16,0 0 15,0 0-15,-1 0 0,1 0 0,0 0 16,0 0-16,0 0 0,0 0 15,-1 0-15,1 0 32,42 0-17,1 0 1,-1 0-16,21 0 0,-21 0 16,0 0-16,22 0 0,-22 0 0,21 0 15,-21-21-15,22 21 0,-1 0 0,-21 0 16,22 0-16,-22 0 0,21-21 15,-21 21-15,0 0 0,1 0 0,-1 0 16,0 0-16,0 0 31,-21-21-15,0 0 0,0 0-16,0-1 15,0 1-15</inkml:trace>
  <inkml:trace contextRef="#ctx0" brushRef="#br0" timeOffset="99511.99">16891 3958 0,'0'-21'47,"0"0"-31,21 0-1,0 0-15,-21-1 16,0 1-16,21 21 0,-21-21 15,22 0-15,-1 21 0,-21-21 16,0 0 0,21 21 15,-21 21-31,0 0 16,0 0-16,21 0 15,-21 0-15,0 1 16,0-1-16,0 0 0,0 0 0,0 0 15,0 0-15,0 1 0,0 20 16,0-21-16,0 0 0,0 22 0,0-22 16,0 0-16,0 21 0,0-21 0,0 1 15,0-1-15,-21 0 0,21 0 16,0 0-16,0 0 0,0 1 16,-21-1-16,21 0 0,0 0 31,-21-21-31,21 21 0,-22-21 15,22 21-15,-21-21 16,0 0-16,0 0 16,0 0-1,0 0-15,-1 0 0,1 0 16,0 0-16,0 0 0,0 0 16,0 0-16,-1 0 15,1 0-15,0 0 16,21 22-1,21-22 17,0 0-32,1 0 0,-1 21 15,0-21-15,0 0 0,0 0 0,0 0 16,22 0-16,-22 0 0,0 0 16,21 0-16,-20 0 0,-1 0 0,21 0 15,-21 0-15,22 0 0,-22 0 0,0 0 16,0 0-16,0 0 0,0 0 0,1 0 15,-1 0-15,-21 21 47</inkml:trace>
  <inkml:trace contextRef="#ctx0" brushRef="#br0" timeOffset="104497">19092 5630 0,'0'-21'94,"0"0"-63,0 0 0,0 42 1,0 0-17,0 0-15,0 1 16,21-1-16,-21 0 16,0 0-16,0 0 0,22 0 15,-22 1-15,0-1 16,0 0-16,0 0 15,0 0-15,0-42 63,0 0-47,0 0-16,0 0 15,0-1-15,0 1 0,0 0 0,0 0 16,0 0-16,0 0 0,0-1 15,0 1 1,0 0 0,0 42 46,0 0-46,0 1-16,0-1 15,0 0-15,0 0 16,0 0 0,0 0-16,0 1 15,0-1-15,0 0 16,0 0-16,0 0 16,0 0-1,0 1 1,0-1-16,0 0 15,0 0 1,0 0 125,21-21-94,-21 21-16,0 1-16,0-1 1,21-21 62,0 0-62,0 0-16,0-21 0,1-1 15,-1 22-15,0-21 0,0 21 16,0-21-16,0 0 0,1 21 16,-1-21-16,21 0 0,-21 21 0,22-22 15,-1 1-15,-21 0 0,21 0 0,1 21 16,-1-21-16,0 0 0,1-1 16,-1 22-16,0-21 0,1 0 15,-1 0-15,-21 0 0,22 21 0,-1-21 16,0-1-16,-21 1 0,22 0 0,-22 0 15,21 21-15,-21-21 0,22 0 16,-22 21-16,0-22 0,0 22 0,0 0 16,1 0-16,-22-21 0,21 21 0,0 0 15,-21-21-15,21 21 16,0 0-16,0 0 16,1-21-1,-1 21 1,0 0-1,0 0 17,0-21-17,0 21 1,1 0 0,-22-21-1,21 21-15,0 0 16,-21-22-16,21 22 15,0 0 1,0 0-16,-21-21 0,22 21 16,-44 0 624,1 21-624</inkml:trace>
  <inkml:trace contextRef="#ctx0" brushRef="#br0" timeOffset="108121.26">18902 12256 0,'0'-22'16,"0"1"0,0 0-1,0 0 1,0 0-1,0 0 1,0-1 0,0 44 31,0-1-32,0 0-15,0 0 0,0 0 16,0 0-16,0 1 15,0-1-15,0 0 0,0 0 16,0 0-16,0 0 0,0 1 0,0-1 16,0 0-16,0 0 0,0 0 15,0 0-15,0 1 16,0-44 31,0 1-32,0 0-15,0 0 16,0 0-16,0 0 0,0-1 16,0 1-16,0 0 0,0 0 15,0 0-15,0 0 0,0-1 0,0 1 16,0 0-16,0 42 47,0 0-32,0 1-15,0-1 16,0 0-16,0 0 0,0 0 0,0 0 16,0 1-16,0-1 0,0 0 15,0 0-15,0 0 0,0 0 16,0 1-16,0-1 16,0 0-1,0 0 48,0 0-16,0 0-1,21-21 17,0 0-47,0 0-16,0 0 15,1 0 1,-1 0-1,0 0-15,0 0 16,0 0 0,0 0-1,-21-21-15,22 21 0,-1 0 0,0 0 16,0 0-16,-21-21 0,21 21 0,22 0 16,-22 0-16,0-21 0,0 0 0,21 21 15,1-21-15,-22 21 0,21-22 16,22 1-16,-22 0 0,22 0 0,-22 0 15,21 0-15,1-1 0,-1 1 0,1 0 16,-1 0-16,1 0 16,-1 0-16,1-1 0,-1 22 0,-20-21 0,20 21 15,-20 0-15,-22-21 0,21 21 16,-21 0-16,0 0 0,1 0 16,-1 0-16,0 0 0,-21-21 0,21 21 15,0 0-15,0 0 0,1 0 16,-22-21-16,21 21 0,0 0 15,0 0-15,-42 0 63,0 0-47,0 21-16,-1-21 0,1 21 15,0-21-15,0 0 0,0 21 16,-22-21-16,22 21 0,-21-21 15,0 0-15,20 22 0,-20-22 0,0 0 16,-1 21-16,22 0 0,-21-21 0,0 21 16,-1-21-16,1 21 0,0-21 15,20 21-15,-20-21 0,0 22 0,-1-22 16,1 21-16,0-21 0,-1 0 0,1 21 16,0-21-16,-1 0 0,1 21 15,0-21-15,-1 0 0,22 21 0,-21-21 16,21 21-16,0-21 0,-1 0 0,1 0 15,0 22-15,0-22 0,0 0 16,0 21-16,-1-21 0,1 0 16,0 0-16,21 21 0,-21-21 15,0 0-15,0 21 0,-1-21 16,1 0-16,0 0 16,0 21-16,0-21 15,0 0 1,-1 0-1,1 0-15,0 21 16,0-21-16,0 0 16,0 0-16,21 22 31,21-22 78,0 0-93,-21-22 15,21 22-31,0 0 110,0 0-79,1 0-31,-1 0 15,0 0-15,0 0 0,0 0 16,0-21-16,1 21 0,-1 0 16,21 0-16,-21-21 0,22 21 15,-1-21-15,-21 21 0,21-21 0,1 21 16,-1 0-16,0-21 0,1 21 0,-1-22 16,0 22-16,1 0 0,-1-21 15,-21 21-15,22-21 0,-22 21 0,0 0 16,0 0-16,-21-21 0,21 21 0,0 0 15,1 0-15,-1-21 16,0 21-16,0 0 16,0 0-16,0-21 31,-42 21 63,0 0-79</inkml:trace>
  <inkml:trace contextRef="#ctx0" brushRef="#br0" timeOffset="109604.45">19854 3598 0,'0'-21'31,"0"0"-15,21 0 0,-21 0-16,22 21 15,-22-21-15,21 21 16,0 0-16,-21-22 0,21 1 16,0 21-16,0 0 15,1 0 1,-1 0-16,-21 21 15,0 1-15,0-1 16,21-21-16,-21 21 0,0 0 16,0 0-16,0 0 0,0 1 0,0-1 15,0 0-15,-21 21 0,0-21 0,21 1 16,-22 20-16,1-21 0,0 21 0,-21-20 16,21 20-16,-1 0 0,1-21 15,-21 22-15,21-1 0,0-21 0,-1 0 16,-20 22-16,21-22 0,0 0 0,0-21 15,-1 21-15,1-21 0,0 0 16,0 0-16,0 0 16,21-21-16,-21 0 0,-1 0 15,22 0-15,0-1 0,0 1 16,0 0-16,0 0 0,0 0 0,0 0 16,0-1-16,22 1 15,-1 21 1,0 0-16,0 0 0,0 0 15,0 0-15,1 0 0,-1 21 0,0-21 16,0 22-16,0-22 0,0 21 0,22 0 16,-22-21-16,0 21 0,21 0 15,-20-21-15,-1 21 0,21 1 16,-21-22-16,0 21 0,1-21 16,-1 0-16,0 21 0,0-21 15,0 0 1,0 0-1,-21-21 1,22 0-16,-22-1 16,0 1-16,21 0 0,0-21 0,-21 21 15</inkml:trace>
  <inkml:trace contextRef="#ctx0" brushRef="#br0" timeOffset="110483.93">20341 3323 0,'0'0'0,"-21"0"0,-43-42 16,43 21-16,0 0 0,0 21 0,0-22 15,0 1-15,-1 21 0,1-21 16,0 21-16,0 0 0,0-21 0,0 21 15,-1 0-15,1 0 0,0 0 0,0 0 16,0 0-16,0 21 0,-22 0 16,22 0-16,-21 1 0,-1-1 15,22 0-15,-21 0 0,21 0 16,-22 22-16,1-22 0,21 0 0,-21 21 16,20-21-16,1 22 0,-21-22 0,21 21 15,0-21-15,21 22 0,-22-22 16,1 21-16,0-21 0,21 22 0,0-22 15,-21 21-15,0-21 0,21 22 0,-21-1 16,21 0-16,0-20 0,0 20 16,0 0-16,0 1 0,0-22 0,0 21 15,0 0-15,0-20 0,0 20 0,21-21 16,0 0-16,-21 22 0,21-22 16,0 0-16,22 0 0,-22 0 15,21 0-15,-21 1 0,22-1 0,-1 0 16,0-21-16,1 21 0,-1-21 0,0 0 15,1 21-15,-1-21 0,0 0 0,1 0 16,-1 0-16,0 0 0,1 0 16,-1 0-16,0 0 0,1 0 0,-1-21 15,0 21-15,1-21 0,-22 0 0,21 21 16,0-21-16,1-1 0,-1 1 0,-21 0 16,22 0-16,-1 0 0,-21 0 15,21-22-15,-20 22 0,-1 0 0,21-21 16,-21 20-16,0-20 0,1 21 15,-1-21-15,0-1 0,-21 22 16,21-21-16,-21-1 0,21 22 0,-21-21 16,0 21-16,0-22 0,0 22 0,0-21 15,0 21-15,0-22 0,0 22 16,0 0-16,0 0 0,-21-21 0,0 20 16,0 1-16,0 0 0,-1 0 0,1-21 15,0 20-15,0 1 0,0 0 16,0 0-16,-1 0 0,-20 0 0,21 21 15,0-22-15,0 1 0,-22 0 0,22 21 16,0 0-16,0 0 16,-22 0-16,22 0 0,-21 0 0,21 0 15,-22 0-15,1 0 0,21 0 0,-21 0 16,20 0-16,-20 0 0,21 0 16,-21 0-16,20 0 0,1 0 0,0 0 15,0 0-15,0 0 0,0 0 16,-1 21-16,1 0 15,0-21-15,21 22 0,0-1 16,21-21 15</inkml:trace>
  <inkml:trace contextRef="#ctx0" brushRef="#br0" timeOffset="111456">22987 3471 0,'0'0'0,"0"-21"31,0 0-15,0 0-1,0 0 1,0 0-16,21 21 15,-21-22-15,21 22 0,0 0 0,1-21 16,-1 21-16,0 0 16,0 0-16,0 0 0,0 0 15,1 0-15,-1 0 0,0 21 16,-21 1-16,21-1 16,-21 0-16,21 0 0,-21 0 15,0 0-15,0 1 0,0-1 0,-21 0 16,0 0-16,0 0 0,0-21 15,-1 21-15,1 1 0,-21-1 0,21-21 16,0 21-16,-1 0 0,1-21 0,0 0 16,0 0-16,21 21 0,-21-21 15,42 0 17,0-21-32,0 21 15,-21-21-15,21 21 0,1 0 16,-1 0-16,0 0 0,0 0 15,0 0-15,0 0 0,1 0 16,-1 0-16,0 0 0,0 0 16,0 21-16,0-21 0,1 21 0,-1-21 15,0 21-15,-21 1 16,21-1-16,0-21 0,-21 21 0,0 0 16,0 0-16,0 0 15,0 1-15,-21-22 0,0 21 0,0-21 16,0 21-16,-1-21 0,-20 21 15,21-21-15,0 21 0,0-21 16,-1 21-16,1-21 0,0 0 0,0 0 16,0 0-16,0 0 15,-1 0-15,1 0 16,21-21 31,0 0-47,0 0 15,21 0-15,1 0 0,-1 21 16,0-22-16</inkml:trace>
  <inkml:trace contextRef="#ctx0" brushRef="#br0" timeOffset="112300.03">23643 3217 0,'0'0'0,"0"-21"0,-21 0 15,0 0-15,0 21 0,-1-21 0,22 0 16,-21 21-16,0-22 0,0 22 0,0 0 16,0-21-16,-1 21 0,1 0 15,0 0-15,0 0 0,0 0 0,0 0 16,-22 0-16,22 0 0,0 0 15,0 0-15,0 21 0,-1-21 16,-20 22-16,21-1 0,-21 0 0,-1 0 16,22 0-16,-21 22 0,-1-22 15,1 21-15,21-21 0,-21 22 0,-1-1 16,22 0-16,-21-21 0,21 22 0,-1-1 16,1 0-16,0-20 0,0 20 15,0 0-15,21-21 0,0 22 0,0-1 16,0-21-16,0 22 0,0-1 0,0 21 15,0-41 1,21 20-16,-21-21 0,21 21 0,0-20 0,22-1 16,-22 21-16,0-21 0,21 0 15,-21 1-15,22-1 0,-1 0 0,0 0 16,1-21-16,-22 21 0,21-21 16,1 21-16,-1-21 0,-21 22 0,21-22 15,1 0-15,-22 0 0,21 0 0,-21 0 16,22 0-16,-1 0 0,-21 0 15,22 0-15,-22 0 0,21-22 0,0 22 16,-20-21-16,20 0 0,-21 21 0,21-21 16,-20 0-16,20 21 0,-21-21 0,21-1 15,-20 1-15,20 0 0,-21 0 16,0-21-16,0 20 0,1 1 16,-1-21-16,0 21 0,0 0 0,0-22 15,0 22-15,-21-21 0,0 21 16,0-1-16,0-20 0,0 21 0,0 0 15,0-22-15,0 22 0,0-21 0,0 21 16,-21-22-16,0 22 0,0-21 16,0 0-16,0 20 0,-1-20 0,1 0 15,0 21-15,21-22 0,-21 22 0,0 0 16,0 0-16,-1 0 0,1-1 16,0 1-16,21 0 0,-21 21 0,0-21 15,0 21-15,-1 0 0,1 0 16,0 0-16,0 0 15,0 0-15,0-21 0,-22 21 0,22 0 16,0 0-16,0 0 0,0 0 0,-1 0 16,1 0-16,0 0 0,0 0 15,0 0-15,0 0 0,-1 0 16,1 0-16,0 0 0,0 0 16,21 21-1,0 0-15,-21 0 16,21 0-16,0 1 0</inkml:trace>
  <inkml:trace contextRef="#ctx0" brushRef="#br0" timeOffset="114659.85">22267 8784 0,'0'-21'0,"0"0"32,0 0-32,0 0 15,0-1 1,0 1 0,0 42 46,0 1-62,0-1 16,0 0-16,0 0 15,0 0-15,0 0 0,0 1 16,0-1-16,0 0 0,0 0 16,0 0-16,0 0 0,0 1 15,0-44 48,0 1-63,0 0 15,0 0-15,0 0 0,0 0 16,0-1-16,0 1 0,0-21 0,-21 21 16,21 0-16,0-1 0,0 1 15,0 0-15,0 0 0,0 0 0,0 0 16,0-1-1,0 44 17,0-1-32,0 0 15,0 0-15,0 0 0,0 0 16,0 1-16,0-1 0,0 21 16,0-21-16,0 0 0,0 1 0,0-1 15,0 0-15,0 0 0,0 0 16,0 0-16,0 1 0,0-1 0,0 0 15,0 0-15,0 0 16,21-21-16,-21 21 16,0 1-1,0-1 1,21-21 0,1 0-1,-1 0 1,0 0-16,0 0 15,0-21-15,0 21 16,1-22-16,20 1 0,-21 0 0,21 0 16,-20 0-16,20 0 0,0-1 0,22-20 15,-22 21-15,22-21 0,-1-1 16,-21 22-16,22-21 0,-1-1 0,1 22 16,-1-21-16,1 21 0,21 0 0,-22-1 15,1 1-15,-22 0 0,21 0 0,1 21 16,-22-21-16,1 21 0,-1-21 15,0 21-15,1 0 0,-22 0 0,0-22 16,0 22-16,0 0 0,0 0 31,-42 0 79,0 0-79,0 0-31,21 22 16,0-1-1</inkml:trace>
  <inkml:trace contextRef="#ctx0" brushRef="#br0" timeOffset="117685.96">22246 15325 0,'0'-21'15,"0"-1"-15,0 1 16,0 0-16,0 0 16,0 0-1,0 42 48,0 0-63,0 0 15,0 0-15,0 1 16,0-1-16,0 0 0,0 0 16,0 0-16,0 0 15,0 1-15,0-1 16,0-42 31,0-1-32,0 1-15,0 0 0,0 0 16,0 0 0,0 0-16,-21 21 15,21-22-15,0 44 78,0-1-78,0 0 16,0 0-16,0 0 16,0 0-16,0 1 0,0-1 15,0 0-15,0 0 16,0 0-16,0 0 0,0 1 15,0-1-15,0 0 16,0 0-16,0 0 16,0 0-16,0 1 15,0-1 1,21-21-16,-21 21 0,0 0 31,21-21-31,0 0 16,1 0 15,-1 0-15,0 0-16,0 0 15,0 0 1,0 0-16,-21-21 0,22 21 0,-1 0 16,-21-21-16,21 21 0,0-21 0,0 21 15,0-22-15,1 22 0,-1 0 0,0-21 16,0 21-16,0 0 0,0-21 15,22 21-15,-22-21 0,21 0 0,-21 21 16,22-21-16,-1-1 0,0 1 0,1 21 16,20-42-16,-20 21 0,20 0 0,1-1 15,-1 1-15,1-21 0,-1 21 16,1 0-16,-1-1 0,1-20 16,-22 21-16,21 0 0,-41 21 0,20-21 15,0-1-15,-21 1 0,1 21 0,-1-21 16,0 21-16,0-21 15,0 21 1,-21-21 0,0 42 249,-21-21 17,0 0-267,0 0 1,0 0-16,-1 21 0</inkml:trace>
  <inkml:trace contextRef="#ctx0" brushRef="#br0" timeOffset="120751.75">22818 12383 0,'0'-22'0,"0"1"0,0 0 16,0 0-1,0 42 32,0 0-31,0 0-16,0 1 16,0-1-16,0 0 0,0 0 15,0 0-15,0 0 0,0 1 16,0-1-16,0 0 0,0 0 0,0 0 15,0 0-15,0 1 0,0-1 16,0 0-16,0 0 0,0 0 16,0 0-16,0 1 15,21-22 1,0 0-16,0 0 0,0 0 16,0 0-16,1 0 15,-1-22-15,0 1 0,0 0 0,21 0 16,1 0-16,-22 0 0,42-22 0,-20 22 15,20-21-15,1-1 0,-1 22 0,1-21 16,-1 0-16,22 20 0,-22-20 16,-20 21-16,20 0 0,-20 0 0,-1-1 15,-21 1-15,0 21 0,0-21 16,1 21-16,-1 0 0,-21-21 16,21 21-1,-21 21 141,-21 0-93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3:02:39.6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3154 7218 0,'-21'0'15,"-1"-21"-15,1 21 16,0 0-16,0 0 0,0 0 16,0 0-16,-1 0 0,1 0 15,0 0-15,-21 0 0,21 0 16,-1 0-16,-20 0 0,21 0 16,0 0-16,0 0 0,-1 0 0,1 0 15,0 0-15,21-21 0,0-1 47,21 22-47,0 0 0,1 0 0,-1 0 16,0 0-16,0 0 0,0 0 15,0 0-15,1 0 0,-1 0 16,0 0-16,0 0 0,0-21 0,0 21 16,1 0-16,20 0 0,-21 0 0,0 0 15,0 0-15,22 0 0,-22 0 16,21 0-16,1 0 0,-1 0 15,0 0-15,22 0 0,-22 0 0,22 0 16,-22 0-16,21 0 0,1 0 16,-1 0-16,1 0 0,-1-21 0,1 21 15,-1 0-15,1 0 0,-1 0 0,22 0 16,0 0-16,-22-21 0,43 21 16,-21 0-16,-1 0 0,1 0 0,0 0 15,-1 0-15,1 0 0,-21-21 16,20 21-16,1 0 0,-22 0 0,22 0 15,0 0-15,-1 0 0,1-21 16,-21 21-16,20 0 0,1 0 16,-22 0-16,1 0 0,-1-22 0,1 22 15,-1 0-15,-20 0 0,20 0 0,-20-21 16,-1 21-16,21 0 0,-20 0 16,-22 0-16,21 0 0,1 0 0,-22 0 15,0-21-15,21 21 0,-21 0 0,1 0 16,-1 0-16,0 0 0,0 0 15,0 0-15,0 0 32,-42 0 15,0 0-47,0 0 0,0-21 0,-22 21 15,22 0-15,-21-21 0,-22 21 16,22 0-16</inkml:trace>
  <inkml:trace contextRef="#ctx0" brushRef="#br0" timeOffset="1193.59">2625 7430 0,'-22'0'0,"44"0"0,-65 0 16,43-22-16,-21 22 0,0 0 15,0 0 1,21 22 31,21-1-31,0-21-1,0 0-15,0 0 0,1 0 16,-1 0-16,0 0 0,21 0 15,-21 0-15,22 0 0,-1 0 0,-21 0 16,22 0-16,-1 0 0,21 0 16,-20 0-16,-1 0 0,22 0 0,-1-21 15,22 21-15,-1 0 0,1 0 0,0-22 16,-1 22-16,22 0 0,0 0 16,0-21-16,0 21 0,0 0 0,-1 0 15,22-21-15,0 21 0,-21-21 16,0 21-16,0 0 0,0 0 15,-22-21-15,-20 21 0,21 0 0,-22 0 16,-21-21-16,1 21 0,-1-22 16,0 22-16,-20 0 0,-1 0 0,0 0 15,0 0-15,-21-21 0,21 21 16,0 0 0,1 0 187,-1 0-172,-21 21 47,0 1 16,0-1-63,-21-21-31,-1 0 0,1 0 16,0 0-16,0 0 0,0 0 15,0 0-15</inkml:trace>
  <inkml:trace contextRef="#ctx0" brushRef="#br0" timeOffset="13619.64">2984 7768 0,'0'0'0,"0"-21"16,0 0-1,0 0 1,0 0 0,0-1-1,0 1 1,0 42 15,0 1-31,0-1 0,0 0 16,0 0-16,0 0 0,0 22 0,0-22 15,0 21-15,0 0 0,0 22 16,0-22-16,0 22 0,0-1 0,0 1 16,0-1-16,0 1 0,0-1 15,0 22-15,-21-22 0,21 1 16,-21-1-16,0 22 0,0-21 0,21-1 16,-21 1-16,-1-1 0,22 1 15,0-22-15,-21 0 0,21 1 0,-21-1 16,21-21-16,0 21 0,0-20 0,0-1 15,0 0-15,0-42 47,0 0-31,0-1-16,0 1 0,0-21 16,0 21-16,0-22 15,0 22-15,21-21 0,-21 0 0,21-1 16</inkml:trace>
  <inkml:trace contextRef="#ctx0" brushRef="#br0" timeOffset="14728.41">3027 7832 0,'0'-21'15,"0"-1"-15,0 1 16,0 0-16,0 0 31,21 21-15,0 0-16,0 0 16,0-21-16,1 21 0,20 0 15,0 0-15,1 0 0,20-21 0,1 21 16,-1 0-16,1 0 0,-1-22 15,22 22-15,-1 0 0,-20 0 0,21-21 16,-22 21-16,22-21 0,-1 21 16,1 0-16,21 0 0,-21 0 15,20 0-15,1 0 0,-21 0 0,21 0 16,-22-21-16,-20 21 0,21 0 16,-1 0-16,-20 0 0,20 0 0,-20 0 15,21 0-15,-22 0 0,1 0 16,-1 0-16,1 0 0,-1 0 0,-21 0 15,1 0-15,-1 0 0,0 0 0,-20-21 16,-1 21-16,0 0 0,0 0 16,0 0-16,-21 21 47,0 0-32,0 0-15,0 0 16,0 1-16,0-1 0,0 0 15,0 21-15,0 1 0,0-22 0,0 21 16,0 22-16,-21-22 0,21 0 16,-21 22-16,21-22 0,0 22 0,0-22 15,-21 21-15,21-20 0,0 20 0,0-20 16,0-1-16,0 21 0,0-20 16,0-1-16,0 0 0,0 22 0,0-22 15,21 1-15,-21-1 0,0 0 0,0 1 16,0-1-16,0-21 15,0 21-15,0-20 0,0-1 0,0 21 16,0-21-16,0 0 0,0 1 0,-21-22 16,21 21-16,-21 0 0,-1 0 15,1 0 1,0-21-16,21 21 0,-21-21 16,0 0-16,0 0 0,-1 22 15,1-22-15,0 0 0,0 0 0,-21 0 16,-1 0-16,1 0 0,0 21 0,-22-21 15,1 0-15,-1 0 0,1 0 16,-22 0-16,0 0 0,-21 0 0,1 21 16,-1-21-16,-21 0 0,21 0 15,-21 0-15,21 0 0,0 0 16,0 0-16,22 0 0,-276 0 16,275 0-16,22 0 15,-1 0-15,-20 0 0,20 0 16,22 0-16,-22 0 0,22 0 0,0 0 15,-1 0-15,22 0 0,-21 0 16,21 0-16,-1 0 0,1 0 0,0 0 31,0 0 16,21-21 47,0 0-78,21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18:2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2350 0,'21'-22'16,"0"22"-16,-21-21 0,0 0 15,0 0-15,0 0 16,22 21-16,-22-21 0,0-1 15,-22 22 17,1 22-1,21-1-31,0 0 0,0 0 0,-21 0 16,21 0-16,0 22 0,0-22 0,0 21 15,0-21-15,-21 22 0,21-1 16,-21-21-16,21 22 0,-21-22 0,21 21 15,0-21-15,0 0 0,0 1 16,0-1-16,0 0 0,-22-21 0,22 21 16,0 0-16,0-42 31,0 0-15,0 0-16,0 0 0,0-1 15,0 1-15,0 0 0,0-21 0</inkml:trace>
  <inkml:trace contextRef="#ctx0" brushRef="#br0" timeOffset="604.16">5376 1969 0,'0'0'0,"-21"0"16,0 0-16,0 0 15,21 21 1,0 0-16,-21-21 0,21 21 0,0 0 15,0 0 1,21-21 0,0 0-16,0 0 15,0 0-15,-21-21 16,21 21-16,-21-21 0,0 0 16,0 0-1,-21 21-15,0-21 0,0 21 0,0 0 16,0 0-16,-1 0 15,1 0-15,0 21 16,21 0 0,0 0-16,0 0 0,0 0 15,0 1-15,0-1 0,21 0 0,-21 0 16,21 0-16,1 0 0,-1-21 16,-21 22-16</inkml:trace>
  <inkml:trace contextRef="#ctx0" brushRef="#br0" timeOffset="1398.71">5609 2286 0,'0'21'47,"-21"-21"-47,21 21 15,0 1-15,0-1 16,0 0-16,0 0 0,0 0 0,0 0 15,0 1-15,0 20 0,0-21 16,0 0-16,0 0 0,0 1 0,0-1 16,0 0-16,0 0 0,-21 0 0,21 0 15,-21-21 17,21-21-17,0 0 1,0 0-16,0 0 0,0 0 0,21-22 15,0 22-15,-21-21 0,21 21 0,21-22 16,-20 1-16,-1 21 0,21 0 16,-21-1-16,22 1 0,-22 0 15,21 0-15,-21 21 0,22 0 0,-22 0 16,0 0-16,0 0 0,0 21 0,-21 0 16,0 0-16,21 1 0,-21-1 15,22 0-15,-22 21 0,0-21 0,0 22 16,0-1-16,0-21 0,0 22 0,0-22 15,0 0-15,0 21 0,0-21 16,0 1-16,21-1 0,0 0 16,0-21-16,0 0 15,0 0-15,1 0 0,-1 0 16,0 0-16,0-21 0,0 0 16,0-1-16,1-20 0,-1 21 0,0-21 15,0-1-15,0 1 0,0 0 0,1-1 16,-1-20-16,0 20 0,-21 1 15,21-21-15,-21 20 0,21 22 0,-21-21 16,0 21-16,0-22 0,0 22 0,0 0 16,0 0-16,0 42 31,0 0-31,0 0 16,-21 0-16,21 1 0,-21 20 15,21-21-15,-21 21 0,21 1 16,0-1-16,0 0 0,0 1 0,-21-1 15,21 0-15,0 1 0,0-22 0,0 21 16,0-21-16,0 22 0,0-22 16,0 0-16,0 0 0,0 0 15,21 1-15,0-22 16,0 0-16,0 0 16,0-22-16,1 1 0,-1 21 15,-21-21-15,21 0 0,0 0 0,-21 0 16,0-1-16,21 1 0,-21-21 0,21 21 15</inkml:trace>
  <inkml:trace contextRef="#ctx0" brushRef="#br0" timeOffset="1645.57">6371 2350 0,'0'0'0,"-21"0"15,42-22 16,0 22-31,0 0 0,1 0 0,-1 0 16,21-21-16,-21 21 0,22 0 0,-22 0 16,21 0-16,0 0 0,-20 0 15,-1-21-15,0 21 0,0 0 16,0 0-16,-21-21 47</inkml:trace>
  <inkml:trace contextRef="#ctx0" brushRef="#br0" timeOffset="2415.63">7937 2477 0,'43'-22'16,"-43"1"0,0 0-16,21 0 0,0 0 0,-21 0 15,0-1-15,0 1 0,0 0 0,0 0 16,0-21-16,0 20 0,0 1 16,0 0-16,0 0 0,0-21 0,0 20 15,-21 22-15,0-21 0,0 0 0,-1 21 16,1 0-16,0 0 0,0 0 15,0 0-15,0 0 0,-1 0 0,1 21 16,0 0-16,0 1 0,0-1 0,0 21 16,-1-21-16,1 22 0,0-1 15,0 0-15,0 1 0,0-1 16,21 0-16,-22-21 0,22 22 0,0-1 16,0-21-16,0 0 0,0 1 0,22-1 15,-1 0-15,0 0 0,0-21 16,21 0-16,-20 0 0,20 0 0,-21 0 15,21 0-15,-20-21 0,20 0 0,-21 0 16,21-1-16,-20 1 0,-1 0 16,0-21-16,0 21 0,0-22 0,0 1 15,1 21-15,-22-22 0,0 1 0,21 21 16,-21-21-16,21 20 0,-21 1 16,0 0-16,0 0 0,0 42 31,0 0-16,0 0-15,-21 1 0,21-1 0,-21 0 16,21 21-16,0 1 0,0-22 0,0 21 16,0 0-16,0-20 0,0 20 0,0-21 15,0 0-15,21 0 0,-21 22 16,21-43-16,-21 21 0,21 0 0,0 0 16,0-21-16,1 0 0,-1 0 15,0 0-15,0 0 0,0 0 16,0 0-16,1-21 0,-1 0 15,0 21-15,0-21 0,0 0 0,0-1 16,22 1-16</inkml:trace>
  <inkml:trace contextRef="#ctx0" brushRef="#br0" timeOffset="2703.46">9059 2201 0,'21'0'47,"1"0"-31,-1 0-16,0 0 0,0 0 0,0 0 15,0 0-15,1 0 0,-1 0 0,21 0 16,-21 0-16,0 0 0,1 0 15,-1 0-15,0 0 16,-42 0 15,0 22-31</inkml:trace>
  <inkml:trace contextRef="#ctx0" brushRef="#br0" timeOffset="2908.35">9102 2392 0,'0'0'0,"0"21"0,-22-21 16,22 21 0,22-21-1,-1 0 1,0 0-16,0 0 16,0 0-16,0 0 0,1 0 15,-1 0-15,0 0 16,0-21-16,0 21 0,0 0 15,1 0-15,-22-21 0</inkml:trace>
  <inkml:trace contextRef="#ctx0" brushRef="#br0" timeOffset="3332.1">10499 1947 0,'0'-21'0,"0"42"0,0-21 47,0 22-47,0-1 15,0 0-15,-22 0 0,22 0 0,0 22 16,0-22-16,0 21 0,0-21 0,0 0 16,-21 22-16,21-22 0,-21 21 15,21-21-15,-21 1 0,21-1 0,0 21 16,0-21-16,0 0 0,0 1 15,-21-22-15,21 21 0,0 0 16,0-42 15,21 21-31,-21-21 0,21 21 16</inkml:trace>
  <inkml:trace contextRef="#ctx0" brushRef="#br0" timeOffset="3843.81">10964 2074 0,'0'0'0,"0"-21"0,0 0 15,0 42 32,0 0-47,0 1 16,-21-1-16,21 0 0,-21 0 15,21 0-15,0 0 0,0 1 0,-21-1 16,21 21-16,-21-21 0,21 0 0,0 22 16,0-22-16,0 0 15,0 0-15,0 0 0,0 1 0,0-1 0,0 0 16,0 0-16,21 0 16,0-21-16,0 0 0,0 0 0,22 0 15,-22 0-15,0 0 0,21 0 16,-21 0-16,1-21 0,-1 21 0,21-21 15,-21 0-15,0 0 0,1-1 0,-1 1 16,0 0-16,0 0 0,-21-21 0,0 20 16,21-20-16,-21 21 0,0-21 15,0-1-15,0 22 0,0-21 0,0-1 16,-21 22-16,21 0 0,-21 0 0,0 0 16,0 0-16,-1 21 15,1 0-15,0 0 0,0 0 16,0 0-16,0 0 0,21 21 0,-22-21 15,1 21-15,0 0 16,21 0-16,0 0 0,0 1 16,0-1-16,21-21 15,0 0 1,22 0-16,-22 0 0</inkml:trace>
  <inkml:trace contextRef="#ctx0" brushRef="#br0" timeOffset="4160.14">12404 2096 0,'-22'0'0,"22"-22"0,0 1 47,0 42 47,0 1-79,-21-1 1</inkml:trace>
  <inkml:trace contextRef="#ctx0" brushRef="#br0" timeOffset="4464.97">12340 2498 0,'0'0'0,"0"21"47,0 0-31,0 0-16,0 0 16,0 1-1,0-1-15,0 0 0,0 0 0,0 0 16,-21 22-16,0-22 0,0 0 15,-1 0-15,-20 0 0,21 0 16,-21 1-16,20-1 0,-20 0 16,0-21-16,21 21 0,-22 0 0,22-21 15,0 0-15,0 0 0,0 0 0,-1 0 16,1 0-16</inkml:trace>
  <inkml:trace contextRef="#ctx0" brushRef="#br0" timeOffset="5500.48">7705 3027 0,'-22'0'0,"1"0"16,0 21-16,0-21 0,0 0 0,0 0 15,-1 0-15,1 0 0,0 0 16,0 0-16,42 0 47,21 0-32,-20 0-15,-1 0 16,21 0-16,0 0 0,1 0 0,20 0 16,-20 0-16,20 0 0,1 0 0,-1 0 15,1 0-15,-1 0 0,1 0 0,-1 0 16,-21 0-16,1 0 0,-1 0 16,0 0-16,-20 0 0,-1 0 0,0 0 15,0 0-15,0 0 0,-21-21 63,-21 21-32,0 0-15,0 0-16,0 0 15,-1 0-15,1 0 0</inkml:trace>
  <inkml:trace contextRef="#ctx0" brushRef="#br0" timeOffset="5914.9">7768 3154 0,'0'0'15,"-21"0"-15,0 0 0,0 0 0,-1 0 0,22 21 16,-21-21-16,0 0 16,21 21-1,21-21 17,0 21-32,22-21 0,-22 0 15,21 0-15,-21 0 0,22 0 16,-1 0-16,0 0 0,22 0 0,-22 0 15,1 0-15,20 0 0,-21 0 0,1 0 16,-1 0-16,0 0 0,-20 0 0,20 0 16,-21 0-16,0 0 0,0 0 15,1 0-15,-1 0 0,-21-21 32,21 21-32,0 0 31,-21-21-31,21 0 15,0 0-15,-21 0 16,22 21-16</inkml:trace>
  <inkml:trace contextRef="#ctx0" brushRef="#br0" timeOffset="8852.37">10964 1820 0,'0'0'0,"-21"0"0,21 22 16,-21-22-16,0 0 15,21-22 48,0 1-63,21 0 15,-21 0-15,21 21 16,-21-21-16,0 0 0,0-1 0,21 1 16,-21 0-16,0 0 0,0-21 15,0 20-15,0 1 0,0 0 16,0 0-16,0 0 0,0 0 0,0-1 16,0 1-16,0 0 0,0 0 0,-21-21 15,0 20-15,21 1 0,-21 0 16,0 0-16,21 0 0,-22 0 0,1-1 15,21 1-15,-21 0 0,0 21 0,21-21 16,-21 0-16,0 0 0,-1-1 16,1 1-16,21 0 0,-21 21 0,0-21 15,0 0-15,0 21 0,-1-21 16,1-1-16,0 22 0,0-21 16,0 21-16,0 0 0,-1 0 15,1-21-15,0 21 0,0 0 16,0 0-16,0 0 0,-1 0 0,1 0 15,-21-21-15,21 21 0,0 0 16,-1 0-16,-20 0 0,21 0 0,0 0 16,0 0-16,-1 0 0,1 0 15,-21 0-15,21 0 0,0 0 0,-1 0 16,1 0-16,-21 0 0,21 0 0,0 0 16,-1 0-16,1 0 15,-21 0-15,21 0 0,-22 0 0,22 0 0,-21 0 16,21 0-16,0 0 15,-22 0-15,22 0 0,0 21 0,0-21 16,0 0-16,-1 0 0,1 0 0,-21 0 16,21 21-16,0-21 0,-1 0 15,1 0-15,0 21 0,0-21 0,0 0 16,0 0-16,-22 22 0,22-22 16,0 0-16,0 21 0,0-21 0,-1 0 15,1 21-15,0-21 0,0 21 16,0 0-16,0-21 0,-1 21 15,1-21-15,0 22 0,0-22 0,21 21 16,-21-21-16,0 21 16,-1-21-16,1 21 0,0 0 0,0-21 15,0 21-15,0 1 0,-1-22 0,1 21 16,21 0-16,-21-21 0,0 21 16,0 0-16,0-21 0,21 21 0,-22 1 15,1-1-15,0-21 0,21 21 16,-21 0-16,0-21 0,0 21 0,21 0 15,0 1-15,-22-22 0,1 21 0,21 0 16,-21 0-16,21 0 16,0 0-16,-21 1 0,21-1 15,-21 0-15,21 0 0,0 0 16,0 0-16,-21 1 16,21-1-16,-22 0 0,22 0 15,-21 0-15,21 0 0,0 1 16,-21-1-16,21 0 15,-21-21 1,0 0 47,21-21-48,0 0-15,-21-1 16,21 1-16,0 0 15,0 0-15,0 0 0,-22 0 0,22-1 16,0-20-16,-21 21 0,21 0 0,0 0 16,0-1-16,0 1 0,0 0 15,-21 21-15,21-21 0,0 0 0,0 0 16,0-1-16,0 1 0,0 0 16,0 0-1,0 42 48,0 0-63,0 0 15,0 1-15,0-1 0,0 0 16,0 0-16,0 0 0,0 0 16,0 1-16,0 20 0,0-21 15,0 0-15,0 0 0,0 1 0,0-1 16,0 0-16,0 0 0,0 0 15,0 0-15,0 1 0,21-1 16,-21 0 0,21-21 15,1 0-15,-1-21-16,0 0 15,0-1-15,0 22 0,0-21 0,1 0 16,-1 0-16,0 0 0,21 21 0,-21-21 15,22-1-15,-22 1 0,0 0 16,21 21-16,-20-21 0,-1 21 0,0-21 16,0 21-16,0-21 0,0 21 15,1 0 95,-1 0-95,0 0 1,0 0 0</inkml:trace>
  <inkml:trace contextRef="#ctx0" brushRef="#br0" timeOffset="15952.16">3725 550 0,'0'0'0,"0"-21"0,0 0 0,-21 0 15,0 0-15,0 0 0,0 21 16,-1 0-16,1 0 0,0 0 0,0 0 16,0 0-16,-22 0 0,22 21 15,-21 0-15,21 0 0,-22 21 0,22 1 16,0-22-16,0 21 0,0 22 16,0-22-16,21 212 15,0-212-15,0-20 16,21 20-16,0-21 0,0 0 15,0 0-15,0 1 0,22-22 0,-22 0 16,21 0-16,1 0 0,-1 0 16,-21 0-16,21 0 0,1-22 15,-22-20-15,21 21 0,-21 0 0</inkml:trace>
  <inkml:trace contextRef="#ctx0" brushRef="#br0" timeOffset="16196.01">4043 508 0,'0'0'0,"0"-42"0,0 21 0,0-1 16,0 1-16,0 42 31,-21 1-31,21-1 0,-22 0 0,22 21 0,0-21 16,-21 22-16,0-1 0,21 0 16,-21 1-16,21-1 0,-21 0 15,21 1-15,0-1 0,0 0 0,0 1 16,0-22-16,0 21 0,0-21 15,0 1-15,0-1 0,0 0 0,0 0 16,21-21-16,0 0 16,0 0-16,0 0 15,-21-21-15</inkml:trace>
  <inkml:trace contextRef="#ctx0" brushRef="#br0" timeOffset="17301.21">4381 762 0,'0'-21'0,"0"42"0,0-63 0,0 21 16,0-1-16,-21 1 15,0 21-15,0 0 0,0 0 16,0 0-16,-1 0 0,1 0 16,21 21-16,-21 1 0,0-1 15,0 21-15,21-21 0,-21 22 0,21-22 16,-22 21-16,22 0 0,0 1 15,0-22-15,-21 0 0,21 21 16,0-20-16,0-1 0,0 0 0,0 0 16,21-21-1,1 0-15,-1 0 0,0 0 16,0-21-16,0 21 0,0-21 0,1 0 16,-1-1-16,0 1 0,0-21 15,0 21-15,0-22 0,-21 22 0,0-21 16,22 21-16,-22-22 0,21 22 15,-21 0-15,0 0 0,0 0 16,0 0-16,0 42 31,0 0-31,0 0 16,0 21-16,0-20 0,0-1 0,0 21 16,-21-21-16,21 0 0,0 1 15,0 20-15,0-21 0,0 0 0,0 0 16,21 1-16,-21-1 0,21-21 15,0 0-15,0 0 16,0 0-16,1 0 0,-1 0 0,21-21 16,-21 21-16,0-22 0,22 1 15,-22 0-15,0 0 0,0 0 0,0 0 16,1-1-16,-1-20 0,0 21 16,-21 0-16,0 0 0,0-1 0,0 1 15,0 0-15,0 0 0,0 42 47,0 0-47,0 0 0,0 1 16,0-1-16,0 0 0,0 0 0,0 0 15,0 0-15,0 1 0,21-1 16,-21 0-16,21-21 0,-21 21 0,0 0 16,0 0-16,0 1 15,-21-22 16,0 0-31,0 0 0,0 0 16,-1 0-16,1 0 0,0 0 16,0 0-16,0 0 15,21 21 1,0 0 0,0 0-16,21-21 15,0 0-15,0 0 16,0 0-16,22 0 0,-22 0 0,21 0 15,-21-21-15,22 0 0,20 0 16,-20-1-16,-22 1 16,21 0-16,-21 0 0,0 0 0,22 0 15,-22-1-15,-21-20 0,0 21 0,21 0 16,-21 0-16,0-1 0,0 1 16,0 0-16,0 0 15,-21 21-15,21 21 16,0 0-16,-21 0 15,21 1-15,0-1 0,0 0 0,0 0 16,0 0-16,0 0 0,0 1 16,0 20-16,21-21 0,-21 0 0,0 0 15,0 1-15,0-1 0,0 0 16,0 0-16,0 0 16,-21 0-1,21-42 1,0 0-1,0 0-15,0 0 16,21 0-16,-21-1 0,21-20 0,21 21 16</inkml:trace>
  <inkml:trace contextRef="#ctx0" brushRef="#br0" timeOffset="17830.41">5990 550 0,'0'0'16,"21"-42"-1,-21 21-15,-21 21 16,0 0 0,0 21-16,0 0 15,21 0-15,-22 1 0,22 20 0,0-21 16,0 21-16,0-20 0,-21 20 16,21 0-16,0 1 0,-21-1 0,21-21 15,0 21-15,0-20 0,0 20 0,0-21 16,0 0-16,0 0 0,0 1 15,0-1-15,0-42 47,-21 21-47,21-22 0,0 1 16,0 0-16,0-21 0,-21-1 0,21 22 16,0-21-16,0 0 0,0-22 15,0 22-15,21-1 0,0 1 0,0 0 16,22-1-16,-22 22 0,0 0 0,0-21 15,21 42-15,-20-21 0,-1 21 16,0 0-16,0 0 0,0 0 0,0 21 16,1 0-16,-1 0 0,-21 21 0,21-20 15,-21 20-15,21 0 0,-21 1 16,0-1-16,0 0 0,0-21 0,0 22 16,0-1-16,0-21 0,0 22 15,0-22-15,0 0 0,0 0 16,0 0-16,0 0 0,-21-21 15,0 0 1,21-21 0,-21 0-16,-1 0 15,22-21-15,-21 20 0,21 1 0</inkml:trace>
  <inkml:trace contextRef="#ctx0" brushRef="#br0" timeOffset="18017.31">5905 804 0,'0'0'15,"-21"0"-15,42 0 47,1 0-47,-1 0 0,0 0 16,21 0-16,-21 0 0,1-21 0,-1 21 16,0 0-16,0 0 0,0-21 15,0 0-15,1 21 0,-1-21 0,0 21 16,0-21-16,0 21 0,0-22 0</inkml:trace>
  <inkml:trace contextRef="#ctx0" brushRef="#br0" timeOffset="18548.53">7133 445 0,'0'0'15,"21"-22"1,-21 1-16,-21 21 16,0 0-1,0 0-15,0 0 0,-1 0 0,1 0 16,0 0-16,0 21 0,0 1 0,0-22 16,-1 21-16,22 0 0,-21-21 15,21 21-15,0 0 16,21-21-1,1 0 1,-1 0-16,0 21 0,0-21 16,0 0-16,0 22 0,-21-1 15,22 0-15,-22 0 16,0 0-16,0 0 0,0 1 16,-22-1-16,1 0 0,0 0 0,0 0 15,0 0-15,0 1 0,-1-1 16,22 0-16,-21-21 0,0 21 15,0-21-15,21 21 0,0 0 47,21-21-31,0 0 0,-21 22-16,21-22 0,-21 21 15,0 0-15,0 0 16,0 0-1,0 0-15,-21 1 16,0-22-16,0 21 0</inkml:trace>
  <inkml:trace contextRef="#ctx0" brushRef="#br0" timeOffset="19249.54">4530 4001 0,'0'-22'0,"0"1"16,21 21-1,0 0 1,0 0-16,-21-21 0,21 21 0,22 0 16,-22 0-16,0 0 0,0 0 0,0 0 15,0 0-15,1 0 0,-1 0 0,-21 21 16,0 0-16,0 1 0,0-1 16,0 0-16,0 0 0,-21 0 0,-1 22 15,1-22-15,-21 0 0,21 0 0,-22 0 16,22 0-16,-21 1 0,21-1 15,0 0-15,-1 0 0,1 0 0,21 0 16,0 1 0,21-1-1,1-21-15,-1 0 16,21 21-16,-21-21 0,0 21 0,22-21 16,-22 21-16,21 0 0,-21-21 15,1 22-15,20-1 0,-21 0 0,0 0 16,-21 0-16,21 0 0,-21 1 15,0-1-15,0 0 0,0 0 16,-21-21-16,0 21 0,0 0 0,0-21 16,-22 22-16,22-1 0,-21-21 0,21 21 15,0-21-15,-22 0 0,22 0 0,0 21 16,0-21-16,0 0 0,-1 0 16,1 0-16,0 0 15,0 0-15</inkml:trace>
  <inkml:trace contextRef="#ctx0" brushRef="#br0" timeOffset="20175.75">4932 6244 0,'0'0'0,"0"-21"0,21 0 15,-21 42 32,0 0-47,0 0 0,0 22 16,0-22-16,0 21 0,0 1 15,0-1-15,-21 21 0,0-20 16,-1-1-16,1 22 0,21-22 0,-21 0 16,0 1-16,0-1 0,0-21 15,-1 21-15,22-20 0,0 20 0,-21-21 16,21 0-16,-21-21 0,21 21 0,0 1 16,0-44 15,0 1-31,0 0 15,21 0-15,0-21 0,1 20 16,-22-20-16,21 0 0,0-22 16,0 22-16,0-22 0,0 1 0,1-1 15,-1 1-15,0-1 0,0 1 16,0 21-16,0-1 0,1 1 0,-22 21 16,21 0-16,-21-1 0,21 1 0,0 21 31,-21 21-31,21 1 0,-21 20 0,0-21 15,0 21-15,21 1 0,-21 20 0,0-20 16,22 20-16,-22 1 0,0-1 16,0-21-16,0 1 0,0 20 0,0-20 15,0-22-15,0 21 0,0 0 16,0-20-16,0-1 0,0 0 0,0 0 16,0 0-16,0 0 15,0-42 16,0 0-31,-22 21 0,22-21 16,-21 0-16,0 0 0,0-1 16</inkml:trace>
  <inkml:trace contextRef="#ctx0" brushRef="#br0" timeOffset="20339.66">4847 6837 0,'0'0'16,"-21"0"-16,42 0 31,0-21-31,22 21 15,-22 0-15,0-21 0,21 21 16,-21-22-16,22 22 0,-22 0 0,21-21 16,-21 21-16,1 0 0,-1-21 0,0 21 15,0-21-15,0 21 0,-21-21 16,21 0-16,1 21 0</inkml:trace>
  <inkml:trace contextRef="#ctx0" brushRef="#br0" timeOffset="20946.81">7070 6900 0,'21'0'16,"-42"0"-16,63 0 0,-21-21 15,-21 0-15,21 0 0,-21 0 0,21 0 16,-21-1-16,22 1 0,-22 0 0,21 0 16,-21-21-16,0 20 0,0-20 15,0 0-15,0-1 0,0 22 16,-21-21-16,-1 21 0,1-22 0,0 43 0,0-21 16,0 21-16,0 0 0,-1 0 15,1 0-15,0 21 0,-21 1 16,21-1-16,-1 21 0,-20 0 0,21-20 15,0 20-15,-22 0 0,22 1 0,21-1 16,-21 0-16,21 1 0,-21-1 16,21-21-16,0 0 0,0 0 0,0 1 15,21-1-15,0 0 0,0-21 0,1 0 16,-1 0-16,21 0 0,-21 0 0,22 0 16,-22-21-16,21 0 15,-21 21-15,22-22 0,-22 1 0,0 0 16,21-21-16,-21 21 0,1-1 0,-1-20 15,-21 21-15,21-21 0,-21 20 16,21-20-16,-21 21 0,0 0 0,0 0 16,0 42-1,0 0-15,0 0 0,0 0 16,0 0-16,0 1 0,0 20 16,0-21-16,0 0 0,0 0 0,0 1 15,21-1-15,0 0 0,-21 0 0,0 0 16,22 0-16,-1-21 0,0 22 0,0-22 15,0 0 1,0 0-16,1 0 0,-1 0 0,0 0 16,0 0-16,0-22 0,22 1 0,-22 0 15,21 21-15</inkml:trace>
  <inkml:trace contextRef="#ctx0" brushRef="#br0" timeOffset="21163.68">8213 6625 0,'21'0'16,"0"0"-1,0 0-15,0 0 16,0 0-16,1 0 0,-1 0 16,0 0-16,21 0 15,-21 0-15,1 0 0,-1 0 0,0 0 16,0 0-16,0 0 0,-21 21 15,-21 1 1</inkml:trace>
  <inkml:trace contextRef="#ctx0" brushRef="#br0" timeOffset="21308.11">8318 6795 0,'0'0'0,"-21"21"0,21 0 16,0 0 0,0 0-16,21-21 31,1 0-31,-1 0 0,0 0 15,0 0-15,0 0 0,0 0 16,1 0-16,-1 0 16,-21-21-16</inkml:trace>
  <inkml:trace contextRef="#ctx0" brushRef="#br0" timeOffset="22030.7">9483 6562 0,'0'-21'16,"0"-1"-1,0 1-15,0-21 0,0 21 0,0 0 16,0-1-16,21 1 0,0 0 0,0 0 15,0 0-15,0 21 0,1 0 0,-1-21 16,0 21-16,21 0 0,-21 0 16,22 0-16,-22 21 0,21 0 0,-21 0 15,1 21-15,-1-20 0,0 20 0,0-21 16,-21 21-16,0 1 0,0-1 0,0-21 16,0 22-16,0-1 15,-21-21-15,0 0 0,0 22 0,-1-22 16,1 0-16,0 0 0,0 0 15,0-21-15,21-21 32,0 0-32,0 0 15,0 0-15,0-1 0,21 1 0,0-21 16,0 21-16,0-22 0,1 1 0,20 21 16,0-21-16,-21-1 0,22 22 15,-1 0-15,0-21 0,-20 42 0,20-22 16,0 22-16,-21 0 0,1 0 0,-1 0 15,0 22-15,0-1 0,-21 0 16,0 0-16,0 21 0,0-20 0,0 20 16,0-21-16,0 21 0,0-20 15,0 20-15,0-21 0,0 0 0,0 0 16,0 1-16,0-1 0,0 0 0,0 0 16,-21-21-16,21 21 0,21-21 31,-21-21-16,21 0-15,0 0 0</inkml:trace>
  <inkml:trace contextRef="#ctx0" brushRef="#br0" timeOffset="22988.15">10710 6668 0,'21'-22'31,"1"22"-16,-1-21-15,-21 0 0,21 21 16,0-21-16,0 0 0,0 21 0,1-21 16,-1-1-16,0 22 0,0-21 0,0 0 15,0 0-15,1 0 0,-22 0 0,0-1 16,0 1-16,0 0 0,0 0 16,0 0-16,-22 21 15,1 0-15,0 0 0,0 21 16,0 0-16,-22-21 0,22 42 0,-21-20 15,21-1-15,-22 21 0,22 0 16,0 1-16,0-1 0,0-21 0,0 22 16,21-1-16,0-21 0,0 21 0,0-20 15,0-1-15,0 21 0,0-21 16,21 0-16,0-21 0,0 0 0,0 0 16,22 0-16,-22 0 0,21 0 15,-21 0-15,22 0 0,-1 0 0,0-21 16,-21 0-16,22 0 0,-1 0 0,0 0 15,1-1-15,-22-20 0,21 21 0,-21-21 16,22-1-16,-22 22 0,0-21 16,-21 21-16,21-22 0,-21 22 15,21 0-15,-21 0 0,0 42 32,0 0-32,0 21 15,0-20-15,0-1 0,-21 0 16,21 21-16,0-21 0,0 1 0,0 20 15,0-21-15,0 0 0,0 0 0,0 1 16,0-1-16,0 0 0,0 0 16,21-21-1,1 0-15,-1 0 16,0 0-16,0-21 16,0 0-16,0 21 0,1-21 0,-1-1 15,0 1-15,0 0 0,0 0 0,0 0 16,1 0-16,-1-1 0,0 22 0,0-21 15,0 21 1,-21 21 0,0 1-16,0-1 15,0 0-15,0 0 0,0 0 0,0 0 16,0 1-16,0-1 0,0 0 16,0 0-16,21-21 15,1 0-15,-1 0 16,0 0-16,0 0 0,0 0 15,0 0-15,1 0 0,-1-21 0,0 21 16,0-21-16,0 0 0,-21-1 16,21 1-16,-21 0 0,0 0 15,0-21-15,0 20 0,0 1 0,0-21 16,-21 21-16,0 0 0,0-1 0,21 1 16,-21 0-16,0 0 0,42 21 46,0 0-46,0 0 16,0 0-16,0 21 0,1-21 0,-1 0 16,0 0-16,0 0 15,0 0-15,0 0 0,-21-21 16,22 21-16,-1-21 16,-21 0-16,0-1 0,21 22 0,-21-21 15</inkml:trace>
  <inkml:trace contextRef="#ctx0" brushRef="#br0" timeOffset="23671.76">13547 6181 0,'0'0'0,"0"-21"16,0-1-16,0 1 0,21 0 16,-21 0-16,21 0 0,-21 0 15,0-1-15,0 1 0,0 0 0,0 42 31,0 22-15,-21-22-16,0 0 0,-1 21 16,22 1-16,-21-1 0,0 0 0,0 1 15,0 20-15,0-21 0,-1 22 16,1-1-16,-21-20 0,21 20 0,0-20 16,-1-1-16,1 0 0,21-21 0,0 22 15,0-22-15,-21 0 0,21 0 16,21-21-1,0 0 1,-21-21-16,22 0 0,-1 0 0,-21 0 16,21-22-16,0 22 0,-21-21 0,21-1 15,0 1-15,1-21 0,-22 20 0,21-20 16,0 20-16,0-20 0,0 21 16,0-22-16,-21 22 0,22-1 0,-1 1 15,0 0-15,0 21 0,-21-1 0,21 22 16,0 0-16,1 22 15,-22-1-15,21 21 16,-21-21-16,0 64 16,21-43-16,-21 1 0,21-1 0,-21 21 0,0-20 15,0-1-15,21 0 0,-21 1 16,21-1-16,-21 0 0,0 1 0,0-22 16,0 0-16,22 21 0,-22-20 15,0-1-15,0 0 16,-22-21-1,1 0-15,0-21 16,-21 21-16,21-21 0,-22-1 0</inkml:trace>
  <inkml:trace contextRef="#ctx0" brushRef="#br0" timeOffset="23832.67">13271 6562 0,'0'-21'15,"22"21"1,-1 0-16,0-22 15,0 22-15,21 0 0,-20 0 0,20 0 16,0-21-16,1 21 0,-1 0 0,0-21 16,22 21-16,-22-21 0,22 0 0,-1 21 15,1-21-15,-22-1 0,43 22 16</inkml:trace>
  <inkml:trace contextRef="#ctx0" brushRef="#br0" timeOffset="24115.51">15155 6033 0,'0'0'0,"0"-22"0,-84 1 15,62 0-15,-20 21 16,21 0-16,-21 0 0,20 0 16,1 21-16,-21 0 0,21-21 0,0 43 15,-22-22-15,22 0 0,-21 43 16,42-22-16,-21 0 0,21 1 0,-22-1 15,22 21-15,-21-20 0,21-1 16,0 0-16,0 1 0,0-1 0,0 0 16,0-20-16,21 20 0,1-21 0,-1 0 15,0 0-15,0 1 0,0-1 16,22-21-16,-22 21 0,21-21 0,-21 0 16,22 0-16,-22 0 0,0 0 0,21 0 15,-21-21-15</inkml:trace>
  <inkml:trace contextRef="#ctx0" brushRef="#br0" timeOffset="24435.83">15557 6033 0,'0'-22'0,"0"44"0,22-65 0,-22 22 0,21 21 0,-21-21 15,21 21-15,0 0 16,0 0-16,0 21 15,1-21-15,-1 42 0,0-20 0,21-1 16,-21 21-16,1 0 0,20-20 0,-21 41 16,0-21-16,0 1 0,-21 20 0,0-20 15,0 20-15,0-21 0,0 1 0,0 20 16,0-20-16,0-22 0,-21 21 16,0 0-16,0-20 0,0-1 0,0 0 15,-1 0-15,-20 0 0,21-21 0,0 21 16,0-21-16,-1 0 0,1 0 0,0 0 15,0 0-15,21-21 32,0 0-32,21 21 0,21-21 0</inkml:trace>
  <inkml:trace contextRef="#ctx0" brushRef="#br0" timeOffset="24661.91">16764 6202 0,'0'-21'15,"-21"21"-15,0 0 16,-1 0-16,1 0 16,21 21 15,0 0-31,0 0 15,0 0-15,0 1 16</inkml:trace>
  <inkml:trace contextRef="#ctx0" brushRef="#br0" timeOffset="24876.79">16785 6879 0,'0'0'0,"0"43"16,-21-43-16,21 21 0,-21 0 0,0-21 16,-1 21-16,22 0 0,-21-21 15,0 21-15,0 1 0,0-1 0,0 0 16,-1-21-16,1 21 0,0 0 0,0 0 16,0 1-16,0-1 0,-1-21 0,-20 21 15,0 0-15,-1 0 0,22-21 0</inkml:trace>
  <inkml:trace contextRef="#ctx0" brushRef="#br0" timeOffset="26407.55">7302 8213 0,'22'0'15,"-22"21"-15,21-21 16,0 0-1,0 0-15,-21-21 16,21 21-16,-21-21 0,21-1 16,-21 1-16,0 0 15,22 0-15,-22 0 0,0 0 16,0-1-16,0 1 0,-22 0 16,1 0-16,0 21 0,0-21 15,0 0-15,0 21 0,-1-22 0,1 22 16,0 0-16,0 0 0,0 0 0,0 0 15,-1 0-15,1 0 16,0 0-16,0 0 0,0 22 0,21-1 16,-21-21-16,-1 42 0,1-21 0,0 0 15,21 22-15,0-22 0,-21 21 16,21-21-16,-21 22 0,21-1 0,0 0 16,0-20-16,0 20 0,0 0 0,0-21 15,0 1-15,0 20 0,0-21 16,0 0-16,0 0 0,21-21 15,-21 22-15,21-22 0,-21 21 16,21-21-16,0 0 0,1 0 16,-1 0-16,0 0 0,0-21 15,0-1-15,0 22 16,1-21-16,-1 0 0,0 0 0,0 0 16,0 0-16,0-1 0,1-20 0,-1 21 15,0-21-15,0 20 0,-21-20 0,21 0 16,0 21-16,1-22 0,-22 22 15,0 0-15,21 0 0,-21 0 0,21-1 16,-21 1-16,0 0 0,21 0 16,-21 0-1,0 42 63,0 0-62,-21-21 0,0 0-1,21 21-15,0 0 125,0 1-109,0-1 0,0 0-16,-21-21 0,21 21 15,0 0-15,0 0 16,0 1-16,-22-1 0,22 0 15,0 0-15,0 0 0,0 0 0,0 1 16,0-1-16,0 0 0,0 0 0,0 0 16,0 0-16,0 1 0,0-1 15,0 0-15,0 0 0,0 0 0,0 0 16,22 1-16,-1-22 16,-21 21-16,21-21 0,0 0 0,0 0 15,0 0 1,1 0-16,-1 0 0,0-21 0,0-1 15,0 1-15,0 21 0</inkml:trace>
  <inkml:trace contextRef="#ctx0" brushRef="#br0" timeOffset="27477.45">7514 6498 0,'0'-21'32,"0"0"-32,21 0 0,-21 0 15,21-1-15,-21 1 0,0 0 16,0 0-16,22 0 0,-22 0 15,21-1-15,-21 1 0,0 0 16,0 0-16,21 21 0,-21-21 16,0 42 15,0 0-31,0 0 0,0 0 16,0 22-16,0-22 0,0 21 0,0-21 15,0 22-15,0-1 0,0-21 16,0 22-16,0-1 0,0-21 0,0 21 15,0-20-15,-21-1 0,21 0 0,0 21 16,0-21-16,0 1 0,0-1 16,-21-21-16,21 21 0,0 0 0,0 0 15,-22-21-15,22 21 16,-21-21 15,0 0-31,0 0 16,0 0-16,0 0 0,-1 0 0,1 0 15,0 0-15,0 0 0,0 0 16,0 22-16,42-22 47,0 21-47,0-21 0,21 0 16,22 0-1,-43 0-15,0 0 0,0 0 16,1 0-1,-1 0 1</inkml:trace>
  <inkml:trace contextRef="#ctx0" brushRef="#br0" timeOffset="28432.11">7874 8192 0,'0'-22'31,"0"1"-31,21 0 0,0 21 16,-21-21-16,21 0 0,1 0 0,-22-1 15,21 1-15,-21 0 0,0 0 16,21 0-16,0 0 0,-21-1 15,0 1-15,0 42 47,0 1-47,0-1 0,0 0 0,0 0 16,0 21-16,0-20 0,0 20 16,-21 0-16,21-21 0,0 22 15,-21-1-15,21-21 0,0 22 0,0-22 16,0 21-16,0-21 0,0 22 0,0-22 15,0 0-15,0 0 0,0 0 0,0 0 16,0 1-16,0-1 16,0 0-16,0 0 15,-21-21 1,-1 0-16,1 0 0,0 0 16,0 0-16,0 0 0,0 0 15,-22 0-15,22 0 0,0 0 0,0 0 16,0 0-16,-1 0 15,44 0 17,-1 0-32,0 0 15,0 0-15,21 0 0,-20 0 0,-1 0 16,21 0-16,-21 0 0,0 0 0,1 0 16,20 0-16,-21 0 0,0 0 0,0 0 15,1 0-15,-1 0 16,-21-21-16,21 0 31,0 21-15,-21-21-16</inkml:trace>
  <inkml:trace contextRef="#ctx0" brushRef="#br0" timeOffset="28839.88">8848 8382 0,'-22'0'16,"1"0"-16,42 0 62,1 0-46,-1 0 0,-21-21-16,21 21 15,-21-21-15,0 0 16,-21 21 15,0 0-15,-1 21-16,22 0 15,-21-21-15,21 21 0,0 0 32,21-21-17,1 0-15,-1 0 16,21 0-16,-21 0 0</inkml:trace>
  <inkml:trace contextRef="#ctx0" brushRef="#br0" timeOffset="29479.02">9948 8361 0,'0'0'16,"21"0"15,-21-21-31,22 21 0,-22-21 15,0-1-15,0 1 0,0 0 16,0 0 0,0 0-16,0 0 0,0-1 15,0 1-15,-22 0 0,1 21 16,21-21-16,-21 21 0,0 0 16,0 0-16,0 0 15,-1 0-15,1 0 0,0 21 16,0 0-16,0 0 0,0 1 0,-1-1 15,1 21-15,21-21 0,-21 0 0,0 22 16,0-22-16,0 0 0,21 21 16,0-20-16,-22-1 0,22 0 0,0 0 15,-21 0-15,21 0 0,0 1 0,0-1 16,21-21 0,1 0-16,-1 0 0,0 0 15,0 0-15,0 0 16,-21-21-16,21 21 0,1-22 0,-1 1 15,0 0-15,0 21 0,0-21 0,0 0 16,1-22-16,-22 22 0,21 0 0,0 0 16,0 0-16,-21 0 0,0-1 0,21 1 15,0 21-15,-21 21 32,0 1-32,0-1 0,0 0 0,0 0 15,0 0-15,0 0 0,0 1 0,0-1 16,0 21-16,0-21 0,22 0 15,-1 1-15,-21-1 0,21-21 16,0 21-16,0-21 0,0 0 0,1 0 16,-1 0-16,0 0 0,0 0 15,0 0-15,0 0 0,1 0 0,-1-21 16,0 21-16,-21-21 0,0-1 16</inkml:trace>
  <inkml:trace contextRef="#ctx0" brushRef="#br0" timeOffset="36015.9">3831 8107 0,'0'0'0,"21"0"0,0 0 16,1 0-16,20 0 0,-21 0 0,0 0 16,0 0-16,22 0 0,-22-21 15,0 21-15,0-21 0,22-1 0,-22 1 16,21 21-16,-21-21 0,0 0 15,22 0-15,-22 0 0,-21-1 16,0 1-16,0 0 0,-21 0 16,-22 21-16,1 0 15,0 0-15,-1 0 0,-20 0 0,-1 0 16,-20 0-16,20 21 0,-20-21 0,20 21 16,1 0-16,-1 1 15,22-1-15,-1 0 0,22 0 0,21 0 16,0 0-16,0 1 0,0-1 0,21 0 15,22 0-15,-1 21 0,0-20 16,1-1-16,-1 0 0,22 0 0,-22 21 16,21-20-16,-20-1 0,-1 0 0,0 0 15,-20 21-15,20-20 0,-21-1 16,0 0-16,0 0 0,-21 0 0,0 0 16,0 1-16,0-1 0,-21 0 0,-21 0 15,21-21-15,-22 21 0,1 0 16,0-21-16,-22 22 0,22-22 0,-22 0 15,1 0-15,21 0 0,-22 0 16,22 0-16,-1 0 0,1 0 0,0-22 16,-1 22-16,22-21 0,-21 0 15,21 0-15,21 0 0,0 0 16,0-1-16,21 1 16,0 21-1,21-21-15,-20 21 0,20 0 0,0-21 16,1 21-16,-1-21 0,0 21 0</inkml:trace>
  <inkml:trace contextRef="#ctx0" brushRef="#br0" timeOffset="36476.37">4593 8149 0,'0'0'0,"0"-21"0,-21 21 15,0 0-15,0 0 0,-1 0 0,1 21 16,0 0-16,0 1 0,0-1 16,0 21-16,21-21 0,0 0 15,-22 22-15,22-22 0,-21 21 0,21-21 16,0 1-16,0 20 0,0-21 0,0 0 16,0 0-16,21 1 0,1-1 15,-1 0-15,0-21 16,0 0-16,0 0 0,22 0 0,-22 0 15,0 0-15,21 0 0,-21 0 0,1-21 16,20 21-16,-21-21 0,0-1 16,22 1-16,-22 0 0,0 0 0,0 0 15,0-22-15,0 22 0,-21-21 0,0 0 16,0-1-16,0 22 0,0-21 0,-21-1 16,0 1-16,0 21 0,0 0 15,-22 0-15,1-1 0,21 22 0,-21 0 16,-1 0-16,1 0 0,0 0 0,20 0 15,-20 22-15,21-1 0,0 0 16,0 0-16,21 0 0,0 0 16,0 1-16,0-1 0,0 0 0,42 0 15,-21 21-15,0-20 0,0-22 16,22 21-16,-22 0 0,21-21 0,1 0 16,-22 0-16</inkml:trace>
  <inkml:trace contextRef="#ctx0" brushRef="#br0" timeOffset="36790.19">5482 7980 0,'0'0'0,"-21"0"16,0 21-1,21 0-15,-21 0 0,21 1 16,0 20-16,-22 0 0,22-21 0,-21 22 15,0-1-15,21 0 0,0 1 0,0-1 16,-21-21-16,21 22 0,0-1 16,-21 0-16,21-21 0,0 22 0,0-22 15,0 21-15,0-21 0,0 1 0,0-1 16,0 0-16,0 0 0,0 0 16,0-42 15,0 0-16,0 0-15,0 0 0,0-22 0,0 22 16,0 0-16</inkml:trace>
  <inkml:trace contextRef="#ctx0" brushRef="#br0" timeOffset="37031.58">5440 8107 0,'21'-21'16,"-42"42"-16,63-85 0,-21 43 0,0 0 15,1 0-15,-1 0 0,21 0 16,-21 21-16,0 0 0,1 0 0,-1 0 0,21 0 15,-21 0-15,0 21 0,1 21 0,-22-21 16,0 0-16,0 22 16,0-1-16,0 0 0,0-20 0,0 20 15,-43 0-15,22-21 0,0 22 0,-21-22 16,-1 0-16,1 0 0,0 0 0,-1 1 16,1-1-16,0 0 0,20-21 15,1 0-15,0 21 0,21-42 16,21 21-1,0-21-15,1 0 0,-1-1 0</inkml:trace>
  <inkml:trace contextRef="#ctx0" brushRef="#br0" timeOffset="37352.39">6752 7705 0,'0'0'0,"0"-21"0,-21-1 16,0 22-16,0 0 0,-1 0 15,1 0-15,0 22 0,-21-1 16,21 0-16,-22 21 0,1-21 0,21 43 16,-22-22-16,22 22 0,-21-1 0,21 1 15,0-1-15,-22 1 0,22 20 16,0-20-16,0-1 0,0 1 15,-1-1-15,1 1 0,21-22 0,0 22 16,0-22-16,0 0 0,0 1 0,0-1 16,21 0-16,1-20 0,-1-1 0,0 0 15,0 0-15,21 0 0,1-21 16,20 0-16,-20 0 0,20 0 0,1-21 16,-1 0-16</inkml:trace>
  <inkml:trace contextRef="#ctx0" brushRef="#br0" timeOffset="37931.81">10731 7874 0,'-21'-21'0,"21"0"16,21 21-1,1 0-15,-1 0 0,0 0 16,0 0-16,0 21 0,0 0 15,22 0-15,-22 22 0,0-1 0,0 0 16,0 22-16,1-22 0,-1 22 0,-21-1 16,0 1-16,0-1 0,0 1 0,0-1 15,-21 1-15,-1-1 0,1 1 0,-21-22 16,0 21-16,-1-20 0,1-1 16,0 0-16,-1 1 0,-20-1 0,20-21 15,22 0-15,-21 1 0,0-1 0,20 0 16,-20 0-16,42 0 0,-21-21 0,21-21 31,21 21-31,-21-21 16,42 0-16,-20-22 0</inkml:trace>
  <inkml:trace contextRef="#ctx0" brushRef="#br0" timeOffset="38167.62">12044 8382 0,'0'-21'15,"-21"21"-15,-1-21 16,1 21-16,21 21 47,0 0-32,0 0-15,0 0 16,0 1-16</inkml:trace>
  <inkml:trace contextRef="#ctx0" brushRef="#br0" timeOffset="38396.5">12044 8827 0,'0'21'0,"21"21"16,-21-21-16,0 0 0,0 22 15,0-22-15,0 0 0,0 0 0,0 22 16,0-22-16,0 0 0,-21 21 0,0-21 16,-22 22-16,22-22 0,0 0 0,-21 0 15,-1 22-15,1-22 0,21 0 0,-22 0 16,1 0-16,0 0 0,-1 1 0,-20-22 15</inkml:trace>
  <inkml:trace contextRef="#ctx0" brushRef="#br0" timeOffset="41028.49">6731 8805 0,'21'0'16,"0"0"-1,0 0-15,1 0 0,-1 0 16,0 0-16,21 0 0,1 0 16,-1 0-16,0 22 0,1-22 0,20 0 15,-21 0-15,22 0 0,-1 0 0,22 0 16,-21 0-16,20 0 0,-20 0 16,20 0-16,-20 0 0,-1 0 0,1 21 15,-1-21-15,-20 0 0,-22 0 0,21 0 16,-21 21-16,-42-21 15</inkml:trace>
  <inkml:trace contextRef="#ctx0" brushRef="#br0" timeOffset="41288.33">6604 9102 0,'0'0'0,"21"0"15,0 0 1,22 0-16,-22 0 0,42 0 0,-20 0 16,20 0-16,1 0 0,-1 0 0,22 0 15,-22 0-15,22 0 0,-22 0 16,22 0-16,-21 0 0,20 0 15,1 0-15,-22 0 0,1 21 0,-1-21 16,1 0-16</inkml:trace>
  <inkml:trace contextRef="#ctx0" brushRef="#br0" timeOffset="47310.55">9419 4001 0,'-21'0'0,"0"0"0,0 0 16,-1 0-16,1 21 0,-21-21 16,21 0-16,0 0 0,-1 0 0,1 21 15,0-21-15,0 0 0,63 0 47,-21 0-47,22 0 16,-1 0-16,0 0 0,1 0 0,20 0 15,-20 0-15,20 0 0,1 0 0,20 0 16,-20 0-16,-1 0 0,1 0 0,-1 0 16,1 0-16,-1 0 0,-20 0 15,-1 0-15,0 0 0,-21 0 0,1 0 16,-1 0-16,0 0 0,-42 0 47,0 0-47,-22 0 15,22 0-15,0 21 0,0-21 16,-22 0-16,22 0 0,-21 21 16,0-21-16,20 0 0</inkml:trace>
  <inkml:trace contextRef="#ctx0" brushRef="#br0" timeOffset="47600.23">9292 4318 0,'-21'0'0,"42"0"0,-63 21 15,21-21-15,21 21 0,-22-21 0,22 22 32,22-22-32,-1 0 15,21 0-15,-21 0 0,22 0 0,-1 0 16,0 0-16,22 0 0,-22 0 16,22 0-16,-1 0 0,1 0 0,-1 0 15,1 0-15,-1 0 0,1 0 0,-22 0 16,0 0-16,1 0 0,-22 0 0,0 0 15,0 0-15,0 0 0,0 0 16,-21-22-16,-21 22 16,0 0-1,0 0-15,-21 0 0,20 0 0,-20 0 16,21 0-16,-21 0 16,-1 22-16</inkml:trace>
  <inkml:trace contextRef="#ctx0" brushRef="#br0" timeOffset="47860.08">9250 4593 0,'-21'0'0,"42"0"0,-85 21 0,43 1 0,0-22 16,0 21-16,0-21 0,21 21 15,42-21 1,-21 0-16,0 0 16,22 0-16,-1 0 0,0 0 0,1 0 15,-1 0-15,21 0 0,-20 0 16,20 0-16,1 0 0,-1-21 15,-20 21-15,20 0 0,-21 0 0,1 0 16,-1 0-16,0 0 0,-20 0 0,-1 0 16,-42 0 15,-1 0-31,1 0 0,-21 0 16,0 0-16,-1 0 0,1 0 0</inkml:trace>
  <inkml:trace contextRef="#ctx0" brushRef="#br0" timeOffset="48040.41">9356 4741 0,'0'0'0,"-22"22"0,1-22 0,0 0 0,0 21 16,21 0-16,21-21 31,0 0-15,0 0-16,22 0 0,-22 0 15,0 0-15,21 0 0,-20 0 0,20 0 16,-21-21-16,21 21 0,-20-21 15,20 21-15,-21-22 0,21 22 0,-20-21 16,20 0-16</inkml:trace>
  <inkml:trace contextRef="#ctx0" brushRef="#br0" timeOffset="48751.69">10477 4085 0,'-21'-21'0,"42"42"0,-63-84 0,21 42 16,21-1-16,-21 1 0,0 0 0,-1 0 16,1-21-16,0 20 0,0 1 15,0 0-15,0 21 0,-1-21 16,-20 0-16,21 0 0,-21-1 0,20 22 15,-20-21-15,0 21 0,-1 0 0,1-21 16,0 21-16,-1 0 0,1 0 0,0 0 16,-22 0-16,22 0 0,-22 0 15,22 21-15,-21-21 0,20 21 0,-20 1 16,20-1-16,1 0 0,-21 0 0,20 0 16,1 0-16,0 22 0,-1-1 15,1-21-15,0 22 0,-1 20 0,22-21 16,-21 1-16,21 20 0,-1-20 0,1-1 15,0 21-15,21-20 16,0-1-16,0 22 0,0-22 0,0 0 16,0 1-16,0-1 0,21 0 0,0 1 15,22 20-15,-22-42 0,21 22 0,-21-1 16,22-21-16,-1 21 0,22-20 16,-22-1-16,0 0 0,22 0 0,-22 0 15,22-21-15,-1 0 0,1 21 0,-1-21 16,1 0-16,20 0 0,-20 0 0,20-21 15,-20 21-15,21-21 0,-22 0 16,22 0-16,-22 0 0,1-22 0,-1 22 16,1 0-16,-22-21 0,22-1 15,-22 22-15,0-21 0,-21-1 0,22 1 16,-22 0-16,0-1 0,0 1 16,-21-21-16,21 20 0,-21-20 0,0-1 15,0 1-15,0-1 0,-42 1 0,21-1 16,0 1-16,0 20 0,-22 1 0,1 0 15,0 21-15,-1-22 0,1 22 16,-22 0-16,22 0 0,-21 0 0,-1 21 16,1 0-16,-1-22 0,1 22 0,20 0 15,1 0-15,0 0 0,-1 0 16,1 0-16,21 22 0,0-22 0,21 21 16,0 0-16,0 0 0,0 0 15,21 0-15,-21 1 16</inkml:trace>
  <inkml:trace contextRef="#ctx0" brushRef="#br0" timeOffset="50601.14">6096 10224 0,'0'0'0,"0"-22"47,21 1-31,-21 0-16,21 21 15,-21-21-15,0 0 16,0 0-16,0-1 16,0 1-16,-21 21 15,0 0-15,0 0 0,0 0 16,-1 0-16,1 0 0,-21 0 16,21 0-16,0 0 0,-22 21 15,22 1-15,-21-1 0,21 0 0,-22 21 16,22 1-16,0-22 0,0 21 15,0 0-15,-1 22 0,22-22 0,0 1 16,0-22-16,0 21 0,0 0 0,0-20 16,0-1-16,0 0 0,0 0 15,0 0-15,22 0 0,-1-21 0,0 0 16,21 0-16,-21 0 0,1 0 0,-1 0 16,21-21-16,-21 21 0,0-21 15,22 0-15,-22 0 0,21-22 0,-21 22 16,1 0-16,20-21 0,-21-1 0,0 1 15,0 0-15,1-1 0,-22 1 16,21 21-16,-21-21 0,21-1 16,-21 22-16,21 0 0,-21 0 0,0 0 15,0-1-15,0 44 16,0-1-16,0 0 16,0 0-16,0 21 0,0 1 0,0-1 15,0-21-15,0 22 0,0-1 0,0 0 16,0 1-16,0-1 0,0-21 15,0 21-15,0-20 0,0-1 0,0 0 16,21 0-16,-21 0 0,21 0 16,1-21-1,-1 0-15,0-21 16,0 0-16,0 0 0,0 0 16</inkml:trace>
  <inkml:trace contextRef="#ctx0" brushRef="#br0" timeOffset="51141.36">6879 10224 0,'0'-64'16,"0"43"-16,0 0 15,21 21-15,-21-21 0,21-1 16,1 1-16,-22 0 0,21 0 15,-21 0-15,0 0 0,21-1 0,-21 1 16,21 21-16,-21 21 31,0 1-31,0-1 0,0 21 16,-21-21-16,21 22 0,-21-1 0,21-21 16,0 21-16,-21 1 0,21-1 15,-22 0-15,22-20 0,0 20 0,0 0 16,0-21-16,0 1 0,0-1 0,0 0 15,0 0-15,0 0 0,0 0 16,0 1-16,0-1 16,-21 0-1,0-21-15,0 0 0,0 0 16,-22 0-16,1 0 0,21 21 16,-21-21-16,-1 0 0,1 0 0,21 0 15,0 0-15,-22 0 0,22 0 16,42 0-1,0 0 1,22 0-16,-22 0 0,21 0 0,1 0 16,-1 0-16,0 0 0,-21 0 0,22 0 15,-1 0-15,-21 0 0,0 0 16,22 0-16,-22 0 0,0 0 16,0 0-16,-21-21 0,21 21 15,-21-21-15,22 21 0,-22-21 16</inkml:trace>
  <inkml:trace contextRef="#ctx0" brushRef="#br0" timeOffset="51503.41">7705 10308 0,'-22'0'0,"1"0"15,0 0 1,21 21 0,21-21-1,0 0-15,1 0 0,-1 0 16,0 0-16,0 0 0,0 0 16,0 0-16,1 0 0,-22-21 0,0 0 15,21 21-15,-21-21 0,0 0 16,-21 21-1,21-21-15,-22 21 0,1 0 0,0 0 16,0 0-16,0 0 0,0 0 16,-1 0-16,1 21 0,21 0 0,-21 0 15,0 0 1,21 0-16,0 1 16,21-22-1,0 0-15,0 0 0,1 0 0,20-22 16</inkml:trace>
  <inkml:trace contextRef="#ctx0" brushRef="#br0" timeOffset="52188.6">8848 10033 0,'21'0'31,"0"0"-31,-42 0 63,0 0-48,-1 0-15,1-21 0,0 21 0,0 0 16,0 0-16,0 0 0,-1 21 16,1-21-16,0 21 0,0 0 15,0 1-15,0 20 0,-1-21 0,1 21 16,21-20-16,-21 20 0,21 0 15,-21 1-15,21-22 0,0 21 0,0-21 16,0 22-16,0-22 0,0 0 0,0 0 16,21 0-16,0 0 0,0-21 15,1 0-15,20 0 0,-21 0 0,21 0 16,-20 0-16,20 0 0,-21-21 16,21 21-16,-20-21 0,20 0 0,-21 0 15,21 0-15,-20-22 0,-1 22 0,0-21 16,0 21-16,0-22 0,0 1 0,-21 21 15,0-22-15,22 22 0,-22 0 16,0 0-16,0 0 0,0 0 0,0 42 31,0 0-31,0 0 0,0 0 16,0 0-16,0 1 0,-22-1 16,22 0-16,0 21 0,0-21 0,0 1 15,0 20-15,0-21 0,0 0 0,0 0 16,22 1-16,-1-1 0,0-21 0,-21 21 15,21-21-15,0 0 0,0 0 16,1 0-16,-1 0 0,0 0 0,0 0 16,0-21-16,0 0 0,1 21 0</inkml:trace>
  <inkml:trace contextRef="#ctx0" brushRef="#br0" timeOffset="52664.33">9631 9800 0,'0'-21'0,"0"42"0,-21-42 16,-1 21-16,1 21 16,0 0-16,21 1 0,0-1 15,-21 0-15,21 21 0,-21 1 16,21-22-16,0 21 0,0 0 0,0-20 16,-21 20-16,21 0 0,0-21 0,0 22 15,-22-22-15,22 21 0,0-21 0,0 1 16,0-1-16,0 0 0,0 0 15,0 0-15,0-42 32,0 0-17,0 0-15,0 0 16,0-1-16,22 1 0,-1 0 0,0 0 16,0 0-16,0 21 0,22-21 0,20-1 15,-21 22-15,-20 0 0,20 0 16,0 0-16,-21 0 0,22 0 15,-22 0-15,0 22 0,0-22 0,0 21 16,-21 0-16,0 0 0,0 0 0,0 0 16,-21 1-16,0-1 0,0 0 0,-21 0 15,20 0-15,-20 0 0,0-21 16,-1 22-16,1-1 0,0-21 16,21 21-16,-22-21 0,22 0 0,0 0 15,0 0-15,42-21 31,0 0-31,21-1 0,-20 1 16,20 0-16</inkml:trace>
  <inkml:trace contextRef="#ctx0" brushRef="#br0" timeOffset="52943.68">10562 10033 0,'0'-21'0,"0"42"0,0-63 0,0 21 15,-21 21 1,0 0-16,0 0 0,-1 0 0,1 0 16,0 21-16,0-21 0,0 21 0,0 0 15,-1 0-15,1 22 0,0-22 0,21 0 16,-21 0-16,21 21 0,0-20 16,0-1-16,0 21 0,0-21 0,0 0 15,0 1-15,0-1 0,0 0 0,21 0 16,0 0-16,0 0 0,1-21 0,-1 0 15,0 22-15,0-22 0,0 0 16,22 0-16,-22 0 0,0 0 16,0 0-16,21-22 0,-20 22 0,20-21 15,-21 0-15</inkml:trace>
  <inkml:trace contextRef="#ctx0" brushRef="#br0" timeOffset="53207.71">11409 9927 0,'0'0'0,"0"-42"16,-21 21 0,-1 21-16,1 0 0,0 0 15,0 0-15,0 21 0,0 0 16,-1 0-16,1 0 0,0 1 0,0-1 16,0 0-16,0 21 0,-1 22 15,1-43-15,21 21 0,0-21 0,0 22 16,0-22-16,0 0 0,0 21 15,0-20-15,0-1 0,21 0 0,1 0 16,-1-21-16,0 21 0,0 0 0,0-21 16,22 0-16,-22 0 0,21 0 0,-21 0 15,22 0-15,-22 0 0,21-21 0,-21 21 16</inkml:trace>
  <inkml:trace contextRef="#ctx0" brushRef="#br0" timeOffset="53475.57">11853 9948 0,'0'-21'0,"0"42"0,21-63 0,-21 21 16,22 21-16,-1 0 0,0 0 15,0 0-15,0 0 0,0 0 0,22 0 16,-22 0-16,21 21 0,-21 0 0,1 0 16,20 1-16,-21 20 0,-21-21 15,0 0-15,0 22 0,0-22 0,0 21 16,0-21-16,-21 22 0,0-22 0,0 21 15,-1-21-15,-20 0 0,21 1 0,-21-1 16,20 0-16,1 0 0,-21 0 16,0 0-16,20-21 0,1 0 15,42 0 17,1 0-32</inkml:trace>
  <inkml:trace contextRef="#ctx0" brushRef="#br0" timeOffset="53665.46">12806 10054 0,'-21'-21'16,"-1"21"0,1 0-16,21 21 46,21 0-46,-21 1 16</inkml:trace>
  <inkml:trace contextRef="#ctx0" brushRef="#br0" timeOffset="53852.35">12933 10499 0,'-21'0'15,"42"0"-15,-42 21 0,-1 0 0,1 0 0,21 0 16,0 1-16,-21-1 0,0 0 0,0 0 16,0 0-16,-1 0 0,1 1 0,0-1 15,-21 0-15,21 0 0,-22 0 0,1 0 16,0 1-16,-1-1 0,-20-21 0,20 21 16,-20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2:59:05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1461 0,'0'0'0,"21"0"0,-21 21 16,22-21-16,-1 0 15,0 0 1,0 0 0,0 0 15,-21-21-31,0-1 31,0 1-31,0 0 16,-21 0-1,0 21-15,21-21 0,-21 21 16,0 0-16,-1 0 0,1 0 0,0-21 16,0 21-16,0 0 0,0 0 0,-22 0 15,22 0-15,-21 0 0,21 0 16,-22 21-16,1-21 0,21 21 0,-22 0 16,1-21-16,0 21 0,-1 0 15,1 1-15,21-1 0,-21 21 0,-1-21 16,22 22-16,-21-1 0,-1 0 0,22 1 15,-21-1-15,21 21 16,0-20-16,-1-1 0,1 22 0,0-22 16,0 0-16,0 1 0,21-1 15,0 0-15,0 1 0,0-1 0,0 0 16,0 1-16,0-1 0,0 0 0,0-21 16,21 22-16,0-1 0,0-21 15,0 0-15,1 22 0,-1-22 0,0 0 16,0-21-16,21 21 0,-20 0 0,20-21 15,-21 0-15,21 0 0,-20 0 16,20 0-16,-21 0 0,21 0 0,-20-21 16,20 21-16,-21-21 0,0 0 0,22 0 15,-22 0-15,0-22 0,0 22 16,0 0-16,-21-21 0,21 20 16,-21-20-16,0 21 0,0 0 0,0 0 15,0-1-15,0 1 0,0 0 16,0 0-16,0 0 0,-21 21 0,0-21 15,0 21-15,0 0 0,0 0 0,-1 0 16,-20 0-16,21 0 0,0 0 16,-22 0-16,22 0 0,-21 0 0,21 21 15,-22-21-15,22 0 0,0 0 0,21 21 16,-21-21 0,42 0-1,0 0 1,0 0-16,1 0 15,-1 0-15,21 0 0,-21 0 0,0 0 16,1 0-16,-1 0 0,0-21 16,21 21-16,-21 0 0,1 0 15,-1 0-15,0 0 0,0 0 0,0 0 32,0 21-32,-21 0 15,0 0-15,0 0 0,0 1 16,0-1-16,0 0 0,0 0 15,0 21-15,0-20 0,0 20 0,0-21 16,0 21-16,0 1 0,0-1 16,-21 0-16,0-20 0,21 20 0,-21 0 15,21 1-15,-21-1 0,0-21 16,-1 21-16,22-20 0,-21 20 0,21-21 16,-21 21-16,21-20 0,-21-1 0,21 0 15,0 21-15,0-21 0,-21 1 16,21-1-16,-21 0 0,21 0 0,0 0 15,0 0-15,0 1 16,-22-22-16,22 21 16,0-42 15,0-1-15,0 1-16,0 0 0,0 0 15,0 0-15,22-22 0,-22 22 0,0-21 16,21 21-16</inkml:trace>
  <inkml:trace contextRef="#ctx0" brushRef="#br0" timeOffset="1159.96">6731 1693 0,'0'0'0,"-21"0"31,21 22-31,0-1 0,0 0 0,0 0 16,0 0-16,0 0 0,0 1 0,0 20 15,-21-21-15,21 21 0,0-20 16,0 20-16,0 0 0,-22 1 16,22-22-16,0 21 0,0 0 0,0-20 15,0 20-15,-21-21 0,21 21 16,0-20-16,-21-1 0,21 21 0,0-21 16,0 0-16,0 1 0,0-1 15,0 0-15,0-42 47,0 0-47,0-1 16,0 1-16,0 0 0,0 0 0,0-21 15,0 20-15,0-20 0,0 21 0,0-21 16,0 20-16,0-20 0,0 0 16,21 21-16,-21-22 0,0 1 15,21 21-15,1-22 0,-22 22 0,21-21 16,0 21-16,0-22 0,-21 22 15,21 0-15,0 0 0,1 0 0,-1 0 16,0 21-16,0-22 16,0 22-16,0 0 0,1 0 0,-1 0 15,0 0-15,0 22 0,-21-1 16,21 0-16,-21 0 0,21 0 16,-21 0-16,0 22 0,0-22 15,0 0-15,22 21 0,-22-20 0,0-1 16,0 21-16,0-21 0,21 0 15,-21 22-15,0-22 0,0 0 0,0 0 16,0 0-16,0 1 0,0-1 0,0 0 16,0 0-16,0 0 15,0 0-15,0 1 16,21-22-16,-21-22 47,21 1-32,-21 0-15,0 0 16,0 0-16,0 0 0,21-1 0,-21 1 16,21 0-16,-21-21 0,0 21 0,22-1 15,-1-20-15,-21 21 0,0 0 16,21-22-16,0 22 0,0-21 0,-21 21 16,21 0-16,1-1 0,-1 1 0,-21 0 15,21 0-15,0 0 0,-21 0 16,21-1-16,0 22 0,-21-21 0,22 0 15,-1 21 1,0 0-16,-21 21 16,21 0-16,-21 1 15,0-1-15,0 0 16,0 0-16,0 21 0,0-20 0,0-1 16,0 21-16,0-21 0,0 22 0,0-22 15,0 21-15,0-21 0,0 22 16,-21-22-16,21 0 0,0 21 0,0-21 15,0 1-15,0 20 0,-21-21 0,21 0 16,0 0-16,0 1 0,-21-1 16,21 0-16,0 0 0,0 0 0,0 0 15,0 1-15,0-1 0,0 0 16,-22-21 31,22-21-32,0 0-15,0-1 16,0 1-16,0 0 0</inkml:trace>
  <inkml:trace contextRef="#ctx0" brushRef="#br0" timeOffset="2710.07">8297 2286 0,'0'0'0,"21"-21"16,-21 0-1,0 0-15,0-1 16,0 1-16,0 0 0,0 0 0,0 0 16,0 0-16,0-1 15,0 1-15,0 0 0,-21 0 0,21 0 16,-21 0-16,0 21 0,0-22 0,0 22 15,-1 0-15,-20 0 16,21 0-16,0 0 0,0 22 0,-22-22 16,22 21-16,-21 0 0,21 0 0,-1 0 15,-20 22-15,21-22 0,0 21 16,0-21-16,-1 22 0,1-22 0,0 21 16,0-21-16,21 22 0,0-22 15,0 0-15,0 0 0,0 21 16,0-20-16,0-1 0,21 0 15,0-21-15,0 0 0,1 21 0,-1-21 16,0 0-16,21 0 16,-21 0-16,1 0 0,-1-21 0,0 0 15,0 21-15,0-21 0,0-1 0,1-20 16,-1 21-16,0 0 0,0 0 16,0-22-16,0 22 0,-21-21 0,22 21 15,-1-1-15,-21-20 0,0 21 0,21 0 16,0 0-16,-21-1 0,0 1 15,0 0-15,21 21 0,-21-21 16,21 21-16,-21 21 31,0 0-15,0 0-16,0 1 0,0 20 16,0-21-16,0 0 0,0 0 15,0 1-15,0-1 0,0 0 0,0 0 16,0 0-16,0 0 0,0 1 0,0-1 15,0 0-15,22 0 0,-1-21 16,-21 21-16,21 0 0,0-21 0,0 0 16,0 0-16,1 0 0,-1 0 15,0 0 1,0 0-16,0-21 0,0 21 0,1-21 16,-1 0-16,0 0 0,0 0 0,21-1 15,-20 1-15,-1 0 0,0 0 0,-21-21 16,21 20-16,0 1 0,0 0 15,-21 0-15,0 0 0,22 0 0,-22-1 16,21 22-16,-21-21 0,0 0 16,0 42 15,-21 0-31,21 1 16,-22-1-16,22 0 0,0 0 15,0 0-15,-21 0 16,21 1-16,0-1 0,0 0 0,0 0 15,0 0-15,0 0 0,0 1 16,0-1-16,0 0 0,21 0 16,1-21-16,-1 21 0,-21 0 0,21-21 15,0 0-15,0 0 0,0 22 16,1-22-16,-1 0 0,0 0 16,0 0-16,0 0 0,0-22 0,1 22 15,-1-21-15,-21 0 0,21 0 16,0 0-16,0 0 0,0-1 0,1-20 15,-1 21-15,0-21 0,0 20 0,-21-20 16,21 0-16,0-1 0,1 1 16,-1-21-16,0 20 0,0 1 15,-21-22-15,21 22 0,-21 0 0,21-1 16,-21 1-16,22 0 0,-22-1 16,0 1-16,0 21 0,0 0 0,0-22 15,0 22-15,0 0 0,0 0 0,0 0 16,0 0-1,0 42 1,-22 0-16,1 0 16,21 0-16,0 0 15,0 1-15,-21 20 0,21-21 0,0 0 16,0 22-16,0-1 0,0-21 16,-21 21-16,21 1 0,0-1 15,0 0-15,0-20 0,0 20 0,-21 0 16,21 1-16,0-22 0,0 21 0,0 0 15,0-20-15,0 20 0,0-21 16,0 21-16,0-20 0,0-1 0,0 21 16,0-21-16,21 0 0,0 1 0,-21-1 15,21 0-15,0-21 0,-21 21 16,22 0-16,-1-21 0,0 0 0,0 21 16,0-21-16,0 0 0,1 0 0,-1 0 15,0 0-15,0 0 0,0 0 16,0-21-16,1 0 0,-1 21 15,0-21-15,-21 0 0,21 21 0,0-21 16,0-1-16,1 1 0,-22 0 16,21 0-16,-21 0 0,21 0 15,-21-1-15,0 1 0,0 0 16,0 0-16</inkml:trace>
  <inkml:trace contextRef="#ctx0" brushRef="#br0" timeOffset="3575.66">8742 1439 0,'-21'0'32,"21"22"-32,0-1 15,-22-21-15,22 21 0,-21 0 16,21 0-16,0 0 16,0 1-1,21-1 1,1-21-16,-1 0 0,0 0 15,0 0-15,0 0 0,0 0 16,1 0-16,-22-21 0,0-1 16,21 1-16,-21 0 15,0 0-15,0 0 0,0 0 16,-21-1-16,21 1 16,-22 21-16,1-21 0,0 21 15,0 0-15,0 0 0,0 0 16,-1 21-16,22 0 0,-21 1 15,0-1 1,21 0-16,0 0 16,0 0-16,21 0 15,0-21 1,1 0-16,-1 0 0,0 0 16,0 0-16,0 0 0,0 0 15,1-21-15,-22 0 16,0 0-16,0 0 15,0 0-15,0-1 16,-22 22-16,1 0 16,0 0-16,0 0 0,0 0 15,0 0-15,-1 0 16,1 0-16,21 22 16,0-1-16,0 0 15,0 0 1,0 0-16,0 0 15,21-21 1,-21 22-16,22-22 0,-22 21 16,21-21-16,0 0 15,0 0 1</inkml:trace>
  <inkml:trace contextRef="#ctx0" brushRef="#br0" timeOffset="6164.34">7683 4297 0,'0'-21'0,"0"0"16,0-1-1,-21 1 1,21 0-16,0 0 0,0 0 15,0 0-15,0-1 16,0 1-16,0 0 16,0 0-16,0 0 15,0 0-15,0 42 78,0 0-78,0 0 0,21 0 16,-21 0-16,0 22 0,0-22 16,0 0-16,0 21 0,22-20 15,-22 20-15,0-21 0,21 0 0,-21 22 16,0-22-16,0 0 0,0 21 0,0-21 16,0 1-16,0 20 0,0-21 15,0 0-15,0 22 0,0-22 0,0 0 16,0 21-16,0-21 0,0 1 0,0 20 15,0-21-15,0 21 0,0-20 16,0 20-16,-21-21 0,21 0 0,0 22 16,0-22-16,-22 0 0,22 21 0,0-21 15,0 1-15,0-1 0,-21 21 16,21-21-16,0 0 0,-21 1 16,21-1-16,0 0 0,0 0 0,0 0 15,-21 0-15,21 1 0,0-1 0,0 0 16,-21 0-16,21 0 15,0 0 1,0 1-16,0-44 78,0 1-62,0 0-16,21 0 15,-21 0-15,21 21 0,0-21 16,-21-1-16,21-20 0,-21 21 0</inkml:trace>
  <inkml:trace contextRef="#ctx0" brushRef="#br0" timeOffset="7787.63">7853 4001 0,'0'0'0,"-21"0"31,42 0 16,-21 21-47,21-21 0,0 0 16,0 0-16,0 0 0,-21 21 15,22-21-15,20 0 0,-21 0 0,0 0 16,0 0-16,1 21 0,20-21 0,-21 0 16,0 0-16,22 0 0,-22 21 15,21-21-15,0 0 0,1 0 16,-1 0-16,22 0 0,-1 21 0,1-21 15,-1 0-15,22 0 0,-22 0 0,22 0 16,-22 22-16,1-22 0,-1 0 16,1 0-16,-1 0 0,-20 0 0,20 0 15,1 0-15,-1 0 0,1 0 0,-1 0 16,22 0-16,0 0 0,20 0 16,-20 0-16,21 0 0,0 0 0,-22 0 15,22 0-15,-21 0 0,21 0 0,0 0 16,-1 0-16,-20 0 0,21 0 15,0 0-15,0 0 0,-1 0 0,-20 0 16,21 0-16,-21 0 0,20 0 16,1 0-16,0 0 0,0 0 0,0 0 15,0 0-15,-22 0 0,22 0 16,-21 0-16,21 0 0,-22 0 0,22 0 16,0 0-16,-21 0 0,20 0 0,-20 0 15,21 0-15,-21 0 0,-1 0 16,1 0-16,0 0 0,-1 0 0,1 0 15,0 0-15,-1 0 0,1 0 0,0 0 16,-1 0-16,1 0 0,0 0 0,-1 0 16,-20 0-16,20 0 0,-20 0 15,21 0-15,-22 0 0,22 0 0,-22-22 16,1 22-16,20 0 0,-20 0 16,21 0-16,-22-21 0,22 21 15,-22 0-15,1 0 0,20-21 0,-20 21 16,-1 0-16,-20 0 0,20 0 0,1 0 15,-1-21-15,-20 21 0,20 0 0,-21 0 16,22 0-16,-22 0 0,22 0 16,-22 0-16,22 0 0,147-21 15,-168 21-15,20 0 16,-21 0-16,1 0 16,-1 0-16,22 0 0,-22 0 0,0 0 0,1 0 15,-1 0-15,0 0 0,1 0 0,-1 0 16,0 0-16,-21 0 15,22 0-15,-22 0 0,21 0 0,-21 0 16,1 0-16,-1 0 0,0 0 0,0 0 16,0 0-16,0 0 0,1 0 15,-1 0-15,0 0 0,21 0 0,-21 0 16,22 0-16,-1 0 0,0 0 0,1 0 16,-1 0-16,0 0 0,1 0 15,-1 0-15,0 0 0,1 0 0,-1 0 16,0 0-16,1 0 0,20 21 0,-20-21 15,-1 0-15,0 0 0,1 0 0,-1 0 16,0 21-16,1-21 16,-1 0-16,-21 0 0,21 0 0,-20 0 15,-1 0-15,0 0 0,-21 21 0,21-21 16,-21 21 46,0 1-46,0-1-16,0 0 16,-21 0-16,0 0 15,21 0-15,-21 1 0,21-1 16,0 0-16,0 0 0,-22 0 0,22 22 0,-21-22 16,21 0-16,0 21 0,0-21 15,0 1-15,0 20 0,0-21 16,0 21-16,-21 1 0,21-22 0,0 21 15,-21 1-15,21-1 0,0 0 0,0 1 16,0-1-16,-21 0 0,21 1 16,0-1-16,-21 0 0,21 1 0,0-1 15,-22 0-15,22 1 0,0-1 0,0-21 16,0 21-16,-21 1 0,21-1 0,0 0 16,-21-20-16,21 20 0,0 0 15,0-21-15,0 22 0,-21-1 16,21-21-16,0 22 0,-21-22 0,21 21 15,0-21-15,-21 0 0,21 1 0,0-1 16,0 0-16,0 0 0,0 0 0,0 0 16,-22-21 62,1-21-63,0 21 1,0 0-16,0-21 0</inkml:trace>
  <inkml:trace contextRef="#ctx0" brushRef="#br0" timeOffset="9447.6">7959 5842 0,'21'0'63,"0"21"-48,0-21-15,0 0 0,0 0 0,22 21 16,-22-21-16,21 0 16,-21 0-16,22 22 0,-1-22 0,0 0 0,1 0 15,20 21-15,1-21 0,-1 0 0,1 0 16,20 0-16,-20 0 0,21 21 15,-1-21-15,-20 0 0,20 0 16,-20 0-16,21 0 0,-1 0 0,-20 0 16,20 0-16,1 0 0,21 0 0,-21 0 15,20 0-15,-20 0 0,21 0 16,-21 0-16,-1 0 0,1 0 0,0 0 16,-1 0-16,1 0 0,0 0 0,-1 0 15,1 21-15,0-21 0,-1 0 16,1 0-16,0 0 0,-1 0 0,1 21 15,-22-21-15,22 0 0,0 0 0,-22 21 16,22-21-16,0 0 0,-1 0 0,-20 22 16,20-22-16,1 0 15,-21 0-15,20 21 0,1-21 0,-22 0 16,22 0-16,0 21 0,-1-21 0,1 0 16,0 0-16,21 21 0,-22-21 0,22 0 15,-21 0-15,21 21 0,-22-21 16,1 0-16,21 0 0,-22 21 0,1-21 15,0 0-15,21 0 0,-22 0 0,1 0 16,0 22-16,-1-22 0,1 0 0,0 0 16,-1 0-16,-20 0 0,20 0 0,1 0 15,-21 21-15,-1-21 16,22 0-16,-22 0 0,1 0 0,20 0 16,-20 0-16,-22 0 0,22 0 0,-1 0 15,-20 0-15,20 0 0,-21 0 0,1 0 16,-22 0-16,21 0 0,1 0 15,-1 0-15,-21 0 0,21 0 0,1 0 16,-1 0-16,-21 0 0,22 0 0,-1 0 16,0 0-16,1 0 0,-1 0 0,0 0 15,22 0-15,-22 0 0,22 0 0,-22 0 16,21 0-16,-20 0 0,20 0 16,-20 0-16,20 0 0,-21 0 15,1 0-15,-1 0 0,22 0 0,-22 0 16,0 0-16,1 0 0,-1 0 0,0 0 15,-21 0-15,22 0 0,-22 0 16,0 0-16,21 0 0,-20 0 0,-1 0 16,0 0-16,0 0 0,0 0 15,0 0-15,1 0 0,-1 0 16,0 0 0,0 0-16,0 0 0,0 0 15,1 0-15,-1 0 0,0 0 16,0 0-16,0 0 0,0 0 0,1 0 15,-1 0-15,0 0 16,0 0-16,0 0 0,0 0 16,1 0-16,-1 0 15,0 0 1,0 0-16,0 0 16,0 0-16,1 0 15,-1 0 1,0 0-1,-21-21 17,-21 21-17,0-22 1</inkml:trace>
  <inkml:trace contextRef="#ctx0" brushRef="#br0" timeOffset="11211.58">3408 4551 0,'0'21'0,"-21"0"16,-1-21 0,22 21-16,-21-21 15,21 22 1,21-22 15,1 0-15,-1 0-16,0 0 0,0-22 0,0 1 15,0 21-15,1-21 0,20 0 16,-21 0-16,21 21 0,-20-21 16,20-1-16,-21 1 0,0 0 0,22-21 15,-22 21-15,0-1 0,-21-20 0,21 21 16,-21-21-16,21 20 0,-21-20 16,0 0-16,0 21 0,0-22 0,-21 22 15,0 0-15,0 0 0,0 0 16,-22 21-16,22-22 0,-21 22 0,21 0 15,-22 0-15,1 0 0,0 0 16,-1 22-16,22-1 0,-21 0 0,-1 0 16,1 0-16,21 0 0,0 22 15,-22-22-15,22 21 0,0-21 16,0 22-16,21-22 0,0 21 0,0-21 16,0 1-16,0 20 0,0-21 15,0 21-15,0-20 0,21-1 0,0 0 16,0 21-16,1-21 0,-1 1 15,0-1-15,0 21 0,21-21 0,-20 0 16,-1 22-16,21-22 0,-21 0 0,0 0 16,22 22-16,-22-22 0,0 0 15,0 0-15,-21 21 0,21-20 0,-21-1 16,0 0-16,0 0 0,0 0 0,0 0 16,0 1-16,-21-1 0,0 0 15,0 0-15,0 0 0,-22-21 16,1 21-16,21-21 0,-21 0 15,20 22-15,-20-22 0,21 0 0,0 0 16,-22 0-16,22 0 0,0-22 0,0 22 16,0-21-16,0 0 0,-1 0 15,1 0-15,0-22 0,0 22 0,21-21 16,-21 21-16,21-22 0,-21 22 16,21 0-16,-22 0 0,22 0 0,0 0 15,0-1-15,0 1 16,0 42-1,22 1 1,-1-1-16,-21 0 0,21 0 16,-21 0-16,21 0 0,0 1 15,-21-1-15,21 21 0,-21-21 0,22 0 16,-1 1-16,0-1 0,-21 0 16,21 0-16,0 0 0,0 0 0,1-21 15,-1 22-15,0-22 0,0 0 16,0 0-16,0 0 0,22 0 0,-22 0 15,0 0-15,21 0 0,-20 0 0,20 0 16,0-22-16,-21 22 0,22-21 16,-1 0-16,-21 0 0,22 0 15,-1 0-15,-21-22 0,21 22 0,-20 0 16,-1-21-16,0 20 0,0-20 16,0 21-16,-21-21 0,0 20 0,0 1 15,21 0-15,-21 0 0,0 0 0,0 0 16,0-1-1,-21 22 1,0 22-16,0-1 0,0 21 16,0-21-16,21 0 15,0 1-15,0 20 0,-22-21 16,22 21-16,0-20 0,0 20 0,0-21 16,0 0-16,0 0 0,0 1 15,0-1-15,22 0 0,-22 0 0,21 0 16,0-21-16,0 21 0,0-21 15,0 22-15,1-22 0,-1 0 16,0 0-16,0 0 0,0 0 16,0 0-16,-21-22 15,22 22-15,-22-21 0,21 0 16,0 0-16,-21 0 0,21 0 0</inkml:trace>
  <inkml:trace contextRef="#ctx0" brushRef="#br0" timeOffset="13389.06">4699 4784 0,'0'0'0,"0"-21"0,-21-22 16,0 43-16,-1 0 15,1 0-15,21-21 0,-21 21 16,0 0-16,0 0 0,0 0 0,-1 0 15,1 0-15,21 21 0,-21-21 0,0 21 16,0 1-16,0-1 0,21 21 16,-22-21-16,1 0 0,21 22 0,0-22 15,-21 21-15,21-21 0,-21 1 16,21 20-16,0-21 0,0 0 16,0 0-16,0 1 0,0-1 15,0 0-15,0 0 16,21-21-16,0 0 0,0 0 15,1 0-15,-1 0 0,0 0 16,0 0-16,0-21 16,0 21-16,1-21 0,-1 0 0,-21-1 15,21 22-15,0-21 0,-21 0 0,21 0 16,-21-21-16,0 20 0,0 1 16,21 0-16,-21-21 0,22 21 0,-22-1 15,0 1-15,0 0 0,0 0 0,21 0 16,-21 0-1,21 21-15,-21-22 0,0 44 47,0-1-47,0 0 0,0 0 16,0 0-16,0 0 0,0 1 0,0-1 16,0 21-16,0-21 0,0 0 15,0 1-15,21 20 0,-21-21 0,0 0 16,0 0-16,0 1 0,0-1 0,0 0 15,21-21-15,-21 21 0,0 0 16,21-21-16,-21 21 0,22-21 0,-1 0 16,0 0-1,0 0-15,0 0 16,0 0-16,1 0 16,-1-21-16,0 0 0,0 0 0,-21 0 15,21 0-15,0-1 0,1 1 0,-1-21 16,0 21-16,0-22 0,-21 22 15,21-21-15,0 0 0,-21 20 0,22 1 16,-22 0-16,0 0 0,0 0 0,0 0 16,-22 21-1,1 0-15,0 0 16,0 21-16,0 0 16,21 0-16,0 0 15,0 0 1,0 1-1,21-22-15,0 0 0,0 0 16,0 0-16,1 0 0,-1 0 16,-21 21-16,21-21 15,0 21-15,-21 0 0,0 0 16,21-21-16,-21 21 16,0 1-16,0-1 15,21 0-15,-21 0 0,0 0 16,0 0-16,0 1 15,0-1-15,0 0 0,22 0 16,-1 0-16,0-21 16,-21 21-16,21-21 15,0 0-15,0 0 0,1 0 16,-1 0-16,0 0 16,0-21-16,-21 0 15,21 21-15,0-21 0,-21 0 0,22-22 16,-22 22-16,21 0 0,0-21 0,0-1 15,-21 22-15,21-21 0,43-64 16,-43 85 0,0-21-16,0 20 0,0 22 0,1-21 15,-1 0-15,0 21 0,0 0 16,0 21 0,-21 0-16,0 1 15,0-1-15,0 0 16,0 0-1,0-42 48,0 0-63,0 0 16,0-1-16,0 1 15,-21 21-15,21-21 16,-21 21-16,0 0 0,0 0 15,-1 0-15,1 0 0,0 0 16,0 21-16,0-21 16,0 21-16,-1 1 0,1-1 15,0 0-15,21 0 0,-21 21 0,21-20 16,0-1-16,0 0 0,0 0 16,0 0-16,0 22 0,0-22 0,0 0 15,0 0-15,21 0 0,0 22 16,0-22-16,-21 0 0,22 0 15,-1-21-15,-21 21 0,21-21 16,0 0-16,0 21 0,0-21 16,1 0-16,-1 0 0,0 0 0,0 0 15,0 0-15,0 0 0,1-21 0,-1 21 16,0-21-16,0 0 0,0 0 16,0 0-16,1-1 0,-1 1 0,0-21 15,0 21-15,-21-22 0,21 1 0,0 0 16,-21-1-16,22 1 0,-22 0 15,0-1-15,21 1 0,0 21 0,-21-21 16,0-1-16,0 22 0,0-21 16,0 21-16,0-1 0,0 1 0,0 0 15,0 0-15,0 0 16,-21 21 15,21 21-15,-21 0-16,21 0 15,0 0-15,0 1 0,0-1 0,0 0 16,0 0-16,0 0 16,0 22-16,0-22 0,0 21 0,0-21 0,0 22 15,0-22-15,0 21 0,0-21 0,0 22 16,0-22-16,0 0 0,0 21 16,21-21-16,-21 1 0,0-1 15,0 0-15,0 0 0,0 0 16,0 0-16,0 1 15,21-22-15,-21-22 47,0 1-47,0 0 16,21 0-16,-21 0 0,0 0 16,0-1-16,21 1 15,-21 0-15,21 0 0,1 0 16,-22 0-16,21-1 0,-21 1 0,21 0 15,0 0-15,0 21 0,-21-21 16,21 21-16,1 0 0,-1-21 0,0 21 16,0 0-16,0 0 15,0 21-15,-21 0 16,22 0-16,-22 0 16,0 0-16,21-21 0,-21 22 0,0-1 15,0 0-15,0 0 0,0 0 0,0 0 16,0 1-16,0-1 15,0 0-15,0 0 0,0 0 16,0 0-16,0 1 16,0-1-16,0 0 0,0 0 15,0 0 1,0-42 31</inkml:trace>
  <inkml:trace contextRef="#ctx0" brushRef="#br0" timeOffset="14384.49">7662 5440 0,'0'21'46,"0"0"-30,0 0-16,0 1 16,0-1-16,0 0 15,-21 0-15,21 0 0,0 0 16,0 1-16,-21-1 0,21 0 16,0 0-16,0 0 15,0 0-15,0 1 0,-21-22 16,21 21-16,0 0 15,-21 0 1,21 0 0,0 0-1,21-21 32,0 0-47,0 0 0,0 0 0,0 0 16,1 0-16,-1 0 0,0 0 15,0 0-15,21 22 0,-20-22 16,-1 0-16,21 0 0,-21 0 0,22 0 16,-22 0-16,0 0 0,0 0 0,0 0 15,0 0-15,-21 21 16,22-21 0,-1 21-1,0-21 1</inkml:trace>
  <inkml:trace contextRef="#ctx0" brushRef="#br0" timeOffset="19388.18">4339 8022 0,'-21'0'0,"21"21"16,0-42 62,21 0-78,0 0 16,0 0-16,-21 0 0,0-1 15,22 1-15,-22 0 0,0 0 16,21 0-16,-21 0 0,0-1 16,0 1-1,0 0-15,0 42 47,0 0-31,0 1-16,0-1 0,0 0 15,0 21-15,0-21 16,0 22-16,0-22 0,21 0 0,-21 0 16,0 22-16,0-22 0,0 0 0,0 21 15,0-21-15,0 1 0,0-1 0,0 0 16,0 0-16,0 21 0,0-20 16,0-1-16,0 0 15,0 0-15,0 0 0,0 0 0,0 1 16,0-1-16,0 0 15,-21-21-15,21 21 0,-21-21 16,21 21-16,-22 0 16,1-21-16,0 22 0,0-22 0,0 0 15,0 0-15,-1 0 16,1 0-16,0 0 0,0 0 0,0 0 16,0 0-16,-1 0 0,1 0 0,0 0 15,0 0 1,0 0-16,42 0 47,0 0-32,0 0-15,0 0 0,1 0 0,20 0 16,-21 0-16,21 0 0,-20 0 0,20 0 16,-21 0-16,21 0 0,1 0 0,-22 0 15,21 0-15,-21 0 0,22 0 16,-22 0-16,0 0 0,0 0 0,0 0 15,1 0-15,-1 0 0,0 0 16,0 0 15,-21-22 32,0 1-63,0 0 15</inkml:trace>
  <inkml:trace contextRef="#ctx0" brushRef="#br0" timeOffset="19885.9">5038 8192 0,'0'0'0,"0"-22"15,-22 22 17,22 22-17,-21-1-15,21 0 16,0 0-1,0 0-15,0 0 32,21-21-32,1 0 15,-22-21 17,0 0-32,0 0 15,0 0 1,-22 21 15,22 21-15,-21-21-1,21 21-15,0 0 47</inkml:trace>
  <inkml:trace contextRef="#ctx0" brushRef="#br0" timeOffset="30659.43">6350 7684 0,'0'0'0,"0"-22"0,0 1 16,0 0-16,0 0 16,0 0-16,0 0 15,0 42 32,0 0-47,0 0 0,0 21 0,0-20 16,0-1-16,0 21 0,0-21 15,0 22-15,0-1 0,0 0 0,0 1 16,0-1-16,0 0 0,0 1 0,-21-1 16,21-21-16,0 21 0,0 1 15,0-22-15,0 0 0,0 0 0,0 0 16,0 1-16,0-1 0,0 0 0,0 0 16,0-42 15,0 0-16,0 0-15,-21-1 0,21 1 16,-22 0-16,22 0 0</inkml:trace>
  <inkml:trace contextRef="#ctx0" brushRef="#br0" timeOffset="31192.12">6075 7832 0,'0'0'0,"0"-21"0,-21-43 15,21 43-15,0 0 16,0 0-16,0-1 16,21 1-16,0 0 15,0 21-15,21 0 0,-20 0 0,-1 0 16,21 0-16,0 0 0,-20 21 0,20 0 16,0 1-16,1-1 0,-1 0 15,0 0-15,1 21 0,-1-20 0,-21 20 16,21-21-16,-20 21 0,-1 1 0,0-1 15,0 0-15,0 1 0,-21-1 16,0-21-16,0 22 0,21-1 0,-21-21 16,0 0-16,0 22 0,0-22 0,0 0 15,0 0-15,22-21 16,-22-21 15,0 0-31,0 0 0,0-22 16,0 22-16,0-21 0,21-1 0,-21 1 15,21 0-15,-21-22 0,0 22 16,21 0-16,-21-22 0,21 22 0,0-1 16,-21 1-16,22 0 0,-1-1 0,-21 1 15,0 21-15,0-21 0,21 20 16,-21 1-16,21 0 0,-21 0 16,0 42 15,0 0-16,0 0-15,0 1 16,0-1-16,0 0 0,0 0 16,0 0-16,0 0 15,0 1-15</inkml:trace>
  <inkml:trace contextRef="#ctx0" brushRef="#br0" timeOffset="32631.54">7556 8192 0,'0'0'0,"22"0"0,-1 0 0,0 0 16,0-22-16,0 1 15,0 0-15,-21 0 0,0 0 16,22 0-16,-22-1 0,21-20 0,-21 21 15,0 0-15,0-22 0,0 22 0,0 0 16,-21 0-16,-1-21 0,1 20 16,-21 1-16,21 0 0,0 21 15,-1 0-15,-20 0 0,21 0 0,0 0 16,-22 0-16,22 21 16,0 0-16,0 1 0,0-1 0,0 0 15,-1 0-15,1 21 0,0-20 0,21 20 16,-21 0-16,21 1 0,-21-22 0,21 21 15,0 0-15,0-20 0,0-1 16,0 21-16,0-21 0,0 0 0,0 1 16,21-22-16,0 21 0,-21 0 0,21-21 15,0 0-15,1 0 0,-22 21 16,21-21-16,0 0 0,0 0 0,0 0 16,0-21-16,1 21 0,-1-21 0,0 0 15,0-1-15,-21 1 0,21 0 16,0 0-16,1-21 0,-1 20 15,0-20-15,0 0 0,-21-1 0,0 22 16,21-21-16,-21 0 0,21 20 0,-21 1 16,0-21-16,0 21 0,0 0 15,0 42 17,0 0-17,0 0-15,0 0 0,0 0 0,0 22 16,-21-22-16,21 21 0,0-21 15,0 22-15,0-22 0,0 0 16,0 21-16,0-20 0,0-1 0,21 0 16,-21 0-16,22-21 0,-1 21 0,0 0 15,0-21-15,0 0 16,0 0-16,1 0 0,-1 0 0,0 0 16,0 0-16,0-21 0,0 21 0,1-21 15,-1 0-15,0 0 0,0 0 16,-21-22-16,0 22 0,21-21 0,-21 21 15,21-22-15,-21 22 0,0-21 0,0 21 16,0-1-16,0 1 0,0 0 0,22 0 16,-22 0-1,0 42 1,0 0 0,0 0-16,0 0 0,0 1 15,0-1-15,0 0 0,0 0 16,0 21-16,0-20 0,0-1 0,0 0 15,0 0-15,0 21 0,0-20 0,0-1 16,0 0-16,0 0 0,0 0 16,-22-21-16,22-21 47,0 0-47,0 0 15,0-22-15,0 22 0,0 0 16,0 0-16,0-21 0,0 20 15,0-20-15,22 21 0,-1-21 0,-21 20 16,0 1-16,21-21 0,0 21 16,0 0-16,0-1 0,-21 1 0,22 21 15,-1-21-15,0 21 0,0 0 0,21 0 16,-20 0-16,-1 0 16,0 21-16,0 0 0,-21 1 15,21-1-15,0 21 0,1-21 0,-22 22 16,0-22-16,0 21 0,21-21 0,-21 22 15,21-22-15,-21 0 0,0 21 16,0-21-16,0 1 0,0-1 0,0 0 16,0 0-16,0-42 47,0 0-32,0 0-15,0-1 0,0 1 16,0-21-16,0 21 0,0 0 0,21-22 15,0 22-15,0-21 0,-21 21 16,22-1-16,-1 1 0,0 0 0,0 0 16,0 0-16,0 21 0,-21-21 15,22 21-15,-1 0 0,0 0 0,0 0 0,0 0 16,0 0-16,1 0 16,-22 21-16,0 0 0,21 0 15,0 0-15,-21 0 0,21 1 0,-21 20 16,0-21-16,0 0 0,0 22 0,21-22 15,-21 0-15,0 0 0,0 0 0,0 22 16,0-22-16,0 0 16,0 0-16,0 0 0,0 0 15,0 1-15,-21-22 16,21-22 0,0 1-1,0 0-15,21 0 16,-21 0-16,21 0 0,1-1 0</inkml:trace>
  <inkml:trace contextRef="#ctx0" brushRef="#br0" timeOffset="33168.24">9313 7980 0,'-21'0'16,"21"21"-16,21-21 31,0 0-31,1 0 16,-1-21-16,0 21 0,-21-21 15,21 0-15,0 21 0,0-22 16,1 1-16,-22 0 0,21 0 16,-21 0-16,0 0 0,0-1 0,21 22 15,-21-21-15,0 0 0,0 0 0,0 0 16,-21 0-1,0 21-15,-1 0 16,1 0-16,0 0 16,0 0-16,0 21 0,0-21 15,-1 21-15,22 0 0,-21 0 16,0 0-16,21 1 0,0-1 16,0 0-16,-21 21 0,21-21 0,0 1 15,0 20-15,0-21 0,0 21 0,0-20 16,0-1-16,0 0 0,21 21 0,-21-21 15,21 1-15,0-22 0,-21 21 16,22 0-16,-1 0 0,0-21 0,0 21 16,0-21-16,0 0 0,1 0 15,-1 0-15,0 0 0,0 0 0,0 0 16,0 0-16,1 0 0,-1 0 0,0 0 16,-21-21-16,21 21 15,0-21-15,-21 0 0,21 21 16,-21-21-16,22 21 0,-1-22 15,-21 1 1</inkml:trace>
  <inkml:trace contextRef="#ctx0" brushRef="#br0" timeOffset="34307.79">4445 9694 0,'-42'0'16,"42"-21"-16,-22 21 0,1 0 15,21-21-15,0 0 16,-21 0-1,21 0-15,0-1 16,0 1-16,0 0 16,0 0-16,21 21 15,0-21-15,1 21 16,-1 0-16,0 0 0,-21-21 0,21 21 16,0 0-16,0 0 0,1 0 15,-1 21-15,0 0 0,0 0 0,0 0 16,0 0-16,1 1 0,-22 20 0,0-21 15,21 21-15,-21-20 0,0 20 16,0 0-16,0-21 0,0 22 0,-21-22 16,-1 21-16,-20-21 0,21 22 15,0-22-15,-22 21 0,1-21 0,21 1 16,-21-1-16,-1 21 0,1-21 16,0 0-16,-1 1 0,22-1 0,-21 0 15,-1 0-15,22-21 0,0 21 16,-21-21-16,21 0 0,-1 0 0,1 0 15,0 0-15,21-21 16,-21 0-16,0 0 16,21 0-16,0-1 0,0 1 0,0 0 15,0 0-15,0 0 0,0 0 0,0-1 16,21 22-16,-21-21 16,21 21-16,0-21 0,0 21 15,-21-21-15,22 21 0,-1 0 0,0 0 0,0 0 16,0 0-16,0 0 0,1 0 15,-22 21-15,21 0 0,0-21 16,0 21-16,0 1 0,0-1 0,1 0 16,-1 0-16,-21 0 0,21-21 0,0 21 15,-21 1-15,21-1 0,-21 0 16,21 0-16,-21 0 0,22 0 16,-1 1-16,0-1 0,0 0 31,0-21-16,-21-21 1,21 0-16,-21-1 0,22 22 16,-22-21-16,21 0 0,0 0 15</inkml:trace>
  <inkml:trace contextRef="#ctx0" brushRef="#br0" timeOffset="34660.14">5122 10054 0,'21'0'47,"1"0"-31,-1 0-1,0 0-15,0 0 16,-21-21 15,-21 21-31,0 0 16,0 0-16,-1 0 15,1 0 1,21 21-16,-21-21 16,21 21-16,21-21 62,0 0-62</inkml:trace>
  <inkml:trace contextRef="#ctx0" brushRef="#br0" timeOffset="37143.44">6519 9800 0,'0'21'16,"21"-21"15,1 0-31,-1-21 16,0 0-16,0 21 0,21-21 0,-20 0 15,-1 0-15,21-1 0,-21 1 16,0 0-16,22-21 0,-22 21 0,21-1 15,-21-20-15,1 21 0,-1-21 0,-21 20 16,0-20-16,0 21 0,0 0 16,0-22-16,0 22 0,-21 0 0,-1 0 15,1 21-15,-21-21 0,0 21 0,-1 0 16,1 0-16,-22 0 0,1 0 0,21 21 16,-1-21-16,1 21 15,0 0-15,20 0 0,-20 22 0,21-22 16,21 0-16,0 21 0,0-20 0,0-1 15,0 21-15,0-21 0,0 0 16,21 1-16,-21 20 0,21-21 0,0 0 16,1 0-16,-1 1 0,0-1 0,0 21 15,0-21-15,0 0 0,1 1 0,-1 20 16,0-21-16,0 0 0,0 0 16,-21 22-16,21-22 0,-21 0 0,0 21 15,0-20-15,0-1 0,-21 21 0,0-21 16,0 0-16,0 1 0,-22-1 0,22 0 15,-21 0-15,0 0 16,20 0-16,-20-21 0,21 22 0,-21-22 16,20 0-16,1 0 0,-21 0 0,21 0 15,0 0-15,-1-22 0,1 1 16,21 0-16,-21 0 0,21 0 16,0 0-16,0-22 0,-21 22 0,21 0 15,-21-21-15,21 20 0,0 1 0,0-21 16,0 21-16,0 0 0,0-1 15,0 1-15,0 0 0,0 0 0,21 21 16,0 0 0,-21 21-16,21 0 0,0 0 15,-21 1-15,22-1 16,-1 0-16,-21 0 0,21 21 0,0-20 16,-21-1-16,0 0 0,0 0 0,21 0 15,0 0-15,1 1 0,-22-1 16,21-21-16,0 21 0,0 0 0,0-21 15,0 21-15,1-21 0,-1 0 0,21 0 16,-21 0-16,22 0 0,-22 0 0,21 0 16,0 0-16,-20-21 0,20 21 15,-21-21-15,21 0 0,-20 21 0,20-21 16,-21-1-16,0 1 0,0 0 16,1-21-16,-1 21 0,0-1 0,0-20 15,0 21-15,-21 0 0,21 0 16,-21-1-16,22 1 0,-22 0 0,0 0 15,0 42 17,0 0-32,-22 0 15,1 1-15,0-1 0,21 0 16,0 0-16,0 0 0,-21 0 0,21 1 16,0-1-16,0 0 0,0 0 0,0 0 15,0 0-15,0 1 0,21-1 16,0 0-16,0-21 15,1 0-15,-1 0 0,0 0 16,0 0-16,0 0 0,0 0 0,1 0 16,-1 0-16,0 0 0,0-21 15,21 0-15,-20 21 0,-1-22 0,-21 1 16,21 0-16,0 21 0,0-21 0,-21-21 16,21 20-16,-21 1 0,0 0 0,22-21 15,-22 21-15,21-1 0,-21 1 16,0 0-16,0 0 0,0 0 15,0 42 1,-21 0 0,21 0-16,-22 0 15,22 1-15,0-1 0,0 0 16,0 0-16,0 0 0,0 0 0,0 1 16,0-1-16,0 0 0,0 0 0,0 0 15,0 0-15,22-21 16,-1 22-16,0-22 0,0 0 15,0 0-15,0 0 0,22 0 0,-22 0 16,0 0-16,0 0 0,22-22 0,-22 22 16,0-21-16,21 0 0,-21 0 0,1 0 15,-1 0-15,0-1 16,0-20-16,0 0 0,0-1 0,1 1 16,-1 0-16,0-22 0,0 22 0,0 0 15,0-22-15,1 22 0,-22-1 0,0 22 16,21-21-16,-21 21 0,0 0 15,0-1-15,0 1 0,-21 21 32,-1 0-32,22 21 15,0 1-15,-21-1 0,21 0 16,-21 0-16,21 21 0,0 1 0,0-22 16,0 21-16,0 1 0,0-1 0,-21 0 15,21 1-15,-21-22 0,21 21 16,-21 0-16,21-20 0,0 20 0,0-21 15,0 21-15,0-20 0,-22-1 0,22 0 16,0 0-16,0 0 0,-21-21 16,21 21-16,0-42 47,0 0-47,0 0 0,21 0 15,1 0-15,-1-1 0,-21 1 0,21 0 16,0 0-16,0 0 0,0 0 15,1-1-15,-1 1 0,0 21 16,0-21-16,0 21 0,0 0 0,1 0 16,-1 0-16,0 0 0,0 0 15,-21 21 1,21 0-16,0 1 0,-21-1 16,0 0-16,0 0 0,0 0 15,0 0-15,0 1 0,0-1 16,0 0-16,-21 0 0,0-21 0,0 21 15,0-21-15,21 21 0,-21-21 16,-1 0-16,-20 0 0,21 22 0,0-22 16,0 0-16,-1 0 0,1 0 0,-21 0 15,21 0-15,0 0 0,-1 0 0,1 0 16,0 0-16,0 0 0,0 0 0,0 0 31,21 21-15,21-21-1,0 0-15,21 0 16,-21 0-16,1 0 0,-1 0 0,21 0 16,0 0-16,-20 0 0,20 0 15,0 0-15,-21 0 0,22 0 0,-1 0 16,0-21-16,-20-1 0,20 22 0,0-21 16,-21 0-16,1 21 0,20-21 0,-21 0 15,0 0-15,0-1 0,1 1 16,-1 0-16,-21 0 0,0 0 15,21 21-15,-21-21 0,21-1 0,-21 1 16,0 0 0,0 0-16,-21 21 47,21 21-47,-21 0 0,21 0 15,0 1-15,0-1 0,0 0 0,0 0 16,0 0-16,0 0 0,0 22 0,0-22 15,0 0-15,0 21 0,0 1 16,0-22-16,0 21 0,0 22 0,0-22 16,0 0-16,0 22 0,0-22 0,0 1 15,0 20-15,0-21 0,-21 1 16,21-1-16,0 0 0,0 1 0,0-22 16,-22 21-16,22 1 0,0-22 0,0 0 15,0 21-15,-21-21 0,0 1 16,0-1-16,21 0 0,-21-21 15,0 0-15,-1 0 0,1 0 16,0 0-16,0 0 0,0 0 16,0 0-16,-1-21 0,1 0 15,0-1-15,21 1 16,0 0-16,0 0 16,-21 0-16,21 0 15,0-1-15,0 1 0,0 0 16,0 0-16,0-21 0,0 20 0,21-20 15,-21 0-15,21-1 0</inkml:trace>
  <inkml:trace contextRef="#ctx0" brushRef="#br0" timeOffset="37399.29">8763 9610 0,'-21'-21'16,"0"21"0,42 0 77,0 0-93</inkml:trace>
  <inkml:trace contextRef="#ctx0" brushRef="#br0" timeOffset="37852.78">8890 9821 0,'21'0'0,"-42"0"0,63 22 15,-21-22 1,1 0-16,-1 0 16,0 0-16,0 0 0,0 0 15,0 0-15,1 0 0,-1 0 0,0-22 16,0 1-16,0 21 0,-21-21 16,0 0-1,21 0-15,-21 0 0,0-1 16,0 1-16,0 0 0,-21 21 15,0 0-15,0 0 16,0 0-16,0 0 0,-1 0 0,-20 0 16,21 21-16,0 0 0,21 1 15,-21-1-15,-1 0 0,1 0 0,0 0 16,21 0-16,0 22 0,0-22 0,0 0 16,0 0-16,0 0 0,0 1 0,0-1 15,0 0-15,0 0 0,0 0 16,0 0-16,21 1 0,0-22 15,-21 21-15,22-21 0,-1 0 0,0 0 16,0 0-16,0 0 16,0 0-16,1 0 0,-1 0 15,0 0-15,0 0 0,0 0 16,0-21-16,1-1 0,-1 22 16,0-21-16,0 0 0,0 0 0</inkml:trace>
  <inkml:trace contextRef="#ctx0" brushRef="#br0" timeOffset="38195.58">9715 9610 0,'0'0'0,"0"-21"16,0-1 0,-21 22-16,0 0 15,0 0 1,0 22-16,0-1 15,21 0-15,-22 0 0,1 0 0,21 0 16,0 1-16,-21 20 0,21-21 0,-21 0 16,21 22-16,0-22 0,0 0 0,0 21 15,0-21-15,0 1 0,0-1 0,0 0 16,0 0-16,0 0 0,0 0 16,0 1-16,0-1 15,21-21-15,0 21 0,0-21 16,1 0-16,-1 0 0,0 0 15,0 0-15,0 0 0,0-21 0,1 0 16,-1 21-16,0-22 0,0 22 0,0-21 16,0 0-16,1 0 0,-1 0 15,0 0-15,0-22 0,0 22 0</inkml:trace>
  <inkml:trace contextRef="#ctx0" brushRef="#br0" timeOffset="38588.3">10477 9102 0,'0'0'0,"0"-21"16,0-1-16,-21 1 0,0 21 15,0 0-15,0 0 16,0 0 0,-1 0-16,22 21 0,-21-21 0,21 22 15,0-1-15,-21 21 0,0-21 0,21 0 16,-21 22-16,21-1 0,-21-21 15,-1 22-15,22-1 0,-21 0 0,0 1 16,21 20-16,-21-21 0,0 1 0,21-1 16,-21 22-16,-1-22 0,1 0 0,21 1 15,0-1-15,-21 0 0,21-21 16,-21 22-16,21-22 0,-21 0 16,21 21-16,0-20 0,0-1 0,0 0 15,0 0-15,0 0 0,0 0 16,21-21-16,0 0 15,0 0-15,0 0 0,1 0 0,-1 0 16,0 0-16,0 0 0,0-21 0,0 21 16,1-21-16,-1 0 0,0 0 15,0 0-15,0-1 0,0 1 16,1 0-16,-1-21 0,0 21 0</inkml:trace>
  <inkml:trace contextRef="#ctx0" brushRef="#br0" timeOffset="38908.12">10329 9567 0,'0'0'0,"-42"0"16,21 0-16,21-21 15,21 21 1,0 0 0,0 0-16,0 0 0,22 0 0,-22 0 15,0 0-15,21 0 0,-20 0 16,20 0-16,-21 0 0,21 0 0,1 0 15,-1 0-15,0 0 0,1-21 0,-1 21 16,0 0-16,1 0 0,-1 0 16,0 0-16,-20 0 0,-1 0 15,0 0-15,-42 0 63,0 0-63,-1 0 15,1 0-15,0 0 0,0 0 16</inkml:trace>
  <inkml:trace contextRef="#ctx0" brushRef="#br0" timeOffset="40159.79">3916 11917 0,'-21'0'32,"21"-21"-32,0 0 31,0-1-31,0 1 15,21 21-15,0-21 0,0 21 16,0 0-16,0-21 0,1 21 16,-22-21-16,21 21 0,0 0 0,0 0 15,0 0-15,0 21 16,-21 0-16,22 0 16,-22 0-16,0 1 0,0-1 0,0 21 15,0-21-15,0 0 0,0 1 0,-22-1 16,1 21-16,0-21 0,0 0 0,-21 1 15,20-1-15,-20 0 0,21 0 16,-21 0-16,20-21 0,1 21 16,0-21-16,0 0 0,0 0 15,21-21 17,0 0-32,21 0 15,0 21-15,0-21 16,0 21-16,1 0 0,-1 0 15,0 0-15,0 0 0,0 0 0,0 21 16,1-21-16,-1 21 0,0 0 16,0-21-16,0 21 0,-21 1 15,21-1-15,-21 0 0,22 0 0,-22 0 16,0 0-16,0 1 0,0-1 0,0 0 16,-22 0-16,1 0 0,0 0 15,-21 1-15,21-1 0,-22 0 16,1-21-16,0 21 0,-1 0 0,1-21 15,0 21-15,-1-21 0,1 0 0,21 0 16,0 0-16,-1 0 0,1 0 16,0 0-16,0 0 0,0-21 0,21 0 15,-21 0-15,-1 0 16,1 0-16,21-1 16,0 1-16,0 0 15,0 0 1,21 21-1,1-21-15,-22 0 0,21 21 16,0 0-16,0-22 0</inkml:trace>
  <inkml:trace contextRef="#ctx0" brushRef="#br0" timeOffset="40564.08">4572 12234 0,'21'0'47,"0"0"-32,0 0-15,1 0 16,-1 0-16,0 0 15,-21-21 1,0 0-16,0 0 16,0 0-1,-21 21-15,0 0 16,-1 0 0,1 0-16,21 21 15,-21 0 1,21 0-16,-21-21 15,21 21-15,21-21 32,0 0-32,0 0 15</inkml:trace>
  <inkml:trace contextRef="#ctx0" brushRef="#br0" timeOffset="41415.69">6011 11705 0,'21'-21'16,"-42"42"-16,42-63 0,1 21 0,-22 0 15,0-1-15,0 1 0,21 0 0,0 21 16,-21-21-16,0 42 16,0 21-1,0-20-15,0-1 16,0 21-16,0 0 0,0 1 0,0-1 15,0 0-15,-21 1 0,0-1 16,21 0-16,-22 1 0,1 20 16,21-20-16,-21-1 0,0 0 0,0 1 15,21-1-15,-21-21 0,-1 0 0,22 0 16,-21 1-16,21-1 0,0 0 0,0-42 47,0 0-47,0-1 15,21 1-15,-21-21 0,0 21 16,22-22-16,-1 1 0,-21 0 0</inkml:trace>
  <inkml:trace contextRef="#ctx0" brushRef="#br0" timeOffset="41648.57">5948 11705 0,'0'0'0,"0"-21"0,0 0 0,-21 0 15,-1 0-15,1 21 0,21-22 0,0 1 16,0 0-16,21 21 15,1-21-15,-1 21 0,21-21 16,-21 21-16,22-21 0,-1 21 0,0 0 16,1 0-16,-1-22 0,0 22 0,1 0 15,-22 0-15,21 0 0,-21 0 16,0 0-16,1 0 0,-22 22 16,-22-1-1,1-21 1,0 0-16,0 21 0,0-21 0,0 0 15,-1 21-15,1 0 0,0-21 0</inkml:trace>
  <inkml:trace contextRef="#ctx0" brushRef="#br0" timeOffset="41840.46">5842 11959 0,'-21'21'0,"42"-42"0,-42 64 0,21-22 15,21-21 16,0 0-31,0 0 16,64 0 0,-64 0-16,0-21 0,0 21 0,22 0 15,-22 0-15,0 0 0,0-22 0,0 22 16,1 0-16,-1 0 0,0 0 0,0-21 16</inkml:trace>
  <inkml:trace contextRef="#ctx0" brushRef="#br0" timeOffset="42268.22">6456 11980 0,'0'-21'15,"0"0"1,21 21-16,0 0 16,0 0-16,0 0 15,-21 21-15,22-21 0,-1 21 0,0 1 16,21-1-16,-21 21 0,1-21 0,-1 0 15,0 22-15,0-22 0,0 21 16,-21-21-16,0 22 0,21-1 0,-21-21 16,0 22-16,0-22 0,0 21 0,0-21 15,0 0-15,0 1 0,0-1 0,-21-21 16,21 21-16,-21-21 16,0 0-16,21-21 15,0 0 1,0-1-16,0 1 0,0 0 0,0 0 15,21-21-15,-21 20 0,21-20 16,22-64 0,-22 64-16,0 0 0,0-1 0,0 1 0,-21 21 15,21 0-15,1-22 0,-22 22 16,21 0-16,0 0 0,0 21 16,0 0-1,0 0-15,1 0 16,-1 0-16,-21 21 15,21-21-15</inkml:trace>
  <inkml:trace contextRef="#ctx0" brushRef="#br0" timeOffset="42743.94">7599 12044 0,'0'0'0,"0"-42"16,-21 20-1,-1 22-15,1 0 16,0 0-16,0 0 0,0 0 16,0 0-16,-22 22 0,22-22 0,0 21 0,0 0 15,0 0-15,21 21 0,0-20 0,-22-1 16,22 21-16,0-21 16,0 22-16,0-22 0,0 0 0,0 21 15,0-21-15,0 1 0,22-1 0,-1 0 16,0 0-16,0-21 0,0 21 0,0-21 15,1 0-15,20 0 0,-21 0 16,0 0-16,22 0 0,-22 0 0,21 0 16,-21-21-16,0 21 0,1-21 0,-1 0 15,0 0-15,0-1 0,0 1 0,0-21 16,-21 21-16,0-22 0,0 22 16,0-21-16,0 0 0,0-1 0,0 1 15,-21 0-15,0-1 0,0 22 0,0 0 16,0 0-16,-22 0 0,22 21 15,-21 0-15,-1 0 0,22 0 16,-21 0-16,21 0 0,0 0 0,-1 21 16,-20 0-16,21 0 0,0 0 15,21 0-15,0 1 0,0-1 16,0 0-16,0 0 0,0 0 16,21-21-16,0 21 0,0-21 15,0 0-15,1 0 0,20 0 0</inkml:trace>
  <inkml:trace contextRef="#ctx0" brushRef="#br0" timeOffset="43505.91">8191 12023 0,'0'0'0,"0"21"31,0 0-16,0 0-15,0 0 0,0 1 0,0-1 16,-21 0-16,21 0 0,0 0 16,0 22-16,0-22 0,0 0 0,-21 0 15,21 0-15,0 0 0,-21 1 16,21-1-16,0 0 0,-21 0 16,21 0-1,-21-21 1,21-21-1,0 0-15,0 0 16,0 0-16,0-1 0,0 1 0,0 0 16,0-21-16,21 21 0,-21-22 0,21 22 15,0-21-15,0-1 0,0 1 0,1 21 16,-1 0-16,0-22 0,0 22 16,0 0-16,0 21 0,1-21 0,-1 21 15,0 0-15,0 0 0,21 0 16,-20 0-16,-22 21 0,21 0 0,0 0 15,0 1-15,0-1 0,-21 0 16,0 0-16,21 21 0,-21-20 0,0-1 16,0 21-16,0-21 0,0 0 0,0 1 15,0-1-15,0 0 0,0 0 16,0 0-16,0 0 0,-21 1 16,0-22-1,21-22 16,0 1-31,0 0 0,0 0 16,0 0-16,0-22 0,21 22 16,-21-21-16,21 21 0,22-22 0,-22 1 15,0 0-15,0-1 0,22 1 16,-1 21-16,-21 0 0,21-22 0,-20 43 16,20-21-16,-21 21 0,21 0 0,-20 0 15,20 0-15,-21 0 0,0 21 0,0 1 16,1-1-16,-1 0 0,-21 0 15,0 21-15,21 1 0,-21-22 0,0 21 16,0 1-16,0-22 0,0 21 0,0-21 16,0 0-16,0 22 0,0-22 0,0 0 15,-21 0-15,0 0 16,-1 1-16,1-1 16,0-21-16,0 0 15,0 0 1,0 0-16</inkml:trace>
  <inkml:trace contextRef="#ctx0" brushRef="#br0" timeOffset="44398.41">3598 13695 0,'0'0'0,"0"-21"15,0 0 1,0 42 15,0 0-31,0 0 0,0 21 16,0-20-16,0 20 0,-21 0 0,0 1 16,0-22-16,0 21 0,-1 0 15,-20 1-15,21-22 0,-21 21 0,-1-21 16,22 1-16,-21 20 0,-1-21 0,22 0 15,0-21-15,0 21 0,0-21 16,0 0-16,21-21 31,0 0-31,21 0 0,0 21 16,0 0-16,0-21 0,0 21 0,22 0 16,-22 0-16,0-21 15,21 21-15,-20 0 0,20 0 0,-21-22 16,21 22-16,-20-21 0,20 21 0,-21-21 15,21 21-15,-20-21 0,-1 21 16,0-21-16,0 0 0,0 21 0,-21-22 16,0 1-16,0 0 0,21 21 0,-21-21 15,0 0-15,0 0 0,0-1 16,-21 22 0,0 22-1,0-1-15,0 0 16,21 0-16,-21 0 0,21 22 0,-22-22 15,1 21-15,21-21 0,0 22 16,0-22-16,-21 0 0,21 21 16,0-21-16,0 1 0,0-1 0,0 0 15,0 0-15,0 0 0,0 0 16,0 1-16,0-44 47,0 1-47,21 0 15,-21 0-15,21 0 0</inkml:trace>
  <inkml:trace contextRef="#ctx0" brushRef="#br0" timeOffset="44600.3">4254 13991 0,'0'-21'16,"22"21"78</inkml:trace>
  <inkml:trace contextRef="#ctx0" brushRef="#br0" timeOffset="45400.39">5376 13547 0,'0'0'0,"0"-43"15,0 65 1,0-1-16,0 0 15,-21 21-15,21-21 0,-21 22 16,0 20-16,0-20 0,-1-1 16,1 0-16,0 22 0,0-22 0,0 0 15,0 1-15,-22-1 0,22 0 0,-21 1 16,-1-1-16,22-21 0,0 22 16,-21-22-16,21 0 0,-1 0 0,1-21 15,21-21 16,0 0-31,21 21 0,-21-21 0,22-22 16,-1 22-16,0 0 0,0 0 16,0-22-16,0 22 0,1 0 0,-1 0 15,0 0-15,0 0 0,-21-1 0,21 22 16,0 0-16,1 0 16,-22 22-1,21-22-15,-21 21 0,21 0 0,-21 0 16,0 0-16,0 0 0,21 1 0,-21 20 15,21-21-15,-21 0 0,21 0 16,1 1-16,-1-1 0,0 0 0,0-21 16,0 21-16,0-21 0,22 0 15,-22 0-15,21 0 0,1 0 0,-1 0 0,-21 0 16,21 0-16,1-21 16,-1 0-16,0 0 0,1-1 0,-1 1 0,-21 0 15,22-21-15,-22 21 0,0-22 0,0 22 16,0-21-16,-21-1 0,0 1 15,0-21-15,0 20 0,0-20 16,0-1-16,0 22 0,0-22 0,-21 1 16,0 21-16,-21-1 0,20 1 0,-20 0 15,0 20-15,-1 1 0,-20 0 16,21 21-16,-1 0 0,1 0 0,-22 0 16,22 0-16,0 21 0,-1 0 0,1 22 15,21-22-15,0 21 0,0 1 16,21-1-16,0 21 0,0-20 15,0-1-15,0 0 0,0 1 0,21-1 0,0-21 16,0 22-16,0-22 0,0 0 16,22 21-16,-22-21 0,0 1 15,21-22-15,-20 21 0,-1 0 0,21-21 16,-21 0-16,0 21 0,1-21 16,-1 0-16,0 0 0,0 0 0,0 0 15,0 0-15,1 0 0,-1 0 0,0-21 16,21 21-16,-21 0 0,1-21 0,20 21 15,-21-21-15,21 21 0</inkml:trace>
  <inkml:trace contextRef="#ctx0" brushRef="#br0" timeOffset="46000.06">6879 13970 0,'0'0'0,"21"-21"0,-21 0 16,0 0-16,0-1 0,0 1 15,-21 0-15,0 0 0,0 0 0,0 21 16,-1-21-16,1-1 0,0 22 16,0 0-16,-21 0 0,20 0 0,1 0 15,0 22-15,-21-1 0,21 0 0,-1 0 16,1 0-16,0 0 0,0 22 16,0-22-16,0 21 0,-1-21 0,1 22 15,21-22-15,0 0 0,0 21 16,0-20-16,0-1 0,0 0 15,0 0-15,0 0 0,0 0 16,21-21-16,1 0 0,-1 0 0,0 0 16,0 0-16,0 0 0,0 0 0,1 0 15,-1 0-15,21-21 0,-21 0 16,0 21-16,22-21 0,-22 0 0,0 0 16,0-22-16,22 22 0,-22-21 0,0 21 15,0-22-15,21 1 0,-20 21 16,-1-22-16,0 1 0,0 0 0,-21-1 15,0 22-15,0-21 0,0 21 0,0 0 16,-21 42 15,0 0-31,21 0 0,-21 21 16,21-20-16,-22 20 0,1-21 0,21 21 16,0-20-16,0 20 0,0-21 15,0 21-15,0-20 0,0 20 0,0-21 16,21 0-16,-21 22 0,22-22 0,-1 0 15,0 0-15,0 0 0,0-21 0,0 21 16,-21 1-16,22-22 0,-1 0 16,0 0-16,0 0 0,0 0 0,0 0 15,1 0-15,-1 0 0,0-22 0,0 1 16,0 0-16,0 0 16,1 0-16,-22 0 0,21-1 15,0 1-15,0-21 0,-21 21 0,21-22 16,0 1-16</inkml:trace>
  <inkml:trace contextRef="#ctx0" brushRef="#br0" timeOffset="46299.89">7683 13229 0,'0'0'0,"-21"-21"16,0 21-16,21 21 15,-21 0-15,21 1 0,-21-1 16,21 21-16,-21 0 0,21 1 15,0-1-15,0 0 0,0 22 0,0-22 16,0 22-16,-22-1 0,22-20 16,-21 20-16,21-21 0,-21 1 0,21-1 15,0 0-15,-21-20 0,0 20 0,21-21 16,-21 21-16,21-20 0,0-1 0,0 0 16,0 0-1,21-21 1,0 0-1,0-21-15,-21 0 0,21 21 0,0-21 16,1-1-16,20 1 0,-21 0 16,0 0-16</inkml:trace>
  <inkml:trace contextRef="#ctx0" brushRef="#br0" timeOffset="46752.63">7916 13864 0,'21'0'31,"1"0"-15,-1 0-1,0 0-15,0 0 0,0 0 0,0 0 16,1 0-16,-1 0 0,21 0 0,-21 0 16,0 0-16,1-21 0,-1 21 15,21-21-15,-42 0 0,21 21 0,0-21 16,-21-1-16,22 1 0,-22 0 0,0 0 15,0 0-15,0 0 0,-22 21 16,1 0 0,0 0-16,-21 0 0,21 0 0,-1 21 15,1 0-15,0 0 0,0 0 0,0 0 16,0 1-16,-1 20 0,1-21 16,0 0-16,21 22 0,0-22 15,0 0-15,0 21 0,0-21 0,0 1 16,0-1-16,0 0 0,21 0 0,0 0 15,1-21-15,-1 21 0,0 1 16,0-22-16,21 0 0,-20 21 0,-1-21 16,0 0-16,21 0 0,-21 0 0,1 0 15,-1 0-15,0 0 0,0 0 0,0-21 16,0-1-16,1 22 0,-1-21 0,0 0 16,0 0-16,0 0 0,0 0 15,1-1-15,-22 1 0,21-21 0,0 21 16,-21-22-16</inkml:trace>
  <inkml:trace contextRef="#ctx0" brushRef="#br0" timeOffset="47120.37">7705 13293 0,'0'0'0,"-22"0"0,-20 0 16,63 0 15,0 0-31,1 0 0,20 0 0,-21 0 16,21 0-16,1 0 0,20 0 0,-20-21 15,20 21-15,-21 0 0,22 0 16,-22 0-16,1-22 0,-1 22 0,0 0 15,1 0-15,-22 0 0,0 0 0,0 0 16,-21-21-16,21 21 0,-42 0 47,0 0-31,0 0-1,0 0 1</inkml:trace>
  <inkml:trace contextRef="#ctx0" brushRef="#br0" timeOffset="48259.86">3979 15473 0,'-21'0'16,"42"0"30,0 0-46,1 0 0,20 0 0,-21 0 16,0-21-16,22 21 0,-22 0 16,21 0-16,0 0 0,-20 0 0,20 0 15,-21 0-15,0 0 0,0 0 16,1 0-16,-22-21 31,-22 21-31,1 0 0,0 0 16,0 0-16,0 0 0,0 0 0,-1 0 15,1 0-15,-21 0 0,21 0 16,0 0-16,-1 0 0,1 0 16,0 0-16,0 0 0,-21 0 0,20 0 15,1 0-15,0 0 0,0 0 16,0 21-16,0 0 0,-1 0 16,1 0-16,0 0 0,0-21 15,0 22-15,21-1 0,-21 0 0,-1 0 16,1 0-16,21 0 0,0 1 15,-21-22-15,21 21 0,-21 0 16,42-21 31,0 0-47,0-21 0,1 21 0,-22-21 16,21 21-16,0 0 0,0-22 15,0 22-15,0 0 0,1 0 0,20 0 16,-21 0-16,0 0 0,0 0 15,1 0-15,-1 0 0,21 0 0,-21 22 16,0-1-16,1-21 0,-1 21 0,0 0 16,0 0-16,-21 0 0,0 1 15,21-1-15,-21 0 0,0 0 0,0 21 16,0-20-16,-21-1 0,0 0 0,0 0 16,0 0-16,-1 0 15,-20 1-15,21-22 0,-21 21 0,20-21 16,-20 0-16,0 0 0,21 0 15,-22 0-15,22 0 0,0 0 0,-21 0 16,20-21-16,1 21 0,0-22 16,21 1-1,0 0 17,21 21-32,0 0 15,-21-21-15,22 21 0,-1-21 0,0 0 16,0 21-1</inkml:trace>
  <inkml:trace contextRef="#ctx0" brushRef="#br0" timeOffset="48527.97">4551 15896 0,'0'0'0</inkml:trace>
  <inkml:trace contextRef="#ctx0" brushRef="#br0" timeOffset="49679.31">6625 15748 0,'0'21'15,"-21"-21"-15,0 0 16,21-21 15,0 0-15,0 0-16,0 0 16,21-1-16,0 22 15,-21-21-15,21 0 0,0 21 0,1-21 16,-1 0-16,0 0 0,0-1 0,0 22 15,22-21-15,-22 21 0,0 0 16,0 0-16,0 0 0,0 0 0,1 0 16,-22 21-16,0 1 15,0-1-15,0 0 0,0 0 16,0 21-16,0-20 0,-22 20 0,22-21 16,-21 21-16,21 1 0,-21-1 0,21-21 15,0 22-15,0-22 0,0 21 16,0-21-16,0 0 0,0 1 0,21-1 15,0 0-15,1-21 0,20 0 16,-21 0-16,21 0 0,-20 0 16,20 0-16,0 0 0,1-21 0,-22 21 15,21-21-15,0-1 0,-20 1 16,20-21-16,-21 21 0,21 0 0,-20-22 16,-1 22-16,0-21 0,0 21 0,0-22 15,0 22-15,1 0 0,-1-21 16,-21 20-16,0 1 0,0 0 15,-21 21 17,-1 21-32,22 0 0,-21 1 0,21 20 15,-21-21-15,21 0 0,0 22 16,-21-1-16,0 0 0,21 1 16,-21-1-16,21 0 0,0 1 0,-22 20 15,22-21-15,-21 1 0,21 20 0,0-20 16,0-1-16,0 0 0,0 1 15,0-1-15,0 0 0,0-21 0,-21 22 16,21-22-16,-21 21 0,21-21 0,-21 1 16,0-1-16,-1-21 0,22 21 15,-42-21-15,21 0 0,0 0 0,0 0 16,-22 0-16,22-21 0,-21 21 0,21-21 16,-1-1-16,1 22 0,0-21 15,0 0-15,0 21 0,21-21 16,0 0-16,0 0 0,0-1 15,0 1-15,0 0 16,21 21-16,0-21 0,21 0 0,-20 0 16,-1-22-16,21 22 0,-21 0 0</inkml:trace>
  <inkml:trace contextRef="#ctx0" brushRef="#br0" timeOffset="50080.08">7832 15939 0,'0'-22'16,"0"1"-1,21 21-15,0 0 0,0-21 16,0 0-16,0 21 0,1-21 16,-1 21-16,21-21 0,-21-1 0,22 22 15,-22-21-15,0 0 0,21 0 0,-21 21 16,1-21-16,-1 0 0,-21-1 15,0 1-15,0 0 0,0 0 16,0 0-16,-21 21 0,-1 0 16,-20 0-16,21 0 0,0 0 15,-22 21-15,22 0 0,-21-21 0,21 21 16,0 22-16,-22-22 0,22 0 16,0 0-16,21 21 0,0-20 15,-21-1-15,21 0 0,0 21 0,0-21 16,0 1-16,0-1 0,0 0 15,21 0-15,0 0 0,0-21 16,-21 21-16,21-21 0,1 0 0,-1 0 16,0 22-16,0-22 0,0 0 0,0 0 15,1 0-15,-1 0 0,21 0 16,-21-22-16</inkml:trace>
  <inkml:trace contextRef="#ctx0" brushRef="#br0" timeOffset="50584.11">8848 15769 0,'0'0'0,"0"-21"0,0-42 16,0 41-16,0 1 15,0 0-15,-22 0 0,1 21 16,0-21-16,0 21 0,0 0 0,0 0 16,-22 0-16,22 0 0,-21 0 0,21 21 15,-1 0-15,1 0 0,0 0 16,0 1-16,0-1 0,0 0 0,-1 21 15,22-21-15,0 22 0,-21-22 0,21 0 16,0 21-16,0-20 16,0-1-16,0 0 0,0 0 0,21 0 15,1 0-15,-1-21 0,0 0 16,0 0-16,0 0 0,0 0 16,1 0-16,-1 0 0,0-21 0,21 0 15,-21 0-15,1 0 0,-1 0 0,0-1 16,0 1-16,0 0 0,0-21 15,1 21-15,-22-22 0,0 22 0,21-21 16,-21 21-16,0-1 0,0 1 16,0 0-16,0 0 0,0 0 0,-21 21 31,-1 21-31,1 0 16,0 0-16,21 0 0,0 1 15,-21-1-15,21 0 0,0 21 0,-21-21 16,21 1-16,0 20 0,0-21 0,0 0 15,21 0-15,-21 1 0,21-1 16,0 0-16,-21 0 0,21-21 0,1 21 16,-1-21-16,-21 21 0,21-21 0,0 0 15,0 0-15,0 0 16,1-21-16</inkml:trace>
  <inkml:trace contextRef="#ctx0" brushRef="#br0" timeOffset="51011.87">9250 15558 0,'0'-22'0,"0"44"0,21-65 0,-21 22 0,0 0 15,0 0-15,21 21 0,0 0 32,0 0-32,1 0 0,-1 21 15,-21 0-15,21 0 0,0 22 16,-21-22-16,0 0 0,0 21 15,21-21-15,-21 22 0,21-1 0,-21-21 16,0 22-16,0-1 0,0-21 0,0 0 16,0 22-16,0-22 15,0 0-15,-21 0 0,21 0 0,-21-21 16,21 21-16,-21-21 16,0-21-1,21 0-15,0 0 0,0 0 16,0 0-16,0-1 0,0-20 0,21 21 15,0 0-15,0-22 0,0 22 16,1-21-16,20 0 0,-21 20 0,0-20 16,0 0-16,1 21 0,20-22 0,-21 22 15,0-21-15,0 21 16,1-1-16,-1 22 0,-21-21 0,21 21 0,0 0 16,0 0-1</inkml:trace>
  <inkml:trace contextRef="#ctx0" brushRef="#br0" timeOffset="51975.37">3514 16976 0,'21'-21'0,"-42"42"0,63-42 0,-42-1 16,0 1-16,0 0 16,0 0-16,-21 21 15,0 0-15,-1 0 16,1 0-16,0 0 0,-21 0 15,-1 21-15,22 0 0,-21 0 0,0 22 16,-1-22-16,1 21 0,0 1 16,20-1-16,1 0 0,-21 1 0,21-1 15,21 0-15,0-21 0,0 22 16,0-1-16,0-21 0,21 22 16,0-22-16,0 0 0,0 0 0,1 0 15,20-21-15,-21 0 0,21 0 16,-20 0-16,20 0 0,-21 0 0,21-21 15,-20 21-15,-1-21 0,0 0 16,-21 0-16,0-1 0,0 1 16,0 0-16,0 0 0,0 0 0,0 0 15,0-1-15,-21 1 0,0 0 16,-1 0-16,-20 21 0,21 0 0,0 0 16,0 0-16,-1 0 0,1 0 15,0 0-15,0 21 0,21 0 0,-21 0 16,21 1-16,-21-1 0,21 0 15,0 0-15,0 0 0,0 0 0,0 1 16,0-1-16,0 0 16,0 0-16,0 0 0,21-21 15,0 0 1,0 0-16,0 0 0,0 0 16,1 0-16</inkml:trace>
  <inkml:trace contextRef="#ctx0" brushRef="#br0" timeOffset="52320.26">4000 17230 0,'22'0'31,"-1"0"-15,-21-21 15,-21 21-15,-1 0 0,1 0-16,0 0 15,21 21-15,-21-21 16,0 21-16,21 0 31</inkml:trace>
  <inkml:trace contextRef="#ctx0" brushRef="#br0" timeOffset="58087.89">5757 17166 0,'21'-21'31,"1"21"-31,-1-21 0,0 21 16,0-21-16,0 21 16,0-21-16,-21-1 15,0 1 1,0 0-16,-21 21 16,0-21-1,0 21-15,-21 0 0,20 0 0,-20 0 16,0 0-16,21 0 0,-22 0 15,1 21-15,0 0 0,-1 0 0,1 1 16,0-1-16,-1 0 0,22 21 16,-21-21-16,21 22 0,-1-1 15,1 0-15,0-20 0,21 20 0,0 0 16,0-21-16,0 22 0,0-22 16,0 21-16,0-21 0,0 1 15,21-1-15,0 0 0,1-21 0,-1 21 16,0-21-16,21 0 0,-21 0 15,1 21-15,-1-21 0,21 0 0,-21 0 16,0 0-16,22 0 0,-22-21 16,0 21-16,21-21 0,-20 21 0,-1-21 15,21 0-15,-21 21 0,0-22 16,22 1-16,-22 21 0,0-21 0</inkml:trace>
  <inkml:trace contextRef="#ctx0" brushRef="#br0" timeOffset="58591.6">6540 17230 0,'0'-21'16,"0"-1"0,0 1-1,-21 21 17,0 0-32,0 0 0,0 0 15,0 0-15,-1 21 0,1-21 0,0 22 16,0-1-16,0 0 0,0 0 15,-1 21-15,1-20 0,0-1 0,21 0 16,0 0-16,0 21 0,0-20 16,0-1-16,0 0 0,0 0 0,21 0 15,0-21-15,1 21 0,-1 1 16,0-22-16,21 0 0,-21 0 16,22 21-16,-22-21 0,0 0 0,21 0 15,-20 0-15,-1 0 0,21 0 16,-21 0-16,0-21 0,1 21 15,-22-22 1,0 1-16,0 0 16,21 21-1,0 0-15,0-21 16,0 21 0</inkml:trace>
  <inkml:trace contextRef="#ctx0" brushRef="#br0" timeOffset="60629.49">15960 6964 0,'-22'0'15,"22"21"48,0 0-63,0 0 31,22-21-31,-1 0 0,0 22 0,0-22 16,0 0-16,22 0 0,-22 0 0,21 21 15,-21-21-15,22 0 0,-1 0 0,-21 0 16,21 0-16,-20 0 0,20 0 0,-21 0 16,0-21-16,0 21 0,1-22 15,-1 22-15,-21-21 0,21 21 0,-21-21 16,0 0-16,0 0 15,0 0 1,0 42 15,0 0-31,-21 0 16,0 0-16,21 0 0,-22 1 0,1-1 16,21 21-16,-21 0 0,0-20 0,0 20 15,0 0-15,21 1 0,-22-1 0,1 0 16,0 1-16,21-22 0,-21 21 0,21-21 15,0 22-15,0-22 0,0 0 16,-21 0-16,21 0 0,0 0 0,0 1 16,0-1-16,0 0 15,0-42 32,0 0-47,0-1 16,0 1-16</inkml:trace>
  <inkml:trace contextRef="#ctx0" brushRef="#br0" timeOffset="60884.35">15938 7451 0,'0'0'0,"-21"0"0,42 0 31,1 0-15,-1 0-16,0 0 0,0 0 0,21 0 15,-20 0-15,20 0 0,0 0 0,-21 0 16,22-21-16,-1 21 0,-21 0 16,22 0-16,-22 0 0,0 0 0,0 0 15,0 0-15,0 0 16,-21-22 15,22 22-15,-1 0-16</inkml:trace>
  <inkml:trace contextRef="#ctx0" brushRef="#br0" timeOffset="61220.16">16722 7366 0,'0'0'0,"21"0"31,0 0 0,0 0-15,0 0-16,0 0 31,-21-21-31,-21 21 47,0 0-31,21 21-1,-21-21-15,21 21 16,-21-21-16,42 0 63</inkml:trace>
  <inkml:trace contextRef="#ctx0" brushRef="#br0" timeOffset="61632.92">17992 7070 0,'0'-43'16,"0"86"-16,-22-107 0,22 43 15,-21 21-15,21 21 32,-21 0-32,21 1 0,0-1 0,-21 21 15,21-21-15,0 22 0,0-1 0,-21 0 16,21 1-16,0-1 0,0 0 15,-21 1-15,21-22 0,-22 21 0,22 0 16,-21-20-16,21-1 0,-21 0 0,21 0 16,0 0-16,0 0 0,0 1 0,0-1 15,0-42 17,0-1-17,0 1-15,0 0 0,0 0 16,0 0-16,0 0 0</inkml:trace>
  <inkml:trace contextRef="#ctx0" brushRef="#br0" timeOffset="62183.62">17801 7197 0,'0'0'0,"0"-21"0,21-43 16,0 43-16,1 0 0,-1 0 0,0-1 16,21 22-16,-21-21 0,22 21 0,-1 0 15,-21-21-15,22 21 0,-1 0 0,-21 0 16,21 0-16,-20 21 15,-1-21-15,0 21 0,0 1 0,0-1 0,-21 21 16,0-21-16,0 22 0,0-22 16,0 21-16,-21-21 0,0 0 0,0 22 15,-22-22-15,22 0 0,-21 0 0,21 0 16,-22-21-16,22 22 0,0-22 16,0 0-16,0 21 0,0-21 0,21 21 15,0-42 16,21 21-31,0-21 0,0 21 16,0 0-16,0-22 0,1 22 16,20 0-16,-21 0 0,0 0 15,0 0-15,22 0 0,-22 0 0,0 0 16,0 0-16,22 0 0,-22 22 0,0-1 16,0-21-16,-21 21 0,21 0 0,-21 0 15,0 0-15,0 1 16,0-1-16,0 0 0,-21 0 15,0-21-15,-21 21 0,20 0 0,-20-21 16,0 22-16,-1-22 0,1 21 0,0-21 16,21 0-16,-22 0 0,22 21 0,-21-21 15,21 0-15,-1 0 0,1 0 16,0 0-16,0 0 0,0 0 0,0 0 16,21-21-1,-22 21-15,22-21 16,0-1-1,22 22-15,-1-21 16,0 0-16,0 21 16,21-21-16,-20 0 0,20 0 0,0-1 15</inkml:trace>
  <inkml:trace contextRef="#ctx0" brushRef="#br0" timeOffset="62596.16">19219 7154 0,'0'0'0,"21"-21"0,-21-21 15,0 21 1,0 0 0,-21 21-16,0 0 15,0 0-15,0 21 0,0-21 16,-1 21-16,1 0 0,0 0 0,0 0 15,0 22-15,0-22 0,-1 0 0,-41 106 32,42-106-32,21 22 0,-21-22 15,21 0-15,0 0 0,0 0 0,0 0 0,0 1 16,0-1-16,0 0 16,0 0-16,21 0 15,0-21-15,0 0 0,0 0 16,0 0-16,1 0 0,-1 0 15,0 0-15,0 0 0,0 0 16,0 0-16,1 0 0,-1 0 16,0 0-16,-21-21 15,21 21-15,0 0 0,-21-21 0,21 21 16,-21-21-16,22 21 0,-1-21 0,0 21 16,0-22-16</inkml:trace>
  <inkml:trace contextRef="#ctx0" brushRef="#br0" timeOffset="63004.93">20002 7154 0,'0'0'0,"0"-21"0,0 0 16,0 0-16,0 0 15,0 0 1,-21 21-16,0 0 15,0 0-15,0 0 0,21 21 16,-21-21-16,-22 21 0,22 0 0,0 0 16,0 0-16,-22 22 0,22-22 15,0 21-15,0-21 0,-21 22 0,20-22 16,22 21-16,-21-21 0,21 1 0,-21-1 16,21 0-16,0 0 0,0 0 15,0 0-15,0 1 0,21-1 0,0-21 16,1 21-16,-1-21 0,0 0 0,0 0 15,0 0-15,0 21 0,1-21 0,-1 0 16,21 0-16,-21 0 0,0 0 0,1 0 16,-1 0-16,0 0 0,0 0 15,0-21-15,0 21 16,-21-21-16,22 21 16,-22-21-16,0-1 31</inkml:trace>
  <inkml:trace contextRef="#ctx0" brushRef="#br0" timeOffset="66683.86">15579 9186 0,'-22'0'15,"1"0"17,0 0-32,0 0 15,0 0-15,21-21 0,-21 21 0,-1 0 16,1-21-16,0 0 16,21 0-16,-21 21 15,21-21-15,0-1 0,0 1 16,0 0-16,0 0 0,0 0 15,21 0-15,0-1 0,-21 1 0,21 0 16,1 0-16,20 0 0,-21 21 16,0-21-16,22-1 0,-22 1 15,21 21-15,-21-21 0,0 21 0,22 0 16,-22 0-16,0 0 0,21 0 0,-42 21 16,22 0-16,-22 1 0,0-1 0,0 21 15,0 0-15,0 1 0,-22-1 0,22 0 16,-42 1-16,21-1 0,-21 0 15,-1 1-15,1-1 0,0 0 0,-1 1 16,1-1-16,0-21 0,-1 22 0,22-1 16,0-21-16,0 0 0,21 0 15,0 1-15,0-1 0,0 0 0,0 0 0,21-21 16,0 0-16,0 21 16,0-21-16,22 0 0,-1 0 0,-21 0 15,22 0-15,-1 0 0,0-21 0,1 0 16,-22 21-16,21-21 0,0 0 0,-20-1 15,20 1-15,-21 21 0,0-21 0,0 0 16,-21 0-16,0 0 0,0-1 0,0 1 16,0 0-16,-21 0 0,0 0 15,0 0-15,0 21 0,-22-22 0,22 22 16,0 0-16,-21 0 0,21-21 0,-1 21 16,-20 0-16,21 0 0,0 0 0,0 21 15,-1 1 1,22-1-16,0 0 15,0 0-15,0 0 16,22 0-16,-1-21 0,0 0 16,0 0-16,0 0 0,0 0 15</inkml:trace>
  <inkml:trace contextRef="#ctx0" brushRef="#br0" timeOffset="66992.12">16573 9292 0,'-21'0'31,"42"0"16,1-21-47,-1 21 16,-21-21-16,21 21 15,-21-21-15,-21 21 32,0 0-32,-1 0 15,1 0-15,42 0 47,1 0-47</inkml:trace>
  <inkml:trace contextRef="#ctx0" brushRef="#br0" timeOffset="69667.6">17759 8763 0,'0'0'0,"0"-21"0,0 0 16,0 0-16,0-1 0,0 1 15,0 0-15,0 0 0,0 0 0,0 0 16,21-1-16,-21 1 0,21 21 16,-21-21-16,0 42 46,0 22-46,0-22 0,-21 21 16,21 0-16,-21 22 0,21-22 0,0 22 16,0-1-16,-21-20 0,21 20 0,-22-21 15,22 22-15,0-22 0,0 1 0,-21-1 16,21 0-16,-21 1 0,0-1 16,21-21-16,-21 0 0,21 22 0,0-22 15,0 0-15,-21-21 0,21 21 0,-22-21 16,22-21 15,0 0-31,0 0 0,0-1 16,22 1-16,-1-21 0,0 21 15,0 0-15,0-1 0,0-20 0,1 21 16,-1 0-16,0-22 0,0 22 0,21 0 16,-20 0-16,-1 21 0,21-21 0,-21 0 15,0 21-15,1 0 0,-1 0 0,0 0 16,0 0-16,0 0 0,0 21 15,-21 0-15,0 0 0,0 0 0,0 0 16,0 1-16,0-1 0,0 0 16,-21-21-16,0 21 0,0 0 15,0-21-15,-22 21 0,22-21 0,-21 0 16,21 0-16,0 0 0,-22 22 0,22-22 16,0 0-16,0 0 0,0 0 15,-1 0-15,44 21 47,-1 0-47,0 0 16,0 0-16,-21 0 0,21-21 0,0 22 15,-21-1-15,22 0 0,-1-21 16,-21 21-16,21 0 0,0 0 16,0-21-16,0 22 15,1-22-15,-1 0 16,0 0-16,0 0 15,0 0-15,0 0 0,1-22 16,-22 1-16,21 0 0,0 0 16</inkml:trace>
  <inkml:trace contextRef="#ctx0" brushRef="#br0" timeOffset="70043.39">18309 9356 0,'21'0'31,"0"0"-15,1 0-16,-1 0 16,0 0-16,21-21 0,-21 21 15,1 0-15,-1-22 0,0 22 0,0-21 16,0 21-16,0-21 0,-21 0 16,0 0-16,0 0 15,-21 21-15,0 0 0,0 0 16,0 0-16,-22 0 0,22 0 15,-21 0-15,0 0 0,20 21 0,1 0 16,-21 0-16,21 0 0,0 0 0,-1 1 16,22-1-16,0 0 0,0 0 0,0 0 15,0 0-15,0 1 0,0-1 16,0 0-16,0 0 0,22-21 0,-1 21 16,-21 0-16,21-21 0,0 0 15,0 0-15,0 0 0,1 0 0,-1 0 16,0 0-16,0 0 0,0 0 0,0 0 15,1 0-15,-1 0 0,21-21 0,-21 0 16,0 21-16,1-21 0,-1 0 0,0 0 16</inkml:trace>
  <inkml:trace contextRef="#ctx0" brushRef="#br0" timeOffset="70644.03">18986 9208 0,'0'0'0,"0"-22"16,-21 44 15,21-1-31,0 0 0,-21 0 16,21 0-16,-21 0 0,21 1 0,0-1 15,0 0-15,0 0 0,0 0 0,0 0 16,0 1-16,0-1 0,0 0 0,0 0 16,0 0-16,0 0 15,21-21-15,0 0 0,0 0 16,1 0-16,-1 0 0,0 0 0,21 0 15,-21 0-15,1-21 0,-1 0 0,0 21 16,0-21-16,0 0 0,0 0 16,1-1-16,-1 1 0,0 0 0,0-21 15,0 21-15,-21-1 0,21 1 0,1 0 16,-22 0-16,0 0 0,21 0 16,-21-1-16,21 1 0,-21 0 15,0 42 1,0 0-16,0 1 15,0-1-15,-21 21 0,0-21 16,21 0-16,0 22 0,-22-1 16,1-21-16,0 22 0,21-1 0,-21 21 15,21-20-15,0-1 0,-21 22 0,21-1 16,-21-21-16,21 22 0,0-1 16,0 1-16,-22-1 0,1 1 0,0-1 15,0 1-15,21-22 0,-21 22 0,0-1 16,-1-20-16,1-1 0,-21 0 0,21-21 15,0 22-15,-1-22 0,1-21 0,0 21 16,-21-21-16,21 0 0,-1 0 0,1 0 16,-21-21-16,21 21 0,0-21 15,-1 0-15,-20-1 0,21 1 0,0-21 16,0 21-16,-1 0 0,1-1 0,0 1 16,21 0-16,0 0 0,0-21 0,0 20 15,0 1-15,0 0 0,0 0 0,0-21 16,0 20-16,21 1 0,0-21 15,22 21-15,-22-22 0</inkml:trace>
  <inkml:trace contextRef="#ctx0" brushRef="#br0" timeOffset="71299.98">19812 9081 0,'0'0'0,"0"-22"0,0 1 0,0 0 15,0 42 17,0 0-32,-21 1 0,0-1 0,21 21 15,-22-21-15,22 22 0,-21-22 16,21 0-16,-21 21 0,21-21 0,-21 1 15,21-1-15,0 0 0,0 0 0,0 0 16,0 0-16,21-21 31,0 0-31,0 0 0,1 0 16,-22-21-16,21 21 0,0-21 16,0 21-16,0-21 0,0 0 0,-21 0 15,22-1-15,-1 22 0,-21-21 0,0 0 16,21 21-16,-21-21 0,0 42 31,0 0-15,0 0-16,0 1 0,0-1 15,0 0-15,0 0 0,21 0 16,0 0-16,0-21 0,1 22 16,-1-22-16,0 0 0,0 0 15,0 0-15,0 0 0,1 0 0,-1 0 16,0 0-16,21-22 15,-21 22-15,1-21 0,-1 0 0,0 0 16,0 0-16,0 0 0,-21-1 0,21 1 16,-21 0-16,0 0 0,0-21 0,0 20 15,0 1-15,0-21 0,0 21 0,-21 0 16,0-1-16,0 22 16,0 0-1,0 0-15,-1 0 0,22 22 16,-21-22-16,21 21 0,-21-21 0,21 21 15,0 0-15,0 0 0,21 0 16,0-21 0,1 0-16</inkml:trace>
  <inkml:trace contextRef="#ctx0" brushRef="#br0" timeOffset="72791.48">20764 9081 0,'0'0'0,"0"-43"15,-21 43 17,0 0-32,0 0 0,21 21 15,-21 1-15,0-1 0,-1-21 0,1 21 16,0 0-16,21 0 0,0 0 16,-21 22-16,21-22 0,0 0 0,0 0 15,0 0-15,0 1 0,0-1 0,0 0 16,21 0-16,0 0 0,0 0 15,1-21-15,-1 22 0,0-22 16,0 0-16,21 0 0,-20 0 16,-1 0-16,0 0 0,0 0 0,0 0 15,0-22-15,22 1 0,-43 0 0,21 21 16,0-21-16,0 0 0,0 0 0,-21-22 16,0 22-16,22 0 0,-22-21 15,0 20-15,0-20 0,0 21 0,0-21 16,-22 20-16,22 1 0,-21 21 15,-21-21-15,21 21 0,0 0 0,-22 0 16,22 0-16,-21 0 0,21 21 0,-1-21 16,-20 21-16,21 1 0,0-1 0,0 0 15,-1 0-15,22 0 0,0 0 16,-21 1-16,21-1 0,0 0 0,0 0 16,0 0-16,21 0 0,1 1 15,-1-22-15,0 21 0,0-21 0,0 21 16,22-21-16,-22 0 0,0 0 0,21 0 15,-21 0-15,1 0 0,20 0 16,-21 0-16,0-21 0,0 0 16,1 21-16,-1-22 0,0 1 0,0 0 15,0 0-15,0 0 0,1 0 0,-1-1 16,-21 1-16,21 0 0,-21 0 16,21 21-16,-21-21 0,0 42 31,-21 0-31,21 0 15,-21 0-15,21 1 0,-21-22 0,21 21 16,0 0-16,0 0 0,0 0 0,0 0 16,0 1-16,0-1 0,21-21 0,0 21 15,-21 0-15,21-21 16,0 21-16,0-21 0,1 0 0,-1 0 16,0 0-16,0 0 0,0 0 0,0 0 15,1 0-15,-1 0 0,0 0 0,0 0 16,0-21-16,-21 0 0,21 21 0,1-21 15,-1 0-15,0-1 0,0 1 0,0-21 16,0 21-16,1 0 0,-1-1 16,21-20-16,-21 21 0,0 0 0,22 0 15,-1 21-15,-21-22 0,0 1 0,22 21 16,-22 0-16,0 0 0,0 0 0,0 0 16,1 0-1,-22 21-15,21 1 0,-21-1 16,0 0-16,0 0 0,21-21 15,-21 21-15,0 0 0,0 1 0,0-1 16,0 0 0,0-42 31,0 0-32,0-1-15,0 1 16,0 0-16,-21 0 15,0 21 1,-1-21-16,1 21 0,0 0 0,0 0 16,0 0-16,0 0 0,-1 0 15,1 0-15,0 0 0,0 21 0,-21-21 16,20 21-16,1 0 0,0 0 16,-21 1-16,21-1 0,-1 0 0,22 0 15,-21 0-15,21 0 0,-21 1 0,21-1 16,0 0-16,0 0 0,0 0 0,0 0 15,0 1-15,21-1 0,0 0 16,1-21-16,-1 21 0,0 0 0,0-21 16,0 0-16,22 0 0,-22 0 15,0 0-15,0 0 0,0 0 16,0-21-16,22 21 0,-22-21 0,0 0 16,0 0-16,0-1 0,1 1 0,-1-21 15,0 21-15,0-22 0,0 1 0,0 0 16,1-1-16,-1-20 0,0-1 15,0 22-15,0-21 0,22-1 0,-43 1 16,21 20-16,0-20 0,-21 20 0,21 22 16,-21-21-16,0 21 0,0-22 0,0 22 15,0 0-15,-21 21 16,0 0-16,0 0 0,-1 0 16,1 21-16,21 0 0,-21 1 15,0-1-15,0 0 0,0 21 0,21 1 16,0-22-16,0 21 0,-22 0 0,22 1 15,0 20-15,0-20 0,0-1 16,0 0-16,0 22 0,0-22 0,0 0 16,22 1-16,-22-22 0,21 21 0,0 1 15,0-22-15,-21 0 0,21 0 0,0 0 16,1 0-16,-1 1 0,0-22 0,0 0 16,0 0-16,0 0 0,1 0 0,-1 0 15,0 0-15,0-22 16,0 1-1,-21 0-15,21 21 16,-21-21-16,0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17:19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4360 0,'0'-21'47,"0"0"-47,21 21 0,-21-21 16,0 0-16,0 0 15,0-1-15,0 1 0,0 0 16,0 0-16,0 0 0,-21 21 15,21-21-15,0-1 16,0 44 15,-22-22-15,22 42-16,0-21 0,0 0 0,0 22 16,0-1-16,0 0 0,0 1 0,0-1 15,0 0-15,0 22 16,0-22-16,-21 22 0,21-1 0,0 1 15,0-1-15,0 1 0,0-1 0,0 1 16,-21-22-16,21 21 0,0 1 16,0-22-16,-21 1 0,21 20 0,0-21 15,0-20-15,0 20 0,0 0 0,0-21 16,0 1-16,0 20 0,0-21 16,0 0-16,0 0 0,-21-21 15,0 0-15,-1-21 16,1 0-1,21-21-15,-21 21 0,21-22 0</inkml:trace>
  <inkml:trace contextRef="#ctx0" brushRef="#br0" timeOffset="439.75">4445 4509 0,'0'0'0,"-21"0"0,0 0 15,21-22-15,-22 22 0,1 0 16,21-21-16,0 0 31,0 0-31,21 0 0,1 21 16,-1-21-16,21-1 0,-21 22 0,22-21 15,-1 21-15,21-21 0,-20 21 16,-1 0-16,0 0 0,1 0 0,20 0 16,-20 0-16,-1 0 0,-21 21 15,21 0-15,1 22 0,-22-22 0,0 0 16,0 21-16,-21-20 0,0 20 0,0-21 16,0 21-16,0-20 0,0-1 15,-21 21-15,0-21 0,0 0 0,0 1 16,-22 20-16,22-21 0,0 0 15,-21-21-15,20 21 0,1 1 0,0-22 16,0 0-16,21 21 0,0-42 31,0-1-15,21 22-16,-21-21 0,21 0 0,0 0 16</inkml:trace>
  <inkml:trace contextRef="#ctx0" brushRef="#br0" timeOffset="960.49">5355 4445 0,'0'0'0,"0"-21"0,0 0 16,-21 42 15,21 0-31,0 0 0,0 22 15,0-22-15,0 0 0,0 21 16,-21-21-16,21 22 0,0-1 0,-21 0 16,21-20-16,0 20 0,0-21 15,0 21-15,0-20 0,0-1 0,0 0 16,0 0-16,0 0 0,21 0 0,0-21 16,0 0-16,0 0 15,0 0-15,1 0 0,-1 0 0,21 0 16,-21-21-16,0 0 0,1 0 0,20 0 15,-21 0-15,0-22 0,0 22 16,1-21-16,-1-1 0,0 22 0,0-21 16,-21 0-16,0 20 0,0-20 0,21 21 15,-21 0-15,0 0 0,0-1 16,0 1-16,0 42 31,0 1-31,0-1 0,-21 0 16,21 0-16,0 0 0,0 22 0,0-22 15,0 0-15,0 21 0,0-21 16,0 1-16,0-1 0,0 21 0,0-21 16,0 0-16,0 1 15,0-1-15,21-21 0,0 0 16,1 0-16,-1 0 0,0 0 16,0 0-16,0-21 0,0-1 15,1 1-15</inkml:trace>
  <inkml:trace contextRef="#ctx0" brushRef="#br0" timeOffset="2576.57">6265 4064 0,'-21'-21'0,"0"21"0,0 0 16,0 0-16,-1 0 15,22 21-15,0 0 16,0 22-16,-21-22 0,21 21 0,0 0 15,0 1-15,0-1 0,0 0 0,0 1 16,0-1-16,0 0 0,0 1 16,0-1-16,0 0 0,0 1 0,0-22 15,0 21-15,0-21 0,0 22 0,0-22 16,0 0-16,0 0 0,0 0 16,0 1-16,-21-22 0,21-22 31,0 1-16,0 0-15,0 0 0,0-21 16,0 20-16,0 1 0,0 0 0,21 0 16,0 0-16,1 0 0,-22-22 0,21 43 15,21-21-15,-21 0 0,0 0 16,1 21-16,-1 0 0,21 0 0,-21 0 16,0 0-16,1 0 0,20 0 0,-21 21 15,0-21-15,0 21 16,1 0-16,-1 0 0,-21 1 0,0-1 15,0 21-15,0-21 0,0 0 0,0 1 16,-21 20-16,-1-21 0,1 0 0,0 0 16,0 1-16,0-1 0,-43 21 15,43-42-15,0 0 16,0 0-16,0 0 0,-1 0 16,22-21-16,0 0 15,-21 0-15,21-1 0,0 1 0,0 0 16,0 0-16,0 0 0,-21 21 15,21 21 17,21-21-17,-21 21-15,21 0 0,1-21 0,-1 21 16,-21 1-16,21-22 0,0 21 16,0-21-16,0 0 0,1 0 0,20 0 15,-21 0-15,0 0 0,22 0 0,-1 0 16,-21 0-16,21 0 0,-20 0 15,20-21-15,-21 21 0,0-22 0,22 1 16,-22 0-16,0-21 0,0 21 0,0-22 16,0 1-16,1 0 0,-1-1 0,0 1 15,0-22-15,-21 22 0,0-21 16,0 20-16,21-20 0,-21 20 16,21 1-16,-21 0 0,0 21 0,0-1 15,0 1-15,0 0 0,0 0 16,0 42-1,0 21-15,0-20 16,0 20-16,-21-21 0,21 21 16,-21 1-16,21-1 0,0 0 0,0 22 15,0-22-15,-21 1 0,21-22 0,-21 21 16,21 0-16,0 1 0,0-1 16,0-21-16,0 22 0,0-22 0,0 0 15,0 21-15,21-42 0,-21 21 16,21 1-16,0-1 0,0-21 0,1 0 15,-1 0-15,0 0 16,0 0-16,0 0 0,0-21 0,1-1 16,-1 1-16,0 0 0,0 0 0,0 0 15,0-22-15,-21 22 0,22 0 16,-1-21-16,-21 21 0,21-1 0,-21 1 16,0 0-16,0 0 0,0 42 46,0 0-46,0 0 0,0 1 16,0-1-16,0 0 0,0 0 16,0 0-16,0 0 0,0 1 0,0-1 15,0 0-15,21 0 0,0 0 16,-21 0-16,21 1 0,1-22 0,-22 21 16,21-21-16,0 0 0,0 0 0,0 0 15,0 0-15,1 0 0,-1 0 16,0 0-16,0-21 0,0-1 15,0 1-15,1 0 0,-1-21 0,0 21 16,0-22-16,21 22 0,-20-21 0,-1-1 16,21 22-16,-21-21 0,22 21 15,-22 0-15,0-22 0,21 43 0,-21-21 16,1 0-16,-1 21 0,0 0 16,0 0-1,-21 21-15,0 0 16,0 0-16,0 1 15,0-1-15,0 0 32,21-21-17,-21-21 1,0 0 0,0-1-16,0 1 15,0 0-15,0 0 0,0 0 16,-21 21-1,0 0 1,0 0-16,0 0 0,-1 0 16,1 21-16,0 0 0,0 0 0,0 0 15,0 1-15,-1-1 0,22 0 16,-21 0-16,0 21 0,0-20 0,0 20 16,21-21-16,0 0 0,0 0 0,0 22 15,0-22-15,0 0 0,0 0 0,21-21 16,0 21-16,0 1 0,0-22 15,22 0-15,-22 0 0,0 0 16,0 0-16,0 0 0,1 0 0,20 0 16,-21 0-16,0-22 15,0 1-15,1 0 0,-1 21 0,0-21 16,0 0-16,-21 0 0,21-1 0,-21 1 16,0 0-16,21 0 0,-21 0 0</inkml:trace>
  <inkml:trace contextRef="#ctx0" brushRef="#br0" timeOffset="2888.39">7366 4149 0,'0'0'0,"0"21"15,21-21 17,-21-21-32,0 0 15,21 21-15,-21-22 16,-21 22 0,0 0-16,0 0 15,0 0-15,-1 22 16,22-1-1,0 0 1</inkml:trace>
  <inkml:trace contextRef="#ctx0" brushRef="#br0" timeOffset="3568.04">9758 4339 0,'0'0'0,"0"-21"0,21 21 15,-21-21-15,21 21 0,-21-21 16,21 21 0,0 0-16,1 21 15,-1 0-15,-21 0 0,21 22 0,0-22 16,0 21-16,-21 0 0,21 1 0,-21-1 16,22 0-16,-22 1 0,0-1 15,0 0-15,0 1 0,21-1 16,-21 0-16,0 1 0,0-1 0,0-21 15,0 0-15,0 1 0,0-1 16,0 0-16,0 0 0,21-21 0,0 0 16,0 0-16,-21-21 15,21 0-15,1 0 0,-22-22 0,21 22 16,0-21-16,0-1 0,0 1 16,0 0-16,1-1 0,-22-20 0,21 21 15,0-1-15,0 1 0,0 0 0,0 20 16,1-20-16,-22 21 0,0 0 15,21 21-15,-21-21 0,0 42 47,21-21-47,-21 21 0,21 0 16,-21 0-16,0 0 16,21 1-16</inkml:trace>
  <inkml:trace contextRef="#ctx0" brushRef="#br0" timeOffset="4063.76">10837 4530 0,'0'-43'16,"-21"43"-16,21-21 15,-21 21-15,0 0 0,0 0 16,-1 0-16,1 21 15,0 1-15,0-1 0,21 0 16,-21 21-16,21-21 0,0 1 0,-21 20 16,21-21-16,0 21 0,0-20 0,0 20 15,0-21-15,0 21 0,0-20 16,0-1-16,21 0 0,0 0 0,0 0 16,0 0-16,0 1 0,1-22 0,20 0 15,-21 0-15,21 0 0,-20 0 0,20 0 16,0 0-16,-21-22 15,22 1-15,-22 0 0,21 0 0,-21 0 16,1 0-16,-1-22 0,0 22 0,-21-21 16,0-1-16,0 22 0,0-21 15,0 0-15,0-1 0,0 1 0,0 0 16,-21 20-16,0-20 0,-1 21 0,1 0 16,-21 0-16,21 21 0,-22 0 0,22 0 15,-21 0-15,21 0 0,0 0 16,-22 0-16,22 21 0,0 0 0,0 0 15,0 21-15,-1-20 0,22-1 0,0 0 16,0 21-16,0-21 0,0 1 0,0 20 16,0-21-16,0 0 15,0 0-15,0 1 0,22-1 0,-22 0 16,21-21-16,0 0 0,0 21 0,21-21 16</inkml:trace>
  <inkml:trace contextRef="#ctx0" brushRef="#br0" timeOffset="4360.59">11515 4530 0,'0'0'0,"0"-21"0,0-1 0,0 44 47,0-1-47,0 0 0,0 0 16,-22 0-16,22 0 0,0 1 0,0-1 15,-21 21-15,21-21 0,0 22 16,0-22-16,0 0 0,0 21 0,-21-21 16,21 1-16,0-1 0,-21 0 0,21 0 15,0 0-15,0 0 0,0 1 16,0-44 15,0 1-31,0 0 16,21 0-16,-21 0 0,0-22 0</inkml:trace>
  <inkml:trace contextRef="#ctx0" brushRef="#br0" timeOffset="4695.91">11557 4085 0,'0'0'0,"-21"0"0,-22 21 15,43 1-15,-21-22 16,21 21-16,-21 0 0,21 0 15,0 0-15,0 0 0,0 1 16,21-22-16,0 0 16,1 0-16,-1 0 0,0 0 0,0 0 15,0 0-15,-21-22 16,0 1-16,0 0 16,0 0-16,0 0 0,0 0 0,0-1 15,0 1-15,0 0 0,0 0 16,-21 21-16,0 0 0,0 0 15,0 0-15,21 21 0,-22 0 16,1 0-16,21 1 16,0-1-16,0 21 0,0-21 0,0 0 15,0 1-15,0-1 0,0 0 16,0 0-16,21 0 16,1-21-16</inkml:trace>
  <inkml:trace contextRef="#ctx0" brushRef="#br0" timeOffset="5339.76">12298 4678 0,'0'0'0,"0"-21"15,0 0 1,0-1-1,0 1-15,0 0 0,0 0 16,-21 0-16,-1 21 0,1 0 16,0 0-16,0 0 0,0 0 15,0 0-15,-1 0 0,-20 21 16,21 0-16,-21 0 0,20 0 0,1 1 16,-21-1-16,21 21 0,0-21 0,-1 22 15,1-22-15,0 21 0,21-21 16,0 0-16,0 22 0,0-22 0,0 0 15,0 0-15,21 0 0,0-21 0,22 22 16,-22-22-16,0 0 0,21 0 16,1 0-16,-22 0 0,21-22 15,1 1-15,-1 21 0,0-21 0,1-21 16,-22 21-16,21-1 0,-21-20 0,22 0 16,-22-1-16,21 1 0,-21 0 0,0-22 15,1 22-15,-22-22 0,21 1 16,0-22-16,-21 22 0,21-1 0,-21 1 15,0-1-15,0 1 0,0 20 0,0 1 16,0 21-16,0 0 0,0 0 16,0-1-16,-21 44 15,0-1-15,0 0 0,-1 21 16,1 1-16,0 20 16,21-21-16,-21 22 0,0-22 0,21 22 15,-21-1-15,21 1 0,0-1 0,0 1 16,0-22-16,0 22 0,0-1 0,0-21 15,21 1-15,0-1 0,0 0 16,0 1-16,0-22 0,22 21 0,-22-21 16,0-21-16,0 22 0,0-22 0,22 0 15,-22 0-15,0 0 0,21-22 16,-20 1-16,20 0 0,-21 0 0,21 0 16,-20 0-16,20-22 0,-21 22 0,0-21 15,22 21-15,-22-22 0</inkml:trace>
  <inkml:trace contextRef="#ctx0" brushRef="#br0" timeOffset="7912.52">15028 4551 0,'21'0'15,"1"0"-15,-22-21 0,21 0 16,0 21-16,-21-22 0,21 22 15,0-21-15,-21 0 0,0 0 16,21 0-16,-21 0 0,0-1 0,0 1 16,0 0-16,0 0 0,-21 0 15,0 0-15,0 21 0,0-22 16,0 22-16,-1 0 0,-20 0 0,21 0 16,0 0-16,-22 22 0,22-22 0,-21 21 15,21 21-15,-22-21 0,22 22 16,-21-1-16,21-21 0,0 21 0,-1 1 15,1-1-15,0 0 0,21 1 0,0-1 16,0-21-16,0 22 0,0-22 16,0 0-16,21 21 0,0-21 0,1-21 15,20 22-15,-21-22 0,0 0 0,22 0 16,-22 0-16,21 0 0,-21-22 0,22 22 16,-22-21-16,21 0 0,-21 0 15,0 0-15,22 0 0,-22-22 16,0 22-16,0-21 0,0 21 0,-21-22 15,22 1-15,-22 0 0,0 20 0,21-20 16,-21 0-16,0 21 0,0-22 0,0 22 16,0 0-16,-21 21 31,21 21-31,-22 0 0,1 0 0,21 1 16,0 20-16,0-21 0,0 21 15,0-20-15,0 20 0,0 0 16,0-21-16,21 22 0,1-22 0,20 21 0,-21-21 15,21 1-15,1-1 0,-1 0 16,0 0-16,1 0 0,-1 0 16,0-21-16,22 0 0,-22 0 0,1 0 15,20 0-15,-21 0 0,1-21 0,-1 0 16,0 0-16,1 0 0,-22 0 0,21-1 16,-21-20-16,1 21 0,-1-21 15,-21-1-15,0 22 0,0-21 0,0-1 16,0 1-16,0 0 0,0-1 0,-21 22 15,-1 0-15,1 0 0,0 0 16,0 21-16,0 0 0,-22 0 0,22 0 16,-21 21-16,21 0 0,-22 0 15,22 0-15,-21 22 0,21-22 0,0 21 16,-1-21-16,1 22 0,21-1 16,0-21-16,0 22 0,0-22 0,0 21 15,0-21-15,0 0 0,21 1 0,1-1 16,-1 0-16,0 0 0,0-21 0,0 0 15,22 0-15,-22 0 0,21 0 16,-21-21-16,22 0 0,-1 0 0,-21-1 16,21 1-16,-20-21 0,20 21 0,-21-22 15,0 1-15,22-21 0,-22 20 16,0-20-16,-21-1 0,21 1 0,-21-22 16,21 22-16,-21-1 0,0 1 15,0 20-15,0 1 0,0 0 0,0-1 16,0 22-16,0 0 0,0 0 15,-21 21-15,0 0 0,0 21 16,0 0-16,-1 0 0,22 0 16,-21 22-16,21 20 0,-21-20 15,21 20-15,0 1 0,0-1 0,0-21 16,0 22-16,0-1 0,0-20 0,0 20 16,0-20-16,0-1 0,21 0 0,0 1 15,1-1-15,-1-21 16,21 21-16,-21-20 0,22 20 0,-1-21 15,0-21-15,1 21 0,-1-21 0,0 0 16,22 0-16,-22 0 0,0 0 0,1-21 16,-1 21-16,0-21 0,1 0 15,-1 0-15,-21-22 0,0 22 0,22 0 16,-22-21-16,0-1 0,0 1 0,0 21 16,-21-22-16,0 1 0,0 21 15,0-21-15,0 20 0,0-20 0,-21 21 16,0 21-16,0-21 0,0 21 0,0 0 15,-1 0-15,-20 0 0,21 21 0,0 0 16,-22 0-16,22 0 16,-21 1-16,21 20 0,0-21 0,-1 21 15,1-20-15,0 20 0,21-21 16,0 21-16,0-20 0,0 20 0,0-21 0,0 0 16,0 22-16,21-22 0,0 0 15,1 0-15,-1-21 0,21 0 16,-21 0-16,0 0 0,1 0 0,20-21 15,-21 0-15,21 0 0,-20-1 16,-1 1-16,21 0 0,-21-21 0,22-1 16,-22 1-16,0-21 0,0-1 0,21 1 15,-20-1-15,-1-21 0,0 1 16,-21 20-16,0-20 0,21 20 0,-21 1 16,0-1-16,0 22 0,0-1 15,0 22-15,0-21 0,0 21 0,0 0 16,-21 21-16,0 0 15,0 0-15,21 21 0,-22 0 0,1 0 16,21 0-16,-21 22 0,21-1 0,0 0 16,0 22-16,0-1 0,0 1 15,0-1-15,0 1 0,0-1 0,0 1 16,0-1-16,0-20 0,0 20 0,0-21 16,0 1-16,0-1 0,0 0 0,0-20 15,0 20-15,0-21 0,21 0 16,-21 0-16,21 1 0,1-1 15,-1-21 1,0 0-16,0 0 0,0-21 0,-21-1 16,43 1-16,-22 0 0,0 0 15,21 0-15</inkml:trace>
  <inkml:trace contextRef="#ctx0" brushRef="#br0" timeOffset="8320.28">18500 3747 0,'0'-22'0,"0"1"15,-22 21-15,1 0 16,0 0-16,0 0 0,0 0 16,0 0-16,-1 21 0,1 1 0,0-1 15,-21 0-15,21 21 0,-1 1 16,-20-1-16,21 21 0,0-20 0,-22 20 16,22 1-16,21-1 0,0 1 15,-21-1-15,21-20 0,0 20 0,0 1 16,0-22-16,0 21 0,21-20 15,0-1-15,1 0 0,-22-20 0,21 20 16,0-21-16,0 21 0,0-20 0,22-1 16,-22-21-16,0 21 0,0-21 0,0 0 15,0 0-15,1 0 0,20 0 16,-21-21-16,21 0 0,-20-1 0,20 1 16,0 0-16</inkml:trace>
  <inkml:trace contextRef="#ctx0" brushRef="#br0" timeOffset="9089.54">23008 3598 0,'0'-21'15,"0"0"-15,21 21 16,0 0-16,1 0 15,-1 0-15,0 0 0,0 0 16,0 0-16,0 0 0,1 0 0,-1 21 16,0 0-16,0 1 0,0-1 0,22 21 15,-22-21-15,0 22 0,21-22 16,-21 21-16,1 0 0,-1 22 0,0-22 16,0 22-16,-21-22 0,0 22 0,0-22 15,0 21-15,0 1 0,-21-22 0,0 1 16,-22 20-16,22-21 0,-21 1 15,0-1-15,-1 0 0,1 1 0,-22-22 16,22 21-16,0-21 0,-1 1 0,22-1 16,-21 0-16,21 0 0,0-21 15,-1 21-15,1-21 16,0 0 0,0 0-1,0-21-15,0 21 0</inkml:trace>
  <inkml:trace contextRef="#ctx0" brushRef="#br0" timeOffset="10301.48">6540 6075 0,'22'-21'16,"-22"0"-16,21 21 0,-21-22 15,0 1-15,0 0 16,-21 21-16,-1 0 15,1 0-15,-21 0 0,21 0 16,0 0-16,-1 0 0,-20 0 16,21 0-16,0 0 0,0 21 0,-22-21 15,22 21-15,0-21 0,0 22 0,0-1 16,-1-21-16,22 21 16,-21-21-16,21 21 15,0 0 1,21-21-16,1 21 15,-1-21-15,0 0 0,0 22 0,0-22 16,0 21-16,1-21 0,20 21 0,-21-21 16,0 21-16,0-21 0,1 21 0,-1 0 15,-21 1-15,0-1 16,0 0-16,0 0 0,0 0 0,-21 0 16,-1 1-16,1-1 0,-21 0 0,0 0 15,20 0-15,-20 0 0,0 1 16,21-1-16,-22-21 0,22 21 0,0 0 15,-21-21-15,20 0 0,1 0 16,21-21 31,0 0-47,21 21 0,1 0 16,-1 0-16,0 0 15,0 0-15,-21 21 16,21 0-16,-21 0 0,0 0 0,0 1 15,0-1-15,0 0 0,0 21 16,0-21-16,0 22 0,-21-1 0,21-21 16,-21 22-16,21-1 0,-21-21 0,0 21 15,21-20-15,0 20 0,0-21 16,0 21-16,0-20 0,0-1 0,0 0 16,0 0-16,0 0 0,0 0 15,0 1-15,21-22 0,-21 21 16,21-21-16,0 0 0,0 0 15,0 0-15,1-21 0,-1 21 16,-21-22-16,21 22 0,0 0 0,0 0 16</inkml:trace>
  <inkml:trace contextRef="#ctx0" brushRef="#br0" timeOffset="11612.71">6667 10012 0,'-21'0'16,"0"0"-16,0 0 16,0 0-1,21-21 1,0 0-1,0-1-15,21 22 16,0-21-16,0 0 0,0 21 0,1 0 16,-1-21-16,0 21 0,21 0 0,-21 0 15,1 0-15,20 0 0,-21 0 16,0 0-16,0 0 0,-21 21 16,0 0-16,0 0 0,0 1 15,0-1-15,0 0 0,-42 0 0,21 21 16,-21-20-16,20-1 0,-20 21 15,0-21-15,-1 22 0,1-22 0,21 21 16,-21-21-16,20 22 0,1-22 0,0 21 16,0-21-16,21 0 0,0 1 15,0-1-15,0 0 0,21 0 16,0-21-16,0 0 0,1 0 0,20 0 16,-21 0-16,21 0 0,1-21 0,-22 21 15,21-21-15,-21 0 0,22-1 16,-22 22-16,0-21 0,-21 0 15,0 0-15,21 21 0,-21-21 0,-21 21 32,0 0-32,0 0 0,0 21 15,-1 0-15,1 0 0,21 0 0,-21 22 16,0-22-16,0 21 0,21 1 0,-21-22 16,21 21-16,0 0 0,0 1 15,0-1-15,0 0 0,0 1 0,0-1 16,0-21-16,0 22 0,0-22 0,0 21 15,0-21-15,0 22 0,0-22 0,0 0 16,0 0-16,0 0 0,-22 0 0,1-21 16,0 22-16,0-22 15,0 0-15,0 0 0,-1 0 16,1 0-16,0 0 0,21-22 0,-21 1 16,21 0-16,-21 0 0,21 0 15,0 0-15,0-1 0,0 1 16,0 0-16,0-21 0,0 21 0,0-22 15</inkml:trace>
  <inkml:trace contextRef="#ctx0" brushRef="#br0" timeOffset="15956.5">18711 4382 0,'0'-22'16,"0"1"-1,0 0-15,0 0 16,0 42 15,0 0-15,-21 0-16,21 1 16,0 20-16,0-21 0,-21 0 0,21 22 15,0-22-15,0 0 0,-21 0 0,21 0 16,-21 0-16,-1 22 15,22-22-15,0 0 0,-21 0 16,21 0 0,-21-21-16,21-21 31,0 0-15,0 0-16,0 0 0,0 0 0,0-1 15</inkml:trace>
  <inkml:trace contextRef="#ctx0" brushRef="#br0" timeOffset="16316.83">18690 4064 0,'-21'0'16,"21"21"-1,0 0 1,21-21 31,0 0-47,0 0 0,-21-21 31,0 0-15,-21 21-1,0 0-15,0 0 16,21 21-16,0 0 16,0 1-16,0-1 15,0 0-15,0 0 0,0 0 16,0 0-16</inkml:trace>
  <inkml:trace contextRef="#ctx0" brushRef="#br0" timeOffset="16859.97">19029 4318 0,'0'21'31,"0"0"-31,0 1 15,0-1-15,0 0 16,0 0-16,0 0 0,0 0 16,0 1-16,-21-1 15,21 0-15,-22 0 0,22 0 16,-21 0 0,0-21-16,0 0 15,21-21 16,0 0-15,0 0-16,0 0 0,21 0 0,0-1 16,0 1-16,1 21 0,-1-21 0,0 0 15,0 0-15,0 0 0,0 21 16,22-22-16,-22 22 0,0-21 0,0 21 16,22 0-16,-22 0 0,0 0 15,0 21-15,-21 1 16,21-1-16,-21 0 0,0 0 0,0 0 15,0 0-15,0 1 0,0-1 0,0 0 16,-21 0-16,0 0 0,21 0 0,0 1 16,-21-22-16,21 21 0,-21 0 15,-1 0-15,22 0 16,0-42 15,0 0-31,0 0 16,22 0-16,-22-1 15</inkml:trace>
  <inkml:trace contextRef="#ctx0" brushRef="#br0" timeOffset="17191.82">19727 3789 0,'0'21'16,"0"0"-16,0 0 16,0 1-16,0-1 0,-21 21 0,21 0 15,0-20-15,-21 20 0,0 21 0,0-20 16,21-1-16,-22 0 0,1 1 16,0-1-16,21 0 0,-21-20 0,21 20 15,-21-21-15,21 21 0,0-20 0,0-1 16,0 0-16,0 0 0,0 0 0,0 0 15,21-21 1,0 0 0,0 0-16,0 0 15,1 0-15,-22-21 0,0 0 16,0 0 0,0 0-16</inkml:trace>
  <inkml:trace contextRef="#ctx0" brushRef="#br0" timeOffset="17413.2">19431 4212 0,'21'0'16,"0"0"-16,0 0 0,1 0 16,-1 0-16,0 0 0,0 0 15,21 0-15,-20 0 0,-1 0 16,0 0-16,21 0 0,-21 0 0,1 0 15,-1 0-15,0 0 16,0 0 0</inkml:trace>
  <inkml:trace contextRef="#ctx0" brushRef="#br0" timeOffset="18025.87">20320 4445 0,'21'0'0,"-21"-21"0,0 0 15,21 21-15,-21-21 0,0-1 16,0 1-16,0 0 15,0 0-15,0 0 0,0 0 0,0-1 16,0 1-16,-21 21 16,0 0-16,0 0 15,0 0-15,-1 0 0,1 0 16,0 21-16,0-21 0,0 22 16,0-1-16,-1 0 0,1 21 0,0-21 15,0 1-15,21-1 0,-21 21 16,21-21-16,-21 0 0,21 1 0,0-1 15,0 0-15,0 0 0,0 0 0,21 0 16,0 1-16,0-22 0,0 0 16,0 0-16,1 0 0,-1 0 15,21 0-15,-21 0 0,0 0 0,1 0 16,-1 0-16,0 0 0,0-22 0,0 1 16,0 21-16,1-21 0,-22 0 0,21 0 15,-21 0-15,21-1 0,-21 1 16,21 0-16,-21 0 0,0 0 15,0 0-15,0-1 0,0 1 0,-21 42 32,21 1-17,-21-1-15,21 0 0,0 0 0,-21 0 16,21 0-16,0 1 0,0-1 16,0 0-16,0 0 0,0 0 15,0 0-15,0 1 16,0-1-1,21-21-15,0 0 16</inkml:trace>
  <inkml:trace contextRef="#ctx0" brushRef="#br0" timeOffset="18337.68">20891 4678 0,'22'0'31,"-1"0"-15,0 0-16,0 0 16,0 0-1,-21 21-15,0 0 16,0 0-16,0 1 15,0-1-15,-21-21 0,0 21 16,0 0-16,0 0 0,-1 0 0,1 1 16,0-1-16,0-21 0,-21 21 0,20 0 15,1 0-15,-21-21 0,21 21 0,0-21 16,-1 22-16,1-22 0,0 0 16,0 0-16</inkml:trace>
  <inkml:trace contextRef="#ctx0" brushRef="#br0" timeOffset="18681.49">21505 4212 0,'-21'0'31,"21"21"-31,0 1 16,-21-1-16,21 0 0,0 21 16,0-21-16,0 1 0,0-1 0,0 0 15,-21 21-15,21-21 0,0 1 0,-21-1 16,21 0-16,0 0 0,0 0 15,-22 0-15,1 1 16,21-44 15,0 1-15</inkml:trace>
  <inkml:trace contextRef="#ctx0" brushRef="#br0" timeOffset="18880.38">21548 3958 0,'-22'-21'0,"44"42"0,-65-42 16,64 21 31,1 0-32,-1 21-15,-21 0 0,21-21 16,0 22-16</inkml:trace>
  <inkml:trace contextRef="#ctx0" brushRef="#br0" timeOffset="19396.08">21823 4297 0,'0'0'0,"-21"0"0,21 21 0,-22 0 16,22 0-16,-21 1 15,21-1-15,0 0 16,0 0-16,0 0 16,0 0-16,0 1 0,-21-1 15,21 0-15,0 0 16,-21-21-1,21-21 17,0 0-17,0 0 1,21-1-16,0 1 0,0 0 0,1 0 16,-1 0-16,0 0 0,0-1 0,0 1 15,0 21-15,22-21 0,-22 21 16,0-21-16,21 21 0,-20 0 0,-1 0 15,0 21-15,-21 0 0,21 0 16,-21 1-16,0-1 16,0 0-16,0 0 0,0 0 15,0 0-15,-21 1 0,0-1 16,0 0-16,21 0 0,-22-21 16,22 21-1,-21-21-15,21-21 47,0 0-31,21 21-16</inkml:trace>
  <inkml:trace contextRef="#ctx0" brushRef="#br0" timeOffset="19695.91">22394 3874 0,'0'0'16,"0"21"15,-21 0-15,21 0-16,-21 0 0,21 22 0,-21-22 16,21 21-16,-21 0 0,21 1 0,0-22 15,-22 21-15,1 1 0,0-1 16,21-21-16,0 21 0,0-20 0,-21 20 15,21-21-15,0 0 0,0 0 0,0 1 16,0-1-16,0 0 16,21-21-1,0 0 1,0-21 0</inkml:trace>
  <inkml:trace contextRef="#ctx0" brushRef="#br0" timeOffset="19908.79">22183 4276 0,'-22'0'16,"22"-21"15,22 21-31,-1 0 0,0 0 16,0 0-16,0 0 15,0 0-15,1 0 0,-1 0 0,0 0 16,0 0-16,0 0 0,0 0 0,1-22 16,-1 22-16,21 0 0,-21 0 0,0-21 15</inkml:trace>
  <inkml:trace contextRef="#ctx0" brushRef="#br0" timeOffset="20522.48">22839 4022 0,'0'0'0,"0"-21"15,-21 21 32,21 21-47,-22 0 0,22 0 16,-21 0-16,21 0 0,0 22 0,-21-22 15,21 21-15,-21-21 0,21 22 0,0-22 16,-21 21-16,0-21 0,21 1 16,-22-1-16,22 21 0,0-21 0,-21 0 15,0 1-15,21-1 0,-21 0 16,21 0 0,0-42 30,0 0-46,21 0 16,0-1-16,0 1 0,1 21 16,-22-21-16,21 21 0,0-21 0,0 21 15,0 0-15,0-21 0,1 21 16,-1-21-16,0 21 0,0 0 0,0 0 16,0 0-16,1 0 15,-22 21-15,0 0 0,21-21 16,-21 21-16,0 0 0,0 0 15,0 1-15,-21-1 16,-1-21-16,1 21 16,0-21-16,0 21 0,0-21 15,0 0-15,-1 0 0,1 21 0,0-21 16,0 0-16,0 0 0,0 0 0,-1 21 16,1-21-16,0 0 15,0 0 16,0 0-15,0 0 0</inkml:trace>
  <inkml:trace contextRef="#ctx0" brushRef="#br0" timeOffset="23340.47">18500 5186 0,'-22'0'0,"1"0"15,21-21 1,-21 21 0,42-21 62,0 21-63,1 0-15,-1 0 0,0 0 16,0 0-16,0 0 0,0 0 0,1 0 16,-1 0-16,0 0 0,21 0 15,-21 0-15,22 0 0,-1 0 0,0 0 16,-20 0-16,20 0 0,0 0 0,1 0 15,-1 0-15,0 0 0,22 0 0,-22 0 16,0 0-16,22 0 0,-22 0 16,22 0-16,-22 0 0,22 0 15,-1 0-15,1 0 0,-1 21 0,1-21 16,-1 0-16,1 0 0,-1 0 0,1 0 16,-1 0-16,1 0 0,-1 0 15,22 0-15,-22 0 0,1 0 0,-1 0 16,1 0-16,-1 0 0,22 21 0,-22-21 15,1 0-15,21 0 0,-22 0 0,1 0 16,20 21-16,-20-21 0,-1 0 16,22 0-16,-22 21 0,22-21 0,-21 0 15,20 0-15,-20 21 0,-1-21 0,22 22 16,-22-22-16,1 0 0,-1 0 16,1 0-16,-1 21 0,1-21 15,-22 0-15,22 0 0,-22 0 0,0 0 16,1 0-16,-1 0 0,0 0 0,1 0 15,-1 0-15,-21 0 0,0 0 0,22 0 16,-22 0-16,0-21 0,0 21 16,0 0-16,-21-22 15,-21 22 1,0 0-16,0-21 16,-21 21-16,-1 0 0,1 0 15,0-21-15,-22 21 0</inkml:trace>
  <inkml:trace contextRef="#ctx0" brushRef="#br0" timeOffset="24104.58">18267 5398 0,'21'0'31,"0"0"-15,0 0-16,0 0 0,1 0 0,-1 0 15,0 0-15,0 0 0,21 0 0,-20-22 16,20 22-16,0 0 0,1 0 15,-1 0-15,0 0 0,1 0 0,-1 0 16,21 0-16,-20 0 0,-1 0 0,22 0 16,-22 0-16,21 0 0,1 0 0,21 0 15,-22 0-15,22 0 0,-1 0 16,1 0-16,0 0 0,-1 0 0,1 0 16,0 0-16,-22 0 0,22 0 0,0 0 15,-22 0-15,22 0 0,-22 0 0,22 0 16,0 0-16,-22 0 15,22 0-15,-22 0 0,22 0 0,-22 0 16,1 0-16,-1 0 0,22 0 0,-21 0 16,-1 0-16,-21 0 0,22 0 0,-1 0 15,1 0-15,-22 0 0,22 0 16,-22 0-16,22 0 0,-22 0 0,21 0 16,-20 0-16,-1 0 0,0 0 0,1 0 15,-1 0-15,0 0 0,1 0 0,-22 0 16,21 0-16,1 0 0,-22 0 15,0 0-15,21 0 0,-21-21 0,1 21 16,-1 0-16,0 0 0,0 0 16,0 0-1,0-21 32</inkml:trace>
  <inkml:trace contextRef="#ctx0" brushRef="#br0" timeOffset="24811.95">23728 5419 0,'0'-43'16,"21"22"-16,-21 0 0,21 0 16,-21 0-1,0 42 1,0 0-16,0 0 15,0 0-15,0 1 0,0 20 0,0-21 16,0 21-16,-21 1 0,21-1 0,-21 22 16,21-22-16,-21 21 0,-1 1 15,22-1-15,-21-20 0,0 20 0,21 1 16,-21-1-16,0 1 0,21-1 16,-21 1-16,-1-1 0,1-20 0,0-1 15,0 0-15,21 1 0,-21-1 0,0-21 16,-1 0-16,22 0 0,-21 1 15,0-22-15,21-22 16,0 1 0,0 0-16,0 0 0,0-21 15,0 20-15,0-20 0,21 0 0,-21 21 16,21-22-16,1-20 0,-22 20 0</inkml:trace>
  <inkml:trace contextRef="#ctx0" brushRef="#br0" timeOffset="25131.77">23537 5588 0,'0'0'0,"0"-21"0,0-21 16,0 20-16,0 1 0,21 0 0,1 0 15,-1 0-15,0 0 0,0-1 0,0 1 16,0 0-16,22 0 0,-1 21 16,0-21-16,1 21 0,-1 0 0,0 0 15,1 0-15,-1 0 0,22 0 0,-43 0 16,21 0-16,0 21 0,-20 0 0,-1 0 15,-21 0-15,0 1 0,0 20 16,0-21-16,0 0 0,-21 0 0,-22 22 16,22-22-16,-21 0 0,-1 0 15,1 0-15,0 1 0,-1-1 0,22-21 16,-21 21-16,21 0 0,0-21 16,-1 0-16,1 21 0,0-21 0,0 0 15,21 21-15,21-21 31,0 0-31,0 0 16,22-21-16</inkml:trace>
  <inkml:trace contextRef="#ctx0" brushRef="#br0" timeOffset="25928.32">24574 5419 0,'0'0'15,"0"-43"-15,0 22 16,0 0-16,-21 0 16,0 21-16,0 0 0,0 0 0,0 0 15,-1 0-15,1 21 0,0 0 16,0 0-16,-21 1 0,20-1 0,1 0 16,0 0-16,0 21 0,0-20 0,0-1 15,-1 21-15,22-21 0,0 0 16,0 22-16,0-22 0,0 0 15,0 0-15,0 0 0,0 1 16,22-22-16,-1 0 16,0 0-16,0 0 0,0 0 0,0 0 15,1 0-15,-1-22 0,0 1 16,21 0-16,-21 0 0,1 0 0,-1 0 16,-21-1-16,21-20 0,0 0 0,0 21 15,0-22-15,-21 22 0,22 0 16,-22-21-16,21 20 0,-21 1 15,0 0-15,0 42 32,0 0-17,0 1-15,0-1 0,-21 0 16,21 21-16,-22-21 0,22 1 0,0-1 16,-21 21-16,21-21 0,0 0 0,0 1 15,0-1-15,0 0 0,0 0 16,0 0-16,0 0 0,21 1 15,1-22-15,-1 0 0,0 0 0,0 0 16,0 0-16,0 0 0,22 0 16,-22-22-16,0 1 0,0 0 15,22 0-15,-22 0 0,21 0 0,-21-22 16,22 22-16,-22-21 0,0-1 16,0 22-16,-21 0 0,0-21 0,0 21 15,0-1-15,0 1 16,-21 21-16,0 0 0,0 0 15,-1 0-15,1 0 0,0 21 16,21 1-16,0-1 16,0 0-16,0 0 15,0 0-15,21 0 0,-21 1 0,21 20 16,-21-21-16,22 0 0,-22 0 0,0 1 16,0-1-16,0 0 0,0 0 15,0 0-15,0 0 16,0 1-16,0-1 0,0 0 15,0 0 1,21-21 0,0 0-16,0 0 15,0-21-15,0 0 0,22 21 0,-22-21 16,21-1-16</inkml:trace>
  <inkml:trace contextRef="#ctx0" brushRef="#br0" timeOffset="27048.68">25590 5440 0,'0'0'0,"0"-64"16,0 43-1,-21 21-15,0 0 0,0 0 16,0 0-16,0 0 0,-1 0 16,1 0-16,0 0 0,0 21 0,0 1 15,0-1-15,-1 0 0,1 0 0,0 0 16,21 0-16,-21 22 0,21-22 0,-21 21 15,21-21-15,0 1 0,0-1 16,0 0-16,0 0 0,0 0 0,0 0 16,21-21-16,0 22 0,0-22 15,0 0-15,1 0 0,-1 0 16,0 0-16,0 0 16,0-22-16,0 22 0,1-21 0,-22 0 15,21 0-15,0-21 0,-21 20 0,0 1 16,21-21-16,-21 21 0,21 0 0,-21-22 15,0 22-15,0 0 0,0 0 16,0 42 15,-21 0-31,21 0 0,0 0 16,0 1-16,0-1 0,0 0 16,0 0-16,0 0 0,0 0 0,0 1 15,0-1-15,0 0 0,0 0 16,21-21-16,-21 21 0,21-21 0,1 0 15,-1 0-15,0 0 16,0 0-16,21 0 0,-20 0 0,-1 0 16,0 0-16,0 0 0,0-21 0,0 0 15,1 21-15,-22-42 0,21 20 0,0 1 16,-21 0-16,21-21 0,-21 21 16,21-1-16,-21 1 0,21 0 0,-21 0 15,0 0-15,0 42 31,0 0-31,0 0 0,-21 0 16,0 22-16,21-22 16,-21 0-16,0 0 0,21 0 0,0 1 15,0-1-15,-21 0 0,21 0 16,-22 0-16,22 0 16,0-42 30,0 0-46,0 0 16,0 0-16,0-22 0,0 22 0,22 0 16,-1 0-16,0 0 0,0 0 0,0-1 15,0 1-15,1 0 0,-1 0 16,0 0-16,0 21 0,0-21 16,0 21-16,1 0 0,-1 0 15,0 21-15,-21 0 16,21-21-16,-21 21 0,0 0 15,0 0-15,0 1 0,0 20 0,0-21 16,0 0-16,0 0 0,0 1 0,0-1 16,0 0-16,0 0 0,-21 0 0,0 0 15,0-21 1,-1 0 0,22-21-1,0 0-15,0 0 16,0 0-16,22 0 0,-1-1 15,-21 1-15,42 0 0,-21-21 0,0 21 16,22-1-16,-22 1 0,21 0 0,-21 0 16,22 0-16,-22 0 0,0 21 15,0 0-15,0 0 0,1 0 0,-1 0 16,-21 21-16,0 0 0,0 0 16,0 0-16,0 0 0,0 1 0,0-1 15,0 0-15,-21 21 0,21-21 16,-22 1-16,1-1 0,0 0 15,21 0-15,-21 0 16,21-42 15,21 0-15</inkml:trace>
  <inkml:trace contextRef="#ctx0" brushRef="#br0" timeOffset="27427.98">26755 5482 0,'-22'0'16,"44"0"0,-1-21-16,0 21 15,0 0-15,-21-21 16,21 21-16,0-21 0,1 0 15,-22-1-15,0 1 16,-22 21 0,1 0-16,0 0 15,0 0-15,0 21 0,-22 1 0,22-22 16,0 21-16,0 21 0,-21-21 0,20 0 16,1 1-16,21 20 0,0-21 15,-21 0-15,21 22 0,0-22 16,0 0-16,0 0 0,0 0 0,0 0 15,21-21-15,-21 22 0,21-22 0,1 0 16,-1 0-16,0 0 0,0 0 16,0 0-16,0 0 0,1 0 0,-1-22 15,0 22-15,21-21 0,-21 0 0,1 0 16,-1 0-16</inkml:trace>
  <inkml:trace contextRef="#ctx0" brushRef="#br0" timeOffset="28192.57">27411 4868 0,'0'0'0,"-21"-21"16,-1 21 0,1 0-16,0 21 0,21 1 0,-21-1 15,0 0-15,0 0 0,21 21 0,-22 1 16,1-1-16,21 0 0,-21 1 15,21-1-15,0 0 0,-21 1 0,0-1 16,21 0-16,-21 22 0,21-22 0,0 1 16,-22-1-16,22-21 0,0 21 15,0 1-15,0-22 0,0 21 0,0-21 16,0 1-16,22-1 0,-1-21 16,0 21-16,0-21 0,0 0 0,0 0 15,22 0-15,-22 0 0,0 0 16,21 0-16,-20 0 0,-1-21 0,21 0 15,-21-1-15,0 1 0,1 0 0,-1-21 16,0 21-16,-21-1 0,0-20 0,21 21 16,-21 0-16,0-22 0,0 22 15,0 0-15,0 0 0,-21 21 16,0 0-16,0 0 16,-1 21-16,22 0 0,-21-21 15,0 21-15,0 1 0,21-1 16,0 21-16,-21-21 0,21 0 0,0 1 15,0-1-15,0 21 0,0-21 0,0 0 16,0 1-16,21-1 16,-21 0-16,21-21 0,0 0 0,0 21 15,1-21-15,20 0 0,-21 0 0,0 0 16,0 0-16,1 0 0,-1-21 16,0 21-16,0-21 0,0 0 0,0-1 15,1 1-15,-1-21 0,0 21 0,0-22 16,0 22-16,0 0 0,1-21 0,-22 21 15,21 21-15,-21-22 0,0 1 16,0 42 15,0 1-31,0-1 0,-21 0 16,21 0-16,-22 0 0,22 0 0,0 1 16,0-1-16,0 0 0,-21 0 0,21 0 15,0 0-15,-21 1 0,21-1 16,0 0-16,0 0 0,0 0 15,21-21 1,0 0-16,1 0 16,-1 0-16,0-21 15,0 0-15,0 0 16,-21 0-16,21-1 0,1 1 0,-22 0 0,21-21 16</inkml:trace>
  <inkml:trace contextRef="#ctx0" brushRef="#br0" timeOffset="28456.42">26966 5080 0,'-21'0'0,"42"0"0,-63 0 0,63 0 31,0 0-31,22 0 16,-1 21-16,0-21 0,22 0 0,-22 0 0,22 0 15,-22 21-15,21-21 0,-20 0 16,-1 0-16,0 0 0,1 0 16,-22 0-16,0 0 0,0 0 0,0 0 15,-42-21 1,-21 21 0,21-21-16,-22 0 0,1 21 0,-21-21 15</inkml:trace>
  <inkml:trace contextRef="#ctx0" brushRef="#br0" timeOffset="30895.64">8234 7366 0,'0'-21'15,"0"0"1,0 0-16,21 21 16,-21-22-16,0 1 0,0 0 15,21 0-15,-21 0 16,0 42 15,0 0-31,0 21 16,0-20-16,0 20 0,0-21 15,0 21-15,-21-20 0,21 20 0,-21-21 16,21 0-16,0 22 0,-21-22 0,21 0 16,-22 0-16,22 0 0,-21-21 15,21 21-15,0 1 0,-21-22 16,0 0-1,21-22 1,0 1-16,0 0 16</inkml:trace>
  <inkml:trace contextRef="#ctx0" brushRef="#br0" timeOffset="31240.44">8318 6900 0,'0'-21'16,"-21"21"-16,0 0 16,0 21-1,21 1-15,0-1 16,0 0 0,21-21-16,0 0 15,0 0-15,1 0 0,-1 0 16,0 0-16,0-21 15,-21 0-15,0-1 16,0 1-16,-42 0 16,21 21-16,-1 0 0,1 0 15,0 0-15,0 0 0,0 0 16,21 21-16,0 0 16,0 1-16,0-1 15,0 0-15,0 0 0,0 0 0,0 0 16,0 1-16,0-1 0,0 0 0,21 0 15,-21 0-15</inkml:trace>
  <inkml:trace contextRef="#ctx0" brushRef="#br0" timeOffset="31991.78">8721 7218 0,'0'21'16,"0"0"-16,0 0 0,0 1 16,0-1-16,0 0 0,-22 0 15,22 0-15,0 0 0,0 1 0,-21-1 16,21 0-16,0 0 0,0 0 0,-21 0 16,21 1-16,-21-22 0,21-22 46,0 1-46,0 0 16,0 0-16,0 0 0,0 0 0,21-1 16,0 1-16,0-21 0,-21 21 15,22 0-15,-1-1 0,0-20 0,21 21 16,-21 0-16,1 21 0,-1-21 0,0 21 16,0 0-16,0 0 0,0 0 15,-21 21-15,22 0 0,-22 0 16,0 0-16,0 22 0,0-22 0,0 21 15,0-21-15,0 22 0,0-22 0,0 0 16,0 21-16,0-21 0,0 1 0,0-1 16,0 0-16,0 0 0,0 0 15,21 0 1,0-21-16,0 0 0,0 0 0,0 0 0,1 0 16,-1 0-16,0-21 0,0 0 15,0 0-15,22 21 0,-22-42 0,0 20 16,0 1-16,0-21 0,0 0 15,1-1-15,-1 1 0,0 0 0,0-1 16,-21-20-16,21 20 0,0-20 0,1 21 16,-22-22-16,21 22 0,-21-1 0,0 1 15,21 21-15,-21-21 0,21 20 16,-21 1-16,0 42 31,0 22-31,-21-22 0,0 85 16,0-64-16,-1 0 15,22 1-15,0 20 0,-21-20 16,21-1-16,-21 21 0,21-20 0,0-1 16,0 0-16,0 1 0,0-22 15,0 21-15,0-21 0,0 1 0,0-1 0,0 0 16,0 0-16,0 0 16,21-21-16,0 0 15,1 0-15,-1 0 0,-21-21 0,21 21 16,0-21-16,-21 0 0,0 0 0,21-1 15,-21 1-15</inkml:trace>
  <inkml:trace contextRef="#ctx0" brushRef="#br0" timeOffset="32188.68">9313 7154 0,'0'0'0,"21"0"16,1 0-1,-1 0-15,0 0 16,0 0-16,0 0 0,0 0 0,1 0 16,-1 0-16,0 0 0,0-21 0,0 21 15,0 0-15,1-21 16,-1 21-16,0 0 0,0-21 0</inkml:trace>
  <inkml:trace contextRef="#ctx0" brushRef="#br0" timeOffset="32608.45">11155 7133 0,'0'-21'0,"0"42"0,0-63 15,0 21-15,0 0 0,-21 21 16,-1-22-16,1 22 0,-21-21 16,21 21-16,0 0 0,-1 0 15,-20 0-15,21 0 0,-21 21 0,20 1 16,-20-22-16,21 42 0,-21-21 0,20 0 16,1 22-16,-21-1 0,21 0 15,0-21-15,-1 22 0,1-1 0,0 0 16,21 1-16,0-22 0,0 21 0,0-21 15,0 1-15,0-1 0,0 21 0,21-21 16,0-21-16,1 21 0,-1 1 0,0-1 16,0-21-16,0 21 0,0-21 15,22 0-15,-22 0 0,21 0 16,-21 0-16,22 0 0,-22 0 0,21 0 16,-21 0-16,22 0 0,-1 0 0,-21-21 15,22 0-15,-1 21 0,0-22 0,-21 1 16,22 21-16,-1-21 0,0 0 0</inkml:trace>
  <inkml:trace contextRef="#ctx0" brushRef="#br0" timeOffset="32864.53">12044 7281 0,'0'0'0,"-21"0"0,42 0 47,0 0-47,0 22 0,0-22 16,0 0-16,1 0 0,-1 0 16,0 0-16,0 0 0,0 0 0,0 0 15,1 0-15,-1 0 16</inkml:trace>
  <inkml:trace contextRef="#ctx0" brushRef="#br0" timeOffset="33080.41">11959 7514 0,'0'0'0,"0"21"15,21-21 1,0 0-1,1 0-15,-1 0 0,0 0 16,0 0-16,0 0 0,0 0 0,1 0 16,-1 0-16,0 0 15,-21-21 1,0 0 0,0 0-16,-21 21 15</inkml:trace>
  <inkml:trace contextRef="#ctx0" brushRef="#br0" timeOffset="34000.4">13801 7514 0,'0'-21'0,"21"0"31,0 0-31,-21 0 0,21 21 15,0-22-15,0 22 0,1-21 0,-1 21 16,0-21-16,-21 0 0,21 21 16,0-21-16,0 0 0,1-1 0,-22 1 15,0 0-15,0 0 0,0 0 16,0-22-16,0 22 0,0 0 0,0-21 16,0 21-16,-22-1 0,1 1 0,0 0 15,0 0-15,0 21 0,0 0 0,-22-21 16,22 21-16,0 0 0,-21 0 0,20 21 15,-20-21-15,0 21 0,21 0 16,-22 22-16,22-22 0,-21 21 0,21 0 16,-22 1-16,22-1 0,0 0 0,0 1 15,0-1-15,21 0 0,0-20 0,0 20 16,0-21-16,0 21 0,0-20 0,0-1 16,0 0-16,21-21 15,0 21-15,0-21 0,0 21 16,0-21-16,1 0 0,-1 0 0,0 0 15,21 0-15,-21-21 0,1 21 0,-1-21 16,21 0-16,-21 0 0,22-1 0,-22 1 16,21 0-16,-21 0 0,0-21 0,22-1 15,-22 22-15,0-21 0,0-1 16,0 1-16,1 0 0,-1 21 0,0-22 16,-21 22-16,0-21 0,0 21 15,0-1-15,0 44 16,0-1-1,0 0-15,-21 21 0,21-21 16,-21 22-16,21-1 0,-22-21 0,22 22 16,-21-1-16,21 0 0,0-21 0,0 22 15,0-22-15,0 21 0,0-21 0,0 1 16,0-1-16,0 0 0,0 0 0,0 0 16,21-21-16,1 21 0,-1-21 15,0 0-15,21 0 0,-21 0 16,1 0-16,20 0 0,0 0 0,-21-21 15,22 21-15,-1-21 0,0 0 0</inkml:trace>
  <inkml:trace contextRef="#ctx0" brushRef="#br0" timeOffset="34296.57">15325 6943 0,'-22'0'16,"1"0"-16,0 21 16,21 0-16,-21 0 0,0 0 15,0 22-15,21-1 0,-22-21 0,1 22 0,21-1 16,-21 0-16,21 1 0,-21-1 16,21 0-16,0 1 0,0-22 15,0 21-15,-21-21 0,21 22 0,0-22 16,0 0-16,0 0 0,0 0 0,0 0 15,0-42 17,0 0-17,0 0-15</inkml:trace>
  <inkml:trace contextRef="#ctx0" brushRef="#br0" timeOffset="34472.48">14922 7324 0,'0'0'0,"-21"0"0,0 0 0,42 0 32,0 0-32,22 0 0,-22 0 15,21 0-15,1 0 0,-1 0 16,0 0-16,1 0 0,-1 0 0,21 0 16,-20 0-16,20 0 0,-20 0 0,20 0 15,-21 0-15,1-21 0,20 21 0,-20-22 16</inkml:trace>
  <inkml:trace contextRef="#ctx0" brushRef="#br0" timeOffset="35027.9">16108 6752 0,'0'0'0,"0"-21"0,-21 21 16,-1-21-16,1 21 15,0 0-15,0 21 16,0 0-16,0 0 0,21 1 0,-22-1 15,22 0-15,-21 21 0,21-21 0,0 22 16,-21-1-16,21 0 0,-21 1 16,21-1-16,-21 0 0,21 1 0,0-1 15,-21 0-15,21 1 0,-22-1 16,22-21-16,-21 22 0,21-22 0,-21 21 0,21-21 16,0 0-16,0 1 0,0-1 15,-21-21-15,0 0 31,21-21-15,0-1-16,0 1 0,0 0 16,0 0-16,0-21 0,21 20 0,0 1 15,0 0-15,0 0 0,22-21 0,-22 20 16,21 1-16,-21 21 0,22-21 0,-1 0 16,-21 21-16,22 0 0,-22 0 15,21 0-15,-21 0 0,0 21 16,1 0-16,-1 0 0,-21 1 0,0-1 15,0 0-15,0 0 0,0 21 0,0-20 16,-21-1-16,21 0 0,-22 0 0,-20 0 16,21 0-16,0 1 0,0-22 0,-22 21 15,22 0-15,-21-21 0,21 0 16,-22 21-16,22-21 0,0 0 0,-21 0 16,20 0-16,1 0 0,0 0 0,0 0 15,21-21 1,0 0-1,0 0-15,21 21 16,0-22-16,0 1 16,1 21-16,20-21 0,-21 0 0</inkml:trace>
  <inkml:trace contextRef="#ctx0" brushRef="#br0" timeOffset="35328.73">17103 7154 0,'0'0'0,"-43"-21"15,22 0-15,0 21 16,21 21 46,0 0-46,0 1-16,0-1 16,0 0-16,0 0 0</inkml:trace>
  <inkml:trace contextRef="#ctx0" brushRef="#br0" timeOffset="35560.94">16954 7557 0,'0'0'0,"0"21"0,-21-21 16,0 21-16,21 0 15,0 0-15,0 0 16,0 1-16,0-1 0,-21-21 15,21 21-15,-21 0 0,0 0 0,-1 0 16,1 1-16,0-1 16,-21-21-16,21 21 0,-1-21 0,-20 21 15,0 0-15,-1-21 0,1 21 16,0-21-16,-1 0 0,1 22 0</inkml:trace>
  <inkml:trace contextRef="#ctx0" brushRef="#br0" timeOffset="36344.68">9440 8594 0,'0'0'0,"21"-21"0,22 21 15,-22-22 1,0 22-16,0 0 0,22-21 0,-22 0 15,0 21-15,0-21 0,0 21 0,-21-21 16,0 0-16,21 21 0,-21-22 0,0 1 16,0 0-16,-21 0 15,0 21-15,-21 0 0,-1-21 16,22 21-16,-21 0 0,-22 0 0,22 0 16,0 0-16,-1 21 0,1 0 0,0-21 15,-1 21-15,22 0 0,0 1 16,0-1-16,0 0 0,21 0 0,0 0 15,0 0-15,0 1 0,0-1 0,21 0 16,0 0-16,0 0 0,0 0 0,1 1 16,-1-1-16,21 0 0,-21 0 15,22 0-15,-22 22 0,0-22 0,21 0 16,-21 0-16,-21 0 0,0 22 0,0-22 16,0 0-16,0 0 0,0 0 15,-21 0-15,-21 1 0,0-22 16,-1 21-16,1-21 0,0 0 15,-1 0-15,-20 0 0,20 0 0,1 0 16,0 0-16,21 0 0,-22-21 0,22 21 16,0-22-16,0 1 0,0 21 0,21-21 15,0 0-15,0 0 0,-22 21 16,22-21-16,0-1 0,0 1 16,22 0-16,-1 21 15,0 0-15,0 0 0,0-21 0</inkml:trace>
  <inkml:trace contextRef="#ctx0" brushRef="#br0" timeOffset="36804.37">10118 8594 0,'0'0'0,"0"-21"0,0-1 15,-22 22 1,1 0-16,0 22 16,0-22-16,0 21 0,0 0 15,-1 0-15,1 21 0,0-20 16,0 20-16,0-21 0,0 21 0,21-20 16,0 20-16,-22-21 0,22 0 0,0 0 15,0 22-15,0-22 0,0 0 0,22-21 16,-1 21-16,0-21 0,0 0 15,0 0-15,22 0 0,-1 0 0,-21 0 16,21 0-16,-20 0 0,20 0 0,0-21 16,-21 21-16,22-21 0,-22 0 0,21 0 15,-21-1-15,1 1 0,-1-21 16,-21 21-16,0-22 0,0 22 0,0-21 16,0 21-16,0-22 0,0 22 15,0 0-15,-21-21 0,-1 42 0,1-21 16,-21-1-16,21 22 0,0 0 0,-22 0 15,22 0-15,-21 0 0,21 0 0,-1 0 16,1 0-16,0 0 0,0 22 16,0-1-16,21 0 0,0 0 15,21 0-15,0-21 16,0 0-16</inkml:trace>
  <inkml:trace contextRef="#ctx0" brushRef="#br0" timeOffset="37100.19">10816 8573 0,'0'0'0,"0"-22"15,-21 22 1,0 0-16,0 0 16,21 22-16,0-1 0,-22 21 15,22-21-15,-21 0 0,21 22 0,-21-1 16,21 0-16,0-20 0,-21 20 0,0 0 15,21 1-15,-21-1 0,21 0 16,-22-21-16,22 22 0,-21-22 16,21 21-16,0-21 0,0 1 0,-21-1 15,21 0-15,0 0 0,21-42 47,0 0-47,-21 0 0,22-1 16,-22 1-16</inkml:trace>
  <inkml:trace contextRef="#ctx0" brushRef="#br0" timeOffset="37364.05">10647 8678 0,'0'0'15,"0"-21"-15,0-21 16,0 21-16,21 0 0,-21-1 0,21 1 16,0 0-16,0 21 0,1-21 0,-1 21 15,0 0-15,0 0 0,21 0 0,-20 0 16,20 0-16,-21 0 0,21 21 0,-20 0 15,-1 0-15,0 1 0,0-1 0,-21 0 16,0 0-16,0 0 0,0 0 16,0 1-16,-21-1 0,-21 0 0,20 0 15,-20 0-15,21 0 0,-21 1 0,-1-22 16,1 21-16,21-21 0,-22 0 0,1 21 16,21-21-16,0 0 0,0 0 0,42 0 46,0-21-46</inkml:trace>
  <inkml:trace contextRef="#ctx0" brushRef="#br0" timeOffset="37735.83">12531 8361 0,'21'-21'16,"-42"42"-16,42-63 0,-42 42 15,-1 0-15,1 0 16,0 0-16,0 0 0,0 21 0,-22 0 16,22 21-16,-21-21 0,0 22 0,20-22 15,-20 21-15,0 1 0,-1 20 16,22-21-16,-21 1 0,21 20 0,0-20 15,-1 20-15,1-21 0,0 1 0,21-1 16,-21 0-16,21 1 0,0-1 0,0-21 16,0 22-16,21-22 0,0 0 0,0 21 15,1-21-15,20 1 16,-42-1-16,42-21 0,-21 0 16,1 0-16,-1 0 0,0 0 15,0 0-15,0 0 0,0 0 0,22-21 16,-22-1-16,0 1 0,21 0 0,1 0 15</inkml:trace>
  <inkml:trace contextRef="#ctx0" brushRef="#br0" timeOffset="38080.6">13250 8636 0,'0'0'0,"0"-21"15,0 0-15,-21 0 16,0 21-16,0 0 0,0-22 0,-1 22 16,1 0-16,0 0 0,-21 0 0,21 0 15,-1 0-15,-20 22 0,21-1 0,-21 0 16,20 0-16,-20 0 0,21 0 0,0 1 16,0 20-16,-1 0 0,1-21 15,0 22-15,0-1 0,21-21 0,0 22 16,0-1-16,0-21 0,0 0 0,0 22 15,0-22-15,21 0 0,0 0 0,0-21 16,1 21-16,-1 0 0,0-21 0,0 0 16,0 0-16,22 22 0,-22-22 15,0 0-15,21 0 0,-21 0 16,22 0-16,-22-22 0,21 22 0,-21-21 16,22 0-16,-1 21 0,-21-21 0,22 0 15</inkml:trace>
  <inkml:trace contextRef="#ctx0" brushRef="#br0" timeOffset="38488.37">13779 8319 0,'0'0'0,"0"-22"0,0 44 47,0-1-47,0 0 0,22 0 16,-1 0-16,-21 0 0,0 1 16,21 20-16,-21 0 0,0-21 0,0 22 15,0-1-15,0 0 0,0 1 0,0-1 16,0 22-16,0-22 0,-21 0 0,0 1 15,-1-1-15,1 0 0,21 1 16,-42-22-16,21 21 0,0-21 0,-1 0 16,1 1-16,-21-1 0,21 0 15,0 0-15,-22-21 0,22 21 0,-21-21 16,21 0-16,-1 0 0,1 0 0,0 0 16,0 0-16,0 0 0,42-21 31,21 0-31,-21 21 0,22-21 0,-1 0 15</inkml:trace>
  <inkml:trace contextRef="#ctx0" brushRef="#br0" timeOffset="38732.12">14541 8827 0,'0'0'0,"0"-22"0,-42 1 16,21 21-16,0 0 0,21-21 16,-21 21 15,21 21-31,0 0 16,0 1-16,0-1 15,0 0-15,0 0 16,0 0-16</inkml:trace>
  <inkml:trace contextRef="#ctx0" brushRef="#br0" timeOffset="38971.99">14351 9292 0,'-21'21'16,"0"-21"-16,21 22 15,0-1-15,0 0 16,0 0-16,-22-21 0,22 21 16,-21 0-16,0 1 0,0-1 15,0 0-15,-22 0 0,22-21 16,-21 21-16,0 0 0,20 1 0,-41-22 16,21 21-16,-1 0 0,1-21 0,0 21 15,-22-21-15,22 0 0,-1 0 0,1 0 16</inkml:trace>
  <inkml:trace contextRef="#ctx0" brushRef="#br0" timeOffset="40191.96">4403 12192 0,'0'0'0,"21"-21"0,-21 0 0,21 0 16,-21-1-16,0 1 0,0 0 0,0 0 15,0 0-15,0 0 0,0 42 47,-21 0-47,21 21 0,-21-21 0,21 22 16,-22-1-16,1 0 0,21 1 16,-21 20-16,0-20 0,0-1 0,21 21 15,-21-20-15,-1-1 0,1 0 0,21 22 16,-21-22-16,21 1 0,-21-1 15,21-21-15,-21 21 0,21-20 0,0-1 16,0 0-16,0 0 0,0-42 31,0 0-15,0 0-16,21-22 0,-21 22 16,21 0-16</inkml:trace>
  <inkml:trace contextRef="#ctx0" brushRef="#br0" timeOffset="40519.78">4233 12277 0,'0'0'0,"0"-21"0,0-1 15,0 1-15,0 0 0,0 0 0,0 0 16,0 0-16,21-1 0,1 1 16,-1 0-16,21 0 0,-21 0 0,22 0 15,-1-1-15,0 22 0,1-21 0,-1 21 16,0 0-16,1 0 0,20 0 15,-21 21-15,1 1 0,-1-1 16,-21 0-16,0 21 0,1-21 0,-22 22 16,0-1-16,0-21 0,-22 22 0,1-1 15,-21-21-15,21 0 0,-22 0 16,1 22-16,0-22 0,21 0 0,-22-21 16,1 21-16,0 0 0,20-21 0,1 0 15,0 22-15,0-22 0,0 0 0,0 0 16,42 0 15,0 0-31,0 0 0,0-22 0,0 1 16</inkml:trace>
  <inkml:trace contextRef="#ctx0" brushRef="#br0" timeOffset="41036.48">5503 12298 0,'0'0'0,"0"-21"15,21 21-15,-21-21 0,22-1 0,-22 1 16,0 0-16,0 0 16,-22 21-1,1 0-15,-21 0 0,21 0 16,0 0-16,-1 0 0,1 0 0,0 0 15,-21 21-15,21 0 0,-1 0 0,1 1 16,0-1-16,0 0 0,21 0 16,0 0-16,-21 0 0,21 1 15,0-1-15,0 0 0,21 0 16,0 0 0,0-21-16,0 21 0,1-21 0,-1 22 15,0-1-15,0-21 0,-21 21 0,21 0 16,0-21-16,1 21 0,-22 0 0,0 1 15,0-1 1,0 0-16,0 0 0,-22 0 16,-20 0-16,21-21 0,0 22 0,-22-22 15,22 0-15,-21 21 0,21-21 0,-22 0 16,22 0-16,0 0 0,-21 0 16,21 0-16,-1 0 0,1 0 15,21-21-15,-21 21 0,21-22 0,0 1 31,21 21-15,0-21-16,1 21 16,-1 0-16,0-21 0,0 21 0,0-21 15</inkml:trace>
  <inkml:trace contextRef="#ctx0" brushRef="#br0" timeOffset="41352.01">6011 12277 0,'0'0'0,"0"-21"0,-21 21 31,0 21-15,21 0-16,0 0 0,0 0 15,0 0-15,0 1 0,0-1 0,0 21 16,21-21-16,-21 22 0,21-22 15,-21 0-15,0 21 0,0-21 0,0 1 16,0-1-16,0 21 0,0-21 0,0 0 16,21 1-16,-21-1 0,0 0 15,0 0-15,22-21 32,-22-21-17,21 0-15,-21 0 16,21-1-16,0 1 0</inkml:trace>
  <inkml:trace contextRef="#ctx0" brushRef="#br0" timeOffset="41616.91">6477 12234 0,'0'0'0,"-21"0"16,0 0-1,-1 0-15,1 0 0,0 22 16,0-1-16,0 0 0,0 21 15,-1-21-15,1 1 0,0 20 16,21-21-16,-21 0 0,0 22 16,0-22-16,-1 21 0,22-21 0,-21 0 15,0 1-15,0-1 0,21 21 0,0-21 16,-21 0-16,21 1 16,0-1-1,21-21 1,0 0-16,0-21 0,22-1 0,-22 1 15,0 0-15</inkml:trace>
  <inkml:trace contextRef="#ctx0" brushRef="#br0" timeOffset="42336.68">6752 12277 0,'0'0'0,"0"-21"15,-21 42 1,0 0-1,21 0-15,0 0 0,-21 0 0,-1 1 16,22-1-16,-21 21 0,21-21 0,0 0 16,0 1-16,0 20 0,0-21 15,0 0-15,0 0 0,0 1 0,0-1 16,0 0-16,0 0 0,0 0 16,0 0-16,0-42 46,0 0-46,0 0 16,0 0-16,0 0 0,0-22 0,0 22 16,0 0-16,0-21 0,21 20 15,1-20-15,-1 21 0,0 0 0,0-22 16,0 22-16,0 0 0,1 0 0,-1 0 16,0 0-16,0 21 0,0 0 15,0 0-15,1 0 0,-1 0 0,0 0 16,-21 21-16,21 0 0,0 0 15,-21 0-15,0 0 0,0 1 0,0 20 16,0-21-16,0 0 0,0 0 16,0 22-16,0-22 0,0 0 15,0 0-15,0 0 0,0 1 0,0-1 16,-21-21-16,21 21 0,-21-21 16,21-21 15,0 0-31,0-1 15,0 1-15,0 0 0,21 0 0,0 0 16,0-22-16,1 22 0,-1-21 16,21 21-16,-21 0 0,22-22 0,-22 22 15,0 0-15,0 0 0,21 21 0,-20 0 16,-1 0-16,0 0 16,-21 21-16,0 0 15,0 0-15,0 0 0,0 1 0,0 20 16,0-21-16,0 0 0,-21 22 0,0-22 15,-1 0-15,22 0 0,0 21 0,-21-20 16,21-1-16,-21 0 0,21 0 16,0 0-16,0 0 0,-21 1 0,21-1 15,-21-21-15,21 21 0,0-42 32,0 0-17,21-1-15</inkml:trace>
  <inkml:trace contextRef="#ctx0" brushRef="#br0" timeOffset="43088.75">8424 12510 0,'0'-22'0,"0"44"0,0-65 0,0 22 32,0 0-32,-21 21 15,0 0 1,0 0-16,-22 0 0,22 0 0,0 0 16,-21 21-16,-1-21 0,22 21 15,-21 0-15,21 1 0,0-22 0,-22 21 16,22 0-16,0-21 0,0 21 0,21 0 15,-21-21-15,21 21 16,21-21 0,0 22-16,0-22 15,0 0-15,0 0 0,1 21 0,-1-21 16,0 21-16,0-21 0,0 21 16,-21 0-16,21-21 15,-21 21-15,0 1 0,0-1 0,0 0 16,0 0-16,0 0 0,0 0 15,-21 1-15,0-1 0,0 0 0,0-21 16,0 21-16,-1 0 0,-20-21 16,21 21-16,0-21 0,0 0 0,-22 0 15,22 22-15,0-22 0,0 0 16,21-22 15,0 1-31,21 21 0,0 0 16,0-21-16,0 21 15,1 0-15,-1 0 0,0 0 0,0 0 16,0 0 0,-21 21-16,0 0 0,0 1 15,0-1-15,0 0 0,0 0 16,0 0-16,0 0 0,-21 1 0,0-1 16,21 0-16,-21 0 0,0 21 0,-1-20 15,1-1-15,21 0 0,-21 0 16,0 0-16,21 0 0,0 1 0,0-1 15,0 0-15,21-21 32,0 0-17,0 0-15,1 0 16,-1 0-16,0 0 16,-21-21-16,0 0 0,0-1 15</inkml:trace>
  <inkml:trace contextRef="#ctx0" brushRef="#br0" timeOffset="44008.19">8340 15727 0,'0'-21'32,"0"0"-1,0-1-31,21 22 16,0-21-16,0 21 0,21 0 15,-20 0-15,-1-21 0,21 21 16,0 0-16,1 0 0,-22 0 0,21 0 15,1 0-15,-1 0 0,0 0 0,-21 21 16,1-21-16,-1 21 0,0-21 0,-21 22 16,0-1-16,0 0 0,-21 0 15,-22 0-15,22 0 16,-21 22-16,0-22 0,20 0 0,-20 21 0,0-20 16,-1-1-16,22 21 0,-21-21 15,21 0-15,0 22 0,-1-22 16,1 0-16,21 0 0,0 0 0,0 1 15,0-1-15,0 0 0,21 0 16,1-21-16,-1 0 0,21 21 16,-21-21-16,22 0 0,-22 21 15,21-21-15,-21 0 0,22 0 0,-22 22 16,0-22-16,-21 21 0,0 0 16,0 0-16,0 0 15,-21-21-15,0 21 0,-1 1 16,1-1-16,0 0 0,0 0 15,0 21-15,0-20 0,-1-1 0,22 21 16,0-21-16,0 22 0,0-22 0,0 21 16,0-21-16,0 22 0,0-22 15,0 0-15,0 0 0,0 21 0,0-20 16,0-1-16,0 0 0,-21 0 16,0-21-16,21 21 0,-21-21 0,0 0 15,0 21-15,-1-21 16,1 0-16,0 0 15,0-21-15,21 0 0,-21 0 16,21 0-16</inkml:trace>
  <inkml:trace contextRef="#ctx0" brushRef="#br0" timeOffset="51980.3">9779 14415 0,'0'-22'16,"0"1"-1,21 0-15,0 21 0,0-21 16,1 0-16,-22 0 0,21 21 0,-21-22 15,0 1-15,21 21 0,-21-21 0,0 0 16,0 0-16,0 0 0,0-1 16,0 1-16,-21 0 15,0 0-15,-1 0 0,1 0 0,-21-1 16,21 1-16,-22 0 0,1 0 0,21 21 16,-21 0-16,20 0 0,-20 0 0,21 0 15,-21 0-15,20 0 0,1 21 16,-21 0-16,21 0 0,0 22 0,-1-22 15,1 21-15,0 1 0,0-22 0,0 21 16,21 0-16,0 1 0,0-1 16,0 0-16,0 1 0,0-22 0,0 21 15,0-21-15,0 1 0,21-22 0,0 21 16,0 0-16,0-21 0,1 0 16,-1 0-16,0 0 0,0 0 15,0-21-15,22 0 0,-22-1 0,0 1 16,21 0-16,-21 0 0,22-21 0,-22 20 15,0 1-15,0-21 0,0 21 16,1-22-16,-1 22 0,0-21 0,-21 21 16,0-22-16,0 22 0,21 0 0,-21 0 15,0 42 17,0 0-32,0 0 0,0 1 15,0 20-15,0-21 0,0 21 0,0 1 16,0-22-16,0 21 0,0 1 15,0-1-15,21-21 0,0 21 16,1-20-16,-1-1 0,0 21 0,0-21 16,21-21-16,-20 21 0,20 1 0,0-22 15,1 0-15,-1 0 0,-21 0 16,21 0-16,1 0 0,-1 0 0,0-22 16,1 1-16,-1 21 0,-21-21 0,22 0 15,-22 0-15,0 0 0,0-22 16,0 22-16,0-21 0,1 21 0,-22-22 15,21 1-15,-21 21 0,0 0 16,0-22-16,0 22 0,0 0 16,-21 21-16,-1 0 0,1 0 15,0 0-15,0 0 0,0 21 0,0 0 16,-1-21-16,1 21 0,0 22 0,0-22 16,0 0-16,21 0 0,0 22 0,0-22 15,0 0-15,0 0 0,0 0 16,0 0-16,0 1 0,0-1 15,21-21-15,0 0 0,0 0 16,0 0-16,1 0 16,-1 0-16,0 0 0,0 0 0,0-21 15,0-1-15,1 1 0,-1 0 16,0 0-16,0 0 0,0-22 0,0 1 16,1 21-16,-22-21 0,21-1 15,0 1-15,-21 0 0,0-1 0,21-20 16,-21 20-16,21 1 0,-21 0 0,0-22 15,0 22-15,0 21 0,0-22 0,0 22 16,21 0-16,-21 0 0,0 0 16,0 42-1,0 0-15,0 0 0,-21 22 0,21-22 16,0 21-16,-21 0 0,21 1 16,-21 20-16,21-20 0,0-1 0,0 0 15,0 22-15,-21-22 0,21 0 16,0 22-16,0-22 0,0 1 0,0-1 15,0 0-15,0 1 0,21-1 16,-21-21-16,21 21 0,-21-20 0,21-1 16,0-21-16,1 21 0,-1 0 0,0-21 15,0 0-15,21 0 0,-20 0 16,20 0-16,0 0 0,-21-21 0,22 0 16,-1 21-16,0-21 0,1-1 0,-1 1 15,0-21-15,-20 21 0,-1-22 0,21 22 16,-21-21-16,0 0 0,-21-1 15,0 1-15,22 21 0,-22-22 0,0 22 16,0 0-16,0 0 0,0 0 16,-22 21-16,1 0 15,0 0-15,0 21 0,0-21 16,0 21-16,-22 0 0,22 0 0,0 22 16,0-22-16,0 0 0,-1 21 0,1-20 15,0 20-15,0-21 0,21 21 0,0-20 16,0-1-16,0 0 0,0 0 15,0 0-15,0 0 0,0 1 0,21-22 16,0 21-16,0-21 0,1 0 16,-1 0-16,0 0 0,0 0 15,0 0-15,0-21 0,22 21 0,-22-22 16,0 1-16,0 0 0,0 0 16,22-21-16,-22 20 0,0-20 0,0 0 15,0-1-15,1-20 0,-1 21 16,0-1-16,0-20 0,0 20 0,-21 1 15,21-21-15,1 20 0,-22 1 0,0-22 16,21 22-16,-21 0 0,21-1 0,-21 1 16,0 21-16,0 0 0,0 0 15,0-1-15,-21 22 16,0 22-16,21-1 0,-22 0 16,1 21-16,0 1 15,21-1-15,-21 0 0,0 1 0,0 20 16,21-21-16,-22 22 0,22-1 0,0-20 15,0 20-15,0 1 0,0-22 0,0 0 16,0 22-16,0-22 0,0-21 16,0 22-16,0-22 0,22 0 0,-22 0 15,21 0-15,0 1 0,0-22 0,21 0 16,-20 0-16,-1 0 0,21 0 0,-21 0 16,22 0-16,-22 0 0,21 0 15,0 0-15,1-22 0,-22 1 0,21 0 16,1 0-16,-1 0 0</inkml:trace>
  <inkml:trace contextRef="#ctx0" brushRef="#br0" timeOffset="52808.59">13039 13589 0,'0'0'0,"84"-21"16,-41 0-16,-22 21 0,0-21 16,21-1-16,-21 22 0,1-21 15,-1 0-15,0 0 0,0 21 0,0-21 16,0 21-16,-21-21 0,0-1 16,0 1-16,-21 21 31,0 0-31,-42 0 15,20 21-15,22 1 0,-21 20 16,-1 0-16,1 1 0,0-1 0,21 0 16,-22 22-16,1-22 0,0 22 15,-1-1-15,1 1 0,21-22 0,-22 21 0,22 1 16,0-1-16,0 1 16,0-1-16,0 1 0,21 21 0,0-22 15,0-21-15,0 22 0,0-22 0,0 22 16,0-22-16,0 0 0,21-20 0,0 20 15,0-21-15,0 0 0,0 0 16,1 1-16,20-1 0,0 0 0,-21-21 16,22 0-16,-1 0 0,0 0 0,1 0 15,-1 0-15,-21-21 0,22 0 0,-1-1 16,0 1-16,-21 0 0</inkml:trace>
  <inkml:trace contextRef="#ctx0" brushRef="#br0" timeOffset="55176.93">17357 13314 0,'0'-21'0,"21"21"94,0 0-94,0 0 16,0 0-16,0 0 0,1 0 0,-1 21 15,0 0-15,0 0 0,21 0 0,-20 22 16,20-22-16,-21 21 0,0 1 16,22-1-16,-22 21 0,21-20 0,-21 20 15,0-20-15,-21 20 0,0-21 0,0 1 16,0 20-16,0-20 0,0-1 0,0 21 15,0-20-15,-21-1 0,-21 0 16,21 1-16,0-1 0,-22 0 16,1 1-16,21-1 0,-22-21 0,1 0 15,0 22-15,21-22 0,-22 0 0,22 0 16,0 0-16,-21-21 0,20 22 16,1-22-16,21 21 0,-21-21 15,0 0-15,21-21 47,0-1-47,0 1 16,21 0-16,0 0 0,-21 0 15,21 21-15,1-21 0,20-1 0,-21 1 16</inkml:trace>
  <inkml:trace contextRef="#ctx0" brushRef="#br0" timeOffset="55517.79">18711 14034 0,'0'0'0,"0"-22"16,0 1 15,-21 21-31,21-21 32,-21 21-1,21 21-31,0 0 15,0 1-15,0-1 16,0 0-16</inkml:trace>
  <inkml:trace contextRef="#ctx0" brushRef="#br0" timeOffset="55818.62">18648 14436 0,'0'0'0,"0"21"16,0 0 0,0 0-16,0 0 15,0 1-15,0-1 16,0 0-16,0 0 0,0 0 0,-21 0 15,-1 1-15,22-1 0,-21 0 16,0 0-16,0 0 0,0 0 16,-22 1-16,22-1 0,0 0 0,-21-21 15,21 21-15,-22 0 0,22-21 0,0 0 16,-21 21-16,20-21 0,1 0 0,-21 0 16</inkml:trace>
  <inkml:trace contextRef="#ctx0" brushRef="#br0" timeOffset="58097.03">14012 13801 0,'21'0'47,"1"0"-47,-1 0 16,0 0-16,21 0 0,-21 0 0,22 0 15,-22 0-15,21-21 0,1 21 16,-1 0-16,-21 0 0,21 0 16,-20 0-16,-1 0 0,0 0 0,-21-22 15,-21 22 17,0 0-32,-1 0 15,1-21-15,0 21 0,0 0 0,0 0 16</inkml:trace>
  <inkml:trace contextRef="#ctx0" brushRef="#br0" timeOffset="58564.77">14076 13737 0,'0'0'15,"-21"0"-15,-1 21 0,1 1 16,0-22 0,21 21-16,-21 0 0,0 0 0,0 0 15,21 0-15,-22 1 0,1-1 0,0 0 16,21 0-16,-21 0 0,0 0 0,0-21 15,21 22-15,-22-1 0,22 0 16,-21 0-16,0 0 0,21 0 16,21-21 31,43 0-32,-43 0-15,0 0 0,0 0 0,22 0 0,-22-21 16,21 21-16,-21 0 0,22 0 15,-1 0-15,0 0 0,1 0 16,-1 0-16,-21 21 0,21 1 0,-20-22 16,-1 21-16,0 0 0,-21 0 0,0 21 15,0-20-15,0-1 0,0 21 0,-21-21 16,0 22-16,-22-22 0,22 0 16,-21 0-16,21 0 0,-22 0 0,1 1 15,0-1-15,20-21 0,-20 21 0,21-21 16,-21 0-16,20 0 0,1 0 0,0 0 15,0 0-15,0 0 16,21-21 15,21 21-31,0 0 16,0-21-16,0 21 0,1 0 0,-1 0 16</inkml:trace>
  <inkml:trace contextRef="#ctx0" brushRef="#br0" timeOffset="58812.14">14922 14478 0,'22'0'16,"-44"0"-16,44 21 15,-44 0-15,1 1 0,21-1 16,-21 0-16,0 21 0,0-21 15,0 1-15,-1-1 0,1 0 0,0 21 16,0-21-16,0 1 0,0-1 0,-1 0 16,1 0-16,0 0 0,0-21 0,0 21 15,21 1-15</inkml:trace>
  <inkml:trace contextRef="#ctx0" brushRef="#br0" timeOffset="59150.95">15896 13907 0,'0'21'16,"-21"0"-16,21 0 16,-21 0-16,21 0 0,-21 1 0,-1 20 15,22-21-15,-21 21 0,0-20 0,0 20 16,0 0-16,0-21 0,-1 22 16,22-22-16,0 0 0,-21 21 0,21-20 15,0-1-15,-21 0 0,21 0 16,0 0-16,21-21 15,0 0 1,1-21-16,-1 0 16,0 0-16</inkml:trace>
  <inkml:trace contextRef="#ctx0" brushRef="#br0" timeOffset="59492.4">16192 14012 0,'0'0'0,"-21"0"31,0 22-31,0-1 16,0 0-16,0 0 0,-1 0 0,22 22 16,-21-22-16,21 21 0,-21-21 0,21 22 15,0-1-15,0-21 0,0 0 16,0 22-16,0-22 0,21 0 0,0 0 16,1 0-16,20 0 0,-21-21 0,21 0 15,-20 0-15,20 0 0,-21 0 0,21 0 16,1 0-16,-22-21 0,21 0 0,-21 0 15,1-21-15,-1 20 16,21-20-16,-42 0 0,21 21 0,-21-22 16,21 1-16,-21 0 0,0-1 0,0 1 15,-21 21-15,0 0 0,0-22 0,-21 43 16,20-21-16,-20 0 0,-21 21 16,20 0-16,-20 0 0,20 0 0,1 0 15,-21 0-15,20 0 0,1 21 0,21 0 16,-22 0-16,22-21 0,-21 22 0,0-1 15,20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3:03:02.2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3344 5821 0,'0'0'0,"-21"0"0,0 0 16,0 0-16,-22 0 0,22 0 16,0 0-16,0 0 0,0 0 0,0 0 15,-1 0-15,1 0 31,42 0 1,1 0-17,-1 0-15,0 0 0,0 0 0,0 21 16,22-21-16,-1 0 0,21 0 16,1 0-16,-1 0 0,22 0 0,21 0 15,-21 0-15,-1 0 0,22 0 0,0 0 16,0 0-16,-22 0 0,22 0 15,0 0-15,0 0 0,0 0 0,0 0 16,-22 0-16,1 0 0,0 0 16,-1 0-16,-20 0 0,20 0 15,-20 0-15,-1 0 0,1 0 0,-22 0 16,22 0-16,-22 0 0,0 0 0,1-21 16,-1 21-16,-21 0 0,22 0 15,-22 0-15,0 0 0,0-21 0,0 21 16,0 0-16,1 0 0,-44 0 47,1 0-47,0 0 15,0 0-15,0 0 16,0 0-16,-1 0 0,-20 0 0,21 0 16,-21 0-16,20 0 0,-20 0 15</inkml:trace>
  <inkml:trace contextRef="#ctx0" brushRef="#br0" timeOffset="728.59">2963 6033 0,'-21'0'0,"42"0"16,-42 21-16,0-21 0,0 0 16,21 21-1,0 0 1,-21-21-16,21 21 16,21-21-1,0 0-15,21 0 0,-21 0 16,22 0-16,-1 0 0,0 0 15,1 0-15,20 0 0,22 0 0,-22 0 16,22 0-16,21 0 0,-21 0 0,20 0 16,1 0-16,0 0 0,0 0 15,21-21-15,-21 21 0,21 0 0,-21 0 16,21 0-16,-22 0 0,1 0 0,-21 0 16,21 0-16,-22 0 15,1 0-15,-21 0 0,-1 0 0,1 0 16,-1 0-16,1 0 0,-22 0 0,0 0 15,1-21-15,-22 21 0,0 0 16,21 0-16,-21 0 0,1 0 16,-1 0-16,-21-21 140</inkml:trace>
  <inkml:trace contextRef="#ctx0" brushRef="#br0" timeOffset="17752.84">9673 8192 0,'21'0'31,"0"0"-16,-21-22 1,22 22-16,-22-21 16,0 0-16,21 21 0,-21-21 15,21 21-15,-21-21 0,21 0 0,-21-1 16,21 1-16,0 0 0,-21 0 16,22 0-16,-1-22 0,0 22 15,-21 0-15,21-21 0,0 21 0,0-22 16,1 22-16,-1-21 0,0 21 15,0-22-15,0 22 0,0-21 0,1-1 16,-1 22-16,0-21 0,0 0 0,0-1 16,0 22-16,1-21 0,-1-1 15,0 1-15,-21 0 0,21 21 0,0-22 16,0 1-16,1 0 0,-1-1 0,0 1 16,0 0-16,0-1 0,0 1 0,1 0 15,-1 20-15,0-20 0,-21 21 16,0-21-16,21 20 0,-21 1 0,0 0 15,21 21-15,-21-21 0,0 0 16,0 0 0,-21 42 15,0-21-31,0 21 16,0 0-16,-1 0 0,1 0 15,-21 1-15,21-1 0,0 0 0,-22 0 16,22 0-16,0 0 0,-21 1 0,20-1 15,1 0-15,0 0 0,-21 0 0,21 0 16,-1 1-16,1-1 0,0-21 16,0 21-16,0 0 0,21 0 15,-21-21-15,21 21 16,21-21 15,0 0-15,0-21-16,0 21 0,0-21 0,22 0 15,-22 21-15,0-21 0,21 0 0,-20-1 16,-1 1-16,0 21 0,0-21 16,0 0-16,0 0 0,1 0 0,-1-1 15,0 1-15,0 21 0,-21-21 0,0 0 16,21 21-16,-21-21 0,21 21 0,1-21 16,-22-1-1,21 22 1,-21 22-1,0-1-15,0 0 0,0 0 16,0 0-16,0 0 0,0 22 16,0-22-16,0 21 0,0-21 0,0 22 15,0-22-15,0 21 0,0-21 0,0 1 16,0 20-16,0-21 0,0 0 0,0 22 16,0-22-16,0 0 0,0 0 15,0 0-15,0 0 0,0 1 0,0-1 16,0 0-16,0 0 15,0 0 1,0 0 0,21-21 31</inkml:trace>
  <inkml:trace contextRef="#ctx0" brushRef="#br0" timeOffset="18972.22">10858 9567 0,'0'0'0,"0"22"15,22-44 48,-1 22-63,-21-21 0,21 0 0,0 0 16,0 0-16,0 0 0,1-1 15,-22 1-15,42 0 0,-21 0 0,0 0 16,0-22-16,1 1 0,20 21 15,-21-43-15,21 22 0,-20 0 0,20-22 16,0 1-16,1-1 0,-1 1 0,0-1 16,-21 1-16,22-1 0,-1 1 0,0-22 15,-20 22-15,20-1 0,0 1 16,-21-1-16,22-21 0,-22 22 0,0-1 16,21 1-16,-20 21 0,-1-22 0,0 22 15,0-22-15,0 22 0,0 0 16,1-22-16,-1 22 0,0-1 0,0 1 15,0 0-15,-21-1 0,21 1 0,1 21 16,-1-21-16,0 20 0,0-20 0,-21 21 16,21 0-16,-21 0 0,21-1 15,-21 1-15,0 0 0,22 0 16,-1 0-16,-21 0 16,0-1-1,0 44 32,-21-22-47,21 21 0,-22 0 16,1 0-16,0 0 0,0 0 0,0 1 15,-22-1-15,22 0 0,0 21 16,-21-21-16,21 1 0,-1-1 0,1 0 16,0 0-16,0 0 0,0 0 0,0 1 15,-1-1-15,22 0 16,22-42 31,-22 0-47,21-1 0,0 1 15,0 0-15,21 0 0,-20 0 0,-1 0 16,0-22-16,0 22 0,21-21 0,-20 21 16,-1-1-16,0 1 0,0 0 15,0 0-15,0 0 0,1 0 0,-1 21 16,-21-22-16,21 22 15,0 22 1,-21-1 0,21 0-16,-21 0 0,0 0 0,0 0 15,0 1-15,0-1 0,0 21 0,21-21 16,-21 0-16,0 22 0,0-22 16,0 0-16,0 21 0,0-20 0,0-1 15,0 0-15,0 0 0,0 0 16,0 0-16,0 1 0,0-1 15,0 0-15,22-21 47,-1 0-47,0-21 0,-21 0 16</inkml:trace>
  <inkml:trace contextRef="#ctx0" brushRef="#br0" timeOffset="20023.74">16425 7853 0,'0'0'0,"21"0"16,1 0 0,-44 0 15,1 0-31,0-21 0,0 0 15,-21 21-15,20-22 0,1 22 16,-21-21-16,0 0 0,-1 0 0,1 21 16,0-21-16,-22 0 0,22-1 0,-1-20 15,-20 21-15,-1 0 0,22 0 0,-21-1 16,-1-20-16,22 21 0,-22-21 0,22 20 16,0-20-16,-1 21 0,-20-21 15,42-1-15,-22 1 0,1 21 16,0-22-16,20 22 0,1-21 0,-21 21 15,21 0-15,0-22 0,-1 22 0,1 0 16,-21 0-16,21 0 0,0-1 0,-1 1 16,1 0-16,0 0 15,0 0-15,0 21 0,21-21 0,-21-1 16,-1 1-16,1 21 31,21 21 63,21-21-94,1 0 16,-22 22-16,0-1 0,0 0 15,21 0-15,-21 0 16,0 0-1,-21-21 1,-1 0-16,1 0 0,0 0 16,0 0-16,0 0 0,0 0 15,-1 0-15,-20 0 0,21 0 0,0-21 16,-22 21-16,22-21 0,0 21 16,0-21-16,0 21 0,0 0 0,21-21 15,-22 21-15,1 0 0,21 21 63,21-21-63,1 21 0,-22 0 0,21 0 15,0 1-15,-21-1 0,21 0 0,0 0 16,-21 0-16,21 0 0,1 1 16,-1 20-16,0-21 0,-21 0 15,21 22-15,0-22 0,0 0 0,-21 21 16,22-21-16,-1 1 0</inkml:trace>
  <inkml:trace contextRef="#ctx0" brushRef="#br0" timeOffset="21449.32">16129 9271 0,'0'0'0,"21"0"0,-21 21 15,21-21 1,-42 0 15,0 0-31,-21 0 0,20-21 16,-20 21-16,21-21 0,-21 0 0,-1 0 16,1-1-16,0 1 0,-1 0 0,1 0 15,21 0-15,-22 0 0,1-1 16,0-20-16,-1 21 0,1 0 0,0-22 15,-1 1-15,1 0 0,21 21 16,-21-22-16,-1 1 0,1 0 0,21 20 16,-22-20-16,22 0 0,-21 21 0,21-22 15,-22 22-15,22-21 0,-21-1 0,21 22 16,0-21-16,-22 21 0,22-22 0,0 22 16,0-21-16,-22 21 0,22 0 0,0-22 15,-21 22-15,21 0 0,-1 0 0,1 0 16,0-1-16,0 1 15,0 21-15,21-21 0,-21 21 16,21-21-16,-22 21 0,22-21 16,0 0 62,-21 21 47,21 21-110,-21-21 1,0 0 0,0 0-16,0 0 15,-1 0 1,1 0-16,0-21 0,0 21 16,0 0-1,0 0-15,-1 21 0,22 0 16,-21 0-16,21 0 15,0 0-15,0 1 16,0-1-16,0 0 16,0 0-16,21 0 15,-21 0-15,0 1 16,0-1-16,22 0 0,-22 0 16,0 0-16,0 0 0,0 1 15,0-1 1,0-42 31,0-1-47,0 1 15,0 0-15,21 0 0,-21 0 0,21 0 16,-21-1-16,0-20 0,0 21 0,21 0 16,-21-22-16,21 22 0,-21 0 0,0-21 15,0 21-15,21-1 0,-21 1 16,22 21-16,-22-21 0,21 21 31,0 21-15,-21 0-16,21 1 0,0-1 15,0 0-15,-21 0 0,22 0 16,-1 0-16,0 1 0,0-1 16,0 0-16,0-21 0,1 21 0,-1 0 15,21 0-15,-21-21 0,0 22 0,1-22 16,-1 0-16,0 0 0,0 21 0,0-21 15,0 0-15,1 0 16</inkml:trace>
  <inkml:trace contextRef="#ctx0" brushRef="#br0" timeOffset="22447.75">10562 12256 0,'0'-22'15,"0"1"-15,0 0 16,0 0-16,0 0 0,21-22 0,22 22 16,-22-21-16,0-22 0,21 22 15,1-21-15,20-1 0,1 1 0,-1-22 16,1 0-16,20-21 0,1 22 0,0-22 15,-1 0-15,22 0 0,-21 0 16,21 1-16,-1-22 0,1 21 0,0 21 16,-21-21-16,21 22 0,-22-1 0,1 0 15,-22 1-15,1 20 0,-1 1 0,1 20 16,-22 1-16,-21-22 0,22 22 0,-22 21 16,0-21-16,-21 20 0,0 1 15,0 0-15,0 0 0,-21 21 16,0 0-16,0 0 0,-22 0 15,22 0-15,0 21 0,-21 0 16,20 0-16,-20 1 0,0 20 0,-22 0 16,22 1-16,-22-1 0,1 0 15,-1 1-15,1-1 0,-1 0 0,22-21 16,-21 22-16,20-1 0,22-21 0,0 0 16,0-21-16,0 22 0,42-22 31,0 0-31,0-22 0,0 1 0,22 0 15,-1-21-15,0 21 0,22-22 0,-22 1 16,22 0-16,-22-1 0,21-20 0,-20 20 16,20-20-16,-20 21 0,-1-1 0,0 1 15,1 21-15,-22 0 16,21-1-16,-21 22 0,0 0 0,-21 22 16,0-1-16,0 21 0,0 0 0,0 1 15,0-1-15,0 22 0,-42-22 0,42 21 16,-21-20-16,0 20 0,0 1 0,21-22 15,-22 22-15,22-1 0,0-21 16,0 22-16,0-1 0,0-20 0,0-1 16,22 0-16,-1 22 0</inkml:trace>
  <inkml:trace contextRef="#ctx0" brushRef="#br0" timeOffset="23220.83">11832 13420 0,'0'0'0,"-21"0"0,21 21 0,-21 0 16,21 0-1,21-42 16,0 0-31,0 21 0,0-42 0,22 20 16,-1-20-16,-21 0 0,43-1 0,-22-20 16,22-1-16,-1 1 0,1-22 15,20 1-15,1-22 0,-22 0 0,43 0 16,-21 0-16,0-21 0,20 21 0,1-21 16,-21 0-16,0 0 0,-1 22 0,1-22 15,-22 21-15,1 0 0,-1 0 0,-20 0 16,-1 22-16,0 20 0,-20 1 15,-1-1-15,0 22 0,-21-1 0,21 1 16,-21 21-16,-21 21 16,0 0-16,-22 0 15,22 21-15,0 0 0,0 0 0,0-21 16,-22 22-16,22-1 0,0 0 0,0 0 16,0 0-16,0 0 0,-1 1 15,1-22-15,0 21 0,21 0 16,21-21 15,22-21-31,-22 21 0,0-21 0,21-1 16,1 1-16,-1 0 0,0 0 0,-21 0 15,22-22-15,-1 22 0,0 0 0,-20 0 16,-1 0-16,0 21 0,0 0 0,-21 21 16,0 0-16,0 0 15,0 22-15,0-1 0,0-21 0,-21 21 16,0 22-16,0-22 0,21 1 15,-22 20-15,1-21 0,0 1 16,0-1-16,21 0 0,-21 1 0,0-1 16,-1 0-16,22 1 0,-21-1 0,21-21 15,-21 22-15,21-22 0,-21 21 0,21-21 16</inkml:trace>
  <inkml:trace contextRef="#ctx0" brushRef="#br0" timeOffset="24058.66">14245 14330 0,'0'0'0,"0"-21"31,0 0-31,21-1 0,0 1 16,1-21-16,-1 0 0,21-1 0,-21 1 15,22-22-15,-1 1 0,0-1 0,1-20 16,20-1-16,-21 0 0,22 1 0,-1-22 16,-20 21-16,20-21 0,22 1 0,-22-22 15,1 21-15,-1 0 0,1-21 16,-1 0-16,1 0 0,-22 0 0,22 0 16,-22 0-16,0 0 0,1 0 0,-22 0 15,21 0-15,-21 21 0,1-21 0,-1 42 16,-21 1-16,0-1 0,21-21 15,-21 64-15,0 0 0,0 20 16,-21 22 0,21 22-16,-21-22 15,21 21-15,-22 0 0,1 0 0,21 0 16,-21 22-16,21-22 0,0 21 0,-21-21 16,0 22-16,0-1 0,21 21 0,-22-20 15,1 20-15,0 1 0,-21-1 0,21 1 16,-1-1-16,-20 1 0,21-1 0,0 1 15,-22-1-15,22 1 0,0-22 16,0 0-16,21 1 0,0-22 0,0 21 16,0-21-16,0 1 0,0-44 31,21 1-31,0 0 0,-21 0 16,21-21-16,-21-1 0,22 1 0,-1 0 15,-21-1-15,21-20 0,0-1 0,0 1 16,0-1-16,1 1 0,20-22 15,-21 0-15,0 22 0,22-22 0,-22 22 16,21-1-16,-21 22 0,0 0 16,1 20-16,-22 1 0,0 0 0,0 42 15,0 22-15,0-22 16,0 21-16,0 0 0,21 22 0,-21-22 16,21 22-16,-21-1 0,21 1 15,-21-22-15,21 22 0,0-22 16,1 21-16,-1-20 0,0-1 0,0 22 15,-21-22-15,21 0 0,0 1 0,1-1 16,20 0-16,-21 1 0</inkml:trace>
  <inkml:trace contextRef="#ctx0" brushRef="#br0" timeOffset="24877.83">16595 14288 0,'21'-22'16,"0"1"-16,0 0 15,0-21-15,0 21 0,-21-22 16,43 1-16,-22 0 0,0-1 0,21-20 16,-20-1-16,20 1 0,-21-22 0,21 22 15,1-22-15,-1 0 0,-21 1 0,22-1 16,-1 0-16,0-21 0,-21 1 0,22 20 15,-22-21-15,0 0 0,21 0 0,-20-21 16,-1 22-16,-21-22 0,21 21 16,0 0-16,0 0 0,-21 21 0,21-20 15,1 41-15,-22-21 0,0 22 0,21-1 16,-21 22-16,0 0 0,21-1 0,-21 22 16,0 0-16,0 0 0,-21 42 46,0-21-30,21 21-16,-22 0 0,1 22 0,21-22 16,-21 21-16,0-21 0,0 43 0,0-22 15,-1 1-15,1-1 0,0 21 16,0-20-16,-21 20 0,20-20 0,1 20 16,-21-21-16,21 1 0,0-1 0,-1 0 15,1 1-15,0-22 0,0 0 0,21 0 16,0 0-16,-21 1 0,21-1 15,21-42 1,0-1 0,0 1-16,-21 0 0,21-21 0,1-1 15,-1 1-15,0 0 0,21-1 16,-21-20-16,22 21 0,-22-22 0,21 22 16,-21-1-16,1 1 0,20 0 0,-21 21 15,0-1-15,-21 1 0,21 21 0,1 0 16,-1 43-1,-21-22-15,21 21 0,-21 0 0,21 1 16,-21-1-16,0 22 0,21-22 16,0 0-16,1 22 0,-22-22 15,21 0-15,0 1 0,-21-22 0,21 21 16,-21-21-16,21 22 0,0-43 0,-21 21 16,0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3:01:25.5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4254 2455 0,'0'-21'16,"0"0"-1,0 0-15,0 0 16,0 0 0,22-1-16,-22 1 0,0 0 15,0 0-15,21 0 0,-21 0 16,21-1-16,-21 1 16,0 0-16,0 0 0,0 0 0,21 21 15,-21-21-15,0-1 0,21 22 16,-21-21-16,0 42 47,0 1-47,0-1 0,0 21 15,0-21-15,0 22 0,0-22 16,-21 21-16,21 0 0,-21 22 0,21-22 16,0 1-16,0 20 0,0 1 15,-21-22-15,21 21 0,0-20 0,0 20 16,0-20-16,0-1 0,0 0 0,0 1 15,0-1-15,0 0 0,0 1 16,0-22-16,0 0 0,0 21 0,21-21 16,-21 1-16,0-1 0,21-21 15,0 0-15,0 0 16,1 0-16,-1 0 0,0 0 16,0 0-16,0-21 0,0-1 0,1 1 15,-22 0-15,21-21 0,0 21 16,0-22-16,0 1 0,0 21 15,1-22-15,-1-20 0,0 21 0,0-1 16,0 1-16,-21-22 0,21 22 0,1-21 16,-22 20-16,21 1 0,-21 0 15,0-1-15,21 22 0,-21-21 0,0 21 16,0-1-16,21 1 0,0 21 31,-21 21-31,0 1 16,21-1-16,-21 21 0,0 0 0,0 1 15,0-1-15,0 0 0,22 1 16,-22-1-16,0 22 16,0-22-16,0 0 0,0 1 0,0-1 0,0 0 15,21-21-15,0 22 0,-21-22 0,21 0 16,-21 21-16,21-20 0,0-1 16,1 0-16,-1 0 0,0-21 0,0 21 15,0-21-15,0 0 0,1 0 0,-1 0 16,0 0-16,21 0 0,-21 0 15,22-21-15,-22 0 0,0 21 0,21-21 16,-20 0-16,20-22 0,-21 22 0,21 0 16,-20-21-16,-1-1 0,0 1 0,21 0 15,-21-1-15,1-20 0,-1 20 16,0-20-16,0-1 0,0 1 16,0 21-16,1-22 0,-1 22 0,-21-1 15,0 1-15,21 0 0,-21 21 16,21-1-16,-21-20 0,0 21 15,0 0-15,0 42 32,0 0-32,-21 0 0,21 0 15,-21 22-15,0-1 0,21 0 0,-22 1 16,1-1-16,21 0 0,-21 22 16,0-22-16,21 22 0,0-22 0,-21 22 15,21-22-15,0 0 0,0 1 16,0-1-16,0 0 0,0-21 0,0 22 15,0-22-15,0 0 0,21 21 16,0-20-16,0-22 0,22 21 0,-22 0 16,21 0-16,-21-21 0,22 0 0,-22 0 15,21 0-15,0 0 0,-20 0 16,20-21-16,-21 21 0,21-21 0,-20 0 16,20-1-16,-21 1 0,0 0 0,22-21 15,-22 21-15,0-22 0,0 1 0,0-22 16,0 22-16,1-21 0,-1-1 15,-21 1-15,0-1 0,0 1 0,0-1 16,0 1-16,0 20 0,0-20 16,0 20-16,0 22 0,0-21 15,0 21-15,0 0 0,0-1 0,-21 22 32,-1 22-17,22 20-15,0-21 0,0 0 0,-21 22 16,21-1-16,0 0 0,0 22 0,0-1 15,-21-20-15,21 20 0,-21 1 16,21-1-16,0-21 0,0 22 0,-21-22 16,21 1-16,-21-1 0,21 0 0,0 1 15,0-22-15,-22 21 0,22-21 16,0 0-16,0 1 0,0-1 16,0-42 15,22-1-31,-1 1 15,-21 0-15,21 0 0,0 0 16,0 0-16,0-22 0,1 1 0,-1 21 16,0-22-16,0 22 0,0-21 0,0 21 15,1 0-15,20-1 0,-21 1 16,0 0-16,0 21 0,1 0 16,-1 0-16,0 0 0,-21 21 15,0 0-15,21-21 0,-21 43 0,0-22 16,0 0-16,0 21 0,21-20 15,-21 20-15,0-21 0,0 21 0,0-20 16,0-1-16,21 21 0,-21-21 0,22 0 16,-1 22-16,0-22 0,-21 0 15,21 0-15,0 0 0,22 1 0,-22-22 16,0 21-16,21-21 0,-21 0 0,22 0 16,-1 0-16,-21 0 0,22 0 0,-22 0 15,21 0-15,0-21 0,-20-1 16,20 1-16,-21 0 0,21 0 0,-20-21 15,20 20-15,-21-20 0,0 21 16,0-21-16,22 20 0,-22-20 0,0 21 16,0-21-16,-21 20 0,0-20 0,21 21 15,-21-21-15,0 20 0,0 1 16,0 0-16,-21 21 0,21-21 16,-21 21-16,0 0 0,-21 0 0,20 0 15,-20 42 1,0-21-16,21 1 0,-1-1 0,1 21 0,0-21 15,0 22-15,0-22 0,0 21 0,-1-21 16,22 22-16,-21-1 0,21-21 0,-21 21 16,21-20-16,0-1 0,0 0 15,0 21-15,0-21 16,0 1-16,0-1 0,21-21 0,0 0 16,1 0-16,-1 0 0,0 0 15,0 0-15,0-21 0,22-1 16,-22 1-16,0 0 0,0 0 0,-21 0 15,21 0-15,0-22 0,1 22 0,-22-21 16,0 21-16,21-22 0,-21 1 0,21 0 16,-21 20-16,0-20 0,0 0 15,0 21-15,0-1 0,0 1 0,0 0 16,0 42 0,0 0-1,0 1-15,0-1 16,-21 0-16,21 0 0,0 21 0,0-20 15,0 20-15,0-21 0,0 21 0,0-20 16,0 20-16,0-21 0,0 0 0,0 0 16,0 1-16,0-1 0,0 0 15,21 0-15,0 0 0,0 0 0,0-21 16,1 0-16,20 22 0,-21-22 16,0 0-16,22 0 0,-22-22 0,0 1 15,21 21-15,-21-21 0,1 0 16,20 0-16,-21 0 0,0-1 15,0-20-15,1 21 0,-1-21 0,0-1 16,0-20-16,0 20 0,0-20 0,-21 21 16,22-22-16,-22 1 0,21-1 15,-21 1-15,0-1 0,0 22 0,0-1 16,0 1-16,0 0 0,0-1 0,0 22 16,0-21-16,0 21 0,0 0 0,0-1 15,0 1 1,-21 42-1,21 1-15,-22-1 0,22 0 0,-21 21 16,21-21-16,0 22 0,0-1 16,-21 0-16,21 1 0,0-1 15,-21 22-15,21-22 0,0 0 0,0 22 16,0-22-16,0 0 0,0 1 0,0-1 0,0 0 16,0 1-16,0-22 15,0 21-15,0-21 0,0 1 0,0 20 16,0-21-16,0 0 0,0 0 0,0 1 15,21-1-15,0-21 0,-21 21 16,21-21-16,1 0 16,-1 0-16,0 0 0,0 0 15,0 0-15,0 0 0,1 0 0,-1 0 16,0-21-16,0 21 0,0-21 0,22 21 16,-22-22-16,0 1 15,21 21-15,-21-21 0,1 0 0,20 0 16,-21 0-16,21-1 0,-20 1 0,20-21 15,-21 21-15,0 0 0,22-1 0,-22 1 16,-21-21-16,0 21 0,0 0 0,0-1 16,0 1-16,-21 21 31,-1 0-31,1 0 0,0 0 0,21 21 16,-21 1-16,0-22 0,0 21 15,21 0-15,0 0 0,0 0 16,0 0-16,0 1 0,0-1 15,21 0 1,0 0-16,0-21 0,0 21 16,0-21-16,-21 21 0,22-21 15,-1 22-15,0-1 0,-21 0 16,0 0-16,0 0 16,0 0-16,-21-21 15,0 0-15,21 22 0,-22-22 16,1 0-16,0 21 0,0-21 0,0 0 15,0 0-15,-1 0 0,22 21 16,-21-21-16,0 0 16,0 0-16,21-21 31,0 0-31,0-1 16,-21 22-16,21-21 0</inkml:trace>
  <inkml:trace contextRef="#ctx0" brushRef="#br0" timeOffset="280.83">7937 2667 0,'0'0'0,"0"-21"0,22 0 15,-1 21-15,0 0 16,0-21-16,0 21 0,0 0 0,22-22 15,-22 22-15,21 0 0,-21-21 0,22 21 16,-1 0-16,-21 0 0,22-21 16,-22 21-16,21 0 0,0 0 0,-20 0 15,-1 0-15,21 0 0,-21 0 0,0 0 16,1 0-16,-1 0 16,-42 0 15,-1 0-31</inkml:trace>
  <inkml:trace contextRef="#ctx0" brushRef="#br0" timeOffset="955.5">9271 2773 0,'0'0'0,"0"-21"0,21 21 16,-21-21-16,0-1 0,0 1 0,0 0 15,0 0 1,-21 42 15,21 0-31,-21 0 0,21 1 16,0-1-16,0 21 0,0-21 15,0 22-15,-21-22 0,21 21 16,0-21-16,0 22 0,0-22 0,0 0 16,0 0-16,0 21 0,0-20 0,0-1 15,0 0-15,21-21 0,0 21 0,0-21 16,0 21-16,0-21 16,1 0-16,-1 0 0,0 0 0,0 0 15,0-21-15,0 21 0,1-21 0,-1 0 16,0 0-16,0-1 0,0 1 0,0 0 15,-21 0-15,22-21 0,-1 20 0,0-20 16,-21 21-16,21-21 16,-21 20-16,21-20 0,0 21 0,-21 0 15,0 0-15,0-1 0,0 1 16,22 21-16,-22 21 47,0 1-32,0-1 1,21 0 0,0-21-16</inkml:trace>
  <inkml:trace contextRef="#ctx0" brushRef="#br0" timeOffset="1339.79">10202 2688 0,'0'0'0,"0"-42"16,-21 42-1,0 0-15,21 21 16,-21 0-16,21 0 0,-21 1 0,21-1 16,0 21-16,0-21 0,0 22 0,0-1 15,0 0-15,0 1 16,0-1-16,0 0 0,0 1 0,0 20 15,0 1-15,-22-22 0,1 21 0,0 1 16,0-22-16,0 22 0,0-1 0,21-20 16,-22-1-16,1 0 0,0 1 0,0-1 15,21-21-15,0 21 0,-21-20 16,21-1-16,-21 21 0,21-21 0,-22-21 16,22 21-16,0 1 0,0-1 15,0-42 16,0-1-31,22 22 0,-1-21 16,-21 0-16,21 0 16,0 0-16,0 0 0,0-1 0,1-20 15,-1 21-15</inkml:trace>
  <inkml:trace contextRef="#ctx0" brushRef="#br0" timeOffset="1741.58">10223 2942 0,'0'0'0,"0"-42"0,0 21 0,0-22 16,-21 22-16,21 0 0,0-21 0,0 21 15,0-1-15,0 1 0,0 0 16,0-21-16,0 21 0,0-1 16,0 1-16,0 0 0,21 0 0,1 21 15,-1-21-15,21 0 0,-21 21 16,0 0-16,1-22 0,20 22 0,-21 0 15,21 0-15,-20 0 0,20 22 0,0-22 16,-21 21-16,22 0 0,-22 0 0,0 0 16,0 0-16,0 1 0,1-1 15,-22 21-15,0-21 0,0 0 0,0 22 16,-22-22-16,-20 0 0,21 0 0,-21 0 16,-1 22-16,1-22 0,0 0 0,-1 0 15,1 0-15,-22-21 0,22 22 16,21-1-16,-21 0 0,-1-21 15,22 0-15,0 21 0,0-21 0,42 0 32,0 0-17,0 0-15,0 0 16,1 0-16</inkml:trace>
  <inkml:trace contextRef="#ctx0" brushRef="#br0" timeOffset="8779.46">4974 5969 0,'0'-21'0,"-21"21"78,21 21-78,-21 0 16,21 0 0,0 1-16,0-1 0,-21-21 0,21 21 15,-22 0-15,22 0 16,0 0-16,0 1 15,-21-1-15,0 0 16,21 0 0,21-42 109,0 21-110,-21-21-15,22 21 16,-1-21-16,0-1 16,0 22-16,0-21 0,0 0 0,1 0 15,-1 0-15,21 0 0,-21-1 16,22 1-16,-22-21 0,21 21 0,22-22 15,-22 1-15,0 21 0,1-21 0,20-1 16,-21 1-16,1 21 0,20-22 16,-20 1-16,-1 21 0,-21 0 0,21 0 15,-20-1-15,-1 1 0,-21 0 0,0 0 16,-21 21 15,-1 0-15,1 0-16,0 0 0,0 0 15,0 21-15,0 0 0,-1-21 0,1 21 16,0 1-16,0-1 0,0 0 0,0 21 16,-1-21-16,1 1 0,21-1 15,0 0-15,0 0 0,0 0 0,0 0 16,0 1-16,0-1 0,0 0 0,21 0 16,1 0-1,-1-21-15,0 21 0,0-21 0,0 22 16,0-22-16,1 21 0,-1 0 0,0-21 15,0 21-15,0-21 0,0 21 16,-21 0-16,22-21 0,-1 22 0,-21-1 16,21-21-16,-21 21 0,0 0 0,0 0 15,0 0-15,0 1 16,-21-1-16,0 0 16,-1-21-16,1 21 0,0-21 0,0 21 15,0-21-15,-22 0 0,22 0 0,0 0 16,0 0-16,-21 0 15,20 0-15,1 0 0,0 0 0,0 0 16,0 0-16,0-21 0,-1 0 0,1 0 16,0 0-16,0-1 15,21 1-15,0 0 0,-21 0 16,21 0-16,0 0 16,-21 21-16,21 21 46,0 0-30,0 0-16,0 0 0,21 0 16,0 1-16,0-1 15,0 0-15,0-21 0,1 21 16,-1-21-16,0 0 0,0 21 16,21-21-16,-20 0 0,20 0 0,0 0 15,1 0-15,-1 0 0,0 0 0,1 0 16,-1 0-16,21 0 0,-20 0 15,-1 0-15,0-21 0,1 21 0,-22-21 16,21 21-16,-21-21 0,22 0 0,-22 21 16,0-22-16,0 1 0,0 0 15,1 0-15,-1 0 0,0-22 0,-21 22 16,0 0-16,0-21 0,21 21 0,-21-22 16,0 22-16,0 0 15,0 0-15,0 0 0,0-1 0,0 1 16,-21 0-16,0 21 15,0 0-15,-1 0 16,1 0-16,21 21 0,-21-21 16,0 21-16,21 1 0,0-1 0,-21 0 15,0 21-15,21-21 0,-22 1 0,22-1 16,0 21-16,0-21 0,0 0 16,0 1-16,0 20 0,0-21 0,0 0 15,0 0-15,0 1 0,0-1 0,22 0 16,-1 0-16,0 0 15,0 0-15,0-21 0,-21 22 16,21-22-16,1 0 0,-1 21 0,0-21 16,0 0-16,0 0 0,22 0 0,-22 0 15,0 0-15,21 0 0,-21 0 16,1 0-16,20-21 0,-21-1 0,21 22 16,-20-21-16,-1 0 0,21 0 0,-21 0 15,22 0-15,-22-22 0,0 22 16,0 0-16,21-21 0,-20 20 0,-22-20 15,21 21-15,0 0 0,0-22 0,-21 22 16,0 0-16,0 0 0,21 0 16,-21 42 15,-21 0-15,21 0-16,0 0 0,-21 1 15,21-1-15,-21 0 0,0 21 0,21-21 16,0 1-16,-22 20 0,22-21 0,-21 0 15,0 0-15,21 1 0,0-1 0,0 0 16,-21 0-16,21 0 16,0 0-16,-21-21 0,21 22 15,21-44 17,0 1-17,-21 0-15,21 21 0,-21-21 0,21 0 16,1 0-16,-1-1 0,0-20 15,0 21-15,0 0 0,0 0 16,1-22-16,-1 22 0,0 0 0,21 21 16,-21-21-16,-21 0 0,22 21 0,-1 0 15,0-22-15,0 22 16,0 0-16,0 22 16,1-1-16,-1 0 0,-21 0 15,21 0-15,-21 0 0,21 1 0,0-1 16,-21 0-16,21 0 0,1-21 15,-22 21-15,21 0 0,0 1 16,0-22-16,-21 21 0,21-21 0,0 0 16,1 0-16,-1 21 0,0-21 15,0 0-15,0-21 16,0 21-16,1-21 16,-1-1-16,0 22 0,0-21 0,0-21 15,0 21-15,22 0 0,-22-1 0,21-20 16,1 0-16,-1 21 0,0-22 15,1 22-15,-1 0 0,0 0 16,-21 0-16,22-1 0,-22 1 0,21 21 0,-21 0 16,1 0-16,-1 0 15,0 0-15,-21 21 16,21 1-16,-21-1 0,0 0 16,21 0-16,-21 0 0,0 0 0,0 1 15,0-1-15,0 0 0,21 0 0,-21 0 16,0 0-16,0 1 15,0-1 1,0-42 15,0-1-15,0 1-16,0 0 16,0 0-16,0 0 0,0 0 15,0-1-15,0 1 0,-21 0 16,21 0-16,-21 0 0,0 21 15,0-21-15,0 21 0,-1 0 16,1 0-16,0 0 0,0 0 0,0 0 16,0 0-16,-1 21 0,1-21 0,0 21 15,0 0-15,0 0 0,0 0 16,-1 1-16,1-1 0,0 0 0,0 0 16,21 21-16,0-20 0,-21-1 0,0 0 15,21 0-15,0 0 0,-22 0 0,22 1 16,0-1-16,0 0 15,0 0-15,22-21 16,-1 0-16,0 0 16,-21 21-16,21-21 0,0 0 0,0 0 15,1 0-15,-1 0 0,0-21 16,0 21-16,0 0 0,0-21 16,1 21-16,-1-21 0,0 0 0,0-1 15,0 1-15,0 0 0,1 0 0,-1 0 16,0 0-16,0-22 0,0 22 15,0-21-15,1-1 0,-1 1 0,-21 0 16,21-22-16,0 22 0,0 0 0,-21-1 16,21 1-16,1 0 0,-1-1 0,-21 1 15,0 0-15,21 20 16,-21 1-16,21 0 0,-21 0 0,0 0 16,0 0-16,0-1 0,21 1 0,-21 0 15,0 0 1,0 0-16,0 42 31,0 0-31,0 0 0,0 0 16,-21 1-16,0 20 0,21-21 15,-21 21-15,0 1 0,21-22 0,-22 21 16,22 1-16,-21 20 0,21-21 0,0 1 16,-21-1-16,21 0 0,-21 1 15,21-1-15,0 0 0,0-20 16,0 20-16,0-21 0,0 21 0,0-20 15,0-1-15,0 0 0,0 0 0,0 0 16,0 0-16,21-21 16,0 22-16,0-22 0,1 0 15,-1 0-15,0 0 16,0 0-16,0 0 0,0 0 16,-21-22-16,22 22 15,-22-21-15,0 0 0,0 0 16,0 0-16</inkml:trace>
  <inkml:trace contextRef="#ctx0" brushRef="#br0" timeOffset="9515.04">9864 5398 0,'0'-22'16,"0"44"15,-22-1-31,22 0 0,-21 0 0,21 0 16,-21 0-16,21 22 0,0-22 0,0 21 15,0 1-15,-21-1 0,21 0 16,0 1-16,-21-1 0,21 0 16,0 1-16,0-1 0,0 0 0,-21 1 15,21-1-15,0 0 0,-22-21 0,22 22 16,0-1-16,0-21 0,-21 22 0,21-22 16,-21 21-16,21-21 0,-21 22 0,21-22 15,0 0-15,0 0 0,0 0 16,0 0-16,0 1 0,0-44 47,0 1-32,0 0 1,0 0-16,0 0 0,0-22 0,0 22 16,0 0-16,0-21 0,21-1 0,0 22 15,-21-21-15,21 0 0</inkml:trace>
  <inkml:trace contextRef="#ctx0" brushRef="#br0" timeOffset="11125.13">9969 5398 0,'0'0'0,"0"-22"15,0 1 32,22 21-31,-1 0-16,0 0 15,0 0-15,0 0 0,0 0 0,1 0 16,-1 0-16,0 0 0,21 0 0,-21 0 16,22 0-16,-1 0 0,0 0 0,1 0 15,-1 0-15,0 0 0,1 0 16,-1 0-16,22 0 0,-22 0 0,0 0 15,22 0-15,-22 0 0,22 0 0,-1 0 16,1 0-16,-1 0 0,1 0 16,-1 0-16,22 0 0,-22 0 15,1 0-15,-1 0 0,22 0 0,0 0 16,-1 0-16,1 0 0,21 0 0,0 0 16,-1 0-16,1 0 0,21 0 15,-21 0-15,21 0 0,0 0 0,0 0 16,21 21-16,-21-21 0,0 0 0,0 0 15,0 22-15,21-22 0,-21 21 0,0-21 16,0 0-16,0 21 0,0-21 16,0 0-16,0 0 0,-21 21 0,21-21 15,-21 0-15,21 0 0,-21 0 0,0 21 16,0-21-16,-1 0 0,-20 0 16,21 0-16,-21 0 0,-1 0 0,1 0 15,-22 0-15,22 0 0,-21 0 16,-1 0-16,22 0 0,-22 0 0,-20 0 15,20 0-15,-21 0 0,1 0 0,-1 0 16,0 0-16,-20 0 0,-1 0 0,0 0 16,0 0-16,-21 21 31,0 1-15,0-1-1,0 0-15,0 0 16,-21 0-16,21 0 15,-21 1-15,0-1 0,21 0 0,0 0 16,0 0-16,-22 0 0,1 1 16,21 20-16,-21-21 0,21 21 0,0-20 15,-21-1-15,0 21 0,21-21 0,-21 22 16,21-22-16,-22 21 0,1 0 0,21-20 16,-21 20-16,21-21 0,-21 21 0,0 1 15,21-1-15,-21-21 0,21 22 16,-22-1-16,22 0 0,0-21 0,-21 22 15,0-22-15,21 21 0,-21-21 0,21 1 16,0 20-16,0-21 0,0 0 16,0 0-16,0 1 0,0-1 15,-21-21-15,21 21 0,-21-21 16,21 21-16,-22-21 16,1 0-16,0 21 15,0-21-15,0 0 0,0 0 16,-1 0-16,1 0 0,0 0 0,0 0 15,0 0-15,0 0 0,-1 0 0,1 0 16,0 0-16,0 0 0,-21 0 16,-22 0-16,43 0 15,0 0-15,-22 0 0,1 0 0,0 0 16,-1 0-16,1 0 0,0 0 0,-22 0 16,1 0-16,-22 0 0,22 0 0,-22 0 15,21 0-15,-20 0 0,-1 0 0,0 0 16,1 0-16,-22 0 0,21 0 15,-21 0-15,22 0 0,-22 0 0,0 0 16,21 0-16,-20-21 0,20 21 0,-21 0 16,0 0-16,22 0 0,-22 0 0,21-21 15,-21 21-15,22 0 0,-22 0 0,21-21 16,0 21-16,1 0 0,-1-21 0,0 21 16,1-22-16,-1 22 15,0-21-15,1 21 0,-1-21 0,0 21 16,22 0-16,-22-21 0,1 21 0,20 0 15,1 0-15,-22-21 0,21 21 0,-20-21 16,20 21-16,1 0 0,-1 0 16,-20-22-16,20 22 0,1 0 0,-1 0 15,1-21-15,-1 21 0,1 0 0,20 0 16,1 0-16,0 0 0,-1 0 0,1-21 16,21 21-16,-22 0 0,22 0 0,0 0 15,0 0-15,0 0 0,0 0 16,-1 0-16,1 0 0,0 0 15,0 0-15,0 0 0,0 0 16,-1 21-16,1-21 0,0 0 16,0 0-16,0 21 15,0-21-15,-1 0 16,1 0-16,0 0 16,0 0-16,0 0 0,0 0 15,-1 0-15,1 0 0,0 0 16,0 0-16,0 0 15,0 0-15,-1 0 0,1 0 16,0 0-16,0 0 0,0 0 16,0 0-1,-1 0-15,1 0 16,0 0 0,0 0-16,0 0 31,0 0-16,-1 0 17,1 0-32,21 22 31</inkml:trace>
  <inkml:trace contextRef="#ctx0" brushRef="#br0" timeOffset="12299.1">4233 9102 0,'0'-21'32,"0"-1"-17,0 1-15,21 21 0,1-21 0,-1 0 16,-21 0-16,21 0 0,0-22 15,0 22-15,0-21 0,1 21 16,-22-22-16,0 22 0,21-21 0,-21 21 16,0-1-16,21 1 0,-21 0 15,0 42 17,0 0-32,0 1 0,0 20 15,0-21-15,0 21 0,0 1 16,0-1-16,0-21 0,0 22 0,0-1 15,-21 0-15,21 1 0,0-1 0,0 0 16,0 1-16,0-22 0,0 21 16,-21-21-16,21 22 0,0-22 15,0 0-15,0 0 0,0 0 0,0 0 16,0 1-16,0-1 0,-22 0 16,22 0-16,-21 0 15,0-21-15,0 21 0,0-21 0,0 0 16,-1 0-16,-20 22 0,21-22 15,-21 0-15,20 0 0,-20 0 0,21 0 16,-21 0-16,20 0 0,1 0 0,-21 0 16,21 0-16,0 0 0,-1 0 15,44 0 32,-1 0-47,0 0 0,0 0 0,0 0 16,22 0-16,-22 0 0,21 0 0,-21 0 15,22 0-15,-22 0 0,21 0 16,0 0-16,1 0 0,-1 0 0,0 0 16,-20 0-16,-1 0 0,0 0 0,0 0 15,0 0-15,-21-22 78,0 1-78</inkml:trace>
  <inkml:trace contextRef="#ctx0" brushRef="#br0" timeOffset="12697.04">4911 9292 0,'0'21'31,"0"1"-15,21-22 15,0 0-31,0 0 0,0 0 16,0 0-16,-21-22 15,0 1-15,0 0 16,-21 0 0,0 21-16,0 0 15,0 0 1,0 0-16,21 21 31,-22-21-31,22 21 16,-21-21-16,21 21 15</inkml:trace>
  <inkml:trace contextRef="#ctx0" brushRef="#br0" timeOffset="18395.72">6350 8594 0,'-21'0'0,"0"0"16,-1 21-16,1-21 31,0 0-31,21-21 78,0 0-78,0-1 16,21 22-16,0-21 15,1 21-15,-1-21 0,0 21 16,-21-21-16,21 21 0,0 0 0,0 0 16,1 0-16,-1 0 15,-21 21-15,21 0 0,0-21 0,-21 21 16,0 22-16,21-22 0,-21 0 0,21 21 16,-21-20-16,0 20 0,0 0 0,0-21 15,0 22-15,0-1 0,0-21 16,0 22-16,0-1 0,0-21 0,0 0 15,0 0-15,0 1 0,0-1 0,0 0 16,0 0-16,-21-21 16,21 21-16,-21-21 15,21-21 1,0 0 0,0 0-16,0 0 0,0-1 15,0 1-15,0-21 0,0 21 0,0-22 16,0 1-16,0 21 0,21-21 0,-21-1 15,21 22-15,1-21 0,-1 21 16,0-1-16,0 1 0,21 0 0,-20 0 16,-1 0-16,0 21 0,21 0 15,-21 0-15,1 0 0,20 0 0,-21 0 0,0 21 16,0 0-16,1 0 16,-1 0-16,0 1 0,0-1 0,0 0 15,0 21-15,-21-21 0,22 1 0,-22 20 16,0-21-16,0 0 0,0 0 0,0 1 15,0 20-15,0-21 16,0 0-16,0 0 0,0 1 16,0-1-1,0-42 17,0-1-32,0 1 0,0-21 15,0 21-15,0 0 0,0-22 16,0 22-16,21-21 0,0-1 15,0 22-15,0-21 0,0 0 0,1 20 16,20 1-16,-21 0 0,0 0 0,22 0 16,-22 0-16,0 21 0,21 0 0,-21 0 15,1 0-15,-1 0 0,0 21 16,0-21-16,0 21 0,0 21 0,1-21 16,-1 1-16,-21 20 0,0-21 0,21 21 15,-21 1-15,0-22 0,0 21 0,0-21 16,0 22-16,0-22 0,0 0 15,0 0-15,0 0 0,0 1 0,0-1 16,0 0-16,0 0 0,-21-21 16,21 21-16,-21-21 0,21 21 15,-22-21-15,1 0 16,21-21 0,0 0-16,0 0 15,0-21-15,0 20 0,0 1 0</inkml:trace>
  <inkml:trace contextRef="#ctx0" brushRef="#br0" timeOffset="19019.36">8361 8869 0,'0'-21'16,"0"0"-16,21-1 15,0 1-15,-21 0 0,21 21 16,0-21-16,-21 0 0,22-22 16,-1 22-16,-21 0 0,21 0 0,-21 0 15,21 0-15,-21-1 0,0 1 16,0 0-16,-21 21 15,0 0-15,0 0 0,-22 0 16,22 0-16,-21 0 0,-1 21 0,1-21 16,0 21-16,-1 1 0,1-1 0,0 0 15,-1 0-15,22 0 0,0 0 0,21 43 32,0-43-32,0 0 0,0 0 0,21 1 15,0-1-15,22 0 0,-22-21 0,21 21 16,-21 0-16,22 0 0,-22 1 0,0-1 15,21 0-15,-20-21 0,-1 21 16,0 0-16,0 0 0,0 1 0,-21-1 16,0 0-16,0 0 15,0 0-15,-21 0 0,0 1 16,-21-22-16,20 21 0,-20-21 16,0 0-16,-1 21 0,1-21 0,0 0 15,-1 0-15,1 0 0,0 0 0,-1 0 16,22 0-16,-21 0 0,21 0 0,0 0 15,-1-21-15,1 21 0,0-21 16,0-1-16,21 1 16,21 21 31,0-21-47,0 21 0,1 0 15,-1 0-15,0 0 0,0 0 0</inkml:trace>
  <inkml:trace contextRef="#ctx0" brushRef="#br0" timeOffset="19863.62">9377 8827 0,'0'0'0,"0"-22"0,0-41 15,0 21-15,0 20 0,0 1 16,0 0-16,0 0 0,-21 21 16,21-21-16,-22 21 0,1 0 0,0 0 15,0 0-15,-21 0 0,20 0 0,1 0 16,-21 21-16,21 0 0,-22 0 0,1 0 16,21 1-16,-21 20 0,20-21 15,1 21-15,-21-20 0,21 20 0,0-21 16,21 21-16,0-20 0,-22-1 0,22 21 15,0-21-15,0 0 16,22 1-16,-1-22 0,0 0 16,0 0-16,0 0 0,0 0 0,22 0 15,-22 0-15,21 0 0,-21 0 0,22-22 16,-22 22-16,0-21 0,0 0 0,0 0 16,1 0-16,-1 0 0,0-1 0,-21 1 15,0 0-15,21 0 0,-21 0 16,21 0-16,-21-1 0,0 1 0,0 0 15,0 42 17,0 0-17,0 1-15,0-1 16,0 0-16,0 0 0,0 0 0,0 22 16,0-22-16,0 21 0,0-21 0,0 22 15,0-1-15,0 0 0,0 1 16,0-1-16,0 21 0,0-20 0,0-1 15,0 22-15,0-1 0,0 1 0,0-22 16,0 21-16,0 1 0,0-1 0,0-20 16,-21 20-16,21-20 0,-21-1 0,0 0 15,21 1-15,0-1 0,-21 0 0,-1-21 16,1 1-16,0-1 0,21 0 16,-21-21-16,0 0 0,0 0 15,-1 0-15,1 0 0,0-21 16,0 0-16,0-1 0,0 1 15,-1 0-15,1 0 0,0-21 0,0-1 16,21 1-16,0 0 0,0-1 0,0-20 16,0 20-16,0-20 0,0-1 15,0 1-15,42-1 0,-21 1 0,1-1 16,20 1-16,0-1 0,1 1 0,-1 21 16,0-22-16,1 22 0,-1-1 0,-21 1 15,21 0-15,1 21 0,-22-1 16,21 1-16,-21 0 0,22 0 0,-1 0 15,-21 21-15,0 0 0,22-21 0,-22 21 16,0-22-16,0 22 0,0 0 16,1 0-16,-22 22 31,-22-1-31</inkml:trace>
  <inkml:trace contextRef="#ctx0" brushRef="#br0" timeOffset="21091.3">4170 10859 0,'-21'0'31,"-1"0"-16,22-22 1,0 1-16,0 0 16,0 0-16,0 0 15,0 0-15,22-1 16,-1 1-16,0 0 16,0 21-16,0-21 0,0 21 0,1 0 15,-1 0-15,0 0 16,0 0-16,0 0 0,0 0 0,1 21 15,-1 0-15,-21 0 0,0 1 16,21-1-16,-21 0 0,0 21 16,0 1-16,0-22 0,0 21 0,0 0 15,0-20-15,0 20 0,-21 0 0,0 22 16,-1-22-16,1 0 0,-21 1 16,21-1-16,-22 0 0,1-20 0,21 20 15,-21 0-15,20-21 0,-20 1 0,21-1 16,-21 0-16,20 0 0,1-21 15,-21 0-15,21 21 0,0-21 0,-1 0 16,1 0-16,0 0 0,0 0 16,0-21-16,0 0 0,21 0 0,0 0 15,-22-1-15,22-20 0,0 0 16,0 21-16,0-22 0,0 1 0,0 0 16,22 20-16,-1-20 0,0 21 15,0 0-15,-21 0 0,21-1 0,0 22 16,1 0-16,-1 0 0,0 0 0,0 0 15,0 0-15,0 22 0,1-22 16,-22 21-16,21 0 0,0 0 0,0 21 16,0-20-16,-21-1 0,21 0 15,1 0-15,-1 21 0,-21-20 0,0-1 16,21 0-16,0 0 0,0 0 16,-21 0-16,0 1 0,0-1 0,0 0 15,21 0-15,-21 0 16,22-21-1,-1 0 1,0 0-16,0 0 0,0-21 16,0 21-16,-21-21 0,43 0 15,-22 0-15</inkml:trace>
  <inkml:trace contextRef="#ctx0" brushRef="#br0" timeOffset="21429.15">4953 11218 0,'21'0'47,"0"0"-47,0-21 15,-21 0-15,22 21 16,-22-21-16,0 0 15,-22 21 17,1 0-32,0 0 0,21 21 15,-21-21-15,0 21 0,21 0 16,0 0 0</inkml:trace>
  <inkml:trace contextRef="#ctx0" brushRef="#br0" timeOffset="22695.94">6667 10668 0,'0'0'0,"22"-21"15,-22 0-15,21 0 0,-21-1 0,0 1 16,0 0-16,0 42 16,-21 0-1,-1 22-15,22-1 0,0 0 16,-21 22-16,21-1 0,-21-20 0,21 20 15,-21 22-15,21-22 0,0 1 0,-21-1 16,0 22-16,-1-21 0,22-1 16,-21 1-16,21-1 0,-21 1 0,0-22 15,21 21-15,0-20 0,0 20 0,0-20 16,0-22-16,-21 21 0,21 0 0,0-20 16,0-1-16,0 0 0,0-42 31,0 0-16,0-1-15,0-20 0,0 21 0,0-21 16,0-1-16,0 1 0,21 0 0,-21-1 16</inkml:trace>
  <inkml:trace contextRef="#ctx0" brushRef="#br0" timeOffset="22991.77">6477 10986 0,'0'-22'15,"0"44"-15,0-86 0,0 43 0,0 0 0,0 0 16,0-43-1,21 43-15,21 0 0,-20 0 0,-1-1 16,21 1-16,0 0 0,22 0 0,-22 21 16,1 0-16,20 0 0,-21 0 15,22 0-15,-22 21 0,1 0 0,-1 22 16,-21-22-16,0 21 0,0-21 0,-21 22 16,0-22-16,0 21 0,-21-21 0,0 22 15,-21-22-15,21 21 0,-22-21 16,-20 22-16,20-22 0,1 0 0,0 0 15,-1-21-15,1 21 0,21 0 0,0-21 16,0 0-16,-1 0 0,44-21 31,-1 0-31,0 0 0,21 0 16,-21 0-16,22-1 0,-1-20 16</inkml:trace>
  <inkml:trace contextRef="#ctx0" brushRef="#br0" timeOffset="23851.32">7493 10435 0,'0'0'0,"0"-21"0,0 0 0,-21 21 31,0 0-31,-1 21 0,22 21 0,0-20 16,-21 20-16,21 0 0,-21 22 0,21-22 15,-21 0-15,21 22 0,0-22 16,0 1-16,-21 20 0,21-21 15,-21 1-15,21-1 0,-22 0 0,22 1 16,-21-22-16,21 21 0,0-21 0,0 1 16,0-1-16,-21-21 0,21 21 15,0-42 1,0 0 0,0-1-16,0 1 0,21 0 15,0-21-15,-21 21 0,22-22 0,-1 22 16,0-21-16,0 21 0,0-1 15,0-20-15,1 21 0,-1 0 0,0 21 16,0 0-16,0 0 16,0 0-16,1 21 15,-22 0-15,0 0 0,0 0 0,0 1 16,21-1-16,-21 0 0,21 0 0,-21 0 16,0 0-16,0 1 0,21-1 15,0 0-15,0 0 0,1 0 16,-1-21-16,0 21 0,0-21 15,0 0-15,0 0 0,1 0 0,-1 0 16,0 0-16,0-21 0,21 21 16,-20-21-16,-1 0 0,0 0 0,0 0 15,0-1-15,0 1 0,-21 0 0,0-21 16,22 21-16,-22-1 0,0 1 16,21 0-16,-21 0 0,0 0 15,0 42 16,0 0-31,0 0 0,-21 0 16,21 1-16,0-1 0,0 0 16,0 0-16,0 0 0,0 22 0,0-22 15,0 0-15,0 0 0,0 0 0,0 0 16,21-21-16,0 22 0,-21-1 16,21-21-16,0 0 0,0 0 15,1 0-15,-1 0 0,0 0 0,0 0 16,21-21-16,-20 21 0,-1-22 0,0 1 15,0 0-15,0 0 0,-21-21 0,0 20 16,21 1-16,-21-21 0,0 21 16,0-22-16,0 1 0,0 21 0,-21-21 15,0 20-15,0 1 0,0 0 0,0 0 16,-1 0-16,1 21 0,0 0 0,0 0 16,0 0-16,0 0 0,-1 0 15,1 0-15,0 21 0,21 0 16,-21 0-16,21 0 15,0 1-15,0-1 0,0 0 16,0 0-16,0 0 16,21-21-16,-21 21 0,21-21 0,0 0 15,1 0-15,-1 0 0,21 0 0,-21 0 16</inkml:trace>
  <inkml:trace contextRef="#ctx0" brushRef="#br0" timeOffset="24155.15">8953 10393 0,'0'0'0,"0"-42"0,0-22 16,0 43-1,-21 21-15,0 0 16,0 0-16,0 21 16,0 0-16,21 22 0,-22-22 0,22 21 15,-21 22-15,0-22 0,21 0 0,-21 22 16,0-22-16,21 22 0,-21-22 15,-1 0-15,22 22 0,0-22 0,-21 0 16,0 1-16,21-1 0,-21 0 0,21-20 16,0 20-16,0-21 0,0 21 0,-21-20 15,21-1-15,0 0 0,0 0 16,21-21 15,0-21-31,0 0 0,0 0 16,1-1-16,20 1 0</inkml:trace>
  <inkml:trace contextRef="#ctx0" brushRef="#br0" timeOffset="24579.91">9334 10795 0,'0'0'16,"-21"-21"-1,0 21-15,0 0 0,0 0 0,0 21 16,-1-21-16,1 21 15,0 0-15,21 1 0,-21-1 16,0 0-16,21 21 0,-21-21 0,21 1 16,0 20-16,0-21 0,0 0 0,0 22 15,0-22-15,0 0 0,0 0 16,0 0-16,0 0 0,21-21 0,0 22 16,0-22-16,0 21 0,0-21 0,1 0 15,-1 0-15,0 0 0,0 0 0,0-21 16,0-1-16,1 1 0,-1 0 0,0 0 15,0 0-15,-21 0 0,0-1 16,21-20-16,-21 21 0,21-21 0,-21 20 16,0-20-16,0 21 0,0-21 0,0 20 15,0 1-15,0 0 0,-21 0 16,0 21-16,0 0 0,0 0 16,0 0-16,-1 0 0,1 21 15,0-21-15,0 21 0,0-21 0,21 21 16,-21 1-16,21-1 15,0 0-15,21-21 16,0 0 0,0 0-16,0 0 0</inkml:trace>
  <inkml:trace contextRef="#ctx0" brushRef="#br0" timeOffset="25015.36">10139 10753 0,'0'0'0,"0"-21"0,0-1 16,0 1-16,-21 21 16,-1 0-1,1 0-15,0 0 0,0 0 16,-21 0-16,20 21 0,1 1 0,-21-22 16,21 21-16,0 0 0,-1 0 0,1 0 15,0 0-15,0 1 0,21-1 16,0 0-16,0 0 0,0 0 15,21 0-15,0 1 16,0-22-16,1 21 0,20-21 16,-21 21-16,0-21 0,0 21 0,1-21 15,20 21-15,-21-21 0,0 21 0,0 1 16,-21-1-16,22 0 16,-22 0-16,0 0 15,-22 0-15,-20-21 0,21 22 16,0-22-16,0 0 0,-22 21 0,22-21 15,-21 0-15,21 0 0,-1 21 0,-20-21 16,21 0-16,0 0 16,0 0-16,-1 0 0,1 0 15,0 0-15,21-21 16,0 0-16,0-1 16,0 1-16,21 0 15,0 0-15,1 0 0</inkml:trace>
  <inkml:trace contextRef="#ctx0" brushRef="#br0" timeOffset="25388.17">8932 10478 0,'0'0'16,"-21"0"-1,42 0 1,0 0-16,1 0 0,20 0 0,-21 0 16,21 0-16,1 0 0,20 0 0,-20 0 15,-1 0-15,21 0 0,-20 0 16,20 0-16,-20 0 0,-1-22 0,21 22 15,-41 0-15,20 0 0,0 0 16,-21 0-16,1 0 0,-1 0 0,0 0 16,0 0-16</inkml:trace>
  <inkml:trace contextRef="#ctx0" brushRef="#br0" timeOffset="26331.48">4106 12933 0,'0'0'0,"-21"0"16,0 0-16,0 0 15,21-21 1,0 0-1,0-1-15,0 1 16,21 21-16,0 0 0,0 0 16,0 0-16,1 0 0,20 0 15,-21 0-15,21 0 0,-20 21 16,20-21-16,-21 22 0,0 20 0,0-21 16,1 0-16,-1 22 0,-21-22 15,0 21-15,0-21 0,0 0 0,-21 22 16,-1-22-16,-20 0 0,21 0 0,0 0 15,-22 1-15,22-22 0,-21 21 16,21-21-16,0 0 0,-1 0 0,1 0 16,21-21 15,21-1-15,1 22-16,-1 0 0,21 0 15,-21 0-15,0 0 16,1 22-16,-1-22 0,21 21 0,-21 0 15,0 0-15,1 0 0,-1 0 0,-21 1 16,0-1-16,0 0 0,0 0 16,0 0-16,-21 0 0,-22 1 0,22-1 15,0 0-15,-21 0 0,-1-21 0,22 21 16,-21 0-16,21-21 0,-22 0 16,22 22-16,0-22 0,0 0 0,0 0 15,-1 0-15,1 0 16,21-22 15,0 1-15,21 21-16,1-21 0,-1 0 0</inkml:trace>
  <inkml:trace contextRef="#ctx0" brushRef="#br0" timeOffset="26539.36">4953 13272 0,'0'0'16,"21"0"31,0 0-32,0 0-15,1 0 16,-1 0-16,0 0 0,0 0 0,0 0 15</inkml:trace>
  <inkml:trace contextRef="#ctx0" brushRef="#br0" timeOffset="26851.6">6181 12679 0,'0'0'0,"21"0"15,-21 21 1,0 0-16,0 0 0,0 22 16,0-22-16,0 21 0,0 1 0,0-1 15,21 21-15,-21-20 0,21-1 16,-21 0-16,21 1 0,-21-1 0,0 0 16,21 1-16,1-22 0,-22 21 0,21 1 15,-21-22-15,21 21 0,-21-21 16,0 0-16,21 1 0,-21-1 0,0 0 15,21 0-15,-21 0 0,0-42 47,21 0-47,-21-21 0,22 20 16</inkml:trace>
  <inkml:trace contextRef="#ctx0" brushRef="#br0" timeOffset="27163.46">6858 12721 0,'0'-21'16,"0"42"-16,0-84 0,0 42 0,0-1 0,0 1 16,0 0-16,0 0 0,-21 21 15,0 0 1,-1 21-16,1 0 0,0 22 0,21-1 16,-21 0-16,0 22 0,21-22 15,0 22-15,-21-22 0,-1 21 0,1 1 16,0-22-16,21 22 0,-21-22 15,0 0-15,0 1 0,-1-1 0,22 0 16,-21 1-16,0-1 0,0 0 0,21-20 16,0-1-16,0 21 0,-21-21 15,21 0-15,0 1 0,0-44 47,21 1-47,0 0 16,0 0-16,0 0 0,1-22 0,-1 22 15</inkml:trace>
  <inkml:trace contextRef="#ctx0" brushRef="#br0" timeOffset="27391.33">6985 13102 0,'0'0'16,"0"21"0,0 1-16,0-1 15,0 0-15,0 0 0,0 0 0,0 0 16,-21 1-16,21-1 15,0 0-15,-21 0 0,21 0 0,0 0 16,0 1-16,0-1 0,0 0 16,0 0-16,0 0 0,0 0 15,21-42 17,0 0-17,0 0-15</inkml:trace>
  <inkml:trace contextRef="#ctx0" brushRef="#br0" timeOffset="27587.22">7133 12996 0,'0'0'0,"0"-42"16,-21 42 0,0 0-1,0 0 1,21 21 15,21-21-31,0 0 16,0 0-16,0 0 15</inkml:trace>
  <inkml:trace contextRef="#ctx0" brushRef="#br0" timeOffset="28223.71">7895 13187 0,'0'0'16,"-42"-42"-16,21 42 15,-1 0-15,1 0 0,0 0 16,0 0-16,0 0 0,0 0 15,-1 0-15,1 21 16,0 0-16,0 0 0,0 0 0,0 0 16,-1 1-16,22-1 0,-21 0 0,21 0 15,-21 21-15,0-20 0,21-1 16,0 21-16,0-21 0,0 0 0,0 1 16,0-1-16,0 0 0,0 0 0,21-21 15,0 21-15,0-21 0,1 0 16,-1 0-16,0 0 0,0 0 0,21 0 15,-20 0-15,-1 0 0,21-21 0,-21 0 16,0 0-16,22 0 0,-22-1 0,0 1 16,0-21-16,0 21 0,22-22 15,-22 1-15,-21 0 0,21-1 16,0 1-16,0-21 0,1-1 0,-1 22 16,0-22-16,0 1 0,-21-1 0,0 22 15,21 0-15,-21-1 0,0 22 16,0 0-16,0 0 0,0 0 0,0-1 15,0 44 1,-21-1-16,21 21 0,-21-21 16,0 22-16,0-1 0,21 0 0,-22 22 15,1-22-15,21 0 0,0 1 0,0 20 16,0-20-16,0-1 0,0 0 0,0 1 16,0-22-16,0 21 0,0 0 15,0-20-15,0 20 0,0-21 16,0 0-16,0 0 0,21 1 0,-21-1 15,22-21-15,-1 21 0,0-21 16,0 0-16,0 0 0,0 0 16,1 0-16,20-21 0,-21 0 0,0-1 15,0 22-15,1-42 0,20 21 0</inkml:trace>
  <inkml:trace contextRef="#ctx0" brushRef="#br0" timeOffset="28654.99">8572 13272 0,'-21'0'16,"42"0"31,1 0-47,-1 0 16,0 0-16,0 0 0,0-22 0,0 22 15,1 0-15,-1 0 0,0-21 0,0 0 16,0 21-16,0-21 0,-21 0 15,22 0-15,-22-1 0,0 1 16,0 0-16,0 0 0,0 0 16,-22 21-1,1 0-15,0 0 16,0 0-16,-21 0 0,20 21 0,1 0 16,0 0-16,0 0 0,0 1 0,0-1 15,21 21-15,0-21 0,-22 0 0,22 1 16,-21-1-16,21 0 0,0 21 15,0-21-15,0 1 0,0-1 0,0 0 16,0 0-16,0 0 0,21 0 16,-21 1-16,22-22 0,-1 21 0,0-21 15,0 0-15,0 0 16,0 0-16,22 0 0,-22 0 0,0 0 16,21 0-16,-20 0 0,20-21 0,0-1 15,-21 1-15,22 21 0,-1-42 16,0 21-16</inkml:trace>
  <inkml:trace contextRef="#ctx0" brushRef="#br0" timeOffset="29088.75">9440 13039 0,'0'0'0,"0"-43"16,-21 43 0,0 0-16,0 0 0,0 0 0,-1 0 15,1 22-15,0-1 0,0 0 16,0 0-16,0 0 0,-1 22 15,22-22-15,-21 0 0,21 21 0,-21-21 16,21 1-16,0 20 0,0-21 16,0 0-16,0 0 0,0 1 0,0-1 15,0 0-15,0 0 0,0 0 16,21-21-16,0 21 0,1-21 0,-1 0 16,0 0-16,0 0 0,0 0 0,22 0 15,-22 0-15,0 0 0,0 0 16,0 0-16,0-21 0,1 0 0,-1 0 15,0 0-15,0 0 0,0-1 0,-21 1 16,0-21-16,21 0 0,-21 20 0,0-20 16,22 0-16,-22-1 0,0 22 15,0-21-15,0 21 0,0 0 0,0-1 16,-22 1-16,1 21 0,0 0 16,0 0-16,0 0 0,0 0 15,-43 64 1,43-64-16,0 21 0,0 0 0,-1 0 15,1-21-15,0 21 0,21 1 0,0-1 16,0 0-16,21-21 16,0 0-16,1 21 15</inkml:trace>
  <inkml:trace contextRef="#ctx0" brushRef="#br0" timeOffset="29579.47">10287 13081 0,'21'-21'0,"-42"42"0,42-63 16,0 21-16,0-1 0,-21 1 15,0 0-15,0 0 16,-21 21 0,0 0-16,-21 0 0,21 21 15,-22-21-15,22 21 0,-21 0 0,21 1 16,-22-1-16,22 0 0,0 0 0,0 0 15,0 0-15,-1-21 0,22 22 0,0-1 16,0 0-16,0 0 16,0 0-16,22 0 15,-1 1-15,0-22 0,0 21 0,21-21 16,-20 21-16,-1-21 0,21 21 0,-21-21 16,0 21-16,1-21 0,-1 0 15,0 21-15,0-21 0,-21 22 0,0-1 16,0 0-16,0 0 15,-21-21-15,0 21 0,0-21 16,-1 0-16,1 21 0,0-21 16,0 0-16,-21 22 0,20-22 15,1 0-15,-21 21 0,21-21 0,0 0 0,-1 0 16,1 21-16,0-21 0,0 0 16,0 0-16,0 0 0,-1 0 15,1 0 1,0 0-1,0 0 1,0 0 0,0 0-16,-1 0 0</inkml:trace>
  <inkml:trace contextRef="#ctx0" brushRef="#br0" timeOffset="30623.09">4127 14774 0,'0'-42'16,"0"21"0,0 42-1,0 0 1,0 0-16,0 1 0,0 20 0,0-21 15,0 21-15,-21-20 0,21 20 16,-21-21-16,21 21 0,-21-20 0,21 20 16,-21-21-16,0 0 0,21 0 0,0 1 15,-22-1-15,22 0 0,-21-21 16,21 21-16,-21-21 31,21-21-15,21 0-1,0 21-15,1 0 16,-1 0-16,0 0 0,0 0 0,0 0 16,22-21-16,-1 21 0,-21 0 0,21-22 15,1 22-15,-1-21 0,0 21 16,-20-21-16,20 0 0,-21 21 0,0-21 16,0 0-16,-21-1 0,0 1 15,0 0-15,0 0 16,0 0-16,0 0 0,0-1 15,-21 22-15,0 0 0,21-21 0,-21 21 16,0 0 0,21 21-16,-21-21 0,21 22 15,0-1-15,-22 21 0,22-21 16,-21 22-16,21-1 0,-21 0 16,21-21-16,0 22 0,-21-1 0,0 0 15,21 1-15,0-1 0,0 0 0,0-20 16,0 20-16,0-21 0,-21 0 15,21 0-15,0 1 0,0-1 0,0 0 16,0 0-16,0-42 47,21 21-47,0-21 0,0 0 16,0-1-16</inkml:trace>
  <inkml:trace contextRef="#ctx0" brushRef="#br0" timeOffset="30818.98">4995 15198 0,'0'0'16,"21"-21"0,-21-1-1,0 44 32</inkml:trace>
  <inkml:trace contextRef="#ctx0" brushRef="#br0" timeOffset="31663.6">7112 15177 0,'0'-22'0,"0"44"0,0-65 0,0 22 0,0 0 15,0 0-15,0 0 16,0-1-16,-21 1 0,0 0 0,-1-21 15,22 21-15,-42-1 0,21 1 0,0 0 16,0 21-16,-1-21 0,1 21 0,0 0 16,0 0-16,0 0 0,-22 0 15,22 0-15,0 0 0,0 21 0,0 0 16,0-21-16,-22 21 0,22 1 0,0-1 16,21 21-16,-21-21 0,0 0 15,21 1-15,-22 20 0,22-21 0,0 0 16,0 22-16,0-22 0,0 0 0,0 0 15,0 0-15,0 0 16,22-21-16,-1 0 0,0 0 16,0 0-16,21 0 0,-20 0 15,-1 0-15,21-21 0,-21 0 16,22 0-16,-22 0 0,21-22 0,0 22 16,-20-21-16,20 21 0,-21-22 0,21 1 15,-20 0-15,20-1 0,-21 1 16,0 0-16,0-1 0,1 1 0,-1 0 15,0-1-15,0 1 0,-21 0 0,0-1 16,0 22-16,0-21 0,0 21 0,0 0 16,0-1-16,0 1 15,-21 21-15,0 0 0,0 0 16,-1 21-16,1 1 0,0 20 0,0 0 16,21 1-16,0-1 0,-21 0 15,21 1-15,-21 20 0,21-21 0,0 22 16,0-22-16,0 22 0,0-22 0,0 22 15,0-22-15,0 0 0,0 1 16,0-1-16,0-21 0,0 21 0,21-20 16,0-1-16,-21 0 0,21-21 0,0 21 15,0-21-15,1 0 0,-1 0 16,0 0-16,0 0 0,0 0 0,0-21 16,1 21-16,-1-21 0,0 0 0,0-1 15,0 1-15,0 0 0,1-21 16,20 21-16,-21-22 0,0 22 15</inkml:trace>
  <inkml:trace contextRef="#ctx0" brushRef="#br0" timeOffset="33588.11">7641 14880 0,'0'-21'16,"0"0"-16,-21 127 0,42-170 0,-21 1 0,0 42 15,-21 21 1,0 0-16,0 21 0,21 0 16,-22 0-16,1 0 0,21 0 15,0 22-15,-21-22 0,21 21 0,-21 1 16,21-22-16,0 21 0,0-21 0,0 22 15,0-1-15,0-21 0,0 0 16,21 0-16,-21 1 0,21-1 16,0 0-16,1 0 0,-1-21 0,0 0 15,0 0-15,0 0 0,0 0 0,1 0 16,20 0-16,-21-21 0,0 21 16,0-21-16,1 0 0,-1-1 0,0 1 15,-21-21-15,0 21 0,21-22 0,-21 22 16,0-21-16,0 0 0,0 20 0,0-20 15,-21 0-15,0 21 0,0-22 16,21 22-16,-43 0 0,43 0 0,-42 21 16,0 0-16,20 0 0,1 0 15,0 21 1,0 0-16,0 0 0,21 0 0,-21 1 16,21-1-16,0 21 0,0-21 0,0 0 15,0 22-15,0-22 0,0 0 0,0 21 16,21-20-16,0-1 0,0 0 15,0 0-15,0-21 0,1 21 0,-1-21 16,0 0-16,21 0 0,-21 0 0,1 0 16,20 0-16,-21 0 0,21 0 15,-20-21-15,-1 0 0,21 21 0,-21-21 16,22-22-16,-22 22 0,21 0 0,-21 0 16,22 0-16,-22 0 15,0-22-15,0 22 0,0 21 0,0-21 16,1 0-16,-1 21 0,0 0 15,0 0 1,0 0 31,0 0-31,-21-21-1,0-1-15,0 1 16,-21 21 15,0 0-15,0 0-16,0 0 0,21 21 0,-21-21 15,-1 22-15,22-1 0,0 0 16,-21 0-16,0 21 0,21-20 0,0-1 16,0 21-16,0-21 0,0 0 0,0 22 15,0-1 1,0-21-16,0 0 0,0 1 0,0-1 15,21-21-15,0 0 0,1 21 0,-1-21 16,0 0-16,0 0 0,21 0 16,-20 0-16,20 0 0,-21-21 0,21 0 15,-20 21-15,20-22 0,-21 1 16,0 0-16,0-21 0,1 21 0,-1-1 16,0-20-16,-21 21 0,0-21 15,21 20-15,-21 1 0,21 0 0,-21 0 16,0 0-16,0 0 15,0 42 1,-21 0 0,0 0-16,21 0 0,-21 0 0,21 1 15,0-1-15,0 0 0,0 0 0,0 0 16,0 0-16,0 1 0,0 20 16,0-21-16,0 0 0,0 0 15,21-21-15,0 22 0,0-22 16,0 0-16,1 0 0,-1 0 15,0 0-15,21 0 0,1 0 0,-22 0 16,21 0-16,-21 0 0,22-22 0,-22 22 16,21-21-16,-21 0 0,0 0 0,1 0 15,-1-22-15,0 22 0,0-21 16,-21 21-16,0-22 0,0 22 0,21 0 16,-21 0-16,0 0 0,0 0 0,0-1 15,0 44 1,0-1-1,-21 0-15,21 0 0,0 0 16,0 0-16,0 1 0,-21-1 0,21 21 16,0-21-16,0 0 0,0 1 15,0-1-15,0 0 0,0 0 16,21-21-16,0 21 0,0-21 16,1 0-16,20 0 0,-21 0 15,0 0-15,22 0 0,-22 0 0,0-21 16,0 21-16,0-21 0,0 0 0,1 0 15,-1-1-15,0 1 0,0-21 16,-21 21-16,21 0 0,-21-22 0,21 22 16,-21 0-16,0-21 0,0 20 0,0 1 15,0 0-15,0 42 32,0 0-17,0 1-15,-21-1 0,21 0 0,-21 0 16,21 0-16,0 0 0,0 22 0,-21-22 15,21 0-15,0 0 0,-21 0 0,21 1 16,0-1-16,-21-21 0,21 21 16,0 0-1,0-42 17,0 0-32,0 0 15,0-1-15,0 1 0,0 0 16,0-21-16,0 21 0,21-1 0,-21 1 15,21-21-15,0 21 0,0-22 16,0 22-16,22 0 0,-22 0 0,21 0 16,1 0-16,-22 21 0,21 0 0,0 0 15,1 0-15,-1 0 0,-21 0 16,0 21-16,1 0 0,-1 0 0,-21 0 16,21 0-16,-21 1 0,0 20 0,0-21 15,0 0-15,0 0 0,-21 22 0,21-22 16,-21 0-16,-1 0 0,1 0 15,21 1-15,-21-22 0,0 21 16,0-21-16,21 21 0,0-42 47,0 0-47,0-1 0,0 1 16,21-21-16,0 21 0,0 0 0,0-22 15,1 22-15,-1-21 0,21 21 16,-21-22-16,22 22 0,-22 0 0,21 0 15,0 0-15,-20-1 0,-1 22 0,21 0 16,-21 0-16,0 22 0,-21-1 16,0 0-16,22 0 0,-22 0 0,0 0 15,0 22-15,0-22 0,0 21 16,0-21-16,-22 1 0,1 20 0,21-21 16,-21 0-16,21 0 0,0 1 15,-21-1-15,0 0 0,21 0 16,0-42 15,0 0-15,0 0-16,0-1 0,21 1 15</inkml:trace>
  <inkml:trace contextRef="#ctx0" brushRef="#br0" timeOffset="34483.64">10689 14944 0,'0'0'0,"0"21"16,21-21-1,0 0-15,1 0 16,-1 0-16,0 0 0,21 0 0,-21-21 16,22 21-16,-1 0 0,0-21 0,-20-1 15,20 22-15,-21-21 0,0 21 0,0-21 16,1 0-16,-22 0 15,0 0-15,0-1 0,0 1 16,-22 21-16,1 0 0,0-21 16,0 21-16,0 0 0,0 0 15,-22 0-15,22 21 0,0 0 0,-21-21 16,20 22-16,1-1 0,0 21 0,0-21 16,0 0-16,21 1 0,-21-1 0,21 0 15,0 0-15,0 0 0,0 0 16,0 1-16,0-1 0,21 0 0,0 0 15,0-21-15,0 21 0,0-21 0,1 0 16,-1 21-16,0-21 0,0 0 0,0 0 16,22 0-16,-22 0 0,0 0 15,0 0-15,0-21 0,0 21 16,1-21-16,-1 21 0,0-21 0,0 0 16,0 0-16,-21-1 0,21 1 15,1 0-15,-22 0 0,0 0 0,21-22 16,-21 22-16,0 0 0,0 0 0,0 0 15,0 0-15,0-1 0,-21 22 47,21 22-47,-22-1 0,1 0 0,21 0 16,0 0-16,-21 0 0,0 1 16,21-1-16,-21 0 0,21 0 0,-21 0 15,21 0-15,-22 1 0,22-1 16,-21 0-16,21 0 0,-21 0 15,21 0-15,-21-21 0,21 22 16,0-1 0,0-42 15,0-1-31,0 1 0,0 0 0,0 0 16,21 0-16,0 0 0,0-22 0,1 22 15,20-21-15,0 21 0,-21-22 0,22 1 16,-1 0-16,0 20 0,1-20 15,-22 21-15,21 0 0,-21 0 0,22 21 16,-22 0-16,0 0 0,0 0 16,-21 21-16,21 0 15,-21 0-15,22 0 0,-22 22 0,0-22 16,0 21-16,0-21 0,0 0 0,0 22 16,0-22-16,0 0 0,0 0 0,0 0 15,0 1-15,0-1 0,0 0 16,-22 0-16,22 0 0,-21-21 0,21 21 15,0 1-15,-21-22 16,21-22 15,0 1-31,0 0 16,21 0-16</inkml:trace>
  <inkml:trace contextRef="#ctx0" brushRef="#br0" timeOffset="34819.44">12192 14012 0,'0'0'0,"0"22"15,-21-1-15,21 0 0,-21 0 16,-1 0-16,1 0 0,0 22 15,0-1-15,0 0 0,0 22 0,21-22 16,-22 22-16,1-1 0,0-20 0,0 20 16,0-21-16,21 22 0,-21-22 0,-1 1 15,1-1-15,21 0 0,-21-21 16,21 22-16,-21-22 0,21 0 0,0 0 16,0 0-16,-21 1 0,21-1 0,0 0 15,0-42 16,21 0-15,0-1-16,0 22 0,0-21 0,1 0 16</inkml:trace>
  <inkml:trace contextRef="#ctx0" brushRef="#br0" timeOffset="35275.21">12446 14732 0,'0'0'0,"21"-42"15,0 21-15,0-1 0,-21 1 16,0 0-16,0 0 0,-21 21 31,-21 0-31,21 21 16,0 0-16,-22 0 0,22 1 0,-21-1 16,21 0-16,-22 0 0,22 0 0,0 0 15,0 1-15,0-1 0,21 0 16,0 0-16,0 0 0,0 0 15,21-21-15,0 0 16,0 22-16,0-22 0,0 0 16,1 0-16,20 0 0,-21 0 0,0 21 15,0-21-15,1 0 0,-1 21 0,0-21 16,0 0-16,0 21 0,-21 0 0,0 0 16,0 1-1,0-1-15,-21-21 16,0 0-16,0 21 0,0-21 0,-1 0 15,1 21-15,0-21 0,0 0 16,0 0-16,0 21 0,-1-21 0,1 0 16,0 21-16,0-21 0,0 0 15,0 0-15,-1-21 32,22 0-32,0 0 0,0 0 15,0 0-15,0-1 16</inkml:trace>
  <inkml:trace contextRef="#ctx0" brushRef="#br0" timeOffset="35699.49">11832 14266 0,'0'0'0,"-21"0"0,21-21 16,21 21-1,0-21 1,0 21-16,22-21 0,-1 21 16,22 0-16,-22 0 0,21-21 0,1 21 15,-1 0-15,1 0 0,-22-21 0,22 21 16,-22 0-16,0 0 0,-20 0 15,20-22-15,-21 22 0,0 0 0,0 0 16,1 0 15,-22 22 47,0-1-62,0 0 0,-22-21-16</inkml:trace>
  <inkml:trace contextRef="#ctx0" brushRef="#br0" timeOffset="40883.87">4064 16489 0,'0'0'0,"-21"0"16,21-21 31,21 21-32,0 0-15,0 0 16,0 0-16,1 0 0,-1 0 16,0 0-16,0 0 0,0 0 0,0 0 15,1 0-15,-1 0 0,0 0 16,-42 0 31,0 0-47,-1 0 0,1 0 0,0 0 15,0 0-15,-21 0 0,20 0 16,1 0-16,0 0 0,0 0 0,0 0 16,0 0-1,-1 0-15,1 0 0,21 21 0,-21-21 16,0 0-16,0 21 0,0 0 16,-1 0-16,1-21 0,0 22 15,21-1-15,-21-21 0,0 21 0,0 0 16,21 0-16,-22-21 0,22 21 15,-21 1-15,21-1 0,0 0 16,0-42 62,21 0-78,1 21 0,-1 0 16,0 0-16,0 0 15,0 0-15,0 0 0,1 0 0,20 21 16,-21 0-16,0 0 0,0-21 16,22 21-16,-22 0 0,0 1 0,-21-1 15,21 0-15,-21 21 0,0-21 0,0 1 16,0-1-16,0 0 0,0 0 16,-21 0-16,0 0 0,0 1 0,0-1 15,-1 0-15,1-21 0,0 0 16,0 0-16,0 0 0,0 0 15,-1 0-15,1 0 0,0 0 0,0 0 16,0 0-16,0-21 16,21 0-1,0-1 1,21 22 0,-21-21-16,21 0 0,0 21 15</inkml:trace>
  <inkml:trace contextRef="#ctx0" brushRef="#br0" timeOffset="41087.76">4466 16912 0,'0'0'0,"21"0"16,0 0-16,-21 21 62,22-21-46,-1 0-16,0-21 15</inkml:trace>
  <inkml:trace contextRef="#ctx0" brushRef="#br0" timeOffset="42675.91">6689 16425 0,'0'0'0,"0"-21"0,0 0 15,0 0-15,0 0 0,0 0 16,0-1-16,-22 22 15,1 0-15,0 0 0,0 0 16,0 0-16,0 0 0,-22 22 0,22-1 16,0 0-16,-21 0 0,20 21 15,1 1-15,0-22 0,0 42 16,0-20-16,0-1 0,21 0 16,0 1-16,-22 20 0,22-20 0,0-1 15,0 0-15,0 1 0,0-22 0,0 21 16,0 0-16,0-20 0,0-1 15,22 0-15,-1 0 0,0-21 16,0 0-16,21 0 0,-20 0 16,-1 0-16,21 0 0,0-21 0,1 0 15,-1 0-15,-21-1 0,22 1 0,-1-21 16,0 21-16,1 0 0,-22-1 16,0 1-16,0 0 0,0 0 0,0 21 15,-21 21 16,0 0-31,0 0 16,0 1-16,0-1 0,0 0 16,0 0-16,0 0 0,0 0 15,0 1-15,0-1 0,22 0 16,-1 0-16,0-21 0,0 0 16,0 0-16,22 21 0,-22-21 0,0 0 15,21 0-15,-21 0 0,22-21 0,-22 0 16,21 21-16,-21-21 0,1 0 15,20-1-15,-21 1 0,-21-21 0,21 21 16,-21 0-16,0-22 0,0 1 16,0 0-16,0 20 0,0-20 15,-21 21-15,0 0 0,0 0 0,0-1 16,-1 1-16,-20 21 0,0 0 16,21 0-16,-22 0 0,1 21 0,21-21 15,-22 22-15,22-1 0,0 21 0,0-21 16,21 0-16,-21 1 0,21 20 15,0-21-15,0 0 0,0 0 0,0 1 16,21-22-16,0 21 0,0-21 0,22 0 16,-22 0-16,0 0 0,0 0 15,21 0-15,-20 0 0,-1 0 0,21-21 16,-21 21-16,0-22 0,22 1 16,-22 0-16,0 0 0,0 21 15,0-21-15,1 0 0,-22-1 0,21 22 16,0-21-16,-21 42 31,0 1-31,21-1 0,-21 0 0,0 0 16,0 0-16,0 0 0,0 1 15,0 20-15,0-21 0,0 0 0,0 0 16,0 1-16,0-1 0,0 0 16,21-21-1,0 0 16,1-21-31,-1 0 16,-21-1-16,21 1 0,0 0 0,0-21 16,0 21-16,1-1 0,-1-20 0,0 21 15,21 0-15,-21 0 0,-21-1 16,22 1-16,-1 21 0,0 0 16,-21 21-1,0 1-15,0-1 0,0 0 0,0 0 16,0 0-16,0 0 0,0 1 0,0-1 15,0 0-15,0 0 0,0 0 16,0 0-16,0 1 0,21-22 16,0 21-16,0-21 0,1 0 15,-1 0-15,0 0 0,0 0 16,0 0-16,0 0 0,22 0 0,-22-21 16,0-1-16,0 22 0,0-21 0,22 0 15,-22-21-15,0 21 0,0-22 16,0 1-16,1 0 0,-1-1 0,0 1 15,0 0-15,0-1 0,-21-20 16,21 20-16,1 1 0,-22 0 0,0-1 16,21 1-16,-21 0 0,21 21 0,-21-1 15,0 1-15,0 42 32,-21 1-32,0-1 0,-1 21 15,22 0-15,0-20 0,-21 20 0,21 0 16,-21 1-16,21-1 0,-21 0 15,21 1-15,0-1 0,0 0 0,0 1 16,0-1-16,0-21 0,0 21 0,0-20 16,0-1-16,0 0 0,0 0 15,0 0-15,0 0 0,21-21 16,0 0 0,0 0-16,1-21 15,-1 21-15,-21-21 0,21 0 16,-21 0-16,21 0 0,-21-1 0,0 1 15,0 0-15,0-21 0</inkml:trace>
  <inkml:trace contextRef="#ctx0" brushRef="#br0" timeOffset="42895.68">8255 16616 0,'0'0'0,"-21"0"0,0-21 31,42 21-15,0 0-16,0 0 15,0 0-15,0 0 0,1 0 0,-1 0 16,0 0-16,21 0 0,-21 0 16,1 0-16,-1 0 0,21 0 15,-21 0-15,0 0 0,1 0 0,-1 0 16,0 0-16,0 0 0,-21-21 16,21 21-16,0 0 0,1 0 15,-1-22-15</inkml:trace>
  <inkml:trace contextRef="#ctx0" brushRef="#br0" timeOffset="43527.53">9356 16976 0,'0'-21'31,"0"-1"-31,0 1 16,21 0-16,-21 0 0,0 0 16,21 0-16,-21-1 0,21-20 0,-21 21 15,0 0-15,0 0 0,0-22 16,0 22-16,0 0 15,-21 21-15,0 0 0,0 0 0,-1 0 16,1 0-16,0 0 0,-21 21 0,21 0 16,-1 0-16,-20 1 0,21-1 15,-21 21-15,20-21 0,1 22 0,0-1 16,0-21-16,0 21 0,0-20 0,21-1 16,0 0-16,0 0 0,0 0 15,0 0-15,21 1 16,0-22-16,0 0 0,21 0 15,-20 0-15,-1-22 16,0 22-16,0-21 0,21 0 0,-20 0 16,-1 0-16,0 0 0,0-1 0,0 1 15,0-21-15,1 21 0,-1-22 16,-21 22-16,21 0 0,0 0 0,-21 0 16,0 0-16,0-1 0,0 44 31,0-1-31,0 0 0,0 0 0,0 21 15,0-20-15,0-1 0,0 0 16,0 21-16,0-21 0,21 1 0,-21-1 16,0 0-16,21 0 0,-21 0 15,0 0-15,22-21 0,-1 0 16,0 22-16,0-22 16,0 0-16,0 0 0,1 0 15,-1 0-15,0-22 0,0 1 16,21 21-16</inkml:trace>
  <inkml:trace contextRef="#ctx0" brushRef="#br0" timeOffset="43831.37">10160 16701 0,'0'0'16,"0"-22"-16,0 1 0,0 0 0,0 0 0,0 0 16,0 0-1,0-1-15,-21 22 16,0 0-16,-1 0 0,1 0 0,21 22 15,-21-1-15,0 0 0,0 0 16,0 21-16,-1-20 0,1 20 0,21 0 16,-21-21-16,21 22 0,-21-1 0,21-21 15,-21 22-15,21-22 0,0 0 16,0 0-16,0 0 0,0 0 0,0 1 16,0-1-16,0 0 0,21-21 15,0 0 1,0 0-16,0 0 15,1 0-15,20 0 0,-21 0 0,0-21 16,22 0-16,-1-1 0,0 1 16,-21 0-16,22-21 0,-1 21 0</inkml:trace>
  <inkml:trace contextRef="#ctx0" brushRef="#br0" timeOffset="44116.21">10880 16171 0,'0'0'15,"21"-42"-15,-21-21 16,0 41-16,-21 22 16,-1 0-16,22 43 15,-21-22-15,0 21 0,0 1 16,0-1-16,0 0 0,-1 1 0,1-1 16,21 0-16,-21 22 0,21-22 0,-21 0 15,0 22-15,21-22 0,0 1 16,-21-1-16,21 0 0,-22 1 0,1-22 15,21 21-15,-21-21 0,21 22 0,-21-22 16,0 0-16,21 0 0,-21 0 16,21 0-16,0 1 15,21-44 1,0 1-16</inkml:trace>
  <inkml:trace contextRef="#ctx0" brushRef="#br0" timeOffset="44577.96">11007 16785 0,'42'-21'0,"-84"42"0,126-84 16,-63 63-16,1-21 0,-1-1 15,0 1-15,0 0 0,-21 0 0,21 21 16,-21-21-16,0 0 0,0-1 16,-21 22-1,0 0-15,0 0 0,-22 22 0,22-22 16,-21 21-16,0 0 0,-1 0 15,22 0-15,-21 0 0,21 1 16,-1-1-16,1 0 0,21 0 0,0 0 16,0 0-16,0 1 15,21-1-15,1-21 16,-1 0-16,0 0 0,0 0 16,21 0-16,-20 21 0,-1-21 0,0 0 15,0 0-15,0 21 0,0 0 0,1-21 16,-1 21-16,-21 1 15,0-1-15,0 0 0,0 0 16,0 0-16,0 0 16,-21-21-16,-1 22 0,1-22 15,0 0-15,0 21 0,-21-21 16,20 0-16,1 0 0,0 0 0,0 0 16,0 0-16,0 0 0,-1 0 15,22-21 16,0-1-31,22 1 16,-22 0-16,21 0 0,0 0 0,0 0 16,-21-1-16</inkml:trace>
  <inkml:trace contextRef="#ctx0" brushRef="#br0" timeOffset="44899.28">10774 16235 0,'0'-21'15,"0"0"-15,21-1 16,0 22-16,0 0 16,22-21-16,-1 21 0,0-21 0,1 21 15,20 0-15,1-21 0,-22 0 16,21 21-16,1 0 0,-1 0 15,-20 0-15,-1 0 0,22 0 0,-22 0 16,0 0-16,-21 0 0,22 0 16,-1 0-16,-21 0 0,0 0 0,1 0 15,-1 0-15,0 0 0,0 0 16,-42 0 31</inkml:trace>
  <inkml:trace contextRef="#ctx0" brushRef="#br0" timeOffset="50063.61">17441 8107 0,'0'0'0,"0"-21"15,21 0-15,1 21 0,-1-22 0,-21 1 16,0 0-16,0 0 0,0 0 0,21 0 16,-21-1-16,0 1 0,0 0 15,-21 21-15,0 0 16,-1 0-16,1 0 0,0 0 0,0 21 15,-21 22-15,20-22 0,-20 21 0,21 0 16,-21 1-16,-1-1 0,1 22 16,21-22-16,-22 21 0,22-20 15,0-1-15,0 22 0,21-22 0,0 0 16,0-21-16,0 22 0,0-1 0,21-21 16,0 0-16,0 1 0,22-1 0,-22 0 15,21-21-15,1 0 0,-1 0 16,0 0-16,1 0 0,-22 0 0,21 0 15,-21-21-15,22 0 0,-22 21 0,0-22 16,0 1-16,-21 0 0,0 0 16,0 0-16,0 0 0,0-1 15,-21 1-15,0 21 0,0 0 16,-1 0-16,1 0 0,-21 0 16,21 0-16,0 0 0,-1 0 0,-20 0 15,21 21-15,0-21 0,21 22 0,-21-1 16,-1-21-16,22 21 0,-21 0 0,21 0 15,0 0 1,21-21-16</inkml:trace>
  <inkml:trace contextRef="#ctx0" brushRef="#br0" timeOffset="50251.51">17970 8467 0,'0'-21'16,"22"21"47,-1 0-63,0 0 0</inkml:trace>
  <inkml:trace contextRef="#ctx0" brushRef="#br0" timeOffset="51231.3">19389 7874 0,'0'-21'15,"0"42"-15,0-63 0,0 21 0,0-1 16,0 1-16,0 0 0,0 0 16,0 0-1,-22 42-15,1 0 16,0 0-16,0 22 0,0 20 0,0 1 15,-1-1-15,-20 22 0,21-22 0,-21 22 16,20-22-16,-20 22 0,21-21 16,-21-1-16,-22 43 15,43-43-15,0-20 0,0-1 0,-1-21 0,22 22 16,-21-22-16,21 0 0,-21-21 0,21 21 16,0-42 15,0 0-31,0 0 0,0-1 0,0 1 15,0-21-15,0 21 0,0 0 0,0-22 16,0 22-16,0-21 0,21-1 0,0 22 16,-21-21-16,22 0 0,-1-1 15,-21 22-15,0-21 0,0 21 0,21-1 16,0 22-16,0 0 16,-21 22-16,0 20 0,0-21 15,21 0-15,-21 22 0,22-22 16,-22 0-16,0 21 0,0-21 0,21 1 15,0 20-15,-21-21 0,21 0 16,0 0-16,0 1 0,1-1 16,20-21-16,-21 0 0,0 0 0,22 0 15,-22 0-15,21 0 0,0-21 16,-20-1-16,20 22 0,0-21 0,-21 0 16,22 0-16,-1 0 0,0-22 0,-20 22 15,20 0-15,-21-21 0,0 21 0,0-22 16,1 1-16,-1 0 0,-21 20 15,0 1-15,0 0 0,0 0 0,-21 42 32,21 0-32,-22 0 0,1 22 0,0-1 0,0-21 15,0 22-15,21-1 0,0-21 16,-21 21-16,21-20 0,0 20 16,0-21-16,0 21 0,0-20 0,21-1 15,0 0-15,0-21 0,0 21 0,0-21 16,1 0-16,-1 0 0,0 0 0,21 0 15,-21 0-15,1-21 0,20 21 16,-21-21-16,0 0 0,0-1 0,1 22 16,-1-42-16,0 21 0,-21 0 0,0 0 15,0-22-15,0 22 0,0-21 0,0-1 16,0 22-16,0-21 0,0 0 16,-21 20-16,0 1 0,-1 0 0,1 0 15,0 0-15,0 21 0,0 0 16,0 0-16,-22 21 0,22 0 0,0-21 15,0 21-15,0 22 0,21-22 16,-22 0-16,22 0 0,0 0 0,0 22 16,0-22-16,0 0 0,0 0 0,22-21 15,-1 21-15,0 0 0,0-21 0,21 0 16,-20 0-16</inkml:trace>
  <inkml:trace contextRef="#ctx0" brushRef="#br0" timeOffset="53183.23">20764 8297 0,'0'-42'0,"0"84"0,0-105 16,0 21-16,0 20 0,0 1 15,0 0-15,0 0 0,-21 0 0,0 21 16,0 0-16,0 0 0,0 21 0,-1-21 16,-20 21-16,21 21 0,0-20 0,-22 20 15,22-21-15,0 21 0,-21 1 16,21-1-16,-1 0 0,1-20 0,21 20 15,0 0-15,0-21 0,0 22 0,0-22 16,0 0-16,0 21 0,21-20 0,1-1 16,-1 0-16,21-21 0,0 21 0,1-21 15,-1 0-15,0 0 16,1 0-16,-1 0 0,0 0 0,22 0 16,-22 0-16,1-21 0,-1 21 0,0-21 15,1 0-15,-22-1 0,21 1 0,-21 0 16,0 0-16,1 0 0,-1 0 15,0-22-15,-21 22 0,21-21 0,-21 21 16,0-1-16,0 1 0,0 0 0,0 0 16,0 0-16,-21 21 0,0 0 15,0 0-15,-1 21 0,-20 0 16,21 0-16,0 0 0,0 22 0,-22-22 16,22 0-16,0 21 0,0-20 0,0-1 15,-1 0-15,22 0 0,0 0 16,0 0-16,0 1 0,0-1 15,22-21 1,-1 0-16,0 0 0,0-21 16,0-1-16,0 22 0,1-21 0,-1 0 15,0 0-15,0 0 0,-21 0 0,21-1 16,0 1-16,-21 0 0,0 0 16,22 0-16,-22 0 0,21 21 0,-21 21 31,0 0-16,0 0-15,0 0 0,-21 0 16,21 1-16,0-1 0,0 0 16,0 21-16,0-21 0,0 1 0,0-1 15,0 0-15,0 0 0,21 0 0,0-21 16,-21 21-16,21-21 0,0 0 0,0 0 16,1 0-16,20 0 0,-21 0 15,0 0-15,22 0 0,-22-21 0,21 0 16,-21 21-16,22-21 0,-22 0 0,0-22 15,0 22-15,0-21 0,22 21 0,-22-22 16,0 1-16,0-21 0,0 20 16,0-20-16,1-1 0,20-20 0,-21 20 15,0 1-15,0-1 0,1 1 16,-1 20-16,0 1 0,-21 0 0,0 20 16,0 1-16,0 0 0,0 42 15,-21 0 1,0 22-16,-1-22 0,22 21 0,-21 1 15,0-1-15,0 0 0,0 22 0,0-22 16,-1 22-16,1-22 0,0 21 16,0-20-16,0-1 0,21 0 0,0 1 15,0-1-15,0 0 0,0 1 0,0-22 16,0 0-16,0 21 0,0-20 0,21-1 16,0 0-16,0-21 0,0 21 15,1-21-15,-1 0 0,21 0 16,-21 0-16,0 0 0,1 0 0,-1-21 15,21 0-15,-21 21 0,0-21 0,1-1 16,-1 1-16,0 0 0,21 0 16,-21 0-16,-21 0 0,22-1 0,-1 1 15,0 0-15,0 0 0,-21 0 0,0 42 32,0 0-17,-21 0-15,21 0 0,0 1 0,-21-1 16,21 0-16,0 0 0,-21 0 0,21 0 15,0 1-15,0-1 0,0 0 16,0 0-16,0 0 0,21 0 16,0-21-16,0 0 15,0 0-15,0 0 0,1 0 0,-1 0 16,0 0-16,0-21 0,0 21 0,0-21 16,1 0-16,-1 0 0,0 0 0,0-1 15,0 1-15,0 0 0,1 0 16,-1 0-16,0 0 0,-21-1 0,21 1 15,0 21-15,-21 21 32,-21 1-32,0-1 15,0 0-15,21 0 0,0 0 0,0 0 16,-21-21-16,21 22 0,0-1 16,0 0-16,0 0 0,0 0 15,21-21 1,0 0-16,0 0 0,0 0 15,0 0-15,1 0 0,-1 0 16,-21-21-16,0 0 0,21 21 0,-21-21 16,0 0-16,21-1 0,-21 1 15,0 0-15,0 0 0,0 0 16,0 0-16,0-1 0,-21 1 16,0 21-16,0-21 15,21 0 16,21 21-31,0-21 16,0 0-16,0 21 0,0 0 0,1-22 16,-1 22-16,0 0 0,0 0 15,0 0-15,0 0 0,1 0 0,-1 0 16,0 0-16,0 0 0,-21 22 0,0-1 16,0 0-16,0 0 15,21 0-15,-21 0 0,0 1 16,0-1-16,0 0 0,21 0 15,-21 0-15,0 0 0,0 1 16,0-1-16,0 0 0,0 0 0,0 0 16,0 0-16,0 1 15,0-44 32,0 1-31,22 0-16,-22 0 0,21 0 0,-21 0 15,21-1-15,0 1 0,-21 0 0,21-21 16,0 21-16,1-1 0,-1 1 0,21-21 16,-21 21-16,0 0 15,22-1-15,-22 1 0,21 0 0,-21 21 16,1 0-16,-1 0 0,0 0 0,0 0 16,0 0-16,-21 21 0,0 0 0,0 1 15,0-1-15,0 21 16,0-21-16,0 0 0,0 1 0,0-1 15,0 0-15,0 0 0,0 0 0,0 0 16,0 1-16,-21-22 0,21 21 0,-21 0 16,0-21-16,21 21 0,0 0 15,-21-21-15,21-21 47,0 0-31,0 0-1,0 0-15,0-1 0,0 1 16,0 0-16</inkml:trace>
  <inkml:trace contextRef="#ctx0" brushRef="#br0" timeOffset="53515.04">23241 7874 0,'0'0'0,"0"-21"0,-21 21 16,0 0-16,-1 0 140</inkml:trace>
  <inkml:trace contextRef="#ctx0" brushRef="#br0" timeOffset="53886.88">22034 8192 0,'0'0'0,"22"0"31,-1 0-15,0 0-16,0 0 0,0 0 0,22 0 16,-22 0-16,21 0 0,-21 0 0,22 0 15,-22 0-15,0 0 0,21 0 16,-21 0-16,1 0 0,-1 0 0,0 0 15,-21 21 64,-21-21-79,0 0 15,-1 0-15</inkml:trace>
  <inkml:trace contextRef="#ctx0" brushRef="#br1" timeOffset="142375.51">10012 9144 0,'0'21'15,"0"-42"48,0 0-48,0 0-15,0 0 16,0-1-16,21 1 0,0 0 16,0 0-16,-21-21 0,21 20 0,1-20 15,-1 21-15,0-21 0,0-1 16,21 1-16,-20 0 0,-1-22 0,21 22 16,-21-22-16,22 22 0,-22-22 0,21 1 15,-21-1-15,22 1 0,-1-1 0,0 1 16,1-1-16,-1 1 0,0-1 0,1 1 15,-1 21-15,0-22 0,1 1 0,-1-1 16,0 1-16,1-1 0,-1 22 16,0-22-16,1 22 0,-22-22 0,21 22 15,-21 0-15,0 21 0,-21-1 0,0 1 16,22 0-16,-22 0 0,0 0 31,-22 21-31,1 0 16,0 0-16,0 21 0,0-21 0,-22 21 15,22 0-15,-21 0 0,0 22 0,-1-22 16,1 0-16,0 21 0,-1-20 16,1 20-16,0-21 0,-1 21 0,1-20 15,21-1-15,-22 0 0,22 21 0,0-21 16,0-21-16,21 22 0,0-1 16,-21-21-16,42 0 31,0-21-31,0 21 15,0-22-15,1 1 0,-1 0 0,21-21 16,-21 21-16,22-1 0,-1-20 0,-21 21 16,21 0-16,1-22 0,-1 22 15,-21 0-15,22 0 0,-22 0 0,21 21 16,-21 0-16,0 0 16,-21 21-1,0 21-15,0-21 0,0 1 0,0 20 16,0 0-16,0 1 0,-21-1 15,21 0-15,0 1 0,0-1 0,-21 0 0,21 1 16,-21-1-16,21 0 0,0 1 16,0-22-16,0 21 0,0-21 15,0 22-15,0-22 0,0 21 0,21-21 16,-21 0-16,0 22 0,0-22 0,0 21 16,0-21-16,0 1 0</inkml:trace>
  <inkml:trace contextRef="#ctx0" brushRef="#br1" timeOffset="143596.32">11409 11113 0,'-21'0'15,"-1"0"1,22-22 15,0 1-15,0 0-16,0 0 0,0 0 15,22 0-15,-1-22 0,0 22 0,-21 0 16,21-21-16,0-1 0,0 1 16,1-22-16,20 22 0,-21-21 0,0-1 15,22 1-15,-22-22 0,21 0 0,-21 1 16,22-1-16,-1-21 0,-21 21 0,21-20 15,1-1-15,-1 0 0,0 0 0,-20 0 16,20 0-16,0 1 0,-21-1 0,22 0 16,-1 0-16,-21 21 0,22 1 0,-22-1 15,0 0-15,0 1 0,21-1 0,-20 22 16,-1-1-16,0 1 0,0-1 16,-21 1-16,21 20 0,-21 1 15,21 0-15,-21 20 0,0-20 0,0 21 16,0 0-16,0 0 0,0-1 0,0 1 15,0 0 1,22 21-16,-44 0 94,1 0-79,21 21-15,-21-21 0,0 21 0,21 1 16,-21-22-16,0 21 0,-1 0 16,1 21-16,0-21 0,0 22 0,0-22 15,0 21-15,-1 1 0,1-1 0,0 0 16,0 1-16,0-22 0,21 21 0,-21 0 16,-1-20-16,22-1 0,-21 21 0,21-21 15,0 0-15,0 1 0,-21-1 16,21 0-1,0-42 17,0 0-32,0-1 15,0 1-15,0 0 0,21 0 0,0 0 16,-21 0-16,22-22 0,-1 22 0,0-21 16,0 21-16,0-22 0,0 1 15,1 0-15,-1 20 0,0-20 0,0 0 16,0 21-16,0-22 0,-21 22 0,22 0 15,-1 0-15,0 21 0,-21-21 0,21 21 16,0 0 0,0 0-16,-21 21 0,0 0 15,22 21-15,-22-21 16,21 1-16,-21 20 0,21-21 0,-21 21 16,0-20-16,0 20 0,21-21 0,-21 21 15,21-20-15,-21 20 0,0-21 0,0 0 16,21 0-16,-21 22 0,22-22 0,-22 0 15,0 0-15,0 0 0,21-21 0,0 22 16,-21-1-16,21 0 0,0 0 16,-21 0-16,21-21 0,1 21 0,-1 1 15,0-1-15,0-21 0</inkml:trace>
  <inkml:trace contextRef="#ctx0" brushRef="#br1" timeOffset="145079.34">12552 12531 0,'0'0'0,"0"21"16,21-21 0,0 0-1,0 0 1,0 0-1,1-21 17,-1 21-32,0-21 0,-21-1 15,21 1-15,0 21 0,-21-21 0,21 0 16,1 0-16,-1-22 0,0 22 0,-21 0 16,21-21-16,0 21 0,0-22 0,1 1 15,20 0-15,-21-1 0,0-20 0,0-1 16,22 22-16,-22-22 0,21-20 0,-21 20 15,22 1-15,-22-22 0,21 0 0,-21 22 16,22-22-16,-1 1 0,-21-1 0,22 0 16,-1 1-16,-21-1 0,21 0 15,-20-21-15,20 22 0,-21-1 0,21 0 16,-20 1-16,-1-1 0,21 0 0,-21 22 16,0-22-16,1-21 0,20 22 0,-21-1 15,0 0-15,0 1 0,1 20 16,-1-20-16,0 20 0,-21-21 0,21 22 15,-21-1-15,21-20 0,-21 20 0,0 22 16,0-22-16,21 22 0,-21-21 0,22 20 16,-22 22-16,21-21 0,-21-1 0,0 22 15,0-21-15,0 21 0,0 0 0,21-1 16,-21 1-16,21 0 0,-21-21 0,0 21 16,0-1-16,0 1 15,21 21-15,-21-21 0,0 0 0,21 0 16,-21 0-16,0-1 0,0 1 31,-21 21 16,21 21-47,-21-21 16,0 22-16,0-22 0,0 21 0,-1 0 15,1-21-15,21 21 0,-21 0 0,0-21 16,-21 21-16,42 1 0,-22-1 0,1 0 15,0 0-15,0 0 16,0 0-16,21 1 0,0-1 16,21-21 15,0 0-31,0 0 0,0 0 16,1-21-16,20-1 0,-21 22 0,0-21 15,22 0-15,-22 0 0,0 0 0,21 0 16,-21-1-16,1 1 0,20 0 15,-21 0-15,0 0 0,0 0 16,1 21 0,-22 21-16,0 0 15,0 0-15,0 21 0,0-20 16,0-1-16,0 21 0,0 0 0,0-20 16,0 20-16,0 21 0,0-20 15,0-1-15,0 0 0,0 1 0,0 20 16,0-20-16,0-1 0,21 0 0,0 1 15,0-1-15,-21 0 0,21 1 0,0-1 16,1 0-16,-22 1 0,21-1 16,0 0-16,-21 22 0,0-22 0</inkml:trace>
  <inkml:trace contextRef="#ctx0" brushRef="#br1" timeOffset="146587.98">17716 9652 0,'0'0'0,"43"21"16,-22-21-16,-42 0 46,0 0-30,-1 0-16,1-21 0,-21 21 0,0-21 16,-1 0-16,1 21 0,-22-21 15,22-1-15,-21 1 0,-1 0 0,1 0 16,20 0-16,-20-22 0,-1 22 0,1-21 16,-1 21-16,22-22 0,-22 1 0,1 0 15,-1-1-15,22 1 0,-21 0 16,20-22-16,-20 22 0,20 0 0,1-22 15,0 22-15,-1-1 0,1 1 0,21 0 16,0-1-16,0 22 0,-1 0 0,1-21 16,0 21-16,21-1 0,-21 1 0,21 0 15,0 0-15,0 0 0,0 0 0,0-1 16,-21 1 0,21 0-1,0 0 1,0 0-16,21 21 15,-21-21 1,21 21-16,-21 21 47,0 0-47,0 0 16,0 0-16,0 0 0,0 1 0,0 20 15,0-21-15,0 21 0,0 1 0,-21-22 16,0 21-16,0 1 0,21-1 0,-22 0 15,1 1-15,21-1 0,-21 0 16,21-21-16,0 22 0,0-22 0,0 0 16,0 0-16,-21 0 0,21 1 15,0-1-15,21-42 32,-21-1-32,0 1 0,0 0 15,21-21-15,-21 21 0,21-22 0,-21 1 16,0 0-16,0-1 0,22 1 0,-22 0 15,21-1-15,-21-20 0,21 20 0,0 1 16,-21 0-16,21 21 0,0-22 0,-21 22 16,0 0-16,22 0 0,-22 0 15,21 21-15,0 0 16,0 21-16,-21 0 0,21-21 0,0 21 16,1 21-16,-1-20 0,-21-1 0,21 0 15,0 21-15,0-21 0,0 22 0,1-22 16,-1 0-16,0 21 0,0 1 0,0-22 15,0 21-15,1-21 0,-1 22 16,0-1-16,0-21 0,-21 22 0,21-1 16,-21-21-16,0 21 0,0 1 0,0-1 15</inkml:trace>
  <inkml:trace contextRef="#ctx0" brushRef="#br1" timeOffset="147515.75">14266 13526 0,'0'0'0,"0"21"0,-21 0 16,0 0-1,21-42 1,0 0 0,0 0-16,21-1 0,0 1 15,-21-21-15,21 0 0,22-1 0,-22-20 16,0-1-16,21 1 0,1-22 16,20 0-16,-20-20 0,20-1 0,1 21 15,-1-21-15,1 0 0,-1 1 0,1-1 16,20 21-16,-20 0 0,-1 1 0,-20-1 15,20 0-15,-21 22 0,1-1 0,-1 1 16,0-1-16,-20 1 0,20-1 0,-21 22 16,0-21-16,0-1 0,22 22 0,-43-22 15,21 22-15,0 0 0,0-1 0,-21 1 16,21 21-16,-21 0 0,0-1 0,0 44 31,-21-1-31,0 21 0,0-21 0,0 22 16,0-22-16,-22 21 0,22 0 15,-21-20-15,21 20 0,-22-21 0,22 21 0,0-20 16,0-1-16,0 0 0,-1 0 16,1 0-16,42-42 31,1 0-31,-1 0 0,0 0 0,0-22 16,0 22-16,22-21 0,-22-1 0,21 1 15,-21-21-15,22 20 0,-22 1 0,0 21 16,0-22-16,0 22 0,0 0 0,1 21 15,-1 0-15,0 0 0,-21 21 16,0 22-16,0-22 0,0 21 16,0-21-16,0 22 0,0-1 0,0 0 15,0 1-15,0-1 0,0 0 0,-21 1 16,21-1-16,0 0 0,-21 1 16,21-1-16,0-21 0,0 21 0,0 1 15,0-22-15,0 21 0</inkml:trace>
  <inkml:trace contextRef="#ctx0" brushRef="#br1" timeOffset="148445.22">16319 14520 0,'-21'0'16,"21"-21"-1,0 0 1,-21 21-16,21-21 0,0 0 0,-21 0 16,21-1-16,0 1 0,0 0 0,0-21 15,0-1-15,0 1 0,21 0 0,0-22 16,22 1-16,-22-1 0,0 1 0,21-1 15,-21-20-15,22 20 0,-1-21 0,-21 1 16,22 20-16,-22-20 0,21-1 0,-21 0 16,0 22-16,22-22 0,-22 0 0,0 22 15,0-22-15,-21 22 0,21-22 16,1 22-16,-1-22 0,-21 21 0,21 1 16,0-1-16,0-20 0,0 20 0,1 1 15,-1-22-15,0 22 0,-21-1 0,42-21 16,-21 22-16,1-1 0,-1 1 0,0-1 15,-21 1-15,21 21 0,0-22 0,0 22 16,-21-1-16,22 1 0,-22 0 0,0 21 16,21-22-16,-21 22 0,0 0 0,21 0 15,-21 0-15,0-1 0,0 1 16,-21 42 46,0 1-62,-1-22 0,1 21 16,0 0-16,0 0 0,0 0 0,0 0 16,-1 22-16,1-22 0,0 0 0,0 0 15,21 0-15,-21 1 0,0-1 0,-1-21 16,22 21-16,0 0 0,22-21 31,-1 0-31,0-21 16,0 21-16,0-21 0,0 0 0,1-1 15,20 1-15,-21 0 0,0 0 16,0-21-16,22 20 0,-22 1 0,0 0 16,0 0-16,-21 0 0,21 21 0,1 0 15,-1 0-15,-21 21 16,0 0-16,21 21 0,-21-20 0,21 20 16,-21-21-16,0 21 0,0-20 0,0 20 15,21-21-15,-21 0 0,0 22 0,21-22 16,-21 0-16,0 0 0,0 0 15,22 0-15,-1-21 0,0 0 16,0 0-16</inkml:trace>
  <inkml:trace contextRef="#ctx0" brushRef="#br1" timeOffset="153139.45">5397 6858 0,'0'0'16,"-21"0"-16,-21 0 0,21 0 0,-22 0 15,22 0-15,-21 0 0,21 0 0,-22 21 16,1-21-16,21 0 0,-21 0 16,20 0-16,1 21 0,0-21 0,0 0 15,21 22 1,21-1 0,21-21-16,-20 21 0,20-21 0,0 0 15,1 0-15,-1 21 0,21-21 16,1 0-16,21 0 0,-1 0 0,22 21 15,0-21-15,0 0 0,0 0 0,-1 0 16,22 0-16,0 0 0,22 0 16,-22 0-16,21 0 0,0 21 0,-21-21 15,21 0-15,-21 0 0,0 0 16,-21 0-16,21 0 0,-21 22 0,0-22 16,-22 21-16,1-21 0,-22 0 15,1 0-15,-22 0 0,1 0 0,-1 0 16,-21 0-16,0 0 0,0 0 0,1 0 15,-22-21 32,-22-1-31,1 22-16,0 0 16,-21 0-16,-1-21 0,1 21 15,0 0-15,-22 0 0</inkml:trace>
  <inkml:trace contextRef="#ctx0" brushRef="#br1" timeOffset="153628.17">5270 7239 0,'-42'21'15,"84"-42"-15,-126 42 0,63-21 0,-22 0 0,22 0 16,0 21-16,0-21 0,0 0 16,-1 0-16,22 22 15,22-22-15,-1 0 16,21 0-16,0 0 0,1 0 0,20 21 15,22-21-15,0 0 0,20 0 16,1 0-16,21 0 0,-21 0 0,21 0 16,0 0-16,-21 0 0,21 0 15,0 0-15,0 0 0,-21 0 16,105-21-16,-41 21 16,-107 0-16,22 0 0,-43 0 0,22-22 15,-22 22-15,0 0 0,1 0 0,-1 0 16,-21 0-16,0 0 0,22 0 15,-22 0-15,0 0 0,0 0 0,0 0 16,1 0-16,-1 0 16,0 0-16,-21-21 31,-21 21-15,-22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4T03:04:12.8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1990 1630 0,'0'0'0,"0"-21"0,0 0 16,0-1-16,0 1 0,0 0 15,0 0-15,0 0 0,0 0 0,0-1 16,0 1-16,0 0 0,0 0 16,0 0-16,0 0 15,0 42 1,0 0 0,0 0-16,0 21 0,0 1 15,0-1-15,0 0 0,0 22 16,0-22-16,0 22 0,0-1 15,-22-20-15,22 20 0,0 1 0,0-22 16,0 0-16,0 1 0,0-1 16,0 0-16,0 1 0,0-22 0,0 0 15,0 0-15,0 0 0,0 0 0,0 1 16,0-44 15,0 1-15,0 0-16,0 0 0,0 0 15,0 0-15,0-1 0,0-20 16</inkml:trace>
  <inkml:trace contextRef="#ctx0" brushRef="#br0" timeOffset="689.61">1841 1482 0,'0'-21'0,"0"42"0,0-64 16,0 22-16,0 0 0,0 0 0,0 0 16,0 0-16,22-1 0,-1 1 15,-21 0-15,21-21 0,0 42 0,0-21 16,22-1-16,-22 1 16,0 21-16,0 0 0,21 0 0,-20 0 15,20 0-15,-21 21 0,21 1 16,-20-1-16,-1 21 0,21-21 0,-21 22 15,0-1-15,-21 0 0,22 1 0,-22-1 16,21 0-16,-21 22 0,0-22 16,0 22-16,0-22 0,21 0 0,-21 22 15,0-22-15,0 0 0,0-20 16,0 20-16,0-21 0,0 0 0,0 0 16,0 1-16,0-1 15,0-42 16,0-1-31,0-20 16,21 21-16,0-21 0,-21-1 0,21 1 16,1-22-16,-1 22 0,0-21 15,0-1-15,0 1 0,0 20 0,1-20 16,20-1-16,-21 22 0,0 0 16,22-22-16,-1 22 0,-21 21 0,21-22 15,-20 1-15,-1 21 0,21 0 16,-21 21-16,0 0 0,1 0 15,-1 21-15,0 21 16,-21-21-16,0 22 0,0-1 0,0 0 16,0 22-16,0-22 0,0 22 15,0-1-15,-21 22 0,21-22 0,-21 1 16,-1-1-16,1 1 0,21-1 0,0 1 16,-21-1-16,21-20 0,-21-1 15,21 0-15,0 1 0,0-22 0,0 0 16,0 0-16,0 0 0,0 0 15,0 1-15,0-44 32,21 1-17,-21 0-15,0 0 0,21 0 16,-21 0-16,0-1 0,0-20 0,0 21 16</inkml:trace>
  <inkml:trace contextRef="#ctx0" brushRef="#br0" timeOffset="1124.36">3238 2074 0,'0'0'0,"-21"22"16,21-1-1,21-21 16,1 0-31,-1-21 0,0 21 0,0-22 16,21 1-16,-20 21 0,20-21 0,-21 0 16,21 0-16,-20-22 0,-1 22 15,21 0-15,-21-21 0,-21 21 0,21-1 16,-21-20-16,0 21 0,0 0 16,0-22-16,0 22 0,-21 21 15,0 0-15,0 0 0,0 0 16,-22 0-16,22 21 0,0 1 0,-21-1 15,21 21-15,-22-21 0,22 22 16,-21-1-16,21 0 0,-1 1 16,1-1-16,21 0 0,0 1 0,-21-1 15,21 0-15,0-21 0,0 22 16,0-22-16,21 0 0,0 0 0,1 0 16,20-21-16,-21 22 0,21-22 0,-20 0 15,20 0-15,0 0 0,-21 0 16,22-22-16,-1 22 0,-21-21 0,22 0 15,-1 0-15,-21 0 0,21-22 0</inkml:trace>
  <inkml:trace contextRef="#ctx0" brushRef="#br0" timeOffset="1467.68">4445 974 0,'0'-21'16,"0"42"-16,-21-42 0,0 21 16,-1 0-16,1 0 0,21 21 15,-21 0-15,21 21 0,0-21 0,-21 22 16,0 20-16,21-20 0,-21 20 16,-1-21-16,22 43 0,-21-21 15,0 20-15,21-20 0,-21 20 0,0-20 16,0 21-16,-1-22 0,1 1 15,21-1-15,-21 1 0,0-22 0,21 0 16,-21 1-16,21-1 0,0-21 0,0 0 16,0 0-16,0 1 0,21-22 31,0 0-31,-21-22 0,21 1 16,0 0-16,1 0 0,-1-21 15,0 20-15,0-20 0,21 0 0</inkml:trace>
  <inkml:trace contextRef="#ctx0" brushRef="#br0" timeOffset="2012.77">4784 995 0,'0'0'0,"0"21"15,-22 0 1,22 0-16,0 22 0,0-1 0,0 0 15,-21 22-15,21-22 0,-21 22 16,0-1-16,21 1 0,-21-1 0,0 22 16,-1-22-16,1 1 15,0-1-15,0 1 0,0-1 0,0-20 16,21-1-16,0 0 0,-22 1 0,1-1 16,21-21-16,-21 22 0,21-22 15,0 0-15,0 0 0,-21-21 16,21-21 15,0 0-31,0 0 16,21-1-16,-21 1 0,21-21 0,0 21 15,1-22-15,-1 22 0,0-21 16,0 21-16,21-22 0,-20 1 0,-1 21 16,21 0-16,-21 0 0,0-1 15,1 1-15,20 0 0,-21 21 16,0 0-16,0 0 0,1 21 15,-22 0-15,0 1 0,21 20 0,-21-21 16,0 0-16,0 22 0,0-22 16,0 21-16,0-21 0,0 0 0,0 1 15,-21 20-15,21-21 0,-22 0 16,1 0-16,21 1 0,-21-22 16,21 21-16,0-42 62,-21-1-62,21 1 0</inkml:trace>
  <inkml:trace contextRef="#ctx0" brushRef="#br0" timeOffset="2248.64">4149 1736 0,'0'0'0,"-22"0"0,1 0 16,42 0 15,1 0-31,-1 0 0,21-21 16,-21 21-16,22 0 0,-1 0 0,-21 0 16,21-22-16,-20 22 0,20 0 0,-21 0 15,0 0-15,0 0 0,1 0 16,-22-21-16,21 21 15</inkml:trace>
  <inkml:trace contextRef="#ctx0" brushRef="#br0" timeOffset="2775.85">5376 1926 0,'21'-21'16,"-21"0"-16,0 0 15,-21 21 16,21 21-31,-21 0 0,21 0 16,-21 0-16,0 1 0,21-1 16,-21 0-16,-1 21 0,1-21 0,0 1 15,21 20-15,0-21 0,-21 0 0,21 0 16,0 1-16,0-1 0,0 0 16,0 0-16,0 0 0,21-21 0,0 0 15,22 0-15,-22 0 0,0 0 16,21 0-16,-21 0 0,22-21 15,-22 21-15,0-21 0,21 0 0,-20 0 16,-1-1-16,0 1 0,0 0 0,0 0 16,-21-21-16,0 20 0,0-20 15,0 21-15,0 0 0,0 0 0,-21-1 16,0 1-16,0 0 0,0 21 16,-1 0-16,1 0 0,0 0 15,0 0-15,0 0 0,0 0 0,-1 0 16,22 21-16,-21-21 0,21 21 0,-21 1 15,21-1-15,0 0 16,0 0-16,21-21 0,0 0 16,1 0-16,-1 21 0</inkml:trace>
  <inkml:trace contextRef="#ctx0" brushRef="#br0" timeOffset="3359.52">6244 1863 0,'0'0'0,"0"-21"0,0-22 16,0 22-16,-21 0 15,0 21 1,0 0-16,-1 0 0,22 21 16,-42-21-16,21 21 0,0 0 0,0 1 15,-1 20-15,-20-21 0,21 21 0,0-20 16,0 20-16,-1 0 0,1-21 15,0 22-15,21-22 0,0 21 0,-21-21 16,21 1-16,0-1 0,0 0 16,0 0-16,21 0 0,0 0 0,0-21 15,1 0-15,-1 0 0,0 0 0,0 0 16,0 0-16,22 0 0,-22-21 16,0 21-16,0-21 0,21 0 0,-20 0 15,-1 0-15,0-22 0,21 22 0,-21-21 16,1-1-16,-1 1 0,0 0 15,0-22-15,0 1 0,0-1 0,1 1 16,-1-1-16,0 1 0,0-1 0,0 1 16,0-1-16,-21 1 15,0 20-15,22-20 0,-22 21 0,0-1 16,0 1-16,0 21 0,0 0 16,0-1-16,-22 22 15,22 22-15,-21 20 16,0-21-16,21 21 0,-21 1 15,0-1-15,21 22 0,-21-1 0,-1 1 16,22 20-16,0-20 0,-21 20 0,21 1 16,-21-21-16,21-1 0,0 1 15,-21-1-15,21 1 0,0-22 0,0 0 16,0 1-16,0-22 0,0 0 0,0 0 16,0 0-16,0 0 15,0 1-15,21-22 0,0 0 0,0 0 16,1 0-16,-1 0 0,0-22 15</inkml:trace>
  <inkml:trace contextRef="#ctx0" brushRef="#br0" timeOffset="4164.05">8657 1207 0,'0'-43'0,"0"86"0,21-107 15,-21 43-15,0-21 0,0 20 0,0 1 16,0 0-16,-21 21 31,0 0-31,0 21 0,0 0 16,-1 22-16,1-22 0,0 42 0,0-20 16,0-1-16,21 22 0,-21-1 0,-1 1 15,22 20-15,0 1 16,-21-22-16,0 22 0,21-21 0,-21 20 15,21-20-15,0-22 0,0 22 0,0-22 16,0 0-16,21 1 0,0-22 16,0 0-16,1 0 0,-1 0 0,21-21 15,0 0-15,-20 0 0,20 0 0,0 0 16,1 0-16,-1-21 0,21 0 16,-20 0-16,-1 0 0,22-22 0,-22 22 15,21-21-15,-20-22 0,-1 22 0,-21-22 16,22 1-16,-22-1 0,0 1 15,0-22-15,-21 22 0,0-22 0,0 22 16,0-22-16,-42 21 16,21 1-16,-22-22 0,22 43 0,-21-22 15,-22 1-15,22 21 0,0 20 0,-22 1 16,22 0-16,-22 0 0,22 21 16,0 0-16,-1 0 0,1 21 0,0 0 15,20 0-15,-20 1 0,21 20 16,0-21-16,21 21 0,0-20 0,0 20 15,0 0-15,0-21 0,0 22 16,0-1-16,0-21 0,21 22 0,0-22 16,0 0-16,0 0 0,22 21 15,-22-20-15</inkml:trace>
  <inkml:trace contextRef="#ctx0" brushRef="#br0" timeOffset="5991.65">9398 1778 0,'0'-21'0,"0"0"15,21 21 1,0 0-16,0 0 15,1 0-15,-1 21 16,-21 0-16,21 0 0,0 0 16,-21 1-16,0 20 0,21-21 0,0 21 15,-21-20-15,0-1 0,0 21 0,0-21 16,0 0-16,0 1 0,0-1 16,0 0-16,0 0 0,0 0 0,0 0 15,22-21 16,-1 0-31,0 0 16,-21-21-16,21 0 0,0 0 16,-21 0-16,21 0 0,1-1 0,-1-20 15,0 21-15,0-21 0,21-1 16,-20 1-16,-1 0 0,0 20 0,0-20 16,0 21-16,0-21 0,1 20 15,-22 1-15,21 0 0,-21 0 16,0 42 15,0 0-15,-21 0-16,-1 22 0,1-22 0,21 21 15,-21-21-15,21 22 0,-21-22 0,21 21 16,-21-21-16,21 22 0,0-22 16,0 21-16,0-21 0,0 1 15,0-1-15,0 0 0,0 0 0,0 0 16,21 0-16,-21 1 0,21-22 0,0 0 15,0 21-15,1-21 0,-1 0 0,0 0 16,21 0-16,-21 0 0,1 0 16,-1 0-16,21-21 0,-21-1 0,0 22 15,1-21-15,-1 0 0,0 0 0,0 0 16,0 0-16,0-1 16,1-20-16,-22 21 0,0-21 0,21-22 15,0 22-15,-21 21 0,0-22 0,0 22 16,0-21-16,0 21 15,0-1-15,0 1 0,-21 21 16,0 0 0,-1 21-16,22 1 0,0-1 15,0 0-15,-21 0 0,21 21 0,0-20 16,0-1-16,0 21 0,0-21 16,0 0-16,0 22 0,0-22 0,0 0 15,0 0-15,0 0 0,0 1 0,21-1 16,1-21-1,-1 21-15,0-21 16,0 0-16,0 0 0,0-21 16,1 0-16,-1-1 0,0 1 15,0 0-15,-21 0 0,21-21 16,0 20-16,1-20 0,-22 21 0,0-21 16,21 20-16,-21-20 0,0 21 15,21 0-15,-21 0 0,0-1 0,0 1 16,0 42 15,0 1-31,0-1 0,0 0 16,0 0-16,0 0 15,0 22-15,21-22 0,-21 0 16,21 0-16,-21 0 0,21 0 0,-21 22 16,0-22-16,0 0 0,22 0 0,-22 0 15,0 1-15,21-22 0,-21 21 16,0 0-16,21-21 0,0 21 15,0-21-15,0 0 0,1 0 16,-1 0-16,0 0 0,0 0 16,0-21-16,0 0 0,1 21 0,-1-21 15,0-1-15,0 1 0,0 0 0,-21 0 16,21-21-16,1-1 0,-1 1 16,0 0-16,0-1 0,0-20 15,0-1-15,1 1 0,-1 20 0,-21-20 16,21-1-16,0 22 0,-21-21 15,21 20-15,-21-20 0,0 20 0,0 1 16,0 21-16,0-21 0,0 20 0,0 1 16,0 0-16,-21 21 15,0 21 1,0 0-16,21 1 0,-21 20 16,21 0-16,-22-21 0,1 22 0,21-1 15,0 0-15,-21 1 0,0 20 0,21-20 16,-21-1-16,21 21 0,0-20 15,0 20-15,0-20 0,0 20 16,0-21-16,0 1 0,0-22 0,0 21 16,0 1-16,21-22 0,0 0 15,-21 0-15,21 0 0,0 0 0,1-21 16,-1 22-16,0-22 0,0 0 16,0 0-16,0 0 15,1-22-15,-1 1 0,0 0 16,0 0-16,0 0 0,0 0 0,-21-22 15,22 22-15,-1-21 0,0 21 16,-21-22-16,21 1 0,0 21 0,-21-22 16,0 22-16,21-21 0,-21 21 0,0 0 15,0 42 17,-21 0-32,21 0 15,0 21-15,-21-20 0,0 20 16,21-21-16,-21 21 0,21 1 0,0-22 15,0 21-15,0-21 0,0 1 0,0 20 16,0-21-16,0 0 0,0 0 16,0 1-16,0-1 0,21-21 15,0 0-15,0 0 0,0 0 16,1 0-16,-1 0 0,0-21 16,0-1-16,21 22 0,-20-21 15,-1 0-15,0 0 0,-21-21 0,21 20 16,0-20-16,0 21 0,1-21 0,-22-1 15,0 1-15,0 0 0,0 20 16,0-20-16,0 21 0,0 0 0,0 0 16,-22 21-16,1 0 0,0 0 15,0 0-15,0 0 0,0 0 16,-1 0-16,1 0 0,0 21 0,0-21 16,21 21-16,-21 0 0,21 0 31,0 0-31,21-21 15,21 22-15</inkml:trace>
  <inkml:trace contextRef="#ctx0" brushRef="#br0" timeOffset="8521.62">12467 1884 0,'21'0'0,"0"-21"16,-21 0-16,0-1 16,0 1-16,0 0 15,0 0-15,0 0 0,0 0 16,0-1-16,0 1 0,-21 21 15,0 0-15,0-21 16,0 21-16,0 0 0,-1 0 0,1 0 16,-21 21-16,21 0 0,-22 1 15,22-1-15,-21 0 0,21 0 0,-22 0 16,22 22-16,0-22 0,0 0 16,0 21-16,21-21 0,0 1 15,0 20-15,0-21 0,0 0 0,0 0 16,0 1-16,21-1 0,0-21 0,0 21 15,0-21-15,1 0 0,-1 21 0,0-21 16,0 0-16,0 0 0,0 0 16,1 0-16,-1 0 0,0-21 0,0 21 15,0-21-15,0 0 0,1 21 0,-1-22 16,-21 1-16,21 0 0,-21-21 16,21 21-16,-21-1 0,0-20 0,21 21 15,-21 0-15,0-22 0,21 22 0,-21 0 16,0 0-16,0 0 15,0 42 1,0 0 0,0 0-16,-21 0 15,21 22-15,0-22 0,0 0 0,0 0 16,0 22-16,0-22 0,0 0 0,21 0 16,-21 0-16,22 0 0,-1 1 15,-21-1-15,21 0 0,0-21 0,0 21 16,0-21-16,22 0 0,-22 21 0,0-21 15,21 0-15,-20 0 0,20 0 16,0 0-16,-21 0 0,22-21 0,-1 0 16,0 21-16,1-21 0,-22 0 0,21-1 15,1 1-15,-22 0 16,0 0-16,21-21 0,-21 20 0,1 1 16,-22-21-16,0 21 0,21 0 0,-21-22 15,0 22-15,0 0 0,0 0 16,0 0-16,-21-1 0,-1 22 15,1 0-15,0 0 0,0 0 16,0 0-16,0 0 0,-1 0 16,1 22-16,-21-22 0,21 21 0,0 0 15,21 0-15,-22 0 0,1 0 0,21 1 16,0-1-16,0 0 0,0 0 16,0 0-16,0 0 0,0 1 0,0-1 15,0 0-15,21 0 16,1-21-16,-1 0 0,-21 21 15,21-21-15,0 0 0,0 0 0,0 0 16,1 0-16,-1 0 0,0 0 0,0 0 16,-21-21-16,21 21 0,0-21 15,1 0-15,-22 0 0,21-1 0,0 1 16,-21-21-16,21 21 0,0-22 0,-21 1 16,0 0-16,21-1 0,1 1 15,-22 0-15,21-1 0,-21 1 0,0-21 16,0 20-16,0 1 0,21 0 0,-21-1 15,0 1-15,0 0 16,0-1-16,0 1 0,0 21 0,0-22 16,0 22-16,0 0 0,0 0 0,0 42 47,-21 21-47,21-20 0,-21 20 15,21-21-15,0 21 0,-22 1 0,22-1 16,-21 0-16,21 1 0,-21-1 0,21 0 15,0 22-15,0-22 0,-21 1 16,21 20-16,0-21 0,0 1 0,0-1 16,0 0-16,0 1 0,0-1 0,0-21 15,21 22-15,-21-22 16,21 0-16,0 0 0,1 0 0,-1 0 16,0 1-16,0-22 0,0 21 0,0-21 15,22 0-15,-22 0 0,0 0 16,21 0-16,-20 0 0,-1 0 0,21 0 15,-21 0-15,22-21 0,-22-1 0,0 22 16,0-21-16,0 0 0,22 0 16,-22 0-16,0-22 0,0 22 0,0 0 15,0-21-15,-21 21 0,22-22 0,-1 22 16,-21 0-16,0 0 0,0 0 16,-21 42 15,21 0-31,-22 0 0,22 0 15,-21 0-15,21 1 0,0-1 16,0 0-16,0 0 0,0 0 0,0 0 16,0 1-16,0-1 0,0 0 0,0 0 15,21-21-15,1 0 16,-1 21-16,0-21 0,0 0 16,0 0-16,0 0 0,1 0 15,-1-21-15,0 21 0,0-21 16,21 0-16,-20 21 0,-1-21 0,0-1 15,0 1-15,0 0 0,0 0 0,1-21 16,-1 20-16,-21 1 16,21 0-16,-21 0 0,0 0 15,0 42 17,0 0-32,0 0 0,0 0 0,0 1 15,-21-1-15,0 0 0,21 0 0,-22 0 16,22 0-16,0 1 0,0-1 15,-21 0-15,21 0 0,0 0 16,0-42 31,21 21-31,-21-21-16,43-21 15,-43 20-15,21 1 0,0 0 0,0 0 16,0 0-16,1 0 0,-1-22 0,0 22 15,0 0-15,21 0 0,-20 0 0,20-1 16,-21 22-16,0 0 0,0 0 16,1 0-16,-1 0 0,0 22 15,-21 20-15,0-21 0,21 0 16,-21 22-16,0-22 16,0 0-16,0 21 0,21-21 0,-21 1 15,21-1-15,1 0 0,-22 0 0,21 0 16,0-21-16,0 21 0,0-21 15,22 0-15,-22 0 0,0 22 0,21-22 16,-21 0-16,22 0 0,-1 0 0,-21 0 16,22-22-16,-22 22 0,21-21 15,-21 21-15,0-21 0,22 0 0,-22 0 16,0 0-16,21-1 0,-42-20 0,22 21 16,-1-21-16,-21 20 0,21-20 15,-21 21-15,0-21 0,0 20 0,0 1 16,0 0-16,0 0 0,-21 21 15,0 0-15,-1 0 0,1 0 16,0 0-16,0 21 0,0 0 0,0 0 16,-22 1-16,22 20 0,0-21 0,-21 21 15,20-20-15,1-1 0,0 21 16,0-21-16,0 0 0,21 1 0,0-1 16,0 0-16,0 0 0,0 0 0,0 0 15,21-21-15,0 0 16,0 0-16,0 0 0,1 0 15,-1 0-15,0 0 0,0-21 0,21 21 16,-20-21-16,-1 0 0,0 21 0,0-21 16,0 0-16,0-22 15,-21 22-15,22 0 0,-1 0 0,0 0 16,0-22-16,-21 22 0,0 0 0,21 21 16,-21-21-16,21 21 0,-21 21 31,-21 0-16,0 0-15,21 22 0,0-22 16,-21 21-16,0-21 0,21 22 0,-21-1 16,21 0-16,0-21 0,0 22 0,-22-1 15,22 0-15,0 1 0,-21-1 16,21 0-16,0 22 0,0-22 16,0 22-16,0-22 0,-21 22 0,21-22 15,0 21-15,-21-20 0,21-1 0,-21 22 16,21-22-16,0 0 0,0 1 15,-21-1-15,21 0 0,-22 1 0,22-1 16,0-21-16,0 21 0,0-20 0,0 20 16,0-21-16,-21 0 0,21 0 0,0 1 15,-21-1-15,0-21 32,0 0-32,0 0 0,-1 0 15,1-21-15,21-1 0,-21 22 0,0-21 16,0 0-16,21 0 15,-21 0-15,-1 0 0,1-1 0,0-20 16,21 21-16,-21-21 0,0-1 0,-22 22 16,22-42-16</inkml:trace>
  <inkml:trace contextRef="#ctx0" brushRef="#br0" timeOffset="8923.92">14055 1207 0,'-22'0'0,"1"0"15,21 21 1,0 0 0,21-21-16,1 0 15,-1 0-15,0 0 0,0 0 16,0 0-16,0 0 0,1 0 16,-22-21-1,-22 21 32,1 0-16,21 21-31,-21-21 16</inkml:trace>
  <inkml:trace contextRef="#ctx0" brushRef="#br0" timeOffset="9943.61">2328 2858 0,'0'0'15,"-21"0"-15,0 0 0,-21 0 0,20 0 16,1 0-16,0 0 0,0 0 0,0 0 16,42 0 31,0 0-47,21 0 0,-20 0 0,41 0 15,-21 0-15,43 0 0,-21 0 16,20 0-16,1 0 0,0 0 0,20 0 15,1 0-15,0 0 0,21 0 16,0 0-16,0 0 0,0 0 0,0 0 16,21 0-16,-21 0 0,21 0 0,1 0 15,20 0-15,-21 0 0,0 0 16,-21 0-16,21 0 0,-42 0 0,0 0 16,0 0-16,-43 0 0,1 0 15,-1 0-15,-41 0 0,20 0 16,-21 0-16,-42 0 31,0 0-15,0 0-1,42 0 17,0-22-32</inkml:trace>
  <inkml:trace contextRef="#ctx0" brushRef="#br0" timeOffset="10855.31">8869 2582 0,'0'0'0,"-64"0"0,1 0 0,20 0 16,1 0-16,0 0 0,21 0 0,-22 0 15,22 0-15,0 0 0,42 0 47,0 0-47,0 0 0,1 0 16,20 0-16,0 0 0,22 0 15,-1 0-15,1 0 0,-1 0 16,22 0-16,0 0 0,-1 0 0,1 0 16,0 0-16,-1 0 0,22 0 15,0 0-15,0 22 0,21-22 0,0 0 16,-21 0-16,21 0 0,0 21 16,21-21-16,-21 0 0,21 0 0,0 0 15,21 0-15,-20 0 0,20 0 0,0 0 16,1 0-16,-1 0 0,21 0 15,-20 0-15,-1 0 0,22 0 0,-22 0 16,21-21-16,-20 21 0,-1 0 0,-21-22 16,22 22-16,-22-21 0,21 0 15,-21 21-15,0 0 0,-21-21 16,0 21-16,0 0 0,0 0 0,0 0 16,-21 0-16,0-21 0,0 21 15,-43 0-15,22 0 0,-43 0 0,22 0 16,-43 0-16,21 0 0,-20 0 0,-1 0 15,0 0-15,0 0 16,-21-21 0,-21 21 15,0 0-31,0 0 0,-1 0 16,1 0-16,0 0 0,0-22 15,0 22-15,0 0 0,-1 0 16,-20 0-16,21 0 0,-21 0 0</inkml:trace>
  <inkml:trace contextRef="#ctx0" brushRef="#br0" timeOffset="13024.18">487 4212 0,'21'0'0,"0"0"15,-21-21-15,21 21 16,-21-21-16,21 21 0,1-21 16,-22 0-1,21-1 1,-21 1-1,-21 21 17,21 21-17,0 1-15,-22-1 16,1 0-16,21 0 0,-21 0 0,21 0 16,0 1-16,0-1 0,-21 0 15,21 0-15,0 0 0,0 0 16,0 1-16,0-1 15,0 0-15,0 0 16,21-21 0</inkml:trace>
  <inkml:trace contextRef="#ctx0" brushRef="#br0" timeOffset="13467.93">931 4128 0,'0'42'16,"0"-21"-16,0 0 15,0 0-15,0 1 16,21-44 31,1 1-47,-22 0 16,0 0-16,0 0 15,0 0-15,0-1 16,0 1-16,-22 42 31,1 1-15,21-1-16,0 0 0,0 0 0,-21 0 15,21 0-15,0 22 0,0-22 0,0 0 16,0 0-16,0 0 16,0 1-16,21-22 15,0 0-15</inkml:trace>
  <inkml:trace contextRef="#ctx0" brushRef="#br0" timeOffset="14492.35">2032 3704 0,'0'0'0,"0"21"31,-21 1-31,21-1 16,0 0-16,0 0 0,-21 21 0,21 1 15,-22-1-15,22 0 0,-21 22 16,21-22-16,-21 22 0,0-1 16,21 1-16,-21-1 0,0-20 15,-1 20-15,1 1 0,0-22 0,0 21 16,-21 43-16,20-63 0,1 20 15,0-21-15,0 1 0,0-1 16,0 0-16,-1-20 0,1-1 0,21 0 16,0 0-16,-21-21 15,0-21 1,21 0-16,0 0 16,0-1-16,0-20 0,0 21 0,0-21 15,0-1-15,0 1 16,21 0-16,0-1 0,0 1 0,-21 0 15,22-1-15,-1 22 0,-21 0 16,21 0-16,0 0 0,0-1 0,0 22 16,1 0-16,-22 22 15,21-1 1,-21 0-16,21 0 0,-21 0 0,0 22 16,0-22-16,0 0 0,0 21 15,0-21-15,21 22 0,-21-22 0,21 0 16,0 21-16,-21-20 0,22-1 15,-1 0-15,0-21 0,0 21 0,0 0 16,0-21-16,22 0 0,-22 0 0,21 0 16,-21 0-16,22 0 15,-1-21-15,0 0 0,1 0 0,-1 0 16,-21-1-16,22 1 0,-22 0 16,21-21-16,-21 21 0,22-64 15,-22 64-15,0-22 0,0 1 0,-21-21 16,0 20-16,21-20 0,-21-1 15,0 1-15,0-1 0,0 1 0,0-1 16,0 1-16,0-1 0,-21 1 16,21 20-16,-21 1 0,-21 0 0,20-1 15,1 22-15,-21 0 0,0 0 16,20 0-16,-20 0 0,0 21 0,-1 0 16,22 0-16,-21 21 0,0 0 15,20 0-15,-20 0 0,21 0 16,-21 22-16,20-1 0,1 0 0,0 1 15,0-1-15,21 22 0,0-22 16,0 21-16,0-20 0,0-1 0,0 0 16,0 1-16,0-22 0,21 21 15,0-21-15,0 1 0,1-1 0,-1 0 16,0 0-16,21-21 0,-21 0 0,22 0 16,-22 0-16,0 0 0,21 0 15,-20 0-15,-1 0 0,0 0 0,0-21 16,0 0-16,0 21 0,1-21 15,-1-1-15</inkml:trace>
  <inkml:trace contextRef="#ctx0" brushRef="#br0" timeOffset="15331.85">2794 4593 0,'0'0'15,"21"0"17,0 0-32,0-21 15,1 21-15,-1-21 0,42-43 16,-42 43-1,-21 0-15,22 0 0,-22 0 16,0-22-16,0 22 0,0 0 16,0 0-16,0 0 0,-22 21 15,1 0-15,0 0 0,0 0 16,0 21-16,0-21 0,-1 21 0,1 0 16,0 0-16,0 22 0,21-22 0,0 21 15,-21-21-15,21 22 16,0-22-16,0 0 0,0 21 0,0-20 15,0 20-15,0-21 0,0 0 16,0 0-16,21 22 0,0-22 0,0 0 16,0 0-16,1-21 0,-1 0 15,0 0-15,21 0 0,-21 0 16,1 0-16,-1 0 0,21-21 0,-21 21 16,0-21-16,22 0 0,-22 0 0,0-22 15,0 22-15,0 0 16,1 0-16,-1-22 0,0 22 0,0 0 0,0-21 15,-21 21-15,21-1 0,-21-20 16,22 21-16,-22 0 16,0 0-16,21 21 0,-21 21 31,0 0-31,0 0 16,0 0-16,0 0 0,0 1 0,0 20 15,0-21-15,0 21 0,0-20 0,0 20 16,0-21-16,0 21 0,0-20 15,0 20-15,0-21 0,0 0 0,0 0 16,0 1-16,21-22 0,0 21 16,0-21-16,0 0 15,1 0-15,-1-21 0,0-1 16,0 1-16,0 0 0,0 0 0,1-21 16,-1 20-16,0 1 0,0-21 15,0 21-15,0-22 0,1 1 0,-1 21 16,0-21-16,-21 20 0,21 1 0,0-21 15,0 21-15,-21 0 16,0 42 31,0 0-31,22 0-1</inkml:trace>
  <inkml:trace contextRef="#ctx0" brushRef="#br0" timeOffset="15755.6">4085 4614 0,'21'0'0,"22"0"16,-22 0-16,21 0 15,-21-21-15,0 21 0,1-21 16,20 0-16,-21 21 0,0-21 0,0 0 16,1-1-16,-1 22 0,0-21 0,-21 0 15,0 0-15,0 0 0,0 0 16,0-1-16,0 1 0,-21 21 16,0 0-16,-1 0 0,1 0 15,0 0-15,-21 0 0,21 21 16,-1 1-16,1-1 0,0 0 0,0 0 15,0 21-15,0-20 0,-1 20 0,1-21 16,0 21-16,21 1 0,0-22 16,0 21-16,0-21 0,0 22 15,0-22-15,0 21 0,0-21 0,21 1 16,0-1-16,1-21 0,-1 21 0,0-21 16,0 0-16,0 0 0,0 0 15,1 0-15,-1 0 0,21 0 0,-21-21 16,22 0-16,-22-1 0,21 1 0,-21 0 15,22 0-15,-22-21 0,21 20 16,0-20-16</inkml:trace>
  <inkml:trace contextRef="#ctx0" brushRef="#br0" timeOffset="16108.4">5228 3577 0,'0'-21'0,"0"0"0,-21 21 16,0 0 0,0 21-1,21 0-15,0 0 0,-22 1 0,1 20 16,21 0-16,-21 1 0,0-1 16,21 0-16,-21 22 0,0-22 0,-1 22 15,1 20-15,0-20 0,-21-1 0,21 1 16,-1-1-16,-20-20 15,21 20-15,0 1 0,0-22 0,-1 0 16,1 1-16,21-1 0,0 0 0,0 1 16,-21-22-16,21 21 0,0-21 15,0 0-15,0 1 0,0-1 0,0 0 16,21-21-16,0 0 16,1 0-16,-1-21 15,0 21-15,0-21 0,0-1 16,0 1-16,1-21 0,-1 21 0</inkml:trace>
  <inkml:trace contextRef="#ctx0" brushRef="#br0" timeOffset="16465.18">5228 4466 0,'0'21'16,"0"1"-1,-21-1-15,0 0 0,0 0 16,21 0-16,0 0 0,-22 22 15,22-22-15,-21 0 0,21 0 0,0 0 16,0 1-16,0-1 0,0 0 0,0 0 16,0 0-16,21-21 15,1 0-15,-1 0 0,0 0 0,0 0 16,0 0-16,0 0 0,1-21 0,-1 0 16,0 21-16,0-21 0,0 0 0,0-1 15,1 1-15,-22 0 16,0 0-16,21-21 0,-21 20 0,0-20 15,0 21-15,0-21 0,0 20 0,0-20 16,-21 21-16,-1 0 0,1 0 0,0 21 16,0-22-16,0 22 15,0 0-15,-1 0 0,1 0 16,0 22-16,0-22 0,21 21 0,0 0 16,-21-21-16,21 21 15</inkml:trace>
  <inkml:trace contextRef="#ctx0" brushRef="#br0" timeOffset="17267.74">6138 4318 0,'0'0'0,"0"-21"15,-21 21 17,21 21-32,0 0 0,-21-21 15,21 21-15,-21 22 0,21-22 16,0 0-16,0 21 0,-21 1 0,-1-1 16,1 0-16,0 1 0,0 20 0,0-20 15,0 20-15,-1 1 0,1-1 0,0 1 16,0-22-16,-21 21 15,20 1-15,22-1 0,-21-20 0,21 20 0,-21-20 16,21-1-16,0 0 0,0 1 0,0-1 16,0 0-16,0-21 0,0 1 15,0-1-15,0 0 0,0 0 16,21-21 0,-21-21-1,0 0-15,0 0 0,0-1 16,0 1-16,0 0 0,0 0 0,0-21 15,0 20-15,0-20 0,0 0 0,0-1 16,0 1-16,0 0 0,0-22 0,0 22 16</inkml:trace>
  <inkml:trace contextRef="#ctx0" brushRef="#br0" timeOffset="17603.38">5736 4530 0,'0'0'0,"0"-21"16,0-1-16,0 1 0,0 0 0,21-21 15,0 21-15,1-1 0,-1 1 0,21 0 16,-21 0-16,22-21 0,-1 20 16,0 22-16,1-21 0,20 0 0,-21 21 15,1 0-15,-1 0 0,0 0 0,1 0 16,-22 0-16,0 21 0,0 0 16,0 1-16,-21-1 0,22 21 0,-22-21 15,0 0-15,0 22 0,0-22 0,-22 0 16,1 21-16,0-20 0,0-1 15,-21 0-15,20 0 0,-20 0 16,21 0-16,-21 1 0,20-22 0,1 21 16,-21 0-16,21-21 0,0 0 0,21 21 15,-22-21-15,1 0 0,42-21 47,1 0-31,-1 21-16,0-21 0</inkml:trace>
  <inkml:trace contextRef="#ctx0" brushRef="#br0" timeOffset="17887.73">6710 4297 0,'0'21'31,"0"0"-31,-21 0 0,-1 1 16,22-1-16,-21 0 0,21 0 16,0 21-16,-21-20 0,0-1 0,21 0 15,-21 0-15,21 0 0,0 22 0,-21-22 16,21 0-16,-22-21 0,22 21 16,0 0-16,-21-21 0,21 21 15,0-42 16,21 0-31,1 0 16,-1 0-16,-21 0 0</inkml:trace>
  <inkml:trace contextRef="#ctx0" brushRef="#br0" timeOffset="18211.54">6689 4064 0,'0'0'0,"-22"0"0,1 0 0,0 21 15,0-21 1,21 21-16,0 1 16,21-22-1,0 0-15,0 0 0,1 0 16,-1 0-16,0-22 0,0 22 16,0-21-16,-21 0 0,0 0 15,21 0-15,-21 0 0,0-1 16,0 1-16,-21 21 15,0-21-15,0 21 0,0 0 0,0 0 16,-1 0-16,1 0 16,0 21-16,21 0 0,0 1 15,-21-1-15,21 21 0,0-21 16,0 0-16,0 1 0,0-1 0,0 0 16,0 0-16,21 0 15,0-21-15,0 21 0</inkml:trace>
  <inkml:trace contextRef="#ctx0" brushRef="#br0" timeOffset="18704.32">7070 4276 0,'0'21'16,"0"0"-16,0 0 15,0 0-15,0 1 16,0-1-16,0 0 0,0 0 15,-22 0-15,22 0 0,0 1 0,0-1 16,0 0-16,-21 0 0,21 0 16,-21 0-16,21 1 0,-21-22 0,21 21 15,0 0-15,-21-21 0,21 21 16,-21-21-16,21-21 31,0 0-31,0 0 16,0-1-16,0 1 0,21 0 0,0-21 15,0 21-15,0-1 0,0-20 16,1 21-16,-1 0 0,0 0 16,0-1-16,21 1 0,-20 0 0,-1 21 15,0 0-15,0 0 0,0 0 16,0 21-16,-21 0 16,0 1-16,0-1 0,0 0 15,0 0-15,0 21 0,0-20 0,0-1 16,0 0-16,0 0 0,0 0 0,0 0 15,0 1-15,0-1 0,0 0 16,0 0-16,0 0 0,0 0 16,0-42 31,22 0-47,-1 21 0,0-21 15</inkml:trace>
  <inkml:trace contextRef="#ctx0" brushRef="#br0" timeOffset="19463.88">8107 4382 0,'0'0'16,"0"-22"-16,0 1 0,0 0 0,0 0 15,0 0-15,-21 21 16,-1-21-16,1 21 0,0 0 15,0 0-15,0 0 0,0 0 0,-1 0 16,1 21-16,0 0 0,-21-21 0,21 21 16,-22 0-16,22 0 0,0 1 15,0 20-15,0-21 0,-1 0 0,1 0 16,21 1-16,-21-1 0,21 0 0,0 0 16,0 0-16,0 0 0,0 1 15,21-22-15,0 0 0,1 0 16,-1 0-16,0 0 0,0 0 0,0 0 15,0 0-15,1 0 0,-1 0 0,0-22 16,21 1-16,-21 0 0,1 21 16,-1-21-16,0 0 0,0 0 15,0-1-15,-21 1 0,21 0 0,-21 0 16,22 21-16,-22-21 0,0 0 0,0-1 16,0 44 15,0-1-31,0 0 15,0 0-15,0 0 0,0 22 16,-22-22-16,22 21 0,-21-21 16,21 22-16,0-1 0,0 21 0,-21-20 15,21-1-15,-21 22 0,0-22 0,21 21 16,0 1-16,-21-22 0,21 22 16,-22-22-16,22 22 0,-21-22 0,21 21 15,0-20-15,0 20 0,-21-20 16,21-1-16,0 21 0,0-20 0,-21-1 15,21 0-15,0 22 0,0-43 0,0 21 16,-21 1-16,21-22 0,-21 0 0,21 0 16,-22 0-16,1-21 0,0 0 15,0 0-15,0 0 0,0 0 0,-1 0 16,1 0-16,-21 0 0,21-21 0,-22-21 16,22 21-16,-21 0 0,0-22 0,20 1 15,-20 0-15,21-1 0,-21-20 16,20 20-16,1-20 0,21 21 15,0-22-15,0 22 0,0-22 0,0 22 16,0-22-16,0 22 0,0 0 0,0-22 16,21 22-16,-21 0 0,22-1 0,-1 1 15,21 0-15,-21-1 0,0 1 16,22 21-16,-22-22 0,0 22 0,21 0 16,-20 0-16,-1 0 0,0 0 0,0-1 15,0 1-15,0 0 0</inkml:trace>
  <inkml:trace contextRef="#ctx0" brushRef="#br0" timeOffset="21875.98">10266 4085 0,'21'-21'0,"0"0"15,-21 0-15,0 0 16,0 42-1,0 0 1,0 0-16,0 0 16,-21 22-16,21-22 0,0 0 0,-21 21 15,21 1-15,-21-22 0,21 21 0,0 0 16,-22-20-16,1 20 0,0-21 0,21 21 16,-21-20-16,0-1 0,0 21 15,21-21-15,-22 0 0,22 1 16,-21-22-16,21-22 31,0 1-31,0 0 0,0 0 16,21 0-16,1 0 0,-22-22 15,21 22-15,0-21 0,0-1 0,0 22 16,0-21-16,1 0 0,-1-1 0,0 1 16,0 21-16,0 0 0,0-22 0,22 22 15,-22 21-15,0-21 0,0 21 16,0 0-16,22 0 0,-22 0 0,0 21 15,0-21-15,-21 21 0,21 0 0,1 22 16,-22-22-16,0 21 16,21-21-16,-21 22 0,0-22 0,0 21 0,0-21 15,0 22-15,0-22 0,0 21 0,0-21 16,0 1-16,0-1 0,0 0 16,0 0-16,-21-21 0,21 21 15,-22-21-15,1 0 16,21-21-1,0 0-15,0 0 16,0 0-16,0-1 0,0-20 16,0 21-16,21-21 0,1 20 0,-1-20 15,0 21-15,0-21 0,0 20 0,0-20 16,1 21-16,20 0 0,-21 0 16,0-1-16,22 22 0,-22 0 0,0 0 15,21 0-15,-21 0 0,1 0 16,-1 0-16,0 22 0,0-1 0,-21 0 15,0 21-15,21-21 0,-21 1 0,0 20 16,0-21-16,0 21 0,0-20 16,0-1-16,0 21 0,0-21 0,0 0 15,0 1-15,0-1 0,0 0 0,0 0 16,0 0-16,0 0 0,21-21 16,1 0-16,-1 0 15,0 0-15,0 0 16,0-21-16,0 21 0,22-21 15,-22 21-15,0-21 0,0 0 0,0 0 16,1-1-16,-1 1 0,0 0 0,-21 0 16,21-21-16,-21 20 0,21-20 0,-21 21 15,0-21-15,0 20 0,0 1 16,0-21-16,0 21 0,0 0 0,21 21 16,-21-22-16,0 44 31,-21-22-31,21 21 15,0 0-15,0 0 0,-21 21 0,21-20 16,-21-1-16,21 21 0,0-21 0,0 0 16,0 22-16,0-22 0,0 0 15,0 0-15,0 0 0,0 1 16,0-1-16,0 0 0,21 0 0,0-21 16,-21 21-16,21-21 0,1 0 0,-1 0 15,0 0-15,0 0 0,0 0 0,0 0 16,1 0-16,-1-21 0,0 0 0,0 21 15,0-21-15,-21 0 0,21-1 16,1 1-16,-22 0 0,21-21 16,0 21-16,-21-22 0,0 22 0,21-21 0,-21-1 15,21 22-15,-21-21 0,21 0 0,-21 20 16,0 1-16,0 0 0,0 0 16,0 0-16,0 42 31,0 0-31,0 21 0,-21-20 15,21-1-15,-21 21 0,21-21 16,-21 22-16,21-1 0,0-21 0,-21 21 16,21 1-16,0-22 0,0 21 0,0-21 15,0 1-15,0 20 0,0-21 0,21 0 16,-21 0-16,21 1 0,0-1 16,0-21-16,1 21 0,-1-21 0,0 0 15,0 0-15,0 0 0,0 0 0,1 0 16,20 0-16,-42-21 0,42 21 0,-21-21 15,1-1-15,-1 1 0,0-21 16,0 21-16,0-22 0,0 22 16,1-21-16,-1 0 0,0-22 0,0 22 15,0-22-15,0 22 0,1-22 0,-1 1 16,0 21-16,0-22 0,-21 22 0,21-1 16,-21 1-16,21 0 0,-21 21 15,0-22-15,0 22 0,0 0 0,0 0 16,0 0-16,0 42 31,0 0-31,0 0 16,-21 0-16,0 0 0,21 22 0,0-22 15,-21 21-15,0 1 0,0-1 16,-1 21-16,22-20 0,-21-1 0,0 22 16,21-22-16,-21 0 0,21 22 15,0-22-15,0 0 0,0 1 0,0-1 16,0 0-16,0-20 0,0 20 0,21-21 15,-21 21-15,21-20 0,0-1 0,1-21 16,-1 21-16,21-21 16,-21 0-16,0 0 0,1 0 0,-1 0 15,0-21-15,0 0 0,21 21 0,-20-22 16,-1 1-16,0 0 0,0 0 0,21-21 16,-20 20-16,-1-20 0,0 0 15,0-1-15,0 1 0,0-21 16,1 20-16,20-84 0,-21 85 15,0-22-15,0 22 0,1-21 0,-22 20 16,0 22-16,0-21 0,0 21 0,0-22 16,0 22-16,0 0 15,0 0-15,-22 21 16,1 21 0,21 0-16,0 0 0,0 0 15,-21 1-15,21 20 0,-21-21 16,21 21-16,0 1 0,0-1 0,-21 0 15,21 1-15,-21-1 0,21 22 0,-22-22 16,22 0-16,-21 1 0,21-1 16,0 0-16,0 1 0,0-1 15,-21 0-15,21-21 0,0 22 0,0-22 16,0 0-16,0 0 0,0 0 0,21 1 16,0-1-16,-21 0 0,22-21 0,-1 0 15,0 21-15,0-21 0,0 0 0,0 0 16,1 0-16,-1 0 0,0-21 15,0 21-15,21-21 0,-20 0 0,-1 21 16,0-22-16,0 1 0,21 0 0,-20-21 16,-1 21-16,0-1 0,0-41 15,0 42-15,0 0 0,-21-1 16,0 1-16,0 0 16,0 0-16,0 42 15,0 0 1,0 0-16,-21 1 0,0 20 15,21-21-15,0 0 0,0 0 16,0 1-16,0-1 0,0 0 0,0 0 16,0 0-16,0 0 0,0 1 15,21-22 1,0 0-16,1 0 16,-1-22-1,0 22-15,-21-21 0,0 0 16,21 21-16,0-21 0,-21 0 0,21 0 15,-21-1-15,0 1 0,0 0 0,22-21 16</inkml:trace>
  <inkml:trace contextRef="#ctx0" brushRef="#br0" timeOffset="22091.87">13525 3874 0,'0'0'0,"-21"0"0,0 0 15,0 0 1,0 0 0,0 0 31,-1 0-32,1 21-15</inkml:trace>
  <inkml:trace contextRef="#ctx0" brushRef="#br0" timeOffset="22280.27">12573 4191 0,'0'0'0,"0"21"0,-21 0 16,21 1-16,21-22 31,0 0-31,0 0 0,0 0 15,1 0-15,-1 0 0,0 0 0,21 0 16,-21 0-16,1 0 0,-1-22 0,21 22 16,-21 0-16,22-21 0</inkml:trace>
  <inkml:trace contextRef="#ctx0" brushRef="#br0" timeOffset="22728.01">13758 4255 0,'0'0'0,"0"-22"0,0 1 15,-21 21-15,0 0 31,21 21-15,0 1-16,0-1 0,0 0 16,0 21-16,0-21 0,-21 43 15,21-22-15,0 1 0,-21-1 16,21 0-16,-22 22 0,22-22 0,0 22 16,-21-1-16,0 1 0,0 20 0,21-20 15,-21-1-15,0 22 0,-1-22 0,-20 1 16,21 21-16,0-43 0,0 21 0,-1 1 15,22-22-15,0 1 0,-21-1 0,21-21 16,-21 21-16,21-20 0,0-1 16,0 0-16,0-42 31,0 0-15,0-1-16,0 1 0,0 0 0,21 0 15,-21 0-15,21-22 0,-21 22 0,0-21 16,22 0-16,-1 20 0</inkml:trace>
  <inkml:trace contextRef="#ctx0" brushRef="#br0" timeOffset="23043.85">13652 4551 0,'0'-42'0,"0"84"0,22-127 0,-22 64 0,0-21 16,21 21-16,0-22 0,0 22 15,-21 0-15,21-21 0,0 42 16,1-22-16,20 1 0,-21 0 0,0 21 15,22 0-15,-1 0 0,-21 0 0,21 0 16,-20 21-16,-1 0 0,0 1 0,0-1 16,-21 21-16,21-21 0,-21 0 15,0 22-15,0-22 0,-21 0 0,0 0 16,0 0-16,0 1 0,-22-1 0,22 0 16,-21 0-16,21 0 0,-22 0 0,1-21 15,21 22-15,0-22 0,-22 0 0,22 21 16,0-21-16,0 0 15,42-21 17,0-1-17,0 1-15,0 0 0,1 0 0</inkml:trace>
  <inkml:trace contextRef="#ctx0" brushRef="#br0" timeOffset="23348.19">14584 3450 0,'0'0'0,"0"-21"0,-21 21 16,-1 0-16,1 21 16,21 0-16,-21 1 0,21 20 15,0 0-15,0 1 0,-21-1 0,21 0 16,-21 22-16,21-22 0,0 22 0,0 20 15,-21-20-15,21-1 0,-22 1 0,22-1 16,-21 1-16,21-22 0,0 0 16,-21 22-16,21-22 0,-21-21 0,21 22 15,0-22-15,0 0 0,0 0 0,0 0 16,0 1-16,21-22 16,0-22-1,0 1-15,1 0 16</inkml:trace>
  <inkml:trace contextRef="#ctx0" brushRef="#br0" timeOffset="23699.99">14584 4360 0,'21'0'32,"0"0"-32,0 0 15,0 0-15,1 0 0,-1 0 16,0-21-16,0 21 0,0 0 0,0-21 15,1 21-15,-1 0 0,0-21 16,0 0-16,0 21 0,0-21 16,1-1-16,-22 1 0,0 0 0,0 0 15,0 0-15,0 0 0,0-1 0,0 1 16,-22 21-16,1 0 16,0 0-16,0 0 0,0 21 15,0 1-15,-1-1 0,-20 0 0,21 21 16,0 1-16,0-22 0,-1 21 0,22 0 15,0 1-15,-21-22 0,21 42 16,0-41-16,0-1 0,0 0 16,21 0-16,1 0 0,-1 0 0,0-21 15,0 0-15,0 0 0,0 0 0,1 0 16,-1 0-16,0 0 16,0 0-16,-21-21 0,21 21 0</inkml:trace>
  <inkml:trace contextRef="#ctx0" brushRef="#br0" timeOffset="24711.93">16129 3789 0,'0'0'0,"0"-21"0,-21 21 31,21 21-31,-21-21 16,21 21-16,-22 0 15,22 0-15,0 22 0,0-22 0,-21 21 16,0-21-16,21 22 0,0-22 0,-21 21 16,0-21-16,21 1 0,-21 20 0,-1-21 15,22 0-15,0 0 0,0 1 16,-21-22-16,21-22 31,0 1-31,0 0 16,0 0-16,0-21 0,0 20 15,21-20-15,-21 21 0,22-21 0,-1-1 16,0 22-16,-21-21 0,21-1 0,0 22 16,0-21-16,1 21 15,-1-22-15,21 22 0,-21 0 0,0 0 16,1 21-16,-1 0 0,21 0 0,-21 0 15,0 0-15,1 0 0,-22 21 0,21 0 16,0 0-16,-21 22 0,21-22 16,-21 0-16,0 21 0,0-20 0,0 20 15,0 0-15,0-21 0,0 22 0,0-22 16,-21 0-16,21 0 0,-21 0 0,21 1 16,0-1-16,-21-21 0,21-21 31,0-1-16,0 1-15,21 0 16,0 0-16,0 0 0,0-22 0,-21 22 16,21-21-16,1 21 0,20-22 0,-21 22 15,0-21-15,0 21 0,22 0 0,-22-1 16,21 1-16,1 0 0,-22 21 16,0 0-16,21 0 0,-21 0 0,1 21 15,-1 0-15,0 1 0,-21-1 0,0 21 16,0-21-16,0 22 0,0-1 0,0-21 15,0 21-15,0 1 0,0-22 16,-21 21-16,21-21 0,-21 22 0,21-22 16,-22 0-16,22 0 0,0 0 15,-21 1-15,42-44 32,1 1-17,-1 0-15</inkml:trace>
  <inkml:trace contextRef="#ctx0" brushRef="#br0" timeOffset="25140.69">17208 3831 0,'0'0'0,"-21"0"0,0 0 0,0 0 16,0 0-16,0 0 0,-1 0 16,1 0-16,21 21 15,21-21-15,1 22 0,-1-22 16,21 0-16,-21 0 15,22 0-15,-1 0 0,0 0 0,1 0 16,-22 0-16,21 0 0,0-22 0,1 22 16,-22-21-16,0 21 0,0-21 0,0 21 15,1-21-15,-22 0 0,0 0 16,0-1-16,0 1 0,0 0 0,0 0 16,0 0-16,-22 0 0,1 21 0,0-22 15,0 22-15,0-21 0,0 21 16,-1 0-16,-20 0 0,21 21 15,-21 1-15,20-1 0,-20 21 0,21-21 16,0 22-16,-22-22 0,22 21 0,21 0 16,-21 1-16,21-1 0,-21 0 15,21 1-15,0-22 0,0 21 0,0 1 16,21-22-16,-21 21 0,21-21 0,0 0 16,1 1-16,20-1 0,-21-21 0,21 21 15,-20-21-15,20 0 0,-21 0 16,21 0-16,1 0 0,-22 0 0,21-21 15,1 21-15,-22-21 0,0-1 0,21 1 16,-21-21-16,1 21 0,20 0 0</inkml:trace>
  <inkml:trace contextRef="#ctx0" brushRef="#br0" timeOffset="25471.49">18436 3069 0,'0'-21'16,"0"42"-16,0-63 0,-21 63 31,0 0-31,21 0 0,-21 1 0,-1 20 16,1 0-16,21 1 0,-21 20 0,0-21 16,0 22-16,0-1 15,-1 1-15,1-22 0,0 22 0,0-22 16,0 22-16,21-22 0,-21 21 0,-1-20 15,1-1-15,0 22 0,21-22 0,-21-21 16,21 21-16,-21 1 0,21-22 16,-21 0-16,21 0 0,0 0 0,0 1 15,21-44 1,0 1 0,0 0-16,0 0 0,0 0 15,1 0-15,-1-22 0,0 1 0,21 0 16</inkml:trace>
  <inkml:trace contextRef="#ctx0" brushRef="#br0" timeOffset="25976.21">18732 3217 0,'0'-42'0,"0"84"0,0-105 16,0 42-16,0 0 0,0 42 31,0 0-31,0 21 0,0-21 16,-21 22-16,21-1 0,-21 22 15,0-22-15,21 0 0,0 22 0,-21-22 16,0 0-16,-1 22 0,22-22 0,-21 1 16,0 20-16,0-21 0,0 1 15,21-1-15,-21 0 0,-1 1 16,22-1-16,-21-21 0,21 22 0,0-22 16,0 0-16,-21 0 0,21-42 31,0 0-31,0 0 15,21-1-15,0 1 0,-21 0 0,22-21 16,-1 21-16,0-1 0,0-20 0,21 21 16,-20-21-16,-1 20 0,0-20 15,0 21-15,0 0 0,0 0 0,22-1 16,-22 1-16,0 21 0,0 0 16,0 0-16,1 21 15,-22 1-15,0-1 16,21 0-16,-21 0 0,0 0 0,0 0 15,0 22-15,0-22 0,0 21 0,0-21 16,-21 22-16,21-22 0,-22 0 16,22 21-16,0-20 0,0-1 0,-21 0 15,21 0-15,0 0 16,21-21 15,-21-21-31,22 21 0,-1-21 0,0 0 16,0 0-16</inkml:trace>
  <inkml:trace contextRef="#ctx0" brushRef="#br0" timeOffset="26387.97">19473 3747 0,'0'-22'16,"-21"22"-1,0 0-15,0 0 16,0 22-16,-1-22 0,1 21 0,0 0 15,-21 0-15,21 0 0,-1 0 0,1 1 16,0-1-16,21 21 0,-21-21 16,21 22-16,0-1 0,0-21 0,0 21 15,0-20-15,0-1 0,0 0 16,0 0-16,21 0 0,0 0 0,0 1 16,1-22-16,-1 0 0,0 0 0,21 0 15,-21 0-15,1 0 0,20 0 16,-21-22-16,0 22 0,0-21 0,1 0 15,20 0-15,-21-21 0,-21 20 0,21-20 16,0 0-16,1 21 0,-22-22 0,0 1 16,0 21-16,0-22 0,0 22 15,0 0-15,0 0 0,-22 0 0,1 21 16,0 0-16,0-21 0,-21 21 0,20 0 16,1 0-16,-21 0 0,21 0 0,0 21 15,-1-21-15,1 21 16,0-21-16,21 21 0,0 0 15,0 0-15,21-21 16,0 0-16,1 22 0,20-22 0</inkml:trace>
  <inkml:trace contextRef="#ctx0" brushRef="#br0" timeOffset="27307.96">20193 3810 0,'0'-21'15,"0"-21"-15,0 20 16,-21 22-16,0-21 0,-1 21 16,1 0-16,0 0 0,0 0 0,0 0 15,0 0-15,-1 0 0,-20 21 16,21-21-16,0 22 0,-22-1 0,22 0 16,0 0-16,0 0 0,0 22 0,0-22 15,-1 21-15,22-21 0,-21 22 0,21-1 16,0-21-16,0 21 0,0-20 15,21 20-15,1-21 0,-1 21 0,0-20 16,0-1-16,21-21 0,-20 21 0,-1-21 16,21 0-16,-21 0 0,0 0 15,1 0-15,20-21 0,-21 21 16,0-21-16,0-1 0,1-20 0,-1 21 16,0-21-16,0-1 0,0 1 0,0 0 15,1-1-15,-1-20 0,0 20 0,0 1 16,0-21-16,22-1 0,-22 22 15,0-22-15,0 1 0,0-1 0,0 1 16,1 20-16,-1-20 0,0 21 0,-21-1 16,0 1-16,21 21 0,-21 0 15,0-1-15,0 1 0,0 0 0,0 42 32,-21 0-32,21 1 15,-21-1-15,0 0 0,-1 21 0,22-21 16,-21 22-16,0-1 0,0 22 0,21-22 15,-21 0-15,0 22 0,21-22 16,0 0-16,-22 22 0,22-22 0,-21 22 16,21-22-16,0 0 0,0 22 0,0-22 15,0 1-15,0 20 0,0-42 0,0 22 16,0-1-16,21-21 0,1 21 16,-22-20-16,21-22 0,0 21 0,21-21 15,-21 0-15,1 0 0,-1 0 0,21 0 16,0 0-16,-20 0 0,20 0 15,0-21-15,-21-1 0,22 1 16,-1 0-16,-21 0 0,0-21 0,22 20 16,-22-20-16,0 0 0,21-1 0,-20 1 15,-1 0-15,0 21 0,-21-22 0,0 22 16,21 0-16,-21 0 0,0 0 16,-21 21-1,0 0-15,0 0 0,-1 0 0,1 21 16,21 0-16,-21 0 0,21 0 15,0 0-15,0 1 0,0-1 0,0 0 16,0 0-16,0 0 0,21 0 0,-21 1 16,21 20-16,1-21 0,-1 0 15,-21 0-15,21-21 0,0 22 16,-21-1-16,0 0 0,21-21 0,-21 21 16,0 0-16,0 0 15,0 1-15,-21-22 16,0 0-16,0 0 15,0 0-15,-1 0 16,1 0-16,0 0 0,0 0 16,0 0-16,0-22 0,-1 1 15,1 21-15,0-21 0,-21 0 0,21 0 16,-22 0-16</inkml:trace>
  <inkml:trace contextRef="#ctx0" brushRef="#br0" timeOffset="27620.78">17780 3471 0,'0'0'0,"21"0"31,21 0-31,-20 0 0,-1 0 16,21 0-16,0-21 0,1 21 15,-1 0-15,0 0 0,22 0 0,-22 0 16,1 0-16,-1 0 0,0-21 0,-21 21 16,1 0-16,-1 0 0,0 0 15,0 0 1,0 0-1</inkml:trace>
  <inkml:trace contextRef="#ctx0" brushRef="#br0" timeOffset="29628.25">22521 3768 0,'0'0'0,"0"-21"16,21-1-16,1-20 16,-22 21-16,0 42 31,-22 0-31,1 0 16,21 22-16,-21-22 0,21 21 0,-21 1 15,0-1-15,0 0 0,21-21 16,-22 22-16,22-1 0,-21 0 0,21-20 15,0 20-15,0-21 0,0 0 0,0 0 16,0 1-16,0-1 0,21-21 31,1 0-31,-1-21 16,0-1-16,0 1 0,0 0 0,-21 0 16,43 0-16,-43 0 0,21-22 0,0 22 15,0-21-15,0-1 0,0 22 16,1-21-16,-1 21 0,0-22 0,0 22 15,0 0-15,-21 0 0,21 21 16,-21 21 0,0 0-16,0 0 0,0 1 15,0-1-15,0 0 0,0 21 0,0-21 16,0 22-16,0-22 0,0 21 0,22-21 16,-22 1-16,21-1 15,0 0-15,-21 0 0,21-21 0,0 0 16,0 21-16,1-21 0,-1 0 0,21 0 15,-21 0-15,0-21 0,1 21 16,20-21-16,-21 0 0,0 0 0,0-1 16,1 1-16,-1 0 0,0 0 0,0-21 15,0 20-15,0-20 0,-21 21 0,22-21 16,-1 20-16,-21-20 0,21 0 16,-21 21-16,0-1 0,0 1 0,0 0 15,0 42 16,0 0-31,0 22 0,0-22 16,-21 0-16,21 21 0,0-20 0,0 20 16,0 0-16,0-21 0,0 22 0,0-22 15,0 21-15,0-21 0,0 1 16,0-1-16,0 0 0,21 0 0,0-21 16,0 0-16,22 0 0,-22 0 15,0 0-15,0 0 0,0-21 0,0 21 16,1-21-16,20 0 0,-21-1 15,0 1-15,0 0 0,1 0 0,-1 0 16,0-22-16,0 22 0,-21-21 0,21 21 16,0-22-16,1 22 0,-22 0 15,0 0-15,0 0 0,0 42 32,-22 0-17,22 0-15,-21 0 0,21 22 16,-21-22-16,21 0 0,0 21 0,0-20 15,-21 20-15,21-21 0,0 21 0,0-20 16,0-1-16,0 21 0,21-21 16,0 0-16,0 1 0,1-22 15,20 0-15,-21 0 0,0 0 0,0 0 16,22 0-16,-22 0 0,0-22 0,21 1 16,-20 21-16,-1-21 0,0-21 15,0 21-15,0-1 0,0-20 16,1 0-16,-1 21 0,0-22 0,0 1 15,0-22-15,0 22 0,1 0 0,20-22 16,-21 22-16,0-22 0,0 1 16,1 21-16,-1-22 0,0 22 0,0-1 15,-21 1-15,0 21 0,0 0 0,-21 42 32,0 0-32,0 0 0,-1 22 15,1-1-15,21 0 0,-21 1 0,0-1 16,0 0-16,21 1 15,0-1-15,0 21 0,0-20 0,0-1 0,0 22 16,0-22-16,0 0 0,0 1 16,0-1-16,0 0 0,0 1 0,21-22 15,0 0-15,-21 0 0,21 0 16,0 0-16,1-21 0,-1 0 0,0 0 16,0 0-16,0 0 0,0 0 0,1-21 15,20 0-15,-21 0 0,0 0 0,0 0 16,1-22-16,20 22 0,-21-21 15,0-1-15,22 1 0,-22 0 0,0-1 16,21 1-16,-21-21 0,22 20 16,-22-20-16,0-1 0,21 22 15,-42-22-15,22 22 0,-1 21 0,-21-21 16,0 20-16,0 1 0,0 42 16,-21 1-1,-1-1-15,1 0 0,0 21 0,21-21 16,-21 22-16,0-1 0,0 0 0,-1 1 15,1-1-15,21 0 0,-21 1 16,0-1-16,21 0 0,-21-20 0,21 20 16,0 0-16,-21 1 0,-1-22 0,1 21 15,21-21-15,0 0 0,-21 1 0,21-1 16,-21 0-16,21 0 0,-21-21 16,21-21 15,0 0-31,21 0 15,0 21-15,0-22 0,0-20 16,1 21-16,-1 0 0,0 0 0,0-1 16,0-20-16,22 21 0,-22 0 0,0 0 15,0 21-15,0-22 0,0 22 0,1 0 16,-22 22 0,0-1-16,0 0 15,0 21-15,0-21 0,0 1 0,-22 20 16,22-21-16,0 0 0,-21 22 15,21-22-15,0 0 0,0 21 16,0-21-16,0 1 0,0-1 0,0 0 16,0 0-16,21-21 15,1 0-15,-1 0 0,0 0 0,0 0 16,0 0-16,0 0 0,1 0 16,-1-21-16,0 21 0,-21-21 0,21 0 15,0-1-15,-21 1 0,0 0 0,21 0 16,-21-21-16,22 20 0,-22 1 15,0-21-15,0 0 0,0 20 0,0-20 16</inkml:trace>
  <inkml:trace contextRef="#ctx0" brushRef="#br0" timeOffset="29881.12">24320 3662 0,'0'0'16,"22"0"0,-1 0-16,0 0 15,0 0-15,21 0 0,-20 0 0,20-21 16,-21 21-16,21 0 0,-20 0 16,20-21-16,-21 21 0,0-22 0,0 22 15,1 0-15,-22-21 0,21 21 16,-21-21-16,0 0 0,0 0 15,0 0-15,-21-1 16,-1 22-16</inkml:trace>
  <inkml:trace contextRef="#ctx0" brushRef="#br0" timeOffset="30087">23834 3217 0,'0'0'0,"-22"0"16,1 0-16,0 0 31,21 22-31,0-1 16,-21-21 0,0 21-16,0-21 15,-1 21-15</inkml:trace>
  <inkml:trace contextRef="#ctx0" brushRef="#br0" timeOffset="31471.96">1249 5609 0,'0'0'0,"0"-21"0,0 0 16,0 0-16,0 0 0,0-1 0,0 1 16,0 42 15,0 1-31,0-1 16,0 21-16,0-21 0,0 22 15,0 20-15,0-21 0,0 1 16,0 20-16,-21-20 0,21-1 0,0 21 15,-22-20-15,1-1 0,0 0 16,21 1-16,-21-1 0,0 0 0,21 1 16,-21-22-16,21 21 0,-22-21 15,22 1-15,0-1 0,0 0 16,-21-21-16,0 0 16,21-21-16,0 0 15,0-1-15,-21 1 0,21 0 16</inkml:trace>
  <inkml:trace contextRef="#ctx0" brushRef="#br0" timeOffset="32319.82">720 6117 0,'0'0'0,"21"0"32,0 0-17,21 0-15,-21 0 0,22 0 16,-22 0-16,21 0 0,22-21 0,-22 21 15,0-21-15,22 0 0,-1 21 16,1-21-16,-1-1 0,-20 1 0,20 0 16,-20-21-16,20 21 15,-42-1-15,22 1 0,-22-21 0,0 21 16,0-22-16,-21 22 0,21 0 0,-21-21 16,0 21-16,0-1 0,0 1 15,0 0-15,0 0 0,-21 21 16,0 0-16,0 21 15,0 0-15,21 0 16,-22 22-16,22-1 0,0 0 16,-21 1-16,0-1 0,21 0 0,-21 22 15,21-22-15,-21 1 0,21-1 16,-21 0-16,21 1 0,-22-22 0,22 21 16,0-21-16,0 0 0,0 1 15,0-1-15,0 0 0,0-42 47,0 0-47,22 21 0,-1-22 0,0 1 16,-21 0-16,21 0 0,0 0 15,0 0-15,1-1 0,-1 1 0,0 0 16,0 0-16,0 0 0,0 0 16,1 21-16,-1 0 0,0-22 0,0 22 15,0 22 1,-21-1-16,0 0 15,0 0-15,0 0 0,0 0 16,0 1-16,0-1 16,0 0-16,0 0 0,0 0 0,0 0 15,43 1-15,-22-1 0,0-21 16,0 0-16,0 0 0,0 0 16,1 0-16,20 0 0,-21 0 0,0 0 15,22 0-15,-22-21 0,0-1 16,21 22-16,-21-21 0,1 0 0,20 0 15,-21 0-15,0 0 0,0-1 16,1 1-16,-1-21 0,0 21 0,0 0 16,-21-22-16,0 22 0,0 0 15,0 0-15,-21 21 16,0 0 0,0 21-16,-1 0 0,22 0 15,-21 0-15,21 22 0,0-22 16,0 0-16,0 0 0,0 22 0,0-22 15,21 0-15,1 0 0,-22 0 0,21 0 16,21-21-16,-21 22 0,0-22 16,1 0-16,-1 0 0,21 0 0,-21 0 15,0 0-15,1 0 0,-1 0 0,0-22 16,0 1-16,0 21 16,0-21-16</inkml:trace>
  <inkml:trace contextRef="#ctx0" brushRef="#br0" timeOffset="34440.33">3916 6181 0,'0'21'16,"-21"-21"-1,21-21 1,0 0 0,0-1-16,21 22 15,-21-21-15,21 0 0,0 0 0,0 0 16,0-22-16,22 22 0,-22-21 0,0 21 16,0-22-16,0 1 0,22-21 15,-22 20-15,0 1 0,-21 0 0,0-1 16,0 1-16,0 21 0,0 0 0,0-1 15,-21 1-15,0 21 0,0 0 16,-1 0-16,1 0 0,0 21 0,0-21 16,0 43-16,0-22 0,21 0 0,0 21 15,0 1-15,0-1 0,0 0 16,0-20-16,0 20 0,0 0 16,21 1-16,0-1 0,0-21 0,-21 21 15,21 1-15,0-22 0,1 0 16,-22 21-16,0-20 0,21-1 0,-21 0 15,0 0-15,0 0 0,-21-21 16,-1 0 0,1 0-16,0 0 0,0 0 15,0-21-15,0 0 0,-1 0 16,22 0-16,-21 21 0,0-22 16,21 1-16,-21 0 0,21 0 0,0 0 15,0 0 1,0 42-1,0 0 1,0 0-16,0 0 0,0 0 0,0 1 16,0-1-16,21 0 0,-21 0 15,21 0-15,0 0 0,1 1 0,-22-1 16,21 0-16,0 0 0,21 0 0,-21 0 16,1-21-16,20 0 0,-21 0 0,21 0 15,1 0-15,-1 0 0,22 0 16,-22-21-16,0 0 0,22 0 0,-22 0 15,22 0-15,-22-1 0,0-20 0,1 21 16,-1 0-16,0-22 0,-21 1 16,1 21-16,-1-21 0,0-1 15,-21 1-15,0 0 0,0 20 0,0-20 16,0 21-16,-21-21 0,0 20 16,-1 1-16,1 21 0,0 0 0,-21 0 15,21 0-15,-22 0 0,22 21 0,-21 1 16,-1-1-16,1 0 0,21 21 15,-21 1-15,-1-22 0,22 21 0,0 0 16,0 1-16,0-1 0,-1-21 0,22 22 16,-21-22-16,21 0 0,0 0 15,0 0-15,0 0 0,21 1 0,22-22 16,-22 0-16,0 0 0,21 0 0,1 0 16,-22 0-16,21-22 0,1 1 15,-1 21-15,0-21 0,-21 0 16,22 0-16,-22-22 0,21 22 0,-21 0 15,22-85 1,-43 85-16,0-21 0,0 21 0,0-22 16,0 22-16,0 0 0,0 0 15,-21 21-15,-1 0 16,1 0-16,21 21 0,-21 0 0,21 0 16,0 0-16,-21 1 0,21 20 15,0-21-15,0 0 0,0 22 0,0-22 16,0 21-16,0-21 0,21 0 0,0 1 15,0-1-15,1 0 16,-1 0-16,0 0 0,21-21 0,-21 0 16,22 0-16,-22 0 0,21 0 0,1 0 15,-22 0-15,21 0 0,0-21 0,-20 21 16,20-21-16,-21 0 0,0 0 16,22-1-16,-22 1 0,0 0 0,-21-21 15,21 21-15,0-1 0,-21-20 0,21 21 16,-21 0-16,0 0 0,0-1 15,0 1-15,0 0 0,0 42 32,0 0-32,0 1 15,0-1-15,0 0 0,-21 0 16,21 0-16,-21 22 0,21-22 0,-21 0 16,21 0-16,0 21 0,0-20 0,-21-1 15,21 0-15,-21 0 0,21 0 16,0-42 15,21 0-15,0 0-16,0 0 0,-21-1 0,21 1 15,0 0-15,1-21 0,-1 21 16,0-1-16,0-20 0,0 21 0,0 0 16,1 0-16,-1-1 0,0 1 15,0 0-15,0 21 0,0 0 16,1 0-16,-1 0 15,0 0-15,-21 21 0,21 0 0,-21 1 16,0-1-16,21 0 0,-21 0 0,21 0 16,-21 0-16,0 1 0,0-1 15,0 0-15,0 0 0,22 0 0,-22 0 16,21 1-16,-21-1 0,21-21 16,0 0-16,0 0 15,0 0 1,1-21-16,-1-1 15,0 1-15,0 0 0,0 0 0,0 0 16,1 0-16,-1-22 0,0 22 0,0 0 16,0-21-16,0 20 0,1 1 15,-1 0-15,0 0 0,0 0 0,0 21 32,-21 21-17,0 0-15,0 0 16,0 0-16,0 22 0,-21-22 0,21 0 15,0 0-15,0 22 0,0-22 0,0 0 16,0 0-16,0 0 0,0 0 16,21 1-16,0-1 0,1-21 15,-1 21-15,0-21 0,0 0 0,21 0 16,-20 0-16,20 0 0,0 0 0,-21 0 16,22 0-16,-22 0 0,21-21 15,-21 0-15,22 21 0,-22-22 0,0 1 16,0 0-16,0 0 0,1 0 0,-1-22 15,0 22-15,-21 0 0,0-21 0,0 21 16,0-1-16,0 1 0,0 0 16,0 0-16,0 0 0,-21 21 15,0 0-15,-1 0 0,1 0 0,0 21 16,0 0-16,0 21 0,21-20 16,0-1-16,0 21 15,0-21-15,0 22 0,0-22 0,0 21 16,0-21-16,0 0 0,21 22 0,0-22 15,0-21-15,0 21 0,1 0 0,-1-21 16,0 0-16,0 0 0,0 0 16,0 0-16,1 0 0,-1 0 15,0-21-15,0 0 0,0 0 16,-21 0-16,21-1 0,1 1 0,-1 0 16</inkml:trace>
  <inkml:trace contextRef="#ctx0" brushRef="#br0" timeOffset="37023.96">8551 5736 0,'0'0'16,"0"-21"-16,0 0 0,0 0 0,0 0 16,21-1-16,-21 1 0,0 42 31,0 1-31,0-1 16,0 0-16,0 21 0,0 1 15,0-22-15,0 21 0,0 0 0,0-20 16,0 20-16,0-21 0,0 21 0,-21-20 15,21 20-15,0-21 0,0 0 16,0 0-16,0 1 0,-21-22 0,21 21 16,0 0-16,-21-21 15,21-21 1,0 0-16,0-1 16,0 1-16,0 0 0,0 0 15,21 0-15,0-22 0,0 1 0,1 21 16,-1-21-16,0-1 0,0 1 0,0 21 15,0-22-15,22 22 0,-22 0 16,0 0-16,0 21 0,0 0 16,1 0-16,-1 21 0,0-21 15,-21 21-15,21 22 0,0-22 0,-21 0 16,21 21-16,-21-21 0,22 1 16,-1 20-16,-21-21 0,21 0 0,0 22 15,0-22-15,0 0 0,1 0 0,-1-21 16,0 21-16,0 0 0,0-21 0,0 0 15,1 0-15,-1 0 0,0 0 16,0 0-16,0 0 16,0 0-16,-21-21 0,22 0 15,-1 0-15,0 0 0,0 0 0,-21-22 0,21 22 16,0-21-16,22 21 0,-22-22 16,21 1-16,-21 21 0,22-22 0,-1 1 15,0 21-15,-20 0 0,20 0 16,0-1-16,-21 22 0,22 0 0,-22 0 15,0 0-15,0 0 0,-21 22 0,21-1 16,-21 0-16,22 0 0,-22 0 16,0 22-16,0-22 0,0 0 0,0 0 15,0 0-15,0 0 0,0 1 0,0-1 16,0 0-16,0 0 0,0 0 16,21-21-1,0-21 1,-21 0-1,0 0-15,0 0 0,0-1 16,0 1-16,0 0 0,0-21 16,0 21-16,0-1 0,0 1 15,-21-21-15,0 21 0,21 0 0,-22-1 16,1 22-16,0-21 0,0 21 0,0 0 16,0 0-16,-22 0 0,22 0 0,-21 21 15,21 1-15,-22-1 0,1 0 16,21 21-16,-22-21 0,22 22 15,-21-22-15,-22 85 16,43-64-16,0-21 0,21 22 0,-21-22 0,21 0 16,0 0-16,0 0 0,0 0 15,0 1-15,21-22 0,0 0 16,0 21-16,1-21 0,20 0 0,-21 0 16,0 0-16,22 0 0,-22-21 0,21 21 15,-21-22-15,22 1 0,-22 0 0,21 0 16,-21 0-16,0 0 0,22-1 0,-22-20 15,0 21-15,-21 0 0,21-22 16,0 22-16,-21-21 0,0 0 0,0 20 16,0 1-16,0 0 0,0 0 15,0 0-15,0 0 0,0 42 32,0 0-32,0 0 0,-21 0 15,21 0-15,-21 22 0,21-22 0,0 21 16,0-21-16,0 22 0,0-22 0,0 0 15,0 0-15,21 22 0,0-22 16,1 0-16,-1-21 0,0 21 0,0 0 16,21-21-16,-20 0 0,20 0 0,0 0 15,-21 0-15,22 0 0,-22 0 0,21-21 16,-21 21-16,22-21 0,-22 0 0,0 0 16,0-1-16,0 1 15,1 0-15,-1 0 0,0-21 0,0 20 16,0-20-16,-21 21 0,0-21 0,21 20 15,-21 1-15,22-21 0,-22 21 0,0 0 16,0 42 15,-22 0-31,22 0 0,-21 0 0,21 0 16,0 22-16,-21-22 0,21 21 0,-21-21 16,21 1-16,0 20 0,0-21 0,0 0 15,0 0-15,0 1 0,0-1 16,0 0-16,0 0 0,0 0 15,0-42 17,0 0-17,0 0-15,0 0 16,21-1-16,-21 1 0,21 0 0,0 0 16,-21 0-16,22-22 0,-1 22 0,0 0 15,-21-21-15,21 21 0,0-22 16,0 22-16,1 0 0,-1 21 0,0-21 0,0 21 15,0 0 1,-21 21-16,0 0 0,21 0 16,-21 0-16,0 1 0,0-1 0,22 21 15,-22-21-15,0 0 0,0 1 16,0 20-16,0-21 0,0 0 16,21 0-16,-21 1 0,0-1 0,21 0 15,-21 0-15,21-21 16,0 0-1,0-21 1,-21 0-16,22 0 16,-1-1-16,0 1 0,-21 0 0,21 0 15,0 0-15,0 0 0,1-1 0,-1-20 16,0 21-16,0-21 0,0 20 0,22-20 16,-22 21-16,0 0 0,0 0 15,0-1-15,0 1 0,1 21 16,-1 0-16,0 0 0,-21 21 15,0 1-15,0-1 0,0 0 16,0 0-16,0 0 0,0 22 0,0-22 16,0 21-16,0-21 0,0 0 15,0 22-15,0-22 0,0 0 0,0 0 16,0 0-16,0 1 0,0-1 0,21 0 16,0 0-16,0-21 0,1 0 0,-1 21 15,0-21-15,0 0 0,0 0 0,0 0 16,1 0-16,20 0 0,-21 0 15,0 0-15,22-21 0,-22 21 16,0-21-16,21 0 0,-21 21 0,1-21 16,-1-1-16,0 1 0,0 0 0,0-21 15,0 21-15,1-1 0,-22 1 0,21-21 16,0 21-16,-21 0 0,0-1 0,0 1 16,0 0-16,0 0 15,-21 21 16,21 21-31,0 0 32,0 0-17,21-21-15,0 0 16,0 0-16,0 0 16,1 0-16,-1 0 15,-21-21 1,21 21-16,-21-21 0,21 21 0,-21-21 15,0 0-15,0 0 0,0-1 16,0 1-16,0 0 0,0 0 16,0 0-16,-21 21 15,0 0 1,0 0-16,-1 0 0,1 0 16,0 0-16,0 21 0,0 0 0,0 0 15,21 0-15,-22 22 0,22-22 16,-21 21-16,21 1 0,0-22 0,0 21 15,0 0-15,0-20 0,0 20 16,0-21-16,0 0 0,0 0 0,0 1 16,0-1-16,21 0 0,1-21 0,-1 21 15,0-21-15,0 0 0,0 0 0,0 0 16,1 0-16,20 0 0,-21 0 0,0 0 16,0 0-16,1-21 0,-1 21 15,0-21-15,0 21 0,0-21 16,0-1-16,-21 1 0,22 21 0,-22-21 15,21 21-15,-21-21 0,0 0 16,0 0 0</inkml:trace>
  <inkml:trace contextRef="#ctx0" brushRef="#br0" timeOffset="76380.58">14838 5440 0,'0'-21'15,"0"0"1,0-1 0,0 1-16,0 0 15,0 0-15,0 0 16,0 0-16,0-1 0,0 1 16,0 0-16,0 0 0,0 0 0,0 0 15,0-1-15,0 1 0,0 0 16,0 0-16,0 0 15,0 0 1,-21 42 31,21 0-47,0 0 0,0 0 16,0 0-16,0 22 0,0-22 0,0 21 15,0-21-15,0 22 0,0-22 0,0 21 16,0 1-16,0-1 0,0 0 15,0 1-15,0-1 0,0 0 0,0 1 16,0-1-16,0 0 0,0-21 0,0 22 16,0-1-16,0 0 0,0-20 15,0-1-15,0 21 0,0-21 0,0 0 16,-22 1-16,22-1 0,0 0 16,0 0-1,0-42 32,0 0-47,0 0 16,0-1-16,0 1 15,0 0-15,0 0 0,0 0 16,0 0-16,0-1 0,0 1 0,0 0 16,22 0-16,-1 0 0,0-22 0,-21 22 15,21 0-15,0 0 0,0 0 16,1 21-16,-1-21 0,0-1 0,0 22 15,0 0-15,0-21 0,1 21 16,-1 0-16,0 0 0,0 0 16,0 0-16,22 21 0,-22 1 0,0-22 15,0 21-15,-21 0 0,21 0 0,0 0 16,-21 0-16,0 1 0,0-1 0,0 0 16,0 0-16,0 0 0,0 0 15,0 1-15,0-1 0,-21 0 16,0 0-16,0-21 0,0 21 0,0-21 15,-1 0-15,1 21 0,0-21 16,0 0-16,-21 0 0,20 0 0,1 0 16,0 0-16,0 0 0,0 0 0,0 0 15,-1 0-15,1 0 0,0-21 16,0 0-16,0 21 0,21-21 16,-21 0-16,21 0 0,-22 21 15,22-22-15,-21 22 0,21 22 47,0-1-47,0 0 16,0 0-16,0 0 0,21-21 15,1 21-15,-1-21 0,0 22 16,0-22-16,0 0 0,0 0 0,1 21 16,20-21-16,-21 0 0,0 0 0,22 0 15,-1 0-15,-21 0 0,21 0 0,-20 0 16,20 0-16,0 0 0,-21-21 15,1 21-15,20-22 0,-21 22 16,0-21-16,0 0 0,1 0 0,-1 0 16,0 0-16,-21-1 0,21 1 0,0 0 15,0-21-15,-21 21 0,22-22 16,-1 22-16,-21 0 0,0 0 0,21-22 16,0 22-16,-21 0 0,0 0 15,21 21-15,-21-21 0,0 42 47,0 0-47,0 0 0,0 0 16,0 1-16,0-1 0,0 0 15,0 0-15,0 0 0,0 0 0,0 1 16,0 20-16,-21-21 0,21 0 0,0 0 16,0 1-16,0-1 0,0 0 15,0 0-15,0 0 16,21-21-16,0 0 0,1 0 15,-1 0-15,0 0 0,0 0 16,0 0-16,0 0 0,1-21 16,-1 21-1,0-21-15,-21 0 0,21 21 0,0-21 16,-21-1-16,21-20 0,1 21 0,-1 0 16,-21 0-16,21-22 0,0 22 0,-21 0 15,21-21-15,0 20 0,-21 1 16,0 0-16,22 0 0,-1 0 15,-21 0-15,21 21 16,-21 21 0,0 0-1,0 0-15,0 0 0,-21 0 16,21 1-16,0-1 0,-21 0 0,21 0 16,-22 0-16,22 0 15,0 1-15,0-1 0,0 0 0,0 0 16,0 0-16,0 0 0,0 1 0,0-1 15,0 0-15,0 0 0,22 0 0,-1-21 16,-21 21-16,21 1 0,0-22 16,0 21-16,0-21 0,1 0 0,20 0 15,-42 21-15,42-21 0,1 0 16,-22-21-16,0 21 16,0-21-16,0-1 0,0 1 15,1 0-15,-1 0 0,0 0 0,0-22 16,0 22-16,0-21 0,1 0 15,-1-1-15,0 1 0,0-22 0,0 22 16,0-21-16,-21 20 0,22 1 16,-1 0-16,0-1 0,0 1 0,-21 0 15,0-1-15,21 22 0,-21-21 0,0 21 16,0-1-16,0 1 0,0 0 0,0 0 16,-21 42 15,21 0-31,0 0 15,-21 1-15,21 20 0,-21-21 16,0 0-16,21 22 0,-22-22 0,22 0 16,0 21-16,-21 1 0,21-22 15,-21 21-15,21-21 0,0 22 0,0-22 16,0 21-16,-21-21 0,21 22 16,0-22-16,0 21 0,0-21 0,0 0 15,0 1-15,0-1 0,0 21 0,0-21 16,0 0-16,21 1 0,-21-1 15,21 0-15,0-21 16,-21 21-16,22-21 0,-1 0 16,0 0-16,0 0 0,0 0 15,0 0-15,1 0 16,-1 0 0,0-21-16,0 0 15,-21 0-15,21-1 0,-21 1 16,21 21-16,-21-21 0,22 0 0,-22 0 15,0 0-15,0-1 0,21 22 16,-21-21-16</inkml:trace>
  <inkml:trace contextRef="#ctx0" brushRef="#br0" timeOffset="76671.82">16616 5503 0,'0'0'0,"-21"0"0,21-21 0,21 0 31,0 21-31,0 0 16,0 0-16,0 0 0,1-21 15,-1 21-15,21 0 0,-21 0 0,0 0 16,1 0-16,-1-21 0,0 21 0,21 0 15,-21 0-15,1 0 0,-1 0 16,0 0-16,0 0 16,0 0-16,0 0 15,1 0-15,-22-21 0,21 21 0,0 0 16</inkml:trace>
  <inkml:trace contextRef="#ctx0" brushRef="#br0" timeOffset="77447.28">19071 5313 0,'0'0'0,"0"-21"0,0 0 16,0-22 0,0 22-16,0 0 0,21 0 15,-21 0-15,21 21 16,1-22-16,-1 22 0,0 0 16,0 0-16,0 22 0,0-1 15,1 0-15,-1 0 0,0 0 16,0 22-16,21-22 0,-20 21 0,-1 0 15,0 1-15,0-1 0,0 0 0,0 22 16,1-22-16,-22 1 0,0 20 16,21-21-16,-21 1 0,0-1 0,0 0 15,0-20-15,0 20 0,0-21 16,0 0-16,0 0 0,0 1 0,0-1 16,0 0-1,0-42 1,0 0-16,-21-1 15,21 1-15,0-21 0,0 21 0,0-22 16,21 1-16,0-21 0,-21 20 16,21-20-16,0-1 0,0 22 0,1-22 15,-1 1-15,0 21 0,0-22 0,0 22 16,0-1-16,1 1 0,-22 0 16,21-1-16,0 22 0,-21 0 15,21 0-15,-21 0 0,0 0 0,21 21 16,0 0-16,1 0 31,-22 21-31,21-21 16,-21 21-16,0 0 0,0 0 15,0 0-15,0 1 16,0-1-16,21 0 16,-21 0-16,21-21 0</inkml:trace>
  <inkml:trace contextRef="#ctx0" brushRef="#br0" timeOffset="80643.49">20362 5694 0,'0'0'16,"64"0"-1,-43-21-15,0-22 0,0 43 0,0-21 16,1 0-16,-22 0 0,21-21 15,-21 20-15,21 1 0,-21 0 0,0 0 16,0-21-16,0 20 0,0 1 0,0 0 16,0 0-16,-21 21 0,0-21 15,-1 21-15,1 0 0,0 0 16,-21 0-16,21 0 0,-22 21 0,22 0 16,-21 0-16,21 0 0,-1 1 0,-20-1 15,21 21-15,0 0 0,-22-20 16,22 20-16,0 0 0,21 1 0,0-22 15,-21 21-15,21 0 0,0-20 0,0 20 16,0-21-16,0 0 0,0 0 16,21 1-16,-21-1 0,21-21 0,0 0 15,1 21-15,-1-21 0,0 0 0,21 0 16,-21 0-16,1-21 0,-1 21 0,0-21 16,0-1-16,0 1 0,0-21 15,1 21-15,20-22 0,-21 1 16,0 0-16,0-1 0,1 22 0,-1-21 15,0 0-15,0-1 0,0 1 16,0 21-16,-21 0 0,0-1 0,0 1 16,0 0-16,0 42 31,0 0-31,0 1 0,0-1 16,-21 0-16,0 0 0,21 0 0,-21 22 15,21-22-15,0 21 0,0 0 0,0-20 16,0 20-16,0-21 15,0 21-15,0-20 0,0 20 0,0-21 16,0 0-16,0 0 0,0 1 0,21-1 16,0-21-16,0 0 0,1 0 15,-1 0-15,0 0 0,0 0 16,0 0-16,0 0 0,22-21 0,-22-1 16,0 22-16,21-21 0,-20 0 0,-1-21 15,21 21-15,-21-1 0,0-20 16,1 0-16,-1 21 0,-21-22 0,0 22 15,21 0-15,-21-21 0,0 20 0,0 1 16,-21 21 15,0 0-15,42 0 15,0 0-15,0 0-16,0 0 0,0 0 15,1 0-15,-1 0 0,0-21 16,0 21-16,0 0 0,0 0 16,1 0-16,-22-21 0,21 21 15,-21 21 1,0 0 0,0 0-16,0 1 0,0-1 15,0 0-15,0 0 0,0 0 0,-21 0 16,21 1-16,-22 20 0,22-21 0,0 0 15,0 22-15,0-22 0,0 0 16,0 0-16,0 21 0,0-20 0,0-1 16,22 0-16,-1 0 0,0-21 15,-21 21-15,21-21 0,0 0 0,0 0 16,1 0-16,-1 0 0,0 0 16,0 0-16,0 0 0,0 0 0,1-21 15,-1 0-15,0 21 0,21-21 0,-21 0 16,1-22-16,-1 22 0,0 0 15,0-21-15,0-1 0,0 22 16,1-21-16,-1 21 0,0-22 0,0 22 16,-21 0-16,0 0 0,0 0 0,0-1 15,21 22-15,-42 22 32,0-1-17,21 0-15,-21 0 0,0 0 16,21 0-16,-22 22 0,22-22 15,0 0-15,0 0 0,0 0 0,0 1 16,0-1-16,0 0 0,0 0 0,0 0 16,0 0-16,22 1 0,-1-22 0,0 21 15,0 0-15,0-21 16,22 0-16,-22 21 0,21-21 0,-21 0 16,22 0-16,-1 0 0,-21 0 0,21 0 15,1 0-15,-22 0 0,21-21 0,-21 0 16,1 0-16,20-1 0,-21 1 15,0 0-15,0 0 0,22-21 0,-22 20 16,0-20-16,0 21 0,0-21 0,1-1 16,-22 22-16,0-21 0,21 21 15,-21-22-15,0 22 0,0 0 0,0 0 16,-21 21-16,-1 0 0,1 0 16,0 0-16,0 0 0,-21 0 0,20 21 15,1 0-15,-21 0 16,21 0-16,0 22 0,-1-22 0,1 21 15,0-21-15,0 22 0,0-22 0,21 21 16,0-21-16,0 22 0,0-22 0,0 0 16,0 21-16,0-20 0,0-1 15,21 0-15,0 0 0,0-21 16,0 0-16,1 0 0,-1 0 16,0 0-16,0 0 0,0-21 0,0 0 15,1 0-15,-1-1 16,0 1-16,21 0 0,-21 0 0,1-21 15,-1 20-15,0-20 0,0 0 0,0 21 16,0-22-16,1 22 0,-1 0 16,-21 0-16,0 0 0,0-1 0,0 1 15,-21 42 1,-1 1 0,22-1-16,-21 0 0,0 0 15,21 0-15,-21 0 0,21 22 0,0-22 16,0 0-16,0 21 0,0-20 0,0-1 15,0 21-15,0-21 0,21 0 16,-21 1-16,21-1 0,0 0 16,1-21-16,-1 21 0,0-21 0,0 0 0,0 0 15,0 0-15,1 0 0,-1 0 16,0 0-16,0 0 16,0-21-16,0 0 0,1 0 0,-1-1 15,0-20-15,0 21 0,-21-21 16,21-1-16,0-20 0,1 20 0,-1 1 15,0-21-15,0 20 0,-21-20 0,21 20 16,0 1-16,-21-21 0,22 20 0,-22 1 16,0 0-16,0-1 0,0 22 0,0-21 15,0 21-15,0-1 16,0 44 0,0-1-16,0 0 0,0 0 15,-22 0-15,22 22 0,-21-1 16,21 0-16,-21-21 0,21 22 15,0-1-15,0 0 0,0 1 0,0 20 16,0-20-16,0-1 0,0 0 16,0-21-16,0 22 0,0-1 0,0 0 15,0-20-15,0 20 0,21-21 0,-21 0 16,21 0-16,1 1 0,-22-1 0,21 0 16,0-21-16,0 21 15,0-21-15,0 0 0,1 0 0,-1 0 16,0 0-16,0 0 0,0-21 15,0 21-15,1-21 0,-1 0 0,0-1 16,21 1-16,-21 0 0,1 0 16,20-21-16,-21 20 0,0-20 0,0 21 15,22-21-15,-22 20 0,-21 1 0,21 0 16,0 0-16,-21 0 0,0 42 47,0 0-47,-21 0 0,21 0 0,-21 1 15,21 20-15,-21-21 0,21 0 16,0 0-16,0 22 0,0-22 0,0 0 16,0 0-16,0 0 0,0 1 15,0-1-15,21-21 0,0 21 16,0-21-16,0 0 16,1 0-16,-1 0 0,0 0 15,0 0-15,0 0 0,0 0 0,1-21 16,20 21-16,-21-21 0,0-1 15,0 22-15,22-21 0,-22 0 0,0-21 16,0 21-16,0-1 0,1 1 16,-1-21-16,-21 21 0,0 0 0,21-1 15,-21 1-15,0 0 16,-21 42 0,0 0-1,21 1-15,-22-1 16,1 0-16,21 0 0,0 0 0,0 0 15,0 1-15,0-1 0,0 0 0,0 0 16,0 0-16,0 0 0,21 1 16,1-1-16,-1-21 15,0 0-15,0 21 0,0-21 16,0 0-16,1 0 0,-22-21 16,21 0-16,0 21 0,-21-22 0,0 1 15,0 0-15,0 0 0,0 0 16,0 0-16,0-1 0,0-20 0,0 21 15,0 0-15,0 0 0,0-1 16,-21-20-16,0 42 0,-1-21 16,22 0-16,-21 21 0,0 0 15,21-21-15,21 21 47,0 0-47,1 0 16,-1-22-16,0 22 0,0 0 0,0 0 15,22 0-15,-22-21 0,0 21 16,0 0-16,0 0 0,0 0 0,1 0 16,-1 0-16,0 0 0,0 0 0,0 0 15,0 0-15,1 0 0,-1 21 16,-21 1-16,21-1 16,-21 0-16,0 0 0,0 0 0,0 0 15,0 22-15,0-22 0,0 21 0,0-21 16,0 1-16,0 20 0,0-21 0,0 0 15,0 0-15,-21 1 0,21-1 16,0 0-16,0 0 0,0 0 16,0 0-16,-21-21 15,21-21 17,0 0-32,0 0 15,0 0-15,0-22 16,0 22-16,0 0 0,0 0 0,21-21 15,0 20-15,-21-20 0,21 0 16,0 21-16,22-22 0,-22 22 0,0-21 16,0 21-16,21-1 0,-20 1 0,-1 0 15,0 0-15,0 0 0,0 21 16,0 0-16,1-21 0,-1 21 0,0 0 16,0 0-16,0 21 15,-21 0-15,21 0 0,-21 0 16,0 22-16,0-22 0,0 0 15,0 21-15,0-21 0,0 22 16,0-22-16,0 0 0,0 21 0,0-20 16,0-1-16,0 21 0,-21-21 0,21 0 15,-21 1-15,21-1 0,0 0 16,-21 0-16,0 0 16,0-21 15,21-21-16,-22 0-15,22 0 16,0 0-16,0-1 0,0 1 16</inkml:trace>
  <inkml:trace contextRef="#ctx0" brushRef="#br0" timeOffset="80924.33">24553 5080 0,'0'-21'0,"0"42"0,-21-42 0,0 21 0,0 0 94,0 0-94,-1 0 15,1 0-15,0 0 0,0 0 16</inkml:trace>
  <inkml:trace contextRef="#ctx0" brushRef="#br0" timeOffset="81199.91">23368 5207 0,'0'0'0,"-21"21"0,0-21 0,42 0 47,0 0-47,0 0 0,21 0 0,-20 0 16,-1 0-16,0 0 0,21 0 15,-21 0-15,1 0 0,-1 0 0,0 0 16,21 0-16,-21 0 0,1 0 16,-1 0-16,-21-21 31,-21 21-31,-1-21 16,1 0-16,-21 21 0,21-21 0</inkml:trace>
  <inkml:trace contextRef="#ctx0" brushRef="#br0" timeOffset="81429.78">22098 5017 0,'-42'21'15,"84"-42"-15,-106 42 0,43-21 16,21 21-1,0 0 17,0 0-17</inkml:trace>
  <inkml:trace contextRef="#ctx0" brushRef="#br0" timeOffset="82448.21">1863 7705 0,'-22'-21'16,"1"-1"-16,21 1 0,0 0 15,-21 21 1,21-21-16,0 42 31,0 0-31,0 0 16,-21 22-16,21-22 16,0 0-16,0 21 0,0-20 0,-21 20 15,21-21-15,-21 0 16,21 22-16,0-22 0,0 0 0,0 0 15,0 0-15,-22 0 0,22 1 16,0-44 15,0 1-15,0 0-16,0 0 0,0-21 0,-21 20 16,21 1-16</inkml:trace>
  <inkml:trace contextRef="#ctx0" brushRef="#br0" timeOffset="82648.09">1693 7324 0,'0'-21'0,"0"42"0,0-64 15,-21 22-15,21 0 0,-21 21 0,21-21 16,-21 21 0,0 0-16,21 21 31,0 0-16,21 0 1,0 1-16,0-22 0,-21 21 0,21 0 16,0-21-16</inkml:trace>
  <inkml:trace contextRef="#ctx0" brushRef="#br0" timeOffset="83159.8">2159 7557 0,'-21'0'16,"21"21"-16,-21 0 0,21 0 15,0 0-15,0 0 16,-22 1-16,22-1 0,0 0 16,0 21-16,0-21 0,0 1 0,0-1 15,0 0-15,0 21 16,0-21-16,0 1 0,-21-1 0,21 0 15,0 0-15,0 0 0,0 0 16,0 1-16,-21-22 16,21-22-1,0 1-15,0 0 16,0 0-16,0 0 0,0-22 0,0 22 16,0-21-16,0 21 0,0-22 15,21 22-15,-21-21 0,21 21 0,1-22 16,-1 22-16,0 0 15,21 0-15,-21 0 0,1 21 0,-1 0 16,21 0-16,-21 0 0,0 21 0,1-21 16,-1 21-16,0 0 0,0 22 15,-21-22-15,0 0 0,0 21 0,0-21 16,0 1-16,0 20 0,0-21 16,0 21-16,0-20 0,0-1 0,0 0 15,0 21-15,0-21 16,0 1-16,0-1 15,21-21-15,0 0 16,-21-21-16,0-1 16,22 1-16,-1 0 0,0 0 15,0-21-15</inkml:trace>
  <inkml:trace contextRef="#ctx0" brushRef="#br0" timeOffset="83567.35">4233 7027 0,'0'-21'0,"0"-21"16,-21 42-16,21-21 15,-21 21 1,21 21-16,0 0 16,0 0-16,0 0 0,0 22 0,0-1 15,0 0-15,0 22 0,0-1 16,0-20-16,0 20 0,0 1 0,0-22 16,-21 22-16,0-22 0,-1 21 0,1-20 15,21-1-15,-21 0 0,21-20 16,-21 20-16,21-21 0,0 0 15,0 0-15,0 1 0,0-44 47,0 1-47,-21 0 16,21 0-16,-21 0 0,21 0 16,-22-22-16</inkml:trace>
  <inkml:trace contextRef="#ctx0" brushRef="#br0" timeOffset="84479.44">3810 7557 0,'-21'0'0,"0"0"16,42 0 15,0 0-31,21 0 0,-21 0 16,22 0-16,-1 0 0,0 0 0,22 0 16,-22-22-16,22 1 0,-22 21 0,22-21 15,-1 0-15,1 0 0,-1 21 16,-21-21-16,1-22 0,20 22 0,-42-21 15,22 21-15,-1-22 0,-21 1 16,0 0-16,1 20 0,-1-20 0,-21 0 16,0 21-16,0-22 0,0 22 0,0 0 15,0 0-15,0 0 0,-21 21 32,-1 0-32,1 21 15,21 0-15,0 21 0,-21-21 16,0 22-16,21-1 0,-21 0 0,21 22 15,0-22-15,0 22 0,0-1 0,-21-20 16,21 20-16,0-21 0,0 1 16,-22-1-16,22 0 0,0 1 0,0-1 15,0-21-15,-21 22 0,21-22 0,0 0 16,0 0-16,0 0 0,-21-21 16,21 21-16,0-42 31,21 0-16,0 0-15,-21 0 0,22 0 0,-1-1 16,-21 1-16,21-21 0,0 21 0,0 0 16,22-22-16,-22 22 0,0-21 15,21 21-15,-21-1 0,1 1 0,-1 0 16,0 0-16,0 0 0,0 21 0,0 0 16,1 0-1,-1 21-15,-21 0 0,0 0 16,0 0-16,0 1 0,0-1 0,0 0 15,0 21-15,0-21 0,0 1 0,0-1 16,0 21-16,21-21 0,-21 0 16,0 1-16,21-22 0,0 21 15,-21 0-15,21-21 0,1 0 0,-1 21 16,0-21-16,0 0 16,21 0-16,-20 0 0,-1 0 0,21-21 15,-21 21-15,0-21 0,22 0 0,-1 21 16,-21-22-16,22 1 0,-22 0 0,21-21 15,0 21-15,-20-1 0,20-20 16,-21 21-16,0-21 0,0 20 0,1-20 16,-1 21-16,-21 0 0,0 0 0,0-1 15,0 1-15,-21 21 16,-1 21 0,1 1-16,0-22 0,0 21 0,0 21 15,0-21-15,-1 0 0,22 22 16,0-22-16,0 0 0,0 21 0,0-20 15,0-1-15,0 0 0,0 0 0,22 0 16,-22 0-16,63 1 16,-42-22-16,0 0 0,1 0 15,20 0-15,-21 0 0,0 0 0,0 0 16,1 0-16,-1 0 0,-21-22 0,21 1 16,0 0-16,0 21 0,-21-21 15,0 0-15,21 0 16,-21-1-16</inkml:trace>
  <inkml:trace contextRef="#ctx0" brushRef="#br0" timeOffset="88792">8255 7578 0,'21'0'0,"-42"0"0,42-21 0,0 21 15,-21-22-15,21 22 0,-21-21 16,22 0-16,-1 0 15,-21 0-15,0 0 0,21-1 16,-21-20-16,0 21 0,0 0 0,0 0 16,0-22-16,0 22 0,0-21 15,0 21-15,-21-22 0,0 22 0,-1 0 16,1 0-16,0 0 0,-21 21 0,-1 0 16,1 0-16,0 0 0,-1 0 0,1 0 15,0 0-15,-1 21 0,1 21 16,21-21-16,-21 22 0,20-1 15,22 0-15,0 22 0,0-22 0,0 0 16,0 22-16,0-22 0,0 1 16,22-22-16,-1 21 0,0-21 0,0 22 15,0-22-15,0 0 0,1-21 0,-1 21 16,0-21-16,0 0 0,0 0 16,0 0-16,1 0 0,-1 0 0,0 0 15,0-21-15,0 0 0,0 0 16,1-1-16,-1 1 0,0 0 15,0-21-15,0-1 0,0 22 0,-21-21 16,0 0-16,22-1 0,-22 1 0,0 0 16,0-1-16,0 1 0,0 21 15,0 0-15,0-1 0,0 1 16,0 42 0,0 1-16,0-1 0,0 21 15,0 0-15,0 1 0,-22-22 16,22 21-16,0 1 0,-21-1 0,21 0 15,0 1-15,0-22 0,0 21 0,0-21 16,0 0-16,0 1 0,21-1 16,1 0-16,-1 0 0,21-21 15,-21 0-15,0 0 0,1 0 0,20 0 16,-21-21-16,21 21 0,-20-21 0,-1 0 16,21-1-16,-21-20 15,22 21-15,-22-21 0,0 20 0,0-20 16,0 0-16,0-1 0,-21 1 0,0 0 15,0-1-15,0 22 0,0-21 16,0 21-16,0 0 0,-21 21 31,0 0-31,21 21 0,-21 0 16,21 0-16,0 0 0,0 0 0,0 1 16,0-1-16,0 0 0,21-21 15,0 0-15,0 0 0,1 0 16,20 0-16,-21 0 0,0 0 15,0 0-15,22-21 0,-22 0 0,0 21 16,21-22-16,-20 1 0,-1 0 0,0 21 16,0-21-16,-21 0 0,21 21 15,-21-21-15,0 42 16,0 0 0,0 0-16,0 0 0,0 0 15,0 1-15,0 20 0,0-21 0,0 21 16,0 1-16,0-22 0,0 21 0,0-21 15,0 1-15,0 20 0,0-21 0,21 0 16,-21 0-16,22 1 0,-1-1 16,0-21-16,0 21 0,0-21 15,0 0-15,1 0 16,-22-21-16,21 0 0,0 21 0,0-22 16,-21 1-16,21 0 0,0-21 15,1 21-15,-1-22 0,0 22 0,0-21 16,21-22-16,-20 22 0,20 0 0,-21-1 15,21 1-15,1 0 0,-1-1 0,0 22 16,1 0-16,-22 0 0,21 0 16,1 21-16,-22 0 0,0 0 0,0 0 15,0 21-15,0 0 0,-21 0 0,22 0 16,-22 0-16,0 22 0,0-22 16,0 21-16,0 1 0,21-22 0,-21 21 15,0-21-15,0 0 0,0 1 16,0-1-16,21 0 0,-21 0 0,0 0 15,21-21 17,-21-21-32,0 0 0,21 21 15,-21-21-15,0 0 0,0-1 0,21 1 16,-21 0-16,0-21 0,0 21 0,0-22 16,0 22-16,-21-21 0,0 21 15,21-1-15,-21 1 0,0 0 0,0 0 16,-1 0-16,1 21 0,0 0 0,0 0 15,0 0-15,-22 0 0,22 0 16,-21 0-16,21 21 0,-22 21 16,22-21-16,0 22 0,-21-22 0,21 21 15,-1 1-15,1-1 0,21 0 0,0-21 16,-21 22-16,21-1 0,0-21 16,0 22-16,0-22 0,0 0 0,0 0 15,21 0-15,0 0 0,1 1 0,-1-22 16,0 0-16,21 0 0,-21 0 0,22 0 15,-22 0-15,21 0 0,-21-22 16,1 22-16,20-21 0,-21 0 0,0 0 16,22 0-16,-22 0 0,0-1 15,-21-20-15,21 21 0,-21-21 0,21 20 0,-21-20 16,0 21-16,0 0 16,0 0-16,0-1 0,0 1 0,0 0 15,0 42 16,0 0-31,0 1 0,0-1 16,0 0-16,0 21 0,0-21 0,0 22 16,0-1-16,0 0 0,0 1 0,0-1 15,0 43-15,21-22 16,-21-20-16,22 20 0,-22 1 0,0-1 16,0 1-16,0-1 0,0 1 0,21-1 15,-21 1-15,21-1 0,-21 1 16,0-1-16,0 1 0,0-1 0,0 1 15,0-1-15,0-21 0,0 1 0,0-1 16,0 0-16,-21 1 0,21-22 0,-21 0 16,-1 0-16,1 0 0,0-21 15,0 0-15,0 0 0,0 0 0,-1-21 16,1 21-16,0-21 0,0 0 0,0-21 16,0-1-16,-1 22 0,1-21 0,0-1 15,21 1-15,0 0 0,0-22 0,0 22 16,0 0-16,0-22 0,21 1 0,0-1 15,1 1-15,20-1 0,-21 1 16,21-22-16,1 21 0,-1 1 16,0-22-16,-20 22 0,20-1 0,0 1 15,1-1-15,-1 1 0,-21-1 0,0 22 16,0-22-16,1 22 0,-1 21 16,-21-21-16,0 20 0,0 1 0,0 0 15,0 0-15,0 0 0,-21 42 31,21 0-31,0 0 16,0 0-16,0 1 0,0-1 16,0 0-16,0 0 0,0 0 0,21 0 15,0 1-15,-21-1 0,0 0 0,21 0 16,-21 0 0,21 0-16,-21 1 0,21-22 0,-21 21 15,0 0-15,22 0 0,-22 0 16,21-21-16,0 0 15,0 0-15,0 0 0,0 0 16,1 0-16,-1 0 16,0-21-16,0 21 0,0-21 0,0 0 15,1 0-15,-1-1 0,0 1 0,-21-21 16,21 21-16,0 0 0,0-22 16,-21 1-16,0 21 0,22-22 0,-22 22 15,21-21-15,-21 21 0,0 0 16,0-1-16,0 1 15,0 42 1,0 1-16,0 20 16,-21-21-16,21 0 0,0 22 0,0-22 15,-22 21-15,22-21 0,0 22 0,0-22 16,0 0-16,0 0 0,0 21 0,0-20 16,22-1-16,-22 0 15,21-21-15,0 0 0,0 0 0,0 0 16,0 0-16,1 0 0,-1 0 15,0 0-15,0 0 0,0-21 0,0 0 16,22-1-16,-22 1 0,0 0 0,0 0 16,0 0-16,-21-22 0,22 1 15,-1 21-15,0-21 0,-21-1 0,21 22 16,-21-21-16,0 21 0,0-1 0,0 1 16,0 42 15,-21 1-31,21-1 0,-21 21 15,21-21-15,-21 22 0,21-1 16,0-21-16,0 21 0,0-20 0,0 20 0,0-21 16,0 0-16,21 0 0,0 1 15,0-1-15,0 0 0,0 0 16,22-21-16,-22 0 0,0 0 0,0 0 16,22 0-16,-22 0 0,0 0 0,0-21 15,21 21-15,-20-21 0,-1 0 0,0-1 16,0 1-16,0-21 0,0 21 15,1-22-15,-1 1 0,-21 21 0,0-21 16,21-1-16,-21 1 0,0 21 0,0-22 16,0 22-16,0 0 0,0 0 15,0 42 1,0 0-16,-21 0 16,0 22-16,21-22 0,-22 21 15,22 22-15,-21 20 16,0-20-16,21-43 0,0 0 15,0 0-15,0 1 0,0-1 0,0 0 16,0 0 0,0-42-1,0 0-15,21 0 16,0-1-16,-21-20 0,22 21 16,-22-21-16,21 20 0,0-20 15,0 0-15,0-1 0,-21 22 0,21-21 16,1 0-16,-1 20 0,0 1 15,-21 0-15,0 0 0,21 21 0,0 0 16,0 0 0,-21 21-16,22 0 0,-22 0 15,0 22-15,0-22 0,21 21 0,-21-21 16,0 22-16,0-22 0,0 21 0,0-21 16,0 22-16,0-22 0,0 0 0,0 0 15,0 0-15,0 1 0,0-1 16,21-21 15,0-21-31,-21-1 16,0 1-16,21 0 0,0 0 15,-21 0-15,22 0 0,-1-22 16,0 22-16,0-21 0,-21 21 0,42-22 16,-20 1-16,-1 21 0,0-22 0,0 22 15,0 0-15,-21 0 0,21 21 0,1 0 16,-22 21-1,0 0-15,0 0 16,0 22-16,0-22 0,0 21 0,0-21 16,-22 22-16,22-1 0,-21-21 0,21 22 15,0-22-15,0 21 0,0-21 0,0 0 16,0 1-16,0-1 0,0 0 16,0 0-16,21-21 0,1 0 15,-1 21-15,0-21 0,0 0 0,0 0 16,0 0-16,22 0 0,-22 0 0,21-21 15,1 0-15,-1 21 0,0-21 0,1 0 16,-22-1-16,21 1 0,-21-21 0,22 21 16,-22-22-16,0 22 0,0-21 15,0 0-15,-21-1 0,0 1 0,0 21 16,0-22-16,0 22 0,0 0 0,0 0 16,0 0-16,-21 21 0,0 0 15,0 0-15,0 21 16,-1-21-16,1 42 0,21-21 15,0 1-15,-21 20 0,21-21 0,-21 21 16,21-20-16,0 20 0,0-21 0,0 0 16,0 22-16,21-22 0,0 0 0,-21 0 15,21-21-15,1 21 0,-1 0 16,0-21-16,21 0 0,-21 0 0,1 0 16,-1 0-16,21 0 0,-21 0 0,22 0 15,-22-21-15,0 0 0,21 21 0,-21-21 16,22 0-16,-22 0 0,0-22 0,21 22 15,-20 0-15,-1-21 16,-21-1-16,21 22 0,0-21 0,-21 21 16,0-1-16,0 1 0,0 0 0,0 42 47,-21 0-47,21 22 0,-21-22 0,0 21 15,21-21-15,0 1 0,0 20 0,-22-21 16,22 21-16,-21-20 0,21-1 0,0 0 15,0 0-15,0 0 0,0 0 16,0-42 15,0 0-15,21 0-16,1 0 0,-22 0 0,21-1 16,0 1-16,0 0 0,0-21 0,0 21 15,1-22-15,20 1 16,21 0-16,-41-1 0,-1 43 15,0-21-15,0 0 0,0 21 0,0 0 16,1 0-16,-22 21 16,0 0-16,0 0 0,0 1 0,0-1 15,0 0-15,0 21 0,0-21 16,0 22-16,0-22 0,0 0 0,0 21 16,0-20-16,0-1 0,0 0 0,21 0 15,0 0-15,0 0 0,-21 1 16,21-22-16,0 21 0,1-21 0,-1 0 15,0 0-15,0 0 0,0 0 16,0-21-16,1 21 16,-22-22-16,21 1 0,0 0 0,0 0 15,0-21-15,-21 20 0,21-20 0,22-43 16,-43 43-16,21-21 0,0 20 16,-21-20-16,21 20 0,-21 1 15,21-21-15,-21 20 0,0 1 16,0 0-16,22 20 0,-22 1 0,0 0 0,0 0 15,0 42 1,-22 0-16,1 0 0,21 1 16,-21 20-16,21 0 0,-21-21 0,21 22 15,0-1-15,0 0 0,0 1 0,0-1 16,0 0-16,0 1 0,0-1 16,0 0-16,0 1 0,21-22 0,-21 21 15,21-21-15,-21 1 0,0-1 16,0 0-16,21-21 0,-21 21 0,22-21 15,-1 0 1,0 0-16,-21-21 16,21 0-16,0 0 15,-21-1-15,21 1 0</inkml:trace>
  <inkml:trace contextRef="#ctx0" brushRef="#br0" timeOffset="89019.87">14160 7027 0,'0'0'0,"-21"0"0,0 22 16,42-22-1,0 0-15,1 0 0,20 0 16,-21 0-16,21 0 0,1 0 0,-1 0 16,0 21-16,1-21 0,-1 0 0,-21 0 15,22 0-15,-22 0 0,0 0 0,0 0 16,-21-21 15,-21 21-31,21-22 16</inkml:trace>
  <inkml:trace contextRef="#ctx0" brushRef="#br0" timeOffset="90948.56">16785 6943 0,'0'0'16,"21"-43"-16,-21 22 16,0 0-16,0 0 0,0 0 15,0 0-15,0-1 16,-21 22 0,0 22-16,21 20 15,-21-21-15,0 21 0,21 1 0,-22-1 16,1 0-16,0 22 0,21-1 0,-21 1 15,0-1-15,0 1 0,-1-22 16,1 22-16,0-1 0,-21-20 0,21-1 16,-1 0-16,1 1 0,0-1 0,21-21 15,-21 0-15,21 0 0,-21-21 0,21 22 16,-21-22-16,-1-22 31,1 1-31,21 0 0,-21 0 16,21 0-16,0-22 0,0 22 0,0-21 15,0 0-15,0-1 0,0 1 0,0 0 16,21-22-16,0 22 0,1-1 0,-22 1 16,21 0-16,-21 21 0,21-22 15,-21 22-15,21 21 0,0 0 16,0 21 0,1 0-16,-22 1 0,21 20 0,-21-21 15,0 21-15,21 1 0,0-22 16,-21 21-16,21 1 0,0-1 15,-21-21-15,22 21 0,-1-20 0,-21-1 16,21 0-16,0 0 0,0 0 0,0 0 16,1 1-16,-1-22 0,0 0 0,0 0 15,0 0-15,0 0 0,1 0 0,-1 0 16,0 0-16,0 0 0,0-22 16,0 22-16,1-21 0,-1 0 0,0 0 15,0 0-15,-21-22 0,21 22 0,0 0 16,1-21-16,-1-1 0,-21 22 15,21-21-15,0 21 0,0-22 0,-21 22 16,0 0-16,21 0 0,-21 0 16,22 21-16,-22 21 31,0 0-31,-22 0 0,22 0 0,-21 22 16,21 20-1,0-42-15,0 1 0,-21 20 0,21-21 0,0 0 16,0 0-16,0 1 0,0-1 0,0 0 15,0 0-15,21 0 0,0-21 16,1 0-16,-1 0 0,0 0 16,0 0-16,0 0 0,0 0 15,1 0-15,20 0 0,-21-21 0,0 0 16,22 21-16,-22-21 0,21 0 16,-21-1-16,22 1 0,-22-21 0,21 21 15,-21 0-15,22-22 0,-22 1 0,0 21 16,21-22-16,-21 22 0,1-21 15,-22 21-15,0 0 0,0-1 16,-22 44 0,1-1-16,0 0 15,0 0-15,21 21 0,0-20 0,-21-1 16,21 0-16,0 0 0,0 21 16,0-20-16,0-1 0,0 0 15,0 0-15,21 0 0,-21 0 0,21 1 16,-21-1-16,21 0 0,-21 0 15,0 0-15,0 0 16,-21-21 15,21-21-15,-21 21-16,21-21 0,-21 21 0,21-21 16,-21 0-16,-1 21 15,1 0 1,21 21-1,0 0 1,0 0-16,21-21 0,1 21 16,-1-21-16,0 0 0,0 22 0,0-22 15,0 0-15,22 0 0,-22 0 16,0 0-16,0 0 0,0 0 16,1 0-16,20 0 0,-21 0 0,0-22 15,0 1-15,22 0 0,-22 21 0,0-42 16,0 21-16,0-1 0,1-20 0,20 0 15,-21-1-15,0 1 0,22-21 0,-22-1 16,21 22-16,-21-22 0,22 1 16,-22 20-16,21-20 0,-21 21 15,0-22-15,64-63 16,-85 106-16,0 0 16,0 0-16,0 42 15,0 0-15,0 0 16,-21 0-16,21 0 0,-21 1 0,0 20 15,21-21-15,-22 21 0,1 1 16,21-22-16,-21 21 0,21 1 0,-21 20 16,21-21-16,-21 1 0,21 20 0,0-20 15,0-1-15,0 0 0,0 1 0,0-1 16,0-21-16,0 21 0,0-20 16,21-1-16,0 0 0,-21 0 15,21 0-15,0-21 0,1 0 0,-1 21 16,0-21-16,0 0 0,0 0 0,22 0 15,-22 0-15,0 0 0,0-21 0,0 0 16,22 21-16,-22-21 0,0 0 16,0 0-16,0-1 0,0 1 15,-21 0-15,22-21 0,-22 21 16,0-1-16,0 1 0,0 0 0,0-21 16,0 21-16,0-1 0</inkml:trace>
  <inkml:trace contextRef="#ctx0" brushRef="#br0" timeOffset="91179.42">18436 7091 0,'0'0'0,"21"0"31,0 0-31,1 0 0,-1 0 0,0 0 16,21 0-16,-21 0 0,1 0 0,20 0 15,-21-21-15,21 21 0,-20-21 16,-1 21-16,21 0 0,-21-22 0,0 22 15,1 0-15,-22-21 0,21 21 16,-21-21-16,0 0 16,-21 0-16,-1 21 15,1-21-15,-21 21 16,21-22-16,-22 22 0</inkml:trace>
  <inkml:trace contextRef="#ctx0" brushRef="#br0" timeOffset="91419.49">17484 6837 0,'-22'0'16,"44"0"93,-1 0-109</inkml:trace>
  <inkml:trace contextRef="#ctx0" brushRef="#br0" timeOffset="92000.12">19981 6773 0,'0'22'16,"-21"-22"-16,0 0 15,21 21-15,-21-21 16,0 0-16,21 21 16,0-42 46,21 0-46,-21-1-16,21 22 0,-21-21 15,21 21-15,0 0 16,-21 21 15,0 1-31,0-1 0,0 0 16,-21 0-16,0 0 16,0-21-16,0 21 0,-1 1 0,1-22 15,0 21-15,0-21 0,0 21 0,0-21 16,-1 21-16,22 0 15</inkml:trace>
  <inkml:trace contextRef="#ctx0" brushRef="#br0" timeOffset="92444.95">20320 6795 0,'-21'0'15,"21"-22"63,-21 22-62,21-21-16,0 0 16,0 0 15,21 21-15,-21 21-1,21 0 1,-21 0-16,0 1 0,0-1 15,0 0-15,0 0 16,0 0-16,0 0 0,-21-21 16,0 22-16,-1-22 0,1 21 15,0-21-15,0 0 0,21 21 0,-21-21 16,0 0-16,21 21 0,-22-21 16,22 21-16</inkml:trace>
  <inkml:trace contextRef="#ctx0" brushRef="#br0" timeOffset="107248.39">20320 6265 0,'-21'0'16,"0"0"-1,-1 0 1,1 0 0,0 0-16,0 0 0,0 0 15,0 0-15,-1 0 16,1 0-1,42 0 48,1 0-63,-1 0 16,0 0-16,0 0 15,0 0-15,22 0 0,-22 0 0,21 0 16,0 0-16,1 0 0,-1 0 0,0 0 15,64 0-15,-63 0 16,20 22-16,-21-22 0,22 0 0,-22 0 16,22 0-16,-22 0 0,22 0 0,-1 0 15,-21 0-15,22 0 0,-1 0 0,1 0 16,-1 0-16,1 0 0,-1 0 16,1 0-16,21 0 0,-22 0 0,22 0 15,-22 0-15,1 0 0,-1 0 0,1 0 16,-1 0-16,1 0 0,-1 0 0,1 0 15,-1 0-15,1 0 16,20 0-16,-20 0 0,-1 0 0,1 0 16,-1 0-16,22 0 0,-21 0 0,-1 0 15,-21 0-15,22 0 0,-1 0 0,-20 0 16,20 0-16,-20 0 0,-1 0 16,0 0-16,-21 0 0,22 0 0,-22 0 15,0 0-15,0 0 0,0 0 0,1 0 16,-1 0-16,0 0 31,-42 0 63,0 0-79,-1 0-15,1 21 0,-21-21 0</inkml:trace>
  <inkml:trace contextRef="#ctx0" brushRef="#br0" timeOffset="108855.98">8255 8170 0,'0'0'0,"-21"22"0,0-22 0,-22 0 16,22 0-16,-21 21 0,21-21 15,-22 0-15,22 0 0,-21 0 16,21 21-16,-1-21 0,-20 0 0,21 0 16,0 0-1,0 0 1,21 21-16,21-21 15,0 0 1,0 0-16,0 0 0,0 0 0,22 0 16,-22 0-16,0 0 0,21 0 0,-20 0 15,-1 0-15,21 0 0,-21 0 0,22 0 16,-1 0-16,0 0 0,22 0 16,-1 0-16,1 0 0,-1 0 0,1 0 15,20 0-15,1 0 0,0 0 16,-1 0-16,1 0 0,0 0 15,-22 0-15,22 0 0,-22 0 0,1 0 16,-1 0-16,22 0 0,-21 0 0,20 0 16,-20 0-16,20 0 0,-20 0 15,21 0-15,-1 0 0,-20 0 0,20 0 16,1 0-16,-21 0 0,20 0 0,-20 0 16,20 0-16,1 0 0,0 0 0,-1-21 15,1 21-15,0 0 0,-1 0 16,-20 0-16,21-21 0,-1 21 0,-20 0 15,-1 0-15,22 0 0,-22-21 0,1 21 16,-1-22-16,1 22 0,-1 0 16,22 0-16,-21-21 0,-1 21 15,22 0-15,-22 0 0,1-21 0,-1 21 16,1 0-16,-1 0 0,1 0 0,-1 0 16,1-21-16,-22 21 0,22 0 0,-22 0 15,21 0-15,-20 0 0,-1 0 16,0-21-16,1 21 0,-1 0 0,0 0 15,1 0-15,-1 0 0,-21 0 0,22 0 16,-22 0-16,0 0 0,0 0 0,0-21 16,0 21-16,1 0 15,-1 0 1,-42 0 140,-1 0-156,1 0 0,0 0 16,0 0-16,0 0 0,0 0 0</inkml:trace>
  <inkml:trace contextRef="#ctx0" brushRef="#br0" timeOffset="110311.03">1863 10308 0,'0'-21'16,"0"0"-1,0 0-15,21 0 16,-21-1-16,21 22 15,-21-21-15,0 0 0,21 0 0,-21 0 16,21 0-16,-21-1 0,0 1 16,21 0-16,-21 0 0,0 0 0,0 0 15,0-1-15,0 1 16,0 42 31,22 1-47,-22-1 0,0 0 15,0 0-15,0 0 0,0 0 0,0 22 16,0-22-16,0 21 0,0 1 0,0-1 16,0 0-16,0 1 0,0-1 15,0 0-15,0 1 0,0-1 0,0 0 16,0 1-16,0-22 0,0 21 16,0-21-16,0 22 0,0-22 0,0 0 15,0 0-15,0 0 0,0 0 16,0 1-16,-22-22 15,1 21-15,0-21 0,0 0 16,0 0-16,0 0 16,-22 0-16,22 0 0,0 0 0,0 0 15,-22 0-15,22 0 0,0 0 16,0 0-16,0 0 0,0 0 0,-1 0 16,1 0-16,0 0 0,0 0 15,42 0 16,0 0-15,0 0-16,22 0 0,-1 0 16,-21 0-16,22 0 0,-1 0 0,0 0 15,1 0-15,-22 0 0,21 0 16,-21 0-16,22 0 0,-22 0 16,0-21-16,0 21 0,0 0 0,0-22 15,1 22-15,-22-21 0,21 21 16,0-21-1,-21 0 17,0 0-17,21 21 1,0-21-16</inkml:trace>
  <inkml:trace contextRef="#ctx0" brushRef="#br0" timeOffset="110719.8">2603 10541 0,'-21'0'15,"0"0"1,0 0-16,0 0 15,0 0-15,-1 0 0,22 21 16,-21-21-16,21 21 0,-21-21 16,21 22-16,0-1 15,0 0-15,21-21 16,0 0-16,1 0 0,-1 0 16,0 0-16,0 0 0,-21-21 15,0 0-15,0-1 16,0 1-16,0 0 0,-21 21 15,0-21-15,0 21 16,-1 0-16,1 0 16,0 0-16,21 21 15,0 0 1,21-21 0,0 0-1,1 0-15,-1 0 0,0 0 0,0 0 16</inkml:trace>
  <inkml:trace contextRef="#ctx0" brushRef="#br0" timeOffset="111455.42">3895 10033 0,'0'0'0,"0"-63"16,0 41-1,0 1-15,0-21 0,0 21 16,0 0-16,0-1 0,0 1 16,21 0-16,0 21 0,0 0 15,0 0-15,0 0 0,1 0 16,-1 21-16,0 0 0,0 1 15,0 20-15,-21-21 0,21 21 0,1 1 16,-1-1-16,0 0 0,-21 1 0,0-1 16,0 0-16,0 1 15,0 20-15,0-20 0,0 20 0,0 1 16,0-22-16,0 21 0,0-20 0,0-1 16,0 0-16,0-20 0,0-1 15,0 0-15,0 0 0,0 0 0,0-42 31,0 0-31,0 0 0,0 0 16,0-1-16,21-20 0,0 0 0,0-1 16,-21-20-16,22 21 0,20-22 15,-21 1-15,0-1 0,22 1 0,-22-1 16,0 1-16,21-1 0,-21 1 16,22-1-16,-22 22 0,0-1 15,0 1-15,0 0 0,-21 21 0,22-1 16,-22 1-16,21 0 0,-21 42 47,0 0-47,0 1 15,0-1-15,0 0 0,0 0 16,0 0-16,0 0 0,0 1 0,0-1 16,0 0-16,0 0 15</inkml:trace>
  <inkml:trace contextRef="#ctx0" brushRef="#br0" timeOffset="114726.55">5080 10583 0,'0'-21'16,"0"0"-1,21 0-15,-21 0 16,21 0-16,0-1 0,-21-20 0,0 21 16,22 0-16,-22 0 0,21-22 0,-21 22 15,0-21-15,0 21 16,0-1-16,0 1 0,0 0 0,0 0 16,0 0-16,-21 0 0,-1 21 15,1 0-15,0 0 16,0 0-16,0 0 0,0 21 0,-1 0 15,1 0-15,0 21 0,0-20 0,0 20 16,-22 0-16,22 1 0,0-1 16,0 0-16,21 1 0,-21-22 0,21 21 15,0-21-15,0 22 0,0-22 16,0 0-16,0 0 0,0 0 0,21-21 16,0 21-16,0-21 15,0 0-15,1 0 16,-1-21-16,0 0 0,0 0 0,0 21 15,0-42-15,1 20 0,-1 1 0,0 0 16,-21-21-16,0-1 0,21 22 16,-21-21-16,21 0 0,-21-1 0,0 22 15,21-21-15,-21 21 0,0-1 0,0 1 16,0 0-16,0 0 0,0 42 47,0 0-47,0 0 0,0 1 15,0-1-15,0 21 0,0-21 0,0 22 16,0-1-16,0-21 0,0 21 16,0-20-16,0 20 0,0-21 15,0 0-15,0 22 0,22-43 0,-22 21 16,21 0-16,0-21 0,0 0 16,0 0-16,0 0 0,1 0 15,-1 0-15,0 0 0,0-21 0,0 0 16,0-1-16,1 1 0,-1 0 0,0-21 15,0 21-15,0-22 0,0 22 16,1-21-16,-22-1 0,0 22 0,0 0 16,0-21-16,0 21 0,0-1 15,0 1-15,-22 21 32,1 21-32,0-21 0,21 22 15,0-1-15,-21-21 0,21 21 16,0 0-16,-21-21 0,21 21 0,0 0 15,0 1-15,21-22 16,0 0-16,0 0 0,0 0 16,1 0-16,-1-22 0,0 1 15,0 21-15,0-21 0,0 0 0,1 21 16,-1-21-16,0 0 16,0 21-16,0-22 0,0 1 0,-21 0 15,22 21-15,-1 0 16,-21 21 15,0 0-31,0 1 0,0-1 16,0 0-16,0 0 0,-21 0 15,21 22-15,0-22 0,0 21 0,0-21 16,0 22-16,0-22 0,0 0 0,0 21 16,0-21-16,0 1 0,0-1 15,21-21-15,-21 21 0,21-21 0,0 0 16,0 0-16,0 0 0,1 0 15,-1 0-15,0 0 0,21 0 0,-21 0 16,1 0-16,-1-21 0,0 21 16,0-21-16,0-1 0,0 22 0,1-21 15,-1 0-15,-21 0 0,21 21 16,-21-21-16,21 21 0,-21-21 16,21-1-16,-21 1 0,21 0 15,-21 0 16,22 21-31,-22-21 63,0 0-47,0-1-1,0 1-15,21 21 16,-21-21-16,0 0 0,0 0 15,0 0-15,0-1 16,0 1-16,0 0 0,-21 0 16,-1 21-1,1 0-15,0 0 0,0 0 16,0 0-16,0 21 0,-22 0 16,22-21-16,0 21 0,0 1 15,0-1-15,-1 0 0,22 21 0,-21-21 16,21 1-16,0-1 0,-21 21 15,21-21-15,0 0 0,0 1 0,0-1 16,21 0-16,0 0 0,1-21 16,-1 0-16,0 0 15,0 0-15,0 0 0,0 0 0,1 0 16,-1 0-16,-21-21 0,21 21 0,0-21 16,-21 0-16,21-1 0,0 1 15,-21-21-15,0 21 0,0 0 0,22-22 16,-1 22-16,-21 0 0,0 0 0,0 0 15,0-1-15,0 1 16,0 0-16,0 42 31,0 0-31,0 1 16,0 20-16,0-21 16,0 0-16,-21 0 0,21 22 0,0-22 15,0 0-15,0 21 0,0-20 0,0-1 16,0 0-16,21 0 0,0 0 15,0 0-15,0-21 0,0 0 16,1 0-16,-1 0 0,0 0 0,0 0 16,0 0-16,22-21 0,-22 0 15,0 0-15,0 0 0,0 0 16,0-1-16,1 1 0,-1-21 0,0 21 16,0-22-16,-21 22 0,21 0 15,0 0-15,-21 0 0,22 0 0,-22-1 16,0 1-16,0 42 31,0 1-15,0-1-16,0 0 0,0 0 0,0 0 0,0 0 15,0 22-15,0-22 0,0 0 0,0 21 16,0-20-16,0-1 0,0 0 16,0 0-16,21 0 0,-21 0 15,21-21-15,0 22 0,0-22 0,0 0 16,1 0-16,-1 0 0,0 0 15,0 0-15,0-22 0,0 1 0,1 0 16,-1 0-16,0 0 0,0-22 0,0 22 16,0-21-16,1 0 0,-22-1 0,21 1 15,0 0-15,0-1 0,-21-20 16,21 20-16,0-20 0,-21 21 0,22-22 16,-22 22-16,0-22 0,0 22 0,0 0 15,0-1-15,0 22 0,0-21 16,-22 42-1,22 21 1,-21 0-16,21 0 0,-21 22 16,0-1-16,21 0 0,0 1 0,-21-1 15,0 0-15,21 1 0,0-1 0,0 21 16,0-20-16,0-1 0,0 0 16,0 1-16,0-1 0,0 0 0,0 1 15,0-1-15,0-21 0,21 0 0,0 1 16,0-1-16,0 0 0,0 0 15,1-21-15,-1 0 0,0 0 0,0 0 16,0 0-16,0-21 0,1 0 0,-1 0 16,0-1-16,0 1 0,0 0 15,22-21-15,-22 21 0,0-22 16,0 22-16,0 0 0,-21-21 0,21 20 16,1 1-16,-22 0 0,21 21 0,-21-21 15,0 0-15,0 42 31,0 0-31,0 0 0,0 0 16,0 1-16,0 20 0,0-21 0,0 0 16,0 22-16,0-22 0,0 21 15,0-21-15,0 0 0,0 1 0,0-1 16,21 0-16,0 0 0,-21 0 16,21-21-16,0 0 0,1 0 0,-1 0 15,0 0-15,0 0 0,0 0 16,0-21-16,1 0 0,-1 0 0,0 0 15,21-1-15,-21-20 0,1 21 0,-1 0 16,0-22-16,0 22 0,-21-21 16,21 21-16,0 0 0,-21-1 0,0 1 15,22 0-15,-22 0 0,0 42 32,-22-21-32,22 21 15,0 0-15,-21 1 0,21-1 0,-21 0 16,21 21-16,0-21 0,0 1 15,0 20-15,0-21 0,0 0 0,0 0 16,0 1-16,21-22 0,0 21 16,1-21-16,-1 0 0,0 0 15,0 0-15,0 0 0,0-21 16,1 21-16,-1-22 16,-21 1-16,21 0 0,-21 0 0,21 0 15,-21 0-15,0-1 0,0 1 0,0-21 16,0 21-16,0 0 0,0-1 0,0 1 15,0 0-15,-21 21 16,0 0-16,0 0 0,-1 0 16,1 0-16,0 0 15,21 21 1,21-21 0,0 0-1,1 0-15,-1 0 0,0 0 0,21 0 16,-21 0-16,1 0 0,-1 0 0,0 0 15,0 0-15,21-21 0,-20 21 16,-1 0-16,0 0 0,0 0 0,0 0 16,0 0-16,1 0 0,-1 21 0,-21 0 15,21-21-15,-21 22 0,0-1 16,0 0 0,0 0-16,0 0 0,0 0 0,0 1 15,0-1-15,0 0 0,-21 0 0,21 0 16,0 0-16,0 1 0,0-1 0,-21 0 15,-1 0-15,22 0 16,0 0-16,0 1 16,-21-22-16,21-22 31,0 1-31,0 0 16,0 0-16,0 0 0,0-22 15,21 22-15,-21 0 0,22-21 0,-1 21 16,0-22-16,0 22 0,21-21 15,-20 21-15,20-22 0,-21 22 16,21-21-16,1 21 0,-1-1 0,-21 1 16,22 0-16,-1 21 0,-21 0 0,0 0 15,0 0-15,1 0 0,-1 0 16,0 0-16,0 21 0,-21 0 0,0 1 16,0 20-16,0-21 0,0 0 0,0 22 15,0-22-15,0 21 0,0-21 0,0 22 16,0-22-16,0 21 0,0-21 0,0 0 15,0 1-15,0-1 0,0 0 16,0 0 0,0-42 31,0 0-47,-21 0 15,21-1-15,-21 1 0,21 0 0,0 0 16,-21 0-16</inkml:trace>
  <inkml:trace contextRef="#ctx0" brushRef="#br0" timeOffset="114975.41">8424 9694 0,'0'0'15,"-42"-21"-15,42 0 16,-21 21-16,21-21 0,-21 21 16,-1 0 31,1 0-32,0 0 1,0 0-16</inkml:trace>
  <inkml:trace contextRef="#ctx0" brushRef="#br0" timeOffset="115211.79">7175 9970 0,'0'0'16,"22"0"-1,-1 0-15,0 0 0,0 0 16,0 0-16,22 0 0,-22 0 16,21 0-16,-21-22 0,22 22 0,-22 0 15,0-21-15,0 21 0,0 0 16,0-21-16,-21 0 0,0 0 16,0 0-16,-21-1 15,0 22-15</inkml:trace>
  <inkml:trace contextRef="#ctx0" brushRef="#br0" timeOffset="115399.68">6562 9779 0,'0'0'16,"-22"0"-16,44 0 46,-1 0-46,-21-21 16,21 21-16,0 0 0,0 0 0,0-21 16,1 21-16</inkml:trace>
  <inkml:trace contextRef="#ctx0" brushRef="#br0" timeOffset="116584.03">11007 10393 0,'0'0'16,"-22"21"-16,44-21 47,-1-21-32,0 21-15,-21-21 0,21 21 0,0-21 16,0-1-16,1 1 0,-22 0 0,21 0 15,0 0-15,-21 0 0,0-22 16,21 22-16,-21 0 0,0-21 0,0 20 16,0 1-16,0 0 0,0 0 0,0 0 15,0 0-15,-21 21 32,0 21-32,0 0 15,-1 0-15,22 0 0,0 0 0,-21 1 16,21-1-16,0 21 0,-21-21 0,21 0 15,0 1-15,0 20 16,0-21-16,21 0 0,0 0 0,-21 1 16,22-22-16,20 21 0,-21-21 0,0 21 15,0-21-15,22 0 0,-22 0 0,21 0 16,-21 0-16,22-21 0,-22 0 16,21 21-16,-21-22 0,1 1 0,-1 0 15,0 0-15,0 0 0,0 0 0,0-22 16,1 22-16,-22 0 0,0-21 0,21 20 15,-21-20-15,21 21 0,-21-21 0,0 20 16,0 1-16,0 0 0,21 0 16,-21 42-1,0 0 1,0 0-16,0 1 0,0-1 16,-21 0-16,21 21 0,0-21 15,0 1-15,0-1 0,-21 21 0,21-21 16,0 0-16,0 1 0,-21-1 0,21 0 15,0 0-15,0 0 0,0 0 0,0 1 16,0-1-16,0 0 16,-22-21-1,22-21 1,0 0-16,0-1 0,0 1 16,0 0-16,0 0 0,0 0 15,0 0-15,0-1 0,0-20 0,22 21 16,-22-21-16,21 20 0,0-20 0,-21 21 15,21-21-15,0 20 0,0-20 0,1 21 16,20 0-16,-21 0 0,0 21 16,0 0-16,1 0 0,20 0 0,-21 0 15,0 0-15,0 0 0,1 21 0,20 0 16,-21 0-16,0 0 0,0 22 0,-21-22 16,0 0-16,22 21 0,-22-21 0,0 1 15,0 20-15,0-21 0,0 0 16,0 22-16,0-22 0,0 0 0,0 0 15,0 0-15,-22 0 0,22 1 0,0-1 16,0-42 31,0-1-47,-21 22 0,21-21 0,0 0 16,0 0-16,-21 0 0,21 0 0,-21-22 15,21 22-15</inkml:trace>
  <inkml:trace contextRef="#ctx0" brushRef="#br0" timeOffset="117043.76">11261 9610 0,'0'0'0,"-22"0"15,1 21 17,21 0-32,0 0 15,21-21-15,1 0 16,-1 0-16,0 0 15,0 0-15,0 0 0,0 0 16,1 0-16,-22-21 0,21 0 16,-21 0-16,0 0 15,0-1 1,-21 22-16,-1 0 0,1 0 16,0 0-16,21 22 15,-21-22-15,21 21 16,0 0-16,-21-21 15,21 21-15,0 0 0,21 0 16,0-21 0,0 0-16,0 0 15,1 0-15,-1 0 0,0 0 0</inkml:trace>
  <inkml:trace contextRef="#ctx0" brushRef="#br0" timeOffset="120156.46">14393 9525 0,'0'0'0,"21"-21"16,1 0-16,-22 0 0,21-1 15,0 1-15,-21 0 0,21 0 0,-21 0 16,0-22-16,0 22 0,0 0 0,0 0 16,0 0-16,0-22 0,0 22 15,0 0-15,0 0 0,0 0 0,0 0 16,-21 21-1,0 21-15,21 0 16,0 0-16,0 21 0,0 1 16,0-1-16,0 0 0,-21 22 0,21-1 15,-22 1-15,22-22 0,0 22 0,-21-1 16,0 1-16,0-1 0,0 1 0,21-22 16,-21 22-16,-1-22 0,1 0 15,0 1-15,0-1 0,0-21 0,0 0 16,-1 0-16,1 1 0,21-1 0,-21-21 15,0 0-15,0 0 16,21-21 0,-21-1-16,21 1 0,0-21 15,0 21-15,-22 0 0,22-22 16,0 1-16,0 0 0,0-1 0,0 1 16,0-22-16,0 22 0,0-21 0,0 20 15,0 1-15,0 21 0,0-22 0,0 22 16,0 0-16,22 21 15,-22 21 1,0 0-16,0 22 0,21-22 0,-21 21 16,0 1-16,0-1 0,21-21 0,-21 21 15,21 1-15,-21-1 0,21-21 16,-21 22-16,21-22 0,1 21 0,-22-21 16,21 0-16,0 1 0,0-1 15,0-21-15,22 0 0,-22 0 0,0 0 16,21 0-16,-21 0 0,1 0 0,20 0 15,-21-21-15,21-1 0,-20 1 16,-1 0-16,21 0 0,-21 0 0,0 0 16,1-22-16,-1 1 0,-21 21 0,0-22 15,21 1-15,-21 0 0,21-1 0,-21 22 16,0-21-16,0 0 0,0 20 0,0 1 16,0 0-16,-21 21 31,0 21-31,21 0 0,0 1 0,-21 20 15,-1-21-15,22 21 0,-21 1 16,21-1-16,0 0 0,0-20 0,0 20 16,0 0-16,0-21 0,0 1 15,0 20-15,0-21 0,21 0 0,1 0 16,-1-21-16,0 22 0,0-22 0,0 21 16,22-21-16,-22 0 0,0 0 0,21 0 15,1 0-15,-22-21 0,21-1 0,0 1 16,1 21-16,-22-21 0,21-21 15,-21 21-15,22-1 0,-22 1 0,0-21 16,0 0-16,0 20 0,1-20 16,-1 0-16,0 21 0,-21-1 0,0 1 15,0 0-15,0 0 0,0 42 32,0 0-32,0 0 15,0 22-15,-21-22 0,21 0 0,-21 21 16,-1-20-16,22-1 0,0 21 0,0-21 15,-21 0-15,21 1 0,0-1 16,0 0-16,-21 0 0,21 0 16,0-42 15,21 21-31,0-21 0,-21 0 16,22 0-16,-1-1 0,-21 1 15,21 0-15,0-21 0,0 21 0,-21-22 16,21 22-16,1-21 0,-1 21 0,0-22 15,0 22-15,0-21 0,0 21 16,1 21-16,-1 0 16,0 21-16,-21 0 15,0 0-15,0 0 0,0 0 0,0 22 16,0-22-16,0 0 0,21 21 0,-21-20 16,21 20-16,-21-21 0,0 0 0,21 22 15,1-22-15,-1 0 0,-21 0 16,21 0-16,0-21 0,0 21 15,22-21-15,-22 0 0,21 0 0,-21 0 16,22 0-16,-1 0 0,0 0 0,1 0 16,-1 0-16,0-21 0,1 0 0,-1 0 15,0 0-15,1 0 0,-1-1 16,-21 1-16,0-21 0,0 21 0,22-22 16,-43 22-16,0-21 0,21 0 0,-21 20 15,0-20-15,0 21 0,0-21 0,0 20 16,-21 1-16,0 21 0,-1 0 15,1 0-15,0 0 0,0 21 16,-21 1-16,20-1 0,1 0 0,-21 0 16,21 21-16,0-20 0,-1 20 15,1-21-15,21 21 0,0-20 0,0 20 16,0-21-16,0 0 0,0 0 0,0 1 16,0-1-16,0 0 15,21-21-15,1 0 0,-1 0 0,0 0 16,21 0-16,-21 0 0,1 0 0,-1-21 15,0 0-15,0 21 0,0-22 0,-21 1 16,21 0-16,1 0 0,-1 0 0,-21 0 16,21-1-16,-21 1 15,21 0-15,-21 0 0,0 0 0,0 0 0,0-1 16,0 44 15,0-1-31,0 0 0,0 0 16,0 0-16,-21 22 0,21-1 15,0-21-15,-21 21 0,21 1 0,0-1 16,-21 0-16,21 22 0,0-22 0,0 1 16,0 20-16,0 1 0,0-22 0,0 21 15,-22 1-15,22-1 0,0-20 0,-21 63 16,21-43-16,0-21 16,-21 1-16,21-1 0,-21-21 0,0 22 15,21-22-15,-21 0 0,-1 0 0,1 0 16,0-21-16,0 0 0,0 0 15,0 0-15,-1 0 16,1-21-16,0 0 0,0 0 0,0 0 16,0-1-16,21-20 0,-22 21 0,1 0 15,21-22-15,-21 1 0,21 21 0,0-21 16,0-1-16,0 1 0,0 0 16,21-1-16,0 1 0,-21 0 0,22-1 15,-1 1-15,0 0 0,21 20 0,-21 1 16,1-21-16,-1 21 0,0 0 0,0-1 15,0 1-15,0 0 0,1 0 0,-1 0 16,0 0-16,0-1 0,0 1 0,22 0 16,-22-21-16,0 21 15</inkml:trace>
  <inkml:trace contextRef="#ctx0" brushRef="#br0" timeOffset="120492.31">16954 9208 0,'0'0'0,"0"-43"0,0-20 16,0 42-1,-21-1-15,0 22 16,0 22 0,21-1-16,-21 0 15,21 21-15,-21-21 0,21 22 0,0-1 16,0 0-16,-22 1 0,22-1 0,-21 22 15,21-22-15,0 0 0,0 1 16,0 20-16,0-42 0,0 22 0,0-1 16,0-21-16,0 21 0,0-20 0,0-1 15,0 0-15,21-21 32,1 0-32,-1-21 15,0 0-15,0-1 16,-21 1-16,21 0 0,0-21 0,1 21 15,-1-22-15</inkml:trace>
  <inkml:trace contextRef="#ctx0" brushRef="#br0" timeOffset="121047.99">17420 8890 0,'0'-21'15,"0"42"-15,0-63 0,0 21 0,-21 21 16,0 0-16,0 21 15,21 0-15,0 0 0,0 0 16,-22 22-16,22-22 0,-21 21 0,21 0 16,-21 1-16,21-1 0,-21 0 0,21 1 15,0-1-15,0 0 0,0 1 16,-21-1-16,21 0 0,0 1 16,-21-1-16,21 0 0,0 1 0,0-1 15,0 0-15,-22-20 0,22 20 0,0-21 16,0 0-16,0 0 0,-21 1 15,21-44 17,0 1-32,0 0 15,0 0-15,21 0 0,1 0 0,-22-1 16,21-20-16,-21 21 0,21-21 0,0 20 16,0-20-16,0 21 0,1-21 15,-1 20-15,21 1 0,-21 0 16,0 0-16,22 0 0,-22 21 0,0 0 15,0 0-15,0 0 0,1 0 0,-1 0 16,0 0-16,-21 21 0,21 0 0,-21 0 16,21 22-16,-21-22 0,0 21 0,0-21 15,0 22-15,0-1 0,0-21 16,0 21-16,0-20 0,0 20 0,0-21 16,0 0-16,-21 0 0,21 1 0,-21-1 15,21 0-15,0 0 16,-21-21-1,21-21 1,0 0 0,0 0-16,-21-1 0,21 1 15,-22 0-15,22 0 0,-21-21 0,0 20 16</inkml:trace>
  <inkml:trace contextRef="#ctx0" brushRef="#br0" timeOffset="121312.84">16743 9313 0,'-21'0'15,"42"0"-15,-64 0 0,65 0 32,-1 0-32,21 0 0,-21 0 15,22 0-15,-22 0 0,21 0 0,0 0 16,-20 0-16,20 0 0,0 0 0,-21 0 15,22 0-15,-22 0 0,0 0 0,0 0 16,0 0-16,1 0 0,-44 0 47,1 0-47,0 0 0,0 0 16</inkml:trace>
  <inkml:trace contextRef="#ctx0" brushRef="#br0" timeOffset="122384.25">1693 12234 0,'0'0'0,"-42"-42"15,42 21-15,-21 21 0,0-21 16,21 0-16,0-1 0,0 1 15,0 0-15,0 0 0,0 0 16,0 0-16,0-1 0,21 1 16,0 21-16,0 0 0,0 0 0,22 0 15,-22 21-15,21 1 0,0 20 16,1-21-16,-22 21 0,21 1 0,-21 20 16,1-20-16,-1-1 0,0 0 0,-21 1 15,0 20-15,0-21 0,0 1 16,-21-1-16,0 0 0,-22 1 0,22-22 15,-21 21-15,-1 1 0,1-22 16,0 0-16,-22 0 0,22 0 0,0 0 16,-1-21-16,22 0 0,-21 0 15,21 0-15,-1 0 0,1-21 16,0 0-16,21 0 0,0 0 16,0-22-16,0 22 0,0-21 0,0 21 15,0-22-15,0 22 0,0 0 16,21 0-16,0 0 0,1 0 0,-1-1 15,0 22-15,0 0 0,21 0 0,-20 22 16,-1-1-16,21-21 0,-21 21 16,0 0-16,22 21 0,-22-20 0,0-1 15,0 0-15,-21 0 0,21 21 16,1-20-16,-22-1 0,21 0 16,-21 0-16,0 0 0,0 0 0,0 1 15,0-1-15,0 0 16,21-42 15,-21 0-31</inkml:trace>
  <inkml:trace contextRef="#ctx0" brushRef="#br0" timeOffset="122552.15">2434 12425 0,'0'-21'15,"21"21"32,0 0-47,1 0 16,-1-21-16</inkml:trace>
  <inkml:trace contextRef="#ctx0" brushRef="#br0" timeOffset="123016.03">3556 11896 0,'0'0'0,"21"-43"16,0 43-1,-21 22 1,21-1-16,1 0 0,-22 21 0,21 1 15,0-1-15,0 0 0,0 22 0,22-22 16,-22 22-16,-21-22 0,21 0 16,-21 22-16,21-22 0,-21 0 0,0 22 15,0-22-15,0 1 0,0-1 0,0 0 16,0-21-16,0 1 0,0-1 16,0 0-16,21-42 31,-21 0-31,21-1 0,-21-20 15,22 0-15,-1-1 0,0 1 0,0 0 16,0-22-16,0 1 0,22-1 0,-22-20 16,0 20-16,0-21 0,0 22 15,1-1-15,-22 22 0,21 0 0,-21-1 16,0 1-16,0 21 0,0 0 0,0 0 16,-21 21-1,21 21 1,-22-21-16,22 21 0,0 0 0,0 0 15,0 0-15,0 1 16,0 20-16,0-21 0,0 21 0,0-20 16</inkml:trace>
  <inkml:trace contextRef="#ctx0" brushRef="#br0" timeOffset="125618.17">4741 12425 0,'0'0'0,"43"0"0,-22 0 0,0-21 15,0 0-15,-21-1 16,21 1-16,-21 0 0,0 0 16,0 0-16,0 0 0,0-1 0,0-20 15,-21 21-15,0 0 0,0 0 16,0-1-16,-1 1 0,1 21 0,-21 0 16,21 0-16,0 0 0,-1 21 0,-20 1 15,21-1-15,0 0 0,-22 21 16,22-21-16,0 22 0,-21-1 0,21 0 15,-1-20-15,1 62 16,21-20-16,0-43 0,0 0 16,0 21-16,0-20 0,21-22 0,1 21 15,-1 0-15,0-21 0,0 0 0,21 0 16,-20 0-16,-1 0 0,21-21 16,-21 0-16,0-1 0,22 1 15,-22 0-15,0 0 0,0 0 0,0-22 16,1 22-16,-1-21 0,0 21 0,0-22 15,-21 1-15,0 0 0,0 21 16,21-22-16,-21 22 0,21-21 0,-21 21 16,0-1-16,0 44 31,0-1-31,0 0 0,0 0 16,0 0-16,-21 22 0,21-1 0,0-21 15,0 21-15,0 1 0,0-1 16,0-21-16,0 22 0,0-22 0,21 21 15,1-21-15,-22 0 0,21-21 16,21 22-16,-21-1 0,0-21 16,1 0-16,20 0 0,-21 0 0,0 0 15,22-21-15,-22-1 0,0 1 0,21 0 16,-21 0-16,1 0 0,20 0 16,-21-22-16,0 22 0,0-21 0,1 21 15,-1-22-15,0 1 0,-21 0 0,0 20 16,21-20-16,-21 21 0,0 0 0,0 0 15,0-1-15,-21 22 16,0 0-16,0 22 0,-1-1 16,22 0-16,0 0 0,0 21 0,0-20 15,0-1-15,0 21 16,0-21-16,22 22 0,-1-22 0,0 21 16,0-21-16,0 0 0,0 22 0,22-22 15,-22 0-15,21 0 0,-21-21 0,22 21 16,-22 1-16,21-22 0,1 0 15,-1 0-15,0 0 0,-21 0 0,22 0 16,-1 0-16,-21 0 0,22-22 0,-22 22 16,21-21-16,-21 0 0,0 0 15,1 0-15,-1 0 0,0-22 0,0 22 16,-21-21-16,0 21 0,0-22 16,0 1-16,0 21 0,0-22 0,0 1 15,0 21-15,-21 0 0,21 0 16,-21-1-16,0 22 0,-22 0 0,22 0 15,0 0-15,0 22 0,-22-22 0,22 42 16,-21-21-16,21 0 0,0 22 16,-1-1-16,1-21 0,0 21 0,21-20 15,0 20-15,0-21 0,0 21 0,0-20 16,0-1-16,21 0 0,-21 0 0,21 0 16,22 0-16,-22-21 0,0 0 15,0 0-15,0 0 0,1 0 0,20 0 16,-21 0-16,0-21 0,0 21 0,1-21 15,-1 0-15,0 0 0,0 0 16,0-1-16,-21 1 0,21 0 16,-21-21-16,22 21 0,-22-22 0,0 22 15,0 0-15,0-21 0,0 20 16,0 1-16,0 42 16,0 1-1,0-1-15,0 0 0,0 21 16,0-21-16,0 1 0,0 20 0,0-21 15,0 0-15,0 0 0,0 22 16,21-22-16,-21 0 0,21-21 16,0 21-16,64 0 15,-43-21-15,-21 0 0,0 0 16,1 0-16,-1 0 0,0 0 16,0-21-16,0 0 0,0 21 0,1-21 15,-1 0-15,0 0 0,0-22 0,0 22 16,0 0-16,1-21 0,-22 20 15,0-20-15,21 21 0,-21 0 0,21 0 16,-21-1-16,0 1 0,-21 42 31,0 1-31,21-1 0,0 0 16,0 0-16,0 21 0,-22-20 16,22-1-16,0 0 0,0 21 0,0-21 15,0 1-15,22-1 0,-1-21 0,-21 21 16,21 0-16,0-21 0,0 0 15,22 0-15,-22 0 0,0 0 0,0 0 16,0 0-16,22 0 0,-22-21 0,0 0 16,21 0-16,-21-1 0,1 1 0,-1 0 15,0 0-15,0-21 0,0-1 16,0 1-16,1 0 0,-22-1 0,21-20 16,0-1-16,0 1 0,-21 20 0,21-20 15,-21-1-15,21 22 0,-21 0 16,0-1-16,0 1 0,0 21 15,0 0-15,0 0 0,0 42 16,0 0-16,0 0 16,-21 0-16,21 22 0,-21-1 15,21 0-15,-21 1 0,21 20 0,0-21 16,0 22-16,0-1 0,0-20 0,0 20 16,21-20-16,0-1 0,-21 0 0,21 1 15,1-22-15,-1 21 0,-21-21 16,21 0-16,0 1 0,0-22 0,0 0 15,1 21-15,-1-21 0,0 0 0,0 0 16,21 0-16,-20-21 0,-1 21 0,0-22 16,0 1-16,21 0 15,-20 0-15,-1 0 0,21 0 0,-21-22 16,0 22-16,1-21 0,-1 21 0,0-1 16,0-20-16,-21 21 0,0 0 0,0 0 15,0 42 16,0 0-31,0 0 0,0 0 0,0 0 16,0 1-16,0-1 0,0 21 16,0-21-16,0 0 0,0 1 0,0-1 15,0 0-15,0 0 0,0 0 0,21-21 16,0 21-16,1-21 0,-1 0 16,0 0-16,0 0 0,0 0 15,0 0-15,1 0 0,-1-21 16,0 0-16,0 21 0,0-21 0,22 0 15,-22 0-15,0-22 0,0 22 0,0 0 16,0-21-16,1 20 0,-22 1 16,21 0-16,-21 0 0,21 0 0,-21 42 31,0 0-15,0 0-16,0 0 0,-21 1 0,21-1 15,0 0-15,0 0 0,0 0 16,0 0-16,0 1 0,0-1 0,0 0 15,21-21-15,0 0 16,0 0-16,0 0 0,1 0 16,-1 0-16,0 0 15,0 0-15,0-21 0,0 21 16,-21-21-16,0-1 0,0 1 0,22 0 16,-22 0-16,0-21 0,0 20 0,0 1 15,0 0-15,-22 0 0,22 0 16,-21 21-16,0-21 0,0 21 15,0 0-15,42 0 47,0 0-47,0 0 16,22-22-16,-22 22 0,21 0 0,0 0 16,-20 0-16,20 0 0,0-21 0,-21 21 15,22 0-15,-22 0 0,21 0 16,-21 0-16,1 0 0,-1 21 0,0 1 15,-21-1-15,0 0 0,21 0 16,-21 0-16,0 0 0,0 1 0,0-1 16,0 0-16,0 21 0,0-21 15,0 1-15,0-1 0,-21 0 0,21 0 16,-21 0-16,21 0 16,-21-21 15,-1 0-31,22-21 15,0 0-15,0 0 16,0 0-16,0 0 0,22-1 0,-1 1 16,0-21-16,0 21 0,0-22 15,0 22-15,22-21 0,-22 0 0,21-1 16,-21 22-16,22-21 0,-1 21 16,-21-1-16,22 1 0,-22 21 0,0 0 15,0 0-15,0 0 0,0 21 0,-21 1 16,0-1-16,0 0 0,0 21 0,0-21 15,0 22-15,0-22 0,0 21 16,0-21-16,0 22 0,0-22 0,0 0 16,0 0-16,0 0 0,0 1 0,0-1 15,0 0-15,0 0 16,0-42 15,0 0-31,0 0 16,0-1-16,0 1 0</inkml:trace>
  <inkml:trace contextRef="#ctx0" brushRef="#br0" timeOffset="125823.57">9186 11642 0,'0'0'0,"-21"0"0,-42-21 15,41 21-15,1 0 0,21-22 0,-21 22 16,0 0-16,21 22 47,-21-1-31</inkml:trace>
  <inkml:trace contextRef="#ctx0" brushRef="#br0" timeOffset="126047.44">7599 12002 0,'-21'0'0,"42"0"0,-64 0 0,22 21 16,42-21-1,22 0-15,-22 0 16,21 0-16,-21 0 0,22-21 0,-1 21 15,0 0-15,1-22 0,-22 22 16,0 0-16,21-21 0,-20 21 16,-22-21-16,0 0 0,0 0 15,-22 21-15,-20-21 0,21-1 16</inkml:trace>
  <inkml:trace contextRef="#ctx0" brushRef="#br0" timeOffset="126220.34">6689 11769 0,'0'0'0,"-22"0"0,-20 0 0,21 0 16,0 0-16,0 0 0</inkml:trace>
  <inkml:trace contextRef="#ctx0" brushRef="#br0" timeOffset="127299.91">11980 12277 0,'-42'21'16,"21"-21"-16,21-21 47,0 0-32,21 21-15,0-22 0,0 1 0,0 0 16,1 0-16,-1-21 0,0 20 0,0-20 16,0 21-16,0-21 0,1 20 0,-1-20 15,-21 21-15,0-21 0,0 20 16,0 1-16,21 21 0,-21-21 0,0 42 31,-21 0-31,21 1 0,-21 20 16,21-21-16,0 21 0,-22-20 15,22 20-15,0 0 0,0-21 0,0 22 16,0-22-16,0 0 0,0 0 0,22 0 16,-1 1-16,0-22 0,0 0 15,0 21-15,0-21 0,22 0 0,-22 0 16,0 0-16,21-21 0,-20 21 15,20-22-15,-21 1 0,0 0 0,0 0 16,22 0-16,-43 0 0,21-1 0,0-20 16,-21 21-16,21 0 0,-21-22 0,0 22 15,0-21-15,0 21 0,0 0 16,0-1-16,0 1 0,0 42 31,0 1-31,0-1 0,0 0 16,0 21-16,-21-21 0,21 22 0,-21-22 15,21 0-15,0 21 0,0-20 16,-21-1-16,21 0 0,0 0 16,0 0-16,0 0 0,-21-21 15,21-21 17,0 0-17,0 0-15,0 0 0,0 0 0,0-1 16,0-20-16,21 21 0,0-21 0,0-1 15,0 22-15,0-21 0,22 21 0,-22-22 16,21 22-16,-21 0 0,1 21 16,20 0-16,-21 0 0,0 0 0,0 0 15,1 0-15,-1 0 0,0 21 0,-21 0 16,21 22-16,-21-22 0,21 0 16,-21 21-16,0-21 0,0 22 0,0-1 15,0-21-15,0 0 0,0 22 16,0-22-16,0 0 0,0 0 0,0 0 15,-21 1-15,0-1 0,0-21 16,0-21 0,21-1-1,-22 1-15,22 0 0,-21 0 16</inkml:trace>
  <inkml:trace contextRef="#ctx0" brushRef="#br0" timeOffset="127499.85">12340 11345 0,'-21'-21'15,"21"0"-15,-21 21 16,0-21 0,42 21 15,0 0-16,0 0-15</inkml:trace>
  <inkml:trace contextRef="#ctx0" brushRef="#br0" timeOffset="129764.18">15367 11578 0,'0'0'0,"0"-42"0,0-43 15,21 64-15,-21-21 16,21-1-16,0 22 0,-21-21 0,0 0 16,0 20-16,22-20 0,-22 21 0,0-21 15,0 20-15,0 1 0,0 0 0,-22 0 16,1 21-16,0 0 15,0 0-15,0 0 0,-22 21 0,22 0 16,0 0-16,-21 22 0,21-1 0,-1 0 16,1 22-16,-21-1 0,21-20 0,0 20 15,21 1-15,-22-1 0,1-20 16,0 20-16,0 1 0,21-1 0,0-21 16,-21 22-16,21-22 0,0 22 0,0-22 15,0 0-15,0-20 0,21 20 0,0-21 16,21 0-16,-20 0 0,20 1 0,-21-22 15,21 0-15,1 0 16,-1 0-16,0 0 0,1 0 0,-1-22 16,0 1-16,1 0 0,-1 0 0,-21-21 15,22 20-15,-1-20 0,-21 0 0,0-1 16,0 1-16,1 0 0,-1-1 16,-21-20-16,0 21 0,0-1 0,0-20 15,0-1-15,0 22 0,0-22 0,0 1 16,0-1-16,-21 22 0,-1-21 0,1 20 15,-21 1-15,21 21 0,-22 0 0,22-1 16,-21 1-16,0 21 0,-1 0 16,1 21-16,21 1 0,-22-1 15,1 21-15,0 0 0,21 1 0,-22-1 16,22 22-16,0-1 0,21-21 0,0 22 16,0-1-16,0-20 0,0-1 15,0 22-15,0-22 0,0 0 0,21 1 16,0-22-16,0 21 0,22-21 0,-22 0 15,21 1-15,1-1 0,-1 0 0,-21-21 16,21 0-16,1 0 0,-1 0 16,0 0-16,-20-21 0,20 0 0,0-1 15,-21 1-15,22 0 0,-22 0 0,0-21 16,0 20-16,0-20 0,1 21 16,-1 0-16,0-22 0,0 22 0,-21 0 15,21 0-15,-21 0 0,0 0 16,21 21-16,1 21 15,-22 0-15,0 0 0,0 0 16,0 0-16,0 1 0,0-1 0,0 21 16,21-21-16,-21 0 0,21 22 0,-21-22 15,0 0-15,21 0 0,0 22 16,0-22-16,1-21 0,-1 21 0,0 0 16,0-21-16,0 0 0,0 21 0,1-21 15,20 0-15,-21 0 0,0 0 0,0 0 16,22-21-16,-22 0 0,0 21 15,21-21-15,-20 0 0,-1-1 16,0-20-16,21 21 0,-21 0 0,1-22 16,20 22-16,-21-21 0,0 21 0,22 0 15,-22-1-15,0-20 0,0 42 0,0-21 16,0 0-16,1 21 0,-1 0 16,0 0-16,-21 21 15,0 0-15,0 0 16,21 0-16,-21 1 0,0-1 15,21-21-15,-21 21 16,0-42 31,0 0-47,0-1 16,0 1-16,0 0 15,0 0-15,0 0 16,0 0-16,-21 21 0,21-22 0,-21 22 15,0 0-15,0 0 0,-1 0 16,1 0-16,0 22 0,-21-1 16,21 0-16,-1 0 0,1 0 0,0 0 15,0 1-15,0 20 0,-22-21 16,43 0-16,-21 22 0,0-22 16,21 0-16,0 21 0,0-21 0,0 1 15,0-1-15,0 0 0,0 0 0,0 0 16,21 0-16,0-21 0,1 0 15,20 0-15,-21 0 0,0 0 0,0 0 16,1 0-16,20-21 0,-21 0 0,0 21 16,0-42-16,-21 21 0,22-1 0,-1-20 15,0 21-15,0-21 0,-21-1 16,21 1-16,-21 0 0,21-1 0,1 1 16,-22-22-16,0 22 0,21-21 0,0-1 15,-21 1-15,0 20 0,0-20 0,21 20 16,-21 22-16,0-21 0,0 21 15,0 0-15,0-1 0,-21 44 32,21 62-32,-21-41 15,21-1-15,-21 0 0,21 1 0,0 20 16,0-21-16,0 1 0,0-1 0,0 22 16,0-22-16,0 0 0,0 1 15,0-1-15,0 0 0,0 1 0,0-1 16,0-21-16,21 21 0,0-20 0,0 20 15,0-21-15,0 0 0,43 0 16,-43-21-16,0 0 0,22 0 0,-22 0 16,0 0-16,21 0 15,-21-21-15,1 21 0,-1-21 0,21 0 16,-21 0-16,0 0 0,1-1 0,-1-20 16,-21 21-16,21 0 0,-21-22 0,21 22 15,-21-21-15,0 21 0,0 0 0,0-1 16,0 1-16,0 0 0,-21 21 15,0 0 1,0 0-16,-1 0 0,1 21 0,0 0 16,21 1-16,-21-1 0,0 0 0,21 0 15,-21 0-15,21 0 0,0 22 16,0-22-16,0 0 0,0 21 0,0-20 16,21-1-16,0 0 0,0 0 15,0-21-15,0 21 0,22-21 0,-22 0 16,0 0-16,21 0 0,-20 0 0,-1 0 15,21 0-15,-21 0 0,0-21 16,1 0-16,-1 0 0,0 0 0,0-1 16,0-20-16,0 21 0,-21 0 0,0-22 15,22 22-15,-22 0 0,21-21 0,-21 21 16,0-1-16,0-20 0,0 21 16,0 0-16,-21 21 31,21 21-31,-22-21 0,22 21 0,0 0 15,0 0-15,0 1 16,0-1 0,0 0-16,22-21 15,-1 0-15,0 0 16,0 0-16,0-21 16,0 0-16,1-1 0,-1 22 15,0-21-15,0 21 16,-21 21 15,0 1-31,0-1 0,0 0 0,0 0 16,0 0-16,0 0 0,0 1 0,0 20 15,-21-21-15,21 0 0,0 0 16,0 22-16,0-22 0,0 0 0,0 0 16,0 0-16,0 1 15,0-1-15,21-21 31,0 0-31,0-21 0,22-1 16,-22 22-16,0-21 0,21 0 0</inkml:trace>
  <inkml:trace contextRef="#ctx0" brushRef="#br0" timeOffset="130592.71">19071 11472 0,'0'0'0,"0"-21"0,0 0 15,0 0-15,-21 21 16,0 0-16,0 0 0,-1 0 16,1 0-16,0 21 0,0 0 15,0 0-15,-22 22 0,43-22 0,-21 0 16,0 21-16,0-20 0,21 20 0,-21-21 16,21 21-16,0-20 0,0 20 0,0-21 15,0 0-15,0 0 0,21 1 16,0-1-16,0 0 0,0 0 15,1-21-15,-1 0 0,0 0 0,0 0 0,21 0 16,-20 0-16,-1 0 0,0 0 16,0-21-16,0 0 0,0 21 0,-21-21 15,22-1-15,-1 1 0,-21-21 0,0 21 16,0 0-16,0-22 0,0 22 16,0-21-16,0-1 0,0 1 0,0 0 15,0 21-15,-21-22 0,21 22 0,-22 0 16,1 0-16,0 21 0,0 0 0,0 0 15,21 21 17,21 0-32,0-21 15,0 0-15,22 0 0,-22 0 0,21 0 16,0 0-16,1 0 0,-22 0 16,21 0-16,1 0 0,-1-21 15,-21 21-15,21-21 0,-20 0 0,-1-1 16,21 1-16,-21 0 0,0 0 0,-21-21 15,22 20-15,-22 1 0,21 0 0,-21 0 16,0 0-16,0 0 0,-21 21 31,-1 21-31,22 0 0,-21 0 0,0 0 16,0 22-16,0-1 0,21 0 16,-21 22-16,-1-22 0,1 22 0,0-22 15,0 21-15,21 1 0,-21-1 16,21 1-16,-21-1 0,21 1 0,0 21 15,0-22-15,0 22 0,0-22 0,0 1 16,0 63-16,0-43 0,0-20 16,0-1-16,0 1 0,0-1 0,0-20 15,0 20-15,0 1 0,0-22 16,0 0-16,-22 1 0,1-1 0,21-21 16,-42 22-16,21-22 0,0-21 0,-22 0 15,22 0-15,0 0 0,-21 0 0,20 0 16,-20-21-16,21-1 0,0 1 15,0-21-15,21 21 0,0-22 0,0 1 16,0-21-16,0 20 0,0-20 16,0 20-16,21-20 0,0 21 0,21-22 15,-21 22-15,1-22 0,-1 1 0,21 20 16,-21-20-16,0 21 0,1-22 0,-1 22 16,-21-1-16,0 1 0,21 0 0,-21-1 15,0 1-15,0 0 0,0-1 0</inkml:trace>
  <inkml:trace contextRef="#ctx0" brushRef="#br0" timeOffset="134599.73">21272 11113 0,'22'-22'0,"-44"44"0,44-86 0,-22 43 0,0 0 15,0 0-15,21-1 0,-21-20 16,0 21-16,0 0 0,0 0 0,0-1 16,-21 1-16,21 0 0,-22 0 0,1 0 15,-21 21-15,21 0 0,0 0 0,-1 0 16,-20 0-16,21 21 0,0 0 15,-22 0-15,22 22 0,-21-1 16,21 0-16,-22 22 0,22-22 0,-21 22 16,21-1-16,0 1 0,-1-1 0,1 1 15,0-22-15,21 21 0,0-20 16,0-1-16,0 0 0,0-20 0,0 20 16,21-21-16,0 0 0,1 0 0,20-21 15,-21 0-15,21 0 0,-20 0 0,20 0 16,-21 0-16,21 0 0,1-21 0,-1 0 15,0 0-15,1 0 0,-22-22 0,21 22 16,-21-21-16,22 0 0,-22-22 16,-21 22-16,21-22 0,-21 1 0,0-1 15,0 1-15,0 20 0,0-20 16,-21-1-16,21 1 0,-21 21 0,-22-1 16,22 1-16,-21 0 0,21 20 15,-22 1-15,22 21 0,-21 0 0,0 0 16,20 0-16,-20 21 0,0 1 0,21 20 15,-22 0-15,22 1 0,0-1 0,0 0 16,0 22-16,-1-1 0,22 1 16,0-22-16,0 22 0,0-1 0,0-21 15,0 22-15,0-22 0,22 1 0,-1-1 16,0-21-16,21 21 0,-21-20 0,22-1 16,-22-21-16,21 21 0,-21-21 15,22 0-15,-1 0 0,-21 0 16,22-21-16,-1 21 0,-21-21 0,21-1 15,1 1-15,-22 0 0,21-21 0,1 21 16,-1-22-16,0 1 0,1 21 0,-1-22 16,0 1-16,1 0 0,-1 21 15,0-22-15,1 22 0,-22 21 0,0-21 16,0 21-16,0 0 0,0 0 0,-21 21 16,0 0-16,0 0 15,0 1-15,0-1 0,22 0 0,-22 21 16,0-21-16,0 1 0,0-1 15,0 0-15,0 0 16,21-21-16,0-21 31,-21 0-31,0 0 16,0-1-16,0 1 0,0 0 16,0 0-16,0 0 0,0 0 0,0-1 15,0 1-15,0 0 0,-21 0 16,21 0-16,-21 21 0,-1 0 0,1 0 15,0 0-15,0 0 0,0 21 16,0 21-16,-1-21 0,1 1 0,0 20 16,0 0-16,0-21 0,0 22 15,21-1-15,-22-21 0,22 22 0,0-1 16,0-21-16,0 21 0,0-20 16,0-1-16,0 0 0,22 0 0,-1 0 15,0 0-15,0 1 0,0-22 16,0 0-16,22 21 0,-22-21 0,0 0 15,21 0-15,-20 0 0,-1 0 0,21-21 16,-21 21-16,0-22 0,1 1 0,-1 0 16,21 0-16,-21 0 0,0-22 15,1 22-15,-1-21 0,21 21 0,-21-22 16,0 1-16,22 21 0,-22-21 16,21 20-16,-21 1 0,1 0 0,-1 0 0,-21 0 15,21 21-15,0 0 16,-21 21-1,0 0-15,0 0 16,0 0-16,0 1 16,0-1-16,0-42 62,0-1-62,0 1 0,0 0 16,0 0-1,-21 0-15,0 21 16,0 0-16,-1 0 16,1 0-16,0 0 0,0 21 15,21 0-15,-21 0 0,0 0 0,-1 1 16,1-1-16,21 21 0,0-21 16,-21 0-16,21 22 0,-21-22 0,21 0 15,0 0-15,0 22 0,0-22 0,0 0 16,21 0-16,0-21 0,-21 21 0,21 0 15,1-21-15,20 22 0,-21-22 16,0 0-16,22 0 0,-22 0 0,21 0 16,-21 0-16,22 0 0,-22 0 15,0-22-15,21 1 0,-21 0 0,1 21 0,-1-42 16,21 21-16,-21-1 0,0 1 16,-21-21-16,22 0 0,-1 20 15,0-20-15,0 0 0,-21-1 0,0 22 16,0-21-16,21 21 0,-21 0 0,0-1 15,0 44 17,-21-1-32,21 0 0,0 0 0,-21 21 15,21-20-15,-21-1 0,21 21 0,0-21 16,0 0-16,0 22 0,0-22 0,0 0 16,0 0-16,0 0 0,0 1 15,0-1-15,21-21 0,0 21 0,0-21 16,0 0-16,1 0 0,-1 0 15,0 0-15,0 0 0,0 0 0,0 0 16,1-21-16,-1 21 0,0-21 0,0-1 16,-21 1-16,21 0 0,0-21 15,1 21-15,-1-1 0,-21-20 0,21 21 16,-21-21-16,21-1 0,-21 22 0,21-21 16,-21 21-16,0-1 0,0 1 0,0 0 15,0 42 16,0 0-31,0 1 0,-21-1 16,21 0-16,-21 21 0,21-21 0,-21 22 16,21-22-16,0 21 0,0-21 15,0 22-15,0-22 0,0 0 0,0 0 16,0 0-16,0 1 0,0-1 0,21 0 16,0-21-16,0 21 0,0-21 15,1 0-15,-1 0 16,0 0-16,0 0 0,0-21 0,0 21 15,-21-21-15,22 0 0,-1-1 0,0 1 16,0 0-16,0 0 0,-21 0 0,21-22 16,1 22-16,-22-21 0,0 21 15,21 0-15,-21-22 0,0 22 16,0 0-16,0 0 0,-21 21 31,21 21-31,0 0 0,0 0 16,0 0-16,0 1 15,0-1-15,0 0 0,21 0 0,-21 0 16,0 0-16,21 1 0,-21-1 0,0 0 16,0 0-16,0 0 0,0 0 0,21-21 15,0 22-15,-21-1 0,21-21 16,-21 21-16,22-21 0,-1 0 0,0 21 16,0-21-16,0 0 0,0 0 15,1 0-15,-1 0 0,0 0 0,0 0 16,0 0-16,0 0 0,1 0 0,-1 0 15,0-21-15,0 21 16,0-21-16,0 0 0,1-1 0,-22-20 16,21 21-16,0-21 0,0 20 0,0-20 15,0 0-15,-21-1 0,22 22 0,-1-21 16,0 21-16,0-22 0,0 22 16,-21 0-16,21 0 0,1 21 15,-1 0-15,-21 21 16,0 0-16,21 0 0,-21 1 15,21-1 1,-21 0-16,0 0 0,21 0 0,-21 0 16,0 1-16,0-1 0,0 0 0,21-21 15,-21 21-15,0 0 16,0-42 15,0 0-15,0 0-16,0 0 15,0-1-15,0 1 0,0 0 0,0 0 16,0 0-16,0 0 0,0-1 16,0 1-16,-21 21 15,0 0-15,0 0 0,0 0 0,0 0 16,-1 0-16,1 0 0,0 21 0,0 1 16,0-1-16,0 21 0,-1-21 15,1 22-15,21-22 0,0 21 0,-21-21 16,21 22-16,0-1 0,0-21 0,0 0 15,0 22-15,0-22 0,0 0 0,0 0 16,21 0-16,0 0 16,1-21-16,-1 0 0,0 0 15,0 0-15,0 0 0,0 0 16,1-21-16,-1 21 0,0-21 0,-21 0 16,21 0-16,0 0 0,0-1 15,1 1-15,-1-21 0,-21 21 16,21-22-16,-21 22 0,21 0 0,-21-21 15,0 21-15,0-1 0,0 1 16,0 42 0,0 1-16,-21-1 15,21 0-15,0 0 0,-21 21 16,21-20-16,0-1 0,0 0 0,0 21 16,0-21-16,0 1 0,0-1 0,0 0 15,21 0-15,0-21 0,0 21 0,0-21 16,1 0-16,20 0 0,-21 0 15,0 0-15,0 0 0,22 0 0,-22 0 16,0 0-16,21 0 0,-20-21 16,-1 21-16,0-21 0,0 0 0,0 0 15,0-1-15,1 1 0,-22 0 0,0-21 16,21 21-16,-21-1 0,21-20 16,-21 21-16,0 0 0,0 0 15,-21 21 1,0 21-16,21 0 0,-22 0 15,1 0-15,21 0 0,-21 1 16,21-1-16,-21 0 0,21 0 0,0 0 16,0 0-16,0 1 0,-21-1 15,21 0-15,0 0 0,0 0 16,21-42 15,-21 0-15,21 21-16,0-21 0,0 0 0,1-1 15,-1 22-15,0-21 0,0 0 0,0-21 16,22 21-16,-22-1 0,-21 1 16,21 0-16,0 0 0,0 0 15,0 21-15,1 0 16,-22 21 0,0 0-1,21 0-15,-21 0 0,0 1 0,0-1 16,0 0-16,21 0 0,0-21 0,0 21 15,-21 0-15,21 1 0,1-22 0,-22 21 16,21-21-16,0 0 0,0 0 16,0 0-16,0 0 15,1 0-15,-1-21 0,0-1 16,0 1-16,0 0 16,-21 0-16,21 0 0,1 0 15,-22-1-15,21 1 0,0 0 0,0-21 16,-21 21-16,21-1 0,0 1 15,-21 0-15,22 21 16,-22 21 15,0 0-15,0 1-16,0-44 62,0 1-46,21 21-16,-21-21 0,0 0 16,0 0-1,-21 21 1,-1 0 0,1 0-16,0 0 0,0 21 0,21 0 15,-21-21-15,0 21 0,-1 0 16,22 1-16,-21 20 0,21-21 0,0 0 15,0 0-15,0 1 0,0-1 0,0 0 16,0 0-16,0 0 0,0 0 0,0 1 16,21-1-16,1-21 0,-1 0 15,-21 21-15,21-21 0,0 0 16,0 0-16,0 0 0,1 0 16,20 0-16,-21 0 0,0 0 0,22 0 15,-22-21-15,21 0 0,-21 21 0,22-22 16,-22 1-16,21 0 0,-21 0 15,0 0-15,1 0 0,-1-22 0,0 22 16,0-21-16,-21 21 0,0-1 16,0 1-16,0 0 0,0 0 0,-21 21 15,0 0 1,0 21-16,21 0 0,-22 0 0,1 1 16,0-1-16,21 0 0,0 21 15,0-21-15,0 1 0,0-1 0,0 0 0,0 0 16,0 0-16,0 0 0,0 1 15,21-1-15,0-21 0,1 21 16,-1-21-16,0 0 0,0 21 0,21-21 16,-20 0-16,20 0 0,-21 0 0,0 0 15,0 0-15,1 0 0,-1 0 0,0 0 16,0-21-16,-21 0 16,0 0-16,0-1 0,0 1 15,0 0-15,0 0 16,-21 0-16</inkml:trace>
  <inkml:trace contextRef="#ctx0" brushRef="#br0" timeOffset="136112.06">1566 14034 0,'0'21'15,"-21"-21"1,0 0-16,0 0 31,21-21-15,21-1 0,0 1-16,0 0 15,0 21-15,1-21 0,-1 21 16,21-21-16,-21 21 0,0 0 0,1 0 15,-1-21-15,0 21 0,0 0 16,0 0-16,0 0 0,1 21 16,-22 0-16,0 0 15,21 0-15,-21 0 0,0 1 16,0-1-16,0 0 0,0 0 0,0 0 16,-21 0-16,-1 1 0,1-22 15,0 21-15,21 0 0,-21 0 0,0-21 16,0 21-16,-1-21 0,1 0 15,0 0 1,21-21 0,0 0-1,0 0 1,21 21-16,0-21 0,1 21 0,-1 0 16,0-22-16,0 22 15,0 0-15,0 0 0,1 0 16,-1 0-16,0 0 0,0 22 0,0-1 15,0 0-15,-21 0 16,0 0-16,0 0 0,0 1 0,0-1 16,0 0-16,0 0 0,0 0 15,-21 0-15,0 1 0,0-1 0,0 0 16,0 0-16,-1 0 0,1-21 16,0 21-16,-21-21 0,21 0 0,-1 0 15,-20 0-15,21 0 0,0 0 16,0 0-16,-1 0 0,1 0 0,0 0 15,0-21-15,0 21 0,0-21 16,-1 0-16,1 0 16,0 21-16,21-21 15,-21 21 1,21-22 15,21 22-15,0 0-16,0 0 15</inkml:trace>
  <inkml:trace contextRef="#ctx0" brushRef="#br0" timeOffset="137445.17">2582 14203 0,'-21'0'62,"21"21"-31,21-21 32,-21-21-63,0 0 31,-21 21 0,21 21 1,21-21 15,-21-21-32,0 0 16,-21 21 32,0 0 78,0 0 296,0 0-421</inkml:trace>
  <inkml:trace contextRef="#ctx0" brushRef="#br0" timeOffset="139154.04">3535 13737 0,'0'0'0,"0"-21"16,0 0-16,0 0 0,21 0 0,0-1 15,0 1-15,-21 0 0,21 21 16,1-21-16,-1 0 0,0 21 0,0 0 16,0 0-16,0 21 0,1 0 15,-1 0-15,0 22 16,0-1-16,0 0 0,0 1 0,1 20 15,-1-21-15,21 64 0,-21-63 16,-21-1-16,21 21 0,1-20 16,-22-1-16,0 0 0,0 1 0,0-1 15,0-21-15,0 22 0,0-22 16,0 0-16,0 0 0,0-42 31,0 0-31,0 0 0,0-1 16,0 1-16,0-21 0,0 0 15,0-1-15,0 22 0,0-21 0,21-22 16,0 22-16,0 0 0,-21-22 16,21 1-16,0-1 0,1 1 0,-1 20 15,0-20-15,-21-1 0,21 22 0,0 21 16,-21-22-16,0 22 0,0 0 16,0 0-16,21 21 0,-21 21 31,0 0-16,0 0-15,22 22 0,-22-22 0,0 21 16,0 1-16,0-22 0,21 21 16,-21 0-16,21 1 0</inkml:trace>
  <inkml:trace contextRef="#ctx0" brushRef="#br0" timeOffset="141883.69">4762 14266 0,'22'22'0,"-44"-44"0,65 44 0,-22-22 0,0 0 15,0 0-15,0-22 16,1 22-16,-1-21 0,-21 0 16,21 0-16,0 0 0,-21 0 0,0-1 15,21 1-15,-21-21 0,0 21 16,0-22-16,0 22 0,0-21 0,0 0 16,0 20-16,-21 1 0,0 0 15,0 0-15,0 21 0,-1 0 16,-20 0-16,21 0 0,-21 0 0,20 21 15,-20 0-15,0 0 0,21 22 0,-22-22 16,22 21-16,0 1 0,-21-22 16,20 21-16,22 0 0,0 1 0,-21-1 15,21-21-15,0 22 0,0-22 0,21 21 16,-21-21-16,22 0 0,20 1 16,-21-22-16,0 0 0,0 0 0,1 0 15,20 0-15,-21 0 0,0 0 0,22-22 16,-22 1-16,0 0 0,0 0 15,0-21-15,0 20 0,1 1 16,-1-21-16,-21 21 0,21-22 0,-21 22 16,21-21-16,-21 0 0,0-1 15,21 22-15,0-21 0,-21 21 0,0-1 16,0 1-16,0 0 0,0 42 31,0 0-31,0 22 0,0-22 16,0 0-16,-21 21 0,21-20 0,0 20 15,0-21-15,0 21 0,0 1 16,0-22-16,0 21 0,0-21 0,21 22 16,1-22-16,-22 0 0,21 0 0,0 0 15,0 1-15,0-22 16,0 0-16,22 0 0,-22 0 0,0 0 16,0 0-16,22-22 0,-22 1 0,0 21 15,21-42-15,-21 21 0,22 0 16,-22-1-16,0-20 0,21 21 0,-20-21 15,-1 20-15,-21-20 0,21 21 0,-21-21 16,0 20-16,21 1 0,-21 0 0,-21 21 31,0 0-31,0 21 16,21 0-16,0 1 0,0-1 16,0 0-16,0 0 0,0 0 15,0 0-15,21 1 0,0-1 16,0 0-16,0 0 0,0 0 0,1 0 15,-1 1-15,0-1 0,0 0 16,0 0-16,0-21 0,1 21 0,20 0 16,0-21-16,-21 0 0,22 22 0,-1-22 15,0 0-15,1 0 0,-22 0 0,21 0 16,1 0-16,-1-22 0,-21 1 16,0 21-16,22-21 0,-22 0 0,0 0 15,0 0-15,0-1 0,-21-20 16,0 21-16,21-21 0,-21 20 0,0-20 15,0 0-15,0 21 0,0-22 0,0 22 16,0-21-16,-21 21 0,0-1 16,0 22-16,0 0 0,0 0 15,-1 0-15,-62 43 16,63-22-16,-22 0 0,22 0 16,0 22-16,0-22 0,0 42 15,21-42-15,0 22 0,0-22 16,0 0-16,0 21 0,0-20 0,0-1 15,21 0-15,0 0 0,0 0 0,0-21 16,0 0-16,1 0 16,-1 0-16,0 0 0,0 0 0,0-21 15,0 0-15,1 21 0,-1-21 0,-21 0 16,21-1-16,0 1 0,0-21 16,-21 21-16,0 0 0,21-22 15,1 22-15,-22 0 0,0-21 0,0 20 16,0 1-16,0 0 0,0 0 15,0 42 1,0 0 0,0 0-16,0 1 0,0-1 0,0 0 15,0 0-15,-22 0 0,22 0 0,0 1 16,0-1-16,0 21 16,0-21-16,0 0 0,22 1 0,-22-1 15,21-21-15,0 21 0,0-21 16,0 0-16,0 0 0,1 0 0,-1 0 15,0 0-15,0 0 0,0-21 16,0 21-16,1-21 0,-1-1 0,0 1 16,0 0-16,0 0 0,0 0 0,1 0 15,-1-1-15,0 1 0,0 0 16,0 0-16,0 0 0,1 21 16,-22 21 15,-22 0-31,22 0 15,-21 0-15,21 1 0,0-1 16,0 0-16,0 0 0,0 0 0,0 0 16,0 1-16,0-1 0,21-21 15,-21 21-15,22-21 0,-1 0 16,0 0-16,0 0 0,0 0 16,0 0-16,1 0 0,-1 0 0,0-21 15,0 0-15,21 21 0,-20-22 0,-1 1 16,-21 0-16,21-21 0,0 21 15,0-1-15,0-20 0,1 0 16,-1-1-16,-21 1 0,21 0 0,0-1 16,0 22-16,-21-21 0,0 0 0,0-1 15,0 22-15,0 0 0,0 0 16,0 42 15,0 0-31,-21 21 0,21-20 16,0-1-16,0 21 0,0 0 0,0-20 15,-21 20-15,21-21 0,0 21 0,0-20 16,0 20-16,0-21 0,0 21 16,0-20-16,0-1 0,0 0 0,0 0 15,0 0-15,21-21 0,0 21 0,0-21 16,1 0-16,-1 0 16,0 0-16,0 0 15,0-21-15,0 0 0,1 21 16,-1-21-16,0 0 0,0 0 0,0-1 15,0 1-15,1 0 0,-1 0 0,0-21 16,-21 20-16,21 1 0,0 0 16,0 0-16,-21 0 0,0 42 31,0 0-15,0 0-16,0 0 0,-21 1 15,21-1-15,-21 0 0,21 0 0,0 0 16,0 0-16,0 1 0,0-1 0,0 0 15,0 0-15,0 0 0,21 0 32,0-21-32,1 0 0,-1 0 15,0 0-15,0 0 0,0-21 0,0 21 16,1-21-16,20 0 0,-21 0 16,0 21-16,0-21 0,1-1 15,-22 1-15,21 0 0,0 0 0,0 0 16,0 0-16,-21-1 0,21 1 0,1 21 15,-22 21 17,0 1-32,0-1 15,0 0-15,-22-21 0,22 21 0,0 0 16,0 0-16,0 1 0,0-1 16,0 0-16,0 0 31,22-21-31,-1 0 0,0 0 15,0 0-15,0 0 16,-21-21-16,0 0 0,21 21 16,-21-21-16,0-1 0,0 1 15,0 0-15,0 0 0,0 0 0,0-22 16,0 22-16,-21 21 0,0-21 16,21 0-16,-21 0 0,0 21 15,0 0-15,-1 0 16,44 0 15,-1 0-15,0 0-16,0 0 0,21 0 15,-20-21-15,-1 21 0,0 0 0,0 0 16,21 0-16,-20-22 0,-1 22 16,21 0-16,-21 0 0,0 0 0,1 0 15,-1 0-15,0 22 0,0-22 0,0 21 16,-21 0-16,21-21 0,-21 21 15,0 0-15,0 0 0,0 1 16,0-1-16,0 0 0,0 0 16,0 0-16,0 0 0,-21 1 15,0-1 1,21-42 31,0-1-47,0 1 0,0 0 15,0 0-15,21 0 16,0 0-16,1-1 0,-1-20 16,0 21-16,0 0 0,21-22 15,-20 22-15,20 0 0,0-21 0,-21 21 16,22-1-16,-1 1 0,0 21 16,-20 0-16,-1 0 0,0 0 0,0 0 15,0 21-15,-21 1 0,0-1 16,0 0-16,0 0 0,0 0 0,0 22 15,0-22-15,-21 0 0,21 0 16,-21 0-16,21 0 0,0 1 16,-21-1-16,0 0 0,21 0 15,-22-21 17,22-21-1,0 0-16,0 0-15,0-1 16,0 1-16</inkml:trace>
  <inkml:trace contextRef="#ctx0" brushRef="#br0" timeOffset="142129.54">8699 13483 0,'-21'0'0,"42"0"0,-63 0 0,21 0 16,0 0-16,0 0 0,21-21 16,-22 21-16,1 0 93,0 0-93,0 0 0,0 0 16</inkml:trace>
  <inkml:trace contextRef="#ctx0" brushRef="#br0" timeOffset="142364.42">7514 13695 0,'-42'21'0,"84"-42"0,-105 42 0,41 0 16,44-21 15,-1 0-31,21 0 0,-21 0 0,0 0 16,22 0-16,-22 0 0,0 0 0,21-21 15,-20 21-15,-1 0 0,0-21 0,0 21 16,-21-21-16,0 0 16,0-1-16,0 1 15,0 0-15,-21 0 16,0 21-16,0-21 15,-1 21-15</inkml:trace>
  <inkml:trace contextRef="#ctx0" brushRef="#br0" timeOffset="142551.34">6943 13441 0,'-22'0'0,"44"0"0,-65 0 15,43-21 32</inkml:trace>
  <inkml:trace contextRef="#ctx0" brushRef="#br0" timeOffset="143676.07">11832 14034 0,'0'0'0,"-21"0"0,0 21 16,42-42 31,0 21-47,0-22 15,0 1-15,1 0 0,-1 21 0,0-21 16,0 0-16,0 0 0,-21-1 16,21 1-16,-21 0 0,22-21 0,-22 21 15,0-1-15,0 1 0,0 0 0,0 0 16,0 0-16,0 42 31,0 0-31,0 0 16,-22 22-16,22-22 0,-21 0 0,21 21 15,0-21-15,0 22 0,0-22 16,0 0-16,0 0 0,0 0 0,21 1 16,1-1-16,-1 0 0,-21 0 15,21-21-15,0 0 0,0 0 0,0 0 16,1 0-16,-1 0 0,0 0 16,0 0-16,21 0 0,-20-21 0,-1 0 15,0 21-15,0-21 0,0-1 0,0 1 16,-21 0-16,22 0 0,-1 0 15,-21-22-15,21 22 0,-21 0 0,0-21 16,0 21-16,0-1 0,0 1 0,21 0 16,-21 0-16,0 0 0,0 42 31,0 0-31,0 0 0,0 0 16,0 1-16,-21-1 0,21 21 0,0-21 0,0 0 15,0 22-15,0-22 0,-21 0 16,21 0-16,-21 22 0,21-22 15,0 0-15,0 0 0,0 0 16,-22-21 0,22-21-1,0 0 1,0 0-16,0 0 0,0-1 16,0 1-16,22 0 0,-22-21 0,0 21 15,21-22-15,0 22 0,0-21 0,0-1 16,0 22-16,1-21 15,-1 21-15,0 0 0,0-1 0,0 1 16,0 21-16,1 0 0,-1 0 0,0 21 16,0 1-16,0-1 0,-21 0 15,21 0-15,-21 21 0,22-20 0,-22-1 16,0 21-16,0-21 0,0 22 0,0-22 16,0 0-16,0 0 0,0 0 0,0 0 15,0 1-15,0-1 0,0 0 16,0 0-16,0 0 0,-22-21 15,1 0 1,0-21 0,0 0-1,0 21-15,21-21 0,-21 0 16</inkml:trace>
  <inkml:trace contextRef="#ctx0" brushRef="#br0" timeOffset="143891.95">12171 13483 0,'-21'-21'16,"42"42"-16,-64-42 15,43 0-15,-21 21 0,0 0 16,0 0 0,42 0 46,0 0-62,22 0 0,-22 0 16</inkml:trace>
  <inkml:trace contextRef="#ctx0" brushRef="#br0" timeOffset="144292.72">14287 13441 0,'0'0'0,"22"-21"0,-22-43 16,0 43-16,0 0 0,0 0 15,0 0-15,0-1 16,-22 22-16,1 0 0,0 22 15,21-1-15,0 0 0,-21 0 16,21 21-16,-21 1 0,21-1 16,0 0-16,0 1 0,0 20 15,0-20-15,-21-1 0,21 21 0,0-20 16,-22-1-16,22 0 0,0 1 0,-21-1 16,21 0-16,0-20 0,0 20 15,0-21-15,0 0 0,0 0 0,0 1 16,-21-22-1,0 0 1,0-22 0,21 1-16,-21 0 0,-1 0 15,1 0-15,21 0 0</inkml:trace>
  <inkml:trace contextRef="#ctx0" brushRef="#br0" timeOffset="146515.92">13822 13801 0,'0'-21'16,"-21"21"-16,21-22 0,21 65 15,-21-86-15,21 43 16,0 0-16,0 0 0,22 0 16,-1 0-16,0 0 0,22-21 0,-1 21 15,-20-21-15,20 21 0,1-21 0,-1 0 16,-21 21-16,22-21 0,-22-1 16,1 1-16,-1 0 0,0 0 0,-21 0 15,1-22-15,-1 22 0,0-21 0,-21 21 16,0 0-16,0-22 0,21 22 15,-21-21-15,0 21 0,0-1 16,0 1-16,0 0 0,-21 21 16,21 21-1,0 0-15,-21 1 0,21-1 0,-21 0 16,21 21-16,0 1 0,0-22 16,0 21-16,-22 0 0,22 1 0,0-1 15,0 0-15,0 1 0,0-1 0,-21 0 16,21 1-16,0-1 0,0-21 0,0 22 15,0-22-15,0 0 0,0 0 16,0 0-16,0 0 0,0 1 0,-21-1 16,21 0-1,0-42 17,21 0-32,-21-1 0,21 22 15,1-21-15,-22 0 0,21-21 0,0 21 16,0-1-16,0-20 0,0 21 0,1-21 15,20 20-15,-21 1 0,0 0 0,0 0 16,1 0-16,-1 0 0,0 21 16,0 0-16,-21 21 15,0 0-15,0 0 16,0 21-16,0-20 0,0-1 0,0 0 16,0 21-16,0-21 15,0 1-15,0-1 0,0 0 0,0 0 16,0 0-16,0 0 0,0 1 15,0-1-15,21-21 0,0 0 0,1 0 16,-1 0-16,0 0 0,0 0 16,0 0-16,0 0 0,1 0 0,-1 0 15,21-21-15,-21 21 0,0-22 0,22 1 16,-22 21-16,0-21 0,0 0 0,0 0 16,1-22-16,-22 22 0,21 0 15,-21 0-15,0 0 0,0 0 0,0-1 16,0 1-16,0 0 0,0 0 15,0 42 17,0 0-17,0 0 1,21-21-16,0 0 0,-21 22 16,21-22-16,0 0 0,1 0 15,-1 0-15,0 0 0,0 0 16,0 0-16,0 0 0,1-22 15,-1 1-15,0 0 0,0 0 16,-21 0-16,0 0 0,0-1 16,21 1-16,-21-21 0,0 21 15,0 0-15,0-1 0,0 1 0,0 0 16,0 0-16,-21 21 0,0 0 16,0 0-16,0 0 15,-1 0-15,1 0 0,-21 21 0,21 21 16,0-20-16,-1-1 0,1 21 0,0 0 15,0-20-15,21 20 0,0 0 0,0-21 16,0 22-16,0-1 0,0-21 16,0 0-16,0 1 0,21-1 0,-21 0 15,21 0-15,0 0 0,1-21 0,-1 0 16,0 21-16,0-21 0,0 0 16,0 0-16,1 0 15,-1 0-15,0-21 16,-21 0-16,21 21 0,-21-21 15,21 21-15,-21-21 0,21 21 16,-21-21 0,0 42 77,-21-21 907,0 0-1000,0 0 16,0 0-16,0 0 16</inkml:trace>
  <inkml:trace contextRef="#ctx0" brushRef="#br0" timeOffset="162988.17">18182 13695 0,'21'0'16,"0"0"-16,1 0 31,-22-21-31,21 0 16,-21-1-16,0 1 15,0 0-15,0 0 0,0 0 16,0 0-16,0-1 15,-21 1-15,-1 0 0,1 21 0,0-21 16,-21 21-16,21 0 0,-22 0 0,1 0 16,21 0-16,-22 0 0,1 0 0,0 0 15,21 0-15,-22 21 0,1 0 16,21 0-16,-22 1 0,22 20 0,-21-21 16,21 0-16,0 22 0,-1-1 0,1-21 15,0 21-15,21-20 0,0 20 16,0-21-16,0 0 0,0 0 15,0 1-15,0-1 0,0 0 0,0 0 0,21-21 16,0 0-16,1 0 0,-1 0 16,21 0-16,-21 0 0,0 0 15,22-21-15,-1 0 0,-21 21 0,22-21 16,-22-22-16,21 22 0,0 0 0,-20-21 16,20-1-16,-21 22 0,21-21 0,-20-22 15,-1 22-15,0 0 0,0-1 16,0 1-16,0 0 0,1-1 15,-22 1-15,0 0 0,0-1 0,0 1 0,0 0 16,21-1-16,-21 22 0,0 0 16,0 0-16,0 0 0,0-1 15,-21 22 1,-1 22-16,1 20 16,0-21-16,21 21 0,0-20 15,0 20-15,-21 0 0,21 1 0,-21-1 16,21 21-16,0-20 0,0-1 0,0 0 15,0 1-15,0-1 0,0 0 0,21 1 16,0-22-16,0 21 0,0-21 16,1 1-16,-1-1 0,0 0 0,21 0 15,-21-21-15,22 0 0,-22 21 0,21-21 16,-21 0-16,22 0 0,-22 0 16,21 0-16,-21-21 0,22 0 15,-22 21-15,0-21 0,0 0 0,0-1 16,1-20-16,-1 21 0,-21 0 0,0 0 15,0-22-15,0 22 0,0 0 0,0 0 16,0 0-16,0-1 0,0 1 16,0 0-16,-21 21 0,-1 0 0,1 0 15,0 0-15,0 0 0,0 0 16,21 21-16,-21 0 0,-1 1 16,1-1-16,0 0 0,0 21 0,21-21 15,0 1-15,-21 20 0,21-21 0,0 0 16,0 0-16,0 1 0,0-1 15,0 0-15,0 0 0,0 0 16,21-21-16,0 0 0,0 0 16,0 0-16,1 0 0,-1 0 0,0 0 15,-21-21-15,21 21 0,0-21 0,0 0 16,1 0-16,-22-22 0,21 22 16,0-21-16,0 21 0,-21-22 0,0 1 15,21 21-15,-21-22 0,21 22 16,-21 0-16,0 0 0,0 0 0,0 0 0,0-1 15,0 44 17,0-1-32,0 0 0,0 0 15,0 21-15,0-20 0,0 20 0,0-21 16,0 21-16,0-20 0,0 20 16,0-21-16,0 0 0,0 0 0,0 1 15,22-1-15,-22 0 0,21 0 0,0 0 16,0-21-16,0 0 0,0 0 0,22 0 15,-22 0-15,0 0 16,0 0-16,22-21 0,-22 21 0,0-21 16,21 0-16,-21-22 0,1 22 0,20 0 15,-21-21-15,21-1 0,-20 1 16,20 0-16,-21-1 0,21 1 0,1 0 16,-22-1-16,21 1 0,-21-21 15,1 20-15,-1 1 0,0 21 0,-21-22 16,0 1-16,0 21 0,0-21 15,0 20-15,0 1 0,-21 21 16,0 0-16,-1 21 16,22 1-16,0 20 0,-21 0 15,21-21-15,-21 22 0,21-1 16,0 0-16,0 1 0,0-1 0,0 22 16,0-22-16,0 0 0,0 1 0,21-1 15,-21 0-15,21 1 0,1-22 0,-22 21 16,21-21-16,0 0 15,0 1-15,0-1 0,0 0 0,22-21 16,-22 0-16,0 0 0,21 0 0,-20 0 16,-1 0-16,21 0 0,-21 0 0,0-21 15,1 0-15,-1-1 0,0 1 16,21 0-16,-42 0 0,21-21 0,1 20 16,-1-20-16,0 21 0,-21-21 0,0 20 15,0-20-15,0 21 0,0-21 0,0 20 16,0 1-16,0 0 0,-21 21 31,0 0-31,-1 0 0,1 21 16,0 0-16,0 1 0,0-1 0,0 0 15,21 21-15,-22-21 0,1 22 16,21-22-16,-21 0 0,21 21 0,0-20 16,0-1-16,0 0 0,0 0 0,0 0 15,0 0-15,21-21 0,0 0 16,1 0-16,-1 0 0,0 0 15,0 0-15,0-21 16,0 0-16,-21 0 0,22 0 16,-1-22-16,-21 22 0,21 0 0,0 0 15,-21-21-15,21 20 0,-21 1 16,0 0-16,21 0 0,-21 0 16,22 21-16,-22 21 31,0 0-31,0 0 0,0 0 0,0 1 15,0-1-15,0 21 0,0-21 16,0 0-16,0 1 0,0-1 0,21 0 16,0 0-16,-21 0 0,21 0 0,0-21 15,0 22-15,1-22 0,-1 0 16,0 0 0,0 0-16,0 0 0,0 0 0,-21-22 0,22 1 15,-1 21-15,0-21 0,0 0 0,-21 0 16,21 0-16,-21-1 0,21 1 0,-21-21 15</inkml:trace>
  <inkml:trace contextRef="#ctx0" brushRef="#br0" timeOffset="163223.98">19494 13272 0,'-21'21'0,"42"-42"0,-21 42 32,22-21-17,-1 0-15,21 0 0,-21 0 0,0 0 16,22-21-16,-22 21 0,0 0 0,0 0 16,22 0-16,-22-22 0,0 22 15,0 0-15,21-42 16,1 42-16,-22-21 0</inkml:trace>
  <inkml:trace contextRef="#ctx0" brushRef="#br0" timeOffset="163552.79">21018 12891 0,'0'0'0,"0"-22"0,0 1 16,0 42 15,0 1-31,0-1 0,-21 0 16,21 21-16,0 1 0,0-22 15,-21 21-15,21 0 0,0 1 0,-21-1 16,21 0-16,0 1 0,0-1 0,0 0 16,0 1-16,0-1 0,-21 0 0,21 1 15,0-1-15,0-21 0,0 22 16,0-22-16,0 0 0,0 0 15,0 0-15,0 0 0,0 1 16,0-44 15,0 1-31,0 0 16,0 0-16</inkml:trace>
  <inkml:trace contextRef="#ctx0" brushRef="#br0" timeOffset="164279.38">20680 13462 0,'0'0'16,"-21"0"-16,-1 0 0,44 0 31,-1 0-31,0 0 0,21 0 16,1 0-16,-1 0 0,0 0 16,1 0-16,-1 0 0,21 0 0,-20 0 15,20 0-15,-20 0 0,20 0 0,-21-21 16,1 0-16,-1 21 0,0-21 0,1 21 15,-1-22-15,-21 1 0,0 21 16,1-21-16,-1 0 0,-21 0 16,0 0-16,-21 42 31,-1-21-31,1 21 16,21 0-16,0 0 0,-21 0 15,21 1-15,-21-1 0,21 0 0,0 21 16,0-21-16,0 1 0,0-1 0,0 0 15,0 0-15,21 0 0,0 0 0,0 1 16,22-22-16,-22 0 16,0 0-16,0 0 0,22 0 0,-22 0 15,0 0-15,0-22 0,21 1 0,-20 21 16,-1-21-16,0 0 0,0-21 0,0 20 16,0 1-16,1 0 0,-1-21 15,0 21-15,-21-1 0,21 1 0,-21 0 16,21 21-16,-21-21 0,0 42 47,0 0-47,0 0 0,-21 1 0,0-1 15,21 0-15,-21 0 0,21 21 0,0-20 16,-21 20-16,-1 0 0,22 1 0,0-1 16,-21 0-16,21 22 0,0-22 15,0 22-15,0-22 0,0 21 0,0 1 16,-21-22-16,21 22 0,0-1 0,-21 1 15,21-1-15,0-20 0,0 20 0,0-21 16,-21 1-16,0-1 0,-1 0 0,-20-20 16,21 20-16,-21-21 0,-1 0 15,1 0-15,0-21 0,-22 22 16,22-22-16,-1 0 0,-20 0 0,21 0 16,-1 0-16,1 0 0,0-22 0,20 22 15,1-21-15,0 0 0,0 0 0,0 0 16,21 0-16,0-1 15,0 1-15,0 0 0,0 0 0,0 0 16,21 0-16,0-1 0,0-20 0,0 21 16,1-21-16,-1 20 0,0-20 0</inkml:trace>
  <inkml:trace contextRef="#ctx0" brushRef="#br0" timeOffset="164632.32">22246 13293 0,'0'0'0,"0"-21"15,0 42 1,0 0-16,0 0 0,0 21 16,0 1-16,0-1 0,0 22 0,0-1 15,21 1-15,0-1 0,-21 1 0,0-1 16,0 1-16,0-1 0,0 1 0,0-1 15,0-21-15,0 22 0,0-1 16,0-20-16,0-1 0,-21 0 16,0 1-16,0-1 0,0 0 0,21 1 15,-21-22-15,-1 0 0,1 0 0,0 0 16,21 1-16,0-1 0,-21-21 0,21-21 47,21-1-47,-21 1 0,21 0 15,0 0-15,-21 0 0,22-22 0,-1 1 16,0 0-16</inkml:trace>
  <inkml:trace contextRef="#ctx0" brushRef="#br0" timeOffset="164936.17">22479 13483 0,'0'-21'0,"0"42"0,0-84 0,21 42 15,0-1-15,-21 1 0,21 0 16,1 0-16,-1 21 0,0 0 0,0-21 16,21 21-16,-20 0 0,-1 0 15,0 0-15,21 21 0,-21 0 0,1 0 16,-22 0-16,0 1 0,0-1 16,0 0-16,0 0 0,0 0 0,-22 0 15,22 1-15,-21-1 16,-21 0-16,21 0 0,0 0 0,-1-21 15,-20 21-15,21 1 0,0-22 0,0 0 16,-1 21-16,1-21 0,0 0 16,21-21 15,21 21-31,-21-22 0</inkml:trace>
  <inkml:trace contextRef="#ctx0" brushRef="#br0" timeOffset="165600.29">22987 13547 0,'0'-21'15,"21"21"-15,0 0 0,0-22 0,-21 1 16,22 21-16,-1-21 0,0 0 0,-21 0 16,21 0-16,0-1 0,-21 1 15,21 0-15,-21 0 0,22 0 0,-22 0 16,0-1-16,0 1 0,0 0 15,-22 21 1,1 0 0,0 21-16,0 0 0,-21 1 0,20-1 0,1 0 15,0 0-15,0 21 0,0-20 0,21-1 16,0 21-16,0-21 0,0 0 16,0 1-16,0 20 0,0-21 15,0 0-15,21 0 0,0 1 16,0-1-16,0-21 0,1 0 0,41 0 15,-42 0 1,0 0-16,1 0 0,-1-21 0,21-1 16,-21 1-16,22 0 0,-22 0 0,21 0 15,0-22-15,1 22 0,-1-21 0,-21 0 16,22 20-16,-1-20 0,-21 21 16,0-21-16,0 20 0,-21 1 15,-21 42 1,0-21-1,21 22-15,-21-1 0,0 0 0,0 0 16,21 0-16,0 0 0,0 1 16,0-1-16,0 0 0,0 0 0,21 0 15,0 0-15,21 22 0,-21-22 0,1 0 16,20 0-16,-21-21 0,0 21 0,0 1 16,22-1-16,-22-21 0,-21 21 15,21-21-15,-21 21 0,0 0 16,-21-21-1,0 0-15,0 0 0,-1 0 16,1 0-16,-21 0 0,21 0 16,0 0-16,-1 0 0,1 0 0,0 0 15,0 0-15,0 0 16,0 0-16,21-21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3:1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12361 9610 0,'0'21'62,"0"0"-46,-21-21-16,21 21 15,0 0-15,-21 1 0,0-22 16,21 21-16,-21-21 0,-1 21 16</inkml:trace>
  <inkml:trace contextRef="#ctx0" brushRef="#br0" timeOffset="4302.54">7154 12213 0,'-21'0'94,"0"0"-78,0 0-1,0 0-15,-1 0 0,1 0 16,0 0-16,0 0 15,-21 0-15,20 0 0,1 0 16,0 0-16,-21 0 0,21 0 0,-1 0 16,-20 0-16,21 0 0,0 0 0,-22 0 15,22 0-15,0 0 0,-21 0 16,21 0-16,-22 0 0,22 0 0,0 0 16,0 0-16,-22 0 0,22 0 0,0 0 15,0 0-15,21-21 0,-21 21 16,0 0-16,42 0 94,0 0-94,0 0 15,0 0-15,0 0 0,1 0 16,-1 0-16,0 0 0,0 0 15,21 21-15,-20-21 0,-1 0 0,21 0 16,-21 0-16,22 0 0,-22 0 0,21 0 16,-21 0-16,22 0 0,-1 0 15,-21 0-15,21 0 0,1 0 0,-1 0 16,0 0-16,-20 0 0,20 0 16,0 0-16,1 0 0,-22 0 0,21 0 15,-21 0-15,22 0 0,-22 0 16,21 0-16,-21 0 0,22-21 0,-22 21 15,0 0-15,21 0 0,-21 0 0,1 0 16,-1 0-16,21 0 0,-21-21 16,0 21-16,1 0 0,20 0 0,-21 0 15,0 0-15,0 0 0,22 0 0,-22 0 16,0 0-16,21-21 0,-20 21 16,-1 0-16,0 0 0,0 0 0,0 0 15,22 0-15,-22 0 0,0 0 0,0 0 16,0 0-16,0 0 0,1 0 15,-1 0-15,0 0 16,0 0-16,0 0 0,0 0 0,1 0 16,-1 0-16,0 0 15,-21-21 1,21 21-16,0 0 0,0 0 16,1 0-1,-22-22 1,0 1 31,-22 0-16,1 21-31,21-21 16,-21 21-16,0 0 0,0-21 15,0 21-15,-1-21 0,1-1 16,0 22-16,0-21 0,0 21 0,0-21 15,-1 21-15,1-21 0,21 0 0,-21 21 16,0-21-16,0 21 0,0 0 16,-1-22-16,1 22 0,0-21 15,0 21 1,21-21-16,-21 21 16,42 0 62,0 21-78,0-21 0,-21 21 15,21-21-15,1 22 0,-1-22 16,0 21-16,-21 0 0,21-21 0,0 21 16,0-21-16,1 21 0,-1-21 0,0 21 15,0-21-15,0 22 0,0-22 16,1 21-16,-1-21 15,0 0-15,0 21 0,0-21 16,0 0 0,1 0-16,-22 21 0,21-21 31,-21 21 16,-21-21-32,21 21-15,-22-21 16,22 22-16,-21-22 0,0 21 0,0-21 16,21 21-16,-21 0 0,0-21 15,-1 21-15,1-21 0,0 21 0,21 1 16,-21-22-16,0 21 0,0-21 16,-1 21-16,1 0 0,0-21 0,21 21 15,-21-21-15,0 21 0,0 1 16,-1-22-16,22 21 0,-21-21 15,0 21-15,0 0 16,0-21 0,21 21-16,-21-21 0,-1 0 47,44 0 31,-1 0-78,0-21 15,0 21-15,0-21 0,0 0 16,1 21-16,-1-21 0,0-1 0,21 1 16,-21 21-16,1-21 0,20 0 0,-21 0 15,0 0-15,0 21 16,1-22-16,-1 1 0,0 0 15,0 0-15,0 0 16,0 21 0,-21-21-16,22-1 0,-1 1 15,-21 0 95,0 0-95,-21 21-15,-1-21 16,1 0 0,0 21-16,21-22 15,-21 1-15,0 21 0,21-21 0,-21 0 16,-1 21-16,1 0 15,0-21-15,0 0 0,0 21 16,0-22-16,-1 22 0,1 0 16,0-21-16,0 21 15,0 0-15,21-21 16,-21 21-16,-1 0 0,22-21 16,-21 21-1,42 0 63,-21 21-78,22-21 0,-22 21 16,21-21-16,0 21 0,-21 1 0,21-22 16,0 21-16,0 0 15,1 0-15,-1-21 0,-21 21 16,21 0-16,0 1 0,0-22 0,-21 21 15,21-21-15,1 21 0,-1-21 16,0 21-16,0 0 16,0-21-16,0 0 0,1 0 15,-22 21 32,0 1-16,-22-22-31,22 21 16,-21-21-16,0 21 0,0-21 16,0 21-16,0 0 0,-1-21 15,1 21-15,0 1 0,0-22 16,0 21-16,0-21 0,-1 21 0,1 0 16,0-21-16,0 21 0,0-21 0,0 21 15,-1-21-15,1 0 0,0 22 16,0-22-16,0 0 0,21 21 0,-21-21 15,-1 0-15,22 21 0,-21-21 16,0 0 0,21 21-1,-21-21 32,0 0-31,21 21-16,-21-21 15,-1 0 17,44 0 15,-1 0-47,0 0 0,0 0 15,0-21-15,0 21 16,1-21-16,-1 21 0,0-21 0,21 21 15,-21-21-15,1 21 0,-1-22 16,0 1-16,21 21 0,-21-21 0,1 0 16,-1 21-16,0-21 0,0 0 0,0 21 15,-21-22-15,21 22 16,-21-21-16,22 21 0,-22-21 16,21 0-1,-21 0 110</inkml:trace>
  <inkml:trace contextRef="#ctx0" brushRef="#br0" timeOffset="8704.43">8848 13229 0,'-22'0'63,"1"0"-47,0 21-1,0-21-15,0 0 16,0 0-16,-1 0 15,1 0-15,0 0 0,0 0 16,0 0-16,0 0 0,-1 0 0,1 0 16,0 0-16,0 0 15,0 0 1,0 0-16,42 0 125,0 0-109,0 0-1,0 0-15,0 0 0,1 0 16,-1 0-16,0 0 15,0 0-15,0 0 16,0 0-16,1 0 0,-1 0 16,0 0-16,0 0 0,0 0 15,0 0-15,1 0 0,20 0 16,-21 0-16,0 0 0,0 0 0,1 0 16,-1 0-16,0 0 0,0 0 15,0 0-15,0 0 0,22 0 0,-22 0 16,0 0-16,0 0 0,0 0 15,1 0-15,-1 0 0,0 0 16,0 0-16,0 0 0,0 0 16,1 0-16,-1 0 0,0 0 15,0 0-15,0 0 0,0 0 16,1 0-16,-1 0 16,0 0-16,0 0 15,0 0-15,0 0 16,1 0-16,-1 0 15,0 0-15,0 0 16,0 0-16,0 0 16,1 0-16,-1 0 15,0 0-15,0 0 0,0 0 16,0 0-16,1 0 0,-1 0 16,-21 22-16,21-22 0,0 0 15,0 0-15,0 0 16,1 0-16,-1 0 15,0 0-15,0 0 16,0 0 0,0 0-16,1 0 0,-1 0 15,0 0-15,0 0 0,0 0 16,0 0-16,1 0 16,-1 0-16,0 0 0,0 0 0,0 0 15,0 0-15,1 0 16,-1 0-16,0 0 0,0 0 15,0 0 1,0 0-16,1 0 0,-1 0 0,0 0 16,0 0-16,0 0 0,0 0 15,1 0-15,-1 0 16,0 0 0,0 0-1,0 0-15,0 0 16,1 0-1,-1 0-15,0 0 0,0 0 16,0 0-16,0 0 0,1 0 0,-1 0 16,0 0-16,0 0 0,0 0 15,0 0-15,1 0 16,-1 0 0,0 0-1,0 0 1,0 0-1,0 0-15,1 0 0,-1 0 0,0 0 16,0 0-16,0 0 0,22 0 16,-22 0-16,21 0 0,-21 21 0,0-21 15,22 0-15,-22 0 0,0 0 0,0 0 16,0 0-16,1 0 0,-1 0 0,0 0 16,0 21-16,0-21 0,0 0 15,1 0-15,-1 0 16,0 0-1,0 0-15,0 0 0,0 0 16,1 0-16,-1 0 16,0 0-16,0 0 0,0 0 0,22 0 15,-22 0-15,0 0 0,0 0 0,0 0 16,0 0-16,1 0 0,-1 0 16,0 0-16,0 0 0,0 0 0,0 0 15,1 0-15,-1 0 16,0 0-16,0 0 15,0 0-15,22 0 16,-22 0-16,0 0 0,21 0 16,-21 0-16,1 0 0,20 0 0,-21 0 15,0 0-15,0 0 0,22 0 16,-22 0-16,0 0 0,0 0 16,0 0-1,1 0-15,-1 0 16,0 0-1,0 0-15,0 0 0,0 0 0,1 0 16,-1 0-16,21 0 0,-21 0 16,0 0-16,22 0 0,-22 0 0,0 0 15,0 0-15,0 0 16,1 0-16,-1 0 16,0 0-1,-21-21 1,21 21-16,0 0 0,0 0 15,1 0 1,-1 0 0,0 0-16,-21-21 15,21 21 48,0 0 77,0 0-124</inkml:trace>
  <inkml:trace contextRef="#ctx0" brushRef="#br0" timeOffset="17844.66">13610 12891 0,'-21'0'0,"0"0"16,0 0 62,21 21-47,0 0 0,0 0-15,21-21 0,-21 21-16,0 0 15,0 1 17,21-22-17,0 0 1,-21 21-16,21-21 15,0 0 1,-21 21-16,22-21 0,-1 0 16,0 0-1,-21 21-15,21-21 16,0 0-16,0 0 16,1 0-1,-1 0-15,-21 21 0,21-21 0,0 0 16,0 0-1,0 0-15,1 21 0,-1-21 16,0 0-16,0 22 16,0-22-16,0 0 15,1 21 1,-1-21-16,0 0 0,0 21 16,0-21-16,0 0 15,1 21 1,-1-21-16,0 21 15,0-21-15,0 0 0,0 0 16,1 21-16,-1-21 0,0 0 16,0 22-16,0-22 15,0 21-15,1-21 16,-1 0-16,-21 21 16,21-21-16,0 0 15,0 21-15,0-21 16,1 0-16,-1 21 15,0-21 1,0 0 0,-21 21 15,21-21-31,0 0 16,1 0-1,-1 0 1,0 0-16,0 0 0,0 0 15,0 0 1,1 0-16,-1 0 0,0 0 16,0 0-16,0 0 0,0 0 15,1 0-15,-1 0 0,0 0 0,0 0 16,0 0-16,22 22 0,-22-22 16,0 0-16,21 0 0,-21 0 0,22 0 15,-22 0-15,21 21 0,-21-21 0,1 0 16,20 0-16,-21 0 0,21 0 0,-20 0 15,-1 0-15,0 21 0,21-21 0,-21 0 16,1 0-16,-1 0 0,0 0 16,21 0-16,-21 0 0,1 0 0,-1 0 15,21 0-15,-21 0 0,0 0 16,1 0-16,20 0 0,-21 0 0,0 0 16,22 0-16,-22 0 0,0 0 0,21 0 15,-21 0-15,1 0 0,-1 0 0,0 0 16,21 0-16,-21 0 0,1 0 15,-1 0-15,0 0 0,0 0 0,0 0 16,0 0-16,1-21 0,-1 21 0,0 0 16,0 0-16,0 0 0,0 0 0,22 0 15,-22 0-15,0 0 0,0 0 0,0 0 16,1 0-16,-1 0 16,0 0-16,0 0 0,0 0 0,0 0 15,1 0-15,-1 0 16,0 0-16,0 0 0,0 0 0,0 0 15,1 0-15,-1 0 0,0 0 0,21 0 16,-21 0-16,22 0 0,-22 0 0,21 21 16,-21-21-16,22 0 0,-1 0 15,-21 0-15,22 0 0,-1 21 0,0-21 16,1 21-16,-22-21 0,21 0 0,0 0 16,1 21-16,-22-21 0,21 0 0,1 0 15,-22 0-15,21 0 0,-21 0 0,22 0 16,-22 0-16,21 22 0,-21-22 15,0 0-15,22 0 0,-22 0 0,0 0 16,21 0-16,-20 0 0,20 21 16,-21-21-16,21 0 0,-20 0 0,20 0 15,-21 0-15,21 0 0,-20 0 0,20 0 16,-21 0-16,21 0 0,-20 0 16,20 0-16,-21 21 0,21-21 0,-20 0 15,20 0-15,-21 0 0,21 0 0,-20 0 16,20 0-16,-21 0 0,21 0 0,-20 0 15,20 0-15,-21 0 0,21 0 16,-20 21-16,-1-21 0,21 0 0,-21 0 16,0 0-16,1 0 0,-1 0 0,0 0 15,21 0-15,-21 0 0,1 0 0,-1 0 16,0 0-16,0 0 0,0 0 16,0 0-16,22 0 0,-22 0 0,0 0 15,0 0-15,22 0 0,-22 0 16,0 0-16,21 21 0,-21-21 0,1 0 15,20 0-15,-21 0 0,21 0 0,-20 0 16,-1 0-16,21 0 0,-21 0 0,0 0 16,1 21-16,-1-21 0,0 0 15,21 0-15,-21 0 0,1 0 0,-1 0 16,0 0-16,0 0 0,21 0 0,-20 0 16,-1 22-16,0-22 0,21 0 0,-21 0 15,1 0-15,20 0 0,-21 0 0,0 0 16,0 21-16,22-21 0,-22 0 15,0 0-15,0 0 0,0 0 16,1 0-16,-1 0 0,0 21 0,0-21 16,21 0-16,-20 0 0,-1 0 0,0 0 15,0 0-15,0 21 0,0-21 0,1 0 16,-1 0-16,0 0 0,0 0 16,0 0-16,0 0 0,1 0 0,-1 21 15,0-21-15,0 0 0,0 0 16,0 0-16,1 0 15,-1 0-15,0 0 16,0 0-16,0 0 16,0 0-16,1 0 15,-22 21-15,21-21 0,0 0 0,0 0 16,0 0-16,0 0 0,1 0 0,-1 0 16,0 0-16,0 0 15,0 0-15,0 0 0,1 0 0,-1 0 16,0 22-16,0-22 0,0 0 15,0 0-15,1 0 0,-1 0 16,0 0-16,0 0 0,0 0 0,0 0 16,1 0-16,-1 0 0,21 0 15,-21 0-15,0 0 0,1 0 0,-1 0 16,0 0-16,21 0 0,-21 0 16,1 0-16,-1 0 0,21 0 0,-21 0 15,0 0-15,1 0 0,-1 0 16,21 0-16,-21 0 0,0 0 0,22 0 15,-22 0-15,0 0 0,0 0 0,22 0 16,-22 0-16,0 0 0,0 0 0,21 0 16,-20 0-16,-1 0 0,0-22 0,0 22 15,0 0-15,0 0 0,1-21 16,-1 21-16,0 0 0,0 0 0,0-21 16,0 21-16,1 0 0,-1-21 15,0 21-15,0 0 0,0-21 0,0 21 16,1 0-1,-1-21-15,0 21 0,0 0 0,0-22 16,0 1-16,1 21 0,-1 0 16,0-21-16,0 21 0,0-21 15,0 21-15,1 0 16,-1-21-16,-21 0 0,21 21 0,0 0 16,-21-22-16,21 22 0,0 0 0,1-21 15,-1 21-15,0-21 0,0 0 16,0 21-16,0 0 15,-21-21-15,22 21 0,-1-21 16,0 21-16,0-22 0,0 1 16,0 21-16,-21-21 15,22 21-15,-22-21 0,21 21 0,0-21 16,0 21-16,-21-21 0,21 21 16,0-22-16,1 22 0,-22-21 0,21 21 15,0-21-15,0 21 0,-21-21 0,21 0 16,0 21-16,1-21 0,-1-1 0,0 1 15,0 0-15,0 0 0,0 0 16,1 0-16,-1-1 16,0 1-16,0 0 0,-21 0 0,21 0 15,0 0-15,1-1 0,-1 1 0,0 0 16,0 0-16,0 0 16,-21 0-16,21-1 0,1 1 15,-22 0-15,21 0 0,0 0 0,-21 0 16,21-1-16,0 1 0,0 21 0,-21-21 15,22 0-15,-22 0 0,21 0 0,0-1 16,-21 1-16,21 21 0,-21-21 0,21 0 16,-21 0-16,21 0 0,1-1 15,-1 1-15,-21 0 0,21 0 0,-21 0 16,21 0-16,0-1 0,-21 1 0,21 0 16,1 0-16,-22 0 0,21 0 0,0-1 15,-21 1-15,21 0 0,0 0 0,-21 0 16,21 0-16,1-22 15,-22 22-15,21 0 0,0 0 0,0 0 16,-21-1-16,21 1 0,0 0 0,1 0 16,-22 0-16,21 0 0,0-1 0,0 1 15,0 0-15,0 0 0,1 0 0,-22 0 16,21-22-16,0 22 0,0 0 16,0 0-16,0 0 0,1-1 15,-22 1-15,21 0 0,0-21 0,0 21 0,-21-1 16,21 1-16,0-21 0,1 21 0,-22 0 15,21-1-15,0-20 0,0 21 16,-21 0-16,21 0 0,0-22 0,1 22 16,-1 0-16,-21 0 0,21 0 15,0-1-15,0-20 0,-21 21 0,21 0 16,1 0-16,-1-1 0,0-20 0,-21 21 16,21 0-16,0-22 0,0 22 0,1-21 15,-22 21-15,21 0 0,0-22 16,0 22-16,0-21 0,0 21 0,1-22 15,-1 22-15,-21-21 0,21 21 0,0-22 16,0 22-16,0-21 0,1 21 0,-1-1 16,0-20-16,0 21 0,0 0 15,-21-22-15,21 22 0,1 0 16,-1-21-16,-21 21 0,21-22 0,0 22 16,0-21-16,-21 21 0,21-22 0,1 22 15,-1-21-15,0 21 0,-21-22 0,21 22 16,0-21-16,0-1 0,1 22 0,-22-21 15,21 21-15,0 0 16,0-22-16,0 22 0,0-21 0,-21 21 0,22-22 16,-1 22-16,0 0 0,0-21 0,-21-1 15,21 22-15,0-21 0,-21 21 0,22-22 16,-1 22-16,-21-21 0,21-1 16,-21 22-16,21-21 0,-21 0 15,21-1-15,0 22 0,-21-21 0,0 21 16,22-22-16,-1 22 0,-21-21 0,21 21 15,-21-22-15,21 22 0,0-21 0,-21 21 16,0-22-16,21 22 0,1-21 16,-22 21-16,21-22 0,-21 22 0,0-21 15,21-1-15,0 22 0,-21-21 0,0 0 16,21 20-16,-21-20 0,21 21 0,1-21 16,-22 20-16,0-20 0,21 21 15,-21-21-15,21 20 0,-21-20 0,21 21 16,-21 0-16,21-22 0,0 22 15,-21-21-15,0 0 0,22 20 0,-1-20 0,-21 21 16,0-21-16,0-1 0,21 22 16,-21-21-16,21-1 0,-21 1 15,0 21-15,0-21 0,21-1 0,-21 22 16,21-21-16,-21 21 0,0-22 0,0 22 16,0-21-16,0 21 0,22-1 0,-22-20 15,0 21-15,0-21 0,21 20 16,-21 1-16,0-21 0,0 21 0,0-22 15,0 22-15,0-21 0,0 21 0,0-22 16,0 22-16,0-21 0,0 21 0,0-22 16,0 22-16,0-21 0,0 21 15,0 0-15,0-22 0,0 22 0,0-21 16,-21 21-16,21-1 0,-22-20 16,22 21-16,-21 0 0,21-22 0,0 22 15,-21 0-15,21-21 0,-21 21 16,0-1-16,21-20 0,0 21 0,-21 0 15,-1 0-15,1-22 0,21 22 0,0 0 16,-21-21-16,0 20 0,0 1 0,21 0 16,-21-21-16,-1 21 0,22-1 15,-21 1-15,0 0 0,21 0 0,-21 0 16,-21-22-16,42 22 16,-22 0-16,1 0 0,21 0 0,-21 0 15,0-1-15,0 22 0,21-21 0,-21 0 16,21 0-16,-22 0 0,22 0 15,-21 21-15,21-22 0,-21 1 0,0 21 16,21-21-16,0 0 0,-21 21 0,0-21 16,-1 21-16,22-21 0,-21-1 15,0 22-15,21-21 0,-21 0 0,0 21 16,0-21-16,-1 0 0,1 21 0,0-21 16,21-1-16,-21 1 0,0 21 15,0-21-15,-1 21 0,22-21 0,-21 21 16,0-21-16,0 21 0,21-21 15,0-1-15,-21 22 0,0 0 0,-1-21 16,1 21-16,21-21 16,-21 0-16,0 21 0,0-21 15,0 21-15,21-21 0,-22-1 16,1 22-16,0-21 0,0 0 16,0 0-16,0 0 15,-1 21-15,1-21 0,21-1 0,-21 22 16,0-21-16,0 0 0,21 0 0,-21 21 15,-1-21-15,1 0 0,0-1 0,0 22 16,0-21-16,0 0 0,-1 0 16,1 0-16,0 0 0,-21-1 0,21 22 15,-1-21-15,1 0 0,-21 0 16,21-21-16,0 20 0,-1 1 16,1 0-16,0 0 0,-21 0 0,21 0 15,-1-1-15,1 1 0,0 0 0,0 0 16,0 0-16,-43 0 0,43-1 15,0 1-15,0 21 0,0-21 16,-1 0-16,1 21 0,0-21 0,0 21 16,0-21-16,0 21 0,-1-22 0,1 22 15,21-21-15,-21 0 0,0 21 16,0-21-16,0 0 0,-1 0 16,1 21-16,0-22 0,0 22 15,0-21-15,-22 21 0,22-21 0,0 0 16,-21 21-16,21-21 0,-1 21 15,1-21-15,0-1 0,-21 22 0,21-21 16,-1 21-16,1 0 0,0-21 16,0 0-16,0 0 0,0 21 15,-1-21-15,1 21 0,0-22 0,-21 1 16,21 0-16,-1 0 0,-20 21 16,21-21-16,-21 0 0,20-1 15,1 1-15,-21 21 0,21-21 0,0 21 16,-22-21-16,22 21 0,0-21 15,0 21-15,0-21 0,-1-1 0,1 22 16,0 0-16,0-21 0,0 21 16,-22-21-16,22 21 0,0-21 15,0 21-15,0-21 0,-22 0 0,22 21 16,0-22-16,-21 22 0,21 0 16,-1-21-16,1 21 0,0 0 0,0-21 15,0 21-15,0 0 0,-1 0 0,1-21 16,0 21-16,0 0 15,0-21-15,0 21 16,-1-21-16,1 21 16,0 0-1,21-22-15,-21 22 0,0 0 0,0-21 16,-1 21-16,1 0 16,0-21-16,0 21 0,-21 0 15,20 0-15,1-21 0,0 21 0,0 0 16,0 0-16,0-21 0,-1 21 15,1 0-15,0-21 0,0 21 16,0-22-16,0 22 0,21-21 0,-22 21 16,1-21-16,0 21 0,0-21 15,0 21-15,0-21 0,-1 21 16,1-21-16,0 21 0,0-22 16,0 22-16,-22 0 0,22-21 0,0 21 15,0 0-15,0-21 0,0 21 0,-1 0 16,1-21-16,0 21 15,0 0-15,0 0 0,0-21 0,-1 21 16,1-21-16,0 21 0,0-22 16,0 22-16,-22-42 15,22 42-15,0-21 16,0 21-16,0-21 16,0 0-16,-1 21 0,1 0 15,21-22-15,-21 22 0,0 0 0,21-21 16,-21 21-16,0 0 15,-1-21-15,1 21 16,0 0-16,21-21 0,-21 21 0,0-21 16,0 21-16,-1 0 15,1-21-15,0 21 0,0 0 0,0 0 16,0-22-16,-1 22 0,1 0 16,0 0-16,0-21 0,0 21 0,0 0 15,-1 0-15,1-21 0,0 21 0,0 0 16,0 0-16,0 0 15,-1-21-15,-20 21 0,21 0 0,0 0 16,0 0-16,-1-21 0,1 21 16,-21 0-16,21 0 0,0-21 15,-1 21-15,1 0 0,0 0 0,0 0 16,0 0-16,0-22 0,-1 22 16,1-21-16,0 21 15,0 0-15,0 0 0,0 0 16,-1 0-16,1-21 0,0 21 15,0 0-15,-21-21 0,20 21 16,1 0-16,0 0 0,0-21 16,0 21-16,0 0 0,-1 0 0,1-21 15,0 21-15,0 0 0,0 0 0,0-22 16,-1 22-16,-20 0 0,21 0 16,0-21-16,-22 21 0,22 0 15,-21 0-15,0-21 0,-1 21 16,1 0-16,21 0 0,-22-21 0,1 21 15,0-21-15,-1 21 0,22 0 0,-21 0 16,0-21-16,20 21 0,1 0 16,-21 0-16,21 0 0,0-22 0,-22 22 15,22 0-15,0 0 0,0-21 16,0 21-16,-1 0 0,1 0 0,0 0 16,0-21-16,0 21 0,0 0 0,-1 0 15,1-21-15,0 21 0,0 0 16,0 0-16,0 0 0,-1-21 0,1 21 15,0-21-15,0 21 16,0 0-16,0 0 0,-1 0 0,22-22 16,-21 22-16,0 0 0,0-21 15,0 21-15,0 0 0,-1 0 16,1-21-16,0 21 0,0 0 16,-21 0-16,20-21 0,-20 21 0,21 0 15,0 0-15,-22-21 0,22 21 16,0 0-16,0 0 0,0-21 0,0 21 15,-1 0-15,1 0 0,0 0 0,0-22 16,0 22-16,0 0 0,-1 0 16,1 0-16,0-21 0,0 21 0,0 0 15,0 0-15,-1 0 16,1 0-16,0 0 0,0 0 16,0-21-16,0 21 0,-1 0 15,1 0-15,0 0 16,0 0-16,0 0 0,0 0 15,-1 0-15,1 0 16,0 0-16,0 0 0,0 0 16,0 0-16,-1 0 0,1 0 0,0 0 15,-21 0-15,21 0 0,-1 0 16,-20 0-16,21 0 0,0 0 0,0 0 16,-1 0-16,-20 0 0,21 0 15,0 0-15,0 0 0,-1 0 16,-20 0-16,21 0 0,0 0 0,0 0 15,-1 0-15,1 0 0,0 0 16,0 0-16,0 0 0,0 0 16,-1 0-16,1 0 0,0 0 15,0 0-15,0 0 16,0 0-16,-1 0 16,1 0-1,0 0-15,0 0 16,0 21-1,0-21-15,-1 0 16,1 0-16,0 21 16,0-21-16,0 0 15,0 22-15,-1-22 0,1 0 0,0 21 16,0-21-16,0 0 0,0 21 16,-1-21-16,1 0 0,-21 21 0,21-21 15,0 0-15,-1 21 0,1 0 16,0-21-16,0 0 0,0 22 0,0-22 15,-1 0-15,1 21 0,0 0 16,0-21-16,0 21 16,0-21-16,21 21 0,-22-21 15,1 21-15,0-21 0,21 22 16,-21-22-16,0 21 0,21 0 16,-21-21-16,-1 21 15,1 0-15,21 0 16,-21 1-16,0-1 15,21 0-15,-21 0 16,0 0-16,21 0 16,-22 1-1,22-1-15,-21-21 0,21 21 0,-21-21 16,21 21-16,-21-21 0,21 21 16,0 0-16,-21 1 15,21-1-15,0 0 0,0 0 16,0 0-1,0 0-15,0 1 0,-21-1 16,21 0-16,0 0 0,0 0 16,0 0-16,0 1 15,0-1-15,0 0 0,0 0 16,0 0-16,0 0 16,0 1-16,0-1 0,0 0 15,0 0-15,0 0 0,0 0 16,0 1-16,0-1 15,0 0-15,0 0 16,0 0-16,0 0 0,0 1 16,0-1-1,0 0-15,0 0 16,21-21-16,-21 21 16,0 0-16,21-21 15,-21 22-15,0-1 0,0 0 16,0 0-16,21 0 15,-21 0 1,0 1-16,21-22 0,-21 21 16,0 0-16,0 0 15,0 0 1,0 0-16,0 1 16,0-1-16,0 0 15,0 0-15,0 0 0,0 0 16,0 1-16,0-1 15,0 0-15,0 0 16,0 0-16,0 0 0,0 1 16,0-1-16,0 0 15,0 0 1,0 0-16,0 0 0,0 1 16,0-1-16,0 0 15,0 0 1,0 0-16,0 0 15,0 1 1,0-1-16,0 0 16,0 0-1,0 0-15,0 0 16,0 1 0,21-22-16,-21 21 15,0 0-15,0 0 16,0 0 15,0 0-15,0 1 31,0-1 15,0-42 32,-21-1-79,0 1-15,21 0 16,-21 0 0,0 0-16,21 0 0,-21 21 15,21-22-15,-22 22 0,22-21 0,0 0 16,-21 21-16,21-21 16,-21 21-16,21-21 0,0 0 15,-21 21-15,0 0 0,21-22 16,-21 1-16,-1 21 15,1 0-15,21-21 0,-21 21 16,0 0 15,21 21 16,21-21-47,-21 21 16,21 1-16,0-1 15,-21 0-15,22-21 0,-1 21 16,-21 0-16,21-21 16,0 21-16,0 1 15,0-1-15,1 0 16,-1 0 0,-21 0-16,21-21 15,-21 21-15,21-21 0,-21 22 16,0-1-16,21-21 15,-21 21 1,0 0 15,21-21 1,1-21-1,-22 0-31,21 21 0,-21-21 0,21-1 15,0 1-15,-21 0 16,21 21-16,-21-21 0,21 0 0,1 0 16,-1-1-16,-21 1 0,21 21 0,0-21 15,-21 0-15,0 0 16,21 0-16,0 21 0,-21-22 16,22 22-16,-22-21 0,21 21 15,0-21 1,-21 42 46,-21 0-62,0 1 16,-1-22-16,22 21 16,-21 0-16,0-21 0,0 21 15,0-21-15,0 21 0,21 0 16,-22-21-16,1 22 0,0-1 15,21 0-15,-21-21 0,21 21 0,-21-21 16,21 21-16,0 0 16,-21 1-16,-1-1 15,22 0 17,-21-21 30,0 0-46,0 0-1,0 0 1,0-21-16,21 0 16,-22 21-16,1 0 0,21-22 15,-21 1-15,21 0 16,0 0-16,-21 21 15,21-21-15,0 0 0,-21 21 0,21-22 16,0 1 0,-21 0-1,-1 21 1,22-21 171,0 0-155,22 21 61</inkml:trace>
  <inkml:trace contextRef="#ctx0" brushRef="#br0" timeOffset="22534.98">18330 3725 0,'0'22'94,"-21"-22"-48,0-22-46,0 22 16,21-21-16,0 0 0,-21 21 16,-1-21-16,22 0 0,-21 21 15,21-21-15,0-1 0,-21 22 16,21-21-16,-21 21 16,21-21-16,0 0 0,0 0 15,0 0-15,0-1 0,0 1 16,0 0-1,0 0-15,21 0 16,0 0-16,0 21 16,1 0-16,-1-22 0,0 22 15,0 0-15,0 0 0,0 0 0,1 0 16,20 0-16,-21 0 0,0 0 0,0 0 16,1 0-16,-22 22 15,21-22-15,-21 21 0,0 0 16,0 0-16,0 0 15,0 0-15,-21 1 16,21-1-16,-22 0 16,1 0-16,0-21 0,21 21 15,-21-21-15,0 21 0,21 1 16,-21-22-16,-1 21 0,1-21 0,0 21 16,0-21-16,21 21 0,-21-21 0,0 21 15,-1 0-15,22 1 16,-21-22-16,0 21 0,21 0 15,0 0-15,-21 0 16,21 0-16,0 1 16,0-1-1,21-21 1,0 21-16,0-21 16,1 0-16,-1 0 15,0 0-15,0 0 0,0 0 0,0 0 16,1 0-16,-1 0 0,0 0 15,0 0-15,0 0 0,0 0 16,-21-21-16,22 21 0,-22-21 16,0-1-1,21 22-15,-21-21 0,0 0 0,0 0 16,0 0 0,0 0-16,-21 21 0,-1-22 15,1 22-15,0 0 16,0 0-16,0 0 0,0 0 15,-1 0-15,1 0 0,0 0 16,0 0-16,0 0 0,0 0 16,-1 0-1,1 22 1,21-1 0,21-21 15</inkml:trace>
  <inkml:trace contextRef="#ctx0" brushRef="#br0" timeOffset="25863.03">21336 3450 0,'0'0'0,"-21"0"0,21-21 47,0 0-31,21 0 15,0 21-31,0 0 16,0 0-16,1 0 0,-1 0 15,0 21 1,-21 0-16,0 0 15,0 0-15,0 1 0,0-1 16,-21 0-16,0 0 0,-1 0 16,1 0-16,0 1 0,0-22 0,-21 21 15,20 0-15,1-21 0,21 21 0,-21-21 16,0 0-16,0 21 16,42-42 30,0 21-46,0 0 16,0 0-16,-21-21 0,22 21 16,-1 0-16,0 0 0,0 0 0,0 0 15,0 0-15,1 0 16,-1 0-16,0 0 0,0 0 0,0 0 16,0 21-16,-21 0 0,22 0 15,-22 1-15,0-1 16,0 0-16,0 0 0,-22 0 15,1 0-15,0-21 16,0 22-16,0-22 0,0 21 0,-1-21 16,1 0-16,0 21 15,0-21-15,0 0 0,0 0 16,-1 0 0,1 0-16,0 0 0,0 0 15,21-21-15,-21 21 16,21-21 31,21 21-16,0-22-31</inkml:trace>
  <inkml:trace contextRef="#ctx0" brushRef="#br0" timeOffset="26179.85">21802 3662 0,'-22'0'47,"22"-21"46,22 21-77</inkml:trace>
  <inkml:trace contextRef="#ctx0" brushRef="#br0" timeOffset="26711.07">22034 3471 0,'0'0'16,"-21"0"-16,42 0 47,1 0-31,-1 0-16,0 0 15,0 0-15,0 0 16,0 0-16,1-21 15,-1 21-15,-21-21 0,0 0 16,21 21-16,-21-21 16,21 21-16,-21-21 0,0-1 15,0 44 32,0-1-47,0 0 16,-21 0-16,21 0 0,0 0 15,-21 22-15,21-22 0,-21 0 16,21 0-16,0 0 0,0 1 0,-22-1 16,22 0-16,-21 0 0,21 0 15,0 0-15,0 1 0,0-1 16,-21 0-16,21 0 16,0 0-1,0-42 48,0 0-63</inkml:trace>
  <inkml:trace contextRef="#ctx0" brushRef="#br0" timeOffset="27006.9">22077 3725 0,'-21'0'16,"-1"0"-16,44 0 62,-1 0-62,0 0 16,0 0-1,0 0 1,0 0 0,-21-21-1,22 21 1,-1-21 0,0 21-16</inkml:trace>
  <inkml:trace contextRef="#ctx0" brushRef="#br0" timeOffset="27356.7">22500 3471 0,'21'0'31,"0"0"-31,1 0 16,-1 0-16,0 0 0,0 0 15,0 0 1,0 0-16,-21-21 15,0 0 17</inkml:trace>
  <inkml:trace contextRef="#ctx0" brushRef="#br0" timeOffset="27812.44">22585 3429 0,'-21'0'0,"42"0"0,-64 0 16,22 0-16,0 0 0,0 21 15,0-21-15,0 21 0,-1-21 16,22 22-16,-21-1 16,0-21-16,0 21 0,21 0 15,0 0-15,-21-21 0,21 21 0,-21 1 16,21-1 0,21-21 30,0 0-46,0 0 16,0 0-16,0 0 16,1 0-16,-1 0 15,0 0 1,-21 21-16,21-21 0,0 0 16,-21 21-16,21 0 15,-21 0-15,0 1 16,0-1-1,0 0-15,-21-21 0,0 0 16,0 21-16,0-21 16,0 21-16,-1-21 15,1 21-15,0-21 0,21 22 16,-21-22-16,0 0 0,0 0 16,21 21-16,-22-21 15,1 0 1,21-21 15</inkml:trace>
  <inkml:trace contextRef="#ctx0" brushRef="#br0" timeOffset="29110.56">28406 2921 0,'0'21'47,"0"0"-31,0 1-16,0-1 0,0 0 16,0 0-16,0 0 15,0 0-15,-22-21 16,22 22-16,0-1 0,-21-21 15,21 21-15,-21-21 32,0-21-17,21 0 1,0-1-16</inkml:trace>
  <inkml:trace contextRef="#ctx0" brushRef="#br0" timeOffset="29299.47">28321 2709 0,'0'0'0,"0"-21"15,0 0-15,21 21 63,-21 21-48</inkml:trace>
  <inkml:trace contextRef="#ctx0" brushRef="#br0" timeOffset="29803.16">28575 2836 0,'0'22'16,"0"-1"-16,0 0 16,21-21-16,-21 21 0,0 0 15,0 0-15,0 1 16,0-1-16,0 0 0,0 0 16,0 0-1,0 0-15,-21-21 31,0 0-15,21-21 0,0 0-1,0 0-15,0 0 16,0 0-16,21-1 0,0 1 16,0 21-16,-21-21 0,21 21 0,1 0 15,-1-21-15,0 21 0,0 0 16,0 0-16,0 0 0,1 0 15,-1 0-15,-21 21 0,21-21 16,-21 21-16,21 0 0,-21 1 0,0-1 16,0 0-16,0 0 15,0 0-15,0 0 16,0 1-16,0-1 16,21-21-16,0 0 31,-21-21-16,22 21-15,-22-22 0</inkml:trace>
  <inkml:trace contextRef="#ctx0" brushRef="#br0" timeOffset="30103.14">29189 2540 0,'0'0'0,"0"-21"15,0 42 1,0 21 0,0-20-16,0-1 15,0 0-15,0 21 0,0 1 0,0-22 16,-21 21-16,21-21 0,0 22 16,-22-22-16,22 21 0,-21-21 0,21 0 15,0 1-15,0-1 0,0 0 16,-21 0-16,21 0 0,0 0 15,-21 1 1,21-44 15,0 1-15</inkml:trace>
  <inkml:trace contextRef="#ctx0" brushRef="#br0" timeOffset="30294.78">29041 2879 0,'0'0'16,"-22"0"-16,44 0 47,-1 0-47,0 0 0,0-21 0,0 21 16,0 0-16,1 0 0,-1 0 0,0 0 15,0 0-15,0 0 16,0-22-16,1 22 15</inkml:trace>
  <inkml:trace contextRef="#ctx0" brushRef="#br0" timeOffset="30946.95">29972 2942 0,'0'0'0,"0"-21"0,21 0 15,0 0-15,-21 0 0,0-1 16,0 1-16,0 0 15,0 0-15,0 0 0,0 0 0,-21-1 16,21 1-16,-21 21 0,0 0 16,0 0-16,-1 0 15,1 0-15,0 21 0,0 1 0,0-1 16,0 0-16,-1 0 0,1 0 16,0 22-16,0-22 0,21 0 0,-21 21 15,21-21-15,-21 1 0,21-1 0,0 21 16,0-21-16,0 0 15,0 1-15,21-1 16,0-21-16,0 0 16,0 0-16,0 0 0,1-21 15,-1 21-15,0-22 0,0 1 16,0 0-16,0 0 0,1 0 16,-1 0-16,0-1 0,0 1 0,-21 0 15,21 0-15,22-43 16,-43 43-16,21 0 0,-21 42 31,0 0-31,0 1 16,0-1-16,0 0 0,0 0 15,0 0-15,0 0 0,0 1 16,0-1-16,0 0 0,0 0 16,0 0-16,0 0 0,0 1 15,21-1 1,0-21-16,0 0 0,0 0 0,1 0 15,-1 0-15,0 0 0,0-21 16,0 21-16,0-22 0,1 1 16</inkml:trace>
  <inkml:trace contextRef="#ctx0" brushRef="#br0" timeOffset="31243.78">30840 2836 0,'-21'0'15,"42"0"17,0 0-17,0 0-15,0 0 16,0 0-16,1 0 15,-1 0-15,0 0 16,0 0 0</inkml:trace>
  <inkml:trace contextRef="#ctx0" brushRef="#br0" timeOffset="31490.64">30776 3006 0,'0'0'0,"-21"21"16,42 0 15,0-21-15,1 0-16,-1 0 15,0 0 1,0 0-16,0 0 16,0 0-1,-21-21-15,22 21 16,-22-21-16,21 21 0</inkml:trace>
  <inkml:trace contextRef="#ctx0" brushRef="#br0" timeOffset="32195.25">31729 2900 0,'-21'0'0,"42"0"0,-64 0 15,43-21-15,-21 21 0,0 0 16,0-21-16,0-1 16,0 1-16,21 0 15,0 0-15,0 0 16,0 0-16,0-1 0,0 1 16,0 0-16,21 0 0,0 0 15,0 0-15,0 21 0,0-22 16,1 1-16,-1 21 0,0 0 0,0-21 15,0 21-15,0 0 0,1 0 0,-1 0 16,0 0-16,0 0 0,-21 21 16,0 0-16,21 1 0,-21-1 15,0 0-15,0 0 0,0 0 16,-21 0-16,0 1 0,0-1 16,0 0-16,-1 0 0,-20 0 15,21 22-15,0-22 0,0 0 0,-1 0 16,-20 0-16,21 0 0,0 1 15,21-1-15,-21 0 0,21 0 16,0 0-16,0 0 0,21-21 16,-21 22-1,21-22-15,0 0 0,0 21 0,0-21 16,1 0-16,-1 0 0,0 0 16,0 0-16,0 0 0,0-21 0,1-1 15,-1 22-15,-21-21 0,0 0 16,0 0-16,0 0 0,0 0 15,0-1-15,0 1 0,0 0 0,0 0 16,0 0-16,-21 0 0,-1 21 16,1 0-16,0 0 0,0 0 15,0 0-15,0 0 16,21 21-16,-22 0 0,22 0 16,-21-21-16,21 21 0,-21-21 15,21 21-15,21-21 31,0 0-31,1 0 16,-1 0-16,0 0 0,0 0 0</inkml:trace>
  <inkml:trace contextRef="#ctx0" brushRef="#br0" timeOffset="32483.13">32448 2815 0,'-21'0'16,"21"-21"-16,0 42 109</inkml:trace>
  <inkml:trace contextRef="#ctx0" brushRef="#br0" timeOffset="32763.95">32448 3090 0,'0'22'16,"-21"-22"0,21 21-16,-21-21 0,21 21 15,0 0-15,0 0 16,-21 0-16,0 1 15,21-1-15,-21 0 16,21 0-16,-22 0 0,1-21 16,0 21-16,21 1 0,-21-22 0,0 21 15,0-21-15,-1 21 0,1-21 16,0 0-16,0 0 0,0 0 16,0 0-1</inkml:trace>
  <inkml:trace contextRef="#ctx0" brushRef="#br0" timeOffset="33811.37">28025 4043 0,'-22'0'15,"22"-21"1,-21 21-16,21 21 31,0 0-31,-21 0 0,21 0 0,-21 1 16,21-1-16,0 0 0,0 0 15,0 0-15,0 0 0,0 1 16,-21-22-16,21 21 0,0 0 0,0 0 16,-21-21-1,21-21 16,0 0-31,0 0 16</inkml:trace>
  <inkml:trace contextRef="#ctx0" brushRef="#br0" timeOffset="34015.26">27982 3895 0,'0'-21'0,"0"42"0,0-64 0,0 22 15,0 0 1,-21 21 0,0 0 15,21 21-31</inkml:trace>
  <inkml:trace contextRef="#ctx0" brushRef="#br0" timeOffset="34762.78">28025 4043 0,'-22'0'0,"22"-21"31,0 0-16,-21 21-15,21-22 0,-21 1 16,0 0-16,21 0 16,-21 21-16,0 0 15,-1 0-15,1 0 16,0 0-16,0 0 0,0 21 16,0 0-16,-1-21 0,1 21 0,0 22 15,21-22-15,-21 0 0,0 0 16,0 22-16,21-22 0,-22 21 0,22-21 15,-21 0-15,21 1 0,0 20 0,0-21 16,0 0-16,0 0 16,0 1-16,21-22 0,1 0 0,20 0 15,-21 0-15,0 0 0,22 0 0,-22 0 16,21 0-16,-21-22 0,22 1 16,-1 0-16,-21 0 0,21 0 15,1 0-15,-22-22 0,0 22 0,21-21 16,-20-1-16,-1 1 0,0 0 15,0-1-15,-21 1 0,21-21 0,-21 20 16,21 1-16,-21 0 0,0-1 0,0 1 16,0 0-16,0 20 0,0 1 15,0 0-15,0 0 0,-21 42 16,21 0 0,-21 0-16,21 22 0,0-22 0,0 21 15,-21 1-15,21-1 0,-21 0 0,21 22 16,0-22-16,0 0 0,-21 1 15,21-1-15,0 0 0,0 1 16,-22-1-16,22-21 0,0 22 0,0-22 16,0 0-16,0 0 0,0 0 15,0 0-15,22-21 16,-1 0-16,0 0 16,0 0-16,-21-21 0,21 21 15,0-21-15</inkml:trace>
  <inkml:trace contextRef="#ctx0" brushRef="#br0" timeOffset="35151.44">28511 4064 0,'-21'21'32,"0"0"-17,21 1-15,0-1 0,-21 0 16,0 0-16,21 0 0,-21 0 15,21 1-15,0-1 0,0 0 0,0 0 16,0 0-16,0 0 16,21-21-1,0 0-15,0 0 0,0 0 16,0 0-16,1 0 16,-1 0-16,0-21 0,-21 0 0,21 21 15,-21-21-15,21 0 0,-21 0 16,0-22-16,0 22 0,0 0 15,0 0-15,0-22 0,0 22 0,0 0 16,-21 0-16,0 21 16,0 0-16,0 0 15,-1 0-15,22 21 0,-21-21 16,21 21-16,0 0 16,0 1-16,0-1 0,0 0 15</inkml:trace>
  <inkml:trace contextRef="#ctx0" brushRef="#br0" timeOffset="35538.01">28765 4106 0,'0'0'0,"0"-21"16,0 42 15,0 1-16,0-1-15,0 0 0,0 0 0,0 0 16,0 0-16,0 1 0,0-1 16,0 0-16,0 0 0,0 0 0,0 0 15,0 1-15,22-1 16,-1-21 0,0 0-16,0 0 0,0 0 15,0 0-15,1-21 0,-1 21 0,0-22 16,-21 1-16,21 21 0,0-21 15,-21 0-15,0-21 0,0 20 0,21 1 16,-21 0-16,0 0 0,0 0 16,0 0-16,0-1 0,0 1 15,-21 21 32</inkml:trace>
  <inkml:trace contextRef="#ctx0" brushRef="#br0" timeOffset="36038.72">29210 3810 0,'0'0'0,"0"-21"15,0 42 1,0 0-1,0 0-15,0 1 16,0-1-16,-21 0 0,21 21 0,0-21 16,-21 22-16,21-1 0,0-21 0,0 22 15,-22-22-15,22 0 0,-21 21 16,21-21-16,0 1 0,0-1 0,0 0 16,0 0-16,0 0 0,0-42 62,0 0-62,0 0 16,0 0-16,21-1 0,1 1 15,-1 0-15,0 0 16,0 21-16,-21-21 0,21 0 0,0 21 16,1 0-16,-1 0 0,0 0 15,0 0 1,-21 21-16,0 0 0,0 0 15,0 0-15,0 0 0,0 1 0,0-1 16,-21 0-16,0-21 0,21 21 16,-21 0-16,-1 0 0,1 1 15,0-22-15,0 0 0,21 21 0,-21-21 16,0 0-16,-1 0 16,22-21 15,0-1-31,22 1 15</inkml:trace>
  <inkml:trace contextRef="#ctx0" brushRef="#br0" timeOffset="36350.54">29676 3768 0,'0'-21'15,"0"42"1,0 0-16,-22 0 16,22 0-16,0 22 0,-21-22 15,21 0-15,0 21 0,0 1 16,0-22-16,0 21 0,0-21 0,-21 22 16,21-1-16,-21-21 0,21 0 15,-21 22-15,21-22 0,0 0 0,0 0 16,0 0-16,-21 0 0,21 1 0,-22-22 15,22 21-15,22-42 47,-1-1-47,0 22 0</inkml:trace>
  <inkml:trace contextRef="#ctx0" brushRef="#br0" timeOffset="36735.42">29697 4212 0,'21'0'32,"0"0"-17,0 0-15,0 0 16,1 0-16,-1 0 16,0 0-16,0 0 0,-21-21 15,21 21-15,0 0 0,1-21 16,-22 0-16,0 0 15,0-1-15,0 1 16,-22 21 0,1 0-16,0 0 15,0 21-15,0-21 0,21 22 16,0-1-16,-21 0 0,-1 0 16,22 0-16,-21 0 0,21 1 0,0-1 15,0 0-15,0 0 0,0 0 16,0 0-16,0 1 15,21-22 1,1 0 0,-1 0-16,0 0 15,0 0-15,0 0 0,0-22 16,1 22-16,-1-21 0</inkml:trace>
  <inkml:trace contextRef="#ctx0" brushRef="#br0" timeOffset="37343.08">30522 3747 0,'0'0'0,"-21"-22"0,21 1 16,-21 21-16,0 0 31,21 21-16,0 1-15,0-1 0,0 0 0,0 21 16,0-21-16,0 22 0,0-22 0,0 21 16,0-21-16,0 22 0,-21-1 15,21-21-15,-22 22 0,22-22 0,0 0 16,0 0-16,-21 0 0,21 0 16,-21 1-16,21-1 0,0 0 0,-21-21 15,21 21-15,0-42 47,0 0-47,0 0 16,0-1-1,21 1-15,0 0 0,0 0 0,1 0 16,-1 0-16,0-1 16,0 1-16,0 21 0,0 0 15,1 0-15,-1-21 0,0 21 16,0 0-16,-21 21 15,21-21-15,-21 21 16,0 1-16,0-1 0,0 0 16,0 0-16,0 0 0,-21 0 15,0-21-15,0 22 0,21-1 0,-21 0 16,-1-21-16,1 21 0,0-21 16,0 0-16,21 21 0,-21-21 0,0 0 15,-1 0-15,22 21 0,0-42 63,22 0-63,-1 0 15,0 21-15,-21-21 0</inkml:trace>
  <inkml:trace contextRef="#ctx0" brushRef="#br0" timeOffset="37704.87">31136 4064 0,'0'0'0,"-21"0"16,42 0 31,0 0-47,0 0 0,1 0 15,-1 0-15,0 0 16,0 0-16,0-21 16,0 21-16,-21 21 78</inkml:trace>
  <inkml:trace contextRef="#ctx0" brushRef="#br0" timeOffset="37943.74">31094 4212 0,'0'0'0,"-21"0"0,-1 0 0,22 21 16,22-21 31,-1 22-31,0-22-16,0 0 15,0 0 1,0 0-16,-21-22 15,22 22-15,-1-21 16,0 0-16,0 21 0</inkml:trace>
  <inkml:trace contextRef="#ctx0" brushRef="#br0" timeOffset="38726.76">31898 3895 0,'-21'0'0,"42"0"0,-42-21 0,21-1 16,0 1 15,21 21-31,0 0 16,0 0-16,1 0 15,-1 0-15,0 0 0,0 0 16,-21 21 0,0 1-16,0-1 15,0 0-15,0 0 0,0 0 16,-21 0-16,0 1 0,0-1 15,-1-21-15,1 21 0,0 0 0,0-21 16,0 21-16,0-21 0,-1 0 16,22 21-16,-21-21 0,0 0 15,42 0 32,0 0-31,1-21-16,-1 21 0,0 0 15,0 0-15,0 0 16,0 21-16,1-21 16,-22 22-16,0-1 0,21 0 15,-21 0-15,0 0 16,0 0-16,0 1 16,0-1-16,0 0 15,-21-21-15,-1 21 16,1-21-16,0 0 0,0 0 15,0 0-15,0 21 0,-1-21 16,1 0-16,0 0 16,0 0-16,21-21 140,21 21-140,0 0 16</inkml:trace>
  <inkml:trace contextRef="#ctx0" brushRef="#br0" timeOffset="38988.49">32216 4128 0,'0'-22'16,"21"22"93,0 0-93</inkml:trace>
  <inkml:trace contextRef="#ctx0" brushRef="#br0" timeOffset="39514.78">32512 3979 0,'21'-21'31,"0"21"-15,0 0-16,1 0 15,-1 0-15,0 0 16,0 0-16,0 0 0,0 0 16,1 0-16,-1 0 15,-21-21-15,21 21 0,0 0 16,-21-21-16,21 21 16,-21-21-16,-21 42 62,0-21-46,21 21-16,-21 0 0,21 0 0,-21 1 15,-1-1-15,22 0 0,-21 0 16,21 0-16,-21 0 0,21 1 16,-21-1-16,0 0 0,21 0 0,-21 0 15,21 0-15,0 1 0,-22-1 16,22 0-16,-21 0 0,21 0 15,0 0-15,0 1 16,-21-22-16,21 21 16,21-21 31,-21-21-47,0-1 15</inkml:trace>
  <inkml:trace contextRef="#ctx0" brushRef="#br0" timeOffset="39798.67">32470 4233 0,'-22'0'16,"44"0"30,-1 0-46,0 0 16,0 0-16,0 0 0,0 0 16,1 0-16,-1 0 15,0 0-15,0-21 0,0 21 16,0 0 0,1-21-16,-1 21 15,-21-21-15,21 21 16,-21-21-1,21 21-15,0 0 0</inkml:trace>
  <inkml:trace contextRef="#ctx0" brushRef="#br0" timeOffset="40160.47">33168 4001 0,'0'0'0,"21"0"47,0 0-47,1 0 15,-1 0-15,0 0 16,0 0 0,0 0-1</inkml:trace>
  <inkml:trace contextRef="#ctx0" brushRef="#br0" timeOffset="40727.14">33253 4001 0,'-43'0'0,"22"0"16,0 0-16,0 0 15,0 0-15,0 0 0,-1 0 16,22 21-16,-21-21 0,21 21 16,-21-21-16,0 21 0,21 0 0,-21 0 15,0 1-15,21-1 16,-22-21-16,22 21 0,0 0 0,0 0 15,0 0 1,0 1 0,22-22 31,-1 0-47,0 0 15,0 0-15,0 0 16,0 0-1,1 0-15,-1 0 16,-21 21 0,21-21-16,-21 21 0,0 0 15,0 0 1,0 0-16,0 1 16,-21-1-1,0-21 1,-1 0-16,1 21 15,0-21-15,0 0 0,0 0 0,21 21 16,-21-21-16,-1 0 0,1 0 16,21 21-16,-21-21 0,0 0 15,0 0-15,0 0 16,-1 0 15,44 0 32,-1-21-48,-21 0 1</inkml:trace>
  <inkml:trace contextRef="#ctx0" brushRef="#br0" timeOffset="44055.21">31729 2477 0,'0'21'31,"0"-42"32,0-1-48,0 1 1,21 0-16,-21 0 15,0 0 1,0 0-16,0-1 16,21 1-16,-21 0 0,0 0 15,0 0-15,0 0 16,0-1-16,0 1 16,0 0-1,0 0-15,0 0 16,-21 21-16,21-21 0,-21 21 15,21-22-15,0 1 16,-21 21-16,21-21 0,-22 21 16,1-21-16,0 0 31,0 21-15,21-21-1,-21 21-15,0 0 0,-1-22 16,1 22-1,0-21-15,0 21 16,0-21-16,0 0 16,-1 21-16,1 0 15,21-21-15,-21 21 0,0 0 16,0 0-16,0-21 0,-1 21 16,1 0-1,0-22-15,0 22 0,0 0 16,0 0-16,21-21 15,-22 21-15,1 0 0,0-21 16,0 21-16,0 0 16,0 0-16,21-21 0,-22 21 0,22-21 15,-21 21-15,0 0 0,0-21 16,0 21 0,0-22-16,-1 22 0,1 0 31,0 0-31,0 0 15,0 0 1,0 0-16,-1 0 16,22-21-16,-21 21 15,0 0-15,0 0 32,0 0-32,0 0 15,-1 0 1,1 0-16,0 0 15,0 0 1,0 0-16,0 0 0,-1 0 16,1 0-1,0 21-15,0-21 16,0 22-16,0-22 16,21 21-16,-22-21 0,1 0 15,0 21-15,21 0 16,-21-21-16,0 21 0,0-21 15,21 21-15,-22-21 0,1 0 16,21 22-16,-21-22 0,21 21 16,-21-21-16,0 21 15,0 0-15,-1-21 16,1 21-16,21 0 16,-21 1-16,0-1 15,0-21-15,21 21 16,-21 0-16,-1-21 15,22 21-15,0 0 16,-21 1 0,21-1-1,-21-21-15,21 21 16,0 0-16,-21-21 0,21 21 16,0 0-16,0 1 31,0-1-16,-21-21-15,21 21 16,-21 0 0,21 0-1,0 0 1,-22 1-16,22-1 16,-21-21-1,21 21-15,0 0 16,-21-21-16,0 0 78,0 0-47,21-21 0,0 0-31,-21 21 16,21-21-16,-22 21 16,22-22-16,0 1 0,0 0 15,-21 0-15,21 0 16,0 0-16,0-1 16,0 1-16,-21 21 0,21-21 15,0 0 1,0 0-1,0 42 48,0 0-47,0 0-1,0 0-15,0 1 0,0-1 16,0 21-1,0-21-15,21-21 0,-21 21 16,0 1-16,0-1 16,0 0-16,0 0 15,0 0 1,0 0-16,0 1 31,21-22 16,-21-22-47,22 22 0,-1-21 16,-21 0-16,21 21 0,-21-21 15,21 0-15,0 21 0,0-21 0,22 21 16,-22-22-16,0 1 16,0 21-16,22 0 0,-22-21 0,0 21 15,0 0-15,0 0 0,0 0 0,1 0 16,-22-21-16,21 21 140,0 0-140</inkml:trace>
  <inkml:trace contextRef="#ctx0" brushRef="#br0" timeOffset="48164.45">32533 4424 0,'0'21'156,"-21"-21"-156,21 21 0,-21 0 16,21 1-16,-21-1 16,-1 0-1,22 0-15,0 0 0,-21-21 16,21 21-16,-21 1 0,21-1 16,0 0-16,-21 0 0,21 0 15,-21 0-15,0 1 16,21-1-16,-22 0 0,22 0 0,-21 0 15,21 0-15,-21 1 0,21-1 16,-21 0-16,0-21 0,21 21 0,0 0 16,-21 0-16,-1 1 0,1-22 0,21 21 15,-21 0-15,21 0 0,-21-21 16,0 21-16,21 0 0,-21 1 0,-1-22 16,22 21-16,-21 0 0,0-21 15,21 21-15,-21 0 0,0-21 0,21 21 16,-21 1-16,-1-22 0,1 21 0,0 0 15,0-21-15,21 21 16,-21 0-16,0-21 16,-1 0-16,22 21 0,-21-21 0,0 0 15,0 22-15,0-22 16,0 0-16,-1 21 0,1-21 16,0 0-16,0 21 0,0-21 0,0 0 15,-1 0-15,1 0 16,0 0-16,0 21 0,0-21 0,0 0 15,-1 0-15,1 0 0,0 0 0,0 0 16,0 0-16,0 0 16,-1 0-16,1 0 0,0 0 15,0 0-15,0 0 0,0 0 16,-1 0-16,1 0 0,0 0 16,0 0-16,0 0 0,0 0 0,-1 0 15,1 0-15,0 0 0,0 0 0,0 0 16,0 0-16,-1 0 0,1 0 15,0 0-15,0 0 0,0-21 0,0 21 16,-1 0-16,1 0 0,0 0 16,0-21-16,0 21 15,0 0-15,-1-21 0,1 21 16,21-22-16,-21 22 16,0 0-16,0-21 15,0 21 1,21-21-16,-22 21 0,1-21 0,0 21 15,21-21-15,-21 21 16,0-21-16,21-1 16,0 1-1,-21 21-15,21-21 0,0 0 16,0 0-16,0 0 16,-22 21-16,22-22 0,0 1 15,0 0-15,0 0 16,0 0-16,-21 21 0,21-21 0,0-1 15,0 1-15,0 0 16,0 0-16,0 0 16,0 0-16,0-1 15,0 1-15,0 0 16,0 0-16,0 0 0,0 0 16,0-1-16,0 1 15,0 0 1,21 0-16,-21 0 15,22 0 17,-22 42 61,0 0-77,0 0 0,0 0-16,0 0 15,-22 1-15,1-1 0,21 0 16,-21 0-16,0 0 16,0-21-16,21 21 0,-21-21 15,-1 22-15,22-1 0,-21-21 16,0 21-16,0-21 15,21 21-15,-21-21 16,0 0 0,21-21 77,21 0-77,-21 0 0,0-1-1,21 22-15,-21-21 0,21 21 0,-21-21 16,21 0-16,-21 0 16,21 0-16,1 21 0,-22-22 0,0 1 15,21 21-15,0-21 0,0 21 0,-21-21 16,21 21-16,0-21 15,1 21-15,-1-21 16,0 21-16,-21-22 0,21 22 31,0 0-15,0 0 15,1 0-31,-22 22 16,21-1-16,0-21 15,-21 21-15,21-21 0,-21 21 0,21 0 16,0 0-16,-21 1 0,0-1 0,22 0 16,-1-21-16,-21 21 0,0 0 15,0 0-15,21 1 0,-21-1 16,21 0-16,-21 0 16,0-42 140</inkml:trace>
  <inkml:trace contextRef="#ctx0" brushRef="#br0" timeOffset="54630.89">8107 5334 0,'-21'0'0,"-1"0"31,1 0-31,0 0 15,0 0-15,0 0 0,0 0 16,-1 0-16,1 0 0,-21 0 16,21 0-16,0 0 0,-22 0 15,22 0-15,0 0 0,-21 0 0,20 0 16,1 0-16,-21-21 0,21 21 16,0 0-16,-1 0 0,1 0 15,0 0-15,21-21 0,-21 21 16,21-21-16,-21 21 0,42 0 47,0 0-47,0 0 15,0 0-15,1 0 0,-1 0 0,0 0 16,0 0-16,0 0 0,22 0 16,-1 21-16,-21-21 0,21 0 0,1 0 15,-1 0-15,0 0 0,1 0 16,20 21-16,-20-21 0,-1 0 15,0 0-15,1 0 0,-1 0 0,-21 0 16,21 21-16,-20-21 0,20 0 0,-21 0 16,0 0-16,0 0 0,1 0 0,-1 0 15,0 0-15,0 0 0,0 0 16,-21-21 15,0 0-15,-21 21-1,0-21 1,0 21-16,0-22 0,21 1 16,-22 21-16,1 0 0,0-21 15,0 0-15,0 21 0,0-21 16,-1 21 0,1 0-16,21-21 15,0 42 32,21-21-31,-21 21-16,22-21 15,-1 0-15,0 21 0,0-21 16,0 21-16,0-21 0,1 21 16,-1-21-16,0 0 0,-21 22 15,21-22-15,0 21 0,-21 0 16,0 0 15,0 0-31,0 0 16,-21-21-16,0 0 15,0 22-15,0-1 16,-1-21-16,22 21 0,-21-21 0,0 21 16,0-21-16,0 21 0,0-21 15,-1 21-15,1-21 16,21 22-16,-21-22 15,21 21 1,21-21 31,0 0-31</inkml:trace>
  <inkml:trace contextRef="#ctx0" brushRef="#br0" timeOffset="56411.17">12636 4911 0,'0'0'0,"-21"0"94,0 0-94,21-21 31,0-1-31,-21 22 15,21-21-15,0 0 16,0 0-16,0 0 16,0 0-1,21-1-15,0 22 16,0 0 0,1 0-16,-1 0 15,0 0-15,0 0 16,-21 22-1,21-22-15,-21 21 0,0 0 16,0 0-16,0 0 16,0 0-16,-21-21 0,0 22 15,0-22-15,-22 42 16,22-21-16,0-21 0,0 21 16,21 0-16,0 1 0,-21-22 15,21 21-15,-21 0 16,21 0-1,0 0 1,21-21 0,0 0-16,0 0 15,0 0 1,0 0-16,1 0 16,-1 0-16,-21-21 15,0 0 1,0 0-16,0 0 15,0-1 1,-21 22-16,-1 0 0,1-21 16,0 21-1,0 0 1,21 21-16,-21-21 16,21 22-1</inkml:trace>
  <inkml:trace contextRef="#ctx0" brushRef="#br0" timeOffset="57027.38">13525 4826 0,'0'-21'16,"0"42"47,-21-21-63,21 21 0,0 0 0,0 1 15,-21-1-15,21 0 0,0 0 16,0 0-16,0 0 0,0 1 15,0-1-15,-21-21 0,21 21 0,0 0 16,-21 0-16,21 0 16,0-42 46,0 0-46</inkml:trace>
  <inkml:trace contextRef="#ctx0" brushRef="#br0" timeOffset="57307.22">13356 4974 0,'21'0'31,"0"0"-15,1 0-16,-1 0 0,0 0 0,0 0 16,0 0-1,0 0-15,1 0 0,-1 0 16,0 0 0</inkml:trace>
  <inkml:trace contextRef="#ctx0" brushRef="#br0" timeOffset="58222.75">14118 4826 0,'0'-21'31,"21"21"0,0 0-31,1 0 16,-1 0 0,0 0-16,0 0 15,0 0-15,-21 21 0,0 0 16,0 0-1,0 1-15,0-1 0,0 0 16,-21-21-16,0 21 0,0-21 16,0 21-16,-1-21 15,1 0-15,21 21 16,0-42 46,21 21-46,1 0-16,-1 0 16,0 0-16,0 0 0,0 0 15,0 0-15,1 0 16,-22 21 0,21 1-16,-21-1 15,0 0-15,0 0 16,-21 0-1,-1-21-15,1 0 16,0 21-16,0-21 0,0 0 16,0 0-16,-1 0 0,1 0 15,0 0-15,0 0 16,0 0-16,0 0 16,-1 0-1,22-21 1,22 21 46,-22-21-62,21 21 0</inkml:trace>
  <inkml:trace contextRef="#ctx0" brushRef="#br0" timeOffset="58502.65">14499 5038 0,'21'0'62,"-21"-21"-15,21 21-47,-21-22 16</inkml:trace>
  <inkml:trace contextRef="#ctx0" brushRef="#br0" timeOffset="59063.12">14753 4847 0,'0'21'63,"21"-21"-48,0 0-15,1 0 0,-1 0 16,0 0-16,0 0 16,0 0-16,0 0 15,-21-21-15,0 0 16,22 21-16,-22-21 15,0 0 1,0 42 31,-22 0-31,22 0-16,-21 0 15,21 1-15,0-1 0,-21 0 16,21 0-16,-21 0 0,21 0 15,0 1-15,0-1 0,0 0 16,0 0-16,-21 0 0,21 0 16,0 1-16,-21-22 0,21 21 0,0 0 15,-22-21 1,22-21 62,0 0-78,22 21 0</inkml:trace>
  <inkml:trace contextRef="#ctx0" brushRef="#br0" timeOffset="59383.09">14732 5080 0,'0'0'0,"21"0"63,0 0-48,0 0 1,1 0-1,-1-21 64,0 21-64</inkml:trace>
  <inkml:trace contextRef="#ctx0" brushRef="#br0" timeOffset="60444.49">15240 4890 0,'0'0'0,"21"0"62,0 0-62,0 0 16,1 0-16,-1 0 15,0 0 1,0 0-16,0 0 16,-42 0 46,0 0-46,21-22-16,-21 22 15,0 0 1,-1 0-16,1 0 16,0 0-1,0 0-15,0 0 16,0 0 0,-1 0-1,22 22-15,-21-22 16,21 21-16,-21-21 0,21 21 15,0 0 1,-21 0 0,21 0-16,0 1 15,21-22 32,0 0-31,0 0-1,1 0-15,-1 0 16,0 0 0,0 0-1,0 0-15,0 0 16,-21 21 0,0 0-1,0 0-15,0 0 16,0 0-1,0 1 1,0-1 0,-21-21-16,0 21 15,0-21 1,0 0-16,0 0 16,21 21-16,-22-21 0,1 0 15,0 0 1,0 0-16,0 0 15,0 0 17</inkml:trace>
  <inkml:trace contextRef="#ctx0" brushRef="#br0" timeOffset="64683.52">28914 5969 0,'-22'0'0,"1"0"0,0 21 31,0-21-15,42 0 47,0 0-63,0 0 0,1 0 0,-1 0 15,0 0-15,0 0 16,0 0-16,0 0 0,1 0 0,-1 0 15,0 0-15,0 0 0,0 0 16,0 0-16,1 0 0,-1 0 16,0-21-16,0 21 15,-42 0 63,21 21-78,-21-21 0</inkml:trace>
  <inkml:trace contextRef="#ctx0" brushRef="#br0" timeOffset="65244.32">28829 6117 0,'0'21'0,"0"-42"0,-21 42 0,42-21 110,0 0-110,0 0 15,0 0-15,1 0 0,-1 0 16,0 0-16,0 0 0,0 0 15,0 0-15,1 0 16,-1 0-16,0 0 0,0 0 16,0 0-1,0 0-15,1 0 0,-1 0 16,0 0 0,-21 22 15,-21-22 47</inkml:trace>
  <inkml:trace contextRef="#ctx0" brushRef="#br0" timeOffset="68598.94">30332 5779 0,'0'21'78,"0"0"-78,0 0 0,0 0 0,0 0 15,0 1-15,0-1 0,0 0 0,0 0 16,-21 0-16,21 0 0,0 1 16,-22-1-16,22 0 0,0 0 0,0 0 15,0 0-15,-21 1 0,21-1 31,-21-21-31,21 21 141,0 0-125,21-42 109,0 0-125,-21 0 15,22 21-15,-1-22 0</inkml:trace>
  <inkml:trace contextRef="#ctx0" brushRef="#br0" timeOffset="68963.73">30649 5863 0,'0'-21'0,"0"0"16,21 21-16,1 0 31,-22 21-15,0 0-1,0 0-15,0 1 0,0-1 0,0 0 16,-22 21-16,22-21 0,-21 1 16,21-1-16,-21 0 0,21 0 0,0 0 15,0 0-15,0 1 0,-21-1 16,21 0-16,0 0 16,-21-21-16,42-21 93</inkml:trace>
  <inkml:trace contextRef="#ctx0" brushRef="#br0" timeOffset="69227.45">30967 6054 0,'0'-21'32,"21"21"77</inkml:trace>
  <inkml:trace contextRef="#ctx0" brushRef="#br0" timeOffset="69764">31559 5884 0,'0'0'0,"-42"-21"16,21 21-1,42 0 16,0 0-15,0 0-16,1 21 16,-1-21-16,0 0 0,0 0 0,0 0 15,0 0-15,1 0 0,-1 0 0,0 0 16,0 0-16,0 0 16,-21-21-1,21 21-15,-21-21 16,-21 21 31,21 21-47,-21 0 0,0 1 15,0-1-15,21 0 0,-21 0 16,-1 0-16,22 0 0,-21 1 0,0-1 16,21 0-16,0 0 0,-21 0 0,21 0 15,-21 1-15,0-1 0,21 0 16,0 0-16,-22-21 15,22 21 1,0 0-16,-21-21 0,42-21 63</inkml:trace>
  <inkml:trace contextRef="#ctx0" brushRef="#br0" timeOffset="70024.86">31454 6138 0,'0'0'0,"-22"0"0,1 0 16,42 0 15,1 0-16,-1 0-15,0 0 0,0 0 16,0 0-16,0 0 0,1 0 16,-1 0-16,0 0 15,0 0-15,0 0 32,0 0-32,1 0 15,-1 0-15</inkml:trace>
  <inkml:trace contextRef="#ctx0" brushRef="#br0" timeOffset="70336.64">32025 5969 0,'21'0'32,"0"0"-17,1 0-15,-1 0 0,0 0 16,0 0-16,0 0 16,0 0-16,1 0 15,-1 0 1,0 0-1</inkml:trace>
  <inkml:trace contextRef="#ctx0" brushRef="#br0" timeOffset="70940.24">32131 5948 0,'0'0'0,"-42"0"16,20 0-1,1 0-15,0 0 0,0 0 16,0 0 0,21 21-16,-21-21 0,-1 21 0,22 0 15,0 1-15,-21-22 16,21 21-16,-21 0 0,21 0 16,0 0-1,21-21 16,0 0-15,1 0 0,-1 21-16,0-21 15,0 0-15,0 0 16,0 0 0,-21 22-16,0-1 15,22-21-15,-22 21 16,0 0-16,0 0 15,0 0 1,0 1-16,-22-22 16,1 0-16,21 21 15,-21-21-15,0 0 0,0 0 16,0 21-16,-1-21 0,1 0 16,0 0-16,0 0 15,0 0-15,21 21 0,-21-21 16,-1 0 15</inkml:trace>
  <inkml:trace contextRef="#ctx0" brushRef="#br0" timeOffset="73483.14">10795 4741 0,'0'22'78,"0"-1"-78,-21 0 16,21 0-16,0 0 15,0 0-15,0 1 0,0-1 16,0 0-16,-21 0 0,21 0 16,0 0-1,0 1-15,0-1 16,0 0-16,-22-21 16,22-21 77,22 0-93,-22-1 16</inkml:trace>
  <inkml:trace contextRef="#ctx0" brushRef="#br0" timeOffset="74023.03">10964 4678 0,'0'21'46,"0"0"-30,0 0-16,-21 1 16,21-1-16,-21 0 15,21 0-15,0 0 0,0 0 0,0 1 16,0-1-16,-21-21 0,21 21 0,0 0 16,-21 0-16,21 0 15,0 1-15,0-1 16,0-42 93,0-1-109,0 1 16</inkml:trace>
  <inkml:trace contextRef="#ctx0" brushRef="#br0" timeOffset="74396.28">11070 4868 0,'21'0'78,"0"0"-46,-21-21-17</inkml:trace>
  <inkml:trace contextRef="#ctx0" brushRef="#br0" timeOffset="75015.58">11303 4741 0,'21'0'79,"0"0"-64,0 0 1,1 0-1,-1 0 1,-21-21 0,21 21 15,-21 21 16,0 1-32,0-1-15,-21 0 16,21 0-16,-21 0 16,21 0-16,0 1 0,-22-1 15,22 0-15,-21 0 16,21 0-16,0 0 16,0 1-16,-21-22 15,21 21 1,0-42 62,0-1-47</inkml:trace>
  <inkml:trace contextRef="#ctx0" brushRef="#br0" timeOffset="75344.42">11239 4932 0,'-21'0'31,"42"0"32,1 0-48,-1 0-15,0 0 16,0 0 0,0 0-1,0 0 48,-21-21-63</inkml:trace>
  <inkml:trace contextRef="#ctx0" brushRef="#br0" timeOffset="75795.84">11599 4784 0,'21'0'62,"1"0"-46,-1 0-1,0 0-15,0 0 47</inkml:trace>
  <inkml:trace contextRef="#ctx0" brushRef="#br0" timeOffset="76675.47">11684 4763 0,'-21'0'0,"0"0"16,-1 0 15,1 0-31,21 21 15,0 0 1,0 0 0,-21 0-1,21 0-15,-21 1 16,21-1-16,0 0 16,0 0 15,21-21 31,0 0-46,0 0 0,1 0-1,-1 0 1,0 0-1,-21 21 1,21-21 0,-21 21-16,0 1 15,0-1 1,0 0 0,-21-21-1,21 21 1,-21-21-16,0 0 15,-1 0-15,1 0 32,0 0-17,42 0 298,0-21-298</inkml:trace>
  <inkml:trace contextRef="#ctx0" brushRef="#br0" timeOffset="80611.11">762 5990 0,'0'-21'15,"0"0"1,21 21-1,-21-21-15,0 0 0,0-1 16,21 22 0,-21-21-16,0 0 15,0 42 32,0 0-47,0 1 16,0-1-16,0 0 0,-21 0 15,21 0-15,0 0 0,0 22 0,0-22 16,-21 21-16,21-21 0,-21 22 16,0-22-16,21 21 0,-22-21 0,1 22 15,0-1-15,21-21 0,0 0 16,-21 22-16,21-22 0,-21 0 0,21 0 16,0 0-16,0 1 15,0-44 32,0 1-31,0 0-16,0 0 0,21 0 15,0 0-15,-21-1 16,21 1-16,0 0 0</inkml:trace>
  <inkml:trace contextRef="#ctx0" brushRef="#br0" timeOffset="80990.91">995 5927 0,'0'0'0,"21"-21"16,-21 42 30,0 0-46,0 0 16,0 0-16,0 0 0,-21 1 0,21-1 16,-21 0-16,21 21 0,0-21 15,-22 22-15,22-22 0,-21 0 16,0 21-16,21-20 0,0 20 16,0-21-16,-21 21 0,21-20 0,-21-1 15,21 0-15,0 0 0,0 0 16,0 0-16,0-42 62,0 0-46,0 0-16,21 21 0,0-21 0</inkml:trace>
  <inkml:trace contextRef="#ctx0" brushRef="#br0" timeOffset="81339.78">1270 6223 0,'-21'21'16,"21"0"15,21-21-16,0 0 1,-21-21-16,0 0 31,-21 0-15,0 21 0,0 0-16,21 21 31,0 0 0,21-21-15,0 0-16</inkml:trace>
  <inkml:trace contextRef="#ctx0" brushRef="#br0" timeOffset="81876.37">1736 5927 0,'-22'0'0,"22"21"32,22-21-17,-1 0-15,0 0 0,0 0 0,0 0 16,0 21-16,1-21 0,-1 0 15,0 0-15,0 0 0,0 0 0,0 0 16,1 0-16,-1-21 16,0 21-16,-21-21 0,0 0 15,21 21-15,-21-22 16,0 1 0,0 42 15,0 1-16,-21-22-15,21 21 16,0 0-16,0 0 0,0 0 0,-21 0 16,21 1-16,-21 20 0,21-21 0,-22 0 15,22 0-15,0 1 0,0 20 16,-21-21-16,21 0 0,0 0 0,-21 1 16,21-1-16,0 0 0,0 0 15,0 0-15,-21 0 0,21 1 0,0-1 16,-21 0-1,21-42 32,0 0-31,0-1 0,0 1-16</inkml:trace>
  <inkml:trace contextRef="#ctx0" brushRef="#br0" timeOffset="82219.57">1799 6265 0,'-21'0'0,"42"0"0,-63 0 0,21 0 16,-1 0-16,1 0 0,21-21 31,21 21-15,1 0-16,-1 0 15,0 0-15,0 0 0,0 0 0,0-21 16,1 21-16,-1 0 0,0 0 0,0 0 16,0 0-16,0 0 15,1 0-15,-1-21 16,0 21-16,0 0 16,0 0-16,0-21 78,1 21-63,-1-21-15</inkml:trace>
  <inkml:trace contextRef="#ctx0" brushRef="#br0" timeOffset="82555.77">2392 6011 0,'0'-21'16,"0"0"0,21 21-1,0 0-15,0 0 0,0 0 16,1 0-16,-1 0 15,0 0-15,0 0 0,0 0 0,0 0 16,1 0-16,-1 0 16,0 0-1,-21-21 17,-21 21-17,0 0-15,-1 0 16,1 0-1,0 0-15</inkml:trace>
  <inkml:trace contextRef="#ctx0" brushRef="#br0" timeOffset="83174.92">2455 5948 0,'-21'0'16,"42"0"-16,-63 0 16,21 0-16,0 0 0,21 21 15,0 0-15,-22-21 0,22 21 16,-21-21-16,21 22 0,-21-22 15,21 21-15,0 0 16,0 0-16,-21-21 0,21 21 0,0 0 16,0 1-16,0-1 15,0 0-15,-21-21 16,21 21 15,21-21 16,0 0-47,0-21 16,0 21-16,1 0 15,-1 0-15,0 0 0,0 0 16,0 0-16,0 0 16,1 0-16,-1 0 15,0 0-15,0 0 16,0 0-1,-21 21-15,0 0 0,0 0 16,0 1 0,0-1-16,-21-21 0,0 21 15,0-21-15,21 21 0,-21 0 0,-1-21 16,1 21-16,0-21 0,0 0 16,0 22-16,0-22 0,-1 0 15,1 21-15,0-21 0,0 0 16,0 0-16,0 0 15,-1 0 1,1 0 0,21-21 77,21 21-93</inkml:trace>
  <inkml:trace contextRef="#ctx0" brushRef="#br0" timeOffset="85144.77">8678 7239 0,'0'0'0,"-21"0"16,0 0 0,0 0-16,0 0 31,-1 0-31,44 0 78,-1 0-78,0 0 0,0 0 16,0 0-16,0 0 0,1 0 0,-1 0 15,0 0-15,0 0 16,0 0-16,0 0 0,1 0 0,-1 0 16,0 0-16,-42 0 62,0 0-62,-1 0 0,1 0 0,0 0 16,0 0-16,0 0 0,0 0 15,-1 0-15,-20 0 0,21 0 0,0 0 16,0 0-16,-1 0 16,44 0 15,-1 0-31,0 0 0,0 0 15,0 0-15,0 0 0,1 0 16,-1 0-16,0 0 0,0 0 16,0 0-16,0 0 0,1 0 15,-1 0-15,-42 0 32,-1 0-32,1 0 0,0 0 15,0 0-15,0 0 0,0 0 0,-1 0 16,-20 0-16,21 0 0,0 0 15,0 0-15,42 0 47,0 0-47,0 0 0,0 0 16,0 0-16,1 0 0,-1 0 16,0 0-16,0 0 0,0 0 15,-42 0 16,0 0-31,0 0 16,0 0-16,-1 0 0,1 0 16,0 0-16,0 0 0,0 0 31,0 0-31,21-21 141</inkml:trace>
  <inkml:trace contextRef="#ctx0" brushRef="#br0" timeOffset="89258.87">6837 13018 0,'0'0'0,"-21"0"0,-1 0 15,1 0-15,0 0 0,0 0 16,0 0-16,0 0 0,-1 21 16,-20-21-16,21 0 0,0 0 0,0 0 15,-1 0-15,1 0 0,0 0 0,0 0 16,0 0-16,0 0 15,42 0 48,0 0-47,0 0-16,0 21 0,0-21 15,1 0-15,20 0 0,-21 0 0,21 0 16,1 21-16,-1-21 0,22 0 0,-22 0 15,21 0-15,1 21 0,-1-21 16,-20 0-16,20 0 0,1 21 0,-1-21 16,1 0-16,-1 0 0,1 0 15,-1 22-15,-20-22 0,20 0 0,-21 0 16,22 0-16,-22 0 0,1 0 16,-1 0-16,-21 0 0,21 0 0,-20 0 15,-1 0-15,0 0 0,0 0 0,0 0 16,0 0-16,1 0 15,-1 0 1,-21-22 31,-21 22-31,-1 0-1,1-21-15,0 21 16,0-21-16,0 21 0,0-21 15,-1 0-15,1 21 0,21-21 0,-21 21 16,0-22-16,0 1 16,0 21-16,21-21 0,-22 21 0,22-21 15,-21 21-15,21-21 0,-21 21 16,0-21-16,42 42 109,0-21-109,0 21 0,1-21 16,-1 0-16,0 21 0,0-21 0,21 21 16,-20-21-16,-1 0 0,21 0 15,-21 21-15,0-21 0,1 0 0,-1 0 16,0 0-16,-21 22 0,21-22 15,0 0 1,-21 21 31,-21-21-47,0 0 16,0 21-16,0-21 0,-1 21 0,1-21 15,0 21-15,0 0 0,-21-21 0,20 22 16,1-1-16,-21-21 0,21 21 15,-22 0-15,22-21 0,-21 21 0,21-21 16,-22 21-16,22 1 0,0-22 0,0 21 16,0-21-16,0 21 15,-1-21-15,1 0 16,21 21-16,21-42 62,1 0-62,-1 21 0,0-21 0,21 21 16,-21-22-16,1 1 0,20 0 16,-21 0-16,21 0 0,1 0 0,-22-1 15,21 1-15,-21 21 0,22-21 0,-22 0 16,0 21-16,-21-21 0,21 21 16,0 0-1,-21 21 32,-21-21-47,21 21 16,-21-21-16,21 21 15,-21-21 17,21 21-32,-21 1 15</inkml:trace>
  <inkml:trace contextRef="#ctx0" brushRef="#br0" timeOffset="90731.04">6752 13780 0,'-21'0'15,"0"0"1,0 0-16,-1 0 16,1 0-16,0 0 0,0 0 15,0 0-15,0 0 0,-1 0 0,1 0 16,0 0-16,0 0 16,0 0-1,0 0-15,-1 0 16,1 0-1,42 0 32,1 0-47,-1 0 16,0 0-16,21 0 16,-21 0-16,1 0 0,20 0 15,0 0-15,1 0 0,-1 0 0,0 0 16,1 0-16,20 0 0,-21-22 0,22 22 15,-22 0-15,22 0 0,-1 0 16,-20 0-16,-1 0 0,21 0 0,-20 0 16,20-21-16,-20 21 0,-1 0 0,21 0 15,-20 0-15,-1 0 0,0-21 0,1 21 16,-1 0-16,0 0 0,1 0 16,-1 0-16,0 0 0,1-21 0,-22 21 15,21 0-15,1 0 0,-22 0 16,0 0-16,0 0 0,0 0 15,0 0-15,1 0 0,-22-21 16,21 21-16,0 0 16,-21-21 15,-21 21-15,0-22-1,-1 22-15,1-21 16,0 21-16,0-21 0,0 21 0,21-21 15,-43 21-15,22 0 0,0-21 0,0 21 16,0 0-16,0-21 16,-1 21-16,1-22 0,0 22 0,0 0 15,0 0-15,0-21 16,-1 21 0,44 0 46,-1 21-46,0-21-16,0 0 15,0 0-15,-21 22 0,21-22 0,1 0 16,-1 0-16,21 21 0,-21-21 16,0 0-16,1 0 0,-1 21 0,0-21 15,0 0-15,0 0 16,-21 21-16,0 0 31,0 0-15,-21 1-1,0-22-15,0 21 16,0-21-16,-1 21 0,1-21 16,0 21-16,-21 0 0,21-21 15,-22 21-15,22 1 0,-21-22 0,-1 21 16,22 0-16,-21 0 0,21 0 0,-22-21 15,22 21-15,0 1 0,-21-22 16,21 21-16,21 0 0,-22-21 0,1 21 16,0-21-16,21 21 15,-21-21-15,42 0 78,0-21-62,0 21 0,1-21-16,-1 21 15,-21-21-15,21 0 0,0 21 16</inkml:trace>
  <inkml:trace contextRef="#ctx0" brushRef="#br0" timeOffset="96312.55">11472 14139 0,'-21'0'16,"21"22"15,0-1 110,0 0-126,21-21 1,0 0-16,-21 21 16,22-21-16,-1 0 0,0 21 15,0 0-15,0-21 0,0 22 0,22-22 16,-22 21-16,21-21 0,-21 21 0,22-21 16,-1 21-16,0 0 0,-20-21 15,20 21-15,0 1 0,1-22 0,-1 21 16,0 0-16,1-21 0,-1 21 0,0-21 15,1 21-15,-1 0 0,0-21 0,-21 22 16,22-1-16,-1-21 0,0 21 0,1-21 16,-1 21-16,0-21 15,1 21-15,-1-21 0,0 21 0,1-21 16,20 22-16,-20-22 0,-1 21 0,21-21 16,-20 0-16,20 21 0,-20 0 0,-1-21 15,21 0-15,-20 21 0,-1-21 0,22 0 16,-22 21-16,0-21 0,1 0 15,-1 0-15,0 22 0,1-22 0,20 0 16,-21 0-16,1 0 0,-1 0 0,0 0 16,22 21-16,-22-21 0,1 0 0,20 0 15,-21 0-15,1 0 0,-1 0 0,22 0 16,-22 0-16,0 0 0,1 0 0,-1 0 16,0 0-16,1 0 15,-22 0-15,21 0 0,0 0 0,1 0 16,-1 0-16,0 0 0,1 0 0,-1 0 15,0 0-15,-20-21 0,20 21 0,0 0 16,1 0-16,-1 0 0,0 0 0,1-22 16,-1 22-16,0 0 0,1 0 15,-1 0-15,0 0 0,1 0 0,-1-21 16,0 21-16,1 0 0,-22 0 0,21 0 16,0 0-16,1 0 0,-1 0 0,0 0 15,1 0-15,-1 0 0,0 0 0,1 0 16,-1 0-16,0 0 0,1 0 15,20 0-15,-20 0 0,-1 0 16,0 0-16,22 0 0,-22 0 0,0 0 16,22 0-16,-22 0 0,1 0 0,20 0 15,-21 0-15,22 0 0,-22 0 0,22 0 16,-22 0-16,22 0 0,-22 0 0,21 0 16,1 0-16,-22 0 0,22 0 15,-1 0-15,1 0 0,-1 0 0,1 0 16,-22 21-16,22-21 0,-1 0 0,-21 0 15,22 0-15,-22 0 0,22 0 0,-22 0 16,22 0-16,-22 22 0,21-22 0,1 0 16,-22 0-16,22 0 0,-1 0 15,1 21-15,-1-21 0,1 0 16,-1 0-16,1 0 0,-1 21 0,1-21 16,-22 0-16,22 0 0,-1 0 0,-21 21 15,22-21-15,-1 0 0,-20 0 0,20 0 16,-20 0-16,20 21 0,1-21 0,-1 0 15,-21 0-15,22 0 0,-1 0 16,1 0-16,-22 0 0,22 0 0,-1 0 16,-20 0-16,20 0 0,1 0 0,-22 0 15,0 0-15,22 0 0,-22 0 0,22 0 16,-22 0-16,0 0 0,22 0 0,-22 0 16,22 0-16,-22 0 0,0 0 15,22 0-15,-22 0 0,22 0 0,-22 0 16,21 0-16,-20 0 0,-1 0 15,0 0-15,1 0 0,-1 0 0,22 0 16,-22 0-16,0 0 0,1 0 0,-22 0 16,21 0-16,0 0 0,22 0 15,-22 0-15,1 0 0,-1 0 0,0 0 16,1 0-16,-1 0 0,21 0 0,-20 0 16,-1 0-16,0-21 0,1 21 0,-1 0 15,22 0-15,-22 0 0,0 0 0,1 0 16,-1 0-16,0 0 0,1-21 15,-1 21-15,21 0 0,-20 0 16,-1 0-16,0 0 0,1-21 0,20 21 16,-20 0-16,-1 0 0,21-21 0,-20 21 15,-1-22-15,0 22 0,1 0 0,20 0 16,-20-21-16,-1 21 0,0 0 16,1-21-16,-22 21 0,21 0 0,0-21 15,1 21-15,-1-21 0,0 21 0,1 0 16,-1-21-16,0 21 0,1-22 0,-1 22 15,0-21-15,-20 21 0,20-21 0,0 21 16,1-21-16,-1 0 0,0 21 16,1-21-16,-22-1 0,21 22 0,0-21 15,1 0-15,-22 0 0,21 21 16,1-21-16,-22 0 0,21-1 0,0 1 16,-20 0-16,20 0 0,-21 0 0,21 21 15,-20-21-15,20-1 0,-21 1 16,21 0-16,-20 0 0,20 0 0,-21 0 15,21-1-15,-20 1 0,20 0 0,-21 0 16,21 0-16,1 0 0,-22-1 0,21 1 16,-21 0-16,22 0 0,-1 0 0,-21 0 15,22-1-15,-22 1 0,21-21 16,-21 21-16,22 0 0,-22-1 0,21-20 16,-21 21-16,0 0 0,1-22 15,20 22-15,-21-21 0,0 21 0,0-22 16,1 22-16,-1 0 0,0-21 0,21 21 15,-21-1-15,1-20 0,-1 21 0,0 0 16,0-22-16,21-20 16,-20 42-16,-1-22 0,0 22 0,0-21 15,0 21-15,0-22 0,1 1 16,-22 21-16,21-21 0,0-1 0,0 22 0,0-21 16,0-1-16,-21 1 0,22 21 0,-1-21 15,0 20-15,0-20 0,-21 21 16,21-21-16,0-1 0,-21 22 0,22-21 15,-1 21-15,-21-22 0,21 1 16,0 21-16,-21-22 0,0 1 0,21 0 16,0-1-16,-21 22 0,22-21 0,-22 0 15,0-1-15,21 22 0,0-21 0,-21-1 16,0 1-16,21 21 0,-21-21 16,21-1-16,-21 22 0,21-21 0,-21-1 15,0 22-15,22-21 0,-22 0 0,21-1 16,-21 22-16,0-21 0,0-1 0,21 1 15,-21 0-15,0-1 0,0 1 0,0 21 16,21-21-16,-21-1 0,21 1 0,-21 21 16,0-22-16,0 1 0,0 21 15,21-21-15,-21-1 0,0 1 16,22 21-16,-22-22 0,0 1 0,0 0 16,0-1-16,21 1 0,-21 0 0,0-1 15,21 1-15,-21 0 0,0 21 0,0-22 16,0 1-16,0 0 0,21 20 0,-21-20 15,0 0-15,0-1 0,0 22 16,0-21-16,0 0 0,0-1 0,0 22 16,0-21-16,0-1 0,0 1 0,0 0 15,0-1-15,0 1 0,0 0 0,0-1 16,0 1-16,0 0 0,0-1 0,0 22 16,0-21-16,-21 0 0,21-1 0,0 1 15,-21 21-15,0-22 16,21 1-16,-22 0 0,1-1 0,21 1 15,-21 0-15,0-1 0,0 1 0,0 0 16,-1-1-16,1 1 0,0 0 0,0-1 16,0 1-16,0 0 0,-1 21 0,-20-22 15,21 1-15,-21 0 0,-1-1 0,22 1 16,-21 0-16,-1 20 0,1-20 16,0 0-16,-1-1 0,-41-41 15,41 63-15,1-22 0,0 1 0,-22 0 16,22 20-16,0-20 0,-1 21 15,1-21-15,0 20 0,-22-20 0,22 21 16,-64-43-16,64 43 0,-22-21 16,-42-22-16,64 43 15,-22 0-15,1-21 0,21 21 0,-22-1 16,-148-83 0,170 83-16,-21-20 0,20 21 0,1 0 15,-22 0-15,-41-22 0,62 22 16,-20 0-16,20 21 0,-20-21 0,21 0 15,-22-1-15,22 22 0,-22-21 16,22 0-16,-22 0 0,1 21 16,21-21-16,-22 0 0,22 21 0,-22-22 15,1 22-15,-1-21 0,22 0 0,-22 21 16,1-21-16,-1 21 0,1 0 0,-1-21 16,22 21-16,-21-21 0,-1 21 0,22 0 15,-22 0-15,22-22 0,-22 22 16,22-21-16,-21 21 0,20 0 0,1 0 15,0-21-15,-22 21 0,22 0 0,-1 0 16,1 0-16,0 0 0,-22 0 0,22 0 16,0 0-16,-1 0 0,1 0 0,-22 0 15,22 0-15,0 0 0,-1 0 0,1 0 16,0 0-16,-1 0 0,1 0 16,0 0-16,-1 0 0,22 0 15,-21 0-15,0 0 0,-1 0 0,1 0 16,0 0-16,20 0 0,-20 0 0,0 0 15,-1 0-15,1 0 0,0 0 0,-1 21 16,1-21-16,0 0 0,-1 0 0,22 0 16,-21 0-16,0 21 0,-1-21 15,1 0-15,0 0 0,-1 0 0,1 0 16,0 0-16,-1 0 0,1 0 0,0 0 16,-1 0-16,1 22 0,0-22 0,-1 0 15,1 0-15,0 0 0,-22 0 0,22 0 16,-1 0-16,-20 0 0,21 0 0,-22 0 15,22 0-15,-22 0 0,22 0 16,-22 21-16,22-21 0,-21 0 16,20 0-16,-20 0 0,20 0 0,1 0 15,-21 0-15,20 0 0,-20 0 0,20 0 16,-20 0-16,21 0 0,-22 0 0,22 0 16,-22 0-16,1 0 0,20 0 0,-20 0 15,21 0-15,-1 0 0,-20 0 0,20 0 16,1 0-16,0 0 0,-1 0 0,1 0 15,0 0-15,-1 0 0,1 0 16,0 0-16,-1 0 0,22 21 0,-21-21 16,0 0-16,20 0 0,-20 0 0,0 0 15,21 0-15,-22 0 0,22 0 16,-21 0-16,21 0 0,-1 0 0,-20 0 16,21 21-16,0-21 0,0 0 0,-1 0 15,1 0-15,0 21 0,0-21 0,0 0 16,0 0-16,-1 21 0,1-21 15,21 22-15,-21-22 0,0 0 16,0 21-16,0-21 0,-1 0 16,1 21-16,0-21 15,0 0-15,0 0 16,0 21-16,-1-21 16,1 0-16,0 21 0,0 0 15,0-21-15,0 0 16,21 22-16,-22-22 15,1 0-15,21 21 0,-21-21 16,0 21 0,0-21-16,0 0 15,-1 0-15,22 21 16,-21-21-16,0 0 16,0 21-16,21 0 15,-21-21-15,0 0 0,-1 0 0,22 22 16,-21-22-16,0 0 0,21 21 15,-21-21-15,0 0 0,0 21 0,-1-21 16,1 0 0,21 21-16,-21 0 0,0-21 15,21 21-15,-21 1 16,0-1-16,-1 0 16,22 0-16,-21-21 15,21 21-15,-21-21 0,21 21 16,-21-21-16,21 22 15,-21-1-15,0-21 16,21 21-16,-22-21 16,22 21-16,-21-21 15,21 21 1,-21-21 15,21 21-31,-21-21 16,21 22-16,-21-22 15,21 21 1,-21-21-16,21 21 16,-22-21-16,22 21 15,-21-21-15,0 21 16,0 0-16,21 1 16,-21-22-1,0 0 1,-1 0 31,22 21-32,-21-21-15,21 21 32,0 0-17,-21-21 1,0 21-16,21 0 15,0 1 1,0-1 0,0 0-1,-21-21 48,0 0-16,-1 0 0,22-21-47,0 0 15,-21 21-15,21-22 0,0 1 16,0 0-16,-21 21 0,21-21 0,-21 0 15,21 0-15,0-1 16,0 1-16,0 0 16,0 0-1,0 0-15,0 0 16,0-1 0,0 44 62,0-1-63,0 0-15,0 0 16,0 0-16,0 0 0,0 1 16,21-1-16,-21 0 0,0 0 15,0 0-15,0 0 0,0 1 16,0-1-16,21-21 15,-21 21-15,0 0 32,21-21-17,-21 21 17,22-21 14,-1 0-46,0 0 16,0 0 0,0 0-16,-21-21 0,21 21 15,1 0-15,-1 0 16,0-21-16,0 21 0,0 0 0,22 0 16,-22-21-16,0 21 0,21-21 0,-21 21 15,22 0-15,-22-22 0,0 22 0,0 0 16,0 0-16,1 0 0,-1 0 0,-21-21 15,-21 21 48,21 21-63,-22-21 16,1 0-16,0 22 15,0-22-15,0 0 16,0 0-16,-1 21 0,1-21 15,0 0-15,0 0 0,0 0 16,0 0-16,21 21 0,-22-21 16,1 0-16,0 0 0,0 0 15,0 0-15,21 21 0,-21-21 16,-1 0-16,1 0 0,0 0 16</inkml:trace>
  <inkml:trace contextRef="#ctx0" brushRef="#br0" timeOffset="98939.2">18097 7705 0,'0'-21'31,"0"-1"0,0 1 1,0 42 61,0 1-93,0-1 16,0 0-16,0 0 16,0 0-16,0 0 15,0 1-15,0-1 0,0 0 16,0 0-16,0 0 0,-21 0 0,21 1 15,0-1-15,-21 0 0,21 0 16,0 0-16,0 0 16,0-42 62,0 0-63,0 0-15,0 0 16,0 0-16</inkml:trace>
  <inkml:trace contextRef="#ctx0" brushRef="#br0" timeOffset="100246.99">18521 7620 0,'-21'0'63,"21"21"-47,-22-21-16,22 21 0,-21-21 0,21 22 15,0-1-15,-21 0 0,21 0 16,-21-21-16,21 21 0,0 0 0,-21 1 15,21-1-15,0 0 16,0 0-16,0 0 0,0 0 16,0 1-1,0-1 1,21 0 0,0-21-1,0 0-15,0 0 16,1 0-16,-1 0 15,0 0-15,0 0 16,-21-21-16,0 0 0,21 21 16,0-22-16,-21 1 0,22 21 0,-22-21 15,21 0-15,-21 0 0,21 0 0,0-1 16,-21 1-16,21 0 16,-21 0-16,0 0 0,0 0 0,0-1 15,0 1-15,0 0 16,0 0-16,-21 0 31,0 21-15,0 0-16,0 0 0,-1 0 15,1 0-15,21 21 0,-21-21 16,0 0-16,21 21 0,-21-21 0,0 21 16,-1 0-16,1 1 15,0-1-15,0 0 0,21 0 16,-21 0-16,21 0 0,-21-21 15,21 22-15,0-1 0,0 0 16,0 0-16,0 0 16,0 0-16,0 1 15,0-1-15,0 0 16,21-21-16,0 21 16,0-21-16,0 21 15,0-21-15,1 0 16,-1 0-16,0 0 0,0 0 15,0 0 1,0 0-16,1-21 16,-1 0-16,-21 0 15,21 0-15,0 21 0,-21-22 16,21 1-16,-21 0 0,0 0 16,21 0-16,-21 0 15,22-1-15,-22 1 0,0 0 16,0 0-16,0 0 0,0 0 15,0-1-15,0 1 16,0 0-16,0 0 31,-22 21-31,1 0 16,0 0-16,0 0 16,0 0-16,0 0 0,-1 21 15,1 0-15,0-21 16,21 21-16,-21 1 15,0-22-15,0 21 0,21 0 0,-22-21 16,22 21-16,-21 0 0,0 0 16,21 1-16,0-1 15,-21-21-15,21 21 0,0 0 16,0 0 0,0 0-16,0 1 15,0-1 1,0 0 15,21-21 16,0-21-47,0 0 16,1 21-16</inkml:trace>
  <inkml:trace contextRef="#ctx0" brushRef="#br0" timeOffset="101889.16">20764 7578 0,'0'0'0,"-21"0"15,42 0 16,1 0-15,-1 0-16,0 0 16,0 0-16,0 0 0,0 0 15,1 0-15,-1 0 0,0 0 16,0 21-16,0-21 16,-42 0 46,0 0-62,0 0 16,0 0-1,-1 0-15,1 0 16,21-21-16,-21 21 0,0 0 31,0 0-31,0 0 16,-1 0-1,1 0-15,0 0 0,0 21 32,0-21-32,0 0 0,21 21 0,-22-21 15,22 21-15,-21-21 0,0 21 16,21 1-16,-21-22 0,0 21 16,21 0-1,-21 0-15,-1-21 16,22 21-16,22-21 78,-1 0-78,0 0 16,0 0-16,0 0 15,0 0-15,1 0 16,-1 0-16,0 0 15,0 0-15,0 0 16,-21 21-16,21-21 0,1 0 16,-22 22-16,21-22 0,-21 21 15,21-21 1,-21 21-16,0 0 16,0 0-1,0 0 1,-21-21-1,0 22-15,-1-22 16,1 0 0,0 0-16,0 21 0,0-21 15,0 0-15,-1 0 16,1 0 0,0 0-16,0 0 31,0 0 0,21-21 141</inkml:trace>
  <inkml:trace contextRef="#ctx0" brushRef="#br0" timeOffset="103514.71">11515 8721 0,'0'0'0,"0"-43"16,0 22-1,0 0 1,0 0-1,0 0-15,0 42 63,0 0-63,0 0 16,0 0-16,0 1 15,0-1-15,0 0 0,0 0 16,0 0-16,0 0 0,-22 1 15,22-1 1,22-21 47,-22-21-48,21 21-15</inkml:trace>
  <inkml:trace contextRef="#ctx0" brushRef="#br0" timeOffset="103975.68">11705 8657 0,'0'21'47,"0"1"-31,-21-1-16,21 0 15,-21-21-15,21 21 0,0 0 16,0 0-16,0 1 16,0-1-1,0 0-15,21-21 16,0 0-16,0 0 15,0 0-15,1-21 16,-1 0-16,-21-1 16,21 1-16,-21 0 15,21 0-15,-21 0 0,0 0 16,0-1 0,0 1-16,-21 21 15,0 0 1,0 0-1,21 21 1</inkml:trace>
  <inkml:trace contextRef="#ctx0" brushRef="#br0" timeOffset="104827.2">12255 8763 0,'22'0'62,"-1"0"-62,0 21 16,0-21-16,0 0 16,0 0-1,1 0 32</inkml:trace>
  <inkml:trace contextRef="#ctx0" brushRef="#br0" timeOffset="105859.6">12890 8678 0,'0'-21'15,"22"21"1,-1 0 0,0 0-16,0 0 15,0 0-15,0 0 16,1 0-16,-1 0 16,0 0-16,0 0 15,-42 0 63,0 0-62,0 0-16,21-21 16,-22 21-16,1 0 15,0 0 1,0 0-1,0 0-15,0 0 16,-1 0 0,1 21-16,0 0 15,0-21 1,21 22 0,-21-22-16,21 21 15,0 0 16,0 0 1,21-21-1,0 0-31,0 0 16,0 0-1,1 0 1,-1 21-16,0-21 15,0 0-15,-21 21 16,21-21-16,0 0 16,-21 22-16,0-1 15,0 0 17,0 0-17,-21-21-15,0 21 16,0-21-16,0 0 31,0 0-31,21 21 16,-22-21-16,1 0 0,0 0 15,0 0 1,0 0 31,42 0 15</inkml:trace>
  <inkml:trace contextRef="#ctx0" brushRef="#br0" timeOffset="108096.99">10308 8551 0,'21'0'63,"0"0"-63,1 0 16,-1 0-16,-21 22 78,-21-22-78,-1 0 15,1 0-15</inkml:trace>
  <inkml:trace contextRef="#ctx0" brushRef="#br0" timeOffset="108687.65">10287 8573 0,'-21'0'15,"0"0"1,-1 21 15,22 0-15,-21-21-16,21 21 0,-21 0 16,21 0-16,0 1 15,-21-22-15,21 21 16,21-21 62,-21-21-62,21 21-16,0 0 15,1 0-15,-1 0 16,0 0-16,0 0 0,0 0 15,0 0-15,1 0 16,-1 0-16,-21 21 0,0 0 16,0 0-1,0 0-15,0 0 16,0 1-16,-21-1 16,-1-21-16,1 0 15,0 21-15,0 0 16,0-21-16,0 0 15,-1 0-15,1 0 0,0 0 16,0 0 0,21-21 77,0 0-93,21 21 16,-21-21-16</inkml:trace>
  <inkml:trace contextRef="#ctx0" brushRef="#br0" timeOffset="112422.97">1206 6964 0,'-21'0'0,"42"0"0,-63 0 15,42 21-15,-21-21 16,42 0 31,0 0-47,0 0 15,1-21-15,20 21 0,-21 0 16,21 0-16,1 0 0,-1 0 0,0 0 16,1 0-16,-22 0 0,21 0 15,1 0-15,-22 0 0,21 0 0,-21 0 16,0 0-16,1 0 16,-44 0 15,1 0-31,0 21 15,0-21-15,0 0 0,0 0 16,-1 0-16,1 0 0,-21 0 16,21 0-16,0 0 0,-1 0 0,1 0 15,0 0-15,0 0 0,0 0 16,0 0-16,-1 0 0,1 0 16,0 0-1,0 0-15,0 0 16,0 0-16,-1 0 0,1 0 31,0 0-31,21 21 31,0 0-31,0 1 16,0-1-16,0 0 16,0 0-16,0 0 0,0 0 15,-21 1-15,21-1 0,0 0 16,0 0-16,0 0 0,0 0 15,0 1-15,-21-22 0,21 21 16,0-42 47,21 21-63,-21-22 0,21 22 15,0-21-15,0 21 16,1 0-16,-22-21 0,21 21 15,0 0-15,0 0 0,0 0 0,0 0 16,1 0-16,-1 0 0,21 0 16,-21 0-16,0 0 0,1 21 0,-1-21 15,21 21-15,-21 1 0,0-22 16,1 21-16,-22 0 0,21 0 0,-21 0 16,21-21-16,-21 21 0,0 1 0,0-1 15,0 0-15,-21 0 16,0-21-16,-1 21 0,1 0 0,0-21 15,0 22-15,0-22 16,-22 21-16,22-21 0,-21 0 0,21 0 16,0 21-16,-22-21 0,22 0 0,0 0 15,0 0-15,0 0 0,-1 0 16,1 0-16,0 0 16,42 0 140,0 0-141,1-21-15</inkml:trace>
  <inkml:trace contextRef="#ctx0" brushRef="#br0" timeOffset="116503.8">6837 14584 0,'-21'0'16,"-1"0"-16,1 0 0,0 0 16,0 0-16,0 0 15,0 0-15,-1 0 0,1 0 16,0 0-16,0 0 0,0 0 16,0 0-16,-1 0 15,1 0-15,0 0 16,0 0-16,42 0 62,0 0-62,0 0 0,1 0 16,-1 0-16,21 21 0,-21-21 0,0 0 16,1 0-16,20 21 0,-21-21 15,0 0-15,22 0 0,-22 0 0,0 21 16,21-21-16,-21 0 0,1 0 0,20 0 15,-21 0-15,0 0 0,0 0 0,22 0 16,-22 0-16,0 0 0,0 0 16,0 0-16,1 0 0,-1 0 0,0 0 15,0 0-15,21 0 0,-20 0 0,-1 0 16,21 0-16,-21 0 16,0 0-16,22 0 0,-22 0 15,0 0-15,21 0 0,-20 0 0,-1 0 16,0 0-16,21 0 0,-21 0 0,1 0 15,-1 0-15,0 0 0,0 0 16,0 0-16,0 0 16,1 0-16,-1 0 15,0 0-15,-21-21 16,21 21-16,0 0 0,0 0 16,1 0-1,-1 0-15,-21-21 78,0 0-46,-21 21-32,-1-21 0,1 21 15,0 0-15,21-21 0,-21-1 0,0 22 16,0 0-16,-1-21 0,1 21 15,0-21-15,0 21 0,0-21 16,0 21 0,-1 0-1,1 0-15,21 21 63,0 0-48,21-21 1,1 21-16,-1 1 16,0-22-16,0 21 0,0-21 15,0 0-15,-21 21 0,22 0 16,-1-21-16,0 0 0,0 21 16,0-21-16,0 0 0,1 0 0,-22 21 15,21-21-15,0 0 0,0 0 0,0 0 31,-21 22 16,-21-22-31,0 0-16,0 21 0,0-21 16,-1 21-16,1-21 0,0 0 15,0 21-15,0-21 0,0 21 16,-1-21-16,-20 21 0,21-21 15,0 22-15,0-22 0,-1 21 0,-20-21 16,21 0-16,0 21 0,0-21 0,-1 0 16,1 21-16,0-21 0,0 21 15,0-21-15,21 21 0,-21-21 16,-1 0 0,44 0 46,-1 0-46,21 0-1,-21 0-15,0-21 0,1 21 0,-1-21 0,0 21 16,21-21-16,-21 0 0,22 21 16,-22-21-16,0-1 0,21 1 0,-20 21 15,20-21-15,-21 0 0,0 0 0,0 0 16,1 21-16,-1-22 0,0 22 15,0 0-15,-21-21 0,21 0 16,-21 42 31,-21-21-31,0 21-16,21 1 62,-21-22 172,0 0 48,-1 0-251,1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5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2942 2032 0,'0'-21'0,"0"42"0,0-63 0,0 21 16,-21-1-16,21 1 0,0 0 15,0 0-15,0 0 16,0 0-16,-21 42 47,21 0-47,0 0 0,0 0 16,0 22-16,0-22 0,0 21 15,0 0-15,-21 1 0,21-1 0,0 22 16,0-22-16,0 0 0,-22 22 15,22-22-15,-21 0 0,0 22 0,21-22 16,0 1-16,-21 20 0,0-21 16,0-20-16,21 20 0,0 0 0,-22-21 15,22 22-15,-21-22 0,21 0 0,-21 0 16,21 0-16,0 1 0,0-1 16,0-42 30,21-1-46,0 1 0,-21 0 16,22 0-16,-1-21 0,-21 20 16,21-20-16,0 0 0,0-1 0,0 1 15,1 0-15,-1-1 0,0 1 16,0 0-16,0 21 0,0-22 0,1 22 16,-1 0-16,0 0 0,-21 0 0,21-1 15,0 22-15,0 0 16,1 0-16,-22 22 15,0-1-15,0 0 0,21 0 16,-21 21-16,21-20 0,-21 20 16,0-21-16,0 21 0,21 1 0,-21-22 15,0 21-15,21 1 0,-21-22 16,21 21-16,-21-21 0,0 0 0,22 1 16,-1-1-16,0 0 0,-21 0 0,21-21 15,0 0-15,0 21 0,1-21 16,-1 0-16,0 0 0,21 0 0,-21 0 15,1-21-15,-1 0 0,0 0 16,0 0-16,0-1 0,0 1 0,1-21 16,-22 21-16,21-22 0,0 1 0,-21 0 15,21-1-15,-21-20 0,0 21 16,0-1-16,21 1 0,-21 0 16,0-1-16,0 1 0,0 0 0,0 20 15,0 1-15,0 0 0,0 0 16,0 0-16,0 0 15,0 42 17,0 0-17,21-21 1,-21 21-16,22-21 0,-1 0 0</inkml:trace>
  <inkml:trace contextRef="#ctx0" brushRef="#br0" timeOffset="671.83">4508 2117 0,'0'0'0,"0"-21"0,-21-1 15,0 22-15,0 0 16,0 0-16,21 22 15,-21-1-15,21 0 16,-22 0-16,1 0 0,21 22 16,-21-22-16,21 21 0,-21 0 0,0 1 15,0-1-15,21 0 0,-22 1 16,1-1-16,0 0 0,21 1 0,-21-1 16,21 0-16,-21 1 0,21-22 0,-21 0 15,21 21-15,0-20 0,0-1 16,0 0-16,-22-21 0,22-21 47,0 0-47,22-1 0,-22 1 15,0-21-15,0 21 0,21-22 0,0 1 16,0-21-16,0 20 0,-21 1 16,21-22-16,1 22 0,-1 0 15,0-1-15,0 1 0,0 0 0,22-22 16,-22 43-16,0 0 15,0 0-15,0 0 0,0-1 0,1 22 16,-1 0-16,0 0 0,0 0 0,21 0 16,-20 0-16,-1 22 0,0-1 15,0 0-15,0 0 0,0 0 0,-21 0 16,0 1-16,22 20 0,-22 0 0,0 1 16,0-1-16,0 0 0,0 1 15,0-1-15,0 0 0,0-21 0,-22 22 16,1-1-16,21-21 0,0 0 15,-21 22-15,21-22 0,-21 0 16,21 0-16,0 0 0,0 1 16,0-1-16,0-42 47,0-1-32,-21 1-15,21 0 16,-21 0-16,21 0 0,-22 0 15</inkml:trace>
  <inkml:trace contextRef="#ctx0" brushRef="#br0" timeOffset="887.71">4276 2625 0,'0'0'16,"-22"0"-16,44 0 15,-1 0 1,0 0-16,0 0 0,21 0 0,-20 0 15,-1-21-15,21 21 0,-21-22 16,0 22-16,22 0 0,-22 0 0,-21-21 16,21 21-16,0 0 0,0 0 15,-21-21-15,22 21 16,-1-21-16,0 21 16,-21-21-16,21 0 0</inkml:trace>
  <inkml:trace contextRef="#ctx0" brushRef="#br0" timeOffset="1280.07">5546 2096 0,'0'0'0,"-22"-22"16,1 22-16,21-21 15,-21 21-15,21 21 32,0 1-32,0-1 0,0 0 15,0 0-15,0 21 0,-21-20 0,21 20 16,0-21-16,0 21 0,0 1 16,-21-1-16,21 0 0,-21 1 0,21-1 15,-22 0-15,22 1 0,0-22 0,0 21 16,-21-21-16,21 22 0,0-22 15,-21 0-15,21 0 0,0 0 0,0 1 16,0-1 0,0-42 15,0-1-15,0 1-16,0 0 15,0 0-15,0 0 0,21 0 0</inkml:trace>
  <inkml:trace contextRef="#ctx0" brushRef="#br0" timeOffset="1612.88">5376 2201 0,'0'0'16,"0"-21"-16,-21 0 0,21-21 16,0 21-1,0-1-15,21 22 0,0-21 0,1 21 16,-1 0-16,0 0 0,0 0 15,0-21-15,0 21 0,1 0 0,-1 0 16,21 0-16,-21 21 0,0-21 0,22 21 16,-22 1-16,0-1 0,0 0 15,0 0-15,1-21 0,-1 21 0,-21 0 16,0 1-16,0-1 0,0 0 16,0 0-16,0 0 0,-21 0 0,-1 1 15,1-1-15,0 0 0,-21 0 0,21 0 16,-1 0-16,-20 1 0,21-22 15,0 21-15,0-21 0,-1 0 0,22 21 16,0 0-16</inkml:trace>
  <inkml:trace contextRef="#ctx0" brushRef="#br0" timeOffset="2307.73">2667 4360 0,'0'0'0,"0"-21"16,0 42 15,0 1-31,0-1 16,0 0-16,21 0 0,-21 21 15,0-20-15,0 20 0,0 0 0,0-21 16,0 22-16,0-1 0,0-21 0,-21 22 16,21-1-16,-21-21 0,21 21 15,-21-20-15,21-1 0,0 0 16,0 0-16,0 0 0,0 0 16,0-42 15,21 0-31,-21 0 0,21 0 15,-21 0-15</inkml:trace>
  <inkml:trace contextRef="#ctx0" brushRef="#br0" timeOffset="2502.41">2963 4720 0,'21'0'94,"1"0"-94</inkml:trace>
  <inkml:trace contextRef="#ctx0" brushRef="#br0" timeOffset="3123.96">4699 4678 0,'0'0'0,"0"-21"15,21 0-15,0-1 16,-21 1-16,0 0 16,0 0-16,0 0 0,0 0 0,0-1 15,0 1-15,0 0 0,0 0 16,-21 21-16,0-21 0,21 0 0,-42 21 16,20 0-16,1 0 0,0 0 0,-21 0 15,21 0-15,-1 0 0,-20 21 16,21 0-16,0 21 0,-22-21 0,22 1 15,0 20-15,0-21 0,0 21 16,0 1-16,-1-1 0,1-21 0,21 22 16,0-1-16,0-21 0,0 0 0,0 22 15,0-22-15,0 0 0,0 0 16,0 0-16,21-21 16,1 0-16,-1 0 0,0 0 0,0 0 15,21 0-15,-20 0 0,20-21 16,-21 0-16,21 0 0,1 0 0,-22-22 15,21 22-15,-21 0 0,1-21 0,20-1 16,-21 22-16,0-21 0,0 21 16,-21-22-16,0 22 0,22 0 0,-22-21 15,0 20-15,0 1 0,0 42 32,0 1-32,0-1 15,-22 0-15,22 0 0,0 0 16,0 22-16,0-22 0,0 0 15,0 21-15,0-21 0,0 1 0,0 20 16,0-21-16,0 0 0,0 0 0,22 1 16,-1-1-16,0-21 15,0 0-15,0 0 0,22 0 0,-22 0 16,0 0-16,0 0 0,0 0 0</inkml:trace>
  <inkml:trace contextRef="#ctx0" brushRef="#br0" timeOffset="3676.15">5567 4572 0,'0'0'0,"0"-21"0,0 0 0,0 0 15,0-1-15,0 1 0,-21 21 16,-1-21-16,1 21 0,0 0 0,-21 0 16,21 0-16,-1 0 0,1 0 15,-21 0-15,21 0 0,0 21 0,-1 0 16,-20 1-16,21-1 0,0 0 0,0 21 15,21-21-15,-22 1 0,22 20 16,0-21-16,-21 0 0,21 22 0,0-22 16,0 0-16,0 21 0,0-21 0,21 1 15,1-22-15,-1 21 16,21 0-16,-21-21 0,0 0 0,22 0 16,-22 0-16,21 0 0,1 0 0,-22-21 15,21 0-15,0-1 0,-20 1 16,20 0-16,0-21 0,-21 21 0,22-22 15,-22 1-15,0 21 0,21-22 0,-20 1 16,-1-21-16,0 20 0,0 1 16,0-22-16,-21 1 0,21 21 0,1-22 15,-22 22-15,21-22 0,-21 22 0,0 21 16,0-22-16,0 22 0,0 0 16,0 0-16,-21 42 31,-1 21-31,22 1 0,-21-1 15,21 0-15,0 1 0,-21 20 0,0-20 16,21 20-16,-21-21 0,21 22 0,-21-22 16,21 1-16,0-1 0,0 0 15,0 1-15,0-1 0,0 0 0,0-21 16,0 22-16,0-22 0,0 0 0,21 0 16,0 0-16,0-21 0,0 0 15,0 0-15,1 0 0,-1 0 16,21 0-16,-21 0 0,22-21 15,-22 0-15</inkml:trace>
  <inkml:trace contextRef="#ctx0" brushRef="#br0" timeOffset="5720.69">6689 4530 0,'0'-21'0,"0"42"0,0-64 15,0 22-15,0 0 16,-22 0-16,1 21 0,0-21 0,0 21 15,0 0-15,0 0 0,-1 0 0,1 0 16,0 0-16,0 0 0,0 0 16,-22 21-16,22 0 0,0 0 0,0 0 15,0 1-15,0 20 0,-1-21 0,22 0 16,0 22-16,-21-22 0,21 0 16,0 21-16,0-21 0,0 22 15,0-22-15,0 0 0,0 0 0,0 22 16,21-43-16,1 21 0,-1 0 0,0-21 15,21 0-15,-21 0 16,1 0-16,-1 0 0,0 0 0,0-21 16,21 0-16,-20-1 0,-1 1 0,0-21 15,0 21-15,21-22 0,-20 1 0,-1 0 16,0-1-16,0 1 0,21-21 16,-20 20-16,-1-20 0,0 20 15,0-20-15,-21 21 0,0-22 0,21 22 0,-21-1 16,0 1-16,0 21 15,0 0-15,0 0 0,0-1 0,-21 1 16,0 21-16,0 0 0,0 21 16,-1 1-16,22 20 15,-21-21-15,21 21 0,0 1 0,0-1 16,0 0-16,-21 1 0,21 20 0,0-20 16,0-1-16,0 0 0,0 1 0,0-1 15,0 0-15,0 1 0,0-1 16,0 0-16,0 1 0,0-1 0,21-21 15,0 0-15,-21 22 0,22-22 16,-1 0-16,0-21 0,0 21 16,0-21-16,0 0 0,1 0 0,-1 0 15,0 0-15,0 0 0,21-21 0,-20 0 16,-1 0-16,0-1 0,0 1 0,0 0 16,0 0-16,1-21 0,-1 20 15,0-20-15,0 21 0,0-21 0,-21 20 16,21 1-16,-21 0 0,22 0 0,-22 42 47,0 0-47,0 0 0,0 1 15,0-1-15,0 0 0,0 0 0,0 21 16,0-20-16,0-1 0,21 0 0,-21 0 16,21 0-16,0 0 0,0 1 15,0-1-15,1-21 0,-1 0 0,0 21 16,0-21-16,0 0 0,22 0 0,-22 0 15,0 0-15,0-21 0,0 0 16,0 21-16,1-22 0,-22 1 0,21-21 16,0 21-16,0-22 0,0 22 0,0-21 15,-21 0-15,22-22 0,-1 22 0,0-22 16,0 22-16,-21-22 0,21 1 16,0-1-16,1 22 0,-1 0 0,-21-1 15,21 1-15,-21 21 0,21-21 16,-21 20-16,0 44 31,0-1-31,0 0 0,-21 0 0,0 21 16,21 1-16,-21-1 0,-1 0 15,22 1-15,-21-1 0,21 0 0,-21 1 16,21-1-16,-21 0 0,21 1 0,0-1 16,0 0-16,0 1 0,0-22 0,0 21 15,0 1-15,0-22 0,0 21 16,21-21-16,0 0 0,0 1 0,1-22 15,-22 21-15,21-21 0,0 0 16,21 0-16,-21 0 0,1 0 0,-1 0 16,0-21-16,0 21 0,0-22 15,22 1-15,-22 0 0,0-21 0,0 21 16,0-1-16,0-20 0,1 21 0,-1 0 16,0-22-16,0 22 0,0 0 15,-21 0-15,0 0 0,21 0 0,1-1 16,-22 44-1,0-1 1,0 0-16,0 0 0,0 0 16,0 0-16,0 22 0,0-22 0,0 0 15,0 43-15,0-43 16,0 0-16,0 0 0,0 0 0,21 0 16,0 1-16,-21-1 0,21-21 15,0 0-15,0 21 0,1-21 16,-1 0-16,0 0 0,0 0 0,0-21 15,-21 0-15,21 21 0,1-22 0,-1 1 16,0 0-16,0 0 0,0-21 16,0 20-16,1 1 0,-1-21 0,0 21 15,0 0-15,0-1 0,0 1 0,-21 0 16,0 42 15,0 0-31,0 1 16,0-1-16,0 0 0,0 0 0,0 0 15,0 0-15,0 1 0,0 20 0,0-21 16,0 0-16,0 0 16,22-21-16,-1 0 0,0 22 0,0-22 15,0 0-15,0 0 16,1 0-16,-1-22 0,-21 1 16,0 0-16,0 0 15,0 0-15,0 0 0,0-1 0,0 1 16,0-21-16,0 21 0,0 0 0,-21-1 15,-1 1-15,1 0 0,21 0 16,-21 0-16,0 21 16,21-21-16,-21 21 0,21-22 15,21 22 1,0-21-16,0 0 16,0 21-16,22-21 0,-22 21 0,0 0 15,21 0-15,-20-21 0,-1 21 0,21 0 16,-21 0-16,0 0 0,1 0 0,-1 0 15,0 21-15,0 0 0,-21 0 16,21 0-16,-21 1 0,21-1 16,-21 0-16,0 0 0,0 0 0,0 0 15,0 1-15,0-1 0,0 0 16,0 0-16,0 0 0,0 0 16,0 1-16,0-1 0,0 0 0,0 0 15,0 0-15,0 0 16,-21-21-1,21-21 1,0 0 0,0 0-16,0 0 0,0 0 15,0-1-15,0 1 0,21 0 16,1-21-16,-1 21 0,0-22 0,0 22 16,0-21-16,0-1 0,22 22 0,-22-21 15,0 21-15,21 0 0,-20-1 16,-1 1-16,0 0 0,0 21 15,0 0-15,0 0 0,-21 21 16,22 0-16,-22 1 0,0-1 0,0 0 16,0 21-16,0-21 0,0 22 0,0-22 15,0 0-15,0 0 0,0 22 16,0-22-16,0 0 0,0 0 0,0 0 16,0 0-16,-22 1 0,22-1 15,-21-21-15,21 21 16,-21-42 15,21 0-31,-21-1 16,21 1-16,-21 0 0,21 0 0,0 0 15</inkml:trace>
  <inkml:trace contextRef="#ctx0" brushRef="#br0" timeOffset="5931.59">9440 4043 0,'0'0'0,"0"-21"16,-21 21-16,0-21 0,0 21 0,0-22 15,-1 22 48,1 0-63,0 0 15,0 0-15,0 0 0</inkml:trace>
  <inkml:trace contextRef="#ctx0" brushRef="#br0" timeOffset="6132.97">8128 4170 0,'-21'0'0,"42"0"0,-21 0 31,42 0-31,-21 0 0,1 0 0,-1 0 16,21 0-16,-21 0 0,22-21 0,-22 21 16,21 0-16,-21-21 0,22 21 0,-22 0 15,21-22-15,-21 1 0,0 21 16,1 0-16,-1-21 0,-21 0 0</inkml:trace>
  <inkml:trace contextRef="#ctx0" brushRef="#br0" timeOffset="6311.87">7937 3895 0,'0'0'0,"-42"0"0,21 0 16,-21 0-16,20 0 0,1 0 16,21 21 30,0 0-46</inkml:trace>
  <inkml:trace contextRef="#ctx0" brushRef="#br0" timeOffset="7155.6">2688 6371 0,'0'0'0,"-21"0"0,0 0 16,21-21-1,0 0 1,21 0-16,0 21 16,0-21-16,0-1 0,1 22 0,-1-21 15,21 21-15,-21 0 0,0 0 0,22 0 16,-22 0-16,0 0 0,21 0 15,-20 21-15,-1 1 0,0-1 0,0 21 16,-21 0-16,0 1 0,0-1 16,0 0-16,0 22 0,-21-22 0,-21 1 15,20-1-15,-20 0 0,0 1 16,-1-1-16,-20 0 0,21-21 16,-1 22-16,-20-22 0,20 0 0,1 0 15,-21-21-15,41 21 0,-20-21 16,0 0-16,21 0 0,-1 0 0,1 0 15,0 0-15,21-21 0,0 0 0,-21 0 16,21 0-16,0 0 0,0-1 16,0 1-16,0 0 0,0 0 0,0-21 15,0 20-15,0 1 0,21 0 16,0 21-16,-21-21 0,21 21 0,22 0 16,-22 0-16,0 0 0,21 21 15,-20 0-15,20 0 0,-21 1 16,0-1-16,22 0 0,-22 0 0,0 0 15,-21 22-15,21-22 0,-21 0 16,21 0-16,-21 0 0,0 0 0,21 1 16,-21-1-16,22 0 15,-1-21 1,0 0-16,0 0 16,0 0-16,0-21 15,1 21-15,-1-21 0,-21-1 0</inkml:trace>
  <inkml:trace contextRef="#ctx0" brushRef="#br0" timeOffset="7307.51">3133 6837 0,'0'0'0,"0"-21"15,0 0 1,0-1 0,0 1 15,0 0-16,0 0-15</inkml:trace>
  <inkml:trace contextRef="#ctx0" brushRef="#br0" timeOffset="9111.54">4974 6350 0,'21'0'15,"0"0"-15,1 0 0,-1 0 0,0-21 16,0 0-16,0 0 0,22-1 0,-22 1 16,21 21-16,-21-21 0,22 0 15,-22 0-15,21 0 0,-21-1 16,-21 1-16,0 0 0,0 0 0,0 0 15,-21 0-15,-21-1 16,21 22-16,-22 0 0,1 0 0,0 0 16,-1 0-16,1 22 0,0-1 0,-1-21 15,1 21-15,0 0 0,20-21 16,1 21-16,0 0 0,0 1 0,21-1 16,0 0-16,0 0 0,0 0 0,21 0 15,0 1-15,0-1 0,1 0 16,-1 0-16,0 21 0,21-20 0,-21-1 15,22 21-15,-22-21 0,0 22 16,0-22-16,0 21 0,1-21 0,-22 22 16,0-22-16,0 21 0,0-21 15,0 0-15,-22 22 0,1-22 0,0 0 16,-21 0-16,21 0 0,-22-21 16,1 22-16,21-22 0,-22 0 0,1 0 15,21 0-15,-21 0 0,20 0 0,1 0 16,0 0-16,0 0 0,21-22 15,0 1-15,-21 0 0,21 0 0,0 0 16,0-22-16,0 22 0,0-21 0,0 0 16,0 20-16,-21-20 0,21 0 15,0-1-15,0 22 0,0 0 0,0 0 16,0 0-16,0 0 0,21 21 16,0 0-1,-21 21-15,21 0 0,0 0 0,-21 21 16,21-20-16,1-1 0,-22 21 15,0-21-15,21 22 0,0-1 0,-21-21 16,21 0-16,0 22 0,0-22 0,-21 0 16,22 0-16,-1 0 0,0 0 15,0-21-15,0 22 0,22-22 0,-22 0 16,0 0-16,21 0 0,-21 0 0,64 0 16,-64-22-16,22 22 15,-1-21-15,0 0 0,-21 0 0,22 0 16,-22 0-16,21-22 0,-21 22 15,1-21-15,-1 21 0,0-22 0,0 1 16,-21 21-16,21-22 0,-21 22 16,21-21-16,-21 21 0,0 0 15,0-1-15,0 44 16,0-1-16,0 0 16,0 0-16,0 0 0,-21 22 0,0-22 15,21 21-15,-21 0 0,21-20 16,0 20-16,0-21 0,0 21 0,0-20 15,0-1-15,0 0 0,0 0 0,21 0 16,0-21-16,0 0 16,1 0-16,20 0 0,-21 0 0,0 0 15,22 0-15,-22 0 0,21-21 0,-21 0 16,22 21-16,-22-21 0,21 0 16,-21-22-16,0 22 0,22 0 15,-22-21-15,0 20 0,0-20 0,-21 21 16,21-21-16,-21 20 0,22-20 0,-22 21 15,0 0-15,0 0 0,0 42 32,0 0-17,-22 0-15,22 0 0,-21 22 16,21-22-16,0 21 0,0-21 0,0 22 16,0-22-16,0 0 0,0 0 0,0 21 15,0-20-15,0-1 16,0 0-16,21-21 0,1 0 15,-1 21-15,0-21 0,21 0 0,-21 0 16,22 0-16,-22 0 0,21 0 0,-21-21 16,22 21-16,-22-21 0,21 0 15,-21-1-15,1 1 0,20-21 0,-21 21 16,0-22-16,-21 1 0,21 0 0,1-22 16,-22 22-16,21-22 0,-21 22 15,0 0-15,0-22 0,0 22 0,0 0 16,0 20-16,0-20 0,0 21 0,0 0 15,0 0-15,0-1 0,0 44 32,0-1-32,-21 0 0,21 0 15,0 0-15,0 22 0,-22-1 0,22 0 16,-21 1-16,21-1 0,0 0 16,0 22-16,-21-22 0,21 0 0,-21 1 15,21-1-15,-21 0 0,21 1 0,0-22 16,0 21-16,0-21 0,0 1 15,-21-1-15,21 0 0,0 0 16,0-42 15,0 0-31,0 0 16,0-1-16,0 1 0,0 0 0,21 0 16,0-21-16,-21 20 0,21 1 0,21-21 15,-20 21-15,-1 0 0,0-1 16,21 1-16,-21 0 0,22 21 0,-22 0 15,21 0-15,-21 0 0,1 0 0,-1 0 16,21 21-16,-21-21 0,0 21 16,-21 1-16,0-1 0,22 0 0,-22 21 15,0-21-15,0 1 0,0-1 0,-22 0 16,1 0-16,0 21 0,0-20 16,-21-1-16,20-21 0,-20 21 15,0 0-15,21 0 0,-22-21 0,1 21 16,21-21-16,0 0 0,-22 0 0,22 0 15,0 22-15,0-22 16,21-22 0,0 1-1,21 21-15,0-21 0,0 0 0,0 21 16</inkml:trace>
  <inkml:trace contextRef="#ctx0" brushRef="#br0" timeOffset="9359.91">7747 6795 0,'0'0'0,"0"21"16,0 0 0,0 0-16,0 0 15,-21 0-15,0 1 16,-1-1-16,1 0 0,0 0 15,0 0-15,-21 0 0,20 1 0,1-1 16,-21-21-16,21 21 0,0 0 16,-1-21-16,-20 21 0,21-21 0,0 0 15,0 0-15</inkml:trace>
  <inkml:trace contextRef="#ctx0" brushRef="#br0" timeOffset="9807.66">8721 6096 0,'0'-21'16,"21"42"15,0 0-31,0 0 15,0 1-15,22-1 0,-22 21 0,21-21 16,-21 22-16,22-1 0,-22 0 16,21 1-16,-21-1 0,0 0 0,1 1 15,-1-1-15,0 0 0,0-21 0,-21 22 16,0-22-16,0 21 0,0-21 0,0 1 16,0-1-16,0 0 0,0 0 15,0-42 1,0 0-1,0 0-15</inkml:trace>
  <inkml:trace contextRef="#ctx0" brushRef="#br0" timeOffset="10068.51">9377 6181 0,'0'-21'0,"0"42"0,0-64 0,0 22 0,0 0 15,0 0-15,-21 21 16,-1 0-16,1 0 0,0 0 15,0 0-15,-21 21 0,20 21 0,-20-20 16,21 20-16,-21 0 0,-1 1 0,1-1 16,21 21-16,-22-20 0,1-1 15,0 0-15,21 22 0,-22-22 0,22-21 16,0 22-16,-21-22 0,20 21 0,22-21 16,-21 1-16,21-1 0,-21-21 15,21 21-15,21-21 31,0 0-31,1 0 0,20-21 0,-21 0 16,0-1-16</inkml:trace>
  <inkml:trace contextRef="#ctx0" brushRef="#br0" timeOffset="11007.97">9694 6773 0,'21'0'16,"1"0"-16,-1-21 15,0 0-15,0 0 0,0 0 0,22 0 16,-22-1-16,0 1 0,0-21 0,21 0 16,-20-1-16,-1 1 0,0 0 15,21-1-15,-21 1 0,1 0 0,20-22 16,-21 22-16,0-22 0,0 22 0,1-22 15,-1 22-15,0 0 0,0-1 0,-21 1 16,0 21-16,0-21 0,21 42 16,-21-22-16,-21 44 15,0 20-15,0-21 16,0 21-16,-1 1 0,1-1 16,0 0-16,0 22 0,0-22 0,0 22 15,-1-1-15,1-20 0,0 20 0,21 1 16,-21-1-16,21 1 0,0-22 0,0 21 15,0-20-15,0-1 0,0 0 16,0-20-16,21-1 0,0 21 0,0-42 16,1 21-16,-1-21 0,0 0 0,0 0 15,0 0-15,22 0 0,-22 0 0,0 0 16,21-21-16,-21 0 0,22 0 0,-22 0 16,0-1-16,0 1 0,22-21 15,-22 21-15,0-22 0,0 1 16,0 21-16,0-21 0,-21 20 0,0 1 15,22 21-15,-22-21 0,0 42 32,0 0-32,0 1 0,0-1 15,0 0-15,0 0 0,0 0 0,0 0 16,0 1-16,0-1 0,0 0 0,0 0 16,21 0-16,0 0 0,0-21 0,0 22 15,0-22-15,1 0 16,-1 0-16,21 0 0,-21 0 15,0 0-15,1-22 0,-1 22 0,0-21 0,0 0 16,21 0-16,-20 0 0,-1-22 16,0 22-16,0-21 0,0 21 0,-21-22 15,21 22-15,1-21 0,-22 21 16,0 0-16,0-1 0,21 1 0,-21 0 16,0 42-1,-21 0 1,-1 1-16,22-1 0,-21 0 15,21 21-15,-21 1 0,0-22 0,21 21 16,0 0-16,-21 1 0,0-1 0,21 22 16,-22-22-16,22 0 0,0 1 0,0 20 15,-21-21-15,21 1 0,0 20 0,-21-20 16,0-1-16,21 21 16,-21-20-16,0-1 0,21 0 0,-22 1 15,1-22-15,-21 21 0,21-21 0,0 1 16,-1-1-16,-20-21 0,21 21 0,-21-21 15,20 0-15,-20 0 0,21 0 0,-21 0 16,20 0-16,1 0 0,0-21 0,0 21 16,0-21-16,0-1 0,-1 1 15,22 0-15,0 0 16,0 0-16,0 0 0,22-1 0,-1 1 16,0 0-16</inkml:trace>
  <inkml:trace contextRef="#ctx0" brushRef="#br0" timeOffset="11227.83">12023 6795 0,'0'21'15,"-22"0"-15,1-21 16,21 21-16,-21-21 0,0 21 15,0 0-15,0 1 0,-1-22 0,22 21 16,-21 0-16,0 0 0,0-21 0,0 21 16,21 0-16,-21-21 0,-1 0 0,1 0 15,21 22-15,-21-22 0</inkml:trace>
  <inkml:trace contextRef="#ctx0" brushRef="#br0" timeOffset="12263.78">13081 6646 0,'21'0'0,"-42"0"0,63 0 0,-21 0 0,1 0 0,-1 0 16,0 0-16,-21-21 15,21 0-15,-21 0 0,21 0 0,-21 0 16,0-1-16,0 1 0,0-21 0,0 21 16,0-22-16,0 22 0,-21-21 0,0 21 15,0-22-15,0 22 0,-1 0 16,1 0-16,0 0 0,-21 21 0,21 0 16,-1 0-16,-20 0 0,21 0 0,0 0 15,-22 0-15,22 21 0,-21 0 0,21 0 16,-22 0-16,22 22 0,0-1 0,-21 0 15,21 1-15,-1-1 16,1 0-16,21 1 0,-21-1 0,21 0 16,-21-20-16,21 20 0,0-21 0,0 21 15,0-20-15,0-1 0,21-21 0,0 21 16,0 0-16,1-21 0,-1 0 16,0 0-16,21 0 0,1 0 0,-1 0 15,0-21-15,1 0 0,-1 21 0,0-21 16,1-22-16,20 22 0,-21-21 0,1-1 15,-1 1-15,-21 0 0,22-22 0,-1 1 16,-21 20-16,21-20 0,-20-1 16,-1 22-16,21-21 0,-21-1 0,0 22 15,-21-22-15,22 22 0,-22-22 0,21 22 16,-21 0-16,0 21 0,0-22 16,0 22-16,0 42 15,-21 0 1,-1 1-16,22-1 0,-21 21 0,0 0 15,0 1-15,0-1 0,0 0 16,-1 22-16,1-22 0,0 1 0,0 20 16,0 1-16,0-22 0,-1 21 0,1 1 15,21-22-15,0 22 0,0-22 0,0 0 16,0 1-16,0-1 0,0-21 16,21 22-16,1-22 0,-1 0 0,0 0 15,0-21-15,0 21 0,0-21 0,22 0 16,-22 0-16,0 0 0,21 0 15,-20 0-15,-1-21 0,0 0 0,0 0 16,21 0-16,-20-1 0,-1-20 16,0 21-16,-21-21 0,21 20 0,0-20 15,-21 21-15,0-21 0,21 20 0,-21 1 16,0 0-16,22 21 0,-22 21 31,0 0-31,0 1 0,-22-1 0,22 0 16,-21 0-16,21 0 0,0 0 0,0 1 15,0-1-15,-21 0 0,0 0 16,21 0-16,0 0 16,0-42 31,0 0-47,0 0 0,0 0 0</inkml:trace>
  <inkml:trace contextRef="#ctx0" brushRef="#br0" timeOffset="12434.94">13843 6244 0,'0'0'15,"0"-21"-15,0 0 16,21 21 31,0 21-32,0-21-15</inkml:trace>
  <inkml:trace contextRef="#ctx0" brushRef="#br0" timeOffset="12888.39">14203 6350 0,'0'21'16,"0"0"-16,0 1 15,0-1-15,0 21 0,0-21 16,0 0-16,0 1 0,0 20 16,0-21-16,0 21 0,0-20 0,0-1 15,0 21-15,0-21 0,0 0 0,0 1 16,0-1-16,0 0 0,21 0 16,0-21-16,0 0 15,0 0-15,1 0 16,-1 0-16,0-21 15,0 21-15,-21-21 0,0 0 0,21-1 16,0 1-16,-21-21 0,0 21 0,22-22 16,-1 1-16,-21 21 0,21-21 0,-21-1 15,21 1-15,-21 21 0,0 0 16,0-1-16,0 1 0,21 0 0,0 21 16,1 0-1,-1 0 1,0 0-1,0 0-15,0 0 0,0 0 16,1 0 0,-22-21 15,0 0-15</inkml:trace>
  <inkml:trace contextRef="#ctx0" brushRef="#br0" timeOffset="15259.54">16489 6773 0,'0'22'0,"0"-44"0,21 44 16,0-44-1,-21 1-15,0 0 0,21 0 0,0 0 16,-21 0-16,22-22 0,-1 22 16,0-21-16,-21-1 0,21 1 15,0-21-15,0 20 0,-21 1 0,0 0 16,22-22-16,-22 22 0,0-1 0,21 22 16,-21-21-16,0 21 0,0 0 0,0 42 31,0 0-16,0 21-15,-21-21 0,-1 22 0,22-1 16,-21 0-16,21 1 0,0 20 0,-21-20 16,21-1-16,0 21 0,-21-20 15,21-1-15,0 0 0,0 1 0,0-22 16,0 21-16,0-21 0,21 1 16,0-1-16,0-21 0,22 21 15,-22-21-15,0 0 0,0 0 0,22 0 16,-22-21-16,21 0 0,0-1 15,-20 1-15,20 0 0,0 0 0,-21-21 16,22-1-16,-22 1 0,21 0 0,-21-22 16,1 22-16,20-22 0,-21 22 0,0 0 15,0-22-15,-21 22 0,22-1 16,-1 1-16,-21 0 0,0 21 0,0-22 16,0 22-16,0 0 0,0 42 31,0 0-16,0 0-15,0 22 0,-21-22 0,-1 21 16,1-21-16,0 22 0,21-1 0,-21 0 16,0 1-16,21 20 0,-21-20 0,21-1 15,0 0-15,0 1 0,0-1 16,0 0-16,0 1 0,0-22 0,0 21 16,0-21-16,0 0 0,21 1 0,0-22 15,0 21-15,0-21 0,0 0 0,1 0 16,20 0-16,-21 0 0,21 0 0,-20-21 15,20-1-15,-21 22 16,21-42-16,-20 21 0,-1 0 0,21-22 16,-21 1-16,0 21 0,1-21 0,-22-1 15,21 1-15,0 21 0,-21 0 0,21-1 16,-21 1-16,0 0 0,0 42 31,0 0-31,0 1 16,0-1-16,0 0 0,0 21 0,0-21 15,0 1-15,0-1 0,0 21 16,0-21-16,0 0 0,0 22 0,21-22 16,0 0-16,-21 0 0,0 0 0,0 1 15,22-22-15,-22 21 0,0 0 16,-22-21 0,1 0-16,0 0 15,0-21-15,0 0 0,0 21 16,-1-22-16,1 1 0,0 0 0,0 21 15,0-21-15,0 0 0,-1 21 16,22-21-16,0 42 31,22 0-31,-1 0 0,0-21 16,0 21-16,0-21 0,0 21 0,1-21 16,-1 22-16,21-22 0,-21 21 0,0-21 15,22 0-15,-22 0 0,21 0 16,-21 0-16,22 0 0,-22 0 15,21 0-15,-21-21 0,1-1 0,20 22 16,-21-21-16,0 0 0,0 0 0,1 0 16,-1-22-16,0 22 0,0-21 0,0 0 15,-21 20-15,21-20 0,-21 21 16,22-21-16,-22 20 0,0 1 0,0 0 16,-22 42 15,1 0-31,0 1 0,21 20 15,-21-21-15,21 0 0,-21 22 0,21-22 16,0 21-16,0-21 0,0 0 16,21 1-16,0-1 0,0 0 0,0 0 15,1 0-15,20 0 0,-21-21 0,21 0 16,-20 0-16,20 0 0,0 0 0,-21 0 16,22 0-16,-22 0 0,0 0 15,21-21-15,-20 0 0,-1 21 0,-21-42 16,21 21-16,0-1 0,0 1 0,0-21 15,-21 0-15,0 20 0,22-20 0,-22 21 16,21-21-16,-21 20 0,0 1 16,0 0-16,0 42 15,0 0 1,-21 1-16,-1-1 16,1 21-16,21-21 0,-21 0 0,21 22 15,-21-22-15,21 0 0,0 0 16,-21 0-16,21 1 0,-21-1 0,21 0 15,-22 0-15,22 0 0,0 0 16,22-63 31,-1 21-47,0 21 0,-21-21 0,21-22 0,0 22 16,0 0-16,1 0 0,-1-21 0,0 20 15,21-20-15,-21 21 0,1 0 16,20 0-16,-21-1 0,21 1 15,-20 0-15,-1 21 0,0 0 0,-21 21 16,0 0 0,0 1-16,0 20 0,0-21 0,0 21 15,0-20-15,0 41 16,0-21-16,0-20 0,0-1 0,0 0 16,0 0-16,0 0 0,21 0 0,0 1 15,0-22-15,1 21 0,-1-21 0,21 0 16,-21 0-16,0 0 0,22 0 0,-22 0 15,21 0-15,1 0 0,-1 0 16,-21-21-16,21-1 0,1 22 16,-22-21-16,0 0 0,21-21 0,-20 21 15,-1-22-15,0 22 0,0-21 0,0-1 16,0 22-16,-21-21 0,0 0 0,0 20 16,0 1-16,0 0 0,0 0 15,0 0-15,-21 21 0,0 0 16,0 0-16,0 0 0,0 0 0,-1 21 15,-20 0-15,21 0 0,0 0 0,0 1 16,-1-1-16,1 0 0,0 21 16,21-21-16,0 1 0,0-1 15,0 0-15,0 0 0,0 0 0,0 0 16,0 1-16,21-22 0,0 0 16,1 0-16,-1 0 0,0 0 15,0 0-15,0 0 16,0 0-16,1 0 0,-1-22 0,0 1 15,0 0-15,0 21 0,-21-21 16,21 0-16,1 21 0,-22-21 0,21-1 16,-21 1-16,21 21 15,-21 21 17,-21 1-32,0-1 15,21 0-15,-22 21 0,1-21 0,0 22 16,21-22-16,-21 21 0,0 1 15,0-1-15,21 0 0,-22 1 0,22 20 16,-21 1-16,21-22 0,0 21 0,0 22 16,0-21-16,-21-1 0,21 1 0,0-1 15,-21 1-15,0-1 0,21 1 0,-21-1 16,-1 1-16,22-22 0,-42 21 0,21-20 16,0 20-16,-22-20 0,22-22 15,-21 21-15,0-21 0,20 0 0,-20 1 16,0-1-16,-1-21 0,1 0 0,0 0 15,21 0-15,-22 0 0,1 0 16,21-21-16,0 21 0,-1-22 0,1 1 16,0 0-16,0 21 0,0-21 0,0 0 15,-1 0-15,22-1 0,0 1 0,-21 0 16,21 0-16,-21-21 0,21 20 0,-21-20 16,21 21-16,0-21 0</inkml:trace>
  <inkml:trace contextRef="#ctx0" brushRef="#br0" timeOffset="15480.41">18457 6096 0,'0'-21'0,"0"42"0,-21-42 0,21 0 16,0 0-1,21 21 1,0 0-16,1 0 16,-1 0-1</inkml:trace>
  <inkml:trace contextRef="#ctx0" brushRef="#br0" timeOffset="16479.79">21484 6160 0,'21'-22'0,"0"-20"16,-21 21-16,0 0 16,0 42 15,0 0-31,0 0 0,0 0 0,0 1 15,0-1-15,0 0 0,0 0 16,0 21-16,0-20 0,0-1 0,0 21 16,-21-21-16,21 0 0,0 1 0,0-1 15,-21-21-15,21 21 0,-21-21 16,21-21 0,0 0-1,0-1-15,0-20 0,0 21 16,0 0-16,0 0 0,21-1 15,-21 1-15,21-21 0,0 21 16,-21 0-16,22-22 0,-1 22 0,0-21 16,21 21-16,-21-1 0,1 1 0,-1 0 15,21 21-15,-21 0 0,0 0 0,22 0 16,-22 0-16,0 21 0,0 0 16,0 1-16,1-1 0,-22 0 0,0 0 15,0 21-15,21-20 0,-21 20 0,0-21 16,0 0-16,0 22 0,0-22 15,0 0-15,0 0 0,0 21 0,0-20 16,0-1-16,-21 0 0,-1-21 16,1 0-1,0 0 1,21-21-16,0 0 16,0-1-16,0 1 0,0 0 0,0 0 15,21-21-15,0 20 0,1 1 0,-1-21 16,0 21-16,0-22 0,0 1 0,22 21 15,-22-21-15,21 20 0,-21 1 16,0 0-16,22 0 0,-22 21 0,21 0 16,1 0-16,-22 0 0,0 21 15,21 0-15,-21 0 0,1 1 0,20-1 16,-42 21-16,21-21 0,-21 0 16,0 22-16,0-22 0,0 21 0,0-21 15,0 22-15,-21-22 0,0 0 0,0 21 16,21-20-16,-43-1 0,43 0 15,-42 0-15,21 0 0,0 0 16,21-42 15,0 0-31</inkml:trace>
  <inkml:trace contextRef="#ctx0" brushRef="#br0" timeOffset="16896.08">22902 6160 0,'0'0'0,"0"21"15,21-21 1,1 0 0,-1 0-16,0 0 0,0 0 15,0 0-15,0 0 0,1-21 16,-1 21-16,0-22 0,0 1 0,0 21 15,0-21-15,-21 0 16,22 0-16,-22 0 0,0-1 16,0 1-16,0 0 0,0 0 0,0 0 15,-22 21-15,1 0 16,0 0-16,-21 0 0,21 21 0,-1 0 16,-20 0-16,0 0 0,21 22 0,-22-22 15,1 21-15,21-21 0,0 22 0,-1-22 16,1 0-16,0 21 0,21-20 15,0 20-15,0-21 0,0 0 0,0 0 16,21 22-16,-21-22 0,21-21 0,22 21 16,-22 0-16,0-21 0,0 0 0,22 21 15,-22-21-15,0 0 0,0 0 16,21 0-16,-20 0 0,-1-21 16,0 21-16,0-21 0,21 0 0,-20 0 15,-1 0-15</inkml:trace>
  <inkml:trace contextRef="#ctx0" brushRef="#br0" timeOffset="17195.91">24066 5503 0,'0'0'0,"0"-42"0,0 21 0,0 0 0,0 0 16,-21 21-16,0 0 15,0 0-15,0 0 0,0 0 16,21 42-16,-22-21 0,1 21 15,21 1-15,0 20 0,-21 1 0,0-22 16,21 43-16,-21-22 0,0 1 16,21-1-16,-22 1 0,1-22 0,0 22 15,21-22-15,-21 21 0,0-20 0,0-1 16,21 0-16,-22-20 0,22 20 16,-21-21-16,21 0 0,0 0 0,0 1 15,0-1-15,0-42 31,21-1-31,1 22 0,-1-21 16,0-21-16</inkml:trace>
  <inkml:trace contextRef="#ctx0" brushRef="#br0" timeOffset="17703.66">24469 5503 0,'0'0'0,"0"-21"0,0-21 15,0 21-15,-22 21 0,1 0 16,0 21-16,21 21 0,-21-21 16,21 22-16,-21-1 15,21 0-15,-21 1 0,-1 20 0,22-20 16,0 20-16,-21 1 0,21-22 0,-21 21 0,0 1 16,0-22-16,0 1 0,21 20 15,-22-21-15,1 1 0,0-1 16,0-21-16,21 22 0,0-22 0,-21 0 15,0 0-15,21 0 0,0 0 0,-22-21 16,22-21 15,0 0-31,0 0 0,22 0 16,-1 0-16,-21-22 0,21 22 0,0-21 16,0 21-16,22-22 0,-22 22 15,0 0-15,21 0 0,-21 0 16,1-1-16,20 1 0,-21 21 0,0 0 15,0 0-15,1 0 0,-1 0 0,0 21 16,-21 1-16,0-1 0,0 0 16,0 0-16,0 0 0,0 22 15,0-22-15,0 21 0,-21-21 0,0 22 16,-1-22-16,22 0 0,-21 0 0,0 0 16,21 0-16,-21 1 0,21-1 15,-21-21-15,21 21 16,-21-21-16,42-21 31,0 21-31,-21-21 0,21-1 0,0 22 16</inkml:trace>
  <inkml:trace contextRef="#ctx0" brushRef="#br0" timeOffset="18108.43">25040 6075 0,'0'0'0,"-21"0"15,0 0 1,0 21-16,-1 0 0,1 0 16,0 1-16,0-1 0,0 0 0,0 0 15,-1 0-15,1 0 16,0 22-16,21-22 0,0 0 0,-21 0 16,21 0-16,0 1 0,0-1 0,0 0 15,0 0-15,21 0 0,0-21 0,0 0 16,1 0-16,-1 21 0,0-21 15,0 0-15,0 0 0,22 0 0,-22-21 16,0 0-16,0 0 0,0 21 0,0-21 16,1-22-16,-1 22 0,0 0 0,0-21 15,0 21-15,-21-22 0,0 22 16,0-21-16,0 21 0,0-1 0,0 1 16,0 0-16,0 0 0,-21 21 0,0-21 15,0 21-15,0 0 0,-1 0 16,1 0-16,-21 0 0,21 0 15,0 0-15,-1 0 0,22 21 16,0 0-16,0 0 16,22 0-1,-1-21-15,0 22 0,0-22 0</inkml:trace>
  <inkml:trace contextRef="#ctx0" brushRef="#br0" timeOffset="18951.47">25717 6138 0,'0'-21'0,"0"-42"15,0 42-15,-21-1 0,0 1 16,0 0-16,0 21 16,0 0-16,-1 0 0,1 0 0,0 0 15,0 21-15,0 0 0,0 1 0,-1-1 16,1 0-16,0 0 0,0 21 0,21-20 15,0 20-15,-21-21 0,21 0 16,-21 22-16,21-22 0,0 0 0,0 0 16,0 21-16,0-20 0,0-1 15,21 0-15,0-21 16,0 0-16,0 0 0,0 0 16,1 0-16,-1 0 0,0 0 15,0-21-15,0 0 0,0-1 0,1 1 16,20 0-16,-42-21 0,21 21 15,21-22-15,-20 1 0,-1 0 0,0-1 16,0 1-16,0-22 0,0 22 0,1-21 16,-1-1-16,0 1 0,0-1 0,0 22 15,0-1-15,-21 1 0,0 0 16,0 21-16,0-1 0,-21 22 16,0 43-16,0-22 15,0 0-15,21 21 16,-21 1-16,-1-1 0,1 0 0,21 1 15,-21 20-15,21-20 0,-21-1 0,21 0 16,-21 22-16,21-22 0,0 0 16,0 1-16,-21-1 0,21 0 0,-22 1 15,22-22-15,0 21 0,0 1 0,0-22 16,0 0-16,0 0 0,0 0 0,22-21 16,-1 21-16,0-21 0,0 0 15,0 0-15,0 0 0,1 0 0,20 0 16,-21-21-16,21 21 0,1-21 0,-22 0 15,21 0-15,-21 0 0,22-1 16,-1 1-16,-21-21 0,0 0 16,22 20-16,-22-20 0,0 21 0,0-21 15,0 20-15,1-20 0,-22 21 0,0 0 16,-22 21 0,1 0-16,21 21 0,-21 0 15,0 0-15,0 0 0,21 1 0,0-1 16,0 0-16,0 0 0,-21 0 15,21 0-15,0 1 0,0-1 0,0 21 16,0-21-16,0 0 0,0 1 0,0-1 16,0 0-16,0 0 0,0 0 15,0 0 1,-22-21 0,1 0-16,0 0 15,0 0-15,0 0 31,21-21-31,0 0 0,-21 0 16,-1 0-16,1 0 0,21-1 0</inkml:trace>
  <inkml:trace contextRef="#ctx0" brushRef="#br0" timeOffset="19232.31">23601 5715 0,'-21'0'0,"42"0"0,-21 0 31,42 0-31,-21 0 0,22 21 0,-1-21 16,0 0-16,1 0 0,-1 0 0,0 0 15,1 21-15,-1-21 0,-21 0 0,0 0 16,0 0-16,1 0 16</inkml:trace>
  <inkml:trace contextRef="#ctx0" brushRef="#br0" timeOffset="19934.91">27601 5736 0,'0'0'0,"43"21"0,-22-21 15,0 0-15,21 0 0,1 0 0,-1-21 16,0 21-16,1-21 0,-1 0 16,21-21-16,-20 20 0,-1 1 0,0-21 15,1 0-15,-22 20 0,21-20 16,1 0-16,-22-1 0,21 1 0,-21 0 16,0-22-16,1 22 0,-22-22 0,0 22 15,0-21-15,0 20 0,0 1 16,0 0-16,0-1 0,0 1 0,0 21 15,0 0-15,-22 21 0,1 0 16,0 21 0,0 0-16,-21 42 0,20-20 0,1 41 15,0-20-15,-21 21 0,21-1 0,-22 1 16,22 21-16,-21 0 0,-1-1 16,22 1-16,-21-21 0,0 21 0,20 0 15,-20-1-15,0-20 0,21 21 0,-1-21 16,-20 20-16,21-20 0,0 21 0,0-21 15,-1-1-15,1 1 0,21 0 16,-21-1-16,0-20 0,0 20 0,0-20 16,-1-1-16,1-20 0,0 20 0,21-20 15,-21-22-15,21 0 0,-21 0 16,21 0-16,0-42 16,0 0-16,0 0 15,0-22-15,21 22 0,0-21 0,-21-22 16,21 22-16,-21 0 0,21-22 0,1 1 15,-22-1-15,21 1 0</inkml:trace>
  <inkml:trace contextRef="#ctx0" brushRef="#br0" timeOffset="20251.73">27961 6033 0,'0'0'0,"0"-43"0,21-41 15,-21 41-15,0 22 0,21 0 0,1-21 16,-1 20-16,0 1 15,0 0-15,0 0 0,0 21 0,22-21 16,-1 21-16,0 0 0,-20 0 0,20 21 16,0 0-16,-21 0 0,1 0 15,-1 22-15,0-1 0,-21 0 0,0 1 16,0-1-16,0-21 0,-21 22 0,0-22 16,-1 21-16,-20-21 0,0 0 15,-1 1-15,1-1 0,0 0 0,-1-21 16,1 21-16,21-21 0,-21 0 15,-1 0-15,22 0 0,0 0 16,0 0-16,0 0 0,21-21 31,21 21-31,0-21 0,0 0 0,0 21 16,22-22-16,-1 1 0,0 21 16</inkml:trace>
  <inkml:trace contextRef="#ctx0" brushRef="#br0" timeOffset="20995.82">29210 5821 0,'0'-21'0,"0"42"0,0-63 16,0 20-16,0-20 0,0 21 16,0-21-16,-21 20 0,0 1 0,-1 0 15,1 21-15,0-21 0,-21 21 0,21 0 16,-1 0-16,-20 0 0,0 21 15,21 0-15,-22 22 0,1-22 0,21 21 16,-22 0-16,22 1 0,-21-1 0,0 0 16,20 1-16,1-22 0,0 21 15,0 1-15,0-22 0,21 21 0,0-21 16,0 0-16,0 1 0,0-1 0,21 0 16,0-21-16,0 0 0,0 21 15,1-21-15,20 0 0,0 0 16,-21 0-16,22 0 0,-22-21 0,21 0 15,1 0-15,-22 21 0,0-22 0,21-20 16,-21 21-16,1 0 0,-1-22 16,0 1-16,0 21 0,0-21 0,0-1 15,1 22-15,-22-21 0,0 21 0,0-1 16,0 1-16,0 0 0,0 42 31,-22 0-15,22 1-16,-21-1 0,0 0 0,21 21 15,-21-21-15,21 1 0,-21 20 16,21-21-16,-21 0 0,21 22 0,0-22 16,0 0-16,0 0 0,0 0 15,0 0-15,21 1 0,0-1 16,0-21-16,0 0 0,0 0 0,1 0 16,-1 0-16,0 0 0,21 0 15,-21 0-15,22 0 0,-22 0 0,0-21 16,0-1-16,22 22 0,-22-21 0,0-21 15,0 21-15,0 0 0,0-22 16,-21 22-16,22-21 0,-1-1 0,-21 22 16,0-21-16,0 21 0,21 0 0,-21-1 15,0 44 1,0-1 0,0 0-16,0 0 0,0 0 0,0 0 15,0 1-15,0 20 0,0-21 16,0 0-16,0 0 0,0 1 0,0-1 15,0 0-15,0 0 0,0 0 0,0 0 16,0 1-16,0-1 16,21-21 15,0 0-31</inkml:trace>
  <inkml:trace contextRef="#ctx0" brushRef="#br0" timeOffset="22183.4">30459 5884 0,'0'-42'0,"0"84"0,0-105 0,21 42 0,-21 0 15,0-1-15,0 1 0,0 0 16,-21 0-16,0 0 0,-1 21 0,1-21 16,0 21-16,-21 0 0,21 0 0,-22 0 15,1 0-15,0 21 0,-1 0 16,-20 0-16,20 21 0,1-20 0,0 20 15,-1-21-15,1 21 0,21 1 16,-21-1-16,20-21 0,1 22 16,21-22-16,0 21 0,0-21 0,0 0 15,0 22-15,0-22 0,43 0 0,-22-21 16,0 21-16,0-21 0,21 0 16,-20 0-16,20 0 0,-21 0 0,21 0 15,1 0-15,-22 0 0,21-21 0,-21 0 16,22 0-16,-22 0 0,0-1 15,0-20-15,22 21 0,-22-21 0,0-1 16,0 22-16,0-21 0,-21-1 0,0 22 16,21-21-16,-21 21 15,0 0-15,0 42 32,-21 0-32,21 0 0,0 0 15,-21 0-15,21 1 0,-21 20 0,21-21 16,0 0-16,0 22 0,0-22 0,0 0 15,0 0-15,0 0 0,0 0 16,21 1-16,0-1 0,0-21 16,1 21-16,-1-21 0,0 0 0,0 0 15,0 0-15,0 0 16,1-21-16,-1 0 0,0-1 16,0 1-16,-21 0 0,21-21 15,0 21-15,-21-1 0,22-20 16,-22 21-16,0-21 0,21 20 0,-21 1 15,21 0-15,-21 0 0,0 42 32,0 0-17,0 22-15,-21-22 0,21 0 16,-21 0-16,21 21 0,0-20 0,0-1 16,-22 21-16,22-21 0,-21 0 0,21 1 15,-21-1-15,21 0 0,0 0 16,-21 0-1,21-42 17,0 0-32,0 0 15,0 0-15,0-1 0,21 1 16,-21 0-16,21-21 0,0 21 16,1-22-16,-1 22 0,0-21 0,0 21 15,21-22-15,-20 22 0,-1 0 0,0 0 16,21 0-16,-21-1 0,1 22 15,-1 0-15,0 0 0,-21 22 16,21-1-16,-21 0 0,0 0 16,0 21-16,0-20 0,0-1 0,0 21 15,0-21-15,0 22 0,0-22 16,0 0-16,0 0 0,-21 21 16,21-20-16,0-1 0,0 0 15,-21-21-15,21 21 16,-21-21-1,21-21-15,0 0 16,0 0-16,0-1 16,21 1-16,0 0 0,0 0 15,0 0-15,22-22 0,-22 22 0,21 0 16,-21-21-16,22 21 0,-1-1 0,0 1 16,1 0-16,-22 0 15,21 21-15,-21 0 0,0 0 0,1 0 16,-22 21-16,21 0 15,-21 0-15,0 1 0,0 20 0,0-21 16,0 0-16,0 22 0,0-22 0,0 0 16,-21 0-16,-1 0 0,22 22 15,-21-43-15,0 21 0,0 0 0,21 0 16,-21-21-16,0 21 0,-1-21 16,44-21 15,-1 0-16,0 21-15</inkml:trace>
  <inkml:trace contextRef="#ctx0" brushRef="#br0" timeOffset="22583.69">31708 5969 0,'21'0'46,"0"0"-46,0-21 16,0 21-16,0-21 16,1 21-16,-1-21 0,0 21 15,-21-22-15,21 22 16,0-21-16,-21 0 0,0 0 0,0 0 16,21 0-16,-21-1 0,0 1 15,0 0-15,0 0 0,-21 21 16,0 0-16,0 21 15,0 0-15,0 0 0,-1 1 16,1-1-16,-21 21 0,21-21 0,0 22 16,-1-1-16,1-21 0,21 21 0,0-20 15,0 20-15,-21-21 0,21 0 16,0 0-16,0 1 0,0-1 0,0 0 16,0 0-16,21-21 15,-21 21-15,21-21 16,1 0-16,-1 0 15,0 0-15,0-21 16,0 21-16,-21-21 0,21 0 16,1 21-16</inkml:trace>
  <inkml:trace contextRef="#ctx0" brushRef="#br0" timeOffset="23435.56">32639 5271 0,'0'0'0,"-21"0"0,0-22 0,-1 22 16,1 0-16,0 0 15,0 0-15,0 22 0,0-22 0,21 21 16,-22 0-16,1 0 0,21 0 16,0 0-16,-21 22 0,0-22 0,21 21 15,-21-21-15,21 22 0,0 20 16,0-20-16,0-1 0,0 0 16,0 22-16,0-22 0,0 0 0,0 1 15,0-1-15,0-21 0,0 22 16,0-22-16,0 0 0,0 0 0,0 0 15,0 0-15,21 1 0,0-22 16,-21 21-16,21-21 0,0 0 0,1 0 16,-1 0-16,0 0 15,0 0-15,0 0 0,0 0 0,22 0 16,-22-21-16,0-1 0,0 22 0,0-21 16,-21 0-16,22 0 15,-1-21-15,0 20 0,-21 1 0,0-21 16,21 21-16,-21 0 0,0-1 15,0 1-15,0 0 0,0 0 0,-21 21 16,0 0 0,0 21-16,-1 0 15,1 0-15,0 1 0,21-1 0,0 0 16,-21 21-16,0-21 0,21 1 16,0-1-16,0 0 0,0 0 0,0 0 15,0 0-15,0 1 16,0-1-16,21-21 0,0 0 15,0 21-15,0-21 16,1 0-16,20 0 0,-21 0 16,0 0-16,0 0 0,1 0 0,20 0 15,-21-21-15,0 0 0,0 21 16,1-22-16,20 1 0,-21 21 0,0-21 16,22 0-16,-43 42 31,0 0-16,-22-21-15,22 21 16,0 1-16,0-1 0,-21 0 16,21 0-1,0 0 1,21-21 0,1 0-1,-1 0-15,0 0 16,-21-21-16,21 21 0,-21-21 0,21 0 15,0 0-15</inkml:trace>
  <inkml:trace contextRef="#ctx0" brushRef="#br0" timeOffset="23739.44">32470 5567 0,'-43'-21'0,"86"42"0,-107-63 0,43 42 0,21-22 16,21 22 0,0 0-16,22 0 0,-22 0 15,21 0-15,0 0 0,1 0 16,-22 0-16,21 0 0,1 0 0,-1 22 16,-21-22-16,0 0 0,22 0 0,-22 0 15,-21 21-15,21-21 0,0 0 16,0 0-16,-42 0 47,0 0-47,-21 0 15,-1 0-15,22 0 0,-42 21 16,20-21-16</inkml:trace>
  <inkml:trace contextRef="#ctx0" brushRef="#br0" timeOffset="25810.14">825 4487 0,'0'0'0,"0"-21"16,0 0 0,0 0-16,0 0 0,0 0 15,0-1-15,0 1 0,0 0 16,0 0-16,22 0 15,-22 0-15,0-1 0,0 1 16,0 0-16,0 0 16,0 42-1,0 0-15,0 0 16,0 1-16,0 20 0,0 0 0,0 1 16,0-1-16,0 21 0,0-20 15,0 20-15,0-20 0,-22 20 0,22 1 16,-21-1-16,0 1 0,21-22 15,-21 21-15,21-20 0,-21-1 0,0 0 16,21-20-16,0 20 16,0-21-16,-22 0 0,22 0 0,0 1 15,0-1 1,0-42 15,0-1-31,22 1 0,-1 0 16,-21 0-16,21 0 0,42-43 15</inkml:trace>
  <inkml:trace contextRef="#ctx0" brushRef="#br0" timeOffset="26223.91">1143 4763 0,'0'21'31,"0"0"-31,0 0 16,0 0-16,0 0 15,0 1 1,21-22-16,0 0 0,0 0 16,1 0-16,-1 0 15,-21-22-15,21 1 0,-21 0 16,0 0 0,0 0-16,0 0 0,0-1 0,-21 22 15,21-21-15,-21 21 0,-1 0 16,1 0-16,21 21 15,-21-21 1,21 22-16,0-1 0,0 0 16,21-21-1,0 0 1,-21-21 15,0 0-15,0 42 15,0 0-15,0 0-16,0 0 0,0 0 15,0 1-15</inkml:trace>
  <inkml:trace contextRef="#ctx0" brushRef="#br0" timeOffset="27268.17">783 9546 0,'21'0'31,"-21"-21"-31,0 0 16,0 0-16,21 0 15,-21-1-15,22 1 16,-1 0-16,0 0 15,0 21-15,0 0 0,0 0 16,1 0-16,-1-21 0,0 21 16,0 0-16,0 0 0,0 21 0,1 0 15,-22 0-15,21 0 0,0 1 16,-21-1-16,21 21 0,-21 0 16,0 1-16,0-1 0,0 0 0,0 1 15,-42-1-15,21 0 0,-1 1 16,-20-1-16,21 0 0,-85 85 15,64-84-15,-1-22 16,1 21-16,0-21 0,-1 22 0,1-22 16,0 0-16,-22 0 0,22 0 15,0 1-15,-1-22 0,1 0 0,0 0 16,-1 0-16,1 0 0,0-22 16,20 1-16,1 0 0,0 0 0,0 0 15,0 0-15,21-22 0,0 22 16,0-21-16,0 21 0,21-1 15,-21-20-15,21 21 0,21 0 0,-20 0 16,-1-1-16,21 1 0,-21 0 16,22 21-16,20 0 0,-21 0 15,-20 0-15,20 0 0,-21 0 16,21 21-16,-20 0 0,-1 1 0,0-1 16,0 0-16,-21 21 0,21-21 15,0 1-15,1 20 0,-22-21 0,0 0 16,0 0-16,21 22 0,-21-22 15,0 0-15,0 0 0,21 0 0,-21 1 16,0-1-16,21 0 16,0-21-1,0 0 1,1 0-16,-1 0 16,-21-21-16,21 0 0,0-1 0,-21 1 15</inkml:trace>
  <inkml:trace contextRef="#ctx0" brushRef="#br0" timeOffset="27611.96">1524 9970 0,'0'21'16,"0"0"15,21-21-16,0 0-15,0 0 0,1 0 16,-1 0-16,-21-21 31,0 0-15,-21 21 15,-1 0-31,1 0 16,21 21-16,-21 0 15,0-21 1,21 21-16,21-21 31,0 0-15</inkml:trace>
  <inkml:trace contextRef="#ctx0" brushRef="#br0" timeOffset="28447.89">2667 9462 0,'0'-22'0,"0"44"0,0-65 0,0 22 16,0 0-16,0 0 0,0 0 31,0 42 1,0 0-32,0 0 0,0 21 15,0-20-15,-21 20 0,21 0 0,-21 22 16,21-22-16,-22 0 0,1 22 15,21-22-15,-21 1 0,0 20 0,21-21 16,-21 1-16,0-1 0,-1-21 0,22 22 16,-21-22-16,0 21 0,0-21 15,21 0-15,0 1 0,0-1 0,-21-21 16,21 21-16,0-42 47,21 0-47,0-1 0,0 1 15,0 0-15,1 0 0,-1 0 16,0-22-16,21 22 0,-21-21 0,1 21 16,20-22-16,-21 22 0,0-21 0,22 21 15,-22 0-15,0-1 0,0 1 16,-21 0-16,21 0 0,0 21 0,1 0 16,-1 21-1,-21 0-15,0 0 0,21 1 16,-21-1-16,0 21 0,0-21 15,0 0-15,0 22 0,21-22 0,-21 0 16,0 0-16,21 0 0,-21 1 16,0-1-16,21 0 0,-21 0 0,22-21 15,-22 21-15,21-21 0,0 0 0,0 0 16,0 0-16,0 0 16,1 0-16,-1 0 0,-21-21 15,21 0-15,0 0 0,-21 0 16,21-22-16,0 22 0,-21 0 15,0-21-15,0-1 0,0 1 0,0 0 16,0-1-16,0 1 0,0 21 0,0-22 16,0 22-16,0-21 15,0 21-15,0 0 0,0-1 16,0 44 46,0-1-46,0 0-16</inkml:trace>
  <inkml:trace contextRef="#ctx0" brushRef="#br0" timeOffset="29103.67">3958 9546 0,'0'0'0,"-21"-21"0,0 21 0,21-21 16,-21 0-16,-1 21 0,1 0 15,0 21 1,21 0-16,0 0 16,0 22-16,0-22 0,0 21 0,-21 0 15,21-20-15,-21 20 0,21 0 16,-21 1-16,21-1 0,-22 0 0,1 1 15,0-1-15,0-21 0,0 21 16,21-20-16,-21 20 0,-1-21 0,1 0 16,21 0-16,0 1 0,0-1 15,-21-21-15,21 21 0,0-42 32,0 0-17,0-1-15,0 1 0,0 0 0,21 0 16,0 0-16,-21-22 0,22 22 0,-1-21 15,0 0-15,-21-1 0,21 1 16,0 0-16,0-1 0,1-20 0,20 20 16,-21 1-16,0 0 0,0-1 15,1 22-15,-1-21 0,0 21 0,0 0 16,0 21-16,0 0 0,1 0 16,-1 0-16,0 0 0,0 0 15,0 21-15,0 0 0,-21 0 0,22 21 16,-22-20-16,21 20 0,-21 0 15,0 1-15,0-1 0,21 0 0,-21 1 16,0-1-16,0-21 0,0 21 0,0 1 16,0-1-16,0-21 0,0 22 15,0-22-15,0 0 0,0 21 0,-21-21 16,21 1-16,0-1 0,0 0 16,0 0-1,-21-21 1,21-21-1,0 0 1,0 0-16,0-1 0,-22 1 16,22 0-16,0 0 15,0 0-15,-21 0 0</inkml:trace>
  <inkml:trace contextRef="#ctx0" brushRef="#br0" timeOffset="29351.53">3789 9948 0,'0'0'16,"21"0"15,0 0-31,0 0 0,22 0 0,-22 0 16,0 0-16,21 0 0,-21 0 16,1-21-16,-1 21 0,0 0 0,0 0 15,0 0-15,0 0 0,1 0 0,-1 0 16,-21-21-16,21 21 15,-21-21 1,21 21 15</inkml:trace>
  <inkml:trace contextRef="#ctx0" brushRef="#br0" timeOffset="29735.73">4805 9525 0,'0'0'0,"0"-42"16,0 21 0,0 42 15,0 0-31,0 0 0,0 0 15,0 0-15,0 22 0,0-22 0,0 21 16,0 1-16,0-22 0,0 21 16,0 0-16,0 1 0,0-22 0,0 21 15,-21 1-15,-1-22 0,22 21 0,-21-21 16,0 0-16,21 1 0,-21 20 0,21-21 16,0 0-16,-21-21 0,21 21 15,0 1-15,-21-22 0,21 21 0,0-42 63,21-1-48,-21 1-15,21 0 0,0 0 16</inkml:trace>
  <inkml:trace contextRef="#ctx0" brushRef="#br0" timeOffset="30107.51">4805 9546 0,'0'-21'16,"0"42"-16,0-63 0,-21 21 0,21 0 15,0-1-15,0 1 0,0 0 0,0 0 16,0 0-16,21 0 0,-21-1 16,21 22-16,21-21 0,-21 21 0,1 0 15,-1 0-15,0 0 0,21 0 0,-21 0 16,1 0-16,-1 21 0,0 1 15,21-22-15,-21 21 0,-21 0 0,22 0 16,-1 0-16,-21 0 0,0 1 0,0-1 16,0 0-16,0 0 0,0 0 0,0 0 15,0 1-15,-21-1 0,-1 0 16,1 0-16,-21 0 0,21 0 0,0-21 16,-1 22-16,1-1 0,0 0 15,0-21-15,0 21 0,0-21 16,21 21-16,-22-21 0,1 0 15,21 21-15,0-42 47</inkml:trace>
  <inkml:trace contextRef="#ctx0" brushRef="#br0" timeOffset="36106.21">7260 9525 0,'0'21'15,"21"0"-15,0 1 16,1-22-1,-1 0 1,-21-22-16,21 22 16,-21-21-16,21 0 0,-21 0 0,0 0 15,0 0-15,0-1 16,0 1-16,0 0 0,0 0 0,-21 0 16,0 0-16,21-1 0,-21 1 15,-1 0-15,1 0 0,0 0 16,0 21-16,0-21 0,0 21 0,-22 0 15,22 0-15,0 0 0,-21 0 0,20 21 16,-20 0-16,21 0 0,-21 0 16,-1 22-16,22-22 0,-21 21 0,21 0 15,-22 1-15,22-1 0,0 22 0,0-22 16,0 0-16,21 22 0,-22-22 16,22 0-16,0 1 0,0-22 0,0 21 15,0-21-15,0 1 0,22-1 0,-1 0 16,0 0-16,0-21 0,0 0 15,0 0-15,22 0 0,-22 0 0,21 0 16,-21-21-16,22 0 0,-1 0 16,-21-1-16,22 1 0,-22-21 15,0 21-15,21-22 0,-21 1 0,1 0 16,-1-1-16,0 1 0,-21-21 0,21 20 16,0 1-16,-21 21 0,0-22 15,0 22-15,21-21 0,-21 21 0,0 0 16,0-1-16,0 44 31,0-1-31,0 0 16,0 0-16,-21 0 0,21 22 15,0-22-15,0 21 0,0-21 0,0 22 16,0-1-16,0-21 0,0 21 16,0-20-16,0 20 0,0-21 0,0 0 15,0 0-15,0 1 0,0-1 0,0 0 16,21-21-16,1 0 15,-1 0-15,0 0 0,0 0 0,0 0 16,22 0-16,-22-21 0,0 0 0,0 21 16,21-22-16,-20 1 0,-1-21 15,21 21-15,-21-22 0,0 22 0,1-21 16,-1 21-16,0-22 0,0 22 0,-21-21 16,21 21-16,-21 0 0,0-1 15,0 1-15,-21 0 16,0 21-16,0 0 0,0 0 15,-1 0-15,22 21 16,0 0 0,22-21-1,-1 0-15,0 0 16,0 0-16,0 0 0,0 0 16,1 0-16,-1-21 0,0 21 15,0 0-15,0 0 0,0 0 16,1 0-16,-22 21 31,0 1-31,0-1 0,0 0 16,0 0-16,0 0 0,0 0 0,0 1 15,0-1-15,0 0 0,0 21 16,0-21-16,0 1 0,0-1 0,0 21 16,0-21-16,0 0 0,0 1 0,0-1 15,0 0-15,21 0 16,0-21-16,0 0 0,0 0 15,0 0-15,1 0 0,-1 0 0,0 0 16,0 0-16,0-21 0,22 21 16,-22-21-16,0 21 0,0-21 15,21-1-15,-20 1 0,-1 0 0,0 0 16,0 0-16,0-22 0,0 22 0,1-21 16,-1 21-16,0-22 0,-21 22 15,0-21-15,21 21 0,-21-22 0,0 22 16,0 0-16,0 0 0,0 0 0,0 0 15,-21 21 1,0 0-16,0 21 16,-1-21-16,1 21 0,21 0 0,-21 0 15,21 0-15,-21 1 0,0-1 0,21 21 16,0-21-16,0 22 0,0-22 16,-21 21-16,21-21 0,0 22 15,0-22-15,0 0 0,0 21 0,21-21 16,0 1-16,0-1 0,0 0 15,0-21-15,1 21 0,20 0 0,-21-21 16,21 0-16,1 21 0,-1-21 0,22 0 16,-22 0-16,0 0 0,22 0 0,-22 0 15,22 0-15,-22 0 0,0 0 16,1-21-16,-1 21 0,0-21 0,-21 0 16,22 0-16,-22 0 0,0-1 0,0 1 15,0 0-15,1-21 0,-1 21 16,0-22-16,0 1 0,-21 21 0,0-22 15,0 1-15,0 21 0,0 0 16,0 0-16,0-1 0,0 1 0,-21 21 16,0 0-16,0 0 15,-1 0-15,1 0 0,0 0 16,0 21-16,-21 1 0,20-1 0,1 21 16,0-21-16,0 0 0,0 22 0,0-22 15,-1 21-15,1-21 0,21 22 16,-21-22-16,21 0 0,0 0 0,0 0 15,0 1-15,0-1 0,21 0 0,0-21 16,1 0-16,-1 0 0,0 0 16,0 0-16,0 0 0,0 0 15,22 0-15,-22-21 0,0 0 16,0-1-16,0 1 0,1 0 0,-22 0 16,21 0-16,0-22 0,0 22 15,-21-21-15,21 21 0,0-22 0,-21 22 16,0 0-16,0-21 0,22 42 0,-22-21 15,0-1-15,0 44 32,0-1-32,0 0 15,0 0-15,0 21 0,0-20 0,0 20 16,0-21-16,0 21 0,0-20 0,0 20 16,0-21-16,0 21 0,21-20 15,0-1-15,0 0 0,0 0 16,0 0-16,1 0 0,-1-21 0,0 22 15,0-22-15,0 0 0,0 0 16,1-22-16,-1 22 0,0-21 16,0 0-16,0 0 0,0-21 15,1 20-15,-1 1 0</inkml:trace>
  <inkml:trace contextRef="#ctx0" brushRef="#br0" timeOffset="37180.58">11472 9398 0,'0'0'0,"21"0"16,-21-21-1,-21 21 1,0 0-16,0 0 0,0 0 15,0 0-15,-1 0 0,1 21 0,0 0 16,-21 0-16,21 1 0,-1-1 0,1 21 16,0-21-16,0 22 0,0-22 0,0 21 15,-1-21-15,22 22 0,0-22 16,0 0-16,0 0 0,0 0 0,0 0 16,22 1-16,-1-22 0,21 0 15,-21 21-15,0-21 0,22 0 0,-1 0 16,-21 0-16,22 0 0,-1-21 15,-21-1-15,21 1 0,-20 21 0,-1-21 16,0-21-16,0 21 0,0-1 0,-21 1 16,0-21-16,0 21 0,0-22 0,0 22 15,0-21-15,-21 21 0,0 0 0,0-1 16,21 1-16,-21 0 0,-1 21 16,1 0-16,21-21 0,-21 21 0,0 0 15,0 0-15,21 21 16,0 0-1,21-21-15,0 0 16,0 0-16,0 0 0,1 21 0,-1-21 16,21 0-16,-21 0 0,22 0 0,-22 0 15,21 0-15,-21-21 0,0 21 0,22 0 16,-22-21-16,0 21 0,0-21 0,0 21 16,1-21-16,-1 21 0,0-21 15,-21-1-15,21 22 16,-21-21-1,0 42 1,0 1 0,0-1-16,21 0 0,-21 0 15,0 0-15,0 22 0,0-22 16,0 21-16,0 0 0,0 1 0,0-1 16,0 0-16,0 22 0,0-22 0,0 22 15,0-1-15,0 1 0,-21-1 0,21 1 16,-21-1-16,21 22 0,-21 0 15,0-22-15,21 22 0,-22-1 0,1 1 16,0-21-16,21 20 0,-21-20 0,21 20 16,-21-20-16,21-1 0,0 1 0,-21-1 15,-1 1-15,1-22 0,21 1 0,-21-22 16,21 21-16,-21-21 0,0-21 0,0 0 16,-1-21-16,1 0 15,21-21-15,-21 20 16,0-20-16,21-21 0,0 20 0,-21 1 15,0-22-15,21 1 0,0-1 0,0 22 16,0-21-16,0-22 0,0 21 0,0 1 16,21-22-16,0 22 0,0-22 0,21 22 15,-20-1-15,-1 22 0,21-22 0,-21 22 16,22 0-16,-22-1 0,0 1 16,21 21-16,-21-22 0,22 22 0,-22-21 15,21 21-15,-21-22 0,22 22 0,-1 0 16,-21-21-16,22 21 0,-22-1 0,21 1 15,-21-21-15</inkml:trace>
  <inkml:trace contextRef="#ctx0" brushRef="#br0" timeOffset="37652.36">13801 8975 0,'0'0'0,"0"-21"0,-22 21 16,1 0-1,0 42 1,21-21-16,-21 0 16,21 22-16,0-1 0,0 0 0,0 1 15,0-1-15,-21 0 0,21 1 16,0-1-16,-21 0 0,21 22 0,-22-22 15,22 0-15,0 1 0,0-1 0,0 0 16,0-20-16,0 20 0,0-21 0,0 0 16,0 0-16,0 1 0,-21-22 15,21 21-15,-21-42 32,21-1-32,0 1 15,0 0-15,-21 0 0</inkml:trace>
  <inkml:trace contextRef="#ctx0" brushRef="#br0" timeOffset="38548.05">13398 9525 0,'0'0'0,"-21"-21"0,42 21 31,1 0-15,20 0-16,-21 0 0,21 0 0,1 0 15,-1 0-15,22 0 0,-22-21 0,21 21 16,1-21-16,-1 21 0,-20-22 15,20 22-15,-20-21 0,-1 0 0,0 0 16,1 0-16,-22 21 0,21-21 0,-21-22 16,0 22-16,-21 0 0,0-21 0,22 20 15,-22-20-15,0 0 0,0 21 16,0-22-16,0 22 0,0 0 16,0 0-16,0 0 0,0-1 0,-22 1 15,1 21-15,0 21 16,21 1-16,-21-1 0,21 21 15,0-21-15,0 22 0,-21-22 0,21 21 16,-21 0-16,21 1 0,-22-22 16,22 21-16,-21 1 0,21-1 0,0 0 15,-21 1-15,0-1 0,0 0 0,21-21 16,-21 22-16,-1-1 0,22-21 0,0 22 16,-21-22-16,21 0 0,0 0 0,-21-21 15,21 21-15,0 0 0,0-42 47,0 0-47,21 21 0,-21-21 16,21 0-16,1 0 0,-1-22 0,0 22 15,0 0-15,0-21 0,0 20 0,1 1 16,20-21-16,-21 21 0,0 0 16,0-1-16,1 22 0,-1-21 0,0 21 15,0 0-15,0 0 16,-21 21-16,0 1 15,0-1-15,0 0 0,0 0 0,0 0 16,0 0-16,0 1 0,0-1 16,0 0-16,0 0 0,0 0 0,0 0 15,0 1-15,0-1 0,0 0 16,21 0-16,-21 0 0,22-21 0,-1 21 16,0-21-16,0 0 0,0 0 0,0 0 15,1 0-15,20 0 0,-21 0 0,0 0 16,22 0-16,-22-21 0,21 0 0,-21 21 15,0-21-15,1 0 0,-1-22 0,0 22 16,0 0-16,-21-21 0,0-1 16,21 22-16,-21-21 0,0 21 0,0-22 15,0 22-15,0 0 0,0 0 0,0 0 16,-21 21 0,0 0-16,0 0 0,0 21 15,-1 0-15,22 0 0,0 0 16,0 1-16,-21-1 0,21 21 15,0-21-15,0 22 0,0-22 0,0 0 16,0 21-16,0-21 0,0 1 0,0-1 16,21 0-16,-21 0 0,22 0 15,-1 0-15,0-21 16,0 0-16,0 0 0,0 0 16,1-21-16,-22 0 15,21 21-15,0-21 0,0 0 16,0 0-16,0-1 0,22 1 15</inkml:trace>
  <inkml:trace contextRef="#ctx0" brushRef="#br0" timeOffset="39167.74">16489 9017 0,'0'-21'0,"0"42"0,0-63 15,0 21-15,-21-1 16,-1 22-16,1 0 16,0 0-16,0 0 15,0 0-15,0 22 0,-1-1 16,1 0-16,0 0 0,0 0 0,0 22 15,-22-22-15,22 21 0,0-21 16,0 22-16,-21-1 0,20 0 0,1 1 16,0-22-16,0 21 0,21 0 15,-21 1-15,21-1 0,0 0 0,0 1 0,0-22 16,0 21-16,0-21 0,0 1 16,21-1-16,0 0 0,0 0 0,0 0 15,1-21-15,20 0 0,-21 0 16,0 0-16,22 0 0,-22 0 0,21-21 15,-21 0-15,0 21 0,22-21 0,-22 0 16,21-1-16,-21 1 0,22-21 0,-22 21 16,0-22-16,21 22 0,-20-21 0,-1 21 15,0-22-15,-21 22 0,0 0 0,21 21 16,-21-21-16,0 42 31,0 0-31,-21 0 16,0 1-16,21-1 0,-21 0 0,21 0 15,0 21-15,0-20 0,-22-1 0,22 0 16,0 0-16,0 0 0,0 0 0,0 1 16,0-1-16,0 0 15,0-42 17,0 0-17,0-1-15,0 1 0,0 0 16,0 0-16</inkml:trace>
  <inkml:trace contextRef="#ctx0" brushRef="#br0" timeOffset="39391.61">16743 9081 0,'0'0'0,"-43"0"15,43-22-15,-21 22 16,21-21-16,0 42 47,21-21-31,-21 22-16,22-22 15</inkml:trace>
  <inkml:trace contextRef="#ctx0" brushRef="#br0" timeOffset="39891.49">16997 9271 0,'-21'-42'16,"42"84"-16,-42-105 0,-1 63 15,22-22-15,22 22 32,-1 0-32,0 0 15,0 22-15,0-22 0,-21 21 16,21 0-16,1 0 0,-1 0 0,0 0 16,0 1-16,-21 20 0,21-21 0,-21 0 15,21 0-15,-21 22 0,0-22 0,0 0 16,0 21-16,0-20 0,0-1 15,0 0-15,0 0 0,0 0 16,0 0-16,-21 1 16,0-22-1,21-22 1,0 1-16,0 0 0,0 0 16,0 0-16,0 0 15,0-22-15,21 22 0,0 0 0,1 0 16,-22 0-16,21-22 0,0 22 0,0 0 15,-21 0-15,21-22 0,0 22 0,1 0 16,-1 0-16,-21 0 0,21 21 16,0-21-1,0 21 1,0 0 0,1 0-16,-1 0 15</inkml:trace>
  <inkml:trace contextRef="#ctx0" brushRef="#br0" timeOffset="40248.33">17907 9250 0,'0'-21'16,"0"0"-1,0-1-15,-21 1 0,21 0 16,-21 21-16,-1 0 15,1 0-15,0 0 0,0 0 16,0 21-16,0 0 0,-1 1 16,1-1-16,0 0 0,0 0 0,0 21 15,21-20-15,-21-1 0,-1 21 16,22-21-16,0 22 0,-21-22 0,21 21 16,0-21-16,0 22 0,0-22 0,0 0 15,0 0-15,0 0 0,21 0 0,1 1 16,-1-1-16,0-21 0,0 0 15,0 21-15,0-21 0,1 0 16,-1 0-16,0 0 0,0 0 0,0 0 16,0 0-16,1-21 0,-1 21 0,0-21 15,0-1-15,0 1 0,0 0 0,1 0 16,-1 0-16,0 0 0,0-1 0</inkml:trace>
  <inkml:trace contextRef="#ctx0" brushRef="#br0" timeOffset="40572.16">18415 8848 0,'0'0'0,"0"-21"15,0-43-15,0 43 16,-21 21 0,0 0-16,21 21 15,-22 0-15,1 0 0,21 22 16,-21-22-16,0 21 0,21 1 0,-21-1 15,0 0-15,21 1 0,-22-1 0,22 0 16,-21 1-16,0-1 0,21 0 0,-21 1 16,21-22-16,0 21 0,0 0 0,-21-20 15,21 20-15,0-21 0,0 0 16,0 0-16,0 1 0,0-1 0,0 0 16,0 0-16,21-21 31,-21-21-16,21 21-15,0-21 0,0 0 16,1-1-16,-1 1 0</inkml:trace>
  <inkml:trace contextRef="#ctx0" brushRef="#br0" timeOffset="41063.96">18605 9440 0,'-21'0'15,"21"22"-15,21-22 32,1 0-32,-1 0 0,0 0 15,0 0-15,0 0 0,0 0 16,1 0-16,-1 0 0,0 0 0,0 0 16,0 0-16,0-22 0,1 1 15,-1 0-15,0 0 0,-21 0 16,0 0-16,0-1 0,21 1 15,-21 0-15,0 0 0,0 0 16,-21 21-16,0-21 0,0 21 16,-1 0-16,1 0 15,0 0-15,0 0 0,0 21 0,0 0 0,-22 0 16,22 0-16,0 0 0,0 1 16,0-1-16,-1 0 0,1 0 0,0 0 15,0 0-15,21 22 0,0-22 0,0 0 16,0 0-16,0 0 0,0 1 15,0-1-15,0 0 0,21 0 0,0 0 16,0-21-16,1 21 0,-1-21 0,0 0 16,21 0-16,-21 0 0,1 0 0,-1 0 15,0 0-15,21 0 0,-21 0 0,1 0 16,-1 0-16,0 0 16,-21-21-1,21 0-15,-21 0 31,21 21-31,-21-21 16</inkml:trace>
  <inkml:trace contextRef="#ctx0" brushRef="#br0" timeOffset="53520.05">20722 9313 0,'0'-21'0,"0"0"32,0 0-32,0 0 15,21 21 1,-21-21 0,21 21-16,-21-22 0,0 1 15,22 0-15,-22 0 16,0 0-16,0 0 15,0 42 48,0 0-63,-22 0 0,22 0 16,-21 0-16,21 22 0,0-22 0,0 0 15,-21 21-15,0-20 0,21-1 0,-21 21 16,21 0-16,-21 1 0,-1-1 15,22 0-15,-21 22 0,0-22 0,0 22 16,0-22-16,21 0 0,-21 1 0,-1-1 16,1 0-16,0 1 0,21-1 0,-21 0 15,21-20-15,-21 20 0,21-21 0,-21 0 16,21 0-16,0 1 16,0-1-16,0 0 0,-22 0 0,22 0 15,0 0-15,-21 1 0,21-1 16,0 0-1,0-42 17,0 0-17,0-1-15,0 1 0,0 0 16,0 0-16,0 0 0,0 0 0,21-1 16,-21 1-16,22-21 0,-22 21 0,21-22 15</inkml:trace>
  <inkml:trace contextRef="#ctx0" brushRef="#br0" timeOffset="54156.2">20553 9292 0,'0'-21'16,"0"0"-16,0 0 15,0 0 1,21-1 0,-21 1-1,21 21-15,0 0 0,0-21 0,1 21 16,-1 0-16,0-21 0,0 21 16,21-21-16,-20 21 0,-1 0 0,0 0 15,0-21-15,21 21 0,-20 0 0,-1 0 16,0 0-16,0 0 0,0 21 15,0 0-15,1-21 0,-1 21 0,0 0 16,0 0-16,0 22 0,-21-22 0,0 0 16,0 0-16,0 22 0,0-22 0,0 0 15,0 0-15,0 0 0,-21 22 16,0-22-16,0 0 0,0 0 16,-1 0-16,-20 0 0,21 1 0,-21-22 15,20 21-15,1 0 0,-21 0 0,21-21 16,-22 21-16,22-21 0,0 0 0,0 0 15,0 21-15,0-21 0,-1 0 16,1 0-16,0 0 0,0 0 0,0 0 16,0 0-16,-1 0 15,22-21 142,0 0-142,22 21-15,-1-21 0</inkml:trace>
  <inkml:trace contextRef="#ctx0" brushRef="#br0" timeOffset="55389.39">20764 9313 0,'-21'0'16,"0"0"0,21-21-16,0 0 15,0 0 1,21 21-16,0 0 0,1-21 15,20 21-15,-21 0 0,21 0 0,-20-21 16,20 21-16,0 0 0,-21 0 16,22 0-16,-1 0 0,-21 0 0,22 0 15,-22 0-15,-21 21 0,0 0 16,0 0-16,-21 0 0,-22 0 16,1 1-16,0-1 15,-22 0-15,1 0 0,-1 0 0,-21 22 16,1-22-16,20 0 0,1 0 0,-1 0 15,22 0-15,0 1 0,-1-22 0,43 21 16,-21-21-16,42 0 16,22 0-16,-22 0 15,21-21-15,22 21 0,-22-22 0,0 1 16,22 21-16,-22-21 0,0 21 0,1-21 16,-1 21-16,-21 0 0,0 0 15,1 0-15,-44 0 16,1 0-16,0 0 15,-21 21-15,-1 0 0,1-21 0,0 21 16,-1 1-16,1-1 0,21 0 16,-21 0-16,20 0 0,-20-21 0,21 21 15,0 1-15,0-1 0,21 0 16,21-21 0,0 21-16,21-21 15,-21 0-15,22 0 0,-22 0 0,21 0 16,-21 21-16,22-21 0,-22 21 0,0-21 15,0 0-15,-21 22 0,0-1 0,-21 0 16,0 0-16,0 0 0,-22-21 16,22 21-16,-21 1 0,0-22 15,20 21-15,-20 0 16,21-21-16,0 0 0</inkml:trace>
  <inkml:trace contextRef="#ctx0" brushRef="#br0" timeOffset="55851.48">22161 9144 0,'0'0'0,"0"-21"15,0 0-15,0 0 16,0-1-16,22 1 31,-22 42-15,0 1-16,0-1 0,0 21 15,0-21-15,0 22 0,0-22 0,0 21 16,-22 0-16,22-20 16,-21 20-16,0 0 0,21 1 0,0-1 15,0 0-15,-21 1 0,21-22 0,-21 21 16,21-21-16,-21 22 0,21-22 0,0 0 16,0 0-16,0 0 0,0 0 15,0 1-15,-22-22 0,22 21 16,0-42-1,0-1 1,22 22-16,-22-21 0,21 0 0,0 0 16,0 0-16,0 0 0,0-22 15,1 22-15</inkml:trace>
  <inkml:trace contextRef="#ctx0" brushRef="#br0" timeOffset="56151.31">22500 9102 0,'0'0'15,"0"-43"1,0 22-16,0 42 16,0 1-1,0-1-15,0 0 0,0 0 16,21 21-16,-21 1 0,0-22 0,0 21 16,0 1-16,0-1 0,0 0 0,0 1 15,0-1-15,0-21 0,-21 21 16,21 1-16,0-22 0,0 21 15,0-21-15,-21 22 0,21-22 16,0 0-16,0 0 0,0 0 16,0-42 15,0 0-15,0 0-16,0 0 0,0 0 15,0-22-15,0 22 0</inkml:trace>
  <inkml:trace contextRef="#ctx0" brushRef="#br0" timeOffset="56469.18">22119 9081 0,'0'0'0,"-21"0"0,0 0 0,0 0 0,21-22 15,-22 22-15,22-21 16,22 21-1,-1 0-15,0 0 0,21 0 16,1 0-16,-1 0 0,-21-21 16,43 21-16,-22 0 0,0 0 0,1 0 15,-1 0-15,-21 0 0,21 0 16,-20 0-16,-1 0 0,0 0 0,0-21 16,0 21-16,-21 21 31,0 0-16,-21 0 1,21 1-16,0-1 16</inkml:trace>
  <inkml:trace contextRef="#ctx0" brushRef="#br0" timeOffset="57215.76">22923 9737 0,'0'0'0,"0"21"15,22-21 16,-1 0-31,0-21 16,0 21-16,-21-21 0,21 21 16,-21-22-16,21 1 0,1 0 0,-22 0 15,21 0-15,-21 0 0,21-22 16,-21 22-16,0-21 0,21-1 0,-21 22 16,21-21-16,-21 0 0,21 20 0,-21 1 15,0-21-15,0 21 0,0 0 0,0-1 16,0 1-16,0 0 15,-21 21-15,0 0 0,0 0 16,0 0-16,0 21 16,-1 0-16,22 1 0,-21-1 15,21 0-15,0 0 0,-21 0 16,21 0-16,0 1 0,0-1 16,0 0-16,0 0 15,21-21-15,0 0 0,1 21 16,-1-21-16,0 0 0,0 0 15,0 0-15,0 0 0,1 0 0,-1 0 16,0 0-16,0-21 0,0 0 0,0 21 16,-21-21-16,22 0 0,-1-1 0,0 1 15,0 0-15,0 0 0,-21 0 16,21 0-16,-21-1 0,22 1 0,-1 21 16,-21-21-16,0 42 31,0 0-16,-21 1-15,21-1 0,0 0 0,-22 0 16,1 0-16,21 0 0,0 22 0,0-22 16,0 0-16,-21 0 0,21 22 15,0-22-15,0 0 0,0 21 0,0-21 16,0 1-16,0-1 0,0 0 0,21 0 16,-21 0-16,21-21 0,-21 21 0,22-21 15,-1 0-15,0 0 0,-21 22 0,21-22 16,0 0-16,0 0 15,1 0-15,-1-22 16,-21 1-16,21 21 0,0-21 0,0 0 16,0 0-16,1 21 0,-1-21 0</inkml:trace>
  <inkml:trace contextRef="#ctx0" brushRef="#br0" timeOffset="58085.14">24045 8530 0,'0'0'0,"-21"-21"16,21 0 0,0 0-1,0 0 1,0-1-1,21 22 1,0 0-16,1 0 0,-1 0 16,0 0-16,0 0 0,0 0 15,0 0-15,1 0 0,-1 0 16,0 0-16,-21 22 16,21-22-16,-21 21 0,21 0 0,-21 0 15,0 0-15,0 0 0,0 1 0,0-1 16,0 0-16,-21 0 0,0 0 0,0 22 15,0-22-15,-1 0 16,1 0-16,0 0 0,0 22 0,0-22 16,-22 0-16,22 0 0,-21-21 0,21 21 15,0 0-15,-22 1 0,22-22 16,0 21-16,0-21 0,0 0 0,21 21 16,-22-21-16,1 0 15,21 21-15,21-21 63,1 0-48,-1 0-15,0 0 16,0 0-16,0 0 0,0 0 16,1 0-16,-1 0 0,0 0 0,21 0 15,-21 0-15,1 0 0,-1 0 16,0 0-16,0 0 0,21 0 0,-20 0 15,-1 0-15,0 0 0,0 0 16,0 0 0,0 0-1,-42 0 63,0 0-62,0 0 0</inkml:trace>
  <inkml:trace contextRef="#ctx0" brushRef="#br1" timeOffset="84087.69">7006 11409 0,'0'0'0,"21"0"16,-21-21 0,0 0-1,0-1 1,0 1-16,0 0 15,0 0 1,0 0-16,21 21 266,-21-21-235,0-1 16,0 44 0,0-1-32,0 0-15,0 0 0,22 21 16,-22-20-16,0-1 0,21 21 0,0-21 16,0 22-16,0-1 0,-21-21 15,21 21-15,1 1 0,-1-1 0,0 0 16,0-20-16,-21 20 0,21 0 0,0 1 15,-21-22-15,22 21 0,-22-21 0,0 22 16,0-22-16,0 21 0,0-21 16,0 0-16,0 1 0,0-1 15,0 0-15,0-42 47,0 0-47,0-1 0,-22 1 0,22-21 16,0 21-16,0-22 0,0 1 0,0 0 15,0-22-15,0 22 0,22 0 0,-22-1 16,0-20-16,21 20 0,0 1 16,0 0-16,0-1 0,-21 1 0,21 21 15,1 0-15,-22-22 0,21 22 0,0 21 16,-21-21-16,0 0 0,21 21 16,0 0 30,-21 21-46,0 0 16,0 0-16,21 1 16,-21-1-16</inkml:trace>
  <inkml:trace contextRef="#ctx0" brushRef="#br1" timeOffset="85679.76">7832 11917 0,'21'0'16,"0"-21"-16,0 0 16,-21-1-16,21 1 15,-21 0-15,21 0 0,-21 0 16,0 0-16,0-1 0,0 1 0,0 0 15,0 0-15,-21 0 0,0 0 16,0 21-16,0-22 0,0 22 16,-1 0-16,1 0 0,0 22 15,0-1-15,-21-21 0,20 21 16,1 0-16,0 0 0,0 22 16,0-22-16,21 0 0,-21 21 0,21-21 15,-22 1-15,22 20 0,0-21 0,0 21 16,0-20-16,0-1 0,0 0 0,0 0 15,22 0-15,-1 0 16,0-21-16,0 0 0,0 0 0,0 0 16,1 0-16,-1 0 0,0-21 15,0 0-15,0 21 0,0-21 0,1 0 16,-1 0-16,0-22 0,-21 22 16,21-21-16,0 21 0,0-1 0,-21-20 15,0 21-15,22-21 0,-22 20 16,21 1-16,-21 0 0,0 0 0,0 0 15,0 42 17,0 0-32,-21 0 0,-1 0 15,22 1-15,-21-1 0,21 0 0,0 0 16,0 21-16,0-20 0,0-1 16,0 21-16,0-21 0,0 0 0,0 1 15,0-1-15,0 0 0,0 0 0,21-21 16,1 21-16,-1-21 0,0 0 0,0 0 15,0 0-15,0 0 0,1 0 16,20 0-16,-21 0 0,0-21 16,0 0-16,1 0 0,-1 0 0,0-22 15,0 22-15,-21 0 0,0-21 0,21 20 16,-21 1-16,0-21 0,0 21 16,0 0-16,0-1 0,0 1 0,0 0 15,-21 21 1,0 0-16,21 21 15,0 0-15,-21-21 0,21 22 16,0-1-16,0 0 16,0 0-16,21-21 0,-21 21 15,21-21-15,-21 21 0,21 1 16,0-1-16,-21 0 16,0 0-16,22-21 0,-22 21 0,21 0 15,-21 1-15,0-1 0,0 0 16,21 0-16,-21 0 0,21-21 15,-21 21-15,21 1 0,0-22 16,1 0-16,-1 21 0,0-21 16,0 0-16,0 0 0,0 0 0,1 0 15,-1 0-15,0 0 0,0 0 0,21-21 16,-20 21-16,-1-22 0,0 1 0,0 0 16,0 0-16,22 0 15,-22-22-15,0 22 0,0-21 0,0 21 16,-21 0-16,21-22 0,-21 22 0,0 0 15,0 0-15,0 0 0,0-1 0,0 1 16,-21 0-16,0 21 16,0 0-16,0 0 0,0 0 0,-1 0 15,1 0-15,0 0 0,0 0 0,0 21 16,-22 0-16,22 1 0,0-1 0,0 0 16,0 0-16,0 0 0,-1 0 15,1 22-15,21-22 0,-21 0 0,21 21 16,0-20-16,0-1 0,0 0 0,0 0 15,21 0-15,0 0 0,1 1 16,-1-22-16,0 0 0,0 0 16,0 0-16,0 0 0,1 0 15,-1 0-15,0-22 0,0 1 16,0 0-16,0 0 0,1 0 0,-1 0 16,0-22-16,-21 22 0,21 0 0,-21-21 15,21 20-15,-21 1 0,21 0 16,-21 0-16,0 0 0,0 42 47,-21 0-32,21 0-15,0 0 0,0 1 0,0-1 0,0 0 16,0 21-16,0-21 0,0 1 16,0-1-16,0 0 0,0 0 0,21 0 15,-21 0-15,22-21 0,-1 22 0,0-1 16,21-21-16,-21 0 0,1 0 15,-1 0-15,21 0 0,-21 0 0,0 0 16,1 0-16,-1-21 0,0 21 0,0-22 16,0 1-16,0 0 0,1 0 0,-1 0 15,-21-22-15,21 22 0,0 0 16,-21 0-16,0 0 0,0 0 16,0-1-16,0 1 0,0 42 31,0 1-16,0-1-15,-21 0 0,21 0 16,0 0-16,0 0 0,-21 1 0,21-1 16,0 0-16,0 0 0,0 0 0,0 0 15,0 1-15,0-1 0,0 0 16,21-21-16,0 0 16,0 0-1,0 0-15,1 0 16,-22-21-16,0 0 15,21 21-15,0-22 0</inkml:trace>
  <inkml:trace contextRef="#ctx0" brushRef="#br1" timeOffset="86042.18">9546 11536 0,'-21'0'0,"42"0"0,-63 21 16,21-21-16,-1 21 0,22 0 16,0 1-16,0-1 15,22-21 1,-1 0 0,0 0-16,0 0 0,0 0 15,0 0-15,-21-21 16,0-1-16,22 22 0,-22-21 0,0 0 15,0 0-15,0 0 16,0 0-16,-22 21 16,1 0-16,0 0 15,0 21-15,21 0 0,-21-21 16,21 21-16,-21 0 0,21 0 16,0 1-16,0-1 15,21-21 1,0 0-16</inkml:trace>
  <inkml:trace contextRef="#ctx0" brushRef="#br1" timeOffset="86644.4">10139 11155 0,'0'0'0,"-21"0"0,-1 0 0,1 0 15,0 0-15,0 21 0,0 0 0,21 0 16,0 1-16,-21-1 0,21 21 16,-22 0-16,22-20 0,0 20 15,0 0-15,0 1 0,0-1 0,0 0 16,-21 1-16,21-1 0,0 0 0,-21 1 16,21-1-16,0 0 0,0 1 0,0-1 15,0-21-15,0 21 0,0-20 16,-21 20-16,21-21 0,0 0 0,0 0 15,0 1-15,0-1 0,0-42 47,0-1-47,0 1 16,21 0-16,-21 0 0,21 0 16,-21 0-16,21-1 0,1-20 0,-1 21 15,0 0-15,0 0 0,0-1 0,22 1 16,-22 21-16,21-21 0,-21 21 0,22 0 15,-22 0-15,21 0 0,-21 0 16,0 0-16,1 0 0,-1 21 0,0 0 16,0-21-16,-21 22 0,21 20 0,-21-21 15,0 0-15,0 0 0,0 1 0,0-1 16,0 0-16,0 21 0,-42-21 16,21 1-16,0-22 0,-22 21 0,1 0 15,0 0-15,-1 0 0,1-21 16,0 21-16,-1-21 0,1 22 0,0-22 15,20 0-15,-20 0 0,21 21 0,0-21 16,0 0-16,-1 0 0,1 0 16,21-21-1,0-1 1,0 1-16,21 0 0,1 21 16,-1-21-16,0-21 0,0 20 0,21 1 15</inkml:trace>
  <inkml:trace contextRef="#ctx0" brushRef="#br1" timeOffset="87004.21">10753 11218 0,'0'0'0,"-22"-42"16,1 21-16,21 42 31,0 21-31,0-20 0,0 20 16,0 0-16,0 1 0,0 20 0,0-21 15,0 22-15,0-22 0,0 22 16,0-22-16,0 0 0,0 22 16,-21-22-16,21 1 0,-21-1 0,0 0 15,21 1-15,0-22 0,0 21 0,-21-21 16,21 0-16,-22 1 0,22-1 0,0 0 15,-21 0-15,21 0 16,0-42 15,21 0-31,1 0 16,-1 0-16,-21-1 0,21 1 0,0 0 16</inkml:trace>
  <inkml:trace contextRef="#ctx0" brushRef="#br1" timeOffset="87733.69">10901 11980 0,'21'0'16,"0"0"-16,0 0 0,-21-21 16,21 21-16,1 0 0,-1-21 0,0 21 15,-21-21-15,21 21 0,0-21 16,0 21-16,1-21 0,-22-1 0,21 22 15,-21-21-15,21 0 0,-21 0 16,0 0-16,0 0 0,0-1 16,-21 22 15,0 0-31,-1 22 16,1-1-16,0-21 0,0 21 0,21 0 15,-21 0-15,0 0 0,-1 1 0,22-1 16,0 0-16,-21 0 0,21 0 0,-21 0 15,21 1-15,0-1 0,0 0 0,0 0 16,0 0-16,0 0 0,21-21 16,0 0-16,-21 22 15,22-22-15,-1 0 0,0 0 0,0 0 16,0 0-16,22 0 0,-22 0 0,0 0 16,21 0-16,1 0 0,-22-22 0,21 22 15,0-21-15,-20 0 0,20 0 0,0 0 16,-21 0-16,22-1 0,-22 1 15,21 0-15,-21 0 0,1 0 0,-1-22 16,0 22-16,-21 0 0,0 0 0,21 21 16,-21-21-16,0 0 15,-21 21-15,0 0 0,0 0 16,-1 0-16,1 0 0,0 21 0,0-21 16,0 21-16,0 0 0,-1 0 15,22 0-15,0 1 16,0-1-16,0 0 0,0 0 0,0 0 15,22 0-15,-22 1 0,21-1 16,0-21-16,-21 21 0,21-21 0,-21 21 16,21-21-16,0 21 0,1 0 15,-22 1-15,0-1 32,0 0-17,-22-21-15,1 0 16,0 0-16,0 0 0,0 0 0,0 0 15,-1 0 1,1 0-16,21-21 16,0 0-16,0-1 15,0 1-15,0 0 0</inkml:trace>
  <inkml:trace contextRef="#ctx0" brushRef="#br1" timeOffset="88792.37">16785 11113 0,'0'0'0,"0"-22"0,0 1 0,-21 0 15,0-21-15,21 21 0,-21-1 16,-1 1-16,22 0 0,0-21 0,0 21 16,-21-1-16,21 1 0,-21 0 15,21 42 17,0 0-17,0 1-15,21-1 0,-21 0 0,0 21 16,0-21-16,0 22 0,0-22 0,0 21 15,0 1-15,0-1 0,0 0 16,0 22-16,0-22 0,0 0 0,0 22 16,0-22-16,0 1 0,0 20 0,0-21 15,0 1-15,0 20 0,0-20 16,0 20-16,0-21 0,0 22 0,0-1 16,0 1-16,0-22 0,0 22 0,0-1 15,0 1-15,0-1 0,0-20 16,0 20-16,0 1 0,0-1 0,0 1 15,0 20-15,0-20 0,0 20 0,0-20 16,0 21-16,0-22 0,0 22 0,0-22 16,0 22-16,0 0 0,0-1 0,0 1 15,0 0-15,0-1 0,0 22 16,0-21-16,0-1 0,0 1 16,0 0-16,0-1 0,0 1 0,0 21 0,0-21 15,0-1-15,0 1 0,0 0 16,0-1-16,-21 1 0,21 0 0,0 20 15,-21-20-15,21 0 0,0-1 16,0 1-16,-21 0 0,21-1 0,-21 22 16,21-21-16,0 0 0,-22 20 0,22-20 15,0 0-15,0-1 0,0 1 0,0 0 16,0-1-16,0 1 0,0 0 16,0-1-16,0 1 0,0-21 0,0 20 15,0-20-15,0-1 0,0 1 0,0-1 16,0 1-16,22-22 0,-22 22 0,0-22 15,0 21-15,21-20 16,-21-22-16,21 21 0,-21-21 0,0 1 16,0-1-16,0 0 0,0-42 31,0 0-15,0-1-16,0-20 0,0 0 0,0-1 15,0 1-15,0-21 0,0-1 16,21 1-16,0-1 0</inkml:trace>
  <inkml:trace contextRef="#ctx0" brushRef="#br1" timeOffset="89860.28">19389 10922 0,'0'-21'0,"0"0"31,-22 21-15,1 21-1,0 0-15,0-21 16,21 21-16,-21 0 0,0 1 0,21-1 15,0 21-15,-22-21 0,1 22 0,21-22 16,-21 21-16,21 0 0,-21 1 0,21-1 16,-21 0-16,21-20 0,-21 20 0,21 0 15,0-21-15,0 1 0,0-1 0,0 0 16,21 0-16,0 0 0,0-21 16,21 0-16,-20 21 0,20-21 0,-21 0 15,21 0-15,1 0 0,-1-21 0,0 21 16,1-21-16,-1 0 0,0 0 0,1 0 15,-1-1-15,0-20 0,-20 21 16,20-21-16,-21-1 0,-21 1 0,0 0 16,0-1-16,0 1 0,0 0 15,0-1-15,0 1 0,-21 0 0,0 20 16,0-20-16,-1 21 0,-20 0 0,0 0 16,-1 21-16,22 0 0,-21 0 0,0 0 15,20 0-15,-20 0 0,0 0 0,21 0 16,-1 21-16,1 0 0,0 0 15,0 0-15,21 0 0,-21 1 0,21 20 16,0-21-16,0 0 0,0 0 0,0 1 16,21-1-16,21 0 0,-21 0 0,1 0 15,20-21-15,0 0 0,1 21 16</inkml:trace>
  <inkml:trace contextRef="#ctx0" brushRef="#br1" timeOffset="90207.98">20172 10943 0,'0'-21'0,"0"42"0,0-63 0,0 21 0,0 0 15,0-1-15,0 44 32,0-1-32,0 0 0,0 0 15,0 21-15,0 1 0,0-22 16,0 21-16,0 1 0,0 20 15,0-21-15,0 1 0,0 20 0,0-20 16,0 20-16,0 1 0,0-1 0,0-21 16,0 22-16,0-22 0,-21 22 0,21-1 15,0-20-15,0-1 0,-22 21 0,22-20 16,-21-1-16,21 0 0,0-20 0,0 20 16,-21-21-16,21 0 0,0 0 0,-21 1 15,21-44 16,0 1-31,0 0 0,0 0 16,0 0-16,0 0 0,0-22 16,0 1-16</inkml:trace>
  <inkml:trace contextRef="#ctx0" brushRef="#br1" timeOffset="90547.79">20129 11155 0,'-21'-42'0,"42"84"0,-42-106 0,21 22 15,-21 21-15,21 0 0,-21-22 0,21 22 16,0 0-16,0 0 16,0 0-16,21 21 0,0 0 15,0 0-15,1 0 0,20 0 0,-21 0 16,21 0-16,1 21 0,-1 0 0,-21 0 16,22 0-16,-22 1 0,0-1 0,0 21 15,-21-21-15,0 0 0,0 1 0,0-1 16,0 21-16,-21-21 0,0 0 15,0 1-15,-1-1 0,-20 0 0,21-21 16,0 21-16,-22 0 0,22-21 0,0 21 16,0-21-16,0 0 0,0 22 0,-1-22 15,22 21 1,22-21 15,-1 0-15,0 0-16,21 0 0,-21-21 15</inkml:trace>
  <inkml:trace contextRef="#ctx0" brushRef="#br1" timeOffset="93431.66">20637 11388 0,'22'0'15,"-1"0"-15,0-21 16,0-1-16,0 1 15,0 0-15,1 0 16,-1 0-16,-21-22 0,21 22 0,-21 0 16,21 0-16,-21-21 0,0 20 0,0 1 15,0 0-15,0 0 0,0 0 16,0 0-16,-21 42 31,0 0-31,21 0 0,0 0 0,-21 0 16,-1 1-16,1-1 0,0 21 0,21-21 15,0 22-15,0-22 0,-21 0 16,21 21-16,0-21 0,0 1 0,0-1 16,0 0-16,0 0 0,21 0 15,-21 0-15,21-21 0,0 0 0,1 22 16,20-22-16,-21 0 0,0 0 0,22 0 16,-22 0-16,21-22 0,-21 1 0,22 21 15,-22-21-15,21 0 0,-21 0 16,0 0-16,1-22 0,-1 22 0,-21-21 15,0 21-15,21-22 0,-21 22 0,0 0 16,0 0-16,0 0 0,0-1 0,0 1 16,-21 21-1,21 21 17,0 1-17,21-1-15,0 0 16,0-21-16,-21 21 0,21-21 15,1 21-15,-22 0 0,21 1 0,0-22 16,-21 21-16,21 21 16,-21 0-16,21-20 0,-21-1 0,0 0 15,0 0-15,21 0 0,-21 0 0,22 1 16,-22-1-16,21 0 0,0 0 16,0 0-16,0-21 15,0 0-15,1 0 0,-1 0 16,-21-21-16,21 0 15,0 0-15,-21 0 0,21-1 16,-21 1-16,21 0 0,1-21 0,-1-1 16,0 1-16,0 0 0,21-1 15,1 22-15,-22-21 0,21 0 0,1 20 16,-22 1-16,21 0 0,-21 0 0,0 21 16,22 0-16,-22 0 0,0 0 15,0 0-15,-21 21 16,0 0-16,0 0 0,0 1 0,0-1 15,0 0-15,0 0 0,21 0 0,-21 0 16,0 1-16,0-1 0,22 0 16,-22 0-1,0-42 32,0 0-47,0 0 0,0-1 16,0 1-16,0 0 0,0 0 0,0 0 15,0 0-15,0-1 0,0 1 0,0 0 16,-22 0-16,1 21 16,0 0-16,0 0 15,0 0-15,0 0 0,-1 21 0,1 0 16,0 0-16,-21 1 0,21-1 16,-1 0-16,-20 42 0,0-41 15,42-1-15,-21 0 0,21 21 0,0-21 16,0 1-16,0-1 0,0 0 15,0 0-15,0 0 0,21-21 0,-21 21 16,21 1-16,0-22 0,0 0 0,0 0 16,1 0-16,-1 0 0,0 0 0,0 0 15,0 0-15,0-22 0,1 22 0,-1-21 16,-21 0-16,21 0 0,0 0 16,0 0-16,-21-1 0,0-20 0,21 21 15,1-21-15,-22 20 0,0-20 0,0 21 16,21-21-16,-21 20 0,0 1 0,0 0 15,0 42 17,-21 0-17,21 1-15,0-1 0,0 0 0,0 21 16,0-21-16,0 1 0,0 20 0,0-21 16,0 0-16,0 22 0,0-22 0,0 0 15,0 0-15,21 0 0,0 0 0,0-21 16,0 22-16,0-22 0,1 0 0,-1 0 15,0 0-15,0 0 0,0 0 16,22 0-16,-22-22 0,0 22 0,0-21 16,0 0-16,-21 0 0,21 0 0,1-22 15,-1 22-15,-21-21 0,21 0 16,0-1-16,0 1 0,-21-22 0,21 22 16,22-21-16,-22 20 0,0 1 0,0-22 15,0 22-15,-21 0 0,0-1 16,22 22-16,-22 0 0,0 0 0,-22 21 31,22 21-31,-21 0 0,0 0 0,21 1 16,-21 20-16,0-21 0,21 21 15,-21-20-15,21 20 0,0 0 0,0 1 16,-22-1-16,22 0 0,0 1 0,-21-1 16,21 0-16,0 1 0,0-1 0,0-21 15,0 21-15,0-20 0,0 20 16,0-21-16,0 0 0,0 0 0,21 1 15,1-22-15,-1 0 16,0 0-16,0 0 0,0 0 16,0 0-16,1 0 0,-1-22 0,0 22 15,0-21-15,0 0 0,0 0 0,1 0 16,-1-22-16,0 22 0,0 0 16,-21-21-16,21 21 0,0-1 0,1 1 0,-22 0 15,0 0-15,0 0 0,0 42 31,0 0-15,0 0-16,0 0 0,-22 1 0,22-1 16,0 0-16,0 0 0,0 0 0,0 0 15,0 1-15,0-1 0,0 0 0,0 0 16,0 0-16,22-21 16,-1 0-16,0 0 0,0 0 15,0 0-15,0 0 0,1 0 16,-1 0-16,-21-21 0,21 0 0,0 21 15,0-21-15,0 0 0,1-1 0,-22-20 16,21 21-16,0 0 0,0-22 0,0 22 16,-21 0-16,21 0 0,-21 0 15,22 21-15,-22 21 32,0 0-32,0 0 0,-22 0 15,22 1-15,0-1 0,0 0 0,0 0 16,0 0-16,0 0 0,0 1 0,0-1 15,0 0-15,0 0 16,22 0-16,-1-21 0,0 21 16,0-21-16,0 0 0,0 0 0,1 0 15,-1 0-15,0 0 0,0 0 0,0 0 16,0 0-16,-21-21 0,22 0 0,-22 0 16,21 0-16,-21 0 0,0-1 15,0 1-15,0 0 0,0-21 0,0 21 16,0-22-16,0 22 0,-21-21 15,-1 21-15,1-1 0,0 1 0,0 21 16,0 0-16,-22-21 0,22 21 0,0 0 16,0 0-16,0 0 0,0 0 0,21 21 15,0 0 1,21-21 0,0 0-16,0 22 15,0-22-15,0 0 0,1 0 0,20 0 16,-21 0-16,0 0 0,0 0 0,1 0 15,-1-22-15,0 22 0,21 0 0,-21 0 16,22 0-16,-22 0 0,21 0 16,1 0-16,-1 0 0,-21 0 15,21 0-15,-20 22 0,20-22 0,-21 21 16,0 0-16,0-21 0,-21 21 0,0 0 16,0 0-16,0 1 15,0-1-15,0 0 0,0 0 0,0 0 16,-21 0-16,21 1 0,0-1 0,-21 0 15,0 0-15,21 0 16,0 0-16,0 1 16,0-44 15,0 1-15,21 21-16,-21-21 0,21 0 15,0 0-15,-21 0 0,22-1 16,-1 1-16,-21 0 0,21 0 0,0 0 15,0-22-15,0 22 0,1 0 0,-1 0 16,0 0-16,0 0 0,0-1 0,-21 1 16,21 21-16,1 0 15,-22 21-15,0 1 16,0-1-16,0 0 0,0 0 16,0 0-16,0 0 0,0 1 0,0 20 15,0-21-15,0 0 0,0 0 0,0 1 16,21-1-16,0 0 0,-21 0 15,21 0-15,0 0 0,0 1 16,1-1-16,-1-21 0,0 0 0,0 21 16,0-21-16,0 0 0,1 0 0,-1 0 15,0 0-15,0-21 16,0 21-16,-21-21 0,21-1 16,1 1-16,-1 21 0,0-21 0,-21-21 15,21 21-15,0-1 0,0-20 0,1 21 16,-1-21-16,0 20 0,0-20 15,0 21-15,0 0 0,1-22 0,-1 22 16,-21 0-16,-21 21 31,-1 0-31,22 21 0,-21 0 16,0 1-16,21-1 0,0 0 0,0 0 16,0 0-16,0 0 0,0 1 0,0-1 15,0 0-15,0 0 0,0 0 16,0 0-16,0 1 0,0-1 0,0 0 15,0 0-15,0 0 16,0 0-16,0 1 0,0-1 16,0 0-1,-21-21 1,0 0-16,0 0 16,-1 0-1,1-21 1,21 0-16,0-1 0,-21 1 15,21 0-15,-21 0 0</inkml:trace>
  <inkml:trace contextRef="#ctx0" brushRef="#br1" timeOffset="93720.03">24088 10435 0,'0'0'0,"-22"0"0,1 0 16,21-21 0,0 42 30,-21-21-30,21 21 0,-21-21-16,0 22 0,0-22 15</inkml:trace>
  <inkml:trace contextRef="#ctx0" brushRef="#br1" timeOffset="94060.83">22479 10901 0,'0'0'0,"21"0"31,0 0-31,43 0 15,-43 0-15,0 0 0,21 0 0,1 0 0,-22 0 16,21 0-16,-21 0 0,22 0 0,-22 0 16,0 0-16,0 0 0,0 0 0,1 0 15,-1 0 1,-21-21 46,-21 21-62</inkml:trace>
  <inkml:trace contextRef="#ctx0" brushRef="#br1" timeOffset="110319.41">5800 13526 0,'0'-22'46,"0"1"-30,21 21 15,-21-21 157,0 0-157,0 0-15,0 0-1,0-1 17,0 44 14,0-1-30,0 0-16,0 0 16,0 0-16,0 43 15,0-43-15,0 21 0,0-21 0,0 22 16,0-1-16,0 0 0,0-20 16,0 20-16,0 0 0,0 1 0,0-1 15,-21 0-15,21-21 0,-22 22 0,22-1 16,0 0-16,-21 1 0,21-1 0,0 0 15,0 1-15,0-1 16,-21 0-16,21-20 0,-21 20 0,21 0 16,0-21-16,0 1 0,0-1 0,0 0 15,0 0-15,0-42 32,0 0-32,0 0 15,0-1-15,0 1 0,0 0 16,0 0-16,0 0 0,0-22 0,0 22 15,0 0-15,0-21 0,0 21 16,0-22-16</inkml:trace>
  <inkml:trace contextRef="#ctx0" brushRef="#br1" timeOffset="110806.19">5546 13631 0,'0'-21'16,"0"42"-16,-22-42 0,22 0 0,0 0 0,0 0 15,0 0-15,0-1 16,0 1-16,0 0 16,0 0-16,22 21 0,-1-21 15,0 0-15,21 21 16,-21-22-16,22 22 0,-22-21 0,21 21 15,1 0-15,-1 0 0,-21-21 0,21 21 16,1 0-16,-1 0 0,-21 0 16,22 0-16,-22 21 0,21 0 0,-21 1 15,0-1-15,1 0 0,-1 21 0,-21 1 16,0-22-16,0 21 0,0 0 0,0 1 16,0-22-16,0 21 0,-21-21 15,-1 22-15,1-22 0,0 0 0,0 0 16,0 0-16,0 1 0,-1-1 0,1 0 15,0-21-15,0 21 0,0-21 16,0 0-16,-1 0 0,1 21 16,0-21-16,0 0 15,0 0-15,21-21 47,0 0-47,0 0 16,21 21-16,-21-21 0,21-1 15,0 22-15</inkml:trace>
  <inkml:trace contextRef="#ctx0" brushRef="#br1" timeOffset="111236.12">6456 13462 0,'0'0'0,"21"0"16,-21-21-16,0 42 78,0 0-78,0 0 0,0 1 0,0 20 16,0-21-16,0 0 0,0 22 0,-21-22 15,21 0-15,0 0 0,-21 21 16,21-20-16,0-1 0,0 0 0,0 0 16,0 0-16,0 0 0,0 1 15,0-1-15,0 0 31,0-42 1,0 0-32,0-1 0,0 1 15,21 0-15,-21 0 0,0 0 16</inkml:trace>
  <inkml:trace contextRef="#ctx0" brushRef="#br1" timeOffset="111671.93">6477 13145 0,'0'0'0,"-21"0"0,0 0 16,21 21-1,0 0 17,21-21-17,0 0-15,0 0 0,0 0 16,-21-21-16,21 21 16,-21-21-16,22 21 15,-22-22-15,0 1 0,0 0 16,-22 21 15,1 0-31,0 0 0,0 0 16,0 21-16,21 0 15,0 1 1,0-1-16,0 0 31,21-21-15,0 0-16,0 0 0,0 0 15</inkml:trace>
  <inkml:trace contextRef="#ctx0" brushRef="#br1" timeOffset="112248.63">7578 13420 0,'0'0'15,"-22"21"-15,1-21 16,21 21 0,-21-21-16,21 21 31,21-21 0,0 0-31,1 0 0,-1 0 0,0 0 16,0 0-16,0 0 15,0 0-15,1 0 0,-1 0 16,0 0-16,0 0 16,0 0-1,0 0-15</inkml:trace>
  <inkml:trace contextRef="#ctx0" brushRef="#br1" timeOffset="112664.37">7493 13716 0,'0'0'0,"-21"0"16,21 21-16,21-21 31,0 0-31,0 0 16,0 0-16,1 0 0,-1 0 16,0 0-16,0 0 0,0 0 15,0 0 1,1 0-16,-1 0 15,0 0-15,0 0 16,0 0 0,-21-21-1,0 0 32,-21 21-47</inkml:trace>
  <inkml:trace contextRef="#ctx0" brushRef="#br1" timeOffset="115816.18">8932 13420 0,'-21'-21'0,"0"21"0,21-22 16,-21 1-1,21 0 1,0 0-1,21 21 1,-21-21-16,21 21 0,0 0 0,0 0 16,1 0-16,-1 0 0,0 0 15,0 0-15,0 0 16,0 0-16,1 0 0,-1 0 0,0 0 16,0 0-16,0 21 0,0-21 0,-21 21 15,0 0-15,22 0 0,-22 1 0,0-1 16,0 0-16,0 0 0,-22 0 15,1 22-15,0-22 0,0 0 0,0 0 16,-22 0-16,22 0 0,-21 1 0,0-1 16,20 0-16,1-21 0,0 21 0,0-21 15,0 0-15,0 0 0,-1 0 16,22-21 15,22 21-15,-1 0-16,0-21 0,0 21 15,0 0-15,0 0 0,1 0 16,-1 0-16,21 0 0,-21 0 0,0 0 16,1 0-16,-1 0 0,0 21 0,0 0 15,0-21-15,0 21 0,-21 0 16,0 1-16,22-1 0,-22 0 0,0 0 16,0 0-16,0 0 0,0 1 0,0-1 15,-22 0-15,1 0 0,-21 0 0,21-21 16,0 21-16,-22 1 0,22-22 15,-21 21-15,21-21 0,-22 0 0,22 0 16,0 0-16,-21 0 0,20 0 16,1 0-16,0 0 0,-21 0 15,21 0-15,-1-21 0,1-1 16,0 22 0,21-21-16,0 0 31,21 21-16,0-21-15,1 21 16</inkml:trace>
  <inkml:trace contextRef="#ctx0" brushRef="#br1" timeOffset="116045.04">9567 13780 0,'0'-22'0,"0"1"16,0 0 0</inkml:trace>
  <inkml:trace contextRef="#ctx0" brushRef="#br1" timeOffset="116371.86">10181 13314 0,'0'0'0,"0"-21"16,0 0-1,0 42 17,0 0-32,0 0 0,0 0 0,0 22 15,-21-22-15,21 21 0,-21 0 16,0 22-16,21-22 0,-22 1 0,22-1 16,-21 21-16,21-20 0,-21-22 0,21 21 15,0 1-15,-21-22 0,0 21 0,21-21 16,-21 0-16,21 1 15,0-1-15,0-42 47,0-1-47,21 1 16,0 0-16,0 0 0,0 0 0</inkml:trace>
  <inkml:trace contextRef="#ctx0" brushRef="#br1" timeOffset="116980.02">10477 13335 0,'0'0'0,"0"-21"0,0 42 31,0 0-15,0 22-16,0-22 0,0 21 15,0 0-15,-21-20 0,21 20 0,-21 0 16,21 1-16,-21-22 0,0 21 0,21-21 15,-21 0-15,-1 1 0,1-1 16,21 0-16,-21 0 0,21 0 0,21-21 47,0 0-31,-21-21-16,22 21 0,-1 0 0,0 0 15,0-21-15,0 21 16,0 0-16,1 0 0,-1 0 15,0-21-15,0 21 16,0 0-16,0-21 0,1-1 16,-1 22-16,-21-21 0,21 0 15,0 21-15,-21-21 0,0 0 0,0 0 16,21-1-16,-21 1 16,0 0-16,0 0 0,0 0 15,0 0-15,0-1 0,0 1 16,0 42 15,0 22-31,-21-22 0,21 0 16,-21 21-16,21 1 0,0-22 0,-21 21 15,21 1-15,-21-22 0,21 21 16,0-21-16,0 0 0,0 22 0,-22-22 16,22 0-16,0 0 0,-21 0 15,21 1-15,0-1 16,0-42 15,21 21-15,-21-22-16,22 1 0,-22 0 15,21 0-15,0 0 0</inkml:trace>
  <inkml:trace contextRef="#ctx0" brushRef="#br1" timeOffset="117559.7">11261 13483 0,'-22'-21'0,"44"42"0,-65-42 15,22 0-15,21 0 16,0 0-16,0-1 0,0 1 16,0 0-16,0 0 15,21 21-15,0 0 0,1-21 16,-1 21-1,0 0-15,0 0 0,0 0 0,0 0 16,1 0-16,-1 0 0,0 0 0,0 21 16,0-21-16,-21 21 0,21 0 0,1 0 15,-22 1-15,0-1 16,0 0-16,0 21 0,0-21 0,0 1 16,0-1-16,0 21 0,-22-21 0,1 0 15,0 1-15,-21 20 0,21-21 0,-22 0 16,1 0-16,0 1 0,-1-1 0,1 0 15,0-21-15,-1 21 0,22 0 16,-21 0-16,-1-21 0,22 22 0,0-22 16,0 21-16,0-21 0,21 21 15,21-21 17,0 0-32,0 0 0,0 0 0,1 0 15,-1 0-15,0 0 0,21 0 0,-21 0 16,22 0-16,-1 0 0,0 0 0,1 0 15,-22-21-15,21 21 0,1 0 0,-1 0 16,-21 0-16,21 0 0,1 0 16,-22 0-16,0 0 0,21 0 0,-20 0 15,-1 0-15,0 0 16,0 0-16,-21-21 47,-21 21-47,0-22 0,0 22 15,-1 0-15,1-21 0,0 21 0</inkml:trace>
  <inkml:trace contextRef="#ctx0" brushRef="#br1" timeOffset="118397.23">9546 13716 0,'-21'0'16,"21"21"0,0 0-1,0 1 1,21-22-16,0 0 16,0 0-16,1 0 15,-1 0-15,-21-22 16,0 1-1,0 0-15,0 0 16,-21 21 31,21 21-31,0 0-16,0 0 15,0 1-15,21-22 16,0 21-1,0-21-15,0 0 16,-21-21 15,0-1-15,0 1-16,0 0 16</inkml:trace>
  <inkml:trace contextRef="#ctx0" brushRef="#br1" timeOffset="122628.29">889 13801 0,'21'0'16,"0"0"15,0 0-31,-21-21 16,0-1-1,0 1 1,0 0 0,-21 21-1,0 0-15,0 0 0,0 0 0,0 0 16,-1 0-16,1 0 0,0 0 16,0 21-16,0-21 0,0 21 0,-1 1 15,1-1-15,0 0 0,0 0 16,0 0-16,21 0 0,0 1 0,-21 20 15,21-21-15,0 0 0,-22 0 16,22 22-16,0-22 0,0 0 16,0 0-16,22 0 15,-1-21-15,0 0 0,0 0 16,0 0-16,0 0 0,22 0 16,-22 0-16,21 0 0,-21-21 0,1 0 15,20 21-15,-21-21 0,21 0 0,-20-22 16,-1 22-16,0 0 0,0-21 15,21-1-15,-20 1 0,-1 0 0,0-1 16,0 1-16,0 0 0,0-22 16,-21 22-16,22 0 0,-1-1 0,0-20 15,-21 20-15,0 1 0,21 0 16,-21-1-16,0 22 0,21-21 0,-21 21 16,0 0-16,0-1 15,0 1-15,-21 21 16,0 21-16,0 1 15,0-1-15,-1 21 0,1-21 0,21 22 16,0-1-16,-21 0 0,0 22 16,21-22-16,-21 22 0,21-22 0,0 21 15,-21-20-15,21 20 0,0-20 16,0-1-16,0 0 0,0-21 0,0 22 16,0-22-16,21 0 0,-21 0 15,21 0-15,0 1 0,0-22 0,0 0 16,22 0-16,-22 0 0,0 0 15,21 0-15,-20 0 0,20 0 16,-21-22-16,21 1 0,1 0 0,-22 21 16,21-21-16,-21-21 0,1 20 15,20 1-15,-21 0 0,0 0 0,0-21 16,1 20-16,-1 1 0,-21 0 16,0 0-16,21 0 0,-21 0 15,0 42 1,0 0-1,-21 0-15,21 21 0,-21-20 16,21-1-16,0 0 0,-22 21 16,22-21-16,0 1 0,0-1 0,0 0 15,0 0-15,0 0 0,0 0 16,22 1-16,-1-22 16,0 0-16,0 0 0,0 0 15,22 0-15,-22 0 0,0 0 16,0 0-16,21-22 0,-20 1 0,-1 0 15,0 21-15,0-21 0,0 0 0,0-22 16,1 22-16,-22 0 0,0-21 16,0 21-16,0-22 0,0 1 0,0 21 15,0-22-15,-22 22 0,1 0 16,21 0-16,-21 0 0,0 0 16,0 21-16,0 0 0,-1 0 0,1 0 0,0 21 15,0 0-15,0 0 16,0 0-16,21 0 0,-22 22 0,1-22 15,0 0-15,21 21 0,0-20 16,-21-1-16,21 0 0,0 0 0,0 0 16,0 0-16,21-21 15,0 0-15,0 0 0,1 0 16,-1 0-16,0 0 0,0 0 0,21-21 16</inkml:trace>
  <inkml:trace contextRef="#ctx0" brushRef="#br1" timeOffset="123049.1">2476 13504 0,'0'0'0,"-21"0"16,0 0-16,0 0 0,0 22 16,0-1-1,21 0-15,0 0 0,0 0 0,0 0 16,-22 22-16,22-22 0,0 21 15,0-21-15,0 1 0,0 20 0,0-21 16,0 0-16,0 0 0,22 1 0,-22-1 16,21 0-16,0 0 15,0-21-15,0 0 0,0 0 16,1 0-16,-1 0 0,0 0 0,0 0 16,0 0-16,22 0 0,-22-21 15,0 0-15,0 0 0,0-1 0,0 1 16,1 0-16,-1-21 0,-21 21 0,21-22 15,-21 1-15,21 21 0,-21-22 16,0 22-16,0 0 0,0 0 0,21 0 16,-21 0-16,0 42 47,-21-21-47,21 21 0,0 0 15</inkml:trace>
  <inkml:trace contextRef="#ctx0" brushRef="#br1" timeOffset="123611.63">3175 13187 0,'0'0'0,"0"-21"16,0 42-1,-21 0 1,21 0-16,0 0 0,-21 22 0,21-22 16,0 21-16,0 1 0,0-1 0,0 0 15,-22 22-15,22-22 0,-21 0 16,21 1-16,0-1 0,0 0 0,-21 1 16,21-22-16,-21 21 0,21-21 15,0 1-15,0-1 0,0 0 0,0 0 16,-21-21-16,21 21 0,0-42 31,0 0-15,0 0-16,0 0 0,21-1 15,-21 1-15,21 0 0,-21 0 16,21 0-16,0 0 0,1-22 16,-1 22-16,0 0 0,0 21 0,0-21 15,22 0-15,-22 21 0,0 0 16,0 0-16,0 0 0,0 0 0,1 0 15,-1 21-15,0-21 0,-21 21 0,0 0 16,0 0-16,21 0 0,-21 1 0,0-1 16,0 0-16,0 0 0,-21 0 15,0 0-15,0 1 0,-1-22 0,1 21 16,-21 0-16,21-21 0,0 21 0,-22-21 16,22 0-16,0 21 15,0-21-15,0 0 0,-1 0 0,1 21 16,0-21-16,0 0 15,0 0 1,21-21-16,0 0 16,0 0-16,0 0 15,0 0-15,21-22 0,0 22 16</inkml:trace>
  <inkml:trace contextRef="#ctx0" brushRef="#br1" timeOffset="123967.61">3810 13145 0,'0'0'0,"0"-22"0,0 44 31,0-1-15,0 0-16,0 21 0,0-21 0,0 22 15,0-1-15,-21 0 0,21 1 16,-21-1-16,21 22 0,-22-22 0,1 0 16,0 1-16,21 20 0,-21-42 15,0 22-15,0-1 0,21 0 16,0-21-16,-22 1 0,1-1 0,21 0 16,0 0-16,0 0 0,0 0 15,0 1-15,21-44 47,-21 1-47,22 0 16,-1 0-16,-21 0 0,21 0 0</inkml:trace>
  <inkml:trace contextRef="#ctx0" brushRef="#br1" timeOffset="124424.35">3916 13737 0,'21'21'16,"0"-21"-16,0 0 15,0 0-15,1 0 16,-1 0-16,0 0 0,0 0 16,0 0-16,0 0 0,1 0 0,-1-21 15,0 0-15,0 21 16,-21-21-16,0 0 0,0 0 0,21-1 15,-21 1-15,0 0 0,0 0 16,0 0-16,0 0 16,0-1-16,0 1 15,-21 21-15,0 0 0,0 0 16,0 21-16,-1 1 0,22-1 0,-21 0 16,0 0-16,0 0 0,0 22 15,0-22-15,21 21 0,0-21 0,-22 22 16,22-22-16,0 21 0,0-21 0,0 0 15,0 1-15,0-1 0,0 0 16,22-21-16,-22 21 0,21-21 0,0 0 16,0 21-16,0-21 0,0 0 0,1 0 15,-1 0-15,0 0 16,0 0-16,0 0 0,0 0 16,1-21-16,-1 21 0,-21-21 15,21 21-15,-21-21 0,21 21 16,-21-21-16,0-1 15</inkml:trace>
  <inkml:trace contextRef="#ctx0" brushRef="#br1" timeOffset="126524.46">2328 15325 0,'0'-21'15,"0"-1"1,0 1-16,0 42 47,0 1-47,0-1 16,0 0-16,0 21 0,0-21 0,0 1 15,-21 20-15,21-21 0,-21 0 16,21 22-16,-21-22 0,21 0 0,-21 0 15,21 0-15,0 0 0,-22 1 16,22-1 0,0-42 15,0-1-15,-21 1-16,21 0 15,0 0-15</inkml:trace>
  <inkml:trace contextRef="#ctx0" brushRef="#br1" timeOffset="127028.47">2413 14901 0,'0'22'31,"0"-1"-31,0 0 16,0 0-16,0 0 15,0 0-15,21-21 16,0 22-16,0-22 16,1 0-16,-1 0 0,0 0 15,0-22-15,0 1 16,0 0-16,-21 0 16,0 0-16,0 0 15,0-1-15,0 1 16,-21 0-16,0 21 0,0 0 0,0 0 15,0 0 1,-1 0-16,22 21 0,0 0 16,-21-21-16,21 22 0,-21-1 0,21 0 15,0 0-15,0 0 16,0 0-16,0 1 0,0-1 16,21 0-16,0-21 0,1 0 15,-22 21-15,21-21 0</inkml:trace>
  <inkml:trace contextRef="#ctx0" brushRef="#br1" timeOffset="127931.34">2984 15282 0,'0'0'0,"0"22"0,-21-1 16,21 0-16,0 0 16,0 0-16,0 0 0,-21 1 0,21-1 15,0 0-15,-21 0 0,21 0 16,0 0-16,0 1 0,0-1 0,-21 0 16,21 0-16,-21 0 0,21 0 15,-22-21 1,22-21 31,0 0-47,0 0 15,0 0-15,0 0 0,22-22 16,-1 22-16,0-21 0,0 21 0,-21-1 16,21-20-16,22 21 0,-22 0 15,0 0-15,0-1 0,0 1 0,22 21 16,-22-21-16,0 21 0,0 0 15,0 0-15,0 0 0,1 0 0,-1 21 16,0 0-16,0 1 0,-21-1 0,0 0 16,0 0-16,0 0 0,0 0 15,0 1-15,0-1 0,0 0 0,0 0 16,0 0-16,0 0 0,0 1 0,0-1 16,0 0-16,0 0 0,0 0 15,0 0-15,21-21 16,0 0-16,1 0 0,-1 0 15,21 0-15,-21 0 16,0 0-16,22-21 0,-22 0 0,21 21 16,-21-21-16,22 0 0,-22 0 15,0-1-15,21 1 0,-20-21 0,-1 21 16,0-22-16,0 22 0,0-21 0,0 0 16,1-1-16,-22-20 0,21 20 15,0 1-15,0 0 0,-21-1 0,21 1 16,0 0-16,-21 21 0,0-22 0,22 22 15,-22 0-15,21 0 0,-21 0 16,0-1-16,0 44 31,0-1-15,0 0-16,-21 0 0,21 0 0,-22 0 16,22 22-16,-21-1 0,21-21 15,0 22-15,0-1 0,-21 0 0,21 1 16,-21-1-16,21 0 0,0 1 0,0-1 15,0-21-15,-21 21 0,21-20 16,0-1-16,0 0 0,0 0 0,0 0 16,0 0-16,0 1 0,0-1 15,21-21 1,0 0 0,0 0-16,0 0 15,1-21 1,-1-1-16,-21 1 0,0 0 15,21 0-15,-21 0 0</inkml:trace>
  <inkml:trace contextRef="#ctx0" brushRef="#br1" timeOffset="128248.16">3810 15071 0,'21'0'16,"0"0"0,22 0-16,-22 0 0,0 0 0,21 0 15,-21 0-15,22 0 0,-22-21 16,21 21-16,1 0 0,-22 0 0,21-22 16,-21 22-16,22 0 0,-22 0 15,0 0-15,0 0 0,0-21 0,0 21 16,-21 21 62</inkml:trace>
  <inkml:trace contextRef="#ctx0" brushRef="#br1" timeOffset="129304.08">5673 15579 0,'0'21'0,"21"-21"32,0 0-17,0 0-15,0-21 16,0 21-16,1-21 0,-22-1 0,21 22 16,0-21-16,0 0 0,0 0 15,-21 0-15,21 0 0,1-22 0,-1 22 16,0-21-16,-21 21 0,21-22 0,0 1 15,0 0-15,-21-1 0,0 22 0,0-21 16,0-1-16,22 22 0,-22 0 16,0 0-16,0 0 0,0 0 15,0-1-15,-22 22 0,1 0 16,0 0 0,0 0-16,0 0 0,0 22 15,-1-1-15,22 0 0,-21 0 0,21 0 16,-21 22-16,21-22 0,0 0 15,0 21-15,-21-21 0,21 1 0,0-1 16,0 0-16,0 0 0,0 0 0,0 0 16,21-21-16,-21 22 0,21-22 15,0 0-15,1 0 0,-1 0 16,0 0-16,0 0 0,0 0 0,0 0 16,1-22-16,-1 1 15,0 21-15,0-21 0,0 0 0,0 0 16,1 0-16,-1-1 0,0 1 0,0 0 15,-21-21-15,21 21 0,0-1 16,-21 1-16,22 0 0,-22 0 16,0 0-16,0 42 31,0 0-31,0 0 0,0 0 16,0 1-16,-22-1 0,22 21 0,0-21 15,-21 22-15,21-22 0,-21 21 0,21-21 16,0 22-16,0-22 0,0 21 15,0-21-15,0 0 0,0 1 0,0-1 16,0 0-16,0 0 0,0 0 16,0 0-16,21-21 15,0 22-15,1-22 16,-1 0-16,0 0 16,0 0-16,0 0 0,0-22 15,1 22-15,-22-21 0,21 0 16,0 0-16,0 0 0,-21 0 15,21-1-15</inkml:trace>
  <inkml:trace contextRef="#ctx0" brushRef="#br1" timeOffset="129816.11">7387 15071 0,'21'0'47,"0"0"-47,1 0 16,-1 0-1,0 0-15,0 0 16,0 0-16,0 0 16,1 0-16,-1 0 0,0 0 15,0 0-15</inkml:trace>
  <inkml:trace contextRef="#ctx0" brushRef="#br1" timeOffset="130159.92">7302 15325 0,'0'21'16,"22"-21"-1,-1 0-15,0 0 0,0 0 16,0 0-16,0 0 0,1 0 15,-1 0-15,0 0 16,0 0-16,0 0 16,0 0-16,1 0 15,-1 0 1,-21-21 15</inkml:trace>
  <inkml:trace contextRef="#ctx0" brushRef="#br1" timeOffset="130628.16">8678 14923 0,'21'0'31,"1"0"-15,-1 0-16,0 0 0,0 0 0,0 0 15,22 0-15,-22 0 16,0 0-16,21 0 0,-21 0 0,1 0 15,20 0-15,-21 0 0,0 0 0,0 0 16,1 0-16,-1 0 0,0 0 16,0 0-16,0 0 15</inkml:trace>
  <inkml:trace contextRef="#ctx0" brushRef="#br1" timeOffset="131372.75">8763 14901 0,'0'0'16,"-21"0"-16,0 0 0,-1 0 15,1 22-15,0-22 16,21 21-16,0 0 15,-21 0-15,0 0 16,21 0-16,-21 1 0,21-1 16,0 0-16,0 0 0,0 0 15,0 0-15,0 1 0,0-1 16,0 0 0,21-21-1,0 0 1,0 0-16,0 0 15,0 0-15,1 0 0,-1 0 16,0 0-16,0 0 16,0 0-16,0 0 0,1 0 0,-1 0 15,0 0-15,0 0 0,0 0 0,0 0 16,1 0-16,-1 0 0,0 0 16,0 21-16,0-21 15,-21 21-15,21-21 0,-21 21 16,22-21-16,-22 22 0,0-1 15,0 0-15,0 0 16,0 0-16,0 0 16,0 1-16,0-1 0,0 0 15,0 0 1,0 0-16,-22-21 0,1 0 16,0 21-16,0-21 0,0 22 15,0-22-15,-1 0 0,1 0 16,0 21-16,-21-21 0,21 0 15,-1 0-15,1 0 0,0 0 0,0 0 16,0 0-16,0 0 0,-1 0 0,1 0 16,0 0-16,0 0 15,0 0-15,0 0 0,-1 0 16,1 0-16,0 0 16,0 0-1,42 0 63,0-21-78,0 21 0,1-22 16,62 1-16</inkml:trace>
  <inkml:trace contextRef="#ctx0" brushRef="#br1" timeOffset="131761.53">9631 15198 0,'0'-21'0,"0"-1"32,0 44 77,0-1-93,0 0-16</inkml:trace>
  <inkml:trace contextRef="#ctx0" brushRef="#br1" timeOffset="132070.35">9546 15663 0,'0'0'0,"0"22"16,0-1-16,0 0 15,0 0 1,0 0 0,-21 0-16,0-21 0,21 22 15,-21-22-15,-1 0 0,22 21 0,-21-21 16,0 21-16,0-21 0,0 0 0,21 21 16,-21-21-16,-1 21 0,1-21 15,0 0-15,0 0 0,-21 21 16,20-21-16,1 0 0,0 0 0,0 0 15,0 0-15,0 0 0,-1 0 0,1 0 16,0 0-16</inkml:trace>
  <inkml:trace contextRef="#ctx0" brushRef="#br1" timeOffset="132760.16">12531 13462 0,'0'0'0,"21"0"94,-21 21-79,0 0 1,0 1 0,0-1-16</inkml:trace>
  <inkml:trace contextRef="#ctx0" brushRef="#br1" timeOffset="133059.99">12509 14055 0,'0'21'16,"0"0"15,0 0-15,0 0-16,0 1 15,0-1-15,-21 0 16,0 0-16,0-21 0,0 21 0,0 0 16,-1 1-16,-20-1 0,21 0 0,0 0 15,-22-21-15,22 21 0,0-21 16,0 0-16,-21 21 0,20-21 15,1 0-15,0 0 0,0 0 0</inkml:trace>
  <inkml:trace contextRef="#ctx0" brushRef="#br1" timeOffset="141202.2">19156 13631 0,'0'-21'16,"0"-21"-16,0 21 15,0 0 1,0-1-1,0 44 17,-21-1-32,21 0 0,0 21 15,0 1-15,0-1 0,0 0 0,0 1 16,0 20-16,0-21 0,0 1 0,0 20 16,0-20-16,0-1 15,0 0-15,0 1 0,0-1 0,0 0 16,0-21-16,0 22 0,0-22 0,0 0 15,0 0-15,0 0 0,0 1 16,0-44 0,0 1-16,0 0 15,0 0-15,0 0 0,0-22 0,0 22 16,-22-21-16,22 0 0,-21-1 0,21 1 16,0-22-16,0 22 0,0-21 15,0-1-15,0 1 0,0-1 0,0 1 16,0-1-16,21 1 0,-21 20 0,22-20 15,-1 42-15,-21-22 0,0 22 16,21 0-16,-21 0 0,21 21 16,0 21-16,-21 0 0,21 21 15,1-20-15,-1 41 0,0-21 0,0 22 16,0-22-16,0 22 0,1-1 16,-1-20-16,0 20 0,0-21 0,0 1 15,-21-1-15,21 0 0,1-20 0,-1 20 16,-21-21-16,0 0 0,21 0 0,-21 1 15,21-22-15,0 0 16,0 0-16,1-22 16,-1 1-16,-21 0 0,21 0 0,0-21 15,-21 20-15,21-20 0,0 0 16,-21-1-16,22-20 0,-1 21 16,0-22-16,-21 1 0,21 20 0,-21-20 15,21 20-15,-21 1 0,21 0 0,-21 21 16,0-1-16,0 1 0,0 0 0,0 0 15,22 21-15,-22 21 16,0 0-16,0 22 0,0-1 16,0 21-16,21-20 0,-21 20 0,21 1 15,-21-1-15,0 1 0,0-1 0,0-20 16,0 20-16,0-21 0,21 1 16,-21-1-16,21 0 0,-21-20 0,0 20 15,0-21-15,0 0 0,21 0 16,-21 1-16,22-22 0,-1 0 0,0 0 15,0 0-15,0 0 16,0-22-16,1 1 0,-1 0 16,0 0-16,0-21 0,-21 20 0,21-20 15,0 21-15,1-21 0,-22 20 16,21-20-16,-21 0 0,21 21 0,-21-22 16,0 22-16,21-21 0,-21 21 0,21-1 15,-21 44 1,0-1-16,0 21 15,0-21-15,0 22 0,0-22 16,0 21-16,0-21 0,21 22 16,-21-22-16,0 21 0,0-21 0,0 0 15,22 1-15,-22-1 0,21 0 0,0 0 16,-21 0-16,21-21 0,0 0 0,0 0 16,1 0-16,-1 0 15,0 0-15,0-21 0,0 21 0,0-21 16,1 0-16,-1-22 0,0 22 0,0 0 15,0-21-15,0-1 0,-21 22 16,0-21-16,22 21 0,-22-22 0,21 1 16,-21 21-16,0 0 0,0-22 0,0 22 15,0 42 17,0 22-32,-21-22 15,21 0-15,-22 21 0,22-20 0,-21 20 16,21 0-16,0-21 0,0 22 0,0-22 15,0 21-15,0-21 0,0 1 16,0 20-16,21-21 0,1 0 0,-1-21 16,-21 21-16,21 1 0,0-22 0,21 0 15,-20 0-15,-1 0 0,0 0 0,0-22 16,0 22-16,0-21 0,22 0 16,-22 0-16,0 0 0,0-22 15,-21 22-15,21-21 0,1 0 0,-1-1 16,0 1-16,-21 0 0,21-22 0,0 1 15,0 20-15,-21-20 0,22-1 0,-1 22 16,0-22-16,-21 22 0,21 0 16,-21-1-16,0 1 0,0 21 0,0 0 15,0 0-15,0-1 0,0 1 0,0 42 32,0 1-32,-21-1 0,0 21 0,0 0 15,21 1-15,-22-1 0,22 22 0,-21-1 16,21 1-16,0-1 0,-21-21 0,21 22 15,0-22-15,0 22 0,0-22 16,0 0-16,0 1 0,0-1 16,0-21-16,0 22 0,0-22 0,21 0 15,0 0-15,-21 0 0,22 0 0,-1-21 16,21 0-16,-21 0 0,0 0 0,1 0 16,20 0-16,-21 0 0,21-21 15,-20 0-15,20 0 0,-21-21 0,21 20 16,-20-20-16,-1 21 0,21-21 0,-21-1 15,0-20-15,1 20 0,-22-20 16,21-1-16,0 22 0,-21-21 0,0-1 16,21 22-16,0-1 0,-21 1 15,0 0-15,0-1 0,0 22 0,0 0 16,0 0-16,0 0 0,0 42 31,-21 0-31,0 21 0,0 1 0,21-1 16,-21 0-16,-1 22 0,1-1 0,0 1 15,21-22-15,-21 22 0,21-1 16,-21-20-16,21-1 0,0 0 0,0 1 16,0-1-16,0-21 0,0 0 0,21 22 15,0-22-15,0-21 0,0 21 0,1 0 16,-1-21-16,0 0 0,0 0 0,0 0 16,0 0-16,1-21 0,-1 0 15,0 0-15,0-1 0,0 1 16,0 0-16,1-21 0,-1-1 0,0 22 15,0-21-15,-21 21 0,0-22 0,21 22 16,-21 0-16,21 21 0,-21 21 31,0 0-31,0 1 0,0-1 16,0 0-16,0 0 0,0 0 0,0 0 16,0 1-16,-21-1 0,21 0 15,0 0 1,-21-21-1,21-21 1</inkml:trace>
  <inkml:trace contextRef="#ctx0" brushRef="#br1" timeOffset="141380.1">22246 13526 0,'0'0'0,"0"-22"0,-21 22 0,21-21 16,0 42 31,-21 1-31</inkml:trace>
  <inkml:trace contextRef="#ctx0" brushRef="#br1" timeOffset="141563.51">21696 13758 0,'0'0'0,"-21"22"0,42-22 32,0 0-17,0 0-15,0 0 0,22 0 16,-22 0-16,21 0 0,0 0 0,1 0 15,-1-22-15,0 22 0,-20 0 0,20 0 16</inkml:trace>
  <inkml:trace contextRef="#ctx0" brushRef="#br1" timeOffset="141839.35">22500 13801 0,'0'0'0,"0"21"0,0 0 0,0 0 15,0 0-15,0 1 0,0-1 16,-21 21-16,21-21 0,-21 22 0,0-22 16,21 21-16,0 0 0,0 1 0,-22-1 15,22 22-15,-21-22 0,21 21 16,-21-20-16,21 20 0,-21 1 0,0-22 16,21 22-16,-21-22 0,-1 0 0,1 1 15,21-1-15,-21 0 0,0 1 0,21-22 16,0 21-16,0-21 0,-21 0 0,21 1 15,0-1-15,0-42 32,0-1-32</inkml:trace>
  <inkml:trace contextRef="#ctx0" brushRef="#br1" timeOffset="142132.19">22352 14161 0,'0'0'0,"0"-127"15,0 84-15,0 1 0,21 0 16,0-1-16,-21 22 0,21 0 0,1 0 16,-1 0-16,0-1 0,21 1 0,-21 21 15,1 0-15,20 0 0,-21 0 16,21 21-16,-20 1 0,-1-1 0,0 0 16,0 21-16,-21-21 0,0 1 0,0 20 15,0-21-15,-21 0 0,0 0 16,0 22-16,-22-22 0,22 0 15,-21-21-15,-1 21 0,22 0 0,-21-21 16,21 22-16,0-22 0,-1 21 0,1-21 16,0 0-16,21-21 31,21-1-31,0 1 0,1 0 16,-1 0-16</inkml:trace>
  <inkml:trace contextRef="#ctx0" brushRef="#br1" timeOffset="142588.44">23135 13462 0,'0'0'0,"21"-63"15,-21 41-15,0 1 16,0 0-16,-21 42 31,21 0-31,-21 22 16,0-22-16,21 21 0,-21 1 0,-1 20 15,1-21-15,0 1 0,21 20 0,-21-20 16,0-1-16,0 21 0,21-20 0,0-22 16,0 21-16,0 1 0,0-22 15,0 0-15,0 0 0,0 0 16,0 0-16,21-21 0,0 0 0,0 0 16,0 0-16,0 0 0,1 0 0,-1 0 15,0 0-15,0 0 0,0-21 0,0 0 16,1 0-16,-1 0 0,0-22 15,-21 22-15,21 0 0,0 0 0,-21 0 16,0 0-16,0-1 0,21 1 0,-21 0 16,0 42-1,0 0-15,0 1 16,0-1-16,-21 0 0,21 0 16,0 0-16,0 0 0,-21 1 15,21-1-15,-21-21 0,21 21 0,0 0 16,-21 0-1,21-42 17,0 0-32</inkml:trace>
  <inkml:trace contextRef="#ctx0" brushRef="#br1" timeOffset="142756.35">23368 13589 0,'0'0'0,"0"-21"0,0 0 15,-21 0-15,0 21 16,-1 0 0,22 21-1,0 0-15,0 0 16,22-21-16,-1 21 16,0-21-16</inkml:trace>
  <inkml:trace contextRef="#ctx0" brushRef="#br1" timeOffset="144707.82">23982 13737 0,'0'0'16,"0"-42"-16,0 21 16,0 0-16,-21 21 15,-1-22-15,1 22 0,0 0 16,0 0-16,0 22 0,21-1 0,-21 0 15,-1 0-15,1 21 0,0-20 16,0 20-16,0-21 0,0 21 0,-1-20 16,22 20-16,0-21 0,0 21 0,0-20 15,0 20-15,0-21 0,0 0 0,22 0 16,-1 1-16,21-22 0,-21 21 0,0 0 16,22-21-16,-1 0 0,-21 0 15,22 0-15,-1 0 0,0 0 16,-21 0-16,22 0 0,-1 0 0,-21-21 15,22 0-15,-22 21 0,21-22 0,-21 1 16,0 0-16,1-21 0,20 21 0,-21-1 16,0-20-16,0 21 0,1-21 15,-22-1-15,0 22 0,21-21 0,-21 21 16,0-1-16,0 1 0,-21 21 16,-1 0-16,1 0 0,0 0 15,0 0-15,0 21 0,-22 1 16,22-1-16,0 0 0,-21 0 0,21 0 15,-1 0-15,1 1 0,0-1 0,0 0 16,21 0-16,0 0 0,0 0 16,0 1-16,0-1 0,0 0 15,21-21-15,0 21 0,0-21 16,1 0-16,-1 0 0,0 0 16,0 0-16,0 0 0,0-21 0,1 21 15,-22-21-15,21 0 0,0-1 0,0 1 16,-21 0-16,21 0 0,-21 0 15,21-22-15,-21 22 0,0 0 0,22 0 16,-22 0-16,0 42 31,0 0-31,0 0 16,0 0-16,0 1 16,0-1-16,0 0 0,0 0 0,0 0 15,0 0-15,0 1 0,0-1 16,21 0-16,0-21 0,0 21 0,0-21 15,0 0-15,1 0 16,-1 0-16,0 0 0,0 0 0,0 0 16,0-21-16,1 21 0,-1-21 0,0 0 15,0-1-15,0 1 0,0-21 0,1 21 16,-1-22-16,0 1 16,-21-21-16,21 20 0,0-20 0,-21-1 15,0 22-15,21-22 0,-21 1 0,22 21 0,-22-1 16,21-20-16,-21 42 0,0-22 15,0 22-15,0 0 0,0 0 16,-21 42 0,-1 0-16,1 0 0,21 22 0,0-1 15,-21 0-15,21 22 0,-21-22 0,21 22 16,0-1-16,-21-21 0,21 22 16,0-1-16,0-20 0,0-1 0,0 0 15,0 1-15,21-1 0,-21-21 0,21 0 16,0 1-16,0-1 0,-21 0 15,22 0-15,-1-21 0,0 0 16,0 21-16,21-21 0,-20 0 0,-1 0 16,0 0-16,0 0 0,0-21 0,22 0 15,-22 0-15,0 21 0,0-43 0,0 22 16,22 0-16,-22 0 0,0-21 0,0 20 16,0 1-16,0-21 0,-21 21 15,22 0-15,-22-1 0,21 1 0,-21 42 31,0 1-31,0-1 0,0 0 0,-21 0 16,21 0-16,-22 22 0,22-22 16,-21 0-16,21 21 0,0-21 15,0 1-15,0-1 0,0 0 0,0 0 16,0 0-16,21-21 16,1 0-16,-1 0 0,0 0 15,0 0-15,0 0 16,0-21-16,1 21 0,-1-21 15,-21 0-15,21 0 0,0-1 0,0 1 16,0 0-16,1 0 0,-1-21 0,-21 20 16,21 1-16,-21 0 0,21 21 0,-21-21 15,0 42 1,0 0-16,-21 0 16,21 1-16,-21-1 0,21 0 0,-21 0 15,21 0-15,0 0 16,0 1-16,0-1 0,0 0 15,21 0 1,0-21-16,0 21 0,0-21 0,0 0 16,1 0-16,-1 0 0,0 0 0,0 0 15,0-21-15,0 0 0,-21 0 16,22 0-16,-22-1 0,0 1 16,0 0-16,0 0 0,0-21 0,0 20 15,0 1-15,-22-21 0,1 21 0,0 0 16,0-1-16,0 22 0,0-21 0,-1 21 15,1 0 1,0 0-16,21-21 31,21 21-31,0 0 0,22 0 16,-22-21-16,0 0 0,21 21 16,-20 0-16,20-21 0,-21 21 0,21 0 15,-20 0-15,20 0 0,-21 0 0,21 0 16,-20 0-16,-1 21 0,21 0 0,-21 0 15,-21 0-15,21 0 0,1 22 16,-22-22-16,21 21 0,-21-21 0,0 1 16,0 20-16,0-21 0,0 0 15,0 0-15,0 22 0,0-22 16,0 0-16,0 0 0,-21 0 16,-1 1-1,22-44 16,0 1-15,0 0-16,0 0 16,0 0-16,0-22 0,22 22 15,-1 0-15,0-21 0,0 21 16,0-22-16,0 1 0,1 21 0,20-22 16,-21 1-16,21 0 0,1 21 0,-22-1 15,21 1-15,-21 0 0,22 21 0,-22 0 16,0 0-16,21 21 0,-20 0 15,-22 22-15,0-22 0,21 21 0,-21-21 16,0 22-16,0-1 0,0 0 0,0 1 16,0-22-16,0 21 0,-21-21 15,21 22-15,-22-22 0,22 0 0,0 0 16,0 0-16,-21 1 0,0-1 16,21 0-16,-21-21 0,21 21 15,-21-21 16,0-21-31,21 0 16,0 0-16,0-1 0,0 1 16,0 0-16</inkml:trace>
  <inkml:trace contextRef="#ctx0" brushRef="#br1" timeOffset="144989.66">26352 13166 0,'0'0'0,"-42"-43"15,42 22 1,-21 21 31,0 21-32,0-21-15</inkml:trace>
  <inkml:trace contextRef="#ctx0" brushRef="#br1" timeOffset="145331.46">24659 13441 0,'-21'0'0,"42"0"0,-42-21 31,63 21-16,-21 0-15,22 0 0,-22 0 16,21 0-16,1 0 0,-1 0 0,21 0 16,-20 0-16,-1 0 0,0 0 15,1 0-15,-22 0 0,0 0 0,0 0 16,0 0-16,1 0 0,-1 0 16,-21-21 46</inkml:trace>
  <inkml:trace contextRef="#ctx0" brushRef="#br1" timeOffset="154180.29">19304 15600 0,'-21'0'16,"21"-21"-16,0 0 0,0-1 15,-21 22-15,21-21 16,-22 21-16,1 0 31,21 21-15,0 1-16,-21-1 0,21 0 15,0 0-15,0 0 0,0 0 16,0 1-16,0-1 0,0 21 0,-21 0 16,21 1-16,-21-1 0,21 0 0,-21 22 15,21-22-15,-22 1 0,1 20 16,21-21-16,0 1 0,-21-1 15,0 0-15,21 1 0,0-22 0,0 21 16,-21-21-16,21 1 0,0-1 0,-21 0 16,21 0-1,0-42 17,0 0-17,0 0-15,0-1 0,0 1 16,0 0-16,0 0 0,0-21 15,21 20-15</inkml:trace>
  <inkml:trace contextRef="#ctx0" brushRef="#br1" timeOffset="154612.04">19177 15642 0,'0'0'0,"0"-21"0,0-21 16,21 21-16,-21-1 0,21 22 16,-21-21-16,21 21 0,1-21 15,-1 0-15,0 21 0,0 0 16,0-21-16,22 21 0,-22 0 16,0 0-16,21 0 0,-21 0 15,22 0-15,-1 21 0,-21-21 0,0 21 16,22 0-16,-22 0 0,0 1 0,-21-1 15,0 21-15,0-21 0,0 0 16,0 1-16,-21-1 0,0 0 0,0 0 16,-22 0-16,22-21 0,-21 21 0,-1 1 15,1-1-15,0-21 0,-1 21 0,1-21 16,21 21-16,-21-21 0,20 21 16,1-21-16,0 0 0,0 0 0,21 21 15,-21-21-15,21 22 16,21-44 31,0 1-47,0 0 15,0 21-15,-21-21 0,22 0 0,-1 21 16</inkml:trace>
  <inkml:trace contextRef="#ctx0" brushRef="#br1" timeOffset="154991.92">19981 15536 0,'0'-21'15,"0"42"32,0 1-47,0-1 16,0 0-16,0 0 0,0 0 0,-21 0 15,21 1-15,0-1 0,-21 0 16,21 21-16,-21-21 0,21 1 16,0-1-16,0 0 0,0 0 0,0 0 15,0 0-15,0 1 0,0-1 16,21-21 15,0-21-31,-21-1 16,0 1-16,21 0 15,-21 0-15,21 0 0,-21 0 0,0-1 16</inkml:trace>
  <inkml:trace contextRef="#ctx0" brushRef="#br1" timeOffset="155376.67">20108 15198 0,'0'0'0,"-21"0"15,0 0 1,21 21-1,0 0 1,0 0-16,0 0 16,21-21-16,0 0 15,0 0-15,1 0 16,-1 0 0,-21-21-16,0 0 0,0 0 15,0 0-15,0 0 16,-21 21-16,21-22 0,-22 22 15,1 0 1,0 0-16,21 22 0,0-1 16,0 0-1,0 0-15,0 0 16,0 0-16,21-21 16</inkml:trace>
  <inkml:trace contextRef="#ctx0" brushRef="#br1" timeOffset="155784.32">20680 15558 0,'0'-22'0,"0"44"47,21-1-47,-21 0 0,21 0 16,0-21-16,-21 21 0,21 0 16,1 1-16,-22-1 0,21 0 0,0 0 15,-21 0-15,21 22 0,0-22 0,-21 0 16,21 0-16,1 0 0,-22 0 15,0 1-15,21-1 0,-21 0 16,21-21-16,-21 21 0,0 0 16,21-21 15,-21-21-15,21 21-16,-21-21 0,0 0 15,0 0-15,0-1 0,0 1 16</inkml:trace>
  <inkml:trace contextRef="#ctx0" brushRef="#br1" timeOffset="156152.12">21230 15431 0,'0'0'0,"-21"-43"15,0 43 1,0 0-16,-1 0 15,1 0-15,0 0 0,0 0 16,0 21-16,0 1 0,-1-1 16,1 0-16,0 21 0,0-21 15,0 1-15,-22 20 0,22-21 0,0 0 16,-21 22-16,-1-22 0,22 21 0,-21-21 16,0 0-16,20 22 0,-20-22 15,21 0-15,0 0 0,0 0 16,-1 1-16,22-1 0,0 0 0,-21 0 15,21 0-15,-21-21 16,21-21 31,21 21-47,0-21 0,1 21 16,-1-21-16,0 0 0,0-1 0,0 22 15,22-21-15,-22 0 0</inkml:trace>
  <inkml:trace contextRef="#ctx0" brushRef="#br1" timeOffset="156799.79">21357 15981 0,'21'0'15,"0"0"1,1-21-16,-1 0 16,0-1-16,0 1 0,0 0 15,0 0-15,-21 0 0,22 0 0,-1-1 16,0 1-16,0 0 0,-21 0 16,0-21-16,21 20 0,-21 1 0,0-21 15,0 21-15,0 0 0,0-1 16,0 1-16,0 0 0,-21 21 15,0 0-15,0 0 16,0 0-16,21 21 0,-22 0 16,1 1-16,21-1 15,0 0 1,0 0-16,21-21 16,1 0-16,-1 0 15,0 0-15,0 0 0,0 0 0,0 0 16,1 0-16,-1-21 0,0 0 0,0 21 15,0-21-15,0 21 0,-21-22 16,22 22-16,-1-21 0,0 0 16,0 21-1,-21 21 1,0 0-16,0 1 16,0-1-16,0 0 0,0 21 0,-21-21 15,21 1-15,-21-1 0,21 21 16,0-21-16,0 0 0,0 1 15,0 20-15,0-21 0,0 0 0,0 0 16,0 1-16,0-1 16,21 0-16,0-21 0,0 0 15,0 0-15,1 0 16,-1 0-16,-21-21 16,21 21-16,-21-21 15,21 21-15,-21-22 0,0 1 0,21 21 16,0-21-16,-21 0 0,22 21 0,-1-21 15</inkml:trace>
  <inkml:trace contextRef="#ctx0" brushRef="#br1" timeOffset="157111.6">22415 15494 0,'0'0'0,"22"0"31,-1 0-31,0 21 16,0 0-16,21 1 0,-20 20 16,-1-21-16,0 0 0,0 0 0,0 1 15,0 20-15,-21-21 0,22 0 0,-22 0 16,0 1-16,0-1 0,21 0 16,-21 0-16,0 0 0,0 0 15,21-21-15,-21 22 0,21-22 16,0 0-1,0 0 1,1-22 0,-22 1-16,0 0 0,0 0 15,0 0-15,0 0 0,0-1 16</inkml:trace>
  <inkml:trace contextRef="#ctx0" brushRef="#br1" timeOffset="157444.43">22945 15473 0,'0'0'0,"-22"0"0,22-21 0,-21 21 16,0 0-16,21-21 0,-21 21 0,0 0 31,0 0-31,-1 21 0,22 0 16,-21 0-16,0 0 0,0 0 0,0 1 15,0-1-15,-1 0 0,1 0 16,0 21-16,0-20 0,-21-1 0,20 21 15,1-21-15,0 0 0,0 22 0,0-22 16,0 0-16,-1 0 0,22 0 16,0 1-16,-21-1 0,21 0 0,-21 0 15,21 0 1,0-42 15,21 21-31,0-21 16,1 0-16,-1 21 0,0-21 15,0-1-15,0 22 0,22-21 0,-22 0 16,21 0-16</inkml:trace>
  <inkml:trace contextRef="#ctx0" brushRef="#br1" timeOffset="158112.56">23177 15833 0,'22'0'16,"-1"0"-1,0 0-15,0-21 0,0 21 16,-21-22-16,21 22 0,1-21 0,-1 0 16,0 0-16,0 0 0,0 0 0,-21-1 15,21-20-15,1 21 0,-1-21 16,0-1-16,0 22 0,-21-21 0,0-1 15,21 22-15,-21 0 0,0 0 0,0 0 16,0 0-16,-21 21 16,0 21-1,0 0-15,0 0 0,-1 0 16,22 0-16,-21 1 0,21-1 16,0 0-16,0 0 15,0 0-15,0 0 0,21-21 16,1 0-16,-1 0 15,0 0-15,0 0 16,0 0-16,0 0 0,-21-21 0,22 0 16,-1 21-16,0-21 0,0 0 15,0 0-15,0-1 0,1 1 0,-1 0 16,0 0-16,-21 0 16,21 21-16,-21 21 31,0 0-31,-21 0 15,0 0-15,21 1 0,-21 20 0,-1-21 16,1 21-16,21-20 0,0 20 0,0-21 16,-21 21-16,21-20 0,0-1 15,0 21-15,0-21 0,0 0 0,21 1 16,0-1-16,1 0 0,-22 0 0,21 0 16,21-21-16,-21 0 15,0 21-15,1-21 0,-1 0 0,0 0 16,0 0-16,0 0 0,0-21 15,1 21-15,-22-21 0,21 21 0,-21-21 16,21 21-16,-21-21 0,21 21 16,-21-21-16,21-1 0,-21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8:14.1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2709 2223 0,'-21'0'16,"0"0"0,0 0-1,21-22 1,0 1 0,0 0-16,21 0 15,0 0-15,0 21 16,0-21-16,1 21 0,20 0 15,-21-22-15,0 22 0,22 0 0,-22 0 16,0 0-16,0 0 0,21 0 0,-20 0 16,-1 22-16,0-22 0,0 21 15,-21 21-15,0-21 0,0 0 0,0 22 16,0-22-16,0 21 0,0 1 0,-21-1 16,-21 0-16,20 1 0,-20-1 15,0 0-15,-1-21 0,-20 22 0,21-22 16,20 21-16,-20-21 0,0 1 0,21-22 15,-1 21-15,1-21 16,0 0-16,21-21 31,0-1-31,21 1 0,0 21 16,1-21-16,-22 0 0,21 0 0,0 0 16,0 21-16,0-22 0,22 1 0,-22 21 15,0 0-15,21-21 0,-21 21 16,22 0-16,-1 0 0,-21 0 0,22 21 15,-22 0-15,0 1 0,0-1 0,0 0 16,0 0-16,-21 0 0,22 0 16,-22 22-16,0-22 0,0 0 0,0 0 15,0 22-15,-22-22 0,-20 0 0,21 0 16,-21 0-16,20 0 0,-20 1 16,21-1-16,-21-21 0,-1 21 15,1-21-15,0 0 0,-1 21 0,1-21 16,0 0-16,20 0 0,-20 0 0,21 0 15,0 0-15,-22 0 0,22 0 16,0 0-16,0-21 0,0 21 16,0-21-1,42 0 17,0 21-32,0 0 0,0-22 0,22 1 15,-1 21-15,-21-21 0</inkml:trace>
  <inkml:trace contextRef="#ctx0" brushRef="#br0" timeOffset="300.82">3535 2667 0,'21'0'62,"0"0"-46,-21-21-16,21 21 15,-21-21 79</inkml:trace>
  <inkml:trace contextRef="#ctx0" brushRef="#br0" timeOffset="1224.3">5821 2350 0,'0'-22'0,"0"44"0,0-65 0,0 22 15,0 0-15,0 0 0,0 0 0,0-1 16,0 1-16,21 0 0,-21 0 15,0 0-15,21 0 0,-21-1 16,21 1-16,-21 0 0,21 21 16,-21 21-1,22 0-15,-22 1 16,0 20-16,0-21 0,0 43 0,0-22 16,0 0-16,0 22 0,-22-1 0,1-20 15,0 20-15,0 1 0,0-22 0,0 21 16,-1-20-16,1-1 0,0 0 15,0 1-15,21-1 0,-21-21 0,21 0 16,-21 1-16,21-1 0,-22 0 0,22-42 47,22 0-47,-1-1 16,0 1-16,-21 0 0,21-21 0,0 21 15,0-22-15,1 1 0,20 21 16,-21-22-16,0 1 0,0 21 0,1-21 15,-1 20-15,0-20 0,0 42 0,-21-21 16,21 0-16,0 21 0,1 21 16,-22 0-1,0 0-15,21 22 0,-21-22 0,0 0 16,0 21-16,21-21 0,-21 1 0,0 20 16,0-21-16,0 0 0,0 22 0,0-22 15,21 0-15,-21 0 0,21-21 16,0 21-16,-21 0 0,22-21 15,-1 22-15,0-22 16,0 0-16,0 0 0,0 0 16,1-22-16,-22 1 0,21 21 0,-21-21 15,21-21-15,-21 21 0,0-1 16,21-20-16,-21 0 0,0-1 0,0 1 16,0 0-16,21-64 15,-21 64-15,0-1 0,0 1 0,0 21 16,0-22-16,0 22 0,0 0 0,0 0 15,21 42 32,1-21-31,-1 21-16,0 0 0,21-21 16</inkml:trace>
  <inkml:trace contextRef="#ctx0" brushRef="#br0" timeOffset="1831.95">7112 2201 0,'0'0'16,"0"-21"-16,0 0 0,0 0 16,-21 21-16,0 21 15,21 0 1,0 0-16,0 22 0,0-22 15,0 21-15,0 1 0,0-1 16,-22 21-16,1-20 0,21 20 0,-21-20 16,0 20-16,0-21 0,0 1 0,-1-1 15,22 0-15,-21 1 0,0-1 0,21-21 16,-21 0-16,21 1 0,0-1 16,0 0-16,0-42 31,0 0-31,0-1 15,0 1-15,0-21 0,0 21 16,21-22-16,0 1 0,0 0 16,-21-1-16,22 1 0,-1-21 0,0 20 15,0 1-15,0-22 0,0 22 0,-21 0 16,22-1-16,-1 1 0,0 21 16,0 0-16,0-22 0,0 22 0,1 21 15,-1-21-15,0 21 0,0 0 0,0 21 16,0 0-16,1 1 0,-1-1 15,0 21-15,-21-21 0,0 22 16,21-1-16,-21 21 0,0-20 16,0-1-16,0 0 0,0 1 0,0-1 15,0 0-15,0 1 0,0-1 0,0-21 16,0 22-16,0-22 0,0 0 0,0 0 16,0 0-16,0 0 0,0 1 15,0-1-15,0 0 16,0-42 15,0 0-15,0-1-16,0 1 15,0 0-15,0 0 0,0 0 16</inkml:trace>
  <inkml:trace contextRef="#ctx0" brushRef="#br0" timeOffset="2053.82">7027 2773 0,'-21'0'0,"42"0"0,-42-21 16,21 0 0,21 21-1,0-22-15,1 22 0,20 0 0,-21-21 16,21 21-16,-20 0 16,20-21-16,-21 21 0,0 0 0,22-21 15,-22 21-15,0 0 0,0 0 0,0-21 16,0 21-16,1 0 15,-1 0-15,-21-21 16,21 21-16,0 0 16</inkml:trace>
  <inkml:trace contextRef="#ctx0" brushRef="#br0" timeOffset="2443.6">8128 2223 0,'0'-22'0,"0"44"0,0-65 16,0 22-16,-21 21 0,21-21 15,0 42 17,0 0-32,0 0 0,-21 1 0,21-1 15,0 21-15,0 0 0,0 1 0,0-1 16,0 22-16,-22-22 0,22 21 15,0-20-15,0 20 0,0-20 0,0-1 16,-21 21-16,21-20 0,-21-1 0,21-21 16,-21 22-16,21-22 0,0 21 0,0-21 15,0 0-15,0 1 0,0-1 16,0-42 31,0-1-47,0 1 15,21 0-15,-21 0 0,21 0 0,-21 0 16,0-22-16,0 22 0,21-21 16,-21-1-16,22 22 0,-22-21 0,0 0 15</inkml:trace>
  <inkml:trace contextRef="#ctx0" brushRef="#br0" timeOffset="2781.4">8128 2455 0,'0'-42'16,"0"84"-16,0-105 0,-21 42 15,0 0-15,21-1 0,0 1 0,-22 0 16,22 0-16,-21 21 0,21-21 0,0 0 15,0-1-15,0 1 0,21 21 16,1-21-16,-1 21 0,0 0 16,0 0-16,21 0 0,1 0 0,-22 0 15,21 0-15,1 0 0,-22 0 0,21 0 16,0 0-16,-20 21 0,20 0 0,-21 1 16,0-1-16,-21 0 15,0 0-15,0 0 0,0 0 0,0 1 0,-21-1 16,0 21-16,0-21 0,0 0 0,-22 1 15,22-1-15,-21 0 0,21-21 16,-22 21-16,22 0 0,-21 0 16,21-21-16,-1 22 0,1-22 0,0 0 15,0 0-15,21 21 0,-21-21 0,0 0 16,21-21 31,0-1-47,0 1 15,21 0-15</inkml:trace>
  <inkml:trace contextRef="#ctx0" brushRef="#br0" timeOffset="9087.99">10795 2540 0,'21'-21'16,"0"0"-1,0 0-15,-21-1 0,22 1 16,-22 0-16,21 0 0,-21 0 15,0 0-15,0-1 16,0 1-16,0 0 0,0 0 0,0 0 16,0 0-16,0-1 0,-21 1 0,-1 0 15,1 0-15,0 0 0,0 21 16,0-21-16,0 21 0,-22 0 16,22 0-16,0 0 0,0 0 0,0 21 15,-22 0-15,22 0 0,0 0 16,0 0-16,-22 22 0,22-22 0,0 21 15,0 1-15,0-1 0,21 21 0,-21-20 16,21-1-16,-22 0 0,22 1 16,0-1-16,0 0 0,0-20 15,0 20-15,0-21 0,22 0 0,-1 0 16,0 1-16,0-22 0,0 21 0,0-21 16,1 0-16,20 0 0,-21 0 15,0 0-15,0 0 0,22-21 16,-22-1-16,0 22 0,0-21 0,22-21 15,-22 21-15,0 0 0,0-1 0,0-20 16,0 0-16,1-1 0,-22 1 16,0 21-16,21-21 0,-21-1 15,21 1-15,-21 0 0,0 20 0,0 1 16,0 0-16,0 0 0,0 0 0,0 0 16,-21 21-1,21 21-15,-21 0 16,21 0-16,0 0 0,0 0 0,-22 22 15,22-22-15,0 21 0,0 1 0,-21-1 16,21-21-16,0 21 0,0 1 16,0-22-16,0 0 0,0 21 0,0-20 15,21-1-15,1 0 0,-1-21 0,0 21 16,21-21-16,-21 0 16,1 0-16,-1 0 0,0 0 15,21 0-15,-21 0 0,1-21 0,20 21 16,-21-21-16,0 0 0,0-1 0,1 1 15,-1 0-15,0-21 0,-21 21 16,0-22-16,21 22 0,-21-21 0,0 21 16,0-22-16,0 22 0,0 0 0,0 0 15,0 0-15,0-1 0,-21 22 16,0 0 0,42 0 30,0-21-46,0 21 0,0-21 0,1 21 16,-1 0-16,0-21 16,0 21-16,0 0 0,0 0 0,1 0 15,-1 0 1,-21 21-16,0 0 0,0 0 0,0 1 16,0-1-16,0 0 0,0 0 15,0 0-15,0 22 0,0-22 0,0 21 16,0-21-16,0 0 0,0 1 0,0 20 15,0-21-15,0 0 0,0 0 16,0 1-16,0-1 0,21-21 0,-21 21 16,21 0-16,0-21 0,0 0 15,1 21-15,-1-21 0,21 0 0,-21 0 16,22 0-16,-22 0 0,0 0 0,21-21 16,1 21-16,-22-21 0,0 0 15,21 0-15,-21 21 0,1-22 0,-1-20 16,0 21-16,0 0 0,0-22 0,0 22 15,1-21-15,-22 0 0,21 20 16,-21-20-16,21 0 0,-21 21 0,0-1 16,0-20-16,0 21 0,0 0 15,-21 21-15,0 0 0,-1 0 16,1 0-16,0 21 16,0 0-16,0 0 0,0 0 15,-1 1-15,22 20 0,0-21 0,0 21 16,-21-20-16,21 20 0,0-21 0,0 21 15,0-20-15,0 20 0,0-21 16,21 0-16,-21 22 0,22-22 0,-1 0 16,0 0-16,21-21 0,-21 21 0,22 0 15,-1-21-15,-21 22 0,22-22 0,-1 0 16,21 0-16,-20 0 0,-1 0 16,0 0-16,1 0 0,-1 0 0,0-22 15,1 22-15,-1-21 0,0 0 0,1 0 16,-22 0-16,21 0 0,1-22 0,-22 22 15,0-21-15,21-1 16,-21 22-16,1-21 0,-1 0 0,-21-1 16,0 22-16,0-21 0,0 21 0,0-1 15,0 1-15,0 0 0,-21 21 0,-1 0 16,1 0-16,-21 0 0,21 0 16,0 0-16,-22 21 0,22 0 0,-21 1 15,21-1-15,-1 21 0,-20-21 0,21 22 16,0-1-16,0-21 0,-1 21 0,22 1 15,0-22-15,0 0 0,0 21 16,0-20-16,0-1 0,22 0 16,-22 0-16,21-21 0,0 0 0,0 0 15,0 0-15,0 0 0,22 0 0,-22 0 16,0-21-16,0 0 0,0 21 16,1-21-16,-1-1 0,0 1 15,0 0-15,0-21 0,0 21 0,-21-22 16,22 1-16,-22 21 0,21-22 0,0 22 15,-21-21-15,0 21 0,0 0 16,0 42 0,0 0-16,0 0 15,0 0-15,-21 22 0,21-22 0,0 21 16,0-21-16,0 22 0,0-22 16,0 0-16,0 0 0,0 0 15,0 0-15,0 1 0,0-1 0,0 0 0,0 0 16,21-21-16,0 0 15,0 21-15,0-21 16,1 0 0,-1 0-16,-21-21 0,21 21 15,0-21-15,0 0 0,0 0 0,22-1 16</inkml:trace>
  <inkml:trace contextRef="#ctx0" brushRef="#br0" timeOffset="10200.17">14795 2223 0,'0'0'0,"0"-22"0,0 1 16,0 0-16,-21 0 15,0 21-15,0 0 16,0 0 0,0 0-16,-1 21 15,1 0-15,21 0 0,-21 1 16,0 20-16,21-21 0,-21 21 0,21-20 16,0 20-16,0 0 0,0-21 15,0 22-15,0-22 0,0 21 0,0-21 16,21 1-16,0-1 0,-21 0 0,21 0 15,0 0-15,22 0 0,-22-21 0,0 0 16,0 0-16,22 0 0,-22 0 16,21 0-16,-21 0 0,22 0 0,-22-21 15,21 0-15,-21 0 0,0 0 0,1 0 16,-1-22-16,0 22 0,0-21 0,-21-1 16,21 1-16,-21 0 15,0 21-15,0-22 0,0 1 0,-21 21 16,0-22-16,0 22 0,0 0 0,-1 21 15,1-21-15,0 21 0,0 0 0,0 0 16,0 0-16,21 21 31,21-21-31,0 0 0,0 0 16,0 21-16,22-21 0,-22 0 16,21 0-16,0 0 0,1 0 0,-22 0 15,21 0-15,1 0 0,-1-21 0,0 21 16,-21-21-16,22 21 0,-22-21 0,0 21 15,0-21-15,0-1 16,1 22-16,-1-21 0,0 0 0,0 21 16,-21-21-16,0 42 47,0 0-47,0 0 15,0 1-15,0-1 0,-21 0 16,21 0-16,0 21 0,0-20 15,0 20-15,0 0 0,0 1 0,0 20 16,0-21-16,0 22 0,0-22 0,0 22 16,0-1-16,0-20 0,0 20 0,0 1 15,0-22-15,0 21 16,0 1-16,0-1 0,0 1 0,0-1 16,0 1-16,0-1 0,0 1 0,0-1 15,0 1-15,0-22 0,0 22 0,0-22 16,21 0-16,-21 1 0,0-1 0,0 0 15,0 1-15,0-1 0,0 0 16,0-20-16,0-1 0,0 0 0,0 0 16,0 0-16,0 0 15,-21-21-15,0 0 0,0 0 16,-1 0-16,1-21 0,0 21 0,0-21 16,0 0-16,0 0 0,-1 0 0,1-1 15,0-20-15,0 21 16,21-21-16,-21-1 0,0 1 0,-1 0 15,1-1-15,21-20 0,0 20 0,-21-20 16,21 21-16,0-22 0,0 1 0,0-1 16,0 1-16,21 20 0,0-20 0,1 20 15,-1-20-15,0 21 0,0-1 16,0 1-16,22 21 0,-22-22 0,0 22 16,21 0-16,-21 0 0,1 0 0,20 0 15,-21-1-15,0 22 0,0 0 16,1-21-16,-1 0 0,0 21 15,-21-21 17,0 0-32,0 0 0,0-1 15</inkml:trace>
  <inkml:trace contextRef="#ctx0" brushRef="#br0" timeOffset="12595.8">17314 2709 0,'0'0'0,"0"22"16,0-1 0,0 0-16,21-42 31,1 0-31,-1 21 16,-21-22-16,21 1 0,0-21 15,0 21-15,0-22 0,1 22 0,-1-21 16,0 0-16,0-1 0,21 1 0,-20-22 15,-1 22-15,0 0 0,21-1 16,-21 1-16,1 0 0,-1-1 0,0 1 16,-21-21-16,21 20 0,-21 1 0,21 21 15,-21-22-15,0 1 16,0 21-16,0 0 0,0 0 0,0 42 16,-21 0-1,0 0-15,0 21 0,0 22 16,-1-22-16,1 22 0,0-1 0,0 1 15,0-1-15,0 1 0,-1-1 0,22 1 16,-21-1-16,21-20 0,0 20 16,0-21-16,0 1 0,0-22 0,0 21 15,21-21-15,1 1 0,-1-1 0,0-21 16,0 0-16,0 0 0,22 0 0,-22 0 16,21 0-16,-21 0 0,22-21 15,-22-1-15,21 1 0,0 0 16,1 0-16,-22-21 0,21 20 0,-21-20 15,22 21-15,-22-21 0,0-1 16,-21 22-16,0-21 0,21 21 0,-21-22 16,0 22-16,0 0 0,-21 0 15,0 21-15,0 0 0,0 0 16,-1 0-16,1 21 0,0 0 16,0 0-16,0-21 0,21 21 15,0 1-15,-21-1 0,21 0 0,0 0 16,0 0-16,21 0 15,0-21-15,0 0 0,0 0 0,0 0 16,1 0-16,-1 0 0,0 0 16,21-21-16,1 21 0,-22-21 15,21 0-15,0 0 0,85-43 16,-105 43-16,-1 0 16,-21 0-16,21 0 0,-21 42 31,-21 0-31,21 0 15,0 0-15,0 22 0,-21-22 0,-1 21 16,22 0-16,0 1 0,-21-1 16,21-21-16,0 22 0,0-22 15,0 0-15,0 21 0,21-21 0,1 1 16,-1-1-16,0-21 16,0 0-16,21 0 0,-20 0 0,-1 0 15,0 0-15,21 0 0,-21 0 0,1-21 16,-1 21-16,0-22 0,0 1 0,0 0 15,0 0-15,1-21 0,-1 20 16,-21-20-16,21 21 0,0-21 0,-21-1 16,0 22-16,0 0 0,21 0 0,-21 0 15,0-1-15,0 44 32,0-1-32,0 0 0,0 0 0,0 21 15,0-20-15,0 20 0,0-21 0,0 21 16,0-20-16,0 20 0,0-21 15,0 0-15,0 0 0,0 1 0,0-1 16,0-42 31,0-1-47,0 1 0</inkml:trace>
  <inkml:trace contextRef="#ctx0" brushRef="#br0" timeOffset="12791.69">19071 1969 0,'0'0'16,"-21"0"-16,0 0 62,0 0-46</inkml:trace>
  <inkml:trace contextRef="#ctx0" brushRef="#br0" timeOffset="12999.57">17716 2117 0,'0'0'15,"-42"0"-15,0 42 16,21-42-16,-1 0 0,1 0 0,21 21 0,21-21 31,1 0-31,-1 0 0,21 0 16,-21 0-16,22 0 0,-1 0 16,0 0-16,1 0 0,-1 0 15,0 0-15,22 0 0,-1 0 0</inkml:trace>
  <inkml:trace contextRef="#ctx0" brushRef="#br0" timeOffset="14023.83">19621 2582 0,'0'0'16,"22"0"-16,-1 0 0,0-21 15,0 21 1,0-21-16,0 0 0,1 0 16,-1 0-16,-21-1 0,21 1 15,-21 0-15,21 0 0,-21-21 0,0 20 16,0 1-16,0 0 0,0 0 0,0 0 16,0 0-16,-21-1 0,0 22 15,-22-21-15,22 21 0,0 0 0,-21 0 16,-1 0-16,1 0 0,21 21 0,-21-21 15,-1 22-15,22-1 0,-21 21 0,-1-21 16,22 22-16,0-1 0,-21 0 16,21 1-16,-1-22 0,1 21 0,21 0 15,0-20-15,0 20 0,0-21 16,0 0-16,0 0 0,21 1 16,1-22-16,-1 21 0,0-21 0,21 0 15,-21 0-15,22 0 0,-1 0 0,-21 0 16,22-21-16,-1 21 0,-21-22 15,0 1-15,22 0 0,-22 0 0,0 0 16,0 0-16,0-22 0,-21 22 0,21-21 16,-21 21-16,22-22 0,-22 22 0,0 0 15,0 0-15,0 0 0,0-1 16,0 44 15,0-1-31,-22 0 0,22 0 16,-21 21-16,21-20 0,0 20 0,0-21 15,0 0-15,0 0 0,0 1 0,0-1 16,21 0-16,1 0 0,-1-21 16,21 0-16,-21 0 0,0 0 15,1 0-15,20 0 0,-21 0 0,21 0 16,-20-21-16,-1 0 0,0 0 0,0 21 16,0-22-16,0-20 0,-21 21 15,0 0-15,22-22 0,-22 22 0,0-21 16,21 21-16,-21 0 0,0-1 0,0 1 15,0 0-15,0 0 0,-21 42 32,21 0-32,-22 0 15,22 1-15,0-1 0,-21 21 0,21-21 16,-21 22-16,21-22 0,-21 21 16,21-21-16,-21 0 0,21 22 0,0-22 15,0 0-15,0 0 0,-21-21 16,21 21-16,0-42 31,0 0-31,0 0 16,0 0-16,0 0 0,0-1 15,21 1-15,0-21 0,-21 21 0,21-22 16,0 22-16,0-21 0,1 21 16,-1-22-16,0 22 0,0 0 0,21 0 15,-20 0-15,-1 0 0,0 21 16,21 0-16,-21 0 0,1 21 15,-1 0-15,-21 0 0,21 0 0,-21 0 16,0 1-16,0 20 0,0-21 16,0 21-16,0 1 0,0-22 0,0 21 15,0-21-15,0 1 0,0 20 0,0-21 16,0 0-16,0 0 16,0 1-16,0-1 15,21-21-15,0 0 0,0 0 16,1 0-16,20 0 0,-21 0 15,21-21-15</inkml:trace>
  <inkml:trace contextRef="#ctx0" brushRef="#br0" timeOffset="14675.46">21167 2392 0,'0'0'0,"21"-21"0,-21 0 0,0-1 0,0 1 15,0 0-15,0 0 16,0 0-16,-21 0 0,-1 21 15,1 0-15,0 0 0,0 0 0,0 0 16,-22 0-16,22 0 0,0 21 0,-21-21 16,-1 21-16,22 0 0,-21 21 15,21-20-15,-22 20 0,22 0 0,0-21 16,0 22-16,21-1 0,0-21 0,0 0 16,0 22-16,0-22 0,21 0 15,-21 0-15,42 0 0,-20-21 0,-1 0 16,21 22-16,-21-22 0,22 0 0,-22 0 15,21 0-15,-21-22 0,0 22 16,22-21-16,-22 0 0,0 0 0,-21 0 16,21-22-16,0 22 0,1 0 15,-22-21-15,21 21 0,-21-22 0,0 22 16,0 0-16,21 0 0,-21 0 16,0 42-1,0 0-15,-21 0 16,0 21-16,21-20 0,0 20 15,-22-21-15,22 21 0,-21 1 0,0-1 16,21 0-16,0 1 0,0-1 0,0 0 16,0 22-16,0-22 0,0 1 0,0 20 15,0-21-15,0 1 0,0 20 16,0-20-16,0 20 0,0-21 0,0 22 16,0-22-16,0 1 0,0-1 15,0 0-15,0 1 0,0-1 0,0 21 16,0-20-16,0-22 0,-21 21 15,0 1-15,21-22 0,-21 0 0,-1 0 16,1 0-16,-21 0 0,21-21 0,-22 0 16,22 0-16,-21 0 0,0 0 0,20 0 15,-20-21-15,0 0 0,-1 0 0,1 21 16,0-21-16,-1 0 0,1-1 0,21 1 16,-21 0-16,20 0 0,1 0 15,0 0-15,0-1 0,21 1 0,0 0 16,0 0-16,0 0 0,0 0 0,0-1 15,0-20-15,0 21 0,0-21 16,21-1-16,0 1 0,0 0 0,22-22 16</inkml:trace>
  <inkml:trace contextRef="#ctx0" brushRef="#br0" timeOffset="14971.62">21611 1630 0,'0'0'0,"-21"21"31,0 0-31,0 22 0,-1-1 16,-20 0-16,21 1 0,0 20 0,0-21 15,-22 22-15,22-22 0,21 22 0,-21-22 16,0 22-16,21-22 0,-21 21 15,21-20-15,0 20 0,0-20 0,0-22 16,0 21-16,0-21 0,0 22 0,0-22 16,21-21-16,-21 21 0,21-21 15,0 0-15,0 0 0,0 0 16,1 0-16,-1-21 0,0 21 0</inkml:trace>
  <inkml:trace contextRef="#ctx0" brushRef="#br0" timeOffset="15343.81">21653 2371 0,'22'0'47,"-1"0"-47,0 0 16,0 0-16,21 0 0,-20 0 15,20 0-15,-21 0 0,0-21 0,0 21 16,1-22-16,-1 1 0,0 0 15,-21 0-15,0 0 16,0 0-16,-21-1 0,0 1 16,-22 21-16,22 0 0,-21 0 0,21 0 15,-22 0-15,1 21 0,0 1 16,20-1-16,-20 0 0,21 21 0,0-21 16,0 22-16,-1-1 0,22 0 0,0-20 15,0 20-15,0-21 0,0 21 0,22-20 16,20-1-16,-21 0 0,21-21 15,-20 21-15,20-21 0,0 0 0,1 0 16,-1 0-16,0 0 0,1 0 0,-22 0 16,21-21-16,-21 0 15,0 21-15,1-21 0,-22-1 0,0 1 16,21 0-16,-21 0 0,0 0 0</inkml:trace>
  <inkml:trace contextRef="#ctx0" brushRef="#br0" timeOffset="16675.48">2773 5080 0,'0'0'0,"0"-42"15,0 21-15,0-1 0,0 1 16,0 42 15,0 1-31,0-1 0,0 21 16,0 0-16,0 1 0,-21-1 0,21 0 15,-22 1-15,1-1 0,0 0 16,21 1-16,-21-22 0,0 21 0,0 1 16,-1-22-16,1 0 0,0 0 15,21 0-15,0 0 0,-21-21 16,21-21 0,0 0-1,21 0-15,-21 0 0,21 21 16,0-21-16,1-1 0,20 22 0,-21-21 15,0 21-15,22 0 0,-22-21 16,21 0-16,-21 21 0,22 0 0,-22 0 16,0-21-16,0 21 0,21 0 0,-20-21 15,-1-1-15,-21 1 16,21 0-16,-21 0 0,0 0 16,0 0-16,0-1 15,0 1-15,-21 0 0,0 21 16,21-21-16,-22 21 0,1 21 15,21 0-15,0 0 16,-21 1-16,0 20 0,21-21 0,-21 21 16,21 1-16,0-1 0,-21-21 0,-1 22 15,22-1-15,-21 0 0,21 1 16,0-22-16,0 21 0,0-21 0,0 0 16,0 1-16,0-1 0,0 0 0,-21 0 15,21 0-15,0 0 16,0-42 15,0 0-31,0 0 16</inkml:trace>
  <inkml:trace contextRef="#ctx0" brushRef="#br0" timeOffset="16839.38">3365 5398 0,'0'0'0,"0"-22"0,22 22 15,-22-21-15,21 21 16,0-21-16,0 21 16,0-21-16,0 21 15,1-21-15,-1 21 0,-21-21 16,21 21-16,0-22 0</inkml:trace>
  <inkml:trace contextRef="#ctx0" brushRef="#br0" timeOffset="17723.88">5588 5059 0,'0'-21'15,"0"42"-15,0-63 0,0 20 0,0 1 0,0 0 16,0 42 0,0 0-1,0 22-15,0-1 0,0 0 0,0 1 16,0 20-16,0-20 0,0 20 15,-21-21-15,0 22 0,21-22 0,-22 22 16,1-1-16,0-20 0,0-1 0,0 0 16,0 1-16,-1-1 0,22-21 15,0 0-15,-21 0 0,21 1 0,0-44 47,0 1-47,21-21 0,1 21 0,-1-22 16,0 1-16,0 0 0,0-1 0,0 1 15,1 0-15,-1-1 0,0 1 0,0 21 16,0-21-16,0 20 0,22-20 16,-22 21-16,0 21 15,0 0-15,0 21 0,1 0 0,-22 0 16,0 1-16,21-1 0,0 0 16,-21 21-16,21-21 0,-21 22 15,21-22-15,-21 21 0,21-21 0,1 1 16,-22 20-16,21-21 0,0 0 0,0 0 15,0-21-15,0 22 0,22-22 16,-22 0-16,0 0 0,0 0 0,22 0 16,-22-22-16,0 22 0,0-21 0,21 0 15,-20-21-15,-22 21 0,21-22 16,-21-20-16,0 20 0,0-20 16,0 21-16,0-1 0,0-20 0,-21 20 15,21 1-15,-22-21 0,1 20 0,21 22 16,-21-21-16,21 21 15,-21-1-15,21 1 0,-21 21 0,21 21 16,0 1 0,0-1-16,0 0 0,0 0 15,0 0-15,0 0 0,0 1 16,21-1-16,0 0 0,0-21 0,0 21 16</inkml:trace>
  <inkml:trace contextRef="#ctx0" brushRef="#br0" timeOffset="18252.09">7027 4995 0,'0'0'0,"0"-21"0,0 0 16,0 42 0,0 0-1,0 1-15,0-1 0,-21 21 0,21-21 16,0 22-16,-21-1 0,21 0 0,0-21 15,0 22-15,-21-1 0,21 0 16,-21-20-16,-1 20 0,22 0 0,0-21 16,0 22-16,-21-22 0,21 0 0,0 0 15,-21 0-15,21 1 0,0-1 16,-21-21 0,21-21-1,0-1-15,0 1 16,0-21-16,0 21 0,0-22 15,0 22-15,0-21 0,21 0 0,0-1 16,0-20-16,1 20 0,-1 1 0,0-21 16,21 20-16,-21-20 0,22 20 0,-22 1 15,0 21-15,21 0 0,-20 0 16,-1-1-16,0 22 0,0 0 0,0 22 16,0-1-16,1 0 0,-1 0 0,0 21 15,-21 1-15,21-1 0,0 0 16,0 1-16,-21-1 0,0 0 0,22 1 15,-22-1-15,21 0 0,-21-20 0,0 20 16,0-21-16,0 21 0,0-20 16,0-1-16,0 0 0,0 0 15,0 0-15,0 0 0,-21 1 0,-1-22 16,22 21-16,-21-21 0,0 0 16,0 0-16,0 0 0,0 0 15,-1 0-15,1-21 0,0 21 0</inkml:trace>
  <inkml:trace contextRef="#ctx0" brushRef="#br0" timeOffset="18436.15">6773 5482 0,'-21'0'0,"42"0"0,-63-21 0,21 21 0,21-21 32,21 21-32,0 0 0,21 0 15,1 0-15,-1 0 0,0-21 0,22 21 16,-22 0-16,22-21 0,-22 21 0,0 0 15,1 0-15,-1-22 0,0 22 0,-20 0 16,20-21-16,-21 21 0,21-21 16,-20 0-16,20 21 0</inkml:trace>
  <inkml:trace contextRef="#ctx0" brushRef="#br0" timeOffset="18702.66">7937 4953 0,'0'-21'15,"0"42"1,0 0 0,0 0-16,0 1 0,0 20 15,0-21-15,0 21 0,0-20 0,0 20 16,0 0-16,0-21 0,0 22 0,0-1 16,0 0-16,0-20 0,0 20 15,0 0-15,-21 1 0,21-22 0,-21 21 16,0-21-16,21 22 0,0-22 0,0 0 15,0 0-15,0 0 0,0 0 16,0-42 15,0 0-31</inkml:trace>
  <inkml:trace contextRef="#ctx0" brushRef="#br0" timeOffset="18987.5">8001 4953 0,'0'0'0,"0"-42"0,0 21 0,0-1 16,21 1-16,-21 0 0,0 0 15,0 0-15,21 21 0,0 0 0,1-21 16,-1 21-16,0 0 0,0 0 16,0 0-16,0 21 0,22 0 0,-22 0 15,0 0-15,0 22 0,0-22 0,1 0 16,-22 21-16,0-21 0,0 22 0,0-22 15,0 21-15,0-21 0,-22 1 16,1-1-16,0 0 0,0 0 0,0 0 16,0 0-16,-1-21 0,-20 22 0,21-22 15,0 0-15,0 21 0,-1-21 0,1 0 16,0 0-16,0 0 16,0 0-16,0-21 15</inkml:trace>
  <inkml:trace contextRef="#ctx0" brushRef="#br0" timeOffset="20692.15">10499 5419 0,'0'-21'0,"21"21"16,0-22-16,0 1 16,0 0-16,0 0 0,1 21 15,-1-21-15,-21 0 0,21-1 0,-21 1 16,21 0-16,-21-21 0,0 21 0,0-1 15,0-20-15,0 21 0,0 0 0,-21-22 16,0 22-16,0 0 0,-1 0 16,1 0-16,-21 21 0,21 0 0,-22 0 15,22 0-15,-21 0 0,21 21 0,-22 0 16,1 21-16,0 1 0,21-1 16,-22 0-16,22 22 0,-21-22 15,21 1-15,-1 20 0,22-21 0,0 1 16,0-1-16,0-21 0,0 22 0,0-22 15,22 0-15,-1 0 0,21 0 0,-21-21 16,0 0-16,22 0 0,-22 0 16,21 0-16,-21-21 0,22 0 0,-22 21 15,21-21-15,-21 0 0,1-1 0,-1-20 16,0 21-16,0 0 0,0-22 0,-21 1 16,0 21-16,21-21 0,-21-1 15,22 1-15,-22 0 0,0-1 0,0 1 16,0 21-16,0 0 0,0-1 15,0 1-15,0 0 0,0 42 16,0 0-16,0 1 16,0-1-16,0 21 0,0 0 0,0 1 15,0-1-15,0-21 0,0 22 0,0-1 16,0 0-16,0 1 0,21-22 0,-21 21 16,21-21-16,-21 22 0,0-22 15,21 0-15,0 0 0,0 0 0,1-21 16,-1 0-16,21 0 0,-21 0 15,0 0-15,1 0 0,20-21 0,-21 0 16,0 21-16,22-42 0,-22 20 0,0 1 16,0 0-16,0-21 15,0 21-15,1-22 0,-1 1 0,-21 0 16,21 20-16,0-20 0,-21 0 0,0 21 16,21-1-16,-21 1 0,21 0 0,1 21 31,-1 0-31,-21 21 0,0 0 15,0 1-15,21-1 0,-21 0 0,21 0 16,-21 0-16,21 0 0,-21 1 0,0-1 16,21 0-16,1 0 0,-1 0 15,-21 0-15,21-21 0,0 22 0,0-1 16,0 0-16,1-21 0,-1 21 16,0-21-16,-21 21 0,21-21 15,0 0-15,0 0 0,1 0 16,-1 0-16,0 0 15,0 0-15,21-21 0,-20 0 0,-1 0 16,0 21-16,21-21 0,-21-1 0,1 1 16,-1 0-16,0 0 0,-21 0 0,21 0 15,-21-22-15,21 22 0,-21-21 16,0 21-16,0-22 0,0 22 0,0-21 16,0 21-16,0-1 0,-21 22 0,0-21 15,0 21-15,0 0 0,-1 21 16,1 1-16,0-1 15,0 0-15,0 0 0,21 0 0,-21 22 16,21-22-16,0 21 0,-22 0 16,22-20-16,0 20 0,0-21 0,0 0 15,22 22-15,-1-22 0,0 0 0,0 0 16,0 0-16,22 0 0,-22 1 16,21-1-16,22 0 0,-22-21 0,21 0 15,-20 0-15,20 0 0,-20 0 0,20 0 16,-21 0-16,1 0 0,-1-21 0,0 21 15,1-21-15,-1-1 0,-21 1 0,0 0 16,1 0-16,-1 0 16,0-22-16,0 22 0,0-21 0,-21 0 0,0-1 15,0 22-15,0-21 0,0-1 0,0 22 16,0 0-16,0 0 0,0 0 16,-21 0-16,0 21 15,0 0-15,-22 0 0,22 21 0,0 0 16,0 0-16,-21 0 0,20 22 0,1-22 15,0 21-15,0 0 0,0-20 0,0 20 16,21-21-16,0 21 0,0-20 0,0-1 16,0 21-16,0-21 0,21-21 15,0 21-15,-21 1 0,21-1 0,0-21 16,0 0-16,22 0 0,-22 0 0,0 0 16,0 0-16,0 0 0,1-21 0,-1-1 15,0 1-15,0 0 16,0 0-16,0-21 0,1 20 0,-22 1 15,21-21-15,0 0 0,-21 20 16,21-20-16,-21 21 0,21 0 0,-21 0 16,0-1-16,0 44 15,0-1 1,0 21-16,0-21 0,0 0 16,0 1-16,0 20 0,0-21 0,0 0 15,0 0-15,0 1 0,0-1 0,0 0 16,0 0-16,0 0 0,21 0 0,1-21 15,-1 22-15,0-22 0,21 0 0,-21 0 16,1 0-16,20 0 0,-21 0 16,21 0-16,1 0 0,20 0 15</inkml:trace>
  <inkml:trace contextRef="#ctx0" brushRef="#br0" timeOffset="21572.17">14774 4763 0,'0'0'0,"0"-22"0,0 1 15,0 0 1,-21 42 0,0-21-16,0 43 0,0-22 15,-1 0-15,22 21 0,-21 1 0,0-1 16,0 0-16,21 1 0,0-1 0,0 0 15,0 1-15,0-1 0,0 0 16,0-21-16,21 1 0,0 20 0,0-21 16,1 0-16,20-21 0,-21 21 0,0-21 15,22 0-15,-1 0 0,-21 0 0,21 0 16,-20 0-16,20-21 0,-21 21 0,21-21 16,-20 0-16,-1 0 0,-21 0 15,0-22-15,21 1 0,-21 21 16,0-22-16,0 1 0,-21-21 0,0 20 15,-1 1-15,1 0 0,0 20 0,-21-20 16,21 21-16,-22 0 0,22 21 0,0 0 16,0-21-16,0 21 0,-1 0 15,22 21 1,43-21-16,-22 0 0,0 21 16,21-21-16,1 0 0,-1 0 0,0 0 15,1 0-15,-1 0 0,0-21 16,1 21-16,20-21 0,-20 21 0,20-22 15,-21 1-15,1 21 0,-1-21 16,0 0-16,-20 21 0,-1-21 0,0 21 16,0 0-16,-21-21 0,0 42 47,-21 0-47,0 0 0,0 21 0,-1 1 15,22-22-15,0 21 0,0 22 0,-21-22 16,21 0-16,-21 22 0,21-22 15,-21 1-15,21 20 0,0-21 0,0 22 16,0-1-16,0-20 0,0 20 0,-21-20 16,21 20-16,0 1 0,0-1 0,0 1 15,0-22-15,0 21 0,21 1 16,-21-1-16,21 1 0,-21-22 0,21 22 16,-21-1-16,21 1 0,-21-1 15,0 1-15,22-1 0,-22 1 0,0-22 16,0 0-16,0 1 0,0-1 0,0 0 15,-22-20-15,1-1 0,0 0 0,0 0 16,0-21-16,-22 0 0,22 0 0,0 0 16,0 0-16,-21-21 0,20 0 0,1 0 15,0-1-15,0-20 0,0 21 0,0-43 16,21 22-16,0-21 0,0-1 0,0 1 16,0-1-16,21 1 0,0-1 0,21-21 15,-21 22-15,22-22 0,-1 1 16,0 20-16,-20-21 0,20 22 15,-21-22-15,21 22 0,-20-1 0,-1 22 16,0-22-16,-21 22 0,0-21 0,21 20 16,-21 1-16,21 0 0,-21-1 0,0 1 15,21 0-15</inkml:trace>
  <inkml:trace contextRef="#ctx0" brushRef="#br0" timeOffset="22463.82">17589 5059 0,'-21'0'16,"21"-21"-1,0 0 1,21-1-16,1 1 0,-1-21 0,-21 21 15,21-22-15,0 1 0,0 21 16,0-21-16,1-22 0,-1 22 0,0-1 16,-21 1-16,0 0 0,0-1 0,0 22 15,0-21-15,0 21 0,0 0 0,-21 21 16,0 0-16,-1 0 16,1 0-16,0 21 0,0 0 15,0 0-15,0 0 0,-1 0 0,1 1 16,21-1-16,0 0 0,0 0 15,21-21-15,1 0 16,-1 0-16,0 0 0,0 0 0,21 0 16,-20 0-16,20-21 0,0 0 0,-21 0 15,22 21-15,-1-22 0,0 1 16,-20 0-16,-1 21 0,21-21 0,-21 21 16,-21-21-16,21 21 15,-21 21-15,0 0 0,0 0 16,0 0-16,0 1 0,0 20 15,0-21-15,0 21 0,-21 1 0,21-22 16,0 21-16,-21 1 0,21-1 16,0-21-16,0 21 0,0-20 0,0 20 15,0-21-15,0 0 0,21 0 16,0-21-16,1 22 0,-1-22 0,21 0 16,-21 0-16,22 0 0,-22 0 0,21 0 15,0-22-15,1 1 0,-1 0 0,0 21 16,1-21-16,-1-21 0,-21 20 0,0 1 15,22-21-15,-22 21 0,-21-22 16,0 22-16,21-21 0,-21 21 0,0 0 16,0-1-16,0 1 0,-21 21 15,0 0-15,0 0 16,-1 0-16,1 21 0,0 1 16,0-1-16,0 0 0,0 21 0,21 1 15,0-22-15,0 21 0,-22-21 0,22 22 16,0-22-16,0 21 0,0-21 0,0 0 15,22 1-15,-1-1 0,0-21 16,0 21-16,0-21 0,0 0 0,22 21 16,-22-21-16,0 0 0,21 0 0,-20 0 15,20 0-15,-21-21 0,21 21 0,1-21 16,-1 0-16</inkml:trace>
  <inkml:trace contextRef="#ctx0" brushRef="#br0" timeOffset="22976.6">19410 4614 0,'0'-42'0,"0"84"0,0-126 0,0 63 16,0-1-16,0-20 0,0 21 16,-21 21-16,-1 0 15,22 21-15,-21-21 0,0 21 0,0 22 16,0-22-16,0 21 0,-1 0 0,1 1 16,21-1-16,0 0 0,-21 1 15,21-1-15,0 0 0,0 1 0,0-22 16,0 21-16,21-21 0,0 1 0,1-1 15,-1 0-15,21 0 0,-21-21 16,22 0-16,-1 0 0,0 0 0,1 0 16,-1 0-16,0 0 0,1 0 15,-22-21-15,21 0 0,-21 0 0,22-1 16,-22 1-16,0-21 0,0 0 0,0-1 16,0 1-16,1-22 0,-1 22 0,-21-21 15,21-1-15,0 1 0,0-1 16,-21-21-16,21 22 0,1-1 0,-22 1 15,0-1-15,0 1 0,21 42 0,-21-22 16,0 22-16,0 0 0,0 42 16,0 0-1,-21 22-15,21-1 0,0 0 0,-22 1 16,22 20-16,0 1 0,-21-1 0,21-20 16,0 20-16,0 1 0,0-22 0,0 0 15,0 22-15,21-22 0,-21 0 16,22 1-16,-1-1 0,-21-21 0,21 22 15,-21-22-15,21 0 0,0 0 0,-21 0 16,21-21-16,1 0 0,-1 0 0,0 0 16,0 0-16,0 0 0,0 0 15,-21-21-15,0 0 0,22 0 16,-22 0-16,0-1 0,0-20 0,0 21 16</inkml:trace>
  <inkml:trace contextRef="#ctx0" brushRef="#br0" timeOffset="23135.51">19854 4572 0,'-21'0'0,"42"0"0,-63 0 0,63 0 31,0 0-31,0-21 16,1 21-16,-1 0 0,21 0 0,-21 0 16,22 0-16,-1 0 0,0 0 0,1-21 15,-1 21-15,0 0 0,1 0 16,-1 0-16</inkml:trace>
  <inkml:trace contextRef="#ctx0" brushRef="#br0" timeOffset="24668.78">20913 4826 0,'0'0'0,"0"21"15,21-21 1,0 0-16,0 0 15,0-21-15,0 0 0,1 0 16,-1 0-16,0-1 0,0 22 0,-21-21 16,0 0-16,21 0 0,-21-21 0,0 20 15,0 1-15,0-21 16,0 21-16,0-22 0,-21 22 0,0 0 16,0 0-16,0 0 0,-1 0 0,-20 21 15,21 0-15,-21 0 0,-1 21 0,1 0 16,0 0-16,-1 0 0,1 0 15,0 22-15,-1-22 0,22 21 0,-21 1 16,21-1-16,-1 0 0,1 1 0,21-1 16,0 0-16,0 1 0,0-1 0,0 0 15,21-21-15,1 1 0,-1-1 16,21 0-16,-21 0 0,0-21 0,22 0 16,-22 0-16,21 0 0,-21 0 0,22 0 15,-22-21-15,0 21 0,21-21 16,-20 0-16,-1-1 0,0 1 0,0 0 15,0-21-15,0 21 0,-21-22 16,22 22-16,-1-21 0,-21-1 0,0 22 16,21-21-16,-21 21 0,21 0 0,-21-1 15,0 1-15,0 42 32,0 1-32,0-1 0,0 0 15,-21 0-15,21 0 0,0 22 0,0-22 16,0 0-16,0 21 0,0-21 0,0 1 15,21-1-15,0 0 0,-21 0 16,21-21-16,1 21 0,-1-21 16,0 0-16,0 0 0,0 0 0,22 0 15,-22 0-15,0 0 0,0-21 0,0 0 16,0 21-16,1-21 0,-22 0 0,21-1 16,-21-20-16,21 21 0,-21 0 15,0-22-15,0 22 0,21-21 0,0 21 16,-21-22-16,0 22 0,0 0 15,21 21-15,-21 21 16,0 0-16,0 1 16,0-1-16,-21 0 0,21 0 0,0 0 15,0 22-15,0-22 0,-21 0 0,21 0 16,0 0-16,0 0 0,-21 1 16,21-1-16,0 0 15,0-42 16,0 0-31,0-1 16,0 1-16,21 0 0,0 0 0,0 0 16,1-22-16,-1 22 0,0 0 15,0 0-15,0-21 0,0 20 0,1 1 16,20 0-16,-21 21 0,0-21 16,0 21-16,1 0 0,-22 21 15,21-21-15,-21 21 0,0 0 16,0 1-16,0-1 0,0 21 15,0-21-15,0 0 0,0 1 0,0-1 16,0 0-16,21 0 0,0 0 0,0 0 16,0 1-16,1-1 0,-1-21 0,0 0 15,0 0-15,21 0 0,-20 0 16,20 0-16,0 0 0,-21 0 0,22 0 16,-1 0-16,0-21 0,-20-1 0,20 22 15,-21-21-15,0-21 0,0 21 16,1 0-16,-1-22 0,0 22 15,-21-21-15,21 21 0,-21-22 0,0 22 16,0-21-16,0 21 0,0-1 0,-21 22 16,0 0-16,0 0 0,-1 0 15,1 0-15,0 0 0,0 22 16,0-1-16,0 0 0,-1 21 0,22-21 16,-21 1-16,21-1 0,-21 0 0,21 0 15,0 0-15,0 0 0,0 1 0,0-1 16,0 0-16,21-21 15,0 0-15,1 0 0,-1 0 0,0 0 16,0 0-16,0 0 0,0 0 16,1-21-16,-1 0 0,0-1 15,0 1-15,-21 0 16,21 21 0,-21 21-1,0 0 1,-21 1-16,21 20 0,-21-21 0,21 21 15,-21-20-15,0 20 0,21 0 16,0 1-16,-22-1 0,1 0 0,21 1 16,0-1-16,0 0 0,0 22 0,0-22 15,0 22-15,0-22 0,0 21 0,0 1 16,0-1-16,0-20 0,0 20 0,0 1 16,0-1-16,0-20 0,0 20 15,-21-21-15,21 1 0,-21-22 16,0 21-16,0-21 0,-1 22 0,1-22 15,-21 0-15,-22 0 16,43-21-16,-21 0 0,21 0 0,-22 0 0,1 0 16,0 0-16,21 0 0,-22 0 0,1-21 15,21 21-15,-22-21 0,22 0 0,0 0 16,0-1-16,21 1 0,0 0 0,0 0 16,0 0-16,0-22 0,0 22 15,0 0-15,0-21 0,0-1 0,0 22 16,21-21-16,-21 0 0,21-1 15,22 1-15,-22 0 0,0-22 0,0 22 16,21-22-16,1 22 0</inkml:trace>
  <inkml:trace contextRef="#ctx0" brushRef="#br0" timeOffset="24971.6">23072 3768 0,'21'-21'0,"-42"42"0,42-21 31,-42 42-31,21-21 0,-22 22 16,1 20-16,0 1 0,0-1 16,0 1-16,0-1 0,-22 1 0,22-1 15,0 1-15,0-1 0,21 1 0,-21-1 16,21-21-16,-22 1 0,22-1 0,-21 0 15,21 1-15,0-1 0,0-21 16,0 0-16,0 1 0,0-1 0,21-21 31,1 0-31,-1-21 0,21-1 0,-21 1 16,0 0-16,22 0 0</inkml:trace>
  <inkml:trace contextRef="#ctx0" brushRef="#br0" timeOffset="25335.91">23220 4636 0,'0'0'0,"-21"21"0,42-21 31,0 0-31,0 0 0,0 0 16,0 0-16,1 0 0,-1 0 15,21-21-15,-21-1 0,0 22 0,1-21 16,-1 0-16,0 0 0,0 0 0,0 0 15,-21-1-15,0 1 0,0 0 16,0 0-16,0 0 0,0 0 16,-21 21-16,0 0 0,0 0 0,-22 0 15,22 21-15,-21 0 0,0 0 0,-1 21 16,22-20-16,-21 20 0,-1 0 0,22 1 16,0-1-16,0 0 0,21 1 15,0-1-15,0-21 0,0 21 0,0 1 16,21-22-16,0 21 0,22-21 0,-1 1 15,0-1-15,1 0 0,-1 0 16,21-21-16,1 0 0,-22 0 0,1 0 16,-1 0-16,0 0 0,-21 0 15,22 0-15,-43-21 0,21 0 0,-21 0 16,0-1-16</inkml:trace>
  <inkml:trace contextRef="#ctx0" brushRef="#br0" timeOffset="26147.37">3471 7980 0,'0'0'0,"0"21"0,21-21 16,1 0-16,-1 0 16,0 0-16,0 0 0,21 0 0,1 0 15,20 0-15,-20 0 0,-1-21 0,21 21 16,-20 0-16,-1-21 0,0 21 16,-20 0-16,-1 0 0,-64 0 31,22-21-31,0 21 15</inkml:trace>
  <inkml:trace contextRef="#ctx0" brushRef="#br0" timeOffset="26584.1">3535 7938 0,'0'0'0,"-43"42"16,43-21-16,0 0 15,-21 0-15,21 22 0,-21-22 0,21 0 16,-21 0-16,21 0 0,0 1 0,0-1 15,0 0-15,0 0 0,-21 0 16,21 0-16,-21-21 31,42-21 1,0 21-32,0-21 15,0 21-15,0 0 0,1 0 16,20 0-16,-21 0 0,21 0 0,1 0 15,-1 21-15,0 0 0,1 1 0,-1-1 16,-21 0-16,0 0 0,1 21 16,-22-20-16,0-1 0,0 21 0,0-21 15,-22 0-15,1 22 0,-21-22 0,21 0 16,-22 0-16,1 0 0,0 1 16,-1-1-16,-20-21 0,21 0 15,-1 21-15,22-21 0,-21 0 0,21 0 16,-22 0-16,22 0 0,0 0 15,0 0-15,21-21 0,0 0 16,21 21 0,0 0-16,0-22 15,22 22-15,-22-21 0,21 21 0,0-21 16</inkml:trace>
  <inkml:trace contextRef="#ctx0" brushRef="#br0" timeOffset="26756">4445 8488 0,'0'-21'47,"21"21"-47,0 0 15,0-21-15,1-1 0,-1 22 0,0-21 16</inkml:trace>
  <inkml:trace contextRef="#ctx0" brushRef="#br0" timeOffset="27340.49">5969 7789 0,'-21'22'0,"0"-1"15,-1 21-15,1-21 0,21 22 16,-21 20-16,21-21 0,-21 1 0,21 20 16,0-20-16,-21 20 0,0-21 0,21 1 15,-22 20-15,22-42 0,0 22 16,-21-1-16,21-21 0,-21 0 16,21 1-16,0-1 0,0 0 15,0-42 1,0 0-1,21 21-15,0-22 0,-21-20 0,22 21 16,-1 0-16,0-22 0,0 22 0,0-21 16,-21 21-16,21-22 0,1 22 0,-1-21 15,-21 21-15,21 21 16,0 0-16,0 0 0,-21 21 16,21 0-16,1 0 0,-22 0 0,21 22 15,0-22-15,-21 0 0,21 21 0,0-20 16,0-1-16,1 0 15,-22 0-15,21 0 0,21 0 0,-21 1 16,0-22-16,1 0 0,20 0 0,-21 0 16,21 0-16,-20 0 0,20-22 0,-21 22 15,0-21-15,22 0 0,-22 0 0,0-21 16,-21 20-16,21-20 0,-21 0 16,0-1-16,0 1 0,0 0 0,0-22 15,0 22-15,0-22 0,0 22 0,-21 0 16,21-1-16,-21 1 0,21 21 15,0 0-15,-21 21 0,-1 0 16,22 21 0,0 0-16,0 0 0,0 0 0,0 1 15,0-1-15,22 0 0,-1 0 16,0 0-16</inkml:trace>
  <inkml:trace contextRef="#ctx0" brushRef="#br0" timeOffset="27812.26">7133 7895 0,'0'-63'16,"0"126"-16,0-147 0,0 62 15,-21 22-15,0 0 16,21 22 0,-21-1-16,21 0 0,-22 21 0,22 1 15,-21 20-15,21-21 0,-21 1 16,0 20-16,21-20 0,-21 20 15,0-21-15,21 1 0,0-1 0,-22-21 16,22 22-16,-21-22 0,21 0 0,0 0 16,0-42 15,0 0-31,21 0 0,-21-1 0,22 1 16,-1-21-16,0 21 0,-21-22 0,21 1 15,0 0-15,0-22 0,22 22 0,-22-22 16,0 22-16,0-21 0,22 20 15,-22 1-15,0 0 0,0 20 16,0 1-16,22 0 0,-22 21 0,0 0 16,0 0-16,-21 21 0,21 0 0,0 1 15,-21 20-15,0-21 0,22 21 16,-22 1-16,21-1 0,-21 22 0,0-22 16,0 0-16,0 1 0,0-1 0,0 0 15,0 1-15,0-22 0,0 21 0,0-21 16,0 22-16,0-22 0,0 0 15,0 0-15,0 0 0,-21-21 16,-1 0-16,1 0 0,0 0 16,0 0-16,0 0 0</inkml:trace>
  <inkml:trace contextRef="#ctx0" brushRef="#br0" timeOffset="27972.17">6964 8276 0,'0'0'16,"21"-63"-16,0 63 15,21-21-15,-20 21 0,-1 0 0,21-22 16,-21 1-16,22 21 0,-22 0 16,21-21-16,0 21 0,1-21 0,-22 21 15,42-21-15,-20 0 0,-1 21 0,0-22 16,1 1-16,-1 0 0,22 0 0</inkml:trace>
  <inkml:trace contextRef="#ctx0" brushRef="#br0" timeOffset="28192.05">7959 7768 0,'-22'21'16,"1"1"-16,21-1 0,-21 21 16,21-21-16,0 22 0,0-1 15,0 0-15,0 22 0,0-22 0,0 0 16,0 1-16,0-1 0,0 0 0,-21 1 16,21-22-16,0 21 0,-21 1 0,21-22 15,-21 0-15,21 0 0,0 0 16,0 0-16,-22 1 0,22-1 0,-21-21 15,21-21 17,0-1-32,0 1 0,0 0 15</inkml:trace>
  <inkml:trace contextRef="#ctx0" brushRef="#br0" timeOffset="28433.55">7810 7853 0,'0'0'0,"22"-42"0,20-1 15,-21 22-15,0 0 0,0 0 0,22 21 16,-22 0-16,21 0 0,1 0 16,-1 0-16,-21 0 0,21 21 0,1 0 15,-22 0-15,21 0 0,-21 1 0,-21 20 16,22-21-16,-22 21 0,0-20 16,0 20-16,0 0 0,-22-21 0,1 22 15,0-22-15,-21 21 0,21-21 0,-1 1 16,-20-1-16,21 0 0,0-21 0,0 21 15,-1-21-15,1 0 0,0 0 16,0 0 0,21-21-16</inkml:trace>
  <inkml:trace contextRef="#ctx0" brushRef="#br0" timeOffset="30048.47">10858 8107 0,'0'-21'0,"0"42"0,22-63 0,-22 20 0,21 1 16,-21 0-16,0-21 0,0 21 0,0-22 15,0 22-15,0-21 0,-21-1 16,-1 22-16,1-21 0,0 21 0,0 0 16,0-1-16,0 22 0,-22 0 0,22 0 15,0 0-15,0 22 0,-22-1 16,22 21-16,0-21 0,-21 22 0,21-1 16,-1 21-16,1-20 0,0 20 15,21-20-15,-21-1 0,21 21 0,0-41 16,0 20-16,0 0 0,0-21 0,0 1 15,21-1-15,-21 0 0,21-21 0,0 0 16,22 0-16,-22 0 0,21 0 0,-21 0 16,22-21-16,-1 0 0,0-1 0,1 1 15,-22 0-15,21-21 0,1 21 16,-22-22-16,21 22 0,-21-21 0,0-1 16,1 1-16,-1 0 0,-21-1 0,0 1 15,0 0-15,0-1 0,0 22 16,0 0-16,0 0 0,0 0 0,0 42 15,0 0 1,-21 0-16,-1 0 0,22 22 0,-21-22 16,21 21-16,0 1 0,0-1 15,0 0-15,-21 1 0,21-1 0,0 0 16,0 1-16,0-22 0,21 21 0,-21-21 16,21 0-16,1 1 0,20-1 0,-21 0 15,0-21-15,22 0 0,-22 0 0,0 0 16,21 0-16,-21 0 0,22 0 0,-22-21 15,0 0-15,21-1 16,-20 1-16,-1 0 0,0-21 0,0 21 16,-21-22-16,0 1 0,21 0 0,-21-1 15,0 1-15,0 21 0,0-22 0,0 22 16,0 0-16,0 0 0,0 0 0,21 21 31,1 21-15,-1 0-16,0 0 15,-21 0-15,21 1 0,0-1 0,-21 0 16,21 0-16,-21 0 0,0 0 0,22 1 16,-22-1-16,0 0 0,21 0 0,-21 0 15,0 0-15,0 1 0,0-1 16,0 0-16,21 0 0,-21 0 0,21-21 16,0 21-16,0-21 0,1 0 0,-1 0 15,0 0-15,0 0 0,0 0 16,22 0-16,-22 0 0,21 0 0,-21 0 15,22-21-15,-22 0 0,0 0 0,0 0 16,0 0-16,0-1 0,1 1 0,-1-21 16,0 0-16,0 20 0,-21-20 0,0 0 15,0-1-15,0 22 0,0 0 0,0 0 16,0 0-16,0 0 0,-21 21 16,0 0-1,0 21-15,-1 0 0,22 0 16,-21 0-16,21 22 0,-21-22 0,21 21 15,-21-21-15,21 22 0,0-22 0,0 21 16,0-21-16,0 22 0,0-22 0,0 0 16,0 0-16,21 0 0,0 0 0,0 1 15,1-22-15,20 21 0,-21-21 0,21 0 16,1 21-16,-22-21 0,21 0 16,1 0-16,-1 0 0,21 0 0,-20 0 15,-1-21-15,22 21 0,-22-21 0,0-1 16,22 1-16,-22 0 0,0 0 0,1 0 15,-1 0-15,-21-22 0,22 1 16,-22 0-16,0-1 0,0 22 0,-21-21 16,21-1-16,-21 22 0,0 0 0,0 0 15,0 0-15,-21 21 0,0 0 0,-21 0 16,20 0-16,1 0 0,0 0 16,0 21-16,-21 0 0,20 0 0,1 0 15,0 1-15,0-1 0,0 0 0,0 21 16,21-21-16,0 1 0,0 20 0,0-21 15,0 0-15,0 0 0,0 1 0,0-1 16,21 0-16,0-21 0,0 0 16,0 0-16,0 0 0,1 0 15,-1 0-15,0 0 0,0-21 0,0 0 16,22 21-16,-22-22 0,0 1 16,0 0-16,0-21 0,0 21 0,1-1 15,-1-20-15,0 21 0,0-21 0,-21 20 16,21 1-16,0 0 0,-21 0 0,22 21 15,-22 21 1,0 0-16,0 0 0,0 22 16,0-22-16,0 21 0,-22-21 0,22 1 15,-21 20-15,21-21 0,-21 0 16,21 22-16,0-22 0,0 0 0,0 0 16,0 0-16,0 0 15,0 1-15,21-22 0,0 0 0,1 0 16,-1 0-16,0 0 0,0 0 15,21 0-15,-20 0 0,20 0 0,0 0 16,1-22-16,-1 22 0,0-21 0</inkml:trace>
  <inkml:trace contextRef="#ctx0" brushRef="#br0" timeOffset="30921.57">14901 7726 0,'0'-21'0,"0"42"0,-21-63 16,0 42-16,0 0 0,0 0 16,-1 0-16,1 0 0,0 21 15,0 0-15,0 0 0,21 0 16,-21 0-16,-1 1 0,22 20 0,0 0 16,0-21-16,0 22 0,0-1 0,0 0 15,0-20-15,0 20 0,0-21 0,22 21 16,-1-20-16,0-1 0,0 0 0,21 0 15,-20-21-15,20 0 0,-21 0 0,21 0 16,1 0-16,-1 0 0,-21 0 0,22-21 16,-22 21-16,21-21 0,-21 0 0,0-1 15,1 1-15,-22 0 16,0-21-16,0-1 0,0 1 0,0 0 16,0 21-16,-22-22 0,1 1 0,0 0 15,0 20-15,-21 1 0,20 0 0,1 0 16,-21 0-16,21 21 0,0 0 15,42 0 1,0 0-16,0 0 16,0 21-16,22-21 0,-1 0 15,0 0-15,1 0 0,-1 0 0,0 0 16,22 0-16,-22-21 0,0 21 0,1-21 16,-1 21-16,0-22 0,1 22 15,-22-21-15,21 0 0,-21 21 0,1 0 16,-1-21-16,0 21 0,-21 21 31,0 0-31,0 0 0,-21 1 0,21-1 16,-21 0-16,-1 21 0,1 1 0,0-22 15,0 21-15,0 0 0,0 1 0,-1-1 16,1 22-16,0-22 0,21 21 0,-21-20 16,21 20-16,0 1 0,0-1 0,0 1 15,0-1-15,0 22 0,0-22 0,21 22 16,-21-21-16,0 20 0,0-20 15,21-1-15,-21 22 0,0-22 0,0 1 16,0-1-16,0 22 0,-21-21 0,0-22 16,0 21-16,0 1 0,-22-22 15,22 1-15,-21-1 0,-1 0 0,1-21 16,0 1-16,21-1 0,-22 0 0,1 0 16,21-21-16,-22 0 0,22 0 0,0 0 15,0-21-15,0 0 0,21 0 0,0-1 16,0-20-16,0 0 0,0-1 0,0 1 15,0-21-15,0-1 0,21 1 0,0-1 16,0-21-16,22 22 0,-22-22 0,21-21 16,0 22-16,1-1 0,-1 0 15,22 1-15,-22-1 0,0 22 0,1-22 16,20 21-16,-21 1 0,1 21 0,-1-22 16,0 22-16,-20-1 0,-1 1 0,21 21 15,-42 0-15,21-22 0,-21 22 16,0 0-16,0 0 0,0 0 15,0 0-15,0-1 16,-21 22-16</inkml:trace>
  <inkml:trace contextRef="#ctx0" brushRef="#br0" timeOffset="31635.48">17886 7260 0,'21'0'16,"0"0"-16,0 0 0,0 0 0,1 0 15,20 0-15,-21 0 0,0 0 0,22 0 16,-1 0-16,-21 0 0,21 0 16,1 0-16,-1 0 0,0 0 0,1 0 15,-1-21-15,-21 21 0,22-21 0,-1 0 16,-21 0-16,21-1 0,-20 1 0,-1 0 15,0-21-15,-21 21 0,0-22 0,0 22 16,0-21-16,-21 21 0,-22-1 16,1-20-16,0 21 0,-22 0 0,22 21 15,-43 0-15,22 0 0,-1 0 16,-20 0-16,20 0 0,1 21 0,20 0 16,1 0-16,0 0 0,-1 22 0,22-22 15,21 21-15,0 1 0,0-1 16,0 0-16,21 1 0,0-1 0,1 0 15,-1 1-15,21-1 0,-21 0 0,22 1 16,-1-1-16,-21 0 0,21 1 0,1-1 16,-1 0-16,-21 1 0,22-1 0,-1 0 15,-21-21-15,0 22 0,0-1 0,-21-21 16,0 22-16,0-22 0,0 0 16,-21 0-16,0 0 0,-21-21 15,-1 21-15,1-21 0,-21 0 0,20 0 16,-20 0-16,-1 0 0,1 0 0,-1 0 15,1-21-15,20 0 0,-20 21 0,21-21 16,-1 0-16,22 0 0,-21-1 0,21 1 16,-1-21-16,1 21 0,21 0 0,0-22 15,0 22-15,0 0 0,0 0 0,0 0 16,21-1-16,1 1 0,-1 0 16,0 21-16,0 0 0,21 0 0,-20 0 15,20 0-15,-21 0 0,21 0 0,1 0 16,-1 0-16</inkml:trace>
  <inkml:trace contextRef="#ctx0" brushRef="#br0" timeOffset="33704.42">19050 7768 0,'0'0'0,"0"-21"0,0-42 16,0 41-16,0 1 0,-21-21 15,0 21-15,-1 0 0,1-22 16,-21 22-16,21 0 0,-22 0 0,22 0 16,-21 21-16,21 0 0,-22 0 0,1 21 15,21 0-15,-21 0 0,-1 0 0,22 22 16,0-22-16,0 21 0,0 0 16,-1-20-16,22 20 0,-21 0 0,21-21 15,0 22-15,0-1 0,0-21 16,0 0-16,21 1 0,1 20 0,-1-42 15,0 21-15,0 0 0,21-21 0,-20 0 16,-1 0-16,21 0 0,-21 0 0,22 0 16,-22 0-16,0 0 0,0-21 0,21 0 15,-20 0-15,-1 0 0,-21-1 0,21 1 16,0 0-16,0 0 0,-21-21 16,0 20-16,21 1 0,1-21 0,-22 21 15,0 0-15,0-1 0,0 1 0,0 42 31,0 1-31,0 20 0,0-21 16,0 21-16,0 1 0,0 20 0,0-20 16,-22-1-16,1 21 0,0 1 0,21-22 15,0 22-15,-21-1 0,21 1 0,-21-1 16,21 22-16,-21-22 0,21 1 16,-22-1-16,1 22 0,21-21 0,-21-1 15,0 1-15,0-1 0,0 1 0,-1-22 16,22 0-16,-21 1 0,21-1 15,0-21-15,0 0 0,0 0 0,21-21 16,1 0 0,-1-21-16,0 0 0,0 0 0,21 0 15,-20 0-15,20-22 0,-21 1 0,21 0 16,-20-1-16,20 1 0,-21-22 0,0 1 16,22-1-16,-22 1 0,21-22 0,-21 22 15,0-22-15,1 0 0,20-20 16,-21 20-16,0 0 0,0 1 0,1-1 0,-1 0 15,0 1-15,0 20 0,-21 1 16,21 20-16,0-20 0,1 42 0,-22-22 16,21 22-16,-21 0 0,0 0 0,0 42 31,0 0-31,0 0 0,0 0 16,0 1-16,0 20 0,0-21 15,0 21-15,-21-20 0,21 20 0,0-21 16,0 0-16,0 22 0,0-22 0,0 0 15,0 0-15,0 0 0,21 0 0,0 1 16,0-22-16,0 21 0,0-21 16,1 0-16,-1 0 0,0-21 15,0 21-15,0-22 0,0 1 0,-21 0 16,22 0-16,-1 0 0,0 0 16,-21-1-16,21-20 0,0 21 0,-21-21 15,21-1-15,1 1 0,-1 21 0,-21-22 16,0 22-16,21 0 0,-21 0 15,21 0-15,-21 0 0,0 42 16,0 0-16,0 0 16,0 0-16,0 0 0,0 1 15,0 20-15,0-21 0,0 0 0,0 0 16,0 1-16,0 20 0,0-21 0,21 0 16,0 0-16,1 1 0,-1-22 0,0 21 15,21 0-15,-21-21 0,22 0 0,-1 0 16,0 0-16,1 0 0,-1 0 0,0 0 15,1 0-15,-1 0 0,0-21 16,-20 0-16,20 21 0,-21-22 16,21 1-16,-20-21 0,-1 21 0,0-22 15,-21 1-15,21 21 0,-21-21 0,21-1 16,-21 1-16,0 21 0,0-22 0,0 22 16,-21 0-16,0 21 0,0 0 0,0 0 15,-1 0-15,-20 0 0,21 0 16,-21 21-16,-1 0 0,22 1 0,-21 20 15,21-21-15,-22 21 0,22-20 0,-21 20 16,21-21-16,-1 21 0,22-20 0,0-1 16,0 21-16,-21-21 0,21 0 15,0 1-15,0-1 0,0 0 0,21-21 16,1 21-16,-1-21 0,0 0 16,21 0-16,-21 0 0,1 0 15,-1 0-15,0 0 0,0-21 0,21 0 16,-20 21-16,-1-21 0,0-1 0,0 1 15,0-21-15,0 21 0,-21-22 0,22 22 16,-1-21-16,0 21 0,-21-22 0,0 22 16,0 0-16,21 0 0,-21 0 0,0 0 15,0 42 1,0 0-16,-21 0 16,0 0-16,21 22 0,0-22 15,0 0-15,-21 21 0,21-21 0,0 1 16,0 20-16,0-21 0,0 0 0,0 0 15,0 1-15,0-1 0,0 0 0,21 0 16,-21 0-16,21-21 0,0 0 16,0 21-16,22-21 0,-22 0 0,21 0 15,-21 0-15,22 0 0,-22-21 0,0 21 16,21-21-16,-21 0 0,1 0 0,-1 0 16,21-22-16,-21 22 15,-21-21-15,21-1 0,1 22 0,-1-21 0,-21 0 16,0-1-16,0 22 15,0 0-15,0-21 0,0 20 16,0 44 15,0-1-15,0 0-16,21-21 16,0 0-16,0 0 0,0 0 0,1 0 15,-1 0-15,0 0 0,0 0 0,0-21 16,0 21-16,1-21 0,-1 21 0,0 0 15,21 0-15,-21 0 0,1 0 16,-22 21 0,0 0-16,0 0 15,-22 0-15,22 0 0,-21 1 0,0-1 16,0 0-16,21 21 0,-21-21 0,21 1 16,-21-1-16,21 0 0,0 0 0,0 21 15,0-20-15,0-1 0,0 0 16,21 0-16,0 0 0,0 0 0,21-21 15,-20 22-15,-1-22 0,21 0 16,-21 0-16,22 0 0,-1 0 0,0 0 16,1 0-16,-22 0 0,21 0 0,0-22 15,-20 1-15,20 21 0,-21-21 0,21 0 16,-20-21-16,-1 20 0,0 1 0,0-21 16,0 0-16,0 20 0,1-20 15,-22 0-15,0 21 0,0-22 16,0 22-16,0 0 0,0 0 15,-22 21-15,1 0 16,21 21-16,-21 0 0,0 0 0,21 0 16,0 1-16,-21-1 0,21 0 0,-21 0 15,21 21-15,0-20 0,0-1 16,0 0-16,0 0 0,0 0 0,0 0 16,0 1-16,21-22 0,0 21 15,0 0-15,0-21 0,0 0 16,1 0-16,-1 0 0,0 0 15,0 0 1,0 0 0,0-21-16,1 21 15</inkml:trace>
  <inkml:trace contextRef="#ctx0" brushRef="#br0" timeOffset="33836.35">22521 7980 0,'0'0'15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3:12:4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1757 0,'21'21'0</inkml:trace>
  <inkml:trace contextRef="#ctx0" brushRef="#br0" timeOffset="1048.47">2984 2032 0,'0'-21'0,"0"0"0,0 0 16,0-1-16,0 1 16,0 0-16,0 0 0,0 0 0,0 0 15,0-1-15,0 1 0,0 0 0,0 0 16,0 0-16,0 0 0,0-1 15,0 1-15,0 0 16,0 0 0,0 42-1,0 21 1,0-20-16,0-1 0,0 21 16,0 0-16,0 1 0,0-1 15,22 0-15,-22 22 0,0-22 0,0 1 16,21-1-16,-21 0 0,21 1 0,-21-1 15,0 0-15,0 1 0,0-1 16,0 0-16,0 1 0,0-1 0,0 0 16,0-21-16,0 22 0,0-22 15,21 0-15,-21 0 0,0 0 16,0 1-16,0-1 16,0-42 30,0-1-30,0 1-16,21 21 0</inkml:trace>
  <inkml:trace contextRef="#ctx0" brushRef="#br0" timeOffset="2107.88">3535 2371 0,'0'21'47,"0"0"-31,0 0-16,0 0 15,0 1 1,21-22-16,0 0 16,0 0-1,0 0-15,1 0 0,-1-22 16,-21 1-16,21 0 16,-21 0-16,0 0 15,0 0-15,0-1 0,0 1 16,0 0-16,-21 21 0,0-21 15,-1 21 1,1 0-16,21 21 0,0 0 0,-21 0 16,21 1-1,0-1-15,0 0 0,0 0 0,0 0 16,0 0-16,0 1 0,0-1 16,21 0-1,0-21-15,1 0 0,-1 0 16,0-21-16,0 0 15,-21-1-15,0 1 16,0 0-16,0 0 0,0 0 16,0 0-16,0-1 15,0 1-15,0 0 16,-21 21-16,0 0 16,21 21-16,-21-21 15,21 21-15,0 1 0,0-1 0,0 0 16,-22 0-16,22 0 0,0 0 15,0 1-15,0-1 16,22 0-16,-1-21 16,0 0-1,0 0-15,-21-21 16,21 0-16,-21-1 16,0 1-16,0 0 15,0 0-15,0 0 0,0 0 16,-21 21-16,21-22 0,-21 1 15,0 21 1,0 0-16,21 21 16,0 1-16,-22-1 0,22 0 15,0 0-15,0 0 0,0 0 16,0 1-16,0-1 16,22-21-16,-22 21 15,21-21-15,0 0 0,0 0 16,0 0-16,-21-21 0,0 0 15,21 21-15,-21-22 16,0 1-16,0 0 16,0 0-16,0 0 0,0 0 15,0-1-15,-21 22 32,21 22-17,0-1-15,0 0 16,-21 0-16,21 0 0,0 0 15,0 1-15,0-1 16,0 0 0,0 0-16,-21-21 31</inkml:trace>
  <inkml:trace contextRef="#ctx0" brushRef="#br0" timeOffset="4440.7">5694 2540 0,'0'21'16,"0"0"0,0 1-1,0-44 32,0 1-47,0 0 0,0 0 16,0 0-16,0 0 0,0-1 15,0-20-15,0 21 0,0-21 0,0-1 16,0 22-16,21-21 0,-21-1 0,21-20 16,-21 21-16,21-1 0,0 1 15,1 0-15,-22 20 0,21-20 0,0 21 16,0 0-16,-21 0 0,21 21 0,0 0 16,1 0-1,-22 21-15,0 0 0,21 0 0,0 0 16,-21 22-16,21-22 0,-21 0 0,0 0 15,0 0-15,21 0 0,-21 1 16,21-22-16,-21 21 0,0 0 16,22-21-1,-22-21 1,0 0-16,0-1 0,0 1 16,0 0-16,0 0 0,0-21 15,0 20-15,0 1 0,-22 0 16,1-21-16,21 21 0,-21-1 0,0 1 15,0 21 1,0 0-16,-22 0 16,43 21-16,-21 22 0,21-22 0,-21 21 15,21 1-15,0-1 0,-21 0 0,21 1 16,-21-1-16,21 0 0,-22 1 16,22 20-16,0-21 0,0 1 0,0 20 15,0-20-15,0-1 0,0-21 0,0 21 16,22-20-16,-1-1 0,0 0 15,0 0-15,21-21 0,-20 0 0,20 0 16,-21 0-16,21 0 0,1-21 0,-1 21 16,-21-21-16,22 0 15,-1-22-15,-21 22 0,21 0 0,1-21 16,-22-1-16,21 1 0,-21 21 0,1-22 16,20-84-1,-42 85-15,0 21 0,0-21 0,0 20 16,0 1-16,-21 21 15,0 0-15,-1 21 16,22 1 0,0-1-16,0 0 0,0 0 0,0 0 15,22 0 1,-22 1-16,21-22 0,0 21 0,0-21 0,0 21 16,0-21-16,-21 21 0,22-21 0,-1 21 15,0 0 1,-21 1-16,0-1 0,0 0 15,21 0-15,-21 0 0,0 0 16,0 1-16,21-22 0,-21 21 16,0 0-16,0 0 0,21-21 15,1 21-15,-1-21 0,0 0 16,0 0-16,0 0 0,22 0 16,-22 0-16,0 0 0,0 0 15,0 0-15,22-21 0,-22 21 16,0-21-16,21 0 0,-21 0 0,1-1 15,-1 1-15,0 0 0,21-21 16,-21 21-16,1-1 0,-22 1 0,21-21 16,-21 21-16,21 0 0,-21-1 0,0-20 15,0 21-15,0 0 16,0 0-16,-21 21 16,0 0-16,-1 0 0,1 21 15,0 0-15,0 0 16,21 0-16,-21 0 0,21 1 15,-21 20-15,21-21 0,-22 21 0,22-20 0,0 20 16,0-21-16,0 21 16,0-20-16,0 20 0,22-21 0,-1 0 15,0 0-15,21 1 0,-21-1 0,22 0 16,-1-21-16,0 21 0,-20-21 16,41 0-16,-21 0 0,1 0 0,-1 0 15,0 0-15,1-21 0,-1 0 0,0 21 16,1-21-16,-1-22 0,0 22 0,-20 0 15,20-21-15,-21 20 0,0-20 16,0 0-16,-21 21 0,0-22 0,22 1 16,-22 21-16,0-22 0,0 22 0,0 0 15,0 0-15,-22 0 0,1 0 16,0 21-16,0 0 0,0 0 16,0 0-16,-1 0 0,1 21 0,-21 0 15,21 0-15,0 0 0,-1 0 16,1 22-16,0-22 0,0 21 0,0-21 15,21 1-15,0 20 0,0-21 0,0 0 16,0 22-16,0-22 0,21 0 16,0-21-16,0 21 0,0-21 0,1 0 15,-1 0-15,0 0 0,0 0 0,21 0 16,-20 0-16,-1-21 0,0 0 0,0 21 16,0-21-16,0-22 0,-21 22 15,22 0-15,-22 0 0,21-22 0,0 22 16,-21-21-16,0 21 0,0-22 15,21 22-15,-21 0 0,0 0 16,0 0-16,0 42 31,0 0-31,0 0 0,-21 0 16,21 1-16,-21 20 0,21-21 0,0 21 16,0 1-16,0-22 0,0 21 0,0-21 15,0 22-15,0-22 0,0 21 16,21-21-16,0 1 0,0-1 0,0-21 15,22 21-15,-22-21 0,0 0 0,0 0 16,0 0-16,1 0 0,-1-21 0,21 0 16,-21-1-16,0 1 15,1 0-15,-1 0 0,0-21 0,0-1 16,0 1-16,-21 0 0,21-1 0,1 1 16,-1-22-16,0 22 0,-21-21 15,21 20-15,0-20 0,-21 20 0,21-20 16,-21 21-16,0-1 0,0 22 0,0 0 15,0 0-15,0 0 0,-21 42 32,0 0-32,0 21 0,21-21 0,0 22 15,-21-1-15,21 0 0,-21 1 16,21-1-16,-22 0 0,22 22 16,0-22-16,0 1 0,0 20 0,0-21 0,0 1 15,0-1-15,0 0 16,22 1-16,-1-22 0,0 21 0,0-21 15,0 1-15,0-1 0,1 0 0,-1-21 16,21 0-16,-21 0 0,0 0 0,1 0 16,20 0-16,-21 0 0,0-21 15,0 21-15,1-21 0,-1-1 0,0-20 16,0 21-16,0 0 0,0-22 0,1 1 16,-22 21-16,0-21 0,0 20 15,0-20-15,0 21 0,0 0 0,0 0 16,-22 21-1,1 21-15,0 0 16,0 0-16,0 0 0,21 22 16,0-22-16,-21 21 0,21-21 0,0 22 15,0-1-15,0-21 0,0 0 0,0 0 16,0 22-16,21-43 0,0 21 16,-21 0-16,21-21 0,0 0 0,0 0 15,1 0-15,-1 0 0,0 0 0,0 0 16,0 0-16,0 0 0,1-21 0,20 0 15,-21 0-15,-21-1 16,0 1-16,21 0 0,-21 0 0,0-21 16,0 20-16,0 1 0,0-21 15</inkml:trace>
  <inkml:trace contextRef="#ctx0" brushRef="#br0" timeOffset="4664.57">8234 2074 0,'0'0'16,"-21"0"-16,-1 0 0,22 22 0,22-22 31,-1 0-31,0 0 0,0 0 16,21 0-16,-20 0 0,20 0 15,0 0-15,-21 0 0,22 0 16,-1 0-16,0 0 0,-20 0 0,20 0 15,-21 0-15,0-22 0,0 22 0,1-21 16,-1 21-16</inkml:trace>
  <inkml:trace contextRef="#ctx0" brushRef="#br0" timeOffset="6760.68">10647 2540 0,'0'0'0,"-43"0"16,43-21 31,0 0-32,0 0-15,22-1 16,-22 1-16,0 0 0,21-21 0,-21 21 16,21-1-16,0-20 0,-21 21 15,21-21-15,-21-1 0,21 1 0,1 21 16,-1-22-16,-21 22 0,21 0 0,0 0 15,0 0-15,-21 0 0,21 21 16,1 0-16,-22 21 16,0 0-16,0 0 0,21 0 0,-21 0 15,0 22-15,21-22 0,-21 0 16,0 0-16,0 0 0,0 1 0,0-1 16,21-21-16,0 0 31,-21-21-16,0-1-15,0 1 16,0 0-16,0 0 0,0 0 16,0 0-16,0-1 0,0 1 15,0 0-15,-21 0 0,0 0 0,21 0 16,-21-1-16,0 22 0,-1 0 16,1 0-16,0 22 15,0-1-15,0 0 0,21 21 0,0-21 16,-21 22-16,-1-22 0,22 21 15,0 1-15,0-22 0,0 21 0,0 0 16,0-20-16,0 20 0,0 0 16,22-21-16,-1 1 0,0 20 0,0-21 15,0 0-15,22 0 0,-22 1 0,21-22 16,0 0-16,1 21 0,-1-21 16,-21 0-16,22 0 0,-1 0 0,0-21 15,1-1-15,-22 22 0,21-21 0,0-21 16,-20 21-16,-1 0 0,0-22 15,0 1-15,0 0 0,0-1 0,1 1 16,-1 0-16,-21-1 0,0-20 16,0 20-16,21-20 0,-21 21 0,0-22 15,0 22-15,0-1 0,0 1 16,0 0-16,0 21 0,0-1 0,0 1 16,-21 42-1,21 1-15,0 20 0,-21-21 0,-1 21 16,22 22-16,-21-22 0,21 1 0,0 20 15,0-21-15,0 22 0,0-22 0,0 1 16,0-1-16,21 21 0,1-20 16,-1-1-16,0-21 0,0 22 0,0-1 15,0-21-15,1 0 0,20 0 0,-21 1 16,21-1-16,-20-21 16,20 0-16,0 0 0,1 0 0,-22 0 15,21 0-15,0 0 0,1 0 0,-1-21 16,0-1-16,1 1 0,-22 0 0,21 0 15,-21-21-15,22 20 0,-22-20 16,0 0-16,0 21 0,-21-22 0,0 1 16,0 21-16,0-22 0,0 22 0,0-21 15,0 21-15,0 0 0,0-1 16,-21 22-16,0 0 0,0 0 0,0 0 16,-1 0-16,1 22 0,-21-22 0,21 21 15,-22 0-15,22 21 0,-21-21 16,21 1-16,0-1 0,-1 21 15,1-21-15,0 22 0,21-22 0,0 21 16,0-21-16,0 0 0,0 1 0,0-1 16,0 0-16,0 0 0,21 0 15,0-21-15,1 21 0,-1-21 16,21 0-16,-21 0 0,0 0 0,1 0 16,-1-21-16,0 0 0,21 21 0,-21-21 15,1-21-15,-22 20 0,21 1 16,0-21-16,0 21 0,0-22 15,-21 22-15,0-21 0,21 21 0,-21-22 0,0 22 16,22 0-16,-22 0 0,0 0 16,0 42-1,-22-21 1,1 21-16,21 0 0,-21 22 0,21-22 16,0 0-16,0 21 0,0-21 15,0 22-15,0-22 0,0 0 0,0 21 16,0-20-16,0-1 0,0 0 0,21 0 15,-21 0-15,21-21 0,1 21 16,-1-21-16,21 0 0,-21 0 0,0 0 16,22 0-16,-22 0 0,21 0 0,-21-21 15,22 0-15,-22 21 0,0-21 0,21-21 16,-20 20-16,-1 1 0,21-21 16,-21 21-16,0-22 0,22 1 15,-22 0-15,0 21 0,0-22 0,0 1 16,-21 21-16,0 0 0,0-1 15,0 1-15,0 0 0,-21 21 16,0 21-16,0 0 0,0 1 16,21-1-16,-21 0 0,21 21 0,-22-21 15,22 1-15,0 20 0,0 0 16,0-21-16,0 22 0,22-22 0,-1 21 16,0-21-16,0 22 0,0-22 0,-21 0 15,21 0-15,1 0 0,-1-21 16,0 22-16,0-22 0,-21 21 15,21-21-15,0 0 16,-21-21 0,0-1-16,-21 22 15,0-21-15,0 0 0,21 0 0,-21 21 16,0-21-16,-1 0 0,1 21 0,0 0 16,0-22-16,0 22 0,0 0 15,-1 0-15,1 0 0,21 22 16,0-1-16,0 0 15,21 0-15,1 0 0,-1-21 16,0 21-16,0 1 0,21-22 16,-20 0-16,20 0 0,-21 0 15,21 0-15,-20 0 0,20 0 0,-21 0 16,21 0-16,-20 0 0,20-22 0,-21 1 16,0 0-16,0 0 0,1 0 15,-1-22-15,0 22 0,0-21 0,0 21 16,0-22-16,1 1 0,-22 0 0,0 21 15,21-22-15,-21 1 0,0 21 16,0 0-16,0-1 0,0 1 0,0 42 31,0 1-31,0-1 0,0 0 16,0 0-16,0 0 0,0 22 16,0-22-16,0 0 0,0 21 0,0-21 15,21 22-15,-21-22 0,21 21 0,0-21 16,0 22-16,-21-22 0,22 0 15,-22 0-15,21 22 0,-21-22 0,0 0 16,0 0-16,0 0 0,-21 0 16,-1-21-16,1 0 15,0 0-15,0 0 0,-21 22 0,20-22 16,1 0-16,0 0 0,0 0 0,0 0 16,0 0-16,-1-22 0,1 22 0,0-21 15,0 0-15,0 21 0,0-21 16,-1 0-16</inkml:trace>
  <inkml:trace contextRef="#ctx0" brushRef="#br0" timeOffset="9620.29">15769 2413 0,'0'0'0,"64"0"16,-43 0-1,0 0-15,-21-21 0,21 21 16,0 0-16,0 0 0,1-21 0,-1 0 15,0 21-15,-21-22 0,21 1 16,-21 0-16,21 21 16,-21-21-16,0 0 0,0 0 0,0-1 15,-21 1-15,0 0 0,0 0 0,0 0 16,-1-22-16,1 22 0,-21 0 16,21 0-16,-22 21 0,22-21 0,0 21 15,0 0-15,-21 0 0,20 0 0,1 21 16,-21 0-16,21 0 0,-22 0 15,22 1-15,0 20 0,-21-21 16,21 21-16,-1-20 0,1 20 0,0-21 16,21 21-16,0-20 0,0 20 0,0-21 15,0 0-15,0 0 0,0 1 16,21-1-16,0-21 0,1 0 0,-1 0 16,21 0-16,-21 0 0,22 0 0,-22 0 15,21 0-15,0-21 0,-20-1 16,20-20-16,0 21 0,-21 0 0,22-22 15,-22 1-15,0 0 0,0-1 0,0 1 16,1 0-16,-1-22 0,-21 1 16,0-1-16,0 1 0,0-1 0,0-20 15,0 20-15,0 1 0,0-1 16,0 22-16,0-1 0,-21 1 16,21 21-16,-22 0 0,22 0 0,-21 21 15,21 21-15,0 0 16,0 21-16,0 1 0,0-1 15,0 21-15,0-20 0,0 20 0,0 1 16,0-1-16,0-20 0,0 20 0,21-21 16,-21 22-16,22-22 0,-22 1 15,21-22-15,0 21 0,-21-21 0,21 22 16,0-22-16,0 0 0,1-21 0,-1 21 16,0-21-16,0 0 15,0 0-15,0 0 0,1 0 0,20 0 16,-21 0-16,0 0 0,22-21 0,-22 21 15,0-21-15,0 0 0,21-1 0,-20 1 16,-1 0-16,-21 0 0,21-21 16,-21 20-16,0 1 0,21 0 0,-21-21 15,0 21-15,0-1 0,0 1 16,-21 21-16,0 0 16,0 0-16,21 21 0,-22 1 0,1-1 15,21 0-15,0 0 0,0 0 0,-21 0 16,21 22-16,0-22 15,0 0-15,0 0 0,0 0 0,0 1 16,21-1-16,0 0 0,1 0 0,-1 0 16,0-21-16,0 21 0,0-21 15,0 0-15,1 0 0,-1 0 0,0 0 16,0 0-16,0 0 0,0 0 0,1-21 16,-1 21-16,0-21 0,0 0 0,0 0 15,0-22-15,1 22 16,-1 0-16,-21 0 0,21-21 0,0 20 15,-21 1-15,21-21 0,-21 21 0,0 0 16,21 21-16,1-22 0,-1 22 16,0 0-1,-21 22-15,0-1 16,21-21-16,-21 21 0,21-21 16,-21 21-16,21-21 46,-21-21-46,0 0 16,0 0-16,0-1 16,0 1-16,0 0 0,-21 0 15,21 0-15,-21 0 0,0 21 16,0 0 0,0 0-16,-1 0 15,22 21-15,-21 0 0,0 0 0,21 21 16,0-20-16,-21-1 0,21 21 0,0-21 15,-21 22-15,21-22 0,0 0 0,0 21 16,0-21-16,0 1 0,21-1 16,0 21-16,0-21 0,0-21 0,1 21 15,-1 1-15,0-1 0,0-21 0,21 0 16,-20 0-16,20 0 0,-21 0 16,21 0-16,-20 0 0,20 0 0,0-21 15,-21 21-15,22-22 0,-22 1 16,21 0-16,-21-21 0,1 21 15,-1-22-15,0 1 0,0 0 0,0-1 16,0-20-16,1-1 0,-1 1 0,-21-1 16,21 1-16,-21-1 0,21 1 15,-21 20-15,0-20 0,0 21 0,0-1 16,0 22-16,0-21 0,0 21 0,-21 21 31,21 21-31,-21 0 0,21 21 16,-21 1-16,21-22 0,-22 42 0,1-20 15,21 20-15,-21-21 0,21 22 16,-21-1-16,21-20 0,-21 20 16,21-20-16,0-1 0,0 21 0,0-20 15,0-22-15,21 21 0,0 1 16,0-22-16,0 0 0,43 64 16,-43-64-16,0-21 0,22 21 15,-22 0-15,0-21 0,21 0 16,-21 0-16,1 0 0,20 0 0,-21 0 15,21 0-15,1-21 0,-22 21 0,21-21 16,-21 0-16,22-1 0,-1 22 16,-21-21-16,22 0 0,-22-21 0,21 21 15,-21-1-15,0 1 0,1-21 16,-1 21-16,-21-22 0,0 22 0,0 0 16,0 0-16,0 0 0,-21 0 15,-22-1-15,22 22 0,0 0 0,-21 0 16,-1 0-16,22 0 0,-21 0 0,-1 0 15,1 22-15,21-1 0,-21 0 16,20 0-16,1 0 0,21 0 0,0 1 16,-21 20-16,21-21 0,0 0 0,0 0 15,0 1-15,0-1 0,0 0 16,21 0-16,0 0 0,1 0 0,-22 1 16,42-22-16,-21 0 0,0 21 0,0-21 15,1 0-15,-1 0 0,0 0 16,0 0-16,0 0 0,0-21 15,1-1-15,-1 22 0,0-21 0,-21 0 16,21 0-16,0 0 0,-21-22 0,0 22 16,21 0-16,-21-21 0,22-1 15,-22 22-15,0-21 0,21 21 0,-21-22 16,0 22-16,0 0 0,0 0 0,-21 21 31,21 21-31,-22 0 16,22 0-16,-21 1 0,21-1 0,0 0 15,0 0-15,0 21 0,0-20 16,0-1-16,0 0 0,0 21 0,0-21 16,0 1-16,0-1 0,0 0 15,21 0-15,-21 0 0,22-21 16,-1 21-16,0-21 0,0 22 16,0-22-16,0 0 0,1 0 0,-1 0 15,0 0-15,0 0 0,21-22 16,-20 22-16,-1-21 0,0 21 0,0-21 15,0 0-15,0 0 0,1 0 0,-1-1 16,0 1-16,0 0 0,0-21 0,-21 21 16,0-1-16,21 1 0,-21 0 15,0 0-15,0 0 0,-21 21 16,0 0-16,0 0 31,21 21-31,21 0 16,0 0-1,0-21-15,1 21 0,-1 1 16,0-1-16,0-21 0,-21 21 16,21 0-16,-21 0 0,0 0 15,0 1-15,0-1 16,0 0-16,0 0 0,0 0 16,0 0-16,0 1 15,0-1-15,0 0 0,0 0 16,0 0-1,21-21-15,1 0 16,-1 0-16,0 0 0,0 0 16,0 0-16,0 0 15,1 0-15,20-21 0,-21 21 0,0-21 16,0 0-16,1 0 0,-1-1 0,0 1 16,0 0-16,0 0 0,0 0 0,1-22 15,-1 1-15,0 21 0,-21-21 16,0-1-16,21 22 0,-21-21 0,0 21 15,0-22-15,0 22 0,0 0 0,-21 21 16,0 0-16,0 0 16,-1 0-16,1 21 15,0-21-15,0 42 0,0-20 0,21-1 16,0 0-16,0 21 0,0-21 16,0 1-16,0 20 0,0-21 0,0 0 15,21 0-15,0 1 0,0-1 0,0 0 16,1 0-16,-1 0 0,0-21 0,-21 21 15,21-21-15,0 0 0,0 0 16,1 0-16,-1 0 16,0 0-16,-21-21 31,21 21-31,-21-21 0,0 0 0,0 0 16,0 0-16,0-1 15</inkml:trace>
  <inkml:trace contextRef="#ctx0" brushRef="#br0" timeOffset="18385.18">7662 4360 0,'0'-21'0,"21"21"0,-21-21 16,22 0-16,-1 0 15,-21 0-15,0-1 16,0 1-16,0 0 0,0 0 16,-21 0-16,-1 0 0,1-1 15,0 22-15,0-21 0,-21 21 16,20 0-16,1 0 0,-21 0 0,21 0 16,-22 0-16,22 0 0,-21 0 0,21 21 15,0 1-15,-1-1 0,-20 21 16,21 0-16,0-20 0,21 20 0,-21 0 15,-1 1-15,22-1 0,0-21 0,-21 21 16,21-20-16,0 20 0,0-21 0,0 0 16,0 0-16,0 1 0,0-1 15,21-21-15,-21 21 0,22-21 0,-1 0 16,0 0-16,0 0 16,0 0-16,0 0 0,1 0 15,-1-21-15,0 0 0,0 21 0,0-22 16,0 1-16,1 0 0,-1 0 0,0-21 15,0 20-15,0 1 0,0-21 16,1 0-16,-1 20 0,0-20 0,-21 21 16,0-21-16,21 20 0,-21-20 0,21 21 15,-21 0-15,0 0 16,0 42 0,0 0-16,0 21 0,0-21 15,0 22-15,0-22 0,0 21 16,0 1-16,0-1 0,0-21 15,0 21-15,0 1 0,21-22 0,1 21 16,-1-21-16,0 22 0,0-22 0,21 0 16,-20 0-16,20-21 0,0 21 15,1-21-15,20 0 0,-21 0 0,1 0 16,-1 0-16,0 0 0,22-21 0,-22 0 16,1 21-16,-1-21 0,0 0 15,-21 0-15,22-1 0,-22-20 0,0 21 16,21 0-16,-42-22 0,22 22 0,-22-21 15,21 0-15,-21 20 0,0-20 0,0 21 16,0-21-16,0 20 0,0 1 16,-21 0-16,-1 0 0,1 21 15,0 0-15,0 0 0,-21 0 16,20 0-16,1 21 0,0 0 16,0 0-16,0 1 0,0-1 0,-1 21 15,1-21-15,0 43 16,0-22-16,21 0 0,-21-20 0,21-1 15,0 21-15,0-21 0,0 0 0,0 1 16,0-1-16,0 0 0,21-21 0,0 0 16,0 21-16,0-21 0,1 0 0,-1 0 15,0 0-15,0 0 0,0-21 16,0 0-16,22 21 0,-22-21 0,0-1 16,0 1-16,0 0 0,1-21 15,-22 21-15,21-22 0,0 1 0,-21 21 16,21-43-16,-21 22 0,0 0 15,0-22-15,0 22 0,0-1 0,0-20 16,0 21-16,0-1 0,0 1 0,0 21 16,0-22-16,-21 22 0,21 0 15,0 0-15,-21 21 0,0 0 16,21 21-16,-22 0 0,22 0 16,0 22-16,-21-1 0,21 0 15,-21 1-15,21-1 0,0 22 16,0-22-16,0 0 0,0 22 0,0-22 0,0 0 15,0 1-15,0-1 16,0 0-16,21-20 0,0 20 0,1-21 16,-1 0-16,0 0 0,0 1 0,21-1 15,-20-21-15,20 21 0,0-21 0,-21 0 16,22 0-16,-1 0 0,0 0 16,1 0-16,-22 0 0,21 0 0,1-21 15,-22 21-15,21-21 0,-21-1 0,0 1 16,22 21-16,-22-21 0,0-21 0,-21 21 15,21-1-15,-21 1 16,21-21-16,-21 21 0,0 0 0,0-22 0,0 22 16,0 0-16,0 0 0,-21 0 0,0-1 15,21 1-15,-21 21 0,0 0 16,0 0-16,-1 0 0,1 0 16,0 21-16,0 1 0,-21-1 0,20 0 15,22 21-15,-21-21 0,0 1 0,0 20 16,21-21-16,0 21 0,0-20 15,0-1-15,0 0 0,0 0 0,0 0 16,0 0-16,0 1 0,21-22 0,0 0 16,0 21-16,1-21 0,-1 0 0,0 0 15,0 0-15,0 0 0,0 0 16,1 0-16,-1-21 0,0-1 16,0 22-16,0-21 0,0 0 0,-21 0 0,0 0 15,22 0-15,-22-22 0,21 22 16,-21-21-16,0-1 0,21 1 15,-21 0-15,0-1 0,0-20 0,0 21 16,0-22-16,0 22 0,0-22 0,0 22 16,0 21-16,0-22 0,-21 22 15,21 0-15,0 0 0,-21 0 0,-1 42 16,22 0 0,0 0-16,-21 22 0,21-1 15,0 0-15,-21 1 0,21-1 16,0 21-16,0-20 0,0 20 0,0-20 15,0-1-15,0 0 0,0 1 0,0-1 16,0 0-16,0-21 0,0 22 16,21-22-16,-21 0 0,21 0 0,-21 0 15,22 1-15,-22-1 0,21 0 16,21 0-16,-21-21 31,0 0-31</inkml:trace>
  <inkml:trace contextRef="#ctx0" brushRef="#br0" timeOffset="18662.53">10435 4699 0,'-21'0'16,"21"21"-16,-21 0 16,0 1-16,-1-1 0,1 0 15,0 0-15,21 0 0,-21 0 16,0 1-16,0-1 0,-1 0 0,22 0 16,-21 0-16,0 0 0,0 1 15,0-1-15,0 0 0,-1-21 16,1 21-16,0 0 0,0-21 0,0 0 15,0 21-15,-1-21 0,1 0 0</inkml:trace>
  <inkml:trace contextRef="#ctx0" brushRef="#br0" timeOffset="20392.43">11578 4297 0,'0'0'0,"21"-42"15,-21 20-15,0 1 16,0 0-16,0 0 16,0 0-16,0 0 0,-21 21 31,21 21-31,0 0 0,0 21 16,0-21-1,0 1-15,0 20 0,0-21 0,0 21 16,0-20-16,0-1 0,0 21 0,-21-21 15,21 22-15,0-22 0,-21 0 0,21 0 16,-21 0-16,21 0 0,-22 1 16,22-1-16,-21-21 15,0 0-15,0-21 16,21-1 0,0 1-16,0 0 0,0 0 15,0 0-15,0-22 0,0 22 0,0-21 16,0 0-16,0-1 0,21 1 0,0 0 15,0-1-15,-21 22 0,43-21 16,-22 21-16,0-22 0,0 43 16,22-21-16,-22 21 0,21 0 0,-21 0 15,22 0-15,-1 21 0,-21-21 0,21 43 16,-20-22-16,20 0 0,-21 21 16,0-21-16,0 22 0,1-22 0,-22 21 15,0 1-15,0-22 0,0 0 0,0 21 16,0-21-16,0 1 0,0-1 0,0 0 15,0 0-15,0 0 16,-22-21 15,22-21-31,0 0 16,0 0-16,0-22 16,0 22-16,22 0 0,-1-21 0,0 21 15,-21-22-15,21 1 0,21 0 0,-20-1 16,-1 22-16,0-21 0,21 21 15,-21-1-15,1 1 0,20 0 0,-21 21 16,0 0-16,0 0 0,1 21 16,-1 0-16,-21 1 0,21-1 0,-21 0 15,0 21-15,0-21 0,0 22 16,0-1-16,21-21 0,-21 22 0,0-22 16,21 21-16,-21-21 0,0 22 15,0-22-15,21 0 0,1 0 0,-1 0 16,-21 0-16,21-21 0,0 0 15,0 22-15,0-22 0,1 0 0,-1 0 16,0 0-16,0 0 0,0-22 0,0 22 16,1-21-16,-1 0 0,0 0 0,0 0 15,0 0-15,0-1 0,1 1 16,-1-21-16,0 21 0,-21-22 0,21 22 16,-21-21-16,21 21 0,-21-22 0,0 22 15,0 0-15,21 0 0,-21 42 31,0 21-31,0-20 16,0-1-16,0 0 0,0 21 16,0-21-16,0 1 0,0 20 0,0-21 15,0 0-15,0 0 0,0 1 16,22-1-16,-22 0 0,21 0 0,0 0 16,0-21-16,0 21 0,0-21 15,1 0-15,-1 0 0,0 0 0,0 0 16,0 0-16,0-21 0,1 21 15,-1-21-15,-21 0 0,21 0 0,0 0 16,-21-1-16,21 1 0,0-21 16,-21 21-16,0-22 0,22 22 0,-22-21 15,21 21-15,-21-22 0,0 22 16,0 0-16,0 0 0,0 42 31,0 0-31,0 0 0,0 1 16,-21 20-16,21-21 0,0 21 15,0-20-15,0-1 0,0 21 0,0-21 16,0 0-16,0 1 0,0-1 0,21 0 16,0 0-16,0-21 0,0 21 0,0-21 15,22 0-15,-22 0 16,0 0-16,0 0 0,0 0 16,1-21-16,-1 21 0,0-21 0,0 0 15,0 0-15,0-1 0,1 1 0,-1 0 16,0-21-16,-21 21 0,21-22 15,-21 1-15,21 0 0,-21-1 0,0-20 16,0 20-16,21 1 0,-21-21 0,0 20 16,0 1-16,0 0 0,0 20 0,0-20 15,0 21-15,0 0 0,0 0 16,0-1-16,-21 22 0,21 22 16,0-1-16,-21 0 0,21 21 15,-21-21-15,21 22 0,0-1 0,0 22 16,0-22-16,0 21 15,0-20-15,0 20 0,0-20 0,0 20 16,0-21-16,21 1 0,-21-22 0,21 21 16,-21-21-16,0 1 0,21-1 0,1 0 15,-22 0-15,21-21 16,-21 21-16,21-21 0,0 0 16,0 0-16,-21-21 15,21 21-15,1-21 0,-1 0 16,0 0-16,-21-1 0,21 1 0</inkml:trace>
  <inkml:trace contextRef="#ctx0" brushRef="#br0" timeOffset="20825.18">14986 4614 0,'0'-21'0,"21"0"0,0 21 16,0 0-16,1-21 0,-1 21 16,0 0-16,0 0 0,0 0 0,0 0 15,1 0-15,-22 21 16,21 0-16,-21 0 0,0 1 15,0-1-15,-21 0 0,-1 21 16,1-21-16,0 1 0,0-1 0,21 0 16,0 21-16,-21-21 0,21 1 15,0-1-15</inkml:trace>
  <inkml:trace contextRef="#ctx0" brushRef="#br0" timeOffset="22512.07">17039 4572 0,'-21'0'16,"0"0"-16,0 0 15,21-21 1,0 0-16,0 0 0,21-1 16,0 1-16,0 0 15,21 0-15,-20-21 0,-1 20 0,21-20 16,0 0-16,-20-1 0,20 1 16,-21 0-16,21-22 0,-20 1 0,20 20 15,-21-20-15,0 21 0,0-1 16,1-20-16,-22 42 0,21-22 0,-21 22 15,0 0-15,0 0 0,-21 21 16,-1 0-16,1 0 0,0 0 0,-21 21 16,21 0-16,-22 0 0,1 0 0,21 22 15,-22-22-15,22 21 0,0 1 0,21-1 16,0 0-16,0 22 0,0-22 16,0 0-16,21 1 0,0-1 0,1 0 15,-1 1-15,0-1 0,21-21 0,-21 22 16,1-22-16,-1 0 0,0 0 15,0 0-15,-21 0 0,-21-21 32,0 0-32,0-21 15,-22 0-15,22 21 0,-21-21 16,-1 0-16,22 21 0,-21-21 0,21-1 16,0 22-16,-1 0 0,1 0 0,0 0 15,21 22 1,0-1-16,21 0 15,0 0-15,1-21 0,-1 21 16,0 0-16,21-21 0,1 22 16,-22-22-16,21 0 0,0 0 15,1 0-15,-1 0 0,0 0 0,1 0 16,-1 0-16,0 0 0,1-22 0,-22 1 16,21 0-16,1 0 0,-22 0 0,21 0 15,-21-22-15,0 22 0,-21-21 16,22-1-16,-1 1 0,-21 0 0,0-1 15,0 1-15,21 0 0,-21 21 0,0-22 16,0 22-16,0 42 31,0 0-31,0 22 0,-21-1 16,21-21-16,-21 22 0,21-1 16,0 0-16,0-21 0,0 22 15,0-22-15,0 21 0,0-21 0,0 1 16,0-1-16,0 0 0,0 0 0,21-21 15,0 0-15,0 21 0,0-21 16,0 0-16,1 0 0,-1 0 0,0-21 16,0 0-16,0 21 0,22-21 0,-22-22 15,0 22-15,0 0 0,0-21 16,0-1-16,1 1 0,-22 0 16,21-22-16,0 22 0,0 0 0,-21-1 0,0 22 15,0-21-15,0 21 0,21-1 0,-21 1 16,0 42 15,0 1-31,-21-1 16,21 21-16,0-21 0,0 22 0,0-1 15,-21 0-15,21 1 0,0-1 16,0-21-16,0 21 0,0 1 0,0-22 16,0 21-16,0-21 0,0 1 0,21-1 15,0 0-15,0-21 0,1 21 16,-1-21-16,0 0 0,0 0 0,0 0 15,0 0-15,1 0 0,-1 0 0,0 0 16,21-21-16,-21 21 0,1-21 0,-1 0 16,0-1-16,-21 1 0,21-21 15,0 21-15,0-22 0,-21 1 16,0 0-16,22-1 0,-1 1 0,-21 0 16,0-1-16,21 22 0,-21-21 15,0 21-15,21-22 0,-21 22 0,0 0 16,0 0-16,0 0 0,0 0 15,0-1-15,0 1 0,0 0 16,0 0 0,0 0-16,0 0 0,0-1 15,-21 22 32,21 22-47,-21-1 0,21 0 0,0 0 16,0 21-16,0-20 0,-21 20 15,21 0-15,-22 1 0,22-1 0,0 0 16,0 1-16,0 20 0,0-21 0,0 1 16,0-1-16,0 0 0,0-20 15,0 20-15,0-21 0,0 21 0,0-20 16,0-1-16,0 0 0,0 0 16,0-63 30,0 21-46,0-1 0,0 1 0,22 0 16,-22-21-16,21 21 0,0-1 16,-21-20-16,21 21 0,0 0 0,0 0 15,1-1-15,-1 1 0,0 0 0,0 21 16,21 0-16,-20 0 0,-1 0 0,0 0 16,21 0-16,-21 21 0,1 0 15,-1 1-15,0-1 0,0 0 0,0 0 16,-21 21-16,0-20 0,0-1 0,0 0 15,0 0-15,-21 0 0,0 0 16,0 1-16,-22-1 0,22 0 16,-21-21-16,21 21 0,-22-21 0,1 0 15,21 21-15,-21-21 0,20 0 0,-20 0 16,21 0-16,0 0 16,42-21-1,0 21 1,0 0-16,22-21 0</inkml:trace>
  <inkml:trace contextRef="#ctx0" brushRef="#br0" timeOffset="22753.93">19854 4339 0,'21'0'0,"-42"0"0,42 21 16,1 1-1,-22-1-15,0 0 16,0 0-16,0 0 0,0 0 0,0 1 16,0-1-16,0 0 0,-22 0 0,1 0 15,0 0-15,0 1 0,0-1 16,0 0-16,-1 0 0,1 0 0,0 0 16,0 1-16,0-22 0,0 0 0,-1 0 15,1 0-15,0 0 0</inkml:trace>
  <inkml:trace contextRef="#ctx0" brushRef="#br0" timeOffset="23775.76">20680 4064 0,'0'0'0,"42"0"0,-21-21 15,64 21 1,-64-21-16,0 21 0,-21-21 0,21 21 16,-21-22-16,22 22 0,-22-21 0,0 0 15,21 0-15,-21 0 0,21 0 16,-21-1-16,0 1 0,0 0 16,0 0-16,0 0 15,0 0-15,0-1 0,0 1 0,-21 0 16,0 0-16,-1 21 0,1 0 0,0 0 15,-21 0-15,21 0 0,-22 0 0,1 0 16,21 21-16,-22 0 0,1 0 16,21 1-16,-21 20 0,20-21 0,1 21 15,0 1-15,0-1 0,0 0 0,21 1 16,-21-1-16,21 0 0,0 1 16,0-22-16,0 21 0,21-21 0,0 22 15,0-22-15,0 0 0,22 0 0,-22-21 16,21 21-16,-21-21 0,22 0 0,-22 0 15,21 0-15,0 0 16,-20 0-16,-1-21 0,21 0 0,-21 0 16,0 0-16,1 0 0,-1-22 0,21 1 15,-42 0-15,21-1 0,0 1 0,1-22 16,-1 22-16,0-21 0,0 20 16,0-20-16,-21 20 0,21-20 0,1 21 15,-1-22-15,-21 22 0,0-1 0,21-20 16,0 42-16,-21-22 0,0 22 15,21 0-15,-21 0 0,0 0 0,0 42 32,0 0-32,0 21 0,0-20 15,0 20-15,0 0 0,-21 22 0,21-22 16,-21 0-16,21 22 0,0-22 0,0 1 16,0 20-16,0-21 0,0 22 15,0-22-15,0 1 0,0-1 0,0 0 16,21 1-16,-21-1 0,21-21 0,0 0 15,1 0-15,-1 1 0,0-1 16,0-21-16,21 0 0,-20 0 0,-1 0 16,0 0-16,21 0 0,-21 0 0,1-21 15,-1-1-15,21 1 0,-21 0 0,0 0 16,-21-21-16,22 20 16,-1-20-16,-21 0 0,21 21 0,-21-22 15,0 22-15,0 0 0,0 0 16,0 42-1,0 0 1,0 0-16,0 0 0,0 1 0,0-1 16,0 0-16,0 0 0,0 21 0,0-20 15,0-1-15,0 0 0,0 0 16,0 0-16,21-21 16,-21 21-16,21-21 15,-21-21 1,0 0-16,0 0 15,0 0-15,0 0 0</inkml:trace>
  <inkml:trace contextRef="#ctx0" brushRef="#br0" timeOffset="23979.64">21886 3387 0,'0'0'0,"-21"0"16,0 0-16,0 0 15,21 21 48,0 0-47,0 0-16</inkml:trace>
  <inkml:trace contextRef="#ctx0" brushRef="#br0" timeOffset="24432.81">22246 3725 0,'0'0'0,"0"22"0,0-1 15,0 0-15,21 0 16,-21 0-16,0 0 0,21 22 15,-21-22-15,0 0 0,22 21 0,-1 1 16,0-22-16,0 21 0,0-21 0,-21 1 16,21 20-16,1-21 0,-22 0 15,21 0-15,-21 1 0,21-22 16,0 0-16,0 0 16,0 0-1,-21-22-15,22 1 0,-1 0 16,-21 0-16,21-21 0,0 20 15,0-20-15,0 0 0,1-1 0,20 1 16,-21 0-16,0-1 0,22 1 16,-22 0-16,0 21 0,21-22 0,-21 22 15,1-21-15,-1 21 0,0-1 0,0 22 16,0 22 31,-42-22-16,0 0-31,0 21 16,-22-21-16</inkml:trace>
  <inkml:trace contextRef="#ctx0" brushRef="#br0" timeOffset="25652.32">7027 5334 0,'-21'0'15,"0"0"1,0 0-16,0 0 0,-1 0 0,1 0 15,0 0-15,42 0 79,0 0-79,22 0 0,-22 0 15,0 0-15,21 0 0,1 0 0,-1 0 16,0 0-16,1 0 0,20 0 15,1 0-15,20 0 0,1 0 16,-21 0-16,20 0 0,22-21 0,-21 21 16,-1 0-16,1 0 0,0 0 15,-1-21-15,1 21 0,0 0 0,21 0 16,-1 0-16,1 0 0,0 0 0,0 0 16,0 0-16,21 0 0,-21-21 15,42 21-15,-21 0 0,21 0 0,21 0 16,-21 0-16,1 0 0,-1 0 0,21 0 15,-21 0-15,0 0 0,-21 0 16,22 0-16,-22 0 0,0-22 0,0 22 16,0 0-16,0 0 0,0 0 15,-22 0-15,22-21 0,-21 21 0,0 0 16,0 0-16,0-21 0,0 21 16,-1 0-16,-20 0 0,0 0 0,21 0 15,-22 0-15,-20-21 0,20 21 0,-20 0 16,-1 0-16,-20 0 0,-1 0 15,0-21-15,-20 21 0,-1 0 0,0 0 16,0 0-16,0 0 0,0-21 0,1 21 31,-22-22-15,-22 22 0,1 0-1,0 0-15,-21 0 16,-1 0-16,1 0 0,-21 0 0,-1 0 15,-21 0-15,22 0 0</inkml:trace>
  <inkml:trace contextRef="#ctx0" brushRef="#br0" timeOffset="26380.9">7387 5567 0,'-21'0'0,"42"0"0,-84 0 0,41 0 16,1 0-16,0 0 0,0 0 16,0 0-16,0 0 0,-1 0 15,1 0-15,0 0 0,0 0 16,42 0 31,0 0-47,0 0 0,1 0 0,20 0 15,-21 0-15,21 0 0,1 0 16,20 0-16,-20 0 0,20 0 0,1 0 16,20-21-16,1 21 0,0-21 0,-1 21 15,1 0-15,21-22 0,-22 22 16,22 0-16,0-21 0,21 21 16,0 0-16,0-21 0,0 21 0,21 0 15,0-21-15,1 21 0,20-21 16,0 21-16,1 0 0,-1 0 0,0 0 15,1 0-15,-1 0 0,0-21 0,1 21 16,-22 0-16,21 0 0,-21 0 0,0 0 16,22 0-16,-22 0 0,-21 0 15,21 0-15,-21 0 0,0-22 0,0 22 16,-21 0-16,0 0 0,21 0 0,-21 0 16,-22 0-16,22-21 0,-21 21 15,-1 0-15,-20 0 0,-1-21 0,-20 21 16,-1 0-16,0 0 0,-20 0 15,-1 0-15,0 0 16,-42 0 31,0 0-47,-1 0 16,-20 21-16,21-21 0,-21 21 15,-1-21-15,-20 0 0,20 22 0,-20-22 16</inkml:trace>
  <inkml:trace contextRef="#ctx0" brushRef="#br0" timeOffset="27137.07">7959 6837 0,'0'0'15,"21"0"-15,21-64 16,-42 43-16,21 0 0,0 0 0,-21 0 0,22 0 16,-1-1-16,0 1 0,-21-21 15,0 21-15,21 0 0,-21-1 0,0 1 16,0 0-16,0 0 0,0 0 15,-21 21-15,-21 0 16,20 0-16,-20 0 0,0 0 0,-1 21 16,-20 0-16,21 0 0,-1 22 0,1-22 15,0 21-15,-1-21 0,22 22 16,0-22-16,21 21 0,0-21 0,0 0 16,0 22-16,0-22 0,0 0 0,21 0 15,0 0-15,22 1 0,-22-1 16,0 0-16,21 0 0,-21 0 0,1 0 15,20 1-15,-21-1 0,0 0 0,0 0 16,1 0-16,-22 0 16,0 1-16,0-1 0,0 0 0,0 0 15,-43 0-15,22 0 0,-21-21 0,-1 22 16,-20-1-16,21-21 0,-1 0 16,-20 0-16,20 0 0,1 0 0,0 0 15,-1 0-15,1 0 0,21-21 0,0-1 16,0 22-16,-1-42 0,1 21 0,0 0 15,21 0-15,-21-1 0,21 1 16,0 0-16,0 0 0,0 0 0,0 0 16,0-1-16,21 22 47,0 0-32,0 0-15,1 0 0,-1 0 0,42 0 16</inkml:trace>
  <inkml:trace contextRef="#ctx0" brushRef="#br0" timeOffset="27456.89">8530 6562 0,'0'0'15,"0"-21"-15,0-22 16,0 22-16,-21 21 15,21 21 1,-21 0-16,21 1 0,-21-1 0,21 21 16,0-21-16,-22 22 0,1-1 15,21 0-15,-21 1 0,21-1 0,-21 21 16,0-20-16,21-1 0,-21 0 0,-1 22 16,22-22-16,-21 1 0,21-1 15,0 0-15,0 1 0,0-22 0,0 0 16,0 0-16,0 0 0,0 0 0,0 1 15,0-44 17,0 1-32,0 0 15,0 0-15,0 0 0,0 0 0,0-22 16</inkml:trace>
  <inkml:trace contextRef="#ctx0" brushRef="#br0" timeOffset="27644.78">8128 7006 0,'0'-21'0,"0"0"16,21 21 0,0 0-16,0 0 0,1-21 0,-1 21 15,0 0-15,21 0 0,-21 0 16,1 0-16,-1-21 0,0 21 0,0 0 16,0 0-16,0 0 0,1 0 15,-1 0 1,-21-22-16,21 22 0,0 0 15</inkml:trace>
  <inkml:trace contextRef="#ctx0" brushRef="#br0" timeOffset="29218.32">9271 7133 0,'0'-21'31,"0"0"-15,0 0-16,0 0 16,21-1-16,-21 1 0,0 0 0,0 0 15,0 0-15,0 0 0,0-1 16,0 1-16,0 0 0,-21 0 15,0 0-15,0 21 0,-1 0 16,1 0-16,0 0 0,-21 0 0,21 21 16,-1 0-16,1 0 15,0 22-15,0-22 0,0 0 0,0 21 16,21-21-16,-22 22 0,22-1 0,-21-21 16,21 22-16,0-22 0,0 21 15,0-21-15,0 0 0,0 1 0,0-1 16,21-21-16,1 21 0,-1-21 0,0 0 15,0 0-15,0 0 0,0 0 0,1 0 16,-1-21-16,0 0 0,0-1 16,0 1-16,0 0 0,1 0 0,-1-21 15,0 20-15,0-20 0,-21 21 0,0-21 16,21 20-16,-21-20 0,21 21 0,-21-21 16,0 20-16,0 1 0,0 0 15,0 0-15,0 0 0,0 42 31,0 0-15,0 0-16,0 0 0,0 1 16,0 20-16,0-21 0,0 0 0,0 22 15,0-22-15,0 0 0,0 21 0,0-21 16,0 22-16,0-22 0,43 42 16,-43-41-16,21-1 15,0-21-15,0 0 0,0 0 0,1 0 16,-1 0-16,0 0 0,21 0 0,-21-21 15,22-1-15,-22 1 0,21 0 0,-21 0 16,22 0-16,-22-22 16,21 22-16,-21-21 0,22 0 0,-22 20 15,0-20-15,0 0 0,0-1 0,1 1 16,-1-21-16,-21 20 0,21 1 0,-21 0 16,21-1-16,-21 22 0,0-21 15,0 21-15,0-1 0,0 1 0,0 0 16,0 42-1,0 0 1,0 1-16,0-1 0,0 0 0,0 21 16,-21-21-16,0 22 0,21-1 15,-21 0-15,21 1 0,0-22 0,0 21 16,0 1-16,0-1 0,0 0 16,0-21-16,0 22 0,0-1 0,0-21 15,0 0-15,0 22 0,0-22 0,0 0 16,21 0-16,0 0 0,0-21 15,0 0-15,0 0 16,1 0-16,-1 0 0,0-21 0,0 0 16,0 21-16,0-21 0,1-21 0,-1 20 15,0 1-15,0 0 0,0-21 0,0 21 16,1-22-16,-1 22 16,-21 0-16,0 0 0,21 0 0,-21-1 15,0 1-15,0 42 31,0 1-15,0-1-16,0 0 0,0 0 0,0 0 16,0 0-16,0 22 0,0-22 0,0 0 15,0 0-15,21 22 0,0-22 0,-21 0 16,21 0-16,1-21 0,-1 21 0,0-21 16,0 0-16,0 0 0,0 0 15,1 0-15,-1 0 0,0 0 0,0-21 16,0 21-16,22-21 0,-22 0 15,0 0-15,0-22 0,21 22 0,-20 0 16,-1-21-16,21-1 0,-21 22 0,22-21 16,-1-1-16,-21 22 0,21-21 15,-20 21-15,20 0 0,-21-1 0,0 1 16,0 0-16,1 21 0,-1 0 16,-21 21-1,0 0 1,0 1-16,0-1 31,0-42 0,0-1-15,0 1-16,0 0 16,0 0-16,-21 21 31,-1 0-31,1 0 0,0 0 15,21 21-15,-21 0 0,0 0 0,-43 64 16,64-64-16,-21 22 16,21-1-16,-21-21 0,21 21 15,0 1-15,0-22 0,0 21 0,0-21 16,0 22-16,0-22 0,0 0 16,21 0-16,0 0 0,0-21 0,1 22 0,20-22 15,-21 0-15,0 0 0,22 0 16,-22 0-16,0-22 0,0 22 15,21-21-15,-20 0 0,-1 0 0,0 0 16,0 21-16,0-21 0,0-1 0,-21 1 16,0 0-16,0 0 0,22-21 0,-22 20 15,0 1-15,0 0 0,0 0 0,0-21 16,0 20-16,0 1 0</inkml:trace>
  <inkml:trace contextRef="#ctx0" brushRef="#br0" timeOffset="29508.67">11239 6265 0,'0'0'0,"-21"0"0,0 22 0,0-22 16,21 21-1,0-42 32,0-1-31,-21 22 62</inkml:trace>
  <inkml:trace contextRef="#ctx0" brushRef="#br0" timeOffset="29760.53">10033 6689 0,'0'0'0,"-21"0"16,0 21-16,21 0 31,21-21-15,0 0-16,0 0 15,0 0-15,0 0 0,1 0 0,-1 0 16,0 0-16,0 0 16,-21-21-16,21 21 0,0 0 0,1-21 15,-1 21-15,0-21 0,0 21 16,-21-22-16</inkml:trace>
  <inkml:trace contextRef="#ctx0" brushRef="#br0" timeOffset="30644.24">16912 5080 0,'0'0'15,"-21"21"-15,0-21 16,0 0-16,-1 0 0,1 0 15,0 0-15,0 0 0,0 21 0,-22-21 16,22 0-16,0 0 0,21 22 16,-21-22-16,42 0 31,0 0-15,0 0-16,22 0 0,-22 0 15,21 0-15,1 0 0,20 0 0,1-22 16,-1 22-16,22 0 0,21-21 0,-22 21 15,22-21-15,0 21 0,21-21 0,0 0 16,21 21-16,21-21 16,-20-1-16,41 1 0,-21 21 0,22-21 15,21 0-15,-22 21 0,22-21 0,-22 21 16,1 0-16,20-21 0,-20-1 16,-1 22-16,1 0 0,-22-21 0,-21 21 15,1 0-15,-1-21 0,0 0 0,-21 21 16,0-21-16,-21 21 0,-22 0 15,1-21-15,-21 21 0,-22 0 0,-21 0 16,21-22-16,-20 22 0,-44 0 63,1 0-63,0 0 15,0 0-15,21 22 0,-21-22 16,0 21-16,-22 0 0,22-21 0,-21 21 15</inkml:trace>
  <inkml:trace contextRef="#ctx0" brushRef="#br0" timeOffset="31440.51">17484 6244 0,'0'0'0,"21"0"0,-21 21 31,-21 1-31,-1-1 16,22 0-16,-21 21 16,21 1-16,0-22 0,-21 21 0,21 0 15,-21 1-15,21-1 0,0-21 0,0 22 16,0-22-16,-21 21 0,21-21 0,0 0 15,-21 1-15,21-1 0,0 0 16,0-42 15,0 0-15,0-1-16,0 1 0,0-21 16,0 0-16,0 20 0,21-20 0,0-21 15,0 20-15,0 1 0,22 0 0,-22-1 16,21 1-16,-21 0 0,22 20 15,-22 1-15,21 0 0,-21 0 16,22 21-16,-22 0 0,21 0 0,-21 0 16,0 21-16,1-21 0,-1 21 0,0 22 15,-21-22-15,0 21 0,0 0 0,0 1 16,0-1-16,0 0 0,0 1 16,-21-22-16,0 21 0,-1 1 0,22-22 15,-21 0-15,0 21 0,21-21 0,-21-21 16,21 22-16,0-1 0,0 0 15,0-42 17,0 0-32,21-1 0</inkml:trace>
  <inkml:trace contextRef="#ctx0" brushRef="#br0" timeOffset="32261.09">18542 6308 0,'-21'-21'16,"0"21"-16,-1 0 0,1 0 0,0 0 15,0 0-15,0 21 0,0 0 0,-1 0 16,1 21-16,0-20 16,0 20-16,0-21 0,0 21 0,-1 1 15,1-1-15,21 0 0,0-20 0,-21 20 16,21-21-16,0 21 0,0-20 0,0-1 15,21-21-15,-21 21 0,21 0 16,22-21-16,-22 0 0,0 0 0,0 0 16,22 0-16,-22 0 0,0-21 0,21 0 15,-21 21-15,1-21 0,-22-1 0,21 1 16,-21 0-16,0 0 0,0 0 16,0 0-16,0-22 0,0 22 0,-21-21 15,-1 21-15,1-22 0,0 22 0,0-21 16,0 21-16,0-1 0,-1 1 15,1 0-15,21 0 0,0 0 0,0 0 16,0-1-16,21 1 16,1 21-1,20 0-15,-21 0 0,0 0 0,22 0 16,-22 0-16,21 0 0,0 21 0,-20-21 16,20 22-16,-21-1 0,0 0 15,22 0-15,-22 0 0,0 0 0,0 1 16,-21-1-16,0 21 0,21-21 0,-21 22 15,21-22-15,-21 0 0,0 21 0,0-21 16,0 1-16,0 20 0,0-21 16,0 0-16,0 0 0,0 1 15,0-1-15,0 0 0,0 0 16,0 0-16,-21-21 16,0 0-16,21-21 15,0 0 1,0 0-16,0 0 0,0-1 0,0-20 15,0 21-15,0-21 0,0-1 0,0 1 16,21 0-16,0-1 0,1 1 0,-22 0 16,21-1-16,0 22 0,0 0 15,0 0-15,0 0 0,1 21 0,-1 0 16,0 0-16,0 0 0,0 0 16,0 0-16,1 0 0,-1 21 0,0 0 15,0 0-15,0 0 0,-21 22 0,21-22 16,-21 21-16,22-21 0,-22 22 15,0-22-15,0 0 0,0 21 0,0-21 16,0 1-16,0-1 0,0 0 0,0 0 16,0 0-16,0 0 0,0 1 15,-22-22-15,1 0 0,21-22 47,0 1-47,21 0 0,1-21 16,20 21-16</inkml:trace>
  <inkml:trace contextRef="#ctx0" brushRef="#br0" timeOffset="33188.47">20278 6689 0,'0'0'0,"-22"21"16,1-21-1,42-21 17,1 0-32,-1-1 15,0 22-15,0-21 0,0-21 16,22 21-16,-22-22 0,21 1 0,-21 0 15,22-1-15,-22 1 0,21 0 0,-21-1 16,22-20-16,-22 21 0,0 20 0,-21-20 16,0 21-16,0 0 0,0 0 15,0-1-15,-21 22 16,0 22-16,-1-1 16,1 0-16,0 0 0,21 0 15,0 0-15,-21 22 0,21-22 0,0 21 16,0-21-16,0 22 0,21-22 0,-21 21 15,21 1-15,0-22 0,1 21 0,-1-21 16,0 22-16,0-22 0,0 0 16,0 0-16,1 0 0,-22 0 0,0 1 15,21-22-15,-21 21 0,-21-21 32,-1-21-32,-20-1 15,21 1-15,0 21 0,-22-21 0,22 0 16,0 0-16,0 21 0,0 0 15,0-21-15,-1 21 0,1 0 0,0 0 16,21 21 0,0 0-16,0 0 15,0 0-15,0 0 0,21 1 16,0-1-16,1 0 0,-1-21 0,0 21 16,0-21-16,0 0 0,0 0 0,22 0 15,-22 0-15,21 0 0,-21 0 16,22 0-16,-22 0 0,21-21 0,-21 21 15,22-21-15,-22 0 0,21-22 0,-21 22 16,1 0-16,20-21 0,-21-1 0,0 1 16,22 0-16,-22-1 0,0-20 15,0 20-15,0 1 0,0-21 16,1 20-16,-22 1 0,0-22 0,21 22 16,-21 0-16,0 21 0,0-22 0,0 22 15,0 0-15,0 42 16,-21 0-1,21 0-15,0 22 0,-22-1 0,22 0 16,-21 1-16,21-1 0,-21 0 0,21 1 16,-21-1-16,21 22 0,0-22 15,0 21-15,0-20 0,0-1 0,0 0 16,0 1-16,0-22 0,0 21 0,0-21 16,21 1-16,0-1 0,0 0 15,1-21-15,-1 0 16,0 0-16,0 0 0,0 0 15,0-21-15,-21 0 0,22-1 16,-1 1-16,-21-21 0,21 21 16,-21 0-16,0-22 0,0 22 0</inkml:trace>
  <inkml:trace contextRef="#ctx0" brushRef="#br0" timeOffset="33436.67">21167 6202 0,'-22'0'15,"44"0"-15,-44 21 0,44-21 32,-1 0-32,0 0 15,21 0-15,-21 0 0,1 0 0,-1 0 16,0 0-16,21 0 0,-21 0 0,1 0 16,-1 0-16,0 0 0,0 0 15,0 0-15,0 0 16,1 0 31</inkml:trace>
  <inkml:trace contextRef="#ctx0" brushRef="#br0" timeOffset="35034.07">22119 6541 0,'0'0'0,"21"0"16,0 0-16,1-22 15,-22 1-15,21 0 16,-21 0-16,21 0 0,-21 0 0,21-1 16,-21 1-16,0 0 0,0-21 15,0 21-15,0-1 0,0 1 0,0 0 16,0 0-16,-21 0 0,0 21 15,0 0-15,-1 0 0,1 0 16,-21 0-16,21 0 0,0 21 0,-1 0 16,-20 0-16,21 22 0,0-22 0,0 21 15,-22 0-15,22 1 0,21-1 16,-21-21-16,21 22 0,0-1 0,0-21 16,0 21-16,0-20 0,0-1 0,0 0 15,21 0-15,0 0 0,0-21 16,1 0-16,-1 0 0,0 0 15,0 0-15,21 0 0,-20 0 16,-1-21-16,0 0 0,0 0 0,0 0 16,0-1-16,1-20 0,-1 21 0,-21-21 15,21-1-15,0 22 0,-21-21 0,0-1 16,21 1-16,-21 0 0,0 21 16,0-1-16,21-20 0,-21 21 15,-21 21 1,0 21-16,21 0 15,0 22 1,-21-22-16,21 21 0,0-21 0,-21 22 0,21-1 16,0-21-16,0 21 0,0 1 15,0-22-15,0 0 0,0 21 0,21-20 16,0-1-16,-21 0 0,21-21 16,0 21-16,1-21 0,-1 0 0,0 0 15,0 0-15,21 0 0,-20 0 0,-1-21 16,21 21-16,-21-21 0,0 0 0,22-1 15,-22 1-15,0-21 0,0 21 16,22-22-16,-22 1 0,0 0 0,0-1 16,0 1-16,0 0 0,1-22 0,-1 22 15,-21-22-15,21 22 0,0-21 0,-21 20 16,0-20-16,0 20 0,0 1 16,0 21-16,0-21 0,0 20 15,0 1-15,-21 42 16,0 1-1,0-22-15,21 42 0,-22-21 0,22 0 16,-21 22-16,0-1 0,21-21 0,0 21 16,0 1-16,-21-1 0,21 0 0,0 1 15,-21-1-15,21 22 0,0-22 16,0 0-16,0 1 0,0-1 0,0 0 16,0 1-16,0-22 0,0 21 0,0-21 15,21 0-15,0 1 0,0-1 16,0-21-16,1 21 0,-1-21 15,21 0-15,-21 0 0,0 0 0,22 0 16,-22 0-16,0 0 0,21-21 0,-20 0 16,-1 21-16,0-22 0,0 1 0,0 0 15,0 0-15,1-21 0,-1 20 16,0-20-16,0 21 0,-21-21 0,21-1 16,0 22-16,-21-21 0,0 21 0,22-1 15,-22 1-15,0 0 0,21 0 0,-21 42 31,-21-21-31,21 21 0,-22 0 16,1 22-16,21-22 0,0 0 0,0 21 16,-21-20-16,21 20 0,0-21 0,0 21 15,0-20-15,0-1 0,0 21 16,0-21-16,21 0 0,-21 1 16,21-22-16,1 21 0,-1-21 0,0 0 15,0 0-15,0 0 0,0 0 0,1 0 16,20 0-16,-21 0 0,0 0 0,0-21 15,22-1-15,-22 1 0,21 0 16,-21 0-16,22 0 0,-22-22 0,21 22 16,-21-21-16,22 0 0,-22-1 0,0 22 15,21-21-15,-20-1 0,-1 22 0,-21 0 16,21 0-16,-21 0 0,21 21 16,-21 21 15,0 0-16,0 0 1,21-21 31,0 0-47,-21-21 0,0 0 16,0 0-1,22 0-15,-22-1 16,0 1-1,0 0-15,-22 21 32,1 21-32,0-21 0,21 21 15,-21 1-15,0-22 0,0 21 0,-22 21 16,22-21-16,0 22 0,0-22 16,0 21-16,21-21 0,0 22 15,-22-22-15,22 0 0,0 21 0,0-21 16,0 1-16,0 20 0,0-21 0,22 0 15,-1 0-15,0 1 0,0-22 16,0 21 0,0-21-16,1 0 0,-1 0 0,0 0 15,0 0-15,0 0 0,0 0 0,1 0 16,-1 0-16,-21-21 0,21-1 0,0 22 16,-21-21-16,21 21 0,-21-21 0,21 0 15,-21 0-15,0 0 0,0-1 16,0 1-16,0 0 0,0-21 0,0 21 15,0-22-15,0 22 0,0 0 0</inkml:trace>
  <inkml:trace contextRef="#ctx0" brushRef="#br0" timeOffset="35388.39">23791 5567 0,'0'0'16,"-21"0"-16,-21 0 16,21 0-16,21 21 15,0 0 1,21-21 0,0 0-16,0 0 0,0-21 15,-21 0 1,0 0-16,0 0 15,0-1 1,-21 22-16,0 0 16,0 0-1,21 22-15,-21-22 16,21 21-16,0 0 0,0 0 16,0 0-16,0 0 15,-22 1 1,1-1-16</inkml:trace>
  <inkml:trace contextRef="#ctx0" brushRef="#br0" timeOffset="35736.24">22437 5990 0,'-22'21'0,"44"-42"0,-65 42 0,22 1 16,42-22-1,0 0 1,1 0-16,20 0 0,-21 0 16,21 0-16,1 0 0,-22 0 0,21-22 15,1 22-15,-22 0 0,21 0 0,-21-21 16,0 21-16,22 0 0,-22 0 0,0 0 15,0 0 1,0 0-16,-42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35:2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2667 0,'0'21'0,"0"0"0,0 1 16,0-1-16,0 0 0,0 0 15,0 21-15,0-20 0,0-1 0,0 0 16,0 0-16,0 0 16,0 0-16</inkml:trace>
  <inkml:trace contextRef="#ctx0" brushRef="#br0" timeOffset="4039.45">3535 2223 0,'0'0'0,"21"0"15,0-22 1,0 1 0,0 21-1,1-21-15,-1 0 16,0 21 0,-21-21-16,0 0 0,0-1 15,0 1-15,0 0 16,0 0-1,0 0-15,-21 21 16,0 0 0,21-21-16,-22 21 0,1 0 0,0 0 15,0 0-15,0 0 0,0 0 16,-1 0-16,1 21 0,0-21 16,0 21-16,0-21 0,21 21 0,-21 0 15,-1-21-15,1 21 0,0 1 16,0-1-16,21 0 0,-21 21 0,0-21 15,21 1-15,-22-1 0,22 21 16,-21-21-16,21 22 0,-21-22 16,21 21-16,0 0 0,0-20 0,0 20 15,0 0-15,0-21 0,0 22 16,0-1-16,0-21 0,0 22 0,0-22 16,0 0-16,21 0 0,-21 21 0,0-20 15,21-22-15,1 21 0,-1 0 16,-21 0-16,21-21 0,0 21 0,0-21 15,0 0-15,1 21 0,-1-21 0,0 22 16,0-22-16,21 0 0,-20 0 16,-1 0-16,0 0 0,0 0 0,0 0 15,0-22-15,1 1 0,-1 21 16,0-21-16,0 21 0,0-21 16,0 0-16,1 0 0,-22-1 0,21 1 15,0 0-15</inkml:trace>
  <inkml:trace contextRef="#ctx0" brushRef="#br0" timeOffset="4487.31">4170 1905 0,'0'0'15,"0"-21"-15,0 0 0,0 0 0,0-1 16,0 1 0,0 42 15,0 1-31,0-1 0,-21 0 16,21 21-16,0-21 0,-22 22 15,22-22-15,0 21 0,0 1 0,0-1 16,-21 0-16,21 1 0,-21 20 15,21-21-15,-21 1 0,21 20 16,0-20-16,-21 20 0,21-21 0,-21 1 16,21 20-16,0-20 0,0-1 0,-22-21 15,22 21-15,0-20 0,0 20 16,0-21-16,0 0 0,0 0 0,0 1 16,0-1-16,0 0 0,0 0 31,0-42 0,22 0-31,-1 0 16,0-1-16,0 1 0,-21 0 15</inkml:trace>
  <inkml:trace contextRef="#ctx0" brushRef="#br0" timeOffset="5204.67">4720 2625 0,'0'0'0,"21"-43"16,0 1 0,-21 21-1,0 0-15,0 0 0,22-1 16,-22 1-16,0 0 0,0 0 0,0 0 15,0 0-15,-22-1 16,1 22 0,0 0-16,0 0 0,0 0 0,0 0 15,-1 0-15,-20 0 0,21 0 16,0 0-16,0 22 0,-22-1 0,22 0 16,0 0-16,-21 21 0,20-20 0,1 20 15,0-21-15,0 21 0,0-20 16,0 20-16,-1 0 0,22-21 15,0 22-15,0-22 0,-21 21 0,21-21 16,0 1-16,0-1 0,0 0 0,0 0 16,0 0-16,0 0 15,21-21-15,-21 22 0,22-22 16,-1 0-16,0 0 0,0 0 0,0 0 16,0 0-16,1 0 15,-1-22-15,0 22 0,0-21 0,0 0 16,22 0-16,-22 0 0,0 0 0,0-22 15,21 22-15,-20-21 0,-1 21 16,0-22-16,0 22 0,0-21 0,0 21 16,1-22-16,-1 22 0,-21 0 15,21 0-15,-21 0 0,0-1 16,0 1-16,0 0 0,0 42 31,0 0-15,0 1-16,0-1 0,0 0 0,0 21 15,0-21-15,0 22 0,0-22 0,-21 21 16,21-21-16,0 22 0,-21-22 16,21 0-16,0 0 0,0 0 0,0 1 15,0-1-15,0 0 0,0 0 16,0 0 0,21-21-1,0 0-15,0 0 16,0 0-16,0 0 0,1-21 15,-1 0-15,0 21 0</inkml:trace>
  <inkml:trace contextRef="#ctx0" brushRef="#br0" timeOffset="5851.3">5609 2455 0,'0'0'0,"0"-21"16,0 0-16,0 0 15,-21 0 1,0 21-16,0 0 16,-1 0-16,1 0 0,0 0 15,0 0-15,0 21 0,0-21 16,-1 21-16,1 0 0,0 0 15,-21 1-15,21-1 0,-1 0 0,1 21 16,0 1-16,0-22 16,21 0-16,-21 0 0,21 0 0,0 0 15,0 1-15,0-1 16,0 0-16,21-21 16,0 0-16,0 21 15,0-21-15,1 0 0,-1 0 0,0 0 16,0 0-16,0 0 0,22 0 15,-22 0-15,0 0 0,0 0 16,0 0-16,0 0 0,1 0 0,-1 0 16,0 0-16,0 0 0,0 21 15,0 0 1,-21 1-16,0-1 0,0 0 16,-21 0-1,0-21-15,0 21 0,0-21 0,0 0 16,-1 21-16,1-21 0,0 0 15,-21 22-15,21-22 0,-1 0 0,1 21 16,0-21-16,0 0 0,-21 0 0,20 0 16,1 0-16,0 21 15,0-21-15,0 0 0,0 0 16,-1 0-16,1 0 16,21-21 30,0 0-30,21 21 0,1-22-16</inkml:trace>
  <inkml:trace contextRef="#ctx0" brushRef="#br0" timeOffset="6735.81">6308 2561 0,'0'-21'0,"21"21"0,0 0 15,0-21-15,0 0 16,-21 0-16,21 21 16,-21-22-16,0 1 15,0 0-15,0 0 16,-21 21 0,0 0-1,0 0-15,0 0 16,0 0-16,-1 0 0,1 0 0,0 0 15,0 0-15,0 21 0,0-21 0,-1 21 16,22 0-16,-21-21 0,0 22 16,0-1-16,0 0 0,21 0 0,0 0 15,-21 0-15,21 1 0,0-1 16,0 0 0,0 0-16,0 0 15,21 0-15,0-21 16,0 0-16,-21 22 15,21-22-15,0 0 0,1 21 16,-1-21-16,0 0 16,0 21-16,0-21 15,0 21-15,1-21 16,-22 21-16,21-21 0,0 0 16,-21 21-16,21-21 15,-21 22-15,0-1 16,0 0-1,0 0 1,0 0 0,-21-21-1,0 0-15,21 21 0,-21-21 0,-1 0 16,1 22-16,0-22 0,0 0 16,0 0-16,0 0 15,-1 21-15,1-21 0,0 0 16,0 0-16,0 0 0,0 0 0,-1 0 15,1 0-15,0 0 0,0 0 16,0 0-16,0 0 16,-1 0-16,1 0 15,0 0 1,21-21 62,21-1-78,0 22 16,-21-21-16,22 0 0,-1 21 0</inkml:trace>
  <inkml:trace contextRef="#ctx0" brushRef="#br0" timeOffset="8223.51">7197 2752 0,'0'0'0,"-22"0"0,1 0 16,0 0-16,0-21 0,0 21 15,0 0 1,-1 0-16,1 0 15,21-22 32,21 22-15,1 0-17,-1 0-15,0 0 16,0 0-16,21 0 0,-20 0 0,-1 0 15,21 0-15,-21 0 0,22 0 16,-1 0-16,0 0 0,1 0 0,-1 0 16,21 0-16,-20 0 0,-1 0 0,22 0 15,-22 0-15,21 0 0,-20 0 16,20 0-16,-20 0 0,20-21 0,-21 21 16,22 0-16,-22-21 0,1 21 0,-1-21 15,0 21-15,-21 0 0,22-21 16,-1 21-16,-21 0 0,22 0 0,-22 0 15,0-21-15,0 21 0,0 0 16,0 0-16,1 0 0,-1 0 0,-21-22 31,21 22-31,-21-21 16,-21 21 15,21-21-15,-21 21-16,-1 0 15,1 0-15,0 0 0,21-21 0,-21 21 16,0 0-16,0 0 0,21-21 16,-22 21-16,1-21 0,0 21 15,0 0-15,0-22 0,0 22 0,-1-21 16,1 21-16,0 0 16,21-21-16,-21 21 15,0 0-15,21-21 16,-21 21-1,42 0 48,-21 21-63,21-21 0,0 0 16,-21 21-16,21-21 0,0 0 15,1 21-15,-1-21 0,0 0 0,0 22 16,0-22-16,-21 21 0,21-21 15,1 21-15,-1-21 0,0 0 0,0 0 16,-21 21-16,21-21 0,0 21 0,1-21 16,-22 21-1,21-21-15,0 0 16,-21 22 15,0-1-15,-21-21-16,0 21 0,-1-21 0,22 21 15,-21 0-15,0-21 0,0 21 16,0 1-16,0-1 0,-1 0 16,1 0-16,-21 0 0,21 0 0,0-21 15,-1 22-15,-20-1 0,21 0 0,0 0 16,0 0-16,-1-21 0,1 21 16,0 1-16,0-1 15,0-21-15,21 21 16,21-21 31,0 0-47,-21-21 0,21 21 15,0-21-15,1 21 16,-1-22-16,0 1 0,0 0 0,21 0 16,-20 0-16,-1 0 0,21-1 0,-21 1 15,0 0-15,1 0 0,-1 0 0,0 0 16,0-1-16,0 1 0,-21 0 15,21 21-15,-21-21 0,22 21 16,-22-21-16,0 42 78,0 0-62,0 0-1,-22-21 1,1 0 0</inkml:trace>
  <inkml:trace contextRef="#ctx0" brushRef="#br0" timeOffset="14111.1">9906 1609 0,'0'0'15,"-21"-21"-15,0 21 0,-22 0 0,22 0 16,-21-22-16,-1 22 0,1 0 0,0 0 16,-1 0-16,1 0 0,0 0 0,21 0 15,-22 0-15,22 0 0,0 0 16,42 0-1,21 0 1,1 0-16,20 0 0,1 0 16,20 0-16,1 0 0,21 0 15,-21 0-15,20 0 0,1 0 0,-21 0 16,21 0-16,-22 0 0,1 0 16,0 0-16,-1 0 0,-20 0 0,-22 0 15,1 0-15,-1 0 0,-21 0 16,0 0-16,-42 0 15,0 0-15,-21 22 0,-1-22 16,1 0-16,0 0 0,-1 0 16,1 0-16,-22 0 0,22 0 0</inkml:trace>
  <inkml:trace contextRef="#ctx0" brushRef="#br0" timeOffset="14386.94">10181 1566 0,'-21'0'15,"0"0"-15,0 0 0,-1 0 16,22 22-16,-21-1 0,21 0 0,0 21 16,-21 1-16,21-1 0,-21 0 15,21 22-15,-21-22 0,21 22 0,0-1 16,-21 1-16,-1-22 0,1 21 0,21 1 16,0-1-16,-21 1 0,0-1 15,0 1-15,21-22 0,0 1 0,0-1 16,-21 0-16,21-21 0,0 22 15,0-22-15,0 0 0,0 0 16,21-21 0,0 0-1,0-21-15,-21 0 0,21 0 16,0-22-16</inkml:trace>
  <inkml:trace contextRef="#ctx0" brushRef="#br0" timeOffset="15375.32">10181 2498 0,'21'0'31,"0"0"-31,1 0 0,-1-21 16,0 21-16,0-22 0,0 1 16,22 21-16,-22-21 0,21 0 0,-21 21 15,0-21-15,22 0 0,-22-1 0,0 1 16,-21 0-16,0 0 15,0 0-15,0 0 0,0-1 16,-21 22-16,0 0 0,-22 0 16,22 0-16,0 0 0,0 0 15,-21 22-15,20-1 0,-20-21 0,21 42 16,0-21-16,-22 0 0,22 22 0,0-1 16,0 0-16,0 1 0,21-22 15,0 21-15,0 1 0,0-22 16,0 0-16,21 21 0,0-21 0,21 1 15,-20-22-15,20 21 0,0-21 0,1 21 16,-1-21-16,0 0 0,22 0 16,-22 0-16,0 0 0,22-21 0,-22 0 15,22-1-15,-22 1 0,0 21 0,1-42 16,-1 21-16,-21 0 0,22-22 16,-22 22-16,0-21 0,-21-1 15,0 22-15,0 0 0,0-21 0,0 21 0,0-1 16,-21 44 15,0-1-31,-1 0 0,1 0 0,0 0 16,0 22-16,21-1 0,-21-21 0,0 21 15,-1 1-15,1-22 0,0 21 16,21-21-16,0 1 0,-21-1 0,21 0 16,0 0-16,0 0 0,0 0 15,21-21 1,-21-21-1,21 21-15,0-21 0,1 0 16,-1 0-16,0-22 0,0 22 0,0-21 0,0 0 16,22 20-16,-22-20 15,0 0-15,21-1 0,-20 1 0,-1 21 16,21 0-16,-21 0 0,0-1 0,1 22 16,-1 0-16,0 0 15,0 0-15,-21 22 0,21-1 16,-21 21-16,0-21 0,21 22 0,-21-22 15,0 21-15,0-21 0,0 22 0,0-22 16,0 21-16,0-21 0,0 0 16,-21 1-16,21-1 0,0 0 0,-21-21 15,21 21-15,0-42 32,0 0-17,0 0-15,0-1 16,0 1-16,21-21 0,0 21 0,1-22 15,-1 1-15,0 21 0,21-21 16,-21 20-16,1-20 0,20 21 0,-21 0 16,0 21-16,22 0 0,-22 0 0,0 0 15,0 0-15,0 21 0,-21 0 16,0 0-16,21 22 0,-21-22 0,0 0 16,0 21-16,0-21 0,0 22 0,0-22 15,0 21-15,0-21 0,-21 1 0,21-1 16,0 0-16,-21 0 0,0-21 15,21 21-15,-21 0 0,42-21 47,21-21-47</inkml:trace>
  <inkml:trace contextRef="#ctx0" brushRef="#br0" timeOffset="15726.95">12171 2455 0,'0'-21'0,"0"42"0,0-63 16,0 21-16,0 0 16,0 42 15,0 0-31,-21 0 16,21 22-16,-22-22 0,22 21 0,-21 22 15,21-22-15,0 0 0,-21 22 0,21-1 16,-21 1-16,0-1 0,21 1 15,-21 20-15,-1-20 0,-20 21 0,21-22 16,-21 22-16,20-22 0,-20 22 0,0-22 16,21 22-16,-22-21 0,22-1 0,-21 1 15,21-1-15,-1 1 0,1-22 0,0 21 16,0-20-16,0-1 16,21-21-16,0 22 0,-21-22 0,21 0 15,0-42 1,0 0-16,21-22 15,0 22-15,0-21 0,0-1 0,22 1 16,-22 0-16,0-22 0,21 22 0,-21-22 16,1 1-16</inkml:trace>
  <inkml:trace contextRef="#ctx0" brushRef="#br0" timeOffset="16027.77">12065 2731 0,'0'0'0,"0"-43"0,21 22 15,-21 0-15,21-21 0,-21 20 0,21 1 16,1 0-16,-1 0 0,0 21 0,0-21 16,21 21-16,-20 0 0,20 0 15,-21 0-15,21 0 0,-20 21 0,20 0 16,-21 0-16,0 0 0,0 1 0,-21-1 16,0 21-16,0-21 0,0 22 15,0-22-15,0 21 0,-42-21 0,21 0 16,-21 22-16,-1-22 0,1 0 0,0 0 15,-1 0-15,1 1 0,0-22 0,-1 21 16,22-21-16,-21 0 0,21 21 16,-1-21-1,44 0 1,-1-21-16,0 0 0,0-1 16,0 1-16,0 0 0</inkml:trace>
  <inkml:trace contextRef="#ctx0" brushRef="#br0" timeOffset="16337.6">12933 1736 0,'0'0'0,"0"-21"0,0-1 15,-21 22-15,-1 0 0,1 22 16,21-1-16,-21 0 0,0 21 15,0 1-15,0-1 0,21 21 0,-22-20 16,1 20-16,0 1 0,0-22 0,21 22 16,-21-1-16,21 1 0,-21-1 15,-1-21-15,22 22 0,0-22 0,0 1 16,-21-1-16,21-21 0,0 21 0,0-20 16,-21-1-16,21 0 0,0 0 15,0 0-15,21-21 16,0 0-1,1 0-15,-1 0 0,0-21 16,0 0-16</inkml:trace>
  <inkml:trace contextRef="#ctx0" brushRef="#br0" timeOffset="16895.28">13229 2625 0,'0'0'16,"42"-21"-1,-20 21-15,-1-22 0,21 22 0,-21-21 16,0 0-16,1 0 0,-1 0 0,0-22 16,-21 22-16,21-21 0,-21 21 0,0 0 0,0-1 15,0 1-15,0 0 16,0 0-16,-21 21 0,0 0 0,0 0 16,-22 0-16,22 0 0,0 0 0,-21 0 15,-1 21-15,1 0 0,21 0 16,-22 1-16,1 20 0,21-21 0,-21 21 15,20-20-15,1 20 0,0-21 0,21 21 16,0-20-16,0 20 0,0-21 0,0 0 16,21 0-16,-21 1 0,43-1 15,-22-21-15,0 0 0,21 21 0,-21-21 16,22 0-16,-22 0 0,21 0 0,-21 0 16,22-21-16,-22 0 0,0-1 15,21 1-15,-20 0 0,-1-21 16,0 21-16,0-22 0,0 1 0,0 0 15,1-1-15,-1 1 0,-21 21 16,21-22-16,-21 22 0,0 0 0,-21 42 31,0 0-31,-1 1 16,22-1-16,0 21 0,-21-21 16,21 22-16,-21-1 0,21-21 0,0 21 15,0-20-15,0 20 0,0-21 16,0 0-16,0 0 0,21 1 15,-21-1-15,21-21 0,1 21 0,-1-21 16,0 0-16,0 0 0,0 0 0,0 0 16,1 0-16,-1 0 0,0 0 0,0-21 15,0 21-15,0-21 0,1-1 16,-1-20-16,0 21 0,0-21 0,0-1 16</inkml:trace>
  <inkml:trace contextRef="#ctx0" brushRef="#br0" timeOffset="17203.09">14224 1545 0,'0'0'0,"0"-42"0,0 21 0,0 0 15,0-1-15,-21 44 16,21-1 0,-21 0-16,-1 21 0,22 1 15,-21-1-15,0 21 0,0 1 0,21-1 16,-21 1-16,21-1 0,-21 1 0,-1-1 15,22 1-15,0-1 0,0 1 16,0-1-16,-21-20 0,21 20 0,0-20 16,-21-1-16,21 0 0,0 1 0,0-1 15,0 0-15,0-21 0,0 1 16,0-1-16,0 0 0,0 0 16,21-21-1,-21-21 1,21 21-16,1-21 0,-1 0 15,0-1-15,0 1 0,0-21 0</inkml:trace>
  <inkml:trace contextRef="#ctx0" brushRef="#br0" timeOffset="17619.86">14351 2498 0,'0'21'15,"21"-21"1,0 0-16,0 0 15,1 0-15,20 0 16,-21-21-16,0 0 0,0 21 0,22-22 16,-22 22-16,0-21 0,0 0 0,0 0 15,1 0-15,-1 0 0,-21-1 16,0 1-16,0 0 0,0 0 0,0 0 16,0 0-16,0-1 0,0 1 0,0 0 15,-21 21-15,-1 0 16,1 0-16,0 0 0,0 0 0,-21 21 15,20 0-15,1 1 0,-21-1 0,21 21 16,0 0-16,-1 1 0,1-22 16,0 21-16,21 1 0,0-1 15,0 0-15,0 1 0,0-22 0,0 0 16,21 21-16,0-21 0,1 1 0,-1-22 16,0 21-16,21-21 0,-21 0 15,22 0-15,-22 0 0,21 0 0,-21 0 16,22 0-16,-22 0 0,0 0 0,0-21 15,0 21-15,1-22 0,-1 1 0,0 0 16,-21 0-16,21 0 0,0 0 16,-21-1-16,0 1 0,21-21 0,1 21 15,-22-22-15</inkml:trace>
  <inkml:trace contextRef="#ctx0" brushRef="#br0" timeOffset="17963.66">13695 1990 0,'0'0'0,"21"0"31,21 0-31,1 0 0,-1 0 0,0 0 0,22 0 15,20 0-15,-20 0 16,21 0-16,-22 0 0,22 0 0,-22 0 16,1 0-16,-22 0 0,22 0 0,-22 0 15,-21 0-15,21 0 0,-20 0 16,-1 0-16,0 0 0,0 0 0,0 0 16,-21 21 46,-21-21-62</inkml:trace>
  <inkml:trace contextRef="#ctx0" brushRef="#br0" timeOffset="24823.07">16192 2498 0,'0'21'0,"0"21"16,0-21-16,0 1 0,22-1 16,-22 0-16,21 0 15,-21 0 1,21-21-16,0 0 16,0 0-1,0 0-15,1 0 16,-1-21-16,0 21 15,-21-21-15,21 0 0,0 0 16,-21-1-16,21 1 0,1-21 0,-22 0 16,21 20-16,0-20 0,0 0 0,0-1 15,0 1-15,1 0 0,-1-1 16,0 1-16,0 0 0,0 21 0,0-22 16,1 22-16,-1 0 0,-21 0 0,0 0 15,21 21-15,0 0 16,0 0-1,-21 21-15,21 0 0,-21 0 16,0 0-16,0 0 16,0 1-16,0-1 0,0 0 15,0-42 32,0 0-47,0-1 16,0 1-16,0 0 0,0 0 15,0 0-15,0 0 0,0-1 16,0 1 0,0 42 15,0 1-31,-21-1 0,21 0 16,-21 0-16,0 0 0,21 22 0,-21-22 15,0 21-15,21-21 0,-22 22 0,22-1 16,-21 0-16,21-21 0,0 22 15,0-1-15,0-21 0,0 22 0,0-22 16,21 21-16,1-21 0,-1 0 0,0-21 16,0 22-16,21-1 0,-20-21 15,-1 0-15,0 0 0,0 0 0,21 0 16,-20 0-16,-1 0 0,21-21 16,-21-1-16,0 1 0,1 0 0,20 0 15,-21 0-15,0-22 0,0 22 16,1-21-16,-1 0 0,0 20 0,-21-20 15,0 21-15,21-21 0,-21 20 0,0 1 16,0 0-16,0 0 16,-21 21-16,0 0 15,0 0-15,21 21 16,-22 0-16,22 0 0,0 1 16,0-1-1,22-21 1,-1 0-16,0 0 15,0 0-15,0 0 0,0 0 0,22 0 16,-22 0-16,0-21 0,0 21 0,0-22 16,22 22-16,-22-21 0,0 0 15,43-21 1,-64 21-16,0-1 16,21 22-16,-21 22 31,-21-1-31,-1 0 0,1 0 15,21 0-15,-21 0 0,0 1 0,0 20 16,21-21-16,0 21 0,-21-20 0,21 20 16,0-21-16,0 21 0,0-20 15,0 20-15,0-21 0,0 0 16,21 0-16,-21 1 0,42-1 0,-21-21 16,0 21-16,1-21 0,20 0 0,-21 0 15,21 0-15,1 0 0,-22 0 16,21 0-16,-21 0 0,22 0 0,-22-21 15,21 0-15,-21-1 0,1 1 16,20 0-16,-21 0 0,0-21 0,0 20 16,1-20-16,-1 0 0,0 21 0,-21-22 15,0 22-15,21 0 0,-21-21 16,0 20-16,0 1 0,-21 21 16,0 0-1,0 0-15,-1 0 16,1 0-16,0 0 0,0 21 0,21 1 15,-21-1-15,0 0 0,21 21 0,0-21 16,0 22-16,0-22 0,0 21 16,0-21-16,0 1 0,0 20 0,0-21 15,0 0-15,21 0 0,0 1 0,0-1 16,0 0-16,22 0 0,-22-21 16,21 0-16,0 21 0,1-21 0,20 0 15,-20 0-15,20 0 0,-21 0 0,22 0 16,-22-21-16,22 21 0,-22-21 15,0 0-15,1 0 0,-1-1 16,0-20-16,-20 21 0,-1-21 0,21-1 16,-21 22-16,0-21 0,1-1 15,-22 22-15,0 0 0,0 0 0,0 0 16,0 0-16,0-1 0,0 1 0,-22 21 16,1 0-16,0 0 0,0 0 15,-21 0-15,20 0 0,-20 0 0,21 21 16,-21 1-16,-1-1 0,22 21 0,-21-21 15,21 22-15,-22-1 0,22-21 16,0 21-16,0 1 0,21-22 16,0 21-16,0-21 0,0 22 0,0-22 0,0 0 15,0 0 1,0 0-16,21-21 0,0 0 0,0 0 16,0 0-16,1 0 0,-1 0 0,21 0 15,-21-21-15,0 21 0,1-21 16,20 0-16,-21 0 0,0-22 0,22 22 15,-22-21-15,0 0 0,0-1 0,0 1 16,0 21-16,1-22 0,-22 22 16,0-21-16,0 21 0,21 0 0,-21-1 15,-21 44 17,-1-22-32,22 21 0,-21 0 0,0 21 15,21-21-15,0 22 0,0-22 0,-21 21 16,21 1-16,0-22 0,0 21 15,0-21-15,0 22 0,21-22 0,-21 21 16,21-21-16,0 0 0,1-21 0,-1 22 16,0-22-16,0 0 15,0 0-15,0 0 0,1 0 0,20 0 16,-21 0-16,0-22 0,0 1 16,1 0-16,-1-21 0,0-1 15,0 1-15,0 0 0,-21-1 16,21-20-16,1 21 0,-1-22 0,0 22 15,0-22-15,0 22 0,0-22 16,-21 22-16,22-21 0,-22 20 0,21 1 16,-21 21-16,0-22 0,0 22 0,0 0 15,0 0-15,-21 42 32,21 0-32,-22 22 0,1-22 15,21 21-15,-21 0 0,21 1 0,-21-1 16,21 0-16,-21 1 0,21-1 0,0 0 15,0 1-15,0-1 0,0 0 16,0 1-16,0-1 0,21 0 16,0-20-16,-21 20 0,21-21 0,0 0 15,1 22-15,20-22 0,-21-21 16,0 21-16,22-21 0,-22 0 0,21 0 16,0 0-16,-20 0 0,20 0 0,0 0 15,-21 0-15,22-21 0,-1 0 16,-21-1-16,0 1 0,22-21 0,-22 21 15,0-22-15,0 1 0,-21 21 0,21-21 16,-21 20-16,0 1 0,0 0 16,0 0-16,0 0 0,0 0 0,-21 21 15,0 0 1,0 21 0,0 0-16,21 0 0,0 0 0,-21 0 15,-1 1-15,22 20 0,0-21 0,-21 21 16,21-20-16,0 20 0,0-21 15,0 0-15,0 22 0,0-22 0,21 0 16,1 0-16,-1-21 0,0 21 16,0-21-16,0 0 15,0 0-15,1 0 0,-1 0 16,0-21-16,0 0 0,0 21 0,0-21 16,1 0-16,-1-1 0,-21 1 15,21 0-15,0-21 0,-21 21 16,0-22-16,0 22 0,0-21 0,0 21 15,0-1-15,0 1 0</inkml:trace>
  <inkml:trace contextRef="#ctx0" brushRef="#br0" timeOffset="25087.92">19346 2011 0,'0'0'0,"-21"0"0,0 0 0,0 0 15,0 0-15,42 0 32,0 0-32,21 0 0,1 0 15,-1 0-15,0 0 0,1 0 0,20 0 16,-21 0-16,1 0 0,-1 0 16,0 0-16,1 0 0,-1 0 0,-21 0 15,0 0-15,1 0 0,-1 0 0,0 0 16,0 0-1,0 0 1</inkml:trace>
  <inkml:trace contextRef="#ctx0" brushRef="#br0" timeOffset="25757.35">21971 2307 0,'21'-21'16,"0"0"-16,0 0 16,-21 0-16,22 21 0,-1-22 15,0 1-15,0 0 0,0 0 0,-21 0 16,0 0-16,21-1 0,-21 1 0,0 0 15,0 0-15,0 0 16,-21 21-16,0 0 0,0 0 16,0 0-16,-22 0 0,22 0 0,-42 0 15,20 0-15,1 0 0,0 21 16,-22 0-16,22 0 0,-22 0 0,22 1 16,0-1-16,21 21 0,-22-21 0,1 22 15,21-22-15,0 21 0,21 0 16,0 1-16,-22-22 0,22 21 0,0 1 15,0-22-15,0 21 0,0-21 0,0 0 16,22 1-16,-1-1 16,0 0-16,-21 0 0,21-21 0,0 0 0,0 0 15,1 0-15,-1 0 0,21 0 16,-21 0-16,0-21 0,22 0 16,-22 0-16,0-1 0,21 1 0,-20 0 15,20-21-15,-21-1 0,0 22 0,0-21 16,22 0-16,-22-1 0,0 22 15,0-21-15,0 21 0,-21-1 0,0 1 16,22 0-16,-22 42 16,0 0-1,0 1-15,0-1 0,-22 0 16,22 0-16,0 21 0,0 1 0,0-22 16,0 21-16,0 1 0,0-22 0,0 21 15,22-21-15,-1 0 0,0 22 16,0-22-16,0 0 0,0 0 15,22-21-15,-22 21 0,21-21 0,-21 0 16,1 0-16,20 0 0,-21 0 0,21 0 16,-20 0-16,-1-21 0,21 0 15,-21 0-15,0 0 0,1 0 0,20-22 16</inkml:trace>
  <inkml:trace contextRef="#ctx0" brushRef="#br0" timeOffset="26282.97">23156 2053 0,'0'0'0,"21"0"0,-21-21 0,0-21 16,-21 42 31,0 0-47,0 21 0,0 0 15,0 0-15,-1 0 0,-20 1 0,21-1 16,0 21-16,0-21 0,-1 22 0,1-22 16,0 21-16,0 0 0,21 1 15,0-22-15,0 21 0,0 1 0,0-22 16,0 21-16,21-21 0,0 0 15,0 22-15,1-43 0,-1 21 0,21 0 16,-21-21-16,0 0 0,22 0 0,-22 0 16,0 0-16,21 0 0,-20 0 15,-1-21-15,21 0 0,-21 0 0,0-22 16,1 22-16,20-21 0,-21-1 16,21 1-16,-20 0 0,-1-1 15,0 1-15,0 0 0,0-1 0,-21 1 16,0 0-16,0 21 0,0-22 15,-21 22-15,-21 0 0,21 0 0,-22 21 16,-20-21-16,20-1 0,-20 22 0,21 0 16,-22 0-16,22 0 0,-1 0 15,1 0-15,21 0 0,0 0 0,21 22 16,0-1 0,21-21-16,0 0 0</inkml:trace>
  <inkml:trace contextRef="#ctx0" brushRef="#br0" timeOffset="27359.19">23918 1461 0,'0'0'16,"0"21"15,0 0-15,0 0-16,-21 0 0,21 22 15,-21-22-15,21 21 0,-21 22 16,21-22-16,-21 0 0,21 22 0,-22-22 16,1 0-16,0 22 0,21-22 15,-21 1-15,0-1 0,21 21 0,0-20 16,-21-1-16,21 0 0,-22 1 0,22 20 15,0-42-15,0 22 0,-21-1 16,21-21-16,0 0 0,0 22 0,0-22 16,0 0-16,-21-21 15,0-21 17,21 0-17,0-22-15,0 22 0,0 0 0,21-21 16,0-1-16,0 22 0,1-21 0,-1 21 15,0 0-15,0-1 0,0 1 16,0 0-16,1 0 0,-1 21 0,0 0 16,0 0-16,0 0 0,0 0 0,1 0 15,-1 0-15,0 0 0,0 0 16,0 0-16,-21 21 0,0 0 0,0 0 16,0 1-1,0-1-15,0 0 0,0 0 0,0 0 0,-21 0 16,0 1-16,0-1 0,0 0 0,-1-21 15,22 21-15,-21-21 16,0 21-16,0-21 0,0 0 0,0 21 16,-1-21-16,1 22 0,0-22 0,0 0 15,0 21 1,0-21-16,21 21 31,0 0-31,21-21 16,0 0-16,0 0 0,0 0 15,22 0-15,-22 0 16,21 0-16,0 0 0,1 0 0,-22 0 0,21 0 16,1-21-16,-22 0 0,21 0 15,-21-1-15,22-20 0,-22 21 16,21-21-16,-21-1 0,0 22 0,1-21 16,-22 21-16,0-1 0,0 1 15,0 0-15,-22 21 47,22 21-47,-21 0 16,21 1-16,0 20 0,0-21 0,-21 0 15,0 22-15,0-1 0,21-21 16,-21 21-16,-1 1 0,22-1 16,-21 0-16,21-20 0,0 20 0,0 0 15,0 1-15,0-1 0,0 0 16,0 1-16,0-1 0,0 0 0,0-21 15,0 22-15,0-1 0,0 0 16,-21 1-16,21-1 0,-21 0 0,21-20 16,0 20-16,-21-21 0,21 21 0,-21-20 15,-1-1-15,22 0 0,-21 0 16,0-21-16,21 21 0,-21-21 0,0 0 16,0 0-1,21-21 16,0 0-31,0 0 16,0 0-16,21-22 0,-21 22 0,21-21 16,0-1-16,-21 1 0</inkml:trace>
  <inkml:trace contextRef="#ctx0" brushRef="#br0" timeOffset="27613.05">24342 2053 0,'0'0'0,"-22"0"0,1 0 16,21 21 46,21 1-30</inkml:trace>
  <inkml:trace contextRef="#ctx0" brushRef="#br0" timeOffset="27969.67">24511 2307 0,'21'0'16,"0"0"-16,0 0 15,1 0-15,-1 0 16,0 0-16,0 0 0,0-21 16,-21 0-16,21 21 15,-21-21-15,22 21 0,-22-21 16,-22 21 15,1 0-31,0 0 16,0 21-16,21 0 15,-21 0-15,0-21 0,21 21 0,0 0 16,0 1-16,-22-1 0,22 0 16,0 0-16,-21 0 0,21 0 15,0 1-15,0-1 0,0 0 16,21 0-16,1-21 15,-1 0-15,0 0 16,0 0-16,0 0 0,0 0 0</inkml:trace>
  <inkml:trace contextRef="#ctx0" brushRef="#br0" timeOffset="28595.41">25104 2201 0,'-22'0'16,"1"0"-1,0 22-15,21-1 16,-21-21-16,21 21 0,-21-21 0,0 21 16,21 0-16,0 0 0,0 1 15,-22-1-15,22 0 0,0 0 16,-21 0-16,21 0 0,0 1 0,0-1 15,0 0-15,0 0 0,0 0 16,21 0-16,1-21 16,-1 0-16,0 0 0,0 0 15,0 0-15,0 0 16,1 0-16,-1 0 0,0-21 16,0 0-16,0 0 0,0 0 15,1 0-15,-22-1 0,21-20 0,0 21 16,0-21-16,0-1 0,0 22 0,1-21 15,-22-1-15,0 22 16,21-21-16,-21 21 0,21-22 0,-21 22 16,0 0-16,0 0 0,0 0 0,0 0 15,0-1-15,0 1 16,0 42 15,0 1-31,-21-1 0,21 0 16,-21 0-16,21 0 0,-22 0 15,22 1-15,0 20 0,0-21 16,0 0-16,0 22 0,-21-22 0,21 0 0,0 0 16,0 21-16,0-20 0,0-1 15,0 0-15,0 0 0,0 0 16,0 0-16,0 1 0,0-1 16,21-21-16,-21 21 15,22-21-15,-1 0 16,0 0-16,0 0 0,0 0 15,0-21-15,1 21 0,-22-21 16,21-1-16,0 22 0</inkml:trace>
  <inkml:trace contextRef="#ctx0" brushRef="#br0" timeOffset="28875.24">25231 2074 0,'0'0'0,"0"-21"15,21 21 17,0 0-32,0 0 0,0 0 0,0 0 15,1 0-15,-1 0 16,0 21-16,0-21 0,0 0 15,0 0 1,1 0-16</inkml:trace>
  <inkml:trace contextRef="#ctx0" brushRef="#br0" timeOffset="37259.25">23114 3112 0,'0'0'0,"-21"0"15,0 0-15,-1 0 0,1 0 16,0 0 0,0 0-16,0 0 0,0 0 15,-1 0 1,1 0-1,0 0 17,0 0-32,0 0 47,42 0 31,0 0-78,0 0 15,0 0-15,1 0 0,-1 0 16,0 0-16,21-22 0,-21 22 0,1 0 16,20 0-16,0 0 0,1 0 0,-1 0 15,0 0-15,22 0 0,-22 0 16,22 0-16,-1 0 0,22 0 0,-22 0 15,22 0-15,0 0 0,-1 0 0,-20 0 16,20 0-16,-20 0 0,21 0 16,-22 0-16,1 0 0,-1 0 0,1 0 15,-1 0-15,-21 0 0,1 0 16,-1 0-16,0 0 0,1 0 16,-22 0-16,0 0 0,0 0 0,0 0 15,1 0-15,-1 0 0,0 0 16,0 0-1,-42 0 32,0 0-47,0 0 0,-1 0 0,1 0 16,0 0-16</inkml:trace>
  <inkml:trace contextRef="#ctx0" brushRef="#br0" timeOffset="37916.87">22923 3323 0,'0'0'0,"-21"0"16,0 0-16,21 21 0,21-21 78,0 0-62,22 0-16,-22 0 15,0 0-15,0 0 0,22-21 0,-1 21 16,0 0-16,1 0 0,-1 0 0,21 0 15,1 0-15,-1 0 0,22 0 16,-21 0-16,20 0 0,1 0 0,0 0 16,-1 0-16,-20 0 0,20 0 0,1 0 15,-21 0-15,20 0 0,-20 0 16,20 0-16,1 0 0,-21 0 0,-1 0 16,1 0-16,-1 0 0,1 0 0,-22 0 15,0 21-15,1-21 0,-1 0 16,-21 0-16,21 0 0,-20 0 15,-1 0-15,0 0 16,0 0 0,-21 22-1,-21-22 1,0 0-16,0 0 0,-1 0 16,1 0-16,0 0 0,-21 0 0,21 21 15,-1-21-15</inkml:trace>
  <inkml:trace contextRef="#ctx0" brushRef="#br0" timeOffset="38568.44">24638 3831 0,'0'21'15,"-21"-21"-15,0 0 16,-1 0-1,1 0 1,21-21 0,0 0-16,0 0 15,0 0-15,0 0 16,21-1-16,1 22 16,-1-21-16,0 21 15,0 0-15,0-21 0,0 21 0,1 0 16,-1 0-16,21 0 0,-21 0 0,0 0 15,1 0-15,-1 0 16,0 0-16,0 0 0,0 0 0,0 0 16,-21 21-16,22-21 0,-22 21 15,0 1-15,0-1 16,0 0-16,-22 0 0,22 0 16,-21-21-16,0 21 0,0 1 0,0-1 15,0 0-15,-1 0 0,1 0 16,0 0-16,0 1 0,0-1 15,-22 21 1,43-21-16,-21 0 0,21 1 0,-21-22 16,21 21-16,0 0 0,0 0 15,-21-21 1,21 21-16,0 0 0,0 1 16,0-1-1,-21-21 1</inkml:trace>
  <inkml:trace contextRef="#ctx0" brushRef="#br0" timeOffset="39151.11">24617 4614 0,'0'0'0,"21"0"31,0 0-15,0 0-1,0 0-15,1 0 16,-22-21-1,21 21-15,-21-21 0,0 0 16,0 0 0,-21 21-16,-1 0 15,1 0-15,0 0 16,0 0-16,0 0 0,21 21 16,-21-21-16,21 21 0,-22-21 15,22 21-15,0 0 0,0 1 16,0-1-1,22-21 1,-1 0-16,0 0 16,0 0-16,0 0 0,0 0 15,1 0-15,-1 0 16,-21-21 0,0-1-16,0 1 0,0 0 15,-21 0 1,-1 21-16,1 0 15,0 0-15,0 0 0,0 0 16,0 0-16,21 21 0,-22-21 0,22 21 16,0 0-16,0 1 15,22-22 1,-1 0-16,0 0 0,0 0 16,0 0-16</inkml:trace>
  <inkml:trace contextRef="#ctx0" brushRef="#br0" timeOffset="43887.79">593 5419 0,'0'0'0,"0"-21"0,21 21 0,-21-22 15,21 1-15,0 21 16,0-21-16,-21 0 0,21 21 0,1-21 15,-22 0-15,21-1 0,0 22 16,-21-21-16,21 21 0,-21-21 0,0 0 16,0 0-1,-21 21 1,0 0-16,0 0 16,-1 21-16,1-21 0,0 21 0,-21 0 15,21 0-15,-22 22 0,1-22 16,21 21-16,-22 1 0,1 20 0,0-21 15,-1 22-15,-20-1 0,42-20 16,-22 20-16,1 1 0,21-1 0,0-20 16,0 20-16,21-21 0,0 1 15,0-1-15,21 0 0,21-20 0,-21-1 16,43 0-16,-22 0 0,22 0 16,-22 0-16,21-21 0,1 0 15,-1 0-15,-20 0 0,20 0 16,1-21-16,-22 0 0,0 21 0,1-21 15,20 0-15,-42-22 0,22 22 16,-1-21-16,0 0 0,-20-1 0,-1 1 16,0-22-16,0 1 0,-21 21 15,21-22-15,-21 1 0,0-1 0,0 1 16,0-1-16,-21 22 0,0-1 16,0 1-16,0 0 0,-1 21 0,1-22 15,0 22-15,0 21 0,0 0 0,0 0 16,-22 0-16,22 0 15,0 0-15,0 21 0,-22 0 0,22 1 16,0-1-16,0 0 0,0 0 16,0 0-16,21 0 0,0 1 15,0-1-15,21-21 16,0 0-16</inkml:trace>
  <inkml:trace contextRef="#ctx0" brushRef="#br0" timeOffset="44883.69">1651 4784 0,'0'0'0,"0"-21"0,0-64 16,0 64-16,0 0 16,0-1-16,-21 22 0,21 22 15,-21-1 1,21 0-16,-22 21 0,1 1 0,21 20 15,-21 1-15,0-1 0,0 22 16,0-22-16,21 22 0,-22-22 0,1 22 16,0 0-16,21-22 0,0 22 15,-21-22-15,21 1 0,0-1 16,-21 1-16,21-1 0,0-20 16,0-1-16,0 0 0,0 1 0,0-22 15,0 21-15,0-21 0,0 1 16,-21-44 15,21 1-15,0 0-16,0-21 0,0 21 15,0-1-15,0 1 0,0 0 16,21 0-16,0 0 0,0 0 0,0-1 16,0 1-16,22 0 0,-22 21 15,21-21-15,1 0 0,-22 21 16,21 0-16,0 0 0,1 0 15,-1 0-15,-21 0 0,22 0 0,-22 0 16,0 21-16,0 0 0,-21 0 0,0 0 16,0 1-16,0-1 0,0 21 15,-21-21-15,0 0 0,0 1 0,-1-1 16,-20 0-16,0 21 0,-1-42 16,1 21-16,21 1 0,-21-1 0,-1-21 15,1 0-15,21 21 0,0-21 16,-22 0-16,22 0 0,0 0 15,42 0 17,0 0-17,0-21-15,22 21 0,-22 0 16,21 0-16,-21 0 0,22-21 0,-1 21 16,0 0-16,1-22 0,-1 22 15,0-21-15,1 0 0,-22 21 0,21-21 16,1 0-16,-22 0 0,0-1 15,21 1-15,-21 0 0,1 0 0,-22 0 16,0 0-16,21-1 0,-21 1 0,0 0 16,21 0-16,-21 0 15,-21 21 17,0 21-32,21 0 0,-22 0 15,22 0-15,0 22 0,-21-22 0,0 21 16,21 1-16,-21-1 0,21 0 15,0 22-15,0-22 0,-21 22 0,21-1 16,0 1-16,-21-1 0,21 1 16,-22-1-16,22 1 0,-21-22 0,0 21 15,0-20-15,21 20 0,-21-20 0,0-22 16,-1 21-16,1 0 0,0-20 16,0-1-16,0 0 0,0 0 0,21 0 15,-22-21-15,1 0 0,0 0 16,0 0-16,0 0 0,0 0 15,21-21-15,-22 0 16,1 0-16,21 0 16,0-1-16,0 1 0,0 0 0,0-21 15,0 21-15,0-22 0,0 1 16,0 0-16</inkml:trace>
  <inkml:trace contextRef="#ctx0" brushRef="#br0" timeOffset="45251.49">1968 5567 0,'-21'0'16,"21"21"15,21-21-16,1 0-15,-1 0 0,0 0 16,0 0-16,0-21 0,0 21 16,1-21-16,-1 21 0,-21-21 0,0-1 15,0 1-15,0 0 16,-21 21 0,-1 0-16,1 0 15,0 0-15,0 0 16,21 21-16,-21 0 15,21 1-15,0-1 16,0 0-16,0 0 0,0 0 16,21 0-1,0-21-15,-21 22 0,21-22 0</inkml:trace>
  <inkml:trace contextRef="#ctx0" brushRef="#br0" timeOffset="45663.25">2413 5927 0,'0'21'15,"0"0"-15,21-21 16,0 0 0,0 0-16,1 0 0,20 0 15,-21-21-15,0 21 0,22-21 0,-22 0 16,0 21-16,0-22 0,0 1 15,0 0-15,-21 0 0,22 0 0,-22 0 16,0-1-16,0 1 0,0 0 16,-22 0-1,1 21-15,0 0 0,0 0 16,0 21-16,0 0 0,-1 0 16,1 1-16,0-1 0,21 0 0,-21 0 15,21 21-15,-21-20 0,21-1 0,0 0 16,0 21-16,0-21 0,0 1 15,0-1-15,0 0 0,21 0 16,0 0-16,0-21 0,-21 21 16,21-21-16,1 0 0,-1 0 0,0 0 15,0 0-15,0 0 0,0 0 16,22 0-16,-22 0 0,0 0 16,0-21-16,0 0 0,1 21 0,-1-21 15,0 0-15</inkml:trace>
  <inkml:trace contextRef="#ctx0" brushRef="#br0" timeOffset="46259.81">3175 5630 0,'0'0'0,"21"-21"0,-21 0 15,0 0-15,0 0 0,0 0 16,0 42 15,0 0-31,-21 0 0,0 0 0,21 0 16,-21 22-16,21-22 15,0 21-15,-22-21 0,22 22 0,-21-1 16,21-21-16,0 0 0,0 22 0,0-22 16,0 0-16,0 0 0,0 0 15,0 1-15,0-1 0,21 0 16,1-21-16,-1 0 0,0 0 0,0 0 16,21 0-16,-20 0 0,-1 0 15,21-21-15,-21 0 0,22 21 0,-22-22 16,21 1-16,-21-21 0,22 21 0,-22-22 15,21 1-15,-21 0 0,0-22 16,22 1-16,-22 20 0,0-20 0,0-1 16,0 22-16,1-21 0,-1 20 15,-21 1-15,21 0 0,-21-1 16,0 1-16,0 21 0,0-22 0,0 22 16,0 0-16,0 0 15,-21 21-15,0 0 16,-1 21-16,22 0 0,-21 0 0,21 1 15,-21 20-15,0-21 0,21 21 16,0 1-16,-21-1 0,0 0 0,21 22 16,0-22-16,0 22 0,-22-22 0,22 22 15,0-22-15,0 0 0,0 22 16,0-22-16,0 0 0,0 1 0,0-22 16,22 21-16,-1-21 0,-21 1 15,21-1-15,0 0 0,0-21 16,-21 21-16,21-21 0,1 0 0,-1 0 15,0 0-15,0 0 0,0 0 0,0 0 16,1 0-16,-1-21 0,0 21 16,0-21-16,0 0 0,-21-1 0,21 1 15,1 0-15,-22 0 0,0 0 0,0 0 16,0-22-16</inkml:trace>
  <inkml:trace contextRef="#ctx0" brushRef="#br0" timeOffset="46584.34">3641 5525 0,'0'-22'15,"21"22"1,0-21 0,0 21-16,0 0 0,22 0 0,-22-21 15,0 21-15,0 0 0,21 0 16,-20 0-16,-1-21 0,0 21 0,0 0 15,0 0-15,0 0 0,1 0 0,-1-21 16,0 21 15,-21 21 32,0 0-48,-21-21-15,21 21 0</inkml:trace>
  <inkml:trace contextRef="#ctx0" brushRef="#br0" timeOffset="47543.53">4635 5927 0,'-42'0'15,"21"0"-15,0-21 0,0 21 16,-1 0-16,1 0 31,42 0 16,1 0-47,-1 0 0,0 0 0,0 0 16,21 0-16,1 0 0,-1 0 15,0 0-15,1 0 0,20 0 0,-20 0 16,20 0-16,-21 0 0,22 0 0,-22 0 15,22 0-15,-22 0 0,22 0 0,-22 0 16,0 0-16,22 0 0,-22 0 16,0 0-16,1 0 0,-1 0 0,0 0 15,1 0-15,-1 0 0,-21 0 16,22-22-16,-22 22 0,0 0 16,-21-21-16,0 0 15,-21 21 1,-22-21-16,22 21 0,0-21 15,0 21-15,0 0 0,0 0 16,-1-21-16,1 21 0,0 0 16,0 0-16,0-22 0,0 22 0,-1 0 15,1-21-15,0 21 16,21-21-16,-21 21 0,0 0 0,0 0 16,21-21-16,-22 21 31,44 0 16,-1 0-47,0 0 0,0 21 0,21-21 15,1 21-15,-22-21 0,21 0 0,1 21 16,-22-21-16,21 0 0,-21 0 0,22 0 16,-22 22-16,0-22 0,0 0 15,0 0-15,0 0 0,-21 21 47,0 0-47,-21 0 16,0-21-16,0 21 0,0 0 0,-22-21 15,22 22-15,0-1 0,0 0 16,0 0-16,-22 0 0,22-21 0,0 21 16,0 1-16,0-1 0,0-21 0,-1 21 15,22 0-15,-21 0 0,0-21 16,21 21-1,0 1 1,21-22 15,0 0-15,1-22-16,-1 1 16,0 21-16,-21-21 0,0 0 0,0 0 15,0 0-15</inkml:trace>
  <inkml:trace contextRef="#ctx0" brushRef="#br0" timeOffset="53350.56">7218 5419 0,'0'-21'31,"0"42"94,21-21-62,0 0-47,0 0-1,0 0 1,1 0-1,-1 0 1,-21-21-16,21 21 16,0 0-16,-21-22 15,21 22-15,0 0 0,-21-21 16,22 21-16,-1-21 0,0 21 0,-21-21 16,21 0-16,0 21 0,0-21 0,1-1 15,-1 1-15,0 21 0,0-21 16,0 0-16,0 0 0,-21 0 0,0-1 15,0 1-15,0 0 16,0 0-16,-21 0 16,0 21-1,0-21-15,0 21 0,0 0 0,-1 0 16,1 0-16,0 0 0,0 0 0,0 0 16,-22 0-16,22 21 0,0 0 15,0 0-15,0 0 0,0 0 16,-1 1-16,22-1 0,0 0 0,-21 0 15,21 0-15,0 22 0,0-22 16,-21 0-16,21 0 0,0 0 0,0 0 16,0 1-16,0-1 0,21 0 0,0 0 15,1 0-15,-1 0 0,0-21 16,0 0-16,0 22 0,0-22 16,1 0-16,-1 0 0,0 0 15,0 0-15,0 0 0,0 0 0,1 0 16,-1 0-16,0 0 0,0 0 15,-21-22 1,0 1 0,-21 21-16,0 0 0,0 0 15,-1 0-15,1 0 0,0 0 16,0 21-16,0 1 0,0-1 16,-1-21-16,1 21 0,21 0 0,-21 0 15,0 0-15,0 22 0,21-22 0,0 0 16,0 0-16,-21 0 15,21 1-15,0-1 0,0 0 0,0 0 16,0 0-16,0 0 0,21 1 16,0-1-16,0-21 0,0 0 15,-21 21-15,21-21 0,22 0 16,-22 0-16,0 0 0,21 0 0,-20 0 16,20 0-16,0 0 0,-21-21 0,22 21 15,-1-21-15,0 21 0,1-22 0,-22 1 16,21 0-16,-21 0 0,22 0 15,-22 0-15,0-1 0,0 1 0,0-21 16,-21 21-16,0 0 0,0-1 16,0-20-16,22 42 0,-22-21 0,0 0 15,0 0-15,0 42 47,0 0-47,0 0 0,0 21 16,0-20-16,-22-1 0,22 0 15,0 0-15,0 21 0,-21-20 0,21-1 16,-21 0-16,21 0 0,-21 0 0,21 0 16,0 1-16,0-1 0,0 0 15,21-21 17,0-21-17,0 21-15,-21-21 0,22-1 16,-1 1-16,0 0 0,-21 0 15,21-21-15,0 20 0,0-20 0,1 21 16,-1-21-16,21 20 0,-42 1 0,21 0 16,0 0-16,1 0 0,-1 0 15,0 21-15,0 0 0,0 0 16,0 0-16,1 21 16,-22 0-16,0 0 0,21 21 15,-21-20-15,0-1 0,0 0 16,0 21-16,21-21 0,-21 1 15,21 20-15,0-21 0,-21 0 0,21 0 16,-21 1-16,22-22 0,-1 21 0,0-21 16,0 0-16,0 21 0,0-21 15,1 0-15,-1 0 0,0 0 16,0 0-16,-21-21 0,21 21 0,0-21 16,-21-1-16,22 22 0,-22-42 0,21 21 15,0 0-15,-21-22 0,0 1 0,0 0 16,21-1-16,-21 1 0,21 0 15,-21-22-15,0 22 0,21-22 0,-21 22 16,22-21-16,-22 20 0,21 1 0,-21-22 16,0 22-16,0 21 0,0-21 15,0 20-15,0 1 0,0 0 16,0 0-16,0 42 16,0 0-16,-21 0 15,21 1-15,0 20 0,0-21 16,-22 21-16,22 1 0,0-1 0,-21 0 15,21 1-15,0-1 0,0 0 0,0 1 16,0-1-16,0 0 0,0 1 16,0-1-16,0-21 0,0 22 0,0-1 15,0-21-15,0 0 0,0 0 0,0 1 16,0-1-16,21 0 0,1 0 16,-1-21-16,0 0 0,-21 21 15,21-21-15,0 0 0,0 0 16,1 0-16,-1-21 0,0 0 15,0 21-15,-21-21 0,21 0 0,0-1 16,1 1-16,-1-21 0,-21 21 0,21 0 16,-21-22-16,21 22 0,-21 0 15,0-21-15,0 20 0,21 1 16,-21 0-16,0 42 31,0 0-31,0 1 16,0-1-16,0 0 0,-21 21 15,21-21-15,0 1 0,0 20 0,0-21 16,0 0-16,0 22 0,0-22 0,0 0 16,0 0-16,21-21 0,0 21 15,1 0-15,-1-21 0,0 22 16,0-22-16,0 0 0,0 0 0,1 0 16,-1 0-16,0 0 0,0 0 0,0-22 15,0 1-15,1 0 0,-1 21 16,-21-42-16,21 21 0,0-22 0,0 22 15,0-21-15,1-22 0,-1 22 0,-21 0 16,21-22-16,0 1 0,0 20 16,-21-20-16,0-1 0,21 1 15,-21 20-15,0-20 0,0 21 0,0-1 16,0 1-16,0 0 0,0-1 0,0 22 16,0 0-16,0 0 0,0 0 0,-21 21 31,21 21-31,0 0 15,0 0-15,-21 21 0,21 1 0,0-1 16,0 0-16,-21 1 0,21-1 16,0 0-16,0 1 0,0-1 0,0 0 15,0 1-15,0-1 0,0 22 0,0-22 16,0 0-16,0 1 0,0-1 16,0 0-16,21-21 0,0 22 15,-21-1-15,0-21 0,21 0 0,1 1 16,-1 20-16,0-42 0,-21 21 0,21 0 15,0-21-15,0 0 0,1 0 0,20 21 16,-21-21-16,0 0 0,0 0 16,1 0-16,20-21 0,-21 21 0,0-21 15,0 0-15,1 0 0,20 0 0,-21-1 16,0 1-16,0 0 0,1-21 16,-22 21-16,21-1 0,0 1 0,-21 0 15,21 0-15,-21 0 0,0 0 0,0 42 47,0 0-47,0 0 0,0 0 16,0 22-16,0-22 0,0 0 15,0 0-15,0 0 0,0 0 0,0 1 16,0-1-16,21 0 0,0-21 16,-21 21-16,22-21 0,-1 0 0,0 0 15,0 0-15,0 0 0,0 0 16,1 0-16,-1 0 0,0 0 15,0-21-15,0 0 0,0 21 0,1-21 16,-1-1-16,0 1 0,0-21 16,0 21-16,0 0 0,1-22 15,-22 22-15,21 0 0,-21 0 0,21 0 16,-21-1-16,0 1 0,0 0 16,0 42-1,-21 0 1,21 1-16,-21 20 15,-1-21-15,1 0 0,21 22 0,-21-1 16,0-21-16,0 21 0,21 1 0,0-1 16,-21 0-16,21 1 0,0-1 15,-22 0-15,22 1 0,0-1 0,0 0 16,0 1-16,0-1 0,0 22 0,0-22 16,0 0-16,0 22 0,0-22 15,22 0-15,-22 22 0,0-22 0,0 1 16,0 20-16,0-21 0,0 1 0,0-1 15,0 0-15,0 1 0,-22-1 0,1 0 16,0-20-16,0 20 0,21-21 0,-21 0 16,0-21-16,-1 21 0,22 1 0,-21-22 15,0 0 1,0 0-16,0 0 0,0 0 16,-1 0-1,22-22-15,-21 22 0,21-21 0,-21 0 16,0 21-16,21-21 0,-21 0 15,21 0-15,0-1 16,0 1-16,0 0 0,0-21 0,0 21 16</inkml:trace>
  <inkml:trace contextRef="#ctx0" brushRef="#br0" timeOffset="53728.34">9631 5355 0,'0'0'0,"-21"-21"15,21 0 1,21 21 0,0 0-16,21 0 0,-21 0 0,22 0 15,-1 0-15,0-21 0,1 21 16,20 0-16,-20 0 0,20 0 0,-21-21 16,1 21-16,-1 0 0,0 0 0,1 0 15,-22 0-15,0-22 0,0 22 16,0 0-16,-42 0 15,0-21 1,0 21-16,0 0 0,-22 0 16,22 0-16</inkml:trace>
  <inkml:trace contextRef="#ctx0" brushRef="#br0" timeOffset="54123.13">9546 4974 0,'-21'0'46,"21"21"-30,0 1 15,-21-22 94,0 0-125</inkml:trace>
  <inkml:trace contextRef="#ctx0" brushRef="#br0" timeOffset="54481.33">8848 5313 0,'0'21'15,"21"-21"16,0 0-15,0 0-16,0 0 0,0 0 0,1 0 16,-1 0-16,0 0 0,0 0 0,0 0 15,22 0-15,-22 0 0,0-21 0,0 21 16,0 0-16,0 0 0,1 0 16,-1 0-16,0 0 0,-42 0 62</inkml:trace>
  <inkml:trace contextRef="#ctx0" brushRef="#br0" timeOffset="59347.8">11684 5800 0,'0'0'0,"0"21"0,-21 0 31,0-21 0,21-21 32,0 0-63,0 0 0,0-1 15,0 1-15,21 0 0,0 0 16,-21 0-16,21-22 0,0 22 16,0-21-16,-21 0 0,22 20 0,-1-20 15,0 0-15,0 21 0,-21-22 0,21 22 16,-21 0-16,0-21 0,0 20 16,0 1-16,0 0 15,-21 42 1,0 0-1,21 1-15,0 20 16,0-21-16,-21 0 0,21 22 0,0-22 16,0 21-16,0 0 0,0-20 0,0 20 15,0 0-15,0-21 0,0 1 16,0 20-16,0-21 0,0 0 16,0 0-16,21 1 0,0-1 15,0-21-15,0 0 0,1 0 16,-1 0-16,0 0 0,0 0 15,0 0-15,22 0 0,-22 0 16,0-21-16,0-1 0,0 1 0,0 0 16,1 0-16,-1 0 0,0-22 0,0 22 15,-21 0-15,21-21 0,-21 21 0,21-22 16,-21 22-16,22 0 0,-22 0 16,0 0-16,0-1 0,0 1 15,0 0-15,0 42 31,0 0-15,0 1-16,0 20 0,0-21 0,0 0 16,0 22-16,0-22 0,0 21 0,0-21 15,0 0-15,0 22 0,0-22 0,0 0 16,21 0-16,0 0 0,0-21 16,-21 22-16,21-22 0,0 0 0,1 0 15,-1 0-15,0 0 0,0 0 16,0 0-16,0 0 0,1-22 0,-1 1 15,0 0-15,0 21 0,0-21 0,-21-21 16,21 20-16,1 1 0,-1-21 16,-21 21-16,21-22 0,0 22 15,-21-21-15,0 21 0,21-22 0,-21 22 16,0 0-16,0 0 0,0 0 0,0 0 16,0 42 15,-21 0-31,21 0 0,0 0 15,0 0-15,0 1 0,0 20 0,0-21 16,0 0-16,0 22 0,0-22 16,0 21-16,0-21 0,0 0 0,0 1 15,0-1-15,21 0 0,0-21 0,1 21 16,-1-21-16,0 0 0,0 0 16,0 0-16,0 0 0,22 0 0,-22 0 15,21 0-15,-21-21 0,1 0 16,20 21-16,-21-21 0,0-1 0,0 1 15,1-21-15,-1 21 0,-21-22 0,21 22 16,0-21-16,0 0 0,0-1 0,-21 1 16,22 0-16,-22-1 0,21-20 15,-21 20-15,0 1 0,0 0 0,0-1 16,0 1-16,0 0 0,0-1 0,0 22 16,0-21-16,0 21 0,0 0 15,-21 21-15,-1 0 16,22 21-16,-21 21 15,21-21-15,0 22 0,0 20 0,-21-21 16,21 22-16,-21-22 0,0 22 16,21-1-16,0 1 0,-21-22 0,-1 22 15,22-22-15,-21 0 0,21 22 0,-21-22 16,0-21-16,21 22 0,0-1 0,0-21 16,-21 0-16,21 0 0,0 1 15,0-1-15,0-42 31,21-1-31,-21 1 0,21 0 16,0 0-16,0 0 0,1-22 16,-1 22-16,0-21 0,21 21 15,-21-22-15,1 22 0,-1-21 0,0 21 16,0 0-16,0-1 0,0 22 0,1-21 16,-1 21-16,0 0 15,0 0-15,-21 21 0,0 1 16,0-1-16,21 21 0,-21-21 15,21 0-15,-21 1 0,22-1 0,-22 0 16,0 0-16,21 0 0,-21 0 0,21-21 16,-21 22-16,21-1 0,0-21 15,0 0-15,-21 21 0,22-21 0,-1 0 16,0 0-16,0 0 0,0 0 0,22 0 16,-22 0-16,0-21 0,-21 0 15,21 21-15,0-22 0,0-20 0,1 21 16,-22 0-16,21-22 0,0 22 15,0-21-15,-21 0 0,0 20 0,21-20 16,0 21-16,-21 0 0,0 0 0,0-1 16,0 1-16,0 42 31,0 1-31,0-1 0,0 0 0,0 21 16,0-21-16,0 1 0,0 20 0,0-21 15,0 0-15,0 22 0,22-22 0,-1 0 16,0 0-16,0 0 15,0-21-15,0 21 0,1-21 0,-1 0 16,0 22-16,0-22 0,0 0 0,0 0 16,1 0-16,-1 0 0,0 0 0,0-22 15,0 22-15,0-21 0,-21 0 16,22 0-16,-1 0 0,0 0 0,0-22 16,-21 22-16,21-21 0,0-1 0,1 22 15,-1-21-15,21 21 0,-21 0 16,43-43-16,-43 43 15,-21 0-15,21 21 16,-21 21-16,0 0 16,0 0-16,0 0 15,0 1 1,0-1-16,0-42 47,21-1-47,-21 1 15,0 0-15,0 0 16,0 0-16,0 0 0,0-1 16,0 1-16,0 0 0,0 0 15,-21 21-15,0 0 0,0 0 16,0 0-16,-1 0 16,1 21-16,0 0 0,21 0 15,-21 1-15,0-1 0,21 21 0,-21-21 16,21 22-16,0-22 0,0 21 0,0-21 15,0 0-15,0 22 0,0-22 16,0 21-16,0-21 0,0 1 0,21-1 16,0 0-16,0 0 0,0 0 0,0 0 15,1-21-15,-1 0 0,0 22 0,21-22 16,-21 0-16,22 0 0,-22 0 16,21 0-16,-21 0 0,1-22 0,-1 1 15,21 0-15,-21 0 0,0 0 16,1 0-16,-1-22 0,0 1 0,0 0 15,0-1-15,0 1 0,-21-22 0,22 22 16,-1-21-16,-21-1 0,21 1 16,0-1-16,-21 22 0,0-22 0,21 22 15,-21 21-15,0-22 0,21 22 0,-21 0 16,-21 21 0,0 21-1,21 0-15,-21 1 0,21-1 0,0 21 16,-21 0-16,21 1 0,-21-1 0,21 22 15,0-22-15,-22 0 0,22 22 16,-21-22-16,21 0 0,-21 1 0,21-1 16,0 0-16,0 1 0,0-22 15,-21 21-15,21-21 0,0 22 0,0-22 16,0 0-16,0 0 16,0 0-16,0-42 31,21 0-16,-21 0-15,21 0 0,0 0 16,1-1-16,-22 1 0,21-21 0,0 21 16,0 0-16,0-22 0,0 22 15,1 0-15,-1 0 0,0 0 0,0 21 16,0 0-16,-21-22 0,21 22 16,1 22-16,-22-1 15,0 0-15,0 0 0,0 0 0,0 0 16,0 22-16,0-22 0,0 21 0,0-21 15,0 1-15,0 20 0,21-21 0,-21 0 16,21 0-16,0 1 0,0-1 16,0-21-16,-21 21 0,43-21 0,-22 0 15,0 0-15,0 0 0,0 0 0,1 0 16,-1 0-16,0 0 0,0-21 16,0 21-16,0-21 0,-21-1 15,0 1-15,22 0 0,-1 0 0,-21 0 16,21 0-16,-21-1 0,0 1 15,0 0-15,0 0 0,0 0 0,0 0 16,0-1-16,0 1 0,0 0 0,0 0 16</inkml:trace>
  <inkml:trace contextRef="#ctx0" brushRef="#br0" timeOffset="59584.18">14245 4890 0,'0'-22'32,"21"1"-17,-21 0 16,-21 21-31</inkml:trace>
  <inkml:trace contextRef="#ctx0" brushRef="#br0" timeOffset="61068.36">17484 5652 0,'0'0'0,"21"0"16,0 0-16,0 0 16,0 0-16,0 0 0,-21-22 15,22 22-15,-1-21 0,0 0 16,-21 0-16,21 0 15,0 0-15,-21-1 16,0 1-16,0 0 0,0 0 16,0 0-16,0 0 0,0-1 0,0 1 15,0 0-15,-21 0 0,0 21 16,21-21-16,-21 21 0,0 0 0,-1 0 16,1 0-16,0 0 0,0 0 0,-21 0 15,20 0-15,-20 21 0,21 0 0,-21 0 16,20 22-16,1-22 0,-21 21 15,21-21-15,0 22 0,-1-1 0,1 0 16,21-21-16,0 22 0,-21-22 0,21 21 16,0-21-16,0 1 0,0-1 0,0 0 15,21 0-15,0-21 16,1 0-16,20 0 0,0 0 0,-21 0 16,22 0-16,-1 0 0,0 0 0,1-21 15,-22 0-15,21 21 0,1-21 0,-22-1 16,21-20-16,-21 21 0,0 0 0,1-22 15,-1 22-15,0-21 0,0 21 16,0-22-16,0 1 0,-21 21 0,22-21 16,-22 20-16,21 1 0,-21 0 0,0 0 15,21 21-15,-21 21 32,0 0-32,0 0 0,0 1 0,0 20 15,0-21-15,-21 21 0,21-20 16,0 20-16,0-21 0,0 0 0,0 22 15,0-22-15,0 0 0,0 0 16,0 0-16,21 0 0,0 1 0,21-22 16,-20 0-16,-1 21 0,21-21 0,0 0 15,1 0-15,-1 0 0,0 0 0,22-21 16,-22-1-16,1 1 0,-1 0 0,21 21 16,-41-42-16,20 21 0,0-1 15,-21-20-15,22 21 0,-22-21 16,0-1-16,21 22 0,-20-21 0,-22-1 0,21 22 15,-21 0-15,0 0 0,0 0 16,0 0-16,0-1 0,-21 22 16,-1 0-16,1 0 0,0 0 0,0 0 15,0 0-15,0 22 0,21-1 16,-22 0-16,22 21 0,0-21 0,0 1 16,22 20-16,-22-21 0,21 21 15,0-20-15,0 20 0,0-21 0,0 0 16,1 22-16,-1-22 0,-21 0 0,0 0 15,0 0-15,-21-21 32,-1 0-32,1 0 0,0 0 15,0 0-15,0 0 0,0 0 16,21-21-16,0 0 16,0 0-1,21 21-15,-21-21 16,21 21-16,0-22 0,0 22 0,22-21 15</inkml:trace>
  <inkml:trace contextRef="#ctx0" brushRef="#br0" timeOffset="61944.77">19770 5546 0,'0'-21'0,"0"-1"15,0 1-15,0 0 16,21 0-16,-21 0 0,0 0 0,21-1 16,0 1-16,-21 0 0,21-21 0,0 21 15,1-22-15,-1 22 0,-21-21 16,21-1-16,0 22 0,-21 0 0,0-21 16,0 21-16,0-1 0,-21 22 31,21 22-31,-21-1 15,0 0-15,-1 0 0,22 21 0,-21-20 16,0 20-16,21-21 0,0 21 0,0-20 16,0 20-16,0-21 0,0 0 15,0 22-15,0-22 0,0 0 0,21 0 16,0 0-16,-21 0 0,22-21 0,-1 22 16,0-22-16,0 0 0,0 0 0,0 0 15,1 0-15,20 0 0,-21 0 16,0 0-16,0 0 0,1-22 15,-1 1-15,0 21 0,0-21 0,0-21 0,0 21 16,1-1-16,-1-20 0,0 0 16,21-1-16,-21 1 0,1 0 15,-1-22-15,0 22 0,0-22 0,0 22 16,-21-21-16,0 20 0,21 1 0,-21 21 16,0 0-16,0-1 0,0 1 0,0 0 15,-21 21 1,0 0-16,0 0 0,21 21 15,-21 0-15,21 1 0,-21 20 0,-1 0 16,22 1-16,-21-1 0,21 0 16,0 1-16,0-1 0,0 0 0,0 1 15,0-1-15,0 0 0,0 1 0,0-22 16,0 21-16,0-21 0,0 0 16,0 1-16,21-1 0,1 0 0,-22 0 15,42 0-15,-21-21 0,0 0 16,22 0-16,-1 0 0,-21 0 0,21 0 15,1 0-15,-22 0 0,21 0 0,-21-21 16,22 21-16,-22-21 0,0 0 0,0 0 16,0-1-16,1 1 0,-1 0 15,0 0-15,-21 0 0,0 0 0,0-1 16,0 1-16,0 0 16,-21 21-1,0 0-15,-1 21 0,22 0 16,0 1-16,0-1 15,0 0-15,0 0 0,0 0 0,0 0 16,0 1-16,0-1 0,0 0 0,0 0 16,0 0-16,-21 0 15,21 1-15,-21-22 16,21-22 15,0 1-15,0 0-16,-21 0 0</inkml:trace>
  <inkml:trace contextRef="#ctx0" brushRef="#br0" timeOffset="62199.63">20278 4890 0,'0'0'0,"0"-22"16,21 1-1,0 21-15,0 0 0,21 0 0,1 0 16,-1-21-16,0 21 0,22 0 16,-22 0-16,22 0 0,-22-21 0,0 21 15,1 0-15,-1 0 0,-21-21 16,0 21-16,22 0 0,-22-21 16,-21-1-1,0 1 1,-21 21-16,0 0 0,-22-21 0,1 21 15,0 0-15</inkml:trace>
  <inkml:trace contextRef="#ctx0" brushRef="#br0" timeOffset="62399.51">19621 4551 0,'-21'0'16,"0"0"46,0 0-46,0 0-16,0 0 0,-1 0 0,1 0 16,0 0-16</inkml:trace>
  <inkml:trace contextRef="#ctx0" brushRef="#br0" timeOffset="64851.11">2011 7281 0,'0'0'15,"0"-21"-15,0 0 0,21 0 16,-21 0-16,0 0 0,0-1 0,0 1 16,0 0-16,0 0 15,-21 21 1,0 0-1,-1 0-15,1 21 0,0 0 16,0 0-16,0 22 0,0-1 0,-22 0 16,22 1-16,0 20 0,0-20 15,0 20-15,-1-21 0,22 22 0,0-22 16,0 22-16,0-22 0,0 0 16,0 1-16,22-1 0,-1 0 0,0 1 15,0-22-15,0 0 0,22 21 16,-22-42-16,21 22 0,-21-22 0,22 0 15,-1 0-15,0 0 0,1 0 0,20-22 16,-21 1-16,22 0 0,-1 0 16,-20 0-16,-1-22 0,0 22 0,1-21 15,-1 0-15,-21-1 0,0 1 16,1 0-16,-1-1 0,-21-20 16,0-1-16,0 22 0,0-22 0,0 1 15,0-1-15,-21 1 0,-22 21 16,22-1-16,0 1 0,-21 0 0,-1-1 15,1 22-15,0 0 0,-1 21 16,1 0-16,0 0 0,-22 0 0,22 0 16,-1 21-16,1 0 0,0 22 0,-1-1 15,1 0-15,0 22 0,21-1 16,-1-20-16,1 20 0,21 1 0,0-1 16,0-21-16,0 22 15,0-22-15,21 1 0,1-1 0,-1 0 16,21 1-16,-21-1 0,22-21 15,-22 0-15,21 0 0,0 1 0,1-1 16,20-21-16,-20 0 0,20 0 0,1 0 16,-1 0-16,-21-21 0,22-1 15,-1 1-15,-20 0 0,20 0 0,-20 0 16,-1 0-16,-21-1 0,21 1 16,-20-21-16,-1 21 0,0 0 0,-21-1 15,0 1-15,21 0 0,-21 0 16,0 0-16,21 21 15,-21 21 1,0 0-16,0 0 0,-21 22 16,21-22-16,-21 0 0,21 21 15,0-21-15,0 1 0,0-1 0,0 85 32,0-85-32,0 0 0,21-21 15,0 0-15,0 0 0,1 0 16,-1 0-16,0-21 0,0 21 15,0-21-15,0-1 0,1 1 16,-1 0-16,0 0 0,0 0 16,0 0-16,0-22 0,1 22 0,-22 0 15,0 0-15,21-22 0,-21 22 16,21 0-16,-21 0 0,0 42 31,0 0-15,0 0-16,0 1 0,0-1 0,0 0 15,0 0-15,0 21 0,0-20 0,0-1 16,0 0-16,0 0 0,0 21 16,0-20-16,21-1 0,0 0 15,0 0-15,1-21 0,-1 0 16,0 0-16,0 0 0,21 0 16,-20 0-16,20 0 0,-21 0 0,21 0 15,-20-21-15,20 0 0,-21 0 0,21-1 16,-20 1-16,20 0 0,-21 0 15,0 0-15,0-22 0,-21 22 0,0 0 16,0-21-16,0 21 0,0-22 0,0 22 16,0 0-16,0 0 0,0 0 15,-21-1-15,21 1 0,-21 0 0,0 21 16,0-21-16,0 21 16,21 21-1,0 0 1,0 0-16,0 1 15,0-1-15,21-21 16,0 0-16,-21 21 0,21-21 0,0 0 16,22 0-16,-22 0 0,0 0 0,0 0 15,0 0-15,22 0 0,-22-21 16,0 21-16,21-21 0,-21-1 0,1 22 16,-1-21-16,0 0 0,0 21 0,0-21 15,0 21-15,-21-21 16,0 42 15,0 0-31,0 0 16,0 0-16,0 1 0,0 20 15,-21-21-15,21 0 0,0 0 0,0 22 16,0-22-16,0 0 0,0 0 0,0 22 16,-21-22-16,21 0 0,0 0 15,0 0-15,0 0 0,0 1 16,0-44 15,0 1-31,0 0 16,0 0-16,0 0 0,0 0 0,21-1 15,0-20-15,-21 21 0,22-21 0,-22-1 16,21 1-16,0 21 16,0-22-16,0 1 0,0 21 0,1 0 15,20-22-15,-21 22 0,0 21 0,0-21 16,-21 0-16,22 21 0,-1 0 15,0 0-15,0 21 0,-21 0 16,21-21-16,-21 21 0,21 22 0,-21-22 16,0 0-16,0 21 0,22-20 0,-1-1 15,-21 21-15,0-21 0,21 0 16,-21 1-16,21 20 0,-21-21 0,0 0 16,0 0-16,0 1 0,0-1 15,0 0-15,0 0 16,0-42 15,0 0-15</inkml:trace>
  <inkml:trace contextRef="#ctx0" brushRef="#br0" timeOffset="65927.06">5757 7938 0,'-21'0'31,"21"-22"0,21 1-15,0 0-16,1 0 0,-1 0 16,0 0-16,0-1 0,21-20 0,-20 0 15,20-1-15,-21 1 0,21 0 0,-20-22 16,20 1-16,0-1 0,-21 22 0,1-22 16,20 22-16,-42 0 0,21-1 15,-21 22-15,0 0 0,0 0 0,0 0 16,-21 21-16,0 0 15,0 21-15,-1 0 0,1 0 16,0 22-16,21-22 0,0 21 16,0 0-16,0 1 0,0-1 0,0-21 15,0 22-15,0-1 0,21 0 0,0 1 16,1-1-16,-1-21 0,0 21 16,0-20-16,0 20 0,-21-21 0,0 0 15,0 0-15,21 1 0,-21-1 0,0 0 16,-21-21-1,0 0-15,0 0 0,0 0 16,0-21 0,-1 21-16,1-21 0,0-1 0,21 1 15,-21 0-15,21 0 0,-21 0 0,21-22 16,0 22-16,0 0 0,0 0 0,0 0 16,-21 0-16,21 42 31,0 0-31,0 0 15,0 0-15,0 0 0,0 1 0,21-1 16,-21 21-16,21-21 0,0 0 16,-21 1-16,21-1 0,0 0 0,1-21 15,-1 21-15,0-21 0,0 0 0,0 0 16,0 0-16,1 0 0,20 0 16,-21 0-16,21-21 0,-20 21 15,20-21-15,-21 0 0,21-1 0,-20-20 16,-1 21-16,21-21 0,-21 20 0,0-20 15,1-21-15,-22 20 0,21-20 0,0-1 16,-21 1-16,0-1 0,21 22 16,-21-22-16,21 22 0,-21-21 0,21 41 15,-21-20-15,0 21 0,0 0 0,0 0 16,0 42 0,0 0-16,0 21 0,0-21 15,0 22-15,0-1 0,0 22 16,0-22-16,0 21 0,0-20 0,0-1 15,0 22-15,0-22 0,0 0 16,0 1-16,0-1 0,0-21 0,0 21 16,22-20-16,-22-1 0,0 0 0,0 0 15,21 0-15,0-21 16,0 0 0,0-21-16,-21 0 15,0 0-15,0 0 0,0-1 0,0 1 16</inkml:trace>
  <inkml:trace contextRef="#ctx0" brushRef="#br0" timeOffset="66099.96">6731 7366 0,'0'-21'32,"21"21"-32,0 0 0,0 0 15,1 0-15,-1 0 0,0 0 0,0 0 16,21 0-16,-20-21 0,-1 21 15,0 0-15,0 0 0,0 0 0,0 0 16,1 0-16,-1 0 0,0 0 16</inkml:trace>
  <inkml:trace contextRef="#ctx0" brushRef="#br0" timeOffset="67428.7">7599 7684 0,'0'0'0,"42"0"15,-21-22-15,0 1 0,-21 0 16,0 0-16,0 0 0,0 0 0,0-1 16,0 1-16,0 0 0,0 0 0,0-21 15,0 20-15,-21-20 0,0 21 16,0 0-16,21 0 0,-21-1 15,0 1-15,-1 0 0,1 21 0,-21 0 16,21 0-16,0 0 0,-1 0 0,1 21 16,-21 0-16,21 1 0,0 20 15,-1-21-15,1 21 0,0-20 0,21 20 16,0 0-16,-21-21 0,21 22 0,0-22 16,0 21-16,0-21 0,0 1 0,0-1 15,21 0-15,-21 0 0,21-21 16,0 0-16,1 21 0,-1-21 0,21 0 15,-21 0-15,0 0 0,1 0 0,-1-21 16,0 21-16,21-21 0,-21 0 16,1 0-16,-22-1 0,21 1 15,0 0-15,0 0 0,-21-21 0,0 20 16,0-20-16,21 0 0,-21-1 0,0 1 16,0 0-16,21 21 0,-21-22 0,0 22 15,0 0-15,0 0 0,-21 42 31,21 21-31,-21-21 0,21 1 16,0 20-16,0 0 0,0-21 0,0 22 16,0-1-16,0-21 0,0 0 15,0 22-15,0-22 0,0 0 0,21 0 16,0 0-16,1-21 0,-1 22 16,0-22-16,0 0 0,0 0 0,0 0 15,1 0-15,20 0 0,-21-22 16,0 1-16,0 21 0,22-21 0,-22 0 15,0 0-15,0-22 0,0 22 0,1-21 16,-22 0-16,21-1 0,0 1 0,-21 0 16,0-22-16,21 22 0,-21-22 15,21 22-15,-21-22 0,0 22 0,0 0 16,0-1-16,21 22 0,-21 0 0,0 0 16,0 0-16,0 42 31,-21 0-31,21 0 0,-21 0 15,21 1-15,-21 20 0,21-21 0,-21 21 16,21 1-16,-21-1 0,21 0 0,0 1 16,0 20-16,0-20 0,0-1 15,0 0-15,0 1 0,0-22 0,0 21 16,21-21-16,0 22 0,0-22 0,0 0 16,0 0-16,1-21 0,20 21 0,-21-21 15,0 0-15,22 0 0,-22 0 16,0 0-16,0 0 0,21 0 0,-20-21 15,-1 21-15,0-21 0,0 0 0,0 0 16,0-1-16,1 1 0,-22 0 16,0-21-16,0 21 0,21-22 15,-21 22-15,0-21 0,0 21 0,0-1 16,0 1-16,0 0 0,0 42 31,-21 0-31,21 1 16,0-1-16,0 21 0,-22-21 0,22 0 15,0 22-15,0-22 0,0 0 0,0 21 16,0-20-16,0-1 0,0 0 16,0 0-16,0 0 0,22-21 0,-22 21 15,21-21-15,0 0 0,0 0 0,21 0 16,-20 0-16,-1 0 0,21 0 0,-21 0 16,22 0-16,-22-21 0,21 0 15,0 0-15,-20 0 0,20 0 16,-21-1-16,21 1 0,-20 0 0,-1-21 15,0 21-15,0-22 0,-21 1 0,0 21 16,0-22-16,0 22 0,0 0 0,0 0 16,-21 21-1,0 21 1,21 0-16,0 0 0,0 1 16,0 20-16,0-21 0,0 0 0,0 0 15,21 22-15,0-22 0,-21 0 16,0 0-16,21 22 0,0-22 15,-21 0-15,0 0 0,0 0 16,0 0-16,0 1 0,-21-22 16,0 0-16,0 0 15,0 0 1,0 0 0,21-22-16,0 1 15,-22 0-15,1 0 0</inkml:trace>
  <inkml:trace contextRef="#ctx0" brushRef="#br0" timeOffset="67687.56">8128 7112 0,'-21'-21'16,"21"0"-16,21 21 15,0-21-15,0-1 0,0 22 0,22 0 16,-22-21-16,21 21 0,1 0 0,-1 0 16,0-21-16,1 21 0,-1 0 0,0 0 15,-21 0-15,22 0 0,-22 0 16,21 0-16,-42-21 0,21 21 0,1 0 16,-22-21 15</inkml:trace>
  <inkml:trace contextRef="#ctx0" brushRef="#br0" timeOffset="69710.91">10753 7493 0,'0'0'0,"21"0"16,0 0-1,-21-21 32,21 0-31,0 0-16,-21-1 15,0 1-15,21 0 0,-21 0 16,0 0-16,0 0 0,0-22 16,0 22-16,0 0 0,0 0 0,0 0 15,0-22-15,-21 43 0,0-21 0,21 0 16,-21 21-16,-21 0 0,20 0 0,1 0 16,0 0-16,-21 0 0,21 0 0,-22 0 15,22 21-15,-21 0 16,21 0-16,-22 1 0,22 20 0,-21 0 15,21-21-15,-1 22 0,1-1 0,0 0 16,0 1-16,21-1 0,0-21 0,0 22 16,0-22-16,0 21 0,0-21 0,0 0 15,0 1-15,21-22 0,0 21 16,0-21-16,1 0 0,-1 0 0,0 0 16,21 0-16,-21 0 0,22 0 0,-22 0 15,21-21-15,1-1 0,-22 1 0,85-42 16,-64 42-16,-21-1 15,0-20-15,0 21 0,22-21 0,-22-1 16,-21 22-16,21-21 16,0-1-16,-21 22 0,21 0 0,-21 0 15,0 0-15,0 0 0,0 42 32,0 0-32,-21 21 0,21-21 0,0 1 15,-21 20-15,21 0 0,0-21 16,0 22-16,0-22 0,0 0 0,0 21 15,0-20-15,21-1 0,0 0 0,1 0 16,20 0-16,-21-21 0,0 0 16,0 0-16,22 0 0,-1 0 0,-21 0 15,22 0-15,-22 0 0,21-21 16,0 0-16,-20 0 0,-1 21 16,21-21-16,-21-22 0,0 22 0,1 0 15,-1-21-15,0-1 0,-21 22 0,0-21 16,21-1-16,-21 1 0,0 21 0,21 0 15,-21 0-15,0-1 0,0 65 32,0-22-32,-21 0 15,21 0-15,-21 22 0,0-22 0,21 21 16,-21-21-16,21 0 0,0 22 0,-22-22 16,22 0-16,-21 0 0,21 0 15,0 1-15,0-1 0,0-42 47,0-1-47,0 1 16,21 0-16,1 0 0,-22 0 0,21 0 15,0-1-15,-21-20 0,21 21 0,0-21 16,-21 20-16,0 1 0,21 0 16,1 0-16,-22 0 0,21 21 0,0 0 15,-21 21 1,21 0-16,-21 0 0,0 0 0,0 1 15,21 20-15,-21-21 0,21 0 0,-21 22 16,22-22-16,-1 0 0,0 21 0,0-21 16,0 1-16,0-22 15,1 21-15,-22 0 0,21-21 0,0 0 16,0 0-16,0 0 16,0 0-16,1 0 0,-1-21 15,0 0-15,-21-1 0,21 1 16,0 0-16,0 0 0,1-21 0,-1 20 15,21-20-15,-21 0 0,0-1 16,22 1-16,-1 21 0,-21-21 0,22 20 16,-22 1-16,21 0 0,-21 0 0,0 21 15,22 0-15,-22 0 0,0 0 0,0 0 16,0 21-16,1 0 0,-22 0 16,0 1-16,21-1 0,-21 0 15,0 0-15,21 0 0,-21 0 16,0 1-16,0-1 0,0 0 0,0 0 15,0 0-15,0-42 47,0 0-31,0 0-16,0 0 0,0-1 16,0 1-16,0 0 0,0 0 15,0 0-15,-21 0 0,21-1 0,-21 1 0,21 0 16,0 0-16,-22 21 0,1 0 0,0 0 15,0 0-15,0 0 16,0 21-16,-1 0 0,-20 0 0,21 1 16,0 20-16,0-21 0,-1 21 15,-20-20-15,21 20 0,0 0 0,21-21 16,0 22-16,-21-22 0,21 0 0,0 0 16,0 0-16,0 1 0,0-1 0,0 0 15,21-21-15,0 0 0,0 0 16,0 0-16,0 0 0,1 0 15,-1 0-15,0-21 16,0 21-16,0-21 0,-21-1 0,21 1 16,1 0-16,-1 0 0,0 0 0,-21-22 15,21 1-15,0 0 0,-21-1 0,21 1 16,1-21-16,-22 20 0,0-20 0,21 20 16,0-20-16,-21 21 0,0-1 0,21 1 15,-21 0-15,0 20 0,0 1 16,0 0-16,0 0 0,0 42 15,-21 0-15,21 22 16,-21-22-16,0 21 0,21-21 0,-22 22 16,22-1-16,0 0 0,0 1 0,0 20 15,0-21-15,0 1 0,0-1 16,0 0-16,0 1 0,0-1 16,22 0-16,-1-20 0,0 20 0,0-21 15,21 0-15,-20 0 0,-1 1 0,0-1 16,0-21-16,0 0 0,0 0 0,1 0 15,-1 0-15,0 0 16,-21-21-16</inkml:trace>
  <inkml:trace contextRef="#ctx0" brushRef="#br0" timeOffset="71359.05">14118 7049 0,'21'-43'16,"-42"86"-16,42-107 0,0 43 0,-21-21 15,0 20-15,22-20 0,-22 0 0,0 21 16,0-22-16,0 22 0,0 0 0,21 0 16,-21 0-16,0-1 0,0 1 0,0 42 31,0 1-31,0 20 0,0 0 16,0 1-16,0-1 0,0 0 15,0 22-15,-21-22 0,21 22 0,-22-1 16,22 1-16,0-22 0,0 21 0,-21-20 15,0 20-15,0-20 0,21-1 16,0-21-16,0 21 0,-21-20 0,21-1 16,0 0-16,0 0 15,0-42 1,0 0-16,0 0 16,0-1-16,21 1 0,-21 0 15,0-21-15,21 21 0,0-22 0,-21 22 16,21-21-16,1-1 0,-1 22 0,0-21 15,0 21-15,0 0 0,0-1 16,22 1-16,-22 21 0,0 0 0,21 0 16,-20 0-16,-1 0 0,21 21 0,-21 1 15,0-1-15,22 0 0,-43 21 0,21-21 16,0 1-16,-21 20 0,0-21 16,0 0-16,0 22 0,0-22 0,0 0 15,0 0-15,-21 0 0,21 0 0,-21 1 16,0-22-16,-1 21 0,-20-21 0,21 0 15,0 21-15,0-21 0,-1 0 16,1 0-16,-21 0 0,21 0 0,0 0 0,-1 0 16,1-21-16,0 0 0,21-1 15,-21 1-15,21 0 16,0 0-16,0 0 0,0 0 16,0-1-16,0 44 31,21-1-31,-21 0 0,21-21 15,-21 21-15,21 0 0,-21 0 0,22 1 16,-22-1-16,21 0 0,0 0 16,0-21-16,-21 21 0,21 0 0,22-21 15,-22 0-15,0 22 0,0-22 0,21 0 16,1 0-16,-22 0 0,21 0 0,1 0 16,-22 0-16,21-22 0,0 1 15,-20 21-15,20-21 0,0 0 0,-21 0 16,1 0-16,20-1 0,-21-20 0,0 21 15,0-21-15,1-1 0,-22 22 16,0-21-16,0-1 0,21 1 0,-21 0 16,0-1-16,0 22 0,0 0 0,0 0 15,0 0-15,-21 0 0,-1 21 16,1 0-16,0 0 0,0 21 16,0 0-16,0 21 0,21-21 0,0 1 15,-22 20-15,22 0 0,-21-21 16,21 22-16,0-22 0,0 21 15,0-21-15,0 1 0,0-1 0,21 0 16,1 0-16,-22 0 0,21-21 0,0 0 16,0 0-16,21 21 0,-20-21 0,-1 0 15,21 0-15,-21 0 0,0-21 0,22 0 16,-22 21-16,21-21 0,-21 0 0,1 0 16,-1-22-16,0 22 0,0-21 15,0 21-15,0-22 0,1 1 0,-1 0 16,-21-22-16,0 22 0,21-1 0,0-20 15,-21 21-15,0-1 0,0-20 0,0 20 16,0 1-16,21 0 0,-21 21 16,0-1-16,0 1 0,0 42 15,-21 22 1,21-22-16,-21 21 0,21 1 0,0-1 16,-21 0-16,0 1 0,21-1 0,-22 0 15,22 1-15,0 20 0,0-21 0,-21 1 16,21-1-16,-21 0 0,21 1 15,0-22-15,0 21 0,0-21 0,0 1 16,0-1-16,0 0 0,0 0 16,0-42 15,0 0-31,21 0 16,0-1-16,1-20 0,-1 21 0,-21 0 15,21-22-15,0 22 0,0-21 16,0 21-16,22 0 0,-22-1 0,0 1 15,0 0-15,22 21 0,-22 0 0,0 0 16,0 0-16,0 0 0,0 0 0,-21 21 16,22 0-16,-1 1 0,-21-1 0,0 21 15,0-21-15,0 0 0,0 22 16,0-22-16,0 0 0,0 0 0,0 22 16,-21-22-16,21 0 0,0 0 0,-22-21 15,22 21-15,-21 0 0,21 1 16,0-44 15,0 1-15,21 0-16,1 0 0</inkml:trace>
  <inkml:trace contextRef="#ctx0" brushRef="#br0" timeOffset="74715.78">16531 7239 0,'0'0'0,"0"-21"16,21 0-16,-21 0 0,21-1 0,-21 1 16,0 0-16,0 0 0,0 0 0,0 0 15,0-1-15,0 1 0,0 0 16,0 0-16,0 0 0,0 0 0,-21 21 16,0 0-16,0 0 0,0 0 15,0 21-15,-22 0 0,22 0 0,-21 0 16,-1 0-16,22 1 0,-21 20 15,0 0-15,-1 1 0,22-1 0,0 0 16,-21-21-16,20 22 0,22-1 0,0-21 16,0 22-16,0-22 0,0 0 0,0 0 15,0 0-15,0 0 0,22-21 16,-1 0-16,0 0 0,0 0 16,0 0-16,22 0 0,-22 0 0,0-21 15,0 0-15,0 21 0,22-21 16,-22 0-16,0-22 0,0 22 0,0-21 15,0 21-15,1-22 0,-1 1 0,0 0 16,-21 21-16,21-22 0,-21 1 0,21 21 16,-21 0-16,21-1 0,-21 1 0,0 0 15,0 42 17,-21 0-32,21 1 0,-21 20 15,21-21-15,-21 0 0,21 22 16,-21-1-16,21-21 0,0 21 0,0-20 15,0 20-15,0-21 0,0 0 0,0 0 16,0 22-16,0-22 0,0 0 16,21 0-16,0-21 0,0 0 15,0 0-15,1 0 0,-1 0 0,0 0 16,0 0-16,0 0 0,0 0 0,1-21 16,-1 21-16,0-21 0,0 0 0,0 0 15,0-1-15,1-20 0,-22 21 0,21-21 16,0 20-16,-21-20 0,0 0 0,21 21 15,-21-1-15,0-20 0,21 21 16,-21 0-16,0 0 16,0 42 15,0 0-31,0 0 0,0 0 0,-21 0 16,21 22-16,-21-22 0,21 0 0,0 21 15,0-20-15,0-1 0,0 0 0,0 21 16,0-21-16,0 1 15,21-1-15,0 0 0,0-21 0,1 0 16,-1 0-16,0 0 0,0 0 16,0 0-16,0 0 0,1 0 0,-1 0 15,0-21-15,0 21 0,-21-21 0,0-1 16,21 1-16,-21 0 0,21 0 16,-21-21-16,0 20 0,0-20 15,0 21-15,0 0 0,0 0 0,0-22 16,0 22-16,22 0 0,-1 21 15,-21-21-15,21 21 16,0 0-16,0 0 0,0 0 16,1 0-16,-1 0 0,0 0 0,0 0 15,21 0-15,-20 0 0,-1 0 16,21 0-16,-21-21 0,0 21 0,22 0 16,-22 0-16,0-22 0,0 22 0,0 0 15,1 0-15,-22-21 0,21 0 0,0 21 16,-21-21-1,-21 42 17,0 0-32,-1 0 0,22 1 15,-21-1-15,0 0 0,21 21 0,-21-21 16,21 22-16,-21-22 0,21 21 0,0-21 16,0 1-16,0 20 0,0-21 0,0 0 15,0 0-15,21 1 0,0-1 16,-21 0-16,21-21 0,0 21 0,1-21 15,-1 0-15,0 0 0,0 0 0,0 0 16,0 0-16,1 0 0,-1 0 0,0-21 16,-21 0-16,21 21 0,0-21 15,0-1-15,1 1 0,-1 0 0,0 0 16,-21-21-16,21 20 0,0 1 0,-21 0 16,21 0-16,-21 0 0,22 0 15,-22-1-15,0 44 31,0-1-31,-22 0 16,22 0-16,-21-21 0,21 21 0,0 0 16,0 1-16,0-1 0,0 0 15,0 0-15,0 0 0,0 0 16,0 1-16,0-1 0,21-21 16,1 0-1,-1 0-15,0 0 0,0 0 16,0 0-16,0 0 0,1-21 15,-22-1-15,21 22 0,0-21 16,0 0-16,-21 0 0,0 0 0,21 0 16,0-1-16,-21-20 0,22 0 0,-22 21 15,0-22-15,0 22 0,0 0 0,0-21 16,0-1-16,-22 22 16,1 0-16,0 21 0,0 0 15,0 0-15,0 0 16,-1 21-16,1 0 0,0 0 0,0 1 0,21-1 15,-21 0-15,21 0 0,-21 0 16,-1 22-16,22-22 0,0 0 0,0 0 16,0 21-16,0-20 0,0-1 0,0 0 15,0 0-15,0 0 0,22-21 0,-1 21 16,0 1-16,0-22 0,0 0 16,-21 21-16,21-21 0,1 0 0,20 0 15,-21 0-15,0 0 0,0 0 0,1 0 16,-1 0-16,0-21 0,0-1 0,21 22 15,-20-21-15,-1 0 0,0 0 16,0 0-16,0-22 0,-21 22 0,21 0 16,1-21-16,-1 21 0,-21-1 15,0 1-15,0 0 0,21 0 0,-21 0 16,21 21-16,-21 21 62,-21 0-30,21-42 77,0 42-15,0 0-79,-21 0-15,21 1 16,0-1-16,0 0 16,0 0-16,0 0 0,0 0 15,-21 1-15,21-1 16,0 0-16,0 0 0,0 0 16,0 0-16,0 1 15,0-1-15,21-21 16,-21 21-16,21-21 15,0 0-15,0 0 16,0 0 0,1 0-1,-1 0-15,0 0 32,0 0-32,0 0 15,-21-21 1,21 21-16,-21-21 15,22 21-15,-22-22 0,21 22 94,0 0 141,0 0-173,0 0 1,0 0-48,-21-21 1,0 0 15,22 21-31,-22-21 16,0 0-16,21 0 15,-21-1-15,0 1 0,0 0 16,21 0-16,-21 0 16,21 0-16,-21-1 0,21-20 0,-21 21 15,0 0-15,0 0 0,21-1 0,-21 1 16,22 0-16,-22 0 0,0 42 62,0 0-46,0 0-16,-22 1 0,22-1 16,-21 0-16,21 0 0,0 0 0,0 0 15,0 1-15,0-1 0,-21 0 16,21 0-16,0 0 15,0 0-15,0 1 0,0-1 0,0 0 16,0 0-16,0 0 0,0 0 16,0 1-16,0-1 0,21-21 15,0 21-15,1-21 0,-1 0 16,0 0-16,0 0 0,0 0 16,0 0-16,22 0 0,-22 0 0,0 0 15,0 0-15,0 0 0,22-21 0,-22 21 16,0-21-16,0-1 0,0 22 0,1-21 15,-1 0-15,-21 0 0,21 0 0,0 0 16,0-1-16,-21 1 0,21 0 0,-21-21 16,22 21-16,-22-1 15,0-20-15,0 21 0,0 0 0,21 0 16,-21-1-16,-21 22 31,21 22-31,-22-1 0,22 0 16,-21 0-16,21 0 0,-21 0 15,21 1-15,0-1 0,0 0 16,0 0-16,0 0 0,0 0 16,21 1-16,0-22 15,-21 21-15,22-21 0,-1 21 0,0 0 16,0-21 0,-21 21-16,0 0 15,0-42 32,-21 0-47</inkml:trace>
  <inkml:trace contextRef="#ctx0" brushRef="#br0" timeOffset="75071.53">17653 6625 0,'0'-21'0,"0"0"15,0 0-15,0 0 16,0-1-16,0 1 16,0 0-1,21 21 17,-21 21-17,0 0-15,0 1 0,0-1 16,0 0-16,0 0 0,0 0 0,-21 0 15,0 1-15</inkml:trace>
  <inkml:trace contextRef="#ctx0" brushRef="#br0" timeOffset="94959.17">1439 9948 0,'0'22'0,"21"-22"31,1 0-15,-1 0-16,0 0 16,0 0-16,0-22 0,0 22 0,1-21 15,-1 21-15,0-21 0,0 21 0,0-21 16,0 21-16,-21-21 0,22 21 16,-22-21-16,21 21 0,-21-22 0,0 1 15,-21 21 1,-1 0-16,1 0 15,0 0-15,-21 0 0,21 0 16,-22 0-16,22 0 0,-21 21 0,-1-21 16,22 22-16,-21-1 0,21-21 15,-22 21-15,22 0 0,0-21 0,21 21 16,-21 0-16,21 1 16,0-1-16,0 0 0,0 0 15,0 0-15,0 0 0,21 1 16,0-1-16,0 0 15,1 0-15,-1 0 0,0 0 0,0 1 16,21-22-16,-20 21 0,-1 21 16,0-21-16,0 0 0,-21 1 0,0-1 15,21 0-15,-21 0 0,0 21 16,0-20-16,-21-1 0,0 0 0,0 0 16,-22 0-16,1 0 0,0 1 15,-1-22-15,22 21 0,-21 0 0,0-21 16,20 0-16,1 21 0,-21-21 15,21 0-15,0 0 0,-1 0 16,1 0-16,0 0 0,21-21 16,-21 21-16,0-21 15,21 0-15,-21 21 0,-1-22 16,1 22-16,21-21 16,0 0-1,0 0-15,0 0 0,21 0 16,1 21-16,-1-22 15,0 1-15,0 0 0,0 0 0,22 0 16</inkml:trace>
  <inkml:trace contextRef="#ctx0" brushRef="#br0" timeOffset="95290.98">1926 9843 0,'0'0'0,"21"0"0,-21-22 16,0 44 15,0-1-15,0 0-16,0 0 0,0 0 16,0 0-16,0 22 0,0-22 15,0 21-15,0-21 0,-21 22 0,21-1 16,-21-21-16,0 22 0,21-22 0,0 21 15,0-21-15,-21 0 0,21 22 16,0-22-16,0 0 0,0 0 0,0 0 16,0 1-1,21-22 1,0 0-16,-21-22 16,0 1-16,21 0 15</inkml:trace>
  <inkml:trace contextRef="#ctx0" brushRef="#br0" timeOffset="95495.86">1799 10181 0,'21'0'31,"0"0"-15,1 0-16,-1 0 0,0 0 15,-21-21-15,21 21 0,0 0 0,0 0 16,1 0-16,-1 0 0,0-21 16,0 21-16,0 0 0,0 0 15,1 0-15,-1 0 0</inkml:trace>
  <inkml:trace contextRef="#ctx0" brushRef="#br0" timeOffset="96147.67">2519 10245 0,'21'0'0,"-42"0"0,63 0 0,-21 0 16,0 0-16,1-21 16,-1 21-16,0-22 15,-21 1-15,21 21 0,-21-21 16,0 0-16,0 0 15,0 0-15,0-1 0,-21 1 16,0 21-16,21-21 0,-21 21 0,-22 0 16,22 0-16,0 0 0,-21 0 15,20 0-15,-20 0 0,21 0 0,-21 0 16,20 21-16,-20 0 0,21 1 0,-21-1 16,20 21-16,1-21 0,0 0 15,0 22-15,0-1 0,21 0 16,0-20-16,-21 20 0,21-21 15,0 21-15,0-20 0,0-1 0,0 0 16,0 0-16,0 0 0,21-21 0,0 0 16,0 0-16,0 0 0,0 0 15,22 0-15,-22 0 0,0-21 0,21 21 16,-20-21-16,-1 0 0,21 0 0,-21-1 16,0 1-16,1 0 0,-1 0 15,0-21-15,0 20 0,0 1 0,0-21 16,1 21-16,-22-22 0,0 22 0,21 0 15,-21-21-15,0 21 0,21-1 16,-21 1-16,0 42 31,-21 1-15,21-1-16,-21 0 0,21 0 0,0 0 16,0 22-16,0-22 0,0 0 15,0 21-15,0-21 0,0 1 0,0 20 16,0-21-16,0 0 0,0 0 0,0 1 15,0-1-15,0 0 16,21-21 0,0 0-16,0 0 15,0-21-15,0 0 16,-21-1-16,22 1 0,-1 0 16</inkml:trace>
  <inkml:trace contextRef="#ctx0" brushRef="#br0" timeOffset="96487.53">3069 9737 0,'0'0'0,"0"-21"16,0 42 15,0 0-16,0 21-15,-21-21 0,21 22 16,0-22-16,0 21 0,0 1 16,0-22-16,0 21 0,-21 0 0,21 1 15,0-22-15,-21 21 0,21-21 0,0 22 16,0-22-16,0 21 0,0-21 16,0 1-16,0-1 0,0 0 0,0 0 15,0 0-15,0 0 0,0 1 16,0-44 31,21 22-47,-21-21 0,21 0 0,0 0 15</inkml:trace>
  <inkml:trace contextRef="#ctx0" brushRef="#br0" timeOffset="97223.63">3365 10202 0,'0'22'16,"22"-22"15,-1 0-31,0 0 16,0-22-16,0 22 15,0-21-15,1 21 0,-1-21 0,0 21 16,-21-21-16,0 0 0,21 21 15,-21-21-15,21 21 0,-21-22 0,0 1 16,-21 21 0,0 0-1,0 0-15,0 0 0,-1 21 0,1 1 16,0-1-16,0-21 0,0 21 16,0 0-16,21 0 0,-22 22 15,1-22-15,21 0 0,0 0 0,0 0 16,0 0-16,0 1 0,0-1 15,0 0-15,0 0 0,0 0 0,0 0 16,21-21-16,1 0 16,-1 0-16,0 0 0,0 0 0,0 0 15,43 0-15,-43 0 0,21 0 16,-21-21-16,22 21 0,-1-21 16,0 0-16,-20 0 0,20 0 0,-21-1 15,21 1-15,-20 0 0,-1 0 0,0-21 16,-21 20-16,0 1 0,21 0 0,-21 0 15,21 0-15,-42 21 32,0 0-17,0 21-15,21 0 16,0 0-16,-21 0 0,21 1 16,0-1-16,0 0 15,0 0-15,0 0 0,21 0 16,-21 1-16,21-1 15,0-21-15,0 21 0,-21 0 16,21-21-16,-21 21 16,0 0-1,-21-21 1,0 0-16,0 22 0,0-22 16,0 0-16,-1 0 0,1 0 31,0 0-31,21-22 31,0 1-31,0 0 16</inkml:trace>
  <inkml:trace contextRef="#ctx0" brushRef="#br0" timeOffset="97588.59">3027 9927 0,'21'0'16,"-21"-21"-16,21 21 0,0-21 0,0 21 15,1 0-15,-1 0 0,0 0 16,21-21-16,-21 21 0,22 0 0,-22 0 16,21 0-16,-21 0 0,1 0 15,20 0-15,-21 0 0,0 0 16,0 0-16,-21 21 47</inkml:trace>
  <inkml:trace contextRef="#ctx0" brushRef="#br0" timeOffset="99132.22">5207 10308 0,'-21'0'94,"0"0"-94,-1 0 16,1 0-1,0 0-15,0 0 16,0 0-16,0 0 16,-1 0-16,1 0 15,0 0-15,0 0 16,0 0-16,0 0 0,-1 0 31,1 0-31,42 0 78,1 0-78,-1 0 16,0 0-1,0 0-15,0 0 0,0 0 16,1 0-16,-1 0 0,0 0 0,0 0 16,21 0-16,-20 0 0,-1-21 0,21 21 15,-21 0-15,22 0 0,-22 0 16,21 0-16,0 0 0,1 0 0,-1-21 16,0 21-16,1 0 0,-1 0 0,0 0 15,22 0-15,-22 0 0,1-21 0,-1 21 16,0 0-16,1 0 0,-1 0 15,0 0-15,-21 0 0,22-21 0,-22 21 16,21 0-16,-21 0 0,1 0 16,-1 0-16,0-22 0,0 22 15,0 0-15,-21-21 16,21 21-16,-21-21 16,0 0-1,-21 21-15,0-21 16,0 21-16,0 0 0,0-21 15,-22 21-15,22 0 0,0 0 16,0-22-16,0 22 0,-1 0 0,1 0 16,-21-21-16,21 21 0,0-21 0,-1 21 15,1 0-15,0-21 16,0 21 0,0 0-16,21-21 0,-21 21 31,-1 0-16,22 21 32,22-21-47,-1 0 0,0 0 16,0 0-16,0 0 0,0 0 0,1 21 16,-1-21-16,0 0 0,0 0 15,0 0-15,0 0 0,1 0 16,20 0-16,-21 0 0,0 0 0,0 0 15,1 0-15,-1 0 0,0 0 0,0 0 16,-21 21 0,0 0 15,0 1-15,-21-22-16,0 21 0,21 0 15,-21-21-15,-1 21 0,1-21 0,0 21 16,0 0-16,0 1 0,0-1 0,-1-21 15,1 21-15,-21 0 0,21 0 0,0 0 16,-1 1-16,1-1 16,0 0-16,0 0 0,21 0 15,-21 0-15,21 1 0,-21-1 16,-1 0 0,22-42 62,0 0-63,0-1-15</inkml:trace>
  <inkml:trace contextRef="#ctx0" brushRef="#br0" timeOffset="104348.99">7937 9970 0,'22'-22'0,"-1"22"16,-21-21-16,0 0 16,21 0-1,-21 0-15,0 0 16,0-1-16,0 1 0,0 0 16,-21 21-16,21-21 0,-21 0 15,-1 0-15,1 21 16,0 0-16,0 0 0,0 0 15,0 0-15,-1 21 0,1 0 0,0 0 16,0 0-16,0 0 16,0 1-16,-1 20 0,1-21 0,-21 21 15,21 1-15,0-22 0,-1 21 0,1 1 16,0-22-16,0 21 0,21 0 16,0-20-16,0 105 15,21-106-15,0 0 0,0 0 16,1 0-16,20 0 0,-21 1 0,21-22 15,-20 0-15,20 21 0,0-21 16,1 0-16,-1 0 0,0 0 0,1 0 16,-1-21-16,0-1 0,1 22 0,-1-21 15,0 0-15,1 0 0,-22-21 0,21 20 16,-21-20-16,22 21 16,-22-21-16,21-1 0,-21 1 0,0 0 15,1-1-15,-1 1 0,0-22 0,0 1 16,0 21-16,-21-22 0,21 1 0,-21 20 15,0 1-15,0 0 0,0-1 16,0 22-16,0 0 0,0 0 0,0 0 16,0 42-1,0 0 1,0 21-16,-21-21 0,21 22 0,-21-1 16,21 0-16,0 1 0,0-1 0,-21 22 15,0-22-15,21 0 0,0 1 0,0-1 16,-21 0-16,21 1 15,-22-22-15,22 21 0,-21-21 0,21 22 16,0-22-16,0 0 0,0 0 16,0 0-16,0-42 47,21 0-47,1 0 0,-22 0 0,21-1 15,0 1-15,0 0 0,0 0 0,0 0 16,1 0-16,-1-1 0,0 1 15,0 0-15,0 0 0,0 21 0,1 0 16,-1 0-16,0 21 16,-21 0-1,0 0-15,0 1 0,0-1 16,0 0-16,21 0 0,-21 0 16,0 0-16,0 1 0,21-1 0,-21 0 15,21 0-15,-21 0 0,22-21 0,-1 21 16,0-21-16,0 0 15,0 0-15,22 0 0,-22 0 0,0 0 16,21 0-16,-21 0 0,22-21 0,-22 21 16,21-21-16,-21 0 0,1 0 0,20 0 15,-21-1-15,0 1 0,0-21 16,1 21-16,-22-22 0,21 22 16,-21-21-16,21 21 0,-21-22 0,0 22 15,0 0-15,0 0 0,0 0 0,0 0 16,-21 21-16,0 0 0,-1 0 15,1 0-15,0 0 16,0 21-16,0 0 0,21 0 0,-21 0 16,-1 0-16,1 1 0,0-1 0,0 21 15,21-21-15,0 0 0,-21 22 0,21-22 16,0 0-16,0 0 16,0 0-16,0 1 0,0-1 0,0 0 0,0 0 15,0 0-15,21 0 0,0-21 16,0 0-16,0 0 0,1 0 15,-1 0 1,0 0-16,-21-21 0,21 21 0,-21-21 16,21 21-16,0-21 0,-21 0 0,22 0 15,-22-22-15,21 22 0,0-21 0,0 21 16,-21-22-16,21 1 0,0 21 16,-21-22-16,0 22 0,0 0 0,0 0 15,22 21-15,-22-21 0,0 42 31,0 0-31,0 0 16,-22 0-16,22 1 0,-21-1 16,21 21-16,0-21 0,0 0 0,0 1 0,0-1 15,0 21-15,0-21 0,0 0 16,0 1-16,0-1 0,0 0 16,0 0-16,21-21 0,1 0 15,-1 21-15,0-21 0,0 0 16,0 0-16,0 0 0,1 0 0,-1 0 15,21-21-15,-21 0 0,0 21 0,-21-21 16,22 0-16,-1-1 0,0 1 16,0 0-16,-21 0 0,0-21 0,21 20 15,-21 1-15,0 0 0,0 0 0,0 0 16,0 0-16,21 21 62,1 0-46,-1 0-16,0 0 0,0 0 0,0 0 16,22 0-16,-22 0 15,0 0-15,0 0 0,0 0 0,0 0 16,1 0-16,-1 0 16,-21 21 15,0 0-31,-21 0 0,21 0 15,0 0-15,-22 1 0,22-1 16,-21 0-16,21 0 0,-21-21 0,21 21 16,0 0-16,0 1 0,0-1 0,0 0 15,0 0-15,21 0 16,0-21-16,1 0 0,-1 0 16,0 0-16,0 0 0,0 0 0,0 0 15,1 0-15,-1 0 0,0-21 16,-21 0-16,21 0 0,0 21 15,-21-21-15,21-22 0,1 22 16,-22 0-16,21 0 0,0-22 16,0 22-16,0-21 0,0 21 0,22 0 15,-22-22-15,0 43 0,-21-21 0,21 0 16,0 21-16,1 0 0,-1 0 0,0 0 16,0 0-16,0 0 15,0 21-15,-21 0 0,22-21 16,-1 21-16,-21 1 0,0-1 0,0 0 15,21 0-15,-21 0 16,0 0-16,0-42 63,0 0-48,0 0-15,-21 0 16,21 0-16,-21 21 0,21-22 0,0 1 15,-22 0-15,1 0 0,0 0 0,0 0 16,0 21-16,0-22 0,-1 22 16,1 0-16,0 0 15,0 22-15,0-1 0,0-21 0,-1 21 16,1 0-16,0 0 0,0 22 16,0-22-16,0 0 0,-1 21 0,1-21 15,21 1-15,0 20 0,0-21 0,0 0 0,0 0 16,0 1-16,0-1 15,0 0-15,0 0 0,21 0 0,1-21 16,-1 0-16,0 0 0,0 0 0,0 0 16,0 0-16,1 0 0,-1 0 15,0 0-15,-21-21 0,21 0 0,0 21 16,0-21-16,-21 0 0,22-1 16,-1 1-16,-21 0 0,21 0 0,-21 0 15,21-22-15,0 22 0,-21 0 0,0 0 16,21 0-16,-21 42 31,0 0-31,0 0 16,0 0-16,-21 1 15,21-1-15,0 0 0,0 0 0,0 0 16,0 0-16,0 1 0,0-1 16,21-21-16,1 21 0,-1-21 15,0 0-15,0 0 0,0 0 16,0 0-16,1 0 0,-1 0 0,0 0 15,0 0-15,0-21 0,0 0 16,1-1-16,-1 1 0,-21 0 16,21 0-16,0 0 0,0 0 0,0-1 15,1-20-15,-1 21 0,0 0 16,0-22-16,0 22 0,0 0 16,-21 0-16,22 0 0,-1 21 15,0 0-15,-21 21 16,0 0-1,0 0-15,21 0 16,-21 1-16,0-1 16,21-21 31,-21-21-47,0-1 15,0 1 1,0 0-16,0 0 0,0 0 15,0 0-15,-21 21 16,0 0 0,0 0-16,0 0 15,-1 21-15,1 0 0,0 0 16,0 0-16,21 0 0,-21 1 0,0 20 16,21-21-16,-22 0 0,22 0 0,0 1 15,0-1-15,-21 0 0,21 0 0,0 0 16,0 0-16,0 1 0,0-1 15,21 0-15,1-21 0,-1 21 0,0-21 16,0 21-16,0-21 0,22 0 16,-22 0-16,0 0 0,0 0 0,0 0 15,0 0-15,1 0 0,-1-21 0,0 21 16,0-21-16,0 0 0,0 21 0,1-21 16,-1-1-16,-21 1 0,21-21 15,0 21-15,0-22 0,-21 22 0,43-169 31,-43 147-31,0-20 0,21 21 0,-21-1 16,21 1-16,-21 0 0,21-1 0,-21 22 16,0 0-16,0 0 0,0 0 0,0-1 15,0 44 17,0-1-32,-21 0 0,21 0 15,0 0-15,-21 22 0,21-22 0,0 21 16,0 0-16,0 1 0,0-22 15,0 21-15,0 1 0,0-1 0,0 0 16,0-21-16,0 22 0,0-1 0,0-21 16,0 22-16,0-22 0,0 0 0,0 0 15,0 0-15,0 0 0,0 1 0,21-1 16,0-21-16,0 0 16,0 0-16,1 0 15,-1 0-15,0 0 0,0 0 16,0 0-16,0-21 15,1 21-15,-22-22 0,21 1 0,0 0 16,0 0-16,0-21 0,-21 20 16,21 1-16,1-21 0,-22 21 15,0 0-15,21-1 0,-21-20 0,21 21 16,-21 0-16,0 0 0,-21 42 31,0 0-15,-1 0-16,22 0 15,-21 0-15,21 1 16,-21-1-16,21 0 0,-21 0 0,21 0 16,0 0-16,0 1 0,0-1 0,0 0 15,0 0-15,0 0 0,0 0 16,0 1 0,21-22-16,0 0 0,0 0 15,1 0-15,-1 0 16,0 0-16,0 0 0,0-22 15,0 1-15,1 0 0,-1 0 16,0 0-16,0-43 16,0 43-16,0 0 0,1-21 15,-1 20-15,-21 1 16,21 21-16,0 0 16,-21 21-1,0 1 1,0-1-16,0 0 0,0 0 15,0 0-15,0 0 0,21 1 16,-21-1 0,21 0-16,-21 0 0,0 0 0,22 0 15,-1 1-15,0-22 16,0 21-16,0-21 16,0 0-16,1 0 15,-1 0-15,0 0 0,-21-21 16,21 21-16,0-22 0,-21 1 15,21 0 1,1 0-16,-22-21 0,21 20 0,0-20 16,0 0-16,-21 21 0,21-43 0,22 22 15,-22-1-15,0-20 0,0 21 16,0-1-16,0-20 0,-21 42 0,0-22 16,22 22-16,-22-21 0,0 21 0,0-1 15,-22 22 1,1 0-16,0 22 15,0-22-15,21 42 0,-21-21 0,0 0 16,-1 22-16,22-22 0,0 21 0,-21 0 16,21 1-16,-21-1 0,21-21 15,-21 64-15,21-43 0,0-21 16,0 22-16,0-22 0,0 21 16,0-21-16,0 1 0,0 20 0,0-21 15,0 0-15,0 0 0,21 1 16,0-22-16,-21 21 0,21-21 0,1 0 15,-1 0-15,0 0 0,0 0 16,0 0-16,0 0 0,1 0 16,-1 0-16,0-21 0,0-1 0,0 1 15,0 0-15,1 0 16,-1 0-16,0 0 0,21-22 16,-21 1-16,-21 21 15,0 0-15,22-1 0,-22 1 16,0 42 15,-22 1-15,1-1-16,21 0 0,0 0 15,0 0-15,0 0 16,0 1-16,0-1 0,-21-21 0,21 21 16,0 0-16,0 0 0,21-21 15,0 21-15,1-21 0,-1 0 16,0 0-16,21 0 0,-21 0 15,1 0-15,20 0 16,-21 0-16,64 0 16,-64 0-16,0-21 0,0 21 0,0-21 15,1 0-15,-22 0 0,21 0 0,0-1 16,0 1-16,-21-21 0,0 21 0,0 0 16,21-22-16,-21 22 0,0 0 0,0 0 15,0 0-15,0-1 16,-21 22-16,0 0 15,0 0-15,0 22 0,-1-1 16,1 0-16,0 0 16,21 0-16,0 0 0,-21 1 0,0-1 15,21 0-15,0 0 0,0 0 0,0 0 16,0 1-16,0-1 16,0 0-16,0 0 0,21 0 15,0 0-15,0-21 0,0 0 0,1 0 16,-1 22-16,21-22 0,0 0 15,1 0-15,-22 0 0,21 0 0,1 0 16,-22 0-16,0-22 0,0 1 0,0 21 16,0-21-16,1 0 0,-1 0 0,0 0 15,0-1-15,0-20 0,0 21 16,-21 0-16,0 0 0,22-1 16,-22 1-16,0 0 0,-22 21 15,1 0 1,0 0-16,21 21 0,0 0 15,0 1-15,0-1 0,0 0 0,0 0 16,0 0-16,0 0 0,0 1 0,0-1 16,0 0-16,0 0 15,0 21-15,0-20 16,0-1 0,-21-21-16,0 0 15,0-21 16,21-1-31,0 1 16,0 0-16,0 0 0,0 0 16</inkml:trace>
  <inkml:trace contextRef="#ctx0" brushRef="#br0" timeOffset="104560.46">13631 9440 0,'0'0'0,"-21"0"0,0-21 0,0 21 16</inkml:trace>
  <inkml:trace contextRef="#ctx0" brushRef="#br0" timeOffset="104839.62">12573 9694 0,'0'0'0,"0"22"16,21-22-16,0 0 0,0 0 16,22 0-16,-22 0 0,0-22 0,21 22 15,-20 0-15,20 0 0,-21 0 16,21 0-16,-20 0 0,-1-21 0,21 21 16,-21 0-16,0 0 15,1 0-15,-1-21 0,-42 21 31,-22-21-31,22 21 16,0 0-16</inkml:trace>
  <inkml:trace contextRef="#ctx0" brushRef="#br0" timeOffset="105067.49">11663 9737 0,'0'0'0,"-21"21"16,42-21 0,0 0-16,0 0 15,0 0-15,0 0 16,22 0-16,-22 0 0,21-21 0,1 21 16,-22 0-16,21 0 0,-21-21 0,22 21 15,-1 0-15,-42-22 0,21 1 16,0 0-16,-21 0 15</inkml:trace>
  <inkml:trace contextRef="#ctx0" brushRef="#br0" timeOffset="106412.52">15706 9716 0,'0'-22'15,"0"44"-15,0-65 0,0 22 0,0 0 16,-22 0-16,1 0 15,0 21-15,0 0 16,0 0 0,0 0-16,-1 21 0,1 0 15,0 0-15,0 0 0,-21 0 0,20 22 16,1-22-16,0 21 0,-21-21 16,21 22-16,-1-22 0,1 21 0,21 1 15,0-22-15,0 21 0,0-21 16,0 0-16,0 22 0,0-22 0,21 0 15,-21 0-15,22-21 0,-1 21 0,0 1 16,0-22-16,21 0 0,-20 0 0,-1 0 16,21 0-16,-21 0 0,0 0 0,22 0 15,-22 0-15,0-22 0,0 1 0,0 21 16,1-21-16,-1 0 0,0 21 16,-21-21-16,0-43 15,0 43-15,0 0 0,0-21 0,0 20 0,0-20 16,0 21-16,0-21 0,-21 20 15,21-20-15,-21 21 0,-1 0 0,1 0 16,0 21-16,0 0 16,0 0-16,21 21 15,0 0-15,0 0 0,0 0 16,0 0-16,0 1 0,21-1 0,0-21 16,0 21-16,0 0 0,1-21 0,20 0 15,-21 21-15,21-21 0,1 0 16,-1 0-16,22 0 0,-22 0 0,0 0 15,1-21-15,-1 21 0,0-21 0,1 21 16,-1-21-16,-21 0 0,0-1 0,0 22 16,1-21-16,-1 0 0,-21 0 15,0-21-15,0 20 0,21 1 16,-21 0-16,0 0 0,0 0 0,0 0 16,0-1-16,0 1 15,0 42 1,0 1-1,0 20-15,-21-21 0,21 21 16,0 1-16,0-1 0,-21 0 0,-1 1 16,22-1-16,-21 22 0,21-22 15,-21 0-15,21 22 0,0-22 0,0 22 0,-21-22 16,21 21-16,0 1 0,0-1 16,0-20-16,0 20 0,0 1 0,0-1 15,21-20-15,0 20 0,22 106 16,-43-126-1,21-1-15,-21 0 0,0 1 0,0-1 16,0 0-16,0-20 0,0-1 0,0 0 16,0 0-16,-21 0 0,-1-21 15,1 21-15,0-21 0,0 0 16,0 0-16,0-21 0,-1 21 0,1-21 16,21 0-16,-21 0 0,0 0 0,0-22 15,0 22-15,21-21 0,0-1 16,0 1-16,0 0 0,0-1 15,0 1-15,0 0 0,0-1 0,0 1 16,0 0-16,0-1 0,21-20 0,0 21 16,0-1-16,0 22 0,0-21 0,1-1 15,20 1-15,-21 21 0,21-21 0,-20-1 16,20 22-16,0-21 0,1-1 0,20 1 16,-21 21-16,22-21 0,-1-1 15</inkml:trace>
  <inkml:trace contextRef="#ctx0" brushRef="#br0" timeOffset="106763.87">18013 9377 0,'0'-21'0,"0"42"0,0-63 16,0 20-16,0 1 0,0 0 15,0 0-15,-21 21 16,-1 21 0,22 0-16,0 0 0,-21 1 15,21 20-15,-21 0 0,21 1 0,-21-1 16,21 0-16,0 1 16,-21 20-16,21-21 0,-21 1 0,21 20 15,0-20-15,0-1 0,-22 0 0,22 1 16,0-22-16,-21 21 0,21-21 0,0 22 15,0-22-15,0 0 0,0 0 16,0 0-16,21-21 31,1 0-31,-22-21 0,21 21 0,-21-21 16,21 0-16,0 0 0</inkml:trace>
  <inkml:trace contextRef="#ctx0" brushRef="#br0" timeOffset="107519.93">18309 9356 0,'0'0'0,"0"-21"0,0-1 16,21 1-16,-21 0 15,0 42 1,0 0-16,0 1 16,0-1-16,0 0 0,0 0 15,0 21-15,0-20 0,0 20 0,0 0 16,0 1-16,-21-1 0,21 0 0,-21-21 15,21 22-15,0-1 0,0 0 0,0-20 16,0 20-16,0-21 0,-21 21 0,21-20 16,0-1-16,-21 0 0,21 0 15,0 0-15,-22 0 16,1-21 0,21-21-1,0 0-15,0 0 16,0 0-16,0 0 0,0-1 0,0-20 15,21 21-15,1 0 0,-1-22 16,0 22-16,0 0 0,21 0 16,-20 0-16,-1 0 0,21-1 0,-21 22 0,22 0 15,-22 0-15,21 0 0,-21 0 0,0 0 16,1 0-16,-1 0 0,0 22 16,-21-1-16,0 0 0,21 0 15,-21 0-15,0 0 0,0 1 0,0 20 16,0-21-16,0 0 0,0 0 0,0 1 15,0-1-15,0 0 0,21-21 0,-21 21 16,21 0-16,1-21 0,-1 21 0,0-21 16,0 0-16,0 0 15,0 0-15,22 0 0,-22 0 0,0 0 16,0 0-16,0 0 0,1-21 16,-1 0-16,0 0 0,0 0 15,-21-22-15,0 22 0,21-21 0,-21 21 16,21-22-16,-21 22 0,0-21 15,0 21-15,0 0 0,0-1 16,0 1-16,-21 21 0,0 0 16,0 0-16,21 21 0,-21 1 0,0-22 15,21 21-15,-22 21 0,22-21 0,0 0 16,0 1-16,0-1 0,0 0 16,0 0-16,0 0 0,0 0 0,0 1 15,0-1-15,0 0 0,22-21 0,-1 21 16,0-21-16,0 0 0,0 21 0,0-21 15,1 0-15,-1 0 0,0 0 0,0 0 16,0 0-16,0 0 0,1 0 0,-1 0 16,-21-21-16,0 0 15,0 0-15,0 0 16,0-1-16,0 1 0,-21 0 16</inkml:trace>
  <inkml:trace contextRef="#ctx0" brushRef="#br0" timeOffset="107759.79">17589 9631 0,'-21'0'0,"42"0"0,-63 0 0,63 0 31,22 0-31,-22 0 16,21 0-16,0 0 0,-20 0 0,20 0 15,0 0-15,1 0 0,-1 0 0,0 0 16,1 0-16,-22 0 0,21-21 0,-21 21 16,0 0-16,-21-21 0,22-1 15,-22 1-15,21 21 0,-21-21 16</inkml:trace>
  <inkml:trace contextRef="#ctx0" brushRef="#br0" timeOffset="108487.82">20468 9483 0,'-21'0'0,"21"-21"0,-21 21 0,0 0 16,-1 0-16,1 0 0,0 0 0,0 0 16,-21 0-16,20 0 0,1 21 15,21 0-15,-21 0 0,0 21 0,0-20 16,21 20-16,0-21 0,-21 21 15,21 1-15,0-22 0,0 21 0,0-21 16,0 22-16,0-22 0,0 0 0,21 0 16,0 0-16,-21 1 0,21-1 0,0 0 15,22 0-15,-22-21 0,0 0 16,0 21-16,21-21 0,-20 0 0,20 0 16,0 0-16,-21 0 0,22 0 0,-1-21 15,0 0-15,1 0 0,-22 0 16,0 21-16,21-43 0,-42 22 0,22 0 15,-1-21-15,-21-1 0,0 1 16,0 0-16,0-1 0,0 1 0,0 0 16,-21 20-16,-1-20 0,1 21 0,-21-21 15,21 20-15,-22 22 0,22-21 0,-21 21 16,0 0-16,20 0 0,-20 0 0,21 0 16,0 0-16,0 21 0,-1 1 15,1-1-15,0 0 0,21 0 0,0 21 16,0-20-16,0-1 0,0 0 0,0 21 15,0-21-15,0 1 0,0-1 0,21 0 16,0 0-16,1-21 16,-1 0-16,21 0 0,-21 0 15</inkml:trace>
  <inkml:trace contextRef="#ctx0" brushRef="#br0" timeOffset="109331.46">21145 9144 0,'0'-21'0,"0"42"0,0-84 16,0 20-16,0 22 0,0 0 0,0-21 15,0 20-15,-21 1 16,0 21-16,0 0 0,0 21 0,0 1 16,-1-1-16,22 0 15,0 0-15,-21 21 0,21-20 0,-21 20 16,21 0-16,0 1 0,0-22 0,0 21 15,0 0-15,0 1 0,0-1 0,0 0 16,0 1-16,0-1 0,0 0 0,0 1 16,0-1-16,0 0 0,0 1 15,0-22-15,0 21 0,21-21 0,-21 22 16,21-22-16,-21 0 0,0 0 0,22 0 16,-22 1-16,-22-44 62,1 1-62,0 0 16,0 21-16,21-21 0,-21 21 0,0-21 15,21 0-15,-22 21 0,1 0 16,21-22-16,-21 22 0,21 22 31,21-1-31,0-21 16,1 21-16,-1-21 0,0 21 0,21-21 15,-21 21-15,22-21 0,-1 0 16,0 21-16,1-21 0,-1 0 0,0 0 16,1 0-16,20 0 0,-20 0 15,-1 0-15,0 0 0,1 0 0,-1 0 16,0 0-16,1-21 0,-22 0 0,0 0 16,0 21-16,0-21 0,0-22 15,1 22-15,-22 0 0,0 0 0,0-21 16,0 20-16,0 1 0,0 0 0,0 0 15,0 0-15,-22 21 16,1 0-16,0 21 16,0 0-16,21 0 15,-21 22-15,0-22 0,21 0 0,0 21 16,0 1-16,0-22 0,-22 21 0,22 0 16,0 1-16,0-1 15,-21 0-15,21 1 0,0-1 0,0 22 16,0-22-16,0 0 0,0 22 0,0-22 15,21 0-15,-21 1 0,0-1 0,0 0 16,0 1-16,0-1 0,0-21 0,0 0 16,0 1-16,0-1 0,-21 0 0,0 0 15,21 0-15,-21-21 0,0 0 16,0 0-16,-1 0 16,22-21-1,0 0-15,0 0 16,0-22-16,0 22 0,0 0 0,0-21 15,22-1-15,-22 1 0,21 0 16</inkml:trace>
  <inkml:trace contextRef="#ctx0" brushRef="#br0" timeOffset="109525.33">21802 9377 0,'0'0'0,"0"-21"0,21 21 78,0 21-62,0-21-16</inkml:trace>
  <inkml:trace contextRef="#ctx0" brushRef="#br0" timeOffset="109867.13">22204 9610 0,'21'0'0,"-42"0"0,63 0 16,-21 0-16,0 0 16,1 0-16,-22-21 0,21 21 15,-21-22-15,0 1 0,21 0 16,-21 0-16,0 0 15,0 0-15,-21-1 16,0 22-16,-1 0 0,1 0 16,0 0-16,0 0 0,21 22 0,-21-1 15,0-21-15,-1 42 0,22-21 16,0 0-16,-21 22 0,21-22 0,-21 0 16,21 21-16,0-20 0,0-1 0,0 21 15,0-21-15,0 0 0,0 1 16,0-1-16,0 0 0,21 0 15,0-21-15,1 21 16,-1-21-16,0 0 0,0 0 0,0 0 16,0 0-16,22 0 0,-22 0 0,21-21 15,-21 0-15</inkml:trace>
  <inkml:trace contextRef="#ctx0" brushRef="#br0" timeOffset="110439.3">23029 9419 0,'-42'-21'16,"21"21"-16,0 0 0,-1 0 15,1 21-15,0-21 0,0 21 0,0 1 16,-22-1-16,43 0 0,-21 0 16,0 21-16,21-20 0,-21 20 0,21 0 15,0-21-15,0 22 0,0-22 0,0 21 16,0-21-16,0 1 0,0 20 0,21-21 15,0 0-15,0-21 0,-21 21 16,43 1-16,-22-22 0,0 0 0,0 0 16,22 0-16,-22 0 0,21 0 0,-21 0 15,0 0-15,1 0 0,-1-22 0,21 1 16,-21 0-16,0 0 0,1 0 16,-1-22-16,0 1 0,0 0 15,0-1-15,0 1 0,1-21 0,-1 20 16,0-20-16,0-1 0,0 22 0,22-22 15,-22 1-15,-21 21 0,21-22 0,0 22 16,-21-22-16,0 22 0,0 21 16,0 0-16,0-1 0,0 1 0,-21 21 15,0 0-15,21 21 16,-21 1-16,-1-1 0,22 21 0,-21-21 16,21 22-16,-21-1 0,21 0 15,0 1-15,0-1 0,0 0 16,-21 1-16,21-1 0,0 0 0,0 1 15,0-1-15,0 0 0,0 1 0,0-1 16,0 0-16,0-21 0,0 22 16,0-22-16,0 21 0,0-21 0,21 1 15,0-1-15,0 0 0,1-21 16,-1 0-16,0 0 0,0 0 16,0 0-16,22 0 0,-22 0 0,0 0 15,0 0-15,0-21 0,-21 0 16,21-1-16,1 1 0,-22 0 0</inkml:trace>
  <inkml:trace contextRef="#ctx0" brushRef="#br0" timeOffset="110695.16">23368 9356 0,'-21'0'0,"42"0"0,-21 0 31,42 0-16,-21 0-15,22 0 0,-22 0 16,21 0-16,1 0 0,-1 0 0,-21 0 16,21 0-16,1-21 0,-22 21 15,0 0-15,0 0 0,0 0 0,1 0 16,-1 0-16,-21-22 16,0 1 15,-21 21-31,-1 0 15,1 0-15</inkml:trace>
  <inkml:trace contextRef="#ctx0" brushRef="#br0" timeOffset="112399.26">931 12002 0,'0'0'0,"0"-64"15,0 43-15,0 0 0,0 0 16,0-1-16,0 1 0,0 0 16,0 0-16,0 42 31,0 0-31,0 0 16,0 22-16,0-1 0,0 0 15,0 22-15,0-1 0,0-20 0,0 20 16,0 1-16,0-22 0,-21 22 15,0-1-15,21-21 0,-21 1 0,0-1 16,-1 0-16,22 1 0,-21-1 16,0-21-16,21 0 0,0 1 0,-21-1 15,21 0-15,0-42 32,0 0-17,-21-1-15,21 1 0,0 0 0,0-21 16,0 21-16,21-22 0,0 1 15,0 21-15,0-22 0,22 1 0,-22 21 16,21-21-16,1 20 0,-1 1 0,0 21 16,1-21-16,-1 21 0,0 0 15,-21 0-15,22 21 0,-1-21 0,-21 21 16,0 1-16,1-1 0,-22 21 16,0-21-16,0 0 0,0 1 0,-22-1 15,-20 0-15,21 0 16,-21 0-16,-1 0 0,1 1 0,0-1 15,-22 0-15,22 0 0,21-21 16,-22 21-16,22-21 0,0 0 0,0 0 16,21-21-1,0 0-15,21 0 16,0 0-16,21-1 0,-20 22 16,20-21-16</inkml:trace>
  <inkml:trace contextRef="#ctx0" brushRef="#br0" timeOffset="112750.77">1609 12425 0,'0'0'0,"21"0"16,0 0-16,0 0 0,0 0 0,0-21 16,1 21-16,-1-21 0,0-1 15,0 22-15,0-21 0,0 0 0,1 0 16,-1 0-16,0 0 0,0-22 0,-21 22 15,0 0-15,0-21 0,0 20 16,0-20-16,0 21 0,0 0 0,-21 21 16,0-21-16,0 21 15,-1 0-15,1 0 0,-21 21 0,21 0 16,-22 0-16,22 21 0,0 1 0,0-1 16,0 0-16,0 1 0,-1-1 15,22 0-15,0 1 0,0-22 0,0 21 16,0-21-16,0 1 0,22-1 15,-1 0-15,0 0 0,21-21 0,-21 0 16,22 0-16,-1 0 0,0 0 16,1 0-16,-1 0 0,0-21 0,22 0 15,-22 0-15,1-1 0,-22 1 0</inkml:trace>
  <inkml:trace contextRef="#ctx0" brushRef="#br0" timeOffset="113195.51">2392 11769 0,'0'0'16,"0"-21"-16,-21-22 0,-1 22 0,1 21 16,0 0-16,0 21 15,0 0-15,0 1 0,-1 20 0,1 0 16,21 1-16,-21 20 0,0-21 16,0 22-16,21-22 0,-21 22 0,-1-1 15,22-20-15,-21 20 0,21-21 0,0 1 16,0-1-16,-21-21 0,21 22 15,0-22-15,0 0 0,-21 0 0,21 0 16,0-42 15,21 0-15,0 0-16,0 0 0,1-22 16,-1 22-16,0 0 0,21-21 0,1 20 15,-22 1-15,21 0 0,0 0 16,1 0-16,-22 21 0,21 0 0,-21 0 15,1 0-15,-1 21 0,-21 0 0,0 0 16,0 0-16,0 1 0,0-1 16,0 0-16,0 0 0,-21 21 0,21-20 15,-22-1-15,1 0 0,0 0 16,0 0-16,21 0 0,-21 1 16,21-1-16,21-21 15,0 0 1,0 0-16,22-21 0,-1 21 15,0-22-15</inkml:trace>
  <inkml:trace contextRef="#ctx0" brushRef="#br0" timeOffset="114183.92">3069 12256 0,'0'-22'0,"0"44"0,0-65 0,0 22 15,-21 0-15,0 0 0,0 21 16,-1 0-16,-20 0 0,21 0 15,0 0-15,-22 21 0,22 0 16,-21 0-16,21 0 0,-22 22 0,22-22 16,-21 21-16,21 1 0,0-22 0,-1 21 15,1-21-15,21 22 0,0-22 16,0 0-16,0 0 0,0 0 0,21 0 16,1-21-16,-1 0 0,0 0 0,0 0 15,21 0-15,-20 0 0,20 0 16,-21-21-16,21 0 0,1 21 0,-22-21 15,0 0-15,0 0 0,0-22 16,1 22-16,-1 0 0,0-21 0,-21 20 16,0-20-16,0 21 0,0 0 15,0-22-15,0 22 0,0 0 16,0 42 0,0 0-16,0 1 15,-21-1-15,21 0 0,-21 0 16,21 0-16,0 0 0,0 22 0,0-22 15,0 0-15,0 0 0,0 0 0,0 1 16,0-1-16,0 0 16,21-21-16,0 0 0,0 0 0,0 0 15,0 0-15,1 0 0,-1 0 0,0 0 16,0 0-16,0 0 0,-21-21 16,21 0-16,1-1 0,-1 22 15,0-21-15,-21 0 0,21-21 0,-21 21 16,21-22-16,-21 22 0,0-21 15,21 21-15,-21-1 0,0 1 0,0 0 16,0 0-16,0 0 0,0 42 31,0 0-31,0 0 0,-21 0 16,21 22-16,0-22 0,-21 0 0,21 21 16,0-20-16,0-1 0,0 0 15,0 0-15,0 0 0,0 0 0,0 1 16,0-1-16,21 0 0,0-21 0,1 21 15,-1-21-15,0 0 16,0 0-16,0 0 16,0 0-16,1 0 0,-1-21 0,0 0 15,0 0-15,0-1 0,-21 1 16,21 0-16,-21 0 0,22-21 16,-22 20-16,21 1 0,-21 0 0,0-21 15,0 21-15,21-1 0,0 1 0,0 0 16,0 0-16,1 21 15,-1-21-15,0 21 16,0 0-16,0-21 0,0 21 0,1 0 16,-1-22-16,0 1 0,0 21 15,-21-21 1,0 42 0,0 0-1,0 1-15,0-1 0,0 0 0,0 0 16,-21 21-16,21-20 0,-21 20 0,21-21 15,0 21-15,-21-20 0,21-1 16,0 0-16,-22 0 0,22 0 0,0 0 16,0 1-16,0-1 0,0 0 15,0-42 32,0 0-47,0-1 0,22 1 16,-1 0-16</inkml:trace>
  <inkml:trace contextRef="#ctx0" brushRef="#br0" timeOffset="114318.84">4000 11917 0,'0'-21'0,"-21"21"16,0 0-16,0 0 15</inkml:trace>
  <inkml:trace contextRef="#ctx0" brushRef="#br0" timeOffset="115291.61">4297 12002 0,'-21'0'0,"-1"0"0,1 0 16,0 0-16,0 0 0,0 21 16,0 0-16,21 0 15,0 0-15,-22 0 0,22 22 0,-21-22 16,0 21-16,21-21 0,0 22 16,0-22-16,0 0 0,0 21 0,0-20 15,0-1-15,0 0 0,0 0 0,0 0 16,21-21-16,0 0 15,-21 21-15,22-21 0,-1 0 0,0 0 16,21 0-16,-21 0 0,1 0 0,-1-21 16,21 21-16,-21-21 0,0 0 0,1 0 15,-1 0-15,0-1 0,0 1 16,-21 0-16,21-21 0,-21 21 0,0-22 16,0 1-16,0 0 0,0 20 15,0-20-15,0 0 0,-21 21 16,0-1-16,0 1 0,0 21 0,-1 0 15,1 0-15,-21 0 0,21 0 0,0 0 16,-1 21-16,-20 22 0,21-22 16,0 0-16,0 21 0,-1 1 0,22-22 15,0 21-15,0 1 0,-21-22 0,21 21 16,0-21-16,0 22 0,0-22 16,0 0-16,21 0 0,1 0 0,-1-21 15,0 21-15,0-21 0,0 0 16,0 0-16,1 0 0,-1 0 0,0 0 0,21 0 15,-21-21-15,1 21 16,20-21-16,-21 0 0,0 0 0,0 0 16,1-1-16,20 1 0,-21 0 0,0-21 15,-21 21-15,21-22 0,1 22 16,-1 0-16,-21 0 0,0 0 0,0-1 16,21 22-16,-21 22 31,-21-1-31,21 0 15,-21 0-15,21 21 0,0-20 16,0-1-16,0 0 0,-22 0 0,22 21 0,0-20 16,0-1-16,0 0 0,0 0 15,0 0-15,22-21 16,-1 21-16,0-21 16,0 0-16,0 0 0,0 0 15,1-21-15,-1 21 0,0-21 16,0 0-16,0 21 0,0-21 0,-21 0 15,22-1-15,-1-20 0,0 21 0,-21 0 16,0-22-16,21 22 0,-21 0 16,21 0-16,-21 0 0,0 0 15,0 42 17,0 0-32,0 0 15,0 0-15,0 0 0,0 1 0,0-1 16,0 21-16,0-21 0,-21 0 0,21 1 15,0-1-15,0 0 16,0 0-16,0 0 0,0 0 16,0-42 31,0 0-32,21 21-15</inkml:trace>
  <inkml:trace contextRef="#ctx0" brushRef="#br0" timeOffset="116060.28">5482 12150 0,'-21'0'0,"0"0"0,0 0 15,42 0 48,0 0-63,0 0 0,0 0 15,0 21-15,22-21 0,-1 0 16,-21 0-16,22 0 0,-1 0 0,21 0 16,-20 0-16,20 0 0,-20 0 0,-1 0 15,21 0-15,-20 0 0,-1 0 16,0 0-16,1-21 0,-1 0 16,-21 21-16,0-22 0,1 22 0,-1-21 15,0 21-15,-21-21 0,0 0 0,0 0 16,0 0-16,0-1 0,0 1 15,0 0-15,-21 0 0,0 21 16,-1-21-16,22 0 0,-21 21 16,0-22-16,0 22 15,0 0 1,42 0 31,0 0-47,0 0 0,0 0 15,1 0-15,-1 0 0,0 0 16,0 0-16,0 0 0,0 0 0,1 0 16,-1 0-16,-21 22 15,0-1 1,0 0-16,0 0 0,0 0 16,0 0-16,-21 1 0,-1-1 0,1 21 15,0-21-15,21 0 0,-21 1 0,0 20 16,0-21-16,-1 0 0,1 22 15,0-22-15,0 0 0,0 0 0,0 0 16,-1 0-16,1 1 0,0-22 16,21 21-16,0 0 0,-21-21 0,0 21 15,42-42 32,-21 0-31,21 0-16,0-1 0</inkml:trace>
  <inkml:trace contextRef="#ctx0" brushRef="#br0" timeOffset="119091.92">7345 12150 0,'21'0'31,"0"0"-15,0 0-16,0-21 0,1 21 0,-1-22 16,0 1-16,21 21 0,-21-21 0,22-21 15,-1 21-15,0-1 0,1-20 16,-1 21-16,0-21 0,1-1 16,-22 1-16,21 21 0,-21-22 0,1 1 15,-1 0-15,0-1 0,-21 1 0,0 0 16,0-1-16,0 1 0,0 21 15,0-21-15,0 20 0,0 1 0,-21 0 16,21 0-16,-21 21 0,-1 0 16,1 0-16,0 21 0,0 21 15,21 1-15,-21-1 16,0 0-16,21 22 0,-22-1 0,1 1 16,21-1-16,-21 1 0,0 21 0,0-22 0,0 22 15,-1-1-15,1-20 16,0 21-16,0-1 0,21-20 0,-21 20 15,21 1-15,-21 0 0,21-1 0,-22 1 16,22-21-16,0 20 0,0-20 0,-21-1 16,21 1-16,-21-22 0,21 0 15,0 22-15,0-43 0,0 21 0,0-20 16,0-1-16,21 0 0,0 0 0,1-21 16,-1 0-16,21 0 0,-21-21 0,22 0 15,-1 21-15,0-21 0,1-22 0,-1 22 16,0-21-16,1 21 15,-1-22-15,-21 1 0,0 21 0,0-43 16,1 22-16,-22 0 0,0-22 0,0 22 16,0-22-16,0 22 0,-22-22 0,1 1 15,0 21-15,0-22 0,-21 22 0,20-1 16,-20 1-16,21 0 0,-21-1 16,20 22-16,1 0 0,-21 0 0,21 0 15,0 0-15,-1 21 16,22-22-16,22 22 15,-22-21 1,21 21-16,21-21 0,-21 0 0,22 21 16,-22-21-16,21 0 0,0-22 0,1 22 15,-1 0-15,0-21 16,1 20-16,-22-20 0,21 21 0,-21-21 16,1 20-16,-1 1 0,-21 0 0,0 0 15,21 0-15,-21 0 0,0 42 47,0 0-47,0 0 0,0 0 16,0 0-16,0 1 0,0-1 15,0 21-15,0-21 0,0 0 16,21 1-16,-21-1 0,0 0 0,21 0 16,0-21-16,1 21 0,-1-21 0,0 21 15,0-21-15,0 0 0,22 0 16,-22 0-16,21 0 0,0-21 0,-20 0 15,20 0-15,0 0 0,1 21 0,-22-21 16,21-1-16,-21-20 0,0 21 0,-21 0 16,0 0-16,22-1 0,-22 1 15,0 0-15,0 0 0,0 0 0,-22 21 32,1 0-32,21 21 0,-21-21 15,21 21-15,-21 0 16,21 0-16,0 1 0,0-1 0,0 21 15,0-21-15,0 0 0,0 1 0,21-1 16,0 0-16,0 0 0,1-21 0,-1 21 16,0-21-16,21 0 0,-21 0 15,1 0-15,20 0 0,0 0 0,-21-21 16,22 21-16,-22-21 0,21 0 0,-21 0 16,1 21-16,-1-43 0,0 22 0,0 0 15,-21 0-15,0 0 0,21-1 16,-21-20-16,0 21 0,0 0 0,0 0 15,0-1-15,-21 44 32,21-1-32,-21 21 15,0-21-15,21 0 0,-21 1 16,21 20-16,0-21 0,-22 0 0,22 22 16,-21-22-16,21 0 0,0 0 0,0 0 15,-21-21-15,21 21 0,0-42 47,21 0-47,-21 0 0,21 0 0,1 0 16,-22-1-16,0 1 0,21-21 15,0 21-15,-21 0 0,21-22 0,0 22 16,-21 0-16,21 0 0,1 0 16,-1 21-16,0 0 15,-21 21-15,0 0 16,21-21-16,-21 21 0,21 21 0,0-20 15,-21-1-15,22 0 0,-1 0 0,21 0 16,-21 0-16,0 1 0,1-1 0,-1-21 16,0 21-16,0-21 0,0 0 15,0 0-15,1 0 16,-1 0-16,-21-21 0,0 0 16,0-1-16,21 1 0,-21 0 0,21 0 15,-21 0-15,21 0 0,0-22 0,-21 22 16,22 0-16,-1-21 15,0 20-15,0 1 0,0 0 0,0 0 16,1 0-16,-1 0 0,0 21 16,0 0-16,0 0 0,-21 21 15,0 0 1,0 0-16,0 0 16,0 0-1,21-21 1,-21-21-1,0 0 1,0 0-16,0 0 16,0 0-16,0-1 15,0 1-15,-21 21 16,0 0-16,0 0 16,0 0-16,0 0 0,-1 21 15,22 1-15,-21-1 0,0 0 0,0 0 16,21 0-16,0 22 0,-21-22 0,21 0 15,0 21-15,0-21 0,0 22 16,0-22-16,0 21 0,0-21 0,0 1 16,21 20-16,0-21 0,0 0 0,22 0 15,-22-21-15,0 22 0,21-22 0,-21 0 16,22 0-16,-1 0 16,-21 0-16,0-22 0,22 22 0,-22-21 15,0 0-15,21 0 0,-20 0 0,-1-22 16,0 22-16,0-21 0,-21 0 0,21-1 15,0 1-15,1 0 0,-22-22 16,0 22-16,0-22 0,21 1 0,-21-1 16,21 1-16,-21-1 0,0 22 0,0 0 15,0-1-15,0 1 0,0 21 0,0 0 16,-21 42 0,0 0-16,21 21 15,0-21-15,-22 22 0,22-1 0,-21 0 16,21 22-16,0-22 0,0 1 15,0-1-15,0 21 0,0-20 0,0-1 16,0 0-16,0-20 0,0 20 16,0 0-16,21-21 0,-21 1 0,22-1 15,-1 0-15,0 0 0,0 0 0,0-21 16,0 0-16,1 0 0,-1 0 0,0 0 16,0 0-16,0-21 0,-21 0 15,21 0-15,1 0 0,-1 21 0,0-22 16,0-20-16,0 21 0,0 0 15,1 0-15,-22-1 0,0 1 0,21 0 0,-21 0 16,0 42 15,0 0-31,-21 0 0,21 1 16,0-1-16,0 0 0,-22 0 0,22 0 16,-21 0-16,21 1 0,0-1 15,0 0-15,0 0 0,0 0 16,21-42 15</inkml:trace>
  <inkml:trace contextRef="#ctx0" brushRef="#br0" timeOffset="119280.32">11134 11367 0,'-22'0'0,"44"0"0,-65 0 0,22 0 0,0 0 16,21 21 15</inkml:trace>
  <inkml:trace contextRef="#ctx0" brushRef="#br0" timeOffset="119467.22">10499 11515 0,'0'0'16,"-22"0"-16,1 21 0,0-21 0,42 0 47,0 0-47,1 0 0,-1 0 15,0 0-15,21 0 0,-21-21 0,1 21 16,20 0-16,-21 0 0</inkml:trace>
  <inkml:trace contextRef="#ctx0" brushRef="#br0" timeOffset="120259.78">11472 11705 0,'0'-21'0,"0"0"0,-21 0 32,0 21-32,0 0 0,0 0 15,-1 0-15,1 0 0,21 21 16,-21-21-16,0 21 0,21 0 0,-21 0 15,0 1-15,21-1 0,0 0 16,0 21-16,0-21 0,0 1 0,0-1 16,0 21-16,0-21 0,0 0 0,0 1 15,0-1-15,21-21 0,0 21 0,0-21 16,0 0-16,0 0 0,1 0 0,-1 0 16,0 0-16,0 0 0,0 0 15,-21-21-15,21 0 0,-21-1 16,0-20-16,0 21 15,22 0-15,-22 0 0,21-22 0,-21 1 16,21 21-16,-21-22 0,21 1 0,0 0 16,0-1-16,-21 22 0,22-21 15,-1 21-15,0 0 0,0-1 0,0 1 16,0 21-16,1 0 0,-1 0 0,0 21 16,0-21-16,-21 22 0,0-1 15,21 21-15,0-21 0,-21 22 0,0-22 16,22 21-16,-22-21 0,0 22 15,0-22-15,0 0 0,0 21 0,0-21 16,21 1-16,-21 20 0,0-21 0,0 0 16,0 0-16,-21-21 31,21-21-15,0 0-16,0 0 15,0 0-15,0 0 0,0-1 0,21 1 16,0 0-16,0-21 0,0 21 0,0-22 15,22 1-15,-22 21 0,21-22 0,1 22 16,-1-21-16,0 21 0,1 0 16,-22 21-16,21 0 0,-21 0 0,0 0 15,1 0-15,-1 0 0,-21 21 0,21 0 16,-21 0-16,0 21 0,0-20 0,0-1 16,0 21-16,0-21 0,0 22 15,0-22-15,0 21 0,-21-21 16,21 22-16,-21-22 0,21 0 0,-22 0 15,22 0-15,-21 0 0,21 1 16,-21-22-16,0 0 0,42 0 31,0-22-15,0 22-16</inkml:trace>
  <inkml:trace contextRef="#ctx0" brushRef="#br0" timeOffset="121996.05">13081 11663 0,'0'0'0,"0"-21"0,0 0 0,0-1 15,0 1-15,0-21 0,0 21 0,0 0 16,0-1-16,0 1 0,0 0 0,0 0 16,-21 0-16,0 21 0,-1 0 15,1 0-15,0 0 0,-21 21 16,21 0-16,-1 0 0,-20 22 0,21-22 15,-21 21-15,20-21 0,1 22 0,0-1 16,0-21-16,0 21 0,0-20 0,21 20 16,0-21-16,0 21 15,0-20-15,0-1 0,0 0 0,21 0 16,0-21-16,0 0 0,0 0 16,0 0-16,1 0 0,-1 0 0,0 0 15,0-21-15,21 0 0,-20 0 0,-1-1 16,0 1-16,0 0 0,0 0 15,0 0-15,1-22 0,-1 22 0,0-21 16,-21 21-16,21-22 0,-21 22 0,21 0 16,-21 0-16,0 42 31,-21 0-31,21 22 16,-21-22-16,21 0 0,0 0 15,0 21-15,0-20 0,0-1 0,0 0 16,0 21-16,0-21 0,0 1 0,0-1 15,21-21-15,0 21 0,0 0 0,1-21 16,-1 0-16,0 0 0,0 0 0,0 0 16,22 0-16,-22 0 0,0 0 15,21 0-15,-21 0 0,1-21 0,-1 0 16,-21 0-16,21-1 0,0 1 0,0-21 16,0 21-16,-21-22 0,22 1 0,-1 0 15,0-1-15,-21-20 0,21-1 16,-21 22-16,0-21 0,21-1 15,-21 22-15,21-1 0,-21 1 0,0 0 16,0 21-16,0-1 0,-21 22 31,21 22-31,-21-1 0,0 0 0,21 21 16,0 1-16,-21-1 0,0 0 0,21 1 16,-22-1-16,22 21 0,0-20 15,-21-1-15,21 22 0,0-22 0,0 0 16,0 1-16,0-1 0,0-21 0,0 21 15,0-20-15,0-1 0,21 0 16,1 0-16,-22 0 0,21 0 0,0-21 16,0 0-16,0 0 15,0 0-15,1 0 0,-1-21 0,-21 0 16,21 0-16,0 21 0,0-21 0,0 0 16,1-22-16,-1 22 0,0 0 0,0 0 15,-21-22-15,21 22 0,-21 0 0,21 21 16,-21-21-16,0 0 0,0 42 31,0 0-31,0 0 16,-21 0-16,21 1 0,0-1 0,0 0 15,0 0-15,0 0 0,0 0 0,0 1 16,0-1-16,0 0 0,0 0 16,21 0-16,1-21 15,-1 0-15,0 0 16,0 0-16,0 0 0,0 0 15,1-21-15,-1 0 0,0 0 16,-21 0-16,21-1 0,0 1 0,0-21 16,1 0-16,20-1 0,-21 1 0,0 0 15,0-22-15,22 22 0,-22-22 16,0 1-16,0-1 0,0 1 0,1 20 16,-1-20-16,0 42 0,-21-22 0,21 22 15,-21 0-15,-21 21 31,0 42-31,0-20 16,-1 20-16,1-21 0,0 21 0,0 1 16,0 20-16,0-20 0,-1-1 0,22 21 15,0-20-15,-21-1 0,21 0 0,-21 22 16,21-22-16,0-21 0,0 22 0,0-1 16,0-21-16,0 22 0,0-22 15,0 21-15,21-21 0,0-21 0,1 21 16,-22 1-16,21-22 0,0 0 0,0 0 15,0 0-15,0 0 0,1 0 0,-1 0 16,0-22-16,0 1 0,0 0 16,0 21-16,-21-21 0,22 0 15,-22 0-15,21-1 0,-21 1 16,0 0-16,0 42 31,0 0-15,0 1-16,0-1 15,0 0-15,0 0 0,0 0 16,0 0-16,0 1 0,21-22 16,0 0-16,0 21 0,0-21 0,1 0 15,-1 0-15,0 0 0,0 0 16,0 0-16,0-21 16,1-1-16,-1 22 0,0-21 0,-21 0 0,21 0 15,0 0-15,0 0 0,1-22 16,-22 22-16,21 0 0,-21 0 0,21 0 15,-21-1-15,0 1 0,0 0 16,-21 42 15,0-21-31,21 21 0,-22 1 0,1-1 16,0 0-16,0 0 0,0 21 0,0-20 16,-1 20-16,22 0 0,0 1 15,0 20-15,0-21 0,0 1 0,0 20 16,0-20-16,0 20 0,0-21 15,0 22-15,0-22 0,22 22 0,-22-22 16,21 0-16,-21 22 0,21-22 0,-21 22 16,0-22-16,0 0 0,0 1 0,0-22 15,0 21-15,0-21 0,-21 1 0,21-1 16,-21 0-16,-1 0 0,1-21 0,0 0 16,0 0-16,0 21 0,0-21 15,-1 0-15,1 0 0,0 0 16,0-21-16,21 0 15,0 0-15,0 0 16,0-1-16,21 1 0,-21 0 16,21 0-16,0-21 0,-21 20 15,0-20-15,22 0 0</inkml:trace>
  <inkml:trace contextRef="#ctx0" brushRef="#br0" timeOffset="122242.34">14182 11515 0,'0'0'0,"0"-43"15,21 43 1,0-21 0,21 21-16,-21 0 0,22-21 0,-1 0 15,0 21-15,1 0 0,-1-21 0,0 21 16,1 0-16,-1-21 0,0 21 0,1 0 15,-22-22-15,0 22 0,0-21 16,0 21-16,-21-21 0,0 0 16,0 0-16,-21 0 0,0 21 0,-21-22 15</inkml:trace>
  <inkml:trace contextRef="#ctx0" brushRef="#br0" timeOffset="122403.24">13928 11155 0,'0'0'0,"0"21"15,0 0-15,0 0 16,21-21 31,-21-21-47,0 0 16,0 0-16,0 0 0</inkml:trace>
  <inkml:trace contextRef="#ctx0" brushRef="#br0" timeOffset="123467.7">16679 11388 0,'0'0'0,"0"-21"0,0-1 16,0 1-16,0 0 0,-21 42 31,21 0-15,-21 1-16,21-1 15,-21 0-15,21 21 0,0-21 0,0 1 16,0 20-16,0-21 0,0 0 0,0 22 16,0-22-16,0 0 0,21 0 0,0-21 15,0 21-15,0 0 0,1-21 0,-1 0 16,21 22-16,-21-22 0,0 0 0,1 0 16,-1 0-16,0-22 15,-21 1-15,0 0 16,0 0-16,0 0 0,-21 0 15,0-1-15,-1 1 0,1 0 0,0 0 16,0 0-16,21-22 0,-21 22 0,21 0 16,0-21-16,0 21 15,0-1-15,0 1 0,0 0 0,0 0 16,21 0-16,0 21 0,0-21 0,0-1 16,1 1-16,-1 21 0,21-21 0,-21 0 15,0 0-15,22 0 0,-22 21 0,21-22 16,-21 1-16,1 21 0,20-21 15,-21 21-15,0 0 0,0 21 16,-21 22 0,0-22-16,0 0 0,0 21 15,0-21-15,-21 22 0,21-1 0,-21-21 16,21 22-16,-21-1 0,21 0 0,0 1 16,0-1-16,0 0 15,0 1-15,0-1 0,0 21 0,0-20 16,0 20-16,0 1 0,0-1 0,0 1 15,0-1-15,0 1 0,0-1 0,0 1 16,0 20-16,0-41 0,0 20 0,0 1 16,0-1-16,0-20 0,21 20 0,-21-21 15,0 1-15,21-1 0,-21 0 0,0-20 16,0 20-16,0-21 0,0 0 16,0 0-16,0 1 0,0-1 0,0 0 15,-21-21-15,0 0 16,0 0-16,0 0 15,21-21-15,0 0 0,-22 21 0,22-22 16,-21-20-16,21 21 0,-21 0 0,21-22 16,0 1-16,0 0 0,-21-1 0,21 1 15,0-21-15,0 20 0,0-20 16,0 20-16,0-20 0,0-1 0,0 22 16,0-21-16,21-1 0,0 1 0,0-1 15,1 1-15,20 20 0,-21-20 0,21 20 16,1-20-16,20 21 0,-20-1 0,20 1 15,-21 0-15,22 20 0,-1-20 0,1 21 16,-1-21-16</inkml:trace>
  <inkml:trace contextRef="#ctx0" brushRef="#br0" timeOffset="123763.05">18817 10901 0,'0'-21'0,"0"42"0,0-63 0,0 20 15,0 1-15,-21 21 32,21 21-32,-21 1 0,21-1 0,0 21 15,0-21-15,0 22 0,0-1 16,0 21-16,-21-20 0,21 20 0,0-20 16,0 20-16,-22 1 0,22-22 15,0 0-15,0 1 0,0-1 0,0 0 16,0-21-16,0 1 0,0-1 0,0 0 15,0 0-15,0 0 0,0 0 16,0-42 15,22 0-31,-1-21 16,0 21-16</inkml:trace>
  <inkml:trace contextRef="#ctx0" brushRef="#br0" timeOffset="124417.56">19008 11070 0,'0'-42'15,"0"84"-15,0-126 0,21 41 0,-21 22 0,0 0 16,0 0-16,0 42 16,0 0-1,-21 0-15,21 22 0,-22-22 16,22 21-16,0 0 0,0 1 0,-21-1 16,21 0-16,-21 22 0,21-22 0,0 1 15,0-1-15,-21-21 0,21 21 0,0 1 16,0-22-16,-21 0 0,21 0 0,0 0 15,0 1-15,0-1 0,0 0 16,21-42 15,0 0-31,0-1 16,0 1-16,1 0 0,-1 0 0,0 0 16,-21 0-16,21-1 0,0 1 15,0 0-15,1 0 0,-22 0 0,21 21 16,-21 21-1,0 0 1,0 0-16,0 0 0,0 1 0,0-1 16,0 0-16,0 0 0,0 0 0,0 0 15,0 1-15,0-1 0,0 0 16,21-21-16,0 21 0,0-21 0,0 0 16,1 0-16,20 0 15,-21 0-15,0 0 0,22 0 0,-22 0 16,21 0-16,-21-21 0,22 0 0,-22 0 15,0-1-15,21 1 0,-21 0 0,1 0 16,-1-21-16,-21 20 0,21-20 16,-21 0-16,0-1 0,21 22 0,-21 0 15,0 0-15,0 0 0,-21 21 16,0 0-16,0 0 0,-1 0 0,22 21 16,-21 0-16,0 0 0,0 0 0,21 1 15,0-1-15,0 0 16,0 21-16,0-21 0,0 1 0,0-1 15,0 0-15,21 0 0,0 0 16,0-21-16,1 21 0,-1-21 16,0 0-16,0 0 0,0 0 0,0 0 15,1 0-15,-1 0 0,0-21 16,0 0-16,-21 0 16,0 0-16,0 0 0,0-1 0,0 1 15,0 0-15</inkml:trace>
  <inkml:trace contextRef="#ctx0" brushRef="#br0" timeOffset="124631.44">18584 11240 0,'-63'21'0,"126"-42"0,-169 42 0,85-21 0,0 0 15,0 0-15,42 0 16,0 0-1,0 0-15,1 0 0,20 0 0,0-21 16,1 21-16,-22 0 0,21-22 16,-21 22-16,22 0 0,-22-21 0,0 0 15,0 21-15,-21-21 0,0 0 16,21 21-16</inkml:trace>
  <inkml:trace contextRef="#ctx0" brushRef="#br0" timeOffset="125307.06">20743 11345 0,'21'0'0,"-42"0"0,64-21 0,-43 0 0,0 0 15,0 0-15,0 0 0,0-1 0,0 1 16,0 0-16,-22 21 16,1 0-16,0 0 15,-21 0-15,21 0 0,-1 21 0,1 0 16,0 1-16,-21 20 0,42-21 0,-21 21 16,-1 1-16,22-1 0,0 0 0,0 1 15,0-22-15,0 21 0,0 1 0,0-22 16,22 21-16,-1-21 0,21 0 0,-21 1 15,22-1-15,-1 0 0,0-21 16,1 0-16,-1 21 0,0-21 0,1 0 16,-1 0-16,0 0 0,-21-21 0,22 21 15,-1-21-15,-21 0 0,0-1 0,1 1 16,-1 0-16,-21 0 0,0-21 16,0 20-16,0-20 0,0 0 0,0-22 15,0 22-15,-21 0 0,-1-22 16,1 22-16,0-1 0,0 1 0,0 21 15,0 0-15,-1 0 0,-20-1 0,21 22 16,-21 0-16,20 0 0,-20 22 0,21-1 16,-21 0-16,20 0 0,1 0 0,0 0 15,0 1-15,0-1 0,21 21 0,0-21 16,0 0-16,0 1 0,0-1 16,21 0-16,0-21 0,0 21 0,22-21 15,-1 0-15,-21 0 0,21 0 0,1 0 16,-1 0-16</inkml:trace>
  <inkml:trace contextRef="#ctx0" brushRef="#br0" timeOffset="126119.6">21548 11007 0,'0'0'0,"21"-21"0,0-85 16,0 63-16,-21 22 0,0 0 0,0 0 15,0 42 1,-21-21-16,0 21 15,0 0-15,21 22 0,-22-22 0,1 21 16,0 1-16,21-22 0,-21 42 0,0-20 16,21-1-16,-21 21 0,21-20 15,0 20-15,-22-20 0,22-1 0,-21 0 16,21 1-16,0-1 0,0 0 16,-21 1-16,21-22 0,0 21 0,0-21 15,-21 0-15,21 1 0,0-1 0,0 0 16,0 0-16,-21-21 31,21-21-31,-21 0 16,21 0-16,-22 21 0,22-22 0,0 1 15,-21 0-15,21 0 16,0 0-16,0 0 16,-21 21-1,42 0 16,0 21-31,1-21 0,-1 21 0,0-21 16,21 0-16,-21 21 0,22-21 16,-1 0-16,0 0 0,1 0 0,-1 21 15,0-21-15,22 0 0,-22 0 0,1 0 16,-1 0-16,0 0 0,1 0 0,-22 0 16,21-21-16,-21 21 0,0-21 0,-21 0 15,22 0-15,-22-1 0,21 1 16,-21 0-16,0 0 0,0 0 15,0 0-15,0-1 0,0 1 0,0 0 16,-21 21-16,-1 0 16,1 0-16,0 21 0,0-21 15,21 21-15,-21 1 0,0 20 16,-1-21-16,22 0 0,-21 22 0,0-22 16,0 21-16,0 0 0,21 1 0,0-1 15,-21 0-15,21 1 0,-22-1 0,22 0 16,0 22-16,0-22 0,0 1 0,0 20 15,-21-21-15,0 1 0,21-1 16,-21 0-16,21 1 0,0-1 0,0 0 16,-21 1-16,21-1 0,-21 0 15,-1-20-15,22 20 0,-21 0 0,0-21 16,21 1-16,-21-1 0,0 0 0,0 0 16,-1 0-16,1-21 0,0 0 0,-21 0 15,21 0-15,-1 0 0,1 0 16,0-21-16,21 0 0,0 0 15,0 0-15,0-1 16,0-20-16,0 21 0,0 0 0,21-22 16,0 1-16,1 21 0,20-21 0,-21-1 15,21-20-15</inkml:trace>
  <inkml:trace contextRef="#ctx0" brushRef="#br0" timeOffset="126315">22161 11345 0,'0'-21'0,"0"42"0,0-63 0,-21 42 16,0-21-1,42 21 32,0 21-47,1-21 0,-1 0 16,-21 21-16,21-21 0,0 21 15</inkml:trace>
  <inkml:trace contextRef="#ctx0" brushRef="#br0" timeOffset="126651.81">22437 11515 0,'0'21'0,"21"-21"16,0 0-1,0 0-15,0 0 16,-21-21-16,21 21 0,1-21 0,-1 21 15,-21-22-15,21 22 0,-21-21 0,21 21 16,-21-21-16,0 0 16,-21 21-1,0 0-15,0 0 0,-1 21 16,1 0-16,0-21 0,0 21 0,0 1 16,0-1-16,21 0 0,-22 0 0,1 21 15,21-20-15,0-1 0,0 0 0,0 0 16,0 0-16,0 0 0,0 1 0,0-1 15,0 0-15,0 0 0,0 0 16,21-21-16,1 0 0,-1 0 16,0 0-16,21 0 0,-21 0 15,1 0-15,-1 0 0,21 0 0,-21 0 16,0-21-16,22 21 0,-22-21 0,21 0 16,-21 21-16</inkml:trace>
  <inkml:trace contextRef="#ctx0" brushRef="#br0" timeOffset="127207.11">23093 11451 0,'0'0'16,"0"-21"-16,0 0 0,0 0 15,-21 21-15,-1 0 16,1 0-16,0 21 0,0 0 16,0 0-16,-22 0 0,22 1 0,0-1 15,21 0-15,-21 21 0,0-21 0,21 1 16,0-1-16,0 0 0,0 0 15,0 0-15,0 0 0,0 1 16,21-1-16,0-21 0,0 0 16,0 21-16,22-21 0,-22 0 0,0 0 15,21 0-15,-20 0 0,-1 0 0,21 0 16,-21 0-16,0-21 0,1 21 16,20-21-16,-21-1 0,0 1 0,0 0 15,1 0-15,-1-21 0,0-1 0,0 1 16,0 0-16,22-1 0,-22 1 0,0-22 15,21-41 1,-21 62-16,-21 1 0,0 21 0,22-22 16,-22 22-16,0 0 0,0 0 0,-22 21 31,22 21-31,-21-21 0,0 21 0,0 0 16,0 22-16,0-22 0,21 21 15,-22 1-15,22-22 0,-21 21 0,21 0 16,-21 1-16,21-1 0,0 0 0,0-20 15,0 20-15,0-21 0,0 21 0,0-20 16,0-1-16,0 0 0,0 0 0,0 0 16,0 0-16,21 1 0,0-22 15,1 21-15,-1-21 16,0 0-16,0 0 0,0 0 16,0 0-16,1 0 0,-1-21 15,0 21-15,0-22 0,0 22 0,0-21 16,-21 0-16,22 0 15,-22 0-15,0 0 0,0-1 0,0 1 16</inkml:trace>
  <inkml:trace contextRef="#ctx0" brushRef="#br0" timeOffset="127460.07">23495 11240 0,'0'0'0,"-21"0"0,42 0 31,0 21-16,0-21-15,0 0 0,1 0 0,-1 0 16,0 0-16,0 0 0,0 0 16,22 0-16,-22 0 0,0 0 0,21 0 15,-21 0-15,1 0 0,-1 0 0,0 0 16,0 0-16,0 0 16,-42 0 30,21 21-46,-21-21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39:36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1355 974 0,'0'0'0,"0"-21"0,0-1 15,0 1 1,0 0-1,0 0-15,0 0 16,0 0-16,0-1 31,-22 22-31,1 0 16,0 0-16,0 0 0,0 0 0,-22 22 16,22-1-16,0 0 0,0 0 15,0 0-15,0 0 0,-1 1 0,1-1 16,0 21-16,0-21 0,21 22 15,-21-22-15,21 21 0,-21-21 0,21 22 16,-22-22-16,22 0 0,0 21 16,0-21-16,0 1 0,0-1 0,0 0 15,0 0-15,22 0 16,-1 0-16,0-21 0,-21 22 0,21-22 16,0 0-16,22 0 0,-22 0 15,0 21-15,0-21 0,0 0 16,0 0-16,1 0 0,20 0 15,-21 0-15,0 0 0,0 0 0,1-21 16,-1 21-16,0-22 0,0 22 0,0-21 16</inkml:trace>
  <inkml:trace contextRef="#ctx0" brushRef="#br0" timeOffset="352.72">1799 635 0,'0'-21'15,"0"42"17,0 0-32,0 22 15,0-22-15,0 0 0,0 21 0,0 1 16,-21-1-16,21 0 0,0 1 15,-21-1-15,21 0 0,0 1 0,0-1 16,0 0-16,0 1 0,0-1 16,0-21-16,-21 0 0,21 22 0,0-22 15,0 0-15,0 0 16,0 0-16,0 0 0,21-21 62,-21-21-62,0 0 0</inkml:trace>
  <inkml:trace contextRef="#ctx0" brushRef="#br0" timeOffset="998.45">2328 1037 0,'0'0'0,"0"-21"0,0 0 15,0 0-15,0 0 0,0-1 16,0 1-16,-21 21 15,0 0-15,0 0 0,0 0 16,-1 0-16,-20 0 0,21 0 16,0 21-16,0 1 0,-1-1 15,1 0-15,0 21 0,0-21 16,21 22-16,-21-22 0,21 21 0,-21-21 16,21 22-16,0-22 0,0 21 0,0-21 15,0 1-15,0-1 0,0 0 16,0 0-16,0 0 0,21-21 15,0 0-15,0 0 0,0 0 16,0 0-16,1 0 0,-1 0 16,0 0-16,0-21 0,-21 0 15,21 21-15,0-21 0,1 0 16,-22-1-16,21 1 0,0 0 16,-21 0-16,21-21 0,-21 20 15,21-20-15,0 21 0,-21 0 0,0-22 16,0 22-16,0 0 0,22 0 15,-22 42 1,0 0 0,0 0-16,0 1 0,0-1 15,0 21-15,0-21 0,0 0 0,0 1 16,0 20-16,0-21 0,0 0 0,0 0 16,0 1-16,0-1 15,0 0-15,21 0 0,0 0 16,0-21-1,0 0 1</inkml:trace>
  <inkml:trace contextRef="#ctx0" brushRef="#br0" timeOffset="1580.03">3027 1058 0,'0'0'0,"21"-21"0,0 21 16,-21-21-16,0 0 0,0 0 15,0 0 1,-21 21 0,0 0-1,0 21-15,-22-21 0,22 21 16,0 0-16,0-21 0,-22 21 0,22 0 15,0 1-15,0-1 0,0 0 0,0 0 16,-1 0-16,22 0 16,0 1-16,0-1 0,0 0 15,0 0 1,22-21 0,-1 0-16,0 0 0,-21 21 15,21-21-15,0 0 0,0 0 16,1 21-16,-1-21 0,0 0 15,0 0-15,0 0 0,-21 22 16,21-22-16,1 0 16,-1 0-16,-21 21 15,0 0 1,0 0 0,-21 0-16,-1-21 15,1 0-15,0 0 0,0 21 16,-21-21-16,20 0 0,1 0 15,0 0-15,0 22 0,-21-22 0,20 0 16,1 0-16,0 0 0,0 0 16,0 0-16,0 0 15,-1 0-15,22-22 47,22 1-47,-1 21 16</inkml:trace>
  <inkml:trace contextRef="#ctx0" brushRef="#br0" timeOffset="2309.94">3619 1058 0,'22'-42'0,"-22"21"31,-22 21 1,1 0-32,0 0 0,0 0 15,0 0-15,0 21 0,-1-21 0,1 21 16,0 0-16,0-21 0,0 22 16,0-1-16,-1-21 0,22 21 0,-21 0 15,21 0-15,0 0 16,0 1-16,0-1 15,21-21 1,1 0-16,-22 21 0,21-21 16,0 0-16,0 21 0,0-21 15,0 0-15,1 0 0,-1 21 16,0-21 0,0 0-16,-21 21 0,21 1 15,-21-1 1,0 0-1,0 0 1,-21 0 0,0-21-16,0 0 15,21 21-15,-21-21 0,-1 22 0,1-22 16,0 0-16,0 0 0,0 0 16,0 21-16,-1-21 0,1 0 15,0 0-15,0 0 0,0 0 16,0 0-16,-1 0 15,1 0-15,0 0 16,0 0-16,0 0 16,21-21 31</inkml:trace>
  <inkml:trace contextRef="#ctx0" brushRef="#br0" timeOffset="3260.55">5143 635 0,'0'0'0,"0"-21"16,0 0 0,-21 42 15,21 0-15,-21 21-16,21-20 0,0 20 15,-21 0-15,0 1 0,0-1 0,21 21 16,-22-20-16,1-1 0,0 0 15,0 1-15,21-1 0,-21 0 0,0 1 16,-1-22-16,1 0 0,0 21 16,21-20-16,-21-1 0,21 0 15,-21-21-15,21 21 16,0-42 0,0 0-1,21 21-15,-21-21 0,21-1 0,0 1 16,-21-21-16,21 21 0,1-22 15,-1 22-15,0-21 0,0 0 16,0-1-16,-21-20 0,21 20 0,1 1 16,-1 0-16,0-1 0,-21 1 15,21 0-15,0-1 0,-21 22 0,0 0 16,21 0-16,-21 0 0,0 0 0,22-1 16,-22 1-1,0 42 1,21-21-16,-21 22 0,0 20 0,0-21 15,21 21-15,-21 1 0,0-1 16,0 0-16,0 1 0,0-1 0,0 22 16,0-22-16,0 0 0,0-21 15,0 22-15,0-1 0,0-21 16,0 0-16,0 22 0,0-22 16,0 0-16,0 0 0,0 0 15,-21-42 32,0 0-31,-1 0-16</inkml:trace>
  <inkml:trace contextRef="#ctx0" brushRef="#br0" timeOffset="3436.45">4868 1143 0,'0'0'0,"21"0"31,1 0-15,-1 0-16,0 0 0,0-21 0,21 21 15,-20 0-15,20 0 0,-21-21 16,0 21-16,22-21 0,-22 21 0,21-22 16,0 1-16,-20 21 0,20 0 15</inkml:trace>
  <inkml:trace contextRef="#ctx0" brushRef="#br0" timeOffset="3752.27">5630 889 0,'0'0'15,"0"21"32,0 0-47,0 1 0,0-1 16,0 0-16,0 21 0,0-21 0,-21 1 15,21 20-15,0-21 0,0 21 0,0 1 16,0-22-16,-21 21 0,21-21 16,-21 22-16,21-22 0,0 21 15,0-21-15,0 1 0,-21 20 0,21-21 16,0 0-16,0 0 0,-22 1 0,22-1 16,0 0-16,0 0 0,0 0 15,0 0-15,0 1 0,0-1 16,0-42 15,0-1-31,0 1 16</inkml:trace>
  <inkml:trace contextRef="#ctx0" brushRef="#br0" timeOffset="4096.64">5546 1037 0,'0'0'16,"0"-21"-16,0 0 0,0 0 16,21 21-1,0-21-15,0 21 0,0 0 0,0 0 16,22 0-16,-22 0 0,0 0 0,0 0 16,0 0-16,1 0 0,-1 0 15,0 21-15,0 0 0,0-21 0,-21 21 16,0 0-16,0 0 0,0 1 15,0-1-15,0 0 0,0 0 16,-21 0-16,0 0 0,0 1 0,0-1 16,-1-21-16,-20 21 0,21-21 15,0 21-15,0-21 0,-1 0 0,1 0 16,0 21-16,42-21 47,0 0-47,1-21 0,20 21 0,-21-21 15</inkml:trace>
  <inkml:trace contextRef="#ctx0" brushRef="#br0" timeOffset="4400.47">6117 910 0,'0'21'31,"0"1"-15,0-1-16,0 0 0,0 0 0,0 21 15,-21-20-15,21 20 0,0-21 16,0 21-16,0-20 0,-21 20 0,21 0 16,-21-21-16,21 22 0,0-22 15,0 0-15,0 21 0,0-20 16,-22-1-16,22 0 0,0 0 0,-21 0 15,21 0-15,0 1 0,-21-1 16,21 0 0</inkml:trace>
  <inkml:trace contextRef="#ctx0" brushRef="#br0" timeOffset="4771.78">6117 847 0,'21'0'0,"-42"0"0,63 0 0,-20-21 0,-1 21 16,0 0-16,0 0 15,0 0-15,0 0 0,1 21 16,-1-21-16,-21 21 0,21 0 0,0-21 16,-21 21-16,21 0 0,-21 1 15,0-1-15,0 0 0,0 0 0,0 0 16,0 0-16,-21 1 0,0-1 0,0 0 16,0 0-16,-1 0 0,1-21 15,0 21-15,0-21 0,0 0 0,0 22 16,-1-22-16,22 21 0,-21-21 15,0 0 1,21-21 0,21-1-1,0 22-15</inkml:trace>
  <inkml:trace contextRef="#ctx0" brushRef="#br0" timeOffset="5108.59">6583 508 0,'0'21'16,"0"0"-16,0 1 15,0 20-15,0-21 0,0 0 16,0 22-16,-21-22 0,21 21 15,-22 0-15,22 1 0,-21-1 0,21-21 16,0 22-16,0-1 0,-21-21 16,21 21-16,-21-20 0,21 20 0,0-21 15,0 0-15,0 0 0,-21 1 16,21-1-16,0 0 0,-21 0 0,21 0 16,0 0-16,21-21 46,0 0-46,-21-21 0</inkml:trace>
  <inkml:trace contextRef="#ctx0" brushRef="#br0" timeOffset="5560.33">6879 1058 0,'0'0'0,"0"-21"0,21 21 16,0 0-16,1-21 15,-1 21-15,-21-21 0,21 21 16,-21-21-16,21 21 0,-21-21 15,21-1-15,-21 1 16,0 0-16,0 0 0,0 0 16,-21 21-1,0 0 1,0 0-16,0 0 0,21 21 16,-22 0-16,1 0 0,21 0 15,-21 22-15,0-22 0,21 0 0,0 21 16,-21-20-16,21-1 0,0 21 0,-21-21 15,21 0-15,0 1 16,0-1-16,0 0 0,0 0 16,0 0-16,21-21 15,0 0-15,0 0 16,0 0-16,0 0 0,1 0 0,-1 0 16,0-21-16,0 21 0</inkml:trace>
  <inkml:trace contextRef="#ctx0" brushRef="#br0" timeOffset="6296.91">7874 550 0,'-21'0'16,"42"0"-16,-63 0 0,20 0 0,1 0 15,0 0-15,0 22 0,-21-22 0,20 21 16,1-21-16,0 0 0,0 21 0,0-21 15,21 21-15,-21-21 16,21 21-16,0 0 31,21-21-31,0 0 16,0 0-16,0 0 0,0 0 16,1 22-16,-1-22 0,0 0 15,0 21-15,0-21 0,-21 21 16,21-21-16,-21 21 15,0 0-15,0 0 16,-21 1-16,0-1 0,0-21 16,0 21-16,0 0 0,-1 0 15,-20-21-15,21 21 0,-21 1 0,20-22 16,1 21-16,0-21 0,0 0 0,0 21 16,0-21-16,21 21 15,21-21 16,-21 21-31,21-21 0,0 0 16,0 0-16,0 21 16,1-21-16,-22 22 15,21-22-15,0 21 16,-21 0-16,0 0 0,0 0 16,0 0-16,0 1 0,0-1 15,-21 0-15,21 0 0,-21 0 16,21 0-16,0 1 0,0-1 15,0 0-15,0 0 16,0 0 0,21-21 15,0 0-15</inkml:trace>
  <inkml:trace contextRef="#ctx0" brushRef="#br0" timeOffset="7088.01">7429 2371 0,'0'-21'16,"0"-1"0,22 22-1,-1 0-15,0-21 16,0 21-16,0 0 16,0 0-16,1 0 0,-1 0 15,0 0-15,0 0 0,-21 21 16,0 1-1,0-1-15,-21 0 16,0 0-16,0 0 16,-1-21-16,1 21 0,0 1 0,0-22 15,0 21-15,0-21 0,-1 21 16,1-21-16,21 21 0,0 0 47,21-21-32,1 0 1,-22 21-16,21 1 0,-21-1 16,21 0-16,0 0 15,0 0-15,-21 0 0,21 1 16,1-22-16,-22 21 0,21 0 0,-21 0 16,21 0-16,0 0 0,-21 1 0,0-1 15,21 0-15,0-21 0,-21 21 16,0 0-16,0 0 0,0 1 15,0-1-15,0 0 0,0 0 16,-21-21-16,0 21 0,0 0 0,0-21 16,0 22-16,-1-22 0,1 0 0,0 21 15,0-21-15,0 0 0,21 21 16,-21-21-16,-1 0 16,22-21-1,0 0 1,0-1-16</inkml:trace>
  <inkml:trace contextRef="#ctx0" brushRef="#br0" timeOffset="8172.62">5143 1715 0,'0'0'0,"-21"0"0,0 0 16,0 0-1,0 0 1,21 21 31,21-21-47,0 0 0,0 0 0,22 0 16,-22 0-16,21 0 0,0 0 15,1 0-15,20 0 0,1 0 0,-1 0 16,22 0-16,-22 0 0,22 0 15,0 0-15,-1 0 0,1 0 16,0 0-16,-22 0 0,22 0 0,0 0 16,-1 0-16,-20 0 0,20 0 0,-20 21 15,-1-21-15,1 0 0,-1 0 0,1 0 16,-22 0-16,1 0 0,-1 0 16,-21 0-16,21 0 0,-20 0 0,-1 0 15,0 0-15,-21-21 16,-21 21 15,0 0-31,-1 0 16,1 0-16,0 0 15,0 0-15,0 0 0,0 0 0,-1 0 16,1 0-16,-21 0 0,21 0 0,-22 0 16</inkml:trace>
  <inkml:trace contextRef="#ctx0" brushRef="#br0" timeOffset="8780.32">4995 1926 0,'21'0'31,"1"0"-15,-1 0-16,0 0 0,0 0 15,0 0-15,0 0 0,1 0 16,-1 0-16,21 0 0,-21 0 0,22 0 16,-1 0-16,21 0 0,-20 0 0,20 0 15,1 0-15,-1 0 0,1 0 16,-1 0-16,1 0 0,-1-21 0,1 21 15,-1 0-15,1 0 0,-1 0 16,1 0-16,-22 0 0,22 0 0,-22 0 0,21 0 16,-20 0-16,-22 0 15,21 0-15,1 0 0,-22 0 0,0 0 16,0 0-16,0 0 0,0 0 0,1 0 31,-1 0-31,-42 21 78,-1-21-62</inkml:trace>
  <inkml:trace contextRef="#ctx0" brushRef="#br0" timeOffset="17988.12">1630 5376 0,'0'0'0,"21"-21"16,-21 0-16,21 0 16,-21 0-1,0 0 1,0 42 31,0 0-47,0 0 0,-21 0 15,21 0-15,-21 1 0,21-1 16,-21 0-16,21 0 0,0 21 0,-22 1 16,1-22-16,21 21 0,-21 1 15,21-1-15,0 0 0,-21 1 16,21-1-16,-21-21 0,21 21 16,-21 1-16,-1-1 0,1 0 0,21 1 15,-21-22-15,0 21 0,0 1 16,0-22-16,-1 21 0,22-21 0,-21 22 15,0-22-15,21 21 0,0-21 16,-21 0-16,21 1 0,0-1 0,-21 0 16,21 0-16,0-42 47,0 0-32,0 0 1,0-1-16,21 1 0,-21 0 15,21 0-15,-21 0 0,0 0 16,21-22-16</inkml:trace>
  <inkml:trace contextRef="#ctx0" brushRef="#br0" timeOffset="18500.9">1693 5228 0,'0'0'16,"0"21"31,0 1-47,0-1 0,0 0 15,0 0-15,0 0 0,0 0 16,0 1-16,0 20 0,0-21 16,0 21-16,0 1 0,0-1 15,0 0-15,0 1 0,0-1 0,0 0 16,0 22-16,-21-22 0,21 1 0,0-22 15,0 21-15,-21 0 0,21 1 16,0-22-16,0 21 0,0-21 0,0 1 16,0-1-16,0 0 0,0 0 15,0 0-15,0 0 0,0 1 16,0-1 0,0 0-1,0-42 32,-21 0-47,0-1 16</inkml:trace>
  <inkml:trace contextRef="#ctx0" brushRef="#br0" timeOffset="18759.77">1270 6117 0,'0'0'0,"21"0"0,0 0 16,0 0-16,1 0 0,20 0 15,-21-21-15,0 21 0,0 0 0,22 0 16,-22 0-16,0 0 0,0-21 15,0 21-15,1 0 0,-1 0 16,-21-21-16,21 21 0,0-21 16</inkml:trace>
  <inkml:trace contextRef="#ctx0" brushRef="#br0" timeOffset="19226.48">1990 5842 0,'0'21'46,"0"0"-46,0 1 16,0-1-16,0 21 16,0-21-16,0 0 0,0 1 0,0 20 15,0-21-15,0 21 0,0 1 16,0-1-16,0 0 0,0 1 0,-22-1 16,22 0-16,-21 22 0,21-22 15,-21 1-15,21 20 0,-21-21 0,21 1 16,0-1-16,0 0 0,0 1 0,0-1 15,-21-21-15,21 0 0,0 22 16,0-22-16,0 0 0,0 0 0,0 0 16,-21-21-1,21 22-15,0-44 47,0 1-47,21 0 0,0 0 16,-21 0-16,0 0 0,21-1 15,-21 1-15</inkml:trace>
  <inkml:trace contextRef="#ctx0" brushRef="#br0" timeOffset="19612.25">2074 6033 0,'0'-22'0,"0"44"0,-21-44 0,21 1 16,0 0-16,0 0 16,0 0-1,21 0 1,0 21-16,1 0 0,-1 0 0,0 0 16,0 0-16,0 0 15,0 0-15,1 0 0,-1 21 16,0-21-16,0 21 0,0 0 15,-21 0-15,0 0 16,0 1-16,0-1 0,0 0 16,-21 0-16,0 0 15,0 0-15,0-21 0,-1 22 16,1-1-16,0-21 0,21 21 0,-21-21 16,0 21-1,42-21 32</inkml:trace>
  <inkml:trace contextRef="#ctx0" brushRef="#br0" timeOffset="20111.98">2730 5863 0,'-21'0'15,"0"0"-15,21 21 16,0 1-16,-21-22 15,21 21-15,0 0 0,-21 0 0,21 0 16,0 0-16,0 1 0,0-1 0,0 0 16,0 21-16,-21-21 0,21 22 15,-22-22-15,22 21 0,0 1 0,-21-1 16,21 0-16,0 1 0,-21 20 16,0-21-16,0 1 0,21 20 0,0-20 15,-21-1-15,21 0 0,-22 1 16,22-1-16,0 0 0,0-21 15,0 22-15,0-22 0,0 21 0,0-21 16,0 1-16,0-1 0,-21 0 0,21 0 16,0 0-16,0 0 15,0-42 17,0 0-17,0 0-15,21 21 0,-21-21 0,0 0 16,0-1-16,0-20 0,22 21 0,-22 0 15,21-22-15,-21 1 0,0 21 16</inkml:trace>
  <inkml:trace contextRef="#ctx0" brushRef="#br0" timeOffset="20556.31">2625 5990 0,'0'0'0,"-22"-21"0,22 0 16,0 0-16,0 0 0,0-1 0,0 1 16,0 0-16,22 21 15,-1-21-15,-21 0 0,21 21 16,0-21-16,0 21 16,0-22-16,1 22 0,-1 0 0,0 0 15,0 0-15,0 0 0,0 0 16,1 0-16,-1 0 0,0 22 0,0-1 15,0 0-15,0-21 16,-21 21-16,0 0 0,0 0 0,22-21 16,-22 22-16,0-1 0,0 0 15,0 0-15,0 0 16,-22 0-16,1 1 0,0-22 16,0 21-16,21 0 0,-21-21 15,0 21-15,-1-21 0,1 21 16,0-21-16,21 21 0,-21-21 15,0 0-15,21 22 0,-21-22 16,21 21-16,-22-21 16,22-21 31,22-1-47</inkml:trace>
  <inkml:trace contextRef="#ctx0" brushRef="#br0" timeOffset="21024.32">3408 4953 0,'-21'21'15,"21"0"-15,-22 1 0,22-1 0,0 0 16,0 0-16,0 21 0,0-20 15,0 20-15,-21 0 0,21-21 0,-21 22 16,21-1-16,-21 0 0,21 1 0,-21-1 16,21 0-16,-21 1 0,-1 20 15,22-20-15,0-1 0,-21 0 0,21-21 16,-21 22-16,21-22 0,-21 21 16,21-21-16,0 1 0,0-1 15,0 0-15,0 0 0,0 0 16,21-21 31,0-21-47,0 0 15,1 21-15,-22-21 0</inkml:trace>
  <inkml:trace contextRef="#ctx0" brushRef="#br0" timeOffset="21497.57">3683 5821 0,'21'-21'0,"-42"42"0,63-42 15,-21 0-15,1 21 0,-1-22 0,0 1 16,0 0-16,0 0 16,-21 0-16,0 0 0,0-1 0,0 1 15,0 0-15,0 0 0,0 0 16,0 0-16,0-1 16,-21 22-16,0 0 15,0 0-15,0 0 0,-1 0 16,1 22-16,0-1 0,0 0 15,0 21-15,0-21 0,-1 1 0,1 20 16,0-21-16,0 21 0,21-20 0,0 20 16,0-21-16,0 0 0,0 22 15,0-22-15,0 0 0,0 0 0,0 0 16,21 0-16,0-21 0,0 22 16,1-22-16,-1 0 0,0 21 0,0-21 15,21 0-15,-20 0 0,-1 0 16,0 0-16,21 0 0,-21 0 0,1 0 15,-1 0-15,-21-21 16,21 21-16,-21-22 0</inkml:trace>
  <inkml:trace contextRef="#ctx0" brushRef="#br0" timeOffset="22727.87">6138 5736 0,'21'-21'0,"-42"42"0,64-63 15,-22 21-15,-21 0 16,0-1-16,0 1 15,0 0-15,0 0 0,0 0 16,0 0-16,0-1 0,-21 1 0,-1 0 16,1 0-16,0 21 15,0 0-15,21-21 0,-21 21 16,0 0-16,-1 0 0,1 0 0,0 0 16,0 0-16,0 21 0,-22-21 0,22 21 15,21 0-15,-21 22 0,0-22 16,0 21-16,0-21 0,21 22 0,0-1 15,0 0-15,0 1 0,-22-1 16,22 0-16,0 1 0,0-22 0,0 21 16,0-21-16,0 0 0,0 1 0,0-1 15,0 0-15,0 0 0,22-21 16,-1 21-16,0-21 0,0 0 16,0 0-16,0 0 0,1 0 15,-1-21-15,0 0 0,0 21 16,-21-21-16,21 0 0,0-1 15,1 1-15,-1 0 0,0 0 0,0-21 16,0 20-16,0-20 0,1 21 0,-22-21 16,21-1-16,-21 1 0,21 21 15,-21-22-15,21 22 0,-21 0 0,0 0 16,0 0-16,0 0 0,0 42 31,0 0-31,0 0 16,0 21-16,0 1 0,0-22 0,0 21 15,0 1-15,0-1 0,0 0 16,0-21-16,0 22 0,0-22 16,21 21-16,0-21 0,1 1 0,-22-1 15,21 0-15,21-21 0,-21 21 0,0-21 16,1 0-16,-1 21 0,21-21 16,-21 0-16,0 0 0,1 0 0,-1 0 15,0 0-15,0 0 0,0-21 16,0 0-1,1 0-15</inkml:trace>
  <inkml:trace contextRef="#ctx0" brushRef="#br0" timeOffset="23092.66">7937 5652 0,'0'0'0,"-21"21"0,0-21 0,0 21 15,42-21 16,0 0-31,0 0 16,1 0-16,-1 0 0,0 0 0,0 0 16,21 0-16,-20 0 0,-1-21 15,0 21-15,21 0 0,-21 0 0,1 0 16,-1 0-16,0 0 0,0 0 16,-21-21-16,21 21 0,-42 0 46</inkml:trace>
  <inkml:trace contextRef="#ctx0" brushRef="#br0" timeOffset="23341.56">7895 5884 0,'0'22'15,"21"-22"16,0 0-15,1 0-16,-1 0 0,0 0 16,0 0-16,0 0 0,22 0 0,-22 0 15,0 0-15,0 0 0,0-22 16,0 22-16,1 0 0,-1 0 16,0 0-1,0-21-15,0 21 16,-21-21-16</inkml:trace>
  <inkml:trace contextRef="#ctx0" brushRef="#br0" timeOffset="24100.66">9356 5546 0,'0'0'0,"0"-43"16,0 22-16,0 0 15,0 0-15,0 0 16,21 0-16,0 21 0,0-22 0,-21 1 15,21 21-15,0-21 0,1 21 16,-1-21-16,0 21 0,0 0 0,0 0 16,22 0-16,-22 0 0,0 0 15,0 0-15,21 0 0,-20 0 16,-1 21-16,0 0 0,0 0 0,0 1 16,0-1-16,-21 21 0,0-21 0,0 22 15,22-22-15,-22 0 0,0 21 16,0-21-16,0 22 0,0-22 0,0 0 15,-22 0-15,22 0 0,-21 1 0,21-1 16,-21 0-16,0-21 0,21 21 16,-21 0-16,0-21 0,-1 21 15,1-21 1,21-21 15,0 0-31,0 0 16,0 0-16,0 0 0,21-22 0,1 22 15,-1 0-15,0-21 0,0 20 0,0-20 16,22 21-16,-22-21 0,21 20 16,-21-20-16,22 21 0,-1 0 0,0 0 15,1-1-15,-1 1 0,-21 0 0,21 21 16,1 0-16,-22 0 0,0 0 0,0 0 16,0 0-16,1 21 0,-1 0 15,-21 1-15,21-1 0,-21 0 16,0 0-16,0 21 0,0-20 0,0 20 15,0-21-15,0 21 0,-21-20 0,0 20 16,-1-21-16,22 21 0,0-20 16,-21-1-16,0 0 0,21 0 0,-21 0 15,21 0-15,0 1 0,-21-22 16,21 21-16,0-42 47,21-1-47,0 1 15,0 0-15</inkml:trace>
  <inkml:trace contextRef="#ctx0" brushRef="#br0" timeOffset="25217.41">11007 5461 0,'0'-21'0,"0"42"0,21-63 0,-21 21 16,0-1-16,0 1 0,0 0 15,-21 21 1,21-21-16,-22 21 16,1 0-16,0 0 0,0 0 0,0 21 15,0 0-15,-1 0 0,1 1 16,0-1-16,0 21 0,21-21 16,-21 22-16,0-22 0,-1 21 0,22 0 15,0-20-15,0 20 0,0 0 0,0-21 16,0 22-16,0-22 0,0 0 0,0 0 15,0 0-15,0 1 0,22-1 16,-22 0-16,21-21 0,0 0 16,0 0-16,0 0 0,0 0 0,1 0 15,-1 0-15,21 0 0,-21-21 0,0 0 16,1-1-16,-1 1 0,0 0 0,21 0 16,-21 0-16,1-22 0,-1 1 15,21 21-15,-21-21 0,0-1 0,1 22 16,-1-21-16,0 21 0,0-1 0,0 1 15,-21 0-15,21 21 0,-21-21 16,0 42 15,0 0-31,-21 0 0,0 1 0,21-1 16,-21 0-16,21 0 0,-21 21 16,0-20-16,21 20 0,-22-21 0,22 0 15,0 0-15,0 22 0,-21-22 0,21 0 16,0 0-16,0 0 0,0 1 0,0-1 15,21-21 1,1 0-16,-1 0 0,0 0 16,0 0-16,0 0 15,0-21-15,1 21 0,20-22 0,-21 1 0,0 0 16,0 0-16,1-21 0,-1 20 16,0 1-16,0 0 0,-21 0 15,21 0-15,-21 0 0,21-1 0,-21 1 16,22 21-16,-22 21 15,0 1 1,0-1-16,0 0 0,-22 0 16,22 0-16,0 0 0,0 1 0,-21-1 15,21 0-15,0 0 0,0 0 0,0 0 16,0 1-16,0-1 16,21-21-16,1 0 0,-22 21 0,21-21 15,0 0-15,0 0 0,0 0 0,0 0 16,1 0-16,-1-21 15,0 21-15,-21-21 0,21-1 16,0 1-16,-21 0 0,21 0 0,-21 0 16,22 0-16,-22-22 0,21 22 0,-21-21 15,0-1-15,0 1 0,0 21 0,0-21 16,0 20-16,0 1 0,0 0 16,0 0-16,-21 0 0,-1 21 0,1 0 15,42 0 32,1 0-47,-1 0 0,0 0 16,0 0-16,0 0 0,0 0 15,1 0-15,-1 0 0,0-21 0,0 21 16,0 0-16,0 0 16,-42 0 15,0 0-31</inkml:trace>
  <inkml:trace contextRef="#ctx0" brushRef="#br0" timeOffset="25684.15">10837 5461 0,'21'0'15,"-21"21"-15,0 0 16,0 1-16,0-1 15,0 0-15,-21-21 16,0 21-16,21 0 0,0 0 0,-21-21 16,0 22-16,0-1 0,-1-21 15,22 21-15,-21-21 0,0 0 16,0 0-16,0 0 16,21-21-16</inkml:trace>
  <inkml:trace contextRef="#ctx0" brushRef="#br0" timeOffset="26700.67">13801 4847 0,'0'-21'0,"0"42"0,21-63 0,-21 21 16,0-22-16,0 22 0,21 0 16,-21 0-16,0 0 0,0 0 0,0-1 15,0 1-15,0 64 47,-21-22-47,0 21 0,21 0 0,-22 1 16,1 20-16,0 1 0,21-1 0,-42 1 15,21-1-15,-1 1 0,-20-1 16,0-20-16,-1 20 0,1 1 0,0-1 16,-1 1-16,1-22 0,0 0 0,-1 1 15,1-1-15,21 0 0,-21-21 0,42 22 16,-22-22-16,22 0 16,22-21 15,-1-21-31,0 0 0,-21 0 15,21-1-15,-21 1 0,21-21 16,0 21-16,-21-22 0,22 1 0,-22 0 16,21-1-16,0 1 0,0 0 0,0-22 15,0 22-15,1-22 0,-1 1 0,21-1 16,-21 1-16,0-1 0,22 1 16,-22-1-16,0 1 0,0-1 0,22 1 15,-22 21-15,0-22 0,0 22 0,0 21 16,0-22-16,1 1 15,-1 21-15,0 0 0,0-1 16,0 22-16,-21 22 16,0-1-16,0 21 0,0-21 15,0 22-15,0 20 0,0-21 16,0 22-16,0-1 0,0 22 0,0-21 16,0-1-16,0 22 0,0-22 0,0 1 15,0-1-15,0-20 0,0 20 16,0 1-16,0-22 0,0 0 0,0 1 15,0-1-15,0 0 0,21-21 0,-21 22 16,22-22-16,-22 0 0,0 0 0,21 0 16,-21 1-1,0-44 17,0 1-32,-21 0 0,-1 21 15,-20-21-15,21 0 0,0 0 0</inkml:trace>
  <inkml:trace contextRef="#ctx0" brushRef="#br0" timeOffset="26892.56">13335 5482 0,'0'0'0,"-21"0"16,42 0-16,0 0 16,0 0-16,22 0 0,-22 0 15,21-21-15,-21 21 0,22 0 16,-1 0-16,0 0 0,1 0 0,-1-21 15,0 21-15,1 0 0,-1 0 0,0-21 16,1 21-16,-1-21 0,0 21 0,-21-22 16,22 1-16,-22 0 0,21 21 15</inkml:trace>
  <inkml:trace contextRef="#ctx0" brushRef="#br0" timeOffset="27236.54">14605 5059 0,'0'0'0,"0"-21"0,0 0 0,0-1 16,0 44 15,0-1-31,0 0 16,0 21-16,0 1 0,-21-1 0,21 0 15,-21 1-15,21 20 0,0-21 0,-22 22 16,1-22-16,0 22 0,21-1 0,-21 1 15,0-22-15,21 22 0,-21-1 16,-1 1-16,22-22 0,-21 21 0,21-20 16,-21-1-16,0 0 0,21 1 15,0-1-15,0 0 0,-21 1 0,21-22 16,0 0-16,0 0 0,0 0 0,0 1 16,21-44 15,-21 1-31,0 0 15,0-21-15,21 21 0,-21-1 0,0-20 16</inkml:trace>
  <inkml:trace contextRef="#ctx0" brushRef="#br0" timeOffset="27552.37">14436 5630 0,'0'-63'16,"0"126"-16,0-168 0,0 62 0,0 1 0,0 0 15,0-1-15,0 1 0,0 21 0,0-22 16,0 22-16,21-21 0,0 21 15,-21 0-15,21-1 0,21 1 0,-20 0 16,-1 21-16,21 0 0,-21 0 0,22 0 16,-1 0-16,-21 0 0,21 21 0,-20 0 15,20 1-15,-21-1 0,0 21 16,0-21-16,-21 22 0,0-1 0,0-21 16,0 21-16,-21-20 0,-21 20 15,21-21-15,0 0 0,-1 0 0,-20 1 0,21-1 16,-21 0-16,20 0 0,1 0 15,-21-21-15,21 21 0,0-21 16,-1 0-16,22 22 16,22-22 15,-1 0-31,0-22 16,0 22-16</inkml:trace>
  <inkml:trace contextRef="#ctx0" brushRef="#br0" timeOffset="27896.7">15198 5165 0,'0'0'0,"0"21"32,0 21-17,0-21-15,0 1 0,0 20 0,-22 0 16,22-21-16,0 22 0,0 20 15,-21-20-15,21-1 0,0 0 0,-21 22 16,0-22-16,21 22 0,-21-22 0,0 21 16,-1-20-16,1-1 0,-21 22 0,21-22 15,0 0-15,-1 1 0,1-1 0,0 0 16,0 1-16,21-1 0,0-21 16,-21 21-16,21-20 0,-21-1 15,21 0-15,0-42 47,0 0-47,0-1 0,21 1 16,-21-21-16,0 21 0,0 0 15,21-1-15</inkml:trace>
  <inkml:trace contextRef="#ctx0" brushRef="#br0" timeOffset="28232.51">14922 5630 0,'0'-42'0,"0"84"0,0-126 15,22 20-15,-22 22 0,0 0 0,21 20 16,-21-20-16,0 0 0,21-1 0,0 22 16,0-21-16,22 21 0,-22-22 0,21 22 15,-21 0-15,22 21 0,-1-21 16,21 21-16,-20 0 0,-1 0 0,0 0 16,1 21-16,-22-21 0,21 21 0,-21 22 15,1-22-15,-1 0 0,-21 21 16,0 1-16,0-22 0,0 21 0,0-21 15,-21 22-15,-1-22 0,-20 21 0,21-21 16,-21 22-16,-1-22 0,1 0 0,0 0 16,-1 0-16,22 0 15,-21 1-15,-1-22 0,22 21 0,0-21 16,0 0-16,0 0 0,0 21 0,-1-21 16,22-21-1,0 0 1,22 21-16,-1-22 0,0 1 15,-21 0-15,21 0 0,0-21 0</inkml:trace>
  <inkml:trace contextRef="#ctx0" brushRef="#br0" timeOffset="28564.32">16044 4276 0,'0'0'0,"0"21"31,0 0-31,0 21 0,0 1 0,-21-1 16,21 0-16,0 1 0,-21 20 0,0 1 16,0-22-16,-1 22 0,1 20 15,21-20-15,0-22 0,-21 22 0,21-1 16,-21-21-16,21 22 0,-21-22 15,21 1-15,0-22 0,0 21 0,-21-21 16,21 0-16,0 22 0,0-22 16,0 0-16,0 0 0,0 0 15,21-21 17,0-21-32,-21 0 0,21 0 15</inkml:trace>
  <inkml:trace contextRef="#ctx0" brushRef="#br0" timeOffset="28960.09">16044 5271 0,'21'0'15,"1"0"1,-1 0 0,0 0-16,0 0 0,0 0 0,0 0 15,1-22-15,20 22 0,-21 0 16,21 0-16,-20-21 0,20 21 0,-21-21 15,21 21-15,-20-21 0,-1 0 0,0 21 16,0-21-16,-21-1 0,0 1 0,21 0 16,-21 0-16,0 0 15,0 0-15,-21 21 16,0 0-16,0 0 0,0 0 0,-22 0 16,22 0-16,-21 0 0,21 21 15,-22 0-15,22 0 0,-21 21 0,21-20 16,-1-1-16,-20 21 0,21-21 0,0 22 15,21-22-15,0 21 0,-21-21 0,21 0 16,0 22-16,0-22 0,0 0 0,0 0 16,0 0-16,0 1 0,21-1 15,0 0-15,0-21 0,0 0 16,0 21-16,1-21 0,-1 0 0,0 0 16,0 0-16,0 0 0,0 0 15,1 0-15,-1 0 0,21-21 16,-21 21-16,22-21 0</inkml:trace>
  <inkml:trace contextRef="#ctx0" brushRef="#br0" timeOffset="29335.83">17801 4826 0,'0'0'0,"-21"-21"0,0-21 15,21 20-15,-21 22 16,-1 0-16,1 0 16,0 22-16,0-1 15,0 0-15,21 21 0,-21 1 0,-1-1 16,1 0-16,0 1 0,0-1 0,0 21 15,0-20-15,-1-1 0,1 0 16,21 22-16,-21-22 0,21 1 0,-21-22 16,21 21-16,0 0 0,0-20 0,0-1 15,0 21-15,0-21 0,21 0 0,0 1 16,0-22-16,1 21 16,-1-21-16,21 0 0,-21 0 0,0 0 15,22 0-15,-22 0 0,21 0 0,-21 0 16,22 0-16,-1-21 0</inkml:trace>
  <inkml:trace contextRef="#ctx0" brushRef="#br0" timeOffset="29724.77">18500 4826 0,'0'0'0,"0"-21"0,0-21 15,0 20-15,21 22 16,0 0 0,0 0-16,0 0 0,0 0 15,1 22-15,20-1 0,-21 0 0,0 0 16,0 0-16,1 22 0,-1-1 0,0-21 16,0 21-16,-21 1 0,0-1 15,0 0-15,0 1 0,0-1 0,0 0 16,0 1-16,-21-22 0,0 21 0,0-21 15,-1 22-15,1-22 0,0 0 16,-21 0-16,21 0 0,-22 1 16,22-1-16,-21 0 0,21-21 0,-22 21 15,22-21-15,0 0 0,0 21 0,0-21 16,-1 21-16,44-21 31,-22-21-15,21 0-16,0 21 0,0-21 0,0 21 15,0-21-15</inkml:trace>
  <inkml:trace contextRef="#ctx0" brushRef="#br0" timeOffset="30020.6">19833 5207 0,'0'0'0,"-21"-21"16,21 0-16,-21 21 16,21-21-16,21 21 46,0 0-30,-21 21-16,0 0 0,0 0 16,0 0-16,0 0 15,0 1-15</inkml:trace>
  <inkml:trace contextRef="#ctx0" brushRef="#br0" timeOffset="30304.92">19812 5800 0,'0'21'16,"0"0"-1,-21 0-15,21 0 16,-21-21-16,-1 22 0,1-22 0,0 21 15,0 0-15,0 0 0,-22 0 0,22-21 16,-21 21-16,21 1 0,-22-1 0,1-21 16,0 21-16,21 0 0,-43-21 15,22 21-15,-1-21 0,1 0 0,0 21 16,-22-21-16,22 0 0,0 0 16,-22 0-16,22 22 0</inkml:trace>
  <inkml:trace contextRef="#ctx0" brushRef="#br1" timeOffset="42668.51">20045 4636 0,'0'0'0,"21"0"16,-21-22 0,0 1-1,-21 0 48,0 21-63,-1 0 15,1 0 1,0 0-16,0 0 16,0 0-16,0 0 15,-1 21-15,1-21 16,0 0-16,21 21 0,-21-21 15,0 22-15,21-1 16,-21-21-16,-1 0 0,22 21 0,-21-21 16,21 21-16,-21-21 0,21 21 0,-21-21 15,21 21-15,-21-21 0,0 22 16,-1-1-16,22 0 16,-21 0-16,0 0 15,21 0-15,-21-21 0,21 22 16,0-1-16,-21 0 0,0 0 15,21 0-15,0 0 0,-22-21 16,22 22-16,-21-1 0,0 0 16,0 0-16,21 0 15,-21 0-15,0 1 16,-1-1-16,22 0 0,0 0 16,-21-21-16,21 21 15,-21-21-15,0 21 0,21 1 16,0-1-16,-21 0 15,21 0-15,-21-21 0,21 21 16,-22 0 0,22 1-16,0-1 15,-21 0-15,0 0 16,21 0-16,-21 0 16,21 1-16,0-1 15,-21-21-15,21 21 0,0 0 16,0 0-16,0 0 0,0 1 15,0-1 1,-21 0-16,21 0 0,0 0 16,0 0-16,0 1 15,0-1-15,0 0 0,0 0 16,0 0-16,0 0 16,0 1-16,0-1 15,0 0-15,0 0 16,21 0-16,-21 0 0,0 1 15,21-22-15,-21 21 0,21-21 16,-21 21-16,21-21 0,-21 21 0,21 0 16,1-21-1,-22 21-15,21 1 16,0-22-16,-21 21 0,21 0 16,0-21-16,-21 21 0,21-21 15,1 0-15,-22 21 0,21-21 16,0 0-16,-21 21 0,21-21 15,0 0-15,0 0 0,1 22 16,-1-22-16,0 0 0,0 0 0,0 0 16,0 0-16,1 0 0,-1 0 15,0 0-15,0 0 16,0 0-16,0 0 0,1 0 16,-1 0-16,0 0 15,0 0-15,0 0 0,0 0 0,1 0 16,-1 0-16,0 0 0,0 0 15,0 0 1,0 0-16,1-22 16,-1 22-16,0 0 0,0-21 15,0 21-15,0-21 16,1 0-16,-1 21 16,0-21-16,0 0 15,-21-1-15,21 22 0,-21-21 16,21 0-16,-21 0 15,22 0-15,-1 21 0,-21-21 16,0-1-16,21 1 0,0 0 0,0 0 16,-21 0-16,21 0 0,-21-1 0,22 1 15,-22 0-15,21 0 0,-21 0 0,0 0 16,0-1-16,21 1 0,-21 0 16,21 0-16,0 0 0,-21 0 0,0-1 15,0 1-15,21 0 0,-21 0 0,22 0 16,-22 0-16,0-1 0,0 1 15,0 0-15,0 0 0,21 21 0,-21-21 16,0 0-16,0-1 0,0 1 0,0 0 16,0 0-16,0 0 15,0 0-15,0-1 0,0 1 16,0 0-16,0 0 0,0 0 16,0 0-16,0-1 0,0 1 15,0 0-15,0 0 16,0 0-16,0 0 0,0-1 15,0 1-15,0 0 0,0 0 16,0 0-16,0 0 16,-21 21-16,21-22 0,-22 1 15,1 0-15,21 0 0,0 0 16,-21 0-16,0-1 16,0 1-16,0 0 15,-1 21 1,1-21-16,0 21 15,0 0-15,0 0 0,0-21 16,-1 21-16,1 0 16,0 0-16,0 0 0,0 0 15,0 0-15,-1 0 16,1 0-16,0 0 16,0 0-1,0 0-15,0 0 0,-1 21 16,1-21-1,0 0-15,21 21 0,-21-21 32,21 21-32,0 0 15,0 1 1,0-1-16</inkml:trace>
  <inkml:trace contextRef="#ctx0" brushRef="#br1" timeOffset="43897.81">20024 6308 0,'0'0'0,"21"0"0,-21-21 31,0 42 47,0 0-62,0 0-16,0 0 0,0 0 15,0 1-15,0-1 0,0 0 0,0 0 16,0 0-16,0 0 0,21 1 16,-21-1-16,0 21 0,0-21 0,0 22 15,0-22-15,0 0 0,0 21 0,0-21 16,0 22-16,0-22 0,0 21 0,0 1 16,0-22-16,0 21 0,0-21 15,0 22-15,0-22 0,0 21 0,0-21 16,0 22-16,0-22 0,0 21 0,0-21 15,0 0-15,0 22 0,0-22 0,0 0 16,0 0-16,0 0 0,0 1 16,0-1-16,0 0 0,0 0 0,0 0 15,0 0-15,0 1 16,0-1-16,0 0 16,0 0-16,0 0 15,0 0 16,0-42 110,0 0-125,0 0-1</inkml:trace>
  <inkml:trace contextRef="#ctx0" brushRef="#br1" timeOffset="46952.15">20024 6456 0,'0'-21'0,"0"0"15,0-1 1,0 1 0,0 0-1,-22 21 1,22-21-16,-21 0 31,21 0 16,0-1 31,0 44-47,0-1-15,0 0-16,0 0 16,0 0-16,0 0 0,-21 1 0,21-1 15,0 0-15,0 0 0,0 0 0,0 0 16,-21 1-16,21 20 0,0-21 0,0 0 15,0 0-15,0 1 0,0 20 16,0-21-16,0 0 0,0 0 0,0 1 16,0-1-16,0 0 0,0 0 0,0 0 15,0 22-15,0-22 0,0 0 0,0 0 16,0 0-16,0 0 0,0 1 16,0-1-16,0 0 0,0 0 15,0 0-15,0 0 0,0 1 16,0-1-16,0 0 0,0 0 15,0 0-15,0 0 0,0 1 16,0-1-16,-21 0 0,21 0 16,0 0-16,0 0 15,0 1-15,0-1 16,0 0 0,0 0-16,0 0 15,0 0 1,0 1-1,0-1 1,0 0 0,0 0 15,0 0-15,0 0 30,-21-42 17,-1 21-47,22-21-16,-21 0 0,0 0 15,0 0-15,21-1 16,0 1-16,-21 0 0,0 0 15,21 0-15,-22 0 16,22-1-16,0 1 0,0 0 16,-21 21-16,21-21 0,0 0 15,0 0-15,-21 21 47,21 21-16,0 0-15,21-21-16,-21 21 16,21-21-16,-21 21 0,0 0 15,22 1-15,-1-1 16,0 0-16,-21 0 0,21-21 16,-21 21-16,21 0 0,0 1 15,1-1-15,-1-21 16,-21 21-16,21 0 15,-21 0-15,21-21 16,-21 21-16,21-21 16,-21 22-1,21-22-15,-21 21 16,22-21-16,-22 21 16,21-21-1,0 0 1,-21 21-1,21-21 17,-21 21-1,21-21-15,0 0 46,-21-21-46,22 21-1,-22-21-15,0 0 16,0 0 0,21-1-16,-21 1 15,21 0-15,-21 0 0,0 0 0,21 0 16,0-1-16,0 1 0,-21 0 15,0 0-15,22 21 0,-1-21 16,-21 0-16,0-1 0,21 1 16,0 21-16,-21-21 0,21 21 15,-21-21-15,21 0 16,1 21-16,-22-21 16,21 21-16,0 0 46,-21 21 17,-21-21-63,21 21 16,-21-21-16,-1 21 0,1 0 15,0 0-15,0-21 0,0 22 16,0-1-16,-1 0 0,1 0 15,0 0-15,0-21 0,21 21 0,-21 1 16,0-1-16,-1 0 0,1 0 16,21 0-16,0 0 15,-21-21-15,21 22 16,-21-1-16,21 0 31,0 0 0,-21-21 32,21-21-47,0 0-16,0 0 0,0-1 15,0 1-15,0 0 16</inkml:trace>
  <inkml:trace contextRef="#ctx0" brushRef="#br1" timeOffset="47644.69">20045 6371 0,'0'-21'63,"0"42"15</inkml:trace>
  <inkml:trace contextRef="#ctx0" brushRef="#br1" timeOffset="56108.69">20447 8594 0,'0'21'15,"0"0"63,21-21-78,0 0 16,0 0 0,1 0-1,-1 0-15,0 0 0,0 0 16,0 0-16,0 0 0,1-21 15,-1 21-15,0 0 0,0-21 16,0 0-16,0 21 0,1-22 16,-1 22-16,-21-21 0,21 0 0,0 21 15,-21-21-15,0 0 0,0 0 0,21-1 16,-21 1-16,0 0 0,0 0 16,0 0-16,0 0 0,0-1 0,0 1 15,0 0-15,0 0 0,0 0 16,-21 21-16,21-21 0,-21 21 0,0 0 15,0 0-15,-1 0 16,1 0-16,0 0 0,-21 21 0,21 0 16,-1-21-16,1 21 0,0 0 0,0 0 15,0 22-15,0-22 0,-1 0 0,1 0 16,0 0-16,0 22 0,21-22 16,-21 0-16,21 0 0,0 0 0,0 1 15,0-1-15,0 0 0,0 0 0,0 0 16,0 0-16,21 1 0,-21-1 0,21-21 15,0 21-15,0-21 0,1 21 16,-1-21-16,0 0 16,0 0-16,21 0 0,-20 0 0,-1 0 15,0 0-15,0 0 0,0 0 0,0 0 16,1 0-16,-1 0 16,-21-21-16,21 21 0,-21-21 31,-21 21-16,0 0-15,-1 0 16,1 21-16,0 0 0,0 0 16,0 0-16,0-21 0,-1 22 15,1-1-15,-21 0 0,21 0 0,0 0 16,-1 22-16,1-22 16,0 0-16,21 0 0,0 0 0,-21 0 15,21 1-15,0-1 0,0 21 16,0-21-16,0 0 0,21-21 15,0 22-15,0-22 0,1 0 0,20 0 16,-21 21-16,21-21 0,-20 0 16,20 0-16,0 0 0,1 0 0,-22 0 15,21 0-15,0-21 0,1 21 0,-22-22 16,0 22-16,21-21 0,-20 0 0,-1 21 16,0-21-16,0 0 0,0 0 0,0-1 15,1-20-15,-1 21 0,0 0 16,-21 0-16,0-1 0,0-20 15,21 21-15,-21 0 0,0 0 0,0-1 16,0 1-16,0 0 16,-21 21 15,0 21-15,21 0-16,0 1 0,-21-22 15,21 21-15,0 0 0,-22 0 0,22 0 16,0 0-16,0 1 0,0-1 15,-21-21-15,21 21 0,0 0 0,0 0 16,-21-21-16,21 21 0,0 1 16,0-1-1,0-42 17,0-1-17,0 1-15,0 0 16,0 0-16,0 0 0,0 0 15,0-1-15,0 1 0,21 0 16,-21 0-16,21-21 0,1 20 0,-22 1 16,21 21-16,0-21 0,-21 0 0,21 0 15,0 21-15,0-21 0,1 21 16,-1 0-16,0 0 16,-21 21-1,0 0-15,21 0 0,-21 0 16,0 0-16,0 1 0,0-1 0,0 0 15,0 0-15,0 0 0,0 0 0,0 1 16,0-1-16,0 0 0,0 0 0,0 0 16,21 0-16,-21 1 15,21-1-15,1-21 16,-1 0-16,0 0 0,0 0 16,0 0-16,22 0 0,-22 0 15,0 0-15,0 0 0,21 0 0,-20 0 16,-1 0-16,0-21 0,21 21 15,-21-22-15,1 22 0,-1-21 16,0 0-16,0 21 0,0-21 0,0 0 16,-21 0-16,22-1 0,-1 1 0,-21 0 15,21 0-15,-21 0 0,0 0 16,0-1-16,0 1 0,0 0 0,0 0 16,0 0-16,0 0 0,-21 21 15,0 0-15,-1 0 16,1 0-16,0 21 0,0 0 15,0-21-15,0 21 16,-1 0-16,1 0 0,0 1 0,21-1 16,-21 0-16,0 0 0,0 0 0,21 0 15,0 1-15,0-1 0,0 0 0,0 0 16,0 0-16,0 0 16,0 1-16,21-22 15,0 0-15,0 0 16,0 0-16,0 0 15,1-22-15,-1 22 16,-21-21-16,21 0 0,0 21 0,-21-21 16,0 0-16,21 0 0,0-22 0,1 22 15,-22-21-15,21 21 0,-21-22 16,0 1-16,21 21 0,0-22 0,-21 1 0,0 0 16,0 21-16,0-22 15,21 22-15,-21-21 0,0 21 0,0-1 16,0 1-16,0 0 0,0 0 0,0 0 15,0 0-15,-21 42 47,0 42-47,21-20 16,0-22-16,0 0 0,0 21 16,-21-21-16,21 22 0,0-22 0,-21 21 15,21-21-15,0 22 0,0-22 0,0 21 16,0-21-16,0 22 0,0-22 15,0 0-15,0 0 0,0 0 0,0 1 16,0-1-16,0 0 0,0 0 16,0 0-16,21-21 15,-21 21-15,21-21 0,-21 22 0,21-22 16,0 0 0,0 0-1,1-22 1,-22 1-16,21 21 0,0-21 15,0 21-15,0-21 0,0 21 0</inkml:trace>
  <inkml:trace contextRef="#ctx0" brushRef="#br1" timeOffset="57175.96">22839 8636 0,'0'-21'0,"0"0"16,-21 21 15,-1 0-31,1 0 16,0 0-16,21 21 0,-21 0 15,0 0-15,0 0 0,21 1 0,-22-1 16,22 0-16,-21 0 0,0 0 16,21 0-16,0 1 0,0-1 0,0 0 15,0 0-15,0 0 0,0 0 0,0 1 16,21-1-16,0-21 0,-21 21 0,22-21 16,-1 0-16,0 0 0,0 0 15,0 0-15,0 0 0,1 0 0,-1 0 16,0 0-16,0 0 0,0-21 15,0 0-15,1-1 0,-1 1 0,0 0 16,0 0-16,-21 0 0,0 0 16,21-22-16,-21 22 0,21 0 0,-21-21 15,0 20-15,0 1 0,0 0 0,0 0 16,0 0-16,-21 0 0,0 21 0,0 0 16,0-22-16,0 22 0,-1 0 15,1 0-15,0 0 0,21 22 16,0-1-1,21-21 1,0 0 0,1 0-16,-1 0 0,0 0 15,0 0-15,0 0 0,0 0 16,1 0-16,-1 0 0,0 0 0,0 0 16,0 0-16,0-21 15,1-1-15,-1 22 0,0-21 0,0 21 16,0-21-16,0 0 15,-21 0-15,0 0 16,0 42 31,0 0-47,-21 0 16,21 0-16,-21 0 0,21 1 0,-21-1 15,21 0-15,-21 21 0,21-21 16,0 22-16,-21-22 0,21 21 0,-22 1 15,1-22-15,21 21 0,0 0 0,-21 1 16,21-1-16,-21-21 0,21 22 0,0-1 16,0 0-16,0 1 0,0-1 15,0-21-15,0 21 0,0 1 0,0-1 16,0 0-16,0 1 0,21-1 0,-21 0 16,21 1-16,-21-1 0,0 0 0,21 1 15,-21-22-15,22 21 0,-22-21 16,0 1-16,0-1 0,0 0 15,0 0-15,-22-21 16,1 0-16,0 0 16,0-21-16,0 0 15,21 0-15,0-1 0,0 1 16,-21 0-16,21-21 0,0 21 16,0-1-16,0-20 0,0 0 0,0 21 15,0-22-15,0 1 0,0 21 0,0-22 16,21 22-16,-21 0 0,0-21 0,0 21 15,21-1-15,-21 1 0,21-21 16,-21 21-16,21 0 0,-21-1 16,0 1-16,21 0 0,1 0 0,-22 0 15,21 0-15,-21-1 0,21 1 0,0 0 16,0 0-16,-21 0 0,21-22 0,1 22 16,-1 0-16</inkml:trace>
  <inkml:trace contextRef="#ctx0" brushRef="#br1" timeOffset="57504.29">23897 8340 0,'0'-21'0,"0"42"31,0 0-31,0 0 16,0 0-16,0 0 0,0 22 0,-21-22 16,21 21-16,0 1 0,0-22 0,0 21 15,0 0-15,-21-20 0,21 20 16,0 0-16,0-21 0,0 22 0,0-22 16,0 0-16,0 0 0,0 0 15,0 1-15,0-1 0,0 0 0,21-42 47,0 21-31,-21-21-16</inkml:trace>
  <inkml:trace contextRef="#ctx0" brushRef="#br1" timeOffset="58300.83">24278 8319 0,'0'-22'16,"0"44"15,0-1-15,0 0-16,0 0 0,0 21 0,0-20 15,0-1-15,0 0 0,0 21 16,0-21-16,0 22 0,0-1 0,-21-21 15,21 22-15,0-1 0,-21 0 0,21 1 16,0-22-16,0 21 0,0-21 0,0 22 16,-21-22-16,21 0 0,0 0 15,0 0-15,-22-21 16,22-21 15,0 0-15,22 21-16,-22-21 0,21 0 0,0-1 15,-21 1-15,21 0 0,0-21 0,0 21 16,-21-1-16,22 1 0,-1-21 0,0 21 16,0 0-16,0-1 15,0 22-15,1 0 16,-22 22 0,21-1-16,-21 0 0,0 21 15,0-21-15,0 1 16,0-1-16,0 0 0,21 0 0,-21 0 15,0 0-15,0 1 0,21-1 0,0 0 16,-21 0-16,21-21 0,1 0 16,-1 0-16,0 0 15,0 0-15,0 0 0,0 0 16,1 0-16,-1 0 0,0-21 16,0 0-16,0 0 0,0-1 0,1 1 15,-1 0-15,0 0 0,0-21 16,0 20-16,0 1 0,-21-21 0,0 21 15,22 0-15,-22-1 0,0 1 16,-22 21 0,1 0-16,0 21 15,-42 43 1,63-43-16,-22 21 0,22-20 16,0-1-16,0 0 0,0 0 0,0 0 15,0 0-15,0 1 16,0-1-16,0 0 0,22-21 15,-1 0-15,0 0 16,0 0-16,0 0 16,0 0-16,1 0 15,-1-21-15,-21 0 0,0-1 16,21 1-16,-21 0 16,0 0-16</inkml:trace>
  <inkml:trace contextRef="#ctx0" brushRef="#br1" timeOffset="58568.68">23728 8530 0,'0'0'0,"21"0"15,0 0-15,0 0 16,0 0-16,1 0 0,20 0 16,-21 0-16,21 0 0,-20 0 0,-1 0 15,0 0-15,0 0 0,0 0 0,0-21 16,1 21 0,-1 0-1</inkml:trace>
  <inkml:trace contextRef="#ctx0" brushRef="#br1" timeOffset="59400.82">21569 9970 0,'0'0'0,"21"0"0,21-43 16,-21 43-1,1-21-15,-1 0 0,0 0 16,0 21-16,-21-21 16,0-1-16,-42 22 31,21 0-31,-1 0 0,-20 0 15,21 0-15,-21 22 0,-1-22 0,1 21 16,21-21-16,-22 21 16,22 0-16,0-21 0,0 21 0,0 0 15,0 1-15,21-1 0,0 0 16,0 0-16,21 0 0,0-21 16,0 21-16,0 1 0,0-1 15,1 0-15,20-21 0,-21 21 0,0 0 16,22 0-16,-22 1 0,0-1 0,0 0 15,0-21-15,-21 21 0,0 0 0,0 0 16,0 1-16,0-1 16,-21-21-1,0 0-15,0 0 0,0 0 0,-1 0 16,1 0-16,-21 0 0,21 0 16,0 0-16,-1 0 0,1 0 0,0 0 15,0 0-15,21-21 0,-21 21 16,21-22-16,-21 22 0,21-21 15,0 0 1,21 21-16,0 0 16,0-21-16,0 21 0,0-21 15,1 0-15,-1 21 0</inkml:trace>
  <inkml:trace contextRef="#ctx0" brushRef="#br1" timeOffset="59700.65">22098 9821 0,'21'-21'15,"-42"42"-15,42-63 0,-21 21 16,0 42 15,0 0-31,0 0 0,0 1 0,0 20 16,0-21-16,0 21 0,0 1 0,0-1 15,-21-21-15,21 22 0,0-1 16,-21-21-16,21 21 0,-21-20 0,21 20 16,-22-21-16,22 0 0,0 0 15,0 1-15,0-1 0,0 0 0,0 0 16,0-42 15</inkml:trace>
  <inkml:trace contextRef="#ctx0" brushRef="#br1" timeOffset="59904.53">21929 10160 0,'-22'-21'16,"44"21"-1,-1-21 1,0 21-16,0 0 0,21 0 0,-20 0 15,-1 0-15,0 0 0,0 0 0,0 0 16,0 0-16,1 0 16,-22-21-16,21 21 0,-21-22 15,21 22-15</inkml:trace>
  <inkml:trace contextRef="#ctx0" brushRef="#br1" timeOffset="61656.9">22691 10224 0,'0'0'0,"21"0"16,0 0-16,-21-22 0,0 1 15,21 21-15,-21-21 16,21 0-16,0 0 0,-21 0 15,0-1-15,0 1 16,0 0-16,0 0 0,-21 21 16,0 0-16,0 0 15,0 0-15,0 0 0,-1 0 0,1 21 16,0-21-16,0 21 0,0 0 0,0 1 16,-1-1-16,1 0 0,0 21 0,0-21 15,21 1-15,0-1 0,0 0 0,0 0 16,0 0-16,0 0 0,0 1 15,0-1-15,21-21 16,0 0-16,0 0 0,1 0 16,-1 0-16,0 0 0,0-21 0,0 21 15,0-22-15,1 1 16,-1 0-16,-21 0 0,21 21 0,0-21 16,0 0-16,0-1 0,-21-20 0,0 21 15,22 0-15,-1 0 0,-21-1 0,0 1 16,0 0-16,0 42 31,0 0-15,0 1-16,-21-1 0,21 0 0,0 0 15,0 0-15,0 0 0,0 1 0,0-1 16,0 0-16,0 0 0,0 0 16,0 0-16,21-21 15,0 22-15,0-22 16,0 0-16,0 0 0,1 0 0,-1 0 15,0-22-15,0 22 0,0-21 16,0 0-16,1 0 0,-1 0 0,0 0 16,0-1-16,0 1 0,-21 0 0,21 0 15,1-21-15,-22 20 0,0-20 0,21 21 16,0-21-16,-21-1 0,21 22 16,-21-21-16,0-1 0,0 22 0,0-21 15,0 21-15,0 0 0,0-1 0,-21 44 31,21-1-31,0 0 16,-21 0-16,21 21 0,-21-20 16,21 20-16,-22 0 0,22-21 0,0 22 15,0-1-15,0-21 0,0 22 0,0-22 16,0 0-16,0 21 0,22-21 16,-1 1-16,-21-1 0,21-21 0,0 21 15,0 0-15,0-21 0,1 21 16,-1-21-16,0 0 0,0 0 0,0 0 15,0 0-15,1 0 0,-1-21 16,0 21-16,-21-21 0,21 0 16,0 21-16,-21-21 0,0-1 0,21 22 15,-21-21-15,22 0 0,-22 0 0,0 0 16,0 0-16,0-1 16,-22 22-1,1 0 1,21 22-16,0-1 0,-21-21 0,0 21 15,21 0-15,-21-21 0,21 21 0,0 0 16,0 1-16,0-1 0,0 0 16,0 0-1,21-21-15,0 0 0,0 0 16,0 0-16,1 0 0,-1 0 0,0 0 16,0 0-16,0 0 0,0-21 0,1 21 15,-22-21-15,21 21 0,0-21 0,0-1 16,0 1-16,0 0 15,1 0-15,-22 0 0,21 21 16,-21-21-16,0-1 16,0 44 15,0-1-31,-21-21 16,21 21-16,-22 0 0,1 0 15,21 0-15,0 1 0,0-1 16,-21 0-16,21 0 0,0 0 15,0 0-15,21-21 47,-21-21-31,21 0-16,1 0 16,-22 0-16,21 0 15,0-1-15,-21 1 0,21 0 0,0 0 16,0 0-16,1 0 0,-1-1 15,-21 1-15,21 21 0,0-21 16,0 21-16,0 0 16,-21 21-1,0 0-15,0 1 16,0-1-16,0 0 16,22 0-16,-22 0 15,0 0-15,0 1 0,0-1 16,0 0-16,0 0 15,0-42 32,0 0-31,0 0-16,21 21 0,-21-22 16,21 22-16,-21-21 0,21 0 15,0 0-15,0 0 0,1 0 16,-1-1-16,0 22 0,0-21 0,0 0 0,22 21 15,-22 0-15,0 0 0,21 0 16,-21 0-16,1 0 0,-1 0 0,-21 21 16,0 0-16,0 1 15,0-1-15,0 0 0,0 0 16,0 0-16,0 0 0,0 1 0,0-1 16,0 0-16,-21 0 0,21 0 0,-22 0 15,22 1-15,-21-1 0,21 0 16,0-42 31,21 0-32,-21-1-15,22 22 0,-1-21 16</inkml:trace>
  <inkml:trace contextRef="#ctx0" brushRef="#br1" timeOffset="62090.09">24744 10181 0,'-21'0'0,"42"0"63,0 0-63,0 0 15,0 0-15,0 0 0,1 0 16,-1-21-16,-21 0 15,21 21-15,0-21 0,-21 0 16,21-1-16,-21 1 0,0 0 16,-21 21-1,0 0 1,0 0-16,0 21 0,-1-21 16,1 21-16,21 1 0,-21-1 0,0-21 15,0 21-15,21 0 0,-21 0 16,21 0-16,0 1 0,0-1 15,0 0-15,0 0 16,21 0-16,-21 0 16,21-21-16,21 0 0,-21 0 0,1 22 15,20-22-15,-21 0 0,21 0 0,-20 0 16,-1 0-16,0 0 0,0 0 16,0 0-16,0 0 0,1 0 0,-22-22 15,21 1-15,0 21 0,-21-21 0,21 0 16,0 0-16</inkml:trace>
  <inkml:trace contextRef="#ctx0" brushRef="#br1" timeOffset="62656.54">25294 10012 0,'-21'21'31,"21"0"-15,-21-21-16,21 21 0,0 1 15,0-1-15,-21 0 0,-1 0 16,22 0-16,-21-21 16,21 21-16,0 1 0,-21-1 15,0 0-15,21 0 16,0-42 46,0 0-46,0 0-16,0-1 16,0 1-16,0 0 15,21 21-15,0-21 0,-21 0 0,21 0 16,1 21-16,-22-22 0,21 22 16,0-21-16,0 0 0,0 21 15,-21-21-15,21 21 16,1 0-16,-22 21 15,0 0 1,0 0-16,0 1 0,0-1 16,0 0-16,0 0 0,0 0 15,0 0-15,-22 1 0,22-1 16,-21 0-16,21 0 0,-21-21 0,21 21 16,0 0-16,0 1 0,0-1 15,-21-21-15,21 21 0,0-42 63,0 0-48,21 21-15,-21-22 0,21 22 16</inkml:trace>
  <inkml:trace contextRef="#ctx0" brushRef="#br1" timeOffset="63096.29">25739 9821 0,'0'0'0,"0"-42"16,0 21-16,0 0 31,0 42 0,0 0-31,0 0 16,0 0-16,0 1 0,-22-1 16,1 0-16,21 0 0,-21 0 0,0 22 15,21-22-15,0 0 0,-21 0 0,0 21 16,21-20-16,-22-1 0,22 0 0,-21 0 16,21 0-16,0 0 15,0 1-15,0-1 0,0 0 0,0 0 16,0 0-16,0 0 15,21-21-15,-21 22 16,22-22-16,-1 0 0,0 0 16,0 0-1,0-22 1,0 22-16,-21-21 0,22 21 16,-22-21-16,21 0 0,0 0 15,-21 0 1,21-1-16,0 1 15</inkml:trace>
  <inkml:trace contextRef="#ctx0" brushRef="#br1" timeOffset="63408.11">25675 9927 0,'-21'-21'0,"42"42"0,-63-42 15,42 0 1,21 21 0,0 0-16,0 0 15,0 0-15,22 0 16,-22 0-16,0 0 0,0 0 0,22 0 16,-22 0-16,0 0 0,0 0 0,0 0 15,0 0-15,1 0 0,-1 0 0,0 0 16,0 0-1,-42 0 32,0 0-47,0 0 0,-1 0 16</inkml:trace>
  <inkml:trace contextRef="#ctx0" brushRef="#br1" timeOffset="63899.95">23156 9758 0,'0'21'16,"0"0"-1,21-21 1,22 21 0,-22-21-16,21 0 0,-21 0 15,22 0-15,-1 0 0,0 0 0,1 0 16,20 0-16,-20 0 0,-1 22 16,0-22-16,1 0 0,-1 0 0,-21 0 15,0 0-15,0 0 0,1 0 16,-22-22-1,0 1 1,-22 21-16,1 0 16,0 0-16,0-21 0,-21 21 15,20 0-15,1 0 0</inkml:trace>
  <inkml:trace contextRef="#ctx0" brushRef="#br1" timeOffset="66736.75">12023 6096 0,'0'0'0,"0"-21"16,21 21 15,0 0-31,0 0 16,0 0-1,0 0 1,1 0 0,-1 0-16,0 0 0,0 0 15,0 0-15,0 0 16,1 0-16,-1 0 0,0 0 0,0 0 16,0 21-16,0-21 0,1 0 15,-1 0-15,0 0 0,0 0 0,0 0 16,22 0-16,-22 0 0,0 0 15,0 0-15,21 0 0,-20 0 16,-1 0-16,21 0 0,-21 0 0,22 0 16,-1 0-16,-21 0 0,21 0 0,-20 0 15,20 0-15,0 0 0,1 0 16,-22 0-16,21 0 0,0 0 0,1 0 16,-1 0-16,0 0 0,1 0 0,20 0 15,-20 0-15,20 0 0,-21 0 16,1 0-16,-1 0 0,22 0 0,-22 0 15,0 0-15,1 0 0,20 0 0,-21 0 16,1 0-16,20 0 0,-20 0 0,20 0 16,1 0-16,-22 0 0,0 0 15,22 0-15,-22 0 0,22 0 16,-22 0-16,0 0 0,1 0 0,20 0 16,-21 0-16,1 0 0,-1 0 0,0 0 15,1 0-15,-1 0 0,0 0 16,1 0-16,-1 0 0,0 0 0,22 0 15,-22 0-15,22 0 0,-22 0 0,22 21 16,-1-21-16,-21 0 0,22 0 0,-22 0 16,22 0-16,-22 0 0,0 0 15,1 0-15,-1 0 0,0 0 0,1 0 16,-1 0-16,-21 0 0,22 0 0,-1 0 16,0 0-16,1 0 0,-1 0 0,0 0 15,1 0-15,-1 0 0,21 0 16,-20 0-16,-1 0 0,22 0 15,-22 0-15,0 0 0,1 0 0,-1 0 16,0 0-16,1 0 0,-1 0 0,0 0 16,-21 0-16,22 0 0,-1 21 15,-21-21-15,22 0 0,-22 0 0,21 0 16,-21 0-16,0 0 0,1 0 0,20 0 16,-21 0-16,0 0 0,0 0 0,1 0 15,-1 0-15,0 0 0,0 0 16,0 0-16,22 0 0,-22 0 0,0 0 15,0 0-15,0 0 0,0 0 0,1 0 16,-1 0-16,0 0 0,0 0 16,0 0-16,0 0 0,1 22 15,-1-22-15,21 0 0,-21 0 0,0 0 16,1 0-16,-1 0 0,0 0 0,0 0 16,0 21-16,0-21 0,1 0 0,-1 0 15,0 0-15,0 0 16,0 0-16,0 0 0,1 0 0,-1 0 15,0 0-15,0 0 0,0 0 16,0 0-16,-21 21 0,22-21 0,-1 0 16,0 0-1,0 0-15,0 0 16,0 0 0,1 0-16,-1 0 156,0 0-141,0 0 1,0 0-16,0 0 16,1 0-1,-1 0-15,0 0 32,-42 0 93,0 0-110,-1 0-15,1 0 16,0 0-16,0 0 0,-21 0 15,20 0-15,-20-21 0,0 21 0,-1 0 16</inkml:trace>
  <inkml:trace contextRef="#ctx0" brushRef="#br1" timeOffset="80103.58">15833 6287 0,'0'0'0,"0"-22"16,0 1-1,0 0-15,0 0 16,0 42 31,0 0-32,0 0-15,0 1 0,21-1 16,-21 0-16,21 0 0,-21 21 16,0-20-16,0 20 0,21-21 15,-21 21-15,21 1 0,-21-1 0,0 0 16,21 1-16,-21-22 0,22 21 0,-22 1 16,0-1-16,0 0 0,0 1 0,21-22 15,-21 21-15,0 0 0,0 1 16,0-1-16,0 22 0,0-22 0,0 0 15,0 22-15,0-22 0,0 0 0,0 22 16,-21-22-16,21 1 0,0-1 0,-22 0 16,22 1-16,-21-1 0,21 0 0,0 1 15,0-1-15,0-21 0,0 21 16,0 1-16,0-1 0,0 0 0,0-20 16,0 20-16,0 0 0,0 1 15,0-22-15,0 21 0,0 0 0,0-20 16,0 20-16,0 0 0,0-21 0,0 22 15,0-22-15,0 0 0,0 21 0,0-20 16,0-1-16,-21 0 0,21 0 0,-21 0 16,21 0-16,0 1 15,0-1 1,0-42 46,0-1-46,0 1 0,0 0-1,0 0-15,-21 21 16,0-21-16,-1 0 16,1-1-16,21 1 15,-21 0-15,0 0 0,0 0 16,21 0-16,-21-1 0,-1 1 0,22 0 15,0 0-15,-21 0 0,21 0 0,-21-22 16,0 22-16,21 0 16,0 0-16,0 0 0,-21 21 0,21-22 15,-21 1-15,21 0 16,0 42 31,0 0-47,21 1 15,-21-1-15,21 0 0,-21 0 16,0 0-16,21 0 0,-21 1 0,21-1 16,0 0-16,-21 0 0,22 0 0,-1 0 15,-21 1-15,21-1 0,0 0 16,-21 0-16,21 0 0,-21 0 16,21-21-16,1 22 0,-22-1 15,21-21-15,0 21 0,0-21 16,0 21-1,0-21-15,1 0 16,-1 0-16,0 0 16,-21-21-16,21 21 0,0-21 15,-21 0-15,21 21 0,1-22 16,-1 22-16,-21-21 0,21 0 16,0 0-16,0 0 0,0 21 0,1-21 15,-1-1-15,42-41 16,-42 63-16,-21-21 15,22 0-15,-1 21 0,0-22 16,-21 1 0,21 21-16,0 0 0,-21-21 15,21 21-15,1-21 16,-1 21-16,0 0 0,0-21 16,0 21-16,0 0 15,-21-21-15,0-1 16,0 1-16,0 0 0</inkml:trace>
  <inkml:trace contextRef="#ctx0" brushRef="#br1" timeOffset="81628.36">14436 9165 0,'0'0'0,"0"-21"16,0 0-1,0 0 1,0 0 0,-22 21-16,22-22 31,-21 22-31,0 0 15,0 0 1,0 0-16,0 22 0,-1-1 0,1-21 16,0 21-16,0 0 0,0 21 0,0-20 15,-1-1-15,1 21 0,0-21 16,0 22-16,0-1 0,0-21 0,-1 21 16,1 1-16,21-1 0,0 0 0,0 1 15,-21-1-15,21 0 0,0 1 0,0-1 16,0 0-16,0-20 0,0 20 0,0-21 15,0 21-15,21-20 0,-21-1 16,21 0-16,1 21 0,-1-42 16,0 21-16,-21 1 0,21-1 0,0-21 15,22 0-15,-22 0 0,0 0 0,0 0 16,21 0-16,-20 0 0,20-21 0,-21-1 16,21 1-16,1 21 0,-22-21 15,21-21-15,-21 21 0,1-1 0,-1-20 16,0 21-16,0-21 0,0 20 0,0-20 15,-21 21-15,22-21 0,-22 20 0,0-20 16,0 21-16,21 0 0,-21 0 0,0-1 16,0 1-16,0 0 0,0 42 47,-21 22-47,21-22 0,0 0 0,0 21 15,-22-21-15,22 22 0,0-1 0,-21-21 16,21 22-16,0-22 0,0 0 15,0 21-15,0-21 0,0 1 0,0-1 16,0 0-16,21 0 0,1 0 16,-1-21-16,0 0 0,0 0 15,0 0-15,0 0 0,1 0 0,-1 0 16,0-21-16,0 21 0,-21-21 0,21 0 16,0 0-16,1-1 0,-22 1 15,0 0-15,21-21 0,-21 21 16,21-22-16,-21 22 0,0-21 0,0 21 0,0-22 15,0 22-15,0 0 0,0-21 16,-21 20-16,0 1 0,-1 21 16,1 0-16,0 0 0,0-21 15,0 21-15,0 0 0,-1 0 0,1 0 16,0 0-16,21 21 0,-21-21 16,0 21-16,21 1 15,0-1-15,0 0 16,0 0-1,0 0 1,21-21-16,0 0 16,0 0-16</inkml:trace>
  <inkml:trace contextRef="#ctx0" brushRef="#br1" timeOffset="82624.17">15282 9610 0,'0'-21'15,"0"-1"-15,0 44 47,0-1-31,0 0-16,0 0 0,0 0 0,0 0 16,0 1-16,0-1 0,0 0 0,0 0 15,0 21-15,0-20 0,0-1 0,0 0 16,-21 0-16,21 0 0,-21 0 15,21 1-15,0-1 0,0 0 16,0 0-16,-21-21 16,21-21 15,0 0-15,0 0-16,0-1 15,0 1-15,0 0 0,0 0 0,21 0 16,-21 0-16,21-1 0,0-20 0,0 21 15,-21 0-15,22 0 0,-1-1 16,0 1-16,-21 0 0,21 0 16,0 21-16,0-21 0,1 21 0,-1 0 15,-21-21-15,21 21 0,0 0 0,0 0 16,0 0-16,1 21 16,-1 0-16,-21 0 15,0 0-15,0 0 0,0 1 0,0 20 16,0-21-16,0 0 0,0 0 0,0 1 15,-21 20-15,21-21 0,-22 0 0,22 0 16,0 1-16,0-1 16,0 0-16,22-21 31,-1 0-15,0 0-16,0 0 15,0-21-15,0 21 0,1-21 16,-1 21-16,0-22 0,0 1 0,0 0 15,0 21-15,1-21 0,-1 0 16,0 0-16,0-22 0,21 22 0,-20 0 16,-1 0-16,0 0 0,0-22 0,0 22 15,0 0-15,1 0 0,-22 0 16,-43 21 15,22 0-31,0 21 16,0 0-16,0-21 0,-22 21 0,43 0 15,-21 0-15,0 1 0,21-1 0,-21 0 16,21 0-16,-21 0 0,21 0 0,0 1 16,0-1-16,0 0 15,0 0-15,0 0 0,0 0 16,21-21-16,-21 22 0,21-22 16,0 21-16,-21 0 0,21-21 15,0 21-15,-21 0 16,22-21-1,-44 0 17,1 0-17,0 0-15,0 0 0,0 0 16,0 0-16,-1 0 0,1 0 16,0 0-1,21-21 16,21 0-15,0 21-16,-21-21 0,22 0 16</inkml:trace>
  <inkml:trace contextRef="#ctx0" brushRef="#br1" timeOffset="83052.94">16510 9271 0,'0'-21'0,"0"42"0,21-63 0,-21 21 16,21-1-16,-21 1 0,21 0 15,-21 0 1,0 42 15,0 0-31,0 0 16,0 1-16,0-1 0,-21 0 0,0 21 15,0-21-15,21 1 0,-21 20 0,21 0 16,-21 1-16,-1-1 0,22 0 0,-21 1 16,0-1-16,21 0 0,-21 1 0,21-1 15,0 0-15,-21-21 0,21 22 16,0-22-16,0 21 0,0-21 0,0 1 16,0-1-16,0 0 0,0 0 0,0 0 15,0 0-15,0 1 16,21-22-16,0 0 15,-21 21-15,21-21 0,0 0 16,1 0 0,-1 0-16,-21-21 0,21-1 15,0 22-15,-21-21 0,0 0 16,21 21-16,-21-21 0,0 0 0,0 0 16</inkml:trace>
  <inkml:trace contextRef="#ctx0" brushRef="#br1" timeOffset="83272.81">16341 9843 0,'0'0'0,"-22"-22"16,1 22 0,21-21-1,21 21 1,1 0-16,-1 0 0,0 0 15,0 0-15,0-21 0,0 21 16,1 0-16,-1 0 16,0 0-16,0-21 0,0 21 15,0 0-15</inkml:trace>
  <inkml:trace contextRef="#ctx0" brushRef="#br1" timeOffset="83893.56">16806 9737 0,'-21'-43'16,"21"22"-16,0 0 31,0 0-15,21 21 0,0 0-1,1 0 1,-1 21-1,0 0-15,-21 0 0,21 1 16,0-1-16,-21 21 0,0-21 0,0 0 16,0 1-16,0-1 0,0 0 15,0 0-15,0 0 0,0 0 0,0 1 16,0-1-16,0 0 0,0 0 16,0 0-16,0 0 15,-21-21 16,21-21-31,0 0 16,0 0-16,0 0 16,0 0-16,0-1 0,0 1 0,0 0 15,0 0-15,21 0 0,-21-22 0,0 22 16,21 0-16,1 0 0,-1 0 0,0 0 16,0-1-16,0 22 15,0-21-15,1 21 16,-1 0-16,-21-21 15,21 21 1</inkml:trace>
  <inkml:trace contextRef="#ctx0" brushRef="#br1" timeOffset="84392.34">17314 9652 0,'0'0'0,"0"-21"16,-21 21 0,0 0-1,0 63 1,21-41-1,0-1-15,-21 0 0,21 21 0,0-21 16,-22 1-16,22-1 0,0 0 16,0 0-16,0 0 0,0 0 15,0 1-15,0-1 0,0 0 16,0 0-16,22-21 0,-1 0 16,0 0-16,0 0 0,0 0 15,0 0-15,1 0 0,-1 0 16,0 0-16,0-21 0,0 0 15,0 0-15,-21-1 16,22 1-16,-22 0 0,0 0 0,21 0 16,-21-22-16,21 22 0,-21 0 0,0 0 15,0 0-15,0 0 0,0-1 16,0 1-16,0 0 0,0 0 16,0 0-1,0 42 16,0 0-31,0 0 16,0 0 0</inkml:trace>
  <inkml:trace contextRef="#ctx0" brushRef="#br1" timeOffset="84740.66">17822 9610 0,'0'-21'0,"0"42"0,-21-42 32,0 21-17,0 21-15,21 0 0,-21 0 16,-1 0-16,1 0 0,21 1 0,-21 20 15,0-21-15,21 0 0,0 22 0,-21-22 16,21 0-16,-21 0 0,21 0 0,0 22 16,0-22-16,0 0 15,0 0-15,0 0 0,0 0 16,21-21-16,0 0 16,0 0-16,0 0 15,0 0-15,1 0 0,-1 0 16,0-21-16,0 0 15,0 0-15,-21 0 16,21 21-16</inkml:trace>
  <inkml:trace contextRef="#ctx0" brushRef="#br1" timeOffset="85180.52">18076 9017 0,'0'0'0,"0"-21"0,0 0 16,-21 21 0,21 21-1,0 0-15,0 0 0,-21 0 0,21 1 16,-21 20-16,21-21 0,-21 21 15,21-20-15,0 20 0,0 0 16,0 1-16,-22-22 0,22 21 0,0 0 16,0 1-16,-21-1 0,21-21 0,-21 22 15,21-1-15,0-21 0,0 21 0,0-20 16,0 20-16,-21-21 0,21 0 0,0 0 16,0 1-16,0-1 0,-21 0 15,21 0-15,0 0 16,0 0-16,21-21 78,-21-21-62,21 21-16,0 0 0</inkml:trace>
  <inkml:trace contextRef="#ctx0" brushRef="#br1" timeOffset="85660.31">18224 9694 0,'0'0'0,"0"-21"16,-21 21-16,0 0 15,0 0 1,0 21-16,21 1 0,-21-1 15,21 0-15,-22 0 0,22 0 16,0 0-16,-21 1 0,21-1 0,0 0 16,0 0-16,0 0 0,0 0 0,0 1 15,0-1-15,0 0 16,21-21-16,1 0 16,-1 21-16,0-21 0,0 0 15,0 0-15,0 0 0,1 0 0,-1 0 16,0 0-16,0-21 0,0 0 15,0 0-15,1 21 0,-22-22 16,21 1-16,0 0 0,-21-21 0,0 21 16,0-1-16,21 1 0,-21-21 15,0 21-15,0 0 0,0-1 0,0 1 16,0 0-16,0 0 0,-21 21 0,0-21 16,0 21-16,-1 0 15,1 0-15,0 0 16,0 21-16,0-21 15,21 21-15,0 0 16,0 0 0,0 1-1,0-1 1</inkml:trace>
  <inkml:trace contextRef="#ctx0" brushRef="#br1" timeOffset="86373.32">18563 9970 0,'21'0'16,"0"0"-1,1 0-15,-1-22 16,0 1-16,0 0 16,0 0-16,0 0 15,-21 0-15,22-1 0,-22 1 0,21 0 16,-21 0-16,21 0 0,-21 0 0,0-1 16,0 1-16,-21 21 46,0 21-30,-1 1-16,22-1 16,0 0-1,22-21 1,-1 0-16,0 0 16,0 0-16,0 0 15,0 0-15,1 0 16,-22-21-16,0 0 0,21 21 0,0-22 15,-21 1-15,21 21 0,0 0 16,-21-21-16,21 21 0,-21 21 47,0 0-31,0 1-16,-21-1 0,0 0 15,21 0-15,-21 0 0,21 22 0,0-22 16,0 0-16,0 0 0,0 0 0,0 0 15,0 1-15,0-1 0,0 0 16,0 0-16,0 0 0,0 0 16,21-21-1,0 0 1,0 0-16,1 0 16,-1 0-16,0 0 0,0-21 15,0 0-15,0 21 16,-21-21-16,0 0 0,22 0 15,-1-1-15,-21 1 0,0 0 16,0 0-16,21 0 0,-21 0 0</inkml:trace>
  <inkml:trace contextRef="#ctx0" brushRef="#br1" timeOffset="86925.54">18055 9271 0,'0'0'0,"-21"0"0,0 0 15,21-21 16,21 21-15,0 0-16,0 0 0,0 0 16,1 0-16,-1 0 0,21 0 15,-21 0-15,22 0 0,-1 0 16,-21 0-16,21 0 0,-20 0 0,20 0 0,-21 0 16,0 0-16,0 0 0,1 0 15,-1 0-15,-42 0 78,-1 0-78,1 0 0,0 21 16,0-21-16,0 21 0,0-21 16</inkml:trace>
  <inkml:trace contextRef="#ctx0" brushRef="#br1" timeOffset="100500.35">9631 6350 0,'-21'0'0,"-1"0"32,1 0-32,0 0 15,0 0 1,0 0-16,0 0 31,-1 0-31,22-21 0,-21 21 16,0 0-1,21-21-15,-21 21 16,0 0-16,0 0 16,21-21-1,21 21 32,0 0-31,0 0-16,0 0 0,0 0 15,1 0-15,20 0 16,-21 0-16,21 0 0,-20 0 0,20 0 0,0 0 16,1 21-16,-1-21 0,0 0 15,1 0-15,-1 0 0,0 0 0,1 0 16,-1 0-16,0 0 0,1 0 16,-1 0-16,0 0 0,1 0 0,-1 0 15,0 0-15,1 0 0,-1 0 0,0 0 16,1 0-16,-22 0 0,21 0 0,0 0 15,-20 0-15,20 0 0,-21-21 16,0 21-16,22 0 0,-22 0 0,0 0 16,21 0-16,-21 0 0,1 0 0,20 0 15,-21 0-15,0 0 0,0 0 0,22 0 16,-22-22-16,0 22 0,21 0 16,-20 0-16,-1 0 0,0 0 15,0 0-15,0 0 0,0 0 16,1 0-16,-1 0 15,0 0 17,-42 0 46,0 0-78,-1 0 0,1 0 15,0 0-15,0 0 0,0 0 0,-22 0 16,22 0-16,0 0 0,-21 0 0,21 0 16</inkml:trace>
  <inkml:trace contextRef="#ctx0" brushRef="#br1" timeOffset="101116">9461 6287 0,'-21'0'15,"0"0"-15,21 21 47,21-21-16,0 0-31,1 0 0,-1 0 16,0 0-16,21 0 0,-21 0 16,22 0-16,-1 0 0,0 0 0,22 0 15,-22 0-15,22 0 0,-1 0 0,-20 0 16,20 0-16,1 0 0,-22 0 0,21 0 16,-20 0-16,-1 0 0,22 0 15,-22 0-15,0 0 0,1 0 16,-22 0-16,21 0 0,0 0 0,-20 0 15,20 0-15,-21 0 0,0 0 0,22 0 16,-22 0-16,0 0 0,21 0 0,-21 0 16,1 0-16,-1 0 0,0 0 15,0 0-15,0 0 16,0 0 0,1 0-16,-44 0 46,1 0-46,0 0 16,0 0-16</inkml:trace>
  <inkml:trace contextRef="#ctx0" brushRef="#br1" timeOffset="102303.85">10393 6689 0,'0'-21'0,"0"-1"16,0 1-1,0 0 1,0 42 15,0 0-15,0 1-16,0-1 15,0 0-15,0 0 0,0 0 0,0 0 16,0 22-16,0-22 0,0 0 0,-21 21 16,21-20-16,0 20 0,-22 0 0,22-21 15,0 22-15,0-1 0,-21 0 16,0 1-16,21-1 0,-21 22 0,21-22 15,-21 0-15,0 22 0,21-22 0,-22 0 16,22 22-16,0-22 0,-21 1 0,0-1 16,21 0-16,0 1 0,-21-1 0,21 0 15,-21 1-15,0-1 16,21 0-16,0 1 0,-22-1 0,1-21 16,0 21-16,21 1 0,0-22 0,-21 21 15,0-21-15,21 1 0,-21-1 0,-1 21 16,22-21-16,0 0 0,-21 1 15,21-1-15,-21 0 0,0-21 47,0-21-31,21 0-16,-21-1 16,21 1-16,-22 0 0,22 0 15,-21 0-15,21 0 0,0-1 16,0 1-16,0 0 0,0-21 15,0 21-15,0-1 0,0 1 0,0 0 16,0 0-16,0 0 0,0 0 0,0-1 16,0 1-16,0 0 15,0 42 17,0 0-17,0 1-15,0-1 0,0 0 0,0 0 16,0 0-16,0 22 0,0-22 0,0 0 15,0 21-15,0-21 0,0 1 0,21-1 16,-21 0-16,22-21 16,-22 21-16,21-21 0,-21 21 15,21-21-15,0 0 0,0 0 0,0 0 16,1 0-16,-1-21 0,0 21 0,0-21 16,21 0-16,-20 0 0,20-1 0,-21 1 15,0 0-15,22 0 0,-22 0 0,21 0 16,-21-1-16,0 1 0,1 0 15,-1 21-15,0-21 0,0 0 0,0 21 16,-21-21-16,21 21 16,-21-22-16,22 22 0</inkml:trace>
  <inkml:trace contextRef="#ctx0" brushRef="#br1" timeOffset="104293.74">9207 8932 0,'0'0'0,"0"-21"0,0 0 16,0 0-16,0 0 15,22 0-15,-22-1 16,0 44 15,0-1-31,0 0 16,0 21-16,0-21 0,0 22 0,0-1 15,0-21-15,0 43 0,-22-22 16,22 0-16,-21 1 0,0-1 0,21 0 16,0 1-16,0-1 0,-21 0 0,21 1 15,-21-22-15,21 21 0,-21 1 0,21-1 16,0-21-16,0 21 0,0-20 16,0-1-16,0 0 0,0 0 0,0 0 15,0 0-15,-22-21 16,22-21 15,0 0-31,0 0 16,0 0-16,0-22 0,0 22 0,0 0 15,0-21-15,0 21 0,22-22 0,-1 22 16,-21-21-16,21 21 0,0-1 16,0 1-16,0 0 0,1 0 0,-1 0 15,0 0-15,0-1 0,0 22 0,0 0 16,1-21-16,-1 21 0,0 0 0,0 0 15,0 0-15,0 0 0,-21 21 16,22-21-16,-22 22 0,0-1 16,0 0-16,0 0 15,0 0-15,-22 0 0,1 1 16,0-22-16,0 21 0,0-21 0,0 0 16,-1 0-16,1 0 0,0 21 15,0-21-15,0 0 0,0 0 0,-1 0 16,1 0-16,0-21 15,0 21-15,21-21 0,0 42 63,0 0-63,0 0 16,0 0-16,0 0 15,0 1-15,0-1 0,0 0 16,21 0-16,-21 0 0,21-21 0,0 21 15,-21 1-15,22-1 0,-1-21 0,0 21 16,0 0-16,0-21 0,0 0 16,1 21-16,-1-21 0,0 0 0,0 0 15,0 0-15,0 0 0,1 0 0,-1 0 16,0 0-16,21 0 0,-21-21 0,1 21 16,-1-21-16,0 0 0,0 0 15,0-1-15,0 1 0,1 0 16,-1 0-16,-21 0 0,0-22 0,21 22 15,-21 0-15,0 0 0,21 0 0,-21 0 16,0-1-16,0 1 0,0 0 16,0 0-16,-21 21 15,0 0-15,0 0 16,-1 0-16,1 21 0,0 0 16,0 0-16,0 1 0,21-1 0,0 0 15,-21 0-15,21 0 0,0 0 0,0 22 16,0-22-16,0 0 0,0 0 15,0 0-15,21 1 0,0-22 16,0 21-16,0-21 0,0 21 16,22-21-16,-22 0 0,0 0 0,0 0 15,0 0-15,1 0 0,-1 0 0,0-21 16,0 0-16,0 21 16,0-22-16,1 1 0,-1 0 0,-21 0 15,21 0-15,0 0 0,0-22 0,0 22 16,1 0-16,-22 0 0,21 21 0,0-21 15,-21-1 1,0 44 0,0-1-1,0 0-15,0 0 16,0 0-16,0 0 0,0 1 0,0-1 16,0 0-16,0 0 0,0 0 15,0 0-15,0 1 0,0-1 0,21 0 16,0-21-16,0 0 0,1 0 15,-1 0-15,0 0 0,0 0 0,0 0 16,0 0-16,1-21 0,-1 21 16,0-21-16,0-1 0,0 1 15,-21 0-15,21 0 0,-21 0 16,0 0-16,22-1 0,-1 1 0,0 0 0,-21 0 16,0 0-16,21 0 0,0 21 15,-21-22-15,0 44 47,0-1-31,0 0-16,-21 0 0,21 0 0,-21 0 15,21 1-15,0 20 0,0-21 0,-21 21 16,21-20-16,-21 20 0,21-21 16,-22 21-16,22 1 0,0-1 0,-21-21 15,21 22-15,-21-1 0,21 0 0,-21 1 16,21-22-16,0 21 0,0 0 0,-21 1 15,0-1-15,21 0 0,-22-20 0,22 20 16,0-21-16,-21 21 0,21-20 16,-21-1-16,0 0 0,21 0 15,-21 0-15,0 0 0,-1-21 0,1 0 16,0 22-16,0-22 0,0 0 0,0 0 16,-1 0-16,1 0 0,0-22 0,-21 1 15,21 21-15,-1-21 0,1 0 0,0 21 16,0-21-16,0 21 0,0-21 15,-1-1-15,1 1 0,21 0 16,0 0 0,0 0-16,0 0 0,21-1 15,1 22-15,-1-21 0,0 0 0,0 0 16,21 0-16,-20 0 0</inkml:trace>
  <inkml:trace contextRef="#ctx0" brushRef="#br1" timeOffset="104952.62">10837 9398 0,'0'0'0,"0"-21"0,0 0 0,0 0 15,0-1-15,-21 22 16,0 0-1,21 22 1,0-1-16,-21 0 16,21 0-16,0 0 0,0 0 0,0 1 15,0-1-15,0 21 0,0-21 16,0 0-16,0 1 0,0-1 0,0 0 16,0 0-16,0 0 0,0 0 15,21-21 1,0 0-1,-21-21-15,21 0 0,0 21 16,-21-21-16,22 0 0,-1 0 0,-21-1 16,21 1-16,0 0 0,-21 0 15,21 0-15,-21 0 0,21-1 0,-21 1 16,22 21 0,-22 21-1,0 1-15,0-1 16,0 0-16,0 0 0,0 0 15,0 0-15,0 1 0,0-1 0,0 0 16,21 0-16,0 0 0,-21 0 16,21-21-16,0 0 0,0 0 15,1 0-15,-1 0 0,0 0 16,0 0-16,0-21 16,0 21-16,-21-21 0,0 0 0,22 0 15,-22 0-15,21-1 0,-21-20 0,21 21 16,-21 0-16,0 0 0,0-22 15,0 22-15,0 0 0,0 0 0,0 0 16,0-1-16,0 1 16,-21 21-1,0 0-15,-1 21 16,22 1 0,22-1-1,-1-21 1</inkml:trace>
  <inkml:trace contextRef="#ctx0" brushRef="#br1" timeOffset="105388.17">11642 9292 0,'0'0'0,"0"-21"15,0 0-15,-22 21 31,1 0-31,21 21 16,-21 0-16,0-21 0,0 21 0,21 1 16,0-1-16,-21 0 0,21 0 15,-22 0-15,22 0 0,-21 22 16,21-22-16,0 0 0,0 0 0,0 0 16,0 1-16,0-1 0,0 0 0,21-21 15,1 21-15,-1-21 0,0 0 16,0 0-16,0 0 0,0 0 15,1 0-15,-1-21 0,-21 0 16,21 0-16,0-1 16,-21 1-16,21 0 0,-21 0 0,0-21 15,0 20-15,21 1 0,-21 0 0,0-21 16,0 21-16,0-1 0,0 1 16,0 0-1,-21 21-15,0 0 16,21 21-1,-21-21 1,21 21-16,0 1 16</inkml:trace>
  <inkml:trace contextRef="#ctx0" brushRef="#br1" timeOffset="105857.9">12023 9313 0,'0'-21'16,"-22"0"-16,22 0 31,0 42-15,0 0-1,0 0-15,22-21 0,-22 22 16,0-1-16,0 0 0,0 0 0,0 0 15,0 0-15,0 1 0,0 20 0,0-21 16,0 0-16,0 0 0,0 1 16,0-1-16,0 0 0,0 0 15,0 0-15,0 0 0,0 1 16,-22-22-16,22-22 31,0 1-15,0 0-16,22 0 0,-22 0 0,21-22 15,0 22-15,-21 0 0,21-21 16,0 21-16,-21-1 0,21 1 0,1 0 16,-22-21-16,21 21 0,0-1 15,-21 1-15,21 21 0,-21-21 16,21 21 15,-21 21-15,0 0-16,0 1 15,0-1-15</inkml:trace>
  <inkml:trace contextRef="#ctx0" brushRef="#br1" timeOffset="106541.16">12594 9440 0,'0'0'0,"21"-21"16,0 21 0,-21-21-16,0 0 15,0 0-15,-21 21 47,0 0-47,0 21 0,0 0 16,0-21-16,21 21 0,-22 0 15,1 1-15,0-1 0,0-21 16,21 21-16,-21 0 0,21 0 0,-21 0 16,21 1-16,0-1 0,0 0 15,0 0-15,0 0 0,21 0 16,0-21 0,0 0-16,0 0 15,0 0-15,1 0 0,-22-21 16,21 21-16,-21-21 0,21 0 0,0 0 15,-21 0-15,0-1 0,21 1 0,0 0 16,-21-21-16,0 21 0,22-22 0,-1 22 16,0-21-16,-21-1 0,21 1 0,0 21 15,-21-21-15,21-1 16,-21 1-16,0 0 0,0-1 0,22 1 16,-22 21-16,0 0 0,0-1 0,0 1 15,0 0-15,0 42 31,-22 0-31,1 1 16,21-1-16,-21 21 0,21-21 0,0 22 16,-21-22-16,0 21 0,21 0 0,0-20 15,0 20-15,-21 0 0,21 1 0,-22-22 16,22 21-16,0 0 0,0-20 16,0 20-16,0-21 0,0 0 0,0 22 15,0-22-15,0 0 0,0 0 16,0 0-16,22 0 15,-1-21-15,0 0 16,0 0-16,0 0 16,0 0-16,-21-21 15,22 21 1,-1 0-16</inkml:trace>
  <inkml:trace contextRef="#ctx0" brushRef="#br1" timeOffset="113472.85">8170 11748 0,'0'21'0,"0"0"47,0 0-16,0 0-15,0-42 77,0 0-77,0 0-16,0 0 0,0-1 16,0 1-16,0 0 15,0-21-15,0 21 0,0-22 0,21 22 16,-21-21-16,0-1 0,22 1 0,-1 21 16,-21-21-16,21 20 0,0-20 15,0 21-15,0 0 16,1 0-16,-1 21 0,0 0 15,0 0-15,0 21 16,-21 0-16,21-21 0,-21 21 16,0 0-16,0 0 0,0 1 0,0-1 15,0 0-15,0 0 16,22-42 31,-22 0-47,0 0 15,0-1-15,0 1 16,0 0-16,0 0 0,0 0 16,0 0-16,0-1 15,-22 22 1,1 0 0,21 22-16,-21-1 15,21 0-15,-21 0 0,21 0 0,0 22 16,-21-22-16,0 0 0,21 21 0,-22-21 15,22 1-15,-21 20 0,21-21 16,0 21-16,0-20 0,0-1 0,0 21 16,0-21-16,0 0 0,0 1 0,0-1 15,0 0-15,0 0 0,0 0 16,21 0-16,-21 1 0,22-1 16,-1 0-16,0 0 0,0-21 15,0 0-15,0 0 0,1 0 0,-1 0 16,21 0-16,-21 0 0,0 0 15,22-21-15,-22 0 0,21 0 0,-21 21 16,22-22-16,-22 1 0,21-21 0,-21 21 16,1 0-16,-1-1 0,-21 1 0,0 0 15,0-21-15,0 21 0,0-1 16,0 1-16,0 0 0,-21 21 16,-1 0-16,1 0 15,0 0-15,0 0 16,21 21-16,0 0 15,0 1-15,0-1 16,21-21-16,-21 21 0,21-21 0,0 0 16,1 21-16,-1-21 0,0 21 15,0-21-15,0 0 0,0 21 16,-21 1-16,22-22 0,-1 21 16,-21 0-16,0 0 15,0 0 1,0 0-16,21 1 15,-21-1-15,21-21 0,-21 21 16,21-21 0,0 0-16,1 0 0,-1 0 15,0 0-15,0 0 0,0 0 16,0 0-16,1 0 0,-1-21 0,0 21 16,0-21-16,21-1 0,-42 1 15,22 0-15,-1 0 0,0 0 0,0 0 16,-21-1-16,0 1 0,0 0 0,0-21 15,21 21-15,-21-1 0,0 1 0,0 0 16,0 0-16,0 0 0,0 0 16,-21 21-1,0 0-15,0 21 16,0 0-16,21 0 16,-22-21-16,1 21 0,21 0 0,-21 1 15,21-1-15,0 21 0,0-21 0,0 0 16,0 1-16,0-1 0,0 0 0,0 0 15,0 0-15,0 0 0,0 1 16,21-1-16,0 0 0,1 0 0,-1-21 16,0 21-16,0 0 0,0-21 0,0 0 15,1 0-15,20 0 0,-21 0 0,21 0 16,1 0-16,-1 0 0,-21 0 16,22-21-16,-1 0 0,0 21 0,1-21 15,-1 0-15,-21 0 0,21-1 0,-20 1 16,-1-21-16,0 21 0,0 0 15,0-1-15,-21-20 0,0 21 16,0 0-16,0 0 0,0-1 0,0 1 16,0 0-16,0 0 0,-21 21 15,0 0-15,0 0 0,0 0 16,-1 0-16,1 21 16,-21-21-16,21 21 0,0 0 0,-1 1 15,1-1-15,0 0 0,0 0 0,21 0 16,-21 0-16,21 1 0,0-1 0,-21 0 15,21 0-15,0 0 16,0 0-16,0 1 16,21-1-16,0-21 0,0 0 15,0 0-15,0 0 0,1 0 0,-1 0 16,63-21 0,-62-1-16,-22 1 0,21 21 15,0-21-15,0 0 0,0 0 0,-21 0 16,21-1-16,1-20 0,-1 21 0,-21 0 15,0 0-15,0-1 0,21 22 16,-21-21-16,0 0 16,-21 42 15,21 0-31,0 1 16,-21-1-16,21 0 0,-22 0 15,22 0-15,0 0 0,0 1 0,0-1 16,0 0-16,0 0 0,0 0 0,0 0 15,0 1-15,0-1 0,22-21 16,-1 21-16,0-21 0,0 0 0,-21 21 16,21-21-16,0 0 0,1 0 0,-1 0 15,0 0-15,0-21 0,21 21 16,-42-21-16,22 0 0,-1-1 0,0 1 16,0 0-16,0 0 0,0 0 0,-21 0 15,22-22-15,-1 22 0,-21-21 16,21-1-16,0 1 0,-21 0 0,21-1 15,0 1-15,1 0 0,-1-1 16,-21 1-16,21 21 0,-21-21 0,0 20 16,21 1-16,-21 0 0,-21 21 31,0 0-31,0 21 0,21 0 16,-22 1-16,22-1 0,-21 21 0,21-21 15,0 22-15,-21-1 0,0-21 0,21 21 16,-21-20-16,21 20 0,0 0 15,0-21-15,0 22 0,0-22 0,0 0 16,0 21-16,0-20 0,0-1 16,0 0-16,0 0 0,0 0 0,21-21 15,0 21-15,0 1 16,0-22-16,1 0 0,-1 0 0,0 0 16,21 0-16,-21 0 0,22 0 0,-22 0 15,21 0-15,-21-22 0,22 1 0,-22 21 16,0-21-16,21 0 0,-20 0 0,-1 0 15,-21-1-15,21-20 0,0 21 16,0 0-16,-21 0 0,0-1 0,0 1 16,0 0-16,0 0 0,0 0 15,-21 21 1,21 21 0,-21-21-16,0 21 0,21 0 0,-21 0 15,21 1-15,-22-1 0,22 0 0,0 0 16,0 0-16,0 0 0,0 1 15,0-1-15,0 0 0,0 0 0,22-21 16,-22 21-16,21 0 0,0-21 16,0 0-16,0 0 0,0 0 0,1 0 15,-1 0-15,0 0 0,0 0 16,0 0-16,0-21 16,-21 0-16,22 21 0,-22-21 15,0 0-15,0 0 16,0-1-16,0 1 0,0 0 15</inkml:trace>
  <inkml:trace contextRef="#ctx0" brushRef="#br1" timeOffset="113825.02">10520 11451 0,'-43'-21'16,"65"21"15,-1 0-31,0 0 16,0-21-16,0 21 0,22 0 16,-1 0-16,0 0 0,1-21 0,-1 21 15,0 0-15,1 0 0,-22 0 0,21 0 16,-21-21-16,22 21 0,-22 0 0,0 0 15,0 0-15,0 0 0,0 0 32</inkml:trace>
  <inkml:trace contextRef="#ctx0" brushRef="#br1" timeOffset="115559.99">12001 11472 0,'0'0'0,"22"0"0,-1 0 16,0 0 15,-21-21-31,21 21 0,-21-21 16,21 0-16,0 21 16,-21-21-16,0 0 0,0-1 15,0 1 1,-21 42 15,0 1-31,0-1 0,0 0 16,0 21-16,-1-21 0,1 22 15,0-22-15,0 0 0,0 21 0,0-20 16,-1 20-16,22-21 0,0 0 16,0 0-16,0 1 0,0-1 0,0 0 15,0 0-15,0 0 0,22-21 16,-1 0-16,21 0 0,-21 0 15,0 0-15,22 0 0,-22 0 0,21 0 16,-21 0-16,22-21 0,-22 0 0,0 21 16,21-21-16,-20 0 0,-1-1 0,0 1 15,0 0-15,0 0 0,0 0 16,-21 0-16,22-1 0,-22 1 0,0-21 16,0 21-16,0-22 0,0 22 0,-22 0 15,1-21-15,0 21 0,0-1 16,0 22-16,0-21 0,-1 21 0,1 0 15,0 0-15,0 21 16,0-21-16,0 22 0,21-1 0,0 0 16,0 0-16,-22 0 0,22 0 0,0 1 15,0-1-15,0 0 16,22-21-16,-1 0 0,21 0 16,-21 0-16,0 0 0,1 0 0</inkml:trace>
  <inkml:trace contextRef="#ctx0" brushRef="#br1" timeOffset="116524.57">12848 10986 0,'0'0'0,"0"-22"16,0 44 15,0-1-31,-21 0 0,21 0 0,-21 21 15,21-20-15,-21 20 0,21 0 0,0 1 16,-22-1-16,22 0 0,0 1 16,-21-1-16,21 0 0,0 1 0,0-1 15,0 0-15,0 1 0,0-22 0,0 21 16,0-21-16,0 0 0,0 1 16,0-1-16,0 0 0,0 0 15,0-42 16,0 0-31,0 0 16,0-1-16,0 1 16,21 0-16,1 0 0,-22 0 15,0 0-15,21-1 0,0 1 0,0 0 16,0 21-16,-21-21 0,21 21 0,1 0 16,-1 0-16,0 0 0,0 0 0,0 0 15,0 0-15,1 0 16,-1 21-16,-21 0 0,0 0 15,0 1-15,0-1 0,0 0 16,0 0-16,-21-21 0,-1 21 16,1 0-16,0-21 0,-21 22 15,21-22-15,-1 0 0,1 21 0,0-21 16,0 0-16,0 0 0,0 0 0,21 21 16,-22-21-16,1 0 15,42 0 16,1 0-31,-1 0 0,0 0 16,0 0-16,0 0 0,0 0 0,22 0 16,-22 0-16,0 0 0,21-21 15,-20 21-15,20-21 0,0 21 16,-21-22-16,22 1 0,-22 21 0,21-21 16,-21 21-16,1-21 0,-22 0 0,21 0 15,0-1-15,-21 1 0,0 0 16,0 0-16,0 0 0,0 0 15,0-1 1,0 44 0,0-1-16,0 0 15,0 0-15,0 0 0,0 0 0,0 1 16,0 20-16,0-21 16,0 21-16,-21-20 0,0 20 0,21 0 15,-22 1-15,1-1 0,21 0 0,-21 1 16,0 20-16,0-21 0,0 22 0,21-22 15,-22 22-15,1-22 0,0 22 0,0-22 16,0 0-16,0 22 0,21-22 16,-22 0-16,1 1 0,0-1 0,0-21 15,21 22-15,-21-22 0,0 21 0,-1-21 16,1 0-16,0 1 0,0-22 16,0 0-16,0-22 15,21 1 1,-22 0-16,22 0 0,0 0 15,0-22-15,0 22 0,0 0 0,0-21 16,0 21-16,0-22 0,0 1 0,0 21 16,0-22-16,0 1 0,0 0 0,0-22 15,22 22-15,-1-22 0</inkml:trace>
  <inkml:trace contextRef="#ctx0" brushRef="#br1" timeOffset="116740.45">13187 11197 0,'21'-42'15,"-21"21"1,21 21 0,0 0 15,0 0-31,-21 21 15,22-21-15,-1 21 0</inkml:trace>
  <inkml:trace contextRef="#ctx0" brushRef="#br1" timeOffset="117120.75">13695 11367 0,'21'0'16,"0"0"-16,0 0 16,0 0-16,-21-22 0,22 22 0,-1 0 15,0-21-15,0 21 0,0-21 16,-21 0 0,0 0-16,-21 21 31,0 0-31,0 0 0,0 21 15,21 0-15,-22 0 0,1 0 16,0 1-16,0-1 0,0 0 0,21 0 16,-21 0-16,21 0 0,-22 1 0,22-1 15,0 0-15,-21 0 0,21 0 0,0 0 16,0 1-16,0-1 0,0 0 16,21 0-16,1-21 0,-1 0 15,0 21-15,0-21 0,0 21 16,0-21-16,1 0 0,-1 0 15,0 0-15,0 0 0,0 0 0,0-21 16,1 0-16,-1 21 0</inkml:trace>
  <inkml:trace contextRef="#ctx0" brushRef="#br1" timeOffset="117720.4">14351 11409 0,'0'-21'0,"0"42"0,0-63 15,0 20-15,0 1 16,-21 21-16,0 0 0,-1 0 16,1 0-16,0 0 15,0 0-15,0 21 16,0 1-16,21-1 0,0 0 0,-22 0 0,1 0 16,21 0-16,0 1 15,-21-1-15,21 0 0,0 21 0,0-21 16,0 1-16,21-1 0,0 0 15,-21 0-15,22-21 0,-1 21 0,0-21 16,0 0-16,0 0 0,0 0 0,22 0 16,-22 0-16,0 0 0,0 0 15,22 0-15,-22 0 0,0-21 0,0 0 16,0 0-16,0 0 0,1-1 0,-1 1 16,0 0-16,0-21 0,0-1 15,0 1-15,1 0 0,-22-22 16,21 22-16,0-22 0,0 22 0,-21 0 0,21-22 15,-21 43-15,21-21 0,-21-1 16,0 22-16,0 0 0,22 0 0,-22 0 16,-22 21 15,22 21-31,0 0 0,-21 0 0,0 0 16,21 1-16,-21 20 0,21-21 0,0 21 15,0 1-15,-21-1 0,21 0 16,0 1-16,-21-1 0,21 0 0,0 1 15,0-22-15,0 21 0,0-21 16,0 22-16,0-22 0,0 0 0,0 0 0,0 0 16,0 1-16,0-1 0,0 0 15,0 0-15,21-21 16,0 0-16,0 0 16,0 0-16,0 0 0,1 0 15,-1 0-15,-21-21 16,21 21-16,0-21 0,-21 0 0,21-1 15</inkml:trace>
  <inkml:trace contextRef="#ctx0" brushRef="#br1" timeOffset="117948.67">14774 11282 0,'0'0'0,"-21"0"0,0 0 16,42 0 15,0 0-31,0 0 0,1 0 0,-1 0 16,0 0-16,0 0 0,0 0 31,0 0-31,1 0 16,-1 0-16,-21-21 0,21 21 0,-21-21 15,21-1-15</inkml:trace>
  <inkml:trace contextRef="#ctx0" brushRef="#br1" timeOffset="119803.94">7874 6287 0,'-21'0'93,"0"0"-77,-1 0-16,1 0 0,0 0 16,0 0-16,0 0 0,0 0 0,-1 0 15,1 0-15,0 0 0,0 0 16,0 0-16,0 0 0,-1 0 16,1 0-16,0 0 0,0 0 15,0 0-15,0 0 0,-1 0 31,44 0 1,-1 0-17,0 0-15,0 0 0,21 0 16,1 0-16,-1 0 0,0 0 0,1 0 16,20 0-16,1 0 0,-22 0 15,22 0-15,-1 0 0,-21 0 0,22 0 16,-22 0-16,1 0 0,-1 0 0,0 0 15,1 0-15,-22 0 0,0 0 0,0 0 16,0 0-16,0 0 0,1 0 16,-1 0-1,-21-22-15,-21 22 47,-1 0-47,1 0 0,0 0 16,0 0-16,0 0 0,-22 0 0,1 0 15,21 0-15,-21 0 0,-1 0 0,1 0 16,0 0-16,-22 0 0,22 0 16,-1 0-16,1 0 0,21 0 0,-21 0 15,-1 0-15,22 0 0,0 0 0,0 0 16,0 0-16,-1 0 0,1 0 16,42 0 15,1 0-16,-1 0-15,0 0 0,21 0 16,1 0-16,-1 0 0,0 22 16,1-22-16,20 0 0,-21 0 0,1 0 15,20 0-15,-20 0 0,-1 0 16,0 0-16,1 0 0,-1 0 0,-21 0 16,0 0-16,0 0 0,1 0 0,-1 0 15,0 0 1,-42 0 31,0 0-32,-1 0 1,1 0-16,0 0 16,0 0-16</inkml:trace>
  <inkml:trace contextRef="#ctx0" brushRef="#br1" timeOffset="120736.51">7980 6456 0,'0'-21'15,"0"0"1,0-1 0,0 44 31,0-1-32,0 0-15,0 0 16,0 0-16,0 0 0,0 1 0,0-1 15,0 21-15,0-21 0,-21 0 16,21 22-16,-22-22 0,22 21 16,-21-21-16,21 22 0,0-22 0,-21 21 15,21 1-15,-21-22 0,21 21 0,0-21 16,-21 22-16,21-1 0,0-21 16,0 21-16,0 1 0,0-1 0,0-21 15,0 22-15,0-22 0,0 21 0,0-21 16,0 0-16,0 22 0,0-22 0,0 0 15,0 0-15,-21-21 0,21 21 16,0 1-16,-22-22 16,22 21-16,0 0 0,-21-21 47,0 0-32,21-21-15,-21 21 16,21-21-16,-21 21 0,0-22 0,21 1 15,0 0-15,-22 0 0,22 0 16,0 0-16,-21-1 0,21 1 16,0 0-16,0 0 0,-21 0 15,21 0 1,0 42 31,0 0-47,0 0 15,0 0-15,0 0 0,0 1 0,0-1 16,0 0-16,0 0 16,0 0-16,0 0 15,21-21-15,0 0 16,1 0-16,-1 0 16,0 0-16,0 0 15,0-21-15,0 21 0,1-21 0,-1 21 16,0-21-16,21 0 0,-21 0 0,1 21 15,-1-22-15,0 1 0,-21 0 16,21 21-16,0-21 0,0 0 16,-21 0-1,0-1 1,22 22-16,-44 0 62,1 0-62,0 0 16</inkml:trace>
  <inkml:trace contextRef="#ctx0" brushRef="#br1" timeOffset="121868.26">6964 8319 0,'0'0'0,"0"-22"16,0 1 0,0 0-16,0 0 0,0 0 0,0 0 15,0-1 17,0 44-17,0-1-15,0 0 0,0 0 16,0 0-16,0 0 0,-21 1 0,-1 20 15,22-21-15,-21 0 0,21 22 16,0-22-16,-21 21 0,0-21 0,21 22 16,-21-22-16,0 21 0,21-21 0,0 0 15,-22 22-15,22-22 0,-21 0 16,21 21-16,-21-20 0,21-1 0,0 0 16,0 0-16,-21-21 0,21 21 15,0-42 32,0 0-47,0 0 16,0 0-16,0-1 0,21-20 15,-21 21-15,0 0 0,21-22 0,-21 22 16,21 0-16,1-21 0,-22-1 0,21 22 16,0-21-16,0 0 0,-21 20 15,21-20-15,0 0 0,1 21 0,-22-22 16,21 22-16,0 0 0,0 0 0,-21 0 15,21-1-15,0 22 16,1 0 0,-1 22-1,-21-1-15,0 0 0,0 21 16,0-21-16,0 1 0,0 20 16,0-21-16,0 21 0,0-20 0,0-1 15,0 21-15,0-21 0,0 22 0,0-22 16,0 0-16,0 0 0,0 0 0,0 0 15,0 22-15,0-22 0,0 0 16,0 0-16,0 0 0,0 1 16,0-1 15,0-42 0,0-1-15,0 1-16,0 0 15,0 0-15,0 0 16,0 0-16</inkml:trace>
  <inkml:trace contextRef="#ctx0" brushRef="#br1" timeOffset="122156.09">6837 8636 0,'0'0'15,"0"-21"17,21 21-17,0-21-15,0 21 16,0 0-16,1-21 0,-1 21 0,0 0 16,0 0-16,0 0 0,0 0 0,1 0 15,-1 0-15,0-22 0,0 22 0,0 0 94</inkml:trace>
  <inkml:trace contextRef="#ctx0" brushRef="#br1" timeOffset="122564.05">7387 8509 0,'0'21'47,"0"0"-31,0 1-16,0-1 15,0 0 1,21-21 0,0 0-1,1 0-15,-22-21 16,0 0-16,21 21 0,-21-22 16,0 1-16,0 0 15,0 0 1,-21 21-1,-1 0 1,1 21 15,21 0-15,21-21-16,1 0 16,-1 0-16,0 0 15</inkml:trace>
  <inkml:trace contextRef="#ctx0" brushRef="#br1" timeOffset="123476.56">7980 8276 0,'0'0'0,"0"-21"0,0 0 15,0 0 1,-21 21-1,-1 0 1,22 21-16,-21 0 16,0-21-16,0 21 0,21 0 0,-21 1 15,0-1-15,21 21 16,-22-21-16,1 0 0,21 1 0,0 20 16,-21-21-16,0 0 0,21 0 0,0 22 15,0-22-15,0 0 0,0 0 0,0 0 16,0 1-16,0-1 0,0 0 15,21-21-15,0 21 0,0-21 16,1 21-16,-1-21 0,0 0 0,0 0 16,0 0-16,0 0 0,1 0 15,-1 0-15,0-21 0,0 21 0,0-21 16,0 0-16,1 21 0,-1-21 0,0-1 16,-21 1-16,21 0 0,0 0 0,-21 0 15,21 0-15,-21-1 16,0 1-16,0 0 0,22-21 0,-22 21 15,0-1-15,0 1 0,0-21 0,0 21 16,0 0-16,0-1 0,0 1 16,0 0-16,-22 21 0,1 0 15,21-21-15,-21 21 0,0 0 0,0 0 16,0 0-16,-1 0 0,1 0 0,0 0 16,0 21-16,0-21 0,0 21 15,21 0-15,-22 1 0,1-22 0,0 21 16,0 0-16,0 0 0,0 0 0,21 0 15,-22 1-15,22-1 0,-21 0 0,21 0 16,0 0-16,0 0 16,0 1-16,0-1 0,0 0 0,0 0 15,0 0-15,0 0 0,0 1 16,21-1-16,1 0 0,-1-21 16,0 21-16,0-21 15,0 0-15,0 0 0,1 0 16,-1 0-16,0 0 0,0 0 0,0 0 15,0-21-15,1 21 16,-1-21-16,0 21 0,-21-21 0,21-1 16,-21 1-16,21 0 0,-21 0 15,21-21-15,-21 20 0,22 1 0,-22 0 16,0 0-16,0-21 0,0 20 16,0 1-16,0 0 0,0 0 15,0 0-15,0 0 0,0-1 0,-22 1 16,1 0-16,0 21 0,21-21 15,-21 21-15,0 0 16,0-21-16,-1 21 16,1 0-16,0 0 0,0 0 15,0 0-15,0 0 16,-1 0-16,1 0 16,0 21-16,0 0 0,0-21 15,0 21-15,-1-21 16,1 0-1</inkml:trace>
  <inkml:trace contextRef="#ctx0" brushRef="#br1" timeOffset="128369.69">5630 6541 0,'-42'0'16,"21"0"-16,0 21 15,-1-21 1,1 0-1,42 0 79,1 0-94,-1 0 0,0 0 16,0 0-16,0 0 0,0 0 0,1 0 15,20 0-15,0 0 0,-21 0 16,22 0-16,-1 0 0,0 0 16,1 0-16,-1 0 0,-21 0 0,22 0 15,-1 0-15,-21 0 0,0 0 16,22-21-16,-22 21 0,0 0 0,0 0 16,0 0-16,0 0 0,1 0 0,-1 0 15,0 0-15,0 0 16,0 0-16,0 0 15,1 0-15,-44 0 94,1 0-78,0 0-16,0 0 0,0 0 15,0 0-15,-1 0 16,1 0-16</inkml:trace>
  <inkml:trace contextRef="#ctx0" brushRef="#br1" timeOffset="128956.73">5461 6604 0,'0'0'0,"0"21"0,-21-21 15,0 0 16,-1 0 1,44 0 46,-1 0-78,0 0 0,0 0 15,21 0-15,-20 0 0,20 0 16,0-21-16,1 21 0,20 0 16,1 0-16,-22 0 0,21 0 0,-20-21 0,20 21 15,-20 0-15,-1 0 0,0 0 16,1 0-16,-1-21 0,-21 21 16,21 0-16,-20 0 0,-1 0 0,0 0 15,0-21-15,0 21 16,0 0-16,-21-22 15,-21 22 48,0 22-47,0-22-16,0 0 15,0 0-15,-1 21 0,1-21 0,0 0 16</inkml:trace>
  <inkml:trace contextRef="#ctx0" brushRef="#br1" timeOffset="130702.06">5778 6795 0,'22'0'15,"-44"0"-15,65 0 47,-22 0-31,-21 21 31,0 0-47,0 0 15,0 0-15,0 0 16,0 1-16,-21-1 0,21 0 16,0 0-16,-21 0 0,21 0 15,0 1-15,0-1 0,0 0 16,0 0-16,-22 0 0,22 0 16,0 1-16,0 20 0,0-21 15,0 0-15,-21 0 0,21 22 0,0-22 16,0 0-16,0 21 0,0-20 0,0 20 15,0-21-15,-21 21 16,21-20-16,-21 20 0,21-21 0,-21 21 0,21 1 16,0-22-16,-21 21 0,-1 1 0,22-1 15,-21 0-15,21 1 0,-21-1 0,0-21 16,21 21-16,0 1 0,-21-1 16,0 0-16,-1-20 0,22 20 0,0-21 15,0 21-15,-21-20 0,21 20 0,-21-21 16,21 0-16,-21 22 0,21-22 0,0 0 15,0 0-15,0 0 16,0 0-16,-21 1 0,21-1 0,0 0 16,-21 0-16,21 0 0,0 0 0,0 1 15,0-1-15,0 0 0,0 0 0,0 0 16,-22 0-16,22 1 0,0-1 16,-21-21-16,21 21 0,0 0 0,0 0 15,-21 0-15,21 1 0,-21-1 0,21 0 16,-21 0-16,21 0 0,0 0 0,0 1 15,-21-1-15,21 0 16,-22 0-16,22 0 0,0 0 16,0 1-16,0-1 15,-21-21-15,21 21 0,-21-21 16,21 21-16,-21-21 0,21 21 16,0 0-16,-21 1 15,0-1-15,21 0 16,-22 0-16,1 0 15,21 0-15,-21-21 16,21 22 0,-21-1-1,0-21 1,21 21 0,0 0-1,-21-21-15,21 21 16,0 0-1,0 1-15,0-1 16,0 0 0,-22-21-16,22 21 15,-21-21 1,0 0 31,0-21-47,21 0 15,-21 0 1,21-1-16,-21 22 0,21-21 0,0 0 16,0 0-16,-22 0 15,22 0-15,0-1 0,0 1 0,0 0 16,-21 0-16,21 0 0,0 0 0,0-1 16,0 1-16,0 0 15,0 0 16,0 42 16,0 0-47,0 0 16,0 1-16,0-1 16,0 0-16,0 0 0,0 0 15,0 0-15,0 1 0,0-1 16,0 0-16,21 0 0,-21 0 15,0 0-15,22-21 0,-22 22 0,0-1 16,21-21 0,-21 21-16,21-21 31,0 0 0,0 0 0,0 0-31,1 0 0,-1 0 16,0-21-16,0 0 16,0-1-16,0 22 0,1-21 0,-1 21 15,0-21-15,0 21 0,0-21 16,0 21-16,1 0 0,-1 0 16,0 0-1,0 0-15,0 0 16,0 0-1,-42-21 64,0 21-64,21-21-15</inkml:trace>
  <inkml:trace contextRef="#ctx0" brushRef="#br1" timeOffset="132096.26">4191 10583 0,'0'0'16,"0"-21"-16,0 0 15,21 0 1,-21 42 15,0 0-15,0 0-16,0 1 0,0-1 15,0 21-15,0-21 0,0 0 0,0 22 16,0-1-16,0-21 0,0 22 16,0-1-16,0-21 0,0 21 0,0 1 15,0-1-15,0 0 0,0-20 0,-21 20 16,21 0-16,0 1 0,-21-22 16,21 21-16,0-21 0,0 0 0,0 1 15,0-1-15,0 0 0,-21 0 0,21 0 16,0 0-16,0 1 15,-22-22-15,22 21 16,0-42 15,0-1-15,0 1-16,0 0 16,0 0-16,0 0 15,0 0-15,0-1 0,0 1 0,0 0 16,0 0-16,0 0 0,22 0 0,-22-22 15,0 22-15,0-21 0,0 21 16,0-1-16,0-20 0,0 21 0,21-21 16,-21 20-16,0-20 0,0 21 15,0-21-15,0 20 0,0 1 0,21-21 16,-21 21-16,21 0 0,-21-1 16,21-20-16,-21 21 0,21 0 0,1 21 15,-22-21-15,21-1 0,0 22 0,0 0 16,0-21-16,0 21 0,1 0 15,-1 0-15,0 0 0,0 21 0,0-21 16,0 22-16,1-1 0,-22 0 0,0 0 16,0 0-16,0 22 15,0-22-15,0 0 0,0 0 0,0 0 16,-22 0-16,1 1 0,0-1 0,0 0 16,0 0-16,-22 0 0,22 0 0,0 1 15,-21-22-15,21 21 0,-1-21 16,1 0-16,0 0 0,0 0 15,0 0-15,21 21 32,0 0-17,0 0 1,21 0-16,-21 1 0,21-1 16,0 0-16,0 0 15,1 0-15,-22 0 0,21 1 16,0-1-16,0 0 0,-21 0 0,21-21 15,0 21-15,-21 0 0,22-21 0,-22 22 16,21-22-16,-21 21 16,21 0-16,0-42 78,-21 0-78,21 21 0,-21-22 15</inkml:trace>
  <inkml:trace contextRef="#ctx0" brushRef="#br1" timeOffset="132464.09">4762 11197 0,'22'0'31,"-1"0"-15,0 0 0,0 0-16,0 0 0,-21-21 15,21 21 1,-21-21 0,0 0-16,0 0 15,-21 21 16,0 0-15,21 21 0,-21-21-16,21 21 0,0 0 15,0 0-15,0 0 16,21-21 31,0 0-47</inkml:trace>
  <inkml:trace contextRef="#ctx0" brushRef="#br1" timeOffset="132924.82">5228 10816 0,'0'0'0,"0"-21"0,0-42 15,0 41-15,0 1 0,0 0 16,0 0-16,0 0 16,0 42 15,0 0-31,0 0 0,0 0 16,0 1-16,21 20 0,-21-21 0,0 0 15,0 0-15,21 22 0,-21-22 16,0 0-16,0 21 0,0-20 0,0 20 15,0-21-15,22 21 0,-22-20 0,21 20 16,-21-21-16,0 21 0,0-20 0,0-1 16,21 0-16,-21 21 0,21-21 15,-21 1-15,0-1 0,0 0 16,0 0-16,21 0 16,0-21 15,-21-21 0,0 0-31,0 0 16,22 21-16,-22-21 0,0-1 0,0 1 15,0 0-15,0 0 16,0 0-16</inkml:trace>
  <inkml:trace contextRef="#ctx0" brushRef="#br1" timeOffset="133586">5821 10837 0,'0'0'0,"0"-21"0,42-63 16,-21 62-16,-21 1 0,0 0 15,21 0-15,-21 0 0,22 21 16,-22 21 15,-22-21-31,1 21 16,21 0-16,-21 22 0,0-22 0,-21 0 15,20 21-15,1 1 0,-21-22 0,21 21 16,0 0-16,-22-20 0,1 20 16,21 0-16,-22 1 0,22-1 0,-21 0 15,21 1-15,0-1 0,-1 0 0,-20-21 16,42 22-16,-21-22 0,0 0 0,21 0 15,-21 0-15,21 1 16,21-44 15,0 1-15,0 0-16,0 0 0,0 0 0,1 0 16,-1-1-16,0-20 0,21 0 15,-21-1-15,1 22 0,20-21 0,-21 0 16,0-1-16,22 1 0,-22 0 0,0-1 15,0 1-15,0 21 0,0-22 0,1 22 16,-1 0-16,-21 0 0,0 0 16,0 42 15,0 0-31,0 0 16,0 0-16,0 1 15,0-1-15,-21-21 16,21 21-16,-22-21 0,22 21 0,0 0 15,-21-21-15,21 21 16,-21-21-16,21 22 16,0-1 15,-21-42 0</inkml:trace>
  <inkml:trace contextRef="#ctx0" brushRef="#br1" timeOffset="137332.26">9715 4868 0,'0'-21'109,"0"0"-93,22 0-1,-1 0-15,0 0 0,0-1 16,0 22-16,0-21 0,1 0 16,-1 21-1,0-21-15,0 21 0,0-21 0,0 0 0,1 21 16,-1-22-16,0 1 0,-21 0 15,21 21-15,0-21 0,0 0 0,1 0 16,-1 21-16,0-22 0,0 1 16,0 0-16,0 0 0,1 0 0,-1 21 15,0-21-15,0-1 0,0 1 0,0 21 16,1-21-16,-1 0 0,0 0 16,0 21-16,0-21 0,0 21 0,1-22 15,-1 1-15,0 21 0,0-21 0,0 0 16,0 21-16,1-21 0,-1 21 15,21-21-15,-21 21 0,0-22 0,1 22 16,-1-21-16,0 21 0,21-21 0,-21 21 16,1 0-16,20-21 0,-21 21 15,21 0-15,-20-21 0,20 0 16,-21 21-16,21 0 0,-20 0 0,-1-22 16,21 22-16,-21 0 0,0 0 0,1-21 15,-1 21-15,0 0 0,0 0 16,0 0-16,0 0 0,1 0 0,-1-21 15,0 21-15,0 0 0,21 0 0,-20 0 16,-1 0-16,0 0 0,21-21 16,-21 21-16,22 0 0,-22 0 0,21 0 15,1 0-15,-22 0 0,21 0 16,0 0-16,-20 0 0,20 0 0,-21 0 16,0 0-16,22 0 0,-22 0 15,0-21-15,21 21 0,-21 0 0,1 0 16,20 0-16,-21 0 0,0 0 0,22 0 15,-22 0-15,0 0 0,21 0 0,-21 0 16,1 0-16,20 0 0,-21 0 16,0 0-16,22 0 0,-22 0 0,0 0 15,21 0-15,-21 21 0,1-21 0,20 0 16,-21 0-16,21 0 0,-20 21 16,20-21-16,0 0 0,1 21 15,-1-21-15,0 21 0,1-21 0,-1 0 16,0 22-16,1-22 0,-1 0 0,-21 21 15,21 0-15,1-21 0,-22 0 16,21 0-16,-21 21 0,22-21 0,-22 0 16,0 0-16,0 0 0,22 0 0,-22 0 15,0 0-15,21 0 0,-21 21 16,22-21-16,-1 0 0,-21 0 0,22 0 16,-22 0-16,21 21 0,-21-21 0,22 0 15,-22 0-15,0 0 0,0 0 0,0 0 16,0 0-16,1 0 15,-1 0-15,0 0 16,0 0-16,0 0 16,0 0-16,1 0 0,-1 0 0,0 0 15,21 0-15,-21 0 0,22 0 16,-1 0-16,0 0 0,-20 0 0,20 0 16,0 0-16,-21 0 0,1 0 0,-1 0 15,0 0-15,0 0 0,0 0 16,0 0-16,1 0 15,-1 0 1,-21-21-16,21 21 0,0-21 16,0 21-1,0 0-15,1-21 0,-22 0 16,21 21-16,0 0 0,-21-21 16,21 21-16,0 0 15,-21-22-15,21 22 16,-21-21-16,22 21 0,-22-21 15,21 21-15,0 0 16,0-21-16,0 21 31,-21-21-31,21 21 0,1-21 32,-44 21 93,1 0-110,21 21 1,0 0 15,0 0-15,0 0-1,0 0 1,0 1 0,0-1-1,21-21-15,1 21 16,-1-21-16,0 0 0,0 21 15,0-21-15,0 0 0,1 0 0,-1 21 16,0-21-16,0 0 0,0 0 16,0 0-16,-21 21 0,22-21 15,-1 0-15,0 0 0,0 0 0,0 0 16,0 0-16,1 0 0,-1 0 16,0 0-16,0 0 0,21 0 15,-20 0-15,-1 0 0,0 0 0,0 0 16,0 0-16,0 0 0,1 0 0,-1 22 15,0-22-15,0 0 0,0 0 16,0 0-16,1 0 0,-1 0 0,0 0 16,0 0-16,0 0 0,0 0 0,1 0 15,-1 0-15,21 0 0,-21 0 16,0 0-16,1 0 0,20 0 0,-21 0 16,21 0-16,1 0 0,-22 0 0,21 0 15,-21 0-15,22 0 0,-1 0 0,-21 0 16,22 0-16,-22 0 15,21 0-15,-21 0 0,22 0 0,-22-22 16,0 22-16,0 0 0,0 0 0,22 0 16,-22 0-16,0-21 0,0 21 0,0 0 15,0 0-15,1-21 0,-1 21 16,21-21-16,-21 21 0,0 0 0,1-21 16,20 21-16,-21 0 0,0 0 0,22-21 15,-22 21-15,21 0 0,-21 0 16,22-22-16,-22 22 0,0 0 0,21 0 15,-21 0-15,1 0 0,20-21 0,-21 21 16,0 0-16,22 0 16,-22 0-16,0-21 0,21 21 0,-21 0 15,1-21-15,-1 21 0,21 0 0,-21 0 16,0 0-16,1-21 0,-1 21 0,21 0 16,-21 0-16,0 0 0,1-21 15,-1 21-15,0 0 0,0 0 0,21 0 16,-20-22-16,-1 22 0,0 0 0,0 0 15,0 0-15,0-21 0,1 21 16,-1 0-16,0 0 0,0 0 16,0-21-16,0 21 0,1 0 15,-1 0-15,0 0 0,0 0 0,0-21 16,0 21 0,1 0-16,-1 0 15,0 0-15,0 0 16,0 0-16,0 0 0,1 0 15,-1 0-15,0 0 16,0 0-16,0 0 0,0 0 0,1 0 16,-1 0-16,0 0 0,0 0 0,0 0 15,0 0-15,1 0 0,-1 0 16,0 0-16,0 0 0,0 0 0,0 0 16,1 0-16,-1 0 31,0 0-31,0 0 0,0 0 15,0 0-15,1 0 16,-1 0-16,0 0 0,0 0 0,0 0 16,0 0-16,1 0 15,-1 0-15,0 0 16,-21 21-16,21-21 0,0 0 16,-21 21-16,21-21 15,1 21-15,-1 1 16,0-1-16,0-21 15,0 21-15,0 0 16,1-21-16,-22 21 0,0 0 16,21-21-16,0 22 15,-21-1 1,21-21 0,-21 21-16,0 0 15,0 0-15,0 0 16,0 1-16,0-1 15,0 0-15,0 0 16,0 0 0,-21-21 31,0 0-32,0 0-15,-1 0 0,-20-21 16,21 0-16</inkml:trace>
  <inkml:trace contextRef="#ctx0" brushRef="#br1" timeOffset="142692.59">12340 3683 0,'0'21'0,"21"-21"78,-21-21-62,21 0-16,-21 0 16,0 0-1,0-1-15,0 1 16,0 0-16,0 0 0,-21 0 16,21 0-16,-21-1 15,0 1-15,21 0 16,-21 0-16,0 21 0,-1-21 0,1 0 15,0 21-15,0-22 0,0 1 16,0 0-16,-1 21 0,-20-21 0,21 0 16,0 21-16,-22-21 0,22-1 0,0 22 15,-21-21-15,21 0 0,-22 21 16,22-21-16,0 21 0,-21-21 0,20 21 16,1 0-16,0-21 0,0 21 0,-21-22 15,20 22-15,1 0 0,0-21 0,0 21 16,0 0-16,0 0 0,-1-21 15,1 21-15,0 0 0,0 0 0,0 0 16,0-21-16,-1 21 0,1 0 16,0 0-16,-21 0 0,21 0 15,-22 0-15,22 0 0,-21 0 0,-1 0 16,22 0-16,-21 0 0,0 0 0,20 0 16,-20 0-16,0 0 0,21 0 15,-22 0-15,22 0 0,0 0 0,-21 0 16,20 0-16,1 0 0,0 0 0,0 0 15,0 0-15,0 0 0,-1 0 16,1 0-16,0 21 0,0-21 16,0 0-16,0 0 0,-1 0 0,1 0 15,0 21-15,0-21 0,0 0 16,-22 0-16,22 0 0,0 21 16,-21-21-16,21 0 0,-22 0 0,22 0 15,-21 0-15,-1 22 0,1-22 16,21 0-16,-21 0 0,-1 21 0,22-21 15,-21 0-15,21 0 0,-1 0 0,-20 21 16,21-21-16,0 0 0,0 0 16,-22 21-16,22-21 0,0 0 0,0 21 15,0-21-15,-1 0 0,1 21 16,-21-21-16,21 0 0,0 22 0,-1-22 16,1 0-16,0 21 0,0 0 0,0-21 15,0 0-15,-1 21 0,1-21 16,-21 21-16,21-21 0,0 0 15,-1 21-15,1-21 0,0 0 0,0 22 16,-21-22-16,20 0 0,1 21 16,0-21-16,0 21 0,-21-21 0,20 0 15,-20 21-15,21 0 0,-21-21 16,20 21-16,-20-21 0,21 22 0,-21-22 16,-1 21-16,22-21 0,-21 21 0,21 0 15,-22-21-15,22 21 0,-21-21 16,21 21-16,-1-21 0,1 22 0,0-22 15,21 21-15,-21-21 0,0 0 16,0 21-16,-1-21 0,22 21 0,-21-21 16,0 21-16,0-21 0,21 21 15,-21-21-15,0 0 0,-1 22 0,1-1 16,0-21-16,0 0 0,0 21 16,-22-21-16,22 21 0,0-21 0,-21 21 15,21-21-15,-22 21 0,22-21 16,0 0-16,0 22 0,-22-22 0,22 0 15,0 21-15,0-21 0,0 21 0,0-21 16,-1 21-16,1-21 0,0 21 16,21 0-16,-21-21 0,0 22 0,0-1 15,21 0-15,-22 0 0,1 0 16,0-21-16,21 21 0,-21 1 16,0-1-16,0 0 0,21 0 0,-22 0 15,1-21-15,0 21 0,21 1 16,-21-1-16,0 0 0,0 0 15,21 0-15,-22-21 0,22 21 16,-21 1-16,0-22 0,21 21 16,0 0-16,-21-21 0,21 21 0,-21 0 15,21 0-15,-21 1 0,-1-1 16,22 0-16,-21-21 0,21 21 16,0 0-16,-21 0 0,0-21 0,21 22 15,-21-1-15,21 0 0,-21 0 16,-1 0-16,1 0 15,21 1-15,0-1 0,-21 0 16,0 0-16,0 0 0,21 0 16,-21 1-16,21-1 0,-22 0 15,1 0-15,21 0 0,-21 0 16,0 1-16,21-1 0,-21-21 16,21 21-16,0 0 0,-21 0 15,21 0-15,-22-21 0,22 22 0,-21-1 16,0 0-16,21 0 15,-21-21 1,21 21-16,-21-21 16,21 21-1,-21-21 1,21 22-16,-22-22 0,22 21 16,-21-21-16,21 21 15,-21-21-15,21 21 16,-21-21-1,21 21-15,-21-21 32,21-21-1,0 0-15,0 0-16,0 0 15,0-1-15,0 1 0,0-21 16,0 21-16,0 0 0,0-1 15,0 1-15,0 0 0,0-21 0,0 21 16,0-1-16,-21 1 0,21 0 0,0 0 16,0 0-16,0 0 15,0-1-15,0 1 16,-22 0 0,22 42 77,0 0-93,0 1 16,0-1-16,0 0 0,0 0 16,0 0-16,0 0 0,22 1 0,-22-1 15,0 0-15,0 0 16,0 0-16,0 0 0,0 1 0,0-1 15,0 0-15,0 0 0,0 0 16,0 0-16,0 1 16,0-1-16,-22 0 15,22 0-15,0 0 16,-21 0-16,21 1 16,0-1-1,21-21 16,1 0-31,-1 0 32,0 0-32,-21-21 15,21 21-15,0-22 0,0 22 16,1 0-16,-1-21 16,0 21-16,-21-21 0,21 21 15,0 0-15,0 0 0,1 0 0,-1-21 16,0 21-16,0 0 0,0 0 15,0 0-15,1 0 0,-1 0 16,0 0-16,0 0 0,0 0 0,0 0 16,1 0-16,-1 0 0,0 0 15,-42 21 63,0-21-62,-1 0-16,1 0 0,0 0 0,0 0 16,0 21-16,0-21 0,-1 0 0,1 0 15,0 0-15,0 0 0,0 0 0,0 0 16,-1 0-16,1 0 0,0 0 16,0 0-16,0 0 15,0 0 1,-1 0-16,1 0 15,0 0 32,21 21-31</inkml:trace>
  <inkml:trace contextRef="#ctx0" brushRef="#br1" timeOffset="144784.88">1164 6985 0,'-21'0'15,"0"0"17,0 0-32,-1 0 15,1 0 1,0 0-16,0 0 0,0 0 15,0 0-15,-1 0 16,1 0-16,0 0 0,0 21 0,0-21 16,0 0-16,-1 0 0,1 0 15,0 0-15,21 21 0,-21-21 16,0 0 0,42 0 46,0 0-46,0 0-16,0 0 0,1 0 15,41 0-15,-21 0 0,1 0 16,-1 0-16,22 0 0,-22 0 16,21 0-16,1 0 0,-1 0 0,1 0 15,21 0-15,-22 0 0,1-21 16,-1 21-16,22 0 0,-22 0 15,1-21-15,20 21 0,-20 0 0,21-21 16,-1 21-16,1 0 0,0 0 16,-1-21-16,22 21 0,-21-21 0,-1 21 15,1 0-15,-21 0 0,-1-22 0,22 22 16,-22 0-16,-20 0 0,20-21 16,1 21-16,-1 0 0,-21 0 0,22-21 15,-22 21-15,22 0 0,-22 0 16,0 0-16,1-21 0,-1 21 0,-21 0 15,22 0-15,-22 0 0,0 0 0,0-21 16,0 21-16,0 0 16,-42 0 109,0 0-125,0 0 0,0 0 15,0 0-15,-1 0 0,-20 0 0,21 0 16</inkml:trace>
  <inkml:trace contextRef="#ctx0" brushRef="#br1" timeOffset="145400.5">1016 7112 0,'21'0'62,"0"0"-46,0-21-16,1 21 15,-1 0-15,21 0 0,-21 0 0,22 0 16,20 0-16,-21 0 0,22 0 16,-1 0-16,1-21 0,-1 21 0,1 0 15,21 0-15,-22 0 0,1 0 16,20 0-16,-20 0 0,20 0 0,1 0 15,0-21-15,-1 21 0,1 0 16,0 0-16,-1 0 0,1 0 0,0-22 16,-22 22-16,22 0 0,-22 0 0,-20-21 15,20 21-15,-20 0 16,-1 0-16,0-21 0,1 21 0,-22 0 16,0 0-16,0 0 0,0 0 0,0-21 15,1 21 1,-44 0 31,1 0-47,0 0 0,-21 0 0,-1 0 15,22 21-15,-21-21 0</inkml:trace>
  <inkml:trace contextRef="#ctx0" brushRef="#br1" timeOffset="146216.03">2032 7387 0,'0'-21'0,"0"0"0,-21-21 16,21 20-1,0 1-15,-21 21 0,21-21 16,-22 21-16,1 21 31,21 0-31,0 1 16,0-1-16,0 0 0,0 0 16,0 21-16,0 1 0,0-1 0,0 0 15,-21 1-15,21-1 0,-21 22 16,21-22-16,0 21 0,-21 1 0,0-1 15,21 1-15,-22-1 0,1 1 16,21-1-16,0 1 0,0-1 0,-21-20 16,21 20-16,0-20 0,-21 20 0,21-21 15,-21 1-15,21-1 16,0 0-16,-21 1 0,21-1 0,-22 0 16,1-20-16,21 20 0,0-21 15,-21 0-15,21 22 0,-21-22 0,21 0 16,0 0-16,-21-21 31,21-21-15,0 0-16,-21 0 15,21-1-15,0 1 0,0 0 0,-22 0 16,22 0-16,-21-22 0,21 22 16,-21 0-16,0-21 0,21 21 0,0-1 15,0 1-15,0 0 0,-21 0 16,21 0-16,-21 21 15,21 21 17,0 0-32,0 0 0,0 0 15,0 1-15,0-1 0,0 0 16,0 21-16,0-21 0,0 1 0,0-1 16,0 0-16,0 0 0,21 0 15,0 0-15,0 1 0,0-22 16,0 0-16,1 0 0,-1 0 0,0 0 15,0 0-15,0-22 0,0 1 16,1 0-16,20 21 0,-21-21 16,0 0-16,0 0 0,1-1 15,-1 1-15,0 0 0,-21 0 16,21 21 0,-21-21-1,-21 21 1,0 0-16</inkml:trace>
  <inkml:trace contextRef="#ctx0" brushRef="#br1" timeOffset="147200.57">1016 9800 0,'0'-21'0,"0"0"16,-21 21-16,0 0 15,-1 0-15,1 0 0,0 0 16,0 0-16,0 0 16,0 21-16,-22 0 0,22 0 15,0 1-15,0 20 0,0-21 16,-1 21-16,-20 1 0,42-1 0,-21 0 16,21-20-16,-21 20 0,21 0 15,0 1-15,0-1 0,0 0 0,21-21 16,0 22-16,0-22 0,0 0 15,1 0-15,-1 0 0,21 1 0,-21-22 16,22 0-16,-22 0 0,0 0 0,21 0 16,-21 0-16,1 0 0,-1-22 15,21 1-15,-21 0 0,0 0 0,22 0 16,-22-22-16,0 22 0,21-21 16,-20 21-16,-1-22 0,21 1 0,-21 0 15,22-1-15,-22 1 16,21 0-16,-21-1 0,0 1 0,1 0 15,-22-1-15,0 1 0,0 0 16,0 21-16,0-22 0,0 22 0,0 0 16,0 0-16,0 42 15,0 0 1,-22 0-16,22 22 0,-21-22 16,21 21-16,0 0 0,0 1 0,0-1 15,-21 0-15,21 1 0,-21-1 0,21-21 16,0 22-16,0-22 0,0 21 15,-21-21-15,21 0 0,0 1 0,0 20 16,0-21-16,0 0 16,0 0-16,0 1 15,21-22 1,0 0-16,0-22 16,0 22-16,1-21 0,-22 0 0,21 0 15,0 0-15,0 21 0</inkml:trace>
  <inkml:trace contextRef="#ctx0" brushRef="#br1" timeOffset="148421.45">1968 9991 0,'0'0'16,"0"-43"-16,0 22 15,0 0-15,0 0 16,-21 21-1,0 0-15,0 0 16,0 0-16,0 21 0,-1 0 0,1-21 16,0 21-16,0 1 0,0 20 0,0-21 15,-1 0-15,1 22 0,0-22 16,0 0-16,0 0 0,21 21 0,-21-20 16,21-1-16,0 0 15,0 0-15,0 0 0,0 0 16,21 1-16,0-22 0,0 0 15,0 0-15,0 0 0,1 0 16,-1-22-16,0 1 0,0 21 0,0-21 16,0 0-16,1 0 15,-22 0-15,21-1 0,0 1 0,-21 0 16,0-21-16,0 21 0,21-1 0,-21 1 16,0 0-16,0 0 0,0 0 15,0 0-15,0 42 31,0 0-15,0 0-16,0 0 0,0 0 16,0 1-16,0-1 0,0 0 15,0 0-15,0 0 0,0 0 0,0 1 16,0-1-16,0 0 16,21-21-16,0 0 15,1 0-15,-1 0 16,0 0-16,0-21 0,0 21 15,0-21-15,1-1 0,-1 22 0,21-21 16,-21 0-16,0 0 0,1 0 16,-1 0-16,0-1 0,0 1 0,0-21 15,0 21-15,-21 0 16,0-1-16,22 22 0,-44 0 31,22 22-31,-21-1 16,21 0-16,0 0 15,-21 0-15,21 0 0,0 1 0,0-1 16,0 0-16,0 0 0,21 0 16,-21 0-16,21-21 0,-21 22 0,0-1 15,0 0-15,22-21 0,-22 21 16,-22-21 31,1 0-47,21-21 15,-21 21-15,0-21 0,0 21 16,21-21-16,-21 21 0,-1 0 16,1 0-16,0 0 15,0 0 1,0 21-16,21 0 16,0 0-1,0 0-15,21-21 0,0 0 16,0 21-16,0-21 15,22 0-15,-22 0 0,0 0 0,21 0 16,-20 0-16,20 0 0,0-21 16,-21 21-16,22-21 0,-1 0 15,-21 0-15,22 21 0,-1-21 0,-21-1 16,0 1-16,22-21 0,-22 21 0,0 0 16,0-1-16,0-20 0,0 21 15,-21 0-15,0 0 0,0-1 0,0 1 16,-21 21-1,0 21 1,21 1-16,-21-1 0,21 0 16,0 0-16,0 0 0,0 22 15,0-22-15,0 0 0,0 0 16,0 0-16,0 22 0,21-22 16,-21 0-16,0 0 0,21-21 15,-21 21-15,0 0 0,0 1 16,-21-22-1,0 0-15,0 0 16,0 0-16,-1 0 16,1 0-16,0 0 31,-21 0-31,21 0 0,-1 21 0,-20 0 0</inkml:trace>
  <inkml:trace contextRef="#ctx0" brushRef="#br1" timeOffset="149060.07">910 11049 0,'0'-21'0,"0"42"0,-21-42 0,0 21 15,0 0 17,21 21-32,-22 0 0,22 0 15,0 1-15,0-1 0,0 21 16,-21-21-16,21 0 0,-21 22 0,0-1 15,21-21-15,0 0 0,-21 22 0,21-22 16,-21 0-16,21 0 0,0 0 16,0 1-16,0-1 15,0-42 17,0-1-32,0 1 0,0 0 15,21 0-15,-21-21 0,21 20 16,0-20-16,0 0 0,0-1 0,1 22 15,-1-21-15,21-22 16,-21 22-16,0 21 0,1 0 0,20 21 16,-21-21-16,0 21 0,0 0 15,1 0-15,-1 0 0,0 0 0,0 21 16,0 0-16,0 0 0,-21 0 16,0 22-16,22-22 0,-22 21 0,0-21 15,0 22-15,0-22 0,0 0 16,0 21-16,0-21 0,0 1 15,0-1-15,0 0 0,0 0 0,-22-21 16,22 21-16,-21-21 16,21-21 31,0 0-47,21 0 0,1 0 0</inkml:trace>
  <inkml:trace contextRef="#ctx0" brushRef="#br1" timeOffset="150296.07">1841 11070 0,'0'0'16,"0"-21"-16,0 0 0,0-21 15,-21 20-15,0 1 16,0 21-16,0 0 0,0 0 0,-1 0 15,1 0-15,0 21 0,-21 1 16,21-22-16,-1 21 0,1 21 16,0-21-16,0 22 0,-21-22 0,20 21 15,1 0-15,0-20 0,0 20 16,0 0-16,0-21 0,21 1 16,0-1-16,0 0 0,0 0 0,0 0 15,21-21-15,0 0 16,0 0-16,21 0 0,-20 0 0,-1-21 15,21 21-15,-21-21 0,0 0 16,22 0-16,-22-1 0,0 1 0,0 0 16,0-21-16,1 21 0,-1-22 0,-21 22 15,0-21-15,21 21 0,-21-1 16,21 1-16,-21 0 0,0 0 0,-21 42 47,21 0-47,-21 0 15,21 22-15,0-22 0,0 0 16,-21 0-16,21 22 0,0-22 0,0 0 16,0 0-16,0 0 0,0 0 15,21 1-15,0-22 16,0 0-16,0 0 0,0 0 16,1 0-16,-1-22 0,0 1 0,0 0 15,0 0-15,0 0 16,1-22-16,-22 22 0,21 0 0,-21 0 15,21 0-15,-21 0 0,21-1 0,-21 1 16,0 0-16,0 0 16,0 42 15,0 0-15,0 0-16,0 1 0,-21-1 0,0 0 15,21 0-15,-21 0 0,21 0 16,0 1-16,0-1 0,-22 0 0,22 0 15,0 0-15,-21-21 0,21 21 0,0-42 63,0 0-47,0 0-16,21 0 0,-21 0 0,22-1 15,-1-20-15,0 21 0,-21-21 0,21 20 16,21 1-16,-20-21 0,-1 21 15,21 0-15,-21-1 0,0 1 0,1 0 16,-1 21-16,0 0 0,0 0 0,0 0 16,0 21-1,-21 0-15,0 1 0,0-1 0,0 0 16,0 0-16,0 0 0,0 22 0,0-22 16,-21 21-16,21-21 0,-21 0 15,21 1-15,-21 20 0,21-21 16,0 0-16,0 0 0,-21-21 15,21 22 1,-21-22-16,21-22 16,0 1-16,0 0 15,21 0-15,0 0 0,0-22 16,-21 22-16,21 0 0,0 0 0,1-21 16,-1 20-16,21 1 0,-21 0 0,0 0 15,1 21-15,-1-21 0,0 21 16,0 0-16,0 0 15,0 21 1,-21 0-16,0 0 0,0 0 16,0 1-16,0-1 0,0 0 15,0 0-15,0 0 0,0 0 0,0 1 16,0-1-16,0 0 0,0 0 0,-21 0 16,21 0-16,-21 1 0,0-1 15,0 0-15,21 0 0,-21 0 16,-1-21-1,44-21 17,-1 0-32,0 0 15,0 0-15,-21-1 16,21 1-16,0 21 0,1-21 16</inkml:trace>
  <inkml:trace contextRef="#ctx0" brushRef="#br1" timeOffset="150655.88">2857 11176 0,'22'0'0,"-22"-21"15,21 21 1,0-21-16,0 0 16,0 21-16,0 0 0,-21-22 15,22 1-15,-1 21 0,0-21 16,-21 0-16,21 21 0,-21-21 15,0 0 1,-21 21 0,0 0-16,0 21 0,-1 0 15,1-21-15,0 21 0,0 0 16,0 0-16,0 1 0,-1-1 16,22 0-16,0 0 0,-21 0 0,21 0 15,0 1-15,0-1 0,0 0 0,0 0 16,21 0-1,1-21-15,-1 0 0,0 0 16,0 0-16,0 0 0,0-21 16,1 0-16,-1 0 0,0 0 0,0-1 15,0 1-15,0 0 0,1-21 16</inkml:trace>
  <inkml:trace contextRef="#ctx0" brushRef="#br1" timeOffset="151892.51">3090 14923 0,'0'-22'0,"0"44"0,0-65 15,-21 43 1,21 21 15,0 1-15,0-1-16,0 0 0,0 0 15,0 0-15,0 0 0,0 22 16,0-22-16,0 0 0,0 21 0,0-20 0,0-1 16,0 0-16,0 0 15,0 0-15,0 0 0,0 1 0,0-1 16,0-42 15,0-1-15,0 1-16,0 0 0,0 0 0,0 0 15</inkml:trace>
  <inkml:trace contextRef="#ctx0" brushRef="#br1" timeOffset="152088.4">3133 14520 0,'0'0'0,"0"-21"16,-22 21-1,1 0 1,21 21 0,0 1-16,21-1 15,1-21-15,-1 21 0,0 0 16,0 0-16</inkml:trace>
  <inkml:trace contextRef="#ctx0" brushRef="#br1" timeOffset="152860.28">3514 14796 0,'0'21'0,"0"0"15,0 0 1,0 0-16,0 0 15,0 1-15,0-1 0,0 0 16,0 0-16,0 0 0,0 0 16,0 1-16,0-1 0,0 0 0,0 0 15,0 0-15,0 0 0,-22 1 16,22-1-16,-21-21 0,21 21 16,0-42 15,0 0-16,0-1-15,0 1 0,21-21 16,1 21-16,-1 0 0,0-22 16,0 22-16,0 0 0,0 0 0,1-22 15,20 22-15,-21 0 0,0 21 0,22-21 16,-22 21-16,0 0 0,0 0 16,0 0-16,0 21 15,-21 0-15,0 0 16,0 1-16,0 20 0,0-21 15,0 0-15,0 0 0,0 22 0,0-22 16,0 0-16,0 0 0,0 0 0,0 1 16,0-1-16,22-21 0,-22 21 15,21-21-15,0 0 0,0 0 16,0 0-16,0 0 0,1-21 16,-1 21-16,0-21 0,-21-1 15,21 1-15,0 0 0,0 0 0,-21 0 16,22-22-16,-1 22 0,-21 0 0,0-21 15,21-1-15,0 1 0,-21 0 16,21-1-16,-21 1 0,0 0 16,0 21-16,0-22 0,0 22 0,0-21 15,0 21-15,-21 21 16,0 21 0,0 0-16,21 0 0,0 0 15,0 22-15,0-22 0,0 21 16,0-21-16,0 22 0,0-22 0,0 21 15,0 0-15,0-20 0,0 20 0,0 0 16,0-21-16,0 22 0,0-22 16,0 0-16,0 21 0,0-20 0,0-1 15,0 0-15,0 0 16,21-21-16,0 0 16,0 0-1,0 0-15,-21-21 0,22 0 16,-1 21-16,-21-21 0,21-1 0,-21 1 15,0 0-15,0 0 0,0 0 16</inkml:trace>
  <inkml:trace contextRef="#ctx0" brushRef="#br1" timeOffset="153040.69">4170 14859 0,'21'0'31,"0"0"-31,0 0 0,0 0 16,1 0-16,-1 0 0,0 0 16,21 0-16,-21 0 0,22 0 0,-22 0 15,21 0-15,-21 0 0,22 0 0,-22 0 16,21 0-16,-21-21 0</inkml:trace>
  <inkml:trace contextRef="#ctx0" brushRef="#br1" timeOffset="153660.56">5948 15071 0,'0'-21'0,"0"42"0,0-64 16,21 43-16,-21-21 0,21 0 0,-21 0 15,21 21-15,-21-21 0,0 0 0,0-1 16,0 1-16,0-21 0,0 21 0,0 0 16,0-1-16,0 1 0,-21 0 15,0 0-15,0 0 0,0 21 0,-1 0 16,1 0-16,0 0 0,0 0 16,0 0-16,0 0 0,-22 21 15,22-21-15,-21 21 0,21 0 0,-22 0 16,22 22-16,0-22 0,-21 0 0,20 21 15,22-20-15,-21-1 0,21 21 0,0-21 16,0 22-16,0-22 0,0 0 16,21 0-16,-21 0 0,22 0 0,20 1 15,-21-1-15,0-21 0,0 0 0,22 21 16,-22-21-16,21 0 0,-21 0 16,22 0-16,-22-21 0,21 0 15,-21-1-15,22 1 0,-22 0 0,0 0 16,0 0-16,0 0 0,1-1 0,-1 1 0,0-21 15,0 21-15,0 0 16,-21-1-16,0 1 0,0 0 0,0 42 47,0 0-47,0 1 0,0-1 16,0 0-16,0 21 0,0-21 0,0 1 15,0 20-15,0-21 0,0 0 0,0 22 16,21-22-16,1 0 0,-1 0 0,0 0 15,0-21-15,0 0 16,0 0-16,1 0 0,-1 0 0,0 0 16,0-21-16,0 0 0,0 21 15,1-21-15,-1 0 0,21-1 0,-21 1 16,22-21-16</inkml:trace>
  <inkml:trace contextRef="#ctx0" brushRef="#br1" timeOffset="153944.76">7175 14796 0,'0'0'0,"22"0"15,-1 0 1,0 0-16,0 0 0,21 0 0,-20 0 15,-1 0-15,21 0 0,-21 0 16,0 0-16,1 0 0,-1 0 0,0 0 16,-42 0 46,21 21-62</inkml:trace>
  <inkml:trace contextRef="#ctx0" brushRef="#br1" timeOffset="154152.65">7154 14986 0,'0'0'0,"-21"0"16,42 21 15,0-21-31,1 0 0,-1 0 16,0 0-16,0 0 15,0 0-15,0 0 0,1 0 0,-1 0 16,0 0-16,0 0 0,0 0 16,0 0-16,-21-21 15,22 21-15,-22-21 0,21 21 0</inkml:trace>
  <inkml:trace contextRef="#ctx0" brushRef="#br1" timeOffset="154532.94">8234 14584 0,'0'0'0,"0"21"0,0 0 16,0 0-16,0 1 0,0-1 15,0 0-15,0 0 0,0 0 0,0 0 16,0 1-16,0-1 0,0 21 0,0-21 16,-21 0-16,21 1 0,-22-1 0,22 0 15,0 0-15,0 0 0,0 0 16,-21 1-16,21-1 15,0 0-15,0 0 16,21-21 15,1 0-31,-1-21 16</inkml:trace>
  <inkml:trace contextRef="#ctx0" brushRef="#br1" timeOffset="154985.24">8657 14753 0,'21'-42'15,"-21"21"-15,0 0 16,-21 42 31,0 0-47,0 0 0,0 0 15,21 0-15,-22 22 0,1-22 0,0 0 16,0 0-16,21 0 0,0 1 16,-21 20-16,21-21 0,0 0 15,0 0-15,0 1 0,0-1 0,21-21 16,0 21-16,0-21 16,0 0-16,1 0 0,-1 0 15,0 0-15,0 0 0,0 0 0,22-21 16,-22 21-16,0-21 0,21-1 0,-21 1 15,1 21-15,-1-21 0,0 0 0,-21-21 16,21 20-16,0 1 0,-21 0 0,0-21 16,0 21-16,0-1 0,0 1 15,0 0-15,0 0 0,-21 0 0,0 0 16,0 21-16,0 0 0,-1-22 0,1 22 16,-21 0-16,21 0 0,0 0 0,-1 0 15,1 0-15,42 0 31,1 0-15</inkml:trace>
  <inkml:trace contextRef="#ctx0" brushRef="#br1" timeOffset="155254.09">9842 14774 0,'-42'0'16,"42"22"31,0-1-32,0 0 1,0 0-16,0 0 0</inkml:trace>
  <inkml:trace contextRef="#ctx0" brushRef="#br1" timeOffset="155507.94">9821 15198 0,'0'0'0,"0"42"16,-21-42-16,21 21 16,0 0-16,0 1 0,-21-1 15,21 0-15,0 0 0,0 0 16,0 0-16,-21 1 0,0 20 0,-1-21 16,1 0-16,0 0 0,0 1 0,0-1 15,0 0-15,-22-21 0,22 21 16,-21 0-16,21-21 0,-22 21 0,22-21 15,0 0-15,0 22 0,0-22 16,-1 0-16,1 0 0,0 0 16,0 0-16</inkml:trace>
  <inkml:trace contextRef="#ctx0" brushRef="#br1" timeOffset="157101.85">8403 14542 0,'21'0'47,"-21"-22"-47,21 1 0,1 0 15,-1 0-15,0 0 16,-21 0-16,21-1 16,-21 1-16,21 0 0,0 0 0,-21 0 15,0-22-15,22 22 0,-22-21 0,0 21 16,21-22-16,-21 1 0,0 21 0,0-21 16,0-1-16,0 1 0,0 21 15,0-22-15,-21 22 0,-1-21 16,22 21-16,-21-22 0,0 22 0,21 0 15,-21 0-15,0 0 0,0 0 0,21-1 16,-22 22-16,1-21 0,0 0 16,0 0-16,0 21 0,21-21 0,-21 21 15,-1-21-15,1 21 0,0 0 0,0-22 16,0 22-16,0 0 0,-1-21 16,1 21-16,0 0 0,0 0 0,-21-21 15,20 21-15,-20-21 0,0 21 0,21 0 16,-22 0-16,22 0 0,-21-21 0,-1 21 15,22 0-15,-21 0 16,21 0-16,-22 0 0,22-21 0,-21 21 16,21 0-16,-22 0 0,22 0 0,-21 0 15,21 0-15,-22 0 0,22 0 16,-21-22-16,21 22 0,-22 0 0,1 0 16,21 0-16,-21 0 0,-1 0 0,1 0 15,21 0-15,-22 0 0,1 0 0,0 0 16,21 0-16,-22 0 0,1 0 15,0 0-15,20 22 0,-20-1 0,21-21 16,-21 0-16,20 21 0,1-21 0,0 21 16,0 0-16,0 0 0,0-21 15,-1 22-15,1-1 0,0-21 16,0 21-16,0 0 0,0 0 0,-1-21 16,-20 21-16,21 1 0,0-1 15,0-21-15,-1 21 0,1 0 0,0 0 16,0 0-16,0 1 0,0-1 15,-1 0-15,1 0 0,0 0 16,0 0-16,0 1 16,0-1-16,-1 0 0,1 0 15,0 0-15,0 0 0,0-21 0,21 22 16,-21-1-16,-1 0 0,1 0 16,21 0-16,0 0 0,-21 1 15,21-1-15,0 0 16,-21 0-16,21 0 0,0 0 15,0 1-15,0-1 0,0 0 0,0 0 16,0 0-16,-21 0 0,21 1 0,0-1 16,0 0-16,0 0 0,0 0 15,0 0-15,0 1 16,-21-22 31,21-22-32,0 1-15,-22 21 0,22-21 0,-21 0 16,21 0 0,0 0-16,0-1 0,0 1 0,0 0 15,0 0-15,-21 0 0,21-22 0,0 22 16,-21 0-16,21 0 0,0-21 0,0 20 16,0 1-16,0 0 0,0 0 15,0 0-15,0 0 16,0 42 15,0 0-15,0 0-16,0 0 15,0 0-15,0 1 0,0-1 16,0 0-16,0 21 0,0-21 16,0 1-16,0-1 0,0 21 0,0-21 15,0 0-15,0 1 0,0-1 16,0 0-16,0 0 0,0 0 0,0 0 15,0 1-15,0-1 16,21-21 15,0 0-31,0-21 16,1 21-16,-22-22 0,21 22 0,0-21 16,0 0-16,0 0 0,0 0 15,22 21-15,-22-43 0,0 22 16,21 0-16,-20 0 0,20 0 0,-21 21 15,21-21-15,-20-1 0,-1 22 0,0 0 16,0-21-16,-21 42 78,0 1-62,0-1-1</inkml:trace>
  <inkml:trace contextRef="#ctx0" brushRef="#br1" timeOffset="168408.47">3196 15642 0,'0'0'0,"-21"0"16,0 0-16,0 0 16,-1 0 15,1 0-15,21 21 62,21-21-78,1 0 0,-1 0 15,0 0-15,0 0 0,0 0 0,22 0 16,-22 0-16,21 0 0,0 0 0,22 0 16,-22 0-16,22 0 0,-1-21 15,-20 21-15,20 0 0,1 0 0,-1 0 16,-21-21-16,22 21 0,-22 0 0,1 0 15,-1 0-15,-21 0 0,21 0 16,-20 0-16,-1 0 0,0-21 0,0 21 16,0 0-16,0 0 15,1 0 1,-1 0 0,-42 0 46,-1 0-46,1 0-16,0 0 0,0 0 15,0 0-15,0 0 0,-1 21 0,1-21 16</inkml:trace>
  <inkml:trace contextRef="#ctx0" brushRef="#br1" timeOffset="168912.18">3069 15896 0,'21'0'31,"0"0"-31,1 0 16,-1 0-16,0 0 0,0 0 0,21 0 15,-20 0-15,20 0 0,0 0 0,1 0 16,-1-21-16,21 21 0,-20 0 15,-1 0-15,22-21 0,-22 21 0,0 0 16,22 0-16,-22-21 0,0 21 0,1 0 16,-22 0-16,21-21 0,-21 21 15,22 0-15,-22 0 0,0 0 16,0 0-16,0 0 0,1 0 16,-1 0-1,0 0-15,-42 0 78,0 21-78,-1 0 16</inkml:trace>
  <inkml:trace contextRef="#ctx0" brushRef="#br1" timeOffset="-182939.89">15981 16023 0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43:47.6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1799 783 0,'0'-21'15,"0"0"-15,0 0 16,0 0-1,0-1 1,0 1 0,0 42 93,0 1-109,0-1 0,0 0 16,0 0-16,0 0 15,0 0-15,0 1 0,0-1 0,0 0 16,0 21-16,0-21 0,0 22 16,0-22-16,0 21 0,0 1 0,0-22 15,0 21-15,0 0 0,0-20 16,0 20-16,0-21 0,0 21 0,0-20 15,0-1-15,0 21 0,0-21 16,0 0-16,0 22 0,-21-22 16,21 21-16,-21-21 0,21 1 0,0 20 15,0-21-15,-21 0 0,21 0 16,-22 22-16,22-22 0,-21 0 0,0 0 16,21 0-16,0 1 15,-21-22 1,21 21-16,0-42 31,0-1-15,0 1-16,0 0 15,0-21-15,0 21 0,0-1 0</inkml:trace>
  <inkml:trace contextRef="#ctx0" brushRef="#br0" timeOffset="857.07">1333 889 0,'0'0'0,"-21"-42"15,0 21-15,21-1 0,0 1 16,0 0 0,0 0-16,0 0 15,21 21 1,0-21-16,1 21 0,-1-22 15,0 22-15,21 0 0,-21 0 16,1-21-16,-1 21 0,21 0 16,-21 0-16,0 0 0,1 0 15,20 0-15,-21 0 0,21 0 0,-20 0 16,-1 0-16,21 0 0,-21 21 16,0-21-16,1 22 0,-1-1 15,0-21-15,0 21 0,0 0 0,0 0 16,1 22-16,-1-22 0,0 0 0,0 0 15,0 0-15,0 0 0,-21 1 0,22-1 16,-1 21-16,0 0 16,-21-20-16,21-1 0,0 0 0,-21 0 15,0 0-15,0 0 0,21 1 16,-21-1-16,22 0 0,-22 0 0,0 0 16,0 0-16,0 1 0,0-1 15,0 0-15,0 0 16,0 0-16,0 0 0,0 1 15,-22-1-15,1 0 0,0-21 16,0 21-16,0 0 0,0 0 0,-1-21 16,1 22-16,0-1 0,0 0 0,0-21 15,0 21-15,-1 0 0,1-21 16,0 21-16,0 1 0,0-22 0,0 21 16,-1 0-16,1 0 15,0-21-15,0 21 0,0-21 16,0 0-16,-1 21 0,1-21 0,0 0 15,0 22-15,0-22 0,0 21 16,-1-21-16,22 21 16,-21-21-16,0 0 0,21 21 15,-21-21-15,21-21 94,0 0-78,0 0-16,0-1 0,0 1 0</inkml:trace>
  <inkml:trace contextRef="#ctx0" brushRef="#br0" timeOffset="2815.59">2413 1461 0,'0'21'15,"21"-21"32,0 0-31,0 0-16,1 0 0,-1 0 15,0 0-15,0-21 0,0-1 16,0 22-16,-21-21 16,22 21-16,-1-21 0,0 0 15,-21 0-15,0 0 16,0-1 0,0 1-1,-21 21 1,0 0-16,-1 0 15,1 0-15,0 0 0,0 0 16,0 0-16,0 21 16,21 1-16,-22-22 0,22 21 15,-21-21-15,21 21 0,-21-21 16,21 21-16,0 0 0,-21-21 16,21 21-16,0 1 0,0-1 0,0 0 15,0 0-15,0 0 16,0 0-16,0 1 0,21-1 15,0 0-15,0 0 16,1-21-16,-1 21 0,0-21 16,21 0-16,-42 21 0,21-21 15,1 0-15,20 0 0,-21 0 16,0 0-16,0 0 0,1 0 0,-1 0 16,0 0-16,0 0 0,0-21 0,0 0 15,1 21-15,-22-21 16,21 0-16,0 21 0,0-21 0,0-1 15,-21 1-15,21 0 0,1 0 0,-22 0 16,21 0-16,-21-1 16,21 1-16,-21 0 0,0 0 15,0 0 1,0 0 0,0 42 30,0 0-46,0 0 16,0 0-16,0 0 16,0 1-16,-21-1 15,21 0-15,0 0 0,-21 0 16,21 0-16,0 1 0,0-1 16,0 0-16,0 0 0,-22 0 15,22 0-15,0 1 0,-21-22 16,21 21-16,0 0 15,0 0 1,0-42 31,0 0-47,0 0 16,0-1-16,0 1 15,0 0-15,0 0 0,0 0 16,0 0-16,21-1 15,-21 1-15,0 0 0,0 0 0,22 0 16,-1 0-16,-21-1 0,21 22 0,-21-21 16,21 0-16,0 0 0,0 0 15,1 0-15,-1-1 16,0 22-16,0-21 0,0 21 16,0-21-16,1 21 15,-1 0 1,0 0-16,0 0 15,-21 21 1,21-21-16,-21 21 0,0 1 0,0-1 16,0 0-16,0 0 0,0 0 15,0 0-15,0 1 0,0-1 16,0 0-16,0 0 0,0 0 16,0 0-16,0 1 0,0-1 15,0 0-15,0 0 0,0 0 16,0 0-16,0 1 0,0-1 15,0 0 1,0 0 0,0-42 31,0 0-32,0 0-15,21-1 0,-21 1 16,0 0-16,22 0 0,-22 0 15,21 0-15,-21-1 0,21 22 0,-21-21 16,21 0-16,0 0 0,0 0 16,-21 0-16,22-1 0,-1 22 0,0-21 15,-21 0-15,21 0 0,0 21 16,0-21-16,1 0 0,-1 21 16,0 0-16,0 0 0,-21-22 15,21 22-15,0 0 0,1 0 0,-1 0 16,0 0-16,0 0 15,0 0 1,-21 22-16,0-1 0,0 0 16,0 0-16,0 0 15,0 0-15,0 1 0,0-1 16,0 0-16,0 0 0,-21 0 16,21 0-16,0 1 0,0-1 15,-21 0-15,21 0 16,0 0-16,0 0 0,0 1 15,0-1-15,0 0 0,0 0 16,0 0 0,0-42 46,0 0-62,0 0 16,0 0-16,21-1 0,0 22 15</inkml:trace>
  <inkml:trace contextRef="#ctx0" brushRef="#br0" timeOffset="4167.24">4424 1291 0,'0'-21'15,"-21"21"32,-1 0-31,22 21-16,0 0 0,0 1 15,0-1-15,-21-21 16,21 21-16,-21 0 0,21 0 16,-21 0-16,21 1 0,0-1 15,0 0-15,0 0 16,-21 0-16,21 0 15,0 1-15,0-1 0,0 0 16,0 0-16,0 0 0,0 0 16,0 1-16,0-1 15,0 0-15,21-21 16,-21 21-16,21-21 16,0 0-16,0 0 0,1 0 15,-1 0-15,0 0 0,0 0 16,0 0-16,0 0 15,1 0-15,-1-21 0,0 21 16,0-21-16,0 21 0,-21-21 16,21 21-16,1-22 0,-1 22 0,-21-21 15,21 0-15,0 0 16,-21 0-16,21 0 0,0-1 0,-21 1 16,0 0-16,22 0 0,-22 0 15,21 21-15,-21-21 0,0-1 16,0 1-16,0 0 0,0 0 15,0 0-15,0 0 0,0-1 16,-21 22-16,-1 0 16,22-21-16,-21 21 15,21-21-15,-21 21 0,0 0 16,0 0-16,0 0 16,-1 0-16,1 0 15,0 0-15,0 0 0,0 0 16,0 0-16,-1 0 15,22 21-15,-21-21 0,0 21 0,0 1 16,0-22-16,21 21 0,-21 0 16,-1-21-16,22 21 15,-21 0-15,21 0 0,-21 1 16,21-1-16,-21 0 0,21 0 16,0 0-16,0 0 15,0 1-15,0-1 16,0 0-16,0 0 0,0 0 15,0 0-15,21 1 16,0-22-16,-21 21 0,21-21 16,1 21-16,-1-21 0,0 0 15,-21 21-15,21-21 0,0 0 16,0 0-16,1 0 16,-1 0-16,0 0 0,0 0 15,0 0-15,0-21 0,1 21 16,-22-21-16,21 21 0,0-21 15,0 21-15,-21-22 0,21 22 16,0-21-16,-21 0 0,0 0 0,22 21 16,-1-21-16,-21 0 0,0-1 0,21 1 15,-21 0-15,0 0 16,0 0-16,21 0 0,-21-1 16,0 1-16,0 0 0,0 0 15,0 0-15,0 0 16,-21 21-16,0-22 0,0 22 15,-1-21-15,1 21 16,0 0-16,0 0 16,21-21-16,-21 21 0,0 0 0,-1 0 15,1 0-15,0 0 16,0 0-16,0 0 16,0 0-16,-1 0 0,1 0 0,0 21 15,0-21-15,0 21 0,0-21 16,-1 0-16,1 22 0,21-1 15,-21-21-15,21 21 0,-21-21 16,21 21-16,-21 0 16,21 0 15,21-21-15,-21 22-1</inkml:trace>
  <inkml:trace contextRef="#ctx0" brushRef="#br0" timeOffset="6388.49">698 4403 0,'0'21'0,"22"-21"31,-22-21-16,21 21-15,-21-21 16,21-1-16,-21 1 16,21 0-16,-21 0 0,0 0 15,21 0-15,-21-1 0,21 1 0,-21 0 16,0 0-16,0 0 0,22 0 16,-22-1-16,21 1 0,-21 0 0,0 0 15,0 0 1,0 0-16,21 21 15,-21 21 32,21 0-47,-21 0 16,0 0-16,0 0 0,0 1 16,0-1-16,0 0 0,0 0 0,0 21 15,0-20-15,0-1 0,0 21 0,0-21 16,0 22-16,0-22 0,0 0 15,-21 21-15,21-21 0,0 1 16,0 20-16,-21-21 0,21 0 16,0 22-16,0-22 0,0 0 0,0 0 15,0 0-15,-21 22 0,21-22 16,0 0-16,0 0 0,-22-21 0,22 21 16,0 0-16,0 1 0,0-1 15,0 0 1,0 0-1,-21-21 32,0 0-47,0 0 16,0 0-16,0 0 0,-1 0 16,1 0-16,0 0 0,-21 0 0,21 0 15,-1 0-15,-20 21 0,21-21 16,0 0-16,0 0 0,-22 0 0,22 0 15,0 0-15,0 0 16,0 0-16,42 0 63,0 0-63,0 0 15,0 0-15,0 0 0,1 0 0,-1 0 16,0 0-16,21 0 0,1 0 15,-22 0-15,21 0 0,0 0 0,1 0 16,-22 0-16,21 0 0,1 0 16,-22 0-16,0 0 0,21 0 0,-21-21 15,1 21-15,-1 0 16,0 0-16,0 0 16,0 0 15,-21-21 16,0 0-32,0 0-15,0-1 16,0 1-16</inkml:trace>
  <inkml:trace contextRef="#ctx0" brushRef="#br0" timeOffset="7203.91">1312 4551 0,'-21'0'31,"21"21"-15,0 0-1,0 0 16,21-21 1,-21-21-17,21 21-15,-21-21 16,0 0 0,-21 21 30,0 21-30,21 0 0,0 0-16,21-21 31,0 0-15,1 0-1,-22-21 16,0 0-15,0 0 0,-22 21 15,1 0-15,0 0-1,21 21 1,-21-21-16,0 0 15,0 0 1</inkml:trace>
  <inkml:trace contextRef="#ctx0" brushRef="#br0" timeOffset="49084.26">4022 3831 0,'0'0'0,"21"-21"15,-21 0 1,0 0-16,0 0 16,21 21-16,-21-22 0,0 1 15,0 0 1,0 0-16,0 0 0,0 0 15,0-1 1,0 1 0,21 21-16,-42 0 375,21-21 890,0 42-1171,0 0-78,0 1-16,0-1 0,0 0 15,0 0-15,0 0 0,0 22 0,-21-22 16,21 0-16,-21 21 0,21-21 16,-22 22-16,22-1 0,-21 0 15,0 22-15,21-22 0,-21 1 0,0-1 0,21 21 16,-21-20-16,-1-1 0,1 0 15,0 1-15,0-1 0,0-21 16,21 22-16,-21-22 0,-1 21 0,22-21 16,0 0-16,0 1 0,-21-1 0,21 0 15,-21 0-15,21 0 0,0 0 16,0 1-16,0-1 16,-21-21-1,21-21 32,0-1-47,0 1 0,21 0 16,-21 0-16,0 0 15,21 0-15,-21-1 0,21 1 0,-21 0 16,22 0-16,-22 0 0,21 0 0,0-1 16,-21 1-16,21 0 0,0 0 15,0 21 1,1 21-1,-22 0 1,21 0-16,-21 1 16,0-1-16,0 0 0,0 0 15,21 0-15,-21 0 0,21 1 0,-21-1 16,0 0-16,21 0 0,-21 0 16,21 0-16,-21 1 0,22-22 15,-1 21-15,0 0 0,0-21 16,0 0-16,0 0 0,1 0 0,-1 0 15,0 0-15,21 0 0,-21 0 16,22 0-16,-22 0 0,21 0 0,-21-21 16,1 0-16,20 21 0,-21-22 0,0 1 15,22 0-15,-22 0 0,0 0 0,0 0 16,0-1-16,0-20 0,1 21 16,-1-21-16,21-1 0,-21 1 15,0 0-15,1-1 0,-1-20 0,-21 20 16,21 1-16,-21-21 0,21 20 0,-21 1 15,0 0-15,0-1 0,0 1 16,0 21-16,0-22 0,0 1 0,-21 21 16,0 0-16,0-22 0,21 22 0,-22-21 15,1 21-15,0 0 0,0-1 16,0 1-16,0 0 0,-22 0 0,22 21 16,0-21-16,0 21 0,-22 0 0,22 0 15,-21 0-15,0 0 0,20 0 16,-20 0-16,0 0 0,-1 0 0,1 21 15,21 0-15,-21 0 0,-1 0 16,1 22-16,21-22 0,-22 0 0,1 21 16,21 1-16,0-22 0,0 21 15,-1 1-15,1-1 0,21 0 0,-21 1 16,21-22-16,0 21 0,0 0 0,0 1 16,0-22-16,21 21 0,-21-21 15,21 22-15,1-22 0,-1 0 0,0 0 16,21 0-16,-21 1 0,1-1 0,-1-21 15,21 21-15,-21-21 0,0 0 16,1 21-16,20-21 0,-21 0 0,0 0 16,0 0-16,1 0 0,-1 0 0,0 0 15,0 0-15,0 0 16,0 0 0,1 0-16,-1 0 31,0 0-31,-21-21 0,21 21 15,0 0-15,0 0 0,1 0 0,-1 0 16</inkml:trace>
  <inkml:trace contextRef="#ctx0" brushRef="#br0" timeOffset="50456.09">4932 4509 0,'0'21'16,"21"-21"-16,0 0 0,0 0 15,0 0-15,1 0 0,-22-21 16,21 21-16,0 0 0,0-22 15,0 1-15,0 0 0,1 0 16,-22 0-16,21 0 16,0-1-16,-21 1 0,0 0 0,21 21 15,-21-21-15,0 0 0,0 0 16,0-1-16,0 1 0,-21 21 16,0 0-1,0 0-15,-1 0 0,1 0 0,0 0 16,0 21-16,0 1 0,21-1 15,-21-21-15,-1 21 0,1 0 0,0 0 16,0 22-16,0-22 0,0 0 0,21 0 16,0 0-16,-22 0 0,22 1 15,0-1-15,0 0 0,0 0 0,0 0 16,0 0-16,0 1 0,0-1 16,22 0-16,-22 0 0,21-21 15,0 0-15,0 21 0,0-21 16,0 0-16,1 0 0,-1 0 0,0 0 15,21 0-15,-21 0 0,1 0 0,-1-21 16,0 21-16,0-21 0,0 0 0,0 21 16,1-21-16,-1-1 0,0 22 15,0-21-15,0 0 0,0 0 0,1 0 16,-1 0-16,-21-1 0,21 1 0,-21-21 16,21 21-16,0 0 0,-21-1 0,0 1 15,0 0-15,0 42 47,0 0-47,0 1 0,0-1 16,-21 0-16,21 0 15,0 0-15,0 0 0,0 1 0,-21-1 16,21 0-16,-21 0 0,21 0 0,0 0 16,0 1-16,0-1 0,-21 0 15,21 0 1,0 0-16,0-42 62,0 0-62,0 0 0,0 0 16,21-1-16,-21 1 0,0 0 16,0 0-16,21 0 0,-21 0 0,21-1 15,-21 1-15,21 0 0,-21 0 16,21 0-16,-21 0 0,22-1 0,-1 1 15,0 21-15,-21-21 0,21 21 0,0 0 16,0-21-16,1 21 0,-1 0 0,0 0 16,0 0-16,0 0 15,0 0-15,1 21 0,-1-21 0,0 21 16,-21 0-16,21 1 0,0-1 16,0 0-16,-21 0 0,0 0 0,0 0 15,0 1-15,22-1 0,-22 0 16,0 0-16,0 0 0,0 0 15,0 1-15,0-1 0,0 0 16,0 0-16,0-42 47,0 0-31,0 0-16,0-1 15,0 1-15,0 0 0,0 0 16,21 0-16,-21 0 0,21-1 15,0-20-15,-21 21 0,21 0 0,0 0 16,-21-1-16,22 1 0,-1 21 0,0-21 16,-21 0-16,21 21 0,0 0 0,0 0 15,1-21-15,-1 21 0,0 0 16,0 0-16,0 0 0,0 0 16,-21 21-16,22 0 0,-1-21 0,0 21 15,-21 0-15,21 64 16,-21-64-16,0 0 0,0 1 15,0 20-15,0-21 0,0 0 16,-21 0-16,21 1 0,0-1 16,0 0-16,-21 0 0,21 0 0,0 0 15,-21-21-15,21 22 0,0-1 16,21-42 31,0-1-32,0 1-15,0 21 0,-21-21 16</inkml:trace>
  <inkml:trace contextRef="#ctx0" brushRef="#br0" timeOffset="51411.81">6900 4339 0,'0'0'0,"-21"0"32,0 0-32,21 21 15,-21-21-15,21 22 0,-21-22 16,21 21-16,-22 0 0,22 0 15,-21-21-15,21 21 0,0 0 16,0 1-16,-21-1 0,21 0 0,0 0 16,0 0-16,0 0 0,0 1 0,0-1 15,0 0-15,0 0 0,0 0 16,0 0-16,21-21 0,0 22 16,1-22-16,-1 0 15,0 0-15,0 0 0,0 0 0,22 0 16,-22 0-16,0 0 0,0 0 15,0 0-15,0 0 0,1 0 0,-1-22 0,0 22 16,0-21-16,0 21 0,0-21 16,1 0-16,-1 21 0,-21-21 15,21 0-15,0-1 0,-21 1 0,0 0 16,21 0-16,-21 0 0,21 0 0,-21-1 16,0 1-16,0 0 0,0-21 0,0 21 15,0-1-15,0 1 0,-21 0 16,0 0-16,21 0 0,-21 21 15,0-21-15,0 21 0,-1 0 16,1 0-16,0 0 0,0 0 0,0 0 16,0 0-16,-1 0 0,1 0 15,0 0-15,0 21 0,0-21 0,0 21 16,-1 0-16,1-21 0,0 21 16,0 0-16,0 1 0,0-1 0,21 0 15,0 0-15,-22 21 0,22-20 16,-21-1-16,21 0 0,0 0 0,0 0 15,0 0-15,0 1 0,0-1 0,0 0 16,21 0-16,1 0 0,-22 0 16,21-21-16,0 22 0,0-1 0,0-21 15,0 0-15,1 21 16,-1-21-16,0 0 0,0 0 0,0 0 16,0 0-16,1 0 0,-1 0 15,0-21-15,0 0 0,0 21 0,0-22 16,-21 1-16,22 21 0,-1-21 15,0 0-15,0 0 0,-21 0 16,21-1-16,-21 1 0,21 0 0,-21 0 16,0 0-16,0-22 0,0 22 0,0 0 15,0 0-15,0 0 0,-21 0 16,0-1-16,21 1 0,-21 21 16,0 0-16,0-21 0,-1 21 0,1 0 15,-21 0-15,21 0 0,0 0 0,-1 0 16,1 0-16,0 21 0,0-21 0,-21 21 15,20 1-15,1-22 0,0 21 16,0 0-16,0 0 0,0 0 0,-1-21 16,-41 64-1,63-43-15,0 0 0,0 0 16,-21-21-16,21 21 0,0 1 16</inkml:trace>
  <inkml:trace contextRef="#ctx0" brushRef="#br0" timeOffset="52811.54">9737 4551 0,'0'0'0,"0"-21"0,0 0 0,21-1 15,-21 1-15,0 0 16,0 0-16,0 0 0,0 0 0,-21-1 15,21 1-15,-22 21 0,1-21 16,0 0-16,0 21 0,0 0 0,0 0 16,-1 0-16,1 0 0,0 0 0,0 0 15,0 0-15,0 21 0,-1 0 0,1-21 16,0 21-16,0 1 0,0-1 16,0 0-16,-1 21 0,1-21 0,0 1 15,21 20-15,-21-21 0,0 0 0,21 22 16,-21-22-16,21 21 0,0-21 0,0 0 15,0 1-15,0 20 0,0-21 16,0 0-16,0 0 0,21 1 16,0-22-16,-21 21 0,21-21 0,0 0 15,0 0-15,1 21 0,-1-21 0,0 0 16,0 0-16,21 0 0,-20 0 0,-1-21 16,21 21-16,-21-21 0,22-1 15,-1 1-15,-21 0 0,21 0 0,-20 0 16,-1 0-16,21-1 0,-21-20 0,22 21 15,-22-21-15,0-1 0,21 22 0,-21-21 16,1-1-16,-1-20 0,0 21 16,0-1-16,0-20 0,0 20 0,1-20 15,-22 21-15,0-22 0,0 22 16,21-1-16,-21 1 0,0 0 0,0-1 16,0 1-16,0 21 0,0-21 15,0 20-15,0 1 0,0 0 0,0 0 16,0 0-16,0 0 0,-21 21 15,-1 0 1,22 21-16,-21-21 16,0 21-16,21 0 0,-21 21 0,0-20 15,0 20-15,21-21 0,-22 21 0,1 1 16,21-1-16,0 22 0,0-22 16,-21 21-16,21-20 0,-21 20 0,21 1 15,-21-22-15,21 22 0,0-22 16,0 21-16,0-20 0,0-1 0,0 0 15,0 1-15,0-22 0,0 21 0,0 1 16,0-22-16,21 0 0,-21 0 16,21 0-16,0 0 0,0 1 0,1-1 15,-1-21-15,21 0 0,-21 0 0,0 0 16,22 0-16,-22 0 0,21 0 0,-21 0 16,22-21-16,-22 21 0,0-22 0,21 22 15,-20-21-15,-1 21 0,0-21 16,0 0-16,0 0 0,0 21 0</inkml:trace>
  <inkml:trace contextRef="#ctx0" brushRef="#br0" timeOffset="53171.33">11451 4403 0,'-21'0'0,"42"0"47,0 0-32,0 0-15,1 0 0,-1 0 16,0 0-16,0 0 0,0 0 16,0 0-16,1 0 0,-1 0 15,0 0 1,-21 21 0,-21-21-1,0 0 1</inkml:trace>
  <inkml:trace contextRef="#ctx0" brushRef="#br0" timeOffset="53391.94">11451 4678 0,'21'21'31,"0"-21"-31,1 0 0,-1 0 16,0 0-16,0 0 16,0 0-16,0 0 0,1 0 15,-22-21 1</inkml:trace>
  <inkml:trace contextRef="#ctx0" brushRef="#br0" timeOffset="54263.45">13356 4445 0,'0'0'0,"0"-21"0,0 0 16,0 0-16,0-1 0,0 1 0,0 0 15,0 0-15,21 0 0,0 0 0,1-1 16,20 1-16,-21 0 0,0 21 15,0-21-15,1 21 0,-1 0 0,0 0 16,0 0-16,0 0 0,0 0 16,1 21-16,-1 0 0,0 0 0,0 1 15,-21-1-15,0 21 0,21-21 16,-21 22-16,0-1 0,0-21 0,0 21 16,0 1-16,0-1 0,0 0 0,0-20 15,0 20-15,0 0 0,-21-21 0,21 1 16,0 20-16,-21-21 0,0 0 15,21 0-15,-21-21 0,21 22 0,0-44 47,0 1-47,0 0 16,0 0-16,0 0 0,0-22 16,0 22-16,21 0 0,0-21 0,0 21 15,0-22-15,0 1 0,1 0 0,-1-1 16,0 1-16,0 0 0,0 20 0,22-20 15,-22 0-15,0 21 0,21-1 16,-21 1-16,22 21 0,-22 0 0,21 0 16,-21 0-16,1 0 0,20 0 0,-21 21 15,0 1-15,0-1 0,1 21 0,-22-21 16,0 22-16,21-22 0,-21 21 16,0 0-16,0-20 0,0 20 15,0 0-15,0 1 0,0-22 0,0 21 16,0-21-16,-21 22 0,-1-22 0,22 0 15,0 0-15,0 0 0,-21-21 0,21 21 16,-21 1-16,21-44 47,0 1-47,0 0 0,21 0 0</inkml:trace>
  <inkml:trace contextRef="#ctx0" brushRef="#br0" timeOffset="55352.1">14774 4530 0,'0'0'0,"21"-21"46,1-1-46,-1 22 0,0-21 16,0 21-16,0-21 0,0 0 0,1 0 0,20 0 16,-21-1-16,0 1 0,22 0 0,-43-21 15,21 21-15,-21-1 16,21-20-16,-21 21 0,0 0 0,0 0 16,0-1-16,-21 22 0,0 0 15,-1 0-15,1 0 0,0 0 0,0 22 16,0-1-16,0 0 0,-1 0 15,1 21-15,0-20 0,0 20 0,0 0 16,0 1-16,-1-1 0,22-21 0,0 21 16,-21 1-16,21-1 0,-21-21 0,21 22 15,0-22-15,0 21 0,0-21 16,0 22-16,0-22 0,0 0 0,21 0 16,0 0-16,1-21 0,20 21 0,-21-21 15,0 0-15,0 0 0,22 0 16,-22 0-16,21 0 0,-21 0 0,1-21 15,41-21-15,-21 21 16,-20 0-16,-1-1 0,21 1 0,-21-21 16,22 21-16,-22-22 0,21 22 0,-21-21 15,0 0-15,1 20 0,-1-20 0,0 21 16,0 0-16,0 0 0,-21-1 16,0 1-16,21 0 0,1 21 15,-22 21 1,0 0-1,0 1-15,0 20 16,0-21-16,0 0 0,0 22 0,-22-22 16,22 0-16,-21 21 0,21-21 0,-21 22 15,21-22-15,-21 0 0,21 21 0,0-20 16,0-1-16,0 0 0,0 0 0,0 0 16,0 0-16,21 1 15,0-22-15,0 0 0,1 0 0,-1 0 16,0 0-16,0 0 0,0 0 15,0 0-15,1-22 0,-1 1 0,0 0 16,0 0-16,0 0 0,0 0 16,1-22-16,-1 22 0,0-21 0,0 21 15,0-22-15,0 22 0,1 0 16,-22 0-16,21 0 0,-21 42 31,0 0-31,0 0 16,0 0-16,0 22 0,-21-22 0,21 0 15,-22 0-15,22 21 0,0-20 0,0-1 16,0 0-16,0 0 0,0 0 0,0 0 16,22 1-16,-1-1 0,0-21 15,0 0-15,0 21 0,0-21 0,1 0 16,20 0-16,-21 0 0,0 0 0,22-21 16,-22 0-16,0-1 0,21 1 0,-21 0 15,1 0-15,-1 0 0,0 0 16,0-22-16,0 1 0,-21 21 15,0-22-15,0 1 0,0 21 0,0-21 16,0-1-16,0 22 0,0 0 0,-21-21 16,0 20-16,0 22 0,21-21 0,0 0 15,-21 21-15,-1 0 16,44 0 0,-1 0-1,0 0-15,0 0 0,0 0 16,0 0-16,1 0 0,-1 0 15,-21-21 1,0 0 0,0 0-16,0-1 0</inkml:trace>
  <inkml:trace contextRef="#ctx0" brushRef="#br0" timeOffset="56464.21">18542 3577 0,'0'0'0,"21"-21"16,21-21-16,-20 21 15,-1 21-15,-21-22 0,0 1 16,0 42 0,0 22-1,0-22-15,0 0 0,0 21 0,0 1 16,0-1-16,0 0 0,-21 1 0,-1 20 16,1 1-16,0-1 0,0 1 0,0-1 15,0 1-15,-1-1 0,-20 1 16,21-1-16,0 1 0,-22-22 0,22 22 15,0-22-15,-21 0 0,21 1 0,-1-1 16,1-21-16,0 0 0,0 22 16,0-43-16,0 21 0,21 0 0,-22-21 15,1 0-15,0 0 16,21-21-16,0 0 0,0-1 16,0-20-16,0 21 0,0 0 15,0-22-15,21 1 0,-21 21 0,21-21 16,1-1-16,-1 1 0,0 0 15,0-1-15,0 1 0,0 0 0,1 20 16,-1-20-16,-21 21 0,21 0 0,0 21 16,0 0-16,0 21 15,-21 0-15,22 0 16,-22 0-16,0 22 0,0-22 16,21 21-16,-21-21 0,0 22 0,21-1 15,-21-21-15,0 22 0,21-22 0,0 21 16,-21-21-16,0 0 0,21 1 0,1-1 15,-1-21-15,-21 21 0,21-21 16,0 21-16,0-21 0,0 0 0,1 0 16,20 0-16,-21 0 0,21-21 0,-20 0 15,20 0-15,-21-1 0,21 1 0,1 0 16,-22-21-16,21-1 0,-21 1 16,22 0-16,-22-22 0,21 1 0,-21-1 15,1 1-15,-1-1 0,0-20 16,-21 20-16,0 1 0,0-1 0,0 1 15,0-1-15,0 1 0,-42-1 16,42 1-16,-22-1 0,1 22 0,0-1 16,0 1-16,0 0 0,0 21 0,-1-22 15,1 22-15,0 21 0,-21 0 16,21 0-16,-22 0 0,22 21 0,-42 43 16,20-22-16,1 0 0,21 1 15,0 20-15,-22-20 0,22 20 16,0 1-16,21-22 0,0 21 0,-21-20 15,21 20-15,0 1 0,0-1 0,0-20 16,0 20-16,0-21 0,21 1 16,0-1-16,-21 0 0,21 1 0,0-22 15,1 21-15,-1-21 0,0-21 16,0 22-16,21-1 0,-20-21 0,-1 0 16,0 0-16,0 0 0,0 0 0,0 0 15,1 0-15,20-21 0,-21 21 0,0-22 16,22 1-16,-22 21 0,21-21 15,-21 0-15,22 21 0,-22-21 0,21 21 16,-21-21-16,22 21 0</inkml:trace>
  <inkml:trace contextRef="#ctx0" brushRef="#br0" timeOffset="57567.58">19431 4276 0,'0'0'0,"0"21"16,0 0-16,21-21 15,0 0-15,0 0 16,1 21-16,20-21 0,-21 0 16,0 0-16,0 0 0,22 0 0,-22 0 15,0 0-15,0-21 0,0 21 0,1-21 16,-1 0-16,0 21 0,-21-21 16,0-1-16,0 1 0,21 0 0,-21 0 15,0 0-15,0 0 0,0-1 16,0 1-16,-21 0 0,0 21 0,0 0 15,-1 0-15,-20 0 16,21 0-16,0 0 0,0 21 0,-1 0 16,-20 1-16,21-1 0,0 21 0,21-21 15,0 22-15,0-1 0,0-21 0,0 21 16,0-20-16,0 20 0,0-21 16,0 0-16,21 22 0,0-22 0,0 0 15,0 0-15,1 0 0,20-21 0,-21 21 16,0 1-16,0-22 0,1 0 0,20 0 15,-21 0-15,0 0 0,0 0 0,1 0 16,-1 0-16,0-22 0,-21 1 16,21 21-16,0-21 0,0 0 15,1-21-15,-1 20 0,0 1 0,0-21 16,0 21-16,0-22 0,-21 1 0,22 21 16,-1 0-16,0-22 0,0 22 0,-21 0 15,21 21-15,-21 21 31,0 0-31,0 1 0,0-1 16,0 0-16,0 21 0,0-21 0,-21 1 16,21 20-16,-21-21 0,21 0 15,-21 0-15,0 1 0,21 20 16,-22-21-16,22 0 0,-21 0 16,21 1-16,-21-1 0,0 0 15,21 0-15,0-42 47,0 0-47,0 0 0,0-1 16,0 1-16,0 0 0,21 0 0,0 0 15,-21 0-15,21-22 0,1 22 0,20-21 16,-21 21-16,0-22 0,0 22 0,22-21 16,-22 21-16,0-1 0,21 1 15,-20 0-15,-1 0 0,0 21 0,21 0 16,-21 0-16,1 0 0,-1 0 15,0 0-15,0 0 0,0 21 0,0 0 16,1 0-16,-22 1 0,0 20 0,0-21 16,0 0-16,0 22 0,0-1 15,0-21-15,0 0 0,0 22 0,-22-22 16,1 0-16,0 0 0,21 0 0,0 0 16,-21 1-16,21-1 0,-21-21 0,21 21 15,21-42 32,0 21-47,0-21 0,0-1 16,-21 1-16,43 0 0,-22 0 0,0 0 15,0-22-15,22 22 0,-22-21 0,21 21 16,0-22-16,-20 22 0,20-21 16,-21 21-16,21 0 0,-20-1 0,-1 22 15,0 0-15,21 0 0,-21 0 16,1 0-16,-1 22 0,-21-1 0,0 0 15,0 0-15,0 0 0,0 22 0,0-22 16,0 21-16,0-21 0,0 0 16,0 22-16,0-22 0,0 0 15,-21 0-15,-1 0 0,1 1 0,21-1 16,0 0-16,-21-21 0,21 21 16,21-21-1,0 0 1,1 0-16,-1-21 15,0 21-15</inkml:trace>
  <inkml:trace contextRef="#ctx0" brushRef="#br0" timeOffset="58035.67">21780 4212 0,'0'0'0,"0"-21"0,0 0 0,0 0 16,-21 21-1,0 0-15,0 0 0,0 0 16,0 21-16,-1 0 0,1 0 16,-21 22-16,21-22 0,-22 21 0,22-21 15,-21 22-15,21-22 0,-22 21 0,22-21 16,0 22-16,0-22 0,0 21 0,0-21 16,21 0-16,0 22 0,0-22 15,0 0-15,0 0 0,21 0 16,0 1-16,21-1 0,-21-21 0,22 0 15,-22 0-15,21 21 0,1-21 16,-1 0-16,-21 0 0,21 0 0,1-21 16,-22 0-16,21-1 0,-21 1 15,22 0-15,-22 0 0,0 0 0,0 0 16,0-22-16,1 1 0,-1 0 0,0 20 16,-21-20-16,21 0 0,-21-1 0,0 1 15,0 21-15,0-21 0,0 20 16,-21 1-16,0 0 0,0 21 0,-1-21 15,1 21-15,0 0 0,-21 0 0,21 0 16,-1 0-16,1 0 0,-21 0 0,21 0 16,0 21-16,-1-21 15,22 21-15,-21 0 0,21 1 16,0-1-16,21-21 16,1 0-16,-1 0 0,0 0 15,0 0-15</inkml:trace>
  <inkml:trace contextRef="#ctx0" brushRef="#br0" timeOffset="58400.46">22923 3916 0,'-21'0'15,"0"0"1,0 0-16,0 21 0,0 0 16,-1 0-16,-20 1 0,21 20 0,-21-21 15,20 21-15,-20 1 0,21-1 0,-21 0 16,20-20-16,1 20 0,0 0 16,0 1-16,0-22 0,0 21 0,-1 0 15,22-20-15,0 20 0,0-21 0,0 21 16,0-20-16,0-1 0,0 21 0,0-21 15,0 0-15,0 1 0,22-1 16,-1 0-16,0 0 0,0 0 16,0-21-16,0 21 0,1-21 0,-1 0 15,21 0-15,-21 0 0,0 0 0,22 0 16,-22 0-16,21 0 0,-21 0 0,1 0 16,20-21-16,-21 0 0</inkml:trace>
  <inkml:trace contextRef="#ctx0" brushRef="#br0" timeOffset="58812.28">23453 3874 0,'0'0'0,"0"-22"0,21 22 16,0-21-16,0 21 15,0 0-15,0 0 16,1 0-16,-1 21 16,0-21-16,-21 22 0,0-1 0,21 0 15,0 0-15,-21 21 0,0-20 16,0 20-16,0 0 0,0 1 0,0-1 16,0 0-16,0 1 0,0 20 0,-21-21 15,0 1-15,21-1 0,-21 0 16,0-20-16,-1 20 0,1 0 0,0-21 15,0 22-15,21-22 0,-21 0 16,0 21-16,-1-20 0,1-1 0,21 0 16,-21 0-16,0 0 0,21 0 15,-21-21-15,21 22 0,0-44 47,0 1-47,21 0 16,-21 0-16,21 0 0</inkml:trace>
  <inkml:trace contextRef="#ctx0" brushRef="#br0" timeOffset="59137.35">24405 4233 0,'0'0'0,"0"-21"16,0 0-16,0 0 15,21 21 1,-21 21 93,0 0-93</inkml:trace>
  <inkml:trace contextRef="#ctx0" brushRef="#br0" timeOffset="59444.17">24596 4741 0,'-22'0'15,"22"22"-15,0-1 0,0 0 16,0 0-16,0 0 16,0 0-16,0 22 0,0-22 0,0 21 15,0-21-15,-21 22 0,21-22 16,-21 21-16,0-21 0,0 22 0,0-22 16,-1 0-16,1 0 0,0 0 0,-21 1 15,21-1-15,-22 0 0,22-21 0,0 21 16,-21 0-16,20-21 0,1 0 0,0 21 15,0-21-15</inkml:trace>
  <inkml:trace contextRef="#ctx0" brushRef="#br0" timeOffset="60259.97">23982 5715 0,'0'0'0,"-21"0"16,-1 0-16,1 0 16,42 0 46,1 21-62,-1-21 0,21 0 0,-21 0 16,22 0-16,-1 0 0,0 0 0,1 0 15,-1 0-15,0 0 0,1 0 0,-1 0 16,-21 0-16,21 0 0,1 0 16,-22 0-16,21 0 0,-21 0 0,1 0 15,-1 0-15,0 0 0,0 0 16,-42 0 46,0 0-46,0 0-16,-1 0 16,1 0-16,0 0 15,0 0-15,0 0 0,0 0 16,-1 0-16</inkml:trace>
  <inkml:trace contextRef="#ctx0" brushRef="#br0" timeOffset="60755.68">23855 5884 0,'-21'0'0,"21"22"31,21-22-15,0 0 0,0 0-16,0 0 0,0 21 15,1-21-15,-1 0 0,0 0 16,0 0-16,0 0 0,22 0 16,-22 0-16,0 0 0,21 0 0,1 0 15,-22 0-15,21 0 0,0 0 0,-20 0 16,20 0-16,0 0 0,1 0 0,-1 0 15,-21 0-15,21 0 0,1 0 0,-22 0 16,0 0-16,21 0 0,-20 0 16,-1 0-16,0 0 0,0 0 0,0 0 15,0 0 1,-21 21-16,0 0 62,-21-21-15,0 0-47,0 0 16</inkml:trace>
  <inkml:trace contextRef="#ctx0" brushRef="#br0" timeOffset="61920.3">18923 5080 0,'0'0'15,"-42"21"1,20 0-16,1-21 0,0 0 15,0 0 1,0 0-16,0 0 16,-1 0-1,44 0 32,-1 0-47,0 0 0,0 0 16,0 0-16,0 0 0,1 0 15,-1 0-15,0 0 0,0 0 0,21 0 16,-20 0-16,-1 0 0,21 0 0,-21 0 16,0 0-16,22 0 0,-22 0 15,0 0-15,21 0 0,-20 0 0,-1 0 16,21 0-16,-21 0 0,22 0 16,-22 0-16,0 0 0,21 0 0,1 0 15,-22 0-15,21 0 0,0 0 0,1 0 16,-1 0-16,0 0 0,22 0 15,-22 0-15,1 0 0,20 0 0,-21 0 16,1 0-16,20 22 0,-20-22 0,-1 0 16,21 0-16,-20 0 0,-1 0 0,22 0 15,-22 0-15,0 0 0,22 0 0,-22 21 16,22-21-16,-1 0 0,-21 0 16,1 0-16,20 0 0,-20 0 0,20 0 15,-21 0-15,1 21 0,-1-21 16,0 0-16,1 0 0,-1 0 0,0 0 15,1 21-15,-1-21 0,0 0 0,1 0 16,-1 0-16,22 0 0,-22 0 16,0 0-16,1 0 0,-1 0 0,0 0 15,1 0-15,-1 0 0,0 0 0,1 0 16,-1 0-16,0 0 0,-21 0 0,22 0 16,-1 0-16,-21 0 0,0 0 0,22 0 15,-22 0-15,21 0 0,-21 0 16,1 0-16,20 0 0,-21 21 0,0-21 15,22 0-15,-22 0 0,0 0 16,0 0-16,0 0 0,0 0 0,1 0 16,-1 0-16,0 0 31,-42 0-15,0 0-1,-1-21-15,-20 21 0,0-21 0</inkml:trace>
  <inkml:trace contextRef="#ctx0" brushRef="#br0" timeOffset="62827.59">18711 5249 0,'0'22'0,"0"-1"31,21 0 1,1-21-17,-1 0-15,0 0 0,0 0 0,0 0 16,22 0-16,-22 0 0,0 0 0,21 0 16,-21 0-16,1 0 0,20 0 15,0 0-15,1 0 0,-22 0 0,21 0 16,22 0-16,-22 0 0,0 21 0,22-21 15,-1 0-15,1 0 0,-22 0 0,43 0 16,-22 0-16,1 21 0,-1-21 0,1 0 16,-1 0-16,1 0 0,-1 21 15,1-21-15,-1 0 0,1 0 16,-1 0-16,1 22 0,-1-22 0,1 0 16,-1 0-16,1 0 0,-22 0 0,22 0 15,-1 0-15,1 0 0,-22 0 0,21 0 16,-20 0-16,20 0 0,-20 0 0,-1 0 15,21 0-15,-20 0 0,-1 0 16,0 0-16,22 0 0,-22 0 0,1 0 16,-1 0-16,0 0 0,22 0 0,-22 0 15,0 0-15,1 0 0,-22 0 0,21 0 16,1 0-16,-1 0 0,-21 0 0,21 0 16,1 0-16,-22 0 0,21 0 15,-21 0-15,1 0 0,20 0 16,-21 0-16,21 0 0,-20 0 0,20 0 15,-21 0-15,0 0 0,22 0 0,-22 0 16,0 0-16,0 0 0,0 0 0,0 0 16,1 0-1,-1 0-15,-42 0 78,-1-22-78,1 22 0,0-21 16</inkml:trace>
  <inkml:trace contextRef="#ctx0" brushRef="#br0" timeOffset="64319.76">14033 5376 0,'0'0'0,"-21"0"16,0 0 0,0 0-16,0 0 15,21 22-15,-21-22 16,42 0 46,0 0-46,0 0-16,0 0 0,0 0 0,1 0 16,-1 0-16,21 0 0,-21 0 0,22 0 15,-1 0-15,0 0 0,1 0 16,-1 0-16,0 0 0,22 0 0,-22 0 16,0 0-16,22 0 0,-22 0 15,22 0-15,-22 0 0,22 0 0,-1 0 16,1 0-16,-1 0 0,1 0 0,-1 0 15,1 0-15,-1 0 0,1 0 0,-1 0 16,1 0-16,-1 0 0,1 0 0,-1 0 16,-21 0-16,1 0 0,20 0 15,-20 0-15,-1 0 0,0 0 0,1 0 16,-22 0-16,0 0 0,21 0 0,-21 0 16,1 0-16,-1 0 0,0 0 0,0 0 15,0 0-15,0-22 16,1 22-16,-44-21 125,1 21-110,0 0-15,0 0 0</inkml:trace>
  <inkml:trace contextRef="#ctx0" brushRef="#br0" timeOffset="65921.13">13991 5546 0,'21'0'31,"0"0"-15,1 0-16,-1 0 0,0 0 16,0 0-16,0 0 15,0 0-15,1 0 16,-1 0-16,0 0 15,0 0-15,0 0 16,0 0-16,1 0 0,-1 0 0,0 0 16,0 0-16,0 0 0,0 0 0,1 0 15,20 0-15,-21 0 0,0 0 16,0 0-16,22 0 0,-22 0 0,0 0 16,21 0-16,-20 0 0,-1 0 15,21 0-15,-21 0 0,0 0 0,22 0 16,-22 0-16,21 0 0,-21 0 0,22 0 15,-1 0-15,-21 0 0,22 0 0,-1 0 16,0 21-16,-21-21 0,22 0 16,-22 0-16,21 0 0,1 0 0,-22 0 15,21 0-15,-21 0 0,22 0 0,-22 0 16,0 0-16,21 0 0,-21 0 0,1 0 16,20 0-16,-21 0 0,0 0 0,22 0 15,-22 0-15,0 0 16,0 0-16,0 0 0,0 0 0,1 0 15,20 0-15,-21 0 0,0 0 0,0 0 16,1 0-16,-1 0 0,0 0 16,0 0-1,0 0 1,0 0 0,-42 0 249,0 0-218,0 0 31,21 21-78,-21-21 63,0 0 46,-1 0-46</inkml:trace>
  <inkml:trace contextRef="#ctx0" brushRef="#br0" timeOffset="67731.92">11493 5271 0,'-21'0'0,"0"0"15,0 0-15,0 0 16,0 0-16,-1 0 16,1 0-16,0 0 15,42 0 63,0 0-78,1 0 0,-1 0 0,0 0 16,0 0-16,0 0 16,0 0-16,1 0 0,-1 0 0,21 0 15,-21 0-15,0 0 0,1 0 0,20 0 16,-21 0-16,0 0 0,0 0 0,1 0 15,-1 0-15,0 0 0,0 0 0,0 0 16,0 0 0,1 0-16,-22-22 62,-22 22-15</inkml:trace>
  <inkml:trace contextRef="#ctx0" brushRef="#br0" timeOffset="68484">11218 5419 0,'21'0'78,"1"0"-78,-1 0 15,0 0 1,0 0-16,0 0 16,0 0-16,1 0 15,-1 0-15,0 0 16,0 0-16,0 0 0,0 0 15,22 0-15,-22 0 0,0 0 0,21 0 16,-20 0-16,-1 0 0,21 0 0,-21 0 16,0 0-16,1 0 0,-1 0 0,0 0 15,0 0-15,0 0 0,0 0 16,1 0 0,-1 0-1,-42-21 173,-1 21-188,1 0 15</inkml:trace>
  <inkml:trace contextRef="#ctx0" brushRef="#br0" timeOffset="69403.91">9250 5271 0,'-21'0'0,"21"21"15,-22-21-15,44 0 79,-1 0-79,0 0 0,0 0 15,0 0-15,0 0 0,1 0 16,-1 0-16,0 0 0,21 0 15,-21 0-15,22 0 0,-22 0 0,21 0 16,1 0-16,-1 0 0,-21 0 0,21 0 16,1 0-16,-1 0 0,-21 0 0,22 0 15,-22 0-15,0 0 0,0 0 16,0 0-16,0 0 0,1 0 16,-44 0 77,1 0-93,0 0 16,0 0-16,0 0 0,0 0 16,-1 0-16,1 0 0</inkml:trace>
  <inkml:trace contextRef="#ctx0" brushRef="#br0" timeOffset="70372.08">9165 5398 0,'0'21'16,"0"0"46,21-21-15,0 0-31,1 0 0,-1 0-16,0 0 15,0 0-15,0 0 0,0 0 16,1 0-16,-1 0 15,0 0-15,0 0 0,0 0 16,0 0-16,1 0 16,-1 0-16,0 0 0,0 0 0,0 0 15,0 0-15,1 0 0,-1 0 0,0 0 16,0 0-16,0 0 0,0 0 0,1 0 16,-1 0-16,0 0 0,0 0 0,0 0 15,0 0-15,1 0 16,-1 0-16,0 0 15,0 0-15,-21-21 16,21 21-16,0 0 16,-42 0 124</inkml:trace>
  <inkml:trace contextRef="#ctx0" brushRef="#br0" timeOffset="71679.44">4085 5313 0,'0'0'0,"-21"0"15,0 0 1,0 0-16,-1 0 16,1 0 31,42 0 15,1 0-62,-1 0 16,0 0-16,0 0 15,0 0-15,0 0 0,1 0 0,-1 0 16,21 0-16,0 0 0,1 0 0,-1 0 16,22 0-16,-1 0 0,1 0 0,-1 0 15,1 0-15,-1 0 0,22 0 16,-22 0-16,1 0 0,20 0 0,-20 0 15,-1 0-15,22 0 0,0 0 0,-22 0 16,22 0-16,0 0 0,-1 0 16,-20 0-16,20 0 0,-20 0 0,21 0 15,-22 0-15,1 0 0,-1 0 16,1 0-16,-22 0 0,21 0 0,-20 0 16,-1 0-16,0 0 0,1 0 0,-22 0 15,21 0-15,1 0 0,-22 0 16,21 0-16,-21 0 0,0-21 0,1 21 15,20 0-15,-21 0 0,0 0 0,0 0 16,1 0-16,-65 0 63,22 0-63,0 0 0,0 0 15,0 0-15,-22 0 0,22 0 16,-21 0-16,-1 21 0</inkml:trace>
  <inkml:trace contextRef="#ctx0" brushRef="#br0" timeOffset="72777.33">3916 5482 0,'21'0'47,"0"0"-31,0 0-16,0 0 15,1 0-15,-1 0 0,0 0 16,0 0-16,0 0 0,22 0 16,-22 0-16,0 0 0,0 0 0,21 0 15,-20 0-15,20 0 0,-21 0 16,21 0-16,1 0 0,-1 0 15,22 0-15,-22 0 0,0 0 0,22 0 16,-22 0-16,22 0 0,-22 0 0,0 0 16,22 0-16,-22 0 0,0-21 15,22 21-15,-22 0 0,22 0 0,-22 0 16,22 0-16,-1 0 0,-21 0 0,22 0 16,-1 0-16,-20 0 0,20 0 0,1 0 15,-1 0-15,-20 0 0,20 0 16,-21 0-16,1 0 0,-1 0 0,0 0 15,1 0-15,-1 0 0,0 0 0,-20 0 16,20 0-16,-21 0 0,0 0 16,0 0-16,22 0 0,-22 0 0,0 0 15,0 0-15,0 0 16,1-21-16,-1 21 0,0 0 31,-21 21 313</inkml:trace>
  <inkml:trace contextRef="#ctx0" brushRef="#br0" timeOffset="74983.78">720 7811 0,'-22'21'16,"1"-21"-16,0 0 0,0 0 31,0 0-31,0 0 15,-1 0 1,22-21 0,0-1-1,0 1-15,0 0 0,22 0 16,-1 0-16,-21 0 16,21-1-16,0 1 0,0 0 0,0 21 15,1-21-15,-22 0 0,21 21 16,0 0-16,0-21 0,0 21 15,0 0-15,1 0 16,-22 21-16,21 0 0,0-21 16,-21 21-16,21 0 0,-21 0 0,0 1 15,21-1-15,-21 0 0,0 21 16,0-21-16,21 1 0,-21 20 16,0 0-16,0-21 0,0 22 15,0-1-15,0 0 0,0 1 0,0-22 16,0 21-16,0 1 0,0-1 15,-21 0-15,0 1 0,0-22 0,0 21 16,0 0-16,-22-20 0,22 20 0,0-21 16,-21 0-16,20 0 0,-20 1 15,21-1-15,-21 0 0,20 0 0,1-21 16,-21 0-16,21 21 0,0-21 16,-1 0-16,1 0 0,0 0 0,0 0 15,0 0-15,21-21 0,-21 0 16,-1 0-16,1 0 0,0 21 15,21-43-15,0 22 0,0 0 16,-21 0-16,21 0 0,0-1 0,0-20 16,0 21-16,0 0 0,0 0 0,0-1 15,21 1-15,-21 0 16,21 21-16,0-21 0,1 21 16,-1 0-16,0 0 0,0 0 15,0 0-15,0 0 0,1 0 16,-1 21-16,0-21 15,0 21-15,-21 0 0,21 1 0,0-1 16,1 0-16,-1 0 0,-21 0 16,0 0-16,21 22 0,-21-22 0,21 0 15,-21 0-15,21 0 0,-21 1 0,0-1 16,0 0-16,21 0 16,-21 0-16,22-21 0,-22 21 15,21-21-15,0 0 16,0 0-1,0 0 1,-21-21 0,21 21-16,1-21 15</inkml:trace>
  <inkml:trace contextRef="#ctx0" brushRef="#br0" timeOffset="75423.53">1376 8297 0,'0'22'31,"21"-22"-15,0 0-16,0 0 15,-21-22-15,21 22 0,1-21 16,-22 0 0,0 0-16,0 0 15,-22 21 16,1 0-15,0 21-16,21 0 16,0 0-1,0-42 32,0 0-31</inkml:trace>
  <inkml:trace contextRef="#ctx0" brushRef="#br0" timeOffset="78227.99">6223 1651 0,'21'-21'15,"-42"42"-15,63-63 0,-21 21 0,1-1 0,-1 1 16,0 21-16,0-21 0,0 21 16,0 0-16,1 0 0,-1 0 15,0 0-15,-21 21 0,0 0 16,0 1-16,0-1 0,0 0 16,0 0-16,0 21 0,-21-20 0,21 20 15,-43-21-15,22 21 0,0-20 0,0 20 16,-21-21-16,20 0 0,1 0 15,0 1-15,21-1 0,0 0 16,21-21 0</inkml:trace>
  <inkml:trace contextRef="#ctx0" brushRef="#br0" timeOffset="78915.75">8170 1376 0,'0'-21'0,"0"0"16,21 21-1,-21-22-15,22 22 0,-1-21 0,0 21 16,0-21-16,0 21 0,0-21 0,1 0 15,-1 21-15,21-21 0,-21-1 16,0 1-16,1 0 0,-1 0 0,0 0 16,0 0-16,0-1 0,-21 1 15,0 0-15,0 0 0,0 0 16,0-22-16,-21 22 0,0 0 0,0 0 16,0 21-16,-22-21 0,1 21 0,21 0 15,-22 0-15,1 0 0,0 0 16,-22 0-16,22 21 0,0-21 0,-1 21 15,22 0-15,-21 0 0,21 1 16,-1-1-16,1 0 0,0 21 0,21-21 16,0 1-16,0-1 0,0 21 0,0-21 15,21 0-15,0 22 0,1-22 16,20 21-16,-21-21 0,21 1 0,1 20 16,-22-21-16,21 21 0,-21-20 15,22 20-15,-22 0 0,0-21 0,0 22 16,0-1-16,1-21 0,-22 22 15,0-22-15,0 21 0,0-21 0,0 0 16,0 1-16,-22-1 0,1-21 0,0 21 16,-21-21-16,-1 0 0,1 0 15,-21 21-15,20-21 0,-20 0 0,20 0 16,-20 0-16,21-21 0,-1 21 0,1-21 16,-22-22-16,22 22 15,21 0-15,21 0 0,0-21 0,0 20 16,0-20-16,0 21 0,0 0 0,0-22 15,0 22-15,21 0 0,-21 0 16,21 0-16,0 0 0,1 21 16,-1 0-16,0 0 0,0 0 15,0 0-15,0 0 0,1 21 0,-1 0 16,0 0-16,0 0 16,0 0-16,-21 1 0,21-1 0,1 0 15,-1 0-15,0 0 0</inkml:trace>
  <inkml:trace contextRef="#ctx0" brushRef="#br0" timeOffset="80107.59">9080 1693 0,'0'0'0,"0"-21"0,0 0 0,22 0 16,-22 0-16,0 0 0,0-1 15,0 1-15,0 0 0,-22 0 0,1 21 16,0-21-16,0 21 0,0 0 0,0 0 16,-1 0-16,1 0 0,0 0 15,-21 0-15,21 21 0,-22 0 0,22 0 16,-21 0-16,21 1 0,-1-1 0,1 21 16,0-21-16,0 0 0,0 22 15,21-22-15,-21 0 0,21 21 16,0-20-16,0-1 0,0 0 0,0 0 15,21 0-15,0-21 16,0 0-16,0 0 0,0 0 16,22 0-16,-22 0 0,0 0 0,0 0 15,22-21-15,-22 21 0,0-21 0,0 0 16,0 0-16,0-1 0,1 1 16,-1 0-16,-21-21 0,21 21 0,-21-1 15,21-20-15,-21 21 0,0 0 0,0 0 16,0-1-16,0 44 31,0-1-15,0 0-16,0 0 0,0 0 0,0 0 15,0 1-15,0-1 16,0 0-16,0 0 0,0 0 0,21 0 16,0-21-16,1 0 0,-1 0 15,0 0-15,0 0 0,0 0 16,0 0-16,1 0 0,-1 0 15,0-21-15,0 21 0,0-21 0,0 0 16,1 0-16,-22 0 0,0-1 0,21 1 16,0 0-16,-21 0 0,0 0 15,0-22-15,0 22 0,0 0 16,0 0-16,0 42 31,0 0-15,0 0-16,-21 1 0,21 20 0,0-21 15,0 0-15,0 22 0,-21-22 0,21 0 16,0 0-16,0 0 0,-22 0 16,22 1-16,0-1 0,0 0 0,0 0 15,0-42 32,0 0-47,0 0 0,0-1 16,0 1-16,22 0 0,-22 0 15,21 0-15,-21-22 0,0 22 16,21 0-16,0-21 0,0 21 0,0-1 16,-21 1-16,22 21 0,-1-21 0,0 21 15,0 0-15,0 0 16,-21 21-16,21 0 0,-21 1 16,22-1-16,-22 0 0,0 0 0,0 21 15,0-20-15,21-1 0,-21 0 0,0 0 16,0 0-16,0 0 0,21 1 15,-21-1-15,0 0 16,0-42 31,0 0-47,0-1 16,0 1-16,0 0 0,21 0 0,0-21 15,0 20-15,1 1 0,20 0 16,-21 0-16,0 0 0,22 0 0,-22-1 15,21 22-15,-21 0 0,22 0 0,-22 0 16,0 0-16,0 0 0,0 0 16,0 22-16,1-1 0,-1 0 15,-21 0-15,0 0 0,0 0 0,0 1 16,0-1-16,0 0 0,0 0 0,0 0 16,0 0-16,0 1 0,0-1 15,-21 0-15,-1 0 0,1-21 16,0 21-16,42-42 47,0 21-47</inkml:trace>
  <inkml:trace contextRef="#ctx0" brushRef="#br0" timeOffset="80468.39">10520 1461 0,'0'0'0,"-21"-22"16,-1 22-16,1 0 15,0 0-15,21 22 0,-21-1 16,21 0-16,-21 21 0,0-21 16,21 22-16,-22-1 0,22-21 15,0 22-15,-21-1 0,21 0 0,-21 22 16,21-22-16,0 0 0,0 1 0,0-1 15,0 0-15,-21 1 0,21-1 16,0 0-16,0 1 0,0-1 0,-21-21 16,21 22-16,-21-22 0,21 21 15,0-21-15,0 0 0,-22 1 0,22-1 16,-21 0-16,0 0 0,21-42 47,0 0-32,0 0-15,0-1 0,0 1 0,0 0 16,21-21-16,0 21 0,1-22 0</inkml:trace>
  <inkml:trace contextRef="#ctx0" brushRef="#br0" timeOffset="80787.22">10308 1609 0,'0'0'16,"0"-21"-16,0-43 0,0 43 15,0 0-15,0 0 0,0-1 0,21 22 16,0-21-16,1 21 0,-1 0 0,21-21 16,-21 21-16,0 0 15,1 0-15,20 0 0,-21 0 0,0 21 16,22-21-16,-22 21 0,0 1 0,0-1 16,0 0-16,-21 0 0,0 0 0,0 22 15,0-22-15,0 0 16,0 21-16,0-21 0,-21 1 0,-21-1 15,21 0-15,-1 0 0,1 0 0,0 0 16,-21-21-16,21 22 0,-1-1 16,1-21-16,0 21 0,0-21 0,0 0 15,0 0-15,21 21 0,-22-21 0,22-21 32,22 21-32,-1-21 15,0 0-15</inkml:trace>
  <inkml:trace contextRef="#ctx0" brushRef="#br0" timeOffset="81132.06">11134 847 0,'0'-21'0,"0"42"0,0-64 0,0 22 15,0 42 17,0 22-32,-22-22 0,1 21 15,21 22-15,-21-22 0,0 0 0,0 22 16,0-1-16,-1-20 0,1 20 16,21-20-16,-21-1 0,0 21 0,0-20 15,21-1-15,0 0 0,-21-20 16,21 20-16,-22-21 0,22 21 0,-21-20 15,21-1-15,0 0 0,0 0 16,21-21 15,1 0-31,-22-21 0,21 0 0,0 0 16,0-1-16</inkml:trace>
  <inkml:trace contextRef="#ctx0" brushRef="#br0" timeOffset="81589.36">11176 1545 0,'21'0'15,"0"0"1,0 0-16,1 0 16,-1 0-16,0 0 0,0-21 15,0 21-15,-21-21 0,21 21 16,1-21-16,-1 21 0,0-21 0,21-1 15,-21 22-15,1-21 0,-22 0 0,21 0 16,0 0-16,-21 0 16,0-1-16,0 1 15,-21 21-15,0 0 0,-1 0 16,-20 0-16,21 0 0,0 21 0,-22 1 16,22-1-16,-21 0 0,21 0 15,-22 0-15,22 0 0,-21 22 0,21-22 16,0 21-16,-1 1 0,1-1 0,0-21 15,21 21-15,0-20 0,0 20 0,0-21 16,0 0-16,42 0 0,-20 1 16,-1-1-16,0-21 0,21 21 0,1-21 15,-22 0-15,21 0 0,-21 0 16,22 0-16,-1 0 0,-21 0 16,21 0-16,-20 0 0,-1 0 0,0 0 15,0 0-15,0-21 0,0 21 0,-21-21 16,22 21-1,-22-22-15</inkml:trace>
  <inkml:trace contextRef="#ctx0" brushRef="#br0" timeOffset="90947.92">3852 7197 0,'0'21'62,"0"0"-46,0 0 0,21-21-1,1 0 1,-1 0-16,0 0 0,0-21 0,0 21 15,0-21-15,1 0 0,-1 21 0,0-21 16,0-1-16,21 1 16,-20 0-16,-1 21 0,0-21 0,0 0 15,0 0-15,0-1 0,1 1 0,-22 0 16,21 0-16,-21 0 0,0 0 16,0-1-16,0 1 0,-21 0 15,-1 21-15,1-21 0,0 21 0,-21-21 16,21 21-16,-22 0 0,22 0 15,-21 0-15,-1 0 0,1 21 0,0 0 16,21-21-16,-22 21 0,1 0 16,0 1-16,20-1 0,-20 0 0,0 0 15,21 21-15,-1-20 0,1 20 0,0-21 16,0 21-16,21-20 16,0 20-16,0 0 0,0 1 0,0-22 15,0 21-15,21-21 0,0 22 0,0-22 16,1 21-16,20-21 0,-21 0 15,0 22-15,22-22 0,-22 0 0,21 0 16,-21 0-16,22 1 0,-22 20 0,0-21 16,0 0-16,-21 0 0,0 1 15,0-1-15,0 0 0,0 21 0,0-21 16,0 1-16,-21 20 0,0-21 0,0 0 16,-22 0-16,1 1 0,21-1 15,-22 0-15,1 0 0,0-21 16,-1 21-16,1-21 0,0 0 0,-1 0 15,1 0-15,21 0 0,-21 0 16,20-21-16,1 0 0,-21 0 0,21 0 16,0-22-16,21 22 0,0-21 0,-22 21 15,22-22-15,-21 1 0,21 0 16,0-1-16,0 1 0,0 0 0,0-1 16,0 22-16,0-21 0,0-1 15,21 1-15,1 21 0,-22 0 0,21 0 16,0-1-16,0 22 0,0 0 15,0 22-15,1-1 0,-1 0 16,0 0-16,-21 21 0,21-20 16,0 20-16,0 0 0,-21-21 0,0 22 15,0-22-15,0 21 0,22-21 16,-22 1-16,0 20 0,0-21 0,0 0 16,0 0-16,21 1 15,-21-1-15,0 0 16,21-21-16,0 0 15,0 0-15,-21-21 0</inkml:trace>
  <inkml:trace contextRef="#ctx0" brushRef="#br0" timeOffset="92228.19">4635 7726 0,'0'-21'0,"22"0"15,-22-1-15,21 1 0,-21 0 16,0 0-16,0-21 0,0 20 16,0 1-16,0 0 0,0 0 0,-21 0 15,-1 0-15,1 21 0,0 0 16,-21 0-16,21 0 15,-1 0-15,1 21 0,0 0 0,-21 0 16,21 21-16,-22-20 0,22 20 0,0 0 16,0-21-16,0 22 0,-1-1 15,1-21-15,0 22 0,21-1 0,-21-21 16,21 0-16,0 22 0,0-22 0,0 0 16,0 0-16,21-21 15,0 0-15,0 0 0,1 0 0,-1 0 16,21 0-16,-21 0 0,0-21 15,22 0-15,-22 0 0,21 21 0,-21-22 16,1 1-16,-1-21 0,21 21 16,-21 0-16,-21-1 0,21-20 0,1 21 15,-1-64-15,-21 64 16,0 0-16,0 0 0,0 0 16,-21 42-1,21 0 1,0 0-16,-22 0 0,22 22 15,-21-22-15,21 0 0,0 21 0,0-21 16,0 22-16,0-22 0,0 0 0,0 0 16,0 0-16,0 1 15,0-1-15,21 0 0,1 0 0,-1-21 16,0 0-16,0 0 0,0 0 0,22 0 16,-22 0-16,0-21 0,21 0 0,1 21 15,-22-21-15,0-1 0,21 1 16,-21 0-16,1 0 0,-1 0 0,0 0 15,-21-1-15,0-20 0,21 21 0,-21 0 16,21 0-16,-21-1 0,0 1 16,0 0-16,0 0 0,0 42 31,-21 0-31,21 0 16,-21 1-16,21-1 15,-21 21-15,21-21 0,0 0 0,-21 1 16,21 20-16,-22-21 0,22 0 0,-21 0 15,21 1-15,0-1 0,0 0 16,0 0-16,0-42 31,0 0-15,0 0-16,0-1 0,0 1 16,0 0-16,0 0 0,0 0 0,21 0 15,-21-22-15,0 22 0,22 0 0,-1 0 16,0-22-16,-21 22 0,21 0 15,0 0-15,0 21 0,-21-21 16,22 21-16,-1 0 0,0 0 0,0 0 16,0 21-1,0 0-15,-21 0 0,22 0 16,-22 1-16,21-1 0,-21 0 16,0 0-16,0 0 0,0 0 0,0 1 15,0-1-15,0 0 0,0 0 16,0 0-16,0 0 0,0 1 15,-21-22-15,21-22 32,0 1-17,0 0-15,0 0 16,0 0-16,0 0 0,0-1 0,21 1 16,0 0-16,0-21 0,-21 21 0,21-1 15,0 1-15,1 0 0,-1 0 16,0 21-16,0-21 0,21 21 0,-20-21 15,-1 21-15,0 0 0,0 0 0,0 21 16,0 0-16,1-21 16,-22 21-16,0 0 0,21 0 0,-21 1 15,0 20-15,0-21 0,0 0 0,0 0 16,0 1-16,0-1 0,0 0 0,0 0 16,-21 0-16,21 0 0,0 1 15,-22-1-15,22 0 0,-21-21 16,21 21-16,21-21 31,1 0-31,-1-21 0,0 0 16,0 21-16,21-21 0</inkml:trace>
  <inkml:trace contextRef="#ctx0" brushRef="#br0" timeOffset="92571.52">6244 7472 0,'0'-21'0,"-21"21"16,0 0-16,21 21 15,-21 0-15,21 0 0,0 0 0,-22 1 16,22 20-16,-21-21 0,0 21 16,21 1-16,0-1 0,-21 0 0,0 1 15,0 20-15,-1-20 0,22 20 0,-21 1 16,0-1-16,0 1 0,0-1 0,21 1 15,-21-1-15,-1 1 0,1-1 16,0 1-16,0-1 0,0 1 0,0-1 16,21 1-16,-22-22 0,1 0 0,0 1 15,0-1-15,21 0 0,0-21 16,-21 1-16,21-1 0,0-42 31,21-1-31,-21-20 16,21 21-16,0-21 0,0-1 0,1 1 15,-22 0-15,21-1 0</inkml:trace>
  <inkml:trace contextRef="#ctx0" brushRef="#br0" timeOffset="92896.34">6032 7747 0,'0'-42'0,"0"84"0,0-105 0,0 20 0,22 1 16,-1 21-16,-21 0 0,21-1 0,-21-20 15,21 42-15,0-21 0,0 0 16,1 0-16,-1 21 0,0 0 0,21-22 16,-21 22-16,22 0 0,-22 0 0,21 0 15,1 22-15,-22-1 0,0 0 16,0 0-16,0 0 0,-21 22 0,0-22 16,0 21-16,0-21 0,-21 22 0,21-22 15,-21 0-15,-21 21 0,20-21 0,1 1 16,-21-1-16,21 0 0,-22 0 15,22 0-15,0 0 0,0-21 16,0 22-16,0-22 0,42 0 47,0-22-47,0 1 0,0 0 16,0 0-16</inkml:trace>
  <inkml:trace contextRef="#ctx0" brushRef="#br0" timeOffset="93220.15">7175 6668 0,'-21'-22'15,"0"22"-15,0 0 16,0 22-16,0-1 0,-1 0 15,22 21-15,-21-21 0,0 22 16,0 20-16,21-20 0,-21 20 0,0 1 16,-1-1-16,22 1 0,-21-1 0,0 1 15,21-1-15,0-21 0,-21 22 16,21-22-16,-21 1 0,21-1 16,0 0-16,0-21 0,0 1 0,0-1 0,0 0 15,0 0-15,0 0 16,21-21-1,0 0-15,0 0 0,0-21 16,1 0-16,-1 0 0,0 21 0,0-21 16</inkml:trace>
  <inkml:trace contextRef="#ctx0" brushRef="#br0" timeOffset="93608.21">7133 7451 0,'-21'0'16,"21"21"-16,0 0 31,21-21-31,0 0 16,0 0-16,1 0 0,-1 0 15,0 0-15,0 0 0,0 0 0,22-21 16,-22 21-16,0-21 0,0 0 16,21-1-16,-20 22 0,-22-21 0,21 0 15,-21 0-15,21 0 0,-21 0 0,0-1 16,0 1-16,0 0 0,0 0 15,-21 0-15,0 21 0,-1 0 16,1 0-16,0 0 0,0 0 0,-21 21 16,20 0-16,1 0 0,-21 0 15,21 1-15,0 20 0,-1-21 0,1 21 16,21 1-16,0-22 0,-21 21 16,21-21-16,0 22 0,0-22 0,0 21 15,0-21-15,0 1 0,0-1 0,0 0 16,21 0-16,0-21 0,-21 21 15,43-21-15,-22 0 0,0 0 0,0 0 16,0 0-16,22 0 0,-1 0 0,-21-21 16,22 0-16,-1 21 0,21-21 0</inkml:trace>
  <inkml:trace contextRef="#ctx0" brushRef="#br0" timeOffset="94199.7">9610 7091 0,'0'0'15,"0"-42"1,0 20-16,-22 1 16,1 21-16,0 0 0,0 0 15,0 0-15,-22 0 0,22 0 0,0 0 16,0 21-16,-21 1 16,20-1-16,-20 0 0,21 0 0,0 0 0,0 0 15,-1 1-15,1 20 0,0-21 0,21 0 16,-21 0-16,21 1 0,0-1 15,0 0-15,21-21 16,0 21-16,0-21 0,1 21 0,-1-21 16,0 0-16,0 0 0,0 21 0,22 1 15,-22-22-15,0 21 0,0-21 16,0 21-16,0-21 0,1 21 16,-1-21-16,0 21 0,-21 0 0,0 1 15,0-1-15,0 0 16,0 0-16,-21 0 0,0-21 15,-1 21-15,1-21 0,-21 0 0,21 22 16,-22-22-16,22 0 0,-21 0 16,0 0-16,20 0 0,-20 0 0,21 0 15,-21 0-15,20 0 0,1 0 0,0 0 16,0 0-16,0 0 0,0 0 16,-1 0-16,1 0 15,0-22-15,0 22 16,0 0-16,0-21 0,-1 21 15,22-21-15,-21 21 0</inkml:trace>
  <inkml:trace contextRef="#ctx0" brushRef="#br0" timeOffset="94795.38">11451 7345 0,'-21'21'16,"42"-21"15,0 0-31,0 0 15,1 0-15,-1 0 0,0 0 16,0 0-16,0 0 0,0 0 0,22 0 16,-22 0-16,0 0 0,0 0 0,0 21 15,1-21-15,-22 21 16,-22-21 0,1 22-1,0-22-15,-21 0 0,21 21 0</inkml:trace>
  <inkml:trace contextRef="#ctx0" brushRef="#br0" timeOffset="94984.25">11303 7662 0,'0'0'15,"0"22"1,21-22 0,0 0-16,0 0 0,1 0 15,-1 0-15,0 0 0,0 0 0,21 0 16,-20 0-16,-1 0 0,21 0 0,-21 0 15,0 0-15,1 0 0,-1 0 0,0 0 16,0 0-16,0 0 0,-21-22 16,21 22-16</inkml:trace>
  <inkml:trace contextRef="#ctx0" brushRef="#br0" timeOffset="98344.77">13271 7472 0,'0'0'0,"-42"0"16,21 0-16,0 0 15,0 0-15,-1 0 16,22-21 15,0 0-15,0-1-16,0 1 0,22 0 15,-1 0-15,0 0 0,0 0 0,0-1 16,0 1-16,1 0 0,-1 0 16,0 0-16,0 0 0,0-1 0,0 1 15,1 21-15,-1-21 0,21 21 0,-21 0 16,0 0-16,1 0 0,-1 21 15,-21 0-15,21 1 0,0-1 16,-21 21-16,0-21 0,0 22 0,0-1 16,0 0-16,0 1 0,0-22 0,0 21 15,0 0-15,0-20 0,0 20 0,-21-21 16,21 0-16,-21 0 0,0 22 16,-1-43-16,22 21 0,-21 0 0,0 0 15,0 0 1,0-21-16,0 0 0,-1 0 15,22-21 1,0 0-16,0 0 0,0 0 0,0 0 16,0-1-16,0 1 0,22-21 0,-1 21 15,0-22-15,0 1 0,0 21 0,0-21 16,22-1-16,-22 22 0,21-21 16,-21 21-16,22-1 0,-1 1 0,-21 0 15,22 21-15,-1 0 0,-21 0 0,21 0 16,-20 0-16,20 0 0,-21 21 15,0 0-15,0 1 0,1 20 0,-22-21 16,0 21-16,0-20 0,0 20 16,0-21-16,0 21 0,0 1 0,-22-22 15,1 0-15,0 21 0,0-20 0,0-1 16,0 0-16,-1 0 0,1 0 0,21 0 16,-21-21-16,0 22 15,42-44 16,0 1-31,0 21 16,1-21-16,-1-21 0,0 21 16</inkml:trace>
  <inkml:trace contextRef="#ctx0" brushRef="#br0" timeOffset="99404.07">14436 7366 0,'0'0'0,"21"0"47,0 0-47,0 0 0,0 0 16,0 0-16,1-21 0,-1 21 16,0-21-16,0 0 0,-21-1 15,21 1-15,0 0 16,-21 0-16,0 0 0,0 0 15,0-1-15,0 1 0,0 0 16,-21 21-16,0 0 0,0 0 16,0 0-16,0 21 15,-1 0-15,1 1 0,0-1 0,0 21 16,0-21-16,0 22 0,21-1 16,-22-21-16,1 21 0,0 1 15,21-22-15,0 21 0,0-21 0,0 1 16,0 20-16,0-21 0,0 0 0,0 0 15,0 1-15,21-22 0,0 0 16,1 21-16,-1-21 0,0 0 0,0 0 16,21 0-16,-20 0 0,-1 0 0,0-21 15,0 21-15,0-22 0,22 1 16,-22 0-16,0 0 0,0 0 0,0 0 16,0-1-16,1-20 0,-1 21 0,0-21 15,0 20-15,-21-20 0,21 21 0,-21-21 16,21 20-16,-21 1 0,22 0 0,-22 0 15,0 0-15,0 0 16,0 42 0,0 0-16,0 0 15,0 0-15,0 22 0,0-22 0,0 21 16,0-21-16,0 22 0,-22-22 0,22 21 16,-21-21-16,21 0 0,0 22 0,0-22 15,0 0-15,0 0 0,0 0 0,0 1 16,0-1-16,21-21 15,1 0 1,-1 0-16,0 0 0,0 0 16,0-21-16,0-1 0,1 22 15,-1-21-15,0 0 0,0 0 16,0 0-16,0-22 0,1 22 0,-22 0 16,21 0-16,0 21 0,-21-21 0,0 0 15,21 21 1,-21 21-1,0 0-15,0 0 0,0 0 16,0 0-16,0 1 0,-21-1 0,21 0 16,0 0-16,0 0 0,0 0 0,0 1 15,0-1-15,0 0 16,21-21-16,0 0 0,0 21 0,1-21 16,-1 0-16,0 0 0,0 0 15,0 0-15,0 0 0,1 0 16,-1-21-16,0 21 0,0-21 0,-21 0 15,21-1-15,0 1 0,1 0 0,-22 0 16,0 0-16,21 0 0,-21-22 0,21 1 16,-21 21-16,0-22 0,0 1 0,0 21 15,0-21-15,0 20 0,0 1 16,-21 0-16,21 0 0,-21 0 0,-1 21 16,1 0-16,21 21 31,0 0-16,21-21-15,1 0 16,-22 21-16,21-21 0,0 0 16,0 0-16,0 0 15,-21-21-15,0 0 16,0 0-16,0 0 16,0-1-16,0 1 0</inkml:trace>
  <inkml:trace contextRef="#ctx0" brushRef="#br0" timeOffset="103339.63">17907 6752 0,'0'0'0,"0"21"0,-21-21 31,21 22-15,-21-22 0,42 0 202,0 0-139,0 0-64,0 0-15,0-22 0,1 22 16,-1 0-16,0-21 0,0 21 15,0-21-15,22 0 16,-22 0-16,0 0 0,0 21 0,0-22 16,0 1-16,1 0 0,-1 0 0,-21-21 15,21 20-15,-21 1 0,21 0 0,-21 0 16,0-21-16,0 20 0,-21 1 0,0 0 16,0 0-16,-22 21 0,1-21 15,0 21-15,-1 0 0,1 0 0,-22 0 16,22 0-16,0 0 0,-22 21 0,22 0 15,0 0-15,-1 22 0,1-22 16,0 21-16,-1 0 0,22 1 0,-21-1 16,42 0-16,-21 1 0,21-1 15,0 0-15,0 1 0,0-1 0,21 0 16,0 1-16,0-1 0,0-21 0,0 22 16,22-1-16,-22 0 0,21 1 0,-21-22 15,22 21-15,-22 0 0,21 1 0,-21-22 16,1 21-16,-1 1 0,0-22 15,0 21-15,-21-21 0,0 22 0,0-22 16,0 0-16,0 0 0,0 21 0,-42-20 16,21-1-16,-22 0 0,1 0 0,0-21 15,-22 21-15,22-21 0,-1 0 16,-20 0-16,21 0 0,-1 0 0,1 0 16,21 0-16,-22-21 0,22 0 0,0 0 15,0-22-15,21 22 0,0-21 0,0 0 16,0 20-16,0-20 0,0-21 0,0 20 15,0 1-15,0 0 0,0 20 16,0-20-16,0 21 0,0 0 0,0 0 16,0-1-16,0 44 31,21-1-31,0 0 0,-21 0 0,21 21 16,1-20-16,-1 20 0,0-21 15,0 0-15,0 22 0,0-22 16,1 0-16,-1 21 0,0-21 0,0 1 15,21-1-15,-20 0 0,-1 0 0,21 0 16,0 0-16,-20-21 0,20 22 0,0-22 16,1 0-16,-1 21 0,0-21 0,1 0 15,-1 0-15,0 0 0,1 0 0,-1 0 16,0 0-16,-21 0 0,22 0 0,-22-21 16,21 21-16,-21-22 0,1 1 0,-1 0 15,0 0-15,0 0 0,0 0 16,-21-1-16,0-20 0,21 21 0,-21-21 15,0 20-15,0-20 0,0 21 0,0-21 16,0 20-16,-21 1 0,0 0 16,0 21-16,0 0 0,0 0 15,-1 0-15,1 0 0,0 0 0,0 21 16,0 0-16,0 1 0,-1-1 16,1 0-16,0 0 0,0 0 0,21 22 15,0-22-15,-21 0 0,21 21 0,0-21 16,0 1-16,0-1 0,0 0 0,0 0 15,21 0-15,0-21 16,0 0-16,0 0 0,1 0 0,-1 0 16,0 0-16,0 0 0,0 0 0,0-21 15,1 21-15,-1-21 0,0 0 0,0 0 16,-21-1-16,21 1 16,-21 0-16,0 0 0,0 0 0,0 0 15,0-1-15,0 1 0,0 0 0,0 0 16,21 21-16,-42 21 31,21 0-31,0 0 0,0 1 16,0-1-16,0 0 0,0 0 15,0 0-15,0 0 0,0 1 0,0-1 16,0 0-16,0 0 0,21-21 0,-21 21 16,43-21-16,-22 0 0,0 21 0,21-21 15,-20 0-15,20 0 0,-21 0 0,21 0 16,-20 0-16,-1 0 0,21-21 15,-21 0-15,0 21 0,1-21 0,-1 0 16,-21 0-16,21-1 0,0 1 0,-21 0 16,0 0-16,0 0 0,0 0 15,0-22-15,0 22 0,0 0 0,0 0 16,0 42 15,-21 0-31,21 0 0,0 0 16,0 1-16,-21-1 0,21 21 15,0-21-15,-21 0 0,21 1 0,0-1 16,0 0-16,0 0 0,0 0 16,0 0-16,0 1 15,0-44 17,0 1-32,0 0 15,0 0-15,21 0 0,-21 0 0,0-1 16,0 1-16,21 0 0,0-21 15,-21 21-15,21-22 0,0 22 0,-21-21 16,22 21-16,-1-1 0,0 1 0,-21 0 16,21 0-16,0 21 0,0 0 0,1 0 15,-1 0-15,0 21 16,-21 0-16,0 0 0,21 1 0,-21-1 16,0 21-16,0-21 0,21 0 15,-21 1-15,21 20 0,-21-21 16,22 0-16,-22 0 0,0 1 0,0-1 15,0 0-15,21-21 0,-21 21 0,0 0 16,21-42 15,-21 0-31,21 21 16,-21-21-16,21 0 0,0-1 0,-21 1 16,22 0-16,-1-21 15,0 21-15,0-1 0,21-20 0,-20 21 16,-1 0-16,21 0 0,-21-1 0,0 1 15,1 21-15,-1 0 0,0 0 0,0 0 16,0 0-16,0 21 0,-21 1 0,0-1 16,0 0-16,22 0 0,-22 0 0,0 0 15,0 1-15,0-1 0,0 0 16,0 0-16,0 0 0,21 0 0,-21 1 16,0-1-16,0 0 0,21 0 15,-21 0-15,0 0 0,0 1 16,21-22-16,0 0 15,0 0-15,1 0 16,-1 0-16,0 0 0,0 0 0</inkml:trace>
  <inkml:trace contextRef="#ctx0" brushRef="#br0" timeOffset="103724.41">20341 7218 0,'0'0'0,"0"-21"0,0-43 15,0 85 17,0 1-32,0-1 15,-21 21-15,21-21 0,0 22 16,-21-1-16,0 0 0,21 1 0,0-1 16,-22 0-16,22 1 0,-21-1 0,0 0 15,0 22-15,21-22 0,-21 0 0,0 22 16,-1-1-16,1-20 0,0 20 0,21 1 15,-21-1-15,21 1 0,-21-1 16,21 1-16,0-1 0,0-20 0,-21 20 16,21-21-16,-22 1 0,22-1 0,0 0 15,-21 1-15,0-22 0,21 21 0,0-21 16,-21 1-16,21-1 0,0 0 16,21-42 15,-21 0-31,21-1 0,0 1 15,1 0-15,-22 0 0,0-21 0,21 20 16,0 1-16,0-21 0,-21 0 0,21-1 16,0 22-16</inkml:trace>
  <inkml:trace contextRef="#ctx0" brushRef="#br0" timeOffset="104048.22">20362 7430 0,'0'-43'0,"0"86"0,0-128 0,0 64 15,0-22-15,0 1 0,0 21 16,21 0-16,1 0 0,-22-1 0,21 1 16,0 0-16,0 0 0,0 21 0,0 0 15,1 0-15,-1 0 0,0 0 16,0 0-16,0 21 0,0-21 0,1 42 16,-1-20-16,0-1 0,-21 21 0,0-21 15,0 22-15,0-22 0,0 21 0,0-21 16,0 22-16,-21-22 0,0 0 0,-1 21 15,-20-21-15,21 1 0,0-22 16,-22 21-16,22 0 0,0-21 0,-21 0 16,21 21-16,-1-21 0,1 0 0,0 0 15,42 0 17,-21-21-32,21 0 15,1 0-15,-1 21 0,0-22 0,21-20 16</inkml:trace>
  <inkml:trace contextRef="#ctx0" brushRef="#br0" timeOffset="104360.05">21188 6689 0,'0'0'0,"21"-43"0,-21 22 0,0-21 0,0 21 16,21 0-16,-21-1 0,0 1 0,0 42 31,0 1-16,-21 20-15,0 0 0,21 1 0,-21-1 16,-1 21-16,1-20 0,21 20 0,-21 1 16,0-1-16,0 1 0,21-1 0,-21 1 15,21-1-15,-22 1 0,1-22 0,21 0 16,-21 1-16,21-1 0,0-21 16,0 22-16,0-22 0,0 0 0,0 0 15,0 0-15,0 0 0,21-21 31,0-21-31,1 0 16,-1 0-16,0 21 0,0-42 16,0 20-16,0 1 0,1 0 15</inkml:trace>
  <inkml:trace contextRef="#ctx0" brushRef="#br0" timeOffset="104721.84">21294 7324 0,'21'0'31,"0"0"-15,0 0-16,0 0 0,0 0 0,1 0 16,-1 0-16,0-21 0,0 21 0,0-22 15,22 22-15,-22-21 0,0 0 16,0 21-16,0-21 0,0 0 0,-21 0 16,0-1-16,0 1 15,0 0-15,-21 21 16,0 0-16,-21 0 0,21 0 15,-1 21-15,-20 0 0,21 1 0,0-1 16,-22 0-16,22 21 0,0-21 0,-21 22 16,21-22-16,21 21 0,-22-21 0,22 1 15,-21 20-15,21-21 0,0 21 16,0-20-16,0-1 0,0 0 16,0 0-16,21 0 0,1 0 0,-1 1 0,0-22 15,-21 21-15,21 0 0,0-21 0,0 0 16,1 0-16,-1 0 0,0 0 15,0 0-15,0 0 0,22 0 0,-22 0 16,0-21-16,21 21 0,-21-21 16</inkml:trace>
  <inkml:trace contextRef="#ctx0" brushRef="#br0" timeOffset="105047.66">22500 6858 0,'0'0'0,"-21"0"31,0 0-31,0 0 0,-1 0 0,1 0 16,0 21-16,0 0 0,0 1 0,-22-1 16,22 0-16,0 21 0,0-21 0,0 22 15,0-1-15,-1 0 0,22 1 0,-21-1 16,21 0-16,-21 1 0,21-1 15,0 0-15,0-20 0,0 20 0,0-21 16,0 21-16,0-20 0,0-1 0,21 0 16,0 0-16,1 0 0,-1-21 15,0 21-15,0 1 0,0-22 0,0 0 16,1 0-16,-1 0 0,0 0 0,0 0 16,21 0-16,-20 0 0,-1 0 15,0 0-15,0 0 0,0-22 0,22 22 16</inkml:trace>
  <inkml:trace contextRef="#ctx0" brushRef="#br0" timeOffset="105412.38">23050 6900 0,'0'-21'16,"22"21"-1,-1 0 1,0 0-16,0 0 0,0 21 16,-21 1-16,21-22 0,-21 21 0,0 0 15,22 0-15,-22 0 0,0 0 0,0 22 16,0-22-16,0 21 0,0 1 16,0-1-16,-22 0 0,1 1 0,0-22 15,0 21-15,21 0 0,-21-20 0,0 20 16,-1-21-16,1 0 0,0 0 0,0 1 15,0-1-15,0 0 0,-1 0 16,1 0-16,0-21 0,0 0 16,21 21-16,-21-21 0,21 22 15,-21-22-15,42-22 32,0 22-17,21-21-15</inkml:trace>
  <inkml:trace contextRef="#ctx0" brushRef="#br0" timeOffset="105753.32">24299 7197 0,'0'-21'0,"0"-1"15,0 1 1,-21 21 46,21 21-46,0 1-16,0-1 16,0 0-16,0 0 15,0 0-15</inkml:trace>
  <inkml:trace contextRef="#ctx0" brushRef="#br0" timeOffset="106020.03">24299 7578 0,'0'21'16,"-21"-21"-16,21 21 0,0 0 16,0 0-16,-21-21 15,21 22-15,-21-22 0,21 21 0,0 0 16,-21 0-16,21 0 15,-22 0-15,1 1 0,0-1 16,21 0-16,-21 0 0,0 0 0,0 0 16,-1-21-16,1 22 0,0-1 0,0-21 15,0 21-15,-22 0 0,22-21 0,0 0 16,0 0-16,0 21 0,0-21 16,-1 0-16</inkml:trace>
  <inkml:trace contextRef="#ctx0" brushRef="#br0" timeOffset="106819.96">23664 8319 0,'-21'0'0,"42"0"0,-63 0 0,21 0 16,0 0-16,-1 0 15,1 0-15,0 0 16,42 0 15,0 0-31,1 0 16,-1 0-16,21 0 0,0 0 0,1 0 16,-1 0-16,0 0 0,1 0 0,-1 0 15,22 0-15,-22 0 0,0 0 0,22 0 16,-22 0-16,0 0 0,-20 0 15,20 0-15,0 0 0,-21 0 16,22 0-16,-22 0 0,0 0 0,0 0 16,0 0-16,1 0 15,-1 0-15,-42 0 32,-1 0-17,1 0-15,0 0 16,0 0-16,0 0 0,0 0 0,-1 0 15</inkml:trace>
  <inkml:trace contextRef="#ctx0" brushRef="#br0" timeOffset="107268.1">23685 8446 0,'0'21'16,"0"-42"-16,-21 42 0,0-21 0,0 0 15,42 0 32,0 0-47,0 0 16,22 0-16,-22 0 0,21 21 0,-21-21 15,22 0-15,-22 0 0,21 0 0,1 0 16,-22 21-16,21-21 0,-21 0 0,0 0 16,22 0-16,-22 0 0,0 0 0,0 21 15,0-21-15,1 0 0,-1 0 0,0 0 16,0 0-16,0 0 16,0 0-1,1 0-15,-22 21 31,0 1 1,-22-22-1,1 0-31,0 0 16</inkml:trace>
  <inkml:trace contextRef="#ctx0" brushRef="#br0" timeOffset="112535.96">24257 7154 0,'-21'0'16,"0"0"-1,21 22 1,0-1 0,0 0-16,21-21 15,0 0 1,0 0-16,0 0 16,0 0-1,1 0-15,-22-21 16,0 0-1,-22 21 1,1 0 0,0 0-16,0 0 0,0 0 15,0 0-15,-1 21 0,22 0 16,-21-21 0,21 21-16,0 0 15,21-21 1,1 0-1,-1 0-15,0 0 16,0 0-16,-21-21 0,21 21 16,-21-21-16,21 21 0,-21-21 0,0 0 15,22 21-15,-22-22 0,0 1 16,-22 21 0,1 0-1,0 21-15,0 1 0,0-1 16,21 0-16,-21 0 15,21 0-15,0 0 16,21-21 0,0 0-1,0 0-15,0 0 16,0-21 0,-21 0-16,0 0 0,0 0 15,0 0-15,-21 21 31,0 0-15,0 0-16,21 21 0,-21 0 16,21 0-16,-21-21 0,21 21 0,0 0 15,0 1-15,0-1 16,0 0 0,0 0-1,21-21-15</inkml:trace>
  <inkml:trace contextRef="#ctx0" brushRef="#br0" timeOffset="113556.26">24172 7684 0,'-21'21'0,"21"0"16,0 0 15,0-42 32,0 0-48,0 0 1,0-1-16,21 22 31,0 0-31,1 0 16,-1 0-16,-21 22 15,0-1 1,21-21-16,-21 21 0,0 0 16,0 0-1,-21-21 1,21 21-16,-21-21 15,-1 0-15,1 0 16,21-21 0,0 0-16,0 0 15,0 0 1,21 0 0,1 21-16,-22-22 15,0 1-15,21 21 0,0 0 16,0 0-16,0 0 31,-21 21-15,0 1-16,0-1 15,-21-21 1,0 21-16,0-21 16,21 21-16,-21-21 15,-1 0 1,22-21 15,0 0-15,22 0-16,-22-1 15,21 1-15,0 21 0,0 0 16,-21-21-16,21 21 16,0 0-16,1 0 15,-22 21 1,0 0-16,0 1 15,0-1-15,0 0 16,0 0-16,0 0 0,0 0 16,0 1-16,-22-1 0,1 0 15,0 0-15,21 0 0,-21-21 16,-21 21-16,20 1 0,-20-1 0,0-21 16,-1 21-16,1-21 0,0 21 15,-1-21-15,1 0 0,0 21 0,-1-21 16,1 0-16,21 21 0</inkml:trace>
  <inkml:trace contextRef="#ctx0" brushRef="#br0" timeOffset="114172.35">24447 7176 0,'-21'0'32,"21"21"-32,-21-21 15,21-21 32,0-1-16,0 44 1,0-1-32,0 0 0,0 0 15,0 0-15,-21 0 16</inkml:trace>
  <inkml:trace contextRef="#ctx0" brushRef="#br0" timeOffset="114939.9">24193 7789 0,'22'0'31,"-1"0"-15,0 0-1,0 0-15,-21-21 16,21 21 0,-21-21-16,0 42 62,0 0-46,0 1-16,0-1 15,0 0 1,0 0 0,-21 0-1,0-21 1,0 21-16,0-21 31,21-21-15,0 0-16,0 0 15,0 0-15,0 0 16,21 21-16,-21-22 0,0 1 16,21 0-16,0 21 15,0-21-15,0 21 16,1 21-1,-22 0 1,0 0-16,0 1 0,0-1 16,0 0-16,-22 0 15,1 0-15,0 0 0,0 1 0,0-1 16,0-21-16,-22 21 0,22-21 0,-21 21 16,-1-21-16,1 0 0,21 0 0,-21 0 15,20 0-15,1 0 0,0 0 16,0 0-16,0 0 0,0 0 15</inkml:trace>
  <inkml:trace contextRef="#ctx0" brushRef="#br0" timeOffset="115770.44">24384 7176 0,'0'-22'16,"-21"22"30,0 22-46,-1-1 16,22 0-16,0 0 16,0 0-1,22-21 17,-1 0-17,0-21 1,0 0-16,-21 0 15,21 0-15,-21-1 16,0 1-16,0 0 0,-21 21 31,0 0-15,0 0-16,0 0 0,-1 21 16,1-21-16,21 21 0,0 1 0,-21-22 15,21 21-15,0 0 0,-21-21 16,21 21-16,0 0 0,0 0 15,21-21-15,0 0 0,0 0 16,1 0-16,-1 0 0,0 0 16,0 0-16,0 0 0,0 0 15,1 0-15,-22-21 0,0 0 16,21 0-16,-21 0 16,0 0-16,0-1 15,-21 22 1,-1 0-1,1 0-15,0 0 0,21 22 16,-21-1-16,0-21 0,21 21 16,-21-21-16,21 21 0,-22 0 15,1-21-15,0 21 0,0-21 0,21 22 16,-21-22-16,0 21 0,-1-21 0,-20 21 16</inkml:trace>
  <inkml:trace contextRef="#ctx0" brushRef="#br0" timeOffset="128919.87">18119 8340 0,'-22'0'0,"1"0"31,0 0-15,0 0-1,0 0 1,0 0-16,21-21 0,-22 21 16,1 0-1,0 0-15,0 0 31,0 0-15,0 0-16,-1 0 16,1 0-16,0 0 15,0 0-15,0 0 16,0 0 0,42 0 62,0 0-78,0 0 15,0 0-15,0 0 0,1 0 16,-1 0-16,0 0 16,0 0-16,0 21 0,0-21 15,1 0-15,-1 0 0,0 0 0,0 0 16,0 0-16,0 0 0,1 0 0,-1 0 15,0 0-15,0 0 0,21 0 0,-20 0 16,20 21-16,0-21 0,-21 0 0,22 0 16,-1 0-16,0 0 0,1 0 15,20 0-15,-20 0 0,-1 0 0,0 0 16,1 0-16,-1 0 0,0 0 0,-21 0 16,22 0-16,-1 0 0,0 0 0,1 0 15,-1 0-15,0 0 0,1 0 16,-1 0-16,0 0 0,1 0 0,-22 0 15,21 0-15,1 0 0,-1 0 16,0 0-16,1 0 0,-1 0 0,0 0 16,-21 0-16,22 0 0,-1 0 0,0 0 15,1 0-15,-1 0 0,-21 21 0,22-21 16,-1 0-16,-21 0 0,21 0 0,-20 0 16,20 0-16,-21 0 0,0 0 15,22 0-15,-22 0 0,21 0 0,-21 21 16,0-21-16,22 0 0,-22 0 0,21 0 15,-21 0-15,22 0 0,-22 0 0,21 0 16,-21 21-16,22-21 0,-22 0 16,21 0-16,-21 0 0,22 0 15,-1 22-15,-21-22 0,0 0 0,22 0 16,-22 0-16,21 0 0,-21 21 0,22-21 16,-1 0-16,-21 0 0,22 0 0,-22 0 15,21 21-15,-21-21 0,22 0 0,-22 0 16,21 0-16,-21 0 0,22 0 15,-22 0-15,0 0 0,21 0 0,-21 0 16,22 0-16,-22 0 0,21 0 0,-21 0 16,22 0-16,-22 0 0,0 0 0,21 0 15,-20 0-15,20 0 0,-21 0 16,21 0-16,-20 0 0,-1 21 16,21-21-16,-21 0 0,0 0 0,22 0 15,-22 0-15,0 21 0,0-21 0,22 0 16,-22 0-16,0 0 0,0 21 15,21-21-15,-20 0 0,-1 0 0,0 22 16,21-22-16,-21 0 0,1 0 0,-1 0 16,0 21-16,0-21 0,0 0 0,0 0 15,1 0-15,20 0 0,-21 0 16,0 0-16,0 0 16,1 21-16,-1-21 0,0 0 0,0 0 15,0 0-15,0 0 0,1 0 16,-1 0-16,0 0 0,0 0 15,0 0-15,0 0 16,1 0-16,-1 0 16,0 0-1,0 0-15,0 0 32,-42-21 93,0 21-125,21-21 0,-21 21 0,0-22 15,-1 22-15,22-21 0</inkml:trace>
  <inkml:trace contextRef="#ctx0" brushRef="#br0" timeOffset="143411.49">13822 8319 0,'-21'0'0,"21"-22"16,-22 22-16,1 0 16,21-21-16,-21 0 15,0 21 1,21-21-1,-21 21-15,0 0 16,-1 0 15,1 0-31,0 0 16,0 0 0,0 0-16,42 0 78,0 21-63,0-21-15,0 0 0,22 0 0,-1 0 16,0 0-16,1 21 0,-1-21 16,22 0-16,-1 0 0,1 0 0,-1 0 15,1 21-15,-1-21 0,1 0 0,-1 0 16,-21 0-16,22 0 0,-1 0 15,-20 0-15,20 0 0,-20 0 0,-1 0 16,0 0-16,1 0 0,-1 0 0,-21 0 16,21 0-16,-20-21 0,-1 21 0,0 0 15,0 0-15,0 0 0,0 0 0,1 0 16,-1 0 0,0 0-16,-42 0 109,0 0-109,-22 0 0,22 0 16,0 0-16,0 0 0,-22 0 0,1 0 15,21 0-15</inkml:trace>
  <inkml:trace contextRef="#ctx0" brushRef="#br0" timeOffset="144005.04">13928 8276 0,'-43'0'15,"22"0"-15,0 0 16,0 0-16,0 0 16,-1 0-1,22 21 16,22-21 16,-1 0-47,0 0 16,0 0-16,0 0 0,22 0 0,-1 0 16,0 0-16,1 0 0,20 0 0,1 0 15,-1 0-15,22 0 0,-22 0 0,1 0 16,-1 0-16,1 0 0,-1 0 0,1 0 15,-1 0-15,-20 0 0,-1 0 16,0 0-16,1 0 0,-1 0 16,-21 0-16,21 0 0,-20 0 0,20 0 15,-21 0-15,0 0 0,0 0 0,1 0 16,-1 0-16,0 0 16,0 0-1,0 0 16</inkml:trace>
  <inkml:trace contextRef="#ctx0" brushRef="#br0" timeOffset="155000.26">11197 8170 0,'0'22'0,"0"-44"0,-21 44 0,0-22 15,0 0-15,21 21 0,-22-21 16,1 0-16,0 0 16,0 0-16,0 0 31,0 0-16,42 0 17,0 0-17,0 0-15,0 0 0,0 0 0,22 0 16,-1 0-16,-21 0 0,22 0 0,-1 0 16,0 0-16,1 0 0,-1 0 0,0 0 15,22 0-15,-22 0 0,-21 0 0,22 0 16,-1-21-16,0 21 0,-21 0 15,22 0-15,-22 0 0,21 0 16,-21 0-16,1 0 0,-1 0 0,0 0 16,0 0-16,0 0 0,0 0 0,1 0 15,-1 0-15,0 0 16,0 0 0,0 0-1,-42 0 32,0 0-31,0 0-16,0 0 0,-1 0 15,1 0-15,0 0 16</inkml:trace>
  <inkml:trace contextRef="#ctx0" brushRef="#br0" timeOffset="155471.51">11091 8276 0,'0'0'0,"-21"0"0,0 0 16,0 0 0,42 0 15,0 0-15,0 0-16,0 0 0,1 0 0,-1 0 15,21 0-15,-21 0 0,0 0 16,22 0-16,-22 0 0,21 0 0,1-21 15,-22 21-15,21 0 0,0 0 16,-20 0-16,20 0 0,-21 0 0,21 0 16,-20 0-16,-1 0 0,0 0 0,0 0 15,0 0-15,0 0 0,1 0 16,-1 0-16,0 0 16,0 0-1</inkml:trace>
  <inkml:trace contextRef="#ctx0" brushRef="#br0" timeOffset="166324.71">9313 8213 0,'0'0'0,"-21"0"15,0 0-15,0 0 16,0-21 0,-1 21-16,1 0 0,0 0 15,0 0-15,0-22 0,0 22 0,-1 0 16,1 0-16,0 0 0,0-21 0,0 21 15,0 0-15,-1 0 16,1 0-16,0 0 16,0 0-1,42 0 63,0 0-62,0 0-16,1 0 0,20 0 0,-21 0 16,0 0-16,22 0 0,-1 0 0,-21 0 15,21 0-15,-20 0 0,20 0 0,0 0 16,-21 0-16,22 0 0,-1 0 16,0 0-16,-20 0 0,20 0 15,-21 0-15,0 0 0,0 0 0,1 0 16,-1 0-16,0 0 15,-21-21 1</inkml:trace>
  <inkml:trace contextRef="#ctx0" brushRef="#br0" timeOffset="166928.47">8975 8234 0,'0'21'15,"0"0"17,21-21 61,0 0-93,0 0 0,0 0 0,22 0 16,-22 0-16,0 0 0,0 0 16,21 0-16,-20 0 0,-1 0 0,21 0 15,-21 0-15,0 0 0,22 0 0,-22 0 16,0 0-16,0 0 0,0 0 0,1 0 16,-1 0-16,0 0 15,0 0-15,0 0 31</inkml:trace>
  <inkml:trace contextRef="#ctx0" brushRef="#br0" timeOffset="171635.6">4000 8424 0,'0'-21'47,"-21"21"-32,0 0 1,0 0-16,0 0 0,0 0 15,-1 0-15,1 0 0,-21 0 16,21 0-16,0 0 0,-1 0 0,1 0 16,0 0-16,0 0 0,-21 0 15,20 0-15,1 0 0,0 0 0,0 0 16,0 0-16,0 0 0,-1 0 0,1 0 16,0 0-1,0 0-15,21-21 16,0 0-1,0 0 17,21 21-17,0 0-15,0 0 16,1 0-16,-1 0 0,0 0 16,0 0-16,21 0 0,-20 0 0,20 0 15,0 0-15,1 0 0,-1 0 16,21 0-16,-20 0 0,20 0 0,-20 0 15,20 0-15,1 0 0,-1 0 0,1 0 16,-1 0-16,22 0 0,-1 0 16,-20 0-16,21 0 0,20 0 15,-20 0-15,0 0 0,-1 0 0,1 0 16,0 0-16,21 0 0,-22 0 0,1-21 16,21 21-16,-22 0 0,22 0 15,-21 0-15,0 0 0,-1 0 0,-20 0 16,20 0-16,-20-22 0,-1 22 0,1 0 15,-1 0-15,1 0 0,-1 0 0,1-21 16,-22 21-16,1 0 0,20 0 16,-21 0-16,1 0 0,-1 0 15,0 0-15,1-21 0,-22 21 0,21 0 16,-21 0-16,1 0 0,-1 0 0,0 0 16,0 0-1,-42 0 48,0 0-63,-22 0 15,22 0-15,0 0 0,-21 0 0,21 0 16,-22 0-16,-20 0 0</inkml:trace>
  <inkml:trace contextRef="#ctx0" brushRef="#br0" timeOffset="172452.16">3873 8340 0,'0'0'0,"-21"21"0,0-21 0,0 0 15,42 0 48,0 0-47,0 0-16,1 0 15,-1 0-15,0 0 0,0 0 0,0 21 16,22-21-16,-22 0 0,21 0 0,0 0 15,1 0-15,-1 0 0,22 0 16,-1 0-16,1 0 0,-1 0 0,22 0 16,-1 0-16,1 0 0,0 0 0,-1 0 15,1 0-15,0 0 0,-1 0 16,1 0-16,0 0 0,21 0 0,-22 0 16,1 21-16,0-21 0,-1 0 0,22 0 15,-21 0-15,-1 0 0,-20 0 16,21 0-16,-22 0 0,1 0 15,-1 0-15,1 0 0,-22-21 0,21 21 16,-20 0-16,-1 0 0,0 0 0,-20 0 16,20 0-16,-21 0 0,0 0 0,22 0 15,-22 0-15,0 0 0,0 0 16,0 0-16,0 0 0,1 0 16,-1 0-16,0 0 0,0 0 15,0 0 1,0 0 31,1 0 15,-44 0-31,1 0-31,0 0 0,0 0 0</inkml:trace>
  <inkml:trace contextRef="#ctx0" brushRef="#br0" timeOffset="176184.45">360 10224 0,'-21'0'93,"21"-22"-30,21 22-63,-21-21 16,21 21-16,0 0 0,0 0 0,0 0 15,22-21-15,-22 21 16,0 0-16,0 0 0,0 0 0,22 0 15,-22 0-15,0 0 0,0 0 16,0 0-16,1 0 0,-1 0 16,0 0-16,0 21 15,0 0-15,-21 1 16,0-1-16,0 0 16,0 0-16,0 0 0,0 0 15,0 1-15,-21-1 0,0-21 16,0 21-16,0 0 0,-1 0 15,1 0-15,-21 1 0,21-1 0,-22-21 16,22 21-16,-21 0 0,21-21 16,0 21-16,-1-21 0,-20 0 0,42 21 15,-21-21-15,0 0 0,0 0 16,42 0 46,0-21-62,0 21 0,0 0 16,0 0-16,1 0 0,-1 0 16,21 0-16,-21 0 15,0 0-15,1 0 0,-1 0 0,0 0 16,0 0-16,21 21 0,-20-21 16,-1 22-16,0-1 0,0 0 15,0-21-15,-21 21 0,0 0 0,0 0 16,21 1-16,-21-1 15,0 0-15,0 0 0,0 0 0,0 0 16,0 1-16,0-1 16,-21-21-16,0 21 0,0 0 0,0 0 15,-22-21-15,1 21 0,21-21 16,-21 22-16,-1-22 0,1 0 16,0 21-16,20-21 0,-20 0 0,0 0 15,-1 0-15,22 0 0,-21 0 16,21 0-16,0 0 0,-22 0 0,22 0 15,0 0-15,0 0 0,21-21 16,-21 21-16,-1 0 0,1 0 16,21-22-16,21 22 62,1 0-46,-1 0-16,0 0 0,0-21 0</inkml:trace>
  <inkml:trace contextRef="#ctx0" brushRef="#br0" timeOffset="177455.55">1333 10626 0,'-21'0'16,"0"0"0,0 0-1,0 0 1,21 21 15,-21-21-31,21 21 0,0 0 16,-22-21-16,22 21 0,0 1 15,0-1 1,22-21 15,-1 0-31,0 0 16,0 0-16,0 0 16,0-21-16,1-1 15,-22 1-15,0 0 16,0 0-16,0 0 15,0 0-15,-22 21 16,1 0 0,0 0-16,0 0 15,0 0-15,21 21 16,-21 0-16,-1 0 16,22 0-16,0 0 15,0 1-15,0-1 0,0 0 16,22-21-1,-1 0-15,0 0 16,0 0-16,0 0 16,0 0-1,1-21 1,-22 0-16,0-1 16,0 1-16,0 0 0,0 0 15,0 0-15,0 0 16,0-1-1,-22 22 1,1 0-16,0 22 16,21-1-16,0 0 15,-21-21-15,21 21 0,0 0 16,0 0-16,0 1 16,21-22-1,0 0 1,0 0-16,1 0 31,-22-22-15,0 1-16,0 0 15,0 0-15,-22 21 32,1 0-1,0 0-16,21 21 1,0-42 93,-21 21-93</inkml:trace>
  <inkml:trace contextRef="#ctx0" brushRef="#br0" timeOffset="184071.75">12848 1778 0,'0'-21'31,"0"0"-16,0 0 1,0-1 0,0 1-1,21 21 1,0-21-16,1 0 16,-1 21-1,-21 21 16,0 0-31,0 0 16,0 1-16,0-1 16,0 0-16,0 0 15,0 0-15,-21-21 0,-1 21 16,1-21 0,0 0-1,21-21 1,0 0-1,0 0-15,0 0 16,0 0-16,0-1 0,21 1 16,0 0-16,1 21 0,-1-21 0,-21 0 15,21 21-15,0 0 0,0-21 16,0 21-16,1 0 0,-1 0 16,0 0-1,-21 21-15,0 0 16,0 0-16,0 0 0,0 0 15,-21 1-15,0-1 16,21 0-16,-22-21 16,22 21-16,-21-21 0,21-21 47,0 0-47,0 0 15,0-1-15,0 1 16,21 0-16,1 21 0,-22-21 15,21 0-15,0 0 16,0 21 0,-21 21-1,0 0-15,0 0 16,0 21-16,0-20 0,0-1 0,-21 21 16,21-21-16,-21 22 0,0-22 15,-1 21-15,-20-21 0,21 22 0,0-22 16,-22 0-16,22 0 0,0 0 0,-21 0 15,21 1-15,-22-1 0</inkml:trace>
  <inkml:trace contextRef="#ctx0" brushRef="#br0" timeOffset="185092.16">14351 889 0,'0'0'0,"21"0"0,-21-21 16,0 42 31,0 0-47,0 0 0,0 1 16,0 20-16,0-21 0,-21 21 0,21 1 15,0-1-15,-21 0 0,0 1 16,-1-1-16,1 0 0,21 1 0,0 20 15,-21-20-15,21-1 0,-21 0 0,21 22 16,0-22-16,0 0 0,-21 1 16,21-1-16,0-21 0,0 22 0,0-22 15,0 21-15,0-21 0,0 0 16,0 1-16,0-1 0,0 0 0,0 0 16,0-42 30,0 0-46,0 0 16,0-1-16,21 1 0,-21 0 0</inkml:trace>
  <inkml:trace contextRef="#ctx0" brushRef="#br0" timeOffset="185495.93">14182 1080 0,'0'0'15,"0"-22"-15,0 1 0,0 0 0,0 0 16,0 0-16,0 0 0,21-1 16,0 22-16,0-21 0,21 21 0,-20 0 15,-1-21-15,21 21 0,0 0 0,-20 0 16,20 0-16,-21 0 15,21 0-15,1 0 0,-22 21 0,0 0 0,0 1 16,0-1-16,-21 0 16,22 0-16,-22 21 0,0-20 0,0 20 15,-22-21-15,1 0 0,0 22 0,-21-22 16,21 21-16,-22-21 0,1 0 16,0 1-16,-1-1 0,22 0 0,-21 0 15,-1 0-15,22 0 0,0 1 0,0-22 16,0 21-16,0-21 0,21 21 15,0 0 1,0 0 0,21-21-16,0 0 15,0 0-15,0 0 0</inkml:trace>
  <inkml:trace contextRef="#ctx0" brushRef="#br0" timeOffset="186640.21">14520 1736 0,'0'0'0,"21"0"16,1 0-16,-1 0 15,0 0-15,0 0 0,0 0 0,0 0 16,1 0-16,-1 0 0,0-21 15,0 21-15,0-22 0,0 22 0,1-21 16,-1 0-16,0 0 0,-21 0 16,0 0-16,0-1 0,0 1 15,0 0-15,0 0 0,-21 0 16,0 21-16,-1 0 16,1 0-16,0 0 0,0 0 15,0 0-15,0 0 0,-1 21 0,1 0 16,0 0-16,0 0 0,0 22 15,0-22-15,-1 0 0,22 21 16,0-20-16,0-1 0,0 21 0,0-21 16,0 0-16,0 1 0,0-1 0,0 0 15,0 0-15,0 0 0,22 0 16,-1-21-16,0 22 16,0-22-16,21 0 0,-20 0 0,-1 0 15,0 0-15,21 0 0,-21 0 16,1 0-16,20 0 0,-21-22 0,0 22 15,22-21-15,-22 21 0,0-21 0,21 0 16,-21 0-16,1 0 0,-1-22 16,0 22-16,21 0 0,-21-21 0,1 20 15,-22 1-15,21-21 0,-21 21 16,21 0-16,-21-1 16,0 1-16,-21 21 31,0 21-31,-1-21 15,22 22-15,-21-1 0,0 0 0,21 0 16,-21 0-16,21 0 0,-21 1 0,0-1 16,21 0-16,0 21 0,-22-21 15,22 1-15,-21-1 0,0 0 0,21 0 16,0 0-16,-21 0 0,0 1 16,21-1-1,-21-21 1,21-21 31,21-1-47,-21 1 15,21 21-15,-21-21 0,21 0 0,0 0 16,-21 0-16,21-1 0,1 1 16,-1 0-16,0 0 0,0 0 0,0 0 15,0 21-15,1-22 0,-1 1 16,0 0-16,0 21 0,0 0 0,0-21 15,1 21-15,-1 0 0,0 0 16,0-21-16,0 21 16,0 0-16,1 0 0,-1 0 0,0 0 15,-21 21-15,21-21 0,-21 21 16,0 0-16,21-21 0,-21 21 16,0 1-16,0-1 0,0 0 0,0 0 15,0 0-15,-21 0 0,0 22 0,21-22 16,-21 0-16,21 0 0,0 0 15,0 1-15,0-1 0,0 0 16,0 0-16,21-21 16,0 21-16,0-21 15,0 0-15,1 0 0,-1 0 16,0 0-16,0 0 0,0 0 0,0 0 16,1 0-16,-1-21 0,0 21 15,0-21-15,21 21 0,-42-21 0,22 0 16,-1 21-16,0-22 0,0 22 0,-21-21 15,21 0-15,0 21 16,-21-21 0,22 21-1</inkml:trace>
  <inkml:trace contextRef="#ctx0" brushRef="#br0" timeOffset="208108.13">3958 9652 0,'0'0'16,"0"-21"-16,0 0 15,0 0-15,0-1 0,0 1 16,0 0-16,0 0 16,0 0-1,0 0 1,0 42 15,21 0-15,-21 0-16,0 21 0,21 1 0,-21 20 15,22-20-15,-22 20 0,0 1 16,0-1-16,0 1 0,0-22 0,0 21 16,0-20-16,-22 20 0,1 1 0,21-22 15,-21 0-15,21 1 0,-21-1 16,21 0-16,0-20 0,0 20 16,0-21-16,0 0 0,0 0 0,0 1 15,0-1-15,0 0 16,0-42 15,0 0-31,0-1 0,0 1 0,0 0 16,0 0-16,0-21 0,0 20 0</inkml:trace>
  <inkml:trace contextRef="#ctx0" brushRef="#br0" timeOffset="208503.9">3768 9716 0,'0'0'0,"-22"-22"0,1 22 16,0-21-16,0 0 0,0 0 0,21 0 16,0 0-16,0-1 0,0 1 0,0 0 15,21 0-15,21 0 16,-21 0-16,22 21 0,-1-22 0,0 22 15,1 0-15,-1 0 0,0 0 0,22 0 16,-22 0-16,22 22 16,-22-22-16,0 42 0,1-21 0,-1 21 15,0-20-15,-20 20 0,-1 0 0,-21 1 16,0-1-16,0 0 0,-21 1 16,-22-1-16,22-21 0,-21 21 0,-1-20 15,1 20-15,0-21 0,-1 0 0,22 0 16,-21 1-16,21-22 0,0 21 15,21 0-15,21-21 32,0 0-32,0 0 0,0 0 15,0 0-15,1 0 0,-1 0 16,21 0-16</inkml:trace>
  <inkml:trace contextRef="#ctx0" brushRef="#br0" timeOffset="209320.43">4551 10245 0,'-21'0'15,"42"0"-15,-42 21 0,42-21 32,0 0-32,0 0 15,21 0-15,-20 0 0,20-21 0,-21 21 16,21-21-16,1 21 0,-1-22 0,-21 1 15,0 21-15,1-21 0,-1 0 0,-21 0 16,0 0 0,-21 21-16,-1 0 15,1 0-15,-21 0 0,21 0 0,-22 21 16,22-21-16,-21 21 0,0 0 16,20 0-16,1 0 0,-21 1 0,21 20 15,0-21-15,21 0 0,0 22 0,0-22 16,0 21-16,0-21 0,0 22 15,0-22-15,0 0 0,21 0 16,21 0-16,-21-21 0,0 21 0,22-21 16,-1 0-16,0 0 0,1 0 0,-1 0 15,0 0-15,1 0 0,-1-21 0,22 0 16,-43 0-16,21 0 0,0 0 16,1-1-16,-22-20 0,0 21 0,0-21 15,22-22-15,-22 43 0,0 0 16,-21-22-16,21 22 0,-21 0 15,0 42 17,0 0-32,-21 1 15,21-1-15,0 0 0,-21 0 0,0 0 16,21 0-16,0 1 0,0-1 16,-22 0-16,22 0 0,0 0 0,0 0 15,0 1-15,0-1 16,0-42 15,0-1-31,0 1 0,0 0 16,0 0-16,0-21 0,0 20 0,22 1 15,-22-21-15,21 21 0,0-22 0,0 22 16,0-21-16,0 21 0,1 0 16,-1-1-16,21 1 0,-21 0 15,22 21-15,-22 0 0,21-21 0,0 21 16,-20 0-16,20 0 0,-21 0 0,21 21 15,1 0-15,-22 0 0,0 1 16,0-1-16,0 0 0,1 0 0,-22 21 16,21-20-16,-21 20 0,0-21 0,0 21 15,0-20-15,0 20 0,0-21 16,0 0-16,-21 0 0,-1 22 0,1-22 16,21 0-16,-21 0 0,21 0 15,-21-21-15,42-21 16,0 0-16,0-21 15,22 21-15</inkml:trace>
  <inkml:trace contextRef="#ctx0" brushRef="#br0" timeOffset="209759.79">8636 9758 0,'-21'-42'0,"42"84"0,-63-106 0,20 43 0,1 0 16,21 0-16,0 0 0,-21 0 15,0 21-15,0 0 16,21 21-16,0 21 0,0-21 15,-21 22-15,21-1 0,0 21 16,0 1-16,0-1 0,0 1 0,0 21 16,0-1-16,0 1 0,-22 0 0,22-1 15,-21 1-15,0 0 0,0-1 0,0 1 16,0 0-16,-22-1 0,22-20 0,-21-1 16,21 1-16,-1-1 0,1-20 15,21-1-15,0 0 0,-21-21 16,21 22-16,0-22 0,0 0 15,0-42 1,0 0 0,0 0-16,21-1 0,-21-20 0,0 21 15,21-21-15,1-22 0,-1 22 16,-21-22-16,21 22 0</inkml:trace>
  <inkml:trace contextRef="#ctx0" brushRef="#br0" timeOffset="210043.63">8255 10075 0,'0'-42'16,"0"84"-16,0-126 0,0 41 0,0 1 0,0 0 16,0-1-16,21 1 0,21 21 15,-20-21-15,20 20 0,0 1 0,1 0 16,-22 0-16,21 21 0,0 0 0,1 21 16,-1 0-16,-21 0 0,22 22 0,-22-1 15,0 0-15,0 1 0,0-1 16,-21 0-16,0 1 0,0-1 0,0 0 15,-21 1-15,0-1 0,0-21 0,-22 22 16,22-22-16,-21 0 0,21 0 0,-22 0 16,1 0-16,21 1 15,-21-22-15,20 21 0,1-21 0,0 0 16,21 21-16,21-21 16,0 0-16,1-21 15,20 0-15,-21 21 0,21-22 0</inkml:trace>
  <inkml:trace contextRef="#ctx0" brushRef="#br0" timeOffset="210251.52">9504 10202 0,'0'0'0,"21"0"15,0 0-15,0 0 16,0 0-16,1-21 15,-1 21-15,0 0 0,0 0 16,0 0-16,0 0 16,1 0-16,-44 21 31</inkml:trace>
  <inkml:trace contextRef="#ctx0" brushRef="#br0" timeOffset="210399.7">9440 10372 0,'0'0'0,"0"21"15,0 0 1,21-21 0,1 0-16,-1 0 0,0 0 15,0 0-15,0 0 0,0 0 0,1-21 16,-1 21-16,0-21 0,0 21 0,0-21 16,-21-1-16,21 1 0</inkml:trace>
  <inkml:trace contextRef="#ctx0" brushRef="#br0" timeOffset="211796.42">11684 10012 0,'0'0'0,"0"-21"0,0-43 16,0 43 0,0 0-16,0 0 0,0 0 0,0-1 0,-21 22 15,21 22 1,0 20-16,0-21 15,0 21-15,0 1 16,-21-1-16,21-21 0,-22 22 0,22-1 16,-21 0-16,0 1 0,21-1 0,-21-21 15,0 21-15,0-20 0,21 20 0,0-21 16,-22 0-16,1 0 0,21-42 31,0 0-15,0 0-16,0-21 0,0 20 0,21 1 15,1-21-15,-22 21 0,21-22 0,0 1 16,0 0-16,0 21 0,-21-22 0,21 1 16,1 21-16,-1 0 0,-21-1 0,21 1 15,0 21 1,0 21 0,-21 1-16,0-1 0,0 21 0,0-21 15,0 22-15,0-22 0,0 21 0,0-21 16,0 0-16,0 22 0,0-22 0,0 0 15,21 21-15,1-20 0,-22-1 16,21 0-16,0-21 0,0 21 0,21-21 16,-20 0-16,20 0 0,-21 0 0,21 0 15,1 0-15,-1-21 0,0 21 0,1-21 16,20 0-16,-20-1 0,-1 1 0,-21-21 16,21 21-16,1 0 0,-22-22 15,0 22-15,0-21 0,0 21 16,-21-22-16,22 22 0,-22 0 0,0 0 15,0 0-15,0-1 0,0 1 0,0 0 16,-22 21-16,1 0 0,0 0 16,0 0-16,21 21 0,-21 0 0,0 1 15,-1 20-15,1-21 0,0 0 16,21 22-16,-21-22 0,0 21 0,21-21 16,0 22-16,0-22 0,0 0 0,0 0 15,0 0-15,0 22 0,21-22 16,0 0-16,0-21 0,0 0 0,22 0 15,-22 0-15,0 0 0,21 0 0,1 0 16,-22 0-16,21-21 16,-21 0-16,22-1 0,-1 1 0,-21 0 15,0 0-15,1 0 0,20 0 0,-21-22 16,-21 22-16,21 0 0,0 0 0,1-22 16,-22 22-16,21 0 0,-21 0 15,0 42 1,0 0-1,0 0-15,-21 1 0,21-1 16,0 0-16,-22 0 0,22 0 0,0 0 16,0 1-16,0 20 0,0-21 0,0 0 15,0 0-15,0 1 0,0-1 0,0 0 16,0 0-16,22-21 0,-22 21 16,21 0-16,0 1 0,0-22 15,0 0-15,0 0 0,1 0 16,-1 0-16,0 0 0,0 0 15,0-22-15,0 22 0,1-21 16,-22 0-16,0 0 0,21 0 0,-21 0 16,21-1-16,-21 1 0,0 0 0,0-21 15,0 21-15,0-1 0,0 1 16,-21 21 0,0 0-16,21 21 15,0 1 1,0-1-16,0 0 15,21 0 1,0-21-16,0 0 0,0 0 16,0 0-16,1 0 0,-1 0 15,0-21-15,0 21 0,0-21 0,0 0 16,1-1-16,-1 22 0,-21-21 0,21 0 16,0-21-16,0 21 0,0-1 15,1 1-15,-1 0 0,0 0 0</inkml:trace>
  <inkml:trace contextRef="#ctx0" brushRef="#br0" timeOffset="212141.23">14732 9292 0,'0'0'0,"0"-21"0,0 0 15,0 0-15,0 0 0,0 42 16,0 0 0,0 0-16,0 0 0,0 22 15,0-1-15,0 21 0,0 1 16,0-1-16,0 1 0,0-1 0,0 1 16,-21 21-16,21-22 0,0 1 0,0-22 15,0 21-15,0-20 0,-21 20 0,21-20 16,0-1-16,-22 0 0,22 1 0,0-22 15,0 21-15,0-21 0,-21 0 16,21 1-16,-21-1 0,21-42 31,0-1-15,0 1-16,0-21 0,-21 21 0</inkml:trace>
  <inkml:trace contextRef="#ctx0" brushRef="#br0" timeOffset="212415.38">14541 9716 0,'0'0'0,"0"-64"16,22 22-16,-1-22 0,-21 22 0,21 0 16,0-1-16,0 1 0,0 21 0,1-22 15,20 22-15,21-42 0,-20 63 16,-1-21-16,0 21 0,-20 0 16,20 0-16,0 21 0,1 0 0,-1 0 15,-21 21-15,0-20 0,0 20 0,-21 0 16,0 22-16,0-22 0,0 0 0,-21 22 15,0-22-15,0 1 0,-21-1 16,20 0-16,-20-21 0,0 22 0,21-22 16,-22 0-16,1 0 0,21 0 0,-22 1 15,22-1-15,0-21 0,21 21 16,0 0-16,21-21 31,0 21-31,1-21 0</inkml:trace>
  <inkml:trace contextRef="#ctx0" brushRef="#br0" timeOffset="213164.06">15071 10202 0,'0'0'0,"21"0"15,0 0 1,0 0-16,0 0 0,0 0 16,1 0-16,-1 0 0,0-21 0,0 21 15,0-21-15,22 0 0,-22 21 0,0-21 16,64-43-16,-64 22 15,0 21-15,0 0 0,-21-1 16,0 1-16,0 0 0,-21 21 16,0 0-16,0 0 15,-22 21-15,22 0 0,-21 1 0,-1-1 16,22 0-16,-21 0 0,21 21 0,0-20 16,-1 20-16,1-21 0,21 0 0,-21 22 15,21-22-15,0 21 16,0-21-16,21 0 0,0 1 0,1-1 15,20 0-15,-21 0 0,21 0 0,1-21 16,-1 0-16,0 0 0,1 0 0,-1 0 16,0 0-16,1 0 0,-1 0 0,0-21 15,-20 0-15,20 21 0,0-42 16,1 20-16,-22 1 0,21 0 0,-21-21 16,22 21-16,-22-22 0,0 22 0,0 0 15,-21 0-15,0 0 0,0-1 0,-21 22 31,21 22-31,-21-1 0,0 0 16,-1 0-16,1 0 0,0 0 16,21 1-16,-21 20 0,21-21 15,-21 0-15,21 22 0,0-22 0,0 0 16,0 0-16,0 0 0,0 0 16,0 1-16,0-44 31,0 1-31,0 0 15,21 0-15,0-21 0,0 20 0,0 1 16,1 0-16,-1-21 0,0 21 0,21-22 16,-21 1-16,22 21 0,-22 0 15,21-22-15,-21 22 0,1 21 0,-1-21 0,0 21 16,0 0-16,0 0 16,0 21-16,-21 0 0,22 0 15,-22 1-15,0-1 0,0 0 0,0 0 16,0 21-16,0-20 0,0-1 0,0 21 15,21-21-15,-21 0 0,21 22 0,-21-22 16,21 0-16,-21 0 0,0 0 0,21-21 16,-21 22-16,21-1 0,1 0 15,-1-21-15,0 0 16,0 0-16,0 0 0,0 0 0,1 0 16,-1 0-16,21-21 0,-21 0 0,22-1 15,-22 1-15</inkml:trace>
  <inkml:trace contextRef="#ctx0" brushRef="#br0" timeOffset="213467.89">17547 9779 0,'-21'-21'0,"0"21"0,0 0 15,-1 0-15,22 21 0,-21-21 16,0 21-16,0 0 0,-21 22 0,20-22 0,1 21 15,0 1-15,0-1 0,0 0 16,0 1-16,-1-1 0,22 0 0,0 22 16,0-22-16,0 0 0,0 1 15,0-22-15,0 21 0,0-21 0,0 22 16,0-22-16,22 0 0,-1 0 0,0 0 16,0 1-16,0-22 0,22 0 0,-22 21 15,0-21-15,21 0 0,-21 0 0,1 0 16,20 0-16,-21 0 0,0 0 15,22-21-15,-22-1 0,0 1 0,0 0 16,21 0-16,-20 0 0,-1 0 0</inkml:trace>
  <inkml:trace contextRef="#ctx0" brushRef="#br0" timeOffset="213775.72">18203 9779 0,'0'0'0,"21"-21"0,1-21 15,-1 20-15,0 22 0,0 0 16,0 0-16,-21 22 16,21-1-16,1 0 0,-22 0 0,21 21 15,-21-20-15,21 20 0,-21 0 0,0 1 16,0-1-16,0 0 0,0 22 0,0-22 16,-21 0-16,21 1 0,-21-22 15,-1 21-15,22 1 0,-21-22 16,0 21-16,21-21 0,-21 0 0,0 1 15,0-1-15,21 0 0,-22 0 0,1-21 16,21 21-16,-21-21 0,0 0 16,21 21-16,0-42 31,21 0-31,21 21 16,-20-21-16,20 0 0</inkml:trace>
  <inkml:trace contextRef="#ctx0" brushRef="#br0" timeOffset="214015.59">19219 10054 0,'0'0'0,"0"-21"0,0 0 0,0 0 16,0 0-16,21-1 15,1 1-15,-22 42 47,0 1-31,0-1-1,0 0-15,-22-21 0,22 21 0,-21 0 16,0-21-16,21 21 0,-21 1 0,0-22 16</inkml:trace>
  <inkml:trace contextRef="#ctx0" brushRef="#br0" timeOffset="214247.46">19219 10478 0,'0'0'0,"0"21"0,0 0 0,0 0 16,0 0-16,0 0 0,0 1 16,0-1-16,0 0 0,0 0 15,0 0-15,-21 0 0,21 1 16,-21-1-16,21 0 0,-21 0 0,21 0 15,-21 0-15,-1 1 0,1-22 0,0 21 16,0-21-16,0 21 0,-22-21 0,22 0 16,-21 21-16,21-21 0,-22 0 0,1 21 15,0-21-15,-22 0 0,22 0 0</inkml:trace>
  <inkml:trace contextRef="#ctx0" brushRef="#br0" timeOffset="-213688.49">952 12340 0,'0'-21'16,"0"42"15,0 0-15,0 22-16,0-22 16,-21 21-16,0-21 0,0 22 0,0-1 15,0 0-15,-1 22 0,1-22 16,0 1-16,0 20 0,0-21 0,0 1 15,-1-22-15,1 21 16,0 1-16,-21-22 0,21 0 0,-1 0 16,1 0-16,0-21 0,21 21 15,-21-21-15,21-21 32,0 0-32,0 0 0,21 0 15,0-22-15,0 22 0,1 0 16,-1 0-16,0 0 0,0-22 0,0 43 15,22-21-15,-22 0 0,0 21 16,0 0-16,0-21 0,0 21 0,1 0 16,-1 0-16,0 0 0,21 0 15,-21 0-15,1 0 0,-1 0 16,0 0-16,0 0 0,0 0 0,0 0 16,1-21-16,-1 21 0,0 0 15,0-21-15,0 21 0,0-22 0,-21 1 16,22 0-16,-22 0 15,0 0-15,0 0 0,0-1 16,0 1-16,0 0 16,-22 21-1,22 21 1,-21 0-16,0 1 0,21-1 0,-21 21 16,0-21-16,0 22 0,21-1 15,-22 0-15,1-21 0,0 22 16,0-1-16,21-21 0,-21 22 15,0-22-15,-1 21 0,22-21 0,-21 0 16,21 22-16,0-22 0,-21 0 0,21 0 16,-21-21-16,21 21 0,-21 1 15,21-1-15,21-21 47,0-21-47,0-1 16,0 1-16,22 0 0</inkml:trace>
  <inkml:trace contextRef="#ctx0" brushRef="#br0" timeOffset="-213411.65">1714 12933 0,'0'21'31,"0"0"-31,22 0 31,-1-21-31,0 0 16,0 0-16,0 0 0,-21-21 16,-21 21 46,0 0-62,0 21 0,0-21 31</inkml:trace>
  <inkml:trace contextRef="#ctx0" brushRef="#br0" timeOffset="-192448.43">17060 1884 0,'21'-21'0,"-21"0"16,0-1-1,22 1-15,-22 0 16,0 0-16,21 21 16,-21-21-16,21 21 15,0 0 1,0 0 0,0 21-16,1 0 15,-1 0-15,-21 0 16,0 1-16,0-1 15,0 0-15,0 0 0,0 0 16,0 0-16,-21-21 16,-1 22-16,1-22 15,0 0-15,0 0 16,0 0-16,0 0 16,21-22-16,-22 22 0,22-21 15,0 0-15,0 0 0,0 0 16,22 0-16,-1 21 15,-21-22-15,21 1 0,0 0 0,0 21 16,-21-21-16,21 21 0,1 0 0,-1 0 16,0 0-16,0 0 15,0 0-15,0 0 16,-21 21-16,22 0 0,-22 0 16,0 1-16,0-1 15,0 0-15,-22-21 16,1 21-16,0-21 0,0 0 15,21 21-15,-21-21 0,0 0 16,-1 0-16,1 0 16,0 0-16,0 0 15,21-21 1,0 0 0,0 0-16,21 0 15,0 21-15,0-22 0,-21 1 16,22 21-16,-22-21 0,21 21 0,0-21 15,0 21 1,0 0-16,-21 21 16,0 0-1,0 0-15,0 1 0,0-1 16,0 0-16,0 0 0,-21 0 16,0-21-16,21 21 15,-21-21-15,21 22 0,-21-22 16,-1 0-1,1 0 1,21-22-16,0 1 0,0 0 16,0 0-1,0 0-15,0 0 0,0-1 16,0 1-16,21 0 16,1 21-16,-1 0 15,0 0 1,0 0-16,-21 21 0,0 0 15,0 1-15,0 20 0,0-21 0,0 21 16,0-20-16,0 20 0,0 0 16,-21-21-16,0 22 0,-22-1 0,22 0 15,-21-20-15,0 20 0,-1 0 16,1-21-16,-106 85 16,105-106-16,1 21 0,21 1 15,0-22-15,0 0 0,-1 0 16</inkml:trace>
  <inkml:trace contextRef="#ctx0" brushRef="#br0" timeOffset="-191896.42">18754 1122 0,'21'-21'16,"-42"42"-16,63-63 0,-21 20 0,-21 1 16,21 0-16,0 0 0,-21 0 0,22 0 15,-22-1-15,21 22 0,-21-21 0,21 21 16,-21 21-1,21 1 1,-21 20-16,0-21 0,0 21 0,0 22 16,0-22-16,0 1 0,-21-1 15,0 21-15,21-20 0,-21-1 16,-1 22-16,1-22 0,0 0 0,0-21 16,0 22-16,0-1 0,-1-21 0,22 0 15,-21 1-15,0-1 0,21 0 16,-21-21-16,21 21 0,-21 0 15,0-21 1,21-21-16,0 0 0</inkml:trace>
  <inkml:trace contextRef="#ctx0" brushRef="#br0" timeOffset="-191333.23">18754 1185 0,'0'0'16,"-22"0"-16,22-21 0,-21 0 0,21 0 0,0 0 16,0 0-16,0-1 0,0 1 15,0 0-15,21 0 0,1 0 16,20 21-16,-21-21 0,0-1 0,22 22 16,-22 0-16,21 0 0,-21 0 15,22 0-15,-1 0 0,0 22 0,1-1 16,-22 0-16,21 0 0,-21 21 15,22-20-15,-22 20 0,-21 0 16,0-21-16,0 22 0,0-22 0,-21 21 16,-1-21-16,-20 1 0,21-1 0,-21 0 15,-1 0-15,1-21 0,21 21 0,-22-21 16,1 0-16,21 0 0,0 0 16,0 0-16,-1 0 0,22-21 31,22 21-31,-1-21 0,0 21 15,0 0-15,0 0 0,22 0 0,-22 0 16,0 0-16,21 0 0,-21 0 0,22 0 16,-22 21-16,0-21 0,21 21 15,-20 0-15,-1 1 0,0-1 16,0 0-16,-21 0 0,0 21 0,0-20 16,0-1-16,0 0 0,0 0 0,-21 0 15,0 0-15,0 1 0,-22-1 0,1 0 16,0 0-16,-1-21 0,1 21 15,0-21-15,-1 0 0,22 0 0,-21 0 16,21 0-16,-22 21 0,22-21 0,0 0 16,0 0-16,21-21 31,21 21-31,0 0 0,0-21 16,0 0-16,1 21 0,-1 0 15,21 0-15,-21-21 0</inkml:trace>
  <inkml:trace contextRef="#ctx0" brushRef="#br0" timeOffset="-190240.5">19854 1672 0,'21'-21'0,"-42"42"0,64-42 0,-22 0 0,-21 0 16,21 0-16,-21-1 0,0 1 15,0 0-15,0 0 0,0 0 0,0 0 16,0-1-16,0 1 0,-21 0 0,0 21 15,-1-21-15,1 21 16,0 0-16,-21 0 0,21 21 16,-22 0-16,22 0 0,-21 1 0,21-1 15,-22 0-15,22 0 0,0 21 0,0-20 16,0 20-16,-1-21 0,22 0 16,0 0-16,0 22 0,0-22 0,0 0 15,22 0-15,-1-21 0,21 21 16,-21-21-16,0 0 0,22 0 0,-22 0 15,21 0-15,-21 0 0,22 0 16,-22-21-16,21 21 0,-21-21 0,1 0 16,-1 0-16,21 0 0,-42-1 15,21 1-15,0-21 0,1 21 16,-1 0-16,-21-1 0,0-20 0,0 21 16,21 0-16,-21 0 0,0-1 0,0 44 46,0-1-46,0 0 0,0 0 0,-21 0 16,21 0-16,0 1 0,0-1 0,0 0 16,0 0-16,0 0 0,0 0 15,0 1-15,21-1 0,0-21 0,0 21 16,0-21-16,1 0 0,-1 0 0,0 0 16,0 0-16,0 0 0,0 0 15,1 0-15,20-21 0,-21 0 16,0 21-16,0-22 0,1 1 0,-1 0 15,0 0-15,0 0 0,-21 0 0,21-1 16,0 1-16,-21 0 0,0 0 16,0 42 15,0 0-31,0 0 0,0 1 0,-21-1 16,0 0-16,0 0 0,0 0 15,21 0-15,0 1 0,-21-22 0,21 21 16,-22 0-16,22 0 15,0-42 17,0 0-32,0 0 15,22-1-15,-1 1 0,-21 0 16,21-21-16,0 21 0,0-1 0,0 1 16,1 0-16,-1 0 0,0 0 15,0 0-15,0 21 0,0 0 16,1 0-16,-1 0 0,0 0 15,-21 21-15,21 0 0,-21 0 0,21 0 16,-21 0-16,0 1 16,0-1-16,0 0 0,0 0 15,0 0-15,21 0 16,-21 1 0,22-22-1,-22-22 1,21 1-16,0 21 0,0-21 15,-21 0-15,21 0 0,0 0 16,1-1-16,-1 1 0,0 0 16,0 0-16,0 0 0,0 0 0,1-1 15,-1 22-15,-21 22 32,21-22-32,-21 21 0,0 0 0,0 0 0,0 0 15,0 0-15,0 1 0,0-1 16,0 0-16,0 0 0,0 0 15,0 0-15,0 1 0,0-1 16,0 0-16,21-21 16,0 0-1,0 0-15,1 0 0,-1 0 16,0 0-16</inkml:trace>
  <inkml:trace contextRef="#ctx0" brushRef="#br0" timeOffset="-189717.13">21548 1037 0,'0'0'0,"-22"-42"16,1 42-16,0 0 16,21 21-16,-21 0 0,21 0 15,0 1-15,0-1 0,0 21 16,0-21-16,0 22 0,0-1 0,0 0 15,0 1-15,0-1 0,-21-21 0,21 21 16,0 1-16,0-1 0,-21 0 16,21 1-16,-22-22 0,1 21 0,21-21 15,-21 1-15,21 20 0,0-21 16,-21-21-16,0 21 0,21 0 0,-21-21 31,-1 0-31,1 0 16,21-21-16,0 0 0,0 0 15,0 0-15,0 0 0,43-1 16,-22-20-16,0 21 0,0 0 16,21 0-16,-20 21 0,-1-22 0,21 22 15,-21 0-15,22 0 0,-22 0 0,0 0 16,21 0-16,-21 0 0,1 0 16,-22 22-16,0-1 15,0 0-15,0 0 0,0 0 16,-22 0-16,22 1 0,-21-22 15,0 21-15,0 0 0,-21-21 16,20 21-16,1-21 0,0 0 0,0 0 16,-21 21-16,20-21 0,1 0 0,0 0 15,0 0-15,42 0 32</inkml:trace>
  <inkml:trace contextRef="#ctx0" brushRef="#br0" timeOffset="-189052.51">22119 1588 0,'0'-22'15,"-21"22"-15,0 0 0,0 0 16,-1 0-16,1 22 0,0-22 15,0 21-15,0 0 0,0 0 0,21 0 16,-22 0-16,22 1 16,0-1-16,0 0 0,0 0 15,0 0-15,0 0 16,22-21-16,-1 0 16,0 0-16,0 0 15,0 0-15,0 0 0,1 0 16,-1 0-16,-21-21 0,0 0 0,21 0 15,-21 0-15,0 0 0,0-1 0,0 1 16,0 0-16,0 0 0,0 0 16,0 0-16,0-1 0,0 1 15,21 0-15,0 21 16,0 0-16,1 0 16,-1 0-16,0 0 0,0 0 0,0 0 15,0 0-15,1 21 0,-1 0 16,0-21-16,-21 22 0,0-1 0,0 0 15,0 0-15,0 0 0,0 0 16,0 1-16,0-1 0,-21 0 0,0 0 16,21 0-16,0 0 0,0 1 15,0-1-15,0 0 16,0 0 0,21-21-16,0 0 0,0 0 0,0 0 15,0 0-15,1 0 0,-1 0 0,21 0 16,-21 0-16,0-21 0,1 0 0,20 0 15,-21-1-15,0 1 0,0-21 16,1 21-16,-1-43 16,-21 22-16,0 21 0,0-22 0,-21 22 15,-1 0-15,1 0 0,0 0 0,0 21 16,-21 0-16,20 0 0,1 0 16,-21 0-16,21 0 0,0 0 0,-1 0 15,-20 0-15,21 21 0,0 0 16,0 0-16,-1 0 0,22 1 15</inkml:trace>
  <inkml:trace contextRef="#ctx0" brushRef="#br0" timeOffset="-182907.38">3556 12192 0,'0'0'0,"-21"-42"0,0-1 0,21 1 15,-22 0-15,22-1 0,-21 22 16,21-21-16,0 0 0,0 20 0,0 1 16,21-21-16,1 21 0,-1 0 0,0 21 15,21-22-15,-21 22 0,22 0 16,-22 0-16,21 0 0,-21 0 16,22 0-16,-22 0 0,21 0 0,-21 0 15,1 0-15,-1 0 0,-21 22 16,21-22-16,-21 21 15,0 0-15,-21-21 16</inkml:trace>
  <inkml:trace contextRef="#ctx0" brushRef="#br0" timeOffset="-182508.22">3725 11832 0,'0'-21'0,"0"0"15,0 0-15,0 0 16,0-1-16,0 1 0,0 0 16,0 0-16,0 0 0,0 0 15,0-1 1,0 44 31,0 20-47,0-21 0,0 21 15,0 22-15,0-22 0,0 22 0,-21 20 16,0-20-16,0 21 16,0-22-16,-1 22 0,1-22 0,0 1 15,-21 84-15,21-85 0,-1 1 16,1-22-16,0 22 0,0-22 16,0 0-16,21-20 0,0-1 0,0 0 15,-21 0-15,21 0 0,-22-21 16,22-21-1,0 0-15,0 0 0,0-22 16,0 1-16,0 0 0,0-1 0,22 1 16,-1-21-16,0-1 0,0 22 0,0-22 15</inkml:trace>
  <inkml:trace contextRef="#ctx0" brushRef="#br0" timeOffset="-182012.83">3556 11790 0,'0'-64'16,"0"234"-16,0-361 0,21 170 0,-42 127 0,42-233 15,0 106-15,0 0 0,1 21 16,-1 0-16,0 0 0,0 0 16,0 0-16,22 0 0,-22 0 0,0 21 15,21-21-15,-21 42 0,22-21 0,-22 0 16,0 22-16,0-22 0,-21 21 16,0 1-16,0 20 0,0-21 0,-21 1 15,-21-1-15,-1 0 0,1 1 0,0-1 16,-1 0-16,-20 1 0,21-22 15,-1 0-15,1 0 0,0 0 16,-43-21-16,85-21 16,21 0-1,0-21-15,0 21 0,22-1 16,-1 1-16,0 0 0,1 0 0,-1 21 16,22 0-16,-22 0 0,21 0 0,-20 0 15,20 21-15,-20 0 0,-1 22 16,21-22-16,-20 21 0,-1-21 15,0 22-15,1-1 0,-22 0 0,0 1 0,-21-1 16,0 0-16,0-21 0,-21 22 16,0-1-16,-22 0 0,1-20 15,0 20-15,-22-21 0,1 21 0,-1-20 16,-20-1-16,20 0 0,1-21 0,-1 0 16,1 0-16,20 0 0,1 0 0,0 0 15,20-21-15,1 0 0,21-1 16,0-20-16,0 21 0,0-21 0,21-1 15,-21 1-15,43 0 0,-22-1 0,21 1 16,-21 0-16,22-1 0,-1 1 16,22 21-16,-22 0 0,0-1 15</inkml:trace>
  <inkml:trace contextRef="#ctx0" brushRef="#br0" timeOffset="-180436.19">4953 12679 0,'21'0'0,"-42"0"0,63 0 0,-21 0 16,1-21-16,-1 21 0,0-21 0,-21-1 15,0 1-15,21 0 0,-21 0 0,0 0 16,0 0-16,0-22 0,0 22 16,-21-21-16,0 21 0,0-1 0,-1-20 15,1 21-15,-21 21 0,21-21 16,0 21-16,-22 0 0,22 0 0,-21 21 15,21 0-15,-22 0 0,1 0 0,21 22 16,0-1-16,-22 0 0,22-20 16,0 20-16,0 0 0,21 1 0,0-1 15,-21 0-15,21 1 0,0-1 0,0-21 16,0 0-16,21 0 0,-21 1 0,21-1 16,21-21-16,-21 0 0,1 0 15,20 0-15,-21 0 0,21-21 0,-20-1 16,20 1-16,-21 0 0,0 0 0,22-21 15,-22 20-15,0 1 0,-21-21 0,0 21 16,21-22-16,-21 22 16,0-21-16,0 21 0,0 0 0,0-22 15,0 22-15,0 42 32,0 0-32,0 1 0,0-1 15,21 0-15,-21 0 0,21 21 0,-21-20 16,22-1-16,-1 0 0,0 0 0,-21 0 15,21-21-15,21 21 0,-20-21 0,-1 0 16,21 0-16,-21 0 0,22 0 16,-1 0-16,0-21 0,-21 21 15,22-21-15,-1 0 0,-21 0 0,22 0 16,-22-1-16,0 1 0,0 0 0,0-21 16,-21 21-16,0-1 0,0 1 0,0 0 15,0 0-15,0 42 31,-21 0-31,21 0 0,-21 1 16,21-1-16,-21 0 0,0 21 0,21-21 16,0 1-16,0 20 0,-22-21 15,22 0-15,0 0 0,0 1 0,0-1 16,0 0-16,22-21 31,-1-21-31,0 0 0,-21-1 16,21 22-16,0-21 0,0 0 15,-21 0-15,22-21 0,-22 20 0,0 1 16,21 0-16,0 0 0,-21 0 0,21 0 16,-21-1-16,21 22 31,-21 22-31,0-1 0,0 0 0,0 0 16,21 0-16,-21 0 0,0 1 0,0 20 15,0-21-15,22 0 0,-1 0 0,0 1 16,0-1-16,0 0 0,0-21 0,1 21 15,-1-21-15,0 0 16,0 0-16,21 0 0,-20 0 0,-1-21 16,21 0-16,-21 21 0,0-21 0,1-1 15,-1 1-15,0 0 0,0 0 0,0 0 16,-21 0-16,21-22 0,-21 22 0,22 0 16,-22-21-16,21 20 0,-21 1 15,0 0-15,0 0 16,0 42-1,0 0-15,0 0 0,0 1 0,0-1 16,0 0-16,0 0 0,0 0 0,0 22 16,0-22-16,0 0 0,0 0 15,0 0-15,0 0 0,0 1 16,21-22-16,0 0 0,0 0 16,0 0-16,1 0 0,-1 0 0,21 0 15,-21 0-15,22-22 0,-1 1 0,-21 21 16,21-21-16,-20 0 0,20-21 15,-21 20-15,0-20 0,0 21 0,1-21 16,-1-22-16,0 22 0,-21-22 0,21 1 16,0-1-16,-21 1 0,0-1 0,0 1 15,21 20-15,-21 1 0,0 0 16,0 21-16,0-1 0,0 1 16,0 42-16,0 1 0,0 20 15,0-21-15,0 43 0,-21-22 16,21 0-16,-21 22 0,21-22 0,0 22 15,-21-22-15,0 21 0,21-20 0,-21-1 16,21 0-16,0 1 0,-22-1 16,22 0-16,0-20 0,0 20 0,0-21 15,0 0-15,0 0 0,-21 1 0,42-22 32,1 0-17,-22-22-15,21 1 0,0-21 16,0 21-16,0 0 0,0-22 15,1 22-15,20-21 0,-21 21 0,21-1 0,-20 1 16,20 0-16,0 0 0,-21 0 16,1 21-16,20 0 0,-21 0 0,0 0 15,0 0-15,1 21 0,-1-21 16,0 21-16,-21 0 0,0 0 0,0 1 16,0 20-16,0-21 0,0 0 0,-21 0 15,-22 1-15,22 20 0,0-21 0,-21 0 16,21 0-16,-22 1 0,22-22 15,0 21-15,-21-21 0,20 0 0,22 21 16,-21-21-16,0 0 0,21-21 16,0 0-1,0-1-15,0 1 16,21 0-16,0 0 0,1 0 0,-1 0 16,21-1-16,-21 1 0,22 0 0,-22 21 15,0-21-15,21 0 0,-21 0 16,22 21-16,-1-22 0,-21 22 0</inkml:trace>
  <inkml:trace contextRef="#ctx0" brushRef="#br0" timeOffset="-179896.49">7514 12467 0,'64'21'47,"-64"22"-31,-22-22-16,-20-106 0,63 170 0,-21-64 0,0 0 0,-21 0 16,21 1-16,-21-1 0,21 0 15,0 0-15,0 0 0,0 0 0,0 1 16,21-22-16,0 0 15,0 0-15,1 0 0,-1 0 16,0 0-16,-21-22 16,0 1-16,21 0 0,-21 0 15,0 0-15,0 0 0,0-1 0,0 1 16,0 0-16,0 0 0,0-21 0,0 20 16,0 1-16,0 0 0,0 0 0,0 0 15,0 0-15,21-1 0,0 22 16,1 0-16,-1 0 15,0 0-15,0 0 0,0 0 16,0 22-16,1-1 0,-1 0 0,0 0 16,-21 0-16,0 0 0,0 1 0,0-1 15,0 0-15,0 21 0,0-21 0,0 1 16,-21-1-16,21 0 0,-21 0 16,21 0-16,0 0 0,0 1 15,21-22-15,0 0 0,0 0 16,0 0-16,0 0 0,1 0 0,20 0 15,-21-22-15,21 22 0,-20-21 0,20 0 16,-21 0-16,0 0 0,0 0 0,1-22 16,-22 22-16,0-21 0,0 21 15,0-22-15,0 22 0,0-21 16,0 21-16,-22-1 0,1 1 0,0 0 16,0 0-16,-21 21 0,20 0 0,1 0 15,-21 0-15,21 0 0,-22 21 0,22-21 16,0 21-16,0 0 0,0-21 15,21 22-15,-21-1 0,21 0 0,0 0 16,21-21-16,21 0 0,-21 0 16,22 0-16</inkml:trace>
  <inkml:trace contextRef="#ctx0" brushRef="#br0" timeOffset="-179397.27">9927 11748 0,'0'0'0,"0"-22"0,0 1 15,0 42 1,-21 1-16,21-1 16,-21 0-16,0 21 0,-1 1 0,1-1 15,0 21-15,21 1 0,-21-22 0,0 22 16,0-1-16,-1 1 0,1-22 15,21 22-15,0-22 0,-21 21 16,21-20-16,-21-22 0,21 21 0,0 1 16,-21-22-16,21 0 0,0 0 0,0 0 15,-21-21-15,21-21 32,0 0-32,0 0 0,21-22 15,0 22-15,21 0 0,1-21 0,-1-1 16,0 22-16,1-21 0,-1 21 0,0 0 15,1-1-15,-1 1 0,0 21 0,1 0 16,-22 0-16,21 0 0,-21 21 0,0 1 16,1-1-16,-22 0 0,0 0 0,0 0 15,0 0-15,0 1 16,0-1-16,-22 0 0,1 0 0,0 0 16,-21 0-16,21 1 0,-22-22 0,22 21 15,-21 0-15,21-21 0,-22 0 0,22 21 16,-21-21-16,21 0 0,-1 0 0,44-21 31,-1 0-31,0 0 0,21-1 16,1 1-16</inkml:trace>
  <inkml:trace contextRef="#ctx0" brushRef="#br0" timeOffset="-179193.37">11155 12383 0,'21'0'0,"0"0"16,0 0-1,0-22-15,1 22 0,-1 0 0,0 0 16,0 0-16,21 0 0,-20 0 0,-1 0 16,0 0-16,0 0 0,0 0 0,0 0 15,-21 22-15,-21-22 16</inkml:trace>
  <inkml:trace contextRef="#ctx0" brushRef="#br0" timeOffset="-179032.46">11049 12637 0,'-21'0'0,"42"0"0,-42 21 16,42-21 0,0 0-16,0 0 0,0 0 0,1 0 15,20 0-15,-21 0 0,21 0 0,-20 0 16,20-21-16,-21 21 0,0-22 0,22 1 15,-22 21-15,0-21 0,21 0 0,-21 0 16,1 0-16,20-1 0</inkml:trace>
  <inkml:trace contextRef="#ctx0" brushRef="#br0" timeOffset="-177567.6">13017 11980 0,'0'0'0,"0"-21"16,-21 21-16,21 21 16,-21 1-16,21-1 0,-21 0 15,21 0-15,0 21 0,-21 1 16,0-22-16,-1 21 0,22-21 0,-21 22 16,0-1-16,21-21 0,-21 0 0,0 22 15,0-22-15,21 0 0,0 0 0,-22 0 16,22 1-16,-21-22 15,21-22 1,0 1-16,21 0 16,1 21-16,-1-42 15,0 21-15,0-1 0,0 1 0,0-21 16,1 21-16,-1-22 0,0 22 0,0 0 16,0 0-16,0 0 0,1 0 0,-1 21 15,0 0-15,0 0 0,-21 21 16,0 21-16,0-21 15,0 0-15,0 22 0,0-22 0,0 21 16,0-21-16,0 1 0,21 20 16,-21-21-16,21 0 0,-21 22 0,22-22 15,-1 0-15,0 0 0,0 0 0,0-21 16,0 21-16,1-21 0,20 0 0,-21 0 16,21 0-16,1 0 0,-22 0 15,21 0-15,-21-21 0,22 0 0,-1 21 16,-21-21-16,22 0 0,-22-22 0,21 22 15,-21-21-15,0 21 0,1-22 16,-1 1-16,0 0 0,0-1 0,0 1 16,-21 0-16,21 21 0,-21-22 15,0 22-15,0 0 0,-21 21 16,0 21 0,0 21-16,0-20 0,0-1 0,21 21 15,-22 0-15,1-20 0,21 20 0,0-21 16,-21 21-16,21-20 0,0 20 15,0-21-15,0 21 0,0-20 16,0-1-16,0 0 0,21 0 16,0-21-16,1 0 0,-1 0 15,0 0-15,21 0 0,-21 0 0,1 0 16,20-21-16,-21 0 0,0 0 0,22-1 16,-22 1-16,0 0 0,21-21 0,-21 21 15,1-1-15,-1-20 0,0 21 0,0 0 16,-21 0-16,21-1 0,-21 44 31,0-1-31,-21 0 0,0 0 16,0 0-16,21 0 0,0 1 15,0 20-15,-21-21 0,21 0 0,0 0 16,0 1-16,0 20 0,0-21 0,0 0 16,0 0-16,21-21 0,0 22 0,0-1 15,0-21-15,0 0 0,1 21 16,-1-21-16,21 0 0,-21 0 0,0 0 15,1 0-15,20 0 0,-21 0 0,0-21 16,0 0-16,1 21 0,-22-22 0,21 1 16,0 0-16,0 0 0,-21 0 0,0 0 15,21-1-15,-21 1 0,0 0 0,21 21 16,-21-21-16,-21 21 16,0 0-16,0 21 15,0 0-15,0 0 0,-1 1 16,22-1-16,-21-21 0,21 21 0,-21 0 15,21 0-15,0 0 0,0 1 16,0-1-16,21-21 0,0 0 16,1 0-16,-1 0 0,21 0 15,-21 0-15,0 0 0,1-21 0,20 21 16,-21-22-16,0 22 0,22-21 0,-22 0 16,0 0-16,21 0 0,-21 0 0,1-1 15,-1 1-15,0 0 0,-21 0 16,0 0-16,0 0 0,0-1 0,0 1 15,0 0-15,21 21 63,0 0-63,0-21 16,1 0-16,-1 21 0,0-21 0,21-1 15,-21 1-15,1 0 0,-1 0 16,21 0-16</inkml:trace>
  <inkml:trace contextRef="#ctx0" brushRef="#br0" timeOffset="-177160.75">16891 11769 0,'0'-21'16,"0"-1"-16,0 1 16,0 0-16,-21 0 0,0 0 15,-1 21 1,1 21-1,21 0-15,-21 0 0,0 22 16,21-1-16,-21 0 0,21 1 0,-21 20 16,-1 1-16,1-1 0,0 1 0,21-1 15,-21 1-15,0-22 0,0 21 0,21-20 16,-22 20-16,22-42 0,-21 22 0,21-1 16,-21-21-16,21 0 0,0 1 0,0-1 15,0 0-15,21-21 31,-21-21-31,21 21 0,-21-21 0,22-1 16,-1 1-16</inkml:trace>
  <inkml:trace contextRef="#ctx0" brushRef="#br0" timeOffset="-176684.22">16595 11938 0,'0'-42'15,"0"84"-15,0-127 0,0 64 0,0-21 0,21 0 16,-21 20-16,21 1 0,0-21 0,0 42 15,22-21-15,-22 0 0,0 21 16,21 0-16,1 0 0,-1 0 0,106 84 31,-106-63-31,-20 22 0,-1-1 0,0-21 16,-21 22-16,0-1 0,0 0 0,-21-21 16,-22 22-16,22-22 0,-21 21 0,0-21 15,-1 1-15,1-1 0,0 0 0,-22 0 16,22 0-16,-1 0 0,1-21 15,21 0-15,0 0 0,0 0 0,-1 0 16,44-21 0,-1 0-16,0 21 0,21-21 15,1 0-15,-1 21 0,0-21 0,1 21 16,-1 0-16,0 0 0,1 0 0,-1 0 16,0 0-16,1 21 15,-22 0-15,21 0 0,0 0 0,-20 22 16,-1-22-16,0 0 0,0 21 0,-21-21 15,0 1-15,0 20 0,0-21 0,0 0 16,0 0-16,-21 1 0,0-1 0,-22 0 16,22 0-16,-21 0 0,0-21 0,-1 21 15,1-21-15,0 0 0,-1 22 0,1-22 16,0 0-16,-1 0 0,1 0 0,21 0 16,0 0-16,-1 0 0,22-22 15,0 1 1,22 21-16,-1-21 0,21 0 0</inkml:trace>
  <inkml:trace contextRef="#ctx0" brushRef="#br0" timeOffset="-175220.73">17738 12298 0,'0'0'0,"42"-21"0,-21 0 0,0-22 0,0 22 15,-21 0-15,0 0 0,0 0 0,0-1 16,-21 22-16,0 0 0,-21 0 15,21 0-15,-22 0 0,22 0 16,-21 22-16,-1-1 0,1 0 0,21 0 16,-21 21-16,20-20 0,1 20 0,-21-21 15,21 21-15,21 1 0,-21-22 0,21 0 16,0 0-16,0 22 0,0-22 16,0 0-16,21 0 0,0-21 15,0 0-15,0 0 0,0 0 16,1 0-16,-1 0 0,21-21 15,-21 0-15,0 21 0,1-21 0,-1-1 16,0 1-16,0 0 0,0 0 0,0 0 16,1-22-16,-1 22 0,-21 0 0,21 0 15,0 0-15,-21 0 0,21-1 0,-21 44 32,0-1-32,0 0 15,-21 0-15,21 21 0,-21-20 16,21-1-16,0 0 0,0 0 0,0 0 15,0 0-15,0 1 0,0-1 16,0 0-16,21-21 0,0 0 0,0 0 16,1 0-16,-1 0 0,21 0 0,-21 0 15,22 0-15,-22 0 0,21 0 0,0-21 16,-20 0-16,20-1 0,0 1 0,-21 0 16,1 0-16,20 0 0,-21-22 15,0 22-15,0-21 0,1 21 0,-22 0 16,0-1-16,21 1 0,-21 42 31,-21 1-31,-1-1 16,1 21-16,21-21 0,0 0 0,-21 1 15,21-1-15,-21 0 0,21 0 0,0 0 16,0 0-16,0 1 16,21-44 30,0 1-46,0 0 0,1 0 16,-1 0-16,0 0 0,21-1 0,-21 1 16,1 0-16,20 0 0,-21 0 15,0 0-15,0 21 0,1 0 0,-1 0 16,-21 21 0,0 0-16,0 0 15,0 0-15,0 0 0,0 1 16,0-1-16,0 0 0,0 0 15,0 0-15,0 0 16,21-21 0,0 0-16,0 0 15,0-21-15,-21 0 0,22 21 0,-1-21 16,-21 0-16,21 0 0,0 21 16,0-22-16,-21 1 0,21 0 15,1 0-15,-22 0 0,21 21 16,-21 21-1,0 0-15,0 0 16,0 0-16,0 1 0,0-1 16,0 0-16,0 0 0,0 0 15,21-21-15,0 21 0,0-21 16,0 0-16,1 0 0,20 0 16,-21 0-16,21 0 0,1 0 0,-1 0 15,-21-21-15,22 21 0,-22-21 0,21 0 16,-21 0-16,0 21 0,1-43 0,-1 22 15,0-21-15,0 0 0,0-1 16,0 1-16,1-22 0,-1 22 0,-21-21 16,21-1-16,0 1 0,-21 20 0,0-20 15,0 20-15,0 22 0,0-21 0,0 21 16,0 0-16,0 42 16,-21 0-16,0 0 15,0 21-15,-1-20 0,22 20 0,-21 21 16,0-20-16,21 20 0,-21-20 0,21 20 15,-21-21-15,0 1 0,21 20 0,0-20 16,0-1-16,0 0 0,-22-21 0,22 22 16,-21-22-16,21 0 0,0 0 15,0 0-15,-21 1 16,0-22-16,21-22 16,0 1-1,0 0-15,0 0 0,0 0 16,21 0-16,0-22 0,0 22 0,-21 0 15,22-21-15,-1 20 0,0 1 0,0 0 16,0 21-16,0-21 0,1 21 0,-1 0 16,0 0-16,0 0 0,0 0 15,0 0-15,1 0 0,-1 21 0,0 0 16,0 0-16,0 1 0,0-1 16,-21 0-16,0 0 0,0 0 0,0 0 15,0 22-15,0-22 0,-21 0 16,0 0-16,-21-21 0,21 21 0,-22-21 15,1 22-15,21-22 0,-22 0 0,1 0 16,21 0-16,0 0 0,-22 0 0,22 0 16,42-22 15,1 1-31,20 21 0,-21-21 0,21 21 16,1-21-16,-1 21 0</inkml:trace>
  <inkml:trace contextRef="#ctx0" brushRef="#br0" timeOffset="-174585.09">20151 12171 0,'0'0'0,"21"0"0,0 0 16,-21 21 15,-21 0-31,0-21 0,-1 21 16,1 1-16,21-1 0,-21 0 0,0 0 15,21 0-15,-21 0 0,21 1 0,0-1 16,0 0-16,-21 0 0,21 0 15,0 0-15,21-21 16,0 0-16,0 0 16,0 0-16,0 0 15,1-21-15,-1 0 16,-21 0-16,21 0 0,-21 0 0,0-1 16,0 1-16,21 0 0,-21 0 0,21-21 15,-21 20-15,0 1 0,0 0 0,21-21 16,1 21-16,-1-1 0,-21 1 15,21 21-15,0 0 0,0 0 0,0-21 16,1 21-16,-1 0 0,0 0 0,0 0 16,-21 21-16,0 0 0,21 1 15,-21-1-15,0 0 0,0 0 16,0 21-16,0-20 0,-21-1 0,0 0 16,21 0-16,-21 0 0,0 0 15,21 1-15,0-1 0,0 42 16,0-42-16,0 1 15,0-1-15,21-21 0,0 0 16,0 0-16,0 0 0,0 0 0,22 0 16,-22 0-16,0 0 0,21 0 15,-20 0-15,-1 0 0,21-21 0,-21-1 16,0 1-16,1 0 0,-22 0 0,21 0 16,0-22-16,0 22 0,-21-21 0,0 0 15,0 20-15,0-20 0,0 21 0,0 0 16,0 0-16,0-1 0,-21 1 15,0 21-15,0 0 16,-22 0-16,22 0 0,-21 0 0,21 0 16,-22 0-16,22 21 0,0-21 0,-21 22 15,20-1-15,22 0 0,-21-21 0,21 21 16,-21 0-16,21 0 0,0 1 16,0-1-16,21-21 0,0 21 0,1-21 15,-1 0-15</inkml:trace>
  <inkml:trace contextRef="#ctx0" brushRef="#br0" timeOffset="-174281.31">21611 11896 0,'21'-43'0,"-42"86"0,42-107 0,-21 22 0,0 21 16,0 0-16,0-1 0,0 1 15,-21 21 1,0 0-16,0 21 0,0-21 15,-1 43-15,1-22 0,0 0 0,0 21 16,0 1-16,0-1 0,21 22 0,-22-22 16,22 0-16,-21 1 0,21 20 15,0-21-15,0 1 0,0-1 0,0 0 16,0 1-16,21-1 0,1-21 0,-22 22 16,21-22-16,0 0 0,-21 0 15,21-21-15,0 21 0,0-21 0,1 0 16,-1 0-16,0 0 0,0 0 0,0 0 15,0 0-15,22 0 0,-22 0 0,0-21 16,21 0-16,-20 0 0</inkml:trace>
  <inkml:trace contextRef="#ctx0" brushRef="#br0" timeOffset="-173968.75">22373 11684 0,'0'0'15,"21"0"1,0 0 0,-21 21-16,0 0 0,22 1 0,-22-1 15,21 0-15,-21 0 0,0 21 0,0 1 16,0-1-16,0 0 0,0 1 16,0-1-16,-21 0 0,-1 1 0,22 20 15,-21-20-15,0-22 0,0 21 0,0 0 16,0-20-16,-1-1 0,1 21 0,0-21 15,0-21-15,0 21 0,0 1 0,-1-22 16,1 0-16,0 21 0,0-21 31,42 0 1,-21-21-32,21-1 0,22 22 0</inkml:trace>
  <inkml:trace contextRef="#ctx0" brushRef="#br0" timeOffset="-173643.62">23347 11959 0,'0'0'0,"0"-21"0,0 0 15,0 0 16,21 21-15,0 0 0,0-21-16,-21-1 15,0 1 1,-21 21 15,0 0-31,0 21 16,0-21-16,21 22 15,-22-1-15,22 0 0,-21-21 16,21 21-16,0 0 16,0 0-16</inkml:trace>
  <inkml:trace contextRef="#ctx0" brushRef="#br0" timeOffset="-173320.8">23241 12340 0,'-21'0'16,"42"0"-16,-42 21 0,0-21 16,21 22-1,21-22 1,0 0-16,0 0 16,-21 21 15,0 0-31,0 0 0,0 0 15,0 0-15,0 1 0,0-1 16,-21 21-16,0-21 0,0 0 0,-22 1 16,22 20-16,-21-21 0,-1 0 0,1 0 15,0 22-15,-22-22 0,22 0 16,-22 0-16,22 0 0,-21 1 16,20-1-16,1 0 0,0 0 0,20-21 15,-20 0-15,21 21 0,0-21 0,0 0 16,-1 0-16</inkml:trace>
  <inkml:trace contextRef="#ctx0" brushRef="#br0" timeOffset="-168057.09">23241 12827 0,'-21'0'0,"42"0"0,-63 21 0,-1-21 15,22 21-15,0-21 0,0 0 0,0 22 16,-1-22-16,22 21 0,-21-21 15</inkml:trace>
  <inkml:trace contextRef="#ctx0" brushRef="#br0" timeOffset="-167745.11">23093 12954 0,'0'0'0,"0"21"16,-21-21-16,-1 0 0,1 0 15,21 21-15,-21-21 0,0 0 0,0 0 16,0 0-16,21 22 16,21-22-1,0 0-15,21 0 16,1 0-16,-1 0 0,21 0 0,1 0 15,-1 0-15,22-22 0,0 1 0,21 21 16,-22-21-16,22 0 0,-21 21 0,21-21 16,-22 21-16,22 0 0,-42-21 15,20 21-15,-20 0 0,-1 0 0,-20 0 16</inkml:trace>
  <inkml:trace contextRef="#ctx0" brushRef="#br0" timeOffset="-165772.72">16743 12848 0,'0'0'15,"-21"0"-15,-1 0 0,22 21 16,-21-21-16,0 0 0,0 0 16,0 0-16,0 0 15,21-21 32,21 21-16,0 0-31,0 0 0,0 0 16,0 0-16,1 0 0,-1 0 16,21 0-16,-21 0 0,0 0 0,22 0 15,-1 0-15,-21 0 0,22 0 0,-1 0 16,0 0-16,1 0 0,-1 0 0,21 0 15,-20 0-15,20 0 0,-20 0 0,20 0 16,-21 0-16,22 0 0,-1 0 16,-20 0-16,20 0 0,1 0 15,-1 0-15,-20 0 0,20 0 0,1 0 16,-1 0-16,22 0 0,-22 21 0,1-21 16,-1 0-16,1 0 0,20 0 0,-20 0 15,-1 0-15,1 0 0,-1 0 0,1 0 16,-1 0-16,-20 0 0,168 0 15,-147 0-15,-1 22 0,22-22 16,0 0-16,-1 0 0,22 0 0,-21 0 16,21 0-16,-22 0 0,22 0 0,-21 0 15,21 0-15,-22 0 0,22 21 16,-21-21-16,0 0 0,-1 0 16,-20 21-16,20-21 0,-20 0 0,-1 0 15,22 0-15,-43 21 0,22-21 0,-1 0 16,-20 0-16,20 0 0,-20 0 0,20 0 15,1 0-15,-22 0 0,0 0 0,22 0 16,-22 0-16,22 21 0,-22-21 0,0 0 16,1 0-16,-1 0 0,-21 0 0,21 0 15,-20 0-15,-1 0 0,0 0 16,0 0-16,0 0 31,-42 0 16,0 0-47,0 0 16,0 0-16</inkml:trace>
  <inkml:trace contextRef="#ctx0" brushRef="#br0" timeOffset="-163164.41">12763 12912 0,'0'0'0,"-21"0"0,0 0 0,0 0 15,0 0-15,0 0 16,-1 0-16,1 0 0,0 0 15,21 21 17,21-21-1,0 0-31,1 0 16,-1 0-16,0 0 0,0 0 0,21 0 15,1 0-15,-1 0 0,22 0 0,-1 0 16,1 0-16,20 0 0,22 0 15,-21 0-15,21 21 0,-1-21 0,1 21 16,0-21-16,21 0 0,-21 0 0,21 21 16,-21 1-16,21-22 0,-21 21 0,-22-21 15,1 0-15,0 21 0,-1-21 0,-20 0 16,-1 0-16,-20 21 0,20-21 16,-21 0-16,-20 0 0,20 0 0,-21 0 15,0 21-15,0-21 0,1 0 16,-1 0-16,-42 0 125,-1 0-125,1 0 0,0 0 15,0 0-15,21-21 16,-21 21-16</inkml:trace>
  <inkml:trace contextRef="#ctx0" brushRef="#br0" timeOffset="-161247.4">10922 13018 0,'0'0'0,"-21"0"0,0 0 16,-1 0-16,1 0 15,42-22 17,1 22-32,-1 0 15,0 0-15,0 0 0,21 0 16,-20 0-16,-1 0 0,0 0 0,0 0 16,0 0-16,22 0 0,-22 0 0,0 0 15,0 0-15,0 0 16,0 0-16,1 0 15,-1 0 1,0 0 15</inkml:trace>
  <inkml:trace contextRef="#ctx0" brushRef="#br0" timeOffset="-148180.86">12785 13102 0,'-22'0'15,"1"0"17,21 21-17,21-21 32,1 0-47,-1 0 16,0 0-16,21 0 0,1 0 15,-1 22-15,0-22 0,22 0 0,-1 0 16,22 0-16,-22 0 0,22 0 16,0 0-16,-1 0 0,1 0 0,0 0 15,-1 0-15,1 0 0,0 0 0,-1 0 16,1 21-16,0-21 0,-22 0 15,1 0-15,-1 0 0,1 0 0,-1 0 16,-20 0-16,-1 0 0,0 0 0,-21 0 16,22 21-16,-22-21 0,0 0 0,0 0 15,0 0-15,-42 0 47,0 0-47,0 0 16,0 0-16,0 0 15,-22 0-15</inkml:trace>
  <inkml:trace contextRef="#ctx0" brushRef="#br0" timeOffset="-146380.56">12742 13568 0,'0'0'0,"-42"0"16,21 0-16,0 0 16,-1 0-16,1 0 0,0 0 15,0 0-15,0 21 0,21 0 16,-21 0-16,-1 1 0,22-1 0,-21 21 16,0-21-16,21 22 0,-21-22 15,0 21-15,21-21 0,-21 22 16,21-22-16,0 21 0,0-21 0,0 0 15,0 1-15,0-1 0,0 0 0,0 0 16,21 0-16,0 0 0,0-21 0,0 0 16,0 22-16,1-22 0,-1 0 0,21 0 15,-21 0-15,22 0 0,-22 0 0,21 0 16,-21-22-16,0 22 0,22-21 16,-22 0-16,0 21 0,0-21 0,0 0 15,-21 0-15,0-1 0,0 1 0,0 0 16,0 0-16,0 0 0,0 0 0,0-1 15,0 1-15,-21 21 32,0 0-32,21 21 31,0 1-31,0-1 0,0 0 16,0 0-16,0 0 0,0 0 0,0 1 15,0-1-15,0 0 0,0 0 0,0 0 16,0 0-16,21-21 0,0 22 15,1-22-15,-1 21 16,0-21-16,-21 21 0,21-21 0,21 0 16,-20 0-16,-1 0 0,21 0 0,-21 0 15,22 0-15,-1 0 0,0 0 16,-21-21-16,22 21 0,-22-21 0,0-1 16,0 22-16,0-21 0,1 0 0,-1 0 15,0 0-15,-21 0 0,0-1 0,0 1 16,0 0-16,0 0 15,0 0-15,0 0 16,-21 21-16,0 0 16,-1 0-16,1 21 0,0 0 0,0-21 15,0 21-15,21 0 0,0 0 0,-21 1 16,21-1-16,0 0 0,0 0 0,0 0 16,0 0-16,0 1 15,21-22-15,0 21 0,0 0 16,0-21-16,0 0 0,1 21 15,-1-21-15,21 0 0,-21 0 0,0 0 16,1 0-16,-1 0 0,21 0 0,-21 0 16,0 0-16,1-21 0,20 21 0,-21-21 15,0 0-15,0 21 0,1-22 0,-1 1 16,0 0-16,0 21 0,-21-21 16,0 0-16,0 0 0,0-1 0,0 1 15,0 0-15,-21 21 16,0 0-16,0 0 15,-1 0-15,1 0 0,0 0 16,0 21-16,0-21 0,0 21 16,-1 1-16,22-1 15,0 0-15,-21-21 0,21 21 0,0 0 16,0 0 0,21-21-16,1 0 0,-1 0 15,0 0-15,0 0 0,0 0 16,0 0-16,1 0 0,-1-21 15,0 21-15,-21-21 0,0 0 16,21 0-16,-21 0 0,21 21 16,-21-22-16,0 1 0,0 0 15,0 42 17,0 0-17,0 1-15,0-1 0,-21 0 16,21 0-16,0 0 0,0 0 15,0 1-15,0-1 16,21-21-16,0 21 16,1-21-16,-1 0 0,0 0 15,0 0-15,0 0 0,22 0 0,-22 0 16,0-21-16,0 0 0,0 21 0,0-22 16,1 1-16,-1 0 0,0 0 15,0 0-15,0 0 0,0-22 16,1 22-16,-22 0 0,21-21 0,0 20 15,-21-20-15,0 0 0,21 21 0,0-22 16,-21 22-16,0-21 0,0 21 0,0-1 16,0 44 15,0-1-31,-21 0 0,0 0 0,0 21 16,21-20-16,-21 20 0,-1-21 0,1 21 15,21 22-15,-21-43 0,21 21 16,0-20-16,0-1 0,0 0 0,0 0 15,0 0-15,0 0 16,21 1-16,0-22 0,1 21 16,20-21-16,-21 0 0,0 0 15,0 0-15,22 0 0,-22 0 0,21 0 16,-21 0-16,22-21 0,-22 21 0,21-22 16,-21 22-16,22-21 0,-22 0 0,0 21 15,0-21-15,0 0 0,1 21 16,-1-21-16,-42 21 31,-1 0-31,1 0 0,0 21 0,21 0 16,-21-21-16,0 21 0,21 0 0,-21-21 15,21 21-15,0 1 0,0-1 16,0 0-16,0 0 16,0 0-16,21-21 15,0 0-15,0 0 0,0 0 0,0 21 16,1-21-16,-1 0 0,0 0 0,0 0 15,0 0-15,0 0 0,1 0 0,20-21 16,-21 21-16,0-21 0,0 0 16,1 0-16,-1 21 0,0-21 0,-21-1 15,0 1-15</inkml:trace>
  <inkml:trace contextRef="#ctx0" brushRef="#br0" timeOffset="-146092.72">14266 13758 0,'0'0'0,"-21"0"16,21-21-16,21 21 15,22 0-15,-22 0 0,0 0 16,21 0-16,-21 0 0,22 0 0,-1 0 15,0 0-15,1 21 0,20-21 0,-20 0 16,-1 0-16,0 0 0,-21 0 16,22 0-16,-22 0 0,21 0 0,-21 0 15,1 0-15,-22-21 16,0 0-16,0 0 16,0 0-16</inkml:trace>
  <inkml:trace contextRef="#ctx0" brushRef="#br0" timeOffset="-142820.58">9610 13145 0,'-22'0'16,"44"0"62,-1 0-78,0 0 0,0 0 0,0 0 16,0 0-16,1 0 0,-1 0 0,21 0 15,-21 0-15,0 0 0,22 0 16,-22 0-16,21 0 0,-21 0 0,1 0 15,-1 0-15,21 0 0,-21 0 0,0 0 16,1 0-16,-1 0 0,0 0 16,-21-22-1,-21 22 17,-22 0-17,22 0-15,0 0 0,-21 22 16,21-22-16</inkml:trace>
  <inkml:trace contextRef="#ctx0" brushRef="#br0" timeOffset="-142524.75">9504 13314 0,'0'21'16,"21"-21"0,0 0-16,0 0 15,0 0-15,1 0 16,-1 0-16,0 0 0,0 0 0,0 0 16,0 0-16,1 0 0,-1 0 15,21-21-15,-21 21 0,0 0 0,1 0 16,-1-21-16,0 21 0,-21-21 15,-21-1 1,0 22-16,-1 0 16,1 0-16</inkml:trace>
  <inkml:trace contextRef="#ctx0" brushRef="#br0" timeOffset="-129536.64">4000 13610 0,'0'21'0,"-21"-21"31,0 0-15,0 0-1,0 0-15,0 0 0,-1-21 16,1 0-16,0 21 15,0 0-15,21-21 0,-21 21 0,0 0 16,-1-21-16,1 21 16,0 0-1,42 21 32,0-21-47,1 0 16,-1 0-16,0 21 0,0-21 0,21 0 15,1 0-15,-1 0 0,0 0 0,1 0 16,20 0-16,1 0 0,20 0 16,1 0-16,0 0 0,42 0 0,-21 0 15,21 0-15,0 0 0,0-21 16,21 21-16,21 0 0,0-21 0,1 21 16,-22 0-16,21-21 0,1 21 0,-22 0 15,0 0-15,0-22 0,0 22 16,-21 0-16,-21 0 0,0 0 0,-21-21 15,-22 21-15,1 0 0,-1-21 0,-21 21 16,1 0-16,-1 0 16,-21 0-16,0-21 0,22 21 0,-22 0 15,0 0-15,0 0 0,-21-21 16,21 21-16,1 0 16,-1 0-1,0 0-15,-21-21 16</inkml:trace>
  <inkml:trace contextRef="#ctx0" brushRef="#br0" timeOffset="-123324.02">23262 1926 0,'0'0'0,"-21"0"16,0 0-1,21-21 1,-21 21-16,21-21 0,-22 0 16,22 0-16,0-1 15,0 1-15,0 0 16,0 0-16,0 0 31,22 21-31,-1 0 16,0 21-16,-21 0 0,0 0 15,0 0-15,0 1 0,0 20 16,0-21-16,-21 21 0,0 1 0,-1-22 16,-20 21-16,21 1 0,-21-22 0,-1 0 15,1 0-15,0 21 0,-22-42 16,22 22-16,-1-1 0,1 0 0,0-21 16,21 0-16,-22 0 0,22 0 15,0 0-15</inkml:trace>
  <inkml:trace contextRef="#ctx0" brushRef="#br0" timeOffset="-122909">23431 1058 0,'0'0'0,"-21"0"0,0 0 16,21-21-16,21 21 16,0 0-16,1 0 0,20 0 15,0 0-15,1 0 0,-1 0 0,0 0 16,22 0-16,-22 0 0,22 0 0,-1 0 15,-21 0-15,22 0 0,-22 0 16,22 0-16,-22 0 0,0 0 0,-20 0 16,20 0-16,0 0 0,-21 0 15,1 0-15,-1 0 0,0 0 16,-21 21 15,-21 1-31,0-1 0,-1-21 16,1 21-16,0-21 0,0 0 0,0 21 15,0-21-15,-1 0 0,1 0 16,0 0-16,21 21 0</inkml:trace>
  <inkml:trace contextRef="#ctx0" brushRef="#br0" timeOffset="-122644.16">24130 1164 0,'0'0'62,"-21"0"-62,21 21 16,0 1-16,-21-1 0,-1 0 15,1 21-15,0-21 0,21 22 16,-21-1-16,0 0 0,0 1 0,-1-1 16,1 22-16,0-22 0,0 21 15,21-20-15,0-1 0,-21 0 0,21 1 16,0-1-16,-21 0 0,21-20 0,0 20 16,0-21-16,0 0 0,0 0 15,0 1-15,0-1 0,0 0 16,21-21 15,0 0-31,0-21 16,-21 0-16,21 21 0</inkml:trace>
  <inkml:trace contextRef="#ctx0" brushRef="#br0" timeOffset="-122056.97">24215 1969 0,'0'0'0,"21"0"15,0 0 1,0-22-16,0 22 16,0-21-16,1 21 0,-22-21 15,21 21-15,0-21 0,0 0 16,0 0-16,0-1 16,1 1-16,-22 0 0,0 0 0,0 0 15,0 0-15,0-1 0,-22 22 31,1 0-31,0 0 0,0 22 16,0-1-16,0 0 0,-1 0 16,1 0-16,0 0 0,0 1 0,0-1 15,21 0-15,-21 21 0,21-21 0,0 1 16,0-1-16,0 0 16,0 0-16,21 0 0,0-21 15,0 21-15,0-21 16,0 0-16,1 0 0,-1 0 0,0 0 15,21 0-15,-21 0 0,1 0 16,-1 0-16,0-21 0,0 21 0,0-21 16,0 0-16,1 21 0,-1-21 0,0 0 15,-21-22-15,21 22 0,-21 0 16,21 0-16,-21 0 0,0-1 16,0 44-1,0-1 1,-21 0-16,0 0 0,21 0 15,-21 0-15,21 1 0,0-1 0,-21 0 16,-1 0-16,1 0 16,21 0-16,-21 1 0,0-1 0,0 0 15,0 0-15,21 0 16,-22-21-16,1 0 0,0 0 16,21 21-16,0-42 31,0 0-16</inkml:trace>
  <inkml:trace contextRef="#ctx0" brushRef="#br0" timeOffset="-121692.66">25231 1418 0,'0'0'0,"0"-42"15,0 21-15,0 0 0,0 42 47,0 0-47,0 21 0,-22-21 16,1 1-16,0 20 0,21 0 16,-42 1-16,21-1 0,-1 0 15,1 1-15,0-1 0,0 0 0,0 1 16,21-1-16,-21 0 0,21-21 15,-22 22-15,22-22 0,-21 21 0,21-21 16,0 1-16,0-1 0,0 0 0,0 0 16,0 0-1,21-21-15,1 0 16,-1 0-16,0 0 16,0 0-16,0 0 0,0-21 15,1 0-15,-22 0 0,21 0 16,-21-1-16</inkml:trace>
  <inkml:trace contextRef="#ctx0" brushRef="#br0" timeOffset="-121421.24">24807 1778 0,'-21'0'0,"42"0"0,-42-21 16,42 21-1,22 0 1,-22-21-16,0 21 0,21 0 0,1 0 15,-22 0-15,21 0 0,0 0 16,-20 0-16,20 0 0,-21 0 0,0 0 16,0 0-16,1 0 0,-1 0 15,0 0-15,0 0 0,-21 21 32,0 0-17,0 0-15,0 0 16,0 1-1</inkml:trace>
  <inkml:trace contextRef="#ctx0" brushRef="#br0" timeOffset="-119776.45">1058 15007 0,'0'0'0,"-21"0"0,0 0 16,0 0-16,0 21 0,-1-21 16,1 0-16,0 0 15,21 22-15,21-22 31,0 0-31,22 0 16,-22 0-16,21 0 0,22 0 16,-22 0-16,22 0 0,-22 0 0,21 0 15,1 0-15,-22-22 0,22 22 16,-22 0-16,-21 0 0,22 0 0,-22 0 16,0 0-16,-42 0 31,0 0-31,-1 0 15,1 0-15,0 0 0,0 0 0,-21 0 16,20 0-16,1 0 0,-21 0 16</inkml:trace>
  <inkml:trace contextRef="#ctx0" brushRef="#br0" timeOffset="-119172.28">1037 15028 0,'0'0'16,"-21"0"-1,21 22 1,0-1 0,0 0-16,-21-21 0,21 21 0,0 0 15,0 0-15,0 22 0,-21-22 16,21 0-16,-22 0 0,22 0 0,0 22 16,0-22-16,-21 0 0,21 0 15,-21 0-15,0 1 0,21-1 0,-21 0 16,21 0-16,0 0 0,-21-21 15,21 21 1,-22-21-16,22-21 31,22 21-15,-1-21-16,0 21 0,0 0 16,0-21-16,0 21 0,1 0 0,20-21 15,-21 21-15,0 0 0,22 0 16,-22 0-16,21 0 0,-21 0 0,22 0 15,-22 0-15,0 21 0,0-21 16,0 21-16,0 0 0,1 0 0,-22 1 16,0-1-16,0 0 0,0 21 15,0-21-15,0 1 0,0-1 0,0 0 16,0 0-16,0 0 0,-22 0 16,1 1-16,0-22 0,0 21 15,0-21-15,0 21 0,-1 0 0,-20-21 16,21 0-16,-21 21 0,20-21 15,-20 0-15,21 0 0,-21 0 0,-1 0 16,22 0-16,0 0 0,-21 0 16,20 0-16,1 0 0,0 0 0,0 0 15,0 0-15,42 0 63,0 0-63,0 0 15,0 0-15,1 0 0</inkml:trace>
  <inkml:trace contextRef="#ctx0" brushRef="#br0" timeOffset="-118776.34">2011 15663 0,'0'22'0,"0"-1"15,-21-21 1,42 0 15,0 0-15,0 0-16,0 0 15,-21-21 1,0-1 0,-21 22-1,0 0 1,0 0-16,21 22 0,-21-22 16,-1 21-16,1-21 0,21 21 15,0 0 1,0 0-16,21-21 47</inkml:trace>
  <inkml:trace contextRef="#ctx0" brushRef="#br0" timeOffset="-115404.17">4974 15028 0,'0'0'0,"-42"0"16,21 0-16,-1 0 16,22-21-16,-21 21 15,0 0-15,0 0 31,21-21-15,0 0 0,21 21-1,0-21 1,22 21-16,-22 0 0,0 0 16,21 0-16,1-21 0,-1 21 0,0 0 15,1 0-15,-1 0 0,21 0 16,-20 0-16,20 0 0,1 0 0,-1 0 15,-20 0-15,20 0 0,1 0 0,-22 0 16,0 0-16,1 0 0,-1 0 16,0 0-16,-21 0 0,1 0 15,-1 0-15,0 0 0,0 0 0,-42 0 63,0 0-63,0 0 0,-1 0 15,1 0-15,0 0 0,0 0 16,-21 0-16,20 0 0,1 0 0</inkml:trace>
  <inkml:trace contextRef="#ctx0" brushRef="#br0" timeOffset="-115069.36">5397 14965 0,'-21'0'15,"0"0"1,0 21 15,21 0-31,0 0 0,0 1 16,0 20-16,0 0 0,0 1 16,-21-1-16,21 0 0,0 22 0,0-22 15,0 0-15,-21 22 0,21-22 0,-22 1 16,22-1-16,0 0 15,0 1-15,-21-1 0,21-21 0,-21 21 16,21-20-16,0 20 0,0-21 0,-21 0 16,21 0-16,0 1 0,-21-1 0,21 0 15,-21-21-15,21 21 16,0-42 0,0 0-16,21 0 15,0-1-15,0-20 0,0 21 16,0 0-16</inkml:trace>
  <inkml:trace contextRef="#ctx0" brushRef="#br0" timeOffset="-114416.72">5694 15600 0,'21'0'16,"-106"0"-16,149 0 0,-22 0 0,-21 0 0,0 0 0,1-21 16,-1 21-16,0 0 0,0 0 15,0-21-15,0 21 16,1 0-16,-1 0 0,0-22 0,0 1 15,0 21-15,0-21 0,1 21 0,-1-21 16,0 0-16,0 0 0,0-1 16,-21 1-16,0 0 15,-21 21 1,0 0-16,0 0 16,0 0-16,-22 21 0,22 0 0,0 1 15,0-1-15,0 0 0,-1 21 16,-20-21-16,21 1 0,0 20 0,21-21 15,-21 0-15,21 0 0,-22 1 16,22-1-16,0 0 0,0 0 0,0 0 16,22 0-16,-1-21 0,0 0 15,21 0-15,-21 0 0,22 0 16,-1 0-16,-21 0 0,22 0 0,-1-21 16,0 21-16,1-21 0,-1 0 0,0 21 15,-21-21-15,22 0 0,-1-1 0,-21 1 16,22 0-16,-22-21 0,0 21 15,0-1-15,0 1 0,-21 0 0,0 0 16,0 0-16,0 0 16,-21 42-1,21 0 1,0 0-16,-21 0 0,21 0 16,0 1-16,0-1 0,0 21 0,0-21 15,0 0-15,21 1 0,-21-1 16,21 0-16,0 0 0,1 0 15,-22 0-15,21 1 0,-21-1 16,0 0 0,-21-21-1,-1 0-15,1 0 0,0 0 16,0 0-16,0 0 0,0 0 16,-1-21-16,1 21 0,21-21 15,0-1-15,0 1 16,0 0-16,0 0 15,21 0-15,1 0 0,-1-1 0,0 1 16</inkml:trace>
  <inkml:trace contextRef="#ctx0" brushRef="#br0" timeOffset="-114092.9">7429 14838 0,'0'-21'0,"0"42"0,0-63 15,-21 42 1,0 21 0,0 0-16,21 0 0,-21 21 0,0 1 15,-1-1-15,22 22 0,-21-1 0,0-21 16,0 22-16,0-1 0,0-20 16,-1 20-16,1-20 0,21-1 0,-21 0 15,0 1-15,21-22 0,-21 21 0,21-21 16,0 0-16,0 1 0,0-1 15,0 0-15,0 0 16,21-21 0,0 0-16,0 0 0,0 0 0,1 0 15,-1 0-15,0-21 0,0 21 16,-21-21-16,21 0 0,-21-1 16,0 1-16,0 0 0,0 0 0</inkml:trace>
  <inkml:trace contextRef="#ctx0" brushRef="#br0" timeOffset="-113876.02">7027 15388 0,'-21'0'16,"-21"0"-1,105 0-15,-105 0 16,63 0-16,21 0 0,-20 0 16,20 0-16,0 0 0,1 0 15,-22 0-15,21 0 0,0 0 0,1 0 16,-1 0-16,-21 0 0,0 0 0,1 0 15,-1 0-15,0 0 0,0 0 16,0 0 0,-21-21-16,0 0 0,21 21 15,1-21-15,-1 0 0</inkml:trace>
  <inkml:trace contextRef="#ctx0" brushRef="#br0" timeOffset="-111712.42">9969 14923 0,'0'-22'16,"0"44"-16,0-65 0,0 22 0,0 0 0,0 0 16,0 0-16,0-1 0,0 1 15,0 0-15,-21 21 16,0 0-16,0 0 15,0 0-15,0 0 0,-1 21 0,1 22 16,0-22-16,0 21 0,21 22 16,-21-22-16,0 21 0,21 1 0,0-1 15,0 1-15,0-1 0,0 1 0,0-1 16,0-20-16,0-1 0,0 0 16,0 1-16,0-1 0,0-21 0,0 0 15,0 22-15,0-22 16,21 0-16,0-21 0,0 21 15,0-21-15,0 0 16,1 0-16,-1 0 0,0 0 0,0 0 16,0-21-16,0 0 0,1 21 0,-1-21 15,0 0-15,0-1 0,-21 1 16,0 0-16,0 0 16,0 0-16,0 0 0,0-1 0,0 1 15</inkml:trace>
  <inkml:trace contextRef="#ctx0" brushRef="#br0" timeOffset="-111492.55">9610 15388 0,'-22'0'0,"44"0"0,-65 0 0,22 0 0,0 21 16,42-21 15,21 0-31,-20 0 16,20 0-16,-21 0 0,21 0 15,1-21-15,-1 21 0,-21 0 0,22 0 16,-22 0-16,21-21 0,-21 21 0,0 0 16,1 0-16,-1 0 0,0-21 0,21 21 15,-21-21-15,1 21 0,-1 0 16</inkml:trace>
  <inkml:trace contextRef="#ctx0" brushRef="#br0" timeOffset="-111160.58">11620 15431 0,'-21'0'16,"42"0"31,1 0-47,-1 0 0,0 0 0,0 0 15,0 0-15,0 0 0,1 0 0,-1 0 16,0 0-16,0 0 0,0 0 16,0 0-16,1 0 15,-44 0 16,1 0-31,0 0 0,0 21 0,0-21 16</inkml:trace>
  <inkml:trace contextRef="#ctx0" brushRef="#br0" timeOffset="-110967.68">11451 15621 0,'0'21'31,"0"-42"-31,0 63 0,21-42 16,0 0-16,1 0 0,-1 22 15,0-22-15,0 0 0,0 0 0,0 0 16,22 0-16,-22 0 16,0 0-16,0 0 0,0 0 0,1 0 0,-1 0 15,-21-22 17</inkml:trace>
  <inkml:trace contextRef="#ctx0" brushRef="#br0" timeOffset="-103660.34">13610 15473 0,'0'-21'47,"21"21"109,-21-21-46,0-1-95,0 1 1,0 0 0,0 0-1,0 0 1,0 0 0,0-1-1,21 22 1,1 0 31,-22 22-32,21-1-15,-21 0 16,0 0-16,0 0 0,0 0 16,0 1-16,0-1 0,0 0 0,0 0 15,0 0-15,0 0 0,0 1 0,0-1 16,0 0-16,-21-21 0,21 21 15,0 0-15,-22 0 0,22 1 16,0-1-16,-21 0 0,21 0 16,0 0-1,-21-21 1,21-21 31,0 0-47,0 0 15,0 0-15,0-1 16,21 1-16,-21 0 0,21-21 0,1 21 16,-22-1-16,21-20 0,0 21 0,-21 0 15,21-22-15,0 22 0,-21 0 16,21 0-16,1 0 0,-1 0 0,-21-1 16,21 1-16,0 21 0,0 0 15,0-21-15,1 21 0,-1 0 16,0 0-16,0 0 0,-21 21 15,21 0-15,-21 1 0,21-1 0,-21 0 16,0 21-16,0-21 0,0 22 0,0-22 16,0 0-16,0 21 0,0-20 0,0 20 15,0-21-15,-21 0 0,21 0 16,0 1-16,0-1 0,-21 0 0,0 0 16,21 0-16,0 0 15,21-42 16,0 21-31,0-21 16,1 0-16,-1 0 0</inkml:trace>
  <inkml:trace contextRef="#ctx0" brushRef="#br0" timeOffset="-102639.41">14372 15494 0,'21'0'31,"0"-21"-31,1 0 16,-1 0-16,0-1 15,0 1 1,0 0-16,-21 0 16,0 0-16,0 0 0,0-1 15,0 1-15,0 0 16,0 0-16,-21 21 15,21 21 1,-21 0-16,0 0 0,0 1 0,21-1 16,-22 21-16,22-21 0,-21 22 0,21-1 15,-21-21-15,21 21 0,0-20 0,0 20 16,0-21-16,0 0 0,0 0 16,0 1-16,0-1 0,0 0 0,21 0 15,0-21-15,22 0 16,-22 0-16,0 0 0,0 0 15,0 0-15,1 0 0,-1 0 16,0-21-16,0 0 0,0 0 0,0-1 16,1 1-16,-1 0 0,0 0 0,-21 0 15,21-22-15,0 22 0,0-21 0,-21 21 16,0 0-16,22-1 0,-22 1 16,21 0-16,-21 42 31,0 0-31,0 22 0,0-22 15,0 0-15,0 21 0,0-20 0,0-1 16,0 21-16,0-21 0,0 0 16,0 1-16,0-1 0,0 0 0,0 0 15,21 0-15,0-21 16,0 0-16,0 0 0,1 0 16,-1 0-16,0 0 0,0 0 15,0 0-15,0-21 0,1 21 0,-1-21 16,0 0-16,0 0 0,0-1 0,0 1 15,-21 0-15,22 0 0,-1 0 16,-21 0-16,0-1 0,0 1 0,21 0 16,0 21-1,-21 21 1,0 0 0,0 1-16,0-1 0,0 0 0,0 0 15,0 0-15,0 0 0,0 1 0,0-1 16,0 0-16,21-21 15,0 21-15,1-21 0,-1 0 0,0 0 16,0 0-16,0 0 0,22 0 0,-22 0 16,21 0-16,-21 0 0,0 0 0,22-21 15,-22 21-15,0-21 0,0 0 16,-21-1-16,21 1 0,-21-21 16,0 21-16,0 0 0,0-1 0,0-20 15,0 21-15,-21-21 0,0 20 16,0 1-16,0 0 0,21 0 15,-21 0-15,-1 0 0,1 21 0,42 0 47,1 0-31,-1 0-16,21 0 0,-21 0 16,0 0-16,1 0 0,20-22 15,-21 22-15,0 0 0,0-21 0,1 0 16,-1 21-16,0 0 0,0-21 0,0 21 15,0-21 1,1 21-16,-22-21 0,0-1 16</inkml:trace>
  <inkml:trace contextRef="#ctx0" brushRef="#br0" timeOffset="-98648.25">17653 14817 0,'-21'0'0,"42"0"0,-63 0 0,20-21 16,1 21-16,0 0 16,21-22-16,0 1 31,21 21-16,0 0-15,22 0 0,-1 0 0,0 0 16,1 0-16,-1 0 0,0-21 0,22 21 16,-1 0-16,-20 0 0,20 0 15,1 0-15,-22-21 0,22 21 0,-22 0 16,-21 0-16,21 0 0,-20 0 0,-1 0 16,-21 21 15,-21-21-31,-1 21 15,1-21-15,0 0 16,0 21-16,0-21 0,0 0 0,-1 0 16,1 0-16</inkml:trace>
  <inkml:trace contextRef="#ctx0" brushRef="#br0" timeOffset="-98349.18">18013 14774 0,'-21'0'16,"63"0"-16,-63 0 0,-22 0 15,22 0 1,21 22 0,0-1-16,0 0 0,0 21 0,0-21 15,0 22-15,0 20 16,0-20-16,-21 20 0,21-21 0,-21 22 16,21-1-16,-21-20 0,21 20 0,-21-20 15,21-1-15,0 0 0,0 1 0,-22-1 16,22-21-16,0 21 0,0-20 15,0-1-15,0 0 0,0 0 16,22-21 15,-22-21-31,21 21 16,0-21-16,0 0 0,0-1 0,0 1 16,1-21-16</inkml:trace>
  <inkml:trace contextRef="#ctx0" brushRef="#br0" timeOffset="-97296.33">18203 15325 0,'0'21'31,"21"-21"-15,1 0-16,-1 0 15,0 0-15,21-21 0,-21 0 16,1 21-16,-1-22 0,0 1 0,0 0 15,0 21-15,0-21 16,1 0-16,-22 0 0,21-1 0,-21 1 16,0 0-16,0 0 0,0 0 0,0 0 15,0-1-15,-21 1 16,-1 21-16,1 0 0,0 0 16,0 0-16,0 21 0,0 1 15,-1 20-15,1-21 0,21 21 16,-21-20-16,21 20 0,0 0 0,-21-21 15,21 22-15,0-22 0,0 0 0,0 21 16,0-20-16,21-1 0,0 0 16,0-21-16,1 0 0,-1 0 15,0 0-15,21 0 0,-21 0 16,22 0-16,-1-21 0,0 21 0,1-21 16,20-1-16,-20 1 0,-1 0 15,21-21-15,-20 21 0,-22-22 0,21 22 16,-21-21-16,1 21 0,-1-1 0,-21-20 15,21 21-15,-21 0 0,0 0 0,0-1 16,-21 22 0,0 0-16,-1 0 0,22 22 15,0-1-15,0 0 16,0 0-16,0 0 0,22 22 16,-22-22-16,21 0 0,0 0 15,0 0-15,0 22 0,0-22 0,1 0 16,-22 0-16,21-21 0,-21 21 15,21 0-15,-21 1 16,-21-22 15,0 0-31,-1 0 16,1-22-16,0 22 0,21-21 16,-21 21-16,21 21 46,0 1-46,0-1 16,21-21-16,0 21 0,0-21 16,1 0-16,20 0 15,-21 0-15,0 0 0,0 0 0,22 0 16,-22 0-16,21 0 0,-21 0 0,1-21 16,20 0-16,-21 21 0,0-22 15,0 1-15,22 0 0,-22-21 0,0 21 16,0-22-16,0 1 0,1 0 0,-1-1 15,0-20-15,0 20 0,0-20 16,0 21-16,1-1 0,-1-20 0,0 20 16,-21 1-16,0 0 0,0 21 0,0-1 15,0 1-15,0 0 16,0 42 0,0 0-16,-21 1 0,0-1 15,-1 21-15,22-21 0,-21 22 16,0-1-16,21 0 0,-21 1 0,21-1 15,0 0-15,-21 1 0,21 20 0,0-21 16,0-20-16,0 20 0,0 0 16,0-21-16,0 22 0,21-22 0,-21 0 15,21 0-15,0-21 0,-21 21 0,21-21 16,1 0-16,-1 0 0,0 0 16,0 0-16,0 0 15,-21-21-15,0 0 16,0 0-16,0 0 0,0 0 15,0-1-15,0 1 0</inkml:trace>
  <inkml:trace contextRef="#ctx0" brushRef="#br0" timeOffset="-97096.95">19664 15050 0,'-43'0'31,"86"0"-31,-64 0 16,42 0-1,0 0-15,0 0 0,21 0 16,-20 0-16,-1 0 0,0 0 16,0 0-16,0 0 0,0 0 0,1 0 15,-1 0-15,0 0 0,0 0 0,0 0 16,0-22-16,1 22 16,-1 0-16,0 0 0</inkml:trace>
  <inkml:trace contextRef="#ctx0" brushRef="#br0" timeOffset="-96737.14">20764 14753 0,'0'0'15,"0"-21"1,-21 21-16,0 0 15,0 0-15,0 21 0,0 0 0,-1 1 16,1-1-16,0 0 0,-21 0 16,21 21-16,-1 1 0,1-1 0,0-21 15,0 22-15,0-1 0,0 0 0,21 1 16,0-1-16,0 0 0,0 1 16,0-22-16,0 21 0,0-21 15,0 0-15,21 1 0,0-1 0,0 0 16,0-21-16,0 21 0,1-21 0,-1 0 15,0 0-15,0 0 16,0 0-16,0 0 0,1 0 0,-1 0 16,0 0-16,0 0 0,0 0 0,0-21 15,1 21-15,-1-21 0,0 21 16,0-21-16,21-1 0</inkml:trace>
  <inkml:trace contextRef="#ctx0" brushRef="#br0" timeOffset="-96344.46">21399 14838 0,'0'-21'16,"0"42"-16,0-63 0,22 20 16,-1 22-16,-21 22 31,21-1-31,-21 0 0,0 0 0,0 0 15,0 22-15,0-22 0,0 21 0,0-21 16,0 22-16,0-1 0,-21-21 16,0 21-16,21-20 0,-22 20 0,1-21 15,21 21-15,-21-20 0,0-1 16,0 0-16,0 0 0,21 0 0,-22 0 16,1 1-16,0-22 0,21 21 15,0 0-15,-21-21 0,0 0 0,21 21 16,-21-21-16,21 21 15,0-42 32,21 21-31,-21-21-16,21 21 0,0-21 0,0 0 16,0 21-16,1-22 0</inkml:trace>
  <inkml:trace contextRef="#ctx0" brushRef="#br0" timeOffset="-95980.66">22246 15177 0,'0'0'0,"21"-43"15,-21 22 1,-21 21-1,42 0 48,-21-21-63,21 21 0,1-21 31,-22 42 32,-22 0-48,1 0-15,0-21 0,0 21 16,21 1-16,-21-22 16</inkml:trace>
  <inkml:trace contextRef="#ctx0" brushRef="#br0" timeOffset="-95700.8">22310 15473 0,'0'0'0,"0"21"16,0 0-16,0 0 0,0 1 15,0-1 1,0 0-16,0 0 15,-22-21-15,1 21 0,21 0 0,-21-21 16,-21 22-16,21-22 0,-1 21 16,-20-21-16,21 21 0,-21-21 0,20 0 15,-20 21-15,0 0 0,21-21 0,-22 21 16,1-21-16,21 0 0,0 0 16,-22 22-16,22-22 0,0 0 0,0 0 15,0 21-15,-22-21 0,22 0 0</inkml:trace>
  <inkml:trace contextRef="#ctx0" brushRef="#br0" timeOffset="-94260.79">18055 16298 0,'0'0'16,"-21"0"-16,0 0 0,21-21 15,-21 21-15,-1 0 0,1 0 16,0 0-16,21-21 16,-21 21-16,21-21 15,-21 21-15,0 0 16,-1 0-16,22-21 31,0 0 32,22 21-63,-1 0 15,0-22-15,0 22 0,0-21 16,0 21-16,1 0 16,-1 0-16,0 0 0,21 0 15,-21 0-15,1-21 0,-1 21 0,21 0 16,-21 0-16,22 0 0,-1 0 15,0 0-15,1 0 0,-1 0 0,0 0 16,22 0-16,-22 0 0,22 0 16,-1 0-16,-21 0 0,22 0 15,-1 0-15,-20 0 0,20-21 0,-20 21 16,20 0-16,1 0 0,-22 0 0,21 0 16,1 0-16,-1 0 0,1 0 15,-1 0-15,1-21 0,-1 21 0,1 0 16,-1 0-16,1 0 0,-1 0 0,1 0 15,-1 0-15,1 0 0,-22 0 16,22 0-16,-1 0 0,-20 0 0,168 0 31,-168-21-31,-22 21 0,21 0 0,0 0 16,1 0-16,-22 0 0,0-22 16,0 22-16,0 0 0,1 0 0,-1 0 15,0 0-15,0-21 0,0 21 16,0 0-16,1 0 15,-1 0-15,0 0 16,0 0-16,0 0 0,0 0 16,1 0-16,-1 0 0,0 0 15,0 0-15,0 0 0,0 0 16,1 0 0,-1 0 15,-42 0 0,-1 0-15,-20 0-16,21 0 0,-21-21 0,-1 21 15</inkml:trace>
  <inkml:trace contextRef="#ctx0" brushRef="#br0" timeOffset="-93109.4">18140 16298 0,'0'22'0,"-21"-22"15,-1 0-15,1 21 16,0-21 0,0 0-16,0 0 31,42 0 31,0 0-46,0 0-16,0 0 16,1 0-16,-1 0 0,0 0 15,0-21-15,21 21 0,-20 0 0,20 0 16,-21 0-16,21 0 0,-20 0 0,20 0 15,0-22-15,1 22 0,-1 0 16,0 0-16,22 0 0,-22 0 0,0 0 16,22 0-16,-22 0 0,22 0 0,-22 0 15,22 0-15,-1 0 0,1 0 16,-22 0-16,43 0 0,-22 0 0,1 0 16,-1 0-16,1 0 0,-1 0 0,1 0 15,-1 0-15,1 0 0,-1 0 16,1 0-16,-1 0 0,1 0 15,-22 0-15,21 0 0,-20 0 0,20 0 16,-20 0-16,-1 0 0,0 0 0,1 0 16,-1 0-16,0 0 0,1 0 15,-1 0-15,-21 0 0,21 0 0,-20 0 16,-1 0-16,0 0 0,0 0 0,0 0 16,0 0-1,1 0-15,-1 0 16,0 0-1,-21-21 48,-21 21-63,0 0 0,-1 0 0</inkml:trace>
  <inkml:trace contextRef="#ctx0" brushRef="#br0" timeOffset="-86080.28">13885 16087 0,'-21'0'47,"0"0"-47,0 0 16,0 0-1,-1 0-15,1 0 16,0 0-16,21 21 47,21-21-16,0 0-31,22 0 0,-22 0 16,21 0-16,1 0 0,-1 0 0,0 0 15,22 0-15,-1 0 16,1 0-16,-1 0 0,1 0 0,20 0 15,-20 0-15,-1 0 0,1 0 0,-1 0 16,1 0-16,-1 0 0,1 0 16,-22 0-16,22 0 0,-1 0 0,-20 0 15,-1 0-15,0 0 0,1 0 0,-22 0 16,21 0-16,-21 0 0,22 0 16,-22-21-16,0 21 0,0 0 0,0 0 15,0 0-15,1 0 0,-1 0 0,0 0 16,0 0-16,0 0 15,0 0 1,-42 0 31,0 0-47,0 0 16,0 0-16,0 0 0,-1 0 15,-20 0-15,21 0 0</inkml:trace>
  <inkml:trace contextRef="#ctx0" brushRef="#br0" timeOffset="-85388.67">13843 16277 0,'0'0'16,"-21"0"-1,21 21 1,21-21 15,0 0-31,0 0 0,0 0 16,1 0-16,-1 0 15,0 0-15,0 0 0,21 0 0,-20 0 0,20 0 16,0 0-16,1 0 0,-1 0 16,0 0-16,1 0 0,20 0 15,-21 0-15,1 0 0,-1 0 0,0 0 16,22 22-16,-22-22 0,1 0 0,-1 0 16,0 0-16,22 0 0,-22 0 15,0 0-15,1 0 0,20 0 0,-20 0 16,-1 0-16,21 21 0,-20-21 15,-1 0-15,0 0 0,-20 0 0,20 0 16,0 0-16,-21 0 0,22 0 0,-22 0 16,0 0-16,0 0 0,0 0 15,1 0-15,-1 0 0,0 0 32,0 0-32,-42 0 78,0 0-78,0 0 0</inkml:trace>
  <inkml:trace contextRef="#ctx0" brushRef="#br0" timeOffset="-76898.49">11642 16087 0,'0'0'0,"-22"0"0,1 0 16,0 0 0,0 0-1,0 0 1,0 0-16,21 21 15,-22-21-15,44-21 79,-1 21-79,0 0 15,0 0-15,-21-21 0,21 21 16,0-22-16,1 22 0,-1 0 0,0 0 15,0-21-15,0 21 0,0 0 16,1 0-16,-1 0 0,0 0 0,-21-21 16,21 21-16,0 0 0,0 0 31,-21 21 16,-21-21-32,0 0 1,21 21-16,-21-21 0,0 0 16</inkml:trace>
  <inkml:trace contextRef="#ctx0" brushRef="#br0" timeOffset="-76499.66">11578 16256 0,'21'0'32,"0"0"-17,1 0-15,-1 0 16,0-21-16,0 21 16,0 0-16,0 0 0,1-21 15,-1 21-15,0 0 16,0 0-16,0 0 15</inkml:trace>
  <inkml:trace contextRef="#ctx0" brushRef="#br0" timeOffset="-71248.35">9673 16044 0,'-42'0'0,"21"0"15,-1 0-15,1 0 16,0 0-16,0 0 16,0 0-16,0 0 0,-1 0 15,1 0-15,0 0 16,21 22-1,-21-22-15,42 0 47,0 0-31,0 0-16,22 0 0,-22 0 16,0 0-16,21 0 0,-20 0 15,20 0-15,0 0 0,1 0 0,-1 0 16,0 0-16,1 0 0,-1 0 0,0 0 15,1 0-15,-22 0 0,21 0 16,-21 0-16,0 0 0,22 0 0,-22 0 16,0 0-16,0 0 15,0 0-15,1 0 16,-44 0 46,1 0-46,0 0-16,0 0 0,0 0 16,0 21-16,-1-21 15,1 0-15,0 0 0,0 0 0</inkml:trace>
  <inkml:trace contextRef="#ctx0" brushRef="#br0" timeOffset="-70673.01">9229 16256 0,'0'21'15,"-22"-21"-15,22 21 32,22-21-1,-1 22-31,0-22 16,21 0-16,-21 0 0,22 0 15,-22 0-15,21 0 0,1 0 0,-22 0 16,21 0-16,0 0 0,1 0 0,-1-22 15,-21 22-15,22 0 0,-1 0 16,-21 0-16,21-21 0,-20 21 0,-1 0 16,0 0-16,0 0 0,0 0 0,0 0 15,1 0-15,-1 0 0,0 0 16,0 0-16,0 0 16,0 0-16,1 0 15,-1 0 1,0 0-16,-42 0 125,0 0-110,-1 0-15,-20 0 0,21 0 0</inkml:trace>
  <inkml:trace contextRef="#ctx0" brushRef="#br0" timeOffset="-53564.98">5355 16277 0,'0'0'0,"-42"0"16,21 0-1,-1 0-15,1 0 16,0 0-16,0 0 16,0 0-16,0 0 0,-1 0 15,1 0-15,0 0 16,0 0-16,0 0 15,0 0-15,-1 0 16,44 0 62,-1 0-78,0 0 0,0 0 0,21 0 16,1 0-16,-1 0 0,22 0 15,-1 0-15,22 0 0,-1 0 0,1 0 16,21 0-16,0-21 0,-22 21 0,22 0 16,0 0-16,-21-21 0,-1 21 15,22 0-15,-21 0 0,0 0 0,-1 0 16,-20 0-16,20 0 0,1 0 0,-21 0 16,-1 0-16,1 0 0,-1 0 15,-21 0-15,22 0 0,-22 0 0,-21 0 16,22 0-16,-22 0 0,0 0 15,0 0-15,0 0 0,1 0 16,-22 21-16,0 0 47,-22-21-31,1 0-16,0 0 0,0 0 15,0 0-15,-22 0 0,22 0 16,-21 0-16,0 0 0</inkml:trace>
  <inkml:trace contextRef="#ctx0" brushRef="#br0" timeOffset="-52840.39">4805 16595 0,'-21'0'16,"21"21"0,21-21 30,0 0-46,0 0 16,0 0-16,0 0 0,1 0 16,-1 0-16,21 0 0,-21-21 0,22 21 15,-1 0-15,0 0 0,1-21 16,20 21-16,1 0 0,-1-22 0,1 22 16,20 0-16,1-21 0,0 21 0,-1 0 15,22-21-15,-21 21 0,21-21 16,-22 21-16,22 0 0,-21 0 0,-1 0 15,22-21-15,-21 21 0,0 0 0,-22 0 16,22 0-16,-22 0 0,1 0 16,-1 0-16,1 0 0,-1 0 0,-20 0 15,-1 0-15,0 0 0,1 0 16,-22 0-16,21 0 0,-21 0 16,22 0-16,-22 0 0,0-21 0,0 21 15,0 0-15,0 0 0,1 0 0,-1 0 16,0-22-1,-42 22 32,0 0-31,-1-21 0,1 21-16,0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2323-CF4C-4923-A9A9-8CC79E61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C7C7-7AC1-43EF-B867-2EAB28839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81BC-25A7-4499-9983-05FA4106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7447-1573-4E0C-8629-CB11996B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2B36-C77C-4D76-A21C-14AC894A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632E-7930-4CD0-A2CE-7117BD0A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3A45-2422-4D91-AE84-93F2863A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8B4C-EE93-4166-8F11-36508DC3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070D-4218-4EA2-A427-4A62323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ADA-FE54-45AA-BFCE-93A5627D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DD927-BB04-448E-A6CB-BC7E42C0B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D78D-E992-4EB6-9523-99F2D964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A144-91CB-4CD1-9B08-1736ECD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8BC8-AAA7-4182-9328-683F734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046D-2BC3-4E55-BA4B-5B0D5D9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92E-75C4-4E52-80BE-5413BB3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0121-386A-4061-B27C-AFE621D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C99F-F9C8-4FBA-9F67-0D8D861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5EEB-6518-430F-8D34-D73D6B9B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00D3-EC6D-4C70-9132-C23061C1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532-EF42-45F0-86A4-39E0C0A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5B51-08F8-4E09-AD2E-09E7C8D6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854F-045F-48B8-A6A2-6972C18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7FA-6A94-4B6F-BCF1-DFA62945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5A91-AACD-4B0B-AF3B-1430EF56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85A9-568F-442F-BE56-E843BD7E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959C-38AB-4C1A-8CC4-5362D815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A691-A714-4459-9001-010D2417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0DA0-4ED7-4669-9717-C742105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48BF-C58B-4A3B-BFFF-9C1B7DA9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82B31-5F4F-40E8-8D0A-02BC2D6B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9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32DC-DC32-476D-8FC8-5A183C0E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1FB1-49F8-4373-A956-9EBF85A4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9728-EEFA-4A15-99D4-3E54395B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8BDC6-7F89-48CE-86E2-A46E3DD2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52F1-4631-4AB7-B784-416B6128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BEEDC-D3A9-49AD-B5B1-55AD226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EBFFA-FA4C-461F-9AF8-CBC0B73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C2B71-1A8D-4027-AABC-F459612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F40F-8826-40DB-9C8F-D8E8E22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F8DE-D406-4796-9E5D-3D5F2CE6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1E95-E791-40DD-B950-98B3D305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FF832-1907-45D1-9F9C-AFCFA8FC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8CC05-010A-4336-82FF-A8BD4F2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A8D4-7E4E-4754-890B-0D7F53D0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4C9B-8A9B-41EB-99BA-4172F9A2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4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917-D8C0-4E49-BC7C-992778D3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EBD7-EF10-4477-A037-256B3CE1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0A8B-82E8-4A39-BB91-47A156F6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6A808-CE82-41E2-A89F-CA9A668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9C5E-5C18-47BE-AD29-07F1039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9AA4-D0D0-4EA5-A5CC-0084010C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374B-4902-4527-A24D-E26C64D4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98D1B-1E26-4471-8ED6-D85A5F7C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532DE-45B1-4D56-9055-D2121CD9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5A47-8054-473C-8EF9-B3CC2A94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BAED-E7A3-46DD-8A9B-1E3CCDD2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32476-F255-4F72-877B-C5C17DC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97674-48B5-4DDC-B454-055F3158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9B311-FAB3-4AF8-8CB0-1E53E322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CF3-5217-4AF7-8F9C-08C7BC3D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D55C-AE21-4CE2-B0DE-54A7DC8AC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A70B-E62B-4C1A-9D7D-0EEA6D006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8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C104B-4517-4702-8E06-3774A284AB23}"/>
                  </a:ext>
                </a:extLst>
              </p14:cNvPr>
              <p14:cNvContentPartPr/>
              <p14:nvPr/>
            </p14:nvContentPartPr>
            <p14:xfrm>
              <a:off x="647640" y="251640"/>
              <a:ext cx="595908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C104B-4517-4702-8E06-3774A284A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42280"/>
                <a:ext cx="59778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DDC74D-339A-4280-BBAD-B38E47B5F491}"/>
                  </a:ext>
                </a:extLst>
              </p14:cNvPr>
              <p14:cNvContentPartPr/>
              <p14:nvPr/>
            </p14:nvContentPartPr>
            <p14:xfrm>
              <a:off x="1501200" y="1280160"/>
              <a:ext cx="8595720" cy="486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DDC74D-339A-4280-BBAD-B38E47B5F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1270800"/>
                <a:ext cx="86144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3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2D500-254A-468C-A2E8-A82F6789DC93}"/>
                  </a:ext>
                </a:extLst>
              </p14:cNvPr>
              <p14:cNvContentPartPr/>
              <p14:nvPr/>
            </p14:nvContentPartPr>
            <p14:xfrm>
              <a:off x="221040" y="365760"/>
              <a:ext cx="117885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2D500-254A-468C-A2E8-A82F6789D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56400"/>
                <a:ext cx="118072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7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96786-93D5-4640-A7C6-6786D476EED7}"/>
                  </a:ext>
                </a:extLst>
              </p14:cNvPr>
              <p14:cNvContentPartPr/>
              <p14:nvPr/>
            </p14:nvContentPartPr>
            <p14:xfrm>
              <a:off x="137160" y="236160"/>
              <a:ext cx="1171980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96786-93D5-4640-A7C6-6786D476E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26800"/>
                <a:ext cx="1173852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F2851-EC9B-42E9-8DEC-035D9CE2EA1E}"/>
                  </a:ext>
                </a:extLst>
              </p14:cNvPr>
              <p14:cNvContentPartPr/>
              <p14:nvPr/>
            </p14:nvContentPartPr>
            <p14:xfrm>
              <a:off x="45720" y="380880"/>
              <a:ext cx="9113760" cy="602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F2851-EC9B-42E9-8DEC-035D9CE2E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71520"/>
                <a:ext cx="91324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9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C87BBE-EFE0-4AD4-BF3A-08DD9FB9F8BA}"/>
                  </a:ext>
                </a:extLst>
              </p14:cNvPr>
              <p14:cNvContentPartPr/>
              <p14:nvPr/>
            </p14:nvContentPartPr>
            <p14:xfrm>
              <a:off x="167760" y="175320"/>
              <a:ext cx="11140560" cy="322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C87BBE-EFE0-4AD4-BF3A-08DD9FB9F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65960"/>
                <a:ext cx="1115928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23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7F39B1-B097-436E-A9E4-50401BDD7D68}"/>
                  </a:ext>
                </a:extLst>
              </p14:cNvPr>
              <p14:cNvContentPartPr/>
              <p14:nvPr/>
            </p14:nvContentPartPr>
            <p14:xfrm>
              <a:off x="746640" y="678240"/>
              <a:ext cx="7810920" cy="563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7F39B1-B097-436E-A9E4-50401BDD7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668880"/>
                <a:ext cx="782964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17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98D957-FF19-4779-A22A-8D1593AA43BC}"/>
                  </a:ext>
                </a:extLst>
              </p14:cNvPr>
              <p14:cNvContentPartPr/>
              <p14:nvPr/>
            </p14:nvContentPartPr>
            <p14:xfrm>
              <a:off x="388440" y="198000"/>
              <a:ext cx="8275680" cy="588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98D957-FF19-4779-A22A-8D1593AA43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88640"/>
                <a:ext cx="8294400" cy="59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A55B44-2B4B-4404-9F49-15AA9B36B2C0}"/>
                  </a:ext>
                </a:extLst>
              </p14:cNvPr>
              <p14:cNvContentPartPr/>
              <p14:nvPr/>
            </p14:nvContentPartPr>
            <p14:xfrm>
              <a:off x="906840" y="2499480"/>
              <a:ext cx="1539360" cy="87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A55B44-2B4B-4404-9F49-15AA9B36B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480" y="2490120"/>
                <a:ext cx="1558080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2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5E344E-1395-4289-84B2-43CE7E2C6DB7}"/>
                  </a:ext>
                </a:extLst>
              </p14:cNvPr>
              <p14:cNvContentPartPr/>
              <p14:nvPr/>
            </p14:nvContentPartPr>
            <p14:xfrm>
              <a:off x="1173600" y="144720"/>
              <a:ext cx="4869360" cy="378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5E344E-1395-4289-84B2-43CE7E2C6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135360"/>
                <a:ext cx="488808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04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013E2D-21A0-4FA9-B962-CB49F2C47965}"/>
                  </a:ext>
                </a:extLst>
              </p14:cNvPr>
              <p14:cNvContentPartPr/>
              <p14:nvPr/>
            </p14:nvContentPartPr>
            <p14:xfrm>
              <a:off x="1074240" y="480240"/>
              <a:ext cx="7041240" cy="588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013E2D-21A0-4FA9-B962-CB49F2C47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470880"/>
                <a:ext cx="7059960" cy="59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94F05B-C97F-4956-9818-3BF339DE47E9}"/>
                  </a:ext>
                </a:extLst>
              </p14:cNvPr>
              <p14:cNvContentPartPr/>
              <p14:nvPr/>
            </p14:nvContentPartPr>
            <p14:xfrm>
              <a:off x="1036440" y="2088000"/>
              <a:ext cx="5341680" cy="307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94F05B-C97F-4956-9818-3BF339DE47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2078640"/>
                <a:ext cx="536040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15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D0236-A066-4FF2-AF04-74A7B3C51A05}"/>
                  </a:ext>
                </a:extLst>
              </p14:cNvPr>
              <p14:cNvContentPartPr/>
              <p14:nvPr/>
            </p14:nvContentPartPr>
            <p14:xfrm>
              <a:off x="1341000" y="739080"/>
              <a:ext cx="7132680" cy="544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D0236-A066-4FF2-AF04-74A7B3C51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729720"/>
                <a:ext cx="71514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2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9FB294-ADC4-48AA-855D-75C641202A5C}"/>
                  </a:ext>
                </a:extLst>
              </p14:cNvPr>
              <p14:cNvContentPartPr/>
              <p14:nvPr/>
            </p14:nvContentPartPr>
            <p14:xfrm>
              <a:off x="175320" y="312480"/>
              <a:ext cx="9342360" cy="501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9FB294-ADC4-48AA-855D-75C641202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03120"/>
                <a:ext cx="936108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39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BB0DE-59FE-4D04-B071-A32452FF0731}"/>
              </a:ext>
            </a:extLst>
          </p:cNvPr>
          <p:cNvSpPr txBox="1"/>
          <p:nvPr/>
        </p:nvSpPr>
        <p:spPr>
          <a:xfrm>
            <a:off x="3048886" y="1443841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add(8, 3.75);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sub(10, 5);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50DA8D-69F2-4390-9C37-289186B08DA0}"/>
                  </a:ext>
                </a:extLst>
              </p14:cNvPr>
              <p14:cNvContentPartPr/>
              <p14:nvPr/>
            </p14:nvContentPartPr>
            <p14:xfrm>
              <a:off x="221040" y="548640"/>
              <a:ext cx="11773080" cy="481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50DA8D-69F2-4390-9C37-289186B08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39280"/>
                <a:ext cx="1179180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79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B3EB5-ED72-4AB6-8E9F-C4C006D6322B}"/>
                  </a:ext>
                </a:extLst>
              </p14:cNvPr>
              <p14:cNvContentPartPr/>
              <p14:nvPr/>
            </p14:nvContentPartPr>
            <p14:xfrm>
              <a:off x="38160" y="663120"/>
              <a:ext cx="1191780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B3EB5-ED72-4AB6-8E9F-C4C006D63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653760"/>
                <a:ext cx="1193652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8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95FBE-55E1-4D55-BDE8-E741D7ED3627}"/>
                  </a:ext>
                </a:extLst>
              </p14:cNvPr>
              <p14:cNvContentPartPr/>
              <p14:nvPr/>
            </p14:nvContentPartPr>
            <p14:xfrm>
              <a:off x="853560" y="586800"/>
              <a:ext cx="769644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95FBE-55E1-4D55-BDE8-E741D7ED3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577440"/>
                <a:ext cx="77151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8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746C1D-BC9F-4682-8C17-49D01ADFDFCF}"/>
                  </a:ext>
                </a:extLst>
              </p14:cNvPr>
              <p14:cNvContentPartPr/>
              <p14:nvPr/>
            </p14:nvContentPartPr>
            <p14:xfrm>
              <a:off x="1059120" y="480240"/>
              <a:ext cx="765072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746C1D-BC9F-4682-8C17-49D01ADFD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470880"/>
                <a:ext cx="766944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10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5C021-F96E-4A4F-84FF-464B3EC3667D}"/>
                  </a:ext>
                </a:extLst>
              </p14:cNvPr>
              <p14:cNvContentPartPr/>
              <p14:nvPr/>
            </p14:nvContentPartPr>
            <p14:xfrm>
              <a:off x="30600" y="518040"/>
              <a:ext cx="9159480" cy="432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5C021-F96E-4A4F-84FF-464B3EC36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08680"/>
                <a:ext cx="917820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1B783E-DD19-424F-8EF4-0059A409F349}"/>
                  </a:ext>
                </a:extLst>
              </p14:cNvPr>
              <p14:cNvContentPartPr/>
              <p14:nvPr/>
            </p14:nvContentPartPr>
            <p14:xfrm>
              <a:off x="221040" y="182880"/>
              <a:ext cx="91594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1B783E-DD19-424F-8EF4-0059A409F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73520"/>
                <a:ext cx="917820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4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75B1E-42C8-4CD6-95EA-878F5E3C7605}"/>
                  </a:ext>
                </a:extLst>
              </p14:cNvPr>
              <p14:cNvContentPartPr/>
              <p14:nvPr/>
            </p14:nvContentPartPr>
            <p14:xfrm>
              <a:off x="15120" y="236160"/>
              <a:ext cx="909108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75B1E-42C8-4CD6-95EA-878F5E3C7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26800"/>
                <a:ext cx="910980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9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7070C-7C2A-4211-AFB6-3086622D9E80}"/>
                  </a:ext>
                </a:extLst>
              </p14:cNvPr>
              <p14:cNvContentPartPr/>
              <p14:nvPr/>
            </p14:nvContentPartPr>
            <p14:xfrm>
              <a:off x="297000" y="274320"/>
              <a:ext cx="835200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7070C-7C2A-4211-AFB6-3086622D9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64960"/>
                <a:ext cx="83707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56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79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2020-10-23T02:07:58Z</dcterms:created>
  <dcterms:modified xsi:type="dcterms:W3CDTF">2020-10-24T03:23:25Z</dcterms:modified>
</cp:coreProperties>
</file>