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11:31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1863 0,'0'0'0,"0"-21"31,0-1-31,22 22 0,-1-21 15,0 0-15,0 21 0,0-21 0,0 0 16,1 0-16,-1-1 0,0 1 16,0 21-16,-21-21 0,21 0 0,0 21 15,-21 21 17,0 0-32,0 0 15,-21 1-15,0 20 0,0-21 16,0 21-16,0-20 0,-1 20 0,1-21 15,0 21-15,0-20 0,0-1 0,21 0 16,-21 0-16,21 0 16,-22-21 77,1 0-77</inkml:trace>
  <inkml:trace contextRef="#ctx0" brushRef="#br0" timeOffset="2215.28">4191 1185 0,'21'0'47,"0"0"-47,-21-21 0,21 21 16,-21-21-16,22 21 0,-1-21 0,0 21 16,-21-21-16,0 0 0,21-1 15,-21 1-15,21 0 16,-21 0-16,0 0 0,0 0 0,0-1 15,0 1-15,-21 21 16,0-21-16,0 21 0,0 0 0,-1 0 16,-20 0-16,21 0 0,-21 0 15,-1 21-15,22 0 0,-21 1 0,-1-1 16,1 0-16,21 21 0,-21-21 16,-1 22-16,1-22 0,0 21 0,20 1 15,-20-1-15,0 0 0,21 1 0,-1-1 16,1 0-16,0 1 0,0 20 15,21-21-15,0 22 0,0-22 0,0 1 16,0-1-16,0 0 0,21 22 16,0-43-16,0 0 15,1 21-15,-1-42 0,21 22 0,-21-1 16,0-21-16,22 0 0,-22 21 0,0-21 16,21 0-16,-20 0 0,-1 0 15,0 0-15,0 0 0,0-21 0,0 21 16,1-21-16,-1-1 0,0 22 0,0-21 15,0 0-15,0 0 0,1 0 16,-1-22-16,0 22 0,0 0 0,-21 0 16,21-21-16,0 20 0,-21 1 15,0 0-15,22 0 0,-22 0 0,0 0 16,0-1-16,0 1 0,0 0 16,0 0-16,-22 21 31,1 0-31,0 0 0,21 21 15,-21 0-15,0 0 0,21 1 16,0-1-16,0 0 0,-21 21 0,21-21 16,-22 22-16,22-22 0,0 21 0,0-21 15,0 1-15,0-1 0,0 21 16,0-21-16,0 0 0,22-21 0,-1 22 16,0-22-16,0 0 0,0 0 0,0 0 15,1 0-15,20 0 0,-21 0 16,0 0-16,22 0 0,-22 0 15,0-22-15,21 1 0,-21 0 0,1 0 16,-1 0-16,-21 0 0,21-1 16,-21-20-16,0 0 0,0 21 0,0-22 15,0 1-15,0 21 0,-21-22 0,0 22 16,-1 0-16,1 0 0,0 0 16,0 21-16,0 0 0,-22 0 0,22 0 15,0 0-15,-21 21 0,21 0 0,-1 0 16,1-21-16,0 21 0,0 1 15,0 20-15,0-21 0,21 0 16,0 0-16,0 1 0,0-1 0,0 0 16,0 0-16,0 0 0,0 0 15,21 1-15,0-22 0,0 21 16,0-21-16,0 0 0,22 0 0,-22 0 16,21 0-16,-21 0 0,22 0 15,-22 0-15,21-21 0,1 21 0,-22-22 16,21 1-16,0 0 0,-20 0 15,20 0-15,0 0 0,-21-1 0,22 1 16,-22 0-16,21 0 0,-21 0 0,1 0 16,-22-1-16,21 22 15,-42 0 17,-1 22-32,1-1 15,0-21-15,21 42 0,0-21 16,-21 0-16,0 1 0,0 20 0,21-21 15,0 0-15,-22 0 0,22 22 0,-21-22 16,21 0-16,0 0 0,0 0 16,0 1-16,0-1 0,0 0 15,0-42 32,0 0-47,0-1 0,21-20 0,1 21 16,-22 0-16,21-22 15,0 22-15,0-21 0,-21 21 0,21-22 16,0 22-16,1 0 0,-1 0 0,0 0 16,0 0-16,0-1 0,0 22 15,1 0-15,-1 0 0,0 22 16,-21-1-16,0 0 0,0 0 16,0 21-16,0-20 0,0-1 15,0 21-15,0-21 0,0 0 0,0 22 16,0-22-16,0 0 0,0 0 0,0 0 15,0 1-15,0-1 0,0 0 16,0 0 0,0-42 46,21 0-62,0 0 16</inkml:trace>
  <inkml:trace contextRef="#ctx0" brushRef="#br0" timeOffset="5107.43">5207 1947 0,'0'22'31,"21"-22"-15,-21 21-1,0 0 17,21-21-32,0 0 31,-21-21-15,22 0-1,-1 21-15,-21-22 0,21 1 0,0 0 16,-21 0-16,21 0 0,0 0 0,1-1 15,-1-20-15,21 21 0,-21-21 16,0 20-16,22-20 0,-22 21 16,21 0-16,-21 0 0,22-1 0,-22 22 15,0 0-15,0 0 0,0 0 0,1 0 0,-1 0 16,0 0-16,-21 22 16,0-1-16,21 0 0,-21 0 15,21-21-15,-21 21 0,0 0 31,0-42 1,0 0-17,-21 0-15,21 0 0,-21 21 16,0-21-16,21-1 0,-21 22 0,-1 0 16,1-21-16,0 21 15,0 0-15,0 0 0,0 0 16,-1 0-16,1 21 15,0-21-15,21 22 0,-21-1 16,0 0-16,0 0 0,21 0 0,0 22 16,0-22-16,-22 0 0,22 21 0,0-21 15,-21 22-15,21-22 0,0 0 16,0 21-16,0-20 0,0-1 0,0 0 16,0 0-16,21 0 0,1-21 15,-1 21-15,0-21 16,0 0-16,0 0 0,0 0 15,1 0-15,-1-21 0,0 21 0,0-21 16,0 0-16,0 0 0,22 0 16,-22-1-16,-21-20 0,21 21 15,0-21-15,0-22 0,1 22 0,-1-1 16,0-20-16,-21 21 0,21-22 0,0 22 16,0-1-16,-21-20 0,0 21 15,22-1-15,-1 1 0,-21 0 0,0 20 16,0 1-16,0 0 0,0 0 0,0 0 15,-21 42 17,21 0-32,0 21 15,-22-20-15,1 20 0,21 0 0,0-21 16,-21 22-16,0-1 0,0 0 16,21 1-16,-21-1 0,21 0 0,0 22 15,0-22-15,0 1 0,0-22 16,0 21-16,0 0 0,0-20 0,0 20 15,0-21-15,0 0 0,0 0 0,21 1 16,0-1-16,0 0 0,0 0 16,0-21-16,1 0 0,-1 0 15,0 0-15,0 0 0,0 0 16,0 0-16,1-21 0,-22 0 16,21 21-16,0-21 0,0-1 15,-21-20-15,21 21 0,-21 0 0,21-22 16,-21 22-16,0 0 0,0 0 0,22 0 15,-22 0-15,0-1 0,0 1 16,0 0-16,-22 42 47,22 0-47,-21 1 0,21-1 0,0 0 16,0 0-16,0 0 0,-21 0 0,21 1 15,0-1-15,0 0 0,0 0 16,0 0-16,0 0 0,21 1 15,0-22-15,-21 21 0,22-21 16,-1 0-16,0 0 0,0 0 16,0 0-16,0 0 15,1 0-15,-1 0 0,0 0 0,21-21 16,-21-1-16,1 1 0,-1 0 0,0 0 16,0 0-16,0 0 0,0-22 15,1 1-15,-1 0 0,0-1 0,0 1 16,0-22-16,0 22 0,1-21 0,-1 20 15,0-20-15,-21 20 0,0-20 16,21 21-16,-21-1 0,21 1 0,-21 0 16,0-1-16,0 22 0,0 0 0,0 0 15,0 0-15,0-1 16,-21 22 0,0 0-16,0 0 0,21 22 0,-21 20 15,-1-21-15,22 21 0,-21-20 16,0 20-16,0 21 0,21-20 0,-21-1 15,0 0-15,-1 1 0,22 20 0,-21-20 16,0-1-16,21 21 0,-21-20 16,21-1-16,0 22 0,0-22 0,0 0 15,0-21-15,0 22 0,0-1 0,0-21 16,0 0-16,0 1 0,21-1 16,0 0-16,-21 0 0,21-21 0,1 0 15,-1 21-15,0-21 0,0 0 16,0 0-16,0 0 0,22 0 0,-22-21 15,0 21-15,0-21 0,0 21 16,1-21-16,-1 0 0,0-22 0,0 22 16,0 0-16,0-21 0,1 20 0,-22-20 15,21 21-15,-21 0 0,21 0 16,-21-1-16,0 1 0,0 0 16,0 42 15,0 0-31,0 1 0,-21-1 15,21 0-15,0 0 0,0 0 16,-21 0-16,21 1 0,0-1 0,0 0 16,0 0-16,0 0 0,0 0 15,0 1-15,0-1 0,0 0 16,21-21-16,0 21 0,0-21 16,0 0-16,0 0 0,1 0 15,-1 0-15,0 0 0,0 0 16,0-21-16,0 21 0,1-21 0,-1 0 15,-21-1-15,21 22 0,0-42 0,0 21 16,-21 0-16,21 0 0,1-22 16,-22 22-16,0-21 0,21 21 0,-21-1 15,21 22-15,-21-21 0,0 0 0,0 42 47,-21 0-47,0 1 0,21-1 16,-22 0-16,22 0 0,0 21 15,-21-20-15,21-1 0,-21 0 0,21 0 16,0 0-16,0 0 0,0 1 0,0-1 16,0 0-16,21-21 15,0 0-15,1 0 16,-1 0-16,0 0 0,0 0 0,0 0 16,0 0-16,1 0 0,-1 0 0,0-21 15,0 0-15,0 21 0,0-22 0,-21 1 16,0 0-16,22-21 15,-22 21-15,0-1 0,0-20 0,0 21 16,0-21-16,0 20 0,-22 1 0,1 21 16,0-21-16,0 21 0,0 0 15,0 0-15,-1 0 0,1 0 0,0 0 16,0 0-16,0 0 16,21 21-1,21-21 1,0 0-16,0 0 0,0 0 0,1-21 15,-1 21-15,0 0 0,0 0 16,0 0-16,22-21 0,-22 21 16,0 0-16,0 0 0,0 0 0,22 0 15,-22 0-15,0 0 0,0 0 0,0 0 16,0 0-16,1 21 0,-1-21 16,0 21-16,0 0 0,-21 1 15,21-22-15,-21 21 0,0 0 0,0 0 16,0 0-16,0 0 15,0 1-15,0-1 0,0 0 0,0 0 16,-21 0-16,21 0 0,-21 1 0,21-1 16,-21-21-16,21 21 0,0 0 0,-21-21 15,21 21-15,0-42 47,0 0-31,21 0-16,-21 0 15,21-1-15,0 1 0,0-21 0,0 21 16,1-22-16,-1 22 0,0-21 0,0 0 16,0 20-16,22-20 0,-22 21 15,0 0-15,0 21 0,21 0 0,-20 0 16,-1 0-16,0 21 0,-21 0 16,0 0-16,0 22 15,0-22-15,0 0 0,0 0 0,0 21 16,0-20-16,0-1 0,0 0 15,0 0-15,0 0 0,0 0 0,0 1 16,0-1-16,0 0 16,0 0-16,-21-21 47,0 0-32,21-21 1,0 0-16</inkml:trace>
  <inkml:trace contextRef="#ctx0" brushRef="#br0" timeOffset="6179.83">8805 1884 0,'0'0'0,"21"0"0,-21-21 16,0 0-1,22-1-15,-22 1 0,0 0 16,0 0-16,0 0 0,0 0 15,0-1-15,0 1 0,-22 0 16,1 21-16,21-21 0,-21 21 0,0 0 16,0-21-16,0 21 0,-1 0 0,-20 0 15,21 0-15,0 0 0,0 21 0,-1 0 16,1 0-16,-21 0 0,21 1 16,0 20-16,21-21 0,-22 0 15,1 22-15,21-22 0,-21 21 0,21-21 16,0 0-16,0 1 0,0-1 15,0 0-15,0 0 0,0 0 0,21-21 16,0 0-16,1 21 0,-1-21 0,0 0 16,0 0-16,0 0 0,0 0 0,1 0 15,-1-21-15,0 21 0,0-21 16,0 21-16,0-21 0,1 0 0,-1 0 16,0-1-16,-21 1 0,21-21 0,-21 21 15,21-22-15,-21 22 0,0 0 0,0-21 16,21 21-16,-21-1 0,0 1 15,0 0 1,0 42 0,-21 0-16,21 1 15,-21-22-15,21 21 0,-21 21 0,21-21 16,0 0-16,-21 1 0,21-1 0,0 0 16,0 0-16,0 0 0,0 0 0,0 1 15,0-1-15,0 0 16,0 0-16,21-21 0,0 21 15,0-21-15,0 0 0,1 0 0,20 0 16,-21 0-16,0 0 0,0 0 16,1-21-16,-1 0 0,21 21 15,-21-21-15,0 0 0,1-1 16,-1 1-16,0-21 0,0 0 0,0-1 16,0 1-16,1 0 0,-1-1 15,-21-20-15,21 20 0,0-20 0,0 21 16,-21-22-16,21 1 0,-21 20 0,0-20 15,0 20-15,0-20 0,22 21 16,-22-1-16,0 1 0,0 0 0,0 20 16,0 1-16,0 0 0,0 0 0,-22 21 31,22 21-31,-21 0 0,21 22 16,0-1-16,-21-21 0,0 21 0,21 22 15,-21-22-15,21 1 16,-21 20-16,21-21 0,-22 22 0,1-22 15,21 1-15,0 20 0,0-21 0,-21 22 16,21-22-16,0 1 0,0-1 16,0 0-16,0 1 0,0-1 0,0-21 15,0 21-15,0-20 0,0-1 0,21 0 16,-21 0-16,21-21 0,1 21 0,-1-21 16,0 0-16,0 0 0,0 0 15,0 0-15,1 0 0,-1 0 0,0 0 16,0-21-16,0 21 0,0-21 0,1 21 15,-1-21-15,21 0 0,-21-1 0,0 1 16,1 0-16,-1 21 16,-21-21-16,21 0 0,-21 0 0,21-1 15,-21 1-15,0 0 0,0 0 16,0 0-16,0 0 0</inkml:trace>
  <inkml:trace contextRef="#ctx0" brushRef="#br0" timeOffset="6520.14">7768 1122 0,'-21'0'93,"0"0"-77,0 0 0,-1 0-16,1 0 0</inkml:trace>
  <inkml:trace contextRef="#ctx0" brushRef="#br0" timeOffset="6772.02">6667 1291 0,'0'0'16,"22"0"-1,-1 0 1,0 0-16,0 0 0,0 0 0,22-21 16,-22 21-16,21 0 0,-21 0 15,0-21-15,22 21 0,-22 0 0,0 0 16,0 0-16,0-21 15,-42 21 17,0 0-32,0 0 0</inkml:trace>
  <inkml:trace contextRef="#ctx0" brushRef="#br0" timeOffset="6995.83">6371 1207 0,'0'0'0,"21"0"31,-21-22 47</inkml:trace>
  <inkml:trace contextRef="#ctx0" brushRef="#br0" timeOffset="8600">10985 1312 0,'22'0'47,"-1"0"-47,0 0 0,0 0 16,0-21-16,0 21 0,1-21 15,-1 21-15,0-21 0,0 0 0,0 21 16,0-21-16,1-1 0,-1 1 0,0 21 16,-21-21-16,21 0 15,-21 0-15,0 0 0,-21-1 16,-21 22-16,20 0 15,1 0-15,-21 0 0,0 22 16,20-22-16,-20 21 0,0 0 0,-1 0 16,1 0-16,21 0 0,0 1 0,-22-1 15,22 0-15,0 0 0,21 0 16,0 0-16,0 1 0,0-1 16,0 0-16,0 0 0,21 0 15,0 0-15,1-21 0,20 22 0,-21-1 16,21 0-16,1 0 0,-22 21 0,21-20 15,1-1-15,-22 21 0,0-21 16,21 22-16,-42-22 0,21 21 0,-21-21 16,0 0-16,0 22 0,0-22 15,-21 0-15,0 0 0,0 0 0,-21 1 16,20-1-16,-20 0 0,21-21 0,-21 0 16,-1 0-16,22 0 0,-21 0 15,21 0-15,-1 0 0,-20 0 0,21-21 16,0 0-16,0-1 0,-1 1 0,1 0 15,21-21-15,-21 21 0,21-22 16,-21 1-16,21 21 0,0 0 16,0-22-16,0 22 0,0 0 15,0 42 17,0 0-32,0 0 0,21 1 0,-21-1 15,21 0-15,-21 0 0,21 21 0,1-20 16,-1-1-16,-21 0 0,21 21 15,21-21-15,-21 1 0,1-1 0,-1 0 16,0-21-16,21 21 0,-21-21 0,1 0 16,20 0-16,-21 0 0,0 0 0,22 0 15,-22 0-15,0 0 16,21 0-16,-21-21 0,22 0 0,-22 0 16,0-1-16,0 1 0,22 0 0,-22-21 15,0 21-15,0-22 0,0 1 0,-21 0 16,21-1-16,1 1 0,-22-22 15,0 22-15,21 0 0,-21-1 0,21 1 16,-21 0-16,21-1 0,-21 1 0,0 21 16,0 0-16,0 0 0,0-1 15,0 1-15,0 42 32,-21 1-32,21-1 0,0 0 15,-21 21-15,0 1 0,21-1 16,-22 0-16,22 1 0,0-1 0,0 0 15,-21 22-15,21-22 0,0 0 16,0 1-16,0-1 0,0 0 0,0-20 16,0 20-16,0-21 0,0 0 0,0 0 15,0 1-15,0-1 0,21-21 16,1 0 0,-1-21-1,-21-1-15,21 22 0,-21-42 0,0 21 16,0 0-16,0 0 0</inkml:trace>
  <inkml:trace contextRef="#ctx0" brushRef="#br0" timeOffset="8798.89">11388 1609 0,'0'0'16,"0"-21"-1,21 21-15,0 0 16,0 0-16,0-22 0,0 22 15,1 0-15,-1 0 0,0-21 0,0 21 16,0 0-16,0 0 0,1-21 16,-1 21-16,0 0 0,-21-21 15,21 21-15,0 0 0</inkml:trace>
  <inkml:trace contextRef="#ctx0" brushRef="#br0" timeOffset="9883.59">12298 1799 0,'0'0'0,"42"-42"16,-42 21-1,21 21-15,-21-21 0,21 21 0,-21-22 16,0 1-16,0 0 0,0 0 16,0 0-16,-21 0 15,0 21-15,0-22 0,0 22 0,0 0 16,-1 0-16,1 0 0,0 0 16,0 0-16,0 22 0,-22-1 0,22 0 15,-21 0-15,21 0 0,0 22 0,-22-22 16,22 21-16,0-21 0,0 22 0,0-1 15,21-21-15,0 21 0,-22-20 16,22 20-16,0-21 0,0 0 0,0 0 16,0 1-16,22-1 15,-1-21-15,0 0 16,0 0-16,0 0 0,0-21 0,1 21 16,-1-22-16,0 1 0,0 21 15,0-21-15,22 0 0,-22 0 0,0 0 16,0-22-16,0 22 0,0 0 15,1-21-15,-1 20 0,0 1 0,-21-21 16,0 21-16,0 0 0,0-22 0,0 22 16,0 0-16,0 42 31,0 0-15,0 0-16,0 1 0,0 20 0,-21-21 15,21 21-15,0-20 0,0 20 16,0-21-16,0 21 0,0-20 15,0-1-15,0 0 0,0 0 0,0 0 16,21 0-16,0-21 0,0 0 16,0 0-16,1 0 15,-1 0-15,0 0 0,0 0 0,0-21 16,0 0-16,1 0 0,-1 0 16,0-22-16,0 22 0,0 0 15,-21-21-15,21-1 0,1 1 0,-1 0 16,-21-1-16,21 1 0,0-21 0,-21 20 15,0 1-15,21 0 0,-21 20 0,21-20 16,-21 0-16,0 21 16,0-22-16,0 22 0,0 0 0,0 0 15,0 0-15,0-1 0,0 1 16,0 42 0,-21 1-1,21-1-15,0 21 0,-21-21 0,21 22 16,-21-1-16,21-21 0,0 21 15,0 1-15,0 20 0,0-20 0,0-1 16,0 0-16,-21 1 0,21-1 0,0 0 16,0 1-16,0-1 0,0 0 0,0-21 15,0 1-15,0-1 16,0 0-16,21 0 0,-21 0 0,21-21 16,0 21-16,0-21 0,1 0 15,-1 0-15,0 0 16,-21-21-1,21 21-15,-21-21 0,21 0 0,-21 0 16,0 0-16,0-1 0,0 1 0</inkml:trace>
  <inkml:trace contextRef="#ctx0" brushRef="#br0" timeOffset="10091.48">12636 1609 0,'22'0'31,"-1"-21"-31,0 21 16,0 0-16,0 0 0,0 0 15,1-22-15,-1 22 0,0 0 0,0 0 16,0 0-16,22-21 0,-22 21 0,0 0 16,0 0-16,0 0 0,0 0 15,1 0-15</inkml:trace>
  <inkml:trace contextRef="#ctx0" brushRef="#br0" timeOffset="11400.34">13166 1947 0,'0'-21'32,"0"0"-17,21 21-15,0-21 0,0 21 0,-21-21 16,21 0-16,0 21 0,1-22 15,-1 1-15,0 0 0,-21 0 0,21 21 16,-21-21-16,21 0 0,-21-1 16,0 1-16,0 0 0,0 0 0,0 0 15,0 0-15,-21 21 0,0 0 16,0 0-16,0 0 0,-1 0 16,1 0-16,0 0 0,0 21 0,0 0 15,0 0-15,-1 21 0,1-20 0,0 20 16,21-21-16,-21 0 0,21 22 15,0-22-15,0 21 0,0-21 0,0 0 16,0 1-16,0-1 0,21 0 0,0-21 16,0 21-16,1-21 0,20 0 15,-21 0-15,0 0 0,0 0 16,22 0-16,-22 0 0,0 0 0,21 0 16,-20-21-16,-1 21 0,0-21 0,0 0 15,0 21-15,0-22 0,1 1 0,-1 0 16,-21 0-16,0 0 0,21 0 15,-21-1-15,0 1 0,21-21 0,-21 21 16,0 0-16,0-1 0,0 1 0,0 0 16,0 0-16,0 42 31,0 0-15,0 0-16,0 1 0,0 20 15,0-21-15,0 0 0,0 0 16,0 1-16,0-1 0,0 21 0,0-21 15,0 0-15,0 1 0,-21-1 0,21 0 16,-21 0-16,21 0 16,0-42 31,0 0-47,21 0 15,-21 0-15,0-1 0,21 1 0,-21 0 16,0 0-16,21-21 0,-21 20 15,21 1-15,1-21 0,-22 21 0,21 0 16,0-1-16,0 1 0,0 21 16,0-21-16,1 21 0,-1 0 15,0 0-15,-21 21 0,21 0 16,-21 1-16,0-1 0,21 0 16,-21 0-16,0 0 0,21 0 0,-21 1 15,0-1-15,0 0 0,0 0 0,0 21 16,0-20-16,0-1 0,0 0 15,0 0-15,0 0 16,0-42 31,0 0-31,22 0-16,-1 0 0,0-1 15,-21-20-15,21 21 0,0 0 0,0-22 16,22 22-16,-22 0 0,0 0 0,0 0 15,22 21-15,-22-21 0,0 21 16,0 0-16,0 0 0,0 0 0,1 0 16,-1 21-16,0 0 0,0-21 0,-21 42 15,0-21-15,0 1 0,0-1 16,21 0-16,-21 21 0,0-21 0,0 1 16,0-1-16,0 0 0,0 21 15,0-21-15,0 1 0,-21-1 16,0 0-16,21 0 15,-21-21-15,21-21 32,0 0-32</inkml:trace>
  <inkml:trace contextRef="#ctx0" brushRef="#br0" timeOffset="11784.12">14457 1947 0,'21'0'16,"0"0"-16,0 0 15,0 0-15,1 0 0,-1 0 16,0-21-16,21 0 0,-21 21 16,1-21-16,-1 0 0,0 21 0,0-21 15,0-1-15,0 1 0,-21 0 16,0 0-16,0 0 0,0 0 15,0-1-15,-21 22 16,0 0-16,0 0 16,0 0-16,-22 22 0,22-1 0,0 0 15,0 0-15,0 0 0,21 0 16,-21 1-16,-1-1 0,22 0 0,0 21 16,0-21-16,0 1 0,0-1 0,0 0 15,0 0-15,0 0 0,0 0 0,22 1 16,-1-22-16,0 0 15,0 21-15,0-21 0,0 0 0,1 0 16,-1 0-16,21 0 0,-21 0 16,0 0-16,1-21 0,-1 21 0,0-22 15,0 1-15</inkml:trace>
  <inkml:trace contextRef="#ctx0" brushRef="#br0" timeOffset="12315.91">15176 1651 0,'0'21'16,"0"0"-16,-21 1 15,21-1-15,0 0 0,-21 21 16,21-21-16,-21 1 0,21-1 0,-21 0 16,21 0-16,0 0 0,0 22 15,0-22-15,-21-21 0,21 21 16,0 0-16,-22 0 0,22 0 0,0 1 15,-21-22-15,21 21 16,0-42 31,0-1-47,0 1 0,0 0 16,0 0-16,0 0 0,0-22 15,0 22-15,0 0 0,21-21 0,1-1 16,-1 22-16,0-21 0,0 21 0,0 0 15,22-22-15,-1 22 0,-21 0 0,21 0 16,1 21-16,-22-21 16,21 21-16,-21 0 0,1 0 0,-1 0 15,0 0-15,0 21 0,-21 0 0,0 0 16,0 0-16,21 0 0,-21 22 0,0-22 16,0 21-16,0-21 0,0 1 15,0 20-15,0-21 0,-21 21 0,21-20 16,-21-1-16,21 0 0,-21 0 0,21 0 15,0 0-15,-21 1 0,21-1 0,-22-21 16,22 21-16,0-42 47,0 0-31,0-1-16,22 1 0</inkml:trace>
  <inkml:trace contextRef="#ctx0" brushRef="#br0" timeOffset="12619.74">15790 1122 0,'0'21'0,"-21"0"0,21 22 16,-21-22-16,21 21 0,0 0 15,0 1-15,0-1 0,0 0 0,-21 1 16,21-1-16,0 22 0,0-22 16,0 0-16,-21 1 0,21-1 0,0 0 15,0 1-15,0-22 0,0 21 0,0-21 16,0 0-16,-22 1 0,22-1 0,0 0 16,0 0-16,0 0 15,22-21 16,-22-21-31,21 0 0,0 0 0</inkml:trace>
  <inkml:trace contextRef="#ctx0" brushRef="#br0" timeOffset="13110.97">16235 1693 0,'0'0'0,"0"-42"15,0 21-15,0 0 0,0 0 16,-21 21 15,-1 0-31,1 0 0,0 21 0,0 0 16,0 0-16,0 0 0,-1 0 16,1 1-16,0-1 0,21 0 0,0 0 15,0 0-15,0 0 0,0 1 16,21-22-1,0 0-15,1 0 0,-1 0 16,0 0-16,0 21 0,21-21 0,-20 0 16,-1 0-16,0 0 0,0 0 0,0 21 15,0-21-15,1 0 0,-1 0 16,-21 21-16,21-21 0,0 21 16,-21 0-16,0 1 15,0-1-15,-21 0 16,0-21-16,0 21 15,-1-21-15,1 21 0,0-21 0,0 21 16,0-21-16,0 0 0,-1 22 0,1-22 16,0 0-16,0 0 0,0 0 0,0 0 15,-1 0-15,1 0 16,0 0 0,0 0-16,21-22 15,0 1 1,0 0-1</inkml:trace>
  <inkml:trace contextRef="#ctx0" brushRef="#br0" timeOffset="13390.81">15557 1503 0,'-21'-42'15,"21"20"1,21 22-16,1 0 0,-1-21 0,0 21 16,0 0-16,21 0 0,-20 0 15,20-21-15,-21 21 0,21 0 0,1 0 16,-22 0-16,21 0 0,-21 0 16,1 0-16,-1 0 0,0 0 0,0 0 15,0 0-15,-21-21 47</inkml:trace>
  <inkml:trace contextRef="#ctx0" brushRef="#br0" timeOffset="14300.24">17759 1058 0,'21'-21'0,"-42"42"0,42-63 0,0 21 0,0 0 16,0 0-16,-21-1 0,22 1 15,-22 42 32,0 1-47,0-1 0,-22 0 16,1 0-16,0 21 0,0 1 0,0-1 15,-22 22-15,22-22 0,-21 0 16,0 22-16,-1-22 0,1 22 0,0-1 16,-22 1-16,22-1 0,-1 1 15,-20 20-15,21-20 0,-1-1 16,1 1-16,0-1 0,-1-20 0,1 20 16,0-21-16,20 1 0,-20 20 0,21-20 15,0-22-15,0 21 0,-1-21 0,22 0 16,-21 1-16,21-1 0,0 0 15,21-42 17,1 0-17,-22-1-15,21 1 0,0 0 16,0 0-16,0 0 0</inkml:trace>
  <inkml:trace contextRef="#ctx0" brushRef="#br0" timeOffset="14715.43">18161 1482 0,'0'0'0,"0"-21"15,0-1-15,0 1 16,0 0 0,0 42 15,-21 0-15,21 22-16,0-22 0,0 21 15,-21 1-15,21 20 0,0-21 0,-22 1 16,22-1-16,0 22 0,0-22 15,-21 0-15,21-21 0,0 22 0,-21-22 0,21 21 16,0-21-16,0 1 0,0-1 16,0 0-16,0-42 62,0 0-62,0-1 0,0 1 16</inkml:trace>
  <inkml:trace contextRef="#ctx0" brushRef="#br0" timeOffset="15171.17">17928 1461 0,'0'0'15,"0"-22"-15,0 1 16,0 0-16,21 21 16,0-21-16,1 21 0,-1-21 15,0 21-15,21 0 0,-21 0 0,22 0 16,-1-21-16,0 21 0,1 0 16,-1 0-16,22 21 0,-22 0 15,0-21-15,22 21 0,-22 21 0,0-20 16,1-1-16,-22 21 0,0 0 15,21-20-15,-42 20 0,0 0 0,22 1 16,-22-22-16,0 21 0,0 0 0,-22-20 16,1 20-16,-21-21 0,21 21 15,-22-20-15,1 20 0,0-21 0,-1 0 16,1 0-16,-21 1 0,20-1 0,1 0 16,0-21-16,-1 21 0,1-21 0,0 21 15,20-21-15,-20 21 0,21-21 16,0 0-16,0 0 15,-1 0 1,22-21 15,22 21-31,-1-21 0,0 0 16,21 0-16</inkml:trace>
  <inkml:trace contextRef="#ctx0" brushRef="#br0" timeOffset="18671.34">19262 1524 0,'21'0'47,"0"0"-47,0 0 16,0 0-16,0 0 15,1 0-15,-22-21 0,21 21 16,0 0-16,0-21 0,0 21 0,0 0 16,1-21-16,-1 21 0,0 0 15,0-22-15,-21 1 16,21 21-16,-21-21 0,0 0 16,-21 21-1,0 0-15,0 0 0,-22 0 16,22 0-16,-21 0 0,21 0 0,0 0 15,-22 21-15,22 0 0,0-21 0,-21 21 16,20 1-16,1-1 0,0-21 16,0 21-16,0 0 0,21 0 0,0 0 15,-21 1-15,21-1 0,0 0 16,0 0-16,0 0 16,0 0-16,21 1 0,0-22 15,0 21-15,0-21 0,0 0 0,1 21 16,-1-21-16,0 0 0,0 21 15,0-21-15,0 0 0,1 21 0,-1-21 16,-21 21-16,21 1 0,0-22 0,-21 21 16,21-21-16,-21 21 0,0 0 15,0 0-15,0 0 16,0 1-16,0-1 16,0 0-16,-21 0 0,0-21 15,0 21-15,0-21 16,-1 0-16,1 21 0,-21-21 0,21 0 15,0 22-15,-1-22 0,1 0 0,-21 0 16,21 0-16,0 0 0,-22 0 16,22 0-16,0 0 0,0 0 0,0 0 15,-1 0-15,1 0 0,0 0 0,21-22 16,-21 22 0,42 0 62</inkml:trace>
  <inkml:trace contextRef="#ctx0" brushRef="#br0" timeOffset="19987.2">4339 2561 0,'0'0'0,"-21"0"0,0 0 0,0 0 16,-1 0-16,1-21 0,42 21 78,1 0-78,-1 0 16,0 0-16,0 0 0,0 0 0,0 0 15,22 0-15,-1 0 0,0 0 16,1 0-16,-1 0 0,0 0 16,1 0-16,20 0 0,-20 0 0,20 0 15,1 0-15,-22 0 0,21 21 0,1-21 16,-1 0-16,-20 0 0,20 0 16,22 0-16,-22 21 0,1-21 0,-1 0 15,22 0-15,0 0 0,-1 0 0,-20 0 16,21 0-16,-1 0 0,1 0 15,0 0-15,-1 0 0,1 0 0,0 0 16,-1 0-16,1 0 0,0 0 0,-1 0 16,1 0-16,-22 0 0,22 0 15,0 0-15,-1 0 0,1 0 0,-21 0 16,41 0-16,-20 0 0,0-21 16,21 21-16,-22 0 0,22 0 0,0 0 15,-21 0-15,20 0 0,1 0 16,0 0-16,-21 0 0,21 0 0,-1 0 15,-20 0-15,21 0 0,-21 0 0,-1 0 16,-20 0-16,-1 0 0,-20 21 0,-1-21 16,-21 0-16,0 0 0,0 0 15,1 0-15,-22-21 78</inkml:trace>
  <inkml:trace contextRef="#ctx0" brushRef="#br0" timeOffset="20875.18">11790 2477 0,'0'0'0,"-21"0"0,-22 0 15,22 0-15,0-22 0,0 22 0,0 0 16,-1 0-16,1 0 0,0 0 16,0 0-16,0 0 0,0 0 15,-1 0-15,44 0 47,-1 0-47,0 22 0,21-22 0,1 0 16,-1 0-16,21 0 0,1 21 15,-1-21-15,1 0 0,21 0 16,-22 21-16,22-21 0,21 0 0,-22 0 16,1 0-16,0 0 0,20 0 15,1 0-15,0 0 0,0 0 0,21 0 16,-21 0-16,21 0 0,-21 0 0,21 0 16,-22 0-16,1 0 0,21 0 0,-21 0 15,21 0-15,-21 0 0,0 0 16,0 0-16,-22 0 0,22 0 0,-21 0 15,21 0-15,-22 0 0,22 0 0,-21 0 16,-1 0-16,1 0 0,0-21 16,-22 21-16,1 0 0,-22 0 0,0 0 15,1-21-15,-22 21 0,0 0 16,0 0-16,0 0 0,-21-22 47,0 1-16</inkml:trace>
  <inkml:trace contextRef="#ctx0" brushRef="#br0" timeOffset="21608.48">17526 2688 0,'0'0'0,"-42"0"15,20 0-15,-105-42 16,106 42-16,-21 0 0,0 0 0,20 0 16,1-21-16,-21 21 0,21 0 15,0 0-15,-1 0 0,44 0 31,-1 21-15,21-21-16,0 21 0,22-21 0,-1 0 16,1 0-16,21 0 0,-1 0 0,1 0 15,21 0-15,0 0 0,-1 0 0,1 0 16,21 0-16,-21 0 0,21 0 16,-21 0-16,21-21 0,-21 21 15,0 0-15,-1 0 0,1 0 0,0 0 0,-21 0 16,21 0-16,-22 0 15,-20 0-15,20 0 0,-20 0 0,-1 0 16,-20 0-16,-1 0 0,0 0 0,-20 0 16,-1 0-16,0 0 0,0-21 15,-21 0 32,21-1-31,-21 1-16,0 0 15</inkml:trace>
  <inkml:trace contextRef="#ctx0" brushRef="#br0" timeOffset="30887.95">1418 3874 0,'0'0'0,"21"0"0,0 0 16,1 0-16,-22-22 15,21 22-15,0 0 0,0-21 0,0 0 16,0 21-16,-21-21 0,22 0 16,-1 0-16,0 21 0,0-22 15,0 1-15,-21 0 0,21 0 0,-21 0 16,0 0-16,0-1 16,-42 22-16,21 0 0,-21 0 15,20 0-15,-20 0 0,-21 22 16,20-22-16,1 21 0,0 0 0,-1 0 15,1 0-15,0 0 0,20 1 16,-20-1-16,42 21 0,-21-21 0,21 0 16,0 1-16,0-1 0,0 0 15,0 21-15,0-21 0,21 1 0,0-1 16,0 0-16,1 0 0,20 0 16,-21 0-16,21 1 0,1-1 15,-22 0-15,21 0 0,-21 0 0,1 0 16,-1 1-16,0-1 0,-21 0 15,0 0-15,0 0 0,0 0 16,-21 1-16,-22-1 16,22-21-16,0 0 0,-21 21 0,21-21 15,-22 0-15,22 0 0,-21 0 0,21 0 16,-1 0-16,-20-21 0,21 0 16,0-1-16,0 1 0,-1 0 0,1 21 15,21-21-15,0 0 16,-21 21-16,21 21 31,21 0-31,0 0 16,1 0-16,-22 1 15,21-1-15,0-21 0,0 21 0,0 0 16,22-21-16,-22 0 0,0 21 0,0-21 16,21 0-16,-20 0 0,20 0 15,-21 0-15,21 0 0,1 0 0,-22-21 16,21 0-16,1 21 0,-22-21 15,21 0-15,-21-1 0,22 1 0,-22-21 16,21 21-16,-21-22 0,0 22 16,22-21-16,-22 0 0,0-1 15,-21-20-15,21 20 0,-21 1 0,21 21 16,-21-21-16,0-1 0,0 22 16,0-21-16,0 21 0,0-1 15,0 44 1,-21-1-1,21 0-15,0 21 0,-21-21 0,0 22 16,21-1-16,-21 0 0,21 1 16,0-1-16,0 0 0,-21 22 0,21-43 15,0 21-15,0 1 0,0-1 16,0-21-16,0 0 0,0 22 16,0-22-16,0 0 0,21-21 31,0 0-31,0-21 15,-21 0-15,0 0 16,0-22-16,0 22 0,0 0 16</inkml:trace>
  <inkml:trace contextRef="#ctx0" brushRef="#br0" timeOffset="31059.89">1757 4128 0,'21'-22'31,"0"22"-31,0-21 16,0 21-16,1-21 0,-1 21 16,0-21-16,21 21 0,-21-21 0,1 0 15,-1 21-15,0-22 0,0 22 0,0-21 16,0 21-16,1 0 0,-1 0 16</inkml:trace>
  <inkml:trace contextRef="#ctx0" brushRef="#br0" timeOffset="31935.61">2434 4276 0,'0'0'0,"21"0"16,0 0-16,1-21 15,-1 21-15,-21-22 0,21 1 16,-21 0-16,21 0 0,-21 0 15,21 0-15,-21-1 0,0 1 0,0 0 16,0 0-16,0 0 0,-21 0 0,0-1 16,0 1-16,0 21 0,-22 0 15,22 0-15,0 0 0,0 0 0,-22 0 16,22 21-16,-21 1 16,21-1-16,0 21 0,-1-21 0,1 22 15,0-1-15,0 0 0,0-21 0,21 22 16,-21-1-16,21-21 0,0 22 15,0-22-15,0 0 0,0 0 0,0 0 16,21-21-16,0 21 0,0-21 0,0 0 16,0 0-16,1 0 0,20 0 15,-21 0-15,0 0 0,22-21 0,-22 21 16,0-21-16,0 0 0,0 21 16,0-21-16,1 0 0,-1-1 15,0 1-15,-21-21 0,21 21 0,-21 0 16,0-22-16,0 22 0,0-21 15,0 21-15,0-1 0,0 1 0,0 0 16,0 0-16,0 42 31,0 0-31,0 0 0,0 1 0,-21-1 16,21 21-16,-21-21 0,21 0 16,0 22-16,0-22 0,0 0 0,0 0 15,0 22-15,0-22 0,0 0 0,0 0 16,21 0-16,0 0 15,0-21-15,0 0 0,1 0 16,20 0-16,-21 0 0,21 0 0,-20 0 16,20 0-16,-21-21 0,21 0 15,1 21-15,-22-21 0,21-21 0,-21 20 16,1 1-16,20-21 0,-21 0 0,0-1 16,0 1-16,1 0 0,-22-1 15,0 1-15,21-22 0,-21 22 0,21 0 16,-21-1-16,0 22 0,0-21 0,0 21 15,0 0-15,0-1 0,0 1 16,0 42 0,-21 1-1,21 20-15,-21-21 0,21 21 16,-22-20-16,22 20 0,0 21 0,0-20 16,-21-1-16,21 0 0,0 1 15,-21 20-15,21-20 0,0-22 0,0 21 16,0 0-16,0-20 0,0 20 0,0-21 15,0 0-15,0 0 0,21-21 16,0 0-16,1 0 0,-1 0 16,0 0-16,0 0 0,0 0 15,0-21-15,1 0 0,-1 0 0,0 0 16,-21 0-16,21-22 0,-21 22 16</inkml:trace>
  <inkml:trace contextRef="#ctx0" brushRef="#br0" timeOffset="32107.52">3069 4128 0,'0'0'16,"-21"0"-16,42-22 31,0 22-15,0 0-16,1-21 0,-1 21 0,0-21 15,0 21-15,0-21 0,0 21 0,1-21 16,-1 0-16,0 21 15,0 0-15</inkml:trace>
  <inkml:trace contextRef="#ctx0" brushRef="#br0" timeOffset="33207.89">3492 4339 0,'22'0'47,"-1"0"-47,0 0 0,0-21 0,0 21 16,0-21-16,1 21 0,-1-21 15,0 0-15,0-1 0,0 1 16,0 0-16,-21 0 0,22 0 0,-22 0 16,0-1-16,0 1 0,0 0 15,-22 21-15,1 0 0,0 0 16,0 0-16,0 0 0,0 21 0,-22 0 16,22-21-16,0 43 15,-21-22-15,20 0 0,1 0 0,0 22 16,21-22-16,0 21 0,0-21 0,0 0 15,0 1-15,0 20 0,42-21 16,-20 0-16,-1 0 0,0-21 16,0 0-16,21 0 0,-20 0 0,20 0 15,0 0-15,-21-21 0,22 0 16,-1 21-16,-21-21 0,22 0 0,-22 0 16,21-1-16,-21 1 0,0 0 0,1 0 15,-1 0-15,-21-22 0,0 22 16,0-21-16,21 21 0,-21 0 0,0-22 15,0 22-15,0 0 0,0 0 16,0 42 0,0 0-1,0 0-15,0 0 0,0 1 0,0-1 16,0 21-16,0-21 0,0 0 0,0 22 16,0-22-16,0 0 0,0 0 15,0 0-15,0 1 0,0-1 0,-21 0 16,21 0-1,0-42 17,21 0-32,-21 0 0,21-1 15,-21 1-15,21 0 0,0 0 16,-21-21-16,22-1 0,-1 22 16,-21-21-16,21 21 0,0-1 0,0 1 15,0 0-15,22 0 0,-22 21 16,0 0-16,0 0 0,0 0 15,-21 21-15,0 0 0,0 0 0,22 1 16,-22-1-16,0 0 0,0 21 0,21-21 16,-21 1-16,0-1 0,0 0 15,0 0-15,0 0 0,21 0 0,-21 1 16,0-1-16,21-21 0,0 0 16,0 0-1,1 0 1,-1 0-16,0 0 0,0-21 15,0-1-15,-21 1 0,21 0 0,1 0 16,-1-21-16,21 20 0,-21-20 16,0 0-16,22 21 0,-22-22 0,0 22 15,21 0-15,-20 0 0,-1 0 0,0 21 16,0 0-16,0 0 0,-21 21 16,0 0-16,0 0 0,0 0 15,0 22-15,0-22 0,0 21 0,0-21 16,0 0-16,0 22 0,-21-22 0,21 0 15,0 0-15,0 0 0,0 1 16,0-1-16,0 0 0,0 0 16,0 0-16,21-21 31,0 0-15,-21-21-16,22 0 0,-22 0 0,21 0 15,-21-1-15,21 22 0</inkml:trace>
  <inkml:trace contextRef="#ctx0" brushRef="#br0" timeOffset="34047.92">5165 4255 0,'21'0'47,"0"0"-47,0 0 0,0-22 15,0 22-15,1-21 0,-1 21 16,0-21-16,0 0 0,0 0 0,0 0 15,-21-1-15,22 1 16,-22 0-16,0 0 0,0 0 0,0 0 16,-22 21-1,1 0-15,0 0 0,0 0 0,0 0 16,21 21-16,-21 0 0,-1 0 16,1 21-16,21-20 0,0-1 15,0 21-15,0-21 0,-21 0 0,21 22 16,0-22-16,0 0 0,0 0 15,0 0-15,0 1 0,21-1 0,0 0 16,1 0-16,-1-21 0,0 0 16,0 0-16,21 0 0,-20 0 0,-1 0 15,21 0-15,-21 0 0,22-21 16,-22 21-16,0-21 0,21 0 0,-21-1 16,1 22-16,-1-21 0,0 0 0,-21 0 15,0-21-15,21 20 0,-21 1 0,0 0 16,0 0-16,0 0 0,0 0 15,0-1-15,0 1 16,0 42 15,0 1-31,0-1 16,0 0-16,0 0 0,0 0 0,-21 0 16,21 1-16,0 20 0,0-21 0,0 0 15,-21 0-15,21 1 0,-21-1 16,21 0-16,0 0 0,0 0 15,-22-21-15,22 21 0,0 1 16,0-44 15,0 1-15,0 0-16,0 0 0,0 0 16,22 0-16,-1-22 0,0 22 0,0-21 15,0-1-15,22 1 0,-22 21 16,21-21-16,-21-1 0,22 22 0,-1 0 15,-21 0-15,0 21 0,22 0 0,-22 0 16,0 0-16,0 0 0,0 0 16,-21 21-16,0 0 0,21 21 0,-21-20 15,22-1-15,-22 0 0,0 21 0,0-21 16,0 1-16,0 20 0,0-21 0,0 0 16,0 0-16,0 1 0,21-1 15,-21 0-15,0 0 0,0 0 16,0 0-16,0-42 47,0 0-47,0 0 15,0 0-15,0 0 0,0-1 16,0 1-16</inkml:trace>
  <inkml:trace contextRef="#ctx0" brushRef="#br0" timeOffset="34339.83">6498 3725 0,'0'0'0,"0"-21"0,0 0 0,0 42 32,0 0-32,0 1 15,21-1-15,-21 0 0,0 21 0,0-21 16,0 22-16,0-1 0,0 0 0,0 1 15,0-1-15,0 0 0,0-20 0,0 20 16,0 0-16,0-21 0,0 22 16,0-22-16,-21 21 0,21-21 0,0 1 15,0-1-15,21-21 47,0 0-47,1-21 0,-22-1 0,21 1 16</inkml:trace>
  <inkml:trace contextRef="#ctx0" brushRef="#br0" timeOffset="34771.42">6943 4085 0,'0'0'0,"21"-21"0,0 0 0,0 21 16,-21-21-16,0 0 0,21-1 16,-21 1-1,-21 21 1,0 0-16,0 0 15,0 21-15,-1-21 0,22 22 0,-21-1 16,0 0-16,0 0 0,0 0 16,21 0-16,0 1 0,-21-1 0,21 0 15,0 0-15,0 0 0,0 0 16,21-21 0,0 0-16,0 22 0,21-22 15,-20 0-15,-1 0 0,0 0 0,0 21 16,0-21-16,0 0 0,1 0 0,-22 21 15,0 0 1,-22 0 0,1-21-16,0 0 15,0 21-15,0-21 0,0 22 0,-22-22 16,22 0-16,0 0 0,-21 21 16,20-21-16,1 0 0,0 0 15,0 0-15,0 0 0,0 0 16,-1 0-16,1 0 15,21-21 1,-21 21-16,21-22 0,-21 1 16,21 0-16,0 0 0</inkml:trace>
  <inkml:trace contextRef="#ctx0" brushRef="#br0" timeOffset="35022.8">6181 3852 0,'0'0'0,"-22"0"0,1 0 16,42-21 0,1 21-16,-1 0 15,21 0-15,0-21 0,22 21 0,-22 0 16,22 0-16,-1-21 0,1 21 0,-22 0 16,22 0-16,-22-21 15,0 21-15,1 0 0,-1 0 0,0 0 0,-21 0 16,1 0-16,-1 0 0,0 0 15,-21-21 1,-21 21 0</inkml:trace>
  <inkml:trace contextRef="#ctx0" brushRef="#br0" timeOffset="35843.33">8572 4085 0,'22'0'15,"-1"-21"-15,0 21 16,-21-21-16,21 21 0,0-21 16,-21 0-16,21-1 0,1 1 0,-22 0 15,0 0-15,0 0 0,0 0 0,0-1 16,0 1-16,0 0 0,0 0 16,-22 0-16,1 0 0,0-1 15,-21 1-15,21 21 0,-22 0 0,22 0 16,-21 0-16,21 0 0,-22 0 0,22 0 15,-21 21-15,21-21 0,-22 43 16,22-22-16,-21 0 0,21 21 0,-1-20 16,1 20-16,0 0 0,0 1 0,21-1 15,0-21-15,0 21 0,0 1 16,0-22-16,0 0 0,0 0 0,0 0 16,21 1-16,0-1 0,0-21 0,1 0 15,-1 0-15,0 0 0,21 0 16,-21 0-16,1 0 0,-1 0 15,21-21-15,-21-1 0,0 1 0,22 0 16,-22 0-16,0 0 0,0 0 0,0-1 16,1-20-16,-1 21 0,-21 0 15,0-22-15,0 22 0,0 0 0,0 0 16,0 0-16,0 42 31,0 0-31,0 0 16,0 22-16,0-22 0,0 0 0,0 21 15,0-21-15,0 22 0,0-22 0,0 0 16,0 0-16,0 0 0,0 1 16,0-1-16,0 0 0,21 0 15,0 0-15,0-21 16,0 0-16,1 0 16,-1 0-1,0-21-15,-21 0 0,21 0 0,0 0 16</inkml:trace>
  <inkml:trace contextRef="#ctx0" brushRef="#br0" timeOffset="36284.08">8953 3958 0,'0'-21'0,"-21"0"16,21 0 0,0 0-1,21 21 1,1 0-16,-1 0 0,0 0 0,0 0 15,0 0-15,0 0 0,22 0 0,-22 21 16,0 0-16,0 0 0,0 0 16,1 0-16,-1 22 0,-21-22 0,0 0 15,21 21-15,-21-20 0,0 20 0,0-21 16,0 0-16,0 0 0,0 1 0,0-1 16,0 0-16,0 0 0,-21 0 15,21 0-15,-21-21 0,-1 0 16,22-21 15,0 0-31,0 0 16,0 0-16,0 0 0,22-22 0,-1 1 15,-21 21-15,21-22 0,0 1 0,0 0 16,0-1-16,1 22 0,-1 0 16,-21 0-16,21 0 0,0 0 0,0-1 15,0 22-15,1 0 16,-1 0-16,-21 22 15,0-1 1,0 0 0,0 0-1</inkml:trace>
  <inkml:trace contextRef="#ctx0" brushRef="#br0" timeOffset="36671.93">9631 4170 0,'0'0'0,"0"21"0,0 0 16,42-21 0,-21 0-16,0 0 15,1 0-15,20 0 0,-21-21 16,21 21-16,1-21 0,-22 0 0,21 21 16,1-21-16,-22-1 0,0 1 0,21 0 15,-21 0-15,1 0 16,-22 0-16,21-22 0,-21 22 0,21 0 15,-21 0-15,0 0 0,0-1 16,-21 22-16,0 0 16,-1 0-16,-20 22 0,21-1 15,0 0-15,-22 21 0,22-21 0,0 1 16,0 20-16,0-21 0,0 21 0,21-20 16,-22 20-16,22-21 0,0 0 0,0 0 15,0 1-15,0-1 0,0 0 16,0 0-16,22-21 0,-1 21 0,0-21 15,0 0-15,0 0 0,0 0 0,22 0 16,-22 0-16,0 0 0,0 0 16,0 0-16,1 0 0,-1-21 15,0 21-15,0-21 0,-21 0 16,21 0-16</inkml:trace>
  <inkml:trace contextRef="#ctx0" brushRef="#br0" timeOffset="38087.25">11599 4466 0,'-21'0'0,"42"0"0,-63 0 16,42 21-16,-21-21 0,0 0 16,21-21 15,21 21-31,0-21 0,-21 0 16,21 0-16,0 0 0,-21-22 15,0 22-15,21-21 0,1 21 0,-22-22 0,0-20 16,21 20-16,0 1 15,-21 0-15,21-1 0,-21 1 0,0 0 16,21-1-16,-21 1 0,21 21 0,-21 0 16,0 0-16,0-1 0,0 44 31,0-1-31,-21 0 16,21 0-16,-21 0 0,21 22 0,0-1 15,0 0-15,0 1 0,-21-1 16,21 0-16,0 1 0,0-1 0,0 0 15,0 1-15,0-1 0,0-21 0,0 21 16,0-20-16,0-1 0,21 0 0,0-21 16,0 21-16,1-21 15,-1 0-15,0 0 0,0 0 0,0 0 16,0 0-16,22 0 0,-22-21 0,0 21 16,21-21-16,-20 0 0,-1-1 0,21-20 15,-21 21-15,0-21 0,1 20 16,-1-20-16,0 0 0,-21-1 0,21 1 15,-21 0-15,21-1 0,-21 1 0,0 0 16,0 21-16,0-1 0,0 1 0,0 0 16,-21 42 15,0 0-31,21 1 0,0 20 0,0 0 16,-21-21-16,21 22 0,0-1 15,0 0-15,0 1 0,0-1 16,0 0-16,0-20 0,0 20 0,0-21 15,0 0-15,0 22 0,0-22 0,21-21 16,-21 21-16,21 0 0,0-21 16,0 0-16,1 0 0,-1 0 0,0 0 15,0 0-15,0 0 0,0 0 0,1 0 16,20-21-16,-21 0 0,0 0 0,22-1 16,-22 1-16,21 0 0,-21-21 15,22 21-15,-22-22 0,0 1 16,0 0-16,0-1 0,0 1 0,1 21 15,-22-22-15,0 22 0,0 0 16,-22 21 0,1 21-16,0 0 0,0 1 15,21-1-15,0 0 0,-21 21 0,21-21 16,-21 22-16,21-22 0,0 21 0,0-21 16,0 22-16,0-22 0,0 0 15,0 21-15,0-20 0,21-1 0,-21 0 16,21-21-16,-21 21 0,21 0 0,-21 0 15,0-42 32,-21 21-31,0-21-16,21 0 0,-21 21 0,-1-21 16,22 0-16,-21 21 15,0 0-15,21 21 16,0 0-1,0 0-15,0 0 0,0 0 16,0 1-16,21-22 0,0 0 16,1 0-16,-1 21 0,0-21 15,0 0-15,0 0 0,22 0 0,-1 0 16,-21 0-16,21 0 0,1 0 0,-1-21 16,0 21-16,-20-22 0,20 22 15,0-21-15,-21 0 0,1 21 16,20-21-16,-21 0 0,0 0 0,-21-1 15,21-20-15,-21 21 0,22-21 0,-22 20 16,0-20-16,0 0 0,0-1 0,0 22 16,0-21-16,0 21 0,0 0 15,-22 42 1,1 0-16,0 0 0,0 21 16,0-20-16,0-1 0,21 21 15,-22-21-15,22 22 0,-21-22 16,21 0-16,0 21 0,0-21 0,0 1 15,0-1-15,0 0 0,21 0 16,1-21-16,-1 21 0,0-21 0,0 0 16,0 21-16,0-21 0,1 0 15,-1 0-15,0 0 0,0 22 0,0-22 16,0 0-16,1 0 0,-1 0 16,0 0-16,0 0 15,0 0-15</inkml:trace>
  <inkml:trace contextRef="#ctx0" brushRef="#br0" timeOffset="38619.91">13970 4233 0,'0'0'0,"0"-21"0,0 0 0,0 0 16,-21 0-16,0 21 0,-1 0 15,1 0-15,0 0 16,0 0-16,0 0 0,0 0 15,-1 21-15,1 0 0,0 0 0,0 0 16,0 1-16,0-1 0,-1 0 0,22 21 16,-21-21-16,21 1 0,-21-1 15,21 0-15,0 21 0,0-21 0,0 1 16,0-1-16,0 0 16,21-21-16,0 0 15,1 0-15,20 0 0,-21 0 16,0 0-16,22 0 0,-22-21 0,0 0 15,21 21-15,-21-22 0,22 1 0,-22 0 16,0 0-16,21 0 0,-20-22 0,-1 22 16,0-21-16,0 0 0,21-1 0,-20 1 15,-22 0-15,21-22 0,0 22 16,-21-22-16,21 22 0,-21 0 16,0-1-16,0 22 0,0-21 0,0 21 15,0-1-15,0 44 16,-21-1-1,0 0-15,21 0 0,-21 21 0,-1 1 16,1-1-16,21 0 0,0 1 0,-21-1 16,0 0-16,21 1 0,0-1 15,0 0-15,0 1 0,0-1 0,0-21 16,0 0-16,0 22 0,0-22 0,0 0 16,0 0-16,21-21 15,0 0-15,0 0 0,1 0 16,-1 0-16,0 0 0,0 0 15,0-21-15,0 21 0,1-21 0</inkml:trace>
  <inkml:trace contextRef="#ctx0" brushRef="#br0" timeOffset="39555.37">15557 4445 0,'0'0'0,"-21"0"0,0 21 16,21 0-16,0 1 16,-21-22-16,21 21 15,21-21 16,0 0-31,0-21 16,1-1-16,-1 1 0,0 0 16,0 0-16,-21 0 0,21 0 0,0-22 15,1 1-15,-22 0 0,21-1 0,0 1 16,-21 0-16,21-1 16,0-20-16,-21 20 0,0 1 0,21 0 15,-21-1-15,22 1 0,-22 21 0,0-21 0,0 20 16,0 1-16,0 0 15,0 42 1,0 0-16,-22 1 16,22 20-16,-21-21 0,21 21 0,-21 1 15,21-1-15,0 0 0,0 22 16,-21-22-16,21 1 0,-21 20 0,21-21 16,-21 1-16,21-1 0,0 0 0,0 1 15,0-22-15,0 0 0,0 21 0,0-20 16,21-1-16,0 0 15,0-21-15,0 0 0,0 0 0,1 0 16,-1 0-16,21 0 0,-21 0 0,0-21 16,22 21-16,-22-21 0,21-1 15,-21 1-15,1 0 0,20 0 0,-21 0 16,0 0-16,0-1 0,-21-20 16,0 21-16,22-21 0,-22 20 0,0 1 15,0 0-15,-22 42 31,22 0-31,-21 1 16,21-1-16,-21 21 0,0-21 0,21 0 16,0 22-16,0-22 0,0 0 0,0 0 15,0 0-15,0 1 0,0-1 0,0 0 16,0 0-16,21-21 0,0 0 16,0 21-16,1-21 0,-1 0 15,21 0-15,-21 0 0,0 0 16,1 0-16,20-21 0,-21 0 0,0 0 15,22 21-15,-22-21 0,0-1 16,0-20-16,0 21 0,0 0 0,-21-22 16,0 22-16,0-21 0,0 21 0,0-22 15,0 22-15,-21 0 0,0 0 0,0 21 16,0 0-16,-22 0 0,1 0 16,0 0-16,21 0 0,-22 0 15,1 0-15,0 0 0,20 21 0,-20-21 16,21 21-16,0-21 0,0 0 0,-1 21 0,1-21 15,21 22-15,0-44 47,21 22-31,-21-21-16,0 0 0</inkml:trace>
  <inkml:trace contextRef="#ctx0" brushRef="#br0" timeOffset="39791.25">15600 3979 0,'0'0'0,"-21"0"16,-22-21-16,22 21 15,21-21 1,21 21-16,22 0 0,-22 0 0,21 0 16,0-21-16,1 21 0,-1 0 0,0 0 15,1-21-15,20 21 0,-20 0 16,20-21-16,-21 21 0,22-22 0,-22 22 15,1 0-15,-1 0 0,-21 0 0,0 0 16,0 0-16,1 0 0,-1 0 0</inkml:trace>
  <inkml:trace contextRef="#ctx0" brushRef="#br0" timeOffset="40919.91">17632 4064 0,'0'-21'32,"21"21"-32,0-21 0,0 0 15,0 21-15,1-22 0,-1 22 0,0-21 16,0 21-16,-21-21 0,0 0 0,0 0 16,0 0-1,-21 21-15,0 0 0,0 0 16,-22 0-16,22 0 0,0 0 0,0 0 15,-22 0-15,22 21 0,0 0 16,0 0-16,0 0 0,0 22 16,21-22-16,0 21 0,0 0 0,0 1 15,0-22-15,0 21 0,0 1 0,0-22 16,0 21-16,21-21 0,0 0 16,0 1-16,0-1 0,22 0 0,-22 0 15,21-21-15,-21 0 0,22 0 0,-22 0 16,21 0-16,0 0 0,-20 0 15,20 0-15,0-21 0,-21 0 0,22 21 16,-22-21-16,21-1 0,-21-20 0,1 21 16,-1 0-16,0-22 0,0 1 0,-21 0 15,0-1-15,21 1 0,-21-21 16,0 20-16,0 1 0,0 0 16,0-1-16,0 22 0,0 0 0,0 0 15,0 0-15,0-1 0,0 44 16,0-1-1,-21 0-15,21 0 0,0 0 0,-21 22 16,0-1-16,0 0 0,21 1 0,-22-1 16,1 0-16,21 1 0,0 20 15,-21-21-15,21-20 0,-21 20 0,21 0 16,-21-21-16,21 22 0,0-22 0,0 0 16,0 0-16,0 0 0,21-21 46,0-21-46,0 0 0,0 21 0,1-21 16,20 0-16,-21 0 0,0-22 0,0 22 16,1 0-16,-1 0 0,-21-22 15,21 22-15,0 0 0,0 0 0,0 21 32,-21 21-32,0 0 0,0 0 0,0 1 15,0-1-15,0 0 0,0 0 16,22 0-16,-22 0 0,0 1 0,21-1 15,0 0-15,0 0 0,0-21 16,0 21-16,1-21 16,-1 0-16,0 0 0,21 0 15,-21 0-15,1 0 0,-1 0 0,21 0 16,-21-21-16,22 0 0,-22 21 0,0-21 16,21 0-16,-21-1 0,1 1 15,-1 0-15,0 0 0,0-21 0,-21 20 16,0-20-16,0 21 0,0 0 0,0 0 15,0-1-15,0 1 0,-21 42 32,0 1-32,21-1 0,-21 0 15,21 21-15,0-21 0,-22 1 16,22-1-16,-21 21 0,21-21 16,0 0-16,0 1 0,0-1 0,0 0 15,0 0-15,0 0 0,0 0 16,21-21-16,1 0 15,-1 0-15,0 0 16,0 0-16,0 0 0,0 0 0,1-21 16,-1 21-16,0-21 0,21 21 0,-21-21 15,1 0-15,20 0 0,-21-1 0,21 1 16</inkml:trace>
  <inkml:trace contextRef="#ctx0" brushRef="#br0" timeOffset="41716.24">19410 4085 0,'21'-21'16,"-42"42"-16,42-63 0,-21 21 0,0 0 15,0-1-15,-21 22 0,0 0 16,-1 0-16,1 22 0,0-1 16,0 0-16,21 0 0,-21 0 0,0 0 15,-1 22-15,22-22 0,0 21 16,0 1-16,0-22 0,0 0 0,0 21 16,0-21-16,0 1 0,0 20 0,0-21 15,0 0-15,22 0 0,-1 1 16,0-22-16,0 0 0,0 0 15,22 0-15,-22 0 0,0 0 0,21 0 16,-21 0-16,1 0 0,20-22 16,-21 22-16,0-21 0,0 0 0,1-21 15,-1 21-15,0-22 0,0 1 16,0 0-16,-21-1 0,21-20 0,1 20 16,-1-20-16,-21-1 0,21 22 0,0 0 15,-21-1-15,0 1 0,21 21 16,-21 0-16,21 0 0,-21-1 0,0 44 15,0-1 1,0 0-16,0 0 0,0 21 0,-21-20 16,0 20-16,21 0 0,-21 1 15,0 20-15,21-21 0,-21 1 0,-1-1 16,1 0-16,0-20 0,21 20 16,-21-21-16,0 0 0,21 22 15,-21-43-15,21 21 0,0 0 0,-22-21 16,22 21-16,0-42 31,22 0-31,-1 0 16,0-1-16,0 1 0,0 0 0,22-21 15,-22 21-15,21-22 0,0 22 0,-20-21 16,20 21-16,-21-1 0,0 1 0,22 21 16,-22 0-16,0 0 15,0 0-15,-21 21 16,0 1-1,-21-1 1,0-21-16,0 0 0,-1 21 0,1-21 16,0 21-16,-21-21 0,21 0 0,-1 0 15,1 0-15,0 0 0,0 0 0,0 0 16,21 21 0,0 0-1,0 1-15,0-1 0,21-21 16,-21 21-16,21 0 0,0 0 0,0 0 15,1 1 1,-1-1-16,0 0 0,0-21 16,0 21-16,0-21 0,1 0 15,-1 0 1,-21-21 15,0 0-31,21 0 16</inkml:trace>
  <inkml:trace contextRef="#ctx0" brushRef="#br0" timeOffset="42167.98">21675 3789 0,'21'-21'0,"-42"42"15,63-63-15,-21-1 0,0 22 0,-21 0 16,21 0-16,-21 0 0,0-1 15,0 1-15,0 42 32,0 1-32,0-1 0,0 21 15,-21 0-15,21 1 0,0 20 0,-21 1 16,0-1-16,0 1 0,21-1 0,0-20 16,-21 20-16,-1-21 0,22 22 0,-21-22 15,21-21-15,0 22 0,-21-22 16,21 21-16,-21-21 0,21 1 0,-21-22 15,21 21-15,-21-21 16,-1 0-16,1 0 16,0 0-16,0-21 15,0-1-15,0 1 0,-1 0 16</inkml:trace>
  <inkml:trace contextRef="#ctx0" brushRef="#br0" timeOffset="43012.42">21272 4276 0,'0'-21'15,"0"42"-15,-21-64 0,42 43 31,1 0-31,-1 0 0,21 0 0,-21 0 16,22 0-16,-1 0 0,0 0 0,1 0 16,20-21-16,1 21 0,-1-21 15,1 0-15,-1 21 0,1-21 0,-1 0 16,1-1-16,-22 1 0,21-21 16,-20 21-16,20-22 0,-20 22 15,-22-21-15,21 0 0,-21 20 0,0-20 16,1 0-16,-22 21 0,0-22 0,0 22 15,0 0-15,0 0 0,0 0 16,-22 21-16,1 0 16,0 0-16,0 21 0,0 0 0,0 21 15,-1-21-15,22 22 0,-21-22 16,0 21-16,0 1 0,21-1 0,0 0 16,-21 22-16,21-22 0,-21 0 15,21 1-15,0-1 0,0 0 0,-22 1 0,22-22 16,-21 21-16,21-21 15,-21 1-15,21-1 0,0 0 0,0 0 16,0 0-16,21-42 47,-21 0-47,21 0 0,1 0 0,-1-1 16,0 1-16,-21 0 0,21-21 0,0 21 15,0-1-15,1 1 0,-1 0 16,0 0-16,0 0 0,0 21 15,-21 21 1,0 0-16,0 0 0,0 0 16,0 22-16,0-22 0,0 0 15,0 0-15,0 0 0,0 1 0,0-1 16,21 0-16,-21 0 0,22-21 0,-22 21 16,21 0-16,0-21 0,0 0 0,21 22 15,-20-22-15,20 0 0,-21 0 16,21 0-16,1 0 0,-1 0 0,0 0 15,1 0-15,20-22 0,-20 1 0,-1 21 16,0-21-16,1 0 0,-22 0 0,21 0 16,-21-22-16,0 22 0,1-21 15,-1 21-15,0-22 0,-21 1 0,0 21 16,0 0-16,0-1 0,-21 22 31,0 0-31,-1 0 0,-20 22 0,21-1 16,0 21-16,0-21 0,-1 0 0,-20 22 15,42-22-15,-21 0 0,21 21 16,-21-20-16,21-1 0,0 0 0,0 0 16,21 0-16,0 0 0,0-21 15,0 22-15,1-22 0,20 0 0,0 0 16,-21 0-16,22 0 0,-1 0 16,0 0-16,1 0 0,-1 0 0,0 0 15,1 0-15,-1-22 0,-21 22 16,0-21-16,1 0 0,-1 21 0,0-21 15,-21 0-15,0 0 16,-21-1-16,0 22 0,-22 0 16</inkml:trace>
  <inkml:trace contextRef="#ctx0" brushRef="#br0" timeOffset="47359.74">2053 5292 0,'0'0'0,"21"0"0,-21-21 0,0-1 15,21 22-15,1-21 0,-22 0 16,0 0-16,0 0 0,0 0 0,0-1 15,0 1-15,0 0 0,0 0 0,0 0 16,-22 21-16,1 0 16,0 0-16,-21 0 0,21 0 0,-22 0 15,1 21-15,21 0 0,-22 0 16,1 22-16,0-22 0,-1 21 0,22 0 16,-21 1-16,21 20 0,-22-20 15,43 20-15,-21 1 0,21-22 0,0 21 16,0 1-16,0-1 0,0-20 15,21-1-15,1 0 0,-1 1 0,0-1 16,0-21-16,0 0 16,22 1-16,-22-1 0,21-21 0,-21 0 15,22 0-15,-22 0 0,21 0 16,-21 0-16,22 0 0,-22-21 0,21-1 16,-21 22-16,0-21 0,22 0 0,-22 0 15,0 0-15,0-22 0,0 22 16,1 0-16,-1-21 0,-21 21 0,0-22 15,0 22-15,0 0 0,0 0 16,0 0-16,0-1 0,0 44 31,0-1-15,0 0-16,0 0 0,0 21 16,0-20-16,0 20 0,0-21 0,0 21 15,0-20-15,0-1 0,0 0 0,0 21 16,0-21-16,0 1 15,0-1-15,21-21 0,0 0 16,0 0-16,0 0 16,22 0-16,-22 0 0,0 0 0,0 0 15,0-21-15,22-1 0,-22 1 0,0 0 16,0 0-16,0 0 0,1 0 16,-22-1-16,0 1 0,0-21 0,0 21 15,0-22-15,0 22 16,-22-21-16,1 21 0,0 0 0,0-22 15,-21 22-15,-1 0 0,22 21 16,-21 0-16,-1 0 0,22 0 0,-21 0 16,21 21-16,-22 0 0,22 0 0,0 1 15,0 20-15,0 0 0,21-21 16,0 22-16,0-1 0,0-21 0,0 22 16,0-22-16,0 0 0,21 0 15,0 0-15,21 0 0,-20-21 0,-1 0 16,21 0-16,0 0 0,1 0 15,-1 0-15,0 0 0,1 0 0,-1-21 16,0 0-16,22 0 0,-22 0 16,1 0-16,-1-1 0,-21 1 15,21 0-15,-20 0 0,-1 0 0,0 0 16,0-1-16,0 1 0,-21 0 16,0 0-16,0 42 31,0 0-31,0 0 0,0 1 15,0-1-15,0 0 0,0 21 0,0-21 16,0 1-16,0-1 0,0 21 16,0-21-16,0 0 0,0 1 15,0-1-15,0 0 0,0 0 0,0 0 16,21-42 31,-21 0-32,22 0-15,-22 0 0,21-1 0,-21 1 16,0-21-16,21 21 0,-21-22 0,21 22 16,-21-21-16,0 21 0,21 0 15,0-1-15,-21 1 0,22 21 0,-1 0 16,0 21 0,0 1-16,0-1 15,0 21-15,1-21 0,-22 0 0,21 1 16,0-1-16,-21 0 0,21 0 15,0 0-15,-21 0 0,21-21 0,1 22 16,-22-1-16,21-21 0,0 0 0,0 0 16,0 0-16,0 0 15,1 0-15,-1 0 0,0 0 16,-21-21-16,21-1 0,0 22 0,0-21 16,1 0-16,-1 0 0,0-21 15,0 20-15,0 1 0,0-21 16,1 21-16,20-22 0,-21 22 0,0 0 0,22 0 15,-22 0-15,21 0 16,-21 21-16,0 0 0,1 0 0,-1 0 16,-21 21-16,21 0 0,-21 0 0,21-21 15,-21 21-15,21 0 0,-21 1 16,0-1-16,0 0 0,0 0 16,21-21 15,-21-21 0,0 0-15,0 0-16,0-1 0,-21 1 15,0 21-15,21-21 0,-21 0 16,0 21-16,0 0 16,-1 0-16,1 0 0,0 0 0,0 0 15,0 0-15,0 21 0,-1-21 0,1 21 16,0 0-16,0 1 0,0 20 15,0-21-15,-1 0 0,1 22 0,21-22 16,-21 0-16,0 0 0,21 21 16,-21-20-16,21-1 0,0 0 0,0 0 15,0 0-15,0 0 0,0 1 16,21-22-16,0 0 0,0 0 16,0 0-16,1 0 0,-1 0 0,21 0 15,-21 0-15,22 0 0,-22-22 16,21 1-16,-21 21 0,0-21 0,22 0 15,-22 0-15,0 0 0,0-1 16,0-20-16,1 21 0,-1-21 0,0-1 16,-21 1-16,0 0 0,21-22 0,-21 22 15,0-22-15,0 22 0,0-22 16,0 22-16,0-21 0,0 20 0,0 1 16,0 21-16,0-22 0,0 22 15,0 0-15,-21 42 31,21 22-31,-21-22 0,21 21 16,0 0-16,0 1 0,-21 20 16,21-20-16,0 20 0,-22-21 0,22 22 15,0-1-15,0-20 0,0-1 16,0 22-16,0-22 0,0-21 0,0 21 16,0-20-16,0-1 0,0 21 0,0-21 15,22 0-15,-1-21 0,0 0 16,0 0-16,0 0 0,0 0 15,1 0-15,-1 0 0,21 0 0,-21-21 16,0 0-16,22 21 0,-22-21 0,0 0 16,0 0-16,22-1 0,-22 1 15,0 0-15,0-21 0,0 21 0,-21-1 16,21-20-16,1 21 0,-22 0 16,21 0-16,-21-1 0,0 44 31,0-1-16,-21 0-15,21 0 0,0 0 16,-22 22-16,22-22 0,-21 0 0,21 21 16,0-21-16,0 1 0,0-1 0,0 0 15,0 0-15,0 0 0,0 0 16,21-21 0,1 0-16,-1 0 0,0 0 15,21 0-15,-21 0 0,1 0 0,20 0 0,-21-21 16,21 0-16,-20 21 15,-1-21-15,21 0 0,-21-22 0,0 22 16,1-21-16,-1 21 0,0-22 16,0 1-16,0-21 0,-21 20 0,0 1 15,0-22-15,21 22 0,-21-21 0,0 20 16,0 1-16,0 0 0,0-1 0,0 22 16,0 0-16,0 0 0,0 0 15,-21 21 1,21 21-16,0 0 0,0 21 15,-21-21-15,21 22 0,-21-1 0,21 0 16,0 1-16,-21-1 16,21 0-16,0 22 0,0-22 0,0 1 15,0-1-15,0 0 0,0-21 0,0 22 16,0-22-16,0 21 0,0-21 16,0 1-16,0-1 0,21-21 0,-21 21 15,21 0-15,0-21 0,0 0 16,1 0-16,-1 0 0,0 0 0,0 0 15,0 0-15,0-21 0,1 21 16,-1-21-16,0 0 0,0-1 0,-21 1 16,21 0-16,0 0 0,1-21 0,-1 20 15,-21-20-15,21 21 16,0-21-16,-21 20 0,0 1 0,21 0 0,0 0 16,-21 42 15,0 0-31,0 0 15,0 1-15,-21 20 0,21-21 16,-21 0-16,21 0 0,-21 1 0,21-1 16,0 0-16,0 0 0,0 0 15,0 0-15,0 1 0,0-1 16,21-21 0,0 0-16,0 0 0,1 0 15,-1 0-15,21 0 0,-21 0 0,0 0 16,22 0-16,-22 0 0,0 0 15,0-21-15,0-1 0,1 22 0,-1-21 16,0 0-16,-21 0 0,21 0 16,-21 0-16,21-1 0,-21 1 0,0 0 15,0 0-15,0 0 0,0 0 16,0 42 15,0 0-31,0 0 0,0 0 16,0 0-16,-21 1 0,0-1 0,21 0 15,-21 0-15,21 0 16,0 0-16,0 1 0,0-1 16,0 0-1,21-21-15,0 0 0,0 0 16,0 0-16,1 0 0,20 0 16,-21 0-16,0 0 0,0 0 0,1 0 15,-1-21-15,0 0 16,-21-1-16,0 1 15,0 0-15,0 0 0,0 0 0,0 0 16,0-1-16,0 1 0,-21 0 0,0 0 16,-1 0-16,1 21 15,0-21-15,0 21 0,0 0 0,0 0 16,42-22 31,0 22-32,0-21-15,0 21 0,22 0 0,-22-21 16,0 21-16,0 0 0,21 0 16,-20 0-16,-1 0 0,0 0 0,0 0 15,0 0-15,0 0 0,1 21 16,-22 0-16,0 1 0,21-1 16,0 0-16,-21 0 15,0 0-15,0 0 0,0 1 16,0-1-16,21 0 0,-21 0 0,0 0 15,21 0-15,-21 1 0,0-1 16,0 0-16,0 0 16,0 0-16,0 0 15,-21-21-15,0 0 16,21-21 15,0 0-31,0 0 16,0 0-16,21 0 0,-21-22 0,21 22 15,0-21-15,22-1 16,-22 22-16,21-21 0,-21 0 0,22-1 16,-1 22-16,0-21 0,-20 21 0,20 21 15,0 0-15,-21 0 0,1 0 16,20 0-16,-42 21 0,21 0 0,-21 0 16,0 0-16,0 0 0,0 22 0,0-22 15,0 0-15,0 21 0,0-20 0,0-1 16,-21 0-16,0 21 0,0-21 15,21 1-15,-22-1 0,1-21 0,21 21 16,-21 0-16,0 0 0,0 0 16,0-21-1,21 22-15,0-44 32,0 1-17,0 0-15,0 0 0,0 0 16,0 0-16,0-1 15,0 1-15</inkml:trace>
  <inkml:trace contextRef="#ctx0" brushRef="#br0" timeOffset="47576.61">6413 5546 0,'0'0'0,"-21"0"0,0 0 0,0 0 16,0 0-16,0 0 31,-1 0 16,1 0-31,0 0-16,-21 0 0,21 0 15</inkml:trace>
  <inkml:trace contextRef="#ctx0" brushRef="#br0" timeOffset="47807.48">5165 5652 0,'0'0'0,"21"0"31,0 0-15,0 0-16,0 0 0,0 0 0,1 0 15,20 0-15,-21 0 0,0 0 16,0-22-16,1 22 0,-1 0 0,0-21 16,0 21-16,0-21 0,-21 0 15,0 0 1,-21 21-16</inkml:trace>
  <inkml:trace contextRef="#ctx0" brushRef="#br0" timeOffset="47983.38">4339 5525 0,'0'0'0,"-21"0"0,-21 0 0,20 0 15,1 0-15,0 0 16,0 0 0,21-22-16,21 22 31,0 0-16</inkml:trace>
  <inkml:trace contextRef="#ctx0" brushRef="#br0" timeOffset="48742.95">7747 5419 0,'0'-21'0,"0"42"0,0-64 16,0 22-16,0 0 0,0 0 0,0 0 16,0 0-16,0-1 0,21 22 31,-21 22-16,21 20-15,-21-21 0,0 0 0,21 22 16,-21-1-16,22 0 0,-22 1 16,0 20-16,0-21 0,0 22 0,0-22 15,0 1-15,0-1 0,0 0 0,0 1 16,0-22-16,0 0 0,0 0 16,0 0-16,-22 0 0,22 1 0,-21-22 15,0 0-15,21 21 16,-21-21-1,0 0-15,21-21 0,0-1 16,0 1-16,0 0 0,0 0 16,0-21-16,21 20 0,0 1 0,0-21 15,0 21-15,1-22 0,20 22 16,0-21-16,-21 21 0,22 0 0,-1-1 16,0 22-16,1 0 0,-1 0 0,0 0 15,1 22-15,-22-1 0,21 0 16,-21 0-16,1 0 0,-22 22 0,0-22 15,0 0-15,0 21 0,0-21 0,-22 1 16,1-1-16,0 0 16,-21 0-16,21 0 0,-22 0 0,1 1 15,21-22-15,-22 21 0,22-21 0,0 0 16,-21 0-16,21 0 0,-1 0 0,1 0 16,0 0-16,21-21 31,21 21-31,0-22 15,1 1-15,20 0 0,-21 21 0</inkml:trace>
  <inkml:trace contextRef="#ctx0" brushRef="#br0" timeOffset="50421">8911 5588 0,'0'0'0,"0"-21"0,0 0 0,0 0 15,0-1-15,-21 1 16,0 21-16,0 0 0,-22 0 16,22 0-16,0 0 0,-21 21 0,20 1 15,-20 20-15,21-21 0,0 21 16,-22 1-16,22-1 0,0 0 16,0 1-16,0-1 0,0 0 0,21-20 15,0 20-15,-22-21 0,22 21 0,0-20 0,0-1 16,0 0-16,22-21 15,-1 21-15,0-21 0,0 0 0,0 0 16,0 0-16,22 0 0,-22 0 0,21-21 16,-21 21-16,22-21 0,-22 0 0,21 21 15,-21-22-15,1 1 0,20-21 16,-21 21-16,0 0 0,0-22 0,1 22 16,-1-21-16,-21-1 0,0 1 0,21 0 15,-21 21-15,21-22 0,-21 22 0,0 0 16,0 0-16,0 42 31,0 0-31,0 21 0,-21-20 16,21-1-16,0 21 15,0-21-15,0 22 0,0-22 0,0 0 16,0 21-16,0-21 0,0 1 0,0-1 16,0 0-16,0 0 0,0 0 0,0 0 15,0 1-15,21-22 16,0 21-16,0-21 0,1 0 0,-1 0 15,0 0-15,0 0 0,21-21 0,-20-1 16,-1 22-16,21-21 0,-21 0 0,22 0 16,-22 0-16,21 0 15,-21-1-15,22-20 0,-22 21 0,0-21 16,0 20-16,0-20 0,0 21 0,1 0 16,-22 0-16,0-1 0,-22 44 31,22-1-16,-21 0-15,21 0 0,-21 21 0,21-20 16,-21-1-16,21 0 0,0 21 16,0-21-16,0 1 0,0-1 0,0 21 15,0-21-15,0 0 0,0 1 0,0-1 16,0 0-16,0 0 16,-21-21 30,21-21-30,-21 21-16,21-21 0,-22 21 16,1-21-16,0 21 31,0 0-31,21 21 16,0 0-1,0 0-15,21 0 16,0-21-16,0 0 0,-21 21 15,22-21-15,-1 0 0,21 0 0,-21 0 16,0 0-16,22 0 0,-22 0 16,21 0-16,1 0 0,-1 0 15,0 0-15,-21 0 0,22-21 0,-1 21 16,0-21-16,-20 21 0,20-21 0,-21 0 16,21 0-16,-20-1 0,-1 1 0,0 0 15,0 0-15,-21 0 0,0-22 16,0 22-16,0 0 0,0-21 0,0 21 15,0-1-15,0 44 32,-21-1-32,0 0 0,21 0 15,-21 0-15,-1 0 0,22 22 16,0-22-16,-21 0 0,0 0 0,21 0 16,0 1-16,0-1 0,0 0 15,0 0-15,0 0 0,21-21 16,0 21-16,1-21 0,-1 0 0,0 0 15,21 0-15,-21 0 0,22 0 0,-22 0 16,21 0-16,-21 0 0,22 0 16,-1 0-16,-21 0 0,22 0 0,-22-21 15,21 21-15,-21-21 0,0 21 0,22-21 16,-22 0-16,0 21 0,0-21 0,0-1 16,1 1-16,20 0 0,-42 0 15,21 0-15,0 0 0,-21-1 16,0 1-16,0 0 0,0 0 15,-21 21 1,0 0-16,0 0 0,0 21 0,-1 0 16,1-21-16,0 21 0,0 1 15,0-1-15,21 0 0,-21 0 0,-1-21 16,22 21-16,-21 0 0,21 1 0,0-1 16,0 0-16,0 0 15,0 0 1,21-21-1,1 0-15,-1 0 0,0 0 16,0 0-16,0-21 0,0 21 0,1-21 16,-1 0-16,0 0 15,0-1-15,-21 1 0,21-21 16,-21 21-16,21-22 0,-21 1 0,22 0 16,-22-1-16,0 1 0,0 0 0,21-22 15,-21 22-15,21 0 0,-21-1 16,0 1-16,21 0 0,-21 20 0,21 1 15,-21 0-15,0 0 0,0 42 32,-21 21-32,0-20 0,21 20 15,-21 0-15,21 1 0,-21-1 0,21 0 16,-22 22-16,22-22 0,0 0 16,0 1-16,0-22 0,0 21 0,0 1 15,0-22-15,0 0 0,0 21 16,0-21-16,22 1 0,-1-1 15,0-21-15,0 21 0,0-21 16,0 0-16,1 0 16,-1 0-16,0 0 0,0 0 15,0-21-15,0 21 0,1-21 16,20-1-16</inkml:trace>
  <inkml:trace contextRef="#ctx0" brushRef="#br0" timeOffset="51583.74">13314 5440 0,'0'0'0,"0"-21"0,0 0 0,0-22 0,0 22 16,0 0-16,0 0 0,-21 0 0,-1-1 15,1 1-15,0 0 0,21 0 16,-21 21-16,0 0 0,0-21 0,-1 21 16,1 0-16,0 0 0,-21 21 0,21 0 15,-22 0-15,22 0 16,0 1-16,-21 20 0,20 0 0,1 1 0,0 20 16,0-21-16,0 22 0,0-22 15,21 22-15,-22-22 0,22 22 0,0-22 16,0 0-16,0 1 0,0-22 15,0 21-15,0-21 0,22 0 0,-1 1 16,0-1-16,21-21 0,-21 0 0,22 0 16,-1 0-16,-21 0 0,22 0 0,-1 0 15,0 0-15,22 0 0,-22-21 16,0-1-16,1 1 0,-1 0 0,0 0 16,1-21-16,-1 20 0,-21-20 0,0 0 15,1-1-15,-22 1 0,0 0 0,0-1 16,0-20-16,0 21 15,-22-1-15,1-20 0,0 20 0,-21 1 16,21 21-16,-22 0 0,1 0 0,0-1 16,-1 22-16,-20 0 0,20 0 0,1 0 15,-21 0-15,20 22 0,1-1 16,21 0-16,0 21 0,-1 1 0,1-1 16,21 21-16,0-20 0,0-1 0,0 22 15,0-22-15,21 0 0,1 1 16,-1-1-16,0 0 0,21-21 0,-21 1 15,22-1-15,-1 0 0,0 0 0,1 0 16,-1-21-16,0 0 0,1 0 16,-1 0-16,0 0 0,22 0 0,-22-21 15,-21 21-15,22-21 0,-1 0 16,-21 0-16,22-1 0,-22 1 0,0 0 16,0 0-16,0 0 0,-21 0 15,0-43-15,0 43 0,0 0 0,0 0 16,0-1-16,0 44 31,0-1-31,0 0 0,0 0 0,0 0 16,-21 0-16,21 22 0,-21-22 15,21 0-15,-21 0 0,21 0 0,0 22 16,0-22-16,-21 0 0,21 0 16,-22 0-16,22 1 0,0-1 15,0-42 32,0-1-47,0 1 0,0 0 16,0 0-16,22 0 0,-1-22 0,-21 22 15,42-21-15,-21 0 0,0-1 16,22 22-16,-22-21 0,21 21 16,1-1-16,-1 22 0,0 0 0,-21 0 15,22 0-15,-22 22 0,0-1 0,0 21 0,0-21 16,-21 0-16,22 22 15,-22-22-15,0 21 0,0-21 0,0 1 16,0 20-16,0-21 0,-22 0 0,1 0 16,21 1-16,0-1 0,-21-21 15,21 21-15,-21-21 16,21-21 15</inkml:trace>
  <inkml:trace contextRef="#ctx0" brushRef="#br0" timeOffset="52023.49">15430 5271 0,'0'0'0,"22"-22"15,-22 1-15,0 42 32,0 1-32,0 20 0,0 0 0,0 22 15,0-22-15,0 22 0,-22-1 16,1 1-16,21-1 0,-21-21 0,0 22 16,0-22-16,0 1 0,21-1 0,-22-21 15,1 21-15,21-20 0,0-1 16,-21 0-16,0-21 0,21 21 15,-21-21-15,0 21 16,-1-21-16,1 0 0,0 0 0,0 0 16,21-21-16,-21 0 0,0 21 0</inkml:trace>
  <inkml:trace contextRef="#ctx0" brushRef="#br0" timeOffset="52799.04">14838 5842 0,'0'0'0,"21"0"31,0 0-31,0 0 0,22 21 0,-22-21 16,21 0-16,0 0 0,22 0 16,-22 0-16,22 0 0,-1-21 15,1 0-15,-1 0 0,1 21 0,-1-21 16,1-1-16,-1-20 0,-20 21 0,-1 0 16,0-22-16,1 22 0,-22-21 15,0 21-15,0-22 0,-21 1 16,0 21-16,0-21 0,0 20 0,0 1 0,0-21 15,0 21-15,-21 21 16,0 0-16,21 21 16,0 0-16,-21 0 0,-1 22 0,22-1 15,-21 0-15,0 1 0,21-1 0,0 0 16,0 1-16,-21-1 0,0 0 16,21 1-16,-21-1 0,21 0 15,0-21-15,-22 22 0,22-22 0,-21 0 16,21 0-16,0 0 0,0 1 0,0-1 15,-21 0-15,42-42 47,0 0-47,1-1 0,-1 1 16,0 0-16,0 0 0,0 0 0,0 0 16,1-1-16,-1 1 15,0 0-15,0 21 0,0 0 16,0 21-1,1 0-15,-22 1 0,0-1 16,0 0-16,21-21 0,-21 21 0,21 0 16,-21 0-16,21 1 15,0-22-15,0 0 0,1 21 0,20-21 16,-21 0-16,0 0 0,0 0 16,1 0-16,20 0 0,-21 0 0,0 0 15,22-21-15,-1 21 0,-21-22 16,21 22-16,-20-21 0,20 0 0,-21 0 15,21 0-15,-42 0 0,22-22 16,-1 22-16,-21 0 0,0-21 0,0 20 16,0 1-16,0 0 0,0 0 15,-21 21-15,-1 0 0,1 0 0,0 0 16,0 0-16,0 21 0,-22 0 0,22 0 16,0 1-16,0 20 0,0-21 0,0 0 15,21 0-15,0 1 0,0-1 16,0 0-16,0 0 0,0 0 0,21 0 15,0-21-15,0 22 0,0-22 0,22 21 16,-22-21-16,0 0 0,21 0 0,-21 0 16,1 0-16,-1 0 0,0 0 0,0 0 15,0-21-15,0-1 16,1 22-16,-1-21 0</inkml:trace>
  <inkml:trace contextRef="#ctx0" brushRef="#br0" timeOffset="56497.5">17907 5673 0,'0'-21'0,"0"42"0,0-85 0,21 43 15,-21-21-15,21 21 0,-21-22 0,21 22 16,-21 0-16,0-21 0,0 20 0,22 1 15,-22 0-15,0 0 0,0 0 0,0 0 32,0 42-17,0 0-15,21 0 0,-21 21 0,0 1 16,21-1-16,-21 22 0,0-22 0,21 21 16,-21 1-16,21-1 0,-21-20 15,0 20-15,21-20 0,-21-1 0,0 0 16,0-21-16,0 22 0,0-22 0,0 0 15,0 0-15,0 0 0,0 1 16,-21-22 0,0-22-1,21 1-15,0 0 16,0-21-16,0 21 0,0-1 16,0-20-16,21 0 0,0 21 15,-21-22-15,22 1 0,-1 0 0,0 20 16,21-20-16,-21 21 0,1 21 0,20 0 15,-21 0-15,21 0 0,-20 0 0,-1 21 16,0 0-16,0 0 0,0 22 16,0-1-16,-21-21 0,22 22 0,-22-22 15,0 21-15,0-21 0,0 0 0,0 22 16,-22-22-16,1 0 0,0 0 0,0-21 16,0 21-16,0 1 15,-1-22-15,1 0 0,0 0 0,0 0 16,0 0-16,0 0 0,-1 0 0,1 0 15,0 0-15,0-22 0,21 1 16,-21 21-16,21-21 0,-21 0 16,21 0-16,0 0 15,0 42 17,21 0-32,0-21 0,0 21 15,-21 0-15,21-21 0,0 21 16,1 1-16,-1-22 0,0 21 0,0-21 15,0 0-15,22 0 0,-22 21 0,0-21 16,0 0-16,21 0 0,-20 0 16,-1 0-16,21 0 0,-21 0 0,22-21 15,-22 21-15,21-21 0,-21-1 16,22 1-16,-22 21 0,0-21 0,0 0 16,0-21-16,0 20 0,1 1 0,-22-21 15,21 21-15,-21-22 0,0 1 0,0 21 16,0-21-16,0 20 0,0 1 15,0 0-15,0 42 16,0 0 0,0 1-16,0-1 0,0 0 0,-21 21 15,21-21-15,-22 22 0,22-22 16,0 0-16,-21 21 0,21-20 16,0-1-16,0 0 0,0 0 0,0 0 15,0 0-15,0 1 0,21-22 16,1 0-16,-1 0 0,0 0 15,0 0-15,0 0 0,0 0 16,1 0-16,-1 0 0,0-22 0,0 1 16,0 21-16,0-21 0,1 0 0,-1 0 15,-21 0-15,21-1 0,0 1 0,0-21 16,-21 21-16,0-22 0,21 1 16,-21 21-16,22-21 0,-22 20 15,0 1-15,0 0 0,0 0 0,0 42 31,0 21-31,0-20 16,0-1-16,0 21 0,0 0 0,-22-20 16,22 20-16,0 0 0,-21-21 0,21 22 15,0-22-15,0 0 0,0 0 0,0 0 16,0 1-16,0-1 0,21-21 16,1 21-16,-1-21 15,0 0-15,0 0 0,0 0 0,0 0 16,1 0-16,-1-21 0,0 0 15,21 21-15,-21-22 0,1 1 0,20 0 0,0 0 16,-21-21-16,22 20 0,-1-20 16,-21 21-16,22-21 0,-22-1 15,21 1-15,-21 21 0,0-22 0,-21 22 16,0 0-16,-21 21 31,0 21-31,0 0 0,0 1 0,0-1 16,-1 21-16,22-21 0,0 0 0,-21 1 15,21 20-15,0-21 0,0 0 16,0 0-16,0 1 0,0-1 16,21 0-16,-21 0 15,22 0-15,-1-21 0,-21 21 0,21-21 0,-21 22 16,-21-22 31,0-22-32,-1 1-15,1 21 0,21-21 16,-21 0-16,21 0 0,-21 0 16,0 21-16,0 0 15,-1 0 1,1 21-16,21 0 16,0 0-16,0 0 15,0 0-15,21-21 16,1 22-16,-1-22 15,0 0-15,0 0 0,0 0 0,0 0 16,22 0-16,-22 0 0,21 0 0,-21 0 16,22 0-16,-1 0 0,0-22 15,1 1-15,-1 21 0,0-21 0,1 0 16,-1 0-16,0-22 0,-20 22 0,20-21 16,0 21-16,-21-22 0,1 1 15,-1 0-15,0-1 0,-21 22 16,0-21-16,0 21 0,0 0 0,-21 21 15,0 0-15,-22 0 0,22 21 16,0-21-16,-21 21 0,20 21 0,1-21 16,0 1-16,0 20 0,21-21 15,0 21-15,0-20 0,0 20 0,0-21 16,0 0-16,0 0 0,0 1 0,21-1 16,-21 0-16,21 0 0,0 0 0,1 0 15,-1-21-15,0 22 16,-42-44 31,0 1-32,-1 21-15,1 0 0,0 0 16,0 0-16,0 0 16,0 0-16,-1 0 15,22 21-15,0 1 16,22-22-1,20 0 1,-21 0-16,0 0 0,0 0 0,22 0 16,-22 0-16,21 0 0,-21 0 0,22 0 15,-1 0-15,0-22 0,1 22 0,-22-21 16,21 21-16,1-21 0,-22 0 16,0 0-16,0 0 0,0-1 15,0 1-15,1-21 0,-1 21 0,-21-22 16,0 22-16,21-21 0,-21 21 0,21 0 15,-21-1-15,0 44 32,-21-1-32,0 0 0,21 0 15,-21 0-15,21 22 0,-22-22 0,22 0 16,-21 0-16,21 0 0,0 0 16,0 1-16,0-1 0,0 0 0,0 0 15,0 0-15,21 0 0,1-21 16,-1 0-16,-21 22 0,21-22 0,0 0 15,0 0-15,0 0 0,1 0 0,-1 0 16,0 0-16,0 0 16,0-22-16,0 22 0,1-21 0,-1 0 15,-21 0-15,21 0 0,0 0 0,0-1 16,-21 1-16,21-21 0,1 21 0,-1-22 16,0 1-16,0 21 0,0 0 15,-21 0-15,0-1 0,0 44 31,-21-1-31,21 21 0,-21-21 0,0 0 16,21 1-16,-21 20 0,21-21 16,0 0-16,-22 0 0,22 1 0,0-1 15,-21 0-15,21 0 0,0 0 16,0 0 0,0-42 30,0 0-46,21 0 16,1 0-16,-1 0 0,-21-22 16,21 22-16,0 0 0,0-21 0,0 20 15,1 1-15,-1 0 0,-21 0 16,21 0-16,0 21 0,0 0 16,-21 21-1,0 0-15,0 0 0,0 0 16,0 1-16,0-1 0,0 0 0,0 0 15,21 0-15,-21 0 0,0 1 0,0-1 16,22-21-16,-1 21 0,-21 0 16,21-21-16,0 21 0,0-21 0,0 0 15,1 0-15,-1 21 0,0-21 0,0 0 16,0 0-16,0 0 0,22 0 0,-22 0 16,0 0-16,21-21 0,-20 21 0,-1-21 15,0 0-15,0 0 0,0 0 16,0-1-16,1 1 0,-1-21 15,-21-22-15,0 43 0,21-21 16,-21 21-16,0 0 0,0-1 16,0 1-16,-21 21 15,0 0-15,-1 0 0,1 0 0,0 21 16,0 1-16,0-1 0,21 0 0,-21 0 16,-1 21-16,1-20 0,21-1 15,-21 0-15,21 42 0,0-41 16,0-1-16,0 0 0,0 0 0,0 0 15,21 0-15,0-21 0,1 22 16,-1-22-16,0 0 0,0 0 16,21 0-16,-20 0 0,20 0 0,-21 0 15,21 0-15,-20 0 0,20 0 0,0 0 16,-21 0-16,22-22 0,-22 22 16,0-21-16,21 0 0,-20 0 15,-22 0-15,21 0 0,0-22 16,-21 22-16,21-21 0,-21 21 0,0-22 0,0 22 15,0 0-15,0 0 0,-21 21 16,0 0-16,21 21 16,-21-21-16,21 21 0,-22 0 15,22 0-15,0 1 0,0-1 0,0 0 16,0 0-16,0 21 0,0-20 16,0-1-16,0 0 0,0 0 15,0 0-15,0 0 0,0 1 16,-21-22 31,21-22-32,-21 22-15,21-21 16,-21 21-16,0 0 31,0 0-31,21 21 16,0 1-1,0-1-15,21-21 16,0 0-16,0 21 0,0-21 0,22 0 16,-22 0-16,0 0 15,0 0-15,21 0 0,-20 0 0,20 0 16,0 0-16,1 0 0,-1 0 0,0 0 16,1-21-16,-1 0 0,0-1 0,1 22 15,-1-21-15,0-21 0,-21 21 16,22 0-16,-1-22 0,0-41 15,-20 62-15,-1-20 0,-21-43 16,0 64-16,0 0 0,0 0 16,-21 0-16,-1 21 0,1 0 0,-21 0 15,21 21-15,0 0 0,-1 0 0,1 0 16,0 22-16,21-22 0,-21 0 16,21 0-16,0 22 0,0-22 15,0 0-15,0 0 0,0 0 0,21 0 16,0 1-16,-21-1 0,0 0 0,21 0 15,1 0-15,-22 0 0,0 1 16,0-1-16,0 0 16,0 0-16,-22-21 15,1 21-15,0-21 0,0 0 16,0 0-16,0 0 16,-1 0-1,22-21 1,-21 0-16,0 0 15,0 21-15,0-21 0,0-1 0,-1 1 16</inkml:trace>
  <inkml:trace contextRef="#ctx0" brushRef="#br0" timeOffset="56695.39">21040 5376 0,'0'0'0,"-43"0"0,22-21 16,0 21-16,0 0 0,0 0 47,-1 0-47,1 0 0</inkml:trace>
  <inkml:trace contextRef="#ctx0" brushRef="#br0" timeOffset="57839.59">1270 7281 0,'0'0'0,"-21"22"0,-22-22 0,22 0 16,0 0-16,0 0 0,0 0 15,0 0-15,-1 0 16,22-22-16,0 1 15,0 0-15,0 0 16,0 0-16,43 0 0,-22 21 0,0-22 16,21 1-16,1 0 0,-1 0 15,22 21-15,-22 0 0,21 0 0,-20 0 16,-1 0-16,22 0 0,-22 42 16,-21-21-16,21 22 0,-20-1 0,20 0 15,-42 1-15,21-1 0,-21 0 16,0 1-16,0-1 0,0 0 0,0-20 15,0 20-15,-21-21 0,0 21 16,0-20-16,-1-22 0,1 21 0,0 0 16,0-21-16,0 0 15,0 0-15,-1 0 16,22-21-16,0 0 0,0-1 0,0 1 16,0-21-16,0 21 0,0-22 15,0 1-15,0 0 0,22-1 0,-1-20 16,0 21-16,0-1 0,0 1 15,0 0-15,1 20 0,-1 1 0,0 0 16,0 0-16,0 21 0,0 0 16,-21-21-16,22 21 15,-1 21 1,-21 0 0,0 0-16,0 0 15,0 1-15,0-1 16</inkml:trace>
  <inkml:trace contextRef="#ctx0" brushRef="#br0" timeOffset="58187.29">1926 7493 0,'0'0'0,"0"21"0,0 0 15,0 1-15,21-22 0,0 0 0,1 0 16,-1 0-16,0 0 0,0 0 16,0 0-16,0-22 0,1 1 15,20 0-15,-21 0 0,21 0 16,-20-22-16,20 22 0,-21 0 0,0 0 15,0 0-15,-21 0 0,0-22 16,0 22-16,0 0 0,0 0 0,-21 0 16,0 21-16,0 0 15,0 0-15,0 0 0,-1 0 0,-20 21 16,21 0-16,0 0 0,0 21 16,21-20-16,-22 20 0,22-21 0,-21 21 15,21 1-15,0-22 0,0 21 0,0-21 16,0 1-16,0 20 0,0-21 15,0 0-15,21-21 16,1 0-16,-1 21 0,0-21 0,0 0 16,0 0-16,0 0 0,22 0 0,-22 0 15,0-21-15,21 21 0,-20-21 16,20 21-16,-21-21 0,21 0 16,-20 0-16</inkml:trace>
  <inkml:trace contextRef="#ctx0" brushRef="#br0" timeOffset="59387.53">2752 7281 0,'0'0'16,"0"-21"-16,-22-21 16,1 42-16,0 0 0,0 0 0,0 0 15,0 0-15,-22 0 16,22 21-16,0 0 0,-21 0 0,20 1 16,-20-1-16,21 21 0,0-21 0,0 22 15,-1-22-15,1 0 0,0 21 16,21-21-16,0 1 0,0 20 0,0-21 15,0 0-15,0 0 0,21-21 16,0 0 0,1 0-16,20 0 0,-21 0 0,0-21 15,22 0-15,-22 0 0,0 21 16,21-21-16,-21 0 0,1-1 0,-1 1 16,0 0-16,-21 0 0,21 0 0,-21 0 15,21-1-15,-21 1 16,0 0-16,0 42 31,0 0-31,0 1 16,0-1-16,0 0 0,0 21 0,-21-21 15,21 22-15,-21-1 0,21 0 16,0 1-16,0 20 0,-21-20 0,0 20 16,21 1-16,-22-1 0,22 22 0,-21-22 15,0 22-15,0 0 0,21-1 16,-21-20-16,-22 20 0,22 1 0,0 0 15,0-22-15,0 22 0,0-22 0,-1 1 16,1-1-16,21-20 0,0-1 16,0 0-16,0 1 0,-21-22 15,21 0-15,0 0 0,21-42 16,0 0 0,1 0-16,-1 0 0,0-22 15,0 1-15,0 0 0,0-1 0,1-20 16,-1-1-16,21 1 0,-21-22 0,0 0 15,22 1-15,-22-1 0,0-21 16,21 22-16,-20-22 0,-1 0 0,0 0 16,0 0-16,0 22 0,0-22 0,-21 21 15,22 22-15,-1-1 16,-21 22-16,21-1 0,-21 1 0,0 21 16,0 0-16,0 42 15,0 0-15,0 0 16,0 0-16,0 22 0,0-22 0,0 21 15,0 1-15,0-22 0,21 21 0,-21-21 16,0 0-16,21 1 0,-21-1 16,0 0-16,0 0 0,0 0 0,21-21 15,1 21-15,-1-21 0,0 0 16,0 0-16,0 0 16,0 0-16,-21-21 0,22 21 15,-1-21-15,0 0 0,0 0 0,0 0 16,-21-1-16,21 1 15,1-21-15,-22 21 0,0-22 0,21 22 16,-21 0-16,21-21 0,-21 21 0,0-1 16,0 44 15,0-1-31,0 0 0,-21 0 16,21 21-16,0-20 0,-21-1 15,21 21-15,0-21 0,0 0 0,0 22 16,0-22-16,0 0 0,0 0 0,0 0 15,21 1-15,0-22 0,-21 21 16,21-21-16,0 0 0,0 0 16,1 0-16,-1 0 0,0 0 0,0 0 15,0 0-15,22-21 0,-22-1 0,0 22 16,0-21-16,0 0 0,0 0 16,-21 0-16,22-22 0,-22 22 0,21 0 15,-21-21-15,0-1 0,0 22 0,0 0 16,0-21-16,0 21 15,0 42 1,0 0-16,-21 0 0,21 0 16,-22 0-16,22 22 0,0-22 15,0 0-15,-21 21 0,21-20 16,-21-1-16,21 0 0,0 0 0,0 0 16,0 0-16,0 1 0,0-1 31,-21-21-31,21-21 15,0-1-15,0 1 16,0 0-16,0 0 0,0 0 16</inkml:trace>
  <inkml:trace contextRef="#ctx0" brushRef="#br0" timeOffset="59555.68">3556 7197 0,'0'0'0,"-21"0"0,0 0 16,-1-21-1,22 42 17,22-21-17,-1 0 1,0 21-16,0-21 0,0 0 0</inkml:trace>
  <inkml:trace contextRef="#ctx0" brushRef="#br0" timeOffset="59971.44">3916 7430 0,'0'-22'15,"0"1"-15,0 0 16,0 0-16,0 0 16,0 0-16,21 21 15,0-22-15,0 22 0,0 0 16,1 0-16,-1 22 0,-21-1 15,21 0-15,0 0 0,-21 0 16,0 22-16,21-22 0,-21 21 0,21-21 16,-21 22-16,0-1 0,0-21 0,0 21 15,0-20-15,0-1 0,0 0 0,0 0 16,-21 0-16,21 0 0,-21 1 16,21-1-1,0-42 1,0-1-16,0 1 15,0 0-15,21 0 0,0 0 16,-21-22-16,22 22 0,-22-21 0,21 0 16,-21-1-16,21 1 0,0 0 0,-21-1 15,0 22-15,21-21 0,-21 21 16,21-1-16,-21 1 0,22 0 0,-22 0 31,21 21-31</inkml:trace>
  <inkml:trace contextRef="#ctx0" brushRef="#br0" timeOffset="60988.88">4403 7514 0,'0'0'0,"0"21"0,21 1 16,0-1-16,0-21 0,-21 21 16,21-21-16,0 0 0,1 0 15,-1 0-15,0 0 0,0 0 0,0-21 16,0 21-16,1-21 0,20-1 15,-21 1-15,0 0 0,0 0 0,-21 0 16,0-22-16,22 22 0,-22 0 16,0-21-16,0 21 0,0-1 15,0 1-15,0 0 0,-22 0 0,1 21 16,0 0-16,0 0 0,0 21 16,0 0-16,-1 0 0,1 22 15,21-22-15,0 21 0,-21-21 16,21 22-16,-21-22 0,21 21 0,0-21 15,0 1-15,0 20 0,0-21 0,0 0 16,21 0-16,0 1 16,0-22-16,1 0 0,20 0 0,-21 0 15,0 0-15,22 0 0,-1 0 0,0 0 16,-21-22-16,22 22 0,-22-21 16,21 0-16,-21 21 0,1-21 15,-1 0-15,0 0 0,0-1 0,0-20 16,-21 21-16,0-21 0,21 20 0,-21-20 15,0 21-15,0 0 0,0 0 0,0-1 16,0 1-16,0 42 16,0 1-1,0-1-15,0 0 0,0 0 0,0 0 16,0 0-16,-21 22 0,21-22 16,-21 0-16,21 0 0,0 22 0,-21-22 15,21 0-15,-21 0 0,21 0 0,-21-21 16,21 21-16,0 1 0,0-1 15,-22-21 1,22-21 15,0-1-31,22 1 0,-22 0 16,21-21-16,0 21 0,-21-1 16,21-20-16,0 21 0,-21-21 0,21 20 15,1 1-15,-22 0 0,21 0 0,0 21 16,0 0-16,0 0 15,0 21-15,-21 0 16,0 0-16,0 1 0,22-1 0,-22 0 16,21 0-16,0 0 0,-21 0 15,0 1-15,21-1 0,-21 0 0,21 0 16,-21 0-16,21 0 0,-21 1 16,0-1-16,0-42 46,0-1-46,0 1 16,0 0-16,0 0 0,22-21 0,-1-1 16,0 22-16,0-42 0,0 20 15,0 1-15,22 0 0,-1-1 0,0 22 0,1-21 16,20 21-16,-20 21 16,-1 0-16,0 0 0,-21 0 0,22 0 15,-22 21-15,0 0 0,0 0 0,-21 0 16,0 22-16,0-22 0,0 21 0,0-21 15,0 22-15,0-22 0,-21 21 16,0-21-16,0 22 0,0-22 0,-1 0 16,1 0-16,0 0 0,21 0 15,-21 1-15,0-22 16,21-22 15,0 1-31,0 0 16,21 0-16,0 0 0,-21 0 15,21-1-15,0-20 0</inkml:trace>
  <inkml:trace contextRef="#ctx0" brushRef="#br0" timeOffset="61371.66">6096 7535 0,'0'22'15,"21"-22"1,0 0-1,0 0-15,1 0 0,-1 0 16,0-22-16,21 1 0,-21 21 16,1-21-16,-1 0 0,0 21 0,0-21 15,0 0-15,-21-1 0,21 1 0,-21 0 16,0-21-16,0 21 0,0-1 0,0 1 16,-21 0-16,0 21 0,0 0 15,0 0-15,0 0 0,-1 0 16,1 21-16,0 0 0,21 1 0,-21 20 15,21-21-15,-21 21 0,21-20 16,0 20-16,0-21 0,0 21 0,0-20 16,0-1-16,0 0 0,0 0 0,0 0 15,21 0-15,0 1 0,21-22 16,-20 21-16,-1-21 0,0 0 16,0 0-16,21 0 0,-20 0 15,20 0-15,-21-21 0,0 21 0,22-22 16,-22 1-16,21 0 0,-21 21 0,0-21 15,22 0-15,-22 0 0,0-22 0,0 22 16</inkml:trace>
  <inkml:trace contextRef="#ctx0" brushRef="#br0" timeOffset="61815.75">6837 7345 0,'0'0'0,"0"-21"15,0 0-15,0 42 32,-21 0-32,21 21 15,-22-21-15,22 1 0,-21-1 16,0 0-16,21 21 0,0-21 0,-21 1 15,0-1-15,21 0 0,-21 0 0,21 0 16,0 0-16,0 1 16,-22-22-16,22 21 0,-21-21 15,21-21 17,0-1-32,0 1 15,21 0-15,1-21 0,-1 21 16,0-22-16,0 22 0,0-21 0,22-1 15,-22 1-15,21 21 0,0-21 16,-20 20-16,20 1 0,-21 21 0,0 0 16,22 0-16,-22 0 0,0 0 15,0 21-15,0 1 0,-21-1 0,0 0 16,21 0-16,-21 21 0,0-20 0,0 20 16,0-21-16,0 21 0,-21-20 0,0 20 15,0-21-15,21 21 0,-21-20 16,0-1-16,-1 0 0,1 0 0,0 0 15,0 0-15,21 1 0,0-44 47,21 1-47,0 0 16,0 0-16,1-21 0,-1 20 16,0-20-16,21 0 0</inkml:trace>
  <inkml:trace contextRef="#ctx0" brushRef="#br0" timeOffset="62079.6">7535 7006 0,'0'0'0,"0"-21"0,21 21 0,-21-21 16,0 42-1,0 0 1,-21 0-16,0 1 0,0 20 0,21-21 16,0 21-16,-21 1 15,21-1-15,-21 0 0,21 1 0,0-1 0,0-21 16,-22 22-16,22-1 0,-21-21 15,21 21-15,-21-20 0,21 20 0,0-21 16,0 0-16,-21 0 0,21 1 0,0-1 16,0 0-16,21-21 31,0-21-31,0 21 16,-21-21-16,22-1 0,-22 1 0,21 0 15,-21 0-15</inkml:trace>
  <inkml:trace contextRef="#ctx0" brushRef="#br0" timeOffset="62267.49">7281 7324 0,'0'0'15,"-21"0"-15,0 0 0,42 0 32,0 0-32,0 0 0,22 0 0,-22-21 15,21 21-15,-21 0 0,22-22 16,-1 1-16,0 21 0,-20 0 0,20-21 15,-21 21-15,0 0 0,0 0 0,1-21 16,-22 0-16,0 0 16</inkml:trace>
  <inkml:trace contextRef="#ctx0" brushRef="#br0" timeOffset="63851.11">9504 7599 0,'0'0'0,"21"0"31,0 0-31,0 0 0,0 0 16,1-21-16,-22 0 0,21-1 0,0 1 15,0 0-15,-21-21 0,21 21 16,-21-22-16,0 22 0,0-21 0,0-1 15,-21 1-15,0 21 0,-21-21 16,20 20-16,-20 1 0,21 0 0,-21 0 16,-1 21-16,1 0 0,0 0 0,-1 0 15,1 21-15,0 0 0,-1 22 16,22-1-16,-21-21 0,21 21 0,-22 1 16,22-1-16,0 22 0,21-43 0,0 21 15,0 0-15,0-20 0,0 20 16,0-21-16,0 0 0,42 0 15,-21-21-15,1 22 0,-1-22 0,21 0 16,0 0-16,-20 0 0,20-22 16,-21 1-16,21 21 0,1-21 0,-22 0 0,21 0 15,-21 0-15,1-1 0,-1-20 16,21 21-16,-42 0 0,21-22 16,-21 22-16,0-21 0,0 21 0,0-22 15,0 1-15,0 21 0,0 0 0,0 0 16,-21 21-16,0 21 15,0 0-15,21 0 16,-21 21-16,21-20 0,0 20 0,0-21 16,0 21-16,0 1 0,0-22 0,0 0 15,0 21-15,0-20 0,21-1 0,0 0 16,0-21-16,-21 21 0,21-21 16,0 0-16,22 0 0,-22 0 0,0 0 15,0 0-15,22-21 0,-22 21 0,21-21 16,-21 0-16,0-1 0,22 1 15,-22 0-15,0 0 0,0 0 0,0-22 16,1 22-16,-22-21 0,0 21 16,0-22-16,0 22 0,0 0 0,0 0 15,0 42 1,0 0-16,0 0 16,0 22-16,0-22 0,0 21 15,0-21-15,0 22 0,0-22 0,0 21 16,0-21-16,-22 1 0,22-1 0,0 0 15,0 0-15,-21 0 0,21 0 16,21-42 15,1 0-31,-1 0 16,0 0-16,0 0 0,0-1 16,0 1-16,1-21 0,-1 21 0,0 0 15,0-1-15,-21 1 0,21 0 0,0 21 16,1 0-1,-22 21 1,0 0-16,0 1 0,0-1 0,21 0 16,-21 0-16,0 0 0,0 0 15,21 1-15,-21-1 0,21 0 0,0 0 16,0 0-16,1-21 0,-1 21 16,0-21-16,0 22 0,21-22 15,-20 0-15,20 0 0,-21 0 0,21 0 16,1 0-16,-22 0 0,21-22 0,1 1 15,-1 21-15,0-21 0,-21 0 0,22 0 16,-22 0-16,21-1 0,-21 1 0,-21 0 16,22-21-16,-22 21 0,21-22 15,-21 1-15,0 21 0,0-22 0,0 1 16,0 21-16,-21 0 0,-1 0 0,1 21 16,0 0-16,0 0 0,-21 0 15,20 0-15,-20 21 0,21 0 0,-21 0 0,-1 0 16,22 22-16,-21-22 15,21 0-15,-1 21 0,1-21 0,0 22 16,21-22-16,-21 21 0,21-21 16,0 1-16,0-1 0,0 0 0,0 0 0,21 0 15,0-21-15,0 0 0,1 21 0,-1-21 16,0 0-16,0 0 0,0 0 0,0 0 16,22 0-16,-22-21 0,0 0 15,21 21-15,-20-21 0,20 0 0,-21 0 16,21-22-16,-20 22 0,20-21 0,-21-1 15,0 1-15,22 0 0,-22-22 16,0 22-16,-21-22 0,21 22 0,-21-21 16,21 20-16,-21 1 0,0 0 15,0-1-15,0 22 0,0 0 0,0 0 16,-21 21-16,0 0 0,0 0 0,0 21 16,-1 21-16,-20-21 0,21 22 0,0-1 15,0 0-15,21 1 0,0 20 16,0 1-16,0-22 0,0 22 0,0-22 15,0 21-15,0-20 0,21-1 0,0 0 16,-21-20-16,21 20 0,0-21 0,0 0 16,1 0-16,-1 1 0,0-1 0,0-21 15,21 0-15,-20 0 0,-1 0 16,21 0-16,-21 0 0,0 0 0,22-21 16,-22 21-16,0-22 0,0 1 15,0 0-15,1 0 0,-1 0 0,-21 0 16,21-1-16,-21 1 0</inkml:trace>
  <inkml:trace contextRef="#ctx0" brushRef="#br0" timeOffset="64251.88">12742 7430 0,'0'0'0,"0"-22"15,0 1-15,0 0 0,0 0 16,0 0-16,0 0 0,0 42 31,0 0-31,0 0 16,0 0-16,-21 22 0,0-22 15,21 0-15,-21 0 0,21 0 0,-21 0 16,21 1-16,0-1 0,0 0 0,0 0 16,0-42 15,0 0-16,0 0-15,0-1 16,0 1-16</inkml:trace>
  <inkml:trace contextRef="#ctx0" brushRef="#br0" timeOffset="64391.8">12658 7176 0,'0'-22'0,"0"44"0,0-65 16,0 22-16,0 0 15,-22 21 1,1 0-16,21 21 15,21-21 17</inkml:trace>
  <inkml:trace contextRef="#ctx0" brushRef="#br0" timeOffset="65067.47">12954 7472 0,'0'0'0,"21"0"16,0 0 0,0 0-16,1 0 0,20 0 0,-21-21 15,21 0-15,1-1 0,-1 1 0,0 0 16,1 0-16,-1 0 0,0-22 16,-20 1-16,20 21 0,-21-21 0,21-1 15,-20 1-15,-1 0 0,-21-1 0,0 1 16,0 0-16,21-1 0,-21 1 0,0 21 15,0-22-15,0 22 0,-21 0 16,0 21-16,-1 0 16,1 0-16,21 21 0,-21 0 15,0 1-15,0-1 0,0 0 0,21 21 16,-22 1-16,22-1 0,-21 0 16,0 22-16,21-22 0,-21 22 0,0-1 15,0 1-15,21-1 0,-22 1 0,1-1 16,0 1-16,0-1 0,0 1 0,0-1 15,-1 1-15,1 20 0,21-20 0,-21-1 16,21 22-16,-21-22 0,21 1 0,0-1 16,-21 1-16,21-22 0,0 1 0,0-1 15,0 0-15,0 1 0,0-22 0,0 0 16,0 0-16,21 0 0,0-21 16,0 0-16,0 0 0,1 0 15,20-21-15,0 0 0,-21 0 0,22 0 16,-1-1-16,0 1 0,-20-21 0,20 21 15,-21-22-15,0 1 0,0 0 0,1-1 16,-22-20-16,0 21 0,0-22 0,0 22 16,0-22-16,-22 22 0,-20 0 0,0-1 15,21 1-15,-22 0 0,-20 20 0,20 22 16,1-21-16,0 21 0,-22-21 0,43 21 16,-21 0-16,21 0 0,-1 0 15,22-21 1,22 21-16,-1-21 0,0 21 15,21-21-15,1 21 0,-1-22 0,0 1 16,1 21-16,-1-21 0,0 0 0,1 21 16,-1-21-16,0 0 0,-21-1 0,22 22 15,-22-21-15,0 21 0,0-21 16,0 21-16,-21-21 0,22 21 0,-22-21 16,0 0-16</inkml:trace>
  <inkml:trace contextRef="#ctx0" brushRef="#br0" timeOffset="66363.42">15134 7006 0,'0'0'0,"21"-21"0,0 21 0,1-21 0,-22 0 16,0-22-16,0 22 0,0 0 0,0 0 16,0 0-16,0 0 0,-22-1 0,1 22 15,0-21-15,0 21 0,0 0 16,0 0-16,-1 0 16,1 21-16,0 1 0,0 20 15,0-21-15,0 21 0,-1 1 0,1-1 16,21 22-16,-21-22 0,0 21 0,0 1 15,21-22-15,-21 22 0,21-22 0,-22 0 16,22 1-16,0-1 0,0 0 16,0-20-16,0 20 0,0-21 0,22 0 15,-1 0-15,21-21 0,-21 22 0,0-22 16,22 0-16,-1 0 0,-21 0 0,22 0 16,-1 0-16,0-22 0,1 22 0,-1-21 15,0 0-15,-21 0 0,22 0 0,-1 0 16,-21-1-16,0 1 0,1 0 15,-1 0-15,0 0 0,-21-22 16,21 22-16,-21 0 0,0 0 0,0 0 16,-21 42-1,0 0 1,21 0-16,-21 0 0,-1 1 0,22 20 16,0-21-16,-21 21 0,21-20 15,-21-1-15,21 0 0,0 0 0,0 0 16,0 0-16,0 1 0,0-1 15,21-21-15,0 0 0,1 0 16,-1 0-16,0 0 0,0 0 0,0 0 16,0 0-16,1-21 0,-1 21 0,0-22 15,0 22-15,0-21 16,0 0-16,-21 0 0,0 0 16,0 0-16,0-1 0,0-20 0,0 21 15,0 0-15,-21 0 0,0-1 0,0 22 16,0-21-16,0 21 0,-1 0 0,1 0 15,0 0-15,0 0 0,0 0 16,42 0 15,0-21-31,0 21 16,0 0-16,1 0 0,20-21 0,-21 21 16,21-21-16,-20 21 0,-1 0 0,21 0 15,-21 0-15,0 0 16,22 0-16,-22 0 0,0 21 0,0-21 15,-21 21-15,0 0 0,21 0 0,-21 1 16,0-1-16,0 0 0,0 0 0,0 0 16,0 0-16,0 1 0,0-1 0,0 0 15,0 0-15,0 0 0,0 0 0,0 1 16,0-1-16,0 0 0,-21-21 16,21 21-16,0-42 46,0 0-46,0 0 16,0-1-16,0 1 0,0 0 0,0-21 16,21 21-16,1-22 0,-1 22 15,0-21-15,0-1 0,0 22 16,0 0-16,22 0 0,-22 0 0,0 0 16,0-1-16,22 22 0,-22 0 0,0 0 15,0 0-15,0 22 0,0-1 0,-21 0 16,0 0-16,22 21 0,-22-20 0,21-1 15,-21 0-15,0 21 0,0-21 0,0 1 16,0-1-16,0 0 0,0 0 16,0 0-16,0 0 0,0 1 0,0-1 15,0 0-15,-21-21 0,-1 21 0,22 0 16,-21-21-16,21 21 0,-21-21 16,0 0-16,0 0 15,0 0-15,21-21 16,0 0-1,21 0-15</inkml:trace>
  <inkml:trace contextRef="#ctx0" brushRef="#br0" timeOffset="68443.77">16764 7620 0,'0'0'16,"21"-21"-16,0 21 0,0 0 0,1-21 15,-1 0-15,0 21 0,-21-22 0,21 1 16,-21 0-16,0 0 15,0 0-15,0 0 0,0-1 16,-21 22-16,0 0 16,0 0-16,-1 0 0,1 0 0,0 0 15,-21 0-15,21 22 0,-1-1 0,-20 0 16,21 0-16,-21 0 0,20 0 0,-20 1 16,21 20-16,0-21 0,0 0 0,-1 0 15,1 1-15,21 20 0,0-21 16,0 0-16,0 0 0,0 1 15,0-1-15,21-21 0,1 0 0,20 0 16,-21 0-16,21 0 0,-20 0 16,20 0-16,0 0 0,-21 0 0,22-21 15,-1-1-15,-21 22 0,0-21 0,22 0 16,-22 0-16,0 0 0,0-22 0,0 22 16,1-21-16,-22 0 0,21 20 15,0-41-15,-21 21 0,21-1 0,-21 1 16,0-22-16,0 22 0,21 0 0,-21-1 15,0 22-15,0 0 0,0 0 16,0 0-16,-21 42 16,0 0-1,21 0-15,-21 22 16,0-1-16,21 0 0,-22-21 0,1 22 16,21-1-16,-21 0 0,21 1 0,0-1 15,0 0-15,0-20 0,0 20 0,0-21 16,0 0-16,0 0 0,0 1 0,0-1 15,21 0-15,0 0 0,1-21 0,-1 0 16,0 21-16,0-21 0,0 0 0,0 0 16,1 0-16,-1 0 0,0 0 15,21 0-15,-21-21 0,1 0 0,-1 21 16,0-21-16,0 0 0,0-1 0,0 1 16,1 0-16,-1 0 0,0 0 0,-21-22 15,21 22-15,-21 0 0,21 0 16,-21 0-16,21 21 0,-21-21 15,0 42 1,0 0-16,0 0 16,-21 0-16,0 0 0,0 1 0,21-1 15,-21 0-15,21 0 0,0 0 16,-21 0-16,21 1 0,0-1 0,0 0 16,0 0-16,21-21 15,0 21-15,0-21 0,0 0 16,0 0-16,1 0 0,-1 0 0,0 0 15,0 0-15,0 0 0,22 0 0,-22 0 16,0-21-16,0 0 0,0 21 0,0-21 16,1 0-16,-1-22 0,0 22 15,0-21-15,0-1 0,0 1 0,1 0 16,-1-1-16,-21-20 0,21 21 16,0-22-16,-21 22 0,0-22 0,0 22 15,21 21-15,-21-22 0,0 22 0,0 0 16,0 0-16,-21 21 15,0 0 1,0 21-16,0 0 0,21 0 16,0 1-16,0-1 0,-22 21 15,22 0-15,-21-20 0,21 20 0,0 0 16,0 1-16,0-1 0,0 0 0,0 1 0,0-1 16,0-21-16,0 21 0,0-20 15,0 20-15,0-21 0,0 0 16,0 0-16,0 1 0,0-1 0,21 0 15,1-21-15,-1 0 16,0 0-16,0 0 0,0 0 0,0 0 16,1 0-16,20 0 0,-21 0 0,0 0 15,0-21-15,1 21 0,-1-21 0,0-1 16,21 1-16,-21 0 0,1-21 16,-1 21-16,-21-1 0,21 1 15,0 0-15,-21 0 0,21 0 0,-21 0 16,0 42-1,-21 0 1,0 0-16,0 0 16,21 0-16,-21 1 0,21-1 0,-22 0 15,22 0-15,-21-21 0,21 21 16,0 0-16,0 1 0,0-1 16,21-21-1,1 0-15,-1 0 0,0 0 0,0 0 16,0 0-16,22 0 0,-22 0 0,0 0 15,21-21-15,-21 21 0,1-22 16,-1 22-16,21-21 0,-21 0 0,0 0 16,1 0-16,-1 0 0,0-1 15,0 1-15,-21 0 0,21 0 0,-21 0 16,21 0-16,-42 42 31,0 0-31,0 0 0,0-21 16,21 21-16,-21 0 0,-1 1 15,1-1-15,21 0 0,0 0 16,0 0-16,0 0 0,0 1 16,21-1-1,1-21-15,-1 0 16,0 0-16,0 0 0,0 0 0,0 0 16,1 0-16,-1 0 0,0 0 15,0 0-15,0-21 0,-21-1 16,0 1-16,0 0 0,0 0 15,0 0-15,0 0 0,-21-1 16,0-20-16,21 21 0,-21 0 0,0 21 16,21-21-16,-22-1 0,22 1 15,-21 21 1,21-21-16,21 0 16,1 0-16,-1 21 15,0-21-15,0 21 0,0-22 16,22 22-16,-22 0 0,0 0 15,21 0-15,-21-21 0,22 21 0,-22 0 16,0 0-16,0 21 0,0-21 0,1 22 16,-1-1-16,0 0 0,-21 0 0,0 0 15,0 22-15,0-22 0,0 0 16,0 0-16,0 0 0,0 0 16,0 1-16,0-1 0,0 0 15,0 0-15,0 0 0,-21-21 16,21 21-16,-21-21 0,21 22 15,-22-22 1,22 21-16,-21-21 16,21-21 15,0-1-31,0 1 16,21 0-16,1 0 0,-22 0 0,21 0 15,0-1-15,0-20 0,0 21 0,0-21 16,22 20-16,-1-20 0,0 0 0,1 21 15,-1-22-15,0 22 0,1 0 0,-1 0 16,0 21-16,-20 0 0,-1 0 16,0 0-16,0 0 0,0 21 0,-21 0 15,0 0-15,0 22 0,0-22 0,0 21 16,0-21-16,-21 22 0,21-1 16,-21-21-16,0 0 0,0 22 0,-1-22 15,1 0-15,0 0 0,0-21 16,0 21-16,0 0 0,21 1 15,-22-22-15,1 21 16,21-42 15,0-1-15,0 1-16,0 0 0,0 0 16,0 0-16,0 0 0</inkml:trace>
  <inkml:trace contextRef="#ctx0" brushRef="#br0" timeOffset="68647.64">19071 7027 0,'0'0'0,"-21"0"0,0 0 0,0-21 16,-1 21-16,22-21 0,-21 21 16,0 0-16,-21 0 78</inkml:trace>
  <inkml:trace contextRef="#ctx0" brushRef="#br0" timeOffset="68876.52">17865 7091 0,'-22'21'0,"44"-42"0,-65 42 0,64-21 31,1 0-15,-1 0-16,21 0 0,-21 0 16,0 0-16,1-21 0,-1 21 15,0-21-15,0 21 0,-21-21 16,0-1-16,0 1 15,0 0 1</inkml:trace>
  <inkml:trace contextRef="#ctx0" brushRef="#br0" timeOffset="69047.34">17335 6943 0,'0'0'0,"-21"0"0,-21 0 15,21 0-15,0 0 0,-1 0 0,1 0 0,0 0 16,21-21 46,21 21-46</inkml:trace>
  <inkml:trace contextRef="#ctx0" brushRef="#br0" timeOffset="69523.14">20722 7197 0,'0'0'0,"0"-43"0,0 22 16,0 0-16,0 0 15,0 42 17,0 0-32,0 0 0,-21 22 0,21-22 15,-21 21-15,21 1 0,0-22 0,0 21 16,-21-21-16,21 22 0,-22-22 16,22 21-16,-21-21 0,21 0 0,0 1 15,0-1-15,0 0 16,-21-21-16,21 21 0,21-21 31,0 0-31,-21-21 16,43 0-16,-22 21 0,0-21 0</inkml:trace>
  <inkml:trace contextRef="#ctx0" brushRef="#br0" timeOffset="69910.92">21082 7260 0,'21'-21'15,"-42"42"-15,84-63 0,-41 21 16,-1 0-16,-21-1 0,0 1 0,-21 21 31,-1 21-31,1 1 0,0-22 16,0 21-16,0 0 0,-22 0 0,22 0 15,0 0-15,0 1 0,21-1 16,0 0-16,0 0 16,21-21-1,0 0-15,0 0 0,22 0 16,-22 0-16,0 0 0,0 0 15,0 21-15,22-21 0,-22 21 0,0-21 16,0 22-16,-21-1 0,21 0 16,-21 0-16,0 0 0,0 0 15,-21 1-15,0-22 16,0 21-16,0-21 0,-22 21 16,22-21-16,0 0 0,-21 21 0,21-21 15,-1 0-15,1 0 0,0 0 0,0 0 16,0 0-16,0 0 0,-1 0 0,1 0 15,0 0-15,21-21 16,-21 0-16,21 0 0,-21-1 16,21 1-16,-21 0 15,-1 0-15,22 0 0</inkml:trace>
  <inkml:trace contextRef="#ctx0" brushRef="#br0" timeOffset="70120.8">20595 6858 0,'0'0'0,"0"-21"15,0 0-15,-21 21 32,21 21-1,21 0-16,0-21-15,0 0 0</inkml:trace>
  <inkml:trace contextRef="#ctx0" brushRef="#br0" timeOffset="70467.6">22331 6922 0,'0'0'0,"-21"21"47,-1 0-47,1 0 0,0 0 0,0 22 15,0-1-15,21 0 0,-21 1 0,-1-1 16,1 0-16,0 1 0,0 20 0,0-21 15,21 1-15,-21-1 0,-1-21 16,1 22-16,21-22 0,0 0 0,0 21 16,0-21-16,-21 1 0,21-1 15,21-21 1,0 0 0,1 0-16,-22-21 0,21 21 15,0-22-15,-21 1 0,21 0 16</inkml:trace>
  <inkml:trace contextRef="#ctx0" brushRef="#br0" timeOffset="70667.91">21886 7387 0,'0'0'0,"-21"-21"16,42 21-1,0 0-15,22 0 16,-22 0-16,0 0 0,21 0 15,-20 0-15,20 0 0,-21-21 0,21 21 0,-20 0 16,20 0-16,-21 0 0,21 0 16,-20 0-16,-1 0 0,0 0 0,0-21 15,0 21-15,0 0 16</inkml:trace>
  <inkml:trace contextRef="#ctx0" brushRef="#br0" timeOffset="71715.34">22500 7345 0,'-21'0'0,"21"-21"16,0 0-1,21 21-15,0-22 0,0 22 16,1 0-16,-1 0 0,0 0 16,0 0-16,0 0 0,0 0 15,1 0-15,-1 0 0,0 22 0,-21-1 16,21-21-16,-21 21 0,21 0 0,-21 0 15,0 0-15,0 1 0,0-1 16,0 0-16,0 0 0,0 0 0,-21 0 16,21 1-16,-21-1 0,0 0 0,21 0 15,-21 0-15,-1 0 0,22 1 16,-21-22 0,0 0-1,21-22 1,0 1-16,0 0 15,0 0-15,21 0 0,0-22 16,1 22-16,-1 0 0,0-21 16,0-1-16,0 22 0,22-21 0,-22 21 15,0-22-15,0 22 0,0 0 0,0 0 16,1 21-16,-22-21 0,0 42 31,0 0-31,0 0 16,0 0-16,0 22 0,-22-22 0,22 0 15,0 0-15,0 0 0,-21 1 16,21 20-16,0-21 0,0 0 16,0 0-16,0 1 0,0-1 15,0 0-15,21 0 0,1 0 16,-1-21-16,0 0 0,0 21 0,21-21 16,-20 0-16,-1 0 0,0 0 15,0 0-15,0 0 0,0 0 0,1-21 16,-1 21-16,0-21 0,0 21 0,0-21 15,-21 0-15,21 0 0,1-1 0,-1 1 16,-21-21-16,21 21 0,0 0 16,-21-1-16,21 1 0,-21 0 0,21 0 15,-21 0-15,0 42 47,0 0-47,-21 0 16,0 0-16,21 1 0,-21-1 0,0 0 15,21 0-15,-21 0 0,21 0 0,0 1 16,0-1-16,0 0 0,0 0 0,0 0 16,0 0-16,21-21 15,0 22-15,0-22 0,0 0 16,0 0-16,1 0 0,-1 0 0,21 0 16,-21 0-16,22 0 0,-22 0 0,21 0 15,-21 0-15,22-22 0,-22 1 16,0 21-16,21-21 0,-21 0 15,22-21-15,-22 20 0,0 1 0,21-21 16,-20 21-16,-1-22 0,0 22 0,-21-21 16,0 21-16,0 0 0,0-1 0,-21 22 15,0 0 1,-1 0-16,1 0 0,0 0 0,-21 22 16,21-1-16,-1 0 0,-20 0 0,21 0 15,0 22-15,0-22 0,-1 0 0,22 0 16,0 0-16,0 0 0,0 1 15,0-1-15,0 0 0,22 0 16,-1-21-16,0 0 0,21 21 0,-21-21 16,22 0-16,-22 0 0,21 0 15,-21 0-15,22 0 0,-1 0 16,-21 0-16,0 0 0,22 0 0,-22 0 16,0 0-16,0 0 0,0 0 0,1 0 15</inkml:trace>
  <inkml:trace contextRef="#ctx0" brushRef="#br0" timeOffset="76087.31">1270 8467 0,'0'0'0,"0"-21"0,0-1 0,0 1 16,0 0-16,0 0 0,0 0 16,0 0-16,0 42 31,0 0-31,0 0 0,0 21 16,0-20-16,0 20 0,0-21 15,0 21-15,0 1 0,0-1 0,0 0 16,0 1-16,-21 20 15,21-20-15,-21-1 0,21 21 0,-22-20 16,1-1-16,21 0 0,-21 1 16,0-22-16,21 21 0,-21-21 0,21 1 15,0-1-15,0 0 16,-21-21-16,-1 0 16,1-21-1,0 0-15,0-1 0</inkml:trace>
  <inkml:trace contextRef="#ctx0" brushRef="#br0" timeOffset="77314.84">656 9038 0,'0'0'0,"21"0"16,0 0-16,1 0 16,-1 0-16,21-21 0,0 21 0,1-21 15,-1 0-15,0 0 0,22-1 16,-22 1-16,22 0 0,-1-21 0,1 21 15,-1-22-15,1 22 0,-1-21 16,1 21-16,-22-22 0,0 1 0,1 21 16,-22-22-16,21 22 0,-21-21 15,-21 21-15,0 0 0,0-22 16,0 22-16,0 0 0,-21 21 16,0 0-16,0 0 15,0 21-15,0 0 0,21 0 16,-22 22-16,22-22 0,0 21 15,-21 1-15,21-1 0,0 0 0,-21 1 16,21-1-16,-21 0 0,21 1 16,0-1-16,-21 0 0,21 1 0,-21-1 15,-1-21-15,22 21 0,0-20 16,0-1-16,0 0 0,-21-21 0,21 21 16,21-42 15,1 21-16,-22-21-15,21 0 0,0-1 0,0 1 16,0 0-16,-21 0 0,21 0 16,1 21-16,-22-21 0,21 21 0,0 0 15,0 0 1,0 0-16,0 21 16,-21 0-16,0 0 15,0 0-15,22-21 0,-22 21 16,21 1-16,0-22 0,-21 21 0,21-21 15,0 0-15,0 0 16,1 0-16,-1 0 16,0 0-16,0 0 0,0-21 0,22-1 15,-22 22-15,0-21 0,0 0 16,0 0-16,0 0 0,1 0 0,-1-1 16,-21 1-16,0 0 0,0 0 15,0 0-15,0 0 0,0-1 0,0 1 16,0 0-16,0 0 0,-21 21 15,-1 0-15,1 0 16,0 21-16,21 0 0,0 0 16,-21 22-16,21-22 0,-21 0 15,21 21-15,0-20 0,0 20 16,0-21-16,0 0 0,0 0 16,0 1-16,0-1 0,0 0 0,21 0 15,0-21-15,0 0 0,0 0 16,1 0-16,-1 0 0,0 0 0,21 0 15,-21 0-15,22 0 0,-22 0 0,21-21 16,-21 0-16,22 0 0,-22-1 16,0 1-16,21 0 0,-20 0 0,-1 0 15,-21 0-15,0-1 0,21 1 16,-21 0-16,0 0 0,0 0 0,0 0 16,0 42-1,0 0 1,-21 0-16,21 0 15,0 0-15,0 1 0,0-1 0,-21 21 16,21-21-16,0 0 0,0 1 16,-22-1-16,22 0 0,0 0 0,-21-21 15,21 21-15,0 0 0,0-42 63,0 0-63,21 0 0,-21 0 15,22 0-15,-1-1 0,0-20 16,0 21-16,0-21 0,0-1 16,22 22-16,-22-21 0,21 21 0,1-22 15,-1 43-15,0-21 0,-21 21 16,22 0-16,-22 0 0,21 21 0,-21-21 16,1 43-16,-22-22 0,21 0 0,-21 0 15,21 21-15,-21-20 0,0-1 16,0 21-16,0-21 0,0 22 0,0-22 15,0 0-15,0 0 0,0 0 16,0 0-16,-21 1 0,21-1 16,-21-21-16,21 21 0,-22-21 31,22-21-15,0 0-16</inkml:trace>
  <inkml:trace contextRef="#ctx0" brushRef="#br0" timeOffset="77807.61">4572 8424 0,'0'-21'16,"0"42"-16,0-63 0,0 21 0,-21 21 31,21 21-15,0 21-16,0-20 0,0 20 0,0 0 16,0 22-16,21-22 0,-21 22 15,21-1-15,-21-21 0,0 22 0,0-1 16,0-20-16,0-1 0,0 0 0,0 1 15,0-1-15,0-21 0,0 22 16,0-22-16,-21 0 0,21 0 16,-21-21-1,21-21-15,0 0 16,-21 21-16,-1-21 16</inkml:trace>
  <inkml:trace contextRef="#ctx0" brushRef="#br0" timeOffset="78628.12">4064 8975 0,'21'0'16,"0"0"-16,0 0 15,22 0-15,-22 0 0,21 0 16,1-21-16,20 21 0,-21-22 0,22 1 16,-1 0-16,1 0 0,-1 0 15,1-22-15,-1 22 0,1 0 0,-1-21 16,-20 21-16,-1-1 0,0-20 15,-20 21-15,-1 0 0,0-22 0,0 22 16,-21 0-16,0-21 0,0 21 0,0-1 16,0 1-16,0 0 0,0 0 15,-21 21-15,0 21 16,21 0-16,0 0 0,0 22 16,-21-1-16,21 0 0,0 1 15,-22 20-15,22-20 0,0 20 0,0-21 16,-21 22-16,0-22 0,0 1 0,21-1 15,-21 0-15,0 1 0,21-1 16,0-21-16,-22 21 0,22-20 0,0-1 16,-21-21-16,21 21 0,21-21 47,-21-21-47,22 0 0,-1-1 0,0 1 15,-21 0-15,21 0 0,0-21 0,0 20 16,1 1-16,-22-21 0,21 21 15,0 0-15,0-1 0,-21 1 0,21 21 16,0 0-16,-21 21 16,22-21-16,-22 22 15,0-1-15,21 0 0,-21 0 0,0 0 16,0 0-16,0 22 0,0-22 0,0 0 0,0 0 16,0 0-16,0 1 15,21-1-15,0 0 0,-21 0 16,21-21-16,0 21 0,1-21 15,-1 0-15,0 0 0,21 0 0,-21 0 16,1 0-16,20-21 0,-21 21 16,21-21-16,1 0 0,-22 21 0,21-21 15,-21-1-15,22 1 0,-22 0 0,21 0 16,-21 0-16,1-22 0,-22 22 0,0 0 16,0-21-16,0 21 0,0-22 15,0 22-15,0 0 0,-22 0 16,22 0-16,-21-1 0,0 22 0,0 0 0,0 0 15,0 22-15,-1-22 16,1 21-16,0 0 0,0 21 0,0-21 16,21 1-16,0 20 0,0-21 0,0 0 15,0 22-15,0-22 0,0 0 0,0 0 16,21 0-16,0 0 0,0-21 16,0 22-16,1-22 0,-1 0 0,0 21 15,0-21-15,21 0 0,-20 0 0,-1 0 16,0 0-16,0 0 0,0-21 15,0 21-15,1-22 16,-22 1-16,21 21 0</inkml:trace>
  <inkml:trace contextRef="#ctx0" brushRef="#br0" timeOffset="79429.17">7324 8424 0,'0'0'0,"0"-21"0,0 0 0,0 0 0,0 0 15,0 42 17,0 0-32,0 0 15,0 0-15,0 22 0,0-1 0,0 0 16,0 22-16,0-22 0,0 22 0,0-1 16,0-20-16,0 20 0,0-21 0,0 22 15,0-22-15,0-21 0,-22 22 16,22-22-16,0 0 0,0 0 0,0 0 15,-21-21-15,0 0 16,21-21 15,0 0-31,0-21 0,0 21 16,0-1-16,0-20 0,0 21 0,21-21 16,0 20-16,-21-20 0,22 0 15,-1 21-15,21-1 0,-21 1 0,0 0 16,22 21-16,-1 0 0,-21 0 0,22 0 15,-1 21-15,0 0 16,1 1-16,-22 20 0,21-21 0,-21 0 16,0 22-16,-21-22 0,0 21 0,0-21 0,0 22 15,0-22-15,-21 0 16,0 0-16,0 0 0,-21 0 0,-1 1 16,22-1-16,-21 0 0,21-21 0,-22 21 15,1-21-15,21 0 0,-22 0 0,22 0 16,0 0-16,0 0 0,-21 0 15,20 0-15,1 0 0,0 0 16,21-21-16,0 0 16,0 0-16,0-1 0,0 1 15,21 0-15,0 0 16,1 0-16,-1 0 0</inkml:trace>
  <inkml:trace contextRef="#ctx0" brushRef="#br0" timeOffset="79715.53">8086 8488 0,'21'-21'0,"-42"42"0,63-42 0,-21 0 15,-21-1-15,0 44 16,0-1 0,0 0-16,0 21 0,0-21 0,-21 22 15,0-1-15,21 0 0,-21 22 16,21-22-16,0 1 0,-22 20 0,1-21 15,0 1-15,21-1 0,-21 0 0,0 1 16,0-1-16,-1 0 0,1-20 16,0 20-16,21-21 0,-21 0 15,21 0-15,-21 1 0,0-1 16,42-21 0,0-21-16,21 21 15,-21-22-15,1 1 0,20 0 16</inkml:trace>
  <inkml:trace contextRef="#ctx0" brushRef="#br0" timeOffset="80103.37">8382 8954 0,'0'0'0,"21"0"0,-21 21 32,-21 0-32,0 0 15,21 0-15,-21 0 0,21 1 16,0-1-16,0 0 0,-22 0 0,22 0 15,0 0-15,0 1 0,0-1 0,0 0 16,0 0-16,22-21 16,-1 0-16,0 0 15,0 0-15,0 0 0,0 0 0,1 0 16,-1 0-16,0-21 0,0 0 0,21 0 16,-20 21-16,-1-22 0,0 1 0,0 0 15,0 0-15,-21 0 0,0 0 16,0-22-16,0 22 0,0 0 0,0-21 15,0 20-15,-21 1 0,21 0 16,-21 0-16,0 21 0,0 0 0,-1 0 16,1 0-16,0 0 0,0 0 15,0 21-15,0-21 0,-1 21 0,1-21 16,0 21-16,21 1 0,0-1 0,-21-21 16,21 21-16,0 0 0,0 0 15,0 0-15,21-21 16,0 22-16,22-22 0</inkml:trace>
  <inkml:trace contextRef="#ctx0" brushRef="#br0" timeOffset="80927.84">9059 8890 0,'0'0'0,"0"-21"16,0-21-1,0 20-15,-21 44 31,0-22-31,0 21 0,21 21 16,-21-21-16,-1 0 0,22 22 0,-21-22 16,21 21-16,-21-21 0,21 1 0,-21 20 15,21-21-15,0 0 0,0 22 16,0-22-16,0 0 0,21 0 16,0 0-16,0 0 0,22-21 15,-22 0-15,21 0 0,-21 0 0,22 0 16,-1 0-16,-21 0 0,22 0 0,-1-21 15,0 21-15,-21-21 0,22 0 0,-22 0 16,0 0-16,0-1 0,0-20 0,1 21 16,-1-21-16,0-1 0,-21 1 15,0 0-15,21-1 0,0-20 0,-21 20 16,21-20-16,-21 21 0,0-1 0,0 1 16,0 21-16,22-22 0,-22 22 0,0 0 15,0 42 16,0 0-31,0 1 0,0-1 0,0 21 16,0 0-16,0 1 0,-22-22 0,22 21 16,-21 22-16,21-43 0,0 21 15,-21 1-15,0-1 0,21 0 0,-21-21 16,0 22-16,21-22 0,-22 0 0,22 0 16,0 0-16,-21-21 0,21 22 0,-21-1 15,21-42 16,0-1-31,21 22 0,0-21 16,1 0-16,-1 0 0,-21 0 16,21-22-16,21 22 0,-21 0 15,1 0-15,-1-21 0,0 20 0,0 1 16,21 0-16,-20 0 0,-1 21 0,0-21 16,0 21-16,0 0 0,-21 21 31,0 0-31,-21-21 15,0 21-15,0 0 0,-22-21 0,22 22 16,0-22-16,-21 21 0,21-21 0,-1 21 16,1-21-16,0 0 0,0 21 0,0-21 15,21 21-15,0 0 16,0 1 0,0-1-16,0 0 0,21 0 15,0 0-15,0-21 0,0 21 16,1 1-16,-1-22 15,0 0-15,0 0 0,-21 21 0,21-21 16,0 0-16,1 0 16,-1 0-16,-21-21 31</inkml:trace>
  <inkml:trace contextRef="#ctx0" brushRef="#br0" timeOffset="81891.17">11303 9102 0,'0'0'0,"-21"-21"0,21-1 0,0 1 16,0 0-16,0 0 0,0-21 0,0 20 15,0 1-15,0-21 0,0 21 16,0 0-16,0-1 0,0 1 0,0 0 16,-21 21-1,-1 0-15,1 21 0,21 0 16,-21 1-16,0 20 0,0-21 15,0 21-15,-1 1 0,22-1 16,-21-21-16,21 22 0,-21-1 0,21-21 16,0 21-16,0-20 0,0-1 0,21 0 15,0 0-15,1 0 0,-1-21 0,0 0 16,21 0-16,-21 0 0,22 0 16,-1 0-16,-21 0 0,22 0 0,-1-21 15,0 21-15,-21-21 0,22 0 0,-22 0 16,21-1-16,-21 1 0,1-21 0,-1 21 15,0 0-15,-21-22 0,0 1 0,0 21 16,0-22-16,-21 1 0,0 0 16,-1-1-16,1 1 0,0 21 0,-21-21 15,21 20-15,-1 1 0,1 21 0,0 0 16,0 0-16,42 0 31,0 0-31,0 0 0,22 0 16,-1 0-16,-21 0 0,43 0 0,-22 0 15,0 0-15,22 0 0,-22 0 16,22-21-16,-22 21 0,22-21 0,-1 0 16,-21 0-16,22-1 0,-22 1 15,-21 0-15,22 21 0,-22-21 0,0 0 16,-21 0-16,0-1 0,0 1 16,-21 21-16,0 0 0,0 0 0,-1 0 15,-20 0-15,0 0 0,21 21 16,-22 1-16,22-1 0,-21 0 0,21 0 15,-1 21-15,1 1 0,0-1 0,0 22 16,0-22-16,21 21 0,0 1 16,-21-1-16,21 1 0,-22-22 0,22 22 15,0-1-15,0 1 0,0-22 0,0 22 16,0-1-16,0 1 0,0-1 16,0 1-16,0-1 0,0 1 0,0-1 15,0 1-15,-21-22 0,21 21 0,0-20 16,-21 20-16,0-20 0,0-22 0,21 21 15,-21-21-15,-1 22 0,1-43 0,21 21 16,-21 0-16,0-21 0,0 0 16,0 0-16,-1 0 0,1 0 0,0-21 15,-21 0-15,21-1 0,-22 1 16,1 21-16,21-21 0,-22 0 16,1 0-16,21 0 0,0-1 0,0 1 15,-1 0-15,1 0 0,21 0 16,0 0-16,0-1 15,0 1-15,21 21 0,1-21 0,20 0 16,-21 0-16,0 0 0,0-1 0,22 1 16</inkml:trace>
  <inkml:trace contextRef="#ctx0" brushRef="#br0" timeOffset="82852.14">13017 9335 0,'-21'0'0,"42"0"0,-63 0 16,21 21-16,42-21 47,0-21-32,0 21-15,22-22 0,-22 1 0,21 0 16,1-21-16,-1 21 0,0-22 16,22 1-16,-22 0 0,0-1 0,22-20 15,-22 20-15,1-20 0,-22 21 0,21-22 16,-21 43-16,0-21 0,1 20 0,-22 1 15,0 0-15,0 0 0,-22 21 16,-20 0-16,21 0 0,0 21 16,0 0-16,-22 0 0,22 1 0,0 20 15,0-21-15,0 21 0,21-20 0,0 20 16,0 0-16,0 1 0,0-22 16,21 21-16,0-21 0,0 22 0,0-22 15,0 21-15,1-21 0,-1 0 16,0 22-16,0-22 0,0 0 0,0-21 15,-21 21-15,22 0 0,-22 1 16,-22-22 0,1 0-16,0 0 0,0 0 15,0 0-15,-22 0 0,22 0 0,0 0 16,-21-22-16,21 22 0,-1-21 16,1 21-16,0 0 0,0-21 0,21 42 46,0 0-46,21 1 16,0-22-16,-21 21 0,21-21 0,1 21 16,-1-21-16,0 0 0,0 0 15,0 0-15,0 0 0,1 0 0,-1 0 16,21 0-16,-21 0 0,0 0 0,22 0 16,-22-21-16,21 0 0,-21 21 0,22-22 15,-22 1-15,0 0 0,21 0 0,-20 0 16,-1-22-16,0 22 0,0-21 15,0 0-15,-21-1 0,0 1 0,21 0 16,-21-22-16,0 22 0,0-1 16,0-20-16,0 21 0,0-1 0,0 22 15,0-21-15,0 21 0,0-1 0,0 1 16,0 42 0,0 1-16,0-1 0,0 0 15,0 21-15,0 1 0,-21 20 0,0-21 16,0 22-16,21-22 0,-21 22 0,21-22 15,-21 22-15,21-22 0,0 0 0,0-21 16,0 22-16,0-22 0,0 0 16,0 0-16,0 0 0,21-21 0,0 22 15,0-22-15,0 0 0,0 0 16,1 0-16,-1 0 0,0 0 16,0 0-16,0-22 0,0 1 15,1 0-15,-22 0 0,0 0 16,0 0-16,0-1 0,0 1 0</inkml:trace>
  <inkml:trace contextRef="#ctx0" brushRef="#br0" timeOffset="83016.03">13928 8996 0,'0'0'0,"-22"0"16,22-21 15,22 21-31,-1-21 0,0 21 16,21 0-16,-21-22 0,22 22 15,-1 0-15,0-21 0,-20 21 0,20-21 16,0 21-16,1 0 0,-22-21 0,21 21 16,0 0-16</inkml:trace>
  <inkml:trace contextRef="#ctx0" brushRef="#br0" timeOffset="83859.67">14668 9208 0,'0'0'0,"0"21"15,22-21 1,-1 0 0,0 0-16,-21-21 0,0-1 15,21 22-15,-21-21 0,21 0 16,-21 0-16,0 0 0,0 0 0,0-1 16,0-20-16,0 21 0,0-21 0,0 20 15,0-20-15,-21 21 0,0 0 16,0 0-16,0-1 0,-1 22 0,-20 0 15,21 22-15,0-1 0,0 0 16,-1 0-16,1 21 0,0 1 16,0-22-16,0 21 0,21 1 0,0-1 15,-21-21-15,21 21 0,0-20 0,0 20 16,0-21-16,0 0 0,0 0 16,0 1-16,21-22 0,0 21 0,0-21 15,0 0-15,0 0 16,1 0-16,-1 0 0,0 0 0,0-21 15,-21-1-15,21 22 0,0-21 0,1 0 16,-1 0-16,-21 0 0,21 0 0,-21-1 16,21-20-16,-21 21 0,0-21 15,0-1-15,0 22 0,0-21 0,0 21 16,0-22-16,0 22 0,0 0 16,0 42-1,0 0-15,0 0 0,0 1 16,0 20-16,0-21 15,0 21-15,0-20 0,0 20 0,0-21 16,0 21-16,0-20 0,0-1 0,0 21 16,0-21-16,0 0 0,0 1 0,0-1 15,21 0-15,0-21 0,1 0 16,-1 0-16,0 0 0,0 0 16,0 0-16,0 0 0,1 0 0,20 0 15,-21-21-15,0 0 0,0-1 16,1 1-16,-1 0 0,0 0 0,-21-21 15,21-1-15,0 22 0,0-42 0,1 20 16,-22-20-16,21 20 0,-21-20 0,21-1 16,-21 22-16,0-21 0,0 20 15,21 1-15,-21 0 0,0-1 16,21 22-16,-21 0 0,0 42 16,0 0-1,-21 0-15,0 22 0,21-22 0,-21 42 16,0-20-16,21-1 0,-22 22 0,1-22 15,21 21-15,0-20 0,-21-1 16,21 22-16,-21-22 0,21-21 0,0 21 16,0 1-16,0-22 0,0 0 0,0 0 15,0 0-15,0 1 0,0-1 16,21 0-16,0-21 16,0 0-16,1 0 0,-1 0 15,0 0-15,0-21 0,0 0 16,-21-1-16,21 1 0,-21 0 15,0 0-15</inkml:trace>
  <inkml:trace contextRef="#ctx0" brushRef="#br0" timeOffset="84031.58">14922 8996 0,'0'0'0,"-21"0"0,0 0 15,42 0 16,0 0-31,1 0 0,-1 0 16,0-21-16,21 21 0,-21 0 0,22-21 16,-22 21-16,21-22 0,-21 22 0,22 0 15,-22 0-15</inkml:trace>
  <inkml:trace contextRef="#ctx0" brushRef="#br0" timeOffset="85048.04">15388 9186 0,'0'0'0,"0"22"16,21-22-1,0 0 1,1 0-16,-1 0 0,0-22 16,0 22-16,0-21 0,0 0 0,1 21 15,-1-21-15,0 0 0,-21 0 0,0-1 16,0 1-16,0 0 0,0 0 0,0 0 15,0 0-15,0-1 0,0 1 0,-21 21 16,0 0 0,-1 21-16,1 1 0,0-1 15,21 0-15,0 0 0,0 0 16,-21 22-16,21-22 0,0 0 0,0 0 16,0 0-16,0 0 0,0 1 0,0-1 15,0 0-15,21-21 0,0 21 0,0-21 16,1 0-16,-1 0 0,0 0 15,0 0-15,0 0 0,0 0 0,1 0 16,-1 0-16,0 0 0,0 0 0,0-21 16,0 21-16,1-21 0,-22 0 0,21-1 15,-21 1-15,21 0 0,-21 0 0,0 0 16,0 0-16,0-22 0,21 22 16,-21 0-16,0-21 0,21 20 15,-21 44 1,0-1-1,0 0-15,0 21 0,0-21 0,0 1 16,0-1-16,-21 21 0,21-21 0,0 0 16,0 1-16,-21-1 0,21 0 15,0 0-15,0 0 0,0 0 16,0 1-16,-21-22 16,0 0-1,21-22 1,0 1-1,0 0-15,0 0 0,0 0 16,0 0-16,21-22 0,0 1 16,0 21-16,-21-22 0,21 1 0,22 21 15,-22 0-15,0 0 0,0-1 0,0 1 16,0 21-16,1 0 0,-1 0 0,0 0 16,-21 21-16,21 1 0,-21-1 15,21 0-15,-21 0 0,0 0 0,0 0 16,0 1-16,0 20 0,0-21 0,0 0 15,0 0-15,0 1 0,0-1 0,0 0 16,0 0-16,0 0 0,0 0 16,0-42 31,0 0-32,0 0-15,0 0 0,21 0 0,1-1 16,-22 1-16,42-21 0,-21 21 0,0-22 15,0 22-15,1-21 0,20 21 0,-21 0 16,21-1-16,-20 1 0,20 21 16,-21 0-16,0 0 0,0 0 0,1 0 15,-1 21-15,0 1 0,-21-1 0,0 0 16,0 0-16,0 0 0,0 22 0,0-22 16,0 0-16,0 21 0,0-21 0,-21 1 15,21-1-15,-21 0 16,-1 0-16,22 0 0,0 0 0,-21-21 15,21 22-15,-21-1 0,0-21 16,21 21-16,21-21 31,0 0-15,22 0-16</inkml:trace>
  <inkml:trace contextRef="#ctx0" brushRef="#br0" timeOffset="85419.83">16764 9208 0,'0'0'0,"-42"0"16,42 21 15,21-21-31,0 0 16,0 0-16,0 0 0,0 0 16,22 0-16,-22 0 0,0 0 0,0 0 15,0-21-15,1 21 0,20-22 0,-21 1 16,0 0-16,0 21 0,-21-21 15,0 0-15,0 0 0,0-1 0,0 1 16,0 0-16,0 0 16,-21 21-16,0 0 0,0 0 15,0 0-15,0 0 0,-1 0 16,1 21-16,21 0 0,-21 0 0,0 1 16,21-1-16,0 0 0,-21 21 0,21-21 15,0 1-15,0-1 0,0 0 0,0 0 16,21 0-16,0 0 0,0-21 15,0 22-15,1-22 0,-1 0 0,0 21 16,0-21-16,0 0 0,0 0 0,1 0 16,20 0-16,-21 0 0,0-21 0,0 21 15,1-22-15,20 22 0,-21-21 0,0 0 16</inkml:trace>
  <inkml:trace contextRef="#ctx0" brushRef="#br0" timeOffset="85879.57">17378 9229 0,'21'-21'16,"0"-64"-1,0 64-15,-84 148 0,126-275 0,-42 105 0,-21 22 16,0 0-16,0 0 15,0 42 1,-21 0-16,0 0 0,21 0 16,-21 1-16,0-1 0,21 0 15,-21 21-15,21-21 0,-22 1 0,1-1 16,21 0-16,0 0 0,-21-21 0,21 21 16,-21 0-16,21 1 0,0-1 15,0-42 32,0-1-31,0 1-16,0 0 15,21 0-15,0-21 0,22 20 0,-22-20 16,21 0-16,-21-1 0,22 1 0,-1 0 16,0 21-16,1-22 0,-1 22 15,-21 0-15,21 0 0,-20 21 0,-1 0 16,0 0-16,0 21 0,-21 0 0,0 0 15,0 0-15,0 1 0,0 20 0,0-21 16,0 21-16,0-20 0,0 20 0,0-21 16,0 21-16,-21-20 0,0-1 15,21 0-15,-21 0 0,-1 0 16,22 0-16,0 1 0,-21-22 16,21-22 30,21 1-46,-21 0 0,22 0 16,-1 0-16</inkml:trace>
  <inkml:trace contextRef="#ctx0" brushRef="#br0" timeOffset="86143.42">18076 8573 0,'0'0'15,"0"-22"-15,0-20 16,0 63-1,0 0-15,-21 22 16,21-22-16,-21 21 0,21 1 16,-21-1-16,21 0 0,0 22 0,0-22 15,-21 22-15,-1-22 0,22 0 0,-21 1 16,21-1-16,-21 0 0,0-21 0,21 1 16,-21 20-16,21-21 0,0 0 0,0 0 15,-21-21-15,21 22 0,21-22 31,0 0-31,0 0 16,0-22-16,0 1 0,22 21 16,-22-21-16</inkml:trace>
  <inkml:trace contextRef="#ctx0" brushRef="#br0" timeOffset="86487.27">18309 9017 0,'0'0'0,"21"-21"0,0 0 0,1-22 0,-1 22 15,-21 0-15,-21 21 16,-1 0-16,1 21 15,0-21-15,0 21 0,0 1 16,0-1-16,-22 0 0,22 0 16,0 0-16,21 0 0,0 1 0,0-1 15,0 0-15,21-21 16,0 0-16,0 21 0,1-21 16,-1 21-16,0-21 0,0 0 0,0 21 15,22-21-15,-22 22 0,0-22 16,0 21-16,-21 0 0,0 0 15,0 0-15,0 0 16,-21-21-16,0 0 0,0 22 0,-1-22 16,1 0-16,0 0 0,0 21 0,0-21 15,0 0-15,-1 0 0,1 0 0,0 0 16,0 0-16,0 0 16,21-21 15,0-1-31,0 1 0,0 0 0,0 0 15</inkml:trace>
  <inkml:trace contextRef="#ctx0" brushRef="#br0" timeOffset="86728.07">17886 8805 0,'0'-21'0,"-21"21"15,21-21-15,21 21 16,0 0-16,21 0 0,-21-21 15,22 21-15,-1 0 16,0 0-16,22 0 0,-22 0 0,1 0 16,20-21-16,-21 21 0,22 0 0,-22 0 15,1 0-15,-22 0 0,0 0 0,0 0 16,0 0-16,-21-21 0,-21 21 31,0 0-31,0 0 0,0 0 16,-1 0-16,1 0 0,0 0 0</inkml:trace>
  <inkml:trace contextRef="#ctx0" brushRef="#br0" timeOffset="88427.28">19516 8932 0,'0'0'0,"21"0"0,-21-63 16,0 42-16,0 0 15,0-1-15,0 1 0,-21 21 31,-1 21-15,1 1-16,21 20 0,0-21 16,0 21-16,-21-20 0,21 20 0,-21-21 15,21 21-15,-21-20 0,21-1 16,0 0-16,0 0 0,-21 0 0,21 0 16,0 1-16,-22-22 0,22 21 15,22-42 16,-1 21-31,-21-22 16,21 1-16,0 0 0,0 0 16,0 0-16,1 21 0,-22-21 15,21-1-15,0 22 0,0 0 0,0 0 16,0 0-16,1 0 16,-22 22-16,21-1 15,-21 0-15,0 0 0,21 0 16,-21 0-16,21 1 0,-21-1 15,0 0-15,21-21 0,0 21 16,1-21-16,-1 0 0,0 0 16,0 0-16,0 0 15,0 0-15,1-21 0,-1 0 0,0 21 16,0-21-16,0 21 0,0-22 0,1 1 16,-22 0-16,21 0 0,-21 0 0,21-22 15,-21 22-15,0 0 0,0-21 16,0 21-16,0-1 0,0-20 15,0 21-15,0 0 0,0 42 32,0 0-32,-21 0 0,21 0 15,-21 22-15,21-22 0,0 0 16,-22 21-16,22-20 0,0 20 0,0-21 16,0 0-16,0 0 0,0 1 0,0-1 15,0 0-15,22 0 0,-1 0 16,0-21-16,0 0 0,0 0 0,22 0 15,-22 0-15,0 0 16,0 0-16,0 0 0,0-21 0,22 21 16,-22-21-16,0 0 0,0 21 15,0-21-15,1-1 0,-1 1 0,0-21 16,0 21-16,-21 0 0,21-22 0,-21 22 16,21-21-16,-21 21 0,0-22 15,0 22-15,0 0 0,0 0 16,0 42-1,-21 0-15,21 0 0,-21 0 16,0 1-16,21-1 0,0 21 16,0-21-16,-21 0 0,21 22 0,0-22 15,0 0-15,0 0 0,0 0 16,0 1-16,0-1 0,21 0 0,0-21 16,0 21-16,22-21 0,-22 0 0,0 0 15,21 0-15,-21 0 0,22 0 0,-1 0 16,-21 0-16,22 0 0,-22 0 15,21-21-15,-21 0 0,0 0 0,22-1 16,-22 1-16,0 0 0,0-21 0,0 21 16,1-22-16,-1 1 0,-21 0 0,21-1 15,0-20-15,-21 20 0,21 1 16,-21 0-16,0-1 0,0 1 0,21 21 16,-21 0-16,0 0 0,0-1 15,0 1-15,0 42 16,-21 1-16,0-1 15,21 0-15,-21 21 0,0-21 16,0 22-16,21-1 0,-22 0 0,1 1 16,0-1-16,21 0 0,0-20 0,-21 20 15,21 0-15,-21-21 0,21 22 0,0-22 16,0 0-16,0 0 0,0 0 16,0 1-16,0-1 0,21-21 15,0 0-15,0 0 0,0 0 16,1 0-16,-1 0 0,0 0 15,0-21-15,0-1 0,22 22 16,-22-21-16,0 0 0,0 0 0,21-21 16,-20 20-16,-1-20 0,21 0 15,-21-1-15,22 1 0,-22 0 0,21-22 16,-21 22-16,22 21 0,-22-22 0,0 1 16,0 21-16,-21-21 0,0 20 15,-21 22 1,0 0-16,0 0 15,-1 22-15,1-1 0,0 0 0,0 0 16,0 21-16,0 1 0,-1-1 16,22 0-16,0 1 0,-21-1 15,21 0-15,0 1 0,0-1 0,0 0 16,0-20-16,0 20 0,0-21 0,0 0 16,0 0-16,0 1 0,21-1 0,1 0 15,-1-21-15,0 21 0,0-21 16,0 0-16,0 0 0,1 0 15,-1 0-15,0 0 0,21-21 0,-21 21 16,22-21-16,-22 0 0,0 21 0,0-22 16,0 1-16,1 0 0,-1 0 0,-21 0 15,0 0-15,0-1 0,0-20 0,0 21 16,0 0-16,0 0 0</inkml:trace>
  <inkml:trace contextRef="#ctx0" brushRef="#br0" timeOffset="88624.17">20405 8573 0,'-43'0'0,"86"0"0,-107 0 16,22 0-16,21 0 0,-1 0 0,1 0 16,21 21 15,21-21-16,1 0-15,-1 0 16,0 0-16</inkml:trace>
  <inkml:trace contextRef="#ctx0" brushRef="#br0" timeOffset="89883.55">22839 9102 0,'21'0'31,"0"0"-31,0-21 0,0 21 16,1-22-16,-1 1 0,0 21 0,0-21 16,0 0-16,-21 0 0,0 0 0,0-1 15,0 1-15,0 0 0,0-21 0,0 21 16,0-22-16,-21 22 0,0 0 0,-21 0 16,20 0-16,-20 21 0,0 0 15,-1 0-15,1 0 0,0 0 0,-1 21 16,1 0-16,21 0 0,-21 0 15,20 22-15,1-22 0,0 21 0,0 0 16,21-20-16,0 20 0,0-21 16,0 0-16,0 0 0,21 1 0,0-1 15,22-21-15,-22 0 0,21 0 0,-21 0 16,22 0-16,-1 0 0,0 0 0,22 0 16,-22 0-16,0-21 0,1 21 15,-1-22-15,-21 1 0,22 21 0,-22-21 16,0 0-16,0 0 0,0 0 0,0-1 15,-21 1-15,0 0 0,0 0 16,0 0-16,0 42 31,-21 0-31,21 0 16,-21 0-16,21 1 0,0 20 0,0-21 16,0 21-16,0-20 0,0 20 0,0 0 15,0-21-15,0 22 0,0-1 16,0 0-16,0 1 0,0-1 0,0 0 15,0 1-15,0-1 0,0 0 0,-21 22 16,0-22-16,21 1 0,-21-1 0,-1 0 16,1 1-16,0-1 0,0-21 0,0 21 15,0-20-15,-1-1 0,-20-21 16,21 21-16,0 0 0,0-21 16,-1 0-16,1 0 0,0 0 0,0 0 15,0-21-15,0 0 0,21 0 16,-22-1-16,22 1 0,0-21 0,0 21 15,0-22-15,22 1 0,-1 0 0,0-22 16,21 22-16,-21-22 0,22 1 0,-1-1 16,0 1-16,1-1 0,20 1 15,-20-1-15,20 1 0,-21-1 16,1 1-16,20 21 0,-42-1 0,22 1 0,-22 21 16,0 0-16,0-1 0,-21 1 0,0 0 15,-21 21 1,0 0-16,0 0 15,0 0-15,-1 21 0,1 0 0,0 1 16,0-1-16,21 0 0,0 0 0,-21 0 16,21 0-16,0 22 0,0-22 15,0 0-15,0 0 0,21 0 16,0 1-16,0-22 0,0 0 16,1 0-16,-1 0 0,0 0 0,21 0 15,-21 0-15,1 0 0,20 0 0,-21-22 16,0 1-16,0 0 0,1 21 15,20-42-15,-21 21 0,0-1 0,-21-20 16,21 0-16,1-1 0,-1 1 0,0 0 16,-21-1-16,21 1 0,0 0 15,-21 21-15,0-22 0,21 1 16,-21 21-16,22 0 0,-22-1 0,0 44 31,0-1-31,-22 0 16,22 21-16,0-21 0,-21 22 15,0-22-15,0 21 0,21 1 0,-21-1 16,21 0-16,0 1 0,0-1 0,-21 0 16,21 1-16,0-22 0,0 0 15,0 21-15,0-21 0,0 1 16,0-1-16,21-21 0,-21 21 0,21-21 16,0 0-16,0 0 0,0 0 0,1 0 15,-1 0-15,0 0 0,0 0 16,0-21-16,0 0 0,1 21 15,-22-22-15,0 1 0,21 0 0,-21 0 16,0 0-16,0 0 0,0-1 0</inkml:trace>
  <inkml:trace contextRef="#ctx0" brushRef="#br0" timeOffset="90087.43">23558 8678 0,'0'0'0,"-21"0"0,0 0 16,0 0-16,21-21 15,21 21-15,0 0 16,0-21-16,1 21 0,20 0 0,0 0 16,1-21-16,-1 21 0,0-21 0,22 21 15,-22 0-15,0 0 0,1 0 0,-1 0 16,-21-21-16,22 21 0,-65 0 31,-20 21-31</inkml:trace>
  <inkml:trace contextRef="#ctx0" brushRef="#br0" timeOffset="93751.11">1863 10901 0,'0'0'0,"-22"0"16,1 0-16,21 21 15,0-42 16,21 21-15,1-21-16,-1 0 0,0-1 16,0 1-16,0 0 0,0-21 0,1 21 15,-1-22-15,21 1 0,-21 0 16,0-1-16,1 1 0,-1 0 0,-21-22 16,0 22-16,0 21 0,0-22 15,0 1-15,0 21 0,0 0 0,0-1 16,0 1-16,-21 21 0,-1 0 15,1 0-15,0 0 16,0 0-16,21 21 0,-21 1 0,21-1 16,-21 21-16,21-21 0,0 22 15,0 20-15,0-21 0,0 1 0,0-1 16,0 0-16,0 1 0,0-1 16,21-21-16,0 22 0,-21-22 0,21 0 15,0 0-15,0 0 0,1-21 16,-1 0-16,0 0 0,0 0 15,0 0-15,0 0 0,1 0 16,-1 0-16,0-21 0,-21 0 0,21 21 16,0-21-16,-21 0 0,21-1 0,1 1 15,-1 0-15,-21 0 0,21-21 16,0 20-16,0-20 0,0 0 16,1 21-16,-1-1 0,0-20 0,21 21 15,-21 21-15,1-21 0,-1 21 16,0 0-16,0 0 0,0 0 0,-21 21 15,21-21-15,1 21 0,-22 21 16,21-20-16,-21-1 0,0 21 0,0-21 16,0 0-16,0 22 0,0-22 0,0 0 15,0 21-15,-21-20 16,21-1-16,-22-21 0,22 21 0,-21 0 16,21-42 15,21 0-16,1 0-15,-1-1 0,0 1 16,-21 0-16,21-21 0,0 21 0,-21-22 16,21 1-16,-21 0 0,22 20 0,-22-20 15,0 0-15,0 21 0,0-1 16,0 1-16,0 0 0,0 0 0,-22 21 31,1 21-15,21 0-16,-21 0 0,21 1 0,0-1 15,0 21-15,0-21 0,0 22 16,0-1-16,0-21 0,0 21 0,0-20 16,0-1-16,0 21 0,21-21 0,0 0 15,1 1-15,-1-22 0,-21 21 16,42 0-16,-21-21 0,0 0 0,1 0 16,-1 0-16,0 0 0,0 0 0,0 0 15,0 0-15,1-21 0,-1 0 16,0 21-16,0-22 0,0 1 15,0 0-15,1 0 0,-1 0 0,-21 0 16,21-22-16,-21 22 0,0 0 0,0 0 16,0-22-16,0 22 0,-21 0 15,0 0-15,-1 0 0,1 21 16,0 0-16,0 0 0,0 0 16,0 0-16,-1 0 0,22 21 0,0 0 15,0 21-15,-21-20 0,21-1 16,0 21-16,0-21 0,0 22 0,0-22 15,0 21-15,0-21 0,0 0 16,21 1-16,1-1 0,-1 0 0,0 0 16,0-21-16,0 0 15,22 0-15,-22 0 0,0 0 16,0 0-16,0 0 0,0 0 0,22-21 16,-22 0-16,0 21 0,0-21 0,0-1 15,1 1-15,20 0 0,-21 0 16,0 0-16,-21 0 0,21-22 0,1 22 15,-1-21-15,0 21 0,-21-1 0,0-20 16,21 21-16,-21 0 0,21 21 16,-21-21-16,21 21 0,1 21 31,-22 0-31,0 0 16,21-21-16,-21 21 15,0-42 32,0 0-31,0 0-16,0 0 15,-21 21-15,21-22 16,-22 22-16,1 0 0,0 0 16,0 0-1,0 22-15,21-1 0,-21-21 16,21 21-16,0 0 0,0 21 0,-22-20 15,22 20-15,0-21 0,-21 21 16,21-20-16,0 20 0,0-21 0,0 21 16,0-20-16,0-1 0,0 21 15,0-21-15,21 0 0,1 1 0,-1-22 16,-21 21-16,21 0 0,0-21 16,21 0-16,-20 0 0,-1 0 0,21 0 15,-21 0-15,22 0 0,-22 0 0,0 0 16,21-21-16,-21 0 0,22-1 0,-22 22 15,0-21-15,0 0 0,0 0 16,1 0-16,-1 0 0,-21-22 0,0 22 16,21 0-16,-21 0 0,21 0 15,-21-1-15,0 1 0,0 42 32,0 1-17,0-1-15,0 0 0,0 0 16,0 0-16,0 0 0,0 1 0,0-1 15,0 0-15,0 0 0,0 0 0,0 0 16,0 1-16,21-22 16,-21 21-16,21-21 0,1 0 15,-1 0-15,0 0 0,0 0 0,0 0 16,0 0-16,1 0 0,-1-21 16,0-1-16,0 22 0,21-21 0,-20 21 15,-1-21-15,0 0 0,0 0 16,-21 0-16,21-1 0,0 1 0,-21 0 15,0 0-15,0 0 16,22 0-16,-22-1 0,0 44 31,0-1-31,0 0 16,-22 0-16,22 0 0,0 0 0,0 1 16,0-1-16,-21 0 0,21 0 15,0 0-15,0 0 16,21 1-16,1-22 15,-1 0-15,0 0 0,0 0 0,0 0 16,0 0-16,1 0 0,-1 0 16,0 0-16,21-22 0,-21 22 15,1-21-15,20 21 0,-21-21 0,0 0 16,0 0-16,1 0 0,-1-1 0,0-20 16,0 21-16,-21-21 0,21-1 15,-21 1-15,21 0 0,-21-1 0,0 1 16,0 0-16,0 20 0,0-20 0,0 21 15,0 0-15,0 0 0,0-1 16,0 1-16,0 42 31,0 1-31,0-1 0,0 0 16,0 0-16,0 21 0,0 1 16,-21-1-16,21-21 0,0 22 0,0-1 15,0 0-15,0 1 0,0-1 0,0-21 16,0 21-16,0-20 0,0-1 15,0 0-15,0 0 0,0 0 0,0 0 16,0 1-16,21-22 0,1 0 16,-1 0-16,0 0 0,0 0 15,0 0-15,22 0 0,-22 0 0,21 0 16,-21-22-16,22 22 0,-22-21 0,21 0 16,-21 0-16,22 0 0,-22 21 0,0-21 15,-21-1-15,0-20 0,21 21 16,-21 0-16,0 0 0,0-1 15,0 1-15,0 0 0,0 0 16,-21 21-16,0 0 16,0 21-1,-1 0-15,1 0 0,21 1 16,0-1-16,0 0 0,0 21 0,0-21 16,-21 1-16,21-1 0,0 0 15,0 0-15,0 0 0,0 0 16,21-21-16,-21 22 0,21-1 15,1-21-15,-1 0 0,21 21 0,-21-21 16,22 0-16,-22 0 0,21 0 16,0 0-16,1 0 0,-1 0 0,0 0 15,1 0-15,-1 0 0,0-21 0,-20 21 16,20-21-16,-21-1 0,21 22 0,-20-21 16,-1 0-16,-21 0 0,21 0 15,-21 0-15,21-1 0,-21-20 0,0 21 16,0-21-16,0 20 0,0 1 0,0 0 15,0 0-15,0 0 0,-21 0 16,0 21-16,0 0 0,-1 0 16,1 0-16,0 0 0,0 21 0,0 0 15,0 0-15,-22 0 0,1 22 16,21-1-16,0-21 16,21 0-16,0 0 0,-22 1 0,22-1 15,0 0-15,0 0 0,0 0 0,0 0 16,0 1-16,22-22 15,-1 0-15,0 0 0,0 0 16,0 0-16,0 0 0,1 0 16,-1 0-16,0 0 0,0 0 0,0-22 15,0 22-15,1-21 0,-1 0 16,0 0-16,0 0 0,-21-22 16,0 22-16,21-21 0,0 21 0,-21-22 15,22 1-15,-22 0 0,0-1 16,0 1-16,0-21 0,21 20 15,-21 22-15,21-21 0,-21-1 0,0 22 16,0-21-16,0 21 0,0 0 0,0-1 16,0 44-1,0-1 1,0 0-16,-21 21 0,21-21 0,-21 22 16,21-1-16,-22 0 0,22 1 0,0-1 15,0 0-15,0 1 0,-21-1 16,21 0-16,0 1 0,-21-1 0,21 0 15,0-20-15,0-1 0,0 21 16,0-21-16,0 0 0,0 1 0,0-1 16,21-21-16,0 21 15,1-21-15,-1 0 16,0 0-16,0 0 0,0 0 16,0-21-16,1 21 15,-22-21-15,21-1 16,-21 1-16,0 0 0,0 0 15,0 0-15,0 0 0,0-1 0,0 1 16,-21 0-16</inkml:trace>
  <inkml:trace contextRef="#ctx0" brushRef="#br0" timeOffset="93995.97">4974 10456 0,'-42'0'15,"84"0"-15,-127 0 0,43 0 0,21 0 0,0-21 16,0 21-16,21-21 16,21 21-16,0-21 0,0 21 15,21 0-15,1 0 0,-1-21 0,0 0 16,1 21-16,20 0 0,-20 0 16,-1 0-16,0-22 0,1 22 0,-1 0 15,-21 0-15,21 0 0,-20 0 16,-1 0-16,0 0 0,-21-21 31</inkml:trace>
  <inkml:trace contextRef="#ctx0" brushRef="#br0" timeOffset="95503.05">8107 10901 0,'0'0'0,"-21"0"0,-1 21 16,22-42 31,22 0-47,-1 21 16,0-21-16,0-1 0,21 1 15,-20 0-15,-1 0 0,0-21 0,0 20 16,0-20-16,0 21 0,1-21 0,-22-1 15,0 22-15,0-21 0,0 21 0,0-22 16,0 22-16,0 0 0,0 0 16,-22 0-16,1 21 0,0 0 15,0 0-15,0 0 0,0 0 0,-1 21 16,1 0-16,0 0 0,0 21 16,0-20-16,0-1 0,21 21 0,0 0 15,-22 1-15,22-22 0,0 21 16,0 1-16,0-22 0,0 21 0,0-21 15,22 0-15,-1 1 0,0-1 16,0 0-16,0 0 0,0 0 0,22-21 16,-22 0-16,0 0 0,21 0 0,-20 0 15,20 0-15,0 0 0,-21 0 0,22-21 16,-1 21-16,-21-21 0,22 0 16,-1 0-16,-21-1 0,21 1 0,-20 0 15,-1 0-15,0 0 0,0-22 0,0 1 16,0 0-16,-21-1 0,0 1 0,0 0 15,0-1-15,0-20 0,0 21 16,0-1-16,0 1 0,0 21 16,0 0-16,0-22 0,0 22 15,-21 21-15,0 0 16,0 0-16,21 21 16,-21 0-16,0 1 0,21-1 0,0 21 15,-22 0-15,22 1 0,-21-1 0,21 0 16,-21 1-16,21-1 0,0 0 15,0 1-15,0-1 0,0-21 0,0 22 16,0-22-16,0 21 0,21-21 0,0 0 16,22 1-16,-22-22 0,0 21 0,21-21 15,-20 0-15,20 0 0,-21 0 16,21 0-16,-20 0 0,20 0 16,-21 0-16,21-21 0,-20-1 0,-1 22 15,21-21-15,-21 0 0,0 0 0,1 0 16,-1 0-16,0-22 0,0 22 0,0-21 15,0 21-15,-21-22 0,0 22 16,22 0-16,-22 0 0,0 0 0,21-1 16,-21 44-1,0-1-15,-21 0 16,21 0-16,-22 0 0,22 22 16,0-22-16,-21 0 0,21 0 15,0 21-15,0-20 0,0-1 0,0 0 16,0 0-16,0 0 0,21 0 15,-21 1-15,22-1 16,-1-21 0,-21 21-1,-21-21 17,-1-21-32,1 0 15,21-1-15,-21 22 0,0-21 16,21 0-16,-21 21 15,21 21 17,0 0-32,0 1 15,0-1-15,21 0 16,0 0-16,0-21 0,0 0 16,1 0-16,-1 21 0,0-21 15,0 0-15,0 0 0,0 0 0,1 0 16,20 0-16,-21 0 0,21 0 0,-20-21 15,20 21-15,-21-21 0,21 0 0,1 21 16,-22-21-16,21-1 0,-21 1 0,22 0 16,-22 0-16,0 0 0,0 0 15,0-1-15,1-20 0,-22 21 16,0-21-16,0 20 0,0 1 0,0 0 16,0 0-16,-22 0 0,1 21 15,0 0-15,0 0 0,0 0 16,0 21-16,21 0 0,-22 0 0,22 0 15,-21 22-15,21-22 0,0 0 0,0 21 16,0-20-16,0-1 0,0 0 0,0 0 16,0 0-16,0 0 0,21 1 0,1-22 15,-22 21-15,21-21 0,0 0 16,0 0-16,0 0 0,0 0 16,1 0-16,-1 0 0,0 0 0,0 0 15,0 0-15,0-21 16,-21-1-16,22 1 0,-1 21 15,-21-21-15,21 0 0,-21 0 16,0 0-16</inkml:trace>
  <inkml:trace contextRef="#ctx0" brushRef="#br0" timeOffset="96307.57">11472 10943 0,'21'-21'46,"1"0"-30,-1 0-16,0 0 16,0-1-16,0 1 0,-21 0 0,21 0 15,1-21-15,-22 20 0,0-20 0,0 21 16,0-21-16,0 20 0,21-20 16,-21 21-16,0-21 0,0 20 15,0 1-15,0 0 16,-21 42-1,21 0-15,0 1 0,-22-1 0,1 21 16,21-21-16,-21 0 0,21 22 16,0-22-16,0 21 0,0-21 0,0 22 15,0-22-15,0 0 0,0 0 0,0 0 16,0 1-16,21-1 0,0 0 0,1-21 16,-1 21-16,0-21 0,0 0 0,21 0 15,-20 0-15,-1 0 0,21 0 0,-21 0 16,22 0-16,-22-21 15,0 0-15,21 21 0,-21-21 0,22-1 16,-22 1-16,0 0 0,21-21 0,-20 21 16,-1-22-16,0 22 0,0-21 0,0-1 15,0-20-15,1 21 0,-22-1 0,0-20 16,21 20-16,-21 1 0,21 0 0,-21-1 16,0 1-16,0 0 0,0 21 15,0-1-15,0 1 0,0 0 0,0 42 31,0 0-31,-21 1 0,21-1 0,-21 21 16,21 0-16,0 22 0,-22-22 16,22 22-16,0-22 0,-21 22 15,21-22-15,0 21 0,0-20 0,0-1 16,0 0-16,0-20 0,0 20 0,0-21 16,21 21-16,-21-20 0,22-1 0,-1-21 15,-21 21-15,21 0 0,0-21 0,0 0 16,0 0-16,1 0 0,-1 0 15,0 0-15,0 0 0,0 0 0,0 0 16,1 0-16,-1 0 0,0-21 0,0 0 16,0 0-16,-21-1 15,21 1-15,-21 0 0,0 0 0,0-21 16,0 20-16,0 1 0,0 0 0</inkml:trace>
  <inkml:trace contextRef="#ctx0" brushRef="#br0" timeOffset="96525.44">12213 10562 0,'0'0'16,"-21"0"-16,42 0 31,0 0-31,0 0 0,22 0 0,-22 0 16,0 0-16,21-21 0,1 21 0,-22-21 15,21 21-15,-21-21 0,22 21 0,-22-21 16,0-1-16,0 22 0,0-21 15,1 21-15,-22-21 0,0 0 16,0 0-16,-22 0 16,1 21-16,0-22 0,0 22 0</inkml:trace>
  <inkml:trace contextRef="#ctx0" brushRef="#br0" timeOffset="96708.34">11451 10266 0,'0'0'0,"-21"0"0,0 0 16,21 21 31,21-21-47,0 0 15,0 0-15</inkml:trace>
  <inkml:trace contextRef="#ctx0" brushRef="#br0" timeOffset="98363.82">13674 10541 0,'0'0'0,"0"-21"0,21 21 0,-21-21 0,0 0 16,0 42 15,0 0-31,0 0 0,0 21 0,0-20 16,0 20-16,0-21 0,0 21 16,0 1-16,0-22 0,0 21 0,0-21 15,0 1-15,-21-1 0,21 0 0,0 0 16,0 0-16,0 0 0,21-21 47,-21-21-47,0 0 0,21 21 15,0-21-15,-21 0 0,21 0 16,-21-1-16,0 1 0,21 0 0,-21 0 16,22 0-16,-22 0 0,0-1 15,0 44 16,0-1-31,0 0 0,0 0 0,0 0 16,0 0-16,0 1 0,21-1 16,-21 0-16,21 0 0,-21 0 15,0 0-15,21-21 16,0 0-16,0 0 0,1 0 16,-1 0-16,0 0 0,0 0 15,0 0-15,0 0 0,22 0 0,-22-21 16,0 0-16,0 21 0,0-21 0,1 0 15,-1 0-15,0-1 0,0 1 16,-21 0-16,0 0 0,21 0 0,-21-22 16,0 22-16,21-21 0,-21 21 0,0 0 15,0-1-15,0 1 0,0 42 32,0 1-32,-21-1 15,21 0-15,-21 0 0,21 0 0,0 22 16,0-22-16,0 0 0,0 0 15,0 21-15,0-20 0,0-1 0,0 0 16,0 0-16,0 0 0,0 0 0,21-21 16,0 22-16,1-22 0,-1 0 15,0 0-15,0 0 0,0 0 16,0 0-16,1 0 0,-1 0 16,0 0-16,0-22 0,0 1 0,0 21 15,1-21-15,-1 0 0,0 0 0,0 0 16,0-22-16,0 22 0,1 0 0,-22-21 15,0 20-15,21-20 0,-21 21 16,0 0-16,0 0 0,0-1 0,0 1 16,0 42-1,0 1 1,0-1-16,-21 0 0,-1 0 0,22 0 16,0 22-16,0-22 0,-21 0 15,21 21-15,-21-21 0,21 1 0,0-1 16,0 0-16,0 0 0,0 0 0,0 0 15,0 1-15,21-22 16,0 0-16,1 0 0,-1 0 16,21 0-16,-21 0 0,0 0 15,1 0-15,-1-22 0,0 1 16,0 21-16,21-21 0,-20 0 16,-1 0-16,0 0 0,0-1 0,0 1 15,0 0-15,-21-21 0,22 21 0,-22-22 16,21 1-16,0 0 0,-21-1 0,0 1 15,0 0-15,0-1 0,0 1 0,0 21 16,0-22-16,0 22 0,0 0 16,0 42-1,-21 0 1,21 1-16,0 20 0,0-21 0,-21 21 16,21 1-16,-22-22 0,22 21 0,-21 1 15,21-1-15,0-21 0,0 21 16,0-20-16,0 20 0,0-21 15,0 0-15,0 0 0,0 1 0,0-1 16,0 0-16,21 0 0,-21 0 0,22-21 16,-1 0-16,0 21 0,0-21 0,0 0 15,0 0-15,1 0 0,-1 0 0,0 0 16,0 0-16,0 0 0,22-21 16,-22 0-16,0 21 0,0-21 0,0 0 15,0 0-15,1-1 0,-1-20 0,21 21 16,-21-21-16,0-1 0,1 1 0,-1 0 15,0-22-15,0 22 0,0-1 0,-21-20 16,21 21-16,-21-1 0,22 1 16,-22 21-16,0 0 0,0-1 15,0 1-15,-22 21 16,1 21-16,0 1 16,0 20-16,0-21 0,0 21 0,-1 1 15,1-1-15,0 22 0,21-22 16,-21 0-16,0 1 0,21-1 0,-21 0 15,21 1-15,0-22 0,0 21 0,0-21 16,0 0-16,0 1 0,0-1 0,21 0 16,0-21-16,0 21 0,0-21 15,0 0-15,1 0 0,-1 0 16,21 0-16,-21 0 0,0 0 0,1 0 16,-1 0-16,0-21 0,0 0 15,-21 0-15,21 21 0,-21-22 0,21 1 16,-21 0-16,0 0 0,0-21 0,0 20 15,0 1-15,-21 0 0</inkml:trace>
  <inkml:trace contextRef="#ctx0" brushRef="#br0" timeOffset="98555.73">14351 10393 0,'0'0'16,"-21"0"-16,0 0 0,-1 0 0,1 0 15,0 0-15,42 0 47,0 0-47,1 0 16,-1 0-16,0 0 0</inkml:trace>
  <inkml:trace contextRef="#ctx0" brushRef="#br0" timeOffset="99939.83">16679 10541 0,'0'0'0,"21"-21"0,1 0 15,-1 21-15,-21-21 0,0 42 31,0 0-31,0 0 16,0 0-16,0 0 0,0 22 0,0-22 16,0 21-16,0-21 0,-21 1 0,21 20 15,-22-21-15,22 0 0,-21 0 0,21 1 16,0-1-16,0 0 16,0-42 30,0 0-46,21 21 0,-21-22 0,22 1 16,-1 0-16,-21 0 0,21 0 0,0-22 16,-21 22-16,0-21 0,21 21 0,0-22 15,-21 22-15,0 0 0,22 0 0,-22 0 16,21 21-16,0 0 16,-21 21-16,0 0 15,0 0-15,0 0 0,0 1 0,0 20 16,0-21-16,21 21 0,-21-20 0,0-1 15,0 0-15,21 21 0,0-21 0,1 1 16,-22-1-16,21-21 0,0 21 16,0 0-16,0-21 0,0 0 15,1 21-15,-1-21 0,0 0 0,0 0 16,21 0-16,-20 0 0,-1 0 0,0 0 16,21-21-16,-21 21 0,1-21 0,-1 0 15,21 0-15,-21 21 0,0-22 0,1 1 16,-1-21-16,0 21 0,-21 0 15,0-22-15,21 22 0,-21-21 0,21 21 16,-21-22-16,0 22 0,0 0 0,0 0 16,0 42 15,-21 0-31,0 0 0,21 0 16,-21 22-16,21-22 0,-21 0 15,-1 0-15,22 22 0,0-22 0,0 0 16,0 0-16,0 0 0,0 0 0,0 1 15,0-1-15,43 0 0,-22-21 16,0 0-16,0 21 0,0-21 0,22 0 16,-22 0-16,21 0 0,-21 0 0,1 0 15,20 0-15,-21-21 0,0 21 16,0-21-16,1 21 0,-1-21 0,0-1 16,0 1-16,-21 0 0,0-21 15,0 21-15,0-1 0,0 1 16,0-21-16,0 0 0,0 20 0,-21-20 15,0 0-15,21 21 0,-43-22 16,22 22-16,0 0 0,0 0 0,0 21 16,-22 0-16,22 0 0,-21 0 0,0 0 15,20 21-15,-20 0 0,21 0 0,0 0 16,0 1-16,-1 20 0,22-21 0,0 21 16,0-20-16,0 20 0,0-21 15,0 0-15,22 22 0,-1-22 0,0 0 16,0-21-16,0 21 0,22 0 0,-22-21 15,21 0-15,0 0 0,-20 0 0,20 0 16,0 0-16,1 0 0,-22 0 16,21 0-16,0-21 0,1 0 0,-22 21 15,21-21-15,1 0 0,-22-1 16,21-20-16,-21 21 0,0-21 0,22 20 16,-22-20-16,0 0 0,0-1 0,-21 1 15,21 0-15,-21-1 0,22 1 0,-22 0 16,21 21-16,-21-1 0,0 1 0,0 0 15,0 42 1,0 0-16,-21 1 16,-1 20-16,1-21 0,0 21 0,0 1 15,21-1-15,-21 0 0,0 1 16,-1-1-16,1-21 0,21 22 0,0-1 16,-21-21-16,21 21 0,0-20 0,0 20 15,0-21-15,0 0 0,0 0 16,0 1-16,21-1 0,0-21 15,1 21-15,-1-21 0,0 0 16,0 0-16,0 0 0,0 0 0,1 0 16,-1 0-16,0 0 0,0 0 15,0-21-15,0 21 0,-21-21 0,0-1 16,22 1-16,-22 0 0,0 0 16,0 0-16</inkml:trace>
  <inkml:trace contextRef="#ctx0" brushRef="#br0" timeOffset="100135.72">18161 10520 0,'0'0'0,"-21"0"0,0 0 15,42 0 1,0 0 0,0 0-16,0-21 0,0 21 0,22 0 15,-22 0-15,0 0 0,21 0 16,-20 0-16,-1 0 0,0 0 0,0 0 15,0-21-15,0 21 0,-21-22 0,22 22 16,-1 0-16,0-21 0</inkml:trace>
  <inkml:trace contextRef="#ctx0" brushRef="#br0" timeOffset="101419.69">19854 10626 0,'0'21'15,"21"-21"16,1 0-15,-1 0-16,21 0 0,-42-21 0,21 21 16,0-21-16,1 21 0,-1-22 0,-21 1 15,0 0-15,0 0 0,0 0 16,0 0-16,-21-1 0,-1 1 16,-20 0-16,21 0 0,0 21 15,-22 0-15,1 0 0,0 0 0,21 0 0,-22 0 16,1 0-16,21 0 0,-22 21 15,22 0-15,-21 0 0,21 22 0,0-22 16,21 0-16,0 0 0,0 22 16,0-22-16,0 0 0,0 0 0,0 0 15,0 0-15,42-21 0,-21 0 16,21 0-16,-20 0 0,20 0 0,0 0 16,1 0-16,-1 0 0,0 0 0,1 0 15,-1-21-15,-21 21 0,21-21 0,-20 21 16,20-21-16,-21 0 0,0 21 15,-21-21-15,0-1 0,21 1 0,-21 0 16,22 0-16,-22 0 16,0 42 15,0 0-31,0 0 0,-22 0 0,22 1 16,-21-1-16,21 21 0,0-21 15,0 22-15,-21-1 0,21 0 0,0 1 16,-21-1-16,21 0 0,0 1 0,-21 20 15,21-21-15,0 22 0,0-22 0,0 22 16,0-1-16,-21 1 0,21-22 0,-22 22 16,22-22-16,-21 21 0,21-20 0,0-1 15,-21 0-15,21-20 0,-21 20 0,0 0 16,21-21-16,-21 1 0,-1-1 16,1 0-16,0 0 0,0-21 0,0 0 15,0 0-15,-1 0 0,1 0 16,0 0-16,0 0 0,0 0 0,0-21 15,-1 21-15,22-21 0,-21 0 0,21-22 16,-21 22-16,21 0 0,0-21 0,0-1 16,21 22-16,0-21 0,1-22 0,-1 22 15,21 0-15,-21-22 0,22 22 0,-1-22 16,0 1-16,22 20 0,-22-20 0,0-1 16,22 22-16,-22-21 0,22 20 15,-1-20-15,-20 20 0,-1-20 0,0 21 16,-21-1-16,1 1 0,-1 0 15,-21 20-15,21 1 0,-21-21 0,0 21 16,0 0-16,-21 21 16,0 0-16,-1 0 0,1 21 15,21 0-15,-21 0 16,21 0-16,-21 0 0,21 1 0,0 20 16,0-21-16,0 0 0,0 0 0,0 1 15,21-1-15,0 0 0,0 0 0,1-21 16,-1 21-16,0-21 0,0 0 0,0 0 15,22 0-15,-22 0 0,0 0 0,21 0 16,-21 0-16,22 0 16,-1-21-16,-21 21 0,22-21 0,-22 0 15,0 0-15,21-1 0,-21 1 0,1 0 16,-1-21-16,0-1 0,0 1 0,0 0 16,0-1-16,1 1 0,-22 0 0,0-1 15,21 1-15,-21 0 0,21-1 16,-21 1-16,0 21 0,0-21 0,0 20 15,0 1-15,0 42 16,-21 1 0,0-1-16,21 0 0,-22 21 0,1 1 15,0-1-15,21 0 16,-21 22-16,0-22 0,0 0 0,21 22 16,0-22-16,0 1 0,-22-1 0,22-21 15,0 21-15,0-20 0,0 20 0,0-21 16,22 0-16,-1 0 0,0-21 15,0 0-15,0 0 0,0 0 0,1 0 16,-1 0-16,0 0 0,0 0 16,0 0-16,0-21 0,1 21 0,-22-21 15,0 0-15,21 0 0,-21 0 0,0-1 16</inkml:trace>
  <inkml:trace contextRef="#ctx0" brushRef="#br0" timeOffset="101595.59">20934 10435 0,'0'0'0,"-43"0"0,22 0 0,0 0 16,0 0-16,21-21 0,21 21 15,0 0 1,0 0-16,1 0 0,20 0 16,-21-21-16,21 21 0,-20 0 0,20 0 15,-21 0-15,0-21 0,22 21 0,-22-21 16,0 21-16</inkml:trace>
  <inkml:trace contextRef="#ctx0" brushRef="#br0" timeOffset="104519.2">21929 10816 0,'0'0'0,"-22"21"15,65-21 16,-43-21-31,42 0 0,-21 21 0,0-21 16,1 0-16,-1 21 0,21-21 0,-21-1 16,0 1-16,1 0 0,-1-21 0,0 21 15,-21-1-15,21-20 0,-21 21 0,21-21 16,-21-1-16,0 22 0,0 0 16,0 0-16,0 0 0,0-1 0,-21 22 15,21 22 1,-21-1-16,21 0 0,-21 0 15,21 21-15,0-20 0,0 20 0,0 0 16,0-21-16,0 22 0,0-22 16,0 0-16,0 21 0,0-20 0,0-1 15,0 0-15,21-21 0,0 0 16,0 0-16,0 0 0,1 0 16,-1 0-16,0 0 0,0-21 15,0 21-15,0-21 16,1-1-16,-22 1 0,21 0 0,0 0 15,21 0-15,-21-22 0,22 22 16,-22-21-16,21 21 0,1-22 0,-1 22 0,0 0 16,1 0-16,-1 21 0,-21 0 15,21 0-15,-20 0 0,-22 21 16,21 0-16,-21 0 0,0 1 0,0 20 16,0-21-16,0 0 0,0 22 0,-21-22 15,-1 0-15,22 21 0,-21-21 0,0 1 16,0-1-16,0 0 0,0 0 15,-1-21-15,1 21 0,21 0 16,21-42 15,1 0-31,-1 21 16,0-21-16,0 0 0,0 0 16,0-1-16,1-20 0,-1 21 0,21-21 15,-21-1-15,0 1 0,1 21 0,-22-22 16,21 1-16,-21 21 0,21-21 0,-21 20 15,0 1-15,-21 21 16,0 21 0,-1-21-16,22 22 0,-21 20 0,0-21 15,0 21-15,0-20 0,0 20 0,21 0 16,0-21-16,0 22 0,0-22 0,0 21 16,0-21-16,0 1 15,0 20-15,0-21 0,21-21 0,0 21 16,0 0-16,0-21 0,0 0 0,1 22 15,-1-22-15,21 0 0,-21 0 0,22 0 16,-22 0-16,0-22 0,21 22 0,-21-21 16,1 21-16,-1-21 0,0 0 0,0 0 15,0 0-15,0-1 0,-21-20 16,0 21-16,22-21 0,-22 20 0,0-20 16,0 0-16,0 21 0,0-22 0,0 22 15,0 0-15,0 0 0,-22 21 0,1 0 16,0 0-16,0 21 15,0 0-15,0 0 16,21 22-16,0-22 0,-22 0 0,22 21 16,0-21-16,0 22 0,0-22 0,0 0 15,0 0-15,0 0 0,0 1 0,0-1 16,0 0-16,22-21 0,-1 21 0,0-21 16,0 0-16,0 0 15,0 0-15,1 0 0,-1 0 0,0 0 16,0 0-16,0 0 0,22-21 0,-22 21 15,0-21-15,0 0 0,0-1 0,0 1 16,1 0-16,-1 0 0,21 0 0,-21-22 16,0 22-16,1-21 0,-1 0 15,0 20-15,0 1 0,0-21 16,0 42-16,-21-21 0,0 0 0,22 21 16,-22 21-1,0 0-15,0 0 16,0 0-16,0 0 0,0 1 15,0-44 32,0 1-31,0 0-16,0 0 0,0 0 16,0 0-16,0-1 0,0 1 15,-22 21 16,1 0-31,21 21 0,-21 1 0,0-1 16,0 0-16,0 21 0,21-21 0,-22 1 16,22 20-16,-21-21 0,21 21 15,-21-20-15,21 20 0,0-21 0,0 0 16,0 0-16,0 1 0,0-1 0,21 0 16,0 0-16,1-21 0,-1 21 15,0-21-15,0 0 0,21 21 0,-20-21 16,-1 0-16,0 0 0,0 0 0,0 0 0,0 0 15,1 0-15,-1 0 0,0-21 16,0 0-16,0 21 0,-21-21 16,21 0-16,1 0 0,-1-1 0,0 1 15,-21-21-15,21 21 0,-21-22 0,0 22 16,21 0-16,-21-21 0,21 21 0,-21-1 16,0 44-1,0-1-15,0 0 16,0 0-16,-21 0 0,0 22 0,21-22 15,-21 0-15,21 21 0,0-21 0,-21 1 16,21-1-16,0 0 0,0 0 0,0 0 16,0 0-1,21-21 1,0 0 0,0 0-16,0 0 0,-21-21 0,22 21 15,-1-21-15,-21 0 0,21 0 0,0 21 16,0-21-16,-21-22 0,21 22 15,1 0-15,-1 0 0,0 0 0,0-1 16,0 1-16,0 0 0,1 21 16,-22 21-16,0 0 15,0 1-15,0-1 0,0 0 16,0 0-16,0 0 0,-22 0 16,22 1-16,0-1 0,0 0 15,0 0-15,0 0 16,22-21-1,-1 0-15,0 0 16,0 0-16,0 0 16,0-21-16,1 21 0,-1-21 0,0 0 15,0 0-15,-21-1 0,21 1 0,0 0 16,1-21-16,-22-1 0,21 22 0,0-42 16,-21 20-16,21 1 0,-21 0 15,21-1-15,-21 1 0,0 0 0,21-1 16,-21 22-16,0 0 0,0 0 0,0 0 15,-21 21 1,0 21-16,0 0 16,0 0-16,21 22 0,-21-1 15,21-21-15,-22 21 0,22 1 0,-21-1 16,21 0-16,0 1 0,0-1 0,0 0 16,0-20-16,0-1 0,0 21 0,21-21 15,1 0-15,-1 1 0,0-1 16,0-21-16,0 0 0,0 0 15,1 21-15,-1-21 0,0 0 0,0 0 16,21 0-16,-20 0 0,-1-21 16,0 0-16,0 21 0,0-22 0,-21 1 15,21 0-15,1 0 0,-22 0 0,21 0 16,-21-1-16,0 1 0,0 0 16,-21 21 15,-1 21-16,1-21-15,21 21 0,0 1 0,-21-1 16,21 0-16,-21-21 0,21 21 0,0 0 16,0 0-16,0 1 0,0-1 15,0 0-15,21-21 16,0 21-16,0-21 0,22 0 0,-22 0 16,21 21-16,-21-21 0,22 0 0,-1 0 15,0 0-15,1 0 0,-1 0 16,-21 0-16,22 0 0,-22 0 0,21 0 15,-21-21-15,0 21 0,1-21 16,-1 0-16,0 0 0,0-1 0,0 1 16,-21-21-16,0 21 0,21-22 0,-21 22 15,0 0-15,0 0 0,0 0 0,0 0 16,-21 21 0,0 0-16,0 0 0,0 0 15,0 0-15,21 21 0,-22 0 16,1-21-16,0 21 0,0 0 0,0 0 0,0 1 15,21-1-15,0 0 0,0 0 16,0 0-16,0 0 16,0 1-16,0-1 15,21-21-15,0 0 0,0 0 16,0 0-16,0 0 0,1 0 16,-1 0-16,0-21 15,0-1-15,0 1 0,-21 0 16,21 0-16,1 0 0,-22-22 0,21 22 15,0-21-15,0 0 0,0-22 0,0 22 16,1-1-16,-1 1 16,0 0-16,0-1 0,0 1 0,-21 21 15,0-21-15,21 20 0,-42 44 32,0-1-32,21 0 0,-21 0 15,0 21-15,0-20 0,-1 20 0,1 0 16,0-21-16,0 22 0,0-1 0,0 0 15,21-20-15,0 20 0,0-21 0,-22 0 16,22 22-16,0-22 0,0 0 16,0 0-16,0 0 0,0 0 0,0 1 15,22-1-15,-1-21 16,0 0-16,0 0 0,0 0 16,0 0-16,1 0 15,-1 0-15,0 0 0,0 0 0,21-21 16,-20-1-16,-1 22 0,0-21 0,-21 0 15,0 0-15,0 0 16,0 0-16,0-1 16,0 1-16</inkml:trace>
  <inkml:trace contextRef="#ctx0" brushRef="#br0" timeOffset="104747.07">25061 10308 0,'0'0'0,"-21"0"16,-21 0-16,21 0 0,-1-21 0,22 0 31,22 21-31,-1 0 0,0 0 16,0 0-16,21 0 0,1 0 16,-1 0-16,-21 0 0,22-21 0,-22 21 15,21 0-15,-21 0 0,0 0 0,-21-21 31,0-1-15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2:00:52.0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1418 0,'0'0'0,"0"-21"0,0 0 0,0 0 16,0 0-16,0-1 15,0 1-15,0 0 0,0 0 16,0 0-16,0 0 0,0-1 15,0 1-15,0 0 0,0 0 0,0 0 16,0 0 0,21 42-1,-21 0-15,0 0 16,0 0-16,21 0 0,-21 22 16,0-22-16,0 21 0,0 1 0,0-1 15,0-21-15,0 21 16,0 22-16,0-22 0,0 22 0,0-22 15,0 22-15,-21-22 0,21 21 16,-21-20-16,-1 20 0,22-20 0,0-22 16,0 21-16,-21-21 0,21 0 15,0 1-15,-21-1 0,21 0 16,0-42 15,0 0-31,0-1 16,0 1-16,21 0 0</inkml:trace>
  <inkml:trace contextRef="#ctx0" brushRef="#br0" timeOffset="290.88">1651 1757 0,'0'21'0,"0"0"16,21 0-1,0-21 1,0 0-16,1-21 16,-22 0-16,21 0 0,-21 0 15,0 0-15,0-1 16,0 1-16,0 0 16,0 0-16,-21 21 0,-1 0 15,1 0 1,0 0-16,21 21 15,0 0 1,0 0-16</inkml:trace>
  <inkml:trace contextRef="#ctx0" brushRef="#br0" timeOffset="819.62">2879 1249 0,'0'0'16,"0"-42"-1,0 20-15,0 44 31,0-1-31,0 0 0,0 21 16,0-21-16,0 22 16,0-1-16,0 0 0,0 1 0,0-1 15,0 0-15,0 22 0,0-22 0,0 1 16,0 20-16,0-21 0,0 1 16,0-22-16,0 21 0,0-21 0,0 22 15,-22-22-15,22 0 16,-21-21-16,21-21 31,0 0-15,0 0-16,21-1 0,1-20 0,-22 21 15,21-21-15,0 20 0,0-20 16</inkml:trace>
  <inkml:trace contextRef="#ctx0" brushRef="#br0" timeOffset="1071.47">3154 1503 0,'0'0'0,"21"-21"0,0 21 0,0 0 15,-21 21 17,0 0-32,-21 0 0,0 0 15,0 1-15,-22 20 0,22 0 0,-21 1 16,21-22-16,-22 21 0,22 0 16,0-20-16,0 20 0,-21-21 0,20 0 15,22 0-15,-21-21 0,21 22 16,-21-22-16,42-22 31,0 1-15,-21 0-16,22 0 0,-1 0 0,0-22 15,-21 22-15,21-21 0,0 0 16,-21 20-16</inkml:trace>
  <inkml:trace contextRef="#ctx0" brushRef="#br0" timeOffset="1299.33">3069 1503 0,'0'0'0,"21"0"0,0-21 16,1 21-16,-1 0 0,0 21 31,0 0-31,-21 0 0,21 0 0,0 1 0,1-1 16,-22 21-16,21-21 15,0 22-15,0-1 0,-21-21 0,21 21 16,-21-20-16,21 20 0,1-21 0,-22 0 16,0 0-16,0 1 0,21-1 15,0 0-15,0-21 31,0 0-31,0-21 16,-21 0-16,22-1 0,-1-20 16,-21 21-16,21-21 0</inkml:trace>
  <inkml:trace contextRef="#ctx0" brushRef="#br0" timeOffset="1563.26">3789 1312 0,'0'0'0,"0"-21"15,-21 21 1,-1 21 0,22 1-16,-21-1 0,0 0 0,0 21 15,0-21-15,0 22 0,-1-1 0,1 22 16,0-22-16,0 0 0,0 22 16,-22-22-16,22 0 0,0 1 15,21-1-15,-21-21 0,0 0 0,21 22 16,-21-43-16,21 21 0,0 0 0,21-21 47,0 0-47,0-21 0,0 0 15,0 0-15,1-1 0,20 1 0</inkml:trace>
  <inkml:trace contextRef="#ctx0" brushRef="#br0" timeOffset="2122.94">4085 1418 0,'21'-21'0,"-42"42"0,42-63 0,-21 63 47,0 0-47,0 0 0,0 1 16,-21 20-16,0-21 0,0 21 0,21 1 15,-21-1-15,21 0 0,-22 1 0,1-1 16,0 0-16,21 1 0,-21-1 15,21-21-15,-21 22 0,21-22 0,-21 0 16,21 0-16,0 0 0,0 0 16,0-42 15,0 0-15,0 0-16,0 0 0,0-22 15,21 1-15,-21 0 0,21-1 0,-21 1 16,0 0-16,21-22 0,0 22 15,0 0-15,1-1 0,-1 1 0,-21 0 16,42-1-16,-21 1 0,0 21 16,1 0-16,20-1 0,-21 1 0,21 0 15,1 21-15,-22 0 0,21 0 0,1 0 16,-22 21-16,21 0 0,-21 1 16,22 20-16,-22-21 0,0 0 0,0 22 15,-21-22-15,0 21 16,21 0-16,-21 1 0,0-1 0,0 0 0,0 1 15,0-22-15,0 21 0,0 1 0,-21-22 16,21 21-16,0-21 16,0 0-16,-21 1 0,21-1 0,-21-21 15,21 21-15,-21-21 0,-1-21 32,22 0-17,-21-1-15,21 1 0,-21 0 0,0 0 16,0 0-16</inkml:trace>
  <inkml:trace contextRef="#ctx0" brushRef="#br0" timeOffset="2354.81">3916 1799 0,'0'21'0,"0"-42"0,21 42 16,0-21-1,0 0-15,22 0 0,-1-21 0,0 0 16,1 21-16,20-21 0,-21 0 15,22 21-15,-22-21 0,1-1 0,-1 22 16,0 0-16,-21-21 0,22 21 16,-22 0-16,0 0 15,-21-21-15,0 0 47,21 21-47</inkml:trace>
  <inkml:trace contextRef="#ctx0" brushRef="#br0" timeOffset="2687.62">5059 1355 0,'0'0'0,"0"-21"16,0 42 30,0 0-46,0 0 0,0 0 0,0 0 16,0 22-16,0-22 0,0 21 16,0 1-16,0-1 0,0 0 0,0 1 15,-21 20-15,21-21 0,-22 1 0,22-22 16,-21 21-16,0 1 0,21-22 16,0 21-16,0-21 0,-21 0 0,21 1 15,0-1-15,-21-21 0,21-21 47,0-1-31,0-20-16,0 21 0,0-21 0,0 20 15,0-20-15,0 0 0</inkml:trace>
  <inkml:trace contextRef="#ctx0" brushRef="#br0" timeOffset="2966.46">5016 1482 0,'0'0'0,"0"-21"16,0-1-16,0 1 0,0 0 15,0 0-15,0 0 16,22 21-16,-1-21 16,0 21-16,21 0 0,-21 0 0,1 0 15,20 0-15,-21 0 0,21 0 16,-20 0-16,-1 21 0,0 0 16,0 0-16,0-21 0,-21 21 0,0 0 15,0 1-15,0-1 0,0 0 16,-21 0-16,0 0 0,0 22 0,-22-22 15,22 0-15,-21 0 0,21 0 0,-22 0 16,1-21-16,21 22 0,-21-1 16,20-21-16,1 0 0,0 21 0,21-42 47,0 0-47,21 21 0</inkml:trace>
  <inkml:trace contextRef="#ctx0" brushRef="#br0" timeOffset="3419.2">6329 1185 0,'0'0'0,"0"-21"16,0 0-1,42 0-15,-21 21 0,0 0 0,1-21 16,20 21-16,0-21 0,1 21 0,-1-22 15,0 22-15,22-21 0,-1 21 16,1 0-16,-1-21 0,1 0 0,-1 21 16,1 0-16,-22 0 0,0 0 15,1-21-15,-1 21 0,0 0 0,-20 0 16,20 0-16,-21 0 0,0 0 0,-21 21 31,-21 0-15,0-21-1,0 21-15,0-21 0,-1 21 16,-20-21-16,21 0 0,0 0 0,0 22 16,-1-22-16</inkml:trace>
  <inkml:trace contextRef="#ctx0" brushRef="#br0" timeOffset="3715.03">7070 1080 0,'-22'0'16,"1"0"-16,21 21 15,-21-21 1,21 21-16,-21 0 0,21 0 0,0 0 16,0 1-16,0-1 0,0 21 15,-21-21-15,21 22 0,0-1 0,-21-21 16,21 21-16,0 1 0,0 20 16,0-20-16,-22-1 0,22 0 0,-21 22 15,21-22-15,-21 0 0,21-20 0,0 20 16,0-21-16,-21 21 0,21-20 15,0-1-15,0 0 16,0 0-16,0-42 47,21 0-47,0 0 0,0-1 16,1-20-16,20 21 0</inkml:trace>
  <inkml:trace contextRef="#ctx0" brushRef="#br0" timeOffset="4095.81">7302 1545 0,'0'0'0,"0"21"47,0 1-47,-21-1 0,21 0 0,0 0 16,-21 21-16,21-20 0,-21-1 0,21 21 15,0-21-15,0 0 0,0 22 16,0-22-16,0 0 0,0 0 15,0 0-15,0 1 0,21-22 0,-21 21 16,21-21-16,0 0 0,1 0 16,-1 0-16,0 0 0,0-21 15,0-1-15,0 22 0,1-21 16,-1 0-16,0 0 0,-21 0 0,21-22 16,-21 22-16,0-21 0,0 0 15,0 20-15,0-20 0,0 21 0,-21 0 16,21 0-16,-21-1 0,0 1 15,-22 21-15,22 0 0,0 0 16,0 0-16,0 0 0,-22 0 0,22 0 16,0 0-16,0 21 0,0 1 15,21-1-15,-22-21 0,22 21 16,0 0-16,22-21 16,-1 0-16</inkml:trace>
  <inkml:trace contextRef="#ctx0" brushRef="#br0" timeOffset="4710.64">8975 1312 0,'-22'0'0,"44"0"0,-65-21 0,43 0 15,-21 0-15,0 0 0,21 0 0,0-1 16,0 1-16,0 0 16,0 0-16,0 0 0,21 0 0,0-1 15,0 22-15,1 0 0,-1 0 0,21 0 16,-21 0-16,0 0 0,22 22 15,-22-1-15,21 0 0,-21 21 0,22 1 16,-22-1-16,0 0 0,0 1 16,0-1-16,1 0 0,-1 22 0,0-22 15,-21 22-15,0-22 0,0 21 0,0-20 16,0-1-16,0 0 0,0 1 16,0-1-16,0-21 0,0 0 0,0 1 15,0-1-15,0-42 31,0-1-31,0 1 16,0 0-16,0-21 0,0-1 0,0 1 16,21 0-16,-21-1 0,21-20 15,0-1-15,-21 22 0,22-21 0,-1 20 16,0-20-16,0 20 0,-21 1 0,21 0 16,0-1-16,1 22 0,-22 0 15,21 0-15,-21 0 16,0 42-1,0 0 1,0 0-16,0 0 16,0 1-16,0-1 0,0 0 15,0 0-15,0 0 0,0 0 0,0 1 16,0-1-16,0 0 0,0 0 0,0 0 16,21 22-16</inkml:trace>
  <inkml:trace contextRef="#ctx0" brushRef="#br0" timeOffset="5767.19">9715 1842 0,'0'21'0,"0"-42"0,0 63 16,22-63 15,-1 0-15,0-1-16,0 1 0,0 0 15,0 0-15,1 0 0,-1-22 0,0 22 16,0-21-16,-21 21 0,0-22 15,21 22-15,-21 0 0,0 0 0,21 0 16,-21 0-16,0-1 0,-21 22 31,0 0-31,0 22 16,21-1-16,0 0 0,-21 0 0,0 0 16,21 22-16,-22-22 0,22 0 15,0 21-15,0-21 0,0 22 0,0-22 16,0 21-16,0-21 0,0 1 15,0 20-15,22-21 0,-22 0 16,21 0-16,0-21 0,-21 22 0,21-1 16,0-21-16,0 0 0,1 0 0,-1 0 15,0 0-15,0 0 0,0 0 16,0 0-16,1 0 0,-1-21 0,0-1 16,0 1-16,0 0 0,0 0 0,1 0 15,-1 0-15,0-22 0,0 22 16,-21-21-16,0-1 0,21 22 0,-21-21 15,0 21-15,0-22 0,0 22 0,0 0 16,0 0-16,0 0 16,-21 21-1,0 0-15,21 21 0,-21-21 16,21 21-16,-21 0 0,21 0 16,-22 1-16,22-1 0,0 0 0,0 0 15,0 0-15,0 0 0,0 1 16,22-22-1,-1 0-15,0 0 0,0 0 16,0 0-16,-21-22 0,21 22 0,1-21 16,-1 0-16,0 0 0,0 21 15,0-21-15,-21 0 0,21-1 0,1 1 16,-22 0-16,21 21 0,-21-21 16,21 21-16,-21 21 46,0 0-30,0 0-16,0 1 0,0-1 0,0 21 16,0-21-16,0 0 0,0 22 0,0-22 15,0 0-15,0 21 0,0-20 16,0-1-16,0 0 0,0 0 0,0 0 16,0 0-16,0 1 0,21-1 15,0-21-15,0 0 16,1 0-16,-1 0 15,0 0-15,0 0 0,-21-21 0,21 21 16,0-22-16,1 1 0,-1 0 0,0 0 16,-21 0-16,21 0 0,0-1 15,-21 1-15,0-21 0,21 21 0,-21 0 16,22-22-16,-22 22 0,21 0 0,-21 0 16,0 0-16,0 42 31,0 0-31,0 0 15,0 0-15,0 0 16,0 1-16,-21-1 0,21 21 0,0-21 0,0 0 16,0 1-16,-22-1 0,22 0 0,0 0 15,0 0-15,0 0 16,22-21 15,-1 0-31,-21-21 16,0 0-1,0 0-15,21 0 0</inkml:trace>
  <inkml:trace contextRef="#ctx0" brushRef="#br0" timeOffset="5951.09">10964 1355 0,'-21'0'0,"-21"0"16,21 0-1,21 21 32,21-21-31,0 0-16</inkml:trace>
  <inkml:trace contextRef="#ctx0" brushRef="#br0" timeOffset="7430.86">11155 1863 0,'0'21'16,"21"-21"0,0-21-16,0 21 15,0-21-15,1-1 0,-1 1 16,0 0-16,0 0 0,0 0 0,0-22 15,1 22-15,-1-21 0,0 21 0,0-22 16,0 22-16,-21-21 0,0 0 16,0 20-16,21-20 0,-21 0 15,0 21-15,0-1 0,0-20 0,0 21 16,0 0-16,0 0 16,-21 21-16,0 0 15,0 21 1,21 0-16,-21 0 0,21 0 15,0 0-15,-21 22 0,-1-22 0,22 21 16,-21 1-16,21-1 0,-21 0 0,0 1 16,21 20-16,-21-21 0,0 22 15,-1-22-15,22 22 0,-21-22 0,0 22 16,0-22-16,0 21 0,0-20 0,-1 20 16,1-20-16,0 20 0,0-21 15,0 22-15,21-22 0,0 1 16,0-1-16,0-21 0,0 21 0,0-20 15,0 20-15,0-21 0,0 0 0,0 0 16,0 1-16,21-22 0,0 0 16,0 0-16,0 0 15,1 0-15,-1-22 0,0 1 0,21 0 16,-21 0-16,1 0 0,-1 0 0,-21-22 16,21 22-16,-21-21 0,21-1 0,-21 1 15,0 0-15,0-1 0,0 1 16,0 0-16,0-1 0,0-20 0,0 42 15,0-22-15,-21 1 0,0 21 16,21 0-16,-21 0 0,21-1 0,-22 22 16,1 0-16,21-21 0,-21 21 15,42 0 32,0 0-47,1 0 0,-1-21 0,21 21 16,-21-21-16,22 21 0,-22-21 0,21 0 15,-21 21-15,22-22 0,-1 1 16,-21 0-16,21 0 0,-20 0 0,-1 0 16,21-1-16,-21 1 0,0 0 15,1 0-15,-22 0 16,21 21-16,-21-21 0,0 42 47,0 0-47,0 0 0,0 0 15,0 0-15,0 1 0,0-1 0,0 0 16,0 0-16,0 0 0,0 0 0,0 1 16,0-1-16,0 0 0,21 0 15,0 0-15,0-21 0,-21 21 16,21-21-16,1 0 0,-1 0 0,0 0 16,0 0-16,0 0 0,0-21 15,1 0-15,-1 21 0,-21-21 16,21 0-16,0 0 0,-21-1 0,21 1 15,-21-21-15,21 21 0,1 0 0,-22-1 16,0-20-16,21 21 0,-21 0 16,21 0-16,-21-1 0,0 1 15,0 0 1,0 42 0,0 0-1,0 1-15,0-1 0,0 0 16,0 21-16,0 1 0,0-22 15,0 21-15,0 0 0,0 1 16,0-1-16,0 0 0,0 22 0,0-22 16,-21 1-16,0 20 0,21-21 0,-22 22 15,1-1-15,21 1 0,-21-1 0,0 1 16,0 21-16,0-22 0,21 1 16,0 20-16,-22-20 0,22 20 0,0-20 15,0 21-15,0-22 0,0 1 0,0-1 16,0 1-16,0-1 0,0-21 0,0 22 15,0-22-15,22 1 0,-22-22 16,0 21-16,0-21 0,0 0 0,0 1 0,0-1 16,-22-42 15,1 21-31,0-22 0,0 1 16,0 0-16,0-21 0,-1 21 0,-20-22 15,0 1-15,21 0 0,-22-1 0,22-20 16,0 20-16,0-20 0,0 21 0,21-22 15,0 1-15,0 20 0,0-20 16,0-1-16,21 22 0,0-22 0,0 1 16,0-1-16,0 1 0,22-1 0,-22 1 15,21-1-15,1 1 0,-1 21 16,0-22-16,1 22 0,-22-1 16,21 1-16,-21 21 0,22 0 0,-22-22 15,0 22-15,0 21 0,0-21 0,-21 0 16,21 21-16,-21-21 15,0 0 32</inkml:trace>
  <inkml:trace contextRef="#ctx0" brushRef="#br0" timeOffset="11606.27">13885 1799 0,'0'0'0,"0"-21"0,0-21 15,0 21-15,0-1 0,0 1 16,-21 0-16,21 0 0,0 0 16,-21 0-16,21-1 0,0 1 15,0 0-15,0 0 16,21 21 0,0 0-16,-21-21 0,21 21 15</inkml:trace>
  <inkml:trace contextRef="#ctx0" brushRef="#br0" timeOffset="11947.12">14055 1249 0,'0'0'0,"0"-21"16,0 0-16,0-22 0,0 22 0,0 0 16,0 0-16,-22 0 15,1 21-15,0 21 16,21 0-16,0 0 15,0 21-15,0 1 0,0-1 16,0 22-16,0-1 0,0 1 0,0 20 16,0 1-16,0 0 0,0-1 0,-21 1 15,21 0-15,-21-1 0,0 22 0,21-21 16,-22-1-16,1 1 0,0-21 16,21 20-16,0-41 0,-21 20 15,21-21-15,0 1 0,0-1 0,0-21 16,0 22-16,0-22 0,0 0 15,0-42 17,0-22-32,0 22 0,0 0 15,0-21-15,0-1 0,0 1 0,-21-21 16,21 20-16</inkml:trace>
  <inkml:trace contextRef="#ctx0" brushRef="#br0" timeOffset="12259.94">13801 1926 0,'0'0'0,"0"-42"0,0 21 0,0-106 16,0 84 0,0 1-16,0 21 0,0 0 0,21-22 15,0 22-15,0 0 0,0 0 0,0 0 16,22 21-16,-22 0 0,21 0 0,1 0 16,-1 0-16,0 0 0,1 21 15,-22-21-15,21 42 0,-21-21 0,0 1 16,1 20-16,-22-21 0,0 21 0,0-20 15,0 20-15,0-21 0,-22 0 16,1 22-16,-21-22 0,21 0 16,-22 0-16,22-21 0,0 21 0,-21 0 0,21-21 15,-1 0-15,1 0 0,0 0 16,0 0 0,21-21-1,0 0-15,21 0 16,0 21-16,-21-21 0,21 0 15,1 21-15</inkml:trace>
  <inkml:trace contextRef="#ctx0" brushRef="#br0" timeOffset="12622.73">14393 1778 0,'0'21'0,"0"-42"0,21 42 31,1-21-31,-1 0 15,-21-21-15,21 21 0,0-21 0,0 0 16,0 0-16,1-22 16,-1 22-16,0 0 0,-21 0 0,0 0 15,21-1-15,-21 1 0,0 0 0,0 0 16,0 0-16,-21 21 31,0 0-31,0 21 0,21 0 16,-22 0-16,1 0 0,21 22 0,-21-22 15,21 21-15,0-21 0,0 22 0,0-22 16,0 0-16,0 21 0,0-20 16,0-1-16,0 0 0,21 0 15,0 0-15,1-21 0,-1 0 16,0 0-16,0 0 0,0 0 16,0 0-16,1 0 0,-1 0 15,0-21-15,0 0 0,0 0 16,0 0-16,1-1 0</inkml:trace>
  <inkml:trace contextRef="#ctx0" brushRef="#br0" timeOffset="13006.99">14944 1524 0,'0'0'0,"0"-21"16,21 21 15,0 0-31,0 0 0,0 21 15,22-21-15,-22 21 0,0 22 0,21-22 16,-21 0-16,22 21 0,-22-21 16,21 1-16,-21 20 0,-21 0 0,22-21 15,-22 1-15,0 20 0,0-21 0,0 0 16,0 0-16,-22 1 0,22-1 16,-21 0-16,0-21 15,0 0-15,21-21 31,0 0-31,0-1 0,0 1 0,0 0 16,0 0-16,0 0 0,21-22 16,0 1-16,0 21 0,1-21 0,-1 20 15,0-20-15,0 21 0,0-21 0,0 20 16,1 1-16,-1 21 0,-21-21 16,21 21-16,0-21 0,0 21 15,0 0 1</inkml:trace>
  <inkml:trace contextRef="#ctx0" brushRef="#br0" timeOffset="13483.1">15896 1693 0,'0'0'0,"21"0"15,22-21 1,-43 0-16,21 21 0,-21-21 15,0 0-15,21 21 0,-21-21 16,0-1-16,-21 22 31,0 0-31,-22 22 0,22-22 16,0 21-16,0 0 0,0 0 16,-1 0-16,1 0 0,0 1 0,21-1 15,-21-21-15,21 21 0,0 0 0,0 0 16,0 0-16,21 1 15,0-22-15,0 21 16,22-21-16,-22 0 0,0 0 16,0 21-16,0-21 0,22 0 0,-22 0 15,0 21-15,0-21 0,-21 21 16,21 0-16,-21 1 16,0-1-1,-21-21-15,0 0 0,0 21 0,0-21 16,0 0-16,-22 0 0,22 21 15,0-21-15,-21 0 0,20 0 0,1 0 16,-21 0-16,21 0 0,0 0 0,-1 0 16,1 0-16,0 0 15,42-21 17,0 21-32,1-21 0,-1 0 15,0 21-15,0-22 0</inkml:trace>
  <inkml:trace contextRef="#ctx0" brushRef="#br0" timeOffset="14582.63">16468 1672 0,'0'0'0,"21"-21"16,-21 0-16,-21 42 31,21 0-31,0 0 16,-22 1-16,1-1 0,21 0 0,-21 21 15,21-21-15,0 1 0,0-1 16,0 0-16,0 0 0,0 0 0,0 0 16,0 1-16,21-1 15,0-21-15,1 0 16,-1 0-16,0 0 0,0 0 16,0 0-16,-21-21 15,0-1-15,21 1 0,-21 0 16,0 0-16,0 0 0,0 0 0,22-1 15,-22 1-15,0 0 0,0-21 0,0 21 16,21-1-16,0 1 0,0 0 16,0 0-16,0 0 0,1 21 0,-1 0 15,0 0-15,0 0 0,0 0 0,0 0 16,1 21-16,-1 0 0,-21 0 16,21 0-16,-21 1 0,21-1 0,-21 0 15,0 21-15,0-21 0,0 1 16,0-1-16,0 21 0,0-21 0,0 0 15,0 1-15,0-1 16,-21 0-16,0-21 16,21 21-16,0-42 31,0 0-31,0 0 16,0-1-16,0 1 0,0 0 0,21 0 15,-21-21-15,21 20 0,0-20 0,-21 21 16,21-21-16,1 20 0,-1 1 15,0 0-15,0 0 0,0 21 0,22 0 16,-22 0-16,0 0 0,0 0 16,0 21-16,0 0 15,1 0-15,-22 1 0,0 20 0,21-21 16,-21 0-16,0 0 0,0 22 0,0-22 16,0 0-16,0 0 0,0 0 0,0 1 15,0-1-15,-21 0 16,-1-21 15,22-21-15,0 0-1,0-1-15,0 1 0,0 0 16,0 0-16,0 0 0,0 0 16,0-1-1,22 1 1,-22 42 15,0 1 0,0-1 16,0-42 156,0-1-187</inkml:trace>
  <inkml:trace contextRef="#ctx0" brushRef="#br0" timeOffset="15981.41">19410 1884 0,'42'0'16,"-21"0"-1,-21-21-15,21 21 0,1-21 0,-1-1 0,0 1 16,0 0-16,-21 0 0,0 0 0,0 0 16,0-1-16,0 1 0,0-21 15,0 21-15,0-22 0,-42 22 0,21 0 16,-1-21-16,-20 21 0,0 21 15,-1-22-15,1 22 0,0 0 16,-1 0-16,1 0 0,0 22 0,21-1 16,-22 0-16,22 21 0,-21 1 0,21-1 15,-1 0-15,1 1 0,0 20 0,0-21 16,21 1-16,0-1 0,0 0 16,0-20-16,0-1 0,0 0 0,0 0 15,0 0-15,21 0 0,0-21 0,0 0 16,1 0-16,-1 0 0,21 0 15,-21 0-15,0 0 0,22-21 0,-1 0 16,-21 0-16,22 0 0,-22 0 16,21-1-16,0 1 0,-20-21 0,20 21 15,-21 0-15,0-22 0,0 1 16,1 21-16,-22 0 0,21-22 0,-21 22 16,0 0-16,-21 21 15,-1 0 1,1 0-16,0 21 0,21 0 0,-21 0 15,21 1-15,-21 20 0,21-21 0,-21 0 16,21 22-16,0-22 0,0 0 16,0 21-16,0-21 0,21 1 0,0-1 15,0 0-15,0 0 0,22-21 0,-1 21 16,0 0-16,1-21 0,-1 0 0,21 0 16,-20 0-16,-1 0 15,22 0-15,-22 0 0,0-21 0,22 21 16,-22-21-16,0 0 0,1 0 0,-1 0 15,0-1-15,1-20 0,-22 21 16,0-21-16,-21 20 0,0-20 0,0 0 16,0 21-16,0-1 0,0-20 0,0 21 15,-21 0-15,0 21 16,0 0-16,-22 0 0,22 0 0,0 21 16,-21 0-16,20-21 0,1 21 0,0 22 15,0-22-15,21 0 0,0 0 16,0 0-16,0 0 0,0 1 0,0-1 15,0 0-15,0 0 0,0 0 16,21-21-16,0 0 0,22 0 16,-22 0-16,0 0 0,0 0 15,21 0-15,-20 0 0,-1 0 0,0 0 16,21-21-16,-21 0 0,1 0 16,-22 0-1,0-1-15,0 1 16,-22 21-1,1 21 1,21 1-16,0-1 16,0 0-16,0 0 0,0 0 0,0 22 15,0-1-15,0-21 0,0 21 0,0 1 16,0-1-16,0 0 0,0 1 16,0-1-16,0 22 0,0-22 0,0 21 15,0 1-15,0-1 0,0 1 0,0-1 16,0 1-16,-21-22 0,0 22 0,0-1 15,21-20-15,-21-1 0,-1 21 0,1-20 16,0-22-16,0 21 0,21 1 0,-21-22 16,0 0-16,21 0 0,-22-21 15,22 21-15,-21-21 0,0 0 0,0-21 16,21 0-16,-21 0 16,0-22-16,21 22 0,0-21 15,0 0-15,-22-22 0,22 22 0,0-22 16,0 1-16,0-1 0,0 1 15,0-1-15,0 1 0,0-22 0,22 22 16,-22 20-16,21-20 0,0 20 0,0 1 16,0 0-16,0-1 0,1 1 0,20 21 15,-21-21-15,0 20 0,0 1 16,1 0-16,-1 0 0,21 0 0,-21-22 16,0 22-16,1 0 0,20 0 0,-21 0 15,21 0-15</inkml:trace>
  <inkml:trace contextRef="#ctx0" brushRef="#br0" timeOffset="16355.43">20870 1799 0,'0'0'0,"0"21"0,21-21 16,-21 22-16,22-22 16,-1 0-1,0 0-15,0 0 16,0-22-16,0 22 0,1-21 0,-1 0 15,0 21-15,21-21 0,-21 0 16,1 0-16,-1-1 0,0-20 0,-21 21 16,0 0-16,0 0 0,0-22 15,0 22-15,0 0 0,0 0 0,-21 0 16,0 21-16,-1 0 0,1 0 16,0 21-16,-21 0 0,21 0 15,-1 21-15,-20-20 0,21 20 0,0 0 16,0 1-16,-1-1 0,1 0 0,21-21 15,0 22-15,0-22 0,0 0 16,0 21-16,0-20 0,0-1 16,21-21-16,1 0 0,-1 21 0,0-21 15,0 0-15,0 0 0,0 0 16,1 0-16,-1 0 0,0-21 16,0 21-16,0-21 0,0-1 15,1 22-15,-1-21 0</inkml:trace>
  <inkml:trace contextRef="#ctx0" brushRef="#br0" timeOffset="18015.55">4657 3344 0,'0'-21'16,"0"0"0,0 0-16,0 0 0,21 0 0,0-22 15,0 22-15,-21 0 0,21 0 16,0-22-16,-21 22 0,0 0 0,0 0 16,0 0-16,0 0 0,0-1 0,-21 22 15,0-21-15,0 21 16,-21 0-16,20 0 0,-20 0 0,21 0 0,-21 0 15,20 21-15,-20 1 0,21-1 16,0 0-16,-22 0 0,22 0 16,21 22-16,-21-22 0,21 21 0,0-21 15,0 22-15,0-22 0,0 21 0,0-21 16,0 0-16,21 1 0,-21-1 16,21-21-16,1 0 0,-1 0 0,0 0 15,0 0-15,0 0 0,22-21 16,-22-1-16,21 1 0,-21 0 0,0 0 15,22 0-15,-22 0 0,0-1 0,0 1 16,0 0-16,1 0 0,-22 0 16,21 0-16,-21-1 15,0 44 1,-21-1 0,21 0-16,0 0 0,0 0 15,0 22-15,0-1 0,0 0 0,0 1 16,0 20-16,21-21 0,-21 22 0,0-1 15,21 1-15,-21 21 0,21-22 16,-21 22-16,0-1 0,0 1 0,0 0 16,0-1-16,0 1 0,0 0 0,0-1 15,0 1-15,0 0 0,-21-1 0,21 1 16,-21-21-16,21-1 16,0 1-16,0-1 0,-21-21 0,-1 1 15,1-1-15,21-21 0,-21 0 0,0 1 16,0-22-16,0 0 0,-1 0 0,1-22 15,0 1-15,0-21 0,0 21 16,0-22-16,-22-20 0,22 21 0,0-22 16,0 1-16,0-22 0,-1 21 0,1-20 15,21-1-15,-21 0 0,21 1 0,0-1 16,0 0-16,21 1 0,0-1 16,22 22-16,-22-1 0,21 1 0,1 20 15,-1-20-15,0 20 0,1 1 0,62-64 16,-62 64-1,-1 0-15,0 20 0,1-20 0</inkml:trace>
  <inkml:trace contextRef="#ctx0" brushRef="#br0" timeOffset="18435.31">5143 3239 0,'0'0'15,"-21"0"-15,21-22 31,0 1-31,0 0 0,21 0 16,1 0-16,-1 21 0,0 0 16,0 0-1,0 0-15,0 0 0,1 0 0,-1 21 16,0 0-16,0 0 0,0 22 0,0-22 16,1 21-16,-1 0 0,0 1 15,-21-1-15,0 0 0,0-20 0,0 20 16,0 0-16,0-21 0,0 1 0,0-1 15,0 0-15,0 0 0,0-42 32,-21 0-32,21 0 0,0-1 15,0-20-15,0 21 0,0-21 0,0 20 16,0-20-16,0 0 0,0-1 16,0 1-16,0 0 0,21-1 15,-21 22-15,0-21 0,21 21 0,0 0 16,-21-1-16,21 1 0,1 21 15,-1 0-15,0 0 16,0 0-16,-21 21 0,0 1 16,21-22-16,0 21 0,-21 0 0,0 0 15,0 0-15</inkml:trace>
  <inkml:trace contextRef="#ctx0" brushRef="#br0" timeOffset="18759.13">5800 3450 0,'0'0'0,"21"21"0,0-21 16,0 22-16,0-22 0,0 0 15,1 0-15,-1 0 0,0 0 16,0 0-16,-21-22 0,21 22 16,0-21-16,1 0 0,-1 0 0,0 0 15,0 0-15,0-1 0,0 1 0,-21 0 16,0 0-16,0 0 0,0 0 0,0-1 16,0 1-16,-21 21 15,0 0-15,0 0 0,0 21 16,0 1-16,-22-1 0,22 0 0,0 0 15,21 0-15,-21 22 16,0-22-16,21 21 0,-22-21 0,22 22 16,0-22-16,0 0 0,0 0 0,0 0 0,0 0 15,22 1-15,-1-1 16,0-21-16,0 21 0,0-21 0,22 0 16,-22 0-16,0 0 0,0 0 0,21 0 15,-20 0-15,-1 0 0,21 0 0,-21-21 16,22 0-16,-1 21 0,-21-22 15,21 1-15</inkml:trace>
  <inkml:trace contextRef="#ctx0" brushRef="#br0" timeOffset="19859.5">6773 3281 0,'0'0'0,"0"-21"0,0-43 16,-21 64 0,0 0-16,0 0 0,0 0 0,-1 0 15,1 21-15,0 1 0,0-1 16,0 0-16,0 0 0,-1 21 0,22-20 15,-21 20-15,0-21 0,21 21 0,0-20 16,0 20-16,0-21 0,0 0 16,0 0-16,0 1 0,0-1 0,0 0 15,21-21-15,0 0 0,1 0 0,-1 0 16,0 0-16,0 0 0,0 0 16,0-21-16,1 0 0,-1 21 15,0-22-15,-21 1 0,21 0 0,0 0 16,0-21-16,-21 20 0,0 1 0,22-21 15,-22 21-15,0-22 0,0 22 16,0 0-16,0 0 0,0 0 16,0 42-1,0 0 1,0 0-16,0 0 0,0 22 16,0-22-16,0 21 0,0-21 0,0 22 15,0-22-15,0 0 0,0 21 0,21-20 16,-21-1-16,21 0 0,0 0 0,-21 0 15,21 0-15,0-21 0,1 0 16,-1 22-16,21-22 0,-21 0 16,0 0-16,22 0 0,-22 0 0,0-22 15,21 22-15,-20-21 0,-1 0 0,0 0 16,0 0-16,0-22 0,0 22 16,1-21-16,-1 0 0,-21-1 0,0 1 15,0-22-15,0 22 0,0-21 0,0 20 16,0 1-16,0 0 0,0-1 0,0 1 15,0 21-15,0 0 0,0-1 16,0 44 0,0-1-1,0 0-15,-21 0 0,21 21 16,0 1-16,0-1 0,0 0 16,0 1-16,0-1 0,0 0 0,0 1 15,0-1-15,0-21 0,0 22 0,0-1 16,21-21-16,-21 0 0,0 22 15,21-22-15,0-21 0,0 21 0,0 0 16,1-21-16,-1 0 0,0 0 0,0 0 16,21 0-16,-20 0 0,-1 0 0,21 0 15,-21 0-15,0-21 0,1 21 16,-1-21-16,0 0 0,0-1 0,0 1 16,-21 0-16,21 0 0,-21 0 0,0 0 15,0-1-15,0 1 0,0 0 0,0 0 16,-21 21-16,0 0 15,0 0-15,0 0 16,21 21-16,-21 0 0,21 0 0,0 1 16,-22-1-16,22 0 0,0 0 0,0 21 15,0-20-15,0-1 0,0 21 16,0-21-16,22-21 16,-1 21-16,0-21 15,0 0-15,0 0 0,0 0 0,1 0 16,-1-21-16,0 0 0,0 21 15,0-21-15,0 0 0,1 0 0,-1-1 16,-21 1-16,21 0 0,0 0 0,-21 0 16,21 0-16,-21-22 0,0 22 15,0 0-15,21 21 0,-21 21 32,0 0-32,0 0 0,0 1 15,0-1-15,0 0 0,0 0 0,0 0 16,0 0-16,0 1 0,22-1 15,-22 0-15,21-21 0,-21 21 16,21-21-16,0 0 0,0 0 16,0 0-16,1 0 15,-1-21-15,-21 0 0,21 0 16,0-1-16,-21 1 16,0 0-16,0 0 0,0 0 15,0 0-15,0-22 0,0 22 0</inkml:trace>
  <inkml:trace contextRef="#ctx0" brushRef="#br0" timeOffset="20083.38">7281 3196 0,'0'0'0,"-21"21"0,0-21 16,42 0 15,0 0-31,0 0 0,22 0 15,-1 0-15,-21 0 0,22 0 0,-1 0 16,21 0-16,-20 0 0,-1-21 0,0 21 16,-20 0-16,20 0 0,-21-21 15,21 21-15,-20 0 0,-1 0 0,0-21 16,0 21-16,0-21 0,0 21 16</inkml:trace>
  <inkml:trace contextRef="#ctx0" brushRef="#br0" timeOffset="20739">9991 3112 0,'0'0'0,"0"-22"0,0 1 16,0 0-16,0 0 0,21 21 0,-21-21 16,0 0-16,0-1 0,21 1 15,-21 0-15,0 0 16,-21 21-1,0 0-15,-1 0 0,1 0 0,0 0 16,0 21-16,0 0 0,-22 0 0,22 22 16,0-22-16,-21 21 0,21 1 15,-1 20-15,1-21 0,0 22 0,0-22 16,21 22-16,0-22 0,0 0 0,0 1 16,0-1-16,0 0 0,0 1 0,0-22 15,21 0-15,0 0 0,0 0 16,1 1-16,20-1 0,-21-21 15,0 0-15,22 0 0,-1 0 0,-21 0 16,21 0-16,-20-21 0,20-1 0,-21 22 16,0-21-16,22 0 0,-43 0 0,21 0 15,0-22-15,-21 22 0,0 0 16,0-21-16,0 21 0,0-22 0,0 22 16,-21 0-16,0 0 0,-22 0 0,22-1 15,0 22-15,-21 0 0,20 0 0,-20 0 16,21 0-16,-21 22 0,20-1 15,1-21-15,-21 21 0,21 0 16,0 0-16,-1 0 0,22 1 0,0-1 16,0 0-16,0 0 0,0 0 0,0 0 0,0 1 15,0-1 1,22 0-16,-1-21 16,0 0-16,0 0 0,0 0 0,22 0 15,-22 0-15,21 0 0,-21-21 0,22 0 16</inkml:trace>
  <inkml:trace contextRef="#ctx0" brushRef="#br0" timeOffset="21187">10689 3175 0,'0'0'0,"0"-21"15,-21 21 1,0 0-16,0 0 0,-1 21 15,1 0-15,0 0 16,0 22-16,21-22 0,-21 0 0,0 21 16,21-20-16,0 20 0,0 0 0,0-21 15,0 22-15,0-22 0,0 21 0,0-21 16,0 1-16,21-1 0,0 0 16,0 0-16,0 0 0,0 0 0,22-21 15,-22 0-15,0 0 0,21 0 16,-20 0-16,20 0 0,-21 0 0,0 0 0,22 0 15,-22-21-15,0 0 0,21 21 16,-21-21-16,1 0 0,-1-22 16,-21 22-16,21 0 0,-21-21 0,0 21 15,0-22-15,0 1 0,0 0 0,0-1 16,-21 1-16,0 21 0,-1-22 0,1 22 16,0 0-16,0 0 0,-21 0 15,20 21-15,1 0 0,-21 0 0,21 0 16,-22 0-16,22 0 0,-21 21 0,21-21 15,-22 21-15,22 0 0,0 0 16,0 1-16,0-1 0,0 0 16,21 0-16,0 0 0,0 0 15,21-21-15,0 0 0</inkml:trace>
  <inkml:trace contextRef="#ctx0" brushRef="#br0" timeOffset="24003.39">13822 3069 0,'0'0'0,"0"-21"31,21 0-15,0 0-16,0 21 0,0-21 0,1-1 0,-1 1 15,0 0-15,0 0 0,0-21 16,0 20-16,-21 1 0,0 0 0,0 0 16,0 0-16,0 0 0,0-1 15,-21 1-15,-21 21 0,21 0 16,-22 0-16,1 0 0,0 21 0,-1-21 16,1 22-16,21-1 0,-21 0 15,-1 21-15,22-21 0,0 22 0,0-22 16,0 21-16,21-21 0,0 22 0,0-22 15,0 21-15,0-21 0,0 1 0,21 20 16,0-21-16,0 0 16,0 0-16,0 1 0,1 20 0,-1-21 15,0 0-15,0 0 0,0 1 0,0 20 16,1-21-16,-22 0 0,0 0 0,0 1 16,0-1-16,0 0 0,0 0 15,0 0-15,-22-21 0,1 21 16,0-21-16,0 0 0,0 0 0,0 0 15,-22 0-15,22 0 0,-21 0 0,21 0 16,-22 0-16,22-21 0,-21 0 16,21 0-16,-1 0 0,1 0 0,0-1 15,0 1-15,0 0 0,0 0 0,21 0 16,0 0-16,0-1 16,0 44 15,21-1-31,0 0 0,0-21 0,-21 21 15,21 0-15,0 0 0,1 1 0,-1-1 16,0 0-16,0 0 0,0 0 16,22 0-16,-22-21 0,0 22 0,0-1 15,0-21-15,0 0 0,22 0 0,-22 0 16,0 0-16,21 0 0,-20 0 0,-1 0 16,21 0-16,-21-21 0,22 21 15,-22-22-15,21 22 0,-21-21 0,22 0 16,-22 0-16,0 0 0,0 0 15,0-1-15,0-20 0,-21 21 0,22 0 16,-22 0-16,21-1 0,-21 1 16,21 0-16,0 21 0,-21-21 0,21 0 15,0 21 1,-21 21 15,22 0-15,-22 0-1,-22-21 64,22-21-48,-21 21-16,21-21 1,-21 21 15,0 0 1,0 0-17,0 0 1,21 21-1,-22-21-15,22 21 16,0 0 0,0 1-1,22-22 17,-1 0-32,0 0 15,0-22-15,-21 1 0,21 21 16,-21-21-16,21 21 0,-21-21 0,22 0 15,-22 0 1,0-1-16,0 1 0,-22 21 16,1-21-16,0 21 15,0 0-15,0 0 0,0 0 16,-1 21-16,1 0 0,0 1 16,21-1-16,-21 0 0,21 0 0,-21 0 15,0 22-15,21-22 0,0 21 0,0-21 16,0 0-16,0 22 0,0-22 0,0 0 15,0 0-15,0 0 16,0 1-16,21-1 0,0-21 0,0 21 16,0-21-16,0 0 0,1 0 0,-1 0 15,21 0-15,-21 0 0,22 0 0,-22 0 16,21 0-16,-21 0 0,22-21 16,-22 0-16,21 21 0,-21-22 0,22 1 15,-22 0-15,0 0 0,0-21 0,0 20 16,0 1-16,-21-21 0,0 21 0,0-22 15,0 22-15,0 0 0,0-21 16,0 21-16,0-1 0,0 44 31,-21-1-31,21 0 0,0 0 0,-21 0 16,21 0-16,-21 1 0,21 20 16,0-21-16,0 0 0,0 0 0,0 22 15,0-22-15,0 0 0,0 0 16,0 0-16,0 1 15,0-44 17,21 1-17,0 0-15,-21 0 16,21 0-16,-21 0 0,0-1 0,0 1 16,22 0-16,-22 0 0,0 0 15,0 0-15,21-1 0,0 22 16,-21 22-1,21-22-15,-21 21 16,0 0-16,21 0 16,-21 0-16,0 0 0,0 1 0,21-1 15,1 0-15,-22 0 0,21 0 16,0-21-16,-21 21 0,21-21 0,0 0 16,0 0-16,1 0 15,-1 0-15,0 0 0,0 0 0,0 0 16,0-21-16,1 21 0,-1-21 0,21 0 15,-21 21-15,0-21 0,1 0 0,-22-1 16,21 1-16,0-21 0,-21 21 16,0 0-16,0-1 0,21 1 15,-21 0-15,21 0 0,-21 0 0,0 42 32,0 0-17,0 21-15,0-20 0,0-1 16,0 0-16,0 0 0,0 0 0,0 22 15,0-22-15,0 0 0,0 0 0,0 0 16,0 0-16,0 1 0,21-22 0,1 21 16,-1-21-16,0 21 15,0-21-15,0 0 0,0 0 16,1 0-16,-1 0 0,0 0 16,0-21-16,0 0 0,0 21 0,1-22 15,-1 1-15,0 0 0,0 0 16,0-21-16,0 20 0,-21 1 15,0 0-15,22 0 0,-1 0 0,-21 0 16,0-1-16,0 44 31,0-1-31,0 0 16,0 0-16,0 0 0,0 0 16,0 1-16,0-1 0,0 0 0,0 0 15,0 0-15,0 0 0,0 1 16,0-1-16,21 0 0,0-21 15,-21 21-15,21-21 0,0 0 0,1 0 16,-1 21-16,0-21 0,0 0 0,0 0 16,0 0-16,1 0 0,-1-21 15,0 0-15,0 21 0,-21-21 16,21 0-16,-21-1 0,21 1 0,-21 0 16,0 0-16,0-21 0,0 20 0,0-20 15,0 0-15,0 21 0,0-22 0,-21 1 16,0 21-16,21-22 0,-21 22 15,0 21-15,0-21 0,-1 21 16,1 0-16,0 0 0,0 0 0,0 21 0,0-21 16,-1 43-16,1-22 0,0 0 15,21 0-15,-21 21 0,21-20 16,-21 20-16,21-21 0,0 0 0,0 0 16,0 1-16,0-1 0,0 0 0,21 0 15,0 0-15,0-21 0,0 21 0,1-21 16,-1 0-16,0 0 0,21 0 15,-21 0-15,1 0 0,20 0 0,-21 0 16,0-21-16,22 21 0,-22-21 0,0 0 16,21 0-16,-21 0 0,22-1 0,-22 1 15,21-21-15,-21 21 0,1 0 16,-1-22-16,0 22 0,0 0 0,0 0 16,-21 0-16,0 42 31,0 0-31,0 0 15,0 0-15,0 0 0,0 1 0,0 20 16,0-21-16,0 0 0,0 0 0,0 1 16,0-1-16,0 0 0,0 0 0,21 0 15,1 0-15,-1-21 16,0 0 0,0 0-16,-21-21 15,0 0 1,0 0-16,0 0 0,0 0 15</inkml:trace>
  <inkml:trace contextRef="#ctx0" brushRef="#br0" timeOffset="24199.28">15663 2942 0,'0'0'0,"-21"0"0,0 0 0,-21-21 16,63 21 46,0 0-62,0-21 16,0 21-16,0 0 0</inkml:trace>
  <inkml:trace contextRef="#ctx0" brushRef="#br0" timeOffset="24846.92">17441 2794 0,'0'0'0,"21"-21"16,-21 0-16,0 0 0,0-1 16,-21 22-1,0 0-15,0 0 0,0 0 0,0 0 0,-1 22 16,-20-1-16,21 0 0,0 0 15,-22 0-15,22 22 0,0-1 16,0 0-16,0 1 0,0 20 0,-1-21 16,1 1-16,21 20 0,0-20 15,-21 20-15,21-21 0,0 1 0,0-1 16,0-21-16,0 22 0,21-22 0,0 0 16,1 0-16,20-21 0,-21 21 0,21-21 15,-20 0-15,20 0 0,-21 0 16,21 0-16,-20 0 0,20-21 0,-21 0 15,0 21-15,0-21 0,22 0 16,-22-1-16,0-20 0,-21 21 0,21 0 16,0-22-16,-21 22 0,22-21 15,-22 21-15,0 0 0,0-1 0,0 1 16,0 42 15,0 1-31,0-1 0,0 0 16,-22 21-16,22-21 0,0 1 0,0-1 15,0 0-15,-21 0 0,21 0 0,0 0 16,0 1-16,0-1 16,0-42 31,0-1-47,0 1 0,0 0 15</inkml:trace>
  <inkml:trace contextRef="#ctx0" brushRef="#br0" timeOffset="25011.82">17632 3133 0,'0'0'0,"0"-21"0,0-1 16,21 22 62,0 0-78,0 0 15,0 0-15</inkml:trace>
  <inkml:trace contextRef="#ctx0" brushRef="#br0" timeOffset="25306.66">18246 2752 0,'0'0'0,"0"-21"0,0-1 15,0 1-15,0 0 0,0 0 16,-22 21-1,1 0-15,0 0 0,0 21 0,21 0 16,-21 0-16,0 22 16,21-22-16,0 21 0,-22 1 0,1-1 15,21 21-15,-21-20 0,21-1 0,-21 0 16,0 22-16,21-22 0,0 1 0,0-1 16,-21 0-16,21 1 0,0-22 15,-22 0-15,22 21 0,0-21 16,0 1-16,0-1 15,0-42 17,0-1-32,0 1 0,0 0 15,0 0-15</inkml:trace>
  <inkml:trace contextRef="#ctx0" brushRef="#br0" timeOffset="25678.62">17865 3260 0,'-22'0'15,"44"0"17,-1 0-32,0 0 15,0 0-15,21 0 0,-20 0 0,20 0 16,-21 0-16,21 0 0,1-21 0,-1 21 16,0-22-16,1 1 15,-22 21-15,21-21 0,1 21 0,-22 0 0,0 0 16,21-21-16,-21 21 15,1 0-15,-22 21 16,0 0-16,0 0 16,0 1-16,0-1 0,-22 0 0,22 0 15,-21 21-15,21-20 0,0-1 16,-21 0-16,21 0 0,0 0 16,0 0-16,-21-21 15,21-21 32,0 0-31,0 0-16,0 0 0,0 0 0,0-1 15,0 1-15</inkml:trace>
  <inkml:trace contextRef="#ctx0" brushRef="#br0" timeOffset="25879.51">18457 3027 0,'0'-21'0,"0"0"31,-21 21-15,0 0-16,42 0 62,0 0-46</inkml:trace>
  <inkml:trace contextRef="#ctx0" brushRef="#br0" timeOffset="26544.18">18754 3090 0,'21'0'15,"0"0"-15,0 0 31,0 0-31,0 0 0,1 0 16,-1 0-16,0 22 0,0-1 16,-21 0-16,21-21 15,-21 21-15,0 0 0,0 0 0,0 1 16,0-1-16,0 0 0,0 0 0,-21 0 16,0 0-16,0 1 0,-22-1 0,22 0 15,0 0-15,0 0 0,0-21 16,0 21-16,-1-21 0,1 0 0,21 22 15,21-22 32,1 0-31,-1 0-16,0 0 0,0 0 0,0 0 16,0 0-16,1 0 0,20 0 15,-21 0-15,0 0 0,0 0 0,1 0 16,-1 0-16,0 21 0,0-21 0,0 0 15,0 21-15,-21 0 0,22-21 16,-22 21-16,0 0 0,21-21 16,-21 22-16,0-1 0,0 0 0,0 0 15,0 0-15,0 0 0,-21 1 0,-1-1 16,22 0-16,-21 0 0,0 0 0,0 0 16,0 1-16,0-1 0,-1 0 15,1 21-15,0-21 0,0 1 16,-21-1-16,20 0 0,1-21 0,0 21 15,-21-21-15,21 0 0,-1 0 0,-20 0 16,21 0-16,-21 0 0,20 0 0,-20 0 16,21 0-16,-21-21 0,20 0 15,1 21-15,0-21 0,0-1 0,0 1 16,0 21-16,21-21 0,-22 0 0,22 0 16,0 0-1,0-1 1,0 1-1,22 0-15,-1 21 16,0-21-16,0 21 0,21-21 0,-20 0 16,20-1-16,0 1 0</inkml:trace>
  <inkml:trace contextRef="#ctx0" brushRef="#br0" timeOffset="27434.67">19240 3387 0,'0'-21'32,"0"-1"-32,22 1 15,-1 21-15,0-21 0,0 21 16,0-21-16,0 0 0,1 0 16,20-1-16,-21 1 0,0 0 0,0 21 15,1-21-15,-1 0 0,-21 0 0,0-1 16,-21 22 15,-1 0-31,1 0 0,0 22 16,0-1-16,0-21 0,0 21 15,-1 21-15,1-21 0,21 1 0,0-1 16,-21 0-16,21 0 0,0 0 0,0 0 16,0 1-16,0-1 0,0 0 0,0 0 15,21-21-15,0 21 16,1 0-16,-1-21 0,0 0 0,0 22 15,21-22-15,-20 0 0,20 0 0,0 0 16,-21 0-16,22 0 0,-22 0 0,0 0 16,21-22-16,-20 1 0,-1 21 15,0-21-15,0 0 0,0 0 0,0 0 16,-21-1-16,22 1 0,-22 0 0,21 0 16,-21 0-16,0-22 0,0 22 15,0 0-15,0 42 47,0 0-47,0 1 0,0-1 16,-21 0-16,21 0 0,0 0 0,0 22 15,0-22-15,0 0 0,0 0 0,-22 0 16,22 0-16,0 1 0,0-1 16,0 0-16,-21-21 0,21 21 15,0-42 32,0 0-31,0 0-16,0-1 0,21 1 0,1 0 15,-1 0-15,0 0 0,0 0 0,0-22 16,0 22-16,1 0 0,-1-21 0,0 20 16,21 1-16,-21 0 0,1 0 15,-1 21-15,0 0 0,0 0 0,0 0 16,-21 21-16,21 0 15,-21 0-15,0 1 0,0 20 0,0-21 16,0 0-16,0 0 0,0 1 16,0-1-16,0 0 0,22 0 0,-22 0 15,21-21-15,-21 21 0,0 1 0,21-22 16,0 21-16,0-21 16,0 0-1,1 0-15,-1 0 16,0 0-1,-21-21-15,0-1 16,0 1 0,21 0-1,0 21-15</inkml:trace>
  <inkml:trace contextRef="#ctx0" brushRef="#br0" timeOffset="27638.56">20891 3450 0,'0'21'16,"-21"-21"46,0 0-46,0 0-16,0 0 15,-22 0-15,22 0 0</inkml:trace>
  <inkml:trace contextRef="#ctx0" brushRef="#br0" timeOffset="29123.71">1079 5588 0,'-21'0'16,"0"-21"-1,21 0 1,0 0-16,0-1 16,0 1-16,21 0 15,0 0-15,1 0 16,-1 21-16,0 0 0,0 0 16,0 0-16,0 0 0,22 0 0,-22 0 15,0 21-15,21-21 0,-20 21 16,20 0-16,-21 22 0,0-22 0,22 0 15,-43 21-15,21 1 0,-21-22 16,0 21-16,0 0 0,0 1 0,0-1 16,0 0-16,-21 1 0,-1-1 15,1 0-15,0 1 0,-21-22 0,21 21 16,-22-21-16,1 22 0,0-22 16,-1 0-16,1 0 0,0 0 15,-1 1-15,22-22 0,-21 0 0,-1 0 16,22 0-16,-21 0 0,21 0 15,0-22-15,-1 22 0,22-21 0,0-21 16,0 21-16,0 0 0,0-22 16,0 22-16,0-21 0,0 21 0,22-1 15,-1-20-15,0 21 0,0 0 16,0 21-16,0 0 0,1 0 0,-1 0 16,0 0-16,21 0 0,-21 0 15,1 21-15,-1 0 0,0 0 16,0 0-16,0 1 0,0-1 15,-21 21-15,22-21 0,-1 0 0,-21 1 16,21-1-16,0 0 0,-21 0 16,0 0-16,21 0 0,0 1 0,-21-1 15,22 0-15,-1-21 0,0 0 16,-21 21-16,21-21 16,0 0-1,-21-21 1,21 21-16,1-21 0</inkml:trace>
  <inkml:trace contextRef="#ctx0" brushRef="#br0" timeOffset="29427.02">1799 6096 0,'0'0'0,"21"21"16,0-21-16,1 0 15,-22-21 1,21 0-16,-21 0 16,0 0-16,0-1 15,-21 1 1,-1 21-16,1 0 16,0 0-16,0 0 31,21 21-31,-21 1 0,21-1 15</inkml:trace>
  <inkml:trace contextRef="#ctx0" brushRef="#br0" timeOffset="30483.4">3027 5715 0,'0'-21'0,"0"42"0,0-63 16,0 21-16,0-1 0,0 1 16,0 0-16,0 0 15,0 42 1,0 0 0,0 22-16,0-22 0,0 21 0,0 0 15,0 22-15,0-22 0,0 1 0,0-1 16,0 0-16,0 22 0,0-22 15,0 0-15,0 1 0,0-22 16,0 21-16,0-21 0,0 22 16,0-22-16,0 0 0,0 0 15,0-42 17,0 0-32,0 0 0,0 0 15,0-1-15,0 1 0,21-21 16,0 21-16,-21 0 0,0-22 0,21 22 15,0-21-15,1 21 0,-22-22 16,21 22-16,0 21 0,-21-21 16,21 21-16,0 0 15,0 21-15,1 0 0,-1 0 0,-21 1 16,21 20-16,-21-21 0,21 0 16,-21 22-16,21-22 0,-21 21 0,21-21 15,1 22-15,-1-22 0,0 0 16,0 0-16,0 0 0,0 0 0,1-21 15,20 0-15,-21 0 0,21 0 0,-20 0 16,20 0-16,-21 0 0,21-21 16,-20 0-16,20 0 0,-21 0 0,0 0 15,0-1-15,1 1 0,-1 0 0,0-85 32,-21 85-32,0-21 0,0-1 0,0 1 0,0 21 15,-21-21-15,0-1 0,-1 22 16,1-21-16,0 21 0,0-1 15,0 1-15,0 0 0,-22 21 0,22 0 16,0 0-16,0 0 0,0 0 0,-1 0 16,1 0-16,21 21 0,0 0 15,0 1-15,0-1 0,0 0 0,0 0 16,0 0-16,21 0 0,22-21 16,-22 22-16,0-1 0,21-21 0,-20 0 15,20 0-15,0 0 0</inkml:trace>
  <inkml:trace contextRef="#ctx0" brushRef="#br0" timeOffset="31055.07">4593 5736 0,'0'-21'16,"-21"21"-16,0 0 15,0 0-15,-1 0 0,1 0 0,0 21 16,0 0-16,0 1 0,0-1 15,-1 0-15,22 21 0,-21-21 16,21 1-16,-21 20 0,21-21 0,-21 21 16,21-20-16,-21 20 0,21-21 15,0 21-15,0-20 0,0 20 0,-21-21 16,21 0-16,0 0 0,0 1 0,-22-1 16,22 0-1,0-42 16,0 0-31,0-1 0,0 1 16,0 0-16,0 0 0,22 0 0,-22 0 16,21-22-16,0 22 0,-21-21 0,21-1 15,0 1-15,-21 0 0,21-1 16,1 22-16,-1-21 0,0 0 0,0 20 16,0 1-16,0 0 0,22 0 15,-22 0-15,0 21 0,0 0 16,0 0-16,1 21 0,-1 0 0,0 0 15,-21 0-15,21 22 0,0-22 0,-21 21 16,0 1-16,0-22 0,21 21 16,-21 0-16,0 1 0,0-22 0,0 21 15,0-21-15,0 22 0,0-22 0,0 0 16,0 0-16,0 0 0,0 1 0,0-1 16,0 0-16,-21-21 31,0-21 0,0 21-31,21-21 0,-21 21 0,0-22 16,-1 1-16,1 21 0,0-21 0,0 0 15,0 21-15</inkml:trace>
  <inkml:trace contextRef="#ctx0" brushRef="#br0" timeOffset="31282.94">4233 6138 0,'0'0'0,"21"0"47,22 0-47,-22 0 0,0-21 16,21 21-16,-20 0 15,20 0-15,0-21 0,-21 21 0,22-21 16,-1 21-16,0 0 0,-20 0 0,-1-21 16,0 21-16,0 0 0,0 0 0,0 0 15,1-21 32</inkml:trace>
  <inkml:trace contextRef="#ctx0" brushRef="#br0" timeOffset="31943.56">5376 5715 0,'-21'-21'16,"0"21"0,0 0-16,0 21 15,21 0-15,0 0 16,0 1-16,0-1 0,0 0 0,0 21 16,0-21-16,0 1 0,0 20 0,0-21 15,0 21-15,0 1 0,0-22 16,0 21-16,0-21 0,0 22 15,0-22-15,0 0 0,0 0 0,0 22 16,0-22-16,0 0 0,0 0 16,0 0-1,0-42 1,0 0 0,21 0-16,-21 0 15,0-1-15,0 1 0,0 0 16,0 0-16,0 0 0,0 0 0,0-22 15,0 22-15,0 0 0,0-21 0,0 20 16,0 1-16,0 0 16,0-21-16,0 21 0,0-1 0,0 1 15,-21 0-15,21 0 0,0 0 0,0 0 16,0-1-16,0 1 0,0 0 16,0 0-16,21 0 0,0 0 0,0 21 15,0-22-15,22 1 0,-22 21 0,21 0 16,-21 0-16,22 0 0,-22 0 15,21 21-15,-21 1 0,0-1 0,1 0 16,-1 21-16,0-21 0,-21 1 0,0-1 16,0 21-16,0-21 0,-21 0 15,0 1-15,-1 20 0,1-21 0,-21 0 16,21 0-16,-22 1 0,1-22 16,21 21-16,-21 0 0,20-21 0,-20 0 15,21 21-15,0-21 0,0 0 16,-1 0-1,22-21 17,22 21-32,-1-21 15,0 0-15,-21-1 16</inkml:trace>
  <inkml:trace contextRef="#ctx0" brushRef="#br0" timeOffset="32751.09">6900 5503 0,'-21'-21'16,"0"21"-16,0 0 15,0 0-15,-1 0 0,1 0 16,0 0-16,0 0 0,0 0 15,0 0 1,42-21 0,0 21-1,21 0-15,1 0 0,-1-21 0,0 21 16,1-21-16,20 21 0,-21 0 0,22 0 16,-22-21-16,1 21 0,20 0 15,-21-22-15,1 22 0,-1 0 0,0 0 16,1 0-16,-1-21 0,-21 21 0,22 0 15,-22 0-15,0 0 0,-42 0 47,0 0-31,-1 0-16,1 0 16,21 21-16,-21-21 0,0 0 15,0 0-15,0 0 16,-1 22-16,1-22 0</inkml:trace>
  <inkml:trace contextRef="#ctx0" brushRef="#br0" timeOffset="33123.01">7302 5440 0,'-21'0'16,"0"0"-1,0 0 1,0 0-1,21 21 1,0 0 0,0 0-16,0 1 0,0 20 0,0-21 15,0 21-15,0 1 0,0-1 16,0 0-16,0 1 0,0 20 0,0-20 16,-21-1-16,21 0 0,-22 1 0,22-22 15,0 21-15,-21 0 0,21-20 0,-21-1 16,21 0-16,-21 0 15,21 0-15,0 0 0,0-42 79,0 0-79,0 0 15,21 0-15,0 0 16,0 21-16,1-22 0</inkml:trace>
  <inkml:trace contextRef="#ctx0" brushRef="#br0" timeOffset="33594.75">7620 5927 0,'0'0'16,"0"-21"-16,0-1 15,-21 44 32,0-1-47,21 0 16,-22 0-16,22 0 0,0 0 0,0 1 15,0-1-15,0 0 16,0 0-16,0 0 0,0 0 16,0 1-16,0-1 0,22-21 0,-1 21 15,-21 0-15,21-21 0,0 21 0,0-21 16,0 0-16,1 0 0,-1 0 15,0 0-15,21 0 0,-21 0 16,1-21-16,-1 21 0,0-21 0,0 0 16,0 21-16,0-21 0,1-1 0,-22 1 15,21 0-15,-21 0 0,0 0 0,0 0 16,0-22-16,0 22 0,0 0 16,0-21-16,-21 20 0,-1-20 0,1 21 15,0 0-15,0 21 0,0-21 16,0 21-16,-1 0 0,1 0 0,-21 0 15,21 0-15,0 0 0,21 21 16,-22-21-16,1 21 0,0 0 0,21 0 16,0 0-16,0 1 0,0-1 15,0 0-15,0 0 16,21-21-16,0 0 0,1 0 16,-1 0-16,0 0 0,0 0 0</inkml:trace>
  <inkml:trace contextRef="#ctx0" brushRef="#br0" timeOffset="34191.58">10012 5440 0,'0'-21'15,"0"-22"1,0 22-16,0 0 0,21 0 0,-21 0 16,0 0-16,0-1 0,-21 22 31,0 0-31,21 22 0,-22 20 16,22-21-16,-21 21 0,21 1 15,0 20-15,0-20 0,0 20 16,0 1-16,0 20 0,-21-20 15,0-1-15,0 22 0,0-22 0,-1 22 16,1 0-16,-21-1 0,21 1 0,-22 0 16,22-22-16,-21 22 0,0 0 0,20-22 15,1 1-15,0-1 0,0 1 16,0-22-16,0 0 0,-1 1 0,22-22 16,-21 21-16,21-21 0,0 0 15,0 1-15,0-44 16,0 1-1,0 0-15,0 0 0,0 0 0,0 0 16,0-22-16,0 22 0,0-21 0,0-1 16,0 1-16,0 0 15,0-22-15,0 22 0,0-22 0,0-20 16</inkml:trace>
  <inkml:trace contextRef="#ctx0" brushRef="#br0" timeOffset="34482.92">9483 5990 0,'0'0'0,"0"-42"0,21 0 16,-21-43-1,21 64-15,-21-22 0,21 1 0,0 21 0,0-21 16,1 20-16,-1-20 0,21 21 0,-21 0 16,22 0-16,20-1 0,-21 1 15,1 21-15,-1 0 0,22 0 0,-22 0 16,0 0-16,-21 21 0,22 1 0,-22-1 16,0 21-16,0 0 0,-21-20 0,0 20 15,0 0-15,0 1 16,-21-22-16,0 21 0,0-21 0,-22 22 15,22-22-15,0 0 0,0 0 0,0-21 16,0 21-16,-1 0 0,1-21 0,0 0 16,42 0 15,0-21-15,-21 0-16,22 21 0,-1-21 0,0 21 15,0 0-15,0-21 0</inkml:trace>
  <inkml:trace contextRef="#ctx0" brushRef="#br0" timeOffset="35867.29">10372 5948 0,'0'21'15,"21"-21"17,0-21-32,0 21 15,-21-21-15,21 0 0,0-1 0,1 1 16,-1-21-16,21 21 0,-21-22 0,22 22 15,-22-21-15,0 0 0,0-1 16,0 22-16,0-21 0,1 21 16,-22-1-16,0 1 0,0 0 0,-22 21 15,1 0-15,0 0 16,0 0-16,0 0 0,0 21 0,-1 0 16,1 1-16,21-1 0,0 0 15,0 0-15,0 0 0,0 0 16,0 1-16,0-1 0,21 0 0,1 0 15,-1-21-15,0 21 0,21 0 16,-21-21-16,1 22 0,20-1 0,-21-21 16,0 21-16,0 0 0,1-21 0,-22 21 15,0 0-15,21-21 0,-21 22 0,21-22 16,-21 21-16,0 0 16,21-21-1,0 0-15,0 0 16,1 0-16,-1-21 0,0 21 0,0-21 15,0-1-15,0 1 0,1 21 0,20-21 16,-21 0-16,0-21 0,0 20 16,22 1-16,-22 0 0,-21-21 0,21 21 15,-21-1-15,21 1 0,-21 0 0,0 0 16,-21 21 0,0 0-16,0 21 15,0 0-15,-1 0 0,22 1 16,-21 20-16,21-21 0,0 0 15,0 0-15,0 22 0,0-22 0,0 0 16,0 0-16,21 0 0,1 1 16,-1-22-16,0 21 0,0 0 0,21-21 15,-20 0-15,-1 0 0,21 0 0,-21 0 16,22 0-16,-22 0 0,21-21 0,-21 0 16,0 21-16,22-22 0,-22 1 0,0 0 15,0 0-15,0 0 0,1 0 16,-1-1-16,-21 1 0,0 0 0,0 0 15,0 0-15,0 0 0,0-1 0,0 1 16,-21 21-16,21-21 0,-22 21 16,1 0-16,21 21 15,-21 0-15,21 1 16,0-1-16,0 0 0,0 0 0,0 0 16,0 0-16,0 1 0,0 20 0,0-21 15,0 0-15,0 0 0,0 1 16,0-1-16,0 0 0,0 0 15,0-42 32,21 0-47,-21 0 0,0-1 16,21 1-16,1 0 0,-1 0 0,-21 0 16,21 0-16,0-22 0,0 22 15,-21 0-15,21 0 0,1 0 16,-1 21-1,-21 21-15,21 0 16,-21 0-16,21 0 0,-21 0 0,0 1 16,0-1-16,21 21 0,-21-21 0,21 0 15,-21 1-15,0-1 0,22 0 16,-1-21-16,0 21 0,0-21 16,0 21-16,0-21 0,1 0 15,-1 0-15,0 0 0,0 0 0,0-21 16,0 0-16,1 21 0,20-21 0,-21 0 15,0-1-15,0-20 0,1 21 16,-1-21-16,-21-1 0,21 1 16,0 0-16,0-1 0,-21 1 0,0-22 15,21 22-15,-21 0 0,22-22 0,-22 22 16,0 0-16,0-1 0,0 1 16,0 0-16,0-1 0,0 22 0,0 0 15,0 0-15,0 0 0,0 42 31,0 0-31,0 0 16,-22 21-16,22-20 0,-21 20 0,21 0 16,-21 1-16,21-1 0,0 0 15,0 1-15,0-1 0,0 0 0,0 1 16,0-1-16,0 0 0,0 1 0,0-22 16,0 21-16,21 0 0,-21-20 15,21-1-15,-21 21 0,22-21 0,-22 0 16,21 1-16,0-1 0,0 0 15,0-21-15,0 0 0,1 0 16,-1 0-16,0 0 0,0 0 16,0 0-16,0-21 0,1 0 15,-1-1-15,-21 1 16,21 0-16,0 0 0,-21 0 16,0 0-16,0-22 0,0 22 15,0 0-15,0 0 0,0 0 0,0-1 16,0 1-16</inkml:trace>
  <inkml:trace contextRef="#ctx0" brushRef="#br0" timeOffset="36131.14">12531 5440 0,'0'0'0,"-22"0"16,44 0-1,-1 0 1,0 0-16,0 0 0,0 0 0,0 0 16,22-21-16,-22 21 0,21 0 0,-21-21 15,22 21-15,-22 0 0,0-22 0,0 22 16,0-21-16,1 21 0,-1 0 16,-21-21-16,0 0 15,-21 21 1,-1 0-16,-20 0 0,21-21 0,-21 21 15</inkml:trace>
  <inkml:trace contextRef="#ctx0" brushRef="#br0" timeOffset="36331.04">11578 5271 0,'0'0'0,"0"21"0,-21-21 16,-21 0-1,42 21-15</inkml:trace>
  <inkml:trace contextRef="#ctx0" brushRef="#br0" timeOffset="39007.69">14224 5482 0,'0'0'15,"0"-21"-15,21 0 16,0 0-16,0 0 0,-21-1 0,22 1 0,-22 0 15,21 0-15,0 21 16,-21 21 0,0 0-16,0 0 15,0 1-15,0 20 0,0-21 16,0 21-16,0 1 0,0-22 0,0 21 16,0 1-16,0-1 0,0-21 0,0 21 15,0-20-15,-21-1 0,21 21 0,-21-21 16,21 0-16,0 1 15,0-44 17,0 1-32,0 0 0,0 0 15,0 0-15,0-22 0,21 22 0,-21 0 16,21-21-16,-21 21 16,0-22-16,21 22 0,0-21 0,-21 21 15,21-22-15,1 22 0,-1 0 0,0 21 16,0 0-16,0 0 15,0 0-15,-21 21 0,22 0 16,-22 0-16,21 1 0,-21 20 0,0-21 16,0 21-16,21 1 0,-21-22 0,0 21 15,21-21-15,-21 22 0,21-22 0,-21 21 16,0-21-16,21 1 0,1-22 0,-22 21 16,21 0-16,0-21 0,0 0 15,0 0-15,0 0 0,1 0 16,20 0-16,-21-21 0,0 0 15,22-1-15,-22 22 0,0-21 0,21 0 16,-21 0-16,22-21 0,-22 20 0,0 1 16,0-21-16,0 0 0,1 20 15,-1-20-15,0 21 0,-21-21 0,21 20 16,-21 1-16,0 0 0,0 42 31,0 22-31,-21-22 16,21 0-16,-21 0 0,21 21 15,-21-20-15,21 20 0,0-21 0,0 0 16,0 0-16,0 22 0,0-22 0,0 0 16,0 0-16,0 0 15,21-21-15,0 0 0,0 0 0,0 0 16,0 0-16,22 0 0,-22 0 16,0 0-16,21 0 0,-20-21 0,-1 21 15,0-21-15,21 0 0,-21 0 0,1 0 16,-1-1-16,0 1 0,0 0 0,0-21 15,0 21-15,-21-1 0,0-20 16,22 21-16,-22 0 0,0 0 16,0-1-16,0 44 15,0-1 1,0 0-16,-22 0 0,22 0 0,0 0 16,0 1-16,0 20 15,0-21-15,0 0 0,0 0 0,0 1 16,0-1-16,0 0 0,22 0 15,-1 0-15,0-21 0,0 21 16,0-21-16,0 0 0,1 0 16,-1 0-16,0 0 0,0 0 15,0-21-15,0 0 0,-21 0 16,0 0-16,0 0 0,0-1 0,0 1 16,0 0-16,0 0 0,0 0 0,-21 0 15,0-1-15,0-20 0,0 21 0,-22 0 16,22 21-16,-21-21 15,21-1-15,0 22 0,-1 0 0,1 0 16,0 0-16,21-21 0,0 0 31,21 21-31,0 0 0,22 0 0,-22-21 16,0 21-16,21 0 0,1-21 16,-1 21-16,-21 0 0,22 0 0,-1 0 15,0 0-15,1 0 0,-1 0 0,0 0 16,1 0-16,-1 21 0,-21 0 0,0 0 15,0 0-15,1 1 0,-1-1 0,-21 0 16,0 21-16,0-21 16,0 1-16,0-1 0,0 0 0,0 0 0,0 0 15,-21 22-15,-1-22 16,22 0-16,-21 0 0,0 0 16,21-42 30,0 0-46,0 0 0,0 0 0,0-1 16,21 1-16,-21 0 0,21 0 0,1-21 16,-1 20-16,0-20 0,0 21 15,0 0-15,0-22 0,22 22 0,-22 0 16,0 0-16,21 21 0,-20-21 16,-1 21-16,0 0 0,0 0 0,0 0 15,-21 21-15,21 0 0,-21 0 16,22 0-16,-22 22 0,0-22 0,0 0 15,0 0-15,21 22 0,-21-22 16,0 0-16,0 0 0,21 0 0,-21 0 16,0 1-16,0-1 0,21-21 0,0 21 15,-21 0-15,21-21 0,1 0 16,-1 0-16,0 0 0,0 0 16,0 0-16,0 0 0,1 0 15,-1-21-15,0 0 0,0 0 0,0 21 16,0-22-16,1-20 0,-1 21 15,-21 0-15,21-22 0,0 1 0,-21 21 16,21-21-16,0-1 0,-21-20 0,22 20 16,-1 1-16,0 0 0,-21-22 15,21 22-15,-21 0 0,0-1 0,21 1 16,-21 0-16,21 20 0,-21 1 0,0 0 16,0 0-16,0 42 15,0 0 1,-21 22-16,21-22 0,-21 21 0,21 0 15,-21 1-15,0 20 0,21-20 0,0 20 16,0-21-16,0 1 0,0 20 16,0-20-16,0-1 0,0 0 15,0-21-15,21 22 0,0-1 0,0-21 16,0 0-16,1 1 0,-1-1 0,0 0 16,0-21-16,0 0 0,0 0 0,1 0 15,20 0-15,-21 0 0,0 0 16,0-21-16,1 21 0,-1-21 0,0-1 15,0 1-15,0 0 0,0 0 0,1 0 16,-1-22-16,-21 22 0,21-21 16,0 0-16,-21-1 0,0 1 0,21 0 0,-21-1 15,21 1-15,-21-22 16,0 22-16,0 0 0,0 21 0,0-22 0,0 22 16,0 0-16,0 42 31,-21 0-31,21 22 0,-21-1 15,21 0-15,0 1 0,-21-1 0,0 0 16,21 1-16,0-1 0,0 0 0,-21 1 16,21-1-16,0 0 0,0-21 0,0 22 15,0-22-15,0 0 0,0 0 16,0 0-16,0 1 0,21-22 31,-21-22-15,21 22-16,-21-21 0,21 0 0,0 0 15,0 0-15,1 0 16,-22-1-16,21 1 0,0 0 0,0 0 16,-21 0-16,21 0 0,0-1 0,-21 1 15,22 21-15,-1 0 16,-21 21-16,0 1 16,0-1-16,0 0 0,0 0 15,0 0-15,0 0 0,0 1 0,0-1 16,21 0-16,-21 0 0,0 0 0,21-21 15,-21 21-15,0 1 0,21-22 0,0 0 16,-21 21-16,22-21 0,-1 0 16,0 0-16,0 0 0,0 0 15,0 0-15,1 0 0,20 0 0,-21-21 16,0 21-16,22-22 0,-22 1 0,0 0 16,21 0-16,-21 0 0,1 0 0,-1-1 15,21-20-15,-21 21 0,-21 0 16,21-22-16,-21 22 0,0 0 0,0 0 15,0 0-15,0 0 0,-21 21 16,0 0-16,0 0 0,0 0 16,21 21-16,-21-21 0,-1 21 0,1 0 15,21 0-15,0 0 0,0 1 16,0-1-16,0 0 0,0 0 16,0 0-16,0 0 0,0 1 0,21-1 15,1 0-15,-1-21 0,0 21 0,0 0 16,0-21-16,0 21 0,1 1 15,-1-1-15,-21 0 16,-21 0 0,-1-21-16,1 0 15,0 0-15,0 21 0,0-21 16,0 0-16,-1 0 0,1 0 16,0 0-16,0 0 0,0 0 15,0 0-15,-1 0 0,1-21 16,0 21-16,0-21 0,0 0 15,0 21-15</inkml:trace>
  <inkml:trace contextRef="#ctx0" brushRef="#br0" timeOffset="39258.55">16954 5398 0,'0'0'15,"-21"0"-15,0 0 0,21-22 16,21 22-16,0 0 0,1 0 16,20-21-16,-21 21 0,21 0 15,1 0-15,-1 0 0,0-21 16,22 21-16,-22 0 0,1 0 0,-1 0 16,-21 0-16,0-21 0,0 21 0,1 0 15,-1 0-15</inkml:trace>
  <inkml:trace contextRef="#ctx0" brushRef="#br0" timeOffset="40210.07">19939 5186 0,'0'0'0,"-21"-21"0,0 0 16,-1 21-16,1 0 0,21-22 15,-21 22-15,0-21 0,0 21 16,0 0 0,-1 21-16,1 22 0,0-22 15,21 0-15,0 21 0,-21 1 0,0-1 16,21 0-16,-21 1 0,21-1 0,-22 22 16,1-22-16,21 0 0,0-21 15,0 22-15,0-22 0,0 0 0,0 0 16,0 0-16,21-21 0,1 0 0,-1 0 15,0 0-15,0 0 0,21 0 0,-20-21 16,20 0-16,-21 0 16,21 0-16,-20-22 0,20 22 0,-21-21 15,0 21-15,0-22 0,1 1 0,-1 21 16,-21-21-16,0-1 0,0 1 0,0 21 16,0-22-16,0 22 0,-21-21 15,-1 21-15,1 0 0,0 21 0,-21 0 16,21-22-16,-1 22 0,1 0 15,21 22 1,21-22-16,1 0 16,-1 0-16,0 0 0,0 0 0,21 0 15,-20 0-15,20 0 0,0 0 0,-21 0 16,22 0-16,20 0 0,-20-22 16,-1 22-16,0-21 0,-21 21 0,22 0 15,-22-21-15,0 21 0,0 0 16,0 0-16,-42 21 31,0 0-31,0 1 0,0-1 16,21 0-16,0 21 0,-21-21 0,21 22 15,-22-1-15,22 0 0,0 1 0,0-1 16,0 0-16,0 22 0,0-1 0,0 1 16,0-22-16,0 22 0,0-1 0,0 1 15,0-1-15,0 1 0,0-1 16,0-20-16,-21 20 0,0 1 0,0-22 15,21 21-15,-21-20 0,0 20 16,-1-20-16,1-1 0,0 0 0,0-21 16,0 22-16,21-22 0,-21 0 15,-1-21-15,1 0 0,0 0 16,21-21-16,0 0 0,-21 0 0,21-22 16,-21 22-16,21-21 0,0-1 0,0-20 15,0 21-15,0-22 0,0 22 0,0-22 16,21 22-16,0 0 0,-21-22 15,21 22-15,-21-22 0,21 22 0,1 0 16,-1-1-16,-21 1 0,21 0 16,0-1-16,0 22 0,0-21 0,1 21 15,-22-22-15,42 22 0,-21-21 0,0 21 16,0-22-16,22 22 0,-22-21 16</inkml:trace>
  <inkml:trace contextRef="#ctx0" brushRef="#br0" timeOffset="40579.16">22034 4847 0,'-42'-42'16,"21"21"-16,21 0 15,0-1-15,-21 22 0,21-21 0,-21 21 16,-1 0-16,22 21 16,0 1-16,0-1 15,0 21-15,0 0 0,0 1 16,0-22-16,0 42 0,0-20 0,0-1 16,0 0-16,0 1 0,0-1 0,-21-21 15,21 22-15,-21-1 0,21-21 0,0 21 16,-21 1-16,0-22 0,0 0 15,21 21-15,0-20 0,-22-1 16,22 0-16,-21 0 0,21-42 31,21 21-31,1-21 0,-1 0 16,0-22-16,0 22 0</inkml:trace>
  <inkml:trace contextRef="#ctx0" brushRef="#br0" timeOffset="41271.83">22204 4911 0,'0'0'0,"0"-43"0,0 22 16,0 0-16,0 0 16,0 42-1,0 0-15,-21 22 16,-1-1-16,22 0 0,-21 1 0,21-1 16,-21 21-16,21-20 0,-21-1 15,0 0-15,21 1 0,0-1 0,-21 0 16,-1-20-16,22 20 0,0-21 0,0 0 15,0 0-15,0 1 0,0-1 0,22-21 47,-1-21-47,0-1 0,-21 1 16,21 0-16,0 0 0,0 0 0,1 0 16,-22-1-16,21 1 0,0 0 15,0 21-15,-21-21 0,0 0 0,21 21 16,0 0-16,1 0 15,-22 21 1,0 0-16,0 0 0,0 0 0,0 1 16,0-1-16,0 0 0,0 0 0,0 0 15,21 0-15,0 1 0,-21-1 16,21 0-16,0 0 0,0-21 0,1 21 16,-1 0-16,0-21 0,21 0 0,-21 0 15,22 0-15,-22 0 0,21 0 0,-21 0 16,22 0-16,-1-21 0,-21 0 15,22 0-15,-22 21 0,21-21 16,-21 0-16,0-1 0,1 1 0,-1 0 16,0-21-16,-21 21 0,21-1 0,-21 1 15,0-21-15,0 21 0,0 0 0,0-1 16,-21 22-16,0 0 16,0 22-16,-1-1 15,1 0-15,21 0 0,-21 0 0,21 0 16,-21 1-16,21-1 0,0 0 0,0 21 15,0-21-15,0 1 0,0-1 0,0 0 16,21 0-16,0 0 16,0-21-16,1 0 0,-1 21 15,0-21-15,0 0 0,0 0 0,0 0 16,22 0-16,-22 0 0,0-21 0,0 21 16,22-21-16,-22 0 0,0 21 0,0-21 15,0 0-15,-21-1 16,21 22-16,-21-21 0,0 0 0,0 0 15,0 0-15,-21 21 0,0-21 16</inkml:trace>
  <inkml:trace contextRef="#ctx0" brushRef="#br0" timeOffset="41510.69">21823 5207 0,'-64'21'0,"128"-42"0,-212 42 0,84 0 15,22-21-15,-1 22 0,1-22 0,21 0 16,21 21-16,21-21 16,21 0-16,-20 0 15,20 0-15,0 0 0,1 0 0,20-21 16,-21-1-16,22 22 0,-22-21 0,22 21 16,-22 0-16,22-21 0,-22 21 0,-21 0 15,21 0-15,-20 0 0,-65 0 31,22 21-31</inkml:trace>
  <inkml:trace contextRef="#ctx0" brushRef="#br0" timeOffset="42424.17">12552 6498 0,'0'0'0,"21"-21"16,-21 0-16,0 0 15,21 21-15,-21-21 0,0-1 16,0 1-16,21 21 0,0 21 31,-21 1-31,22-1 0,-22 21 16,21-21-16,-21 22 0,0-1 0,0 0 15,0 1-15,21-1 0,-21 0 0,0 1 16,0-22-16,0 21 0,0-21 16,0 22-16,21-22 0,-21 0 0,21 0 15,0-21-15,-21 21 0,22-21 0,-1 0 16,0 0-16,0 0 15,0 0-15,22-21 0,-22 21 0,0-21 16,0 0-16,21 0 0,-20-1 0,-1 1 16,0-21-16,21 21 0,-21-22 15,1 22-15,-1-21 0,0 21 0,-21-22 16,0 22-16,0-21 0,0 21 0,0 0 16,0-1-16,0 1 0,0 42 31,0 1-31,0-1 0,0 0 15,0 21-15,0 1 0,0-1 0,21 0 16,0 1-16,-21-1 0,0 21 0,21 1 16,-21-22-16,22 22 0,-22 20 15,0-20-15,0-1 0,0 22 0,0-21 16,0-1-16,0 22 0,0-22 0,0 1 16,0-1-16,-22 1 0,22-1 0,0-20 15,0 20-15,0-21 0,0 1 0,0-22 16,0 21-16,0-21 0,0 1 15,0-1-15,-21-21 16,21-21 0,-21-1-16,21-20 0,-21 21 0,21-21 15,-21-22-15,21 22 0,0-1 0,0-20 16,-21-1-16,21 1 0,0-1 0,0-20 16,0 20-16,0 1 0,0-1 15,0 1-15,0-1 0,21 22 0,-21-22 16,21 22-16,0 0 0,0 21 0,0-22 15,1 22-15,-1-21 0,0 21 16,0-1-16,0 1 0,0 0 0,1 0 16,-1 0-16,0-22 0,0 22 0</inkml:trace>
  <inkml:trace contextRef="#ctx0" brushRef="#br0" timeOffset="42766.8">13716 6752 0,'0'21'0,"0"-42"0,0 64 0,21-22 0,0 0 15,0 0-15,1-21 16,-1 0-16,0 0 16,0 0-16,0 0 0,0-21 15,1 0-15,-1 0 0,0-1 0,0 1 16,0 0-16,0 0 0,1 0 16,-22 0-16,0-1 0,0-20 0,0 21 15,0 0-15,0 0 0,0-1 0,-22 1 16,1 21-16,0 0 15,0 0-15,0 21 0,0 1 0,-1-1 16,1 0-16,0 0 16,0 21-16,0-20 0,21 20 0,0-21 0,0 21 15,0-20-15,0 20 0,0-21 16,0 0-16,21 22 0,0-22 0,0-21 16,0 21-16,1 0 0,-1-21 0,21 0 15,-21 21-15,22-21 0,-22 0 0,21 0 16,0 0-16,-20 0 0,20 0 0,0 0 15,1-21-15,-1 21 0</inkml:trace>
  <inkml:trace contextRef="#ctx0" brushRef="#br0" timeOffset="43663.29">14753 6816 0,'21'-21'0,"-42"42"0,63-64 16,-20 22-16,-22 0 0,0 0 16,0 0-16,0 0 0,0-1 0,0 1 15,0 0-15,-22 21 16,1 0-16,0 0 15,0 21-15,0 0 0,0 1 0,-1-1 16,22 0-16,-21 21 0,0-21 0,0 1 16,0 20-16,21-21 0,0 0 0,0 22 15,0-22-15,-21 0 0,21 21 0,0-21 16,0 1-16,0-1 0,21-21 16,0 21-16,0-21 15,0 0-15,0 0 0,1 0 16,-1 0-16,0-21 0,0 21 15,0-21-15,0-1 0,1 1 0,-22 0 16,21 0-16,0 0 0,0 0 0,-21-1 16,0 1-16,21-21 0,-21 21 0,0-22 15,21 22-15,-21 0 0,0 0 0,0 0 16,0 0-16,0 42 31,0 0-31,0 0 0,0 0 0,-21 0 16,21 1-16,0 20 0,0-21 0,0 0 15,0 22-15,0-22 0,0 0 0,0 0 16,0 0-16,0 0 0,21 1 0,1-1 16,-22 0-16,21 0 0,0-21 15,0 21-15,0-21 0,0 0 0,22 0 16,-22 0-16,0 0 0,21 0 16,-20 0-16,-1 0 0,0 0 0,21-21 15,-21 0-15,1 21 0,-1-21 0,0 0 16,0-1-16,0 1 0,0 0 0,1 0 15,-1-21-15,-21 20 0,21-20 0,-21 21 16,0-21-16,0 20 0,0-20 0,0 21 16,0 0-16,-21 0 0,0 21 15,-1 0-15,1 0 16,0 21-16,0 0 0,0-21 0,21 21 16,0 0-16,-21 0 0,21 1 15,0-1-15,0 0 0,0 0 16,0 0-16,21-21 15,0 0-15,0 0 0,0 0 16,0 0-16,1 0 0,-1 0 0,0 0 16,0-21-16,-21 0 0,21 21 15,0-21-15,1 0 0,-1 21 0,0-22 16,0 1-16,-21 0 0,21 0 0,-21 0 16,21 21-16,-21-21 0,0 42 31,0 0-31,0 21 15,0-21-15,0 1 0,0 20 16,0-21-16,-21 21 0,21-20 0,0-1 16,0 21-16,0-21 0,0 0 0,0 1 15,21-1-15,1 0 0,-1 0 0,0 0 16,0-21-16,0 0 0,0 21 0,1-21 16,-1 0-16,0 0 0,21 0 0,-21 0 15,1 0-15,-1-21 0,0 21 0,0-21 16,0 0-16,-21 0 0,21 0 15,-21-1-15,0 1 0,0 0 16,0 0-16,0 0 0,-21 0 0,21-1 16</inkml:trace>
  <inkml:trace contextRef="#ctx0" brushRef="#br0" timeOffset="44862.82">995 8615 0,'0'0'0,"-21"0"15,-1 0-15,1 0 0,0-21 16,21 0-16,0-1 15,0 1 1,0 0-16,21 21 0,0-21 0,1 21 16,-1 0-16,0 0 0,0 0 15,0 0-15,22 0 0,-22 0 16,0 21-16,0 0 0,0 0 0,-21 1 16,0-1-16,0 0 0,0 21 15,0-21-15,-21 22 0,0-1 0,-21-21 16,20 22-16,1-1 0,0-21 15,-21 21-15,21-20 0,-1-1 16,-20 0-16,21 0 0,0 0 0,0-21 16,-1 0-16,1 0 15,21-21 1,21 0 0,1 21-16,-1-21 0,0 21 15,0-21-15,21 21 0,-20 0 16,-1 0-16,21 0 0,-21 0 0,22 0 15,-22 0-15,0 21 0,0 0 16,0 0-16,0 0 0,-21 0 16,0 1-16,0-1 0,0 21 0,0-21 15,-42 0-15,21 22 0,0-22 16,0 0-16,-1 0 0,-20 0 16,21 1-16,-21-1 0,20 0 0,1-21 15,-21 21-15,21-21 0,0 0 16,-22 0-16,22 0 0,0 0 0,0 0 15,0 0-15,-1 0 0,1 0 16,21-21-16,-21 21 0,0-21 16,21 0 31,21 21-47,0 0 15,0-22-15,1 1 0,-1 0 16</inkml:trace>
  <inkml:trace contextRef="#ctx0" brushRef="#br0" timeOffset="45058.71">1482 9038 0,'0'0'0,"21"0"0,0 0 16,0 0-16,0 0 15,0-21 63</inkml:trace>
  <inkml:trace contextRef="#ctx0" brushRef="#br0" timeOffset="45859.33">3302 8848 0,'0'0'0,"0"-43"0,0 22 0,0-21 0,0 21 16,21-22-16,-21 22 16,21 0-16,-21 0 0,0 0 0,21 21 15,1 0 1,-22 42-16,0-21 15,0 22-15,0-1 0,0 21 0,0-20 16,0 20-16,0-20 0,0 20 16,0 1-16,0-22 0,-22 0 0,22 22 15,-21-22-15,21-21 0,-21 22 0,21-22 16,0 0-16,0 0 0,21-21 31,0-21-31,-21 0 16,22 0-16,-1-1 15,0 1-15,-21-21 0,21 21 0,0 0 16,0-22-16,-21 22 0,22 0 0,-1-21 16,0 20-16,0 22 0,-21-21 15,21 21-15,0 0 0,1 0 0,-1 21 16,0 1-16,0-1 0,-21 0 16,21 0-16,0 0 0,-21 22 15,22-22-15,-1 0 0,-21 21 0,21-21 16,0 1-16,-21-1 0,21 0 0,0 0 15,1-21-15,-1 21 0,0-21 16,0 0-16,0 0 0,0 0 0,1 0 16,-1-21-16,0 21 0,21-21 15,-21 0-15,22 0 0,-22-1 16,21 1-16,-21-21 0,22 0 0,-22 20 16,0-20-16,-21 0 0,0-1 0,0 1 15,0 0-15,0-22 0,0 22 16,-21 0-16,0-1 0,0 22 0,-22-21 15,22 21-15,0-1 0,0 22 0,0 0 16,-1 0-16,1 0 0,0 0 16,0 22-16,21-1 15,0 0-15,0 0 0,0 0 0,0 0 16,0 1-16,0 20 0,21-21 16,0-21-16,-21 21 0,21 0 15,1-21-15,-1 0 0,21 0 0</inkml:trace>
  <inkml:trace contextRef="#ctx0" brushRef="#br0" timeOffset="46335.06">4847 8742 0,'0'0'15,"0"-21"-15,21 21 0,-21-21 0,0 42 47,0 0-47,0 0 0,0 0 0,0 22 16,0-22-16,0 21 0,0-21 15,0 22-15,0-22 0,-21 21 16,21-21-16,0 0 0,-21 22 0,21-22 16,0 0-16,0 0 0,-21 0 15,21 1-15,0-1 0,-21-21 0,21-21 32,0-1-17,0 1-15,0 0 0,0 0 0,0-21 16,0 20-16,0-20 0,0 0 0,21-1 15,0 1-15,-21-21 0,21 20 16,0 1-16,-21 0 0,21-1 0,1 1 16,-1 21-16,0 0 0,0-1 15,0 22-15,0 0 0,1 22 16,-1-1-16,0 0 0,0 0 16,0 21-16,0 1 0,-21-1 0,22 0 15,-1 1-15,-21-1 0,21 0 0,-21 1 16,0-1-16,0 0 0,0 1 15,0-22-15,0 21 0,0-21 0,0 1 16,0-1-16,0 0 0,0 0 16,-21-21 15,0-21-31,-1 21 0,22-21 0,-21 0 16</inkml:trace>
  <inkml:trace contextRef="#ctx0" brushRef="#br0" timeOffset="46510.47">4784 9038 0,'0'0'0,"-22"0"0,44 0 31,-1 0-31,0 0 16,0 0-16,0 0 0,22 0 0,-22-21 16,21 21-16,0-21 0,-20 21 0,20-21 15,-21 21-15,21-21 0,-20 21 16,-1-22-16,0 22 0,21-21 15,-21 0-15,1 21 0</inkml:trace>
  <inkml:trace contextRef="#ctx0" brushRef="#br0" timeOffset="46767.32">5694 8657 0,'0'-21'15,"-21"21"-15,21 21 16,-22-21-16,22 21 0,-21 1 0,21 20 15,0-21-15,0 21 0,0-20 16,0 20-16,0 0 0,0-21 0,0 22 16,0-1-16,0-21 0,0 22 15,0-22-15,0 21 0,0-21 0,0 22 16,0-22-16,0 0 0,0 0 16,0 0-16,0 0 0,21-21 31,-21-21-16,22 0-15,-22 0 0</inkml:trace>
  <inkml:trace contextRef="#ctx0" brushRef="#br0" timeOffset="47006.75">5673 8784 0,'0'0'0,"-22"-21"16,22-42-1,0 41-15,0 1 0,0 0 0,0 0 0,22 0 16,-1 0-16,0 21 0,0 0 0,0-22 15,0 22-15,22 0 0,-22 0 16,21 22-16,-21-1 0,1 0 0,20 0 16,-21 0-16,-21 0 0,0 22 0,0-22 15,0 21-15,0-21 0,0 1 0,-21-1 16,0 21-16,0-21 0,-1 0 16,1 1-16,-21-1 0,21 0 0,0-21 15,-1 21-15,1-21 0,-21 0 0,21 0 16,21-21-1</inkml:trace>
  <inkml:trace contextRef="#ctx0" brushRef="#br0" timeOffset="47390.55">7429 8509 0,'0'0'0,"-42"0"0,0 0 15,21 0-15,-1 0 0,1 0 0,21-21 16,0 0-16,21 0 15,1 21-15,20 0 0,0-22 16,22 22-16,-1 0 0,1-21 0,20 21 16,-20-21-16,21 21 0,-1 0 15,-20 0-15,20 0 0,-20-21 0,-22 21 16,1 0-16,-1 0 0,-21 0 16,0 0-16,0 0 0,-21 21 15,0 0-15,-21-21 16,0 0-16,0 21 0,0-21 0,-22 0 15,22 0-15,-21 0 0,21 22 0</inkml:trace>
  <inkml:trace contextRef="#ctx0" brushRef="#br0" timeOffset="47637.4">7874 8446 0,'-21'0'16,"21"21"-1,0 0-15,0 0 16,0 0-16,0 22 0,0-22 15,0 21-15,0 0 0,0 1 0,0-1 16,0 0-16,-21 1 0,21-1 0,0 0 16,-22 1-16,22-1 0,-21 0 15,21 1-15,-21-22 0,21 21 0,0-21 16,0 1-16,0-1 0,0 0 0,0 0 16,0 0-16,21-21 15,0 0 1,1-21-16,-1 0 0,0 0 15,0 0-15</inkml:trace>
  <inkml:trace contextRef="#ctx0" brushRef="#br0" timeOffset="47971.22">8340 8869 0,'0'0'0,"21"0"0,0 0 16,-21 21-16,0 0 15,0 0-15,0 1 0,0-1 0,-21 21 16,21-21-16,0 0 0,0 22 0,0-22 15,0 21-15,0-21 0,0 22 16,0-22-16,0 0 0,0 0 0,21 0 16,0 1-16,0-22 0,0 21 0,1-21 15,-1 0-15,21 0 0,-21 0 0,22 0 16,-22-21-16,21 21 0,-21-22 0,22 1 16,-22 0-16,0 0 15,0 0-15,0 0 0,-21-1 0,0-20 16,0 21-16,-21 0 0,0-22 0,0 22 15,-22 0-15,1 0 0,0 0 0,-1 21 16,1 0-16,0 0 0,-1 0 16,1 0-16,21 0 0,-21 0 0,20 0 15,1 0-15,0 0 0,0 21 0,42-21 32,0 0-32,0 0 15</inkml:trace>
  <inkml:trace contextRef="#ctx0" brushRef="#br0" timeOffset="53879.15">10562 8509 0,'0'0'0,"0"-21"15,0 0-15,0 0 0,0-1 16,0 1-16,0 0 0,0 0 16,0 0-16,0 0 0,0-1 15,-21 22-15,0 0 0,0 0 16,-1 0-16,1 0 0,0 0 16,21 22-16,-21-1 0,0 0 0,0 21 15,-1-21-15,1 22 0,0-1 0,0 0 16,21 1-16,-21-1 0,0 0 15,21 1-15,-22-1 0,22 22 0,0-22 16,0 0-16,0 1 0,0-22 0,0 21 16,0-21-16,22 0 0,-1 1 15,21-1-15,-21 0 0,0-21 0,1 0 16,20 0-16,0 0 0,-21 0 16,22-21-16,-1 0 0,0-1 0,22 1 15,-22 0-15,1 0 0,20-21 0,-21-1 16,1 1-16,20 0 0,-20-1 0,-1 1 15,0 0-15,-21-1 0,22-20 0,-22 20 16,0 1-16,0 0 0,0-22 16,-21 22-16,22 0 0,-22-1 0,0 1 15,0 21-15,0-22 0,0 22 16,-22 21 0,22 21-16,-21 1 15,0-1-15,21 21 0,-21 0 0,21 1 16,0-1-16,-21 0 0,0 1 0,21-1 15,0 0-15,-22 1 0,1-1 0,0 0 16,21 22-16,0-22 0,-21 1 0,0-22 16,21 21-16,-21-21 0,21 0 15,0 1-15,0-1 0,0 0 0,21-21 32,0-21-32,-21 0 15,21-1-15,0 1 0,-21 0 0,21 0 16,1 0-16,-22 0 0,21-1 15,0 1-15,-21 0 0,0 0 16,21 21-16,-21-21 0,21 21 0,0 0 16,-21 21-1,0 0-15,22 0 0,-22 0 0,0 1 16,0-1-16,0 0 0,21 21 16,-21-21-16,21 1 0,0-1 0,-21 0 15,21 0-15,0 0 0,1 0 0,-1 1 16,0-22-16,21 0 0,-21 21 0,1-21 15,20 0-15,-21 0 0,21 0 0,-20 0 16,20-21-16,0-1 0,-21 22 0,22-21 16,-22 0-16,0 0 15,21 0-15,-20 0 0,-1-1 0,-21-20 16,0 21-16,21 0 0,-21-22 0,0 22 16,0 0-16,0 0 0,0 0 0,0 0 15,0-1-15,-21 22 0,0 0 0,-1 0 16,1 0-16,0 22 0,0-1 15,21 0-15,-21 0 0,21 21 16,-21-20-16,21-1 0,0 0 0,0 21 16,0-21-16,0 1 0,0 20 0,0-21 15,0 0-15,0 0 0,21 1 0,-21-1 16,21 0-16,0-21 0,0 21 0,0-21 16,1 0-16,-1 0 0,0 21 15,21-21-15,-21 0 0,1 0 16,-1-21-16,0 21 0,21-21 0,-21 0 15</inkml:trace>
  <inkml:trace contextRef="#ctx0" brushRef="#br0" timeOffset="54623.15">12404 8911 0,'0'0'0,"42"-42"0,-21 21 0,0-22 0,-21 22 15,0 0-15,0-21 0,0 21 0,0-1 16,0 1-16,-21 21 16,21-21-16,-21 21 0,0 0 15,0 21-15,-1 0 16,22 1-16,-21 20 0,21-21 0,0 0 0,-21 22 15,21-22-15,0 21 0,-21-21 16,21 22-16,0-22 0,0 21 0,0-21 16,0 0-16,0 1 0,0-1 15,21 0-15,0 0 0,0-21 0,1 0 16,-1 0-16,0 0 0,0 0 0,0 0 16,0 0-16,22 0 0,-22-21 0,0 0 15,21 0-15,-20-1 0,-1 1 0,0-21 16,0 21-16,-21-22 0,0 1 0,21 0 15,-21-1-15,0 1 0,0 0 16,0-1-16,0 1 0,0-21 0,0 20 16,0 22-16,0-21 0,0 21 15,0-1-15,0 1 0,0 42 32,0 1-32,0 20 0,0-21 15,0 21-15,0-20 0,0 20 0,0 0 16,0 1-16,0-1 0,0 0 0,0 1 15,-21-1-15,0-21 0,21 21 0,-21 64 16,0-85 0,21 1-16,0-44 31,21 1-15,0 0-16,0 0 0,0 0 15,0 0-15,22-1 0,-1 1 0,-21-21 16,22 21-16,-1 0 0,0-1 0,1 1 15,-1 21-15,-21-21 0,0 21 16,0 0-16,1-21 0,-1 21 16,-42 0-1,-22 21-15,22-21 0,-21 0 16,21 21-16,-22-21 0,1 21 0,0-21 16,-1 22-16,22-22 0,-21 21 0,21 0 15,-1-21-15,1 21 0,0-21 16,21 21-16,0 0 0,0 1 15,0-1-15,0 0 0,21 0 16,0-21-16,1 21 0,-1 0 0,0 1 16,21-22-16,-21 21 0,1 0 0,20 0 15,-21-21-15,0 21 0,22-21 0,-22 21 16,0-21-16,0 0 0,-21 22 0,21-22 16,0 0-1</inkml:trace>
  <inkml:trace contextRef="#ctx0" brushRef="#br0" timeOffset="55042.9">14668 8615 0,'0'-42'0,"0"84"0,22-106 0,-1 22 15,-21 21-15,21-21 0,-21-1 0,0 22 16,0-21-16,21 21 0,-21-1 0,0 1 15,0 0-15,0 42 16,-21 0-16,0 1 16,21 20-16,0 0 0,0 1 15,-21 20-15,21-21 0,-22 22 0,22-1 16,0 1-16,0-22 0,-21 22 0,0-1 16,21-20-16,-21-1 0,0 0 0,21 1 15,0-1-15,0-21 0,-21 0 16,21 0-16,0 1 0,0-1 0,-22-21 15,1 0 1,0-21 0,0 21-16,0-22 0</inkml:trace>
  <inkml:trace contextRef="#ctx0" brushRef="#br0" timeOffset="55823.45">14118 8869 0,'0'0'0,"21"0"16,0 0-16,1 0 15,20 0-15,0 0 0,-21 0 0,22 0 16,20 0-16,-20 0 0,-1-21 16,21 21-16,-20-21 0,20-1 0,1 1 0,-1 21 15,-20-21-15,20 0 0,1 0 16,-22 0-16,0-1 0,1 1 16,-1 0-16,-21-21 0,0 21 0,0-1 15,1-20-15,-22 21 0,0 0 0,0-22 16,0 22-16,0 0 0,0 0 0,0 0 15,-22 21-15,1 0 0,0 21 16,0 0-16,0 0 16,21 22-16,0-22 0,-21 21 0,21 0 15,-22 1-15,22 20 0,-21-20 0,21 20 16,0-21-16,-21 22 0,0-22 16,21 1-16,-21-1 0,21 21 0,0-41 15,0 20-15,-21 0 0,21-21 0,0 1 16,0-1-16,-22 0 0,22 0 15,0-42 17,22 21-32,-1-21 0,0 0 0,-21-1 15,21 1-15,0-21 0,0 21 0,1-22 16,-1 22-16,0-21 0,0 21 16,0-22-16,0 22 0,-21 0 0,22 0 0,-1 0 15,0 21-15,0 0 16,-21 21-1,0 0-15,0 0 0,21 0 0,-21 1 16,0 20-16,0-21 0,0 0 0,0 0 16,21 22-16,-21-22 0,22 0 0,-1 0 15,0 0-15,0 1 0,0-1 16,0-21-16,22 0 0,-22 0 0,0 0 16,0 0-16,0 0 0,22 0 15,-22 0-15,0-21 0,0-1 0,0 22 16,1-21-16,-1 0 0,0 0 0,0 0 15,0 0-15,-21-22 0,0 22 0,0-21 16,0 21-16,0-22 0,0 22 0,0 0 16,0 0-16,0 0 0,-21 21 15,0 0-15,0 21 16,0 0-16,-1 21 16,22-21-16,0 1 0,0 20 0,0-21 15,0 0-15,0 0 0,0 22 0,0-22 16,0 0-16,22 0 0,-22 0 0,21-21 15,0 22-15,0-1 0,0-21 0,0 0 16,22 21-16,-22-21 0,21 0 0,-21 0 16,22 0-16,-1 0 0,-21 0 0,22 0 15,-1-21-15,21 0 0,-20 21 16,20-22-16</inkml:trace>
  <inkml:trace contextRef="#ctx0" brushRef="#br0" timeOffset="56847.38">17484 8784 0,'0'0'16,"-22"-21"-16,22 0 0,0 0 0,-21 0 0,21-1 16,-21 1-16,21 0 0,0 0 15,0 0-15,0 42 31,0 0-31,0 21 16,0-20-16,0 20 0,0 0 16,0 1-16,0-1 0,-21 0 0,21 1 15,0-1-15,0-21 0,-21 21 16,0-20-16,-1-1 0,22 0 0,0 0 16,-21 0-16,0-21 0,21 21 15,0-42 1,0 0-1,0 0-15,21 0 0,0-22 16,-21 22-16,22-21 0,-1 21 0,0-22 16,0 1-16,0 0 0,0-1 0,1 22 15,-1-21-15,0 21 0,0 0 0,0-1 16,0 1-16,1 21 0,-1 0 16,0 21-16,0 22 15,-21-22-15,0 0 16,0 21-16,0 1 0,0-22 0,21 21 15,-21 1-15,0-22 0,21 85 16,-21-85-16,0 0 0,22 0 16,-1 0-16,0 0 15,0-21-15,0 0 0,0 0 16,1 0-16,-1 0 0,0-21 0,0 0 16,21 0-16,-20 0 0,20 0 0,-21-1 15,21 1-15,-20 0 0,20 0 16,-21-21-16,0 20 0,0-20 0,1 21 15,-1 0-15,-21 0 0,21-1 0,-21 1 16,0 42 15,0 1-31,-21 20 0,21-21 16,-21 0-16,21 22 0,0-22 0,0 21 16,0-21-16,0 0 0,0 1 0,0 20 15,0-21-15,0 0 0,21-21 16,0 21-16,-21 1 0,21-22 0,0 0 15,22 0-15,-22 0 0,0 0 0,0 0 16,21 0-16,-20 0 0,20-22 0,-21 1 16,0 0-16,22 0 0,-22 0 15,0-22-15,0 22 0,0-21 0,-21 0 16,0-1-16,0 1 0,0 0 16,0-1-16,0 1 0,-21 0 0,0 20 15,-21 1-15,20 0 0,-20 0 0,0 21 16,21 0-16,-22 0 0,1 0 0,21 0 15,-22 0-15,22 21 0,-21 0 0,21 0 16,0 1-16,21 20 0,0-21 16,-22 0-16,22 22 0,0-22 0,0 0 15,0 0-15,0 0 0,0 0 0,22 1 16,-1-1-16,0-21 0,0 0 0,21 21 16,-20-21-16,20 0 0,0 0 15</inkml:trace>
  <inkml:trace contextRef="#ctx0" brushRef="#br0" timeOffset="57131.22">20151 8594 0,'0'0'16,"0"-21"-16,21 21 0,-21-22 0,0 1 15,-21 21 1,-1 21-1,22 1-15,-21-1 0,21 0 16,-21 0-16,21 0 0,0 22 0,-21-1 16,21-21-16,-21 21 0,21 1 0,-21-22 15,21 21-15,-22-21 0,22 22 16,0-22-16,0 0 0,0 0 0,0 0 16,-21-21-16,21 22 0,0-1 15,21-21 1,1-21-16,-1 21 0,0-22 15</inkml:trace>
  <inkml:trace contextRef="#ctx0" brushRef="#br0" timeOffset="57526.99">20637 8657 0,'0'0'0,"43"-42"0,-1 21 0,0 0 16,-20-1-16,-1 1 0,0 0 0,0 0 15,-42 21 1,0 0-16,-22 0 0,22 21 15,-21 0-15,0 0 0,-1 1 16,1-1-16,0 0 0,20 0 0,-20 0 16,21 0-16,0 1 0,0-1 0,21 0 15,0 0-15,0 0 16,21-21-16,21 0 0,-21 21 16,0-21-16,22 0 0,-1 22 15,0-22-15,-20 0 0,20 21 16,0 0-16,-21-21 0,22 21 0,-22-21 15,0 21-15,0-21 0,-21 21 0,0 1 16,0-1-16,0 0 16,-21-21-1,0 21-15,0-21 0,0 0 16,-1 21-16,1-21 0,0 0 0,0 0 16,0 0-16,0 0 0,-1 0 15,1 0-15,0 0 16,0 0-16,0 0 0,0-21 15,-1 0-15,1 21 0,21-21 0,-21 0 16,0-1-16</inkml:trace>
  <inkml:trace contextRef="#ctx0" brushRef="#br0" timeOffset="57734.87">20045 8128 0,'-21'-21'0,"42"42"0,-64-42 0,43 0 16,-21 21-16,21-21 16,-21 21-16,0 0 62,0 21-62,-22-21 0</inkml:trace>
  <inkml:trace contextRef="#ctx0" brushRef="#br0" timeOffset="59755.39">5059 10372 0,'0'21'0,"0"0"15,0 0-15,21 0 16,0-21-16,0 0 16,0 0-16,1 0 15,-1 0-15,0 0 0,0-21 16,0 0-16,0 0 0,1 0 0,20 0 15,-21-1-15,0 1 0,22 0 0,-22-21 16,21 21-16,-21-22 0,0 22 16,1 0-16,-22-21 0,0 20 0,0 1 15,0 0-15,0 0 0,-22 0 0,-20 21 16,21 0-16,-21-21 0,-1 21 16,1 0-16,0 0 0,-1 21 15,1-21-15,0 21 0,-1 0 0,22 0 16,-21 0-16,21 22 0,-1-22 15,-20 21-15,42 1 0,-21-1 0,21 0 16,0 1-16,0-1 0,0 0 0,0 1 16,0-22-16,0 21 0,21-21 15,0 0-15,0 1 0,-21-1 0,43 0 16,-22-21-16,0 0 0,0 21 0,0-21 16,1 0-16,-1 0 0,0 0 15,0 0-15,0 0 0,0-21 0,1 21 16,-22-21-16,-22 21 31,1 0-31,-21 0 0,21 0 0,0 0 16,-1 21-16,-20 0 0,21 0 0,0 0 15,-22 22-15,22-22 0,0 21 0,0-21 16,0 22-16,21-1 0,0 0 16,-21 1-16,21-1 0,0 0 0,0 1 15,0-22-15,0 21 0,0-21 0,21 1 16,0-1-16,0 0 0,0-21 15,0 0-15,1 0 0,20 0 0,-21 0 16,0 0-16,0-21 0,22 0 0,-1-1 16,-21 1-16,22-21 0,-1 21 15,-21-22-15,21 1 0,1 21 16,-22-21-16,21-1 0,-21 22 0,1-21 16,-1 21-16,0-22 0,-21 22 0,0 0 15,0 0-15,21 0 0,-21 42 31,0 0-31,0 0 16,0 0-16,0 0 0,0 1 0,0 20 16,0 0-16,0-21 0,0 22 15,0-1-15,0-21 0,0 22 0,0-1 16,0 0-16,0-21 0,0 1 0,21 20 16,0-21-16,1 0 0,-1-21 15,0 0-15,0 0 0,0 0 16,0 0-16,1 0 0,-1-21 15,21 0-15,-21 0 0,0 0 0,22-1 16,-22-20-16,0 21 0,0-21 0,0 20 16,22-20-16,-22 0 0,0 21 0,-21-22 15,21 22-15,0-21 16,-21 21-16,22-1 0,-22 1 0,0 0 0,0 0 16,0 42-1,0 0 1,0 0-16,0 1 15,0-1-15,0 0 0,-22 21 16,22-21-16,0 1 0,0 20 0,0-21 16,0 0-16,0 22 0,0-22 0,0 0 15,0 0-15,0 0 0,0 0 16,22 1-16,-1-22 0,0 0 16,0 0-16,0 0 0,0 0 0,1 0 15,20 0-15,-21-22 0,21 1 0,1 0 16,-22 0-16,21 0 0,1 0 15,-22-1-15,21 1 0,0-21 0,-20 21 16,-1 0-16,0-1 0,0-20 16,-21 21-16,21 0 0,-21 0 0,0-1 15,0 1-15,0 0 0,-21 0 16,0 21-16,0 0 0,0 0 16,-1 0-16,1 21 0,21 0 0,-21-21 15,0 21-15,21 1 0,-21-1 0,21 21 16,0-21-16,0 0 0,0 1 15,0 20-15,0-21 0,0 0 0,21 0 16,0 1-16,0-1 0,0 0 0,1 0 16,-1 0-16,0-21 0,21 0 0,-21 0 15,22 0-15,-22 0 0,21 0 0,1 0 16,-22-21-16,21 21 16,0-21-16,-20 0 0,20 21 0,-21-21 15,0-1-15,0 1 0,1 0 0,-1 0 16,-21 0-16,0 0 0,0-1 0,0 1 15,0 0-15,0 0 0,-21 21 32,21 21-17,0 0-15,0 0 0,0 1 0,0-1 16,0 0-16,0 0 0,0 0 0,-22 0 16,22 1-16,0-1 0,0 0 15,-21 0-15,21 0 0,-21-21 16,21-21 15,0 0-31,0 0 16,0 0-16,0-1 0,0 1 15,0 0-15,0 0 0,0 0 0,21-22 16,-21 22-16,21-21 0,1 0 0,20 20 16,-21-20-16,0 21 0,22 0 0,-1 0 15,0 21-15,1 0 0,-22 0 16,21 0-16,-21 0 0,22 21 0,-22 0 15,0 0-15,0 0 0,0 0 0,-21 22 16,0-22-16,0 0 0,0 21 16,0-20-16,0-1 0,0 21 0,0-21 15,0 0-15,-21 1 0,21-1 16,0 0-16,-21 0 0,21 0 0,-21 0 16,21 1-16,0-44 31,0 1-31</inkml:trace>
  <inkml:trace contextRef="#ctx0" brushRef="#br0" timeOffset="60379.03">9610 10605 0,'0'0'15,"-22"-43"1,22 22-16,0 0 0,0 0 0,0 0 15,0-1-15,0 1 0,0 0 0,0 0 16,0 0-16,0 0 0,0-1 0,22 22 16,-22 22-1,0-1 1,0 0-16,0 0 0,0 21 0,0-20 16,0 20-16,0 0 0,0 1 0,0-22 15,0 21-15,0 0 0,0-20 0,0 20 16,21 0-16,-21-21 0,0 1 15,21 20-15,-21-21 0,21 0 0,0 0 16,0 1-16,1-22 0,-1 0 16,0 0-16,0 0 0,0 0 0,0 0 15,1-22-15,20 22 0,-21-21 16,0 0-16,22 0 0,-22 0 16,0-22-16,0 22 0,0 0 0,0-21 15,-21 21-15,0-22 0,0 1 0,0 21 16,0-22-16,-21 1 0,0 21 0,0 0 15,0-22-15,-22 43 0,22-21 0,-21 0 16,0 21-16,20 0 0,1 0 16,-21 0-16,21 21 0,0 0 0,-1-21 15,1 22-15,21-1 0,0 21 0,0-21 16,0 0-16,0 1 0,0-1 16,0 0-16,21 0 0,1 0 0,-1 0 15,0 1-15,0-1 0,0-21 16,22 21-16,-22-21 0,21 0 0,-21 0 15</inkml:trace>
  <inkml:trace contextRef="#ctx0" brushRef="#br0" timeOffset="60774.8">10329 10710 0,'0'-42'16,"0"21"-16,0 0 0,-21 0 0,0-1 15,21 1-15,0 0 16,0 0-16,0 0 15,21 21-15,0 0 0,0 0 0,1 0 16,-1 0-16,0 21 16,0 0-16,0 0 0,0 0 0,-21 1 15,22 20-15,-1-21 0,-21 21 0,21-20 16,-21 20-16,0 0 0,0-21 0,0 1 16,0 20-16,0-21 0,0 0 15,-21 0-15,21 1 0,-21-22 0,21 21 16,-22-21-16,1 0 15,21-21 1,0-1-16,0 1 0,0 0 16,0 0-16,0 0 0,0-22 0,0 22 15,0-21-15,21 0 0,-21-1 16,0 1-16,22 21 0,-1-22 0,-21 1 16,21 21-16,-21-21 0,21 20 0,0 1 15,0 21-15,-21-21 0,22 21 0,-1-21 16,0 21-16,0 0 0,0 0 15,0 0-15,1 0 0,-1 0 16</inkml:trace>
  <inkml:trace contextRef="#ctx0" brushRef="#br0" timeOffset="62476.01">12912 10668 0,'0'0'0,"0"-21"16,42-43 0,-42 43-16,21 0 0,0 0 0,0-21 15,-21 20-15,22 1 0,-22 0 0,21 0 16,-21 0-16,0 0 0,0-1 16,-21 22-1,-1 0-15,1 0 0,0 0 16,0 22-16,-21-1 0,20 0 0,1 21 15,0-21-15,0 22 0,0-1 0,21 0 16,0 1-16,0-22 0,0 21 16,0 1-16,0-1 0,0 0 15,0 1-15,0-22 0,0 0 0,0 21 16,0-21-16,21 1 0,0-22 0,0 21 16,0-21-16,1 0 0,-1 0 0,0 0 15,21 0-15,-21 0 0,1 0 0,20-21 16,-21-1-16,21 22 0,-20-21 15,20 0-15,-21 0 0,0 0 0,0-22 16,1 22-16,-22 0 0,0-21 0,0 21 16,0-22-16,0 1 0,0 0 0,0-1 15,-22 22-15,-20-21 0,21-1 0,0 1 16,-22 21-16,22 0 0,-21 0 16,0-1-16,20 22 0,-20 0 15,21 0-15,-21 0 0,20 22 0,1-1 16,0 0-16,0 21 0,21 1 0,0-1 15,0 0-15,0 1 0,0-1 0,0 0 16,21 1-16,0-1 0,0-21 0,1 21 16,20 1-16,-21-22 0,21 0 15,1 0-15,20 0 0,-20 1 0,20-1 16,1-21-16,-1 0 0,1 0 0,-1 0 16,1 0-16,-1 0 0,22 0 0,-22 0 15,1 0-15,20 0 0,-20-21 0,21-1 16,-22 1-16,1 0 0,-1 0 15,-21 0-15,22 0 0,-22-1 0,-21 1 16,1-21-16,-1 21 0,-21 0 0,0-22 16,0 22-16,0 0 0,0 0 15,-21 0-15,-1-1 0,-20 1 0,21 21 16,0 0-16,-22 0 0,1 0 0,0 0 16,21 0-16,-22 21 0,1 1 0,0-1 15,-1 0-15,1 0 0,21 0 0,0 0 16,-22 22-16,22-22 0,0 0 15,21 0-15,0 0 0,0 1 0,0-1 0,0 0 16,0 0-16,0 0 16,21-21-16,0 0 0,0 0 15,1 0-15,-1 0 0,0 0 0,0 0 16,21 0-16,-20 0 0,20-21 0,-21 21 16,21-21-16,-20 0 0,-1 0 0,21-1 15,-21 1-15,0 0 0,1-21 0,-1 21 16,0-22-16,0 1 0,0 0 15,-21-1-15,0 1 0,0 0 0,21-1 16,-21 1-16,0 21 0,22-22 0,-22 22 16,0-21-16,0 21 0,0 0 0,0-1 15,0 1-15,0 42 32,0 1-32,0 20 0,0-21 0,-22 21 15,22 1-15,-21-1 16,21 0-16,-21 1 0,21 20 0,0-20 15,0-1-15,0 0 0,0 1 0,0-1 16,0-21-16,0 21 0,0-20 0,21-1 16,0 0-16,1 0 0,-1 0 0,0 0 15,0-21-15,21 0 0,-20 0 0,-1 0 16,21 0-16,0 0 0,1 0 0,-22 0 16,21 0-16,1 0 0,-1-21 15,0 0-15,-21 0 0,22 0 16,-1 0-16,-21-1 0,0 1 0,1 0 15,-1 0-15,0 0 0,-21-22 0,0 22 16,0-21-16,0 21 0,0 0 0,0-22 16,-21 43-16,0-21 0,-1 0 0,1 21 15,0 0-15,0 0 0,-21 0 0,20 21 16,-20-21-16,21 21 0,0 0 16,-22 1-16,22 20 0,0-21 0,0 0 15,0 0-15,21 22 0,0-22 0,0 0 16,0 0-16,0 0 0,0 1 0,0-1 15,0 0-15,0 0 0,21 0 16,0-21-16,21 0 0,-20 0 16,-1 0-16,0 0 0,0 0 0,21 0 15,-20 0-15,-1 0 0,0-21 16,0 0-16,0 0 0,0 0 0,1-1 16,-1 1-16,0-21 0,21-22 15,-21 22-15,1-21 0,-1 20 0,0-20 16,0 20-16,-21-20 0,21 21 0,0-1 15,-21-20-15,0 20 0,0 22 0,0-21 16,0 21-16,0 0 0,0-1 16,0 1-16,0 42 15,-21 1-15,0-1 16,0 21-16,0 0 0,21 1 16,-21-1-16,21 22 0,-22-1 0,22 1 15,0-22-15,0 21 0,0 1 16,0-22-16,0 1 0,22-1 0,-1-21 15,0 21-15,0-20 0,21-1 0,-20 0 16,-1 0-16,21-21 0,-21 0 0,22 21 16,-22-21-16,21 0 0,-21 0 0,22 0 15,-22 0-15,0 0 0,21-21 0,-21 0 16,1 21-16,-1-21 0,0 21 16,0-21-16,-21-1 0,0 1 0,0 0 0,0 0 15</inkml:trace>
  <inkml:trace contextRef="#ctx0" brushRef="#br0" timeOffset="63471.36">1164 12594 0,'0'0'0,"-21"-21"16,0 21-16,0 0 16,-1 0-1,22 21-15,-21 0 0,21 1 16,0-1-16,-21 21 0,21 0 0,-21 1 16,0 20-16,21-20 0,-21 20 15,-1-21-15,1 1 0,0-1 0,0 0 16,0 1-16,21-22 0,-21 21 15,21-21-15,-22-21 0,22 22 0,-21-22 16,21-22 15,21 1-15,1 21-16,-1-21 0,0 0 0,0 0 16,0 21-16,0-21 0,1-1 0,-1 22 15,21-21-15,-21 0 0,0 21 16,1-21-16,20 0 0,-21 21 0,0-21 15,0-1-15,1 1 16,-1 0-16,-21 0 16,-21 42 15,-1 0-15,22 0-16,0 1 0,0 20 15,-21-21-15,21 21 0,-21-20 16,21 20-16,-21 0 0,21-21 0,0 22 15,0-22-15,-21 21 0,21-21 16,-21 1-16,21-1 0,-22 0 0,22 0 16,0 0-16,0 0 15,0-42 17,0 0-32</inkml:trace>
  <inkml:trace contextRef="#ctx0" brushRef="#br0" timeOffset="63663.26">1778 13060 0,'0'0'0,"21"0"16,0 0 78</inkml:trace>
  <inkml:trace contextRef="#ctx0" brushRef="#br0" timeOffset="64494.78">3450 12933 0,'0'0'0,"21"-42"0,0-1 0,-21 22 15,0 0-15,0-21 0,22 20 16,-22 44-1,0-1-15,0 0 16,0 21-16,0 1 0,0-1 16,0 21-16,0-20 0,-22-1 0,22 22 15,0-22-15,-21 0 0,21 1 0,0-1 16,-21 0-16,0 1 0,21-1 16,-21-21-16,21 0 0,0 0 0,0 1 15,0-1-15,0-42 31,21-1-31,0 1 16,0 0-16,0 0 0,1 0 16,-1 0-16,0-1 0,0-20 15,21 21-15,-20 0 0,-1 21 0,0-21 16,0 21-16,0 0 0,0 0 0,1 0 16,-1 0-16,-21 21 0,21 0 15,-21 0-15,21 0 0,-21 0 0,0 1 16,21-1-16,-21 21 0,21-21 0,1 0 15,-22 1-15,0-1 0,21-21 16,0 21-16,0-21 0,0 0 16,0 0-16,1 0 0,-1 0 0,0-21 15,0 0-15,0-1 0,0 1 16,22 0-16,-22 0 0,0-21 16,-21 20-16,21 1 0,-21-21 0,21 0 15,-21 20-15,0-20 0,0 0 16,0-1-16,-21 1 0,21 21 15,-21-21-15,0-1 0,0 22 0,-22 0 16,22-21-16,0 42 0,0-22 0,0 22 16,0 0-16,-1 0 15,1 0-15,21 22 0,0-1 16,0 0-16,0 0 0,0 0 0,0 0 16,0 1-16,21-1 0,1-21 15,-1 21-15,0 0 0,0-21 0,0 0 16,22 21-16</inkml:trace>
  <inkml:trace contextRef="#ctx0" brushRef="#br0" timeOffset="64979.5">4784 12954 0,'0'0'0,"21"0"0,-21-21 0,0 0 16,-21 21 15,21 21-31,-22 0 0,22 0 0,0 0 15,0 1-15,0 20 0,0-21 16,0 21-16,0-20 0,0 20 16,0-21-16,-21 21 0,21-20 0,-21 20 15,21-21-15,-21 0 0,21 0 0,0 1 16,0-1-16,-21-21 16,21 21-16,-21-21 15,21-21 1,0 0-16,0-1 0,0 1 0,0 0 15,0 0-15,0 0 0,0-22 16,0 22-16,0-21 0,0 0 0,21-1 16,0 1-16,0 0 0,0-22 0,0 22 15,1-1-15,-1 1 0,21 21 16,-21 0-16,0 0 0,22 21 16,-22 0-16,21 0 0,-21 0 0,22 21 15,-22 21-15,0-21 0,0 22 16,0-1-16,1-21 0,-1 21 0,0 1 15,-21-1-15,0 0 0,21 1 0,-21-22 16,0 21-16,0 1 0,0-22 0,0 0 16,0 21-16,0-21 0,0 1 15,-21-1-15,0-21 16,0 0-16,-1 0 16,1 0-16,0 0 0,0 0 0,0 0 15,0-21-15</inkml:trace>
  <inkml:trace contextRef="#ctx0" brushRef="#br0" timeOffset="65147.4">4678 13293 0,'0'0'0,"-21"0"0,21-21 31,21 21-15,0 0-16,0-22 0,21 22 16,-20-21-16,20 21 0,0 0 0,-21-21 15,22 21-15,-1-21 0,0 21 16,-20 0-16,20-21 0,-21 21 0,0-21 15,0 21-15,1 0 0,-1-22 0,-21 1 16</inkml:trace>
  <inkml:trace contextRef="#ctx0" brushRef="#br0" timeOffset="65411.25">5546 12891 0,'0'0'15,"0"42"16,0-21-31,0 0 0,0 0 16,0 22-16,0-22 0,0 21 16,0-21-16,0 1 0,0 20 0,0-21 15,0 0-15,0 22 0,0-22 0,0 0 16,0 0-16,0 21 0,0-20 0,0-1 16,0 0-16,0 0 0,0 0 15,0 0-15,0-42 31,0 0-15,0 0-16,0 0 0,0 0 16</inkml:trace>
  <inkml:trace contextRef="#ctx0" brushRef="#br0" timeOffset="65655.11">5524 13293 0,'-21'-106'16,"42"233"-16,-21-148 0,-21-106 0,21 84 0,0 1 0,0 0 16,0 21-16,0-22 0,0 1 0,21 21 15,1-22-15,-1 22 0,0 0 16,0 0-16,21 0 0,1 0 15,-1 21-15,0 0 0,1 0 0,-1 21 16,0 0-16,-20 0 0,20 0 16,-21 0-16,-21 22 0,0-22 0,0 21 15,0-21-15,0 22 0,-21-22 0,-21 0 16,20 0-16,-20 22 0,21-22 0,-21 0 16,-1-21-16,22 21 0,-21 0 15,21-21-15,-22 0 0,22 21 0,0-21 16,21-21-1,0 0 1,21 21-16,0-21 0</inkml:trace>
  <inkml:trace contextRef="#ctx0" brushRef="#br0" timeOffset="66034.92">7535 12764 0,'0'0'0,"-21"0"15,0 0-15,21-22 16,0 1-1,21 21-15,0 0 16,0-21-16,22 0 0,-1 21 0,22-21 16,-22 21-16,0-21 0,22 21 15,-1 0-15,-20-22 0,-1 22 0,21 0 16,-20 0-16,-22-21 0,0 21 0,21 0 16,-20 0-16,-22 21 31,-22-21-31,1 22 0,0-22 15,0 0-15,-21 21 0,20-21 16,1 21-16,0-21 0,-21 0 0,21 0 16</inkml:trace>
  <inkml:trace contextRef="#ctx0" brushRef="#br0" timeOffset="66282.87">7895 12700 0,'0'21'47,"-21"0"-32,21 1-15,-21-1 0,21 0 16,-21 21-16,21-21 0,0 22 16,0-1-16,0 0 0,0 1 15,-22-1-15,22 0 0,0 1 0,-21-1 16,21 0-16,-21 1 0,21-1 0,-21 0 16,21 1-16,0-22 0,0 21 0,-21-21 15,21 1-15,0-1 0,0 0 0,0 0 16,21-21-1,0 0-15,-21-21 16,21 21-16,0-21 0,1 0 0</inkml:trace>
  <inkml:trace contextRef="#ctx0" brushRef="#br0" timeOffset="66670.64">8255 13102 0,'0'0'0,"21"0"16,-21 21 15,0 1-31,0-1 0,-21 0 0,21 0 16,0 21-16,0-20 0,0-1 0,0 0 15,0 0-15,0 0 0,0 0 16,0 1-16,0-1 0,0 21 0,0-21 16,0 0-16,21-21 0,0 22 0,0-1 15,1-21-15,-1 0 0,0 0 16,0 0-16,0 0 0,0 0 0,1 0 15,20-21-15,-21 21 0,0-22 16,22 1-16,-22 0 0,0 0 0,0 0 16,0 0-16,0-1 0,1 1 0,-22 0 15,21-21-15,-21 21 0,0-22 0,0 22 16,-21 0-16,-1-21 0,1 20 16,0 1-16,0 0 0,0 21 0,0 0 15,-1 0-15,1 0 0,-21 0 0,21 0 16,0 0-16,-1 21 0,-20-21 0,21 21 15,0 1-15,0-1 0,-1-21 0,1 21 16,21 0 0</inkml:trace>
  <inkml:trace contextRef="#ctx0" brushRef="#br0" timeOffset="67815">10393 12954 0,'0'-21'0,"0"42"0,0-63 15,21 21-15,-21-1 0,0 1 0,0 0 16,0 0-16,0 0 0,0 0 15,0-1-15,0 1 0,-21 21 16,0 0-16,-1 21 0,1 1 16,0-1-16,0 21 0,21-21 0,-21 43 15,0-22-15,-1 0 0,22 22 16,-21-22-16,21 22 0,0-22 0,0 0 16,0 1-16,0-1 0,0 0 0,21 1 15,1-22-15,-1 0 0,0 21 0,21-20 16,-21-22-16,22 21 0,-22-21 15,21 0-15,1 0 0,-1 0 0,0-21 16,1-1-16,20 22 0,-21-21 0,22 0 16,-22-21-16,22 21 0,-22-1 15,0-20-15,1 21 0,-1-21 16,0 20-16,-20-20 0,-1 0 0,0-1 16,0 1-16,0 0 0,0-1 0,-21 1 15,0 0-15,0-1 0,0 22 0,0-21 16,0 21-16,0 0 0,-21 21 31,0 21-31,0 0 0,21 21 0,0-21 16,-21 22-16,0-1 0,21 0 0,-22 1 15,22-1-15,-21 0 0,21 1 16,-21-1-16,0 0 0,21 1 0,0-22 16,0 0-16,0 21 0,0-20 15,0-1-15,0 0 0,21-21 47,0-21-47,0 21 0,-21-21 16,22-1-16,-1 1 0,0 0 0,0 0 15,0 0-15,-21 0 0,21 21 16,1-22-16,-1 22 16,0 0-16,-21 22 15,0-1-15,21-21 0,-21 21 16,21 0-16,0 0 0,-21 0 0,22 1 15,-22-1-15,21 0 0,-21 0 16,21-21-16,0 21 0,0 0 0,0-21 16,1 0-16,-1 0 0,0 0 15,0 0-15,21 0 0,-20 0 0,20 0 16,-21 0-16,21 0 0,1-21 0,-1 0 16,0 21-16,-20-21 0,20 0 0,0 0 15,-21 21-15,1-22 0,-1 1 0,0-21 16,-21 21-16,0 0 0,0-1 15,0-20-15,0 21 0,0 0 0,0 0 16,-21-1-16,0 1 0,-1 0 0,1 21 16,0 0-16,0 0 0,0 21 15,0 0-15,-1 1 16,1-1-16,21 21 0,0-21 16,0 0-16,0 1 0,0-1 0,0 0 15,0 0-15,0 0 0,0 0 0,21 1 16,1-1-16,-1 0 0,0 0 0,0 0 15,0-21-15,0 0 0,1 21 16,-1-21-16,0 0 16,0 0-16,0 0 0,0 0 15,1 0-15,-1 0 0,0-21 16</inkml:trace>
  <inkml:trace contextRef="#ctx0" brushRef="#br0" timeOffset="68791.37">12679 13166 0,'0'-43'16,"0"86"-16,0-107 0,0 43 0,0 0 0,0 0 16,0 0-16,0-1 0,-21 22 15,-1 0-15,1 0 0,0 22 16,0-1-16,0 0 16,21 0-16,0 0 0,-21 0 15,21 22-15,-22-22 0,22 21 0,0-21 16,0 1-16,0 20 0,0-21 15,0 0-15,0 22 0,0-22 0,0 0 16,22 21-16,-1-21 0,-21 1 0,21-1 16,0-21-16,0 21 0,0 0 15,1-21-15,-1 0 0,0 0 0,0 0 16,0 0-16,22 0 0,-22-21 0,21 21 16,-21-21-16,22 0 0,-22-1 0,21 1 15,0 0-15,-20 0 0,20 0 0,-21-22 16,0 22-16,22-21 0,-22 0 15,0-1-15,0 1 0,-21 0 0,21-1 16,-21-20-16,21 20 0,-21-20 0,22 21 16,-22-1-16,0 1 0,0 0 15,0 20-15,0 1 0,0 0 0,0 63 32,0-20-32,0 20 15,-22 0-15,22 1 0,-21-1 0,0 0 16,21 1-16,-21-1 0,0 0 0,0 1 15,21-1-15,-22 0 0,1 1 0,21-22 16,0 0-16,-21 21 0,21-21 16,-21 1-16,21-1 0,-21-21 15,21-21 17,21-1-17,0 1-15,0 21 0,-21-21 0,21 0 16,1-21-16,-1 20 0,0 1 15,0 0-15,0 0 0,0 0 0,1 0 16,-1-1-16,0 22 0,0 0 0,0 0 16,0 0-16,1 0 15,-22 22-15,0-1 16,0 0-16,0 0 0,0 0 16,0 0-16,-22-21 15,22 22-15,-21-1 0,0-21 0,0 21 0,0-21 16,0 0-16,-1 21 0,1-21 15,0 0-15,0 0 0,0 0 16,0 0 0,-1 0-16,1 0 0,21-21 15,0 0 1,0 42 0,0 0-1,0 0-15,21-21 16,1 21-16,-22 1 0,0-1 0,21 0 15,0 21-15,0-21 0,-21 1 0,21-1 16,0 0-16,-21 0 0,22-21 0,-1 21 16,0 0-16,0-21 0,0 0 15,0 0-15,1 0 0,-1 0 0,0 0 16,0 0-16,0 0 0,0 0 16,1 0-16,-22-21 0,21 21 0,0-21 15,0 0-15,-21 0 0,0 0 16,0-1-16,0 1 0,0 0 15,0 0-15,0 0 16,0 0-16,0-1 0,0 1 16,0 0-16</inkml:trace>
  <inkml:trace contextRef="#ctx0" brushRef="#br0" timeOffset="69307.19">15388 12891 0,'0'0'0,"0"-22"0,21 1 15,-21 0-15,21 0 0,-21 0 16,0 0-16,0-1 0,22 22 15,-22-21-15,0 42 32,0 1-17,0 20-15,-22-21 0,22 21 0,0 1 16,0 20-16,-21-20 0,0 20 16,21-21-16,-21 1 0,21 20 0,0-20 15,-21-1-15,0 0 0,21-21 0,0 22 16,0-22-16,0 0 0,0 0 0,0 0 15,0 1-15,0-44 32,0 1-17</inkml:trace>
  <inkml:trace contextRef="#ctx0" brushRef="#br0" timeOffset="70143.71">15092 13229 0,'0'0'0,"-21"0"0,-1 0 15,22-21-15,22 21 32,-1 0-32,0-21 0,21 21 0,1 0 15,-1-21-15,0 21 0,22-21 0,-22-1 16,22 22-16,-22-21 0,21 0 16,1 0-16,-22 0 0,22 0 0,-22-1 0,0 1 15,1 0-15,-1 0 0,-21-21 16,22 20-16,-22 1 0,-21 0 15,0-21-15,0 21 0,0-1 0,0 1 16,0 0-16,0 0 0,-21 0 16,-1 21-16,1 0 0,0 0 15,21 21-15,0 0 0,-21 0 16,21 0-16,-21 22 0,21-1 0,0 0 16,-21 1-16,21-1 0,0 0 0,0 1 15,0-1-15,0 0 0,0 1 0,0-1 16,0 0-16,-22-20 0,22 20 0,0-21 15,-21 0-15,21 22 0,0-22 0,-21-21 16,21 21-16,0 0 0,0 0 16,0-42 15,0 0-31,21 21 0,0-21 16,1 0-16,-22-1 0,21-20 0,0 21 15,0 0-15,-21 0 0,21-1 0,0 1 16,1 0-16,-22 0 0,21 0 15,0 0-15,0 21 16,0 0-16,0 21 16,-21 0-16,22 0 0,-22 0 15,21 0-15,0 1 0,-21-1 16,0 0-16,21 0 0,0 0 0,-21 0 0,21-21 16,1 22-16,-22-1 15,21-21-15,0 21 0,0-21 0,0 0 16,0 0-16,22 0 0,-22 0 0,0 0 15,21 0-15,-20 0 0,20 0 0,-21 0 16,0 0-16,22-21 0,-22 21 0,21-21 16,-21-1-16,0 1 0,1 0 0,-1 0 15,0 0-15,-21 0 0,0-1 16,0-20-16,0 21 0,0 0 0,0-22 16,0 22-16,0 0 0,-21 0 0,21 0 15,-21 0-15,-1 21 0,1 0 16,0 0-16,0 21 0,0-21 15,-22 42-15,43-21 0,-21 0 0,0 22 16,0-22-16,21 21 0,0-21 16,0 22-16,0-22 0,0 0 0,0 21 15,0-20-15,0-1 0,21 0 0,0 0 16,0 0-16,1 0 0,-1-21 16,0 22-16,0-22 0,0 0 0,0 0 15,1 0-15,-1 0 0,0 0 16,0 0-16,0-22 15,0 22-15,-21-21 0,22 0 0</inkml:trace>
  <inkml:trace contextRef="#ctx0" brushRef="#br0" timeOffset="76751.85">18394 12933 0,'21'0'16,"0"0"0,0 0 15,-21-21-31,21 21 0,-21-21 16,22-1-16,-1 1 15,-21 0-15,0 0 16,0 0-16,0 0 15,-21-1-15,-1 1 0,1 21 0,0-21 16,0 21-16,-21-21 0,20 21 0,1-21 16,-21 21-16,21 0 0,-22 0 0,22 0 15,0 0-15,-21 0 16,21 21-16,-22 0 0,22 0 0,0 22 16,-21-22-16,20 21 0,1 0 0,0 1 15,0-1-15,0 0 0,21 1 0,0-1 16,0-21-16,-21 22 0,21-1 15,0-21-15,0 21 0,0-20 0,0-1 16,0 0-16,21 0 0,0-21 0,0 0 16,-21 21-16,21-21 0,0 0 0,22 0 15,-22 0-15,0-21 0,21 21 0,-20-21 16,20 0-16,-21 0 0,21-1 16,-20 1-16,20-21 0,-21 21 15,0-22-15,0 22 0,1-21 0,-1 21 16,0-22-16,-21 1 0,0 21 0,0-21 15,21-1-15,-21 22 0,0 0 0,21 0 16,-21 0-16,0 42 31,0 0-31,0 21 0,0-21 16,0 22-16,0-1 0,0-21 0,0 22 16,-21-1-16,21-21 0,0 21 15,0-20-15,0 20 0,0-21 0,0 0 16,21 0-16,0-21 0,1 22 15,-1-22-15,0 0 0,21 0 16,-21 0-16,1 0 0,-1 0 0,21-22 16,-21 22-16,0-21 0,1 0 0,-1 0 15,21 0-15,-42 0 0,21-1 16,0-20-16,1 21 0,-22 0 0,0-22 16,0 1-16,0 21 0,0-21 0,0 20 15,0 1-15,0 0 0,0 0 0,0 0 16,-22 21-1,22 21-15,-21 0 16,21 0-16,0 0 0,0 1 0,0 20 16,0-21-16,0 0 0,0 22 15,0-22-15,0 21 0,0-21 0,0 0 16,0 1-16,0-1 0,0 0 16,0 0-16,0 0 0,0 0 0,0 1 15,0-44 16,0 1-31,0 0 16,0 0-16,0 0 0,0-22 16,0 22-16,0 0 0,0-21 0,0 21 15,21-22-15,1 1 0,-1 21 0,-21 0 16,21-1-16,0 1 0,0 0 0,0 21 16,1 0-16,-1 0 0,0 0 15,0 21-15,0-21 0,0 21 16,1 22-16,-1-22 0,0 0 0,-21 0 15,21 22-15,0-22 0,-21 0 0,0 21 16,21-21-16,-21 1 0,22-1 0,-22 0 16,0 0-16,0 0 0,0 0 15,21-42 17,-21 0-32,21 21 0,0-21 0,-21 0 15,21 0-15,0-1 0,-21 1 16,22-21-16,-1 21 0,0 0 0,21-22 15,-21 1-15,1 21 0,-1-22 16,0 22-16,0 0 0,0 0 0,22 0 16,-22 21-1,-21 21-15,0 0 0,0 0 0,21 0 16,-21 1-16,0 20 0,0-21 0,0 0 16,0 22-16,0-22 0,21 21 15,-21-21-15,21 0 0,-21 1 0,21-1 16,1 0-16,-1 0 0,-21 0 0,21-21 15,0 21-15,0-21 0,0 0 0,22 0 16,-22 0-16,0 0 0,21 0 0,-20 0 16,-1 0-16,21 0 0,-21-21 15,22 21-15,-22-21 0,0 0 16,21 21-16,-21-21 0,1 0 0,-1-1 16,0 1-16,-21 0 0,0 0 0,0 0 15,0 0-15,0-1 0,0 1 0,0 0 16,0 42 15,0 0-31,0 1 16,0-1-16,0 21 0,0-21 0,0 0 15,0 1-15,0-1 0,0 0 0,0 0 16,0 0-16,0 0 0,21 1 16,0-1-16,0-21 0,1 21 0,-1-21 15,0 0-15,0 0 0,0 0 16,22 0-16,-22 0 0,0 0 0,0 0 15,0 0-15,0-21 0,22 0 0,-22 21 16,0-22-16,-21 1 0,21-21 0,-21 21 16,21 0-16,-21-22 0,0 22 15,0-21-15,0-1 0,0 1 0,-21 0 16,0-1-16,21 1 0,-21 0 0,0 21 16,0-22-16,-22 22 0,22 0 15,0 0-15,0 21 0,0 0 0,-22 0 16,22 0-16,0 21 0,0 0 15,0 0-15,-1 0 0,1 22 0,0-22 16,21 21-16,-21 1 0,21-1 0,0-21 16,0 21-16,0 1 0,0-22 0,42 21 15,-21-21-15,1 1 0,20-1 0,-21 0 16,21 0-16,-20-21 0,20 21 16,0-21-16,-21 0 0,22 0 0,-1 0 15,-21 0-15,22 0 0,-22-21 0,21 21 16,-21-21-16,22 0 0,-22 21 0,0-21 15,0-1-15,21-20 0,-20 21 0,-1 0 16,0-22-16,-21 1 0,21 21 16,0-21-16,0-1 0,-21 22 15,0 0-15,0 0 0,22 0 0,-22 42 32,0 0-32,0 0 0,0 0 0,0 0 15,-22 1-15,22 20 0,0-21 16,-21 0-16,21 22 0,0-22 0,0 21 15,0-21-15,0 0 0,0 1 0,21-1 16,1 0-16,-1 0 0,0 0 16,0-21-16,0 0 0,0 0 0,1 0 15,-1 0-15,0 0 16,0 0-16,0 0 0,0-21 0,1 21 16,-1-21-16,0 21 0,-21-21 15,21 0-15,0-1 0,-21 1 0,0 0 16,21-21-16,-21 21 0,22-1 0,-22 1 15,21-21-15,-21 21 16,0 42 0,0 0-1,0 0-15,0 0 0,0 1 0,0-1 16,0 0-16,0 0 0,0 0 0,0 0 16,0 1-16,0-1 0,0 0 15,0 0-15,21 0 16,0-21-16,0 0 0,0 0 15,1 0-15,-1 0 0,0 0 0,0 0 16,0 0-16,0 0 0,1-21 0,-1 0 16,0 21-16,0-21 0,-21 0 0,21-1 15,0 1-15,1 0 0,-22 0 16,21 0-16,0 0 0,-21-1 0,0-20 16,0 21-16,21 0 0,-21 0 0,0-1 15,0 44 1,0-1-1,0 0-15,0 0 0,0 0 0,0 0 16,0 1-16,-21-1 0,21 21 0,0-21 16,0 0-16,-21 1 0,0-1 0,-1 0 15,22 0-15,0 0 16,-21-21 0,21-21 15,0 0-31,21 0 0,-21 0 15,22-1-15,-1 1 0,-21 0 0,21 0 16,0 0-16,0 0 0,0-1 16,-21 1-16,22 0 0,-1 0 15,0 21-15,0 0 0,0 0 16,-21 21-16,0 0 0,0 0 16,0 1-16,0-1 0,0 0 0,0 0 15,0 0-15,0 0 16,0 1-16,0-1 0,0 0 0,0 0 15,21 0-15,1-21 16,-1 0-16,0 21 0,0-21 16,0 0-16,0 0 0,1-21 15,-1 21-15,0-21 16,0 0-16,0 0 0,-21 0 16,21-1-16,1-20 0,-1 0 0,0 21 0,21-22 15,-21-20-15,1 20 0,20 1 16,-21-21-16,21-43 0,-20 63 15,-1 1-15,-21 0 0,0-1 16,0 22-16,0 0 0,0 0 0,0 0 16,-21 21-16,-1 0 0,1 0 15,0 21-15,0 0 0,0 0 0,0 0 16,-1 22-16,1-22 0,0 21 16,0 1-16,21-1 0,-21 0 0,0 1 15,21-1-15,-22 0 0,22 1 16,0-1-16,0 0 0,0-21 0,0 22 0,0-22 15,0 0-15,0 0 0,22 0 0,-22 1 16,21-1-16,0-21 0,0 0 16,0 21-16,0-21 0,1 0 15,-1 0-15,0 0 0,0 0 0,0 0 16,0 0-16,1-21 0,-1 0 0,0 21 16,-21-22-16,21 1 0,-21 0 15,0 0-15,0 0 0,0-22 16,0 22-16,-21 0 0,0-21 0</inkml:trace>
  <inkml:trace contextRef="#ctx0" brushRef="#br0" timeOffset="76910.75">22521 12806 0,'0'0'0,"-21"0"0,0 0 0,0 0 15,42 0 32,0 0-47,0 0 16,0 0-16,1 0 0,-1 0 0,21 0 15,-21 0-15,0 0 0,1 0 16,-1 0-16,0 0 0,21 0 0,-21 0 16</inkml:trace>
  <inkml:trace contextRef="#ctx0" brushRef="#br0" timeOffset="77191.6">23918 12721 0,'0'0'0,"0"-42"16,0 63 15,0 0-31,-21 0 16,21 1-16,0 20 0,0-21 0,-21 21 15,21-20-15,-21 20 0,21-21 16,-21 21-16,21-20 0,0-1 0,0 0 15,-22 0-15,22 0 0,0 0 0,-21-21 16,21 22-16,0-1 16,21-21-1,1 0-15,-1 0 0,0 0 16</inkml:trace>
  <inkml:trace contextRef="#ctx0" brushRef="#br0" timeOffset="77598.88">24299 12891 0,'0'0'0,"64"-85"16,-43 43-16,0 20 0,-21 1 0,0 0 15,21 21-15,-21-21 0,-21 21 32,0 21-32,0-21 0,0 21 0,-1 0 15,1-21-15,21 22 0,-21-1 16,21 0-16,-21 0 0,21 0 15,0 0-15,0 1 0,0-1 16,21 0-16,0 0 0,0-21 16,1 21-16,-1 0 15,0-21-15,-21 22 0,0-1 0,21-21 16,-21 21-16,21 0 0,-21 0 0,0 0 16,0 1-16,0-1 15,-21-21-15,0 21 0,0-21 16,0 0-16,-1 21 15,-20-21-15,21 0 0,0 0 0,0 0 16,-22 0-16,22 0 0,-21 0 0,21-21 16,-22 21-16,22-21 0,-21 21 0,21 0 15,-1-21-15,1-1 0,21 1 16,0 0 0,0 0-16,0 0 15</inkml:trace>
  <inkml:trace contextRef="#ctx0" brushRef="#br0" timeOffset="77804.75">23897 12277 0,'0'0'0,"-42"-21"0,21-1 15,-1 22-15,22-21 0,0 0 16,0 0-16,22 21 31,-22 21 0,-43 0-31</inkml:trace>
  <inkml:trace contextRef="#ctx0" brushRef="#br0" timeOffset="78911.03">3492 14986 0,'22'0'16,"-1"-21"-16,0 21 0,0-21 15,0 0-15,-21-1 0,21 1 16,1 0-16,-1 0 0,0 0 0,-21 0 16,0-1-16,0 1 0,0 0 15,-21 0-15,0 0 0,-22 21 0,1 0 16,0-21-16,-1 21 0,1 0 15,0 0-15,-22 21 0,43 0 0,-21 0 16,-1 0-16,22 22 0,-21-22 0,21 21 16,-1 0-16,1 1 0,21-1 15,0 0-15,0 1 0,0-1 0,0 0 16,0-20-16,0 20 0,21-21 16,1 21-16,-1-20 0,0-22 0,0 21 15,0-21-15,0 0 0,22 0 0,-22 0 16,0 0-16,21-21 15,-20-1-15,20 1 0,-21 0 0,21 0 16,-20-21-16,-1 20 0,0 1 0,0-21 16,0 21-16,-21 0 0,21-22 15,-21 22-15,0 0 0,0 0 0,0 0 16,0-1-16,0 1 0,0 42 31,0 1-31,0-1 16,0 21-16,0-21 0,0 43 0,0-22 15,0 22-15,0-1 0,0 1 16,0-1-16,0 1 0,0 20 16,0-20-16,0 20 0,0 1 0,22-21 15,-22 20-15,0 1 0,0 0 16,0-1-16,0 1 0,0-22 0,0 22 16,0-21-16,-22 20 0,22-20 0,-21-1 15,21 1-15,-21-1 0,0-20 16,0-1-16,0 0 0,-1-21 0,22 1 15,-21-1-15,0-21 0,0 0 0,0 0 16,0-21-16,-22-22 0,22 22 0,0-21 16,0-1-16,0-20 0,-1 21 15,22-22-15,0 1 0,0-1 16,0 1-16,0-1 0,0 1 0,0-22 16,0 21-16,22 1 0,-1-1 15,21-20-15,-21 20 0,0 1 0,22-1 16,-22 1-16,0 20 0,21-20 0,-20-1 15,20 22-15,-21-21 0,21 20 16,-20-20-16,20 20 0,-21-20 0,21 21 16</inkml:trace>
  <inkml:trace contextRef="#ctx0" brushRef="#br0" timeOffset="79323.31">3958 14965 0,'0'21'0,"0"-42"31,21 0-15,0 0-16,1 21 0,-1-22 15,0 1-15,0 21 0,0-21 0,0 21 16,1 0-16,-1 0 0,0 0 0,0 0 16,0 0-16,0 0 0,1 21 15,-1 0-15,-21 1 0,21-1 0,-21 21 16,0-21-16,0 22 0,0-22 0,0 21 15,0 0-15,-21-20 0,21-1 16,-21 21-16,-1-21 0,22 0 16,-21-21-16,0 0 0,0 0 15,21-21 1,0 0-16,0-21 0,0 21 16,0-1-16,0 1 0,0-21 0,0 21 15,21-22-15,0 22 0,-21 0 16,21-21-16,1 21 0,-22-1 0,21 1 15,0 0-15,0 0 0,0 21 16,0-21-16,1 21 0,-1 0 16,0 21-16,-21 0 15,21 0-15,-21 0 0,0 1 16</inkml:trace>
  <inkml:trace contextRef="#ctx0" brushRef="#br0" timeOffset="79651">4635 15219 0,'0'0'0,"64"0"16,-43 0-16,0-21 0,0 0 0,1-1 15,-1 1-15,21 0 0,-21 0 0,0 0 16,1 0-16,-1-1 0,0 1 16,0 0-16,-21-21 0,0 21 15,0-1-15,0 1 0,-21 21 16,0 0-16,0 0 15,-1 0-15,1 0 0,0 21 16,0 1-16,0 20 0,0-21 16,21 0-16,0 22 0,-22-22 15,22 21-15,0-21 0,0 22 0,0-22 16,0 0-16,0 21 0,0-21 0,0 1 16,22-1-16,-22 0 0,21 0 0,0-21 15,0 21-15,0-21 0,0 0 16,1 0-16,-1 0 0,0 0 0,0 0 15,21 0-15,-20-21 0,-1 21 0,0-21 16,21 0-16</inkml:trace>
  <inkml:trace contextRef="#ctx0" brushRef="#br0" timeOffset="80783.07">5715 14965 0,'0'-21'16,"0"42"-16,0-63 0,0 20 0,-21 22 0,0 0 15,-1 0-15,1 0 0,0 0 0,-21 0 16,21 0-16,-22 0 0,22 22 0,-21-1 16,21 0-16,-1 0 0,1 0 15,0 22-15,0-22 0,0 21 0,21-21 16,0 22-16,0-22 0,0 0 0,0 21 16,0-21-16,0 1 15,0-1-15,0 0 0,21-21 16,0 0-16,0 0 15,0 0-15,22 0 0,-22-21 0,0 0 16,0 21-16,22-22 0,-22 1 16,0-21-16,0 21 0,0 0 0,0-1 15,1-20-15,-22 21 0,0-21 0,0 20 16,0 1-16,0 0 0,0 0 16,0 0-16,0 42 15,0 0 1,0 0-16,-22 22 0,22-22 15,0 0-15,0 21 16,0 1-16,0-22 0,0 21 0,0-21 16,0 22-16,0-22 0,22 21 0,-1-21 15,0 0-15,0 1 0,0-22 0,0 21 16,1-21-16,20 0 0,-21 0 16,0 0-16,22 0 0,-22-21 0,21 21 15,-21-22-15,0 1 0,22 0 0,-22-21 16,21 21-16,-21-22 0,1 1 0,-1 21 15,21-22-15,-21-20 0,0 21 16,1-1-16,-1 1 0,-21-22 0,21 1 16,0 21-16,-21-22 0,0 22 15,0-22-15,0 22 0,0 0 0,0-1 16,0 22-16,0 0 0,0 0 16,0 42-16,0 0 15,-21 0-15,21 22 0,-21-22 0,21 42 16,-21-20-16,21-1 0,-22 21 15,22-20-15,0 20 0,0 1 0,0-22 16,0 22-16,0-22 0,0 21 0,0-20 16,0-1-16,0 0 0,0 1 0,0-22 15,0 21-15,22-21 0,-1 1 16,0-1-16,0-21 0,0 21 0,0-21 16,1 0-16,-1 0 0,21 0 15,-21 0-15,0 0 0,1-21 0,20 21 16,-21-21-16,0-1 0,22 1 15,-22 0-15,0 0 0,0 0 0,0-22 16,0 22-16,1 0 0,-22-21 0,0 21 16,0-1-16,0-20 0,0 21 0,0 0 15,-22 21 1,1 0-16,0 0 0,0 21 16,0 0-16,21 21 0,-21-20 15,21-1-15,-22 0 0,22 21 16,0-21-16,0 1 0,0-1 0,0 0 15,0 0-15,0 0 16,22-21-16,-1 0 0,0 0 0,0 0 16,0 0-16,0 0 0,1 0 0,-1 0 15,0-21-15,21 0 0,-21 0 0,1 0 16,-1 21-16,0-22 0,0-20 16,0 21-16,0 0 0,1 0 0,-1-1 15,0 1-15,0 0 0,0 21 16,0 0-16,-21 21 15,0 0-15,0 1 16,0-1-16,0 0 0,0 0 0,0 0 16,0 0-16,22 1 0,-22-1 0,21 0 15,-21 0-15,21 0 16,0-21-16,0 0 0,0 0 16,1 0-16,-1 0 15,0 0-15,0 0 0,0-21 16,-21 0-16,0 0 0,0 0 15,0-1-15,0-20 0,0 21 16,0 0-16,-21 0 0,0-22 0</inkml:trace>
  <inkml:trace contextRef="#ctx0" brushRef="#br0" timeOffset="80984.48">6265 14753 0,'0'0'0,"-42"21"0,0-21 15,20 0-15,44 0 32,-1 0-32,21 0 0,-21-21 15,22 21-15,-1-21 0,0 21 16,1-21-16,-1 0 0,-21 21 0,21-21 16,1 21-16,-22-22 0,0 1 15,0 21-15,0-21 0,1 0 0</inkml:trace>
  <inkml:trace contextRef="#ctx0" brushRef="#br0" timeOffset="81399.23">8615 14690 0,'0'0'0,"0"-21"16,0-64-16,0 64 15,0-22-15,0 22 0,21 0 0,-21-21 16,0 21-16,0 42 31,0 0-31,0 0 0,0 21 0,0 1 16,0 20-16,0-20 0,21 20 0,-21-21 15,0 22-15,0-22 0,0 22 0,0-22 16,0 22-16,0-22 0,0 0 16,0 22-16,0-22 0,-21-21 15,21 22-15,0-22 0,0 0 0,-21 0 16,21 0-16,-21-21 0,-1 0 15,1 0 1,0 0-16</inkml:trace>
  <inkml:trace contextRef="#ctx0" brushRef="#br0" timeOffset="82762.64">8276 15113 0,'0'-21'15,"42"21"-15,-20 0 16,-1 0-16,0-21 0,21 21 0,1 0 0,-1-21 15,21 21-15,-20-22 0,20 22 16,1-21-16,-1 0 0,-20 21 16,20-21-16,1 0 0,-22 0 0,21-1 15,-20 1-15,-22 0 0,21 0 0,-21-21 16,1 20-16,-1 1 0,-21 0 0,0-21 16,0 21-16,0-22 0,0 22 15,0 0-15,0 0 0,-21 0 0,-1 21 16,1 0-16,0 21 15,21 21-15,0-21 16,0 22-16,0-22 0,0 21 0,0 0 16,0 1-16,0-1 0,0 0 0,0 1 15,0-1-15,0 0 0,0-20 16,0 20-16,0 0 0,0 1 0,0-22 16,0 0-16,0 0 0,0 0 0,0 0 15,0 1-15,21-22 31,0-22-15,1 1-16,-22 0 0,21 0 0,0 0 16,0 0-16,-21-1 0,21 1 15,0 21-15,1 0 16,-1 0-16,0 0 16,-21 21-16,21 1 15,-21-1-15,21 0 0,0-21 0,-21 21 16,22 0-16,-1 0 0,0 1 15,0-22-15,21 21 0,-20 0 0,20-21 16,-21 0-16,21 21 0,1-21 0,-1 0 16,0 0-16,1 0 0,-22 0 0,21 0 15,1 0-15,-22-21 0,21 0 0,-21 0 16,0 21-16,1-22 0,-1 1 16,0 0-16,-21-21 0,0 21 0,0-22 15,0 1-15,0 21 0,0-22 16,0 1-16,-21 21 0,0-21 0,-1 20 0,1 1 15,21 0-15,-21 0 16,0 21-16,0 0 0,0 0 0,-1 0 16,1 21-16,0 0 0,0 0 0,0 1 15,0-1-15,-1 21 0,1-21 0,21 22 16,0-22-16,0 21 0,0 0 0,0-20 16,0-1-16,0 21 0,21-21 15,1 0-15,-1 1 0,0-22 0,0 21 16,0-21-16,0 0 0,1 0 0,20 0 15,-21 0-15,0 0 0,0 0 0,1-21 16,-1-1-16,0 22 0,0-21 16,-21 0-16,21 0 0,-21 0 15,21-22-15,-21 22 0,0 0 0,0 0 16,0-21-16,0 20 0,0 1 0,0 0 16,0 42 15,0 0-31,0 1 15,0-1-15,0 21 0,0-21 0,0 0 16,0 1-16,22-1 0,-22 0 0,21 0 16,0-21-16,0 21 0,0-21 0,0 0 15,1 0-15,-1 0 0,0 0 16,0 0-16,0 0 0,0 0 16,1 0-16,-1-21 0,-21 0 0,21 21 15,-21-21-15,0 0 0,0-1 16,0 1-16,0 0 0,0 0 0,0-21 15,0 20-15,0 1 0,0 0 16,0 0-16,0 0 0,0 0 0,21 21 31,-21 21-31,0 0 16,0 0-16,0 0 0,0 0 16,0 1-16,0-1 0,0 0 0,0 0 15,0 0-15,0 0 0,0 1 16,0-1-16,-21-21 0,21 21 0,0 0 15,-21-21-15,21 21 0,-21-21 16,-1 0 0,22-21-1,0 0-15,0 0 0,0 0 16,0-1-16,0-20 0,22 21 0,-1 0 16,0 0-16,0-22 0,0 22 15,0 0-15,1 0 0,20 0 0,-21-1 16,21 1-16,-20 21 0,20 0 15,-21 0-15,0 0 0,0 21 0,1 1 0,-1-1 16,0 0-16,0 0 0,-21 21 16,0-20-16,0 20 0,0-21 15,0 21-15,0-20 0,0 20 0,0-21 16,0 0-16,0 0 0,0 1 0,0-1 16,0 0-16,0-42 46,21 21-46,0-21 0</inkml:trace>
  <inkml:trace contextRef="#ctx0" brushRef="#br0" timeOffset="83495.24">12234 14774 0,'0'-21'0,"0"42"0,-21-42 16,21 0-16,0 0 0,21 21 16,0-21-16,1 21 0,-1 0 15,21 0-15,-21-21 0,22 21 16,-1 0-16,-21 0 0,21 0 15,1 0-15,-22 0 0,0 0 0,0 0 16,-42 0 15,0 0-31,0 0 0,0 0 16,-1 0-16,1 0 0,0 0 0,-21 0 16,21 0-16,-1 0 0,1 0 0,-21 0 15,21 0-15,0 0 0,-1 0 16,-20 0-16,21 0 0,0 21 0,0-21 15,-22 21-15,22 0 0,0-21 16,0 21-16,21 0 0,-21-21 0,21 22 16,0-1-16,-22 0 15,22 0-15,0 0 16,-21 0-16,42-21 62,1 0-62,-1 0 0,0 0 0,0 0 16,0 0-16,0 0 0,22 0 0,-22 0 16,0 0-16,21 0 0,-20 22 0,20-1 15,-21-21-15,0 21 0,0 0 16,1 0-16,-1-21 0,0 21 0,-21 1 16,21-1-16,-21 0 0,0 0 15,0 0-15,0 0 0,-21-21 0,0 22 16,-22-1-16,22 0 0,-21-21 0,21 21 15,-22-21-15,1 0 0,0 0 16,21 21-16,-22-21 0,1 0 0,21 0 16,0 0-16,-22 0 0,22 0 0,0 0 15,21-21-15,-21 0 16,21 0-16,0 0 16,21 21-16,0 0 0,0-22 15,22 1-15,-22 21 0,21-21 0,0 21 16,1-21-16</inkml:trace>
  <inkml:trace contextRef="#ctx0" brushRef="#br0" timeOffset="84106.55">12721 14965 0,'0'0'15,"64"0"-15,-22-21 0,0 21 0,-21-21 0,22 21 16,-22-22-16,-42 22 31,0 0-31,-1 0 16,1 0-16,-21 22 0,21-1 0,0 0 15,-1 0-15,1 0 0,0 0 0,21 1 16,0-1-16,0 21 0,0-21 0,0 0 16,0 1-16,0-1 0,21 0 15,0 0-15,1-21 16,-1 0-16,0 21 0,21-21 0,-21 0 16,1 0-16,-1 0 0,0 0 0,0 0 15,0 0-15,0-21 0,-21 0 0,0 0 16,0 0-16,0-1 0,0-20 15,0 21-15,0 0 16,0 0-16,0-1 0,0-20 0,0 21 16,0 0-16,0 0 0,0-1 0,22 1 15,-1 0-15,0 0 0,0 0 16,0 21-16,0 0 0,1 0 0,20 0 16,-21 0-16,0 0 0,0 21 0,1 0 15,-22 0-15,0 0 0,21 1 16,-21-1-16,0 21 0,0-21 0,0 0 15,0 22-15,0-22 0,0 21 0,0-21 16,0 22-16,0-22 0,0 0 16,0 0-16,0 0 0,0 1 0,0-1 15,21 0-15,0-21 0,0 0 0,0 0 16,1 0-16,-1 0 0,0 0 0,0-21 16,0 21-16,0-21 0,22-1 15,-22 1-15,0 0 0,0 0 0,-21 0 16,0-22-16,21 22 0,-21-21 15,0 21-15,0-22 0,0 22 0,-21-21 16,0 21-16,0 0 0,0-1 0,-22 1 16,22 0-16,-21 0 0,21 21 15,0 0-15,-22 0 0,22 0 0,0 0 16,0 0-16,0 0 0,-1 0 16,22 21-1</inkml:trace>
  <inkml:trace contextRef="#ctx0" brushRef="#br0" timeOffset="84848.63">15007 14626 0,'-21'-21'0,"0"0"16,0 21-16,-1-21 0,1 0 16,21-1-16,-21 1 0,0 21 0,21-21 15,0 42 17,0 0-32,0 1 15,0 20-15,0-21 0,0 21 0,0 1 16,0-1-16,0 0 0,0-20 0,0 20 15,0 0-15,0-21 0,0 22 0,-21-22 16,21 21-16,0-21 0,-21 1 0,21-1 16,0 0-16,0 0 15,0-42 1,0 0 0,21 0-16,0-1 0,0 1 15,0 0-15,0 0 16,1 0-16,-22 0 0,21-1 0,0 1 0,0 0 15,0 21 1,0 0-16,1 21 16,-22 0-16,0 1 0,21-1 15,-21 0-15,21 0 0,-21 0 16,21 0-16,-21 1 0,21 20 0,0-21 16,1 0-16,-1-21 0,0 21 0,0 1 15,21-22-15,-20 0 0,-1 0 0,21 21 16,-21-21-16,22 0 0,-22 0 15,21 0-15,-21-21 0,22 21 0,-22-22 16,0 1-16,21 21 0,-21-21 0,1-21 16,-1 21-16,0-1 0,0 1 0,-21-21 15,0 21-15,0-22 0,0 1 16,0 21-16,0 0 0,0-22 16,0 22-16,-21 21 15,0 0-15,0 0 0,-1 21 0,1 1 16,0-1-16,0 0 0,0 0 0,21 0 15,0 0-15,-21 1 0,21-1 16,0 0-16,0 0 0,0 0 0,21 0 16,-21 1-16,21-1 0,0-21 0,21 21 15,-20 0-15,-1-21 0,21 0 0,-21 0 16,22 0-16,-22 0 0,21 0 16,-21 0-16,22-21 0,-22 21 15</inkml:trace>
  <inkml:trace contextRef="#ctx0" brushRef="#br0" timeOffset="86078.86">17526 14605 0,'0'-42'15,"0"21"-15,0-1 16,0 1-16,0 0 0,0-21 16,0 21-16,0-1 0,0 1 0,0 0 15,0 0-15,0 0 0,-21 0 0,0 21 16,-1 0-16,1 0 0,-21 0 0,21 0 15,-22 21-15,1 0 0,0 0 16,21 0-16,-22 22 0,1-1 0,21 0 16,-22 22-16,22-22 0,-21 22 15,21-22-15,0 21 0,21-20 0,0 20 16,-22-20-16,22-1 0,0 0 16,0 1-16,0-1 0,22 0 0,-1-21 15,21 22-15,-21-22 0,22 0 0,-1 0 16,0-21-16,1 21 0,20-21 0,-21 0 15,22 0-15,-1 0 0,-20 0 16,20 0-16,1-21 0,-22 21 0,22-21 16,-22 0-16,0 0 0,1 0 0,-22-1 15,21-20-15,-21 21 0,0 0 0,-21-22 16,0 22-16,0-21 0,0 21 0,0 0 16,0-1-16,0 1 15,-21 0-15,0 21 0,0 0 0,0 0 16,0 0-16,-22 0 0,22 0 0,0 21 15,0 0-15,-22 1 0,22-1 0,0 0 16,0 0-16,0 0 0,0 0 0,-1 22 16,22-22-16,0 0 0,0 0 15,0 0-15,0 1 0,22-1 16,-1 0-16,21-21 0,-21 0 16,0 0-16,1 0 0,20 0 15,-21 0-15,21-21 0,-20 21 0,20-21 16,-21 21-16,0-22 0,0 1 15,1 0-15,-1 0 0,0 0 0,-21 0 16,0-1-16,0 1 0,0 0 0,0 0 16,0 0-16,0 42 31,0 0-31,0 0 16,0 0-16,0 1 0,0-1 0,0 0 15,0 0-15,0 0 0,0 0 0,21 1 16,-21-1-16,21-21 0,0 0 0,1 0 15,-1 0-15,0 0 0,21 0 16,-21 0-16,1 0 0,20 0 0,-21-21 16,0 21-16,22-22 0,-22 22 0,0-21 15,0 0-15,-21 0 0,0 0 16,0 0-16,0-1 0,0 1 16,0 0-16,0 0 0,0 0 15,0 42 1,-21 0-1,21 0-15,0 0 0,0 1 0,0-1 16,0 0-16,0 0 0,0 0 16,0 0-16,0 1 0,0-1 0,0 0 15,-21 0-15,21-42 47,0 0-31,0 0-16,0-1 0,0 1 15,0 0-15,0-21 0,0 21 0,0-1 16,0 1-16,0-21 0,0 21 0,21 0 16,0-1-16,0-20 0,0 21 0,1 21 15,-1-21-15,21 21 0,-21 0 16,22 0-16,-22 0 0,21 0 0,-21 21 16,0 0-16,1 0 0,-1 0 0,0 1 15,0 20-15,-21-21 0,0 0 16,0 0-16,0 22 0,0-22 15,0 0-15,0 0 0,0 0 0,0 1 16,0-1-16,0 0 0,-21-21 31,0 0-15,21-21-16</inkml:trace>
  <inkml:trace contextRef="#ctx0" brushRef="#br0" timeOffset="87146.77">20362 14584 0,'0'0'0,"0"-21"0,0 0 15,0-22-15,0 22 0,0-21 0,21 21 16,-21-22-16,22 22 0,-22 0 15,0 0-15,0 0 0,0 42 16,0 0 0,0 21-16,0 1 0,0-1 0,-22 21 15,22-20-15,-21-1 0,21 22 16,-21-22-16,21 0 0,-21 1 0,21-1 16,-21-21-16,0 21 0,21-20 0,0-1 15,0 0-15,0 0 0,21-42 47,0 21-47,0-21 16,0 0-16,0-1 0,1 1 0,-1 0 15,0 0-15,0-21 0,0 20 16,0 1-16,-21 0 0,22 0 0,-1 21 16,-21 21-1,21 0-15,-21 0 16,0 1-16,21-1 0,-21 0 15,0 0-15,21 21 0,-21-20 0,0-1 16,21 0-16,1 0 0,-1 0 16,0 0-16,0-21 0,-21 22 0,21-22 15,0 0-15,1 0 16,-1 0-16,0 0 0,0 0 0,21 0 16,-20-22-16,-1 22 0,0-21 0,0 0 15,0 0-15,0-21 0,-21 20 16,22 1-16,-22-21 0,21 0 15,0 20-15,-21-20 0,21 0 0,-21-1 16,21-20-16,-21 21 0,21 20 0,1-20 16,-22 21-16,0 0 0,21 0 0,-21-1 15,21 22-15,-21 22 16,0-1-16,0 0 0,0 21 16,0-21-16,0 22 0,0-1 0,-21 0 15,0-20-15,-1 20 0,22 0 16,0 1-16,0-22 0,-21 21 0,21-21 15,0 22-15,0-22 0,0 0 16,0 0-16,0 0 0,0 0 0,21-21 16,1 0-16,-1 0 15,0 0-15,0 0 0,0 0 16,22 0-16,-22-21 0,0 21 16,21-21-16,-21 0 0,1 0 0,-1 21 15,0-21-15,0-1 0,0 1 16,-21 0-16,0 0 0,0 0 0,0 0 15,0 42 17,0 0-32,0 0 15,-21 0-15,21 0 0,0 1 0,-21-1 16,21 0-16,0 0 0,0 0 16,0 0-1,0-42 16</inkml:trace>
  <inkml:trace contextRef="#ctx0" brushRef="#br0" timeOffset="87322.67">21526 14563 0,'0'0'0,"0"-21"0,0-1 0,-21 22 16,21-21-16,-21 21 15,21-21-15,21 21 63</inkml:trace>
  <inkml:trace contextRef="#ctx0" brushRef="#br0" timeOffset="87562.54">22013 14351 0,'0'0'16,"0"-21"-1,0 42 1,0 0-16,0 0 0,0 1 16,-21 20-16,21 0 0,0 1 0,0-1 15,-21 0-15,21 1 0,-21-1 0,21 0 16,0 1-16,-21-1 15,21 0-15,-22-21 0,1 22 0,21-22 16,0 0-16,-21 0 0,0 0 0,21 1 16,-21-22-1,0 0-15</inkml:trace>
  <inkml:trace contextRef="#ctx0" brushRef="#br0" timeOffset="88131.22">21632 14880 0,'0'0'0,"21"0"32,1 0-32,-1-21 15,0 21-15,21-21 0,-21 21 0,22 0 16,-1-21-16,0 21 0,22-21 0,-22-1 16,1 22-16,-1-21 0,0 0 0,1 0 15,-1 0-15,0 0 0,-21-1 16,1 1-16,-1-21 0,0 21 0,-21 0 15,0-22-15,0 22 0,0 0 0,0 0 16,0 0-16,0-1 16,-21 22-16,0 0 15,-1 22-15,22-1 0,0 0 0,0 21 16,-21-21-16,21 22 0,0-1 0,-21-21 16,21 22-16,0-1 0,0 0 15,-21-21-15,21 22 0,-21-1 16,21-21-16,0 22 0,0-22 0,-21 0 15,21 0-15,-22 0 0,22 0 0,0 1 16,0-44 31,0 1-47,22 0 0,-1 0 16,-21 0-16,21 0 0,0-1 15,0 1-15,0 0 0,1 0 0,-1 0 0,0 0 16,0 21-16,0 0 15,0 0-15,1 0 16,-22 21-16,21 0 0,-21 0 16,0 0-16,0 0 0,0 1 15,0-1-15,0 0 16,0 0-16,0 0 0,0 0 16,0 1-1,21-22 1,0 0-16,0 0 0,0 0 15</inkml:trace>
  <inkml:trace contextRef="#ctx0" brushRef="#br0" timeOffset="90099.03">23029 14796 0,'21'-22'0,"-21"-20"16,0 21-16,0 0 15,0 0-15,0-1 16,-21 1-16,0 21 0,0 0 15,0 0-15,0 0 0,-22 0 0,22 0 16,0 21-16,0-21 0,0 22 16,-1-1-16,1 0 0,0 0 0,0 21 15,0-20-15,21-1 0,0 0 0,0 0 16,0 21-16,0-20 0,0-1 0,0 0 16,0 0-16,0 0 15,21 0-15,0-21 16,0 0-16,0 0 0,1 0 0,-1 0 15,0 0-15,0 0 0,0 0 0,0 0 16,1-21-16,-1 0 0,0 21 0,0-21 16,-21-21-16,0 20 0,21 1 15,-21-21-15,21 0 0,-21-1 0,22 1 16,-1-22-16,-21 22 0,21-21 0,0-1 16,0 22-16,0-22 0,-21 22 0,22 0 15,-1-1-15,0 1 16,-21 21-16,21 0 0,-21-1 0,0 1 0,0 42 31,0 1-15,-21-1-16,21 0 0,-21 21 15,0 1-15,21-22 0,-22 21 0,22 0 16,-21 1-16,0-1 0,21 0 0,0 1 16,0-1-16,0 0 0,0-20 0,0 20 15,0-21-15,0 21 0,0-20 16,0-1-16,0 0 0,21 0 15,0 0-15,1-21 0,-1 0 16,0 0-16,0 0 0,0 0 0,0 0 16,1 0-16,-1-21 15,0 0-15,0 0 0,-21 0 0,0-1 16,21 1-16,-21-21 0,0 21 0,0-22 16,0 22-16,0 0 0,0-21 0,0 21 15,0-1-15,-21 22 16,0 0-16,21 22 15,0-1-15,0 0 16,0 0-16,0 0 0,0 0 0,0 1 16,21-1-16,-21 0 0,21 0 0,0 0 15,1 0-15,-22 1 0,21-1 16,0 0-16,0 0 0,0-21 16,0 21-16,-21 0 0,22-21 0,-1 22 15,0-22-15,0 0 0,0 0 16,0 21-16,1-21 0,-1 0 0,0 0 15,0 0-15,21 0 0,-20 0 16,20 0-16,-21 0 0,21-21 0,-20 21 16,-1-22-16,21 1 0,-21 0 0,0 0 15,1 0-15,-1 0 0,0-1 0,0-20 16,-21 21-16,0-21 0,0 20 16,0-20-16,0 21 0,0 0 0,0 0 15,0-1-15,-21 1 0,0 21 16,0 0-16,-22 0 0,22 0 0,0 0 15,0 21-15,-22 1 16,22-1-16,0 0 0,0 0 0,0 0 16,0 0-16,-1 1 0,22 20 0,-21-21 15,21 0-15,0 0 0,0 1 0,0-1 16,0 0-16,0 0 0,0 0 0,21 0 16,1 1-16,-1-22 15,0 21-15,0-21 0,0 0 16,0 0-16,1 0 0,-1 0 15,0 0-15,0-21 0,-21-1 0,21 1 16,0 0-16,-21 0 0,22 0 16,-22 0-16,21-1 0,0-20 15,-21 21-15,0 0 0,21-22 0,-21 22 16,21 0-16,-21 0 0,0 42 31,0 0-15,0 0-16,-21 1 0,21-1 0,-21 0 15,21 0-15,0 0 0,0 0 0,0 1 16,0-1-16,0 0 0,0 0 0,0 0 16,21 0-16,0-21 15,0 22-15,1-22 16,-1 0-16,0 0 0,0 0 16,0 0-16,0 0 0,1-22 15,-22 1-15,21 0 0,0 0 16,0 0-16,0 0 0,-21-1 0,21 1 15,1 0-15,-22-21 0,21 21 0,-21-1 16,21 1-16,-21 0 0,21 0 0,-21 0 16,0 42 15,0 0-31,0 0 0,-21 0 16,21 1-16,-21-1 0,21 0 15,0 0-15,0 0 0,0 0 0,0 1 0,0-1 16,0 0-16,0 0 15,0 0-15,21 0 0,0-21 16,0 0-16,0 22 0,1-22 16,-1 0-16,0 0 0,0 0 15,0 0-15,0-22 0,1 22 0,-1-21 16,0 0-16,0 0 0,0 0 16,0 0-16,-21-1 0,0 1 0,22 0 15,-1 0-15,-21 0 0,0 42 47,-21 0-47,21 0 0,-22-21 0,22 21 16,0 1-16,0-1 0,0 0 15,0 0-15,0 0 0,0 0 16,0 1-16,0-1 0,22 0 16,-1-21-1,0 0-15,0 0 0,0 0 16,0 0-16,1 0 0,-1 0 0,0 0 15,0 0-15,0-21 0,0 21 16,-21-21-16,0-1 0,0 1 16,22 0-16,-22 0 0,0 0 0,0-22 15,0 22-15,0-21 0,0 21 16,0 0-16,0-22 0,0 22 0,0 0 0,0 0 16,-22 0-16,22-1 15,-21 22-15,21-21 0,-21 21 16,0-21-16,42 21 47,0 0-47,0 0 15,1 0-15,-1 0 0,0 0 0,0 0 16,0 0-16,0 0 0,1 0 0,-1 0 16,0 0-16,0 0 15,0 0-15,0 0 16,-21-21-1,-21 42 32,0-21-47,0 21 0,0 0 16,0-21-16,-1 22 0,1-22 16,0 21-16,0-21 15</inkml:trace>
  <inkml:trace contextRef="#ctx0" brushRef="#br1" timeOffset="95287.1">21823 2709 0,'-21'0'16,"-1"0"0,1 0-16,0 0 0,0 0 15,0 0-15,0 0 0,-1 0 0,1 0 16,0 0-16,0 0 0,0 0 0,0 0 15,-1 0 1,1 0 0,42 0-1,1 0-15,20 0 16,0 0-16,1 0 0,-1 0 0,21 22 16,1-22-16,-22 0 0,22 0 0,-1 0 15,1 0-15,-1 21 0,1-21 16,-1 0-16,-20 0 0,20 0 0,1 0 15,-22 0-15,0 0 0,1 0 0,-1 0 16,0 0-16,-21 0 0,1 0 16,-1 0-16,0 0 0,0 0 15,-42 0 32,0 0-31,0 0-16,-1 0 0,1 0 15,0 0-15,0 0 0,0 0 16,0 0-16,-1 0 0,-20 0 0,21 0 16</inkml:trace>
  <inkml:trace contextRef="#ctx0" brushRef="#br1" timeOffset="95646.9">21907 2752 0,'0'0'0,"-21"0"0,-42 0 15,42 0-15,-1 0 16,22 21 0,22-21 15,-1 21-31,21-21 0,-21 0 16,22 0-16,-1 0 0,0 0 0,1 0 15,-1 0-15,0 0 0,1 0 0,20 0 16,-21 0-16,1 0 0,-1 0 15,0 0-15,1 0 0,-1 0 0,0 0 16,-20 0-16,-1 0 0,21 0 16,-21 0-16,0 0 15,-21-21 17,0 0-1,-21 21-31,21-21 0,0-1 15,0 1-15</inkml:trace>
  <inkml:trace contextRef="#ctx0" brushRef="#br1" timeOffset="96123.63">22754 2392 0,'-63'-21'16,"41"21"-16,1 0 15,0 0-15,0 21 16,21 0 0,0 0-16,0 0 0,0 1 15,0-1-15,21 0 0,0 0 0,0-21 16,1 21-16,-1 0 16,0 1-16,0-22 0,0 21 0,22-21 15,-22 0-15,0 0 0,0 0 0,21 0 16,-20 0-16,-1 0 0,0 0 15,0 0-15,0 0 0,0 0 0,1 0 16,-1 0-16,-21 21 16,0 0-1,-21 0-15,-1-21 0,22 21 16,-21 1-16,0-22 0,-21 21 0,21 0 16,-1 0-16,-20 0 0,0 0 0,21 1 15,-22-1-15,1 0 16,0 21-16,-1-21 0,22 1 0,-21-1 15,21 0-15,-22-21 0,22 21 0,0 0 16,0 0-16,21 1 0,-21-22 16,-1 21-1,44-21 32,-1 0-47,-21-21 16</inkml:trace>
  <inkml:trace contextRef="#ctx0" brushRef="#br1" timeOffset="103175.04">23431 2159 0,'0'21'47,"22"-21"0,-1 0-47,0 0 0,0 0 15,0 0-15,0 0 0,1-21 0,-1 21 16,0 0-16,0-21 0,0 21 16,-21-21-16,21 0 0,1 21 0,-1-22 15,-21 1-15,0 0 16,21 21-16,-21-21 15,0 0-15,-21 21 47,21 21-31,-21 0 0,-1 0-1,22 0 1,0 1-16,-21-22 15,21 21-15,0 0 16,0 0-16,0 0 16,0 0-16,0 1 0,-21-1 15,21 0-15,0 0 0,-21 21 0,21-20 16,0-1-16,0 0 0,0 21 16,0-21-16,0 1 0,0-1 0,0 0 15,0 21-15,0-21 0,0 1 16,0-1-16,0 0 0,0 0 15,0 0-15,0 0 16,0 1 0,-21-22-1,0 21-15,-1-21 0,1 0 16,0 0-16,0 0 0,0 0 16,0 0-16,-1 0 0,1 0 15,0 0-15,21-21 16,-21 21-16,21-22 0,-21 22 15,21-21-15,0 0 0,21 21 63,0 0-63,0 0 16,0 0-16,1 21 15,-1-21-15,0 0 0,21 0 0,-21 0 16,1 0-16,20 0 0,-21 0 15,21 0-15,-20-21 0,20 21 0,-21-21 16,0 21-16,22-21 0,-22 21 16,0-21-16,0-1 0,0 22 0,0-21 15,1 0-15,-1 0 0,-21 0 0,21 0 16,0-22-16,-21 22 0,0 0 16,21 0-16,-21-22 0,21 22 0,-21 0 15,0 0-15,0 0 0,0-22 0,22 22 16,-22 0-16,0 0 0,21 0 15,-21 0 1,0 42 15,-21-21-31,21 21 16,-22-21-16,22 21 0,0 0 0,0 0 16,-21 1-16,21 20 0,-21-21 0,21 0 15,0 22-15,0-22 0,-21 21 16,0-21-16,21 22 0,-21-1 0,-1-21 15,22 21-15,0-20 0,-21 20 0,21-21 16,-21 21-16,21-20 0,0 20 16,-21-21-16,21 0 0,-21 22 0,21-22 15,-21 0-15,21 0 0,0 21 0,0-20 16,0-1-16,0 21 0,0-21 0,0 22 16,0-22-16,0 21 0,0-21 15,0 22-15,0-22 0,0 0 16,0 0-16,0 0 0,0 0 0,21 1 15,0-22-15,0 0 0,0 0 16,0 0-16,1 0 0,-1 0 16,0 0-16,0-22 0,0 1 15,0 0-15,1 0 0,-1 21 16,-21-21-16,21 0 0,-21-22 0,21 22 16,-21 0-16,0 0 0,0 0 0,0-22 15,0 22-15,0-21 0,0 21 16,0-1-16,0-20 0,-21 21 15,0 0-15,-22-22 0,22 22 0,0 0 16,0 0-16,0 21 0,-22-21 0,43 0 16,-21 21-16,0 0 15,42 0 17,0 0-32,1 0 0,-1 0 15,0 0-15,0 0 16,0 0-16,0 0 0,1 0 0,-22-22 15,21 22-15,0 0 0,-21-21 16,21 21-16,0-21 0,0 0 16,1 21-16,-22-21 0</inkml:trace>
  <inkml:trace contextRef="#ctx0" brushRef="#br1" timeOffset="105459.1">18478 6562 0,'0'0'16,"-21"0"-1,0 0-15,0 0 16,0 0 0,42 0 15,0-21-31,0 21 15,22 0-15,-1 0 0,-21 0 0,21 0 16,22-22-16,-22 22 0,1 0 0,20 0 16,-21 0-16,1 0 0,20 0 0,-20 0 15,-1 0-15,0 0 0,1 0 16,-1 0-16,0 0 0,-21 0 0,22 0 16,-22 0-16,0 0 0,0 0 15,0 0-15,1 0 16,-44 0 15,1 0-15,0 0-16,0 0 0,0 0 15,-22 0-15,22 0 0,0 0 0,-21 0 16,21 0-16,-22 0 0,22 0 0,-21 0 16</inkml:trace>
  <inkml:trace contextRef="#ctx0" brushRef="#br1" timeOffset="105763.36">18500 6562 0,'0'0'0,"21"0"32,0 0-32,0 0 0,21 0 15,-20 0-15,20 0 0,0 0 16,1 0-16,20 0 0,-21 0 0,1 0 15,-1 0-15,0 0 0,1 0 0,-1 0 16,0 0-16,1 0 0,-22 0 0,21 0 16,1-21-16,-22 21 0,0 0 15,0 0-15,0 0 0,0 0 16,-21-22 15,0 1-15,-21 0-1,21 0-15</inkml:trace>
  <inkml:trace contextRef="#ctx0" brushRef="#br1" timeOffset="106191.11">19304 6223 0,'-42'-21'15,"20"21"1,1 0-16,0 0 0,21 21 31,0 0-15,0 0-16,0 1 0,21-1 15,0-21-15,1 21 0,-1 0 16,0-21-16,0 21 0,0 0 0,0-21 16,1 22-16,-1-1 0,21-21 0,-21 21 15,0 0-15,1-21 0,-22 21 16,21-21-16,0 21 0,0-21 15,-21 22-15,0-1 16,0 0 0,-21-21-16,0 21 0,0 0 15,-1-21-15,1 21 0,0 1 0,-21-1 16,-1 0-16,22 0 0,-21 21 16,0-20-16,-1-1 0,1 21 0,21-21 15,-22 0-15,1 1 0,0 20 0,21-21 16,-1 0-16,1 0 0,0-21 0,0 22 15,21-1-15,0 0 16,21-42 15,0 21-31,-21-21 16</inkml:trace>
  <inkml:trace contextRef="#ctx0" brushRef="#br1" timeOffset="112706.87">21188 6329 0,'21'0'63,"0"-21"-32,0 21-31,0 0 16,-21-21-16,22 21 15,-1 0-15,-21-22 0,21 22 16,-21-21-16,21 21 0,0 0 16,-21-21-1,-21 21 595,0 0-610,0 0 15,0 21-15,-1 0 16,1 1-16,0-22 16,21 21-16,0 0 0,-21-21 0,21 21 15,-21 0-15,21 0 0,-21 1 0,21-1 16,0 0-16,0 0 0,0 0 15,0 0-15,0 1 16,0-1 0,21-21-1,-21 21-15,21-21 16,0 0-16,0 0 0,0 0 16,1 0-1,-1 0-15,0 0 0,0 21 16,0-21-1,-21 21 1,0 0 156,0 1-141,0-1-31,0 0 16,0 0-16,0 0 15,0 0-15,0 1 32,0-1-32,-21 0 0,0-21 15,0 0-15,0 21 0,-1-21 0,1 0 16,0 0-16,0 21 0,0-21 0,0 0 16,-22 0-16,22 0 0,0 0 0,0 0 15,0 0-15,-1 0 0,1 0 16,0 0-16,21-21 0,-21 21 15,0 0-15,21-21 0,0 0 16,0 0 0,21-1-1,0 22-15,0 0 0,0 0 16,1 0-16,-1-21 16</inkml:trace>
  <inkml:trace contextRef="#ctx0" brushRef="#br1" timeOffset="113311.07">21675 6541 0,'0'0'0,"0"-43"16,0 64 15,-22 1-15,22-1-16,0 0 0,0 0 0,-21 21 15,21-20-15,0-1 0,0 0 0,0 21 16,0-21-16,-21 1 0,21-1 0,-21 21 16,21-21-16,-21 0 0,21 1 15,0-1-15,21-42 47,0-1-47,0 1 16,0 0-16,-21 0 0,22 21 15,-1-21-15,-21 0 0,21-1 16,0 1-16,0 21 0,-21-21 16,21 21-16,1 0 15,-22 21-15,0 0 0,0 1 16,0-1-16,21 0 16,-21 0-16,0 0 0,21-21 15,-21 21-15,21 1 0,0-22 16,0 0-16,1 0 0,-1 0 15,0 0-15,0 0 0,0 0 16,0 0-16,1 0 0,-1-22 0,-21 1 16,21 21-16,-21-21 0,21 0 15,-21 0-15,0 0 0,0-1 16,0 1-16,0 0 0,0 0 0,0 0 16,0 0-16,0-1 0,0 1 0,0 0 15,0 0-15,0 0 0,-21 21 31,21 21-15,0 0-16,0 0 16,0 0-1</inkml:trace>
  <inkml:trace contextRef="#ctx0" brushRef="#br1" timeOffset="113591.42">22415 6583 0,'0'0'0,"-21"0"16,0 0-1,21 21 1,-21 0-16,21 0 16,0 1-16,0-1 0,0 0 0,-21 0 15,21 0-15,0 0 0,0 1 0,0-1 16,0 0-16,0 0 0,-21 0 15,21 0-15,0 1 0,-22-22 16,22 21-16,0-42 47,0-1-31,0 1-16,0 0 0</inkml:trace>
  <inkml:trace contextRef="#ctx0" brushRef="#br1" timeOffset="113851.29">22394 6456 0,'-21'-21'15,"0"21"-15,21-21 63,21 21 31,0 0-79</inkml:trace>
  <inkml:trace contextRef="#ctx0" brushRef="#br1" timeOffset="114163.12">22987 6329 0,'0'0'0,"-21"0"15,0 0 1,-1 21-1,22 0-15,-21 0 0,0 1 16,21-1-16,0 0 0,-21 21 0,0-21 16,0 22-16,21-1 0,-22-21 15,1 22-15,21-22 0,0 21 0,-21-21 16,21 0-16,-21 1 0,21-1 0,-21 0 16,21 0-16,0 0 0,0 0 15,21-21 32,-21-21-47,21 21 0,-21-21 16</inkml:trace>
  <inkml:trace contextRef="#ctx0" brushRef="#br1" timeOffset="114355.01">22691 6731 0,'0'0'0,"21"-21"47,0 21-47,0 0 0,0 0 0,0-21 16,1 21-16,-1 0 0,0 0 0,21 0 15,-21 0-15,1 0 16,-1-21-16,0 21 0,0 0 16,0 0-16,0-22 0</inkml:trace>
  <inkml:trace contextRef="#ctx0" brushRef="#br1" timeOffset="114674.72">23304 6519 0,'0'0'0,"-21"0"31,21 22-15,-21-1-16,0 0 16,21 0-16,-21 0 0,21 0 0,0 1 15,-21-1-15,21 0 0,-22 0 16,22 0-16,0 0 0,0 1 0,0-1 16,0 0-16,0 0 15,0 0-15,22-21 16,-1 0-16,-21 21 0,21-21 15,0 0-15,0 0 0,0 0 16,1 0-16,-1 0 16,0-21-16,0 21 0,0-21 15</inkml:trace>
  <inkml:trace contextRef="#ctx0" brushRef="#br1" timeOffset="115214.41">23685 6308 0,'0'0'16,"0"-21"-16,-21 42 31,21 0-31,0 0 16,0 0-16,0 0 0,-21 22 16,21-22-16,0 21 0,-21-21 15,21 22-15,0-22 0,0 21 0,0-21 16,0 1-16,-21 20 0,21-21 0,0 0 15,-21 0-15,21 1 0,-22-1 16,22 0-16,0 0 16,0-42 31,0 0-47,22 0 15,-1-1-15,0 1 0,0 0 16,0 0-16,0 0 0,1 0 15,20-1-15,0 1 0,1 0 0,-1 21 16,21 0-16,-20-21 0,-1 21 16,0 0-16,1 0 0,-22 21 0,0-21 15,0 21-15,0 0 0,-21 1 0,22-1 16,-22 0-16,0 0 0,0 0 16,0 0-16,0 1 0,0-1 15,-22-21-15,1 21 0,0 0 0,0 0 16,0-21-16,21 21 15,-21-21-15,-1 0 0,22 22 16,-21-22 0,0 0-1,0 0 17</inkml:trace>
  <inkml:trace contextRef="#ctx0" brushRef="#br1" timeOffset="116635.22">17801 10372 0,'0'0'0,"-21"0"0,0 0 15,0 0-15,-1 0 0,1 0 16,0 0-16,0 0 0,0 0 15,0 0-15,21-21 32,21 21-32,0 0 0,0 0 15,0 0-15,0 0 0,22 0 0,-1-22 16,-21 22-16,22 0 0,-1 0 16,0 0-16,1 0 0,-1 0 0,0 0 15,1 0-15,-1 0 0,0 0 0,1 0 16,-22 0-16,21 0 0,-21 0 0,0 0 15,22 0-15,-22 22 0,0-22 16,0 0-16,-42 0 47,0 0-31,0 0-16,0 21 0,-22-21 15,22 0-15,0 0 0,0 0 0,-22 0 16,22 0-16,0 0 0,-21 0 0,21 21 15,-22-21-15</inkml:trace>
  <inkml:trace contextRef="#ctx0" brushRef="#br1" timeOffset="116948.04">17716 10414 0,'0'0'0,"-21"0"0,42 0 31,1 0-15,-1 0-16,21 0 0,-21 0 16,0 0-16,22 0 0,-22 0 0,0 0 15,21 0-15,1-21 0,-22 21 0,21 0 16,1 0-16,-22 0 0,21 0 16,0 0-16,-20 0 0,20 0 0,-21 0 15,0-21-15,0 21 0,1 0 16,-1 0-16,0 0 0,0 0 31,-21-21-15,0-1-16,0 1 15,0 0-15,0 0 0</inkml:trace>
  <inkml:trace contextRef="#ctx0" brushRef="#br1" timeOffset="117375.17">18373 10097 0,'42'105'0,"-84"-210"0,20 105 15,22-22-15,-21 22 16,21 22 15,0-1-15,21-21-16,1 21 16,-22 0-16,21-21 0,0 21 0,0-21 15,0 21-15,0-21 0,1 22 0,-1-22 16,0 0-16,0 21 0,0 0 0,0-21 15,1 0-15,-1 0 0,-21 21 16,21-21-16,0 0 0,-21 21 16,21-21-1,-21 21-15,0 1 16,0-1-16,-21 0 16,0 0-16,0 0 0,-22 0 15,22 1-15,-21-1 0,21 0 16,-22 0-16,1 0 0,0 22 0,-22-22 15,22 0-15,0 0 0,20 0 16,-20 0-16,21 1 0,-21-1 0,20-21 16,22 21-16,0 0 0,-21-21 0,42 0 62,-21-21-62,22 0 0,-1 21 16,-21-21-16,21 21 0,-21-22 0</inkml:trace>
  <inkml:trace contextRef="#ctx0" brushRef="#br1" timeOffset="122039.34">20489 10012 0,'0'0'0,"0"21"31,0 0 0,21-21-15,1 0-16,-1 0 15,0 0-15,0 0 16,0 0-16,0-21 16,1 21-16,-1 0 0,-21-21 0,21 21 15,0-21-15,0 21 0,0-21 0,-21-1 16,22 22-16,-1-21 15,-21 0-15,0 0 16,0 0 0,0 0-1,21 21 157,-21-22-125,21 22-16,-21-21 32,0 0 77,0 42 220,0 0-360,0 1 15,0-1-15,0 0 16,0 0-16,0 0 0,0 0 0,0 1 16,0-1-16,0 21 0,0-21 0,-21 0 15,21 1-15,-21 20 0,21-21 16,0 0-16,-21 0 0,21 1 0,0-1 16,0 21-16,0-21 0,0 0 15,0 1-15,0-1 0,0 0 16,0 0-16,-22-21 0,22 21 15,-21-21-15,21 21 0,0 1 16,-21-22-16,0 0 0,0 0 0,0 0 16,-1 0-16,1 0 15,0 0-15,0 0 0,0 0 0,0 0 16,-1 0-16,22-22 16,-21 22-16,21-21 0,0 0 15,0 0 1,0 0-16,0 0 15,21 21-15,-21-22 16,22 1-16,-1 0 0,0 21 16,0-21-16</inkml:trace>
  <inkml:trace contextRef="#ctx0" brushRef="#br1" timeOffset="122510.6">21145 9927 0,'0'0'0,"0"-21"0,0 0 15,0 0-15,0 0 0,0-1 16,0 44 31,-21-1-47,21 0 0,-21 21 0,21 1 16,-21-22-16,21 21 0,0 0 0,-21 22 15,0-22-15,-1 22 0,22-22 0,-21 22 16,0-22-16,21 21 0,-21 1 0,0-22 15,0 22-15,21-22 0,0 0 0,-22 1 16,22-1-16,0 0 0,0-20 16,0 20-16,0-21 0,0 0 0,0 0 15,22-21-15,-1 0 0,0 0 16,0 0-16,0 0 0,0 0 16,1-21-16,-1 0 0,0 0 0,0 0 15,0 0-15,0-1 0,1 1 0,-22 0 16,21-21-16,-21 21 0,0-1 0,0-20 15,0 21-15,-21 0 0,-1 0 0,1-1 16,0 1-16,0 0 0,0 0 16,0 21-16,-1 0 0,1-21 0,42 21 47,1 0-47,20-21 0,-21 21 15,0-22-15,0 22 0,22-21 0,-22 21 16,21-21-16,1 0 0,-22 0 15,21 0-15,0-1 0</inkml:trace>
  <inkml:trace contextRef="#ctx0" brushRef="#br1" timeOffset="123247.08">22331 9652 0,'-21'42'0,"42"-84"0,-64 127 0,43-43 0,-21 0 16,0 22-16,0-1 0,0 1 0,0-1 15,-1 1-15,-20 21 0,21-22 0,-21 1 16,20-1-16,-20 1 0,21-1 16,-21 1-16,-1-22 0,22 0 0,0 1 0,-21-1 15,20-21-15,22 21 0,0-20 16,0-1-16,22-21 31,-1 0-31,0-21 0,0-1 0,0 1 16,0 0-16,22 0 0</inkml:trace>
  <inkml:trace contextRef="#ctx0" brushRef="#br1" timeOffset="123618.87">22542 10329 0,'0'22'0,"22"-22"31,-1 0-31,21 0 16,-21 0-16,0 0 0,1 0 0,20-22 16,-21 1-16,0 21 0,22-21 0,-22 21 15,0-21-15,-21 0 0,21 21 16,-21-21-16,0-1 0,0 1 16,0 0-16,-21 21 15,0 0-15,0 0 0,-1 0 0,-20 0 16,21 0-16,0 0 0,0 21 0,-1 0 15,1 1-15,0-1 0,0 21 16,0-21-16,21 22 0,0-22 16,0 21-16,0-21 0,0 0 0,0 1 15,0 20-15,0-21 0,0 0 16,21 0-16,0-21 0,0 0 0,0 22 16,1-22-16,-1 0 0,21 0 0,-21 0 15,0 0-15,22-22 0,-22 22 0,21-21 16,1 0-16</inkml:trace>
  <inkml:trace contextRef="#ctx0" brushRef="#br1" timeOffset="123879.78">23622 9779 0,'0'0'0,"0"-21"15,0 0-15,0 0 0,0-1 0,-21 22 16,0 0-1,21 43-15,-22-22 0,1 0 0,0 21 16,21 1-16,-21-1 0,0 0 0,0 1 16,21-1-16,-22 0 0,1 1 15,0-1-15,0 0 0,21 1 16,-21-1-16,21-21 0,-21 22 0,21-22 16,0 0-16,-22 0 0,22 0 0,0 0 15,0 1-15,22-22 16,-1 0-1</inkml:trace>
  <inkml:trace contextRef="#ctx0" brushRef="#br1" timeOffset="124271.56">23961 10139 0,'0'0'15,"0"-21"-15,-22 21 31,1 0-31,0 0 0,-21 0 16,21 0-16,-1 21 0,1 0 0,0-21 16,0 21-16,0 0 0,0-21 0,-1 22 15,22-1-15,0 0 0,0 0 16,0 0-16,0 0 16,22-21-16,-1 0 0,0 22 0,0-22 15,0 0-15,-21 21 0,21-21 0,1 0 16,-1 21-16,0 0 15,-21 0-15,0 0 16,-21-21 15,0 0-31,-1 0 0,1 0 16,0 0-16,0 0 0,0 0 0,0 0 16,-1 0-16,1 0 0,0 0 15,0 0-15,42-21 31,0 0-15</inkml:trace>
  <inkml:trace contextRef="#ctx0" brushRef="#br1" timeOffset="124659.33">24215 10351 0,'0'0'15,"21"0"-15,0 0 0,0 0 16,0 0-16,0 0 0,1-22 16,-1 22-16,0-21 0,0 0 15,0 21-15,0-21 0,1 0 16,-1 0-16,0-1 0,-21 1 16,21 0-16,-21 0 0,0 0 0,0 0 15,0-1-15,-21 22 16,0 0-16,0 0 15,-1 22-15,1-1 0,0-21 0,0 21 16,0 0-16,-22 0 0,22 22 0,0-22 16,0 0-16,0 0 0,21 0 15,0 22-15,0-22 0,0 0 0,0 0 16,0 0-16,0 0 0,21-21 16,0 22-16,0-22 0,0 0 15,1 0-15,-1 0 0,0 0 0,0 0 16,0 0-16,0 0 0,1-22 15,-22 1 1,0 0-16</inkml:trace>
  <inkml:trace contextRef="#ctx0" brushRef="#br1" timeOffset="125564.09">17843 15939 0,'0'0'0,"-21"0"16,42 0 15,1 0-31,-1 0 0,0 0 0,0 0 16,0 0-16,22 0 0,-22 0 0,21 0 15,0 0-15,1 0 0,-22 0 16,21 0-16,1 0 0,-1 0 0,0 0 16,1 0-16,-1 0 0,0 0 0,-21 0 15,22 0-15,-22 0 0,0 0 16,0 0-16,0 0 0,-21 21 15,-21-21 1,0 0 0,0 0-16,0 0 0,-22 0 0,22 0 15,-21 0-15,21 0 0,-22 0 0</inkml:trace>
  <inkml:trace contextRef="#ctx0" brushRef="#br1" timeOffset="125815.94">17780 15981 0,'-21'0'15,"42"0"-15,-63 0 0,20 21 0,1-21 16,21 21-16,21-21 16,1 0-16,-1 0 0,0 0 15,21 0-15,-21 0 0,22 0 16,-1 0-16,0 0 0,22 0 16,-22 0-16,1 0 0,20 0 0,-21 0 15,22 0-15,-22 0 0,1 0 0,-1-21 16,0 21-16,-21 0 0,22 0 0,-22 0 15,0-21-15,-21 0 16,0 0 0,0-1-1,-21 1 1</inkml:trace>
  <inkml:trace contextRef="#ctx0" brushRef="#br1" timeOffset="126215.22">18457 15685 0,'0'-22'0,"0"44"0,-21-44 32,21 44-17,0-1 1,0 0-16,0 0 16,21-21-16,0 21 0,-21 0 0,22-21 15,-1 22-15,0-1 0,0-21 16,-21 21-16,21-21 0,0 21 0,1-21 15,-1 0-15,-21 21 0,21-21 0,0 0 16,-21 21-16,0 1 16,0-1-16,0 0 15,0 0-15,-42-21 16,21 21-16,-1 0 0,-20 1 0,21-1 16,-21 0-16,-1 0 0,22 0 0,-21 0 15,-1 1-15,22-1 0,-21 0 16,0 0-16,20 0 0,1 0 0,0 1 15,0-1-15,0 0 0,0-21 16,-1 21-16,1-21 0,21 21 0,21-21 47,1 0-47,-1 0 0,0 0 16,0-21-16,0 21 0</inkml:trace>
  <inkml:trace contextRef="#ctx0" brushRef="#br1" timeOffset="130521.34">20532 15833 0,'0'21'15,"-22"-21"16,44 0 16,-1 0-47,0 0 16,0 0 0,0 0-16,-21-21 15,21 21-15,1 0 16,-22-21-1,21 21 17,-21-22-17,0 1 438,21 21-421,0 0 15,-21-21-47,0 0 93,0 42 110,0 0-187,0 0-16,0 1 16,0-1-16,0 0 0,0 0 15,0 0-15,0 0 0,0 1 16,0-1-16,-21 0 0,21 0 16,-21 0-16,21 0 0,0 1 15,0-1-15,-21 0 0,-1 0 16,22 0-16,-21-21 0,21 21 15,0 1-15,-21-22 0,0 0 16,0 0 0,0 0-16,-1 0 0,1 0 15,0 0-15,0-22 16,21 1-16,-21 21 16,21-21-16,0 0 15,0 0-15,0 0 16,21-1-16,0 22 15,0-21-15,0 21 0,1-21 0,-1 21 16</inkml:trace>
  <inkml:trace contextRef="#ctx0" brushRef="#br1" timeOffset="130995.59">21230 15685 0,'0'0'0,"-21"0"0,21-22 15,-21 22-15,0 0 0,-1 0 16,1 0-16,0 22 0,21-1 16,-21 0-16,0 21 0,21-21 15,-21 22-15,-1-1 0,1 0 16,21 22-16,-21-22 0,0 1 0,0 20 16,0-21-16,-1 22 0,1-22 0,0 22 15,-21-22-15,21 0 0,-1 22 0,1-22 16,0 1-16,0-1 0,0 0 0,21 1 15,0-1-15,0-21 0,0 21 16,0-20-16,0-1 0,0 0 16,21-21-16,0 0 0,0 0 0,22 0 15,-22 0-15,21-21 0,-21 0 0,22-1 16,-22 1-16,21 0 0,-21-21 16,0 21-16,1-22 0,-1 1 15,-21 21-15,0-22 0,0 22 0,0-21 16,0 21-16,-21 0 0,-1-1 0,22 1 15,-42 0-15,21 0 0,0 21 0,0 0 16,-1-21-16,1 21 0,0 0 16,42 0 15,0 0-31,1 0 0,-1-21 0,0 21 16,21-22-16,1 22 0,-1-21 0,0 21 15,1-21-15,-1 0 0,21 0 16,1 0-16</inkml:trace>
  <inkml:trace contextRef="#ctx0" brushRef="#br1" timeOffset="131334.39">22500 15812 0,'0'0'15,"-21"-22"-15,0 22 0,0-21 0,-1 21 16,1 0-16,0 0 0,21 21 16,-21 1-1,21 20-15,0-21 0,0 21 0,0 22 16,-21-22-16,21 1 0,0 20 15,0 1-15,0-22 0,-21 21 0,21-20 16,-22-1-16,1 22 0,21-43 0,-21 21 16,21 0-16,-21 1 0,21-22 15,0 0-15,-21 0 0,21 0 0,0 1 0,0-1 16</inkml:trace>
  <inkml:trace contextRef="#ctx0" brushRef="#br1" timeOffset="131679.19">22796 16510 0,'0'-21'16,"0"0"-16,22 21 16,-22-21-16,21 21 15,0-22-15,0 22 0,0-21 0,0 0 16,1 21-16,-1-21 0,0 0 0,0 21 15,0-21-15,0-1 0,-21 1 16,-21 21 15,21 21-31,-21-21 0,0 22 0,0-1 16,0 0-16,-1 0 0,1 0 0,0 22 16,0-22-16,21 0 0,-21 0 0,21 0 15,-21 0-15,21 1 0,0-1 16,0 0-16,0 0 0,0 0 15,21-21-15,0 0 0,0 0 16,0 0-16,0 0 0,1 0 0,20 0 16,-21-21-16,21 0 0,1 0 0,-1 0 15</inkml:trace>
  <inkml:trace contextRef="#ctx0" brushRef="#br1" timeOffset="131923.04">23643 16129 0,'0'-42'0,"0"84"0,0-105 0,0 20 15,0 22-15,0 0 0,0 0 0,0 0 16,0 42 0,-21 0-16,21 0 15,0 21-15,-21-20 0,0 20 0,21 0 16,-22 1-16,1-1 0,21 0 0,-21 1 16,0-22-16,0 21 0,0 0 15,21 1-15,-22-22 0,1 21 0,0-21 16,0 1-16,21-1 0,-21 0 15,21 0-15,-21 0 0,21 0 0,21-21 32,0 0-32,0 0 0,0-21 0</inkml:trace>
  <inkml:trace contextRef="#ctx0" brushRef="#br1" timeOffset="132287">24066 16341 0,'0'0'0,"0"-21"15,-21 21 1,0 0-16,0 0 16,0 0-16,-22 0 0,22 0 15,-21 21-15,21 0 0,-22-21 0,22 21 16,0 0-16,-21 0 0,21 1 0,21-1 16,0 0-16,0 0 15,0 0-15,21-21 16,0 0-16,21 21 0,-21-21 15,1 22-15,-1-22 0,21 0 0,-21 0 16,0 21-16,1-21 0,-1 0 16,-21 21-16,-21-21 31,-1 0-31,1 0 16,0 0-16,-21 0 0,21 0 0,-1 0 15,1 0-15,0 0 0,-21 0 0,21 0 16,-1 0-16,44 0 31,-1 0-31,0 0 16</inkml:trace>
  <inkml:trace contextRef="#ctx0" brushRef="#br1" timeOffset="132590.82">24278 16574 0,'21'0'16,"-42"0"-16,42-22 0,0 22 0,1-21 0,-1 0 15,0 0 1,0 0-16,-21 0 0,21-1 16,-21 1-16,0 0 0,0 0 15,-21 21 1,0 0-16,0 0 16,21 21-16,-21 0 0,-1 0 15,1 1-15,21-1 0,0 0 16,0 0-16,0 0 0,0 0 0,0 1 15,0-1-15,21-21 32,1 0-32,-1 0 15,-21-21-15,21-1 0,0 1 16,0 21-16,-21-21 0,21 0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13:50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572 0,'0'0'0,"0"21"15,0 0 1,21-21 31,0 0-47,0 0 15,0 0-15,0 0 0,1-21 16,-1 0-16,0 21 16,0-22-16,0 22 0,0-21 0,1 0 15,-22 0-15,0 0 0,21 0 0,-21-1 16,0 1-16,0 0 0,0 0 15,0 0-15,0 0 0,0-1 0,-21 1 16,21 0-16,-22 21 0,1 0 16,0 0-16,0 0 0,0 0 0,0 0 15,-1 0-15,-20 0 0,21 21 16,-21 0-16,20 1 0,-20-1 0,0 0 16,21 0-16,-22 21 0,22-20 15,0-1-15,0 0 0,0 0 16,-1 21-16,22-20 0,0-1 0,0 0 15,0 0-15,0 0 16,0 0-16,0 1 0,22-1 16,-1-21-16,0 21 0,0 0 15,0-21-15,22 21 0,-22-21 16,0 21-16,0-21 0,0 22 16,0-22-16,22 21 0,-22-21 0,0 21 15,0 0-15,0-21 0,1 21 16,-22 0-16,21 1 0,-21-1 15,0 0-15,0 0 0,0 0 16,0 0-16,0 1 0,-21-1 16,-1 0-16,1-21 0,0 21 0,0 0 15,-21-21-15,20 0 0,1 21 0,-21-21 16,21 0-16,-22 0 0,22 0 16,-21 0-16,21 0 0,0-21 0,-22 0 15,22 21-15,-21-21 0,21 0 16,-1 0-16,1-1 0,0 1 0,0 21 15,0-21-15,21 0 0,0 0 16,-21 21-16,21-21 0,0-1 31,21 44-15,0-1 0,0-21-16,-21 21 0,0 0 15,21 0-15,0 0 0,-21 1 16,0-1-16,22-21 0,-1 21 15,0 0-15,0 0 0,-21 0 16,21-21-16,0 0 0,1 22 16,-1-22-16,0 0 0,0 0 15,0 0-15,0 0 0,1 0 16,-1 0-16,0 0 0,0-22 0,21 22 16,-20-21-16,-1 0 0,21 0 15,-21 0-15,0 0 0,22-1 16,-22 1-16,0-21 0,21 21 0,-20 0 15,-1-1-15,0 1 0,0 0 16,-21 0-16,21 0 0,0 0 16,-21-1-16,0 44 62,0-1-62,0 0 0,0 0 16,0 0-16,0 0 15,0 1-15,0-1 0,0 0 0,0 0 16,0 0-16,0 0 0,0 1 16,0-1-16,22-21 15,-1 0 1,0 0-16,0 0 0,0 0 16,0 0-16,1 0 0,-1-21 15,0-1-15,0 22 0,0-21 0,-21 0 16,21 0-16,1 0 0,-22 0 15,21-1-15,-21 1 16,0 0-16,21 0 0,-21 0 16,0 0-16,0-1 0,21 1 15,-21 0 1,0 42 46,-21 0-62,21 1 0,0-1 16,0 0-16,0 0 16,-21 0-16,21 0 0,0 1 0,0 20 15,0-21-15,0 0 0,0 0 16,0 22-16,0-22 0,0 21 16,0-21-16,0 22 0,0-22 0,0 21 15,0-21-15,0 22 0,0-1 16,0-21-16,-21 22 0,21-1 0,0 0 15,0 1-15,0 20 0,0-21 0,0 1 16,0 20-16,0-20 0,-22-1 16,22 21-16,0-20 0,0-1 0,0 0 15,0 1-15,-21-1 0,0 0 0,21 1 16,-21-1-16,21 0 0,-21 1 16,0-22-16,-1 21 0,22-21 0,-21 1 15,0-1-15,0-21 0,0 21 16,0-21-16,-22 0 0,22 0 15,-21 0-15,21 0 0,-22 0 0,1 0 16,0-21-16,-1 21 0,-20-21 0,20-1 16,1 1-16,0 0 0,-1 0 15,22 21-15,-21-21 0,21 0 0,-22-1 16,22 1-16,0 21 0,21-21 0,-21 0 16,0 0-16,21 0 15,0-1-15,0 1 16,0 0-16,0 0 15,0 0-15,0 0 0,0-1 16,21 1-16,0-21 0,0 21 16,0-22-16</inkml:trace>
  <inkml:trace contextRef="#ctx0" brushRef="#br0" timeOffset="627.67">4381 995 0,'-21'-21'16,"21"42"15,0 0-31,0 0 16,-21 0-16,21 1 0,0-1 0,0 0 15,0 0-15,0 0 0,0 0 16,0 1-16,-21-1 0,21 0 0,0 0 16,-21-21-16,21 21 0,0 0 15,0-42 48,0 0-63,21 0 0,-21 0 15,21 0-15,0-1 0,-21 1 0,21-21 16,1 21-16,-1-22 0,0 22 0,0 0 16,21-21-16,-20 21 0,-1-1 15,0 22-15,0-21 0,0 21 0,0 0 16,1 0-16,-1 0 0,0 21 15,-21 1-15,0-1 0,0 0 16,0 21-16,0-21 0,0 1 16,0 20-16,0-21 0,0 0 15,0 0-15,0 1 0,-21-1 0,21 0 16,0 0-16,-21 0 0,21 0 16,0 1-1,0-44 16,21 1-31,0 0 16,-21 0-16,21 0 0,-21 0 16</inkml:trace>
  <inkml:trace contextRef="#ctx0" brushRef="#br0" timeOffset="947.41">4974 550 0,'0'0'16,"0"22"15,0-1-31,0 0 16,0 21-16,0-21 0,0 22 0,0 84 31,-21-85-31,21 0 0,-21 1 0,21-1 0,0 0 16,0-20-16,-21 20 0,21-21 0,0 21 15,0-20-15,0-1 16,0 0-16,0 0 0,0 0 16,21-21-1,0 0 1,0-21-16,0 0 0,-21 0 16,21 0-16,1-1 15,-22 1-15,0 0 0</inkml:trace>
  <inkml:trace contextRef="#ctx0" brushRef="#br0" timeOffset="1171.28">4911 974 0,'-22'0'16,"22"-21"-16,22-1 31,-1 22-15,0 0-16,0 0 0,0 0 0,-21-21 15,21 21-15,1 0 0,-1 0 0,0 0 16,-21-21-16,21 21 0,0 0 16,0 0-16</inkml:trace>
  <inkml:trace contextRef="#ctx0" brushRef="#br0" timeOffset="2347.61">5673 1122 0,'0'0'0,"0"-21"0,0 0 16,21-1-16,-21 1 0,21 0 15,-21 0-15,0 0 0,0 0 0,0-1 16,0 1-16,0-21 0,0 21 16,0 0-16,-21-1 0,21 1 15,-21 21-15,-1 0 0,1 0 16,-21 0-16,21 0 0,0 0 0,-1 21 15,-20 1-15,21-1 0,-21 0 0,20 21 16,1-21-16,0 1 16,0 20-16,0-21 0,21 21 0,0-20 15,0-1-15,0 0 0,0 0 16,0 0-16,0 0 0,0 1 0,0-1 16,21-21-16,0 21 0,0-21 15,0 0-15,1 0 0,-1 0 16,0 0-16,0 0 0,0 0 0,22 0 15,-22-21-15,0 0 0,0 21 0,0-22 16,0 1-16,1 0 0,-1 0 16,0 0-16,0 0 0,-21-1 0,0 1 15,0-21-15,0 21 0,0 0 16,0-1-16,0 1 16,0 42 15,0 1-31,0 20 0,0-21 15,0 0-15,0 0 0,0 22 16,0-22-16,0 0 0,0 0 0,0 0 16,0 22-16,0-22 0,0 0 15,0 0-15,21 0 0,0-21 16,-21 22-16,22-22 0,-1 0 16,0 0-16,0 0 15,0 0-15,0 0 16,-21-22-16,22 22 15,-22-21-15,21 0 0,-21 0 0,0 0 16,21 0-16,0-1 0,-21-20 16,21 21-16,0 0 0,1-22 0,-22 22 15,21 0-15,0 0 0,0 0 16,0 0-16,0-1 0,22 1 0,-22 21 16,0 0-16,0 0 0,0 0 0,1 0 15,-1 0-15,-21 21 16,0 1-16,0-1 0,0 0 15,0 21-15,0-21 0,0 1 16,0-1-16,0 0 0,-21 0 0,-1 0 16,22 0-16,-21 1 0,21-1 15,0 0-15,-21 0 0,0 0 16,21-42 31,21 0-47,-21 0 15,21 0-15,-21-1 0,21-20 0,-21 21 16,0 0-16,22-22 0,-1 22 16,0-21-16,0 21 0,-21 0 0,0-1 15,21 1-15,-21 0 0,0 0 16,0 42 15,-21-21-31,21 21 0,0 22 16,-21-22-16,0 0 0,21 0 0,-21 21 15,21-20-15,0 20 0,0-21 16,0 0-16,0 0 0,0 1 0,0-1 16,0 0-16,0 0 0,0 0 15,21-21-15,0 0 16,0 0-16,0 0 0,0 0 16,1 0-16,-1 0 0,0 0 0,0 0 15,0 0-15,0-21 0,1 21 16,-1-21-16,0 0 0,-21 0 15,21 21-15</inkml:trace>
  <inkml:trace contextRef="#ctx0" brushRef="#br0" timeOffset="3045.31">3365 1418 0,'22'0'46,"-22"21"-46,42-21 16,-21 0-16,0 0 0,22 0 0,-22 0 16,21 0-16,0 0 0,1 0 15,-1 0-15,22 22 0,-22-22 0,21 0 16,1 0-16,-1 0 0,1 0 0,-1 0 16,22 0-16,0 0 0,-1 0 15,22 0-15,0 0 0,-21 0 16,21 0-16,-1 0 0,1-22 0,0 22 15,0 0-15,0 0 0,21-21 16,-21 21-16,-1 0 0,1 0 0,0 0 16,-21 0-16,21-21 0,-22 21 0,1 0 15,0 0-15,-22 0 0,22 0 16,-22 0-16,22 0 0,-22 0 0,1 0 16,-22 0-16,1-21 0,-1 21 0,0 0 15,-21 0-15,1 0 0,-1 0 16,0 0-1,-42 0 17,0 0-32,-1 0 15,1 0-15,0 0 16,0 0-16,0 0 0,0 0 0,-1 0 16</inkml:trace>
  <inkml:trace contextRef="#ctx0" brushRef="#br0" timeOffset="4144.53">1291 3556 0,'0'0'0,"21"0"0,-21-21 16,0 0 0,0 42 30,0 0-30,0 0-16,0 0 0,0 1 0,-21-1 16,21 0-16,0 0 0,-21 0 15,21 0-15,0 1 0,0-1 16,0 0-16,0 0 0,0 0 16,0 0-16,0-42 62,0 0-46,0 0-16,0 0 0,0 0 15</inkml:trace>
  <inkml:trace contextRef="#ctx0" brushRef="#br0" timeOffset="4579.28">1291 3217 0,'0'0'0,"-21"0"16,21 22-1,0-1-15,0 0 16,0 0-1,21-21 1,0 0-16,0 0 0,1 0 16,-1-21-16,-21 0 15,21 0-15,-21-1 16,0 1-16,0 0 16,-21 21-1,21-21-15,-21 21 16,-1 0-16,1 0 0,0 0 31,0 21-15,21 0-1,0 0 1,0 1-16,0-1 31</inkml:trace>
  <inkml:trace contextRef="#ctx0" brushRef="#br0" timeOffset="5583.91">1566 3704 0,'0'0'0,"21"0"62,1 0-62,-1 0 0,0 0 0,0 0 16,0-21-16,0 21 0,1-21 16,-1 0-16,0 0 0,0 21 0,0-22 15,0 1-15,1-21 0,-1 21 16,0 0-16,0-1 0,0 1 0,-21-21 16,0 21-16,21 0 0,-21-22 15,22 22-15,-22 0 0,0 0 0,0 0 16,0-1-16,0 1 15,0 0-15,-22 21 16,22-21 0,-21 21-16,0 0 15,0 0-15,0 0 16,21 21-16,-21 0 0,21 0 16,0 1-16,-22 20 0,22-21 15,0 0-15,-21 22 0,21-22 16,0 21-16,0-21 0,0 22 0,-21-22 15,21 21-15,-21 0 0,21-20 16,0 20-16,-21 0 0,21 1 0,0-1 16,0 0-16,-21 1 0,21 20 15,-22 1-15,22-1 0,0 1 16,-21-1-16,0 22 0,21-22 16,-21 1-16,21-1 0,0 22 0,0-43 15,-21 22-15,21-1 0,0-20 16,0 20-16,0-21 0,0-20 0,0 20 15,0-21-15,0 21 0,0-20 0,0-1 16,21-21-16,0 0 16,0 0-16,0-21 0,1 21 15,-1-22-15,21 1 0,-21-21 16,0 21-16,1 0 0,20-22 0,-21 1 16,0 21-16,22-22 0,-22 1 15,0 0-15,0-1 0,0 1 16,-21 21-16,0-21 0,0-1 0,0 1 15,0 0-15,0-1 0,0 1 16,-21 0-16,0-1 0,0 1 0,0 0 16,-1-1-16,-20 1 0,21 21 15,-21 0-15,20-22 0,-20 43 0,21-21 16,0 0-16,0 21 0,-1 0 0,1-21 16,21 0-1,21-1 1,1 1-16,-1 21 15,0 0-15,0-21 0,0 21 0,0-21 16,22 0-16,-22 21 16,0-21-16,0 21 0,22 0 0,-22-22 15,0 22-15,0 0 0,-21-21 16,21 21-16</inkml:trace>
  <inkml:trace contextRef="#ctx0" brushRef="#br0" timeOffset="6391.75">2921 2985 0,'0'-22'0,"0"1"15,-21 21 48,0 0-63,-1 0 0,1 0 0,0 21 16,-21-21-16,21 22 0,-22-1 15,1 0-15,0 0 0,-1 21 16,22-20-16,-21 20 0,-1 0 0,1 22 15,0-22-15,21 0 0,-1 1 16,1-1-16,0 22 0,0-22 0,21 0 16,0-21-16,0 22 0,0-1 15,0-21-15,0 22 0,21-22 0,0 0 16,0 0-16,1 0 0,-1-21 16,21 21-16,0 1 0,-20-22 0,20 0 15,0 0-15,1 0 0,-1 0 16,0 0-16,-21 0 0,22 0 15,-1 0-15,-21-22 0,22 22 0,-22-21 16,0 21-16,0-21 0,0 0 16,-21 0-16,21 0 0,1-1 15,-22 1-15</inkml:trace>
  <inkml:trace contextRef="#ctx0" brushRef="#br0" timeOffset="6735.57">3344 3175 0,'0'0'15,"0"-21"-15,0 0 16,-21 0-16,0 21 0,0 0 16,0 0-16,-1 0 0,1 21 15,0 0-15,0-21 0,21 21 16,-21 21-16,21-20 0,-21-1 0,21 21 15,-22-21-15,22 22 0,0-22 16,0 21-16,0-21 0,0 22 0,0-22 16,0 21-16,0-21 0,0 0 15,0 1-15,0-1 0,0 0 0,0 0 16,0 0-16,22 0 0,-1-21 16,0 22-1,0-22-15,0 0 0,0 0 16,1 0-16,-1 0 0,0-22 15,0 1-15,0 21 0,0-21 16,1 0-16</inkml:trace>
  <inkml:trace contextRef="#ctx0" brushRef="#br0" timeOffset="7171.32">3683 3366 0,'0'0'0,"0"-22"16,-21 22-1,0 0 1,-1 22-16,1-22 0,0 21 0,0 0 16,0 0-16,0 0 0,-1 0 15,22 1-15,-21-1 0,0 21 0,21-21 16,-21 0-16,21 1 0,0-1 16,0 0-16,0 0 0,0 0 0,0 0 15,21-21-15,0 0 0,0 0 16,1 0-16,-1 0 0,0 0 15,0 0-15,0 0 0,22 0 0,-22-21 16,0 21-16,0-21 0,0 21 16,0-21-16,1 0 0,-1 0 15,-21-1-15,21 1 0,-21 0 0,0 0 16,0 0-16,0 0 0,0-1 16,-21 1-16,0 0 0,21 0 0,-22 0 15,1 0-15,0 21 0,0 0 0,0 0 16,0 0-16,-1 0 0,1 0 15,-21 0-15,21 21 0,21 0 0,-21-21 16,-1 21-16,22 0 0,-21 0 16,21 1-16,0-1 0,0 0 15,21 0 1,1-21-16,-1 0 0,0 0 16,0 0-16</inkml:trace>
  <inkml:trace contextRef="#ctx0" brushRef="#br0" timeOffset="7712.02">4106 3366 0,'-21'0'0,"21"21"15,0 0-15,-21-21 0,21 21 16,-21 0-16,21 0 0,0 1 15,0-1-15,0 0 0,0 0 0,0 0 16,-21 0-16,21 1 0,-22-1 16,22 0-16,0 0 15,0 0-15,-21-21 32,0 0-1,21-21-31,0 0 0,0 0 15,0 0-15,0-1 16,0 1-16,0 0 0,21 0 16,0-21-16,1 20 0,-22 1 0,21 0 15,0 0-15,0 0 0,0 0 16,0-1-16,1 22 0,-1 0 0,0 0 16,0 0-16,0 0 0,0 0 15,1 22-15,-1-1 0,0 0 0,-21 0 16,0 0-16,0 0 0,21 1 0,-21-1 15,0 0-15,0 21 0,0-21 16,0 1-16,-21-1 0,0 0 0,21 0 16,-21 0-16,21 0 0,-22-21 15,22 22-15,-21-22 32,21-22-1,0 1-31,21 21 0</inkml:trace>
  <inkml:trace contextRef="#ctx0" brushRef="#br0" timeOffset="8596.39">4932 3344 0,'0'0'0,"0"-21"15,0 0-15,-21 21 16,-1-21-16,1 21 0,0 0 16,0 0-16,0 0 0,0 0 0,-1 0 15,1 21-15,0 0 0,-21 0 16,21 1-16,-1-1 0,1 0 0,0 0 15,-21 0-15,21 0 0,-1 22 0,22-22 16,-21 0-16,21 0 16,0 0-16,0 1 0,0-1 0,0 0 15,21 0-15,1-21 16,-1 0-16,0 0 0,21 0 16,-21 0-16,1 0 0,20 0 0,-21 0 15,0 0-15,22 0 0,-22-21 16,0 0-16,0 21 0,0-21 0,0-1 15,1-20-15,-1 21 0,0 0 0,-21-22 16,21 22-16,-21-21 0,21 0 16,-21-1-16,0 1 0,21 0 0,-21-1 15,22 1-15,-22 0 0,0 20 0,0-20 16,0 21-16,0 0 0,0 0 16,0-1-16,0 1 0,0 0 15,0 42 16,0 0-31,0 1 0,-22-1 0,22 0 16,0 21-16,-21 1 0,21-1 0,0 0 16,0 1-16,-21-1 0,21 0 15,0 1-15,0-1 0,0-21 0,0 21 16,0-20-16,0-1 0,0 21 0,0-21 16,0 0-16,0 1 15,21-22-15,0 21 16,1-21-16,-1 0 0,0 0 15,0 0-15,0-21 16,0-1-16,1 22 0,-1-21 0,-21 0 16,21 0-16,0 21 0,0-21 0,-21-22 15,0 22-15,21 0 0,1 0 16,-22 0-16,0 0 0,-22 42 47,22 0-47,-21 0 0,21 0 15,0 0-15,-21 1 0,21-1 16,-21 0 0,21 0-16,0 0 0,0 0 15,0 1-15,0-44 63,0 1-63,0 0 15</inkml:trace>
  <inkml:trace contextRef="#ctx0" brushRef="#br0" timeOffset="8776.29">5334 3217 0,'0'22'0,"0"-44"0,0 1 15,0 0 63,21 21-78,0-21 0</inkml:trace>
  <inkml:trace contextRef="#ctx0" brushRef="#br0" timeOffset="9160.42">5884 2752 0,'-21'0'15,"0"21"-15,0 0 0,0 0 16,21 0-16,-22 1 0,1 20 15,0-21-15,0 21 0,0-20 0,0 20 16,-1 0-16,22 1 0,-21-1 16,0 0-16,0 1 0,21-1 15,-21 0-15,21-21 0,-21 22 0,21-1 16,0-21-16,0 22 0,0-22 0,0 0 16,0 0-16,0 0 0,0 0 15,0 1-15,0-1 0,0 0 16,0 0-16,21-21 15,0 0-15,0 0 16,0 0-16,0 0 16,-21-21-16,22 21 0,-22-21 15,21 0-15,0-1 0,0 1 16,0 0-16</inkml:trace>
  <inkml:trace contextRef="#ctx0" brushRef="#br0" timeOffset="10223.32">5969 3302 0,'0'0'0,"21"-21"0,-21 0 16,0 42 15,0 0-31,-21 0 16,0 0-16,0 1 0,21-1 16,0 0-16,0 0 0,-22 21 0,22-20 15,-21-1-15,21 0 0,0 0 16,0 0-16,0 0 0,0 1 0,0-1 15,21 0 1,1-21-16,-1 0 16,0 0-16,0 0 0,0 0 0,0-21 15,1 21-15,-1-21 16,0 21-16,0-22 0,0 1 0,-21 0 16,21 21-16,1-21 0,-22 0 0,0 0 15,0-1-15,0 1 0,21 21 16,-21-21-16,0 42 47,-21 0-47,21 1 15,-22-22-15,22 21 0,0 0 0,0 0 16,0 0-16,0 0 16,0 1-1,22-22-15,-1 0 16,0 0-16,0 0 15,0 0-15,-21-22 16,21 22-16,-21-21 0,0 0 16,0 0-16,0 0 15,0 0-15,0-1 0,0 1 16,-21 21-16,0-21 0,0 21 16,0-21-1,0 21-15,21-21 16,0 0-1,21-1 1,0 22-16,0 0 0,-21-21 0,21 21 16,0 0-16,1-21 0,-1 21 0,0 0 15,0 0-15,0 0 0,0 0 16,1 0-16,-1 0 0,0 21 0,0-21 16,-21 21-16,21-21 0,-21 22 0,21-1 15,-21 0-15,0 0 16,0 0-16,0 0 15,0 1-15,0-1 0,0 0 16,0 0-16,0 0 0,0 0 16,0 1-1,-21-22-15,21 21 16,-21-21-16,21-21 47,0-1-32,0 1-15,0 0 0,21 0 16,0 0-16,1 0 0,-22-1 0,21-20 16,0 21-16,0 0 0,0-22 15,22 22-15,-22-21 0,21 21 16,0 0-16,-20-1 0,20 22 0,0-21 16,-21 21-16,1 0 0,-1 0 0,0 0 15,0 21-15,0 1 0,-21-1 16,0 0-16,21 21 0,-21-21 0,0 22 15,0-22-15,0 21 0,0-21 0,0 22 16,0-22-16,0 0 0,0 0 0,0 0 16,0 1-16,0-1 0,-21-21 15,21 21-15,-21-21 47,21-21-31,0 0-16,-21-1 15,21 1-15,0 0 0</inkml:trace>
  <inkml:trace contextRef="#ctx0" brushRef="#br0" timeOffset="10460.19">6752 3006 0,'0'0'0,"-21"-21"16,0 21 0,0 0 15,21 21-15,-22-21-1,1 0-15,0 0 16,0 0-16,0 0 0</inkml:trace>
  <inkml:trace contextRef="#ctx0" brushRef="#br0" timeOffset="10715.04">5524 3090 0,'0'0'0,"0"22"15,22-22 1,-1 0-16,0 0 16,21 0-16,-21 0 0,22 0 0,-1 0 15,0 0-15,-20-22 0,20 22 16,0 0-16,-21 0 0,22 0 16,-22 0-16,0 0 0,-21-21 15,21 21-15,0 0 16,-21-21-16</inkml:trace>
  <inkml:trace contextRef="#ctx0" brushRef="#br0" timeOffset="11175.8">7175 2731 0,'-21'0'0,"21"-22"16,21 22 0,1 0-16,-1 0 15,0 0-15,0 0 0,0 0 16,0 22-16,1-1 0,-1 0 0,21 0 15,-21 0-15,0 22 0,22-22 0,-22 21 16,0-21-16,0 22 0,0-1 16,1 0-16,-22 22 0,0-22 15,0 0-15,0 22 0,0-22 0,0 1 16,0 20-16,-22-21 0,-20 1 0,21-1 16,0 0-16,-22 1 0,1-22 15,21 21-15,-21 1 0,-1-22 0,22 0 16,-21 21-16,21-21 0,-22 1 0,22-1 15,-21 0-15,21 0 0,-1 0 16,1-21-16,0 21 0,0 1 0,0-22 16,0 0-1,-1 0-15,1 0 16,0 0 0,0 0-16,21-22 0</inkml:trace>
  <inkml:trace contextRef="#ctx0" brushRef="#br0" timeOffset="12191.75">3408 4128 0,'0'-22'16,"0"1"-1,-21 21 16,-1 0-31,1 21 0,-21 1 16,21-22-16,0 21 0,-22 0 0,22 0 16,0 0-16,0 0 0,0 1 15,-1-1-15,22 0 0,-21-21 16,21 21-16,0 0 31,21-21-31,1 0 0,-1 0 16,0 21-16,0-21 0,0 22 15,0-22-15,22 21 0,-22 0 16,0-21-16,-21 21 0,0 0 16,0 0-1,-21 1-15,0-1 0,-22-21 16,22 21-16,0-21 0,0 0 16,-21 21-16,20-21 0,1 0 0,0 0 15,0 0 1,42 0 15,0 0-31,0-21 16,1 21-16,-1 0 15,0 0-15,-21 21 16,21-21-16,-21 21 0,0 0 16,0 1-16,0-1 0,0 0 0,0 0 15,0 0-15,0 0 0,-21 22 0,0-22 16,0 0-16,-1 21 0,22-20 15,-21-1-15,21 0 0,-21 0 0,21 0 16,0 0-16,0 1 16,21-22 15,0 0-31,1 0 16,-1 0-1</inkml:trace>
  <inkml:trace contextRef="#ctx0" brushRef="#br0" timeOffset="12731.79">2730 5271 0,'0'0'0,"-21"0"16,42 0 15,1 0-15,-1 0-16,0 0 0,21 0 0,-21 0 16,22 0-16,-1 0 0,0 0 15,1 0-15,20-22 0,-20 22 0,20 0 16,1 0-16,-1 0 0,1 0 15,-1 0-15,22 0 0,-22 0 0,-20 0 16,20 0-16,1 0 0,-22 0 0,0 0 16,1 0-16,-22 0 0,0 0 15,0 0-15,0 0 0,0 0 16,-42 0 15,0 0-31,0 0 0,0 0 16,-22 22-16,22-22 0,-21 0 0,0 0 15,-1 0-15,1 0 0,0 0 16</inkml:trace>
  <inkml:trace contextRef="#ctx0" brushRef="#br0" timeOffset="13083.59">2519 5461 0,'0'0'0,"-21"21"0,42-21 16,21 0 0,-21 0-16,22 0 15,-1 0-15,0 0 0,1 0 0,-1 0 16,21 0-16,-20 0 0,20 0 0,1 0 16,-1 0-16,1 0 0,-1 0 15,1 0-15,20 0 0,-20 0 0,-1 0 16,1 0-16,-1 0 0,1 0 0,-1 0 15,-20 0-15,-1 0 0,0 0 16,-20 0-16,20 0 0,-21 0 0,0 0 16,0 0-16,1 0 15,-44 0 17,1 0-32,0 0 0,-21 0 15,21 0-15,-22 0 0,22 0 16,-21 0-16,-22 21 0</inkml:trace>
  <inkml:trace contextRef="#ctx0" brushRef="#br0" timeOffset="13423.4">2667 5673 0,'0'0'0,"-42"21"0,-1-21 16,1 0-16,21 21 0,0-21 15,-1 0-15,1 0 0,21 21 0,-21-21 16,21 21-1,42-21-15,-20 0 0,20 0 16,0 0-16,1 0 0,-1 0 16,21 0-16,1 0 0,-1 0 0,22 0 15,-21 0-15,20 0 0,-20 0 16,20-21-16,1 21 0,21 0 0,-21 0 16,-22-21-16,22 21 0,-22 0 15,1 0-15,-1 0 0,-20-21 16,20 21-16,-42 0 0,22 0 0,-22 0 0,0 0 15,0 0-15,0 0 16,-21 21 15,0 0-15,-21-21-16,0 0 16,0 21-16</inkml:trace>
  <inkml:trace contextRef="#ctx0" brushRef="#br0" timeOffset="14316.05">3111 6223 0,'0'-21'15,"0"0"-15,0 0 16,0-1 0,22 22-16,-1 0 0,0 0 0,0-21 15,0 21-15,0 0 16,1 0-16,-1 0 0,0 0 0,0 0 16,0 0-16,0 0 0,1 0 0,-22 21 31,0 1-31,0-1 0,-22 0 15,-20 0-15,21 0 0,0 0 0,0 22 16,-22-22-16,22 21 0,0-21 16,0 1-16,0 20 0,-1-21 0,22 21 15,-21-20-15,21-1 0,0 0 16,0 0-16,0 0 0,21-21 16,1 0-16,-1 0 0,0 0 0,0 0 15,21 0-15,-20 0 0,-1 0 16,0 0-16,21 0 0,-21-21 0,1 21 15,-1-21-15,-21 0 16,0 0 0,0-1-16,-21 22 15,-1 0-15,1 0 16,0 0-16,0 22 0,0-22 0,21 21 16,0 0-16,-21-21 0,21 21 0,0 0 15,0 0-15,0 1 16,0-1-16,0 0 0,0 0 0,21 0 15,0 0-15,0 1 16,-21-1-16,21 0 0,-21 0 0,21 0 16,-21 0-16,0 1 0,0-1 0,0 0 15,0 0-15,0 0 0,0 0 16,0 1-16,-21-1 16,0 0-16,0-21 0,0 0 15,0 21-15,-1-21 16,1 0-16,0 0 0,0 0 15,0 0-15,0 0 16,-1 0 0,1 0-1,0 0 1,0 0 0,0 0-16,0 21 0,-1-21 15,1 21-15</inkml:trace>
  <inkml:trace contextRef="#ctx0" brushRef="#br0" timeOffset="20648.06">10096 1969 0,'0'21'31,"0"0"-15,22-21 15,-1 0-31,0 0 16,0 0-16,0 0 0,0 0 16,1 0-16,-1-21 0,0 21 15,-21-21-15,21 21 0,0-22 0,0 22 16,1-21-16,-1 21 0,-21-21 15,21 0-15,0 0 0,-21 0 16,0-1-16,0 1 0,0 0 0,0 0 16,0 0-16,0 0 15,0-1-15,-21 22 47,21 22-31,-21-1-16,21 0 31,0 0 63,0 0-47,-21-21-47,21 21 15,-22-21 1,22 22-16,0-1 62,0 0 48,0 0-79,0 0-31,0 0 16,0 1-16,0-1 15,0 0-15,0 0 16,0 0-16,0 0 16,0 1-16,0 20 0,0-21 0,0 0 15,0 0-15,0 1 0,0-1 0,0 0 16,0 21-16,0-21 0,0 1 15,0-1-15,0 21 0,0-21 0,0 0 16,0 1-16,0-1 0,0 0 16,0 0-16,0 0 0,0 0 0,0 1 15,0-1-15,-21-21 32,0-21-17,0-1-15,21 1 16,-21 0-16,0 21 0,-1-21 15,1 0-15,21 0 0,-21-1 16,0 22-16,21-21 0,-21 21 0,21-21 16,0 42 15,0 0-15,21-21-1,0 0-15,0 22 16,0-22-16,1 0 0,-1 0 0,0 0 15,0 0-15,0 0 16,0-22-16,1 22 0,-1-21 0,0 21 16,0-21-16,0 21 0,0-21 15,1 0-15,-1 21 0,0-21 16,0-1-16,0 22 0,0-21 0,1 0 16,-1 0-16,0 21 0,-21-21 0,21 0 15,-21-1-15,21 1 0,-21 0 16,21 0-16,-21 0 0,0 0 0,0-1 15,0 1-15,0 0 16,0 0-16,0 0 0,0 0 16,-21 21 15,0 0-31,21 21 0,-21 0 16,21 0-16,0 0 15,0 0-15,0 1 0,0 20 16,0-21-16,0 21 0,0-20 0,0 20 15,-21 0-15,21 1 0,0-1 0,-21 0 16,21 22-16,0-22 0,0 22 16,-22-22-16,22 21 0,-21 1 0,21-22 15,-21 22-15,21-22 0,0 22 0,0-1 16,-21-21-16,21 22 0,-21-22 16,21 22-16,0-22 0,-21 0 15,21 1-15,0-22 0,0 21 0,0-21 16,0 1-16,0-1 0,0 0 0,0 0 0,0 0 15,0 0 1,21-21 0,0 0-16,0-21 15,0 0-15,0 0 0,1 0 16,-1 0-16,0-22 0,0 22 16,0-21-16,0 21 0,1-22 0,-1 1 15,0 0-15,-21-1 0,21 1 0,0-22 16,-21 22-16,0 0 0,0-1 15,0 1-15,0 0 0,-21-1 0,0 1 16,0 21-16,0-21 0,-1 20 16,1 1-16,0 21 0,-21-21 0,21 21 15,-1 0-15,1 0 0,0-21 16,21 0 15,21 21-31,0 0 16,1-21-16,-1 21 0,0-22 15,0 22-15,0 0 0,0-21 0,1 21 16,-1 0-16,0-21 0,0 21 16,0-21-16,0 21 0,22-21 0,-22 0 15,0 21-15,0-22 0</inkml:trace>
  <inkml:trace contextRef="#ctx0" brushRef="#br0" timeOffset="21115.32">12086 1609 0,'0'-21'0,"0"42"0,-21-42 0,0 21 0,0 0 16,-1 0-16,1 0 0,0 0 15,-21 0-15,21 0 0,-1 21 16,-20 0-16,21 0 0,-21 0 0,-1 22 16,22-22-16,-21 21 0,21 0 0,-1 1 15,-20 20-15,21-20 0,0-1 16,0 21-16,-1 1 0,1-22 0,21 22 15,0-22-15,0 0 0,0 22 16,0-22-16,0 1 0,0-1 16,21-21-16,-21 21 0,22-20 0,-1-1 0,-21 0 15,21 0-15,0 0 0,0-21 16,0 21-16,1-21 0,-1 0 16,21 0-16,-21 0 0,0 0 0,1 0 15,20 0-15,-21 0 0,0 0 0,0 0 16,1-21-16,-1 21 0,0-21 15,21 0-15,-21 0 0,1 0 0,-1-1 16,0 1-16,21 0 0</inkml:trace>
  <inkml:trace contextRef="#ctx0" brushRef="#br0" timeOffset="22251.59">12467 2011 0,'0'0'15,"0"-21"-15,-21 21 16,0 0 0,0 0-16,-1 21 0,1-21 15,21 21-15,-21 0 0,0 0 16,0 1-16,21-1 0,-21 21 0,-1-21 16,1 0-16,21 22 0,0-22 15,0 21-15,0-21 0,0 1 0,0 20 16,0-21-16,0 0 0,0 0 0,0 1 15,0-1-15,21 0 0,1-21 16,-1 0-16,0 21 0,0-21 16,0 0-16,0 0 0,1 0 0,-1 0 15,21 0-15,-21-21 0,0 0 0,1 0 16,-1 21-16,0-22 0,0 1 16,0 0-16,-21 0 0,21 0 0,1 0 15,-22-1-15,21 1 0,-21 0 0,0 0 16,0 0-16,21 0 0,-21-1 15,0 1-15,-21 21 32,21 21-17,-21-21-15,21 22 16,0-1-16,-22 0 0,22 0 0,0 0 16,0 0-16,-21 1 0,21-1 0,0 0 15,0 0-15,0 0 0,0 0 16,21 1-16,1-22 0,-1 0 15,0 0-15,0 0 0,0 0 16,0 0-16,1 0 16,-1 0-16,0 0 0,0-22 0,0 22 15,0-21-15,-21 0 0,0 0 16,0 0-16,0 0 0,0-1 16,0 1-16,-21 21 0,21-21 15,-21 0-15,0 0 0,0 21 0,0-21 16,-1 21-16,1 0 0,0 0 15,21-22-15,-21 22 0,21-21 47,21 21-47,0 0 0,0-21 16,1 21-16,-1-21 0,0 21 16,0 0-16,0 0 0,0 0 0,1 0 15,-1 0-15,0 0 0,0 0 16,0 0-16,0 21 15,1-21-15,-1 21 0,-21 0 0,21 1 16,-21-1-16,0 0 0,0 0 16,0 0-16,0 0 15,0 1-15,0-1 0,0 0 0,0 0 16,0 0-16,0 0 0,0 1 16,0-1-16,0 0 15,-21-21-15,21 21 16,0-42 15,0 0-15,0 0-16,0-1 0,0 1 15,0 0-15,21 0 0,0 0 0,-21 0 16,21-22-16,0 22 0,1 0 16,-1 0-16,0 0 0,0-1 0,0 22 15,22-21-15,-22 21 0,0 0 0,0 0 16,0 0-16,0 21 15,-21 1-15,0-1 0,0 0 16,0 0-16,0 0 0,0 0 0,0 1 16,0-1-16,0 0 0,0 0 15,0 0-15,0 0 0,0 1 16,0-1-16,0 0 0,0 0 16,-21 0-1,0-21 1,21-21 15,21 0-15,0 21-16</inkml:trace>
  <inkml:trace contextRef="#ctx0" brushRef="#br0" timeOffset="24635.74">13906 2350 0,'22'0'16,"-22"-22"-16,21 22 0,-21-21 16,21 21-16,0-21 0,-21 0 15,0 0-15,0 0 0,21 21 16,-21-22-16,0 1 0,0 0 0,0 0 15,-21 0-15,0 21 16,0-21-16,0 21 16,-1 0-16,-20 0 0,21 0 0,0 0 0,0 0 15,-22 0-15,22 21 0,0-21 16,0 21-16,0 0 0,-1 0 16,-20 0-16,42 1 0,-21-1 0,0 0 15,21 21-15,-21-21 0,21 1 0,0-1 16,0 0-16,0 0 0,0 0 15,0 0-15,0 1 0,0-1 0,21 0 16,0-21-16,-21 21 0,21-21 0,0 0 16,0 0-16,1 0 0,-1 0 15,0 0-15,0 0 0,0 0 0,0-21 16,1 0-16,-1 21 0,0-21 16,0-22-16,0 22 0,0 0 0,1 0 15,-1-22-15,0 22 0,-21-21 16,21 21-16,0-22 0,-21 22 0,21-21 15,-21 0-15,0 20 0,22-20 0,-22 0 16,0 21-16,0-22 0,0 1 16,0 21-16,0 0 0,0-1 0,0 1 15,0 0-15,0 0 0,0 42 32,0 0-32,0 22 15,0-22-15,0 21 0,-22-21 16,22 22-16,-21-1 0,21 0 15,0 1-15,0-22 0,0 21 0,-21 0 16,21 1-16,0-22 0,0 21 0,0-21 16,0 22-16,0-22 0,0 0 15,21 0-15,-21 0 0,21 1 0,1-1 16,-1 0-16,0-21 0,0 0 0,0 0 16,0 0-16,1 0 15,20 0-15,-21 0 0,0 0 0,0-21 16,1 0-16,-1-1 0,0 1 0,0 0 15,0 0-15,-21 0 0,21 0 16,1-1-16,-22 1 0,0 0 16,0 0-16,21 0 0,-21 0 0,0-1 15,0 1-15,-21 42 47,21 1-47,-22-22 0,22 21 16,0 0-16,0 0 0,0 0 15,-21 0-15,21 1 0,0-1 16,0 0-16,0 0 0,0 0 0,0 0 16,21-21-16,1 22 15,-1-22-15,0 0 0,0 0 16,0 0-16,0 0 16,1 0-16,-1 0 0,0-22 0,0 22 15,0-21-15,0 0 0,1 0 16,-22 0-16,21-22 0,-21 22 0,21 0 15,-21-21-15,0 21 0,21-22 0,-21 1 16,21 0-16,-21-1 0,0 1 16,0 0-16,0-1 0,21 1 0,-21 0 15,0-1-15,0 22 0,0-21 16,0 21-16,0-1 0,0 1 0,0 0 16,0 0-16,0 42 31,0 0-31,0 0 0,0 1 15,0 20-15,-21 0 0,21 1 0,0-1 16,0 0-16,0 1 0,0-1 16,0 0-16,0 1 0,0-1 0,0 0 15,0 1-15,0-22 0,0 21 0,0-21 16,0 0-16,0 1 0,0 20 16,0-21-16,21 0 0,-21 0 15,22-21-15,-1 0 0,-21 22 0,21-22 16,0 0-16,0 0 0,0 0 15,1 0-15,-1 0 0,0-22 0,0 22 16,0-21-16,0 21 0,1-21 16,-1 0-16,0 0 0,0 0 0,0 21 15,0-22-15,-21-20 0,0 21 16,22 0-16,-22 0 0,0-1 16,0 1-16,0 0 15,-22 42 16,1-21-31,21 21 0,0 1 0,-21-1 16,21 0-16,0 0 0,0 0 16,0 0-16,0 1 15,0-1-15,0 0 0,21-21 0,-21 21 16,21-21-16,1 21 0,-1-21 16,0 21-16,0-21 0,0 0 15,0 0-15,1 0 0,-1 0 0,0 0 16,0 0-16,21 0 0,-20-21 0,-1 0 15,0 21-15,0-21 0,0 0 16,-21 0-16,21-1 0,1 1 0,-22 0 16,21 0-16,-21 0 0,0 0 0,21-1 15,-21 1-15,0 0 0,0 0 16,0 42 15,-21 0-31,0 0 0,21 1 16,0-1-16,0 0 15,-22 0-15,22 0 0,0 0 0,0 1 16,0-1-16,0 0 0,0 0 16,0 0-16,0 0 15,22-21 1,-1 0-16,0 0 0,0 0 0,0 0 16,0 0-16,-21-21 15,22 0-15,-22 0 0,21 0 16,-21 0-16,0-1 0,0 1 0,0 0 15,0 0-15,0 0 0,0 0 0,0-1 16,-21 1-16,-1 21 16,1-21-16,0 21 0,0 0 15,0 0-15,0 0 0,-1 0 32,44 0-17,-22-21-15,21 21 16,0 0-16,0 0 0,0 0 15,0 0-15,1 0 0,-1-21 0,0 21 16,0 0-16,0 0 0,0 0 0,1 0 16,-1 0-16,0 0 15,0 0-15,-21 21 16,21-21-16,-21 21 0,0 0 0,21-21 16,-21 21-16,22 1 15,-22-1-15,0 0 16,0 0-16,0 0 0,0 0 15,0 1-15,0-1 0,0 0 16,0 0 0,-22 0-16,22 0 15,-21-21-15,21 22 32,0-44-17,0 1 1,0 0-16,0 0 15,0 0-15,0 0 0,0-1 16,21 1-16,-21 0 0,22 0 16,-22-21-16,21 20 0,0 1 15,0 0-15,0 0 0,0 0 0,1 0 16,20-1-16,-21 1 0,21 0 0,-20 0 16,20 0-16,-21 21 0,21 0 15,-20 0-15,-1 0 0,0 0 0,-21 21 16,21 0-16,-21 0 0,0 0 15,0 22-15,0-22 0,0 0 16,0 0-16,0 22 0,0-22 0,0 0 16,0 0-16,0 0 0,-21 0 15,21 22-15,0-22 16,0 0-16,0 0 0,-21-21 0,21 21 16,0 1-1,-21-22 16,21-22-15,-22 1-16,1 0 0,0 21 16,21-21-16,0 0 0</inkml:trace>
  <inkml:trace contextRef="#ctx0" brushRef="#br0" timeOffset="24899.59">15896 1693 0,'-21'-21'16,"0"0"-16,0 21 78,-1 0-78,1 0 16,0 0-16,0 0 15,0 0-15,0 21 0</inkml:trace>
  <inkml:trace contextRef="#ctx0" brushRef="#br0" timeOffset="25160.01">14774 1947 0,'0'0'0,"-21"22"0,42-22 32,22 0-32,-22 0 0,21 0 0,-21 0 15,22 0-15,-1 0 0,0 0 0,1 0 16,-22-22-16,21 22 0,0 0 15,-20 0-15,-1-21 0,0 21 0,0-21 16,0 21-16,-21-21 16,-21 0-1,0 21-15,-21 0 16,20 0-16</inkml:trace>
  <inkml:trace contextRef="#ctx0" brushRef="#br0" timeOffset="25363.43">14457 1863 0,'0'0'0,"-21"0"0,-1 0 16</inkml:trace>
  <inkml:trace contextRef="#ctx0" brushRef="#br0" timeOffset="32692.51">16785 1503 0,'0'-21'0,"0"0"31,0-1-15,0 1 15,21 21-15,0 0-16,1 0 15,-1 0-15,0 0 16,0 0-1,0 0-15,-21 21 0,21 1 0,1-1 16,-22 0-16,21 0 0,0 0 0,0 22 16,-21-1-16,0-21 0,0 21 15,21 1-15,-21-1 0,0 0 0,0 1 16,0-1-16,0 0 0,0 1 0,0-1 16,0 0-16,0 1 0,-21-1 15,0 0-15,21 1 0,-21-22 0,0 21 16,21 1-16,-22-1 0,1-21 0,0 21 15,0-20-15,0 20 0,0-21 16,-1 0-16,22 0 0,-21-21 16,0 22-16,0-1 0,0-21 15,0 21-15,-1-21 0,1 0 16,0 0 0,0 0 93,0 0-93,21-21-1</inkml:trace>
  <inkml:trace contextRef="#ctx0" brushRef="#br0" timeOffset="34462.69">11959 3302 0,'0'-21'16,"0"0"0,21 0-16,-21-1 15,21 22-15,-21-21 0,22 21 16,-22-21-16,21 0 16,-21 0-1,0 0-15,-21 21 16,-1 0-16,1 0 0,0 0 15,0 0-15,0 0 0,-22 21 0,22-21 16,0 21-16,0 0 0,0-21 16,0 21-16,21 0 0,0 1 15,0-1 1,21-21 0,0 21-16,0-21 15,0 0-15,0 0 0,1 0 16,-22 21-16,21-21 0,0 21 15,0 0-15,0 1 0,0-1 16,-21 0-16,0 0 0,0 0 16,0 0-16,0 1 15,0-1-15,-21 0 0,0-21 0,-21 21 16,21 0-16,-22 0 0,22-21 16,-21 22-16,21-22 0,-1 0 15,1 21-15,0-21 0,0 0 0,0 0 16,42-21 31,0 21-47,0 0 0,0 0 15,1 0-15,-1 0 0,0 0 32,-21 21-32,21 0 0,-21 0 0,0 0 15,0 0-15,0 1 16,0-1-16,0 0 0,-21 0 0,0 0 15,0 0-15,21 1 0,-22-1 16,1 0-16,21 0 0,0 0 16,-21 0-16,21 1 0,0-1 15,0 0-15,21-21 32,0 0-17,1 0-15,-1 0 0</inkml:trace>
  <inkml:trace contextRef="#ctx0" brushRef="#br0" timeOffset="34831.48">11345 4255 0,'-21'0'16,"42"0"-1,0 0 1,22 0-16,-22 0 0,21 0 0,-21 0 16,22 0-16,20 0 15,-20 0-15,20 0 0,1 0 0,-1 0 16,1 0-16,-1 0 0,1 0 0,-1 0 15,1 0-15,-1 0 0,-21 0 0,22 0 16,-22 0-16,-21 0 0,22 0 16,-22 0-16,0 0 0,-21 21 31,-21-21-15,0 0-16,0 21 0,-1-21 15,1 0-15,-21 0 0,21 0 0,-22 0 16,22 21-16,-21-21 0</inkml:trace>
  <inkml:trace contextRef="#ctx0" brushRef="#br0" timeOffset="35171.29">11028 4572 0,'0'0'0,"-21"0"16,21 21-16,21-21 15,0 0 1,21 0-16,1 0 0,-1 0 16,0 0-16,22 0 0,-1 0 0,-20 0 0,20 0 15,22 0-15,-22 0 0,1 0 16,-1 0-16,22 0 0,-22 0 0,1 0 16,-1 0-16,1 0 0,-1 0 15,-20 0-15,-1 0 0,0 0 0,1 0 16,-22 0-16,0 0 0,0 0 0,-21 21 31,-21-21-15,0 0-16,0 0 0,0 0 15,-1 22-15,1-22 0,0 0 16,0 0-16,-21 0 0,20 0 0,-20 21 16,21-21-16</inkml:trace>
  <inkml:trace contextRef="#ctx0" brushRef="#br0" timeOffset="35463.83">11155 4953 0,'0'0'0,"0"21"0,21-21 16,0 0-16,0 0 0,0 0 0,22 0 15,-1 0-15,0 0 0,1 0 16,-1 0-16,22 0 0,-1 0 0,-21 0 15,22 0-15,-1 0 0,22 0 16,-21 0-16,-1 0 0,1 0 0,-1 0 16,1 0-16,-1 0 0,-21 0 0,1 0 15,-1 0-15,0 21 0,1-21 0,-22 0 16,0 0-16,0 0 0,-21 22 16,-21-1-1,0-21-15,0 0 16,0 0-16,-1 0 0,1 0 0</inkml:trace>
  <inkml:trace contextRef="#ctx0" brushRef="#br0" timeOffset="37015.73">11938 5292 0,'0'-21'46,"21"21"-46,0-22 16,0 22 0,1 0-16,-1 0 0,0 0 15,0 0-15,0 0 0,0 0 16,-21 22 0,0-1-16,0 0 15,0 0-15,-21 0 0,0 0 0,0 1 16,0-1-16,-22 0 0,22 21 0,0-21 15,-21 1-15,21-1 0,-1 0 16,1 0-16,21 0 0,0 0 0,-21 1 16,21-1-16,0 0 0,0 0 15,0 0-15,21-21 0,0 0 16,1 21-16,-1-21 0,0 0 16,0 0-16,0 0 0,0 0 15,1 0-15,-1 0 0,0 0 0,0-21 16,0 21-16,-21-21 15,21 21-15,-21-21 0,-21 21 32,0 0-17,0 21-15,0 0 16,0 0-16,-1 1 0,22-1 16,0 0-16,0 0 15,0 0-15,0 0 0,0 1 16,0-1-16,0 0 0,0 0 15,0 0-15,0 0 16,0 1-16,0-1 0,0 0 16,0 0-1,0 0 1,-21-21-16,0 0 16,21 21-16,-21-21 0,0 0 0,0 0 15,-1 0-15,1 0 0,0 22 16,0-22-16,0 0 15,0 0 1,-1 0 15</inkml:trace>
  <inkml:trace contextRef="#ctx0" brushRef="#br0" timeOffset="37767.3">9229 7176 0,'0'0'16,"0"21"-1,0 0-15,0 0 16,21-21-16,0 0 15,0 0-15,0 0 0,0 0 16,1-21-16,-1 21 0,0-21 16,0 21-16,0-21 0,0-1 0,1 22 15,-1-21-15,0 0 0,-21 0 16,21 0-16,-21 0 16,0-1-16,0 1 0,0 0 15,-21 21 1,0 0-16,0 0 0,-1 0 15,1 0-15,0 0 0,0 21 0,-21 0 16,20-21-16,1 22 0,0-1 0,0 0 16,0 21-16,0-21 0,-1 22 15,1-22-15,21 21 0,-21-21 16,21 22-16,0-22 0,0 21 0,0-21 16,0 1-16,0 20 0,0-21 0,21 0 15,0 0-15,1 1 16,-1-1-16,0-21 0,0 0 0,0 21 15,0-21-15,1 0 0,-1 0 0,0 0 16,0 0-16,0 0 0,0-21 16,1 21-16,-1-21 0,0-1 15,0 1-15</inkml:trace>
  <inkml:trace contextRef="#ctx0" brushRef="#br0" timeOffset="38091.33">10118 6795 0,'0'-22'0,"0"1"16,0 42 0,-22-21-16,1 22 15,21-1-15,-21 0 0,21 21 16,0-21-16,0 22 0,-21-22 0,21 21 15,-21 1-15,21-22 0,-21 21 0,21 0 16,0 1-16,0-22 0,-22 21 0,22 1 16,0-22-16,-21 0 15,21 0-15,0 0 0,0 0 0,0 1 16,0-1-16,0 0 0,21-42 47,1 21-32</inkml:trace>
  <inkml:trace contextRef="#ctx0" brushRef="#br0" timeOffset="38576.05">10456 7112 0,'0'0'0,"0"-21"15,-21 21 1,0 0-16,0 0 16,0 21-16,-1 0 0,1-21 15,0 21-15,0 1 0,0-1 0,21 0 16,-21 0-16,21 0 0,0 0 16,-22-21-16,22 22 0,0-1 15,0 0 1,22-21-16,-1 0 0,-21 21 15,21-21-15,0 0 0,0 21 16,0-21-16,1 21 0,-1-21 16,0 0-16,-21 22 0,21-22 15,-21 21-15,21-21 0,-21 21 16,0 0-16,-21-21 16,0 21-16,0-21 0,0 0 15,-1 0-15,1 21 0,0-21 16,0 0-16,0 0 0,0 0 0,-1 0 15,1 0-15,0 0 0,0 0 16,0 0-16,0 0 16,21-21 31,21 21-47,-21-21 15,21 0-15,0 0 0,0 21 16</inkml:trace>
  <inkml:trace contextRef="#ctx0" brushRef="#br0" timeOffset="38991.62">10816 7366 0,'0'0'0,"21"0"15,0 0-15,1 0 16,-1 0-16,0 0 0,-21-21 0,21 21 16,0-21-16,0 21 0,1-21 0,-1 21 15,-21-22-15,21 1 0,0 21 16,-21-21-16,21 21 0,-21-21 0,0 0 16,0 0-16,-21 21 15,0 0-15,0 0 16,0 0-16,-1 0 15,1 0-15,-21 0 0,21 21 0,0 0 16,-1 0-16,1-21 0,0 21 0,21 22 16,-21-22-16,21 0 0,-21 0 0,21 0 15,0 0-15,0 1 0,0-1 16,0 0-16,0 0 0,0 0 16,21-21-16,0 21 0,0-21 0,0 0 15,1 0-15,-1 0 0,0 0 16,0 0-16,0 0 0,0 0 15,1 0-15,-1-21 16,0 0-16</inkml:trace>
  <inkml:trace contextRef="#ctx0" brushRef="#br0" timeOffset="39711.14">11832 7197 0,'0'0'0,"0"-43"16,0 22-16,0 0 16,-21 21-1,0 0 1,0 0-16,-1 0 0,1 0 15,0 21-15,0-21 0,0 21 16,0 1-16,-22-1 0,22 0 0,0 0 16,0 0-16,21 0 0,-21-21 15,21 22-15,0-1 0,0 0 16,21 0 0,0-21-16,0 0 15,0 0-15,0 0 0,1 0 16,-1 21-16,0-21 0,0 0 0,0 21 15,0-21-15,-21 22 16,0-1-16,0 0 0,0 0 16,0 0-1,-21 0-15,0-21 0,0 22 0,0-1 16,-22-21-16,22 21 0,0 0 0,0-21 16,0 0-16,0 21 0,-1-21 15,22-21 32,22 21-47,-1 0 16,0 0-1,0 0-15,-21 21 32,0 0-32,0 1 15,0-1-15,-21 0 0,0 0 0,0 0 16,-1 0-16,1 1 0,0-1 0,21 0 15,-21 0-15,21 21 0,-21-20 16,21-1-16,0 0 0,0 0 0,0 0 16,21-21-16,0 0 15,0 0 1,0 0-16,1 0 16,-1 0-16,-21-21 15,0 0-15,0 0 16,21 21-16</inkml:trace>
  <inkml:trace contextRef="#ctx0" brushRef="#br0" timeOffset="40287.44">11345 8509 0,'-42'0'15,"63"0"17,0 0-32,22 0 0,-22 0 15,21 0-15,0 0 0,1 0 0,20 0 0,-20 0 16,20 0-16,1 0 0,-22 0 0,21 0 16,1 0-16,-22 0 0,22 0 15,-22 0-15,0 0 0,1 0 16,-22 0-16,0 0 0,0 0 0,0 0 15,-42 0 17,0 0-32,0 0 0,0 0 0,-22 0 15,22 0-15,-21 21 0,21-21 0,-22 0 16,1 0-16</inkml:trace>
  <inkml:trace contextRef="#ctx0" brushRef="#br0" timeOffset="40591.26">11112 8721 0,'0'0'0,"0"21"15,22-21 1,-1 0-16,21 0 0,-21 0 16,22 0-16,20 0 0,-21 0 0,1 0 15,-1 0-15,22 0 0,-22 0 0,21 0 16,1 0-16,-22 0 0,22 0 0,-22 0 15,0 0-15,22 0 0,-22 0 16,1 0-16,-22 0 0,21 0 16,-21 0-16,0 0 0,1 0 15,-44 0 17,1 0-32,0 21 15,0-21-15,0 0 0,0 0 16,-1 21-16,-20-21 0,21 0 0,-21 21 15</inkml:trace>
  <inkml:trace contextRef="#ctx0" brushRef="#br0" timeOffset="40856.11">11303 8954 0,'0'0'0,"-21"21"0,0-21 16,-1 0-16,1 21 0,0-21 16,21 21-16,21-21 15,0 0-15,1 0 0,20 21 16,-21-21-16,21 0 0,1 0 0,20 0 15,-20 0-15,20 0 0,-21 0 0,22 0 16,-1 0-16,1 0 0,-1 0 0,1 0 16,-22 0-16,22 0 0,-22 0 15,0 0-15,1 0 0,-1 0 0,-21-21 16,0 21-16,1 0 0,-1 0 0,-42 0 47,-1 0-16</inkml:trace>
  <inkml:trace contextRef="#ctx0" brushRef="#br0" timeOffset="41735.76">11705 9694 0,'0'-21'0,"0"0"16,0 0-1,21 0-15,0 21 16,1-21-16,-1 21 0,0 0 0,-21-22 16,21 22-16,0 0 0,0 0 0,1 0 15,-1 0-15,0 0 0,-21 22 32,0-1-32,0 0 0,-21 0 0,0 0 15,-1 0-15,1 1 0,0 20 0,-21-21 16,21 0-16,-1 22 0,-20-22 15,21 0-15,0 0 0,0 21 16,-1-20-16,1-1 0,21 0 0,0 0 16,0 0-16,0 0 15,21-21-15,1 0 16,-1 0-16,0 0 0,21 0 0,-21 0 16,1 0-16,-1 0 0,0 0 15,0 0-15,-21-21 0,21 21 16,-21-21-16,0 0 15,-21 21 17,0 21-32,21 0 15,0 0-15,0 1 16,0-1-16,0 0 0,0 0 0,0 0 16,0 0-16,0 22 0,0-22 0,0 0 15,21 21-15,-21-20 0,21 20 0,-21-21 16,21 21-16,-21-20 0,0-1 0,0 0 15,0 21-15,0-21 0,0 1 16,-21-1-16,0 0 0,0-21 16,0 21-16,0-21 0,-1 0 0,1 21 15,0-21-15,0 0 0,0 0 16,0 0 0,-1 0-1,1 0 1,0 0-1,21-21-15,0 0 0,0 0 0,0 0 16,0-1-16</inkml:trace>
  <inkml:trace contextRef="#ctx0" brushRef="#br0" timeOffset="46441.89">19897 2053 0,'0'-21'15,"0"0"1,0 0 0,0 0-1,0 42 48,0 0-63,0 0 15,-22 0-15,22 0 0,0 1 0,0-1 16,0 0-16,-21 0 0,21 0 0,0 0 16,-21 1-16,21-1 0,0 0 15,0 0-15,-21 0 0,0-21 0,21 21 16,-21 1-16,21-1 15,0-42 48,0-1-63,0 1 16,0 0-16,0 0 15,0 0-15</inkml:trace>
  <inkml:trace contextRef="#ctx0" brushRef="#br0" timeOffset="46771.76">19897 1884 0,'-22'0'16,"1"0"-1,42 0 16,1-21-15,-1 21-16,0-21 16,-21-1-16,0 1 15,-21 21 17,0 0-17,-1 0-15,22 21 31,0 1-15,0-1-16,0 0 16,0 0-1,0 0-15,22-21 0</inkml:trace>
  <inkml:trace contextRef="#ctx0" brushRef="#br0" timeOffset="47483.47">20108 2180 0,'0'21'0,"21"-21"16,1 0-16,-1 0 0,0 0 16,0 0-16,0-21 0,0 21 15,-21-21-15,22 0 0,-1 21 16,0-21-16,0 0 0,0-1 15,0 1-15,-21 0 0,0 0 0,0 0 16,0 0-16,0-1 16,0 1-16,0 0 15,0 0-15,0 0 16,0 42 15,0 0-31,-21 0 0,21 0 16,0 1-16,0-1 0,-21 21 0,21-21 15,-21 22-15,0-1 0,0-21 0,21 21 16,-22 1-16,1-1 0,21 22 16,-21-1-16,0 1 0,21-1 0,-21 1 15,0-1-15,-1 22 0,22-22 0,-21 1 16,0-1-16,0 1 0,0-1 0,21 1 16,-21-22-16,21 22 15,-22-22-15,22 0 0,0 1 0,0-22 16,0 21-16,0-21 0,0 0 0,0 1 15,22-1-15,-1-21 0,0 0 16,0 0-16,0 0 0,0 0 16,1 0-16,20-21 0,-21 21 0,21-22 15,-20 1-15,20 0 0,0 0 0,1-21 16,-22 20-16,21-20 0,-21 21 16,22-21-16,-22-1 0,-21 1 0,0 21 15,0-22-15,0 1 0,0 0 16,-21-1-16,-1 22 0,-20-21 0,0 0 15,21 20-15,-22 1 0,1 0 16,0 0-16,-1 0 0,1 0 0,21 21 16,0-22-16,-1 22 0,1-21 0,21 0 15,0 0 1,21 21-16,1 0 16,-1-21-16,0 0 0,21 21 0,1-22 15,-22 22-15,21-21 0,0 0 16,1 21-16,-1-21 0,0 0 0,1 0 15,-22-1-15,21 1 0,1 0 0,-1 0 16</inkml:trace>
  <inkml:trace contextRef="#ctx0" brushRef="#br0" timeOffset="47883.25">21653 1545 0,'-42'-42'16,"84"84"-16,-105-105 0,42 63 0,21-21 0,-21 21 15,-1 0-15,1-22 0,0 22 16,0 0-16,-21 0 0,20 0 15,1 22-15,0-22 0,-21 21 0,21 0 16,-22 21-16,22 1 0,-21-1 0,21 0 16,-22 1-16,22-1 0,0 21 15,-21-20-15,20 20 0,1-20 0,0 20 16,0-21-16,21 1 0,0-1 0,0 0 16,0 1-16,0-1 0,0 0 15,0-20-15,21 20 0,21-21 16,-20 0-16,-1 0 0,0 1 0,0-1 15,0 0-15,0-21 0,22 0 16,-22 0-16,0 0 0,0 0 0,0 0 16,1-21-16,20 0 0,-21-1 0</inkml:trace>
  <inkml:trace contextRef="#ctx0" brushRef="#br0" timeOffset="48552.38">21844 1969 0,'0'0'16,"0"-22"-16,-21 1 0,0 21 16,-1 0-16,1 0 15,0 0-15,0 0 0,0 21 16,0 1-16,-1-1 0,-20 0 0,21 0 16,0 0-16,0 0 0,21 22 15,-22-22-15,22 0 0,-21 21 0,21-20 16,0-1-16,0 0 0,0 0 0,0 21 15,0-20-15,0-1 0,21-21 16,1 21-16,-1 0 0,0-21 0,0 0 16,0 21-16,0-21 0,1 0 0,-1 0 15,21 0-15,-21 0 0,0-21 16,1 21-16,-1-21 0,21 0 16,-21 21-16,0-21 0,1-1 0,-1 1 15,0 0-15,0 0 0,0 0 0,0 0 16,1-1-16,-22 1 0,0 0 15,0 0-15,0 42 47,-22 0-47,1 0 16,21 1-16,-21-1 0,21 0 0,0 0 16,-21 0-16,21 0 0,0 1 15,0-1-15,0 0 0,0 0 16,0 0-16,21-21 15,0 0 1,0 0-16,1 0 0,-1 0 0,0 0 16,0 0-16,0-21 0,0 0 15,1 21-15,-22-21 0,0 0 16,21-1-16,-21 1 0,0 0 0,0 0 16,0 0-16,0 0 0,0-1 15,-21 1-15,-1 0 0,1 21 16,0-21-16,0 21 0,0 0 15,0 0-15,-1 0 0,1 0 16,0 21 0,21 0-1,21-21 17,0 0-32,1 0 0</inkml:trace>
  <inkml:trace contextRef="#ctx0" brushRef="#br0" timeOffset="49040.1">22437 2117 0,'0'21'16,"0"0"-16,0 0 16,0 0-16,0 1 0,-22-1 15,22 0-15,0 0 16,-21 0-16,21 0 0,0 1 15,0-1-15,-21 0 0,21 0 16,-21-21 0,21-21 15,0 0-15,0 0-16,0-1 15,0 1-15,0 0 0,0 0 16,21 0-16,0 0 15,0-1-15,1 1 0,-1 0 0,0 0 16,0 0-16,0 0 0,0 21 0,22-22 16,-22 22-16,0 0 0,21 0 15,-20 0-15,-1 0 0,0 0 0,0 22 16,0-1-16,-21 0 0,0 0 0,0 0 16,0 0-16,0 1 0,0-1 15,0 0-15,0 0 0,0 0 0,0 0 16,-21-21-16,21 22 0,-21-1 0,21 0 15,-21 0-15,0-21 0,21 21 16,-22 0 0,1-21-16,21-21 31,21 21-31</inkml:trace>
  <inkml:trace contextRef="#ctx0" brushRef="#br0" timeOffset="51191.78">23262 2265 0,'21'-42'16,"-21"20"-16,0 1 15,-21 0 1,0 21-16,0 0 0,0 0 15,-1 0-15,1 0 0,0 0 16,0 0-16,0 0 0,-22 0 16,22 21-16,0-21 0,0 21 0,0 1 15,0-1-15,-1 0 0,1-21 0,0 21 16,21 0-16,0 0 0,0 1 16,0-1-16,0 0 0,0 0 0,21 0 15,0 0-15,1-21 16,-1 0-16,0 22 15,0-22-15,21 0 0,-20 0 0,-1 0 16,0-22-16,0 1 0,21 21 0,-20-21 16,-1 0-16,0 0 0,0 0 15,0-1-15,0 1 0,1-21 0,-1 21 16,-21-22-16,21 1 0,0 0 0,0-1 16,-21 1-16,0 0 0,0 21 15,21-22-15,-21 1 0,0 21 0,0-22 16,0 22-16,0 0 0,-21 21 31,0 21-31,21 22 16,-21-22-16,21 0 0,-21 21 15,21 1-15,0-22 0,-21 21 16,21-21-16,-22 22 0,22-22 0,0 21 16,-21-21-16,21 0 0,0 22 0,0-22 15,0 0-15,0 0 0,0 0 16,0 1-16,21-1 0,1 0 15,-1-21-15,0 21 0,0-21 16,0 0-16,0 0 0,1 0 16,-1 0-16,0 0 0,0-21 15,0 0-15,0 21 0,1-21 0,-22-1 16,21 22-16,0-21 16,-21 0-16,0 0 0,0 0 0,21 21 15,-21-21-15,0-1 0,0 1 16,0 42 15,0 1-31,-21-1 16,21 0-16,0 0 15,-21 0-15,21 0 0,0 1 16,0-1-16,0 0 16,21-21-1,-21 21-15,21-21 0,0 0 16,0 0-16,1 0 15,-1 0-15,0-21 16,0 0-16,0 21 0,-21-21 0,21-1 16,1 1-16,-1 0 0,-21 0 0,21 0 15,-21-22-15,21 22 0,0-21 16,-21 0-16,0 20 0,21-20 0,1 0 16,-22-1-16,21 1 0,-21 21 0,0-21 15,0 20-15,0-20 0,21 21 16,-21 0-16,0 0 0,0 42 47,0 0-47,0 0 0,-21 21 0,21-20 15,-21 20-15,21 0 0,0 1 16,0-22-16,-22 21 0,22 0 0,-21 1 16,21-22-16,-21 21 0,21-21 0,0 1 15,0-1-15,0 21 0,0-21 16,0 0-16,0 1 0,0-1 15,0 0-15,21-21 16,0 0-16,1 0 16,-1 0-16,0 0 0,0 0 0,0-21 15,0 21-15,1-21 0,-1-1 16,0 22-16,-21-21 0,21 0 16,0 0-16,-21 0 0,21 0 15,-21-1-15,0 1 0,22 21 16,-22-21-16,-22 21 31,22 21-31,-21 0 16,21 1-16,-21-22 0,21 21 0,-21 0 15,21 0-15,0 0 0,0 0 16,0 1-16,0-1 0,0 0 16,0 0-16,21-21 15,-21 21-15,21-21 16,0 0-16,1 0 0,-1 0 15,0 0-15,0 0 0,0-21 16,0 0-16,1 0 16,-1 0-16,-21-1 0,0 1 15,21 21-15,-21-21 0,21 0 0,-21 0 16,0 0-16,0-1 16,0 44 15,0-1-31,0 0 15,-21 0-15,0 0 16,21 0-16,0 1 0,0-1 16,-21-21-16,21 21 0,0 0 15,0 0-15,21-21 32,0 0-32,0 0 0,0 0 15,0-21 1,1 0-16,-22 0 15,0 0-15,0-1 0,0 1 16,0 0-16,0 0 0,0 0 16,0 0-16,-22 21 15,22-22-15,-21 22 0,21-21 16,0 0 0,0 0-1,21 21 1,1 0-1,-1 0-15,0 0 16,0 0-16,0 0 0,0 0 16,1 0-16,-1 0 0,0 0 15,-21 21-15,21 0 16,0 0-16,-21 1 16,0-1-16,0 0 0,0 0 15,0 0 1,0 0-16,0 1 15,0-1 1,0-42 47,0-1-48,0 1-15,0 0 16,21 0-16,1 0 0,-1 0 15,0-1-15,0 1 16,0 0-16,0 0 0,1 21 0,20-21 16,-21 0-16,0 21 0,0 0 0,22-22 15,-22 22-15,0 0 16,0 0-16,-21 22 0,0-1 16,0 0-16,0 0 0,0 0 15,0 0-15,0 1 0,0-1 16,0 0-16,0 0 0,-21 0 15,21 0-15,0 1 0,-21-1 16,21 0 0,-21-21-1,0 0 1,-1-21 0,1 0-1,0-1-15</inkml:trace>
  <inkml:trace contextRef="#ctx0" brushRef="#br0" timeOffset="51403.67">24723 1884 0,'0'0'0,"-22"-21"0,1 21 16,0 0 15,0 0-15</inkml:trace>
  <inkml:trace contextRef="#ctx0" brushRef="#br0" timeOffset="51639.53">23897 1905 0,'21'0'16,"0"0"-16,1 0 0,-1 0 15,0 0-15,0 0 0,0 0 0,0 0 16,1 0-16,-1 0 0,0 0 15,0 0-15,0 0 0,-21-21 0,0 0 16,-21 0 15</inkml:trace>
  <inkml:trace contextRef="#ctx0" brushRef="#br0" timeOffset="51847.41">23770 1778 0,'0'21'78,"21"-21"-62,0 0-16,1 0 15</inkml:trace>
  <inkml:trace contextRef="#ctx0" brushRef="#br0" timeOffset="52359.11">24913 1524 0,'0'-21'16,"21"21"-1,0 0 1,1 0-16,-1 0 15,0 0-15,0 0 16,0 0-16,0 21 0,1 0 16,-1 0-16,-21 1 0,0-1 0,21 0 15,-21 21-15,21 1 16,-21-1-16,0-21 0,0 21 0,0 22 16,0-22-16,0 1 0,0-1 0,0 0 15,0 22-15,0-22 0,0 0 16,-21 1-16,0 20 0,21-20 0,-21-1 15,-1 0-15,22 1 0,-21-1 0,0-21 16,21 21-16,-21-20 0,0-1 16,0 0-16,21 0 0,-22 0 0,1 0 15,0 1-15,0-22 0,0 21 0,0-21 16,-1 0-16,1 21 0,0 0 16,0-21-16,0 0 31,21-21 0</inkml:trace>
  <inkml:trace contextRef="#ctx0" brushRef="#br0" timeOffset="53325.56">21590 3514 0,'0'0'0,"-21"0"0,42 0 47,0 0-47,0 0 0,-21-21 0,21-1 15,1 1-15,-22 0 16,0 0-1,-22 21 1,1 0-16,0 0 0,-21 0 16,21 0-16,-1 0 0,1 0 0,0 0 15,0 21-15,0-21 0,0 21 0,-1 0 16,1 1 0,21-1-16,0 0 15,0 0 1,21 0-1,1-21-15,-1 21 0,0-21 16,0 22-16,0-22 0,0 21 0,1-21 16,-1 21-16,-21 0 15,0 0-15,0 0 16,-21-21-16,-1 0 0,1 22 16,0-22-16,0 0 0,0 21 15,0-21-15,-1 0 0,1 0 16,21-21 31,21 21-32,-21 21 1,22 0-16,-22 0 16,0 0-16,0 0 15,0 1-15,0-1 0,0 0 16,0 0-16,0 0 0,-22 0 0,22 1 15,0-1-15,-21-21 16,21 21-16,0 0 0,0 0 16,21-21-1,1 0-15,-1 0 16,0 0 0,0 0-1,0 0 1</inkml:trace>
  <inkml:trace contextRef="#ctx0" brushRef="#br0" timeOffset="53635.9">21188 4233 0,'-21'22'15,"21"-1"1,21-21-16,0 0 15,0 21-15,21-21 0,1 0 0,-1 0 16,0 0-16,22 21 0,-22-21 0,22 0 16,-1 0-16,1 0 15,-22 0-15,22 0 0,-1 0 0,-21 0 16,1 0-16,-1 0 0,-21 0 0,0 0 16,1 0-16,-1 0 0,0 0 15,-42 0 16,0 0-31,-1 21 16,1-21-16,0 0 0,-21 0 0,21 0 16,-22 21-16,1-21 0</inkml:trace>
  <inkml:trace contextRef="#ctx0" brushRef="#br0" timeOffset="53915.74">20997 4572 0,'-21'0'15,"42"0"-15,-63 21 0,42 0 16,21-21-16,0 0 16,22 0-16,-22 0 0,21 0 15,0 0-15,1 0 0,20 0 0,-20 0 16,20 0-16,-21 0 0,22 0 0,-1 0 16,1 0-16,-22 0 0,22 0 0,-22 0 15,22 0-15,-22 0 0,-21 0 16,21 0-16,-20 0 0,-1 0 15,0 0-15,0 0 0,-42 0 32,0 0-32,0 0 0,-1 0 15,1 22-15,0-22 0,-21 0 16,21 0-16,-22 21 0,1-21 0</inkml:trace>
  <inkml:trace contextRef="#ctx0" brushRef="#br0" timeOffset="54179.59">21103 4826 0,'0'0'0,"0"21"0,0 0 0,-21-21 0,42 0 31,0 22-15,22-22-16,-1 0 0,-21 0 0,43 0 16,-22 0-16,0 0 0,22 0 0,-1 0 15,1 0-15,-1 0 0,1 0 16,-22 0-16,22 0 0,-22 0 0,21 0 15,-20 0-15,-1 0 0,-21 0 0,22 0 16,-22-22-16,0 22 0,0 0 0,0 0 31</inkml:trace>
  <inkml:trace contextRef="#ctx0" brushRef="#br0" timeOffset="54939.67">21484 5440 0,'0'0'0,"0"-42"16,0 20-1,0 1-15,21 21 16,-21-21-16,21 21 0,1 0 16,-1 0-16,0 0 15,-21 21 17,-21-21-32,0 21 0,-1 1 15,-20-1-15,21 0 0,0 0 0,0 21 16,-1-20-16,1-1 0,0 0 0,0 0 15,21 0-15,0 0 0,0 1 0,0-1 16,0 0-16,0 0 0,0 0 16,21-21-16,0 21 15,0-21-15,22 0 0,-22 0 16,0 0-16,0 0 0,22 0 0,-22 0 16,0 0-16,0 0 0,0 0 0,-21-21 15,-21 21 16,21 21-31,0 1 16,-21-22-16,21 21 0,-21-21 0,21 21 16,0 0-16,0 0 15,0 0-15,0 1 0,0-1 16,0 0-16,0 0 0,0 0 0,0 0 16,0 1-16,0-1 0,0 0 15,0 0-15,0 0 16,-21 0-16,-1 1 15,1-1-15,0-21 0,0 21 0,0-21 16,0 21-16,-1-21 16,1 0-1,0 0-15,0 0 16,0 0-16,0 0 16,-1 0-16,1 0 15</inkml:trace>
  <inkml:trace contextRef="#ctx0" brushRef="#br0" timeOffset="55591.02">18965 7324 0,'21'0'31,"1"0"-15,-1-21-16,0 21 0,0-22 16,21 22-16,-20-21 0,-1 21 15,0-21-15,0 21 0,0-21 0,-21 0 16,0 0-16,0-1 16,-21 22-16,0 0 15,0 0-15,-22 0 0,22 0 16,0 22-16,0-1 0,-21 0 0,20 0 15,1 21-15,0-20 0,0 20 0,0-21 16,0 21-16,21 1 0,0-22 16,0 21-16,0-21 0,0 22 0,0-22 15,0 0-15,0 0 0,0 0 0,0 1 16,21-22-16,-21 21 0,21-21 16,0 0-16,0 0 0,0 0 0,1 0 15,-1 0-15,0 0 0,0 0 0,0 0 16,0 0-16,1-21 0,-1 21 0,21-22 15</inkml:trace>
  <inkml:trace contextRef="#ctx0" brushRef="#br0" timeOffset="55883.85">19685 6858 0,'0'0'0,"0"-21"15,0 0-15,0 42 16,-21 0-16,0 0 16,21 0-16,-22 22 0,22-1 15,-21 0-15,21 1 0,0-1 0,-21 0 16,21 22-16,-21-22 0,21 1 0,-21-1 16,21 0-16,0 1 0,0-1 0,0-21 15,0 21-15,0-20 0,-21-1 16,21 0-16,0 0 0,0 0 15,0 0-15,0 1 16,21-22 0,0-22-16,0 1 0</inkml:trace>
  <inkml:trace contextRef="#ctx0" brushRef="#br0" timeOffset="56320.12">20045 7303 0,'0'0'16,"0"-22"0,0 1-16,-21 21 0,-1 0 0,1 0 15,0 0-15,-21 0 0,21 21 16,-1 1-16,1-1 0,0-21 16,21 21-16,-21 0 0,0 0 0,21 0 15,-21 1-15,21-1 0,0 0 0,0 0 16,0 0-16,0 0 0,21-21 15,0 22-15,0-22 0,0 0 16,0 21-16,1-21 0,-1 21 16,0-21-16,0 21 0,21-21 0,-20 0 15,-22 21-15,21-21 0,0 0 16,-21 21-16,0 1 16,0-1-16,-21-21 15,21 21-15,-21-21 0,-1 0 0,1 0 16,0 21-16,0-21 0,-21 0 15,20 0-15,1 0 0,0 0 0,0 0 16,0 0-16,0 0 0,-1 0 0,1 0 16,0 0-1,21-21-15,0 0 32,0 0-32,21 21 0,0-22 15,1 22-15</inkml:trace>
  <inkml:trace contextRef="#ctx0" brushRef="#br0" timeOffset="56715.48">20278 7578 0,'21'0'16,"0"0"-16,0-21 0,0 21 15,-21-22-15,21 22 0,1-21 16,-1 0-16,-21 0 16,21 21-16,-21-21 0,21 0 0,-21-1 15,0 1-15,0 0 16,-21 21-16,0 0 0,0 0 16,-1 0-16,1 0 0,0 0 15,0 0-15,0 21 0,21 0 0,-21 1 16,-1-1-16,1 0 0,21 0 0,0 0 15,0 0-15,0 1 0,-21-1 16,21 0-16,0 0 0,0 0 16,0 0-16,21 1 0,-21-1 15,21-21-15,1 0 0,-1 21 16,0-21-16,0 0 0,0 0 16,0 0-16,1 0 0,-1 0 15,0 0-15,0 0 0,0 0 16,22-21-16,-22 0 0,0 21 0,0-22 15</inkml:trace>
  <inkml:trace contextRef="#ctx0" brushRef="#br0" timeOffset="56971.34">21040 7451 0,'0'0'16,"0"-21"-16,0 42 46,-22 0-46,22 0 16,0 0-16,-21 0 16,21 1-16,0-1 0,-21 0 0,21 0 15,-21-21-15,21 21 0,0 0 16,0 1-16,-21-22 16,21 21-16,0-42 31,0-1-16</inkml:trace>
  <inkml:trace contextRef="#ctx0" brushRef="#br0" timeOffset="57171.22">20955 7239 0,'0'-21'16,"-21"21"-1,21 21 32,21-21-15</inkml:trace>
  <inkml:trace contextRef="#ctx0" brushRef="#br0" timeOffset="57895.59">21230 7514 0,'21'0'0,"0"0"15,1 0-15,-1 0 16,0 0-16,0-21 0,0 21 15,0-21-15,1 21 0,20-21 16,-21 0-16,0 21 0,0-22 0,-21 1 16,22 0-16,-22 0 0,0 0 0,21 0 15,-21-1-15,0-20 0,0 21 0,0 0 16,0 0-16,-21-1 16,-1 1-16,1 21 0,21-21 15,-21 21-15,0 0 16,0 21-16,21 0 15,-21-21-15,21 22 0,0-1 0,0 0 16,0 0-16,-22 21 0,22-20 16,0 20-16,-21-21 0,21 21 15,0-20-15,0 20 0,0 0 0,-21 1 16,0-22-16,0 21 0,21 0 0,-21 1 16,-1-1-16,1 0 0,0 1 0,0-1 15,0 0-15,0 22 0,-1-22 0,1 1 16,0-1-16,0 21 0,21-20 15,-21-1-15,21 0 0,0-20 0,0 20 16,0 0-16,0-21 0,0 22 0,0-22 16,0 0-16,0 0 0,0 0 0,21 1 15,0-1-15,0-21 0,0 0 16,1 0-16,-1 0 0,0 0 16,0-21-16,0 21 15,-21-22-15,21 1 0,1 0 0,-22 0 16,21 0-16,-21 0 0,0-22 0,0 22 15,0-21-15,0-1 0,0 1 16,0 0-16,0 21 0,0-22 0,-21 1 16,-1 0-16,1 20 0,0-20 0,0 21 15,0 0-15,0 21 0,21-21 0,-22-1 16,1 22-16,21-21 16,0 0-1,21 21 1,1-21-16,-1 21 15,0 0-15,0 0 0,0 0 0,22 0 16,-22-21-16,0 21 0,0 0 0,0 0 16,0-21-16,1 21 0,-1-22 0,0 22 15,0-21-15,0 21 0</inkml:trace>
  <inkml:trace contextRef="#ctx0" brushRef="#br0" timeOffset="58283.18">22310 7006 0,'0'0'0,"0"-21"0,0 0 0,0 0 0,-22 0 16,1-1-16,0 22 0,0 0 15,0 0-15,0 0 0,-1 0 16,1 0-16,0 0 0,0 22 16,0-1-16,0 0 0,-1 0 0,-20 21 15,21-20-15,0 41 0,-22-21 16,22 22-16,-21-1 0,21 1 0,-22-1 16,22-20-16,0 20 0,0 1 0,0-22 15,21 0-15,0 1 0,0-1 16,0-21-16,21 22 0,0-22 0,21 0 15,-20 0-15,20 0 0,0-21 0,-21 21 16,22-21-16,-1 0 0,-21 0 0,22 0 16,-22 0-16,0 0 0,0 0 0,21-21 15,-20 0-15,-1 21 0,0-21 16,21 0-16</inkml:trace>
  <inkml:trace contextRef="#ctx0" brushRef="#br0" timeOffset="58904.22">22712 7260 0,'0'0'16,"0"-21"-16,0 0 0,0 0 15,-21 21-15,-1 0 0,1 0 16,0 0-16,-21 21 0,21 0 16,-1 0-16,-20 0 0,21 1 0,0 20 15,0-21-15,-1 21 0,1-20 0,0 20 16,21-21-16,0 21 0,0-20 0,0-1 16,0 21-16,0-21 0,0 0 15,0 1-15,0-1 16,21-21-16,0 21 0,1-21 15,20 0-15,-21 0 0,0 0 0,0 0 16,22 0-16,-22 0 0,21-21 0,-21 21 16,22-21-16,-1-1 0,-21 1 15,22 21-15,-22-21 0,21 0 0,0 0 16</inkml:trace>
  <inkml:trace contextRef="#ctx0" brushRef="#br0" timeOffset="59619.53">22987 7514 0,'63'-42'16,"-126"84"-1,105-84 1,-63 63-1,21 0-15,-21 0 0,0 1 0,0-1 16,-1 0-16,1 0 0,21 0 16,-21 0-16,21 1 15,0-1-15,0 0 0,0 0 16,21-21 0,0 21-16,1-21 0,-1 0 0,0 0 15,0 0-15,0 0 16,0-21-16,-21 0 0,22 21 0,-22-21 15,21 21-15,-21-21 0,0-1 0,0 1 16,0 0-16,0 0 0,0 0 16,-21 0-16,-1-1 15,22 1-15,0 0 32,22 21-17,-1-21 1,0 21-16,0-21 0,0 21 0,0 0 15,1 0-15,-1-21 0,0 21 0,0 0 16,0 0-16,0 0 0,1 21 16,-1 0-16,0 0 15,-21 0-15,0 0 0,0 1 0,0-1 16,0 0-16,0 0 0,0 0 0,0 0 16,0 1-16,0-1 15,0 0-15,-21 0 16,0-21-1,-1 0 1,1 0 0,21-21-1,0 0-15,0 0 16,0-1-16,0 1 0,21 0 16,1 0-16,-22 0 0,21 0 0,0-1 15,21 1-15,-21 0 0,1 21 0,-1-21 16,0 21-16,0 0 0,0 0 15,0 0-15,1 0 0,-1 0 0,0 21 16,-21 0-16,21-21 0,-21 21 0,0 1 16,0-1-16,0 0 0,0 0 15,0 0-15,0 0 0,0 1 16,0-1-16,0 0 0,-21 0 16,0-21-16,21 21 0,-21-21 15,-1 21-15,1-21 16,21 22-16,0-44 31</inkml:trace>
  <inkml:trace contextRef="#ctx0" brushRef="#br0" timeOffset="61574.72">24215 7514 0,'-43'-21'0,"22"21"15,0 0-15,0 0 0,0 0 0,-1 0 16,-20 0-16,21 0 0,0 21 16,0-21-16,-1 21 0,-20 1 15,21-1-15,0 0 0,21 0 16,-21 0-16,21 0 0,0 1 15,0-1-15,0 0 0,0 0 16,21-21-16,0 0 0,0 21 16,0-21-16,0 0 0,22 0 0,-22 0 15,0 0-15,0 0 0,0 0 0,1 0 16,-1 0-16,0-21 0,0 21 16,0-21-16,0 0 0,1 0 0,-1-1 15,-21 1-15,21 0 0,-21 0 0,21-21 16,-21 20-16,0-20 0,21 0 0,-21-1 15,21 1-15,-21 0 0,0-1 16,0 1-16,0 0 0,0 21 16,0-1-16,0 1 0,0 0 0,0 0 15,0 0-15,0 42 32,-21-21-32,21 42 0,-21-21 15,0 22-15,21-22 0,0 21 0,-21 1 16,0-1-16,21 0 0,-22 1 0,22-1 15,0 0-15,0-21 0,0 22 16,0-22-16,0 0 0,0 0 0,0 0 16,0 1-16,22-1 0,-22 0 15,21-21-15,0 0 0,0 0 16,0 0-16,0 0 16,1 0-16,-1 0 15,0-21-15,-21 0 0,21 21 0,0-22 16,-21 1-16,0 0 0,21 21 0,-21-21 15,22 0-15,-22 0 0,0-1 16,0 44 15,0-1-31,-22 0 16,1 0-16,21 0 0,0 0 16,0 1-16,0-1 31,21-21-16,1 0-15,-1 0 16,0 0-16,0 0 0,0 0 16,0-21-16,1 21 15,-1-22-15,0 1 0,-21 0 0,21 0 16,-21 0-16,21-22 0,0 22 0,-21-21 16,22 0-16,-1-22 0,-21 22 0,0-1 15,21 1-15,-21 0 0,0-1 16,21 1-16,-21 21 0,0 0 0,0 0 15,0-1-15,-21 22 16,0 22 0,0-1-16,21 0 15,0 0-15,-22 0 0,1 22 0,21-1 16,-21-21-16,21 21 0,0 1 0,-21-1 16,21 0-16,0 1 0,-21-22 0,21 21 15,0-21-15,0 22 0,0-22 16,0 0-16,0 0 0,0 0 0,0 1 15,0-1-15,21-21 16,0 0-16,0 0 16,0 0-16,1-21 15,-1 21-15,-21-22 0,21 22 16,-21-21-16,0 0 0,21 21 0,-21-21 16,21 0-16,-21 0 0,21 21 15,-21-22-15,0 44 31,-21-1-15,0 0-16,21 0 0,0 0 16,0 0-16,0 1 15,0-1 1,21-21 0,0 0-1,1 0-15,-1 0 0,0 0 0,0 0 16,-21-21-16,21 21 0,0-22 15,-21 1-15,22 0 16,-1 21-16,-21-21 0,0 42 47,0 0-47,-21 0 16,-1 1-16,22-1 15,0 0 1,22-21 31,-1-21-32,-21 0-15,0-1 16,0 1-16,0 0 16,0 0-16,0 0 0,0 0 15,21 21 48,0 0-48,0 0-15,0 0 16,1 0-16,-1 0 16,0 0-1,0 21-15,-21 0 16,0 0-16,0 0 0,0 0 15,0 1-15,0-1 16,0 0-16,0 0 16,0-42 46,0 0-62,0 0 16,0-1-16,0 1 15,21 0-15,-21-21 0,21 21 16,1-1-16,-22 1 0,21 0 16,0 0-16,0 0 0,-21 0 0,21 21 15,0 0-15,1 0 16,-22 21 0,0 0-16,0 0 0,0 0 15,0 0-15,0 1 0,0-1 16,0 0-16,0 0 0,-22 0 15,22 0-15,-21-21 16,21 22-16,-21-22 31,0 0-15,21-22 0,0 1-16,0 0 15,0 0-15,0 0 0</inkml:trace>
  <inkml:trace contextRef="#ctx0" brushRef="#br0" timeOffset="61771.61">25315 7260 0,'0'-21'0,"-21"21"94,0 0-94,0 0 15,0 0-15</inkml:trace>
  <inkml:trace contextRef="#ctx0" brushRef="#br0" timeOffset="61975.49">24680 7239 0,'0'0'0,"0"21"16,21-21-1,1 0-15,-1 0 0,0 0 0,0 0 16,0 0-16,0 0 0,22 0 16,-22 0-16,0 0 0,0 0 15,-21-21 1,0 0-1</inkml:trace>
  <inkml:trace contextRef="#ctx0" brushRef="#br0" timeOffset="62163.38">24553 7091 0,'0'0'0,"-21"0"16,42 0 46,0 0-46,1 0-16</inkml:trace>
  <inkml:trace contextRef="#ctx0" brushRef="#br0" timeOffset="62567.08">25485 7006 0,'0'0'0,"21"0"0,0 0 15,-21 21-15,0 1 16,21-1-16,0 0 0,-21 0 16,21 21-16,-21-20 0,0 20 0,22 0 15,-1 1-15,-21-1 0,0 21 16,0-20-16,0-1 0,21 0 0,-21 1 16,0-1-16,0-21 0,0 22 0,0-1 15,-21-21-15,0 21 0,-1-20 0,1 20 16,-21-21-16,21 0 0,-22 22 0,1-22 15,0 0-15,21 21 0,-22-21 16,1 1-16,21-1 0,0 0 16,-1-21-16,1 21 0,0 0 0,0-21 15,21 21-15,-21-21 32,0 0-17</inkml:trace>
  <inkml:trace contextRef="#ctx0" brushRef="#br0" timeOffset="63715.07">21632 8488 0,'21'0'0,"1"-21"16,-22 0-16,21 21 0,-21-22 15,0 1 1,-21 21-1,-1 0-15,1 0 0,0 0 16,0 0-16,-21 0 0,20 0 0,1 0 16,-21 0-16,21 21 0,0-21 15,-1 0-15,1 22 0,0-22 0,21 21 16,0 0 15,21-21-15,0 0-16,1 21 0,-1-21 15,0 21-15,0-21 0,0 21 16,0 1-16,1-1 0,-22 0 16,0 0-16,0 0 15,0 0-15,0 1 16,-22-22-16,1 21 0,0 0 0,0-21 16,0 21-16,0 0 0,-1-21 0,1 0 15,0 21-15,0-21 0,0 0 0,0 0 16,42 0 31,0 0-32,0 0-15,0 0 16,0 0-16,-21 22 16,0-1-16,0 0 0,0 0 15,0 0-15,0 0 0,0 1 16,0-1-16,0 0 0,-21 0 0,21 0 15,-21 0-15,21 1 0,0-1 0,0 0 16,0 0-16,0 0 16,0 0-1,21-21 32</inkml:trace>
  <inkml:trace contextRef="#ctx0" brushRef="#br0" timeOffset="64031.45">20786 9398 0,'0'21'16,"21"-21"-16,0 0 0,0 0 16,0 0-16,22 0 0,-22 0 0,21 21 15,22-21-15,-22 0 0,0 0 0,22 0 16,-1 0-16,-20 0 0,20 0 0,1 0 16,-1 0-16,1 0 0,-1 0 0,-21 0 15,22 0-15,-22 0 0,-21 0 16,22 0-16,-22 0 0,0 0 0,-42 0 31,0 0-31,0 0 16,-1 0-16,1 22 0,0-22 15,-21 0-15,21 0 0,-1 0 16,-20 0-16</inkml:trace>
  <inkml:trace contextRef="#ctx0" brushRef="#br0" timeOffset="64331.28">20828 9652 0,'0'0'0,"-21"21"0,0-21 16,21 21-16,21-21 31,0 0-31,0 0 0,21 22 0,-20-22 16,20 0-16,0 0 0,1 0 0,20 0 15,-21 0-15,22 0 0,-22 21 0,22-21 16,-22 0-16,22 0 0,-22 0 15,21 0-15,-20 0 0,-22 0 0,21 0 16,-21 0-16,22 0 0,-22 0 16,-21 21-1,-21-21 1,0 0 0,-1 0-16,1 0 0,0 0 0,0 21 15,0-21-15,-22 0 0,22 0 16,-21 0-16,0 0 0</inkml:trace>
  <inkml:trace contextRef="#ctx0" brushRef="#br0" timeOffset="64587.13">20553 9970 0,'0'21'16,"21"-21"-16,0 0 0,21 0 0,-20 21 0,20-21 15,0 0-15,1 0 0,-1 0 0,21 0 16,-20 0-16,20 0 0,1 0 15,-1 0-15,-20 0 0,20 21 0,1-21 16,-22 0-16,21 0 0,-20 0 16,-1 0-16,0 0 0,-20 0 0,20 0 15,-21 0-15,0 0 0,0 0 0,1 0 16</inkml:trace>
  <inkml:trace contextRef="#ctx0" brushRef="#br0" timeOffset="65374.95">21188 10668 0,'21'-42'15,"-21"21"-15,21 21 0,-21-22 16,21 1-16,0 0 16,1 21-16,-1-21 15,0 21-15,-21 21 47,-21-21-47,0 21 16,-1 0-16,1 1 0,0-1 0,0 21 15,-21-21-15,20 0 0,22 22 0,-21-22 16,0 0-16,21 0 0,0 0 0,-21 1 16,21-1-16,0 0 0,0 0 15,0 0-15,21-21 0,0 21 0,0-21 16,1 0-16,-1 0 0,0 22 15,21-22-15,-21 0 0,1 0 0,-1 0 16,0 0-16,0 0 0,0-22 16,-42 22 15,0 0-15,0 0-16,0 0 0,-1 22 15,1-22-15,21 21 0,-21 0 16,21 0-16,0 0 0,0 0 0,0 1 15,0-1-15,0 0 0,0 0 0,0 0 16,21 0-16,-21 1 0,0-1 0,0 0 16,21 0-16,-21 0 0,0 0 15,0 1-15,0-1 0,-21 0 16,0-21-16,0 0 16,21 21-16,-21-21 0,0 0 15,-1 0-15,22-21 47</inkml:trace>
  <inkml:trace contextRef="#ctx0" brushRef="#br0" timeOffset="66011.74">19262 12848 0,'0'0'0,"21"0"47,0 0-47,0 0 16,0 0-16,0-21 0,22 21 0,-22-21 15,0 21-15,0-21 0,22 21 0,-22-21 16,0 21-16,-21-22 0,21 22 0,-21-21 16,0 0-16,0 0 15,-21 21 1,0 0-16,0 0 0,-1 0 15,-20 0-15,21 0 0,0 21 0,0 0 16,-1-21-16,1 43 0,-21-22 16,42 0-16,-21 21 0,0-21 0,-1 22 15,22-22-15,-21 21 0,21 1 0,0-22 16,0 21-16,0-21 0,0 0 0,0 1 16,0-1-16,0 0 0,21 0 0,1 0 15,-1-21-15,0 0 0,-21 21 16,21-21-16,0 0 0,0 0 0,1 0 15,-1 0-15,0 0 0,0 0 0,0 0 16,0-21-16,1 0 0,-1 21 16,-21-21-16,21 0 0,0 0 15</inkml:trace>
  <inkml:trace contextRef="#ctx0" brushRef="#br0" timeOffset="66295.58">20066 12573 0,'0'0'0,"0"-21"16,-21 21 15,21 21-31,0 0 16,0 0-16,-21 22 0,-1-22 15,22 21-15,-21-21 0,21 22 0,0-1 16,0-21-16,-21 22 0,0-1 0,21-21 15,-21 21-15,21-20 0,0-1 0,0 0 16,-21 0-16,21 0 0,0 0 16,0 1-16,0-1 0,21-21 31,0 0-15</inkml:trace>
  <inkml:trace contextRef="#ctx0" brushRef="#br0" timeOffset="66782.84">20468 12933 0,'0'0'0,"0"-21"16,0 0 0,-21 21-1,0 0-15,0 0 16,-1 0-16,1 0 0,0 0 0,0 21 15,0 0-15,0-21 0,-1 21 16,22 0-16,-21-21 0,21 21 16,-21 1-16,21-1 15,0 0-15,0 0 0,0 0 16,0 0-16,21-21 16,0 22-16,1-22 0,-1 0 0,0 21 15,0-21-15,0 0 0,0 21 0,1-21 16,-1 0-16,0 21 0,-21 0 15,21-21-15,-21 21 16,-21-21 0,21 22-16,-21-22 0,0 0 15,-1 0-15,1 0 0,0 0 0,0 0 0,0 0 16,0 0-16,-22 0 16,22 0-16,0 0 0,0 0 15,0 0-15,-1 0 0,1 0 16,21-22 15,21 22 0,-21-21-31,22 21 0,-1 0 0,0 0 16,-21-21-16</inkml:trace>
  <inkml:trace contextRef="#ctx0" brushRef="#br0" timeOffset="67175.61">20680 13145 0,'21'0'15,"21"0"1,-21 0-16,1 0 0,-22-22 0,21 22 0,0 0 16,-21-21-16,0 0 15,21 21 1,-21-21-16,0 0 0,0 0 15,0-1-15,0 1 16,0 0-16,-21 21 0,21-21 0,-21 21 31,0 0-31,-1 0 16,22 21-16,-21 0 16,0 0-16,21 1 0,-21-1 0,21 0 15,0 0-15,-21 0 0,21 0 0,0 1 16,0-1-16,0 0 0,0 0 15,0 0-15,0 0 0,0 1 16,21-22-16,0 21 16,0-21-16,0 0 15,1 0-15,-1 0 0,0 0 16,0 0-16,0-21 0,0-1 16</inkml:trace>
  <inkml:trace contextRef="#ctx0" brushRef="#br0" timeOffset="67839.2">21611 12742 0,'0'-21'0,"0"42"0,0-63 0,0 21 15,0 0-15,-21 0 0,0-1 16,0 1-16,-1 21 15,1 0-15,0 0 0,0 0 16,0 0-16,0 0 0,-1 21 16,1-21-16,0 22 0,21-1 0,0 0 15,-21 21-15,21-21 0,0 1 0,-21-1 16,21 0-16,0 0 16,0 0-16,21 0 0,0-21 15,0 0-15,-21 22 0,21-22 0,1 0 16,-1 0-16,0 0 0,0 0 0,0 21 15,0-21-15,1 21 0,-22 0 16,0 0-16,21-21 0,-21 21 16,0 1-16,0-1 0,-21 0 15,-1 0-15,1-21 0,0 21 16,0 0-16,0-21 0,0 22 0,-1-22 16,1 0-16,21 21 0,-21-21 0,0 0 15,0 0 1,21-21 15,21-1-15,0 22-16,0 0 31,0 22-15,-21-1-16,0 0 0,0 0 15,0 0-15,0 0 0,0 1 16,0-1-16,-21 0 0,21 0 15,-21-21-15,21 21 0,0 0 0,0 1 16,21-22 0,0 0-1,1 0-15,-1 0 0,0 0 16,0 0-16,-21-22 16,21 1-16,0 21 15,-21-21-15,0 0 16</inkml:trace>
  <inkml:trace contextRef="#ctx0" brushRef="#br0" timeOffset="68327.92">21124 13801 0,'0'0'0,"-21"-21"16,42 21 15,0 0-31,22 0 0,-22 0 16,21 0-16,1 0 0,20 0 0,1 0 15,-1 0-15,1 0 0,20 0 0,-20 0 16,20 0-16,-20 0 0,21 0 15,-22 0-15,-21 0 0,22 0 0,-22 0 16,1 0-16,-22 0 0,0 0 0,0 0 16,-42 0 15,0 0-31,0 0 0,-1 21 16,1-21-16,0 0 0,-21 0 0,21 0 15,-22 0-15,1 0 0,0 0 0,-22 0 16</inkml:trace>
  <inkml:trace contextRef="#ctx0" brushRef="#br0" timeOffset="68599.27">21167 13949 0,'0'0'0,"-22"21"0,1-21 0,0 0 0,21 21 16,21-21 0,0 0-16,22 0 15,-1 0-15,0 21 0,22-21 0,-1 0 16,1 0-16,-1 0 0,22 0 0,-21 0 15,20 0-15,-20 22 0,20-22 16,-20 0-16,-1 0 0,1 0 16,-22 0-16,1 0 0,-1 0 0,0 0 0,-21 0 15,1 0-15,-44 0 32,1 0-32,0 0 15,0 0-15,0 0 0,-22 0 0,1 0 16,21 0-16,-21 0 0,-1 0 0,1 0 15,-22 0-15,22 0 0</inkml:trace>
  <inkml:trace contextRef="#ctx0" brushRef="#br0" timeOffset="68863.12">21251 14182 0,'0'0'0,"-21"0"16,21 21-16,21-21 15,0 21-15,1-21 0,20 0 16,-21 0-16,43 21 0,-22-21 15,21 0-15,1 21 0,-1-21 0,22 0 16,-21 22-16,20-22 0,-20 0 0,20 0 16,-20 21-16,-1-21 0,-20 0 0,20 0 15,-20 0-15,-22 0 0,21 0 16,-21 0-16,-42 0 47,0 0-32,0 0-15,0 0 0,-1 0 16,1 21-16,0-21 0</inkml:trace>
  <inkml:trace contextRef="#ctx0" brushRef="#br0" timeOffset="69487.75">21484 15177 0,'21'0'16,"0"0"0,1 0-16,-1 0 0,0 0 15,0-22-15,0 22 0,0-21 16,1 21-16,-1 0 0,0-21 15,-42 21 1,-22 0-16,22 0 16,-21 0-16,21 0 0,-22 21 15,1 0-15,0 1 0,-1-1 0,22-21 16,-21 21-16,21 0 0,0 0 16,-1 0-16,1 1 0,21-1 15,0 0-15,0 0 0,21 0 16,1 0-16,-1-21 0,0 22 15,21-22-15,-21 0 0,22 21 0,-1-21 16,0 0-16,1 0 0,-1 0 0,0 0 16,-20 0-16,-1 0 0,0 0 15,0 0-15,-21 21 0,-21-21 16,0 21-16,0-21 16,-22 21-16,22-21 0,-21 21 0,21 1 15,-1-22-15,1 21 0,0 0 0,0 0 16,21 0-16,0 0 15,0 1-15,0-1 0,0 21 16,0-21-16,0 0 0,0 1 0,21-1 16,-21 0-16,21 0 0,-21 0 0,0 0 15,0 1-15,0-1 0,0 0 16,-21-21-16,0 0 16,0 21-16,0-21 15,-1 0-15,1 0 16,0 0-16,0 0 15,21-21-15,0 0 16,-21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15:04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1164 0,'0'0'0,"-22"0"0,22-21 16,0 0-1,0 0 1,0 0-16,22-1 0,-22 1 15,21 21-15,0-21 0,0 0 16,0 0-16,22 0 0,-22-1 16,0 22-16,0 0 0,0 0 15,0 0-15,1 0 0,-1 22 16,0-22-16,0 21 0,0 0 0,-21 21 16,21-21-16,-21 1 0,0 20 15,0 0-15,0-21 0,0 22 0,-21-1 16,0-21-16,0 22 0,0-1 0,21-21 15,-21 0-15,-1 0 0,1 1 16,21-1-16,0 0 0,-21-21 16,21-21 15,0 0-31,0-1 0,21 1 16,0 0-16,1 0 15,-1 0-15,0 0 0,0-22 0,0 1 16,22 21-16,-22-22 0,21 1 0,-21 0 15,22 21-15,-22-22 0,0 22 16,21 0-16,-21 0 0,1 21 0,-1 0 16,0 0-1,-21 21-15,0 0 0,21 0 16,-21 0-16,0 1 0,0-1 0,0 21 16,0-21-16,0 0 0,0 22 15,0-22-15,0 21 0,0-21 0,0 1 16,0-1-16,0 0 0,0 0 15,0 0-15,0 0 16,21-21-16,0 0 0,1 0 0,-1 0 16,21 0-16,-21 0 0,22 0 0,-22 0 15,21-21-15,-21 0 0,22 21 16,-22-21-16,21 0 0,-21 0 0,22 21 16,-22-22-16,0 1 0,0 0 0,0 0 15,0 0-15,-21 0 0,0-22 16,0 22-16,0 0 0,0 0 0,0 0 15,0-1-15,-21 22 32,0 0-32,0 22 0,21-1 15,-21 0-15,0 0 0,-1 0 0,22 0 16,-21 1-16,0-1 0,21 0 16,-21 0-16,21 0 0,0 0 0,0 1 15,0-1-15,0 0 0,0 0 16,21 0-1,0-21-15,0 0 0,22 0 16,-22 0-16,0 0 0,21 0 0,-20 0 16,20-21-16,-21 21 15,21-21-15,1 0 0,-1 21 0,0-21 0,1-1 16,-22 1-16,21 0 0,1 0 16,-1 0-16,-21 0 0,0-22 15,22 22-15,-43 0 0,0 0 0,0 0 16,-22 21-1,1 0-15,0 0 16,0 21-16,0-21 0,0 21 0,21 0 16,0 0-16,-22-21 0,22 21 0,0 1 15,0-1-15,0 0 16,0 0-16,22 0 0,-1 0 16,0 1-16,0-1 0,0 0 15,0-21-15,1 21 0,-22 0 16,21-21-16,0 21 0,0 1 15,-42-22 48,0 0-47,0 0-1,-1 0-15,1 0 31,0 0 454,0 0 30,0 0-311,0 0-189,-1 0 1,1 0-1</inkml:trace>
  <inkml:trace contextRef="#ctx0" brushRef="#br0" timeOffset="2943.5">3365 995 0,'22'0'32,"-1"0"-17,0 0-15,0 0 0,0 0 16,0 0-16,22-21 0,-22 21 0,21-21 15,-21 21-15,22-22 0,-22 22 0,21-21 16,-21 21-16,1-21 0,-1 21 16,0-21-16,-21 0 0,0 0 15,-21 21 17,0 0-32,-1 0 15,1 21-15,21 0 16,-21-21-16,0 21 0,21 0 0,0 0 15,0 22-15,0-22 0,-21 0 16,21 21-16,0-20 0,0 20 0,-21-21 16,21 0-16,0 22 0,0-22 0,0 0 15,0 21-15,0-21 0,0 1 16,0 20-16,0-21 0,0 0 0,0 0 16,0 22-16,0-22 0,0 0 0,0 0 15,0 0-15,0 1 0,0-1 16,0 0-16,0 0 0,-22 0 15,1 0-15,0 1 0,0-22 16,0 0-16,21 21 16,-21-21-16,-1 0 0,1 0 0,0 0 15,0 0-15,0 0 0,0 0 0,-1 0 16,1 0-16,0 0 0,0-21 16,0 21-16,21-22 0,-21 22 15,21-21-15,0 0 47,21 21-47,0 0 16,0-21-16,0 21 0,0-21 15,1 21-15,-1-21 0,0 21 0,0 0 16,0-22-16</inkml:trace>
  <inkml:trace contextRef="#ctx0" brushRef="#br0" timeOffset="3624.11">3789 1545 0,'0'0'0,"21"0"0,0-21 15,0 21-15,0 0 0,1 0 0,-1-21 16,0 0-16,0 21 0,0-21 16,0 21-16,22-22 0,-22 1 0,0 21 15,0-21-15,0 0 0,-21 0 0,22 0 16,-1-1-16,-21 1 15,21 0-15,-21 0 0,0 0 0,0-22 16,0 22-16,0 0 0,0 0 0,0 0 16,0 0-16,0-1 0,0 1 15,0 0-15,-21 21 16,0 0 0,21 21-16,-22 0 15,22 22-15,0-22 0,0 0 0,0 21 16,-21 1-16,0-22 0,21 21 0,-21 1 15,21-1-15,-21 0 0,0 1 16,-1-1-16,1 0 0,0 1 0,0-1 16,0 21-16,0 1 0,-22-22 15,22 22-15,0-1 0,0 1 16,0-1-16,-1 1 0,-20-1 0,21 1 16,0-1-16,0-20 0,-1 20 0,1-21 15,21 1-15,0-1 0,0-21 0,0 0 16,0 1-16,0-1 0,0 0 15,21-21-15,1 0 0,20 0 0,-21 0 16,0 0-16,0 0 0,22 0 0,-22-21 16,21 0-16,-21-1 0,22 1 0,-22 0 15,21 0-15,-21 0 16,22 0-16,-22-22 0,0 22 0,0 0 0,0-21 16,-21 20-16,0-20 0,0 21 15,0-21-15,0-1 0,0 22 0,0-21 16,0 21-16,-21-22 0,0 22 15,0-21-15,0 21 0,-22-1 0,22 1 16,0 0-16,0 0 0,0 21 0,21-21 16,-21 21-16,21-21 15,0-1 1,21 22 0,0 0-16,0-21 0,0 21 15,0-21-15,22 0 0,-22 0 0,21 0 16,1-1-16,-1 1 0,0-21 0</inkml:trace>
  <inkml:trace contextRef="#ctx0" brushRef="#br0" timeOffset="4283.18">4932 1249 0,'21'0'15,"0"0"1,0 0-16,0 0 15,1 0-15,-1-21 0,0 21 16,-21-21-16,21 21 0,0-22 0,-21 1 16,21 0-16,-21 0 15,0 0-15,0 0 16,-21 21-16,21-22 0,-21 22 16,0 0-16,0 0 0,0 0 15,-1 0-15,-20 0 0,21 22 0,0-22 16,0 21-16,-1 0 0,1 0 15,0 21-15,0-20 0,0-1 0,21 21 16,0-21-16,-21 0 0,21 22 16,0-22-16,0 0 0,0 0 0,0 0 15,0 1-15,21-1 0,0 0 16,0-21-16,0 0 0,0 0 16,22 0-16,-22 0 0,0 0 0,21 0 15,1 0-15,-22 0 0,21 0 0,1-21 16,-1 21-16,0-21 0,1-1 15,20 1-15,-21 0 0,1 0 0,-1 0 16,0-22-16,1 22 0,-1-21 0,0 21 16</inkml:trace>
  <inkml:trace contextRef="#ctx0" brushRef="#br0" timeOffset="4536.06">5778 847 0,'0'0'0,"0"-21"0,0-1 0,0 1 0,-21 21 31,21 21-31,-21 1 15,0 20-15,0-21 0,21 21 0,-21 1 16,-1-1-16,22 0 0,-21 1 16,0-1-16,21 0 0,-21 1 0,21-1 15,0 0-15,-21-20 0,21 20 0,-21-21 16,21 0-16,-22 22 0,22-22 16,0 0-16,0 0 0,0 0 15,0 0-15,0 1 16,22-22-1,-1 0-15,0-22 0,0 22 16,21-21-16,-20 0 0,20 21 0,-21-21 16,0 0-16</inkml:trace>
  <inkml:trace contextRef="#ctx0" brushRef="#br0" timeOffset="4902.85">6054 1249 0,'0'0'0,"21"-21"15,-42 21 1,-1 0-1,-20 0-15,21 0 0,-21 21 16,20-21-16,-20 21 0,0 0 0,21-21 16,-1 21-16,1 1 0,0-22 15,21 21-15,-21-21 0,21 21 0,21 0 16,0-21 0,0 21-16,22-21 0,-22 0 0,21 0 15,-21 0-15,1 21 0,20-21 16,-21 0-16,0 22 0,0-22 0,1 21 15,-22 0 1,0 0-16,0 0 16,-22 0-16,1-21 0,0 0 15,0 0-15,-21 22 0,20-22 16,-20 0-16,21 0 0,-21 0 0,20 0 16,1 0-16,0 0 0,0 0 15,0 0-15,21-22 31,0 1-31,21 21 0,0-21 0,0 21 16,0-21-16,1 21 0</inkml:trace>
  <inkml:trace contextRef="#ctx0" brushRef="#br0" timeOffset="5263.75">6159 1461 0,'0'21'15,"22"-21"-15,-1 0 16,0 0 0,0 0-16,0 0 15,0 0-15,1-21 0,-1-1 0,0 22 16,0-21-16,0 0 0,0 0 16,1 21-16,-22-21 0,0 0 0,0-1 15,0 1-15,0 0 16,-22 21-1,-20 0-15,21 0 16,0 21-16,0 0 0,-1 1 0,1-1 16,0 0-16,0 0 0,0 0 15,21 0-15,-21 1 0,21-1 0,0 0 16,0 0-16,0 0 0,0 0 16,21-21-16,0 22 15,0-22-15,0 0 0,0 0 16,1 0-16,-1 0 0,0 0 0,0-22 15,0 1-15,0 0 0,22 21 0</inkml:trace>
  <inkml:trace contextRef="#ctx0" brushRef="#br0" timeOffset="5846.93">7133 1736 0,'0'-21'0,"21"-1"16,0 1-16,-21 0 0,22 0 16,-1 0-16,0 0 0,0-1 0,21 1 15,-20 0-15,-1 0 0,21 0 16,-21-22-16,22 22 0,-22-21 0,21 21 15,0-22-15,-20 1 0,20 0 16,-21-1-16,0 1 0,0 0 0,1-1 16,-22 1-16,0 0 0,0 21 0,0-1 15,-22 1-15,1 0 0,0 21 16,0 0-16,0 0 0,-22 0 0,22 21 16,0 0-16,0 22 0,0-22 0,0 21 15,-1 1-15,1-1 0,0 0 16,0 1-16,21-1 0,0 0 0,0 1 15,0-1-15,-21 0 0,21 1 0,0-1 16,0 0-16,0-21 16,0 22-16,0-22 0,21 21 0,0-21 15,0 1-15,0-1 0,1 0 16,20-21-16,-21 0 0,0 0 0,0 0 16,22 0-16,-1-21 0,-21 0 15,22-1-15</inkml:trace>
  <inkml:trace contextRef="#ctx0" brushRef="#br0" timeOffset="6290.68">8107 1461 0,'0'0'15,"0"-22"-15,-21 22 16,-1 0-16,1 0 16,0 0-16,0 0 0,0 22 15,0-22-15,-1 21 0,1 0 0,0 0 16,0 0-16,0 0 0,0 1 0,21-1 15,0 0-15,0 0 0,0 0 16,0 0-16,0 1 0,0-1 16,21-21-1,0 0-15,0 0 0,0 0 0,0-21 16,1 21-16,-1-22 0,0 1 16,0 21-16,0-21 0,0 0 0,1 0 15,-1 0-15,0-1 0,-21 1 16,21 21-16,-21-21 0,21 0 0,-21 0 15,0 0 1,0 42 0,0 0-16,0 0 15,0 0-15,-21 0 0,21 1 0,-21-1 16,21 0-16,0 0 0,0 0 16,0 0-16,0 1 0,0-1 0,0 0 15,0 0-15,21-21 0,0 21 0,0-21 16,1 0-16,-1 21 0,21-21 15,0 0-15,-20 0 16,-1 0-16,0 0 0,0-21 16,0 0-16,22 21 0,-22-21 0</inkml:trace>
  <inkml:trace contextRef="#ctx0" brushRef="#br0" timeOffset="6767.41">8805 1482 0,'0'0'0,"0"-21"16,-21 21-1,0 0-15,0 0 16,0 21-16,-22 0 0,22-21 0,0 21 16,0 0-16,0 0 0,-1 1 0,1-1 15,0 0-15,0 0 0,0 0 16,21 0-16,-21 1 0,21-1 16,0 0-16,0 0 15,21-21-15,0 0 16,0 0-16,0 0 0,0 0 15,22-21-15,-22 21 0,0-21 0,0 0 16,0 21-16,22-22 0,-22 1 0,0 0 16,0 0-16,0-21 0,1 20 0,-22 1 15,21-21-15,0 21 0,-21-22 16,21 22-16,-21-21 0,0 21 0,0-22 16,21 22-16,-21-21 0,0 21 0,0 0 15,-21 21 1,0 0-1,0 21-15,0 21 0,-1-21 16,22 0-16,-21 22 0,21-22 0,-21 21 16,21-21-16,-21 22 0,21-22 15,0 21-15,0-21 0,0 22 0,0-22 16,0 0-16,0 21 0,0-20 0,0-1 16,21 0-16,0 0 0,0 0 15,1-21-15,-1 0 0,-21 21 16,21-21-16,0 0 0,0 0 15,0 0-15,1 0 0,-1-21 16</inkml:trace>
  <inkml:trace contextRef="#ctx0" brushRef="#br0" timeOffset="7302.89">9334 1566 0,'0'0'0,"0"-21"0,0 0 16,-21 21-1,0 0-15,0 0 0,0 0 16,0 0-16,-1 0 0,-20 21 16,21-21-16,0 21 0,0 1 0,-1-1 15,1 0-15,0 0 16,21 0-16,-21 0 0,21 1 16,0-1-16,0 0 0,0 0 15,0 0-15,21-21 16,0 0-16,0 0 0,1 0 15,-1 0-15,0 0 0,0 0 0,0 0 16,0 0-16,1-21 0,-1 21 0,0-21 16,0 0-16,0 0 0,0-1 0,1 1 15,-1 0-15,0 0 0,0-21 16,-21 20-16,21-20 0,0 21 0,-21-21 16,0-1-16,22 1 0,-1 0 0,-21-1 15,21 1-15,-21 21 0,0-22 16,0 22-16,0-21 0,0 21 15,0 0-15,0 42 16,0 0-16,0 0 16,-21 0-16,0 0 0,-1 22 15,22-1-15,0-21 0,-21 22 0,0-1 16,21 0-16,0 1 0,-21-1 0,0 0 16,21-21-16,-21 22 0,21-1 15,-22-21-15,22 22 0,0-22 0,0 0 16,0 0-16,0 0 0,0 0 15,22-21-15,-1 0 0,0 0 16,0 0-16,0 0 16,0 0-16,1-21 0,-1 21 0,0-21 15,0 0-15</inkml:trace>
  <inkml:trace contextRef="#ctx0" brushRef="#br0" timeOffset="7658.68">9715 1588 0,'0'21'16,"22"-21"-1,-1 0-15,0 0 16,0-21 0,0 21-16,0-22 0,1 22 0,-1-21 15,0 21-15,0-21 0,-21 0 0,0 0 16,0 0-16,0-1 15,-21 22 1,0 0-16,0 0 16,-1 0-16,1 22 0,0-1 0,0 0 15,0 0-15,0 0 0,-1 22 0,1-22 16,21 0-16,0 0 0,-21 0 16,21 0-16,0 1 0,0-1 0,0 0 15,0 0-15,21 0 16,0-21-16,1 0 0,-1 0 15,21 0-15,-21 0 0,0 0 16,22 0-16,-22 0 0,21-21 0,-21 0 16,22 0-16</inkml:trace>
  <inkml:trace contextRef="#ctx0" brushRef="#br0" timeOffset="8038.46">10266 1461 0,'0'0'16,"0"-22"-16,21 22 0,0 0 15,0 0 17,-21 22-32,0-1 15,0 0-15,0 0 0,0 0 0,0 0 16,0 22-16,0-22 0,0 0 0,0 0 16,0 0-16,0 1 0,0-1 15,0 0-15,0 0 0,0 0 0,0 0 16,0 1-1,-21-22-15,0 0 16,21-22 0,0 1-16,0 0 15,21-21-15,0 21 0,0-1 16,1-20-16,-1 21 0,0-21 16,21 20-16,-21-20 0,22 21 0,-1-21 15,-21 20-15,22 22 0,-1-21 16,-21 0-16,21 21 0,-20 0 0,-1 0 15,0 0-15</inkml:trace>
  <inkml:trace contextRef="#ctx0" brushRef="#br0" timeOffset="8791.58">5186 1757 0,'-43'0'15,"22"-21"-15,0 21 0,0 0 16,0 0-16,0 0 0,-1 0 16,1 0-1,42 0 16,22 0-31,-22 0 16,21 0-16,1 21 0,-1-21 16,21 0-16,1 0 0,21 0 0,-1 0 15,1 0-15,42 0 0,-21 0 0,21 0 16,0 0-16,21 0 0,21 0 16,1 0-16,-1 0 0,0 0 0,22 0 15,-1 0-15,1 0 0,-1 0 16,22 21-16,-22-21 0,-20 0 15,20 0-15,-20 0 0,-1 21 0,0-21 16,-42 0-16,21 0 0,-21 0 0,0 0 16,-21 0-16,0 0 0,0 0 0,-21 0 15,-1 0-15,1 0 0,-22 0 16,1 0-16,-22-21 0,22 21 0,-43 0 16,21 0-16,-21 0 0,22 0 0,-22 0 15,0 0-15,0 0 16,-21 21 15,-21-21-15</inkml:trace>
  <inkml:trace contextRef="#ctx0" brushRef="#br0" timeOffset="10878.97">4106 3323 0,'0'21'31,"21"-21"0,1-21-15,-1 0 0,0 21-16,0-21 0,-21 0 0,21 21 15,0-21-15,1-1 0,-22 1 16,0 0-16,21 0 16,-21 0-16,0 0 0,0-1 15,0 1-15,0 0 16,-21 21 15,21 21-31,0 0 0,0 1 16,-22-1-16,22 21 0,0-21 15,-21 22-15,21-1 0,0 0 16,0 1-16,0 20 0,0-21 0,0 1 16,-21-22-16,21 21 0,0 1 0,0-22 15,0 21-15,0-21 0,-21 0 16,21 1-16,0-1 0,0 0 15,0 0-15,-21-21 32,0 0-17,-1 0-15,1 0 0,0 0 16,0-21-16,21 0 0,-21 21 0,0-21 16,-1 21-16,1 0 0,0-22 15,0 22-15,0 0 0,42 0 63,0 0-63,0 0 15,0 0-15,1 0 0,20 0 16,-21 0-16,0 0 0,0 0 16,22 0-16,-22-21 0,21 21 0,1-21 15,-22 0-15,21 21 0,-21-21 0,22 0 16,-22-1-16,21 1 0,-21 0 15,0 0-15,1 0 0,-1 0 0,0-22 16,0 22-16,-21 0 0,0 0 16,0 0-16,0-22 0,0 22 0,0 0 15,0 0-15,0 0 0,0-1 16,0 1-16,0 42 47,0 1-47,-21-1 0,21 21 15,-21-21-15,0 22 0,-1-22 0,22 21 16,0 0-16,-21 1 0,0-1 16,0 0-16,21-20 0,0 20 0,-21 0 15,0 1-15,21-1 0,0 0 0,-22 1 16,1 20-16,0-21 0,21 22 16,-21-22-16,21 22 0,0-1 15,-21 1-15,21-1 0,-21-20 0,21 20 16,-22-21-16,22 1 0,0 20 0,0-20 15,0-22-15,0 21 0,0-21 16,0 0-16,0 1 0,0-1 0,22 0 16,-1-21-16,0 0 0,0 0 0,0 0 15,0 0-15,1-21 0,-1 21 0,0-21 16,21-1-16,-21 1 0,1 0 16,20 0-16,-21 0 0,0 0 15,0-22-15,1 22 0,-1 0 0,0-21 0,-21 20 16,0-20-16,0 0 0,0 21 0,0-22 15,0 1-15,-21 0 0,0-1 16,-22 1-16,22 0 0,-21-1 16,21 1-16,-22 0 0,22 20 0,-21 1 15,21 0-15,-22 21 0,22-21 0,0 21 16,21-21-16,-21 21 16,21-21-1,21 21-15,0 0 0,-21-22 16,21 22-16,22 0 0,-22 0 0,0-21 15,0 21-15,21 0 0,-20-21 16,-1 21-16,0 0 0,21-21 0,-21 21 16,1-21-16,-1 21 0,0 0 0,0 0 15,0 0-15,0 0 0,1 0 16,-1 0 0,0 0-16,-42 0 31,0-21-16</inkml:trace>
  <inkml:trace contextRef="#ctx0" brushRef="#br0" timeOffset="12083.55">6181 2794 0,'0'0'0,"0"-21"16,0 0-16,0 0 15,-22 21 1,1 0-16,0 0 16,0 0-16,0 21 0,0 0 0,-22 21 15,1 1-15,21-22 0,-22 21 16,1 0-16,-21 22 0,20-22 16,1 22-16,21-1 0,-22 1 0,1-22 15,21 22-15,0-1 0,0 1 0,21-22 16,0 0-16,0 1 0,0-1 15,0 0-15,21-21 0,0 22 0,0-22 16,21 0-16,-20 0 0,20 0 0,0-21 16,-21 22-16,22-22 0,-1 0 0,0 0 15,1 0-15,-1 0 0,0 0 16,-20-22-16,20 22 0,0-21 0,1 0 16,-1 21-16</inkml:trace>
  <inkml:trace contextRef="#ctx0" brushRef="#br0" timeOffset="13202.91">6731 3133 0,'0'0'15,"0"-21"1,-21 21-16,0 0 0,-1 0 0,1 0 15,0 0-15,0 21 0,21 0 16,-21 0-16,0 0 0,-1 22 16,1-22-16,0 21 0,21 0 0,-21-20 15,21 20-15,-21 0 0,21 1 0,-21-22 16,21 21-16,0 0 0,0-20 16,0-1-16,0 0 0,0 0 0,21 0 15,0-21-15,0 21 0,0-21 0,22 0 16,-22 0-16,0 0 0,0 0 0,21 0 15,-20 0-15,-1 0 0,21 0 16,-21-21-16,0 21 0,22-21 0,-22 0 16,0 21-16,21-21 0,-20 0 0,-1-1 15,0 1-15,0 0 0,0 0 16,0 0-16,-21 0 0,0-1 16,22 1-16,-22 0 0,0 0 0,-22 42 46,1 0-46,0 0 0,21 1 0,-21-1 16,0 0-16,0 0 0,21 0 0,-22 0 16,22 1-16,0-1 0,0 0 0,0 0 15,0 0-15,22-21 16,-1 0 0,0 0-16,0 0 0,0 0 0,0 0 15,1 0-15,20 0 0,-21 0 0,0-21 16,0 21-16,1-21 15,-1 21-15,-21-21 0,0 0 0,21 21 16,-21-22-16,0 1 0,0 0 16,0 0-16,0 0 0,-21 0 15,21-1-15,-21 22 0,-1-21 16,1 21-16,0 0 0,0 0 16,21-21-16,-21 21 15,42-21 16,0 21-31,0 0 0,0 0 0,1-21 16,-1 21-16,0 0 0,0 0 0,0 0 16,0 0-16,22 0 15,-22 0-15,0 0 0,0 0 0,0 0 16,1 21-16,-1 0 0,-21 0 16,0 0-16,0 1 0,0-1 0,0 0 15,0 0-15,0 0 0,0 0 16,0 1-16,0-1 0,0 0 15,-21 0-15,-1 0 0,1 0 16,21 1 0,-21-22-1,0 0 1,21-22 0,0 1-1,0 0-15,0 0 0,21 0 16,0 0-16,0-1 0,-21 1 0,22 0 15,-1 0-15,0-21 0,0 20 0,0 1 16,0 21-16,1-21 0,20 0 0,-21 21 16,21 0-16,-20 0 0,-1 0 15,0 0-15,21 0 0,-21 21 0,-21 0 16,22 0-16,-1 1 0,-21-1 0,0 0 16,0 0-16,0 0 0,0 0 15,0 1-15,0-1 0,0 0 16,-21-21-16,-1 21 0,22 0 0,-21-21 15,21 21-15,-21-21 16,0 0-16,0 0 31,21-21-15,0 0 0</inkml:trace>
  <inkml:trace contextRef="#ctx0" brushRef="#br0" timeOffset="15394.5">8297 3514 0,'0'-43'16,"0"22"-16,0 0 15,-21 21-15,21-21 16,-21 21-16,0 0 0,0 0 0,-1 0 15,1 0-15,-21 21 0,21 0 0,0 0 16,-1 1-16,-20-1 0,21 0 16,0 0-16,0 0 0,-1 0 0,22 1 15,-21-1-15,21 0 0,-21 0 16,21 0-16,0 0 0,0 1 0,0-1 16,21 0-1,0-21-15,1 0 0,-1 0 0,0 0 16,21 0-16,-21 0 0,1 0 0,-1 0 15,0-21-15,0 0 0,21 21 0,-20-22 16,-1 1-16,0 0 16,0 0-16,0 0 0,0-22 0,-21 22 15,0 0-15,22-21 0,-1-1 0,-21 1 16,0 0-16,0-1 0,21 1 0,-21 0 16,0-1-16,21 1 15,-21 21-15,0-21 0,0 20 0,0 1 0,0 0 16,0 0-16,-21 21 31,21 21-15,-21 0-16,21 0 0,0 22 0,0-22 15,0 21-15,-21 1 0,21-1 0,-22 0 16,22 1-16,0-1 0,0 0 16,0 1-16,0-22 0,0 21 0,0-21 15,0 22-15,0-22 0,0 0 0,0 0 16,0 0-16,0 0 0,22-21 15,-1 0-15,0 0 16,0 0-16,0 0 0,0 0 0,1 0 16,-1 0-16,0 0 0,0-21 15,0 0-15,0 0 0,1 0 16,-1 21-16,0-21 0,-21-1 0,0 1 16,21-21-16,-21 21 0,21 0 15,-21-1-15,0 1 0,0 0 16,0 0-16,0 42 15,0 0 1,0 0-16,-21 1 0,21-1 16,-21 0-16,21 0 0,0 0 0,0 0 15,0 1-15,0-1 0,0 0 0,0 0 16,0 0-16,0 0 0,0 1 16,21-22-1,0 0 1,0 0-16,1 0 0,-1 0 0,0 0 15,21 0-15,-21 0 0,1 0 16,-1-22-16,0 1 0,0 0 0,0 0 16,0 0-16,1 0 0,-1-22 15,0 22-15,0-21 0,0-1 0,0 1 16,-21 0-16,22-1 0,-1 1 16,0 0-16,-21-1 0,21 1 0,-21 0 0,21 21 15,-21-1-15,0-20 16,0 21-16,0 0 0,-21 21 31,0 21-31,0 0 0,21 0 16,-21 22-16,-1-1 0,1-21 15,21 21-15,-21 22 0,0-22 0,21 1 16,-21-1-16,21 0 0,0-21 0,0 22 16,0-22-16,0 21 0,0-21 15,0 1-15,0-1 0,0 0 0,0 0 16,0 0-16,21-21 15,0 0-15,0 0 16,0 0-16,1 0 0,-1 0 16,0 0-16,0 0 0,-21-21 15,21 21-15,0-21 0,1 21 0,-1-21 16,-21 0-16,21-1 0,0 1 16,-21 0-16,0 0 0,0 0 15,0 42 16,0 0-15,0 0-16,-21 0 0,21 1 0,-21-1 16,21 0-16,0 0 15,0 0-15,0 0 16,0 1-16,21-22 16,0 21-16,0-21 15,0 0-15,1 0 0,-1 0 16,0 0-16,0 0 0,0 0 15,0 0-15,-21-21 0,22-1 0,-1 22 16,0-21-16,0 0 0,0 21 0,0-21 16,-21 0-16,22 0 0,-1-1 0,0 1 15,-21 0-15,0 0 0,21 0 16,-21 0-16,21-1 0,-42 44 47,21-1-47,-21 0 0,21 0 15,0 0-15,-21 0 0,21 1 16,-21-1-16,21 0 0,0 0 0,0 0 16,0 0-16,0 1 15,0-1-15,21-21 16,0 0-16,0 0 16,0 0-16,0 0 15,1 0-15,-1 0 0,0 0 16,-21-21-16,21-1 0,0 1 15,-21 0-15,0 0 0,0 0 16,0 0-16,0-1 16,0 1-16,0 0 0,0 0 0,-21 0 15,0 0-15,0-1 16,0 22-16,-1 0 16,22-21-1,22 0 16,-1 0-31,0 21 0,0 0 0,0-21 16,22 21-16,-22 0 0,21 0 16,-21 0-16,22-21 0,-22 21 0,21 0 15,-21 0-15,22 0 0,-22 0 0,0 21 16,0-21-16,-21 21 0,0 0 16,0 0-16,0 0 15,0 1-15,0-1 0,0 0 16,0 0-16,0 0 0,0 0 0,-21 1 15,0-1-15,21 0 0,0 0 16,0 0-16,0 0 16,0 1-16,0-1 31,-21-21-15,21-21-1,0-1 1,0 1-16,0 0 15,21 0-15,-21 0 0,21 0 16,0-1-16,0-20 0,0 21 0,22-21 16,-22 20-16,0-20 0,21 21 15,1-21-15,-22 20 0,21 1 16,1-21-16,-1 42 0,-21-21 0,21 21 0,-20 0 16,-1 0-16,0 0 0,0 21 0,0-21 15,-21 42-15,0-21 0,0 1 16,0 20-16,0-21 0,0 21 15,0-20-15,-21-1 0,21 0 0,-21 21 0,0-21 16,21 1-16,-21-1 0,-1-21 0,22 21 16,-21 0-16,21 0 0,0 0 15,-21-21 1,21 22-16,0-44 47,0 1-32,0 0-15,0 0 0,-21-21 16</inkml:trace>
  <inkml:trace contextRef="#ctx0" brushRef="#br0" timeOffset="15610.89">10266 3069 0,'0'0'0,"-21"0"15,-1 0 1,1 0-16,0 0 63,0 0-48,0 0-15,0 0 16,-1 0-16</inkml:trace>
  <inkml:trace contextRef="#ctx0" brushRef="#br0" timeOffset="15836.76">9144 3175 0,'0'21'15,"21"-21"1,0 0-1,0 0-15,1 0 0,-1 0 16,0-21-16,0 21 0,0-21 0,0 21 16,22 0-16,-43-21 0,21 21 15,0 0-15,0-21 0,0 21 16,-21-22-16,0 1 16,0 0-16</inkml:trace>
  <inkml:trace contextRef="#ctx0" brushRef="#br0" timeOffset="16054.64">8826 3027 0,'0'0'0,"-21"0"16,42 0 62,1 0-78,-1 0 15,0 0-15,21 0 0</inkml:trace>
  <inkml:trace contextRef="#ctx0" brushRef="#br0" timeOffset="16794.46">10689 2773 0,'0'0'0,"21"0"16,0 0-16,1 0 15,-1 0-15,0 21 0,0-21 0,0 21 16,0 0-16,1 1 0,-1-1 0,-21 0 16,21 21-16,-21-21 0,21 22 0,-21-1 15,0 0-15,0 1 0,0 20 16,0-20-16,0 20 0,0-21 0,0 22 15,-21-22-15,0 1 0,0-1 0,-1 0 16,-20 1-16,21-22 0,-21 21 0,20-21 16,1 0-16,-21 22 0,21-22 15,-22 0-15,22 0 0,0 0 16,-21-21-16,21 22 0,-1-1 0,1-21 16,0 21-16,0-21 0,21 21 15,-21-21-15,0 0 0,21 21 16,21-21 234,-21-21-219,0 0-15</inkml:trace>
  <inkml:trace contextRef="#ctx0" brushRef="#br0" timeOffset="18754.93">5609 4614 0,'21'0'0,"0"-21"15,1 0 1,-1 21 0,-21-21-16,0 0 0,0 0 15,0-1 1,0 1-16,0 0 0,0 0 16,-21 21-16,-1 0 15,1 0-15,0 0 16,0 0-16,0 0 0,0 0 15,-1 0-15,1 21 0,0-21 0,21 21 16,-21-21-16,21 21 16,-21-21-16,21 22 15,21-1 1,0-21 0,0 0-16,0 0 0,-21 21 15,22-21-15,-1 21 16,0 0-16,-21 0 15,0 1 1,0-1-16,-21-21 16,0 21-16,-1-21 15,1 0-15,21 21 0,-21-21 16,0 0-16,0 0 31,0 0 16,21 21-31,0 0-1,0 1-15,0-1 16,0 0-16,0 0 16,0 0-16,0 0 15,0 1-15,0-1 16,0 0-1,21-21 1,0 0 0,0 0-16,0 0 15,0 0-15,1 0 16,-1 0 0,-42 0 30</inkml:trace>
  <inkml:trace contextRef="#ctx0" brushRef="#br0" timeOffset="19038.83">4974 5165 0,'0'21'0,"0"-42"0,21 42 31,0-21-31,1 21 0,-1-21 16,0 0-16,21 0 0,1 0 16,-1 0-16,0 0 0,1 0 0,-1 0 15,0 0-15,22 0 0,-22 0 16,0 0-16,1 0 0,20 0 0,-42 0 16,22 0-16,-1 0 0,-21 0 15,0 0-15,1 0 0,-44 0 47,1 0-47,0 0 0,0 0 0,-21 0 16,20 21-16,-20-21 0</inkml:trace>
  <inkml:trace contextRef="#ctx0" brushRef="#br0" timeOffset="19323.45">4868 5398 0,'0'0'0,"-21"21"0,21 0 15,21-21 1,0 0 0,1 0-16,-1 0 0,21 0 0,0 0 15,1 0-15,-1 0 0,0 0 0,1 0 16,-1 0-16,22 0 0,-22 0 16,21 0-16,-20 0 0,20 0 0,-20 0 15,20 0-15,-21 0 0,1 0 0,-1 0 16,0 0-16,-20 0 0,-1 0 0,0 0 15,0 0-15,0 0 16,-42 0 0,0 0-16,0 0 15,-22 0-15,22 0 0,-21 21 0,0-21 16,20 0-16,-20 0 0,-21 21 0</inkml:trace>
  <inkml:trace contextRef="#ctx0" brushRef="#br0" timeOffset="19590.29">5038 5588 0,'0'0'0,"-22"21"0,1-21 16,21 21 0,21-21-1,1 0-15,-1 0 0,0 0 0,21 0 16,1 0-16,-1 0 16,0 0-16,1 0 0,-1 0 0,0 0 15,1 0-15,-1 0 0,0 0 0,1 0 16,-1 0-16,0 0 0,1 0 0,-22 0 15,21 0-15,-21 0 0,0 0 16,1 0-16,-1 0 0,-42 0 47,-1 0-47,1 0 0,0 0 16</inkml:trace>
  <inkml:trace contextRef="#ctx0" brushRef="#br0" timeOffset="20182.98">5482 5990 0,'21'0'31,"-21"-21"-31,21 21 16,1 0-16,-22-21 15,-22 21 32,1 0-47,0 21 0,0 0 16,0 0-16,21 1 0,0-1 15,0 0-15,0 0 16,0 0-16,0 0 16,21-21-16,-21 22 0,21-22 15,0 0-15,0 21 0,1-21 0,-1 0 16,-21 21 0,0 0 15,0 0-31,-21-21 0,-1 21 15,1 1-15,0-22 0,0 21 16,21 0-16,-21 0 16,21 0-16,0 0 15,0 1 1,21-22 0,-21 21-1,0 0 16,-21-21-15,0 0-16,-1 0 16,1 0-1,0-21-15,21 0 0</inkml:trace>
  <inkml:trace contextRef="#ctx0" brushRef="#br0" timeOffset="20830.88">3535 7197 0,'-21'0'16,"42"0"15,0-21-15,0 21-16,0-22 0,0 22 0,1-21 15,-1 0-15,0 21 0,0-21 16,0 0-16,0 0 0,1 21 0,-22-22 15,0 1-15,0 0 16,0 0-16,-22 21 16,-20 0-16,21 0 0,0 0 15,-22 0-15,1 21 0,21 0 0,-21 0 16,-1 1-16,22-1 0,0 21 16,-21 0-16,20-20 0,1 20 0,21 0 15,0 1-15,0-1 0,0 0 0,0-21 16,0 22-16,0-22 0,0 0 15,0 0-15,21 0 0,-21 1 0,22-22 16,-1 0-16,0 0 0,21 0 16,-21 0-16,1 0 0,-1 0 0,21 0 15,-21 0-15,0-22 0,22 1 16,-22 0-16,0 0 0,21 0 0,-20 0 16,-1-1-16</inkml:trace>
  <inkml:trace contextRef="#ctx0" brushRef="#br0" timeOffset="21086.98">4127 6795 0,'0'-22'16,"0"44"-16,22-65 0,-22 64 31,0 1-31,0 20 16,0-21-16,0 0 0,0 22 15,-22-1-15,22-21 0,0 21 0,0 1 16,0-1-16,0 0 0,-21 1 0,21-1 15,-21 0-15,21-20 0,0 20 0,0-21 16,0 0-16,0 0 0,-21 1 16,21-1-16,0 0 0,21-21 31,-21-21-15,21 21-16,0-21 0</inkml:trace>
  <inkml:trace contextRef="#ctx0" brushRef="#br0" timeOffset="21500.74">4530 7133 0,'0'0'0,"0"-21"0,21 21 15,-21-21-15,21 21 0,-21-21 0,-21 21 32,0 0-32,-1 0 0,1 0 0,0 0 15,-21 0-15,21 21 0,-22-21 0,22 21 16,0 0-16,0 0 0,0 1 0,-1-1 15,22 0-15,-21 0 0,21 0 16,0 0-16,0 1 0,0-1 16,21-21-16,1 21 0,-22 0 0,21-21 15,21 0-15,-21 21 0,0-21 16,1 0-16,-1 21 0,0-21 0,0 22 16,0-22-16,-21 21 0,0 0 15,0 0 1,0 0-16,-21-21 0,0 0 15,0 21-15,0-21 0,-1 0 0,-20 22 16,21-22-16,0 0 0,0 0 0,-1 0 16,1 0-16,21-22 78,21 22-78,1-21 0,-1 21 15</inkml:trace>
  <inkml:trace contextRef="#ctx0" brushRef="#br0" timeOffset="22155.29">4826 7345 0,'21'0'47,"0"0"-47,0 0 0,1-21 15,-1 21-15,0-21 0,0-1 16,0 1-16,0 21 0,1-21 0,-22 0 16,0 0-1,0 0 1,0-1-16,-22 22 0,1 0 15,0 0-15,0 0 0,0 0 16,0 22-16,-1-1 0,1 0 0,0 0 16,0 0-16,21 0 0,-21 1 0,21-1 15,-21 0-15,21 0 0,0 0 0,0 0 16,0 1-16,0-1 0,0 0 16,0 0-16,21 0 0,0-21 15,0 0-15,0 0 0,0 0 16,1 0-16,-1 0 0,0 0 15,0 0-15,0 0 16,0 0-16,1 0 0,-1-21 0,0 21 16</inkml:trace>
  <inkml:trace contextRef="#ctx0" brushRef="#br0" timeOffset="22435.17">5715 7218 0,'-21'0'31,"21"21"-31,-21 0 0,21 0 16,-22 1-16,22 20 0,0-21 16,0 0-16,0 0 0,0 1 0,-21-1 15,21 0-15,0 0 16,0 0-16,0 0 0,0 1 15,0-44 32,0 1-47</inkml:trace>
  <inkml:trace contextRef="#ctx0" brushRef="#br0" timeOffset="22623.06">5588 7091 0,'0'0'16,"0"-21"-16,-21 21 0,42 0 78,0 0-62,0 0-16,0 0 0</inkml:trace>
  <inkml:trace contextRef="#ctx0" brushRef="#br0" timeOffset="23302.67">5842 7387 0,'21'0'16,"0"0"-16,0 0 0,1 0 0,-1 0 15,0 0-15,0 0 0,0 0 16,0-21-16,1 0 0,-1 21 0,0-21 16,0 0-16,0-1 0,-21 1 0,21 0 15,1 0-15,-1 0 0,-21 0 16,21-22-16,-21 22 0,21 0 16,-21-21-16,0 20 0,0-20 0,0 21 15,0 0-15,0 0 0,0-1 0,0 1 16,0 42 15,0 1-31,0-1 0,0 0 16,-21 0-16,0 21 0,21-20 0,-21 20 15,-1 0-15,22 1 0,-21-1 0,0 0 16,0 1-16,0-1 16,0 0-16,-1 1 0,1 20 0,0-21 15,0 22-15,0-1 0,0-20 0,-1 20 16,1 1-16,21-1 0,-21 1 0,0-1 15,0 1-15,0-22 0,21 22 0,0-22 16,0 21-16,-22-20 0,22-22 16,0 21-16,0-21 0,0 1 0,0-1 15,22-21-15,-1 0 0,0 0 16,0 0-16,0 0 0,0-21 0,22-1 16,-22 22-16,0-42 0,21 21 0,1 0 15,-22 0-15,0-1 0,21-20 16,-20 21-16,-1-21 0,0 20 15,0-20-15,-21 0 0,0 21 0,0-22 16,0 1-16,0 0 0,0-1 0,-21 22 16,0-21-16,0-1 0,-1 22 0,-20 0 15,21 0-15,0 0 0,-22 21 0,22 0 16,0-21-16,0 21 16,21-22-1,21 22 1,0 0-16,0-21 0,22 21 15,-22-21-15,21 21 0,-21-21 16,22 21-16,-22-21 0,21 21 16,-21-21-16,1 21 0,-1-22 0,0 22 15,0-21-15</inkml:trace>
  <inkml:trace contextRef="#ctx0" brushRef="#br0" timeOffset="23902.88">7641 6477 0,'0'0'0,"-42"-42"16,21 21 0,-1 21-16,-20 0 0,21 0 0,-21 0 15,20 0-15,-20 0 0,0 21 0,-1 0 16,22 0-16,-21 0 0,0 22 0,-1-1 15,1 0-15,0 1 0,-1 20 0,1-21 16,0 22-16,20-1 0,1 1 16,0-22-16,21 22 0,0-1 15,0 1-15,0-22 0,21 0 0,0 1 16,1-1-16,20 0 0,-21-20 0,21-1 16,-20 0-16,20 0 0,0 0 15,1-21-15,-22 0 0,21 0 0,-21 0 16,22 0-16,-22 0 0,21 0 0,-21 0 15,22 0-15,-22-21 0,21 0 0,-21 0 16,22 0-16,-22-1 0</inkml:trace>
  <inkml:trace contextRef="#ctx0" brushRef="#br0" timeOffset="24911.33">7916 7006 0,'0'0'0,"0"-21"0,0 0 15,0 0-15,0 0 16,0-1-16,0 1 15,-21 21-15,0 0 16,0 0-16,0 0 0,-1 21 16,1 1-16,0-22 0,0 21 0,21 0 15,-21 0-15,0 21 0,21-20 0,-22-1 16,22 21-16,0-21 0,0 22 0,0-22 16,0 0-16,0 21 0,0-21 15,0 1-15,22-1 0,-1 0 16,0-21-16,0 21 0,0-21 0,0 0 15,22 0-15,-22 0 0,21 0 0,-21 0 16,22 0-16,-22 0 0,21 0 0,-21-21 16,22 21-16,-22-21 0,21 0 15,-21-1-15,1 22 0,-1-42 0,0 21 16,0 0-16,0 0 0,-21-1 0,21 1 16,-21 0-16,0 0 0,0 0 0,0 0 15,0 42 16,-21 0-31,21 0 0,0 0 16,-21 0-16,21 1 0,-21-1 16,21 0-16,0 0 0,0 0 0,0 0 15,0 1-15,0-1 16,0 0-16,21-21 16,0 0-16,0 0 0,1 0 15,-1 0-15,0 0 0,0 0 16,-21-21-16,21 21 0,0-21 15,-21-1-15,0 1 0,0 0 16,0 0-16,0 0 0,0 0 16,0-1-16,-21 1 0,21 0 15,-21 21-15,0-21 0,0 0 16,0 21-16,-1-21 16,22-1-1,22 22 1,-22-21-16,21 21 0,0 0 0,0 0 15,0 0-15,0 0 0,1 0 16,-1 0-16,0 0 0,0 0 0,0 0 16,0 21-16,1 1 0,-1-22 0,0 21 15,0 0-15,0 0 0,-21 0 0,0 0 16,0 1-16,0-1 16,0 0-16,0 0 0,0 0 15,0 0-15,0 1 0,0-1 16,0 0-16,0 0 15,0 0-15,0 0 16,-21-21 0,21 22-16,0-44 31,0 1-31,0 0 0,21 0 16,0 0-16,-21 0 0,22-1 15,-1-20-15,0 21 0,0 0 0,0-22 16,0 22-16,1 0 0,20 0 15,-21 0-15,0 21 0,22 0 0,-22 0 0,0 0 16,0 0-16,0 0 0,0 0 16,1 21-16,-22 0 0,0 0 15,0 0-15,0 1 0,0-1 0,0 0 16,0 0-16,0 21 0,0-20 0,0-1 16,0 0-16,0 0 0,0 0 15,0 0-15,0 1 16,0-1-1,-22-21 1,22-21 0</inkml:trace>
  <inkml:trace contextRef="#ctx0" brushRef="#br0" timeOffset="27431.64">9567 7154 0,'21'0'16,"1"0"-1,-1 0-15,0-21 0,0 21 16,-21-21-16,21 0 0,-21 0 15,21 21-15,-21-21 0,0-1 16,0 1-16,0 0 0,0 0 16,0 0-16,0 0 0,-21 21 0,0-22 15,0 22-15,0-21 0,0 21 0,-1 0 16,1 0-16,0 0 0,-21 21 0,21 1 16,-1-1-16,-20 0 15,21 0-15,0 0 0,0 22 0,-1-22 16,1 21-16,0 0 0,21-20 0,0 20 15,0-21-15,0 21 0,0-20 0,0-1 16,0 0-16,0 0 0,21-21 16,0 21-16,1-21 0,-1 0 0,21 0 15,-21 0-15,0 0 0,1 0 16,-1 0-16,0-21 0,0 21 0,0-21 16,0 0-16,1 0 0,-1-1 0,0 1 15,0 0-15,0 0 0,0-21 16,1 20-16,-1-20 0,-21 21 15,21-21-15,0-1 0,0 1 0,-21 0 16,21-1-16,-21 1 0,0 0 0,22-22 16,-1 22-16,-21-1 0,21 1 0,-21 0 15,0 21-15,0-22 0,0 22 16,0 0-16,0 0 0,0 42 16,0 0-1,0 0-15,-21 0 0,0 22 16,21-1-16,0 0 0,-22 1 0,1-1 15,0 0-15,21 1 0,0-1 0,-21-21 16,21 22-16,-21-1 0,21 0 0,0-21 16,0 22-16,0-22 0,0 21 15,0-21-15,0 1 0,0-1 16,21 0-16,-21 0 0,21 0 0,0 0 16,0-21-16,1 0 0,-1 0 0,0 0 15,0 0-15,0 0 0,22 0 0,-22 0 16,0 0-16,0-21 0,0 0 0,0 0 15,1 21-15,-1-21 0,-21 0 16,21-1-16,-21 1 0,21 0 0,-21 0 16,0 0-16,0 0 0,0-1 0,0 1 15,-21 21 17,0 21-32,21 1 15,-21-22-15,21 21 0,0 0 0,0 0 16,0 0-16,0 0 0,0 1 0,0-1 15,0 0-15,0 0 0,0 0 0,0 0 16,21-21-16,0 22 16,0-22-16,0 0 15,0 0-15,1 0 0,-1 0 16,0 0-16,0 0 0,-21-22 0,21 1 16,0 0-16,1 0 0,-1 0 15,0 0-15,-21-1 0,21-20 0,0 21 16,0-21-16,-21-1 0,22 1 0,-1 0 15,-21-1-15,0 1 0,21 0 16,-21-1-16,21 1 0,-21 0 0,0-1 16,0 22-16,0-21 0,0 21 0,0-1 15,0 1-15,0 42 16,0 1 0,0-1-16,0 21 0,-21 0 0,21 1 15,0-1-15,-21 0 0,21-20 0,-21 20 16,-1 0-16,22 1 0,0-1 15,0-21-15,0 21 0,0 1 0,0-22 16,0 21-16,0-21 0,0 1 0,0-1 16,0 0-16,0 0 0,0 0 15,0 0-15,22-21 0,-1 22 0,0-22 16,0 0-16,0 0 16,0 0-16,1 0 0,-1 0 15,0-22-15,0 22 0,0-21 16,0 0-16,1 21 0,-22-21 0,21 0 15,0 0-15,-21-1 0,21 1 0,-21 0 16,0 0-16,21-21 0,-21 20 16,21 1-16,-21 0 0,0 0 15,0 42 17,0 0-32,0 0 0,0 1 15,-21-1-15,21 0 0,-21 0 0,21 0 16,-21 0-16,21 1 15,0-1-15,0 0 0,0 0 16,21 0 0,0-21-16,0 0 0,1 0 15,-1 0-15,0 0 0,0 0 0,0 0 16,0-21-16,1 21 0,-1-21 16,0 0-16,0 0 0,0 21 0,0-22 15,-21 1-15,22 0 0,-22 0 16,21-21-16,-21 20 0,0 1 0,0 0 15,0 0-15,0 42 32,-21 0-17,21 0-15,-22 1 0,1-1 0,21 0 16,0 0-16,0 0 0,-21 0 0,21 1 16,0-1-16,0 0 0,0 0 15,0 0-15,21-21 16,0 21-16,1-21 0,-1 0 0,0 0 15,0 0-15,0 0 0,0 0 0,1 0 16,-1 0-16,0 0 0,0-21 16,0 21-16,0-21 15,-21 0-15,0 0 0,0 0 0,0-1 16,0 1-16,0 0 0,0 0 0,0 0 16,0 0-16,0-1 0,-21 1 0,0 0 15,0 21-15,21-21 0,-21 21 0,0 0 16,-1 0-16,1 0 15,0 0 1,42 0 0,0 0-1,1 0-15,-1 0 16,0-21-16,0 21 0,0 0 0,22 0 16,-22-21-16,21 21 0,-21 0 0,0 0 15,22-22-15,-22 22 0,0 0 0,0 0 16,0 0-16,1 0 0,-1 0 0,0 22 15,-21-1-15,0 0 16,0 0-16,0 0 0,0 0 16,0 1-16,0-1 0,0 0 15,0 0-15,0 0 0,0 0 16,0 1-16,0-1 0,0 0 16,0 0-1,-21-21-15,21 21 16,-21-21-1,21-21 1,0 0 0,0 0-16,0 0 15,0-1-15,0 1 0,0 0 0,21 0 16,0 0-16,0 0 0,0-1 0,0-20 16,1 21-16,-1 0 0,0 0 0,0-22 15,0 22-15,22 21 0,-22-21 0,0 0 16,21 21-16,-21 0 0,1 0 15,-1 0-15,-21 21 0,21 0 16,-21 0-16,0 0 0,0 1 16,0-1-16,0 0 0,0 21 0,0-21 15,0 1-15,0-1 0,-21 0 0,21 0 16,-21 0-16,21 0 0,0 1 16,0-1-16,-22 0 0,22 0 15,0-42 32,-21 21-31,21-21-16,0 0 0,0-1 15,0 1-15,0 0 0</inkml:trace>
  <inkml:trace contextRef="#ctx0" brushRef="#br0" timeOffset="27658.51">11705 6562 0,'0'0'15,"-21"0"-15,0 0 94,0 0-94,-1 0 0,1 0 16,0 0-16</inkml:trace>
  <inkml:trace contextRef="#ctx0" brushRef="#br0" timeOffset="27886.39">10668 6773 0,'0'0'16,"21"0"15,0 0-31,0 0 0,1 0 16,20 0-16,-21 0 0,21 0 0,1 0 16,-22 0-16,21 0 0,-21 0 0,1 0 15,-1 0-15,0-21 0,-21 0 16,-21 0-1,0 21-15</inkml:trace>
  <inkml:trace contextRef="#ctx0" brushRef="#br0" timeOffset="28100.11">10520 6668 0,'0'0'0,"0"-22"94,21 22-79,0 0-15</inkml:trace>
  <inkml:trace contextRef="#ctx0" brushRef="#br0" timeOffset="28539.5">12382 6287 0,'0'0'0,"22"0"15,-1 0-15,0 0 16,0 0-16,0 21 0,0 0 0,1 0 16,-1 0-16,0 0 0,0 1 0,21 20 15,-20-21-15,-1 21 0,21 1 0,-21-1 16,22 0-16,-22 1 0,0-1 15,0 0-15,-21 1 0,0-1 0,0 0 16,0 1-16,0-1 0,0 22 0,0-22 16,-21 0-16,0 1 0,0-1 0,-1 0 15,-20 1-15,21-1 0,-21 0 0,-1-21 16,22 22-16,-21-22 0,-1 0 16,22 21-16,0-20 0,-21-1 15,21-21-15,-1 21 0,1 0 0,0-21 16,0 0-16,0 21 0,0-21 0,-1 0 15,1 0-15,0 0 0,0 0 16,0 0-16,0 0 0,-1 0 16,1 0-16,0 0 0</inkml:trace>
  <inkml:trace contextRef="#ctx0" brushRef="#br0" timeOffset="29647.95">5270 7959 0,'0'-21'15,"0"-1"1,0 1 0,-21 21 15,0 0-31,0 0 0,0 0 16,0 21-16,-1-21 0,1 22 0,0-22 15,0 21-15,0-21 0,0 0 16,21 21-16,-22-21 0,22 21 15,22-21 1,-1 0 0,0 0-16,0 21 0,0 0 15,0-21-15,1 22 0,-1-1 16,0 0-16,0 0 0,-21 0 0,0 0 16,0 1-16,0-1 15,0 0-15,0 0 0,-21-21 0,0 21 16,-22 0-16,22-21 0,0 22 0,0-22 15,0 0-15,-22 21 0,22-21 16,0 0-16,0 0 16,21-21-1,0-1 1,21 22-16,0-21 0,0 21 16,1 0-1,-1 0-15,-21 21 16,0 1-16,0-1 15,0 21-15,0-21 0,0 0 0,0 1 16,-21-1-16,-1 0 0,1 0 0,0 21 16,21-20-16,-21-1 0,21 0 0,-21-21 15,21 21-15,-21 0 0,21 0 16,21-21 15,0 0-15,0 0-16,0 0 15,0 0 1</inkml:trace>
  <inkml:trace contextRef="#ctx0" brushRef="#br0" timeOffset="29962.77">4593 8784 0,'0'0'0,"0"21"16,0 1-16,21-22 16,0 0-1,1 0-15,-1 21 0,0-21 16,21 0-16,1 0 0,-22 0 0,21 0 16,0 0-16,1 0 0,-1 0 15,0 0-15,1 0 0,-1 0 0,0 0 16,1 0-16,-1 0 0,-21-21 0,22 21 15,-22 0-15,21 0 0,-21 0 16,0 0-16,-42 0 31,0 0-31,0 0 16,0 21-16,0-21 0,-1 0 0,1 0 16,-21 0-16,0 0 0</inkml:trace>
  <inkml:trace contextRef="#ctx0" brushRef="#br0" timeOffset="30235.62">4445 9017 0,'0'0'16,"-21"21"-16,21 0 15,21-21 1,0 0-16,0 0 0,0 0 16,22 0-16,-1 0 0,0 0 15,1 0-15,20 0 0,-20 0 16,-1 0-16,21 0 0,-20 0 0,20 0 15,-20 0-15,-1 0 0,0 0 0,1 0 16,-22 0-16,21 0 0,-21 0 16,0 0-16,1 0 15,-44 0 1,1 0 0,0 22-16,0-22 0,0 0 15,-22 0-15,22 0 0,-21 0 0,0 21 16</inkml:trace>
  <inkml:trace contextRef="#ctx0" brushRef="#br0" timeOffset="30447.5">4530 9186 0,'0'0'0,"0"22"15,21-22 1,0 0-16,21 0 16,-21 0-16,22 0 0,-22 0 0,21 0 15,1 0-15,-1 0 0,0 0 0,22 0 16,-22 0-16,0-22 0,1 22 0,-1 0 15,-21 0-15,22 0 0,-22 0 16,0 0-16,0 0 0,0 0 16,-42 0 15</inkml:trace>
  <inkml:trace contextRef="#ctx0" brushRef="#br0" timeOffset="31010.69">4974 9567 0,'21'-21'16,"0"21"-16,1 0 15,-1-21-15,0 21 16,0 0-16,-21-21 16,21 21-16,-42 0 31,0 0-31,0 21 16,0-21-16,-1 21 0,1 0 15,0 1-15,0-1 0,0-21 0,0 21 16,21 0-16,0 0 0,0 0 0,0 1 15,0-1-15,0 0 0,0 0 16,0 0-16,21-21 0,0 21 16,0-21-16,0 0 0,0 0 15,1 22-15,-1-22 0,0 0 0,0 0 16,0 0-16,0 21 0,-21 0 31,0 0-15,-21-21-16,21 21 0,-21-21 0,0 21 15,0 1-15,0-1 0,-1-21 16,22 21-16,-21 0 16,0 0-16,0 0 0,21 1 15,-21-22-15,0 21 16,-1-21-16,1 0 16,0 0-1,0 0 1,0 0-16,0-21 15,-1-1-15</inkml:trace>
  <inkml:trace contextRef="#ctx0" brushRef="#br0" timeOffset="31587.7">3577 11028 0,'0'0'0,"42"-42"16,-20 42-1,-1-22-15,0 22 0,-21-21 0,21 21 16,0-21-16,0 0 0,1 0 15,-1 21-15,-21-21 0,0-1 0,21 1 16,-21 0-16,0 0 0,-21 0 16,0 21-16,-1 0 15,-20 0-15,21 0 0,-21 0 16,-1 21-16,1 0 0,0 0 0,-1 0 16,22 22-16,-21-22 0,21 21 15,-1 1-15,1-22 0,21 21 0,0 0 16,0 1-16,0-1 0,0 0 0,0-20 15,0 20-15,0-21 0,21 0 0,1 0 16,20 1-16,-21-1 0,0-21 16,22 0-16,-22 0 0,21 0 0,0 0 15,-20 0-15,20 0 0,-21-21 0,21-1 16,1 1-16,-22 0 0,21 0 16,-21 0-16,22-22 0</inkml:trace>
  <inkml:trace contextRef="#ctx0" brushRef="#br0" timeOffset="31835.56">4339 10499 0,'0'0'0,"0"-21"0,0-1 15,0 1-15,-21 42 16,0 1-16,21-1 16,0 21-16,-21-21 0,-1 22 15,22-1-15,-21 0 0,21 1 0,-21-1 16,21 0-16,0 1 0,-21-1 0,0 0 15,21-21-15,-21 22 0,-1-1 16,22-21-16,0 0 0,-21 1 16,21 20-16,-21-42 0,21 21 0,0 0 15,21-42 17,0 0-32,1 21 0</inkml:trace>
  <inkml:trace contextRef="#ctx0" brushRef="#br0" timeOffset="32243.07">4678 10901 0,'0'0'0,"21"-21"0,0 21 0,-21-21 0,0-1 15,-21 22 1,0 0-16,0 0 16,-1 0-16,-20 22 0,21-22 15,-21 21-15,20 0 0,1 0 0,-21-21 16,21 21-16,0 0 0,21 1 0,0-1 15,-22-21-15,22 21 0,0 0 0,0 0 16,22 0 0,-1-21-16,0 0 0,0 22 15,0-22-15,0 21 0,1-21 0,-1 0 16,-21 21-16,21 0 0,0-21 0,-21 21 16,0 0-1,0 1-15,-21-22 16,0 21-16,0-21 0,-1 0 0,1 21 15,0-21-15,-21 0 0,21 0 16,-1 0-16,-20 0 0,21 0 16,0 0-16,0 0 0,-1 0 0,1 0 15,0 0-15,21-21 47,21 21-47,0-21 0,1-1 0,20 22 16,-21-21-16,0 0 0</inkml:trace>
  <inkml:trace contextRef="#ctx0" brushRef="#br0" timeOffset="32602.86">4847 11134 0,'0'0'0,"64"-21"15,-43 21-15,0-22 16,0 22-16,0 0 0,0-21 15,1 0-15,-1 0 0,0 0 16,-21 0-16,0-1 16,-21 22-1,0 0 1,-1 0-16,1 0 0,0 0 16,0 22-16,-21-1 0,20-21 15,1 21-15,0 0 0,21 0 0,-21 0 16,21 1-16,-21-1 0,21 0 0,0 0 15,0 0-15,0 0 0,0 1 16,0-1-16,21-21 0,0 0 16,0 21-16,0-21 0,1 0 0,-1 0 15,0 0-15,0 0 0,21 0 0,-20 0 16,-1 0-16,0-21 0,21 21 16,-21-21-16,1-1 0,-1 1 0,0 21 15,0-21-15</inkml:trace>
  <inkml:trace contextRef="#ctx0" brushRef="#br0" timeOffset="33022.64">5884 10901 0,'0'-21'0,"0"42"31,0 0-31,0 0 16,0 0-16,0 1 0,0 20 15,0-21-15,-21 0 0,0 0 16,21 1-16,-21-1 0,21 0 0,0 0 16,-21-21-16,21 21 0,0-42 46,0 0-30,0 0-16,0 0 0</inkml:trace>
  <inkml:trace contextRef="#ctx0" brushRef="#br0" timeOffset="33211.54">5821 10626 0,'0'0'0,"0"-21"0,0-1 15,0 44 32,0-1-31,0 0-16,21 0 16</inkml:trace>
  <inkml:trace contextRef="#ctx0" brushRef="#br0" timeOffset="33890.94">6117 11070 0,'42'0'16,"-20"0"-16,-1 0 15,0 0-15,0 0 0,21-21 16,-20 21-16,-1-21 0,0 0 0,21 0 15,-21-1-15,1 1 0,-1 0 16,0 0-16,0 0 0,0 0 0,0-22 16,1 22-16,-22-21 0,21 21 0,-21-1 15,0-20-15,0 21 0,0 0 0,0 0 16,0-1-16,0 1 0,-21 21 16,-1 0-16,1 0 15,0 0-15,0 0 0,21 21 16,-21 1-16,0-1 0,21 0 0,0 21 15,-22-21-15,22 22 0,-21-1 16,21-21-16,-21 22 0,21-22 0,0 21 16,0 0-16,0 1 0,0-1 0,0-21 15,-21 22-15,21-1 0,0 0 0,-21 1 16,21-1-16,0 21 0,0-20 16,-21-1-16,-1 0 0,1 1 0,21-1 15,-21 0-15,21 1 0,-21-1 16,0 0-16,0 1 0,21-22 0,-22 21 0,22 1 15,-21-22-15,21 21 0,0-21 16,0 0-16,0 1 0,0-1 16,0 0-16,21-21 15,1 0-15,-1 0 0,0 0 16,0 0-16,0-21 0,22 0 0,-22 21 16,0-43-16,0 22 0,0 0 0,0 0 15,1 0-15,-1-1 0,0 1 0,-21-21 16,0 21-16,0 0 0,0-22 15,0 22-15,0 0 0,0-21 0,-21 20 16,0-20-16,-1 21 0,1 0 0,0 0 16,0-1-16,0 1 0,0 21 0,-1-21 15,22 0 17,22 21-17,-1 0-15,0-21 16,0 0-16,0 21 0,0-22 15,1 1-15,-1 21 0,0-21 0,21 0 16</inkml:trace>
  <inkml:trace contextRef="#ctx0" brushRef="#br0" timeOffset="34471.51">7832 10202 0,'0'0'0,"21"-21"0,0 0 0,-21 0 16,0 0-16,0 0 0,0-1 15,-21 1-15,0 21 0,-1-21 16,1 21-16,-21 0 0,21 0 16,-22 0-16,22 0 0,-21 0 0,0 0 15,-1 0-15,1 21 0,0 0 16,-1 22-16,-20-22 0,20 21 0,1 22 16,0-22-16,21 43 0,-22-22 0,22 1 15,0 20-15,0-20 0,21-1 16,0 1-16,0-1 0,0-20 0,0 20 15,0-20-15,21-1 0,0 0 0,0 1 16,0-22-16,-21 0 0,22 21 0,-1-21 16,21-21-16,-21 22 0,0-1 15,1-21-15,20 0 0,-21 0 0,21 0 16,-20 0-16,20 0 0,-21-21 16,21-1-16,1 1 0,-22 0 0,21 0 15,1 0-15</inkml:trace>
  <inkml:trace contextRef="#ctx0" brushRef="#br0" timeOffset="35127.15">8022 10689 0,'0'0'0,"0"-42"0,0-22 15,0 43 1,-21 21-16,0 0 0,0 0 16,-1 0-16,1 0 0,0 0 15,0 21-15,0-21 0,0 22 0,-22-1 16,22 0-16,0 21 0,0-21 15,21 22-15,-21-22 0,-1 21 16,22-21-16,0 22 0,0-22 0,0 0 16,0 21-16,0-20 0,0-1 0,0 0 15,0 0-15,22 0 0,-1 0 0,0 1 16,0-22-16,0 21 0,0-21 16,1 0-16,20 0 0,-21 0 0,21 0 15,1 0-15,-22 0 0,21 0 0,-21 0 16,22-21-16,-22-1 0,0 22 0,0-21 15,22 0-15,-22 21 0,-21-21 0,21 0 16,0 0-16,0-1 0,-21 1 16,0 0-16,0 0 0,21 0 15,-21 0-15,0 42 32,0 0-32,0 0 15,-21 0-15,21 0 16,0 1-16,0-1 0,0 0 0,0 0 15,0 0-15,0 0 16,21-21 0,1 0-16,-1 0 15,0 0-15,0 0 0,0 0 0,0 0 16,1 0-16,-22-21 0,21 21 0,0-21 16,0 0-16,0 21 0,-21-21 15,0 0-15,21-1 0,-21 1 0,22 0 16,-22 0-16,0 0 0,0 0 15,0-1-15,0 1 0,-22 0 0,1 21 16,21-21-16,-21 21 0,0-21 0,0 21 16,0 0-16,-1 0 0,1 0 0,0 0 15,0 0-15,0 21 0,0-21 16,21 21-16,-22-21 0,22 21 0,-21-21 16,21 21-16,0 1 0,0-1 15,21-21 1,1 0-16,-1 0 0</inkml:trace>
  <inkml:trace contextRef="#ctx0" brushRef="#br0" timeOffset="35619.12">8805 10795 0,'0'0'0,"0"21"31,-21 0-31,0 1 15,0-1-15,21 0 0,0 0 16,-21 0-16,21 0 16,-22 1-16,22-1 0,0 0 0,0 0 15,0 0-15,0 0 16,0 1 0,0-44 15,0 1-16,0 0 1,0 0-16,22 0 0,-1 0 0,-21-1 16,21 1-16,0 0 0,0 0 0,0 0 15,1 0-15,-1-22 0,0 22 16,0 21-16,21-21 0,-20 0 0,20 21 16,-21 0-16,0 0 0,22 0 15,-22 21-15,0 0 0,21-21 0,-21 21 16,1 22-16,-22-22 0,21 0 0,-21 0 15,21 0-15,-21 0 0,0 1 0,0-1 16,0 0-16,0 0 0,0 0 16,0 0-16,0 1 0,-21-1 15,21 0-15,-21-21 0,-1 0 0,22 21 16,-21-21-16,0 0 16,21-21 15,0 0-31</inkml:trace>
  <inkml:trace contextRef="#ctx0" brushRef="#br0" timeOffset="37882.79">9715 11028 0,'0'0'0,"22"0"16,-1 0 0,-21-21-16,0 0 15,0-1-15,0 1 16,0 0-16,0 0 15,0 0-15,0 0 0,-21-1 0,21 1 16,-22 0-16,1 21 0,0-21 0,0 0 16,0 21-16,0 0 0,-1 0 15,1 0-15,0 0 0,0 0 16,0 0-16,0 0 0,-1 21 16,1 0-16,0 0 0,0 0 0,0 22 15,0-22-15,21 0 0,0 21 0,0-20 16,0-1-16,0 0 0,0 0 0,0 0 15,0 0-15,21 1 0,0-1 16,0-21-16,0 0 0,0 21 0,1-21 16,-1 0-16,0 0 0,0 0 0,21 0 15,-20-21-15,-1 21 0,0-21 0,0-1 16,21 22-16,-20-21 0,-1 0 0,0 0 16,0 0-16,0 0 0,0-1 15,1-20-15,-1 21 0,-21 0 0,21-22 16,0 22-16,-21-21 0,21 0 15,-21-1-15,0 22 0,0-21 0,0-1 16,0 22-16,0-21 0,0 21 0,0 0 16,0-1-16,-21 44 31,21-1-31,-21 21 0,0-21 0,21 22 16,0-1-16,0-21 0,-21 21 0,21 1 15,0-1-15,0-21 0,-22 22 16,22-1-16,0-21 0,0 0 0,0 0 15,0 22-15,0-22 0,0 0 16,22 0-16,-1 0 0,0 1 0,0-22 16,0 21-16,0-21 15,1 0-15,-1 0 0,0 0 16,0 0-16,0 0 0,0 0 0,22-21 16,-22-1-16,0 22 0,-21-21 0,21 0 15,0 21-15,1-21 0,-1 0 0,-21 0 16,0-1-16,0 1 0,21 0 0,-21 0 15,0 0-15,21 21 16,-21 21 15,-21-21-31,0 21 0,21 0 0,-21-21 16,21 21-16,0 1 0,0-1 0,0 0 16,0 0-1,0 0-15,0 0 16,21-21-1,0 0-15,0 0 16,0 0-16,0 0 0,1 0 0,-1 0 16,0 0-16,0 0 0,0-21 15,-21 0-15,21 21 0,1-21 0,-1 0 16,0 0-16,-21-1 0,21-20 0,0 21 16,0-21-16,-21-1 0,22 22 15,-1-21-15,-21-1 0,0 1 0,21 0 0,0-1 16,-21 1-16,21 0 0,-21-1 15,0 1-15,21 21 0,-21 0 16,0 0-16,0-1 0,0 1 0,0 42 31,0 1-31,-21 20 0,0-21 0,21 21 16,0 1-16,-21-1 0,0 0 16,21 22-16,0-22 0,-21 1 0,-1-22 15,22 21-15,-21 0 0,21-20 0,-21 20 16,21-21-16,0 0 0,0 0 0,0 1 15,0-1-15,0 0 0,0 0 0,0 0 16,21 0 0,0 1-16,1-22 0,-1 0 0,0 0 15,0 0-15,0 0 0,0 0 16,1 0-16,-1 0 0,0 0 0,0 0 16,0-22-16,0 22 0,1-21 0,-1 0 15,0 0-15,-21 0 0,21 0 16,0-1-16,-21 1 15,0 0-15,0 0 0,21 0 0,-21 0 16,0-1-16,0 1 0,22 21 16,-22 21-1,0 1 1,0-1-16,-22 0 16,22 0-16,-21-21 0,21 21 0,0 0 15,0 1-15,0-1 0,0 0 16,0 0-16,0 0 15,0 0 1,21-21-16,1 0 0,-1 0 16,0 0-16,0 0 15,0 0-15,0-21 0,1 21 0,-1-21 16,0 0-16,0 21 0,0-21 0,0 0 16,1-1-16,-1 1 0,0 0 0,-21 0 15,21 0-15,0 0 0,0-1 16,-21 1-16,0 0 0,0 42 31,-21 0-15,0 1-16,0-1 0,21 0 0,0 0 15,-21 0-15,21 0 0,-21-21 0,21 22 16,0-1-16,0 0 0,0 0 16,0 0-1,21-21-15,0 0 0,0 0 16,0 0-16,0 0 15,1 0-15,-1 0 0,-21-21 16,21 21-16,-21-21 0,0 0 16,0 0-16,0-1 15,0 1-15,0 0 16,0 0-16,-21 0 0,21 0 0,-21-1 16,21 1-16,-22 0 0,1 21 15,21-21-15,0 0 16,21 21 15,1-21-31,-1 21 0,0 0 0,0 0 16,21-22-16,-20 22 0,20 0 0,-21 0 15,21 0-15,-20 0 0,20 0 0,-21 0 16,0 0-16,0 0 0,1 22 0,-22-1 16,21 0-1,-21 0-15,0 0 0,0 0 0,0 1 16,0-1-16,0 0 0,-21 0 15,21 0-15,0 0 0,-22 1 16,22-1-16,-21 0 0,21 0 16,-21 0-16,21 0 0,0 1 15,-21-22 17,21 21-32,-21-21 0,21-21 31,0-1-31,0 1 15,0 0-15,0 0 16,0 0-16,21 0 0,0-1 16,-21 1-16,21-21 0,0 21 0,22 0 15,-22-22-15,0 22 0,21 0 16,-20 0-16,20 0 0,0-1 0,-21 1 16,22 21-16,-22 0 0,0 0 0,0 0 0,0 21 15,1 1-15,-22-1 0,0 0 0,0 0 16,0 0-16,0 0 0,0 1 15,0 20-15,0-21 0,0 0 16,-22 0-16,22 1 0,-21-1 16,0 0-16,21 0 0,-21-21 0,21 21 15,-21-21-15,21 21 0,-21-21 47,21-21-31,-22 0-16,22 0 15,0 0-15</inkml:trace>
  <inkml:trace contextRef="#ctx0" brushRef="#br0" timeOffset="38094.66">11811 10372 0,'-21'0'15,"21"-21"-15,-21 21 16,-1 0 47,1 0-48</inkml:trace>
  <inkml:trace contextRef="#ctx0" brushRef="#br0" timeOffset="38334.53">10668 10562 0,'0'0'0,"-21"0"0,42 0 46,0 0-46,0 0 0,22 0 0,-22 0 16,0 0-16,21 0 0,-21-21 16,22 21-16,-22 0 0,21-21 0,-21 21 15,1 0-15,-22-21 0,0 0 16,0-1 0,-22 22-16</inkml:trace>
  <inkml:trace contextRef="#ctx0" brushRef="#br0" timeOffset="38547.42">10329 10372 0,'-21'0'16,"42"0"62,0 0-63</inkml:trace>
  <inkml:trace contextRef="#ctx0" brushRef="#br0" timeOffset="38979.17">11917 10118 0,'21'0'15,"0"0"-15,0 0 16,0 0-16,1 0 15,-1 0-15,0 0 0,21 0 0,-21 21 16,22 0-16,-22 0 0,21 0 0,1 22 16,-22-1-16,21 0 0,0 22 15,-20-22-15,20 22 0,-21-1 0,0-20 16,-21 20-16,0-21 0,0 1 0,0 20 16,0-20-16,0-1 0,0 0 15,-21 1-15,0-1 0,-21 0 0,20-21 16,1 22-16,-21-22 0,21 21 0,-22-21 15,22 22-15,-21-22 0,0 0 0,-1 0 16,22 22-16,-21-22 0,-1 0 0,22 0 16,-21-21-16,0 21 0,20 0 0,1-21 15,-21 22-15,21-1 0,0-21 0,-1 0 16,1 0-16,21 21 0,-21-21 16,0 0-16,0 0 0,0 0 15,-1 0-15</inkml:trace>
  <inkml:trace contextRef="#ctx0" brushRef="#br0" timeOffset="39890.69">5080 11515 0,'0'0'15,"21"-21"1,-42 21 15,0 0-31,0 21 16,-1-21-16,1 0 0,0 21 0,0-21 15,0 21-15,0-21 0,-1 0 16,22 21 0,22-21 15,-1 0-31,0 21 0,0-21 16,0 0-16,0 22 0,-21-1 15,0 0 1,0 0-16,0 0 15,0 0-15,0 1 16,-21-22-16,0 21 0,0 0 0,0-21 16,0 21-16,-1-21 0,1 0 0,21 21 15,-21-21-15,0 0 16,21 21-16,0 1 47,21-22-47,-21 21 0,21-21 15,-21 21-15,0 0 0,0 0 16,0 0-16,0 1 16,0-1-16,0 0 0,0 0 15,-21 0-15,0 0 0,0-21 0,21 22 16,-21-1-16,-1 0 0,22 0 16,0 0-16,-21-21 0,21 21 15,21-21 16</inkml:trace>
  <inkml:trace contextRef="#ctx0" brushRef="#br0" timeOffset="40206.51">4445 12361 0,'-21'0'0,"42"0"0,-42 22 0,21-1 16,21-21-1,0 0-15,0 0 0,0 21 0,22-21 16,-1 0-16,0 0 0,1 0 0,-1 0 16,22 0-16,-22 0 0,21 0 15,-20 0-15,20 0 0,-20 0 16,-1 0-16,0 0 0,1 0 0,-22 0 15,21 0-15,-21 0 0,0 0 0,-21 21 16,-21-21 15,0 21-31,0-21 0,0 0 0,-22 0 16,22 0-16,-21 0 0,0 21 0,-1-21 16,1 0-16</inkml:trace>
  <inkml:trace contextRef="#ctx0" brushRef="#br0" timeOffset="40471.37">4318 12615 0,'0'0'0,"-21"0"16,0 22-16,21-1 16,0 0-1,21-21-15,0 0 16,0 0-16,21 0 0,1 0 0,-1 0 16,0 0-16,1 0 0,20 0 15,1 0-15,-22 0 0,22 0 0,-1 0 16,1 0-16,-22 0 0,21 0 0,-20 0 15,-1 0-15,0 0 0,-20 0 0,20 0 16,-21 0-16,0 0 0,-21 21 31,-21-21-15,0 0 0,0 21-16,0-21 0,-22 0 15,22 0-15</inkml:trace>
  <inkml:trace contextRef="#ctx0" brushRef="#br0" timeOffset="40791.18">4360 13018 0,'0'0'0,"21"0"16,1 0-16,-1 0 15,21 0-15,0 0 0,1 0 0,-1 0 16,0 0-16,1 0 0,20 0 16,1 0-16,-22 0 0,22 0 0,-1 0 15,-21 0-15,1 0 0,-1 0 0,0 0 16,1 0-16,-1 0 0,-21 0 0,0 0 16,1 0-16,-22 21 15,0 0 16,-22-21-31,1 0 0,0 21 16,0-21-16,0 0 0,0 0 16,-1 0-16,1 21 0</inkml:trace>
  <inkml:trace contextRef="#ctx0" brushRef="#br0" timeOffset="41314.87">4784 13356 0,'0'0'0,"21"0"15,0 0 1,0 0-16,0 0 0,0 0 16,1 0-1,-44 21 16,1-21-31,21 22 16,-21-22-16,0 21 0,0-21 0,21 21 16,-21 0-16,-1 0 0,22 0 0,0 1 15,0-1-15,0 0 16,0 0-16,0 0 0,0 0 16,0 1-1,22-22-15,-1 0 0,0 0 0,0 0 16,0 0-16,0 0 0,1 0 15,-1 0 1,-42 21 15,-1-21-31,1 21 0,21 0 16,-21-21-16,0 21 0,21 0 16,-21 1-16,21-1 0,-21 0 15,21 0-15,0 0 0,0 0 16,0 1-1,0-1 1,-22-21-16,1 0 16,0-21-1,0-1-15,0 1 16</inkml:trace>
  <inkml:trace contextRef="#ctx0" brushRef="#br0" timeOffset="41887.05">3281 15134 0,'21'0'0,"0"-21"0,0 21 16,-21-21-16,21 21 0,-21-21 0,22 21 16,-1-21-16,0 21 0,0-22 15,0 22-15,-21-21 0,21 0 0,1 0 16,-1 21-16,-21-21 0,0 0 0,0-1 16,0 1-16,0 0 15,-21 21-15,-1 0 0,1 0 16,0 0-16,0 0 0,0 0 0,0 21 15,21 0-15,-22 1 0,1-1 16,21 21-16,-21 0 0,21-20 16,0 20-16,0 0 0,0 1 0,0-1 15,0 0-15,0-21 0,0 22 16,0-22-16,0 0 0,21 0 0,0 0 16,1 1-16,-1-22 0,0 0 15,0 0-15,0 0 0,0 0 16,1 0-16,-1-22 0,0 22 0,0-21 15,21 0-15,-20 0 0,-1 0 0</inkml:trace>
  <inkml:trace contextRef="#ctx0" brushRef="#br0" timeOffset="42126.91">4022 14796 0,'0'0'0,"0"-43"0,21 22 0,-21-21 0,0 21 15,0-1-15,0 44 31,0-1-31,-21 0 0,21 21 0,-22-21 16,22 22-16,-21-1 0,21-21 16,-21 22-16,0-1 0,21 0 0,-21 1 15,21-22-15,-21 21 0,21 0 0,0-20 16,-22-1-16,22 21 0,-21-21 16,21 0-16,0 1 0,0-1 15,21-21 1,1-21-1</inkml:trace>
  <inkml:trace contextRef="#ctx0" brushRef="#br0" timeOffset="42494.73">4297 15028 0,'21'-42'15,"-42"42"1,0 0-16,-1 0 15,22 21-15,-21-21 0,0 21 16,0 1-16,0-22 0,0 21 0,21 0 16,0 0-16,-22 0 0,22 0 15,0 1-15,22-1 16,-1-21-16,0 0 0,-21 21 16,21 0-16,0-21 0,0 21 0,1-21 15,-22 21-15,21-21 0,-21 22 16,21-22-16,-21 21 0,0 0 15,-21 0 1,0-21-16,-1 0 0,1 0 0,21 21 16,-21-21-16,0 0 0,0 0 15,0 0-15,-1 0 16,1 0-16,0 0 0,0 0 31,21-21-31,0 0 16,0 0-16,21 21 0</inkml:trace>
  <inkml:trace contextRef="#ctx0" brushRef="#br0" timeOffset="42855.51">4635 15219 0,'22'0'0,"20"0"16,-21 0-16,0-21 15,0 21-15,1-21 16,-1-1-16,0 1 0,0 0 16,-21 0-16,21 0 0,-21 0 15,21-1-15,-21 1 0,0 0 16,0 0-16,0 0 0,-21 21 16,0 0-16,0 0 0,0 0 0,0 0 15,-1 21-15,1 0 0,-21 0 0,21 0 16,0 22-16,-1-22 0,1 21 15,0-21-15,0 22 0,21-22 0,0 21 16,-21-21-16,21 1 0,0 20 16,0-21-16,0 0 0,0 0 15,21 1-15,0-22 0,0 0 16,0 0-16,1 0 0,-1 0 0,21 0 16,-21 0-16,0 0 0,1-22 0,20 1 15,-21 0-15,0 0 0,0 0 0</inkml:trace>
  <inkml:trace contextRef="#ctx0" brushRef="#br0" timeOffset="44083.71">5503 14753 0,'21'0'0,"1"0"0,-1 0 16,-21-21-16,21 21 16,-63 0-1,20 21 1,1-21-16,-21 21 0,0 1 16,20-1-16,-20 0 0,21-21 0,0 21 15,0 0-15,-1 0 0,1 1 0,0-1 16,21 0-1,21-21 1,0 0-16,1 0 16,-1 0-16,0 0 0,0 0 0,21 0 15,-20 21-15,-1-21 0,0 21 16,0-21-16,-21 21 0,21-21 0,-21 22 16,0-1-16,0 0 0,0 0 15,0 0-15,-21-21 0,0 21 0,0 1 16,0-1-16,-22 0 0,22-21 15,0 21-15,0 0 0,0 0 16,42-21 31,0 0-47,0 0 0,0 0 16,-21 22-16,0-1 15,0 0-15,0 0 0,0 0 16,0 0-16,0 1 0,0-1 15,0 0-15,-21 0 0,0 0 0,0-21 16,21 21-16,0 1 0,-21-22 16,-1 21-16,1-21 0,21 21 15,0 0-15,0 0 16</inkml:trace>
  <inkml:trace contextRef="#ctx0" brushRef="#br0" timeOffset="44507.36">4889 15939 0,'0'0'16,"-21"0"-16,21-22 0,-21 22 16,42 0-16,0 0 15,1 0-15,20 0 0,-21 0 16,21 0-16,1 0 0,20 0 0,-20 0 15,-1 0-15,21 0 0,1 0 0,-1 0 16,1 0-16,-1 0 0,1 0 16,-1 0-16,1 0 0,-22 0 0,22 0 15,-22 0-15,0 0 0,1 0 0,-22 0 16,0 0-16,-42 0 31,0 0-31,0 22 0,-22-22 16,22 21-16,-21-21 0,-22 0 0,22 0 15,-22 21-15,22 0 0</inkml:trace>
  <inkml:trace contextRef="#ctx0" brushRef="#br0" timeOffset="44751.22">4932 16235 0,'0'0'16,"0"21"-16,0 0 15,21 0-15,0-21 0,0 0 16,22 0-16,-22 0 0,21 0 15,-21 0-15,22 0 0,-1 0 16,0 0-16,1 0 0,-1 0 0,21 0 16,-20 0-16,-1-21 0,0 21 0,1 0 15,-1 0-15,-21 0 0,0 0 16,1 0-16,-22-21 0,-22 21 16,1 0-1,0 0-15,0 0 0,-21 0 0,-1 0 16,1 0-16,0 0 0,-1 0 15</inkml:trace>
  <inkml:trace contextRef="#ctx0" brushRef="#br0" timeOffset="44959.1">4974 16362 0,'0'0'0,"0"21"0,0 0 16,21-21 0,22 0-16,-22 0 0,0 0 15,21 0-15,-21 0 0,22 0 16,-1 0-16,0 0 0,22 0 0,-22 0 15,1 0-15,20 0 0,-21 0 0,1 0 16,-1 0-16,0-21 0,1 21 0,-22 0 16,0 0-16,0 0 0,-42 0 31,0 0-31,0 0 16</inkml:trace>
  <inkml:trace contextRef="#ctx0" brushRef="#br0" timeOffset="45514.85">5419 16891 0,'0'0'0,"21"0"15,0 0 1,0 0-16,0 0 15,0 0-15,1 0 0,-1 0 0,0 0 16,0 0 0,-42 0-1,0 0-15,0 0 16,-1 0-16,1 21 16,0-21-16,0 21 0,0 1 0,0-22 15,-1 21-15,22 0 0,0 0 0,0 0 16,0 0-16,0 1 0,0-1 15,22 0-15,-22 0 0,21-21 16,21 21-16,-21 0 0,0-21 0,1 22 16,20-22-16,-21 0 0,0 21 15,0-21-15,1 0 0,-1 0 16,-21 21-16,0 0 16,0 0-16,0 0 15,-21-21-15,-1 22 0,1-22 16,21 21-16,-21-21 0,0 21 15,21 0-15,-21-21 0,0 21 0,-1 0 16,1 1-16,21-1 0,-21-21 0,0 21 16,0 0-16,21 0 0,0 0 15,0 1-15,0-1 32,-21-21-1,-1 0-31,1 0 0,-21 0 15,21 0-15,0 0 0,-1 0 16</inkml:trace>
  <inkml:trace contextRef="#ctx0" brushRef="#br0" timeOffset="52575.22">18796 1461 0,'-21'21'15,"21"0"-15,0 0 16,0 0 0,0 0-1,21-21 1,0 0-1,0 0-15,0 0 0,1-21 0,-1 21 16,0-21-16,0 0 0,0 21 0,22-21 16,-22 0-16,0 21 0,0-22 15,0 1-15,0 21 0,1-21 0,-22 0 16,0 0-16,0 0 0,0-1 16,-22 22-16,1-21 15,0 21-15,0 0 0,-21 0 16,20 0-16,-20 0 0,21 21 0,0 1 15,-22-1-15,22 0 0,0-21 16,0 21-16,0 21 0,0-20 0,-1-1 16,22 0-16,-21 0 0,21 0 15,0 0-15,0 1 0,0-1 0,0 0 16,21 0-16,1 0 0,-1 0 0,-21 1 16,21-1-16,0 0 0,0 0 15,0 0-15,22 0 0,-22 1 0,0-1 16,-21 0-16,21 0 0,-21 0 0,21 0 15,-21 1-15,0-1 0,0 0 0,0 0 16,0 0-16,-21 0 0,0 1 16,0-1-16,0 0 0,0 0 0,-22-21 15,22 21-15,-21-21 0,-1 0 0,1 0 16,21 0-16,-21 0 0,-1 0 0,1 0 16,21 0-16,-22 0 15,22 0-15,0 0 0,0-21 0,0 0 16,0 21-16,-1-21 0,22 0 0,-21-1 15,21 1-15,0 0 0,0 0 16,0 0-16,0 0 0,0-1 16,21 22-1,1-21-15,-1 21 0,0 0 0,0 0 16,21 0-16,-20-21 0,20 21 0</inkml:trace>
  <inkml:trace contextRef="#ctx0" brushRef="#br0" timeOffset="53255.28">19325 1715 0,'-21'0'16,"0"0"-1,21 21-15,0 0 16,0 0-16,-21 0 0,-1 0 0,22 1 15,-21-1-15,21 21 0,-21-21 0,0 0 16,0 1-16,21 20 0,-21-21 16,21 0-16,-22 0 0,22 1 0,0-1 15,22-21 32,-1-21-47,0-1 0,0 1 0,0 21 16,0-21-16,1 0 0,-1 0 15,0 0-15,0-1 0,0 22 0,-21-21 16,21 0-16,1 21 0,-22-21 16,21 21-1,-21 21-15,0 0 16,0 0-16,0 1 0,0-1 16,0 0-16,0 0 0,0 0 0,0 0 15,0 1-15,0-1 0,0 0 0,0 0 16,0 0-16,21-21 15,0 21-15,0-21 0,22 0 16,-22 0-16,0 0 0,0 0 16,0-21-16,22 0 0,-22 21 0,0-21 15,0 0-15,21 21 0,-20-21 0,-1-1 16,0 1-16,-21-21 0,21 21 16,0 0-16,0-22 0,-21 22 0,0 0 15,0-21-15,22 20 0,-22 1 0,0 0 16,0 0-16,-22 42 47,22 0-47,-21 0 0,0-21 15,21 22-15,-21-22 0,21 21 0,-21-21 16,21 21-16,0 0 16,0 0-1</inkml:trace>
  <inkml:trace contextRef="#ctx0" brushRef="#br0" timeOffset="53543.05">20235 1778 0,'-21'0'15,"0"21"1,21 0-16,-21-21 0,21 22 16,0-1-16,-21 0 0,-1 21 0,22-21 15,-21 1-15,21-1 0,0 0 0,-21 0 16,21 0-16,-21 22 0,21-22 0,-21-21 16,21 21-16,0 0 15,0 0-15,21-42 47,0 21-47,-21-21 16,0 0-16,21 0 0,-21-1 0</inkml:trace>
  <inkml:trace contextRef="#ctx0" brushRef="#br0" timeOffset="53874.86">20172 1524 0,'-21'21'0,"-22"22"16,22-22-16,21 0 15,0 0-15,0 0 16,21-21 0,0 0-16,1 0 0,-1 0 0,0-21 15,0 21-15,0-21 0,0 21 0,-21-21 16,22 0-16,-1-1 0,-21 1 15,0 0 1,0 0-16,-21 0 16,-1 21-16,1 0 0,0 0 0,0 0 15,0 0-15,0 21 16,-1-21-16,22 21 0,-21 0 16,21 0-16,0 1 0,0-1 15,21 0 1,1-21-16,-1 0 0,0 0 15</inkml:trace>
  <inkml:trace contextRef="#ctx0" brushRef="#br0" timeOffset="54171.69">20955 1312 0,'0'0'0,"-21"0"15,0 22-15,21-1 0,-22 0 16,22 0-16,0 21 0,-21-20 16,0 20-16,0 0 0,21 1 0,-21-1 15,0 21-15,-1-20 0,1-1 0,21 0 16,-21 1-16,0-1 0,0 0 0,0 1 16,-1-22-16,1 21 0,21-21 15,0 1-15,0-1 0,0 0 16,21-21 15,1-21-15,-1 0-16,-21-1 0,21 1 15</inkml:trace>
  <inkml:trace contextRef="#ctx0" brushRef="#br0" timeOffset="54366.58">20574 1820 0,'0'0'16,"21"0"15,0 0-31,0 0 0,1 0 16,-1 0-16,0 0 0,0 0 0,0 0 16,0 0-16,22 0 0,-22 0 15,0-21-15,0 21 0,0 0 0,1 0 16,-1 0-16</inkml:trace>
  <inkml:trace contextRef="#ctx0" brushRef="#br0" timeOffset="54663.41">21315 1715 0,'-21'0'15,"-1"0"-15,1 0 16,0 0-16,0 0 0,0 21 16,0 0-16,-1 0 0,1 0 15,21 0-15,-21 1 0,0-1 0,0 0 16,21 21-16,0-21 0,-21 1 0,21-1 16,0 0-16,0 0 0,0 0 0,0 0 15,0 1-15,0-1 0,21 0 16,0-21-16,0 21 0,0-21 15,22 0-15,-22 0 0,21 0 0,0 0 16,-20 0-16,20 0 0,0 0 0,1 0 16,-22-21-16,21 21 0</inkml:trace>
  <inkml:trace contextRef="#ctx0" brushRef="#br0" timeOffset="55171.11">21802 1418 0,'0'0'0,"0"-21"0,0 0 16,-22 21 0,22 21-1,-21 0-15,0 22 16,21-22-16,-21 21 0,21-21 0,-21 22 16,21-1-16,0 0 0,-21 1 15,-1-1-15,22 0 0,0 1 0,-21-1 16,0-21-16,21 21 0,-21-20 0,21 20 15,-21-21-15,21 0 0,0 0 0,0 1 16,0-1-16,0 0 16,-21-21-16,21-21 31,0 0-15,0-1-16,21 1 15,-21 0-15,21 0 0,0 0 0,0 0 16,0-1-16,1-20 0,-1 21 0,0 0 15,0 0-15,21-1 0,-20 1 0,-1 0 16,21 21-16,-21 0 0,22 0 16,-22 0-16,0 0 0,0 0 0,0 0 15,0 21-15,-21 0 0,0 1 0,0 20 16,0-21-16,0 0 0,0 0 0,0 1 16,0 20-16,-21-21 0,0 0 15,0 0-15,0 1 0,0-1 16,-1 0-16,22 0 15,-21-21-15,21-21 32</inkml:trace>
  <inkml:trace contextRef="#ctx0" brushRef="#br0" timeOffset="55586.88">22839 1545 0,'0'-21'0,"0"0"16,0 0-16,0 0 0,0-1 16,-21 22-1,-1 0-15,1 0 0,0 0 16,0 0-16,-21 0 16,20 22-16,1-1 0,-21 0 0,21 21 15,0-21-15,-1 22 0,1-1 0,-21 0 16,42 1-16,-21-22 0,0 21 15,21 1-15,0-1 0,0-21 0,0 21 16,0-20-16,0-1 0,21 21 0,0-21 16,0 0-16,21 1 0,-20-1 0,20-21 15,0 21-15,-21 0 0,22-21 0,-1 0 16,0 0-16,1 0 0,-22 0 16,21 0-16,1 0 0</inkml:trace>
  <inkml:trace contextRef="#ctx0" brushRef="#br0" timeOffset="56714.6">23580 1799 0,'0'0'0,"0"-21"0,0 0 0,-22 0 16,1 21-16,0 0 15,0 0-15,0 0 0,0 0 16,-22 21-16,22-21 0,0 21 0,0 0 15,0 0-15,-22 22 0,22-22 16,0 0-16,0 0 0,0 0 16,21 22-16,0-22 0,-22 0 0,22 0 15,0 0-15,0 1 0,0-1 16,22 0-16,-1-21 16,0 0-16,0 0 15,0 0-15,0 0 0,1 0 0,-1 0 16,0 0-16,0-21 0,0 0 0,0 21 15,1-22-15,-1 1 0,0 0 0,-21 0 16,21 0-16,0-22 0,0 22 16,1 0-16,-22 0 0,0 0 0,21 0 15,-21-1-15,0 1 0,21 21 16,-42 21 0,0 1-1,-1 20-15,1-21 0,0 0 16,21 0-16,-21 1 0,0-1 0,21 21 15,-21-21-15,21 0 0,0 1 0,0-1 16,0 0-16,0 0 0,21-21 16,0 21-16,21-21 0,-21 21 15,1-21-15,-1 0 0,21 0 0,-21 0 16,22 0-16,-1 0 0,0 0 0,1 0 16,-22-21-16,21 21 0,0-21 0,1 0 15,-1 21-15,0-21 16,1 0-16,-22-1 0,21-20 0,-21 21 15,1 0-15,-1-22 0,0 1 0,-21 21 16,21 0-16,-21-22 0,0 22 0,0 0 16,-21 21-1,0 0-15,0 0 0,-1 0 16,22 21-16,0 0 0,-21 1 0,21-1 16,0 0-16,-21 0 0,21 21 0,0-20 15,0-1-15,0 0 0,0 0 16,0 0-16,0 22 0,21-22 0,-21 0 15,21 0-15,-21 0 0,0 0 16,-21-21 31,0 0-47,0 0 0,0 0 16,0-21-1,-1 21-15,1-21 16,21 42 15,0 0-15,21-21-16,1 0 15,-1 0-15,0 22 16,21-22-16,-21 0 0,1 0 16,-1 0-16,21 0 0,-21 0 0,22 0 15,-1 0-15,-21 0 0,21-22 0,1 22 16,-1-21-16,-21 21 0,22-21 0,-1 0 15,0 0-15,-21 0 0,22-1 16,-22 1-16,0-21 0,0 21 0,0-22 16,1 22-16,-22-21 0,0 21 0,0 0 15,0-1-15,0 1 0,-22 21 16,1 0-16,0 0 0,-21 21 16,21 1-16,-1-1 0,1 0 0,0 0 15,0 21-15,0-20 0,21 20 16,-21-21-16,21 0 0,0 0 0,0 22 15,0-22-15,0 0 0,0 0 16,21 0-16,0-21 0,0 22 16,0-22-16,0 0 0,1 21 0,-1-21 15,0 0-15,0 21 0,0-21 16,0 0-16,1 0 16,-1-21-16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16:33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889 0,'-21'0'32,"0"0"-32,21 21 15,-22 0-15,22 1 16,0-1 0,22-21-16,-1 0 15,0 0-15,0 0 0,0 0 16,0-21-16,1 21 0,20-22 15,-21 1-15,0 21 0,22-21 0,-22 0 16,0 0-16,0 0 0,21 21 16,-20-22-16,-22 1 0,21 0 0,0 0 15,-21 0-15,21 0 0,-21-1 16,0 1-16,0 0 16,0 42 15,0 0-31,-21 1 0,21-1 15,-21 0-15,21 21 0,-21-21 16,21 22-16,0-1 0,-22-21 16,22 22-16,-21-1 0,21 0 0,-21 1 15,21-1-15,0-21 0,0 21 16,-21 1-16,21-22 0,0 21 0,0-21 16,-21 1-16,21-1 0,0 21 0,0-21 15,0 0-15,0 1 16,0-1-16,-21-21 31,-1 0-15,1-21-16,0 21 0,0-22 15,0 1-15,0 21 16,-1-21-16,1 21 0,0 0 16,0-21-16,0 21 15,0 0-15,-1 0 16,22 21-1,0 0 17,22-21-32,-1 0 0,21 0 15,-21 0-15,22 0 0,-1 0 0,0 0 16,-21 0-16,22 0 16,-1-21-16,0 21 0,1-21 0,20 21 0,-20-21 15,-22 0-15,21 21 0,0-22 16,1 1-16,-1 0 0,-21 0 15,0 0-15,1-22 0,-1 22 0,0 0 16,0-21-16,0 21 0,-21-22 16,0 22-16,0-21 0,0 21 0,0-1 15,21 1-15,-21-21 0,0 21 0,0 0 16,0-1-16,0 1 16,-21 21-1,0 0-15,21 21 16,0 1-16,0-1 0,-21 0 15,21 0-15,-21 21 0,21 1 0,-21-22 16,21 21-16,0 1 0,-22-1 16,1 0-16,0 1 0,0-1 15,0 0-15,21 1 0,-21 20 0,-1-21 16,1 22-16,0-22 0,0 22 0,0-1 16,0 1-16,-1-1 0,1 1 15,0-1-15,-21 1 0,21-1 0,-1 1 16,1-22-16,0 22 0,21-22 0,-21 0 15,21 1-15,-21-1 0,21-21 16,0 21-16,0-20 0,0-1 0,0 0 16,0 0-16,21-21 15,0 0-15,0 0 0,0 0 16,1-21-16,20 0 16,-21 0-16,0-1 0,0 1 0,1 0 15,20 0-15,-21 0 0,0-22 0,0 22 16,1-21-16,-1 21 0,-21-22 15,0 1-15,21 0 0,-21-1 0,0 1 16,0 0-16,0-1 0,-21-20 0,0 21 16,-1-1-16,-20 1 0,21 0 0,0-1 15,-22 22-15,22 0 0,-21 0 16,0 0-16,20 21 0,1 0 0,0-22 16,0 22-16,0 0 0,21-21 31,21 21-31,0 0 0,21 0 15,-20-21-15,20 21 0,-21 0 0,21-21 16,1 21-16,-1-21 0,0 21 16,1-21-16,-22 21 0,21 0 0,-21-22 15,1 22-15,-1 0 0,0 0 0,-21-21 16</inkml:trace>
  <inkml:trace contextRef="#ctx0" brushRef="#br0" timeOffset="788.7">5503 699 0,'0'0'15,"0"-43"-15,0 22 0,0 0 0,0 0 16,0 0-16,0 42 31,0 0-31,0 21 16,0-21-16,0 22 0,0-1 16,0 22-16,0-22 0,0 21 15,-21 1-15,21-1 0,-21-20 0,0 20 0,21 1 16,0-22-16,0 0 15,-21 1-15,21-1 0,0-21 0,0 22 16,0-22-16,-22 0 0,22 0 0,0 0 16,0-42 15,0 0-15,0 0-16,0 0 15,0-1-15,0 1 0,0 0 0,0 0 16,0-21-16,22 20 0,-1 1 0,0-21 15,0 21-15,0 0 0,22-1 16,-22 1-16,21 0 0,-21 21 0,22 0 16,-1 0-16,0 0 0,1 0 15,-1 21-15,-21-21 0,21 21 0,-20 1 16,20-1-16,-21 0 0,0 0 16,-21 0-16,0 0 0,0 1 0,0-1 15,0 0-15,-21 0 0,0 0 0,0 0 16,0 1-16,-22-1 0,22-21 15,-21 21-15,-1 0 0,22-21 0,-21 21 16,0-21-16,20 0 0,-20 0 0,21 0 16,-21 0-16,20 0 0,1 0 15,0 0-15,0 0 0,0 0 0,21-21 47,0 0-31,21 0-16,0 21 0,0-21 0</inkml:trace>
  <inkml:trace contextRef="#ctx0" brushRef="#br0" timeOffset="1128.51">6286 677 0,'0'0'0,"0"-21"0,0 0 16,0 42 0,0 0-16,0 1 15,0-1-15,0 21 0,-21 0 0,21 1 16,0 20-16,0-20 0,0 20 16,-21-21-16,21 22 0,-21-22 0,0 1 15,21-1-15,0 0 0,-21 1 0,21-1 16,-22-21-16,22 21 0,-21-20 0,21-1 15,0 0-15,0 0 0,0 0 16,0 0-16,21-21 47,-21-21-47,22 0 16,-1 0-16</inkml:trace>
  <inkml:trace contextRef="#ctx0" brushRef="#br0" timeOffset="1564.47">6562 1185 0,'0'-21'16,"-22"42"0,1-21-16,21 22 15,-21-1-15,0 0 0,0 0 16,21 0-16,-21 0 0,21 1 0,-22-1 15,22 0-15,0 0 0,-21 0 0,21 0 16,0 1-16,0-1 16,0 0-16,21 0 0,1-21 15,-1 0-15,0 0 0,0 0 0,0 0 16,22 0-16,-22 0 0,0 0 0,21 0 16,-21-21-16,22 0 15,-22 0-15,0 21 0,0-22 0,22 1 16,-43 0-16,21-21 0,0 21 0,-21-1 0,21-20 15,-21 21-15,0 0 16,0 0-16,0-1 0,-21 1 0,0 0 16,0 0-16,-1 21 0,1 0 0,0 0 15,0 0-15,0 0 0,-22 0 16,22 0-16,0 0 0,0 21 0,0 0 16,0 0-16,-1-21 0,1 22 0,21-1 15,0 0-15,0 0 16,0 0-16,0 0 15,21-21-15,1 0 0,-1 0 0,21 0 16,0 0-16</inkml:trace>
  <inkml:trace contextRef="#ctx0" brushRef="#br0" timeOffset="1901.28">7281 1164 0,'0'-21'15,"0"0"-15,0 0 16,-21 21-16,0 0 0,0 0 0,0 0 16,-1 0-16,1 0 15,0 21-15,0 0 0,0-21 16,0 21-16,21 0 0,-22 22 0,22-22 16,-21 0-16,21 0 0,0 0 15,0 1-15,0 20 0,0-21 0,0 0 16,0 0-16,0 1 0,0-1 0,0 0 15,0 0-15,0 0 16,21-21-16,1 21 0,-1-21 0,0 0 16,0 0-16,0 0 0,0 0 0,1 0 15,-1 0-15,0 0 0,0 0 0,21 0 16,-20-21-16,-1 21 0,21-21 16,-21 0-16,22 0 0,-22 0 0,21-1 15,-21-20-15,0 21 0,22-21 16</inkml:trace>
  <inkml:trace contextRef="#ctx0" brushRef="#br0" timeOffset="2688.34">7832 847 0,'0'0'0,"0"-85"15,0 43-15,0 21 0,0-1 16,0 1-16,0 42 31,0 1-31,0-1 0,0 0 16,0 21-16,0-21 0,0 22 0,0-1 15,0 22-15,-22-22 0,1 0 16,0 1-16,21-1 0,-21 0 16,0 1-16,21-22 0,0 21 0,-21 0 15,21-20-15,-22-1 0,22 21 0,-21-21 16,21 0-16,0 1 0,0-1 16,0 0-16,0 0 0,-21-21 15,21 21-15,0-42 47,0 0-47,21 0 0,-21 0 16,21-1-16,1 1 0,-1 0 0,0-21 15,0 21-15,0-1 0,0-20 16,22 21-16,-22-21 0,21 20 16,-21 1-16,22 0 0,-22 0 0,21 0 15,-21 21-15,1 0 0,-1-21 16,21 21-16,-21 0 0,0 0 15,-21 21-15,0 0 0,0 0 16,0 0-16,0 0 0,-21 1 16,0-1-16,0 0 0,0-21 15,0 21-15,-1-21 0,1 21 16,0-21-16,0 21 0,0-21 16,0 0-16,-1 0 0,1 0 15,0 0 1,21-21-16,-21 21 0,21-21 15,-21 21-15,0 0 32,21 21-32,-22-21 15,22 21-15,0 1 0,0-1 16,0 0-16,0 0 0,0 0 16,0 0-16,0 1 0,22-22 15,-1 21-15,0-21 0,0 0 0,0 21 16,0-21-16,22 21 0,-22-21 15,0 0-15,21 0 0,-20 0 0,-1 0 16,21 0-16,-21 0 0,0 0 0,1 0 16,-1 0-16,0 0 0,0-21 15,-21 0-15,21 21 16,-21-21-16,21 21 0,-21-22 0,0 1 16,0 0-1,-21 0 16,0 21-31,0 0 0,0 0 16,0 0-16</inkml:trace>
  <inkml:trace contextRef="#ctx0" brushRef="#br0" timeOffset="3444.07">3598 1842 0,'0'0'0,"-21"0"16,0 0-16,0 0 15,21 21 17,0 0-17,21-21 1,0 0-16,0 0 0,22 21 0,-22-21 16,21 0-16,-21 0 0,22 21 0,-1-21 15,0 0-15,22 0 0,-22 21 16,22-21-16,-1 0 0,22 0 0,-22 0 15,22 0-15,21 0 0,-22 0 0,22 0 16,0 0-16,0 22 0,0-22 16,0 0-16,-1 0 0,1 0 0,21 0 15,-21 0-15,21 0 0,-21 0 0,21 0 16,0 0-16,-21 21 16,21-21-16,0 0 0,0 0 0,-21 0 15,21 0-15,-22 0 0,1 21 0,0-21 16,0 0-16,-21 0 0,-1 0 0,1 0 15,0 0-15,-1 0 0,-20 0 16,-1 0-16,1 0 0,-22 0 0,0 0 16,1 0-16,-22 0 0,0 0 0,0 0 15,0 0-15,-42 0 94,0-21-94,0 21 0</inkml:trace>
  <inkml:trace contextRef="#ctx0" brushRef="#br0" timeOffset="6580.05">3048 3704 0,'21'0'0,"0"0"16,0 0-16,1-21 0,-1 0 15,21 21-15,-21-21 0,0 0 16,1 21-16,-1-22 0,0 1 15,0 0-15,0 21 0,-21-21 0,0 0 16,0 0-16,0-1 16,-21 22-16,0 0 0,-21 0 15,20 0-15,-20 0 0,0 0 0,-1 0 16,22 22-16,-21-1 0,0 0 16,-1-21-16,22 21 0,-21 0 15,21 0-15,-1 1 0,1-1 0,21 0 16,0 0-16,0 0 15,0 0-15,0 1 0,21-22 16,1 21-16,-1 0 0,0-21 16,21 21-16,-21-21 0,1 21 0,20 0 15,-21 1-15,0-22 0,0 21 0,1 0 16,-1 0-16,0 0 0,0 22 16,-21-22-16,0 0 0,0 0 0,0 21 15,0-20-15,-21-1 0,0 0 0,0 0 16,-1 0-16,1 0 0,-21-21 15,21 22-15,0-22 0,-22 0 0,22 0 16,0 0-16,0 0 0,0 0 16,21-22-16,-22 22 0,22-21 0,-21 0 15,21 0-15,-21 0 0,21 0 16,0-22-16,0 22 0,0 0 16,-21-21-16,21 20 0,0 1 0,0 0 15,-21 0-15,21 42 31,0 0-15,21 0-16,0 1 0,-21-1 16,21 0-16,-21 0 0,21 0 0,1 0 15,-22 1-15,21-1 0,0 0 16,0 0-16,0-21 0,0 21 16,1 0-16,-1-21 0,21 0 0,-21 0 15,0 0-15,22 0 0,-22 0 0,21 0 16,1-21-16,-22 21 0,21-21 15,0 0-15,1 0 0,-22 0 0,21-22 16,1 22-16,-22 0 0,0-21 0,21 20 16,-21-20-16,-21 21 0,22-21 15,-22-1-15,21 22 0,-21-21 0,21-1 16,-21 22-16,0-21 0,0 0 0,0 20 16,21 1-16,-21 0 0,0 0 15,0 0-15,21 21 0,-21 21 16,0 0-1,0 0-15,0 0 0,0 1 16,0 20-16,-21-21 0,0 21 0,21-20 16,-21 20-16,0 0 0,21 1 0,-22-1 15,22 0-15,0-21 0,0 22 16,0-1-16,0-21 0,0 0 0,0 22 16,0-22-16,0 0 0,0 0 15,22-21 1,-1 0-16,0 0 15,0 0-15,0 0 0,-21-21 16,0 0-16,21 0 16,1 0-16,-22-22 0</inkml:trace>
  <inkml:trace contextRef="#ctx0" brushRef="#br0" timeOffset="6787.93">3598 3810 0,'21'0'16,"1"0"-16,-22-21 0,21 21 15,0-21-15,21 21 0,-21 0 16,1 0-16,-1-21 0,21 21 16,-21 0-16,0 0 0,1-22 0,-1 22 15,0 0-15,0 0 16</inkml:trace>
  <inkml:trace contextRef="#ctx0" brushRef="#br0" timeOffset="7736.39">4191 4043 0,'0'0'0,"21"0"0,0 0 16,0 0-16,-21-21 0,22 0 15,-1-1-15,-21 1 0,0 0 16,0 0-16,21 0 0,-21 0 16,0-1-16,0 1 0,0 0 0,0 0 15,0 0-15,-21 21 0,0-21 0,-1-1 16,1 22-16,0 0 15,0 0-15,0 0 0,0 0 0,-1 22 16,1-1-16,0-21 0,0 42 0,0-21 16,0 0-16,-1 22 0,1-22 15,21 21-15,-21 1 0,0-1 16,0 0-16,21-21 0,0 22 0,0-22 16,0 0-16,0 0 0,0 0 0,0 1 15,21-22-15,0 0 16,0 0-16,0 0 0,22 0 0,-22 0 15,0-22-15,0 22 0,0-21 0,1 0 16,-1 0-16,0 0 0,0 0 16,0-1-16,0 1 0,-21-21 0,0 21 15,22 0-15,-22-22 0,21 22 0,-21-21 16,0 21-16,0-1 0,0 1 16,0 0-16,0 0 0,0 0 15,0 42 16,0 0-31,0 0 16,0 0-16,0 22 0,0-22 0,0 0 16,0 21-16,0-20 0,0 20 15,0-21-15,0 0 0,0 0 0,0 1 16,0-1-16,21 0 0,0 0 0,0-21 16,0 0-16,1 21 15,-1-21-15,0 0 0,0 0 0,21 0 0,-20 0 16,20-21-16,-21 21 0,21-21 0,-20 0 15,20 0-15,-21-1 16,0 1-16,22-21 0,-22 21 0,0-22 16,0 22-16,0-21 0,0 0 0,1 20 15,-22-20-15,21 0 0,0-1 0,-21 1 16,0 0-16,0-1 0,21 22 16,-21-21-16,0 21 0,21-22 0,-21 22 15,0 0-15,0 0 0,0 0 0,0 0 16,0 42-1,0 0-15,0 0 16,-21 0-16,21 22 0,-21-1 0,21 0 16,0 1-16,0-1 0,-21-21 15,21 21-15,-21 1 0,21-1 16,0 0-16,0 1 0,0-22 0,0 21 16,0-21-16,0 22 0,0 20 15,0-42-15,0 1 0,0-1 16,21-21-16,0 21 0,0-21 0,0 0 15,0 0-15,1 0 0,-1 0 16,0 0-16,0 0 0,0 0 16,0-21-16,1 0 0,-1 21 0,0-22 15,0 1-15,-21 0 0,0 0 16,21 0-16,-21 0 0</inkml:trace>
  <inkml:trace contextRef="#ctx0" brushRef="#br0" timeOffset="7968.26">4784 3768 0,'21'0'16,"0"0"-16,0 0 0,0 0 16,0 0-16,1 0 0,20 0 15,-21 0-15,0-21 0,22 21 16,-22 0-16,0-22 0,21 22 0,-21 0 15,1 0-15,-1 0 16,0 0 0</inkml:trace>
  <inkml:trace contextRef="#ctx0" brushRef="#br0" timeOffset="9184.7">5334 3916 0,'0'0'0,"21"0"16,21-21-16,-20 21 0,-1-21 0,0 21 15,21-22-15,-21 22 0,1 0 16,-1-21-16,0 21 0,0-21 0,0 0 15,-21 0-15,21 21 0,-21-21 16,0-1-16,0 1 0,0 0 16,-21 21-1,0 0-15,0 0 16,0 0-16,0 0 0,-1 0 0,1 21 16,0 0-16,0 1 0,0-1 15,0 0-15,-1 0 0,1 21 16,21-20-16,0 20 0,-21-21 0,21 21 0,0-20 15,0 20-15,0-21 0,0 0 16,21 0-16,-21 1 0,21-22 16,22 21-16,-22-21 0,0 0 0,21 0 15,1 0-15,-1 0 0,-21 0 0,22-21 16,-1-1-16,0 22 0,1-21 0,-1 0 16,0 0-16,1 0 0,-22 0 15,21-1-15,-21 1 0,0 0 0,1 0 16,-22 0-16,0 0 0,0-1 0,0 1 15,0 0-15,0 0 0,0 0 16,-22 42 15,1 0-31,21 0 16,-21 0-16,21 1 0,0 20 16,0-21-16,-21 0 0,21 0 0,0 1 15,-21-1-15,21 0 0,0 0 0,0 0 16,0 0-16,0 1 0,0-1 15,0-42 32,0-1-47,0 1 16,21 0-16,0-21 16,-21 21-16,21-1 0,0 1 0,-21-21 15,22 21-15,-1 0 0,0-1 0,0 1 16,0 0-16,0 0 0,1 0 15,-1 21-15,0 0 0,0 0 0,0 0 16,0 0-16,-21 21 0,0 0 0,22-21 16,-22 21-16,21 0 0,-21 1 15,0-1-15,0 0 0,0 0 0,0 0 16,0 0-16,0 22 0,0-22 16,0 0-16,0 0 0,0 0 0,0 1 15,0-44 48,0 1-63,0 0 0,21 0 15,-21 0-15,21 0 0,0-22 0,0 22 16,1 0-16,-1 0 0,0 0 0,21-1 16,-21 1-16,22 0 0,-22 0 0,21 0 15,-21 21-15,22 0 0,-22 0 16,21 0-16,-21 0 0,1 21 0,-1 0 15,0 0-15,0 0 0,-21 1 0,0-1 16,0 21-16,0-21 0,0 0 16,0 1-16,0-1 0,0 21 15,0-21-15,-21 0 0,21 1 0,-21-1 16,0 0-16,-1 0 16,22-42 30,0 0-46,0 0 0,22-1 16</inkml:trace>
  <inkml:trace contextRef="#ctx0" brushRef="#br0" timeOffset="9580.45">7091 3958 0,'21'0'15,"0"0"1,0 0-16,0 0 0,1 0 0,-1-21 16,0 21-16,0 0 0,0-21 0,0 21 15,22-21-15,-22 0 0,0 21 0,0-22 16,0 22-16,-21-21 0,0 0 16,0 0-16,0 0 15,0 0-15,-21 21 16,0 0-16,0 0 0,0 0 15,0 21-15,-1-21 0,1 21 16,0 0-16,0 0 0,0 0 0,-22 1 16,22 20-16,21-21 0,-21 0 0,21 22 15,-21-22-15,21 0 0,0 0 0,0 0 16,0 0-16,0 1 0,0-1 16,21-21-16,0 21 0,0 0 0,1-21 15,-1 0-15,0 0 0,21 0 0,-21 0 16,1 0-16,20 0 0,-21 0 15,0 0-15,22-21 0,-22 0 0,0 21 16,0-21-16,21-1 0,-20 1 0,-1 0 16,0 0-16</inkml:trace>
  <inkml:trace contextRef="#ctx0" brushRef="#br0" timeOffset="10104.16">7683 3831 0,'0'21'31,"0"1"-15,0-1-16,-21 0 0,21 0 16,-21 0-16,21 0 0,0 1 0,0-1 15,0 0-15,0 0 16,0 0-16,0 0 0,0 1 16,-21-1-16,21 0 15,0-42 32,0 0-31,0-1-16,0 1 0,21 0 15,-21 0-15,21-21 0,0 20 16,1 1-16,20-21 0,-21 21 0,0 0 16,22-1-16,-1 1 0,-21 0 15,21 0-15,1 0 0,-1 21 0,-21 0 16,22 0-16,-22 0 0,0 0 15,0 0-15,0 0 0,-21 21 0,0 0 16,0 0-16,0 0 0,0 1 0,0-1 16,0 0-16,0 0 0,0 21 0,0-20 15,-21-1-15,21 0 0,-21 0 16,0 0-16,21 0 0,0 1 0,-21-1 16,-1 0-16,22 0 0,-21-21 0,21 21 15,0 0-15,21-21 63,-21-21-63,22 21 0,-1-21 0,-21 0 15,21 0-15,0-22 0,0 22 16</inkml:trace>
  <inkml:trace contextRef="#ctx0" brushRef="#br0" timeOffset="10484.78">8636 3260 0,'0'0'15,"0"-21"-15,0-1 0,0 44 32,0-1-17,-21 21-15,21-21 0,-21 22 16,-1-22-16,22 21 0,-21 0 15,21 1-15,-21-1 0,0 0 0,21 1 16,-21-1-16,0 0 0,21 1 0,-22-1 16,22-21-16,0 22 0,0-1 15,0-21-15,0 0 0,0 22 0,0-22 16,0 0-16,0 0 0,0 0 0,0 0 16,0 1-16,22-1 0,-1-21 15,0 0-15,0 0 16,0 0-16,0 0 0,1 0 15,-1 0-15,0 0 0,0 0 16,0-21-16,0 21 0,1-22 0,-22 1 16,21 21-16,-21-21 0,21 0 0,-21 0 15,0 0-15,0-1 0,0 1 16,0 0-16</inkml:trace>
  <inkml:trace contextRef="#ctx0" brushRef="#br0" timeOffset="10808.59">8361 3598 0,'0'0'0,"-21"0"0,-1 0 15,44 0 17,-1 0-32,0 0 0,0 0 0,21 0 15,1 0-15,-22-21 0,21 21 16,1 0-16,-1 0 0,0 0 0,1 0 15,-1-21-15,0 21 0,1 0 0,-22 0 16,0 0-16,21 0 0,-21 0 0,-21-21 16,22 21-16,-1 0 31,-21 21 16,-21-21-32,-1 0-15,1 21 0,0-21 16</inkml:trace>
  <inkml:trace contextRef="#ctx0" brushRef="#br0" timeOffset="18472.59">4318 4614 0,'0'0'0,"-21"0"16,0 0-16,-1 0 0,1 0 15,0 0-15,42 0 78,0 0-78,1 0 0,20 0 0,0 0 16,22 0-16,-1 0 0,1 0 0,20 0 16,22 0-16,0 0 15,0 0-15,0 0 0,0 0 0,21 0 16,0 0-16,0 0 0,0 0 0,0 0 15,0 0-15,0 0 0,0 0 16,0 22-16,0-22 0,0 0 0,0 21 16,0-21-16,0 0 0,-22 0 0,1 21 15,-21-21-15,0 0 0,-1 0 0,1 0 16,-22 0-16,-20 0 0,20 0 16,-20 0-16,-1 0 0,0 0 0,-21 0 15,1 0-15,-1 0 16,-21 21-16,-21-21 31,-1 0-31,1 0 0,0 0 0,-21 0 16,21 0-16,-22 0 0,1 0 0,0 0 15,-1 0-15,1 0 0</inkml:trace>
  <inkml:trace contextRef="#ctx0" brushRef="#br0" timeOffset="19012.28">4762 4720 0,'22'0'31,"-1"0"-31,0 0 16,0 21-16,21-21 0,1 0 16,-1 0-16,22 0 0,-1 0 0,1 0 0,20 0 15,22 0-15,0 0 16,0 0-16,21 0 0,0 0 0,0 0 15,0 0-15,0 0 0,21 0 0,0 0 16,0 0-16,-21 0 0,21 0 16,-21 0-16,-21 0 0,21 0 0,-21 0 15,0 0-15,-21 0 0,-1 0 0,1 0 16,-22 0-16,-20 0 0,20 0 16,-20 0-16,-1 0 0,-21 0 0,0 0 15,0 0-15,1 0 0,-1 0 16,-21 22 46,-21-22-46,-1 0 0,1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24:28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12107 3641 0,'0'-21'16,"0"42"46,0 0-46,0 0 0,21-21-16,1 0 15,-1 21-15,0-21 16,0 0 0,0 0-16,0 0 15,1 0-15,-1 0 0,0 0 16,0-21-16,0 21 0,0-21 0,1 21 15,-1-21-15,0 21 0,0-21 16,0-1-16,-21 1 0,21 21 16,-21-21-16,0 0 0,0 0 15,0 0-15,0-1 16,0 1-16,0 0 16,-21 21-1,0-21-15,0 21 0,0 0 16,0 0-16,-1 0 15,1 0-15,0 0 0,0 0 16,0 21-16,0-21 16,21 21-16,-22-21 0,1 21 0,21 1 15,0-1-15,-21 0 0,0 0 0,0-21 16,21 21-16,0 0 0,-21 1 16,-1-1-16,1 0 0,21 0 0,0 21 15,-21-20-15,0-1 0,21 0 0,-21 0 16,21 0-16,0 0 0,0 1 15,0-1-15,0 0 0,0 0 0,0 0 16,0 0-16,21 1 0,0-1 0,-21 0 16,21 0-16,0 0 0,-21 0 15,22 1-15,-1-22 0,0 21 16,0 0-16,0 0 0,0 0 16,1 0-16,-1 1 0,0-22 0,0 21 15,-21 0-15,21 0 0,0 0 16,1-21-16,-22 21 0,21 1 0,-21-1 15,21-21-15,0 21 0,-21 0 0,0 0 16,0 0-16,21 1 0,-21-1 16,0 0-16,0 0 15,0 0-15,-21 0 0,0 1 16,0-1-16,0 0 0,-1-21 0,22 21 16,-42-21-16,21 21 0,0 0 15,0-21-15,-22 0 0,1 22 16,0-22-16,-1 0 0,1 0 0,0 0 15,-22 0-15,22 0 0,-1 0 0,1 0 16,0 0-16,21-22 0,-22 22 16,22-21-16,0 21 0,0 0 0,0-21 15,-1 21-15,22-21 0,0 0 63,22 21-63,-1 0 0,0 0 15</inkml:trace>
  <inkml:trace contextRef="#ctx0" brushRef="#br0" timeOffset="744.12">13187 4233 0,'21'0'0,"-21"-21"16,0 0-16,21 21 0,-21-21 16,0 0-16,0 0 0,0-1 15,0 1-15,0 0 0,0 0 16,0 0-16,0 0 16,-21 21-16,0 0 15,0 0-15,-1 0 0,1 0 16,0 0-16,0 0 15,0 0-15,0 21 0,-1 0 16,1 0-16,21 0 0,-21 0 0,0 1 16,0-1-16,0 0 0,21 21 15,-22-21-15,1 22 0,0-22 0,0 21 16,0-21-16,0 1 0,-1 20 0,22-21 16,-21 0-16,21 22 0,-21-22 15,21 0-15,0 0 0,0 0 0,0 0 16,0 1-16,0-1 0,0 0 0,21-21 15,0 21-15,-21 0 0,22-21 16,-1 21-16,0 1 0,0-22 0,0 21 16,0-21-16,1 0 0,-1 21 0,0-21 15,21 0-15,-21 0 16,1 0-16,20 0 0,-21 0 0,21 0 16,-20 0-16,-1 0 0,21-21 0,0 0 15,-20-1-15,20 22 0,-21-21 0,21 0 16,-20 0-16,20 0 0</inkml:trace>
  <inkml:trace contextRef="#ctx0" brushRef="#br0" timeOffset="1299.8">13779 4276 0,'0'0'0,"0"-21"0,0-1 0,-21 22 15,0 0-15,21-21 0,-21 21 16,0 0-16,0 0 15,-1 0-15,1 21 0,0-21 16,0 22-16,21-1 0,-21 0 16,0 0-16,21 0 0,-22 0 0,1 1 15,21 20-15,-21-21 0,21 0 0,0 0 16,-21 22-16,21-22 0,0 0 16,0 0-16,0 0 0,0 1 0,0-1 15,0 0-15,21-21 16,0 0-16,0 0 15,1 0-15,-1 0 16,0-21-16,0 21 0,-21-21 16,21-1-16,0 22 0,1-21 0,-1 0 15,-21 0-15,21 0 0,0-22 16,0 22-16,-21 0 0,0-21 0,21 21 16,-21-1-16,0 1 0,0 0 0,0 0 15,0 0-15,0 0 0,0-1 16,-21 44 15,21-1-31,0 0 0,0 0 16,0 0-16,0 0 15,0 22-15,0-22 0,0 0 0,0 0 0,0 0 16,0 22-16,0-22 0,0 0 16,0 0-16,0 0 15,0 1-15,0-1 0,21-21 16,1 0-16,-1 0 15,0 0-15,0 0 0,0 0 16,0 0-16,-21-21 16,22 21-16,-1-22 0,-21 1 0,21 0 15,0 21-15</inkml:trace>
  <inkml:trace contextRef="#ctx0" brushRef="#br0" timeOffset="1907.9">14224 4255 0,'0'0'0,"-21"0"32,0 0-32,21 21 15,0 0-15,0 0 16,0 0-16,0 0 16,0 1-16,0-1 0,0 0 15,0 0-15,0 0 0,0 0 0,0 1 16,0-1-16,0 0 15,0 0-15,0 0 0,0 0 16,0 1-16,0-1 16,-22-21 31,22-21-32,-21-1-15,21 1 0,0 0 16,0 0-16,0 0 15,0 0-15,0-1 0,0 1 16,0 0-16,0 0 0,21 0 0,1 0 16,-1-1-16,-21 1 15,21 0-15,0 0 0,0 0 0,0 0 16,1-1-16,-1 1 0,21 0 0,-21 21 16,0-21-16,1 21 0,-1 0 15,21 0-15,-21 0 0,0 0 0,1 21 16,-1 0-16,0 0 0,0 1 15,-21-1-15,21 0 0,-21 21 0,0-21 16,0 1-16,0-1 0,0 0 16,0 0-16,0 21 0,0-20 0,0-1 15,0 0-15,0 0 0,0 0 16,0 0-16,0-42 62,0 0-46,0 0-16,0 0 16,0 0-16</inkml:trace>
  <inkml:trace contextRef="#ctx0" brushRef="#br0" timeOffset="2543.67">14986 4233 0,'0'-21'16,"-21"21"-1,21 21 1,0 1 0,0-1-16,0 0 0,0 0 15,0 0-15,0 0 0,0 1 16,0-1-16,0 0 0,0 0 0,0 0 15,0 0-15,0 1 0,0-1 0,0 0 16,-21-21-16,21 21 0,-22 0 0,22 0 16,0 1-1,-21-22-15,21-22 63,0 1-63,0 0 0,0 0 15,0 0-15,0 0 0,0-1 16,0-20-16,0 21 0,0 0 0,0 0 16,21-1-16,-21 1 0,22 0 15,-1-21-15,0 21 0,-21-1 16,42 1-16,-21 0 0,1 0 0,-1 21 0,0-21 16,0 21-16,0 0 0,22 0 15,-22 0-15,0 0 0,0 0 16,0 21-16,0 0 0,1 0 0,-1 0 15,0 1-15,0-1 0,-21 0 0,0 21 16,21-21-16,-21 1 0,0 20 16,0-21-16,0 0 0,0 0 0,0 1 15,0-1-15,0 0 0,0 0 16,-21-21-16,21 21 0,0 0 16,-21-21-16,21 22 15,-21-22 1,21-22 31,0 1-47,0 0 0,21 21 15</inkml:trace>
  <inkml:trace contextRef="#ctx0" brushRef="#br0" timeOffset="3019.76">15663 4487 0,'0'0'0,"-21"0"0,42 0 31,0 0-31,1-21 16,-1 0-16,0 21 0,0-21 15,0 21-15,0-21 0,1 0 0,-1 21 16,-21-22-16,21 1 0,-21 0 0,21 0 16,-21 0-16,0 0 15,0-1-15,-21 22 16,0 0-16,0 0 16,-1 0-16,1 0 0,0 0 15,0 22-15,0-1 0,0 0 16,21 0-16,-22 0 0,22 0 0,-21 1 15,21-1-15,0 0 0,0 21 0,0-21 16,0 1-16,0-1 0,0 0 0,0 0 16,0 0-16,0 0 0,0 1 15,21-1-15,1-21 0,-1 0 16,-21 21-16,21-21 0,0 0 0,0 0 16,0 0-16,1 0 0,-1 0 0,0 0 15,0 0-15,0 0 0,0 0 16,1 0-16,-1 0 0,-21-21 15,21 21-15,0-21 0,0 21 0,-21-22 16,21 1-16,1 0 0</inkml:trace>
  <inkml:trace contextRef="#ctx0" brushRef="#br0" timeOffset="3647.4">16235 4233 0,'0'-21'16,"0"0"-16,21 21 31,0 0-31,0 0 0,0 0 16,1 0-16,-1 0 0,0 0 16,0 0-16,-21 21 0,21 0 0,0-21 15,1 22-15,-22-1 0,0 0 16,21 0-16,0 0 0,-21 0 0,0 1 15,0-1-15,21 0 0,-21 0 0,0 0 16,21 0-16,-21 1 16,0-1-16,0 0 0,0 0 0,0 0 15,0 0-15,-21 1 0,21-1 16,-21-21-16,21 21 0,-21-21 0,21 21 16,0-42 30,0 0-46,0 0 16,0-1-16,0 1 0,0 0 16,0 0-16,0 0 0,21-22 15,0 22-15,0-21 0,0 21 0,1-22 16,-1 1-16,0 0 0,0 21 0,0-22 16,0 22-16,1-21 0,20 21 15,-21-1-15,0 1 0,0 0 0,1 21 16,-1-21-16,0 21 0,-21-21 0,21 21 31,-21 21 32,0 0-48</inkml:trace>
  <inkml:trace contextRef="#ctx0" brushRef="#br0" timeOffset="9356.04">17907 4255 0,'-21'0'16,"0"0"-1,-1 0-15,1 0 32,42 0 30,1 0-46,-1 0-16,0 0 0,0 21 0,0-21 15,22 0-15,-22 0 0,42 0 16,-20 0-16,-1 0 0,21 0 0,22 0 16,-21 0-16,20 0 0,-20-21 0,20 21 15,1 0-15,-21 0 0,20-22 0,-20 22 16,20 0-16,-20 0 16,-1 0-16,1-21 0,-1 21 0,1 0 0,-1 0 15,-20 0-15,-1 0 0,0 0 16,1-21-16,-1 21 0,-21 0 0,0 0 15,1 0-15,-1 0 0,0 0 16,-21-21 0,0 0 15,-21 0-31,0 21 0,-1 0 0,1-22 16,0 22-16,0-21 0,0 21 0,0 0 15,-22-21-15,1 21 0,21-21 0,-22 21 16,22 0-16,-21-21 0,0 21 15,20-21-15,-20 21 0,21 0 16,0 0-16,0 0 0,-1 0 0,1 0 16,0 0-16,42 0 47,0 0-32,1 0-15,20 0 0,-21 0 16,0 0-16,22 0 0,-22 0 0,21 0 15,-21 0-15,22 0 0,-22 0 16,0 21-16,21-21 0,-21 0 0,1 0 16,-1 0-16,0 21 0,-21 0 15,0 0-15,0 0 16,-42 1-16,20 20 16,1-21-16,-21 0 0,0 0 0,-1 22 15,1-22-15,0 21 0,-1-21 0,1 22 16,0-1-16,-1-21 0,1 22 0,0-22 15,-1 0-15,1 21 0,0-21 16,20 1-16,1-1 0,0 0 0,0 0 16,0-21-16,0 21 0,-1-21 15,22 21-15,-21-21 32,0 0-17,21-21-15</inkml:trace>
  <inkml:trace contextRef="#ctx0" brushRef="#br0" timeOffset="10375.6">20362 3789 0,'0'0'0,"0"-21"16,0 0-16,0-1 16,0 1-16,0 0 15,0 0-15,21 21 0,-21-21 0,0 0 16,22-1-16,-22 1 15,0 0 1,0 42 15,0 0-31,0 1 0,0-1 16,0 21-16,0-21 0,0 22 0,0-1 16,0 0-16,0 22 0,0-1 15,-22 1-15,1-22 0,21 22 0,-21-1 16,0 1-16,0-22 0,0 0 0,21 22 15,0-43-15,-22 21 0,22 1 0,0-22 16,0 0-16,0 0 0,0 0 16,0 0-16,0 1 15,22-22-15,-1 0 0,0 0 16,0 0-16,0 0 0,0 0 0,1 0 16,-1-22-16,0 22 15,0-21-15,0 0 0,0 0 16,-21 0-16,0 0 0,0-1 15,0 1-15</inkml:trace>
  <inkml:trace contextRef="#ctx0" brushRef="#br0" timeOffset="10584.48">20151 4276 0,'0'0'0,"-22"0"16,44 0-1,-1 0 1,0 0-16,0-21 0,0 21 0,22-22 16,-22 22-16,21 0 0,-21-21 0,22 0 15,-1 21-15,-21 0 0,21-21 16,-20 21-16,-1 0 0,21-21 0,-21 21 16,0 0-16,1 0 0</inkml:trace>
  <inkml:trace contextRef="#ctx0" brushRef="#br0" timeOffset="12088.69">21145 4403 0,'0'0'0,"64"0"15,-43 0-15,0-21 0,-21-1 16,21 22-16,1-21 0,-22 0 0,21 0 15,-21 0-15,21 0 0,-21-1 16,0-20-16,0 21 0,0 0 0,0-22 16,0 22-16,0-21 0,-21 21 0,0 0 15,-1-1-15,22 1 0,-21 0 16,0 0-16,0 21 0,0 0 16,0 0-16,-1 0 0,1 21 0,0 0 15,21 0-15,-21 1 0,0 20 0,0 0 16,-1 1-16,1-1 0,0-21 15,21 21-15,-21 1 0,21-1 0,-21 0 16,21-20-16,0-1 0,0 21 16,0-21-16,0 0 0,0 1 15,21-22-15,0 0 0,0 0 0,0 0 16,1 0-16,-1 0 0,0 0 0,0 0 16,0 0-16,0 0 0,1-22 15,-1 1-15,0 0 0,-21 0 0,21 0 16,0-22-16,0 22 0,-21-21 0,0 21 15,0-22-15,22 1 0,-22 0 16,0-1-16,21 1 0,-21 21 16,0-21-16,0 20 0,0 1 0,0 0 15,0 63 17,0-20-32,0-1 0,0 21 15,0 0-15,0 1 0,0-1 0,0-21 16,0 22-16,0-1 0,0-21 15,0 21-15,0-20 0,21-1 0,0 0 16,0 0-16,-21 0 0,21-21 0,1 0 16,-1 0-16,0 0 0,0 0 15,0 0-15,0 0 0,1 0 16,-1-21-16,0 21 0,0-21 0,0 0 16,0-22-16,1 22 0,-22-21 0,0 21 15,0-43-15,0 22 0,21 0 16,-21-22-16,0 22 0,21-22 0,-21 22 15,0 0-15,0-22 0,21 22 0,-21-1 16,0 22-16,0-21 0,21 21 16,-21 0-16,0-1 0,21 22 15,-21 22 1,0-1-16,0 0 0,0 0 16,0 21-16,0 1 0,0-1 15,0 0-15,0 22 0,-21-22 0,21 22 16,-21-22-16,21 22 0,0-22 15,0 0-15,0 1 0,-21-1 0,21-21 16,0 0-16,0 22 0,-21-43 0,21 21 16,0 0-16,0-42 31,0 0-15,0-1-16,0 1 0,21 0 0,0 0 15,-21-21-15,21 20 0,0-20 16,-21 21-16,22-21 0,-1 20 0,0-20 15,-21 21-15,21 0 0,0 0 16,0 21-16,-21-22 0,22 22 16,-1 0-16,-21 22 15,0-1 1,0 0-16,0 0 0,0 0 0,0 0 16,-21-21-16,21 22 0,-22-1 15,1 0-15,0-21 0,0 21 0,0-21 16,0 0-16,-1 0 0,1 0 0,0 0 15,0 0-15,0 0 16,0 0 0,21 21 15,21-21-15,-21 21-16,0 1 0,21-1 0,-21 0 15,21 0-15,0 0 0,-21 0 0,0 1 16,21-1-16,1 0 0,-1 0 15,0 0-15,-21 0 0,21 1 16,0-22-16,0 21 0,1-21 0,-1 0 16,0 0-16,21 0 0,-21 0 0,1 0 15,20 0-15,-21 0 0,0 0 16,22-21-16,-22-1 0,21 22 0,-21-21 16,0 0-16,1 0 0,-1 0 15,0 0-15,-21-22 0,0 22 0,21 0 16,-21-21-16,0 20 0,0-20 15,0 21-15,0 0 0,0-22 0,0 22 16,0 0-16,0 0 16,-21 21-16,0 0 0,0 21 15,-1 0-15,22 0 0,0 1 16,-21-1-16,0 21 0,21-21 0,-21 22 16,21-22-16,0 21 0,0-21 15,0 0-15,0 1 0,0 20 0,0-21 16,0 0-16,21-21 0,0 21 0,0 1 15,1-22-15,-1 0 16,0 0-16,0 0 0,0 0 16,0 0-16,1 0 0,20 0 0,-21 0 15,0 0-15,0 0 0,1-22 0,-1 22 16,0-21-16,0 0 0,0 21 0,0-21 16,1 0-16,-1 0 0</inkml:trace>
  <inkml:trace contextRef="#ctx0" brushRef="#br0" timeOffset="12416.22">23728 3620 0,'0'0'0,"0"-22"15,-21 1 1,-1 21-16,1 0 15,21 21 1,-21 1-16,21 20 0,-21-21 0,21 21 16,0 1-16,0 20 0,0-20 0,0 20 15,0-21-15,0 22 0,0-1 16,-21-20-16,21-1 0,-21 22 0,21-22 16,0 0-16,0-21 0,-22 22 0,22-22 15,-21 0-15,21 0 0,0 0 16,0 1-16,0-1 15,-21-21 1,21-21 0,-21-1-16,21 1 0</inkml:trace>
  <inkml:trace contextRef="#ctx0" brushRef="#br0" timeOffset="13283.75">23156 4233 0,'-21'0'0,"42"0"32,0 0-32,1 0 0,20 0 15,-21 0-15,21 0 0,1 0 0,-1 0 16,0 0-16,22-21 0,-22 0 0,22 21 16,-22-21-16,22 0 0,-22 21 15,0-21-15,1-22 0,-1 22 0,0 0 16,1-21-16,-22 20 0,0-20 0,0 0 15,0 21-15,0-22 0,-21 1 0,22 21 16,-22-22-16,0 1 0,0 21 16,0 0-16,0 0 0,0-1 0,0 44 31,0-1-15,0 0-16,0 21 0,-22 1 0,22-1 15,-21 0-15,21 1 0,0 20 0,0-21 16,-21 22-16,21-22 0,-21 22 15,21-22-15,-21 0 0,21 1 0,0-1 16,-21 0-16,21 1 0,-22-22 0,22 0 16,-21 0-16,21 0 0,0 1 0,0-1 15,0 0 1,0-42 15,21 0-31,1-1 0,-1 1 16,0 0-16,0-21 15,0 21-15,0-1 0,1 1 0,-1-21 16,0 21-16,-21 0 0,21-1 0,0 1 16,0 21-16,-21-21 0,22 21 15,-1 0-15,-21 21 16,0 0-16,0 1 0,0-1 16,0 0-16,0 0 0,0 0 0,0 0 15,0 1-15,0-1 0,0 0 16,0 0-16,21 0 0,-21 0 15,21-21-15,0 0 0,-21 22 0,21-22 16,1 0-16,-1 0 0,0 0 16,21 0-16,-21 0 15,1 0-15,-1-22 0,0 1 0,0 21 16,0-21-16,22 0 0,-22 0 0,0 0 16,0-22-16,0 22 0,0-21 15,-21 21-15,22-22 0,-22 1 0,21 21 16,-21 0-16,0-1 0,0 1 0,-21 21 15,-1 0 1,1 21-16,0 1 0,21-1 16,-21 0-16,21 0 0,-21 21 15,21-20-15,0 20 0,0-21 0,0 0 16,0 22-16,0-22 0,0 0 0,0 0 16,21 0-16,0 0 0,0 1 15,0-22-15,1 0 0,-1 0 16,0 0-16,0 0 0,0 0 15,0 0-15,1 0 16,-22-22-16,21 1 0,0 0 16,0 0-16</inkml:trace>
  <inkml:trace contextRef="#ctx0" brushRef="#br0" timeOffset="13795.86">26120 4128 0,'0'0'15,"0"-64"1,0 43-16,0 0 0,0 0 0,0-1 0,0 1 15,21 21-15,-21 21 32,0 1-32,0-1 0,0 21 15,0 0-15,0-20 0,0 20 0,0 0 16,0-21-16,0 22 0,0-22 16,0 21-16,0-21 0,0 1 15,0-1-15,0 0 0,0 0 0,0 0 16,0-42 31,0 0-47,0 0 0,0 0 15</inkml:trace>
  <inkml:trace contextRef="#ctx0" brushRef="#br0" timeOffset="13980.01">26120 3852 0,'0'0'0,"0"-21"0,0 0 16,-22 21-16,22-21 16,-21 21-1,21 21 17,0 0-17,0 0-15</inkml:trace>
  <inkml:trace contextRef="#ctx0" brushRef="#br0" timeOffset="14483.73">26479 3979 0,'0'43'16,"0"-22"-1,0 0-15,0 0 16,0 0-16,0 1 0,0-1 15,0 0-15,0 0 0,0 0 0,0 0 16,0 1-16,0-1 0,0 0 16,0 0-16,0 0 0,0 0 15,0 1-15,0-1 16,-21-21 0,0 0-1,21-21-15,0-1 16,0 1-16,0-21 0,0 21 15,0 0-15,0-22 0,0 22 16,0-21-16,21-1 0,0 22 0,1-21 16,-1 21-16,0-22 0,0 22 0,0 21 15,22-21-15,-22 21 0,0 0 16,0 0-16,21 0 0,-20 21 16,-1 0-16,0 1 0,0 20 0,0-21 15,0 21-15,-21 1 0,0-1 0,22-21 16,-22 22-16,0-1 0,0-21 15,0 21-15,0-20 0,0-1 0,0 0 16,0 0-16,0 0 0,0 0 0,0 1 16,0-44 31,0 1-32,0 0-15,0 0 0,21 0 0,0 0 16</inkml:trace>
  <inkml:trace contextRef="#ctx0" brushRef="#br0" timeOffset="14824.08">27263 4064 0,'0'0'0,"0"-21"0,21 0 16,-21 0 0,0 42-1,0 0 1,0 0-16,0 21 0,0-20 15,0 20-15,0 0 0,0 22 0,0-22 16,0 0-16,0 22 0,0-22 0,0 22 16,0-1-16,0 1 0,0 20 0,0-20 15,0 21-15,-21-1 16,-1-20-16,1 20 0,0-20 0,0 21 16,0-22-16,0 1 0,-1-22 0,22 21 15,-21-20-15,0-1 0,21 0 0,0 1 16,0-22-16,-21 21 0,21-21 0,0 1 15,-21-1-15,21 0 16,0-42 0,0 0-16,0-1 15,0 1-15,0 0 0,21 0 0,-21-21 16,21-1-16,-21 1 0,21 0 0</inkml:trace>
  <inkml:trace contextRef="#ctx0" brushRef="#br0" timeOffset="15135.91">27220 4530 0,'0'0'0,"0"-43"0,-21 1 16,21 0-16,0-1 0,0 1 15,0 0-15,0 21 0,0-22 0,0 1 16,21 21-16,-21 0 0,21-1 0,22 1 16,-22 0-16,0 21 0,0 0 15,22 0-15,-22 0 0,21 0 0,-21 21 16,22 0-16,-1 22 0,-21-22 0,0 0 15,0 21-15,1-20 0,-22-1 16,0 21-16,0-21 0,0 0 16,0 1-16,-22-1 0,1 0 0,0 0 15,0 0-15,0-21 0,-22 21 0,22-21 16,0 0-16,0 22 0,0-22 16,0 0-16,-1 0 0,22-22 31,22 22-16,-1-21-15,0 0 0</inkml:trace>
  <inkml:trace contextRef="#ctx0" brushRef="#br0" timeOffset="15867.54">27940 4149 0,'21'-21'0,"-42"42"0,42-64 15,-42 43 1,0 0-1,21 22-15,-21-1 0,-1 0 16,22 0-16,-21 0 0,21 22 0,0-22 16,0 0-16,0 0 0,0 0 15,0 22-15,0-22 0,0 0 16,0 0-16,21 0 16,1-21-16,-1 0 15,0 0-15,0 0 0,0 0 16,0-21-16,1 21 0,-1-21 0,21 0 15,-21 0-15,0-1 0,1 1 0,-1 0 16,-21 0-16,21-21 0,0 20 16,-21-20-16,0 21 0,0 0 0,21 0 15,-21-1-15,0 44 32,0-1-32,0 0 15,0 0-15,0 0 0,0 0 0,0 1 16,0-1-16,0 0 15,0 0-15,0 0 0,0 0 0,21 1 16,-21-1-16,22-21 16,-1 21-16,0-21 0,0 0 15,0 0-15,0 0 16,1 0-16,-1-21 0,-21 0 0,21 21 16,0-43-16,-21 22 0,21 0 15,0-21-15,-21-1 0,22 1 0,-1 0 16,0-1-16,-21-20 0,21 20 0,0 1 15,-21-21-15,21 20 0,1 1 16,-22 21-16,0-22 0,0 22 0,21 0 16,-21 0-16,0 0 0,-21 21 31,21 21-15,-22 21-16,1-21 0,21 22 0,-21-22 15,21 21-15,-21 1 0,21 20 16,0-21-16,-21 1 0,21 20 0,0-20 15,-21-1-15,21 0 0,0 1 0,0-1 16,0 0-16,0-21 0,0 1 0,0-1 16,21 0-16,0 0 0,0-21 15,0 21-15,0-21 16,1 0-16,-1 0 0,0-21 16,-21 0-16,21 21 15,0-21-15,-21 0 0,0-1 0,0-20 16,21 21-16,-21 0 0,0-22 0</inkml:trace>
  <inkml:trace contextRef="#ctx0" brushRef="#br0" timeOffset="16028.45">28490 4001 0,'0'0'0,"21"0"31,1 0-15,-1-22-16,0 22 0,0 0 15,0-21-15,22 21 16,-22 0-16,0 0 0,0-21 0,0 21 16</inkml:trace>
  <inkml:trace contextRef="#ctx0" brushRef="#br0" timeOffset="17967.75">29718 4043 0,'0'0'0,"-21"21"0,0-21 0,-1 0 0,22-21 31,0 0-31,22 0 0,-1-1 16,21 1-16,-21 0 0,22 0 0,-1 0 16,-21 0-16,21-22 0,1 22 0,-22-21 15,0-1-15,0 22 0,0-21 16,1 0-16,-22-1 0,0 1 0,0 21 16,0-22-16,0 22 0,0 0 15,0 0-15,-22 21 16,1 0-16,0 0 0,0 0 0,0 21 15,0 21-15,-22-20 0,22 20 16,0 0-16,0 22 0,0-1 0,-22 1 16,22-1-16,0 22 0,0-22 0,0 22 15,-1 0-15,1-1 0,0 1 16,-21 0-16,21 21 0,-1-22 0,1 22 16,0-21-16,0 21 0,0-22 0,0 22 15,-22-21-15,22-1 0,0 22 0,-21-21 16,20 0-16,1-1 0,0 1 15,-21 0-15,42-22 0,-21 1 0,21-1 16,-22-21-16,22 22 0,0-22 16,0-21-16,0 22 0,0-22 0,0 0 15,22-21-15,-1 0 0,0 0 0,0 0 16,0 0-16,0 0 0,22-21 0,-22 0 16,21-22-16,1 22 0,-1-21 15,-21 0-15,21-1 0,1-20 0,-22 20 16,21-20-16,-21-1 0,1-20 0,-1 20 15,0-20-15,-21 20 0,0-21 0,0 1 16,0-1-16,-21 22 16,0-22-16,-22 21 0,22 1 0,-21-1 15,-1 22-15,22 0 0,-21-1 0,0 22 16,-1 0-16,1 0 0,21 21 0,-22 0 16,1-21-16,21 21 0,0 0 15,0 0-15,21-21 16,0-1-16,21 1 15,0 21-15,0-21 0,21 0 16,-20 21-16,20-21 0,0 0 0,1-1 16,-1 1-16,21-21 0,-20 21 0,-1-22 15,22 22-15,-22-21 0,0 21 16,-21-22-16,22 22 0,-22-21 16,0 21-16,0 0 0,-21-1 0,0 1 15,-21 21 1,0 0-16,0 0 15,21 21-15,0 1 0,-21-1 16,21 0-16,0 0 0,0 0 16,0 0-16,0 1 0,0-1 0,0 0 15,0 0-15,0 0 0,21 0 16,0 1-16,0-22 16,0 21-16,0-21 0,1 0 0,-1 0 15,0 0-15,0 0 0,0 0 0,0-21 16,22-1-16,-22 22 15,0-21-15,0 0 0,0 0 0,1 0 16,-1-22-16,0 22 0,0-21 0,0 21 16,-21 0-16,21-1 0,1 1 15,-22 0-15,0 0 0,0 42 32,0 0-32,0 0 15,0 1-15,0 20 0,0-21 0,0 0 16,0 22-16,0-22 0,0 0 0,0 0 15,0 0-15,0 0 0,0 1 16,0-1-16,21-21 16,0 0-1,0 0-15,0 0 16,0 0-16,1-21 0,20-1 0,-21 1 16,0 0-16,-21 0 0,21 0 0,-21 0 15,0-1-15,0-20 0,0 21 16,0 0-16,0 0 0,-21-1 0,21 1 15,-21 0-15,0 21 0,0 0 0,0 0 16,-1 0-16,1 0 0,0 0 16,0 0-16,42 0 31,0 0-15,0 0-16,22 0 0,-22 0 15,0 0-15,0 0 0,0 0 16,1-21-16,20 21 0,-21 0 0,0 0 15,22 0-15,-22 0 0,0 0 0,0 0 16,0 21-16,-21 0 0,0 0 16,0 1-16,21-1 0,-21 0 15,0 0-15,0 0 0,0 0 0,0 1 16,0-1-16,0 0 16,0 0-16,0 0 0,0 0 15,0-42 32,0 0-31,0 0-16,0 0 0,0 0 15,0-22-15,0 22 0,22 0 0,-22-21 16,21 20-16,0-20 0,0 21 16,0 0-16,0 0 0,1-1 0,20 1 15,-21 21-15,0 0 0,0 0 0,22 0 16,-22 0-16,0 21 0,0 1 15,0 20-15,-21-21 0,0 0 16,0 0-16,0 22 0,0-22 16,0 0-16,0 0 0,0 0 0,0 1 15,0-1-15,-21 0 0,21 0 16,-21-21-16,21 21 0,-21-21 16,0 0-1,21-21 1,0 0-16,0 0 15,21 0-15,-21-1 0,21 1 0,0-21 16,0 21-16,1-22 0,-1 1 0,21 0 16,-21-1-16,22 1 0,-22 21 15,21-21-15,-21 20 0,22 1 0,-22 21 16,0 0-16,0 0 0,0 0 16,-21 21-16,0 1 0,21-1 0,-21 0 15,0 21-15,0 1 0,0-1 16,0 0-16,0 1 0,0-22 15,0 21-15,0 0 0,0-20 0,0 20 16,0-21-16,0 0 0,-21 0 0,21 1 16,-21-22-16,21 21 0,-21-21 15,0 0 17,0 0-32,-1 0 0,1 0 15</inkml:trace>
  <inkml:trace contextRef="#ctx0" brushRef="#br0" timeOffset="19080.16">19367 5503 0,'0'-21'0,"0"0"0,0 0 16,0 0-16,-21 0 0,0-1 15,21 1 1,-21 21-16,0 0 16,21 21-1,0 1-15,0-1 0,-21 0 0,21 21 16,0 1-16,0 20 0,0-21 16,-22 22-16,22-22 0,-21 22 0,21-1 15,-21-20-15,0 20 0,21-21 0,-21 22 16,0-22-16,-1 1 0,1-1 0,0 0 15,0 1-15,21-22 0,-21 21 16,21-21-16,-21 0 0,21 1 16,-22-1-16,1-21 15,21-21 1,-21 21-16,0-22 0,21 1 0,-21 0 16,0 0-16</inkml:trace>
  <inkml:trace contextRef="#ctx0" brushRef="#br0" timeOffset="19961.16">18478 6096 0,'0'0'0,"22"-21"31,-1 21-31,21 0 0,0 0 16,1-21-16,-1 0 0,0 21 0,1-22 15,20 1-15,1 0 0,-1 21 0,22-21 16,-22-21-16,22 20 0,-21 1 0,20 0 15,-20 0-15,-1-21 0,1 20 16,-1 1-16,-20-21 0,-1 0 0,0 20 16,-21-20-16,1 21 0,-1-21 0,-21 20 15,0 1-15,0 0 0,0 0 16,0 0-16,0 0 0,-21 21 16,-1 0-16,1 0 0,0 0 15,0 21-15,0 0 16,21 0-16,0 0 0,-21 22 15,-1-1-15,22 0 0,-21 1 0,21-1 16,0 0-16,0 1 0,-21-1 0,21 21 16,-21-20-16,21-1 0,-21 0 0,21 1 15,0-22-15,0 21 0,0-21 16,0 22-16,0-22 0,-21 0 0,21 0 16,0 0-16,0 1 0,0-44 46,0 1-46,0 0 16,0 0-16,21 0 16,-21-22-16,21 22 0,0 0 0,-21 0 15,21 0-15,0 0 0,1-1 0,-1 22 16,0-21-16,0 0 0,0 21 16,0 0-16,1 0 15,-22 21-15,0 0 16,21-21-16,-21 22 0,0-1 0,0 0 15,0 0-15,0 0 0,0 0 16,0 1-16,0-1 16,0 0-16,21-21 0,-21 21 0,21 0 15,0-21-15,-21 21 0,21-21 0,1 0 0,-1 0 16,0 0-16,0 0 0,0 0 16,0 0-16,1 0 0,20 0 15,-21 0-15,21-21 0,-20 21 0,20-21 16,0 0-16,-21 21 0,22-21 0,-1 0 15,-21-1-15,0 1 0,1 0 0,-1 0 16,0-21-16,-21 20 0,0 1 16,0-21-16,0 21 0,0 0 0,0-1 15,-21 22-15,0 0 0,-1 0 16,1 0-16,0 0 0,0 0 16,0 22-16,0-1 0,-1 0 0,1 0 15,21 21-15,0-20 0,0-1 16,0 0-16,0 0 0,0 0 0,0 0 15,21 1-15,1-1 0,-1 0 0,0 0 16,0-21-16,0 21 0,22-21 0,-22 0 16,0 0-16,0 0 0,21 0 0,-20 0 15,-1 0-15,0 0 0,0 0 16,21 0-16,-20 0 0,-1-21 0,0 0 16,0 0-16,0 0 0</inkml:trace>
  <inkml:trace contextRef="#ctx0" brushRef="#br0" timeOffset="21823.93">22161 6160 0,'-21'0'16,"0"0"-16,21-22 31,0 1-31,0 0 16,0 0-16,0 0 0,21 0 0,0-1 15,-21-20-15,22 21 0,-1-21 0,-21-1 16,21 1-16,0 0 0,-21-22 16,21 22-16,-21-1 0,21-20 0,-21 21 15,0-1-15,0 1 0,0 0 0,0-1 16,0 22-16,0 0 0,-21 0 0,0 21 16,0 0-16,0 0 15,0 21-15,-1 0 16,22 0-16,-21 22 0,21-1 0,0 0 15,0 1-15,0-1 0,0 21 16,0 1-16,0-22 0,0 22 0,0-22 16,0 0-16,0 22 0,0-22 0,21-21 15,-21 22-15,22-22 0,-1 21 0,0-21 16,0 1-16,0-1 0,0-21 16,1 21-16,-1-21 0,21 0 0,-21 0 15,0 0-15,1 0 0,20 0 0,-21-21 16,0 21-16,0-21 0,22-1 0,-22 1 15,0 0-15,0 0 0,0 0 16,1-22-16,-1 1 0,0 0 16,0-1-16,0 1 0,0 0 0,1-22 15,-22 22-15,21-22 0,-21 22 0,21 0 16,-21-1-16,0 1 0,21 21 16,-21 0-16,21 0 0,-21-1 0,0 1 15,0 42 1,0 1-16,0-1 15,0 0-15,0 21 0,-21 1 16,0-1-16,21 0 0,-21 1 0,21-1 16,-21 21-16,-1-20 0,22-1 0,0 0 15,0 1-15,0-1 16,0-21-16,0 22 0,0-22 0,0 0 16,0 0-16,22 0 0,-1-21 0,0 21 15,21-21-15,-21 0 0,1 0 0,-1 0 16,21 0-16,-21 0 0,22 0 0,-22 0 15,0-21-15,21 0 0,-21 21 16,1-21-16,20 0 0,-21-22 0,0 22 16,22 0-16,-22-21 0,-21 21 0,0-22 15,21 1-15,-21 21 0,0-22 16,0 22-16,0 0 0,0 0 0,0 0 16,-21 21-16,0 21 15,21 0 1,0 0-16,-22 0 0,22 1 15,0 20-15,0-21 0,0 0 0,0 22 16,22-22-16,-1 21 0,0-21 0,-21 0 16,21 1-16,0-1 0,0 0 0,1 0 15,-1 0-15,0 0 0,-21 1 16,0-1-16,-21-21 31,0 0-31,-1-21 16,1-1-16,0 22 15,0-21-15,0 0 0,0 0 0,-1 0 16,1 0-16,21-1 0,-21 1 16,0 21-1,21 21 1,21 1 0,0-22-16,-21 21 0,21 0 0,1 0 15,-1 0-15,-21 0 0,21-21 0,0 22 16,0-1-16,22-21 0,-22 21 15,0-21-15,0 0 0,21 0 0,-20 0 16,20 0-16,-21 0 0,21 0 0,-20 0 16,20 0-16,-21-21 0,0 21 0,22-21 15,-22-1-15,0 1 0,-21 0 16,21 0-16,-21 0 0,21 0 16,-21-1-16,0-20 0,0 21 0,0-21 15,0-1-15,0 22 0,0-21 0,0 21 16,0-1-16,0 1 0,0 0 0,-21 21 15,0 0 1,0 21-16,0-21 16,21 43-16,-22-22 0,22 0 0,0 0 15,0 21-15,0-20 0,0 20 16,0-21-16,0 0 0,0 0 0,0 22 16,0-22-16,22 0 0,-1 0 15,-21 0-15,21-21 0,0 0 16,-21 22-16,21-22 0,0 0 0,1 0 15,-1 0-15,0 0 16,0-22-16,0 1 0,22 21 0,-22-21 16,0 0-16,0 0 0,0 0 0,0-1 15,1-20-15,-22 21 0,21-21 0,-21-1 16,21 22-16,-21-21 0,0-1 16,0 22-16,0 0 0,0 0 0,0 0 15,-21 21 1,0 21-16,-1 0 15,22 0-15,0 0 0,-21 1 16,21-1-16,0 0 0,0 0 16,0 0-16,0 0 0,0 1 15,21-22-15,1 0 16,-1 0-16,0 0 16,0 0-16,-21-22 0,21 1 15,0 21-15,1-21 0,-1 0 16,-21 0-16,21 0 0,0-1 0,0 1 15,-21 0-15,21 0 0,-21 42 32,0 0-32,0 0 0,0 22 15,0-22-15,0 21 0,-21-21 16,21 22-16,0-1 0,0-21 16,0 22-16,0-22 0,0 21 0,0-21 15,0 0-15,0 1 0,0-1 0,0 0 16,21-21-16,-21 21 15,22-21-15,-1 0 16,0 0-16,0-21 0,-21 0 0,21 21 16,-21-21-16,21-1 0,-21 1 0,0-21 15,22 21-15,-22-22 0,21 1 0,-21 0 16,21-1-16,-21 1 16</inkml:trace>
  <inkml:trace contextRef="#ctx0" brushRef="#br0" timeOffset="47023.39">8678 8022 0,'0'0'0,"0"-21"16,0 0 0,0 0-1,21 21-15,-21-21 0,22 21 16,-22-22-16,21 22 0,0-21 0,-21 0 15,21 0-15,0 21 0,0-21 0,1 0 16,-1-1-16,0 1 0,0 0 16,0 0-16,0 0 0,1 21 0,-22-21 15,0-1-15,0 1 0,0 0 16,-22 21-16,1 0 16,0 0-16,-21 0 0,21 0 0,-22 0 15,1 0-15,0 0 0,-1 0 0,1 21 16,0 0-16,20 1 15,-20-1-15,0 0 0,-1 0 0,22 0 16,-21 22-16,21-22 0,0 21 0,-1 0 16,1 1-16,0-1 0,21 0 0,0-20 15,0 20-15,0 0 0,0-21 16,0 22-16,0-22 0,0 21 0,0-21 16,21 1-16,0-1 0,1 0 0,-1 0 15,0 0-15,0 0 0,21 1 16,-20-22-16,-1 21 0,0 0 0,21 0 15,-21-21-15,22 21 0,-1 0 0,-21 1 16,22-22-16,-22 21 0,0 0 0,21 0 16,-21 0-16,1 0 15,-22 1-15,21 20 0,-21-21 0,0 0 16,0 0-16,0 22 0,0-22 0,0 21 16,0-21-16,-21 1 0,-1-1 0,1 21 15,0-21-15,0 0 0,-21 1 16,20-1-16,-20 0 0,0-21 0,-1 21 15,22 0-15,-21-21 0,0 0 0,-1 0 16,22 0-16,-21 0 0,-1 0 16,1 0-16,21-21 0,-21 21 0,-1-21 15,22 0-15,-21 0 0,21-22 0,-1 22 16,1 0-16,0 0 0,21-22 0,0 22 16,0 0-16,0 0 15,0 0-15,0 0 0,21-1 16,0 22-16,1 0 0,-1 0 15,0 0-15,0 0 0,0 22 16,0-1-16,1 0 0,-22 0 0,21 0 16,0 0-16,0 1 0,0-1 0,-21 21 15,21-21-15,1 0 0,-1 1 0,-21-1 16,21-21-16,0 21 0,0 0 16,0-21-16,1 21 0,-1-21 0,21 0 15,-21 0-15,0 0 0,1 0 0,20 0 16,-21 0-16,21 0 0,-20-21 15,20 21-15,-21-21 0,0 0 16,22 0-16,-22-1 0,0-20 0,0 21 16,0-21-16,0-1 0,1 22 0,-22-21 15,21-1-15,0 1 0,0 0 16,0-1-16,0 22 0,-21 0 0,22-21 16,-1 21-16,0-1 0,0 1 0,0 21 15,0-21-15,1 21 0,-1 0 16,0 0-16,0 0 15,-21 21-15,0 0 16,0 1-16,0-1 16,0 0-16,0 0 15,0-42 32,0 0-47,0 0 0,0-1 16,0 1-16,0 0 15,-21 0-15,0 0 16,0 21-16,-1 0 16,1 0-1,0 0-15,21 21 16,0 0-16,-21 0 0,21 0 16,0 1-16,-21-1 0,21 0 15,0 0-15,-21 0 0,21 22 0,0-22 16,0 0-16,0 21 0,0-21 15,0 1-15,0 20 0,0-21 0,0 0 16,0 0-16,0 1 0,0-1 0,21 0 16,0-21-16,0 21 0,0-21 0,0 0 15,-21 21-15,22-21 0,-1 0 16,0 0-16,0 0 0,0 0 0,0 0 16,1 0-16,-1 0 0,0 0 0,0 0 15,0-21-15,0 21 0,1-21 0,-1 21 16,-21-21-16,21 21 0,-21-21 15,0-1-15,0 1 16,0 0-16</inkml:trace>
  <inkml:trace contextRef="#ctx0" brushRef="#br0" timeOffset="47668.02">10033 8636 0,'0'-42'15,"0"21"1,0-1-16,0 1 0,-21 21 16,21-21-16,-21 0 0,21 0 15,0 0-15,-22-1 0,1 22 16,0 0-1,0 0-15,0 0 0,0 0 16,-1 0-16,1 0 0,0 22 0,0-22 16,0 21-16,0 0 0,-1 0 0,1 0 15,21 0-15,-21 22 0,21-22 16,-21 0-16,0 21 0,21-20 0,0 20 16,0-21-16,0 21 0,0-20 0,0-1 15,0 0-15,0 0 0,21 0 16,0-21-16,0 21 0,0-21 15,1 22-15,-1-22 0,0 0 0,0 0 16,0 0-16,0 0 0,1 0 0,-1-22 16,0 1-16,0 21 0,0-21 0,0 0 15,1 0-15,-1 0 16,-21-22-16,21 22 0,-21 0 0,0 0 16,0 0-16,0-22 0,0 22 0,0 0 15,0 0-15,21-22 0,-21 22 0,0 0 16,0 0-16,0 42 47,0 0-47,0 0 0,0 1 15,0-1-15,0 0 0,0 0 0,0 0 16,0 22-16,0-22 0,0 0 16,0 0-16,0 0 0,0 0 0,0 1 15,21-22-15,-21 21 0,21-21 0,-21 21 16,22-21-16,-1 0 15,0 0-15,0 0 16,0 0-16,-21-21 16,21 21-16,1-21 0,-1 21 0</inkml:trace>
  <inkml:trace contextRef="#ctx0" brushRef="#br0" timeOffset="48243.7">10414 8488 0,'0'0'0,"0"-21"16,0 42 15,0 0-15,0 0-16,21 0 16,-21 1-16,21-1 0,-21 0 0,0 0 15,0 0-15,0 0 0,0 1 0,0-1 16,0 0-16,0 0 0,0 0 15,0 0-15,0 1 16,0-1-16,0 0 0,0 0 16,0-42 15,0 0-15,0 0-16,0-1 15,-21 1-15,21-21 0,0 21 16,0 0-16,0-1 0,0 1 0,0 0 15,0-21-15,21 21 0,-21-1 16,21 1-16,1 0 0,-22 0 0,21 0 16,0 21-16,0-21 0,21-1 15,-20 22-15,-1 0 0,0 0 0,0 0 16,0 0-16,22 0 0,-22 22 0,0-1 16,0 0-16,-21 0 0,21 0 0,-21 0 15,21 1-15,-21-1 0,0 0 0,0 0 16,0 21-16,0-20 0,0-1 15,0 0-15,0 0 0,0 0 0,0 0 16,0 1-16,0-1 16,0 0-1,0-42 48,0 0-63</inkml:trace>
  <inkml:trace contextRef="#ctx0" brushRef="#br0" timeOffset="48856.34">11239 8467 0,'0'-21'15,"-21"21"-15,21-22 0,0 44 47,0-1-31,0 0-16,0 0 0,0 0 0,21 0 16,-21 1-16,0-1 0,0 0 15,0 0-15,0 0 0,0 0 0,0 1 16,0-1-16,0 0 0,0 0 0,0 0 15,0 0-15,0 1 0,0-1 16,0 0 0,-21-21-1,0 0 1,21-21-16,-21 21 0,21-21 0,0-1 16,0 1-16,-21 0 0,21 0 15,0 0-15,0-22 0,0 22 0,0 0 16,0 0-16,0-21 0,0 20 15,21 1-15,-21 0 0,21 0 0,0 0 16,0 0-16,-21-1 0,22 1 0,-1 0 16,21 21-16,-21 0 0,0-21 15,1 21-15,20 0 0,-21 0 0,0 0 16,0 21-16,1 0 0,-1 0 0,0 1 16,0-1-16,0 0 0,0 0 15,-21 0-15,0 22 0,0-22 0,0 0 16,0 0-16,0 0 0,0 22 0,0-22 15,0 0-15,0 0 0,0 0 0,0 0 16,-21 1-16,21-1 0,0 0 16,0 0-1,0-42 17,0 0-17,0 0-15,0-1 0,0 1 16</inkml:trace>
  <inkml:trace contextRef="#ctx0" brushRef="#br0" timeOffset="49320.11">11853 8615 0,'21'0'32,"1"-21"-32,-1 21 0,-21-21 15,21-1-15,0 22 0,0-21 0,-21 0 16,21 0-16,-21 0 16,22 21-16,-22-21 0,0-1 0,0 1 15,0 0-15,-22 21 16,1 0-16,0 0 0,0 0 15,0 0-15,0 0 0,-1 21 0,1 0 16,0 1-16,0-1 16,21 0-16,-21 0 0,21 0 15,-21 0-15,21 1 0,0-1 0,0 0 16,0 0-16,0 0 0,0 0 0,0 1 16,21-1-16,0 0 0,0 0 0,0 0 15,0-21 1,1 21-16,-1-21 0,0 0 15,0 0-15,0 0 16,0 0-16,-21-21 16,22 21-16,-1 0 0,-21-21 0,0 0 15,21 0-15,0 21 0,-21-21 16,21-1-16</inkml:trace>
  <inkml:trace contextRef="#ctx0" brushRef="#br0" timeOffset="49887.81">12277 8403 0,'0'-21'15,"21"21"1,0 0-16,0 0 16,0 0-16,0 0 0,1 0 15,-1 0-15,21 21 0,-21-21 0,0 21 16,1-21-16,-22 22 0,21-1 0,0 0 15,-21 0-15,0 0 0,0 0 16,0 1-16,0-1 0,0 0 16,0 0-16,0 0 0,0 0 0,0 1 15,0-1-15,0 0 0,-21 0 16,21 0-16,-21-21 0,21 21 0,0 1 16,0-1-16,0-42 46,0-1-46,0 1 0,0 0 16,0 0-16,0 0 0,0 0 16,21-1-16,-21-20 0,21 21 15,0-21-15,-21 20 0,21-20 0,0 21 0,1 0 16,-1-22-16,0 22 0,0 0 16,0 0-16,0 0 0,1 21 0,-1-21 15,0 21-15,0 0 0,-21-22 0,21 22 16,0 0-16,-21 22 94,-21-1-63,0-21-31,0 21 15,0-21-15,0 21 16</inkml:trace>
  <inkml:trace contextRef="#ctx0" brushRef="#br0" timeOffset="54076.54">14478 8763 0,'0'0'0,"-21"0"0,21 21 15,0 0 1,21-21 15,0 0-15,0-21-16,-21 0 0,21 0 0,1 0 15,20 0-15,-21-1 0,0-20 16,0 21-16,22-21 0,-1 20 0,-21-20 16,22 0-16,-1-1 0,-21 1 15,21 0-15,-20-1 0,20 1 0,-21 0 16,0 21-16,-21-22 0,0 22 0,0 0 15,0 0-15,0 0 0,-21-1 0,0 22 16,0 0-16,0 0 0,-1 0 16,1 22-16,-21-1 0,21 0 0,0 0 15,-1 0-15,1 0 0,21 1 0,0-1 16,-21 21-16,21-21 0,0 0 0,0 1 16,0-1-16,0 0 0,0 0 15,0 0-15,21 0 0,0 1 16,1-1-16,20 0 0,-21 0 0,0 0 15,22 0-15,-22 1 0,21-1 0,-21 0 16,0-21-16,1 21 0,-1 0 0,0 0 16,-21 1-16,0-1 0,0 0 0,0 0 15,0 0-15,-21-21 0,0 21 16,-1 1-16,-20-1 0,21-21 0,-21 0 16,-1 21-16,1-21 0,0 0 0,20 0 15,-20 0-15,0 0 0,21 0 0,-22 0 16,22-21-16,0 0 0,0 21 15,0-22-15,-1 22 0,1-21 16,21 0 0,0 0-16,21 21 15,-21-21-15,43 21 0,-22 0 0,0-21 16,0 21-16,22-22 0,-22 22 0,21 0 16</inkml:trace>
  <inkml:trace contextRef="#ctx0" brushRef="#br0" timeOffset="54332.81">16235 8403 0,'21'0'47,"-21"-21"-47,42 21 15,-21 0-15,1 0 0,20 0 0,-21-21 16,21 21-16,1 0 0,-22 0 0,21 0 16,-21 0-16,1 0 0,-1 0 15,0 0-15,0 0 0,-21 21 16,-21-21 0,0 21-16,0-21 0</inkml:trace>
  <inkml:trace contextRef="#ctx0" brushRef="#br0" timeOffset="54492.71">16256 8657 0,'0'21'0,"0"-42"0,-21 42 0,21 1 0,-21-22 16,21 21-1,21-21-15,0 0 16,0 0-16,0 0 0,0 0 0,1-21 16,20 21-16,-21 0 0,0 0 0,0-22 15,1 22-15,-1 0 0,0-21 0,0 21 16,0-21-16,0 21 0</inkml:trace>
  <inkml:trace contextRef="#ctx0" brushRef="#br0" timeOffset="55184.21">17526 8319 0,'21'-43'15,"-21"22"-15,21 0 16,0 21-16,-21-21 16,0 42-1,0 0 1,0 0-16,0 0 0,0 1 0,0 20 16,0-21-16,0 21 0,0-20 15,0 20-15,0-21 0,0 21 0,0-20 16,0 20-16,0-21 0,0 21 15,-21-20-15,21-1 0,0 0 0,0 0 16,0 0-16,0 0 0,0-42 31,0 0-15,0 0-16,0-21 0,0 20 16,0 1-16,0 0 0,0-21 0,0-1 15,0 22-15,0-21 0,0 0 0,21-1 16,1 1-16,-1 21 0,21-22 0,-21 22 15,22-21-15,-22 21 16,21 21-16,0 0 0,1 0 0,-1 0 16,0 0-16,1 0 0,-1 42 0,0-21 15,1 0-15,-22 22 0,0-22 0,0 21 16,0 1-16,-21-1 0,0-21 0,0 21 16,0-20-16,0 20 0,-21-21 15,21 21-15,-21-20 0,0-1 0,21 0 16,-21 0-16,21 0 0,-21 0 0,-1-21 15,22 22-15,0-44 32,0 1-17,0 0-15,22 0 0,-1 0 0,0 0 16</inkml:trace>
  <inkml:trace contextRef="#ctx0" brushRef="#br0" timeOffset="55583.9">18436 8530 0,'21'0'0,"0"0"0,-21 21 16,22-21-16,-1 0 0,0 0 15,0 0-15,0 0 0,0-21 16,22 21-16,-22-21 0,0 21 0,21-21 16,-20 21-16,20-21 0,-21 0 15,0 21-15,0-22 0,1 1 16,-22 0-16,0 0 0,0 0 15,0 0-15,0-1 0,-22 22 16,1 0-16,0 0 0,0 0 0,0 0 16,0 0-16,-1 0 0,1 0 15,-21 22-15,21-1 0,0 0 0,-1 21 16,1-21-16,0 1 0,0 20 0,21-21 16,0 21-16,0-20 0,0 20 0,0-21 15,0 21-15,0-20 0,0-1 16,0 0-16,0 21 0,21-21 0,-21 1 15,21-1-15,0-21 0,-21 21 0,22 0 16,-1-21-16,0 0 0,-21 21 16,21-21-16,0 0 0,0 0 0,1 0 15,-1 0-15,0-21 16,0 21-16,0-21 0,0 0 0,1 0 16,-1-22-16,0 22 0</inkml:trace>
  <inkml:trace contextRef="#ctx0" brushRef="#br0" timeOffset="56168.87">19389 8361 0,'21'-21'16,"-42"42"-16,42-63 0,-21 63 15,0 0 1,0 0-16,0 0 16,-21 22-16,-1-22 0,22 0 0,-21 0 15,21 21-15,0-20 0,-21-1 16,21 0-16,-21 21 0,21-21 0,0 1 15,-21-1-15,21 0 0,0 0 0,0 0 16,21-21 0,0 0-16,0 0 15,0 0-15,1-21 0,-1 0 16,0 0-16,0 0 0,0-1 0,0 22 16,1-42-16,-1 21 0,0 0 15,0 0-15,0-1 0,0 1 0,1 0 16,-1 21-16,0-21 0,0 0 0,0 21 31,-21 21-31,0 0 16,21 0-16,-21 0 0,0 1 15,0 20-15,0-21 0,0 0 0,0 0 16,0 1-16,22-1 0,-22 0 0,21 0 16,-21 0-16,21 0 0,0 1 15,0-22-15,0 21 0,1-21 16,-1 0-16,0 0 0,0 0 15,0-21-15,0-1 0,1 22 0,-1-21 16,0-21-16,0 21 0,0 0 0,0-22 16,1 22-16,-1-21 0,-21 21 15,0-22-15,0 1 0,0 0 0,0 20 16,0-20-16,0 0 0,-21-1 0,-1 22 16,22 0-16,-21 0 0,0 0 0,21 0 15,0-1-15,-21 22 0,0 0 16,21 22 15,21-22 0</inkml:trace>
  <inkml:trace contextRef="#ctx0" brushRef="#br0" timeOffset="59436.44">21971 7895 0,'21'0'15,"64"0"1,-64 0-16,0-21 0,21 21 0,1-21 16,-1 0-16,0 0 0,1 21 0,-1-22 15,22-20-15,-22 21 0,0 0 0,-21 0 16,1-1-16,-1-20 0,-21 21 15,0 0-15,0 0 0,-21-22 0,-1 22 16,-20 0-16,-21 21 0,20-21 16,-20 21-16,-1 0 0,1 0 0,-1 0 15,1 0-15,-1 21 0,1 0 0,-1 0 16,1 0-16,20 1 0,1-1 16,0 0-16,21 21 0,-1-21 0,22 22 15,0-22-15,0 21 0,0 1 0,22-22 16,20 21-16,-21 0 0,21 1 0,1-1 15,-1 0-15,0 1 0,1-1 16,-1 22-16,0-22 0,22 0 0,-22 1 16,1-1-16,-22 0 0,21 1 15,-21-1-15,0 0 0,-21 1 0,0-1 16,0 0-16,0 1 0,-21-1 16,0-21-16,0 21 0,-21-20 0,-1-1 15,1 0-15,0 0 0,-22 0 0,22-21 16,-22 0-16,1 0 0,20 0 0,-20 0 15,21-21-15,-22 0 0,22 0 0,-1-22 16,22 22-16,-21-21 0,21 21 16,0-22-16,-1 1 0,1 21 0,21-21 15,0-1-15,0 22 0,0 0 0,0-21 16,21 20-16,1 22 0,-1 0 16,0 0-16,0 0 15,0 0-15,0 0 0,1 22 0,-1-1 16,0 0-16,0 0 0,0 0 0,0 22 15,1-22-15,-1 0 0,0 21 0,0-21 16,0 22-16,0-22 0,1 0 16,-1 0-16,0 0 0,0 1 0,0-1 15,0-21-15,1 0 0,-1 0 0,0 0 16,0 0-16,21 0 0,-20 0 0,-1 0 16,0-21-16,0-1 0,21 1 15,-20 0-15,20 0 0,-21 0 0,21-22 16,-20 22-16,-1-21 0,21 21 15,-21-22-15,0 1 0,1 21 0,20-21 16,-42 20-16,21 1 0,0 0 0,0 0 16,1 0-16,-1 0 0,0 21 15,0 0-15,-21 21 16,21-21-16,-21 21 16,0 0-16,0 0 0,21-21 15,-21 21-15,0 1 16,0-44 31,0 1-47,0 0 0,0 0 15,0 0-15,0 0 16,-21-1-16,21 1 0,-21 0 0,21 0 16,-21 21-16,0-21 15,0 21-15,-1 0 16,22 21-16,-21 0 0,0-21 0,21 21 15,0 0-15,-21 1 0,0-1 0,21 21 16,-21-21-16,21 22 0,0-22 16,0 21-16,0-21 0,0 22 0,0-22 15,0 21-15,0-21 0,0 22 0,0-22 16,0 0-16,0 0 0,21 0 0,0 0 16,0 1-16,21-1 0,-20-21 15,20 0-15,0 21 0,1-21 16,-1 0-16,0 0 0,1 0 0,-1 0 15,21 0-15,-20-21 0,-1 0 0,0 21 16,1-22-16,-1 1 0,0 0 0,-20-21 16,20 21-16,-21-1 0,0 1 15,0-21-15,1 21 0,-22 0 0,0-22 16,0 22-16,0-21 0,0 21 0,0-22 16,-22 22-16,1-21 0,0 21 0,0-1 15,0 1-15,-22 21 0,22 0 16,0-21-16,-21 21 0,21 0 0,-1 0 15,1 21-15,0 0 0,0 1 16,0-1-16,0 21 0,-1-21 0,1 22 16,21-22-16,0 21 0,0-21 15,0 22-15,0-22 0,0 21 0,0-21 16,0 22-16,0-22 0,0 0 0,0 0 16,0 0-16,21-21 0,1 21 0,-1-21 15,0 0-15,0 0 0,0 0 16,0 0-16,1-21 15,-1 21-15,0-21 0,0 0 16,-21 0-16,21 0 0,0-1 0,1 1 16,-22 0-16,0-21 0,21 21 0,-21-1 15,0 1-15,21-21 0,-21 21 16,0 0-16,0-1 0,0 1 16,0 42-1,0 1 1,0-1-16,0 0 0,0 0 0,0 0 15,0 0-15,0 1 0,0-1 16,0 0-16,0 0 0,0 0 0,0 0 16,21 1-16,-21-1 0,21 0 0,0 0 15,1 0-15,-1-21 0,0 0 16,21 0-16,-21 0 0,1 0 16,-1 0-16,0 0 0,0-21 15,0 21-15,0-21 0,1 0 0,-1 0 16,0-1-16,-21 1 0,0 0 0,0 0 15,0 0-15,0 0 0,0-22 0,0 22 16,0 0-16,0-21 0,0 20 16,0 1-16,0 0 0,0 0 0,-21 21 15,0 21 1,21 0-16,0 0 16,0 1-16,0-1 0,0 0 15,0 21-15,0-21 0,0 1 0,0-1 16,0 0-16,0 0 0,0 0 0,0 0 15,0 1-15,0-1 0,0 0 16,0 0-16,0 0 16,0-42 15,0 0-31,0 0 16,0 0-16,0-1 0,0 1 15,0 0-15,0-21 0,21 21 16,0-1-16,-21-20 0,21 21 0,0 0 15,0 0-15,1-1 0,-1 1 0,0 0 16,0 21-16,0 0 0,0 0 16,1 0-16,-1 0 0,0 0 15,0 21-15,-21 0 0,21 1 16,-21-1-16,0 0 0,0 0 0,21 0 16,-21 0-16,0 22 0,22-22 0,-22 0 15,0 0-15,21 0 0,0 1 16,0-1-16,0 0 15,0-21-15,1 0 0,-1 0 16,0 0-16,0 0 0,0 0 16,0 0-16,1-21 0,-22 0 15,0-1-15,21 1 0,0 0 0,-21 0 16,0 0-16,0 0 0,21-22 16,-21 22-16,0 0 0,21-21 0,-21 20 15,0-20-15,0 21 0,0 0 16,0 0-16,0 42 31,0 0-31,0 0 0,0 0 16,-21 0-16,21 1 0,0-1 0,-21 21 15,21-21-15,0 0 0,-21 1 0,21-1 16,0 21-16,0-21 0,0 0 0,0 1 16,0-1-16,-21-21 0,21 21 15,0 0-15,0-42 31,0 0-15,0 0-16,0-1 16,21 22-16,0-42 0,-21 21 15,21 0-15,0 0 0,0-1 0,1-20 16,-22 21-16,21 0 0,21 0 16,-21-22-16,22 22 0,-22 0 0,0 21 15,0 0-15,0 0 0,0 0 16,1 0-16,-22 21 0,0 0 15,0 0-15,0 1 0,0-1 0,0 0 16,0 0-16,0 0 0,0 0 0,0 1 16,0-1-16,0 0 0,0 0 0,0 0 15,21 0-15,0 1 16,-21-1-16,21-21 0,0 0 16,-21 21-16,21-21 0,1 0 0,-1 0 15,0 0-15,0 0 0,0 0 0,0 0 16,1 0-16,-1-21 0,0 0 0,0 21 15,0-22-15,0 1 0,1 0 16,-1 0-16,0 0 0,-21 0 16,21-1-16,-21-20 0,21 21 0,-21-21 15,21 20-15,-21 1 0,0 0 0,0-21 0,0 21 16,0-1 0,-21 22-16,0 0 0,0 0 15,21 22-15,-21-1 0,0-21 0,21 21 16,-22 0-16,1 21 0,21-20 15,-21-1-15,21 0 0,0 21 16,0-21-16,-21 1 0,21-1 0,0 21 16,0-21-16,0 0 0,0 1 0,21-1 15,0 0-15,-21 0 0,21-21 0,1 21 16,-1-21-16,0 0 0,0 21 0,0-21 16,0 0-16,1 0 0,-1 0 15,0 0-15,0 0 0,0-21 0,0 21 16,1-21-16,-1 0 0,0 21 15,0-21-15,-21 0 0,21-1 0,0-20 16,-21 21-16,0 0 0,22-22 0,-22 22 16,21-21-16,-21 21 0,21-22 15,-21 22-15,0-21 0,0 21 0,0 0 16,-21 21 0,0 0-1,-1 21-15,22 0 0,-21-21 16,21 21-16,0 0 0,0 0 15,0 1-15,21-22 32,1 0-32,-1 0 15,0 0-15,0 0 0,0-22 16,-21 1-16,21 21 0,1-21 0,-1 0 16,0 21-16,-21-21 0,21 0 0,0-1 15,0 22-15,-21-21 0,0 0 16,22 21-16,-22-21 0,21 21 15,-21 21 1,0 0-16,0 0 0,0 1 16,0-1-16,-21 0 0,21 0 0,-22 21 15,1-20-15,21-1 16,0 0-16,0 21 0,-21-21 0,21 1 0,0-1 16,-21 21-16,21-21 0,0 0 15,0 1-15,0-1 0,0 0 16,21-21-16,0 21 0,0-21 0,1 0 15,-1 0-15,0 0 0,0 0 16,0 0-16,0 0 0,1 0 0,-1 0 16,0 0-16,0 0 0,0-21 0,0 21 15,1-21-15,-1 0 0,0-1 16</inkml:trace>
  <inkml:trace contextRef="#ctx0" brushRef="#br0" timeOffset="60140.05">26966 7218 0,'0'0'16,"64"-64"-1,-64 43-15,0 0 0,0 0 0,0 0 16,0 0-16,-21 21 31,-1 0-31,1 0 16,0 0-16,0 21 0,0 0 0,0 0 15,-22 21-15,22 1 0,0-1 16,-21 22-16,20-22 0,1 21 0,-21 1 16,21-1-16,0 1 0,-22-1 0,22 1 15,0 21-15,-21-22 0,20 22 0,1-1 16,0 1-16,0-21 0,0 20 16,21-20-16,0 20 0,0-20 0,0-1 15,0 1-15,0-1 0,0 1 0,0-1 16,21 1-16,-21-22 0,21 22 0,0-22 15,0 0-15,1 22 0,-1-22 16,0-21-16,21 22 0,-21-1 16,22-21-16,-22 0 0,21 1 0,-21-1 15,22 0-15,-1 0 0,-21-21 0,22 0 16,-22 21-16,0-21 0,21 0 0,-21 0 16,1 0-16,-1 0 0,0-21 15,0 21-15,-21-21 0,0 0 16,0 0-16,0-1 15,-21 1 1</inkml:trace>
  <inkml:trace contextRef="#ctx0" brushRef="#br0" timeOffset="65960.52">27495 8128 0,'0'0'0,"-21"0"0,21-21 32,0 0-32,21 0 15,1 21-15,-1-22 0,0 1 0,0 0 16,0 0-16,0 0 0,22 0 15,-22-1-15,0 1 0,0 0 0,-21 0 16,0 0-16,0 0 0,0-1 16,0 1-16,-42 21 0,21 0 15,-22 0-15,22 0 0,-21 0 16,0 0-16,-1 0 0,-20 0 0,20 0 16,22 21-16,-21 1 0,0-1 15,-1 0-15,22 0 0,0 0 0,0 0 16,0 22-16,21-22 0,0 21 15,0-21-15,0 22 0,0-22 0,21 21 16,0-21-16,0 22 0,0-22 0,0 21 16,1-21-16,-1 22 0,0-22 0,21 21 15,-21-21-15,1 1 0,-1 20 16,0-21-16,-21 21 0,0 1 0,0-22 16,0 21-16,0-21 0,0 22 0,0-22 15,-21 0-15,0 0 0,-1 0 0,-20 1 16,21-1-16,-21 0 0,20-21 15,-20 0-15,21 0 0,-21 0 16,20 0-16,-20 0 0,21-21 0,-21 0 16,20-1-16,1 1 0,0 0 0,21 0 15,0-21-15,-21 20 0,21 1 16,0-21-16,0 21 0,0 0 0,0-1 16,0 1-16,21 21 15,0 0 1,0 0-16,1 21 15,-22 1-15,0-1 0,21-21 0,0 21 16,0 0-16,-21 0 0,0 0 0,21 22 16,0-22-16,-21 0 0,22 0 0,-1 0 15,0-21-15,-21 22 16,21-1-16,0-21 0,0 0 0,1 21 16,-1-21-16,0 0 0,0 0 0,21 0 15,-20 0-15,-1-21 0,21 21 0,-21-21 16,22-1-16,-22 1 0,0 0 15,21 0-15,-21 0 0,22 0 0,-22-1 16,0 1-16,0 0 0,0 0 16,-21 0-16,22 0 0,-22-1 0,0 1 15,0 42 17,0 1-17,0-1-15,0 21 16,0-21-16,0 0 0,0 1 15,0-1-15,0 0 0,0 0 0,0 0 16,0 0-16,0 1 0,21-22 0,-21 21 16,21-21-16,0 0 0,0 0 0,0 0 15,22 0-15,-22 0 0,21-21 16,-21 21-16,22-22 0,-1 1 0,-21 0 16,22 0-16,-22 0 0,0 0 0,0-1 15,0 1-15,0 0 0,1 0 16,-22 0-16,21 0 0,-21-1 0,0 1 15,0 0-15,0 0 0,0 0 16,0 42 31,0 0-47,21 0 0,-21 22 16,0-22-16,0 21 0,0-21 0,0 22 15,21 20-15,-21-21 0,0 22 0,0-22 16,0 22-16,0-1 0,0 1 15,0-1-15,0 1 0,0-1 0,0 1 16,0 20-16,-21-20 0,21-1 0,-21 1 16,21-1-16,0 1 0,0-1 15,-21 1-15,21-1 0,-22-20 0,1-1 16,21 0-16,0 1 0,-21-1 0,0 0 16,21-20-16,-21 20 0,0-21 0,-1 0 15,22 0-15,-21 1 0,0-22 16,0 0-16,0 0 0,0 0 15,-1 0-15,1 0 0,0-22 0,0 1 16,0 0-16,0 0 0,-1-21 0,1 20 16,0-20-16,21 21 0,0-21 0,0-1 15,0-20-15,0 20 0,21 1 0,0-21 16,1-1-16,20 1 0,0-1 16,1 1-16,-1-1 0,0-21 15,22 22-15,-1-1 0,-20-20 0,20 20 16,22-20-16,-22-1 0,1 0 0,-1 22 15,1-22-15,-1 22 0,-20-1 0,-1 22 16,-21-22-16,21 22 0,-42 0 16,0 20-16,0-20 0,0 21 0,0 0 15,0 0-15,-21 21 16,0 0-16,0 0 0,0 21 16,0 0-16,-22-21 0,43 21 0,-21 0 15,0 22-15,21-22 0,-21 0 0,21 0 16,0 21-16,0-20 0,0-1 0,0 0 15,0 0-15,0 0 16,21 0-16,0 1 0,0-1 0,-21 0 16,21 0-16,1 0 0,-1-21 0,0 21 15,0-21-15,0 0 0,-21 22 0,21-22 16,-42 0 15,0 0-31,0 0 16,0 0-16,0-22 0,-1 22 15,1 0-15,0 0 0,0-21 0,0 21 16,21 21 15,0 1-15,21-22-16,0 0 0,0 21 0,0-21 16,1 0-16,-1 21 0,0-21 15,21 0-15,-21 0 0,22 0 0,-1 0 16,-21 0-16,22 0 0,-1-21 0,0 21 15,-21-21-15,22-1 0,-22 22 0,21-21 16,-21 0-16,1 0 0,-1 0 16,0-22-16,-21 22 0,21-21 0,0 0 15,-21-1-15,0 1 0,21-22 0,1 22 16,-22-21-16,0 20 0,21-20 0,-21-1 16,21 22-16,-21-22 15,0 22-15,0 0 0,0-1 0,0 1 16,0 0-16,0 21 0,0-22 0,0 22 15,0 0-15,0 0 16,0 42 0,0 0-16,0 0 15,0 0-15,0 22 0,0-1 16,0 0-16,0 1 0,-21 20 0,21-20 16,-21 20-16,21-21 0,0 22 0,0-22 15,0 22-15,-22-22 0,22 0 0,0 1 16,0-1-16,0 0 0,0-20 15,0-1-15,0 21 0,0-21 0,22 0 16,-1 1-16,0-1 16,0-21-16,0 0 0,0 0 15,1 0-15,-1 0 0,0 0 16,0 0-16,0-21 0,22-1 0,-22 22 16,0-21-16,0 0 0,-21 0 0,21 0 15,0 0-15,-21-22 0,0 22 0,0 0 16,0-21-16,0 20 0,0 1 15,0 0-15,0 0 0,-21 21 16,0 0-16,0 0 16,0 0-16,21 21 0,-21-21 0,-1 21 15,22 0-15,0 1 0,-21 20 0,21-21 16,0 0-16,0 0 0,0 1 16,0-1-16,0 0 0,0 0 0,21 0 15,1 0-15,-1 1 0,0-22 16,0 0-16,0 0 0,0 0 15,1 0-15,-1 0 0,0 0 0,0 0 16,0 0-16,0 0 0,1-22 0,-1 22 16,-21-21-16,21 0 15,-21 0-15,0 0 0,0 0 0,21-1 16,-21 1-16,0 0 0,0 0 16,0 0-16,0 0 0,0-1 0,0 1 15,0 42 16,0 1-31,0-1 0,0 0 16,0 0-16,0 0 0,0 0 16,0 1-16,0-1 0,0 0 15,0 0-15,0 0 0,0 0 16,0 1-16,0-44 62,0 1-62,0 0 16,0 0-16,0 0 0,0 0 0,0-1 16,21 1-16,-21-21 0,21 21 15,1 0-15,-22-22 0,21 22 0,0 0 16,0 0-16,0 21 0,0-21 16,1 21-16,-1 21 15,0 0-15,-21 0 0,21 0 16,0 0-16,-21 1 0,0-1 0,0 0 15,21 0-15,-21 0 0,0 0 0,22 1 16,-22-1-16,0 0 0,0 0 16,0 0-16,0 0 0,0 1 15,0-1-15,0-42 47,0-1-47,0 1 0,0 0 16,0 0-16,0 0 0,21 0 15,-21-22-15,21 22 0,0 0 0,0 0 16,0-22-16,1 22 16,20-21-16,0 21 0,-21 21 15,1 0-15,-1 0 0,0 0 0,0 0 0,0 0 16,-21 21-16,0 0 0,21 0 16,-21 0-16,0 1 0,0 20 15,0-21-15,0 0 0,0 0 0,0 1 16,0 20-16,0-21 0,0 0 0,0 0 15,0 1-15,-21-1 16,21 0-16,-21-21 16,0 0 15,0 0-31,21-21 0,-21 0 16,-1-1-16,22 1 0</inkml:trace>
  <inkml:trace contextRef="#ctx0" brushRef="#br0" timeOffset="66239.37">29337 8319 0,'0'0'0,"-21"0"16,-22 0-1,22 0-15,42 0 16,1 0-16,-1 0 0,21 0 0,0-22 15,1 22-15,-1-21 0,22 21 16,-1 0-16,1-21 0,-22 21 0,21 0 16,1-21-16,-22 21 0,1 0 0,-1 0 15,-21 0-15,21-21 16,-20 21-16,-1 0 16,0 0-1,0 0 1</inkml:trace>
  <inkml:trace contextRef="#ctx0" brushRef="#br0" timeOffset="66848.02">31263 8382 0,'0'-21'15,"-21"21"-15,0 0 16,21 21-16,-21-21 16,21 21-16,-22 0 0,22 1 15,-21-22-15,21 21 0,0 0 0,0 0 16,0 0-16,0 0 0,0 1 15,0-1 1,21-21 15,1 0-31,-1-21 0,-21-1 16,21 22-16,-21-21 16,21 0-16,-21 0 0,0 0 15,0 0 1,-21 21-1,0 0 1,0 0-16,21 21 0,-22-21 16,22 21-16,-21-21 15,21 21-15,0 0 32,0-42 30,0 0-46</inkml:trace>
  <inkml:trace contextRef="#ctx0" brushRef="#br0" timeOffset="67119.75">31665 8319 0,'0'-22'0,"0"44"0,21-65 15,-21 22-15,0 42 31,0 0-31,0 1 16,0-1-16,0 0 0,0 21 0,0-21 16,-21 1-16,21 20 0,-21-21 0,21 0 15,-21 0-15,21 1 0,0-1 16,0 0-16,0 0 0,0 0 0,0 0 16,0-42 15</inkml:trace>
  <inkml:trace contextRef="#ctx0" brushRef="#br0" timeOffset="67468.56">31644 8107 0,'0'0'0,"-21"0"15,21 21 1,21-21 15,0 0-31,0-21 16,-21 0 0,0 0-1,0-1-15,-21 1 0,0 21 16,0-21-16,0 21 0,0-21 15,-1 21-15,1 0 0,0 21 16,0 0 0,21 0-16,0 1 0,0-1 0,0 0 15,0 0-15,0 0 0,0 0 16,21 1-16,0-22 0,-21 21 0,21 0 16,1-21-16,-1 0 0,0 0 0,0 0 15</inkml:trace>
  <inkml:trace contextRef="#ctx0" brushRef="#br0" timeOffset="67975.66">32004 8192 0,'0'21'31,"0"0"-31,0 0 16,0 0-16,0 0 0,0 1 0,0-1 15,0 0-15,0 0 0,0 0 16,0 0-16,0 1 0,0-1 0,0 0 16,0 0-16,-21 0 15,0-21-15,21 21 16,-22-21 0,1 0-16,21-21 31,0 0-31,0 0 15,0 0-15,0 0 0,0-1 0,0-20 16,21 21-16,1-21 0,-1 20 16,0-20-16,21 0 0,-21 21 0,22-22 15,-1 22-15,0 0 0,-20 0 0,20 0 16,-21 21-16,21 0 16,-20 0-16,-1 21 0,0 0 0,0 0 0,-21 21 15,21-20-15,-21-1 0,0 21 16,0-21-16,0 22 0,0-22 15,0 0-15,-21 0 0,0 0 0,21 0 16,-21 1-16,21-1 0,0 0 16,-21 0-16,-1-21 15,1 21-15,21-42 32,0 0-17,0 0-15</inkml:trace>
  <inkml:trace contextRef="#ctx0" brushRef="#br0" timeOffset="68495.36">32300 7430 0,'0'0'0,"-21"-22"16,42 22 15,0 0-31,1 22 0,-1-1 16,0-21-16,0 21 0,21 0 16,-20 0-16,20 0 0,-21 1 0,21 20 15,-20 0-15,20-21 0,-21 22 16,0-1-16,22 22 0,-22-22 0,-21 21 15,21-20-15,-21 20 0,21 1 0,-21-1 16,0-20-16,0 20 0,0-21 16,0 22-16,0-22 0,0 1 0,-21-1 15,0 0-15,21 1 0,-21-22 16,-1 21-16,1-21 0,0 0 0,0 22 16,0-22-16,0 0 0,-22 0 15,22 0-15,0 1 0,0-1 16,0 0-16,-1-21 0,-20 21 0,21 0 15,0-21-15,0 21 0,-1-21 0,1 22 16,0-22 0,0 0-16,21 21 0,21-42 62,0 21-62,0-22 0,1 1 16,-1 0-16,0 21 0</inkml:trace>
  <inkml:trace contextRef="#ctx0" brushRef="#br0" timeOffset="68784.32">33295 8509 0,'0'0'16,"0"-21"0,0 0-16,-21 21 0,21 21 78,0 0-63,0 0-15,-21 0 16,0-21-16,21 22 0,-22-22 16,1 21-16</inkml:trace>
  <inkml:trace contextRef="#ctx0" brushRef="#br0" timeOffset="69004.33">33062 9017 0,'0'0'0,"0"21"0,0 0 16,0 1-16,-21-1 15,0 0-15,0-21 0,0 21 16,-1 0-16,1 0 0,0-21 0,0 22 16,0-1-16,-22 0 0,22-21 15,0 21-15,-21-21 0,21 0 0,-22 21 16,22-21-16,0 0 0,0 0 0,-22 0 15,22 0-15</inkml:trace>
  <inkml:trace contextRef="#ctx0" brushRef="#br0" timeOffset="95603.88">26437 9440 0,'0'0'0,"-21"0"0,0 0 0,0 0 0,-1 0 16,1 0-16,0 0 0,0 0 0,0 0 16,0 0-16,-1 0 0,1 0 0,0 0 15,0 0-15,0 0 0,0 0 16,-1 0-16,1 0 15,0 0 1,0 0-16,21 22 16,-21-22-1,42 0 32,0 0-47,0 0 0,0 0 0,1 0 16,20 0-16,-21 0 0,21 0 15,-20 0-15,20 0 0,0 0 16,1 0-16,-1 0 0,21 0 0,-20 0 16,20 0-16,-20 0 0,20 0 0,1 0 15,-1 0-15,1 0 0,20 0 0,-20 0 16,-1 0-16,1 0 0,-1 0 16,1 0-16,-1 0 0,1 0 0,-1 0 15,1 0-15,20 0 0,-20 0 0,-1 0 16,22 0-16,-21 0 0,20 0 15,-20 0-15,-1 0 0,1 0 0,-1 0 16,1 0-16,-1 0 0,1 0 16,-1 0-16,1 0 0,-1 0 0,-20 0 15,20 0-15,1 0 0,-1 0 0,1 0 16,-1 0-16,22 0 0,-22 0 0,1 0 16,-1 0-16,1 0 0,-1 0 15,-20 0-15,20 0 0,1 0 0,-1 0 16,-21 0-16,22 0 0,-1 0 0,-20 0 15,20 0-15,1 0 0,-1 0 16,-20 0-16,20 0 0,1 0 0,-22 0 16,21 0-16,-20 0 0,20 0 15,-20 0-15,-1 0 0,0 0 0,1 0 16,-1 0-16,0 0 0,1 0 16,-1 0-16,21 0 0,-20 0 0,-1 0 15,0-22-15,22 22 0,-22 0 0,1 0 16,20 0-16,-21 0 0,22 0 15,-22 0-15,22 0 0,-22 0 0,0 0 16,22 0-16,-22 0 0,1-21 16,-1 21-16,0 0 0,1 0 0,-1 0 15,0 0-15,1 0 0,-22 0 0,21 0 16,0 0-16,1 0 0,-1 0 16,0 0-16,1 0 0,-1 0 0,0 0 15,1 0-15,-1 0 0,0 0 16,1 0-16,-1 0 0,-21 0 15,22 0-15,-22 0 0,0-21 0,0 21 16,0 0-16,0 0 16,1 0-16,-1 0 15,0 0-15,0 0 0,0 0 16,0 0-16,1 0 0,-1 0 16,0 0-16,0 0 0,0 0 15,0 0-15,22 0 0,-22 0 0,21 0 16,-21 0-16,22 0 0,-22 0 15,21 0-15,-21 0 0,1 0 0,20 0 16,-21 0-16,0 0 0,22 0 16,-22 0-16,0 0 0,0 0 15,0 0-15,0 0 0,1 0 16,-1 0-16,0 0 0,0 0 16,0 0-16,0 0 0,1 0 15,-1 0-15,0 0 0,0 0 16,-21-21-16,21 21 15,-21-21 32,-21 21-31,0-21 0,0 21-16,0 0 15,-1-22-15,1 22 0,0 0 16,0 0-16,0 0 15,0 0 17,21-21-32,21 21 62,0 0-46,0 0-16,0 0 15,0 0-15,1 0 0,-1 0 16,0 0-16,0 0 16,-21 21 15,-21 1-15,0-1-1,0-21 1,-1 21-16,1 0 0,0-21 0,0 21 0,-21-21 15,20 21-15,1-21 16,-21 0-16,21 22 0,0-22 0,-1 0 16,1 21-16,0-21 0,0 0 15,0 0-15,0 21 16,-1-21-16,1 0 16,0 0-1</inkml:trace>
  <inkml:trace contextRef="#ctx0" brushRef="#br0" timeOffset="96763.73">26035 9483 0,'0'0'0,"-21"0"15,0 0-15,-1 0 16,1 0 0,0 0-16,21-21 62,0-1-46,0 1-16,0 0 15,21 21-15,0-21 16,1 0-16,-1 21 0,-21-21 16,21 21-16,0 0 0,0-22 0,0 22 15,1-21-15,-1 0 0,0 21 16,0 0-16,-21-21 0,21 21 16,0 0-16,-21 21 46,-21 0-30,0-21-16,0 21 0,0-21 16,0 22-16,-22-22 0,22 0 0,-21 21 15,21-21-15,-1 0 0,-20 21 0,21-21 16,0 0-16,0 0 0,-1 21 0,1-21 16,0 0-16,0 0 0,21 21 15,-21-21-15,21 21 16,0 1-1,0-1-15,21-21 16,0 21-16,0-21 0,0 21 16,1-21-16,20 21 0,-21-21 15,21 21-15,-20 1 0,-1-22 0,21 21 0,-21 0 16,0-21-16,1 21 0,-1 0 16,0 0-16,0 1 15,-21-1-15,0 0 16,0 0-16</inkml:trace>
  <inkml:trace contextRef="#ctx0" brushRef="#br0" timeOffset="98967.69">30035 7176 0,'-21'0'31,"0"0"-16,0 0 17,0 21-32,21 0 15,0 0-15,-21-21 0,21 21 16,-22 0-16,22 1 16,0-1-1,0 0-15,0 0 0,0 0 16,22-21 15,-1 0-31,0 0 16,0 0-1,0 0-15,0 0 16,1 0 0,-1 0-16,0-21 15</inkml:trace>
  <inkml:trace contextRef="#ctx0" brushRef="#br0" timeOffset="99768.97">30162 6985 0,'0'0'0,"-42"0"15,21 0-15,0 0 16,0 0-16,-1 0 15,1 0-15,0 0 16,0 0-16,0 0 0,0 0 16,-1 21-16,1 0 0,0-21 15,21 22-15,-21-22 16,0 21-16,0 0 0,21 0 16,0 0-16,-22 0 0,1 1 15,21-1-15,-21 0 16,21 0-16,0 0 15,0 0-15,-21 1 0,21-1 16,0 0-16,0 0 0,0 0 16,0 0-16,0 1 15,0-1-15,21 0 16,0-21-16,-21 21 0,21-21 16,1 21-16,-1-21 15,0 21-15,0-21 0,21 0 0,-20 0 16,-1 0-16,0 22 0,21-22 0,-21 0 15,1 0-15,-1 0 0,21 0 0,-21 0 16,0 0-16,1 0 16,-1 0-16,0-22 0,0 22 15,-21-21-15,21 21 0,-21-21 0,21 0 16,1 0-16,-22 0 16,0-1-16,21-20 0,-21 21 0,0 0 15,21 0-15,-21-22 0,0 22 0,0 0 16,0 0-16,0 0 0,0-1 0,0 1 15,0 0-15,0 0 0,0 0 16,-21 0-16,0 21 0,-1 0 16,22-22-16,-21 22 0,0 0 0,0 0 15,0 0-15,0 0 0,-1 0 16,1 0-16,0 0 0,0 0 16,0 0-16,0 22 0,-22-22 0,22 21 15,0-21-15,0 21 0,0-21 16,-1 21-16,1-21 15,21 21-15</inkml:trace>
  <inkml:trace contextRef="#ctx0" brushRef="#br0" timeOffset="101335.53">32110 7345 0,'0'-21'15,"0"42"64,0 0-64,0 0-15,0 0 16,0 1-16,0-1 15,0 0 1,0 0 0,0-42 46,0 0-46,0 0-1,0-1-15,0 1 16,0 0-16,0 0 16,0 0-1,0 0-15,0-1 16,21 22-16,0 0 16,-21-21-16,21 21 15,0 0 16,-21 21-15,22 1-16,-22-1 16,0 0-16,0 0 15,0 0-15,0 0 16,0 1-16,0-1 16,21-21-1,-21-21 63,0-1-78,21 22 16,-21-21-16,0 0 0,0 0 16,21 21-16,-21-21 15,21 21-15,-21-21 0,21-1 16,1 22-16,-1 0 15,0-21-15,0 21 0,0 0 16,0 0-16,1 0 0,-1 0 16,0 0-1,0 0-15,0 21 0,-21 1 16,0-1-16,0 0 16,0 0-16,0 0 0,0 0 15,0 1-15,-21-1 16,21 0-1,-21-21-15,21-21 63,0 0-47,0-1-16</inkml:trace>
  <inkml:trace contextRef="#ctx0" brushRef="#br0" timeOffset="102016.19">32597 7027 0,'0'0'0,"-22"-21"0,1 21 0,0-21 15,0 21 1,0-21-16,0 21 0,-22 0 0,22 0 16,0-21-16,0 21 0,0 0 15,-1 0-15,1 0 0,0 0 0,0 0 16,0 0-16,0 0 0,-1 0 0,1 0 16,0 0-16,0 21 15,0 0-15,0-21 0,-1 21 0,1-21 16,0 21-16,0 1 0,0-1 15,21 0-15,-21 0 0,-1 21 0,22-20 16,-21-1-16,21 0 0,0 21 0,0-21 16,0 1-16,0-1 0,0 0 15,0 0-15,0 0 0,0 22 16,0-22-16,0 0 0,0 0 16,0 0-16,21 0 0,1-21 15,-1 22-15,0-1 0,0-21 0,0 21 16,0-21-16,1 0 0,20 0 0,-21 21 15,0-21-15,22 0 0,-22 0 16,0 0-16,0 0 0,21 0 0,-20 0 16,-1 0-16,0 0 0,0-21 15,0 0-15,0 21 0,1-21 0,-1-1 16,0 1-16,0 0 0,0 0 0,0 0 16,1 0-16,-22-1 0,21 1 15,-21-21-15,21 21 0,-21-22 16,0 22-16,0-21 0,0 21 15,0-22-15,0 22 0,0 0 0,0 0 16,-21 0-16,0 0 0,-22-1 0,22 1 16,-21 0-16,21 21 0,-22 0 15,22-21-15,-21 21 0,-1 0 0,22 0 16,0 0-16,-21 21 0,-1-21 16,22 21-16,0 0 0,-21 1 0,21-1 15,-22 0-15,22 0 0,0 0 16,0 0-16,0 1 0,-1-1 0,1 0 15,0-21-15,21 21 0,-21 0 16,21 0-16</inkml:trace>
  <inkml:trace contextRef="#ctx0" brushRef="#br0" timeOffset="134128.48">12425 10647 0,'0'21'47,"-21"-21"93</inkml:trace>
  <inkml:trace contextRef="#ctx0" brushRef="#br0" timeOffset="134668.03">12425 10689 0,'0'21'15</inkml:trace>
  <inkml:trace contextRef="#ctx0" brushRef="#br0" timeOffset="135483.76">12467 10583 0,'0'0'15,"0"-42"-15,21 42 16,-21-21-16,0 0 15,0 0-15,0-1 0,0 1 16,0 0-16,0 0 0,0 0 16,0 0-16,0-1 0,0 1 15,0 0 1,0 42 31,0 0-32,0 1 1,0-1-16,0 0 0,0 0 16,0 0-16,0 0 15,0 1-15,0-1 0,0 0 0,0 0 16,0 0-16,0 0 0,0 1 0,0-1 16,-21 21-16,21-21 15,0 0-15,0 1 0,0-1 0,0 0 16,-21 0-16,21 0 0,0 0 0,0 1 15,0-1-15,0 0 32,0-42-1,0 0-15,0-1-16,0 1 15,0 0-15,0 0 0,0 0 16</inkml:trace>
  <inkml:trace contextRef="#ctx0" brushRef="#br0" timeOffset="136035.97">12404 10075 0,'0'0'0,"0"-21"16,-22 21-16,1 0 16,21 21-1,0 1 1,0-1-1,0 0-15,21 0 32,1-21-32,-1 0 15,0 0-15,0 0 16,0-21-16,0 0 16,1 21-16,-22-21 15,0-1-15,0 1 0,0 0 16,-22 0-1,1 21-15,0-21 16,0 21 0,0 0-16,21 21 31,-21-21-31,21 21 0,0 0 16,0 0-1,0 1-15,0-1 16,0 0-1,0 0-15,0 0 32</inkml:trace>
  <inkml:trace contextRef="#ctx0" brushRef="#br0" timeOffset="136740.09">12763 10287 0,'0'21'63,"0"0"-63,0 1 15,0-1-15,0 0 0,0 0 16,0 0-16,0 0 0,0 1 16,0-1-16,0 0 0,0 0 0,0 0 15,0 0-15,0 1 0,0-1 0,0 0 16,0 0-16,0 0 0,0 0 16,0 1-16,0-1 15,0 0 1,-21-21-1,0 0 17,21-21-32,0 0 15,0-1-15,0 1 16,0 0-16,0 0 0,0 0 0,0 0 16,0-1-16,0 1 0,0 0 0,21 0 15,0 0-15,-21 0 0,22-22 16,-1 22-16,0 0 0,0 0 0,21 0 15,-20-1-15,20 22 0,-21-21 16,21 21-16,1 0 0,-22-21 0,21 21 16,-21 0-16,1 0 0,-1 0 0,0 0 15,0 21-15,0 0 0,-21 1 16,21-1-16,-21 0 0,0 21 0,0-21 16,0 22-16,0-22 0,0 21 0,0-21 15,0 22-15,0-22 0,-21 21 0,21-21 16,-21 1-16,21-1 0,0 0 0,0 0 15,0 0-15,-21 0 0,21 1 16,0-44 47,0 1-63,0 0 15,21 0-15,-21 0 16,21 21-16,0-21 0</inkml:trace>
  <inkml:trace contextRef="#ctx0" brushRef="#br0" timeOffset="137164.12">13695 10075 0,'0'-21'16,"0"0"-16,-21 21 63,21 21-63,0 0 0,0 1 0,0-1 15,0 0-15,0 0 0,0 0 0,0 0 16,0 22-16,-22-1 0,22-21 0,-21 22 15,21-1-15,0-21 0,0 21 0,-21 1 16,0-22-16,21 21 16,-21-21-16,21 22 0,0-22 0,0 0 15,0 0-15,0 0 0,0 1 0,0-1 16,0 0-16,0 0 0,21 0 16,0-21-1,0 0-15,0 0 16,1 0-16,-1 0 15,0 0-15,-21-21 0,21 21 16,-21-21-16,0 0 0,21 21 0,-21-21 16,21-1-16</inkml:trace>
  <inkml:trace contextRef="#ctx0" brushRef="#br0" timeOffset="137479.96">13398 10414 0,'0'-21'32,"22"21"-32,-1 0 0,0 0 15,0-21-15,21 21 0,-20 0 16,-1 0-16,21-21 0,-21 21 0,0 0 15,22 0-15,-22 0 0,0-22 0,0 22 16,0 0-16,1 0 0,-1 0 0,0 0 16,0 0-16</inkml:trace>
  <inkml:trace contextRef="#ctx0" brushRef="#br0" timeOffset="138024.65">14880 10478 0,'0'0'0,"-42"0"16,63 0 15,0 0-31,0 0 16,0 0-16,22 0 0,-1 0 0,0 0 15,1 0-15,20 0 0,1 0 16,-22 0-16,22 0 0,-1 0 0,-21 0 15,1 0-15,-1 0 0,0 0 0,1 0 16,-1 0-16,0-22 0,-20 22 0,-1 0 16,21 0-16,-21 0 0,0 0 0,1 0 15,-1 0-15,0-21 16,-21 0 0,-21 21 15,0 0-31,-1 0 15,1 0-15,0 0 16,-21 0-16,21 0 0,-1 0 0</inkml:trace>
  <inkml:trace contextRef="#ctx0" brushRef="#br0" timeOffset="138291.42">15028 10562 0,'0'0'15,"0"21"1,21-21-16,1 0 16,20 0-16,-21 0 0,21 0 0,1 0 15,20-21-15,-20 21 0,-1 0 16,21 0-16,-20-21 0,-1 21 0,0 0 0,1 0 16,-22 0-16,21-21 0,-21 21 15,1 0-15,-1 0 0,0 0 16,0 0-16,0-21 0,0 21 15,-21-21 1,0-1-16,0 1 16,0 0-16</inkml:trace>
  <inkml:trace contextRef="#ctx0" brushRef="#br0" timeOffset="138719.7">15790 10245 0,'0'21'31,"0"0"-15,21-21-16,1 21 16,-1-21-16,0 0 0,0 0 15,0 21-15,0-21 0,1 0 16,20 0-16,-21 0 0,0 0 15,0 0-15,1 0 0,-1 0 16,0 0 0,-21 22-1,-21-1 1,0-21-16,21 21 0,-22 0 16,1-21-16,0 21 0,0 0 0,0 1 15,0 20-15,-1-21 0,1 0 0,-21 0 16,21 22-16,0-22 0,-1 0 0,-20 43 15,21-64 1,21 21-16,-21 0 0,21 0 16,0 0-1,21-21 17,0 0-17,-21-21-15</inkml:trace>
  <inkml:trace contextRef="#ctx0" brushRef="#br0" timeOffset="139591.73">17505 10329 0,'0'-21'15,"0"0"1,0 0-16,0 0 16,0 0-16,0-1 15,0 1-15,0 0 0,21 21 0,-21-21 16,21 0-16,0 21 0,0-21 0,-21-1 15,22 22-15,-1 0 0,21-21 16,-21 21-16,0 0 0,1 0 0,-1 0 16,0 0-16,0 0 0,0 0 15,0 0-15,1 21 0,-1 1 0,0-1 16,-21 0-16,0 0 0,0 21 0,21-20 16,-21 20-16,0 0 0,0-21 15,0 22-15,0-1 0,0 0 0,0-20 16,0 20-16,0-21 0,0 21 0,0-20 15,0-1-15,-21 0 0,21 0 16,0 0-16,-21-21 16,0-21 15,21 0-31,0 0 0,0 0 16,0-1-16,0 1 0,0-21 15,0 21-15,0-22 0,0 22 0,0-21 16,0 21-16,21-22 0,0 22 15,0-21-15,0 21 0,0 0 0,1-1 16,-1 1-16,21 0 0,-21 21 0,22-21 16,-22 21-16,21 0 0,-21 0 0,22 0 15,-22 0-15,21 0 0,-21 21 0,0 0 16,1 0-16,-1 1 0,0-1 16,0 21-16,-21-21 0,0 22 0,0-22 15,0 0-15,0 21 0,0-21 0,0 1 16,0 20-16,0-21 0,-21 0 0,21 0 15,0 1-15,-21-22 0,0 21 0,21 0 16,0 0 0,-22-21-16,22-21 47,0 0-47,22 0 0,-22-1 0,21 1 15</inkml:trace>
  <inkml:trace contextRef="#ctx0" brushRef="#br0" timeOffset="140891.4">18605 10456 0,'22'22'16,"-1"-22"-16,0 0 16,0 0-16,0 0 15,0 0-15,1 0 0,-1-22 16,0 22-16,0-21 0,0 21 0,0-21 15,-21 0-15,22 21 0,-1-21 0,0 0 16,0 21-16,-21-22 0,0 1 0,0 0 16,0 0-16,0 0 15,0 0-15,-21 21 0,21-22 16,-21 22-16,0 0 0,-1 0 0,1 0 16,0 0-16,0 0 0,0 22 15,0-22-15,-1 21 0,1 0 0,0 0 16,0 0-16,0 22 0,21-22 15,-21 0-15,21 21 0,0-21 0,0 1 16,0 20-16,0-21 0,21 0 0,0 0 16,0 1-16,-21-1 0,21 0 0,0 0 15,1 0-15,-1-21 0,0 21 0,0-21 16,0 0-16,0 22 0,1-22 16,-1 0-16,0 0 0,0 0 15,0 0-15,0 0 0,1 0 0,-22-22 16,21 22-16,-21-21 0,21 21 0,-21-21 15,0 0-15,21 0 0,0 0 16,-21-1-16,21 1 0,1 0 0,-22 0 16,21-21-16,0 20 0,0 1 15,0 0-15,0 0 0,1 0 0,20 0 16,-21-1-16,0 22 0,22 0 0,-22-21 16,21 21-16,-21 0 0,22 0 0,-22 0 15,0 21-15,0-21 0,0 22 0,0-1 16,1 0-16,-22 0 0,0 0 15,0 0-15,0 22 0,0-22 0,0 0 16,0 0-16,-22 0 0,1 1 0,0-1 16,0 0-16,0 0 0,0 0 0,21 0 15,-22 1-15,1-22 0,0 21 16,0 0 0,21-42 15,21 21-31,-21-21 0,21-1 15,0 22-15,1-21 0,-22 0 0,21 0 16,0 0-16,0 0 0,0-22 0,0 22 16,1 0-16,-1-21 0,-21 20 15,21 1-15,0 0 0,0 0 0,-21 0 16,0 0-16,21 21 16,-21 21-1,0 0 1,-21 0-16,21 0 0,-21 0 15,21 1-15,0-1 0,0 0 0,-21 0 16,21 0-16,0 0 0,0 1 0,0-1 16,0 0-16,0 0 0,0 0 0,0 0 15,0 1-15,21-1 0,0 0 16,0-21 0,-21 21-16,22-21 0,-1 0 15,0 0-15,0 0 0,0 0 16,0-21-16,-21 0 0,22 21 0,-1-21 15,0 21-15,-21-22 0,21 1 0,0 0 16,-21 0-16,21 0 0,-21-22 16,22 22-16,-1-21 0,-21 0 15,0-1-15,21 1 0,0 21 0,-21-22 16,0 1-16,21 0 0,0-1 0,1 22 16,-22-21-16,21 0 0,0 20 0,-21-20 15,0 21-15,0 0 0,21-22 0,-21 22 16,0 0-16,0 0 15,0 42 1,-21-21 0,21 42-16,0-20 0,-21-1 0,21 21 15,-21-21-15,21 22 0,-22-1 16,22 0-16,0 1 0,0-1 16,0-21-16,0 21 0,0 1 0,0-1 15,0 0-15,0 1 0,0-22 0,0 21 16,0-21-16,0 1 0,0-1 0,0 0 15,0 0-15,0 0 0,0 0 0,22 1 16,-1-1 0,0-21-16,0 0 0,0 0 15,0 0-15,1 0 0,-1 0 16,0 0-16,0 0 0,-21-21 16,21-1-16,0 22 0,1-21 15,-1 0-15,0 21 0,-21-21 16,0 0-16,21 0 15,-21-1-15,0 1 0,0 0 16,0 0-16</inkml:trace>
  <inkml:trace contextRef="#ctx0" brushRef="#br0" timeOffset="141148.26">20087 10372 0,'21'0'31,"0"0"-31,1 0 16,-1-21-16,21 21 0,-21 0 0,22 0 15,-22-22-15,21 1 0,0 21 16,-20 0-16,20 0 0,-21-21 0,0 21 16,0 0-16,-21-21 46,-21 21-46</inkml:trace>
  <inkml:trace contextRef="#ctx0" brushRef="#br0" timeOffset="141655.74">20997 10414 0,'0'-21'16,"0"0"-16,-21 0 0,21-1 15,0 44 16,0-1-15,0 0-16,0 21 16,0-21-16,0 1 0,0-1 15,-21 0-15,21 0 0,0 0 0,0 0 16,0 1-16,0-1 0,0 0 0,0 0 16,-21 0-16,21 0 15,0-42 32,0 0-47,0 0 16</inkml:trace>
  <inkml:trace contextRef="#ctx0" brushRef="#br0" timeOffset="142035.53">20976 10118 0,'0'0'0,"-21"0"0,21 21 16,-21-21-16,21 21 0,0 0 15,21-21 17,0 0-17,0 0-15,0 0 0,1 0 16,-1-21-16,0 0 0,0 0 15,-21 0-15,0-1 16,0 1-16,-21 21 16,0 0-16,0 0 15,-1 0-15,1 0 0,0 0 16,0 0-16,0 0 0,0 0 0,-1 21 16,1 1-1,21-1-15,0 0 16,0 0-16,0 0 15,21-21 1,1 0-16,-1 21 16,0-21-16,0 0 0</inkml:trace>
  <inkml:trace contextRef="#ctx0" brushRef="#br0" timeOffset="142608.21">21315 10266 0,'0'0'16,"0"21"0,0 0-16,0 0 0,0 1 15,0-1 1,0 0-16,0 0 0,0 0 16,0 0-16,0 1 0,0-1 0,0 0 15,0 0-15,0 0 0,0 0 16,0 1-16,0-1 0,0 0 15,0 0 1,-21-21-16,-1 0 31,22-21-15,0 0 0,0 0-16,0-1 15,0 1-15,0 0 0,0 0 16,0 0-16,0-22 0,22 22 0,-22 0 15,21 0-15,0-21 0,21 20 0,-21 1 16,1 0-16,-1 21 0,0-21 16,21 0-16,-21 21 0,1 0 0,-1 0 15,0 0-15,0 0 0,0 0 0,0 0 16,1 0-16,-1 21 0,0 0 0,0 0 16,-21 22-16,0-22 0,0 0 0,0 21 15,0-21-15,0 1 0,0 20 16,0-21-16,0 0 0,0 0 0,0 1 15,0-1-15,0 0 0,0 0 16,-21 0-16,0 0 0,21 1 31,0-44 1,0 1-32,0 0 15,0 0-15,0 0 0,21 0 0,0-22 16</inkml:trace>
  <inkml:trace contextRef="#ctx0" brushRef="#br0" timeOffset="143031.97">22161 9843 0,'0'0'0,"0"-22"15,0 1-15,-21 21 0,21 21 32,0 1-32,0-1 15,-21 0-15,21 0 0,0 0 0,-21 0 16,21 22-16,0-22 0,0 21 0,0-21 16,-21 22-16,21-1 15,-21 0-15,21 1 0,0-1 0,0 0 16,0 1-16,-22-1 0,22-21 0,0 22 15,0-1-15,0-21 0,0 0 0,0 22 16,0-22-16,0 0 0,0 0 16,0 0-16,22-21 15,-1 0-15,0 0 0,0 0 16,0 0-16,0 0 16,1 0-16,-1 0 0,-21-21 0,21 21 15,0-21-15,-21 0 0,21 0 16,0-1-16,-21 1 15,0 0-15,0 0 0,0 0 16,0 0-16,0-1 16</inkml:trace>
  <inkml:trace contextRef="#ctx0" brushRef="#br0" timeOffset="143399.7">21886 10245 0,'0'0'0,"0"-21"31,21 21-15,1-22-16,-1 22 0,0 0 0,0-21 16,21 21-16,-20 0 0,20-21 0,0 21 15,-21-21-15,22 21 0,-1 0 0,0-21 16,1 21-16,-22 0 0,21 0 15,1-21-15,-22 21 0,0 0 0,0 0 16,0-22-16,0 22 0,-21-21 16,0 0 31,-21 21-32</inkml:trace>
  <inkml:trace contextRef="#ctx0" brushRef="#br0" timeOffset="148864.28">12086 12129 0,'0'0'0,"-21"21"0,21 0 31,21-21 0,0 0-15,0-21-16,1 21 0,-1-21 16,0 21-16,0-22 0,0 1 0,22 0 15,-22 0-15,0 0 0,0 0 0,21-1 16,-20 1-16,-1 0 0,0 0 16,0 0-16,-21 0 0,0-1 15,0 1-15,0 0 0,0 0 0,0 0 0,0 0 16,0-1-16,0 1 0,0 0 15,-21 0-15,0 21 16,0-21-16,-1 21 16,1 21-1,21 0-15,-21 0 0,21 0 0,0 1 16,0 20-16,-21 0 0,21 1 0,-21 20 16,21-21-16,-21 22 0,-1-1 15,22 1-15,-21-1 0,0 1 0,21 21 16,-21-22-16,0 1 0,21-1 15,0 22-15,-21-22 0,21 1 0,0-1 16,-22 1-16,22-1 0,0-20 0,0-1 16,0 0-16,0 1 0,0-1 15,0-21-15,0 0 0,22 0 0,-1-21 16,0 0-16,0 0 0,0 0 16,0 0-16,1 0 0,-1 0 0,0-21 15,21 0-15,-21 0 0,1 0 0,20-22 16,-21 22-16,0-21 0,0 0 15,22-1-15,-22 1 0,0 0 0,-21-1 16,0 1-16,0 0 0,0-1 0,0 22 16,0-21-16,-21-1 0,0 22 15,0 0-15,-1 0 0,-20 0 0,21 0 16,-21-1-16,20 1 0,-20 21 16,0 0-16,21-21 0,-1 21 0,-20 0 15,21 0-15,0 0 0,21-21 31,21 21-31,0 0 16,0-21-16,0 21 0,1-21 0,20 21 16,-21-22-16,21 1 0,1 0 0,-22 0 15,21 0-15,1 0 0,-1-1 0,0-20 16,1 21-16,-1-21 0,-21 20 16,21-20-16,-20 0 0,-1 21 0,0-22 15,0 22-15,-21-21 0,0 21 16,0-22-16,0 22 0,0 0 0,0 0 15,-21 0-15,0-1 16,0 22 0,-1 0-16,22 22 0,-21-1 15,21 0-15,0 0 0,0 21 0,0 1 16,0-1-16,0 0 0,0 1 16,0-1-16,0 22 0,0-22 0,-21 0 15,21 22-15,0-22 0,0 0 0,0-20 16,0 20-16,0 0 0,0-21 0,0 1 15,0-1-15,21 0 0,0-21 16,1 21-16,-1-21 16,0 0-16,0 0 0,0 0 0,0 0 15,22 0-15,-22-21 0,0 0 0,0 21 16,22-21-16,-22-1 0,0 22 0,21-21 16,-21 0-16,1 0 0,-22 0 15,21 0-15,-21-1 0,21 1 0,-21 0 16,0 0-16,0 0 0,0 0 0,0-1 15,0 44 17,0-1-32,-21-21 15,21 21-15,-21 0 0,21 0 0,0 0 16,0 1-16,0-1 0,0 0 16,0 0-16,0 0 0,0 0 15,0 1-15,21-22 0,0 0 16,0 21-16,0-21 0,0 0 15,1 0-15,-1 0 0,0 0 0,0 0 16,21 0-16,-20 0 0,-1-21 0,0-1 16,0 1-16,21 21 0,-20-21 0,-1 0 15,0 0-15,0 0 16,-21-1-16,0 1 0,0 0 0,0 0 16,0-21-16,0 20 0,-21 1 0,0 0 15,21 0-15,-43-21 0,22 20 16,0 1-16,0 0 0,-21 21 15,20-21-15,1 21 0,0 0 0,-21 0 16,21 0-16,-1 0 0,1 21 0,0-21 16,0 21-16,0 0 0,0 1 0,-1 20 15,1-21-15,21 21 0,0-20 0,0 20 16,0-21-16,0 21 0,0-20 16,0 20-16,0-21 0,21 0 0,1 0 15,-1 1-15,0-1 0,0-21 0,0 21 16,22-21-16,-22 0 0,21 0 0,-21 21 15,22-21-15,-1 0 0,-21 0 16,21 0-16,1 0 0,-1 0 0,0-21 16,1 21-16,-22-21 0,21 0 15,1 21-15,-22-22 0,21 1 0,-21 0 16,22 21-16,-22-21 0,0 0 0,-21-22 16,0 22-16,0 0 0,0 0 15,0 0-15,0 0 0,0-22 0,0 22 16,-21 21-16,0-21 0,-1 0 0,1 0 15,0 21-15,0 0 0,0 0 0,0 0 16,-1 0-16,1 0 0,0 21 16,0 0-16,0 0 0,21 0 15,0 0-15,-21 1 0,21-1 16,-22 21-16,22-21 0,0 0 0,0 1 16,0-1-16,0 0 0,0 0 0,0 0 15,0 0-15,22-21 0,-22 22 16,21-22-16,0 0 0,0 0 0,0 0 15,0 0-15,1 0 0,-1 0 16,0 0-16,0 0 0,-21-22 0,21 22 16,0-21-16,1 21 0,-1-21 0,-21 0 15,0 0-15,21 0 0,-21-1 16,0 1-16,0 0 0,21 0 0,-21 0 16,0 0-16,0-1 0,0 1 15,0 0-15,0 0 0,0 42 47,0 0-47,0 0 0,0 1 16,0-1-16,0 0 0,0 0 0,0 0 15,0 0-15,0 1 0,0-1 16,0 0-16,21 0 0,0 0 16,1-21-16,-1 21 15,0-21-15,0 0 0,0 0 16,0 0-16,1 0 0,-1 0 0,0 0 15,0 0-15,0 0 0,0-21 16,1 0-16,-1 21 0,-21-21 16,21 0-16,0 0 0,0-1 0,-21 1 15,0 0-15,21 0 0,-21-21 0,22-1 16,-22 22-16,0-21 0,0-1 0,0 1 16,0 0-16,21-1 0,-21 1 0,0 0 15,0-1-15,21 1 0,-21 21 16,0-21-16,0 20 0,0 1 0,0 0 15,0 0-15,0 0 0,0 42 32,0 0-17,-21 21-15,21-20 0,0-1 16,-21 21-16,21 0 0,0 1 0,0-1 16,0 0-16,0 1 0,0-1 0,0 0 15,0 1-15,0-1 0,0 0 0,0-20 16,0 20-16,0-21 0,0 0 15,0 0-15,0 1 0,0-1 0,0 0 16,21-21-16,0 21 0,0-21 16,0 0-16,0 0 0,1 0 15,-1 0-15,0 0 16,0 0-16,-21-21 16,21 0-16,-21 0 0,0-1 15,21 22-15,-21-21 0,0 0 16,0 0-16,0 0 0</inkml:trace>
  <inkml:trace contextRef="#ctx0" brushRef="#br0" timeOffset="149096.15">14414 12065 0,'0'0'15,"22"0"16,-1 0-31,0 0 16,21 0-16,-21 0 0,22 0 0,-22 0 16,21 0-16,-21-21 0,22 21 0,-22 0 15,0 0-15,21-21 0,-20 21 16,-1 0-16,0 0 0,0 0 0,0-21 16,22 21-16,-22 0 0,0 0 0,0 0 15,21-22-15</inkml:trace>
  <inkml:trace contextRef="#ctx0" brushRef="#br0" timeOffset="149707.79">15727 11959 0,'-21'0'16,"-1"21"-16,1-21 15,42 0 17,1 0-32,20 0 15,-21 0-15,0 0 0,22 0 16,-1 0-16,0 0 0,1 0 0,-1 0 16,0 0-16,1 0 0,-1 0 15,-21 0-15,21 0 0,-20 0 0,20 0 16,-21 0-16,0 0 0,-42 0 31,0 0-31,0 0 16,0 0-16,-22 0 0,22 0 0,-21 0 15,-1 0-15,22 0 0,-21 0 0,0 22 16,-1-22-16,22 0 0,-21 0 0,-1 21 16,1-21-16,21 0 0,-21 0 15,-1 0-15,22 0 0,0 0 0,0 0 16,0 21-16,-1-21 0,1 21 15,42-21 17,1 0-32,-1 0 0,0 0 15,0 0-15,0 0 0,22 0 0,-22 21 16,21-21-16,-21 0 0,22 0 0,-1 0 16,0 0-16,1 0 0,-22 0 0,21 0 15,0 0-15,1 0 0,-22-21 0,21 21 16,-21 0-16,1 0 0,-1-21 15,0 21-15,-21-21 16,0 0 0,-21-1-1,0 1-15,-1 21 0,1-21 16,0 21-16,0-21 16,0 21-16,0-21 0</inkml:trace>
  <inkml:trace contextRef="#ctx0" brushRef="#br0" timeOffset="150059.59">15938 11790 0,'0'0'0,"22"0"47,-1 0-47,0 0 0,0 0 0,0 0 16,22 0-16,-22 0 16,0 0-16,0 0 0,0 0 0,0 0 15,1 0-15,-1 0 0,0 0 0,0 0 16,0 21-16,-21 0 15,0 0-15,0 1 16,0-1-16,0 0 16,0 0-16,-21 0 0,0 0 0,0 22 15,0-22-15,-1 21 0,1-21 0,-21 22 16,21-1-16,0-21 0,-22 22 16,22-22-16,0 0 0,0 0 0,0 21 15,-1-20-15,1-22 0,0 21 0,21 0 16,-21-21-16,21 21 15,0-42 32,21 0-47,-21 0 16</inkml:trace>
  <inkml:trace contextRef="#ctx0" brushRef="#br0" timeOffset="151923.54">18161 11832 0,'0'0'15,"-42"-21"-15,42 0 16,0 0-16,0 0 16,0-1-16,0 1 15,0 0-15,0 0 0,21 21 16,0-21-16,0 21 0,0 0 0,0 0 15,1-21-15,-1 21 0,0 0 16,21 0-16,-21 0 0,1 21 0,20 0 16,-21 0-16,0 0 0,0 0 15,1 22-15,-1-22 0,0 0 0,0 21 16,-21-20-16,0 20 0,0-21 0,0 21 16,0-20-16,0 20 0,0-21 0,0 0 15,0 22-15,0-22 0,-21 0 16,0 0-16,0-21 15,21 21-15,-22-21 0,22-21 32,0 0-32,0 0 0,0 0 15,0-1-15,0-20 16,0 21-16,22 0 0,-1-22 0,0 22 16,0-21-16,0 0 0,0 20 0,1-20 15,-1 21-15,21-21 0,-21 20 0,0 1 16,22 0-16,-22 0 0,21 0 0,-21 21 15,1 0-15,-1 0 0,0 0 16,-21 21-16,0 0 0,21 0 0,-21 0 16,0 22-16,0-22 0,0 21 0,0-21 15,0 22-15,0-1 0,0-21 0,0 22 16,0-22-16,0 21 0,0-21 0,0 0 16,21 1-16,-21-1 0,21 0 15,1-21-15,-1 0 16,0 0-16,0 0 0,0 0 15,0 0-15,1 0 0,20 0 0,-21-21 16,0 21-16,22-21 0,-22-1 0,21 1 16,-21 0-16,0-21 0,22 21 15,-22-1-15,-21-20 0,21 21 0,0 0 16,-21-22-16,0 22 0,0 0 0,0 0 16,0 0-16,0 0 0,0-1 0,-21 22 15,0 0-15,0-21 0,0 21 16,-1 0-16,1 0 15,21 21-15,-21-21 0,21 22 0,-21-1 0,21 0 16,0 21-16,0-21 16,0 1-16,0-1 0,0 0 0,21 0 15,0 0-15,0 0 0,1 1 0,-1-1 16,0 0-16,0-21 16,0 21-16,0-21 0,1 0 15,-1 0 1,-21-21-1,0 0-15,21 0 0,-21-1 16,21 1-16,-21 0 0,21 0 16,0 0-16,-21 0 0,22-1 15,-1 1-15,0 21 0,0-21 0,0 0 16,0 0-16,1 21 0,-1 0 0,21 0 16,-21 0-16,0 0 0,1 0 15,-1 0-15,0 21 0,0-21 16,-21 21-16,0 0 0,0 0 0,0 1 15,0-1-15,0 0 0,0 0 0,0 21 16,0-20-16,-21-1 0,21 0 0,-21-21 16,0 21-16,21 0 0,0 0 0,-22-21 15,1 22-15,21-44 47,21 1-47,1 0 0,-22 0 16,21 21-16,0-21 0,-21 0 0,21-1 15,-21 1-15,21-21 0,0 21 16,-21 0-16,22-1 0,-22 1 0,21 0 16,-21 0-16,0 0 0,21 21 0,-21-21 15,0 42 17,-21 0-32,21 0 15,0 0-15,0 0 0,-21 22 16,21-22-16,0 0 0,0 0 0,0 0 15,0 22-15,0-22 0,0 0 16,0 0-16,0 0 0,21 1 16,0-1-16,0-21 0,0 0 15,0 0-15,1 0 16,-1 0-16,0 0 0,0 0 0,0 0 16,22 0-16,-22 0 0,0-21 0,0-1 15,0 22-15,0-21 0,-21 0 0,22 0 16,-1 0-16,-21 0 0,21-1 0,-21-20 15,0 21-15,0 0 0,0-22 16,0 22-16,21 0 0,-21-21 0,0 21 16,0-22-16,21 1 0,-21 21 0,0-22 15,0 22-15,0 0 0,0 0 16,0 0-16,0 0 0,0-1 0,-21 44 47,21-1-47,-21 0 0,21 0 15,-21 21-15,21-20 0,-21 20 0,21 0 16,0-21-16,0 22 0,0-1 16,0-21-16,0 22 0,0-1 0,0-21 15,0 21-15,0-20 0,21 20 0,-21-21 16,0 0-16,21 0 0,0-21 0,-21 22 16,21-1-16,0-21 15,1 0-15,-1 0 16,0 0-16,0 0 0,0 0 15,0 0-15,-21-21 0,22-1 16,-1 22-16,-21-21 0,0 0 0,21 0 16,0 0-16,-21 0 0,0-1 0,0 1 15,0 0-15</inkml:trace>
  <inkml:trace contextRef="#ctx0" brushRef="#br0" timeOffset="152171.41">20468 11726 0,'0'22'0,"21"-22"16,0 0 0,1 0-16,-1 0 0,0 0 0,21 0 15,-21-22-15,22 22 0,-22 0 0,0 0 16,0-21-16,0 21 0,1-21 0,-1 21 15,0 0-15</inkml:trace>
  <inkml:trace contextRef="#ctx0" brushRef="#br0" timeOffset="154520.09">21696 11980 0,'0'0'0,"42"0"0,-21 0 0,0 0 16,1 0-16,-1 0 0,0 0 15,0 0-15,-21-21 0,0 0 16,0 0-16,0 0 15,0 0-15,0-1 16,-21 22-16,0-21 0,0 0 0,-1 0 16,-20 21-16,21-21 0,0 21 0,0 0 15,-1 0-15,-20 0 0,21 0 16,0 0-16,0 0 0,-1 0 0,-20 21 16,21 0-16,0 0 0,0 0 0,-1 1 15,1-1-15,21 0 0,-21 0 0,21 21 16,-21-20-16,21-1 0,0 0 0,0 0 15,0 0-15,0 0 0,0 1 16,0-1-16,21-21 0,0 0 16,0 21-16,1-21 15,-1 0-15,0 0 0,21 0 0,-21 0 16,1-21-16,-1 21 0,21-21 0,-21 21 16,0-22-16,22 1 0,-22 0 15,0 0-15,0 0 0,0 0 0,22-1 16,-43-20-16,21 21 0,0-21 0,0 20 15,-21-20-15,0 21 0,21-21 0,-21-1 16,22 1-16,-22 21 0,0-22 16,0 1-16,0 21 0,0-21 0,0 20 15,0 1-15,0 0 0,0 0 0,0 42 32,0 0-17,-22 0-15,22 1 0,-21 20 16,21-21-16,0 21 0,0 1 0,0-1 15,-21-21-15,21 22 0,0-1 0,0 0 16,0 1-16,0-22 0,0 21 0,0 0 16,0-20-16,0-1 0,0 0 15,0 0-15,0 0 0,21 0 0,0 1 16,1-22-16,-1 0 0,0 0 16,0 0-16,0 0 0,0 0 0,1 0 15,-1 0-15,0-22 0,0 22 0,0-21 16,0 21-16,1-21 0,-22 0 15,21 0-15,0 21 0,-21-21 16,0-1-16,0 1 0,0 0 0,0 0 16,0 0-16,0 0 0,0 42 47,0 0-47,0 0 15,0 0-15,0 0 0,0 1 16,0-1-16,0 0 0,0 0 0,0 0 15,0 0-15,0 1 16,21-1-16,0-21 0,0 0 16,1 0-16,-1 0 0,0 0 15,0 0-15,0 0 0,0 0 16,1 0-16,-1 0 0,0-21 16,0-1-16,0 1 0,0 0 15,-21 0-15,0 0 16,0-22-16,0 22 0,0 0 0,0-21 15,0 21-15,0-22 0,0 22 0,0 0 16,-21-21-16,21 20 0,-21 1 0,0 0 16,0 0-16,0 21 0,-1 0 15,1-21-15,0 21 0,0 0 16,0 0-16,0 0 0,-1 21 16,1 0-16,0-21 0,21 21 0,0 0 0,-21 1 15,21 20-15,-21-21 0,21 0 0,0 0 16,0 22-16,0-22 15,0 0-15,0 0 0,21 0 0,0 1 16,-21-1-16,21 0 0,0 0 0,1 0 16,-1-21-16,0 21 0,0-21 0,0 0 15,22 0-15,-22 0 0,0 0 0,0 0 16,0 0-16,0 0 0,22-21 16,-22 21-16,0-21 0,0 21 0,0-21 15,22 0-15,-22 0 0,0-1 0,-21 1 16,21 0-16,0 0 0,-21 0 15,0 0-15,0-1 0,0 1 0,22 0 16,-22 0-16,0 0 16,0 42 15,-22 0-31,22 0 16,0 0-16,0 1 0,0-1 15,0 0-15,0 0 0,0 0 0,0 0 16,0 1-16,0-1 0,0 0 0,22 0 15,-1 0-15,0-21 16,0 21-16,0-21 0,0 0 16,1 0-1,-1 0-15,0 0 16,0-21-16,-21 0 0,21 0 16,-21 0-16,21 0 0,-21-1 0,0 1 15,22 0-15,-1 0 0,-21 0 0,21 0 16,-21-1-16,0 1 0,21 0 15,-21 0-15,21 0 0,-21 0 16,0 42 15,0 0-31,0 0 16,0 0-16,0 0 16,0 1-16,0-1 0,0 0 15,21 0-15,-21 0 0,22 0 0,-22 1 16,0-1-16,21 0 0,0-21 0,0 21 15,0-21-15,0 0 0,1 0 16,-1 0 0,0 0-16,0 0 15,0 0-15,0-21 0,-21 0 16,0 0-16,22-1 0,-22 1 0,21 0 16,-21 0-16,0-21 0,21 20 0,-21 1 15,0-21-15,0 21 0,0-22 16,0 22-16,0-21 0,0 0 0,0 20 15,21-20-15,-21 21 0,0-21 16,0 20-16,0 1 0,0 0 0,0 0 16,-21 21-1,21 21-15,-21 0 16,21 0-16,0 22 0,0-22 16,-21 0-16,21 21 0,0-20 0,0-1 15,0 21-15,0-21 0,0 0 0,0 22 16,0-22-16,0 0 0,0 0 15,0 0-15,0 1 0,0-1 0,0 0 16,0 0-16,0 0 0,0 0 16,0 1-1,-22-22 298,22-22-298,0 1-15,-21 21 16</inkml:trace>
  <inkml:trace contextRef="#ctx0" brushRef="#br0" timeOffset="155415.6">21992 11896 0,'0'-21'46,"21"-1"-30,0 22-16,-21-21 0,22 0 16,-22 0-16,0 0 0,0 0 15,0-1-15,0 1 0,0 0 16,0 0-16,0 0 0,0 0 16,0-1-16,-22 1 0,22 0 0,-21 0 15,21 0-15,-21 0 0,21-1 0,0 1 16,-21 21-16,0 0 31,21 21-31,0 22 16,0-22-16,0 21 0,-21-21 0,21 22 15,0-1-15,-22 0 0,22 1 0,0-1 16,-21 0-16,21 1 0,-21 20 0,21-20 16,-21 20-16,0-21 0,0 22 15,-1-1-15,1-20 0,0 20 0,0-20 16,0 20-16,0 1 0,-1-22 0,1 0 15,0 22-15,0-22 0,0 0 0,21 1 16,0-22-16,0 21 0,0-21 0,0 22 16,0-22-16,0 0 15,0 0-15,21 0 0,0-21 16,0 0-16,0 0 0,1 0 0,-1 0 16,21 0-16,-21 0 0,0-21 0,1 0 15,20 0-15,-21 0 0,0 0 0,22-1 16,-22 1-16,0-21 0,-21 21 0,21-22 15,-21 1-15,0 21 0,0-21 16,0-1-16,0 1 0,0 0 0,0-1 16,-21 22-16,0-21 0,-22-1 0,22 22 15,0 0-15,-21-21 0,21 42 0,-1-21 16,-20-1-16,21 22 0,0 0 0,21-21 16,-21 0-1,42 0 1,0 21-16,0 0 15,21 0-15,-20-21 0,20 21 0,-21 0 16,21-21-16,-20 21 0,20-22 0,0 22 16,-21-21-16,22 0 0</inkml:trace>
  <inkml:trace contextRef="#ctx0" brushRef="#br0" timeOffset="156791.82">23050 11875 0,'22'0'0,"-22"-22"0,21 22 0,-21-21 16,0 0 15,-21 21-31,-1-21 16,1 21-16,0 0 0,0 0 15,0 0-15,0 0 0,-1 0 0,1 21 16,0-21-16,0 21 0,0 0 16,0 1-16,-1-1 0,1 0 15,21 0-15,0 0 0,-21 0 0,21 1 16,0-1-16,0 0 0,0 0 0,0 0 16,0 0-16,21-21 0,0 0 15,1 22-15,-1-22 16,0 0-16,0 0 0,0 0 0,0 0 15,1 0-15,-1-22 0,0 22 0,0-21 16,-21 0-16,21 21 0,0-21 0,-21 0 16,22 0-16,-22-1 0,0 1 15,0 0-15,0 0 0,0 0 16,0 0-16,0-1 0,0 1 16,-22 0-16,1 21 15,0 0 1,21 21-16,0 0 0,0 1 15,0-1-15,0 0 16,0 0-16,0 0 16,21-21-16,0 0 0</inkml:trace>
  <inkml:trace contextRef="#ctx0" brushRef="#br0" timeOffset="157659.69">23347 11980 0,'0'-21'0,"0"0"31,0 0-31,-21 0 16,21 0-16,-22-1 16,1 22-1,0 0-15,0 0 16,0 0-16,21 22 16,-21-1-16,-1 0 0,22 0 15,0 0-15,0 0 0,0 1 16,0-1-16,0 0 15,0 0-15,22-21 16,-1 0-16,0 0 16,0 0-1,0 0-15,0-21 16,-21 0 0,22 0-16,-22-1 15,0 44 32,0-1-47,0 0 0,0 0 16,0 0-16,0 0 0,0 1 15,21-1-15,0-21 0,0 0 16,-21 21-16,21-21 16,0 0-1,1 0-15,-22-21 0,21 0 16,0-1-16,-21 1 0,0 0 15,0 0-15,0-21 0,0 20 0,0-20 16,0 0-16,0 21 0,21-22 0,-21 1 16,21 0-16,-21-1 0,0-20 15,0 20-15,21 1 0,-21 0 0,22-1 16,-22 1-16,21 0 0,-21-1 0,0 22 16,0 0-16,0 42 15,0 0 1,0 1-16,0 20 0,0-21 0,0 21 15,0 22-15,0-22 0,0 1 16,0-1-16,0 0 0,0 22 0,0-22 16,0 0-16,21 1 0,0-22 15,-21 21-15,0 1 0,0-22 0,21 0 16,-21 0-16,21 0 0,-21 0 0,22 1 16,-1-1-16,0-21 15,0 0-15,0 0 16,0-21-16,1-1 15,-22 1-15,0 0 0,21 0 16,-21 0-16,21 0 0,-21-1 0,0 1 16,0-21-16</inkml:trace>
  <inkml:trace contextRef="#ctx0" brushRef="#br0" timeOffset="157875.57">23304 11705 0,'0'0'15,"-42"0"-15,21 0 0,0 21 0,0-21 16,42 0 0,21 0-16,-21 0 15,22 0-15,-1 0 0,0 0 0,1 0 16,20 0-16,-21 0 0,22 0 0,-22 0 16,1-21-16,-1 21 15,0 0-15,-21-21 0,22 0 0,-22 21 16,0-21-16</inkml:trace>
  <inkml:trace contextRef="#ctx0" brushRef="#br0" timeOffset="160172.25">13356 13737 0,'21'0'15,"-42"0"-15,63 0 0,-20 0 16,-1 0-16,-21-21 0,21 21 0,-21-21 16,0 0-16,0 0 0,0-1 15,0 1-15,0 0 0,0 0 0,-21 21 16,0-21-16,-1 0 0,1-1 16,0 22-16,0-21 0,-21 21 0,20 0 15,1-21-15,-21 21 0,21 0 0,0 0 16,-22 0-16,22 21 0,-21 0 0,21 1 15,-1-1-15,1 0 16,0 21-16,0-21 0,0 22 0,21-1 16,0-21-16,0 22 0,0-22 0,0 21 15,0-21-15,0 0 0,0 1 0,21-1 16,0-21-16,0 0 16,0 0-16,1 0 0,-1 0 15,0 0-15,0 0 0,0-21 0,22-1 16,-22 1-16,21 0 0,-21 0 0,0 0 15,22-22-15,-22 22 0,21-21 16,-21 0-16,1-1 0,-1 22 0,0-21 16,0-1-16,0 1 0,-21 0 0,0-1 15,0 22-15,0-21 0,0 0 16,0 20-16,0 1 0,0-21 0,0 21 16,-21 21-16,21-21 0,-21 21 15,0 0-15,21 21 16,0 0-16,0 0 0,0 0 0,0 22 15,0-22-15,0 21 0,0 0 16,0 1-16,0-1 0,0 0 0,0 1 16,0-1-16,-21 22 0,21-43 0,0 21 15,0 0-15,0 1 0,0-22 0,0 0 16,0 0-16,21 0 0,0 1 16,0-22-16,21 0 0,-20 0 15,-1 0-15,0 0 0,21 0 16,-21 0-16,22-22 0,-22 1 0,21 0 15,-21 0-15,22 0 0,-22 0 0,21-1 16,-21 1-16,1 0 0,-1 0 16,-21 0-16,0-22 0,21 22 0,-21 0 15,0 0-15,0 0 0,0 0 0,0-1 16,0 44 15,0-1-31,-21 0 0,21 0 16,0 0-16,-21 0 0,21 22 15,0-22-15,0 0 0,0 0 0,0 0 16,0 1-16,0-1 0,0 0 16,21-21-16,0 21 0,0-21 15,0 0-15,0 0 0,1 0 0,-1 0 16,0 0-16,0 0 0,0 0 0,0-21 16,1 21-16,-1-21 0,0 21 15,21-21-15,-21-1 0,1 1 0,-22 0 16,21 0-16,-21 0 0,0 0 0,0-22 15,0 22-15,0 0 0,0 0 0,-21-22 16,-1 22-16,1 0 0,0 0 16,0 0-16,-21 21 0,20-21 15,1 21-15,-21 0 0,21 0 0,0 0 16,-22 0-16,22 21 0,0-21 0,0 21 16,0 0-16,-1 0 0,22 0 0,0 22 15,-21-22-15,21 0 0,0 21 16,0-20-16,0-1 0,0 0 0,21 0 15,1 0-15,-1-21 0,0 21 0,21-21 16,-21 22-16,22-22 0,-1 0 16,-21 0-16,22 0 0,-22 0 0,21 0 15,-21-22-15,0 22 0,22-21 0,-22 0 16,0 21-16,0-21 0,0 0 0,1 0 16,-22-1-16,21 1 0,-21 0 15,21 0-15,-21 0 0,0 0 16,0-1-16,0 1 0,0 0 15,0 42 1,0 0 0,0 1-16,0-1 0,0 0 15,0 0-15,0 21 0,0-20 0,0-1 16,0 0-16,0 0 0,0 0 16,0 0-16,21-21 0,0 0 15,0 0-15,1 0 0,-1 0 16,0 0-16,0 0 15,0-21-15,0 21 0,-21-21 16,22 0-16,-1 21 0,0-21 0,-21 0 16,21-1-16,-21 1 0,21 0 0,-21 0 15,0 0-15,0 0 0,0-1 16,0 1-16,0 0 0,0 42 31,0 0-31,0 1 16,0-1-16,0 21 0,0-21 15,0 0-15,0 1 0,0-1 16,0 0-16,0 0 0,21 0 16,1 0-16,-22 1 0,21-22 0,0 0 15,0 21-15,0-21 0,0 0 16,1 0-16,-1 0 0,21 0 0,-21-21 16,0-1-16,1 22 0,-1-21 15,0 0-15,0 0 0,0 0 0,-21 0 16,0-1-16,0-20 0,21 21 0,-21-21 15,0-1-15,0 22 0,0-21 0,0-1 16,0 22-16,0-21 0,0 21 16,0-22-16,0 22 0,-21 0 0,21 42 31,0 22-15,0-22-16,0 0 0,0 21 15,0-21-15,0 22 0,0-22 16,0 21-16,0-21 0,0 22 0,0-22 15,0 0-15,-21 0 0,21 0 0,0 1 16,0-1-16,0-42 47,21-1-47,0 22 16,1-21-16,-22 0 0,21 21 0,0-21 15,21 0-15,-21 0 0,1 21 16,20-22-16,-21 22 0,21 0 0,-20 0 15,-1 0-15,0 0 0,0 0 0,0 0 16,-21 22 0,0-1-16,0 0 0,0 0 0,0 0 15,-21 0-15,0 1 0,0-1 16,-22 0-16,22 0 0,-21 0 0,21 0 16,-22 1-16,22-22 0,0 21 0,0-21 15,0 0-15,0 21 0,-1-21 0,22-21 31,0 0-15,0-1-16,0 1 16,0 0-16,22 0 0,-1 0 0,0 0 15</inkml:trace>
  <inkml:trace contextRef="#ctx0" brushRef="#br0" timeOffset="160416.1">15833 13102 0,'0'0'0,"0"21"32,0 1-32,0-1 15,-22 21-15,22-21 0,-21 22 16,21-22-16,0 21 0,0-21 0,0 22 16,0-1-16,0-21 0,0 21 0,0-20 15,0 20-15,0-21 0,0 0 16,0 0-16,0 1 0,0-1 15,0 0-15,0 0 0,21-21 32,1 0-32</inkml:trace>
  <inkml:trace contextRef="#ctx0" brushRef="#br0" timeOffset="160771.91">15960 13589 0,'21'0'47,"0"0"-47,0 0 15,0 0-15,0-21 0,1 21 0,-1-21 16,0 21-16,0-21 0,0-1 0,0 22 16,1-21-16,-22 0 0,21 0 15,-21 0-15,0 0 0,0-1 16,-21 22-1,-1 0-15,1 22 16,0-1-16,21 0 0,-21-21 0,21 21 16,-21 0-16,21 0 0,0 1 0,0-1 15,0 0-15,0 0 0,0 0 0,0 0 16,0 1 0,0-1-16,21 0 0,0-21 15,0 21-15,0-21 0,1 0 16,-1 0-16,0 0 0,0 0 0,0 0 15,22 0-15,-22 0 0,21 0 0,-21 0 16,22-21-16</inkml:trace>
  <inkml:trace contextRef="#ctx0" brushRef="#br0" timeOffset="161280.62">17462 13504 0,'0'0'0,"-21"0"0,42 0 31,1 0-31,-1 0 16,21 0-16,0 0 0,1 0 15,-1 0-15,0 0 0,22 0 0,-22 0 16,1 0-16,-1 0 0,0 0 0,1-21 15,-22 21-15,0 0 0,0-21 16,0 21-16,-21-21 0,0 0 16,-21 21-16,0 0 15,0-21-15,0 21 0,-1 0 16,-20-22-16,21 22 0,0-21 0,0 21 16,-1 0-16,1 0 0,0 0 0,0 0 15,21-21-15,21 21 31,0 0-31,0 0 0,1 0 16,-1 0-16,0 0 0,0 0 0,0 0 16,0 0-16,1 21 0,-1 0 15,0-21-15,-21 22 0,0-1 0,0 0 16,0 0-16,0 0 0,0 0 16,-21 1-16,0-1 0,21 0 0,-22 0 15,1 0-15,0 0 0,0 1 16,0-22-16,0 21 0,-1 0 0,1-21 15,0 21-15,0-21 0,0 0 0,0 0 16,-1 0-16</inkml:trace>
  <inkml:trace contextRef="#ctx0" brushRef="#br0" timeOffset="162905.01">19240 13356 0,'22'0'16,"-1"0"-16,0-21 15,0 0-15,0 0 0,0 21 16,1-21-16,-1 21 0,0-22 15,0 22-15,0 0 0,0-21 16,1 21-16,-1 0 0,0 0 0,0 0 0,0 0 16,0 21-16,-21 1 0,22-1 15,-22 0-15,21 0 0,-21 21 16,0-20-16,0-1 0,0 21 16,0-21-16,0 0 0,0 1 0,-21 20 15,21-21-15,-22 0 0,1-21 0,21 21 16,0 1-16,-21-22 0,21-22 47,0 1-47,0 0 0,21 0 15,0 0-15,1-22 0,-1 22 0,0 0 16,0-21-16,0 21 0,0-22 0,22 22 16,-22 0-16,0 0 0,0 0 15,0 21-15,1 0 16,-1 0-16,-21 21 15,0 0-15,0 0 0,0 0 16,0 0-16,0 1 0,0-1 0,0 21 16,0-21-16,0 0 0,0 1 15,0-1-15,21 0 0,0 0 0,-21 0 16,21 0-16,0-21 0,1 22 0,-1-22 16,0 0-16,0 0 0,0 0 0,22 0 15,-22 0-15,21 0 0,0 0 16,-20 0-16,20-22 0,0 1 0,1 21 15,-22-21-15,21 0 0,-21 0 16,0 0-16,1-1 0,-1-20 0,-21 21 16,0 0-16,0 0 0,0-22 0,0 22 15,0 0-15,0 0 0,-21 21 16,21-21-16,-22 21 0,1 0 0,0 0 16,0 0-16,21 21 0,-21 0 15,0 0-15,21 0 0,0 0 16,0 1-16,0-1 0,0 0 0,0 0 15,0 0-15,0 0 0,0 1 16,21-1-16,0 0 0,-21 0 0,21-21 16,0 21-16,0-21 0,1 0 0,-1 0 15,0 0-15,0 0 16,0 0-16,-21-21 16,21 21-16,1-21 15,-1 0-15,0 0 0,0-1 16,0 1-16,0 0 0,1 0 0,-1 0 15,0 0-15,21 21 0,-21-22 0,1 22 16,-1 0-16,0 0 0,0 0 0,0 0 16,0 0-16,1 0 15,-22 22-15,0-1 0,0 0 0,0 0 16,0 0-16,0 0 0,0 1 16,0-1-16,-22 0 0,22 0 0,-21 0 15,0 0-15,0-21 16,21 22-16,0-44 31,21 1-15,0 0-16,0 0 0,-21 0 15,22 0-15,-22-1 16,21 1-16,-21 0 0,21 0 0,-21 0 16,0 0-16,0 42 46,0 0-46,-21-21 0,21 21 16,0 0-16,0 0 0,0 1 16,0-1-16,0 0 0,0 0 0,0 0 15,0 0-15,21-21 0,0 22 0,-21-1 16,21-21-16,0 0 0,1 0 0,-1 0 16,0 0-16,0 0 0,0 0 15,0 0-15,1 0 0,-1 0 0,0 0 16,21 0-16,-42-21 0,21-1 0,1 1 15,-1 21-15,-21-21 0,21-21 0,-21 21 16,0-1-16,0-20 0,21 21 0,-21-21 16,21 20-16,-21-20 0,0 0 15,21 21-15,1-22 0,-22 1 16,21 0-16,-21 20 0,0 1 0,0 0 16,0 0-16,0 0 0,-21 42 31,-1 0-31,22 0 0,-21 0 15,21 22-15,0-22 0,-21 21 0,21-21 16,-21 22-16,21-22 0,0 21 0,-21-21 16,21 22-16,0-22 0,0 0 0,0 21 15,0-20-15,0-1 0,0 0 16,0 0-16,0 0 0,0 0 0,21-21 16,0 22-16,0-22 0,0 0 15,1 0-15,-1 0 16,0 0-16,0 0 15,-21-22-15,21 22 16,-21-21-16,0 0 0,0 0 0,0 0 16</inkml:trace>
  <inkml:trace contextRef="#ctx0" brushRef="#br0" timeOffset="163091.91">21484 13399 0,'0'0'0,"21"0"47,0 0-47,1 0 16,-1-22-16,0 22 0,-21-21 15</inkml:trace>
  <inkml:trace contextRef="#ctx0" brushRef="#br0" timeOffset="165228.35">22415 13610 0,'22'0'32,"-1"0"-32,0-21 15,0 21-15,0-21 0,0 0 0,1 21 16,-1-21-16,-21-1 0,21 1 0,0 21 15,0-21-15,-21 0 0,0 0 16,0 0-16,0-1 0,0 1 0,0 0 16,0 0-16,0 0 0,-21 0 15,0-1-15,0 22 0,0 0 0,-22 0 16,22 0-16,0 0 0,0 0 16,0 0-16,-22 0 0,22 22 0,0-1 15,0 0-15,0 0 0,-1 0 0,1 0 16,0 1-16,21 20 0,-21-21 15,21 0-15,0 0 0,0 1 0,0-1 16,0 0-16,21 0 16,0-21-16,0 0 0,-21 21 0,22-21 15,-1 0-15,0 0 0,21 0 0,-21 0 16,1-21-16,20 21 0,-21-21 0,21 21 16,-20-21-16,20 0 0,-21-1 15,0 22-15,22-21 0,-22 0 0,0 0 16,0 0-16,0-22 0,0 22 0,1 0 15,-22-21-15,21 21 0,-21-22 16,21 22-16,-21-21 0,0 21 0,0-22 16,0 22-16,0-21 0,0 21 15,0-1-15,0 1 0,-21 21 16,0 21-16,-1 1 16,22-1-16,-21 0 0,21 0 15,-21 21-15,21-20 0,-21 20 0,21 0 16,0 1-16,0-22 0,0 21 0,0 0 15,0-20-15,0 20 0,0-21 0,0 21 16,0-20-16,21-1 0,0 0 0,-21 0 16,21 0-16,1 0 0,-1-21 15,0 22-15,0-22 0,0 0 16,0 0-16,1 0 0,-1 0 0,0 0 16,0-22-16,-21 1 0,21 21 15,0-21-15,1 0 0,-1 0 16,0 0-16,0 21 0,-21-22 0,0 1 15,21 0-15,-21 0 0,0 0 0,0 0 16,0-1-16,-21 44 47,21-1-47,0 0 0,0 0 16,0 0-16,0 0 0,0 1 0,0-1 15,0 0-15,0 0 0,0 0 0,0 0 16,21-21-16,0 22 0,1-22 15,-22 21-15,21-21 0,0 0 16,0 0-16,0 0 0,0 0 0,1 0 16,20 0-16,-21 0 0,0 0 0,0 0 15,1-21-15,-1 21 0,0-22 16,-21 1-16,21 0 0,-21 0 16,0-21-16,0 20 0,0 1 0,0 0 15,0 0-15,-21-21 0,21 20 0,-21 1 16,0 0-16,-1 0 0,1 0 0,0 0 15,0 21-15,0 0 0,0 0 16,-1 0-16,1 0 0,0 0 16,0 21-16,0 0 0,21 0 0,0 0 15,-21 0-15,21 1 0,0-1 16,0 0-16,0 21 0,0-21 16,0 1-16,0-1 0,21 0 0,0-21 15,0 21-15,0 0 0,0-21 0,1 0 16,-1 21-16,0-21 0,0 0 0,0 0 15,0 0-15,1 0 0,-1 0 16,0-21-16,0 21 0,0-21 0,0 0 16,1 21-16,-22-21 0,0 0 0,21-1 15,0 1-15,-21 0 0,0 0 0,0 0 16,21 0-16,-21-1 0,0 1 0,21 0 16,-21 0-16,0 42 31,0 0-16,0 0-15,0 1 0,0-1 0,0 0 16,0 0-16,0 0 16,0 0-16,0 1 0,21-1 0,-21 0 15,22-21-15,-22 21 0,21-21 0,0 0 16,-21 21-16,21-21 0,0 0 0,0 0 16,1 0-16,-1 0 0,0 0 31,0 0-31,-21-21 0,0 0 0,0 0 15,21 21-15,-21-21 0,0-1 0,0 1 16,0 0-16,0 0 0,0 0 16,0 0-16,0-1 15,0 1-15,21 21 0,-21-21 16,0 42 0,0 0-16,0 1 15,0-1-15,0 0 16,0 0-16,0 0 0,0 0 0,0 1 15,22-1-15,-1-21 0,-21 21 16,21-21-16,0 21 0,0-21 0,0 0 16,1 0-16,-1 0 0,0 0 15,0 0-15,0 0 16,-21-21-16,21 0 16,-21 0-16,0-1 0,0 1 15,0 0-15,0 0 0,0-21 0,0 20 16,0 1-16,0-21 0,0 21 15,0-22-15,0 1 0,0 21 0,0-21 16,0-1-16,0 22 0,0-21 0,0 21 16,0-1-16,0 1 0,0 0 0,0 42 31,0 0-31,-21 1 16,21 20-16,0-21 0,-21 21 15,21-20-15,0 20 0,0 0 0,0-21 16,0 22-16,0-22 0,0 21 15,0-21-15,0 1 0,0-1 0,0 0 16,0 0-16,0 0 0,0 0 0,-21 1 16,21-1-16,0-42 47,0-1-32,0 1-15,0 0 0,21 21 16,0-21-16,-21 0 0,21 21 0,1-21 15,-1-1-15,0 22 16,0 0-16,0-21 0,0 21 16,1 0-16,-1 0 0,0 0 15,-21 21-15,0 1 0,0-1 16,0 0-16,0 0 0,0 0 16,0 0-16,0 1 15,0-1-15,-21-21 0,0 21 0,-1 0 16,1 0-16,0-21 0,0 21 15,0-21 1,0 0 0,21-21 31,0 0-47,0 0 15,21 21-15</inkml:trace>
  <inkml:trace contextRef="#ctx0" brushRef="#br0" timeOffset="165551.39">24807 13018 0,'0'0'0,"0"-22"0,0-41 16,0 42-1,-21 0-15,0 21 16,0 21 0,21 0-16,0 21 0,-21 1 0,21-1 15,0 0-15,0 1 0,0-1 16,0 0-16,0-21 0,0 22 0,0-1 16,0-21-16,0 22 0,0-22 0,-22 21 15,22-21-15,0 0 0,0 1 0,-21-1 16,21 0-16,0 0 0,0 0 15,-21-21 1,21 21-16,0-42 31</inkml:trace>
  <inkml:trace contextRef="#ctx0" brushRef="#br0" timeOffset="165963.92">24828 13504 0,'0'22'16,"0"-1"-16,22-21 0,-1 0 0,0 0 16,0 0-16,0 0 15,0 0-15,1 0 0,20 0 0,-21-21 16,0 21-16,-21-22 0,21 22 0,1-21 15,-22 0-15,0 0 0,0 0 16,0 0-16,0-1 16,0 1-16,-22 21 15,22-21-15,-21 21 0,0 0 0,0 0 16,0 0-16,0 21 0,-1 0 0,22 1 16,-21-1-16,0 0 0,0 0 15,21 0-15,0 0 0,0 1 16,-21-1-16,21 0 0,0 0 0,0 0 15,0 0-15,0 1 0,0-1 0,0 0 16,21 0-16,0-21 0,0 21 16,0-21-16,1 0 15,-1 0-15,0 0 16,0 0-16,-21-21 0,21 0 16,0 0-16,-21 0 0</inkml:trace>
  <inkml:trace contextRef="#ctx0" brushRef="#br0" timeOffset="171436">13144 15346 0,'0'0'0,"0"-21"0,0 0 16,0-1-16,0 1 0,0 0 0,22 0 16,-1-21-16,0 20 0,0-20 15,0 21-15,0-21 0,1 20 0,-1 1 16,0-21-16,-21 21 0,0 0 0,0-1 16,0 1-16,0 0 0,0 0 15,-21 21-15,0 0 16,-1 0-16,-20 0 0,0 0 0,-1 0 15,-20 0-15,21 21 0,-22 0 16,1 0-16,20 1 0,1-1 0,0 0 16,-1 0-16,1 0 0,21 0 0,0 1 15,21 20-15,0-21 0,0 0 16,0 0-16,0 1 0,21-1 0,21 0 16,0 0-16,1 21 0,-1-20 0,0-1 15,22 0-15,-22 0 0,22 0 16,-22 0-16,0 1 0,1-1 0,-1 0 15,0 0-15,-20 0 0,-1 22 0,-21-22 16,0 0-16,0 0 0,0 0 16,0 0-16,-21-21 0,-1 22 15,-20-1-15,21 0 0,-21-21 0,-1 0 16,1 21-16,0-21 0,-1 0 0,-20 0 16,20 0-16,1 0 0,0 0 15,-1-21-15,22 0 0,-21 21 0,21-21 16,0-1-16,-1 1 0,1 0 0,0-21 15,0 21-15,21-1 0,0 1 16,0 0-16,0 0 16,21 21-1,0 0-15,0 0 0,1 21 16,-1 0-16,0 0 0,0 1 16,0-1-16,0 0 0,1 0 0,20 0 15,-21 0-15,0 1 0,0-1 0,1 0 16,20 0-16,-21 0 0,0-21 15,0 21-15,1-21 0,20 0 0,-21 0 16,0 0-16,22 0 0,-22 0 0,21 0 16,-21-21-16,22 21 0,-22-21 15,0 0-15,21 0 0,-21 0 0,1-1 16,-1-20-16,21 21 0,-21-21 16,0-1-16,-21 1 0,22 0 0,-1-1 15,-21 1-15,0 0 0,21-1 16,-21-20-16,21 20 0,-21 1 0,21 0 15,-21-1-15,0 22 0,0-21 0,0 21 16,0-22-16,0 22 0,0 0 16,0 0-16,0 42 31,0 0-31,0 0 16,0 1-16,0-1 0,21 21 0,-21 0 15,0 1-15,0-1 0,22 0 0,-22 22 16,0-22-16,0 1 0,0 20 15,0-21-15,0 1 0,0-1 16,0-21-16,0 22 0,0-22 0,21 0 16,-21 0-16,21 0 0,0-21 0,0 21 15,0-21-15,1 0 16,-1 0-16,0 0 0,0 0 0,21 0 16,-20-21-16,-1 0 0,21 21 0,-21-21 15,22 0-15,-1 0 0,-21-1 16,21 1-16,-20 0 0,-1 0 0,0 0 15,0-22-15,-21 22 0,0 0 16,0 0-16,0 0 0,-21 0 0,0-1 16,0 1-16,-1 21 0,1 0 0,-21 0 15,21 0-15,0 0 0,-1 0 16,1 0-16,21 21 0,0 1 16,0-1-16,0 0 15,0 0-15,21-21 0,1 21 0,-1 0 16,0-21-16,0 22 0,0-1 0,0 0 15,1 0-15,-1-21 0,0 21 16,-21 0-16,21 1 0,0-1 0,-21 0 16,21 0-16,1-21 0,-1 21 15,0 0-15,0-21 16,0 0-16,0 0 0,1 0 16,-1 0-16,0 0 0,0 0 0,0 0 15,0-21-15,1 0 0,-1 21 16,0-21-16,0 0 0,0 0 15,0-1-15,1 1 0,-22 0 16,21 0-16,-21 0 0,0 0 0,0-1 16,0 1-16,0 0 0,-21 21 31,-1 0-15,22 21-16,0 0 0,0 1 15,0-1-15,0 0 16,0 0-16,0 0 0,0 0 0,0 1 15,0-1-15,0 0 0,22 0 16,-1-21-16,-21 21 0,21-21 16,0 0-16,0 0 0,0 0 15,1 0-15,-1 0 0,21 0 0,-21 0 16,0 0-16,1 0 0,20-21 0,-21 21 16,0-21-16,0 0 0,1 21 15,-22-21-15,0-1 0,21 1 0,-21 0 16,0 0-16,0 0 0,0 0 15,0-1-15,0 1 0,-21 21 16,21-21-16,-22 21 16,22 21-1,0 0-15,0 1 0,0-1 16,-21 0-16,21 0 0,0 0 16,0 0-16,0 1 0,0-1 15,0 0-15,0 0 0,0 0 16,21-42 15,1 21-15,-22-21-16,21 21 0,0-21 0,-21 0 15,21 21-15,0-22 0,-21 1 0,21 0 16,1 0-16,-1 0 0,21 0 16,-21 21-16,0-22 0,1 22 15,-1 0-15,0 0 16,-21 22-16,0-1 15,0 0-15,0 0 16,0 0-16,0 0 0,21 1 16,-21-1-16,0 0 0,21 0 0,0 0 15,1-21-15,-1 21 0,0-21 16,0 22-16,0-22 0,0 0 16,1 0-16,20 0 0,-21 0 0,0 0 15,22 0-15,-22 0 0,0-22 0,21 1 16,-21 21-16,1-21 0,-22 0 15,21 21-15,0-21 0,-21 0 16,21-1-16,-21 1 0,0 0 0,0 0 16,0 0-16,0 0 0,0-1 0,0 1 15,0-21-15,0 21 0,0 0 0,-21 21 16,21-22-16,-21 22 0,0 0 16,-1 0-16,1 0 15,0 22-15,21-1 0,-21 0 16,21 0-16,-21-21 0,21 21 15,0 0-15,-21-21 0,21 22 0,0-1 16,21 0 0,0-21-16,0 0 15,0 0 1,0 0 0,1 0-1,-22 21-15,0 0 16,21 0-16,-21 1 15,0-1-15,0 0 0,0 0 0,0 0 16,0 22-16,0-22 0,0 21 0,0 0 16,0 1-16,0-1 0,0 0 0,-21 1 15,21 20-15,-22-20 0,22 20 16,0-21-16,0 22 0,0-22 0,-21 1 16,21-1-16,0 0 0,-21-21 0,21 1 15,0-1-15,0 0 0,0 0 16,0 0-16,-21-21 0,21-21 47,-21 0-47,21 0 15,0 0-15,0-22 0,-21 22 0,-1-21 16</inkml:trace>
  <inkml:trace contextRef="#ctx0" brushRef="#br0" timeOffset="171631.89">15346 15007 0,'-21'-42'15,"42"84"-15,-64-105 0,22 42 0,21-1 0,-21 1 16,0 21-16,0-21 0,0 21 31,-1 0-15,1 0-1,0 0-15</inkml:trace>
  <inkml:trace contextRef="#ctx0" brushRef="#br0" timeOffset="171868.37">13716 15177 0,'0'0'16,"-21"21"-16,0-21 0,-1 0 0,22 21 16,22-21-1,-1 0-15,0 0 0,21 0 16,-21 0-16,22 0 0,-1 0 0,0 0 16,1 0-16,-1 0 15,0 0-15,1 0 0,-1 0 0,0 0 16,22 0-16,-22 0 0,22 0 0</inkml:trace>
  <inkml:trace contextRef="#ctx0" brushRef="#br0" timeOffset="172484.03">17230 15304 0,'0'0'0,"-64"0"0,22 0 15,-1 0-15,1 0 0,21 0 0,-21 0 16,63 0 15,21 0-31,-21 0 0,43 0 0,-22 0 16,22 0-16,-1 0 0,1 0 0,20 0 15,-20 0-15,20 0 0,-20 0 16,-1 0-16,1 0 0,-1 0 16,-20 0-16,20 0 0,-20 0 0,-22 0 15,21 0-15,-21 0 0,-21-22 16,0 1-1,-21 21-15,0-21 0,0 21 16,0-21-16,-1 21 0,-20-21 0,21 0 16,0-1-16,0 22 0,21-21 0,0 0 15,-22 21-15,22-21 0,0 0 0,0 0 32,22 21-32,-1 0 0,0 0 15,0 0-15,0 21 16,0 0-16,1 0 0,-1 0 0,-21 0 15,0 1-15,0-1 0,0 0 16,0 21-16,0-21 0,0 1 0,0-1 16,-21 21-16,21-21 0,-22 0 0,1 1 15,0-1-15,21 0 0,-21-21 0,0 21 16,0 0 0</inkml:trace>
  <inkml:trace contextRef="#ctx0" brushRef="#br0" timeOffset="174128.02">19643 14986 0,'0'0'0,"-106"0"16,85 0-16,-22-21 15,22 21-15,0 0 0,21-21 0,0 0 16,0-1-16,0 1 15,0 0-15,21 0 16,0 21-16,0 0 0,1-21 16,20 21-16,-21 0 0,21 0 0,-20 0 15,-1 0-15,21 21 0,-21 0 0,0 0 16,1 22-16,-1-22 0,-21 21 16,0-21-16,0 22 0,0-1 0,0 0 15,0-21-15,0 22 0,0-1 16,0 0-16,0-20 0,-21-1 15,21 0-15,-22 0 0,22 0 0,0 0 16,0-42 15,0 0-31,0 0 16,0 0-16,0 0 0,0-22 0,0 22 16,0-21-16,22 21 0,-1-22 0,0 1 15,-21 21-15,21-22 0,0 22 0,0-21 16,1 21-16,-1 0 0,0-1 15,0 1-15,21 0 0,-20 21 16,-1 0-16,0 0 0,-21 21 16,21 0-16,-21 1 15,0-1-15,0 0 0,0 21 0,0-21 16,0 22-16,0-1 0,0 0 0,0-20 16,0 20-16,0 0 0,0-21 0,0 22 15,0-22-15,0 0 0,21 0 16,0 0-16,1 1 0,-1-22 0,0 0 15,21 0-15,-21 0 0,22 0 0,-1 0 16,0 0-16,1 0 16,-1-22-16,0 22 0,22-21 0,-22 0 15,1 0-15,-1 0 0,0-22 0,1 22 0,-22 0 16,21-21-16,-21 21 0,0-22 16,-21 22-16,0-21 0,0 21 15,0-1-15,0 1 0,-21 0 0,0 21 16,0 0-16,0 0 0,0 0 0,-1 0 15,-20 0-15,21 0 0,0 21 0,0 0 16,-1 1-16,1-1 0,21 0 16,0 21-16,0-21 0,0 22 0,0-22 15,0 0-15,0 21 0,21-20 0,1-1 16,20 0-16,-21 0 0,0 0 16,22-21-16,-22 21 0,21-21 0,-21 0 15,0 0-15,22 0 0,-22 0 16,0 0-16,0 0 0,0 0 0,1-21 15,-1 21-15,-21-21 0,0 0 16,21 0-16,0 0 0,-21-1 0,0 1 16,21 0-16,0 0 0,1-21 0,-22 20 15,21 1-15,0 0 0,0-21 0,0 42 16,0-21-16,1-1 0,-1 22 16,21 0-16,-21 0 0,0 0 0,1 0 15,-1 22-15,0-1 0,0 0 0,-21 0 16,21 0-16,-21 0 0,0 22 15,0-22-15,0 21 0,0-21 0,-21 1 16,0 20-16,0-21 0,21 0 16,-21 0-16,-1 1 0,1-22 0,21 21 15,-21 0-15,21-42 32,0 0-32,21-1 15,0 1-15,1 0 0,-1 0 16,0-21-16,0 20 0,0-20 15,0 21-15,1-21 0,-1 20 0,0-20 16,-21 21-16,21 0 0,-21 0 0,21-1 16,-21 1-16,-21 21 31,0 0-31,0 0 0,0 21 16,21 1-16,-22-1 0,22 21 0,-21-21 15,21 0-15,0 22 0,0-22 0,0 0 16,0 21-16,0-20 0,0 20 0,0-21 15,21 0-15,1 0 0,-1 1 16,0-1-16,0 0 0,0-21 0,0 21 16,1-21-16,-1 0 0,21 0 0,-21 0 15,0 0-15,1 0 0,-1 0 0,0-21 16,0 0-16,21 0 0,-42-1 16,22 1-16,-1 0 0,0 0 0,-21-21 15,21-1-15,-21 1 0,0 0 16,0-1-16,21 1 0,-21 0 0,21-1 15,-21-20-15,0 20 0,22 1 16,-22 0-16,21-1 0,-21 1 0,0 0 16,0 21-16,0-1 0,0 1 0,0 0 15,0 42 1,0 0-16,-21 1 0,-1 20 16,22-21-16,0 21 0,-21 1 0,21-1 15,0 0-15,0 22 0,0-22 0,0 1 16,0-1-16,0 21 0,0-20 15,0-1-15,0 0 0,0-20 0,0 20 16,21-21-16,-21 0 0,22 0 16,-22 1-16,0-1 0,21-21 15,-21 21-15,21-21 0,0 0 16,0 0-16,-21-21 16,21 21-16,-21-21 0,0-1 0,22 22 15,-22-21-15,0 0 0,21 0 0,-21 0 16,0 0-16,0-1 0,0-20 15,0 21-15</inkml:trace>
  <inkml:trace contextRef="#ctx0" brushRef="#br0" timeOffset="174311.92">21865 14986 0,'0'0'0,"21"0"46,0 0-46,1 0 0,-1 0 0,0 0 16,0 0-16,0 0 0,22 0 0,-22 0 16,0 0-16,0 0 0,0 0 0,0 0 15,1 0-15,-1 0 0,0 0 16</inkml:trace>
  <inkml:trace contextRef="#ctx0" brushRef="#br0" timeOffset="175844.04">22733 14817 0,'0'0'0,"0"-21"0,-21-43 16,21 22-16,0 21 0,0-1 15,0 1-15,0 0 0,0 0 0,0 0 16,0 42-1,0 0 1,0 21-16,0 1 0,0-1 16,0 0-16,0 1 0,0-1 0,0 0 15,0 1-15,0 20 0,0-20 0,0 20 16,0-21-16,0 1 0,-21-1 16,-1 0-16,1 1 0,0-1 0,0-21 15,21 0-15,-21 1 0,0-1 0,-1 0 16,1 0-16,0-21 15,0 0 1,21-21-16,0 0 16,0 0-16,0-1 0,0 1 15,0-21-15,0 21 0,0 0 0,0-22 16,0 1-16,0 21 0,0-22 16,0 22-16,0 0 0,21-21 0,0 21 15,0 21-15,1 0 16,-22 21-16,21 0 15,0 0-15,-21 0 0,21 0 16,0 1-16,-21-1 0,21 0 0,1 21 16,-1-21-16,0 1 0,0-1 0,0 21 15,0-21-15,-21 0 0,22-21 16,-1 22-16,21-1 0,-21-21 0,0 0 16,1 21-16,-1-21 0,0 0 15,21 0-15,-21 0 0,1 0 0,-1 0 16,0-21-16,0 21 0,0-21 0,-21-1 15,21 1-15,-21 0 0,22 0 16,-22 0-16,0 0 0,0-22 0,0 22 16,21-21-16,-21 21 0,0-22 0,0 22 15,0 0-15,0 0 0,-21 21 32,21 21-17,0 0-15,0 0 0,0 0 0,0 1 16,0 20-16,0-21 0,0 0 0,0 0 15,21 1-15,0-1 16,-21 0-16,21 0 0,0 0 0,-21 0 16,21-21-16,1 22 0,-1-22 0,0 21 15,0-21-15,0 0 0,22 0 0,-22 0 16,0 0-16,0 0 0,0 0 16,-21-21-16,21-1 0,1 22 0,-22-21 15,21 0-15,-21 0 0,0 0 0,0-22 16,21 22-16,-21 0 0,0-21 0,0 21 15,0-1-15,0-20 0,0 21 16,0 0-16,0 0 0,0 42 31,0 0-15,0 0-16,0 0 0,0 0 0,0 1 16,0-1-16,0 0 0,-21 21 15,21-21-15,0 1 0,0 20 0,0-21 16,0 0-16,0 0 0,0 1 0,0-1 15,0 0-15,0 0 0,0 0 16,0-42 15,0 0-15,0 0-16,21 0 0,0-1 16,0 1-16,0 0 15,-21 0-15,22 0 0,-1-22 0,0 22 16,21 0-16,-21 0 0,1 0 0,-1 0 15,21 21-15,-21-22 0,0 22 0,1 0 16,-1 0-16,0 0 0,0 0 16,-21 22-16,0-1 15,0 0-15,0 0 0,0 0 16,0 0-16,0 1 0,0-1 0,0 0 16,0 0-16,0 0 0,0 0 0,0 1 15,21-1-15,0-21 16,1 0-16,-1 21 0,0-21 15,0 0-15,0 0 0,0 0 16,22 0-16,-22 0 0,0 0 0,0 0 16,0 0-16,22-21 0,-22 0 15,0 21-15,0-22 0,22 1 0,-22 0 16,0 0-16,0 0 0,-21 0 0,21-1 16,-21-20-16,21 21 0,-21-21 0,0 20 15,0 1-15,0-21 0,0 21 16,0 0-16,0-1 0,0 1 15,-21 21-15,0 0 0,0 0 0,0 0 16,0 0-16,-1 21 0,1-21 16,21 22-16,-21-1 0,21 0 15,-21 0-15,21 0 0,0 22 16,0-22-16,0 0 0,0 0 0,0 0 16,0 22-16,0-22 0,0 0 0,0 0 15,0 0-15,21 0 0,-21 1 0,21-22 16,0 21-16,22-21 0,-22 0 15,0 0-15,0 0 0,22 0 0,-22 0 16,0 0-16,0 0 0,0 0 0,22 0 16,-22-21-16,0 21 0,0-22 15,-21 1-15,0 0 0,0 0 16,0 0-16,0 0 0,0-1 16,0 1-16,0 0 0,0 0 0,0-21 15</inkml:trace>
  <inkml:trace contextRef="#ctx0" brushRef="#br0" timeOffset="176272.2">23220 14563 0,'-21'0'0,"42"0"0,-42 21 15,-1-21-15,22 21 0,-21-21 16,21 21-16,0 0 0,0 1 16,0-1-16,21-21 15,-21 21-15,22-21 0,-1 0 0,0 0 16,0 0-16,0 0 0,0 0 0,1 0 15,-1-21-15,-21 0 16,21 21-16,-21-22 0,0 1 0,0 0 16,0 0-16,-21 21 0,0-21 15,-1 21 1,1-21-16,0 21 0,0 0 16,21 21-1,0 0-15,0 0 16,0 0-1</inkml:trace>
  <inkml:trace contextRef="#ctx0" brushRef="#br0" timeOffset="184963.65">23072 10266 0,'0'0'0,"0"-21"16,21 21 15,-21 21 47,0 0-78,0 0 16,21-21-16,-21 21 0,0 1 15,0-1-15,21 0 0,-21 0 16,0 0-16,0 0 0,0 1 0,0-1 15,0 0-15,21 0 16,-21 0-16,21 0 0,-21 1 16,22-22-16,-22 21 15,21-21-15,-21 21 16,21-21-16,0 0 16,0 0-1,0 0-15,1 0 0,-1 0 16,0 0-16,0 0 0,0-21 15,22 21-15,-22-21 0,21-1 16,0 1-16,1 0 0,-1 0 0,22 0 16,-22 0-16,21-22 0,1 22 0,-22 0 15,22-21-15,-22 20 0,0 1 16,1-21-16,-1 21 0,0 0 0,1-1 16,-1 1-16,0 21 0,-20-21 0,-1 21 15,0 0-15,-21-21 0,21 21 16,-42 0 281,21 21-250,-21-21-47</inkml:trace>
  <inkml:trace contextRef="#ctx0" brushRef="#br0" timeOffset="186315.52">24469 11726 0,'0'0'0,"21"0"78,-21 22-78,0-1 16,21 0-16,0 0 15,-21 0-15,0 0 16,0 1-16,21-1 0,-21 21 15,21-21-15,-21 0 0,0 1 16,0-1-16,0 0 0,0 0 0,0 0 16,0 0-16,0 1 0,0-1 15,22-21-15,-1 21 16,0-21-16,0 0 0,0 0 16,22 0-16,-22-21 0,21 0 15,-21 21-15,22-22 0,-1 1 0,0 0 16,1 0-16,20 0 0,-21 0 0,1-1 15,20-20-15,1 21 0,-1 0 0,1 0 16,-1-1-16,22-20 0,0 21 16,-22 0-16,22 0 0,-22 21 15,22-22-15,-43 1 0,22 21 0,-22 0 16,0-21-16,-20 21 0,-1 0 0,0 0 16,0 0-16,-42 0 93</inkml:trace>
  <inkml:trace contextRef="#ctx0" brushRef="#br0" timeOffset="187044.61">26056 13229 0,'0'-21'16,"0"42"31,0 0-47,0 1 15,0-1-15,0 0 0,0 0 16,0 0-16,0 0 16,0 1-16,0-1 0,21 0 15,-21 0-15,0 0 16,21-21-16,1 21 16,-1-21-16,0 0 15,0 0-15,0 0 0,0 0 16,22-21-16,-22 21 0,21-21 15,1 0-15,20 0 0,-21 0 0,22-1 16,21 1-16,-22 0 0,22 0 0,-1 0 16,1-22-16,0 22 0,-22 0 0,22 21 15,-22-21-15,-20 0 0,-1 21 0,0 0 16,-20-21-16,-1 21 0,-42 0 31,-1 0-15,1 0-16,0 0 0,0 21 15,0-21-15,0 21 16,-1-21-16,1 0 0,0 21 0,0-21 16,-21 21-16,20 0 0,-20-21 0,21 22 15</inkml:trace>
  <inkml:trace contextRef="#ctx0" brushRef="#br0" timeOffset="187576.31">25696 15367 0,'0'21'16,"-21"-21"-1,0 0 1,21 21 15,21-21-15,0 0-16,0 0 0,22 0 15,-22-21-15,21 21 0,1-21 16,-1 0-16,21 0 0,-20 0 0,-1-1 16,22 1-16,-1-21 0,1 21 0,-22-22 15,21 22-15,1-21 0,-1 21 0,1-22 16,-1 22-16,1 0 0,-22 0 0,1 21 16,-1-21-16,-21 21 0,0-21 0,0 21 15,-42 0 48,0 0-48,0 0-15,0 0 0,0 0 16,-1 0-16,1 0 0,0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34:13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1736 0,'0'0'0,"0"-21"0,0-1 0,21 1 0,-21 0 16,21 21-16,1-21 0,-22 0 16,21 0-16,-21-1 0,21 1 0,-21 0 15,0 0-15,0 42 63,-21 0-63,0 0 0,21 1 0,0 20 15,0-21-15,-22 21 0,22 1 16,-21 20-16,0-20 0,21 20 16,-21-21-16,21 22 0,-21-22 15,21 22-15,-21-22 0,21 22 0,0-22 16,-22 21-16,22-20 0,-21-1 0,21 0 16,0 1-16,0-22 0,0 21 15,0-21-15,0 1 0,0-1 0,21 0 16,1-21-16,-22 21 0,21-21 15,0 0-15,0 0 0,0 0 0,0 0 16,22 0-16,-22-21 0,0 0 0,0 21 16,22-21-16,-22-22 0,0 22 15,0-21-15,21-1 0,-20 22 0,-1-42 16,-21 20-16,21 1 0,-21 0 16,21 21-16,-21-22 0,0 22 15,0 0-15,0 0 0,0 0 0,0 42 31,0 0-31,0 0 16,0 0-16,0 0 0,0 1 0,0 20 16,0-21-16,0 0 0,0 22 15,0-22-15,0 0 0,0 0 0,0 0 16,0 0-16,0 1 0,0-1 16,0 0-16,0 0 15,0-42 16,0 0-31,0 0 0,0-1 16,0-20-16,0 21 0</inkml:trace>
  <inkml:trace contextRef="#ctx0" brushRef="#br0" timeOffset="183.89">3006 1884 0,'0'0'15,"0"-42"1,0 20-16,0 1 0,0 0 15,-22 21 32,1 21-31,0-21-16,21 21 0,-21-21 16,0 22-16</inkml:trace>
  <inkml:trace contextRef="#ctx0" brushRef="#br0" timeOffset="420.75">2159 2138 0,'0'0'0,"0"21"0,21-21 31,0 0-16,0 0-15,1-21 0,-1 21 16,0 0-16,0 0 0,0 0 0,0 0 16,22 0-16,-22 0 0,0 0 0,0 0 15,0 0-15,1 0 0,20 0 16,-21 0-16</inkml:trace>
  <inkml:trace contextRef="#ctx0" brushRef="#br0" timeOffset="1271.27">3111 2159 0,'0'21'46,"0"0"-46,0 1 16,0-1-16,0 0 0,0 0 0,0 0 16,0 0-16,0 1 0,0-1 15,0 21-15,0-21 0,0 0 16,0 1-16,0-1 0,0 0 0,0 0 16,0 0-16,0 0 15,0-42 32,0 0-47,0 0 0,0 0 0,0 0 16,0-1-16,0 1 0,0-21 0,0 21 15,0 0-15,22-1 16,-1-20-16,-21 21 0,21 0 0,0 0 0,0-1 16,0 22-16,1-21 0,-1 21 15,21 0-15,-21 0 0,0 0 16,22 0-16,-22 0 0,21 0 0,-21 0 15,22 21-15,-22-21 0,0 22 16,0-1-16,0 0 0,1 0 0,-1 21 16,-21-20-16,0-1 0,0 21 0,0-21 15,0 0-15,0 1 0,0 20 16,0-21-16,0 0 0,-21 0 16,-1 1-16,1-22 0,21 21 15,-21-21 1,21-21-1,0-1 1,0 1-16,0 0 16,0-21-16,0 21 0,0-1 0,21 1 15,0-21-15,1 21 0,-1-22 0,0 22 16,0 0-16,21 0 0,-20 0 16,20 0-16,0-1 0,1 1 0,-22 0 15,21 21-15,0 0 0,1 0 16,-1 0-16,-21 0 0,0 0 0,22 0 15,-22 21-15,0 0 0,-21 1 16,21-1-16,-21 0 0,0 21 0,0-21 16,0 1-16,0 20 0,0-21 15,0 0-15,0 22 0,-21-22 0,0 0 16,21 0-16,0 0 0,-21-21 16,21 21-16,-21 1 0,21-1 15,0-42 32,0-1-47,0 1 16,0 0-16,0 0 0</inkml:trace>
  <inkml:trace contextRef="#ctx0" brushRef="#br0" timeOffset="1752.51">4339 2392 0,'0'21'0,"21"-21"15,0 0-15,1 0 16,-1 0-16,0 0 0,0 0 16,0-21-16,0 21 0,22-21 0,-22 21 15,0-21-15,21 21 0,-20-22 16,-1 1-16,21 21 0,-21-21 15,0 0-15,1 21 0,-1-21 0,0 0 16,-21-1-16,21 1 0,-21 0 16,0 0-16,0 0 15,0 0-15,-21-1 16,0 22-16,0 0 0,-1 0 16,1 0-16,-21 0 0,21 0 15,0 22-15,-1-22 0,1 21 0,0 0 16,0 0-16,0-21 0,0 21 0,-22 0 15,22 1-15,21 20 0,-21-21 16,0 0-16,0 0 0,21 1 16,-22 20-16,22-21 0,0 0 0,0 0 15,0 1-15,0-1 0,0 0 16,22 0-16,-1 0 16,0-21-16,0 0 0,0 0 0,0 21 15,22-21-15,-22 0 0,0 0 16,21 0-16,-20 0 0,-1 0 0,21 0 15,-21 0-15,0 0 0,1-21 0,-1 21 16,0-21-16,0 0 0</inkml:trace>
  <inkml:trace contextRef="#ctx0" brushRef="#br0" timeOffset="4771.97">5546 1884 0,'-22'0'0,"22"-21"32,-21 21-1,21-21-15,-21 21 15,21-22-16,-21 22-15,21-21 32,-21 21-32,21-21 15,-21 21-15,21-21 16,-22 0 0,1 21-1,0-21 1,21 42 78,0 0-94,21-21 15,0 21-15,1 0 0,-22 0 0,21 1 16,0-1-16,0 0 0,0 0 15,-21 0-15,21 0 0,1-21 16,-1 22-16,-21-1 0,21 0 0,0 0 16,0-21-16,0 21 0,1 0 0,-1-21 15,0 22-15,0-1 16,0-21-16,0 21 16,1-21-16,-1 0 0,-42 0 296,-1 0-280,1 0-16,0 0 0,21-21 16,0 0-16</inkml:trace>
  <inkml:trace contextRef="#ctx0" brushRef="#br0" timeOffset="6495.17">6308 1820 0,'0'0'0,"21"0"0,0 0 16,-21-21-16,-21 21 47,0 0-47,-1 0 15,1 21-15,0 1 16,0-22-16,0 21 0,-22 0 0,22 0 15,0 0-15,-21 0 0,-1 1 0,22-1 16,-21 0-16,0 0 0,-22 0 16,22 0-16,-1 1 0,1-1 15,0 0-15,-22 0 0,22 0 0,0 0 16,20 1-16,-20-22 0,0 21 0,21 0 16,-1-21-16,-20 0 0,21 21 15,0-21-15,0 0 0,-1 0 16,44 0 62,-1 0-78,0 0 16,0 0-16,21 0 15,-20 0-15,-1 0 0,21 21 0,-21-21 16,22 21-16,-1 1 0,0-22 0,1 21 15,-1 0-15,0-21 16,1 21-16,-1 0 0,0-21 0,1 21 16,-1 1-16,0-22 0,1 21 0,-1-21 15,-21 0-15,21 21 0,-20-21 0,-1 0 16,0 21-16,0-21 0,0 0 16,0 0-16,-42 0 62,0 0-31,0 0-31,0-21 0,0 21 16,-1-21-16,1 21 0,21-21 16,-21 21-16,0-22 0,0 22 15,-22 0-15,22-21 0,0 21 0,0 0 16,0-21-16,-22 21 0,22-21 0,-21 21 15,21 0-15,-22 0 0,22-21 16,-21 21-16,0 0 0,20 0 0,1 0 16,-21-21-16,21 21 0,0 0 0,-1 0 15,1 0-15,0-22 16,0 22-16,0 0 16,0 0-16,21-21 15,-22 21 1,22-21-1,0 0 1,0 0 0,22 0-16,-1 21 15,0-22-15,0 1 0,21 21 0,-20-21 16,20 0-16,0 21 0,1-21 16,-1 0-16,0-1 0,1 1 15,20-21-15,-21 21 0,1 0 0,20-1 16,-20 1-16,-1 0 0,0 0 15,1 0-15,-22 0 0,21 21 0,-21-22 16,0 22-16,-21-21 0,22 21 16,-44 0 15,1 0-31,0 21 0,0-21 16,0 22-16,0-22 0,-1 21 15,1-21-15,-21 21 0,21 0 0,-22-21 16,1 21-16,21 0 0,-21-21 0,-1 22 15,1-1-15,0-21 16,-1 21-16,1-21 0,21 21 0,-22-21 16,1 0-16,21 21 0,-21-21 0,20 0 15,1 0-15,-21 21 0,21-21 16,0 0-16,-1 0 0,1 0 16,0 0-16,0 22 0,21-1 78,21-21-78,0 21 15,0 0-15,1 0 16,-1-21-16,21 21 0,-21 1 16,0-1-16,22 0 0,-1-21 0,-21 21 15,22 0-15,-22 0 0,21 1 16,-21-1-16,22 0 0,-22 0 0,0 0 15,21 0-15,-21-21 0,1 22 0,-1-1 16,0-21-16,0 21 0,0-21 16,0 21-1,-21-42 48,0 0-48,22 0-15,-1 21 16,-21-22-16</inkml:trace>
  <inkml:trace contextRef="#ctx0" brushRef="#br0" timeOffset="7004.88">6943 2117 0,'-22'0'16,"1"0"0,42 0 15,1 0-15,-1 0-16,0 0 0,21 0 0,-21 0 15,22 0-15,-22 0 0,21 0 16,-21 0-16,22-21 0,-22 21 0,21 0 15,-21 0-15,1 0 0,-1 0 0,21 0 16,-21-22-16,0 22 16,1 0-16,-44 0 78,1 0-63,0 0 1,21 22-16</inkml:trace>
  <inkml:trace contextRef="#ctx0" brushRef="#br0" timeOffset="7405.28">7006 2307 0,'0'0'0,"0"21"16,21-21 15,0 0-15,1 0-16,-1 0 0,0 0 0,0 0 15,0 0-15,22 0 0,-22 0 16,0 0-16,0-21 0,21 21 0,-20 0 16,-1 0-16,0 0 0,21 0 0,-21 0 15,1-21-15,-1 21 0,0 0 16,0 0-16,0 0 0,0 0 16,1 0-16,-1 0 15,-21-21 48,21 21-48</inkml:trace>
  <inkml:trace contextRef="#ctx0" brushRef="#br0" timeOffset="9331.94">8361 1863 0,'0'-21'15,"0"-1"-15,-21 22 0,21-21 16,-22 21 0,1 0 15,21 21-31,0 1 15,0-1-15,0 0 0,0 0 16,0 21-16,0-20 16,0-1-16,0 0 0,0 21 0,-21-21 15,21 1-15,0 20 0,0-21 16,-21 21-16,21-20 0,0 20 0,0-21 16,0 0-16,-21 22 0,21-22 0,0 0 15,-21 21-15,21-21 0,0 1 16,0-1-16,0 0 15,0-42 32,0 0-31,0-1 0,0 1-16,21 0 15,0 0-15</inkml:trace>
  <inkml:trace contextRef="#ctx0" brushRef="#br0" timeOffset="10011.07">8699 2096 0,'0'0'0,"-42"-22"16,42 1-16,-21 0 0,0 0 16,21 0-16,0 0 15,0-1-15,0 1 0,21 0 16,0 0-16,0 21 0,22-21 16,-22 0-16,0 21 0,21-22 15,1 22-15,-22-21 0,21 21 0,0 0 16,-20 0-16,20-21 0,-21 21 0,21 0 15,-20 0-15,-1 0 0,0 0 16,0 0-16,-21 21 0,0 0 0,21 1 16,-21-1-16,0 0 0,0 0 15,0 0-15,0 22 0,0-22 16,-21 0-16,0 21 0,0-21 0,0 22 16,-1-1-16,-20-21 0,21 22 0,-21-22 15,20 21-15,-20 0 0,0-20 0,21 20 16,-22-21-16,22 21 0,-21-20 15,21-1-15,-1 0 0,1 0 0,0 0 16,0-21-16,21 21 0,0-42 47,21 0-47,0 0 16,0 0-16,-21 0 0,22-1 0,-1 1 15,0 0-15,0 21 0,-21-21 0,21 0 16,0 21-16,1 0 0,-1 0 15,0 0-15,0 0 0,0 0 16,0 0-16,-21 21 16,0 0-16,22-21 0,-1 21 0,0 0 15,0 1 1,0-22-16,0 0 16,1 0-16,-1 0 15,0 0-15,0 0 31,-21-22-31,0 1 16,0 0-16,21 0 16</inkml:trace>
  <inkml:trace contextRef="#ctx0" brushRef="#br0" timeOffset="10411.5">10245 2138 0,'0'0'15,"-22"0"-15,22-21 16,22 21 0,-1 0-16,21 0 0,-21 0 15,22 0-15,-22-21 0,21 21 0,0 0 16,1 0-16,-1 0 0,0 0 0,1 0 16,-1 0-16,-21 0 0,22 0 15,-1 0-15,-21 0 0,0 0 0,22 0 16,-22 0-16,0 0 0,0 0 15,-42 0 17,0 0-17,0 0-15,-1 0 0,1 0 0</inkml:trace>
  <inkml:trace contextRef="#ctx0" brushRef="#br0" timeOffset="10659.36">10118 2265 0,'0'21'15,"21"-21"-15,0 0 0,21 0 16,-21 0-16,1 0 0,20 0 0,-21 0 16,21 0-16,-20 0 0,20 0 0,-21 0 15,21 0-15,-20 0 0,-1 0 16,21 0-16,-21 0 0,0 0 0,1 0 15,-1 0-15,0-21 16,0 21-16,-21-21 16,0 0-16,0-1 15,0 1-15</inkml:trace>
  <inkml:trace contextRef="#ctx0" brushRef="#br0" timeOffset="11101.11">10795 1842 0,'0'0'0,"-21"0"16,0 0-16,21 21 0,0 0 15,21-21 1,0 21-16,0-21 0,0 21 15,0-21-15,1 21 0,-1-21 0,0 0 16,21 22-16,-21-22 0,1 0 16,-1 0-16,0 0 0,0 21 0,0-21 15,0 0-15,1 0 0,-1 0 0,-21 21 16,0 0 0,0 0-1,-21 0-15,-1 1 16,-20-22-16,21 21 0,-21 0 0,20 0 15,-20 0-15,21 0 0,-21 1 0,20-1 16,-20 0-16,21 0 0,0 0 16,-22 0-16,22 1 0,0-1 0,0 0 15,0 0-15,0-21 0,-1 21 0,22 0 16,22-21 31,-1-21-47,0 0 15</inkml:trace>
  <inkml:trace contextRef="#ctx0" brushRef="#br0" timeOffset="12055.97">12912 1672 0,'0'0'0,"0"-21"0,0 0 16,0 0-16,0 0 0,0-1 0,0 1 16,0 0-16,0 0 15,-22 21-15,1 0 0,0-21 16,0 21-16,-21 0 0,20 0 0,-20 0 15,21 0-15,0 21 0,-22 0 0,22 0 16,-21 0-16,21 1 0,0 20 16,-1 0-16,1 1 0,0-22 0,0 21 15,21 0-15,-21 1 0,21-1 0,-21 0 16,21 1-16,0-1 0,0 0 0,0-20 16,0 20-16,0-21 0,0 21 15,21-20-15,0-1 0,0 0 0,0 0 16,0-21-16,1 21 0,-1-21 0,0 21 15,21-21-15,-21 0 0,1 0 16,-1 0-16,0 0 0,21 0 16,-21-21-16,1 21 0,-1-21 0,-21 0 15,21 21-15,0-21 0,0 0 0,-21-1 16,0 1-16,0 0 0,0 0 16,0 0-16,0 0 0,0-1 15,-21 22-15,0-21 0,0 21 0,0 0 16,-1 0-16,1 0 0,0 0 0,0 0 15,0 0-15,0 0 0,-1 0 16,44 0 15,-1 0-31,0 0 0,0 0 16,0 0-16,0 0 16,1 0-16,-1 0 0,0 0 15,0 0-15,-21 21 16,21-21-1,-21 22-15,0-1 0,0 0 0,0 0 16,0 0-16,0 0 16,0 22-16,0-22 0,0 0 0,0 21 15,-21-20-15,0-1 0,21 21 0,0 0 16,-21-20-16,0 20 0,-1-21 0,22 21 16,-21-20-16,21 20 0,-21-21 15,0 0-15,21 0 0,0 1 0,0-1 16,0 0-16,-21 0 0,21 0 15,21-21 32,-21-21-47,0 0 0,0 0 16,21 21-16,0-43 0,0 22 0,-21 0 16</inkml:trace>
  <inkml:trace contextRef="#ctx0" brushRef="#br0" timeOffset="12819.54">13187 1820 0,'0'0'0,"0"22"31,0-1-31,0 0 16,0 0-16,0 0 0,0 0 0,0 22 15,0-22-15,0 0 0,0 0 0,0 0 16,0 1-16,0-1 0,0 0 0,0 0 16,0 0-16,0 0 15,-21-21-15,21 22 0,-22-22 0,1 0 16,21-22 15,0 1-15,0 0-16,0 0 0,0 0 15,0 0-15,0-1 0,0-20 0,43 21 16,-43 0-16,21-22 0,21 22 16,-21-21-16,0 21 0,1 0 0,20-1 15,-21 1-15,21 0 0,-20 0 0,20 21 16,-21 0-16,21 0 0,-20 0 0,-1 0 16,0 0-16,0 21 0,0 0 15,0 0-15,-21 1 0,0 20 0,22-21 16,-22 0-16,0 22 0,0-22 15,0 0-15,0 0 0,0 0 16,0 22-16,0-22 0,0 0 16,0 0-16,0 0 0,-22 0 15,1-21 1,0 0 0,21-21-1,0 0-15,0 0 16,0 0-16,0 0 0,0-1 0,0 1 15,0-21-15,21 21 0,0 0 16,1-22-16,-1 22 0,0 0 0,0-21 16,21 20-16,-20 1 0,20 0 15,-21 0-15,21 0 0,1 0 16,-1 21-16,-21 0 0,22 0 0,-1 0 16,-21 0-16,0 21 0,0 0 0,1 21 15,-1-21-15,-21 22 0,0-22 0,0 21 16,0 1-16,0-1 0,0 0 15,-21-21-15,21 22 0,-22-22 0,1 0 16,0 0-16,0 0 0,0 1 0,0-1 16,21 0-16,-22-21 0,1 21 15,21-42 32</inkml:trace>
  <inkml:trace contextRef="#ctx0" brushRef="#br0" timeOffset="15087.95">2709 3725 0,'0'0'0,"0"-42"15,0 21-15,0 0 16,0 0-16,0 42 47,0 0-47,0 0 15,0 21-15,-21-20 0,21-1 0,0 21 16,-21 0-16,21 1 0,0-1 0,-21 0 16,21 1-16,0 20 0,0-20 15,0-1-15,-21 0 0,21 1 0,0-1 16,0 0-16,0-21 0,0 1 15,0-1-15,0 0 0,21-21 16,0 0-16,0 0 0,0 0 16,0 0-16,1 0 0,-1-21 15,0 0-15,0-1 0,0 1 16,0 0-16,1 0 0,20-21 0,-21 20 16,0-20-16,0 0 0,1-1 15,-1 22-15,-21-21 0,0 0 0,21 20 16,-21 1-16,0 0 0,0 0 0,-21 42 47,21 0-47,0 0 0,0 1 15,0 20-15,0-21 0,0 21 16,0-20-16,0 20 0,0-21 0,0 0 16,0 0-16,0 1 0,0-1 15,21 0-15,0 0 0,0-21 0,0 21 16,1-21-16,-1 0 0,0 0 15,0 0-15,0 0 0,0-21 16,22 21-16,-22-21 0,0 0 0,0 0 16,22-1-16,-22 1 0,-21 0 0,21 0 15,-21 0-15,21 0 0,-21-1 16,0-20-16,0 21 0,0 0 0,0 0 16,0-1-16,0 1 15,0 42 1,0 1-1,0-1-15,0 0 0,0 0 0,0 0 16,0 0-16,0 1 0,0 20 16,0-21-16,0 0 0,0 0 0,0 1 15,0-1-15,0 0 0,0 0 16,0-42 31,0 0-32,0 0-15,0-1 0,0 1 16,0-21-16,0 21 0,0 0 16,21-22-16,-21 22 0,21-21 15,1 21-15,-1-1 0,0 1 0,0 0 16,0 0-16,0 21 0,1 0 16,-1-21-16,0 21 0,0 0 0,0 0 15,22 0-15,-22 21 0,0 0 0,0 0 16,0-21-16,0 21 0,1 22 15,-1-22-15,0 0 0,-21 0 0,0 0 16,0 1-16,0 20 0,0-21 0,0 0 16,0 0-16,0 1 0,0-1 15,-21 0-15,21 0 0,-21-21 32,21-21-17,0 0-15,0 0 16,0-1-16,0 1 0,0 0 15,0-21-15,21 21 0,0-22 0,0 22 16,0-21-16,0-1 0,1 22 16,-1-21-16,21 21 0,-21-22 0,22 22 15,-1 21-15,0-21 0,1 21 0,-22 0 16,21 0-16,0 0 0,1 21 16,-22 0-16,21 1 0,-21-1 0,-21 0 15,0 21-15,0-21 0,0 22 0,0-22 16,0 21-16,0-21 0,0 22 15,-21-22-15,0 0 0,0 21 16,0-20-16,21-1 0,-21-21 0,21 21 16,-22 0-16,22-42 31,0 0-15,0 0-16,22-1 0,-22 1 15,21 0-15,0 0 0,-21 0 16</inkml:trace>
  <inkml:trace contextRef="#ctx0" brushRef="#br0" timeOffset="15527.9">4678 4022 0,'0'0'0,"0"21"0,21-21 15,0 0-15,0 0 16,0 0-16,22 0 0,-22 0 15,21-21-15,-21 21 0,22-21 0,-22-1 16,21 22-16,-21-21 0,22 0 0,-22 0 16,0 21-16,21-21 0,-20 0 15,-22-1-15,21 1 0,-21 0 16,0 0-16,0 0 0,0 0 0,0-1 16,0 1-16,0 0 0,-21 21 15,-1 0-15,1 0 16,0 0-16,-21 0 0,21 21 0,-22-21 15,22 43-15,-21-22 0,21 0 0,-22 21 16,22-21-16,0 22 0,0-1 16,21 0-16,0-20 0,-21 20 0,21 0 15,0-21-15,0 22 0,0-22 0,21 0 16,-21 0-16,21 0 0,0 1 16,0-1-16,22-21 0,-22 0 0,21 0 15,0 21-15,-20-21 0,20 0 0,0 0 16,1 0-16,-22-21 0,21 21 15,0-21-15,1-1 0,-22 22 16,21-21-16,-21 0 0,1 0 0,-1 0 16,0 0-16,0-1 0,0 1 0,0-21 15,1 21-15</inkml:trace>
  <inkml:trace contextRef="#ctx0" brushRef="#br0" timeOffset="16079.58">3556 3344 0,'0'-21'79,"-21"21"-33,0 0-14,21 21-17,-22-21 1,1 22 0,0-22-16,0 0 15,0 0-15,0 21 0</inkml:trace>
  <inkml:trace contextRef="#ctx0" brushRef="#br0" timeOffset="16443.91">2244 3789 0,'-22'0'0,"44"0"32,-1 0-32,21 0 0,-21 0 15,22 0-15,-1 0 0,0 0 0,1-21 16,-1 21-16,0 0 16,22-21-16,-22 21 0,0 0 0,-20 0 15,20-22-15,-21 22 0,21 0 0,-20 0 16,-1 0-16,0 0 15,0 0 64</inkml:trace>
  <inkml:trace contextRef="#ctx0" brushRef="#br0" timeOffset="17999.18">6138 3471 0,'0'0'0,"-21"0"15,21 22 79,0-1-94,21-21 0,0 21 16,-21 0-16,22 0 0,-1-21 15,0 21-15,0-21 16,0 22-16,0-22 0,1 21 0,-1-21 15,0 21-15,0-21 0,21 0 0,-20 21 16,-1-21-16,21 0 0,-21 0 0,0 21 16,1-21-16,20 0 0,-21 0 15,0 21-15,0-21 0,1 0 0,-1 0 16,0 0-16,0 22 0,0-22 0,0 0 16,1 0-1,-1 0-15,-42 21 47,-1-21-31,1 0-16,0 21 0,0-21 0,0 21 15,-22-21-15,22 21 0,0 0 0,0-21 16,-21 22-16,20-1 0,-20 0 16,0 0-16,21 0 0,-22 0 0,1 1 15,21-1-15,-22 0 0,22 0 0,-21 0 16,21 0-16,0-21 0,-1 22 15,1-1-15,0 0 0,0-21 0,0 21 16,21 0-16,-21 0 16,21 1 15,-22-22-31,22-22 62,0 1-46,0 0-16,0 0 31,22 21-31,-1 0 16,0-21-16,0 21 31,0 0-15,-21-21-1,21 21-15,1-22 0,-1 22 16,0-21-16</inkml:trace>
  <inkml:trace contextRef="#ctx0" brushRef="#br0" timeOffset="18668.58">7832 3493 0,'0'0'0,"0"-22"0,0 1 16,0 0-16,-22 21 0,22-21 16,0 42 30,0 0-46,0 22 0,0-22 16,0 21-16,0 0 0,0-20 0,0 20 16,0 0-16,0 1 0,0-22 15,0 21-15,0 0 0,0-20 0,0 20 16,0-21-16,0 21 0,0-20 0,0-1 16,0 0-16,0 0 0,0 0 15,0 0-15,0 1 16,0-44 31,0 1-47,0 0 15,0 0-15,22 0 0,-1 0 0,-21-1 16,21 1-16</inkml:trace>
  <inkml:trace contextRef="#ctx0" brushRef="#br0" timeOffset="19283.23">8445 3662 0,'-21'0'0,"0"0"0,0 0 16,0 0-16,0-21 15,-1 21-15,1-21 16,21-1-16,0 1 15,0 0-15,0 0 16,21 0-16,1 0 0,-22-1 16,21 1-16,0 0 0,0 0 0,0 21 15,0-21-15,1 0 0,20 21 16,-21 0-16,0-22 0,0 22 0,22 0 16,-22 0-16,0 0 0,0 22 0,0-22 15,1 21-15,-22 0 16,0 21-16,0 1 0,0-22 0,0 21 15,0 0-15,-22 1 0,1-1 0,0 0 16,0 1-16,-21-1 0,20 0 0,-20 1 16,21-1-16,-21-21 0,20 22 15,-20-22-15,21 0 0,0 0 0,0 0 16,21 0-16,-22-21 0,22-21 31,0 0-15,0 0-16,22 0 0,-22 0 0,0-1 15,21 1-15,0 0 0,0 0 16,-21 0-16,0 0 16,21 21-16,0 0 0,1 0 15,-1 21-15,0 0 16,-21 0-16,0 0 0,21 0 16,0 1-16,0-1 0,-21 0 15,22 0-15,-1-21 0,-21 21 0,21-21 16,0 0-16,-21 21 0,21-21 0,0 0 15,1 0-15,-1 0 0,0 0 16,0 0-16,0-21 16,-21 0-16,21 0 15,1 0-15,-1 0 0</inkml:trace>
  <inkml:trace contextRef="#ctx0" brushRef="#br0" timeOffset="19752.15">10541 3747 0,'0'0'0,"-21"21"0,42-21 47,21 0-47,-21 0 0,1 0 0,20 0 15,0 0-15,-21 0 0,22 0 16,20 0-16,-20 0 0,-1 0 16,0 0-16,1 0 0,20 0 0,-21 0 15,1 0-15,-1 0 0,0 0 0,-20-21 16,20 21-16,-21 0 0,0 0 0,-42 0 31,0 0-15,0 0-16,0 0 0,-1 0 0,-20 0 15,0 0-15,21 0 0,-22 0 0,1 21 16,0-21-16</inkml:trace>
  <inkml:trace contextRef="#ctx0" brushRef="#br0" timeOffset="19964.03">10562 3831 0,'0'0'0,"0"21"0,0 1 15,21-22 1,0 0-16,1 0 15,20 21-15,-21-21 0,0 0 0,22 0 16,-1 0-16,0 0 0,1 0 16,-1 0-16,-21 0 0,21 0 0,1 0 15,-1 0-15,0-21 0,1 21 0,-1 0 16,-21 0-16,0-22 0,22 22 0,-22 0 16,0-21-16,-21 0 15,0 0-15,0 0 16</inkml:trace>
  <inkml:trace contextRef="#ctx0" brushRef="#br0" timeOffset="20423.75">11303 3450 0,'0'0'16,"0"-21"-1,0 42 1,0 0-1,0 1-15,0-1 0,21-21 16,0 21-16,-21 0 0,21 0 0,1 0 16,-1 1-1,0-22-15,-21 21 0,21 0 0,0-21 16,0 21-16,1-21 0,-1 0 0,0 21 16,0-21-16,0 0 0,0 21 0,1-21 15,-1 0-15,-21 22 31,0-1-15,-21-21 0,-1 21-16,1-21 0,0 21 15,0 0-15,0-21 0,0 21 0,-1 1 16,-20-1-16,21 0 0,0 0 16,-22 21-16,22-20 0,-21-1 0,21 0 15,-22 0-15,22 21 0,-21-20 0,21-1 16,0 0-16,-1 0 0,1 0 15,0-21-15,0 21 0,0-21 16,21 22-16,21-22 31,0-22-31,0 22 16,22-21-16,-22 0 0</inkml:trace>
  <inkml:trace contextRef="#ctx0" brushRef="#br0" timeOffset="21863.59">13081 3344 0,'0'0'0,"21"-21"0,0 0 16,0 0-16,1 0 15,-1 21-15,-21-21 0,0-1 16,0 1-1,-21 21-15,-1 0 0,1 0 16,0 0-16,0 0 0,0 0 16,0 0-16,-1 0 0,1 0 0,0 0 15,0 0-15,0 0 0,0 21 0,-1 1 16,1-1-16,0 0 16,0 21-16,-21-21 0,20 22 0,1-1 15,-21 0-15,21 1 0,0-1 0,-1 0 16,1 1-16,0-1 0,21-21 0,0 22 15,0-22-15,0 0 0,0 21 16,0-21-16,0 1 0,21-1 16,0-21-16,1 0 0,-1 21 0,0-21 15,0 0-15,21 0 0,-20 0 0,20 0 16,-21 0-16,21 0 0,-20-21 0,20 21 16,-21-21-16,21-1 0,-20 22 15,20-21-15,-21 0 0,0 21 0,0-21 16,-21 0-16,0 0 0,0-1 15,0 1-15,0 0 0,-21 21 16,-21-21-16,21 21 16,-22 0-16,22 0 0,-21 0 0,21 0 15,-22 0-15,22 0 0,0 0 0,-21 21 16,21-21-16,-1 0 16,22 21-16,22-21 31,-1 0-31,0 0 0,0 0 15,0 21-15,0-21 0,1 22 0,-1-1 16,0-21-16,0 21 16,-21 0-16,0 0 0,0 0 15,0 1-15,21-1 0,-21 0 0,0 21 16,0-21-16,0 22 0,0-1 0,0 0 16,0 1-16,-21-1 0,21 0 15,-21 1-15,0-1 0,0 0 0,-1 1 16,22-1-16,-21-21 0,0 22 0,0-22 15,21 0-15,-21 21 0,21-21 0,-21-21 16,21 22-16,-22-1 0,22 0 16,0-42 31,0 0-32,22 21-15,-22-22 0,21 1 0,-21 0 16,0 0-16,21 0 0,0 0 15,0-1-15,0 1 0,1 0 0</inkml:trace>
  <inkml:trace contextRef="#ctx0" brushRef="#br0" timeOffset="22223.38">13737 3471 0,'0'0'0,"-42"-21"16,21 21-16,-1-21 15,1 21-15,21 21 16,-21-21-16,21 21 0,-21 1 0,21-1 16,0 21-16,0-21 0,0 22 15,-21-22-15,21 21 0,0-21 0,0 22 16,-21-22-16,21 21 0,0-21 0,0 22 15,-22-22-15,22 0 0,-21 0 16,21 0-16,0 0 0,0 1 16,-21-1-16,21 0 15,-21-21 1,21-21 0,0 0-16,0-1 15,0 1-15,0 0 0,0 0 16,21 0-16,0 0 0,0-22 0</inkml:trace>
  <inkml:trace contextRef="#ctx0" brushRef="#br0" timeOffset="22520.22">13610 3493 0,'0'0'0,"0"-22"0,0 1 0,0-21 16,0 21 0,21 21-1,0 0-15,1 21 0,-1 0 16,0 21-16,0-20 0,0-1 15,0 21-15,1-21 0,-1 22 0,0-1 16,0-21-16,-21 21 0,21-20 16,-21 20-16,21-21 0,-21 0 0,0 22 15,0-22-15,0 0 0,22 0 0,-22 0 16,0 0-16,0 1 16,0-44 30,0 1-46,0 0 16,0 0-16,21 0 0,-21 0 0,0-1 16,21-20-16,0 21 0</inkml:trace>
  <inkml:trace contextRef="#ctx0" brushRef="#br0" timeOffset="22827.57">14393 3112 0,'0'0'0,"-21"0"16,0 0 0,21 21-16,-21 0 0,0 0 15,-1 21-15,1-20 0,0 41 16,0-21-16,0 1 0,-22-1 0,22 22 16,0-22-16,0 0 0,-21 1 0,20-1 15,1 0-15,0-21 0,0 22 0,21-22 16,0 0-16,-21 0 0,21 0 0,-21 1 15,21-1-15,0 0 32,-22-21 30</inkml:trace>
  <inkml:trace contextRef="#ctx0" brushRef="#br0" timeOffset="30131.42">12869 5292 0,'21'0'15,"-21"-21"-15,0-1 32,22 22-17,-22-21 48,0 0-16,-22 42 15,22 0-62,-21-21 0,0 22 0,0-1 16,0 0-16,0 21 0,-1-21 0,1 1 15,-21 20-15,21 0 0,0 1 0,-1-1 16,1 0-16,0 22 0,0-22 16,0 0-16,21 22 0,0-22 15,0 1-15,0-1 0,0-21 0,0 21 16,0 1-16,21-22 0,0 0 0,0 0 16,0 0-16,1-21 0,-1 22 0,21-22 15,-21 0-15,22 0 0,-1 0 0,-21 0 16,21 0-16,1 0 0,-1-22 15,0 1-15,1 21 0,-22-21 0,21 0 16,-21 0-16,22 0 0,-22 21 0,-21-22 16,0 1-16,0 0 0,0 0 15,0 0-15,0 0 0,0-1 0,0 1 16,-21 0-16,0 21 0,-22 0 16,22-21-16,0 21 0,0 0 0,0 0 15,-1 0-15,1 0 0,-21 0 0,21 21 16,0-21-16,-1 0 15,22 21-15,-21-21 0,42 0 47,1 0-47,-1 0 0,0 0 16,0 0-16,0 0 0,0 0 16,1 0-16,-1 21 15,0-21-15,0 22 0,0-1 0,-21 0 16,21 0-16,1 0 0,-22 0 0,0 1 15,0 20-15,0-21 0,0 0 16,0 22-16,0-1 0,0-21 0,0 21 16,0 1-16,-22 20 0,1-20 0,0-1 15,0 0-15,0 1 0,21-22 0,-21 21 16,21-21-16,-22 0 0,22 1 0,0-1 16,0 0-16,0 0 15,0-42 16,0 0-31,0 0 16,0-1-16,0-20 0,0 21 0,0-21 16</inkml:trace>
  <inkml:trace contextRef="#ctx0" brushRef="#br0" timeOffset="30849.01">13589 5652 0,'0'0'0,"0"-22"16,0 1-16,0 42 15,0 1-15,-21-1 16,0 0-16,-1 0 0,1 21 16,0-20-16,0 20 0,0 0 0,21-21 15,-21 22-15,-1-22 0,22 0 0,-21 0 16,21 0-16,0 1 0,0-1 0,0 0 15,21-21 1,1 0-16,-1 0 16,0 0-16,0 0 0,0 0 0,0-21 15,1 0-15,-1-1 0,0 1 16,0 21-16,-21-21 0,0 0 0,0 0 16,0 0-16,0-1 0,0-20 15,0 21-15,0 0 0,0 0 16,0-1-16,0 1 0,0 0 15,-21 0-15,21 0 16,0 0 0,21 21-16,0-22 0,0 22 15,1 0-15,-1 0 0,0 0 0,0 0 16,21 0-16,-20 0 0,-1 0 0,0 0 16,0 22-16,0-1 0,0 0 15,1 0-15,-1 0 0,-21 0 0,21 1 16,-21-1-16,0 0 0,0 0 0,0 21 15,0-20-15,0-1 0,-21 0 0,21 0 16,0 0-16,-21 0 0,21 1 16,0-1-16,0 0 15,21-21-15,0 21 16,0-21-16,0 0 0,0 0 16,1 0-16,-1 0 0,0-21 0,0 0 15,0 21-15,0-21 0,1 21 0,-22-22 16,21 1-16,-21 0 0,0 0 15,0 0-15,0 0 0,0-1 0,0 1 16,0 0-16,-21 0 0,-1 0 0,22 0 16,-21-1-16,0 1 0,0 21 0,0 0 15,0 0-15,-1 0 16,1 0 0,0 21-16,21 1 0,0-1 15,0 0 1,21-21-16,0 0 0,1 0 0</inkml:trace>
  <inkml:trace contextRef="#ctx0" brushRef="#br0" timeOffset="31419.68">14732 5588 0,'0'0'0,"-42"0"0,20 21 15,-20 0-15,-21 1 16,41 20-16,-20-21 0,0 0 0,21 0 16,-22 22-16,22-22 0,0 0 0,0 21 15,0-20-15,21 20 0,0-21 0,0 0 16,0 0-16,0 1 0,21-1 0,0-21 15,0 21-15,21-21 0,-20 21 16,-1-21-16,21 0 0,-21 0 0,22 0 16,-22 0-16,21 0 0,-21-21 15,22 0-15,-22 21 0,0-21 0,0 21 16,21-22-16,-20 1 0,-1 0 0,0 0 16,0-21-16,0 20 0,0-20 15,1 21-15,-1-21 0,-21-1 0,21 1 16,0-22-16,-21 22 0,0-21 0,0 20 15,0 1-15,21-22 0,-21 22 0,0 0 16,0 21-16,0-1 0,0 1 16,-21 21-16,0 0 0,0 0 15,0 21-15,21 22 0,0-22 0,-22 21 16,1 1-16,21-1 0,-21 21 16,21-20-16,0-1 0,0 22 0,0-22 15,0 0-15,0 1 0,0-1 16,0 0-16,0 1 0,0-22 0,0 0 15,21 0-15,0 0 0,-21 0 0,22 1 16,-22-1-16,21-21 0,0 0 0,0 0 16,0 0-16,0 0 0,1 0 0,-1 0 15,0 0-15,21 0 0,-21 0 16,22-21-16</inkml:trace>
  <inkml:trace contextRef="#ctx0" brushRef="#br0" timeOffset="32108.5">15833 5673 0,'0'0'0,"21"0"16,-21 21-1,0 0-15,0 0 16,0 0-16,0 22 0,0-22 0,0 0 16,-21 0-16,21 0 0,0 1 0,0-1 15,0 0-15,-22 0 0,22 0 16,0 0-16,0 1 0,0-1 15,0-42 32,22-1-31,-22 1-16,21 0 0,0 21 16,-21-42-16,21 21 0,-21-1 0,21 1 15,-21-21-15,21 21 0,1-22 0,-1 22 16,0-21-16,-21 21 0,42 0 0,-21-1 15,1 1-15,-1 21 0,0 0 16,21 0-16,-21 0 0,1 21 0,-1 1 16,0-1-16,-21 0 0,0 21 0,21-21 15,-21 22-15,0-22 0,0 0 0,0 0 16,0 22-16,0-22 0,0 0 16,0 0-16,0 0 15,21-21-15,-21 21 0,21 1 16,1-22-16,-1 0 15,0 0-15,0 0 0,0 0 16,0 0-16,1 0 0,-1-22 0,0 22 16,0-21-16,0 21 0,0-21 15,22 0-15,-22 0 0,0 0 0,0-1 16,0 1-16,1-21 0,-1 21 0,0 0 16,0-1-16,-21 1 0,21 21 0,-21-21 15,0 42 16,0 0-31,0 1 0,-21-1 0,0 0 16,21 0-16,-21 0 0,21 0 0,-21 1 16,21-1-16,-22 0 0,1 0 15,21 0-15,0 0 16,-21-21-16,21 22 16,-21-22-16,21-22 31,0 1-31,21 21 0,-21-21 15,0 0-15</inkml:trace>
  <inkml:trace contextRef="#ctx0" brushRef="#br0" timeOffset="32288.4">16700 5525 0,'0'-22'0,"0"44"0,0-65 15,-21 43 1,21 21 31,21-21-47,1 22 15,-1-22 1</inkml:trace>
  <inkml:trace contextRef="#ctx0" brushRef="#br0" timeOffset="32963.55">17272 5779 0,'0'0'0,"0"-22"16,0 1 0,-21 21-1,0 0-15,-1 0 16,1 0-16,0 0 0,0 21 15,0-21-15,0 22 0,-1-1 0,1 0 16,0 0-16,0 0 0,0-21 16,21 21-16,0 1 0,0-1 0,0 0 15,0 0-15,21-21 16,0 0-16,0 0 16,0 0-16,22 0 0,-22 0 0,0 0 15,21 0-15,-20 0 0,-1 0 16,0-21-16,0 0 0,0 21 0,0-21 15,-21-1-15,22 22 0,-22-21 16,21 21-16,-21-21 16,0 42 15,0 0-31,0 1 0,0-1 16,-21 0-16,-1 0 0,22 0 15,0 22-15,-21-22 0,21 0 0,-21 21 16,21-21-16,-21 22 0,21-1 0,0 0 15,0 22-15,0-22 0,0 22 0,0-1 16,0 1-16,0-1 0,0 1 16,0-22-16,0 22 0,0-1 15,0 1-15,0-22 0,0 21 0,0 1 0,0-22 16,-21 1-16,21 20 0,-21-21 0,-1-20 16,1 20-16,0-21 0,0 0 15,0 0-15,-22 1 0,22-1 0,-21-21 16,0 0-16,-1 0 0,1 0 0,21 0 15,-22-21-15,1-1 0,0 1 0,-1 0 16,1-21-16,21 21 0,-21-1 0,20-20 16,1 21-16,0-21 0,0 20 0,0-20 15,21 21-15,0-21 0,0 20 0,0 1 16,0-21-16,0 0 0,0 20 0,0-20 16,0 0-16,0-1 15,21 1-15,0 0 0,0-22 0,22 1 0,-22-1 16</inkml:trace>
  <inkml:trace contextRef="#ctx0" brushRef="#br0" timeOffset="33688.15">17653 5355 0,'0'0'0,"63"-63"16,-63 84-1,0 0 1,0 0-16,0 0 0,0 22 0,0-22 15,0 21-15,0 1 16,-21-1-16,21 0 0,-21 1 0,21-1 16,0 0-16,0 1 0,0-1 0,-21-21 15,21 0-15,0 0 0,-21 1 0,21-1 16,0 0-16,0-42 31,21 0-15,0-1-16,-21 1 0,21 0 15,0 0-15,1 0 0,-1-22 0,-21 22 16,0 0-16,21 0 0,0 21 16,-21-21-16,21 21 15,-21 21 1,0 0-16,0 0 0,21 0 0,-21 22 0,0-22 16,0 0-16,0 0 15,22 0-15,-22 1 0,21-1 0,0 0 16,-21 0-16,21 0 0,0-21 0,0 0 15,1 21-15,-1-21 0,0 0 0,21 0 16,-21 0-16,1 0 0,20-21 0,-21 21 16,0-21-16,0 0 0,1 0 15,-1 0-15,0-1 0,0 1 0,0-21 16,0 0-16,-21-1 0,22 1 0,-1 0 16,-21-22-16,21 22 0,0-1 0,-21-20 15,21 21-15,0 20 16,-21-20-16,0 21 0,22 0 0,-22 0 15,0-1-15,0 44 16,0-1-16,-22 0 16,1 0-16,21 21 0,-21-20 15,0 20-15,0 0 0,0 1 0,-1-1 16,1 0-16,0 1 0,21-1 0,-21 0 16,21 1-16,-21-1 0,21 0 0,0-21 15,0 22-15,0-22 0,0 0 16,0 0-16,0 0 0,0 1 15,21-22-15,0 0 0,0 0 0,0 0 16,1 0-16,-1 0 16,0 0-16,21-22 0,-21 1 0,1 0 15,-1 21-15,0-21 0,0 0 16,0 0-16,0-22 0,-21 22 0,0-21 16,0 21-16,0-1 0</inkml:trace>
  <inkml:trace contextRef="#ctx0" brushRef="#br0" timeOffset="33884.54">18161 5567 0,'-21'0'0,"42"0"0,-63 0 0,20 0 16,1 0-16,42 0 15,1 0 1,20 0-16,-21 0 0,21 0 16,1 0-16,-22 0 0,21 0 15,1 0-15,-1 0 0,-21 0 0,21-21 16,-20 21-16,20 0 0,-21 0 0,0 0 15,0 0-15,-21-21 0,0-1 16,0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42:11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5059 0,'0'0'0,"0"-381"16,0-21-16,0 63 0,0 64 0,0 42 0,0 64 16,0 42-16,0 21 0,0 21 15,0 43-15,22-22 0,-22 43 0,21-21 16,-21 21-16,21 0 0,0-1 15</inkml:trace>
  <inkml:trace contextRef="#ctx0" brushRef="#br0" timeOffset="1327.35">3408 1355 0,'0'-21'0,"-21"21"16,21 21 15,0 21-31,0-21 16,0 0-16,0 22 0,0-1 0,0-21 15,0 43-15,0-22 0,-22 0 16,22 1-16,-21 20 0,21-20 0,0-1 16,-21 0-16,21 1 0,-21-22 0,21 21 15,-21-21-15,21 0 0,0 1 16,0-1-16,0 0 16,0-42-1,0 0 1,0-1-16,0-20 0,0 21 15,0-21-15,0 20 0,0-41 16,0 21-16,21-1 0,0-20 0,0 20 16,0 1-16,22 0 0,-22-1 15,21 1-15,1 21 0,-22 0 0,21 0 16,0 21-16,1 0 0,-22 0 0,21 0 16,1 0-16,-22 0 0,0 21 15,21 0-15,-21 0 0,1 0 0,-1 0 16,-21 22-16,21-22 0,-21 21 15,0 1-15,0-1 0,0-21 16,0 21-16,0-20 0,0 20 0,0-21 16,0 0-16,-21 0 0,21 1 15,0-1-15,0-42 32,0-1-32,0-20 15,0 21-15,0 0 0,0-22 16,21 1-16,0 0 0,0-1 15,0 1-15,1 21 0,20-21 16,-21-1-16,21 22 0,1 0 0,-22 0 16,21 0-16,1 21 0,-1 0 0,0 0 15,1 0-15,-1 0 0,-21 21 16,21 0-16,-20 0 0,-1 0 0,0 0 16,0 22-16,-21-22 0,0 21 15,0-21-15,0 22 0,0-1 0,0-21 16,0 22-16,-21-22 0,0 0 15,21 0-15,-21 21 0,-1-20 0,1-22 16,21 21-16,0 0 0,-21-21 16,21 21-16,21-21 15,0-21 1,1 21-16,-1-21 0,21 0 16,-21 21-16</inkml:trace>
  <inkml:trace contextRef="#ctx0" brushRef="#br0" timeOffset="1824.07">5376 1609 0,'0'0'0,"21"-43"0,-21-20 16,0 42-16,0 0 0,0-1 16,-21 1-16,0 21 0,0 0 0,0 0 15,0 0-15,-1 0 0,1 0 0,-21 21 16,21 1-16,0-1 15,-1 21-15,-20-21 0,21 22 0,0-1 16,0 0-16,-1 1 0,1 20 0,0-21 16,0 1-16,21-22 0,0 21 15,0-21-15,0 22 0,0-22 0,0 0 16,21 0-16,0-21 0,0 0 16,22 0-16,-22 0 0,0 0 15,21 0-15,-20-21 0,20 0 0,-21 21 16,21-42-16,-20 20 0,-1 1 0,0-21 15,0 21-15,0-22 0,0 1 16,1 0-16,-1-1 0,-21 22 16,0-21-16,0 21 0,21 0 0,-21 42 31,0 0-15,0 21-16,0-21 0,-21 22 0,21-22 15,-21 21-15,21-21 0,0 22 16,0-22-16,0 0 0,0 0 0,0 0 15,0 1-15,0-1 0,0 0 16,21 0-16,0-21 0,0 0 16,0 0-16,0 0 0,1 0 15,-1 0-15,0 0 0,0-21 16,0 0-16,0 0 0,1 21 0</inkml:trace>
  <inkml:trace contextRef="#ctx0" brushRef="#br0" timeOffset="2219.84">5905 1630 0,'0'0'0,"0"-42"15,0 20-15,0 1 16,22 21-16,-1-21 16,0 0-16,0 21 0,0 0 15,0 0-15,1 0 0,-1 0 16,0 21-16,0 0 0,0 0 0,0 1 15,1-1-15,-1 21 0,0-21 16,-21 22-16,21-22 0,-21 21 16,0-21-16,0 0 0,0 22 0,0-22 15,0 0-15,0 0 0,0 0 0,0 1 16,-21-1-16,0-21 16,21 21-16,0-42 31,0 0-16,0-1-15,0 1 0,0 0 0,21 0 16,-21-21-16,21 20 0,-21-20 0,21 21 16,0-21-16,-21 20 0,0 1 15,22 0-15,-22 0 0,21 0 16,0 0-16,-21-1 0,21 1 0,-21 0 16,21 21-16,0-21 0,-21 0 15,22 0-15</inkml:trace>
  <inkml:trace contextRef="#ctx0" brushRef="#br0" timeOffset="3176.1">6816 1080 0,'0'0'0,"0"-22"0,0 1 0,0 0 16,-22 21 15,22 21-31,0 0 0,0 1 0,0 20 15,0-21-15,-21 21 0,21 1 16,0-1-16,0 0 0,0 1 0,-21-1 16,21 22-16,-21-22 0,21 0 0,0 1 15,0-1-15,-21 0 0,21 1 16,-21-1-16,21 0 0,-22-21 0,22 22 16,0-22-16,0 0 0,0 0 15,0 0-15,0-42 47,0 0-47,0 0 0,0 0 16,0-22-16,0 22 0,22-21 0,-1 0 15,0-1-15,0 1 0,0 0 0,22 20 16,-22-20-16,21 21 0,-21 0 16,0 0-16,22-1 0,-22 22 0,0 0 15,0 0-15,0 0 0,1 0 0,-1 0 16,-21 22-1,0-1-15,0 0 0,0 0 16,-21 0-16,-1-21 0,1 21 16,0-21-16,21 22 15,-21-22-15,0 0 0,0 0 0,21 21 16,-22-21-16,1 0 0,0 0 0,0 0 16,21 21-1,-21-21-15,0 0 0,21 21 16,0 0-16,0 0 15,0 1-15,0-1 16,0 0-16,0 0 0,0 0 16,0 0-16,0 1 15,21-1-15,0-21 0,-21 21 16,21-21-16,0 0 0,0 21 0,1-21 16,-1 0-16,0 0 0,0 21 15,0-21-15,22 0 0,-1 0 16,-21 0-16,21 0 0,1 0 0,-1 0 15,-21-21-15,22 0 0,-1 21 0,0-21 16,1 0-16,-22-1 0,21 1 16,-21-21-16,0 21 0,1 0 0,-1-22 15,0 22-15,-21 0 0,0 0 0,0 0 16,0-1-16,0 1 0,-21 21 16,0 0-16,-1 0 15,1 0-15,0 0 0,0 0 0,0 21 16,0 1-16,-1-1 15,22 0-15,0 0 0,0 21 0,0-20 16,0-1-16,0 0 0,0 0 0,0 0 16,0 0-16,0 1 0,0-1 15,22 0-15,-1 0 0,0 0 16,-21 0-16,0 1 16,-21-22 15,21 21-31,-21-21 0,-1 0 15,1 0-15,0 0 0,0 21 16,0-21-16,0 0 0,-1 0 16,-20 0-16,0 0 0,-1 21 15,1-21-15,0 0 0</inkml:trace>
  <inkml:trace contextRef="#ctx0" brushRef="#br0" timeOffset="3779.75">3217 2265 0,'-42'-21'16,"63"21"15,0 0-15,0 0-16,1 0 0,-1 0 0,21 0 15,0 0-15,1 0 16,-1 0-16,22 0 0,-1 0 0,22 0 16,-1 0-16,-20 21 0,42-21 0,-22 0 15,22 0-15,21 0 0,0 0 16,21 0-16,1 0 0,-1 0 0,21 0 16,0 0-16,1 0 0,-1 0 0,0 0 15,1 0-15,-1 0 0,0-21 16,1 21-16,-1 0 0,-21 0 0,0 0 15,1 0-15,-22 0 0,0 0 0,0-21 16,-22 21-16,1 0 0,0 0 16,-21 0-16,-1 0 0,-20 0 15,-1 0-15,-20 0 0,-1 0 0,-21 0 16,0 0-16,1 0 0,-1 0 16,-42 0 30,-1 0-46,1 0 16,0 0-16,0 0 0,0 0 16</inkml:trace>
  <inkml:trace contextRef="#ctx0" brushRef="#br0" timeOffset="5255.34">4043 3344 0,'0'-21'15,"-21"0"-15,21 0 16,0 0-1,0 42 17,0 0-17,0 0-15,0 0 0,0 1 0,0 20 16,0-21-16,0 21 0,0 1 0,0-22 16,0 21-16,0-21 0,0 22 15,0-22-15,0 21 0,0-21 0,0 22 16,0-22-16,0 0 0,0 0 0,0 0 15,0-42 32,0 0-47,0 0 16,0 0-16,0 0 0,0-1 0,0 1 16,0-21-16,0 21 0,0-22 15,0 22-15,21-21 0,0 21 16,0-22-16,-21 22 0,21 0 0,0 0 15,1 0-15,-1 21 0,0 0 16,0 0-16,21 0 0,-20 21 16,-1-21-16,0 21 0,0 0 0,-21 22 15,21-22-15,0 0 0,-21 0 16,0 21-16,22-20 0,-22-1 0,0 0 16,0 0-16,0 0 0,0 0 0,0 1 15,0-1-15,0 0 16,0-42 15,0 0-15,0-1-16,0 1 0,0 0 15,0 0-15,0-21 0,21 20 0,0-20 16,0 21-16,0 0 0,22-22 16,-22 22-16,21 0 0,-21 0 0,22 0 15,-1 0-15,-21 21 0,21 0 0,-20 0 16,-1 0-16,0 21 0,0 0 15,0 0-15,-21 0 0,0 0 0,21 22 16,-21-22-16,0 0 0,0 21 16,0-20-16,0-1 0,0 21 15,-21-21-15,21 0 0,0 1 0,-21-1 16,21 0-16,-21 0 0,21 0 16,0 0-16,21-42 46,0 21-46</inkml:trace>
  <inkml:trace contextRef="#ctx0" brushRef="#br0" timeOffset="5772.48">5694 3429 0,'0'0'15,"-43"-21"-15,22 0 16,0 21-16,0 0 0,0 0 16,0 0-16,-22 0 0,22 0 0,0 21 15,0 0-15,0 0 0,-1 0 0,1 1 16,0-1-16,0 21 0,21-21 16,0 22-16,0-22 0,-21 21 0,21-21 15,0 0-15,0 1 0,0-1 0,0 0 16,0 0-16,0 0 15,21-21-15,0 0 0,0 0 16,0 0-16,1 0 0,-1 0 16,0 0-16,0-21 0,0 21 15,0-21-15,1 0 0,-1 0 0,0-1 16,-21 1-16,21 0 0,-21 0 0,21-21 16,-21 20-16,0-20 0,0 21 15,21-21-15,-21 20 0,0 1 0,22-21 16,-22 21-16,0 0 0,0 42 31,0 0-31,0 0 0,0 0 16,0 22-16,0-22 0,0 21 0,0-21 15,0 0-15,0 22 0,0-22 16,0 0-16,0 0 0,0 0 0,21 1 16,-21-1-16,21-21 0,-21 21 0,21-21 15,-21 21-15,21-21 0,0 0 16,1 0-16,-1 0 15,0 0-15,0-21 0,0 21 16,0-21-16,1 21 0</inkml:trace>
  <inkml:trace contextRef="#ctx0" brushRef="#br0" timeOffset="6187.59">6117 3493 0,'0'0'0,"0"-22"16,0 1-16,0 0 15,0 0 1,21 21-16,0 0 0,1-21 16,-1 21-16,0 0 0,0 0 0,21 0 15,-20 0-15,20 21 0,-21-21 0,21 21 16,-20 0-16,20 0 0,-21 1 16,0-1-16,0 0 0,1 21 0,-22-21 15,21 1-15,-21-1 0,0 0 16,0 21-16,0-21 0,0 1 0,-21-22 15,-1 21-15,1 0 0,21 0 16,-21-21-16,0 0 16,21-21-1,0 0 1,0 0-16,21-1 0,-21 1 16,21 0-16,-21 0 0,21-21 0,1-1 15,-1 22-15,-21-21 0,21 21 16,0-1-16,0-20 0,0 21 0,1 21 15,-1-21-15,-21 0 0,21 21 16,-21-22-16,21 22 16,0-21-1,0 21 1</inkml:trace>
  <inkml:trace contextRef="#ctx0" brushRef="#br0" timeOffset="6843.52">7070 3133 0,'0'-43'16,"0"22"0,0 42 31,0 1-47,0-1 0,0 21 15,0-21-15,0 22 0,0-22 0,0 21 16,0 0-16,0 1 0,0-1 15,0-21-15,0 22 0,-22-1 0,22-21 16,-21 21-16,21-20 0,0-1 0,0 0 16,0 0-16,-21 0 0,21 0 15,0 1-15,-21-22 16,21-22 15,0 1-31,0 0 16,0 0-16,21 0 0,0 0 0,-21-1 15,21 1-15,1-21 0,-1 21 0,0-22 16,0 22-16,0-21 16,0 21-16,1-22 0,20 22 0,-21 0 15,0 0-15,22 21 0,-22 0 0,0 0 16,0 0-16,0 0 0,-21 21 16,0 0-1,0 0-15,-21 1 0,0-1 16,0 0-16,0-21 15,-1 21-15,-20 0 0,21-21 0,0 21 16,0-21-16,-1 0 16,1 22-16,0-22 0,21 21 15,-21-21-15,21 21 16,0 0-16,0 0 16,0 0-16,0 1 0,21-22 15,0 21-15,0 0 16,1-21-16,-1 21 15,-21 0-15,21-21 0,0 21 16,0-21 0,0 0-1,1 0 17,-22-21-32,21 21 0,0-21 15,0 0-15</inkml:trace>
  <inkml:trace contextRef="#ctx0" brushRef="#br0" timeOffset="7364.14">8064 3344 0,'0'0'0,"0"-21"16,0 0-16,0 0 0,0 0 0,0 0 15,-21 21 1,0 0-16,0 0 15,0 0-15,0 0 0,-1 0 16,1 21-16,0 0 0,0 0 16,0 0-16,0 0 0,-1 1 0,1-1 15,21 0-15,-21-21 0,21 21 0,-21 0 16,21 0-16,0 1 0,0-1 16,0 0-16,21-21 15,0 0-15,0 21 0,1-21 16,-1 0-16,0 0 0,21 21 15,-21-21-15,1 0 0,-1 0 0,0 0 16,0 0-16,0 21 0,0-21 0,1 0 16,-22 22-1,0-1-15,0 0 16,-22-21 0,1 21-16,-21-21 15,21 0-15,-22 21 0,22-21 0,-21 0 16,21 21-16,-22-21 0,22 0 0,-21 0 15,21 0-15,0 0 0,-1 0 0,1 22 16,0-22-16,0 0 0,0 0 16,0 0-16,21-22 62,21 22-46,-21-21-16,21 0 0</inkml:trace>
  <inkml:trace contextRef="#ctx0" brushRef="#br0" timeOffset="9664.64">9588 18563 0,'22'0'157,"-1"0"-157,21 0 0</inkml:trace>
  <inkml:trace contextRef="#ctx0" brushRef="#br0" timeOffset="10748.71">11134 17865 0,'0'0'0,"-22"0"16,1 0-16,0 0 0,0 0 16,0 0-1,0 0 1,-1 0 78,1 0-79</inkml:trace>
  <inkml:trace contextRef="#ctx0" brushRef="#br0" timeOffset="13427.8">8784 3027 0,'-21'-21'0,"21"0"15,0-1 1,-21 22 0,21-21-16,0 0 15,0 0 16,0 0 1,21 42 15,0 0-32,0-21-15,-21 21 0,21-21 0,1 21 16,-1 1-16,0-1 0,21 0 15,-21 0-15,1 0 0,-1 0 0,0 1 16,0-1-16,21 0 0,-20 0 16,-1 0-16,21 0 0,-21 1 0,0-22 15,22 21-15,-22 0 0,0 0 16,0-21-16,0 21 0,1-21 16,-1 21-16,0 1 0,0-22 0,-21 21 15,21-21-15,-21 21 16,0 0-1,-21-21-15,0 21 16,0-21-16,0 21 0,-1-21 16,-20 22-16,21-22 0,0 21 0,0 0 15,-22-21-15,22 21 0,-21 0 16,21 0-16,-22-21 0,1 22 16,21-1-16,-22 0 0,22-21 0,-21 21 0,21 0 15,0-21-15,-1 21 0,1-21 16,0 22-16,0-22 0,0 21 15,0-21-15,21 21 16,-22-21 0,22-21 484,22 0-500,-22-1 15,21 22-15,0-21 0</inkml:trace>
  <inkml:trace contextRef="#ctx0" brushRef="#br0" timeOffset="14184.06">9991 3239 0,'-22'0'16,"1"0"15,0 0-31,0 0 15,0 0 32,42 21-15,0-21-32,0 0 15,0 0-15,1 0 0,20 0 16,-21 0-16,0 0 0,0 0 0,22 0 15,-22 0-15,0 0 16,21 0-16,-20 0 0,-1 0 0,0 0 16,0 0-16,0 0 0,0 0 15,1 0 1,-44 0 46,1 0-46,0 0-16,0 0 16,0 0-16,0 0 15,21 21 1</inkml:trace>
  <inkml:trace contextRef="#ctx0" brushRef="#br0" timeOffset="14548.91">9927 3429 0,'0'0'0,"-42"21"15,21-21 1,42 0 15,0 0-31,0 0 0,0 0 0,0 0 16,22 0-16,-22 0 0,0 0 0,21 0 15,-20 0-15,20 0 0,-21 0 16,0 0-16,0 0 0,1 0 0,-1-21 16,0 21-16,0 0 0,0 0 0,0 0 15,1 0-15,-22-21 110,21 21-110,-21-21 0,21 21 0,0-21 15</inkml:trace>
  <inkml:trace contextRef="#ctx0" brushRef="#br0" timeOffset="15279.9">11282 3281 0,'-21'0'16,"-1"-21"0,1 21-16,0 0 0,-21 0 15,21 0-15,-1 0 0,1-21 0,0 21 16,0 0-16,0 0 0,0-22 0,21 1 15,-22 21-15,22-21 0,-21 21 16,21-21-16,0 0 0,0 0 16,0-1-16,0 1 0,21 0 15,1 0-15,-1 0 0,0 21 16,0-21-16,0-1 0,0 22 0,1-21 16,20 0-16,-21 21 0,21-21 0,-20 21 15,20 0-15,-21-21 0,21 21 16,-20 0-16,-1 0 0,0 0 15,0 0-15,0 0 0,0 0 0,1 0 16,-1 0-16,0 0 0,-21 21 16,0 0-16,0 0 0,-21 0 15,0 1-15,-1-1 0,-20 0 0,21 0 16,-21 21-16,20-20 0,-20-1 16,0 21-16,21-21 0,-22 22 0,22-1 15,-21-21-15,21 21 0,-1-20 16,1-1-16,0 0 0,21 21 0,0-21 15,0 1-15,0-1 0,0 0 0,0 0 16,0 0-16,21 0 0,0-21 16,1 22-16,-1-22 0,21 0 0,-21 0 15,0 0-15,1 21 0,20-21 0,-21 0 16,0 0-16,22 0 0,-22 0 0,0 0 16,0 0-16,0-21 0,0 21 0,-21-22 15,22 22-15,-22-21 0,21 21 0,-21-21 16,0 0-16,0 0 0,0 0 15,0-1-15,0 1 0,-21 0 0,-1 0 16,22 0-16,-21 21 0,21-21 0,-21-1 16,0 22-16,0 0 0,0 0 15,-1 0-15,1 0 16,0 0-16,0 0 0,0 0 0,0 0 16,-1 0-16,1 0 0,21 22 0,0-1 15,-21-21-15,21 21 0,-21-21 0,21 21 16,0 0-1,21-21 1,0 0-16,0 0 16</inkml:trace>
  <inkml:trace contextRef="#ctx0" brushRef="#br0" timeOffset="15715.69">12086 3048 0,'-21'0'0,"42"0"0,-63 0 15,42-21-15,-21 21 16,-1 0-16,1 0 0,0 0 16,21 21-16,0 0 0,-21-21 0,21 21 15,-21 1-15,0-1 0,21 0 0,0 21 16,0-21-16,-22 1 0,22 20 0,-21 21 15,0-41-15,21-1 0,0 0 0,0 0 16,0 0-16,0 0 0,0 1 16,0-1-16,0 0 0,21 0 0,22 0 15,-22 0-15,0-21 0,21 0 16,-21 0-16,1 0 0,-1 0 0,0 0 16,21 0-16,-21 0 0,1 0 0,20 0 15,-21-21-15,0 21 0,22-21 0,-22 0 16,0 0-16,0 0 0,-21-1 0,21 1 15,0 0-15,1-21 0,-22 21 0,21-22 16,-21 22-16,0-21 0,0 21 0,0-22 16,0 1-16,0 21 0,0-22 15,-21 22-15,21 0 0,-22 0 0,1 21 16,0 0-16,0-21 0,0 21 16,0 0-16,-22 0 0</inkml:trace>
  <inkml:trace contextRef="#ctx0" brushRef="#br0" timeOffset="15806.63">12277 3112 0,'63'0'15</inkml:trace>
  <inkml:trace contextRef="#ctx0" brushRef="#br0" timeOffset="16392">13695 3344 0,'21'0'0,"0"0"15,-21-21 1,-21 21 0,0 0-16,0 0 15,-1 0-15,1 0 16,42 0 31,1 0-47,-1 0 0,21 0 0,0 0 15,1 0-15,-1 0 0,22 0 0,-1 0 16,1 0-16,20 0 0,-20 0 16,20 0-16,1 0 0,0-21 0,-22 21 15,22 0-15,-22 0 0,22 0 0,-21-21 16,-1 21-16,1 0 0,-1 0 0,1 0 15,-1 0-15,-21 0 0,-20-21 16,20 21-16,-21 0 0,0 0 0,-42 0 31,0 0-15,0 0-16,0 0 0,-1 0 16,1 0-16,-21 0 0,21 0 15,0 0-15,-22 0 0,22 0 0,0 0 16,-21 0-16,-1 0 0,22 0 0,-21 0 15,21 0-15,-22 0 0,1 0 16,0 21-16</inkml:trace>
  <inkml:trace contextRef="#ctx0" brushRef="#br0" timeOffset="16743.8">14118 3366 0,'0'0'16,"-42"0"-16,-1 21 0,1-21 0,0 0 0,-1 0 15,22 0-15,-21 0 0,21 21 0,0-21 16,-1 0-16,1 0 0,64 0 31,-22 0-15,21 0-16,0 0 0,1 0 0,20 0 15,1 0-15,-1 0 0,1 0 16,20 0-16,-20 0 0,-1 0 0,1 0 16,-1 0-16,1 0 0,-1 0 0,-20 0 15,20 0-15,-20 0 0,-1 0 0,0 0 16,1 0-16,-1 0 0,-21 0 15,0 0-15,0 0 0,1 0 0,-22-21 16,21 21-16,-21-21 31,-21 21-15,21-22-16,-22 22 0,1-21 16,21 0-16,-21 21 15,21-21-15,0 0 0,0 0 16,0-1-16</inkml:trace>
  <inkml:trace contextRef="#ctx0" brushRef="#br0" timeOffset="17188.82">15007 2921 0,'-21'0'15,"0"0"-15,21 21 16,0 0-16,0 1 15,0-1-15,21-21 16,0 21-16,0-21 0,0 21 0,1-21 16,20 0-16,-21 0 0,21 21 0,-20-21 15,20 0-15,-21 0 0,21 0 0,-20 21 16,20-21-16,-21 0 0,21 0 16,-20 0-16,-1 0 0,0 0 0,21 0 15,-21 22-15,1-22 0,-22 21 16,0 0-1,-22 0 1,1 0-16,0 0 0,-21-21 16,-1 43-16,22-22 0,-42 0 0,20 0 15,1 22-15,-21-22 0,20 21 16,-20-21-16,20 22 0,1-1 0,0-21 16,21 0-16,-22 22 0,22-22 0,-21 0 15,21 0-15,21 0 0,-22-21 0,22 21 16,-21 1-16,21-1 31,0-42 0,0-1-31,0 1 16,0 0-16</inkml:trace>
  <inkml:trace contextRef="#ctx0" brushRef="#br0" timeOffset="18429.11">17081 2794 0,'22'-42'15,"-22"21"1,0-1-16,0 1 0,0 0 15,0 0-15,0 0 16,0 0 0,-22 21-1,22 21 1,-21 0-16,21 0 0,0 0 16,0 0-16,-21 1 0,21 20 15,-21 0-15,21-21 0,0 22 0,-21-1 16,0 0-16,21 1 0,-22-1 0,22 0 15,-21 1-15,21-1 0,-21 0 16,0 1-16,21-1 0,-21 0 0,21 1 16,-21-1-16,-1-21 0,22 22 0,0-22 15,0 0-15,0 0 0,-21 0 16,42-42 31,-21 0-47,0 0 0,0 0 15,22-1-15,-22 1 0,21-21 16,-21 0-16,21 20 0,-21-20 0,0 0 16,21-1-16,0-20 0,0 21 0,1-1 15,-22 1-15,21 0 0,0-1 16,-21 1-16,21 0 0,0-1 0,0 1 16,-21 21-16,22 0 0,-1-1 0,0 1 15,-21 0-15,21 21 16,0-21-16,0 21 0,1 21 15,-1 0-15,-21 0 16,0 1-16,21 20 0,0-21 16,-21 21-16,21-20 0,-21 20 15,0 0-15,0 1 0,21-22 0,-21 21 16,22 0-16,-22 1 0,0-22 0,0 21 16,0 1-16,21-22 0,-21 21 15,0-21-15,0 22 0,21-22 0,-21 0 16,0 21-16,0-21 0,0 1 0,0-1 15,0 0-15,0 0 16,0 0-16,0-42 109,0 0-77,0 0-32,0 0 15,0-1-15</inkml:trace>
  <inkml:trace contextRef="#ctx0" brushRef="#br0" timeOffset="18960.14">16976 3175 0,'-22'0'0,"1"0"16,0 0-16,21 21 16,-21-21-16,42 0 47,0 0-32,0 0-15,1 0 0,20-21 16,-21 21-16,0 0 0,22-21 0,-22 21 15,21 0-15,-21 0 0,22-21 0,-22 21 16,0 0-16,0 0 0,0-21 0,0 21 16,1 0-1,-22-22 1,21 1 0,0 0-16</inkml:trace>
  <inkml:trace contextRef="#ctx0" brushRef="#br0" timeOffset="19539.72">18246 2180 0,'0'-42'16,"0"21"0,0 42 30,0 0-46,-22 0 0,22 0 0,0 22 16,0-22-16,0 21 0,-21 1 0,21-1 16,0 0-16,0 1 0,-21-1 15,21 0-15,0 1 0,0-1 0,0-21 16,0 0-16,0 22 0,0-22 0,-21 0 16,21 0-16,0-42 46,0 0-30,0 0 0,0-1-16,0 1 0,0 0 0</inkml:trace>
  <inkml:trace contextRef="#ctx0" brushRef="#br0" timeOffset="19780.18">17970 2434 0,'0'0'0,"0"-21"16,22 21 0,-1-21-1,21 21-15,-21 0 0,22-21 0,-1 21 16,0 0-16,1-21 0,-1 21 0,0 0 16,1 0-16,-1-22 0,-21 22 15,0 0-15,0-21 0,1 21 0,-44 0 47,1 0-47,0 0 0,0 0 0,-21 0 16</inkml:trace>
  <inkml:trace contextRef="#ctx0" brushRef="#br0" timeOffset="21299.63">11388 3048 0,'21'0'0,"0"0"0,0 0 15,-21-21-15,21 21 16,-21-21-16,0 0 16,21 21-16,-21-22 15,0 1 1,0 0-16,-21 21 16,21-21-16,-21 21 15,0 0-15,0 0 0,0 0 16,-1 0-16,1 0 15,0 0-15,-21 21 0,21-21 0,-1 21 16,1 0-16,0-21 0,0 22 0,-21-1 16,20 0-16,1 0 0,0 0 15,0 0-15,21 1 0,-21-1 16,21 0-16,-21 21 0,21-21 0,0 1 16,0-1-16,0 0 0,0 0 15,0 0-15,0 0 16,21-21-1,0 0-15,0 0 0,0 0 16,0 0-16,1 0 0,-1 0 16,0-21-16,21 21 0,-21-21 0,1 0 15,-1 21-15,0-21 0,0 0 0,0-1 16,0 22-16,1-21 16,-1 0-16,-21 0 0,0 0 0,21 21 0,-21-21 15,21-1-15,-21 1 0,0 0 16,0 0-16,0 0 15,0 0 1,0 42 15,0 0-15,0 0-16,0 0 16,0 0-16,0 1 0,0-1 0,0 21 15,-21-21-15,21 0 0,0 22 16,0-22-16,0 21 0,0-21 0,0 22 15,0-1-15,0-21 0,0 22 0,0-22 16,0 21-16,0-21 0,0 22 16,0-22-16,0 0 0,0 0 15,0 0-15,0 0 0,0 1 0,0-1 16,0 0-16,0 0 0,0 0 0,0 0 16,0 1-16,-21-22 15,0 21 1,-1-21-16,1 0 0,0 0 0,-21 21 15,21-21-15,-22 0 0,1 0 0,0 0 16,20 0-16,-20 0 0,0 0 0,-1 0 16,22 0-16,-21 0 0,21 0 15,0 0-15,-1 0 0,1-21 16,0 21-16,42 0 47,0-21-47,1 21 0,-1 0 15,0-22-15,0 22 0,0-21 16,0 21-16,-21-21 0,22 21 16,-1-21-16,-21 0 0,21 0 15,0-1-15</inkml:trace>
  <inkml:trace contextRef="#ctx0" brushRef="#br0" timeOffset="22116.58">11515 3069 0,'0'-21'15,"0"0"-15,0 0 16,-22 0-16,1 21 16,21-22-16,-21 22 0,21-21 0,-21 21 15,0 0-15,21-21 0,-21 21 0,-1 0 16,1 0-16,0 0 15,0 0-15,0 0 16,0 0-16,-1 0 0,1 0 16,0 21-16,21 0 0,-21 1 0,0-1 15,0 0-15,-1 0 0,1 0 16,21 0-16,0 22 0,-21-22 0,21 21 16,0-21-16,0 22 0,0-22 0,0 0 15,0 0-15,0 0 0,0 1 16,21-1-16,0 0 0,1-21 15,-1 0-15,0 0 0,0 0 16,0 0-16,0 0 0,1 0 16,-1 0-16,0-21 0,0 21 15,-21-21-15,21-1 0,0 22 0,1-21 16,-22 0-16,0 0 0,21 0 0,-21 0 16,21-1-16,-21 1 0,0 0 15,0 0-15,0 0 0,0 0 0,0-1 16,0 1-16,0 0 15,0 42 17,0 0-17,0 1-15,-21-1 16,21 0-16,0 0 0,0 0 16,0 22-16,0-22 0,0 21 0,0-21 0,0 22 15,0-22-15,0 21 0,0 0 16,0 1-16,0-22 0,0 21 15,0 1-15,0-22 0,0 21 0,0-21 16,0 0-16,0 22 0,0-22 0,0 0 16,0 0-16,0 0 0,0 1 15,0-1-15,0 0 0,0 0 16,-21-21-16,21 21 16,-22-21-16,1 0 0,0 21 0,0-21 15,0 0-15,-22 0 0,22 0 16,-21 0-16,0 0 0,-1 0 15,1 0-15,21 0 0,-22 0 0,1 0 0,21 0 16,-21-21-16,20 21 0,1 0 16,0 0-16,0 0 0,0 0 0,21-21 15,-21 21-15,21-21 32,21 21-17,21-21-15,-21 0 0,0 21 16,22-22-16,-1 1 0</inkml:trace>
  <inkml:trace contextRef="#ctx0" brushRef="#br0" timeOffset="23064.03">12213 3217 0,'0'0'0,"0"-42"16,0 21-16,-21 0 16,21 0-1,-21 21-15,0 0 16,-1 0-16,1 0 0,0 0 15,0 0-15,0 0 16,0 0-16,21 21 0,-22 0 16,1-21-16,0 21 0,0 0 0,0 22 15,0-22-15,21 0 0,-22 0 16,1 0-16,0 22 0,21-22 0,0 0 16,-21 21-16,21-21 0,0 1 0,-21-1 15,21 0-15,0 0 0,0 0 0,0 0 16,0 1-1,21-22-15,0 0 0,0 21 0,22-21 16,-22 0-16,0 0 0,0 0 16,0 0-16,22 0 0,-22 0 0,21 0 15,-21-21-15,0 21 0,1-22 16,-1 22-16,0-21 0,21-21 16,-21 21-16,-21 0 15,0-1-15,0-20 0,0 21 16,0 0-16,0-22 0,0 22 0,0 0 15,-21-21-15,0 21 0,0-1 0,21 1 16,-21 0-16,0 0 0,-1 0 16,1 21-16,0-21 15,0 21-15,0 0 0,0 0 16,-1 21-16,1 0 0,0-21 16,0 21-16,0 0 0,0 22 15,-1-22-15,1 0 0,21 21 0,0-21 16,-21 22-16,21-22 0,-21 0 0,21 0 15,0 22-15,0-22 0,0 0 0,0 0 16,0 0-16,0 0 0,21 1 16,0-22-16,-21 21 0,21-21 0,1 21 15,-1-21-15,21 0 0,-21 0 0,0 0 16,1 0-16,20 0 0,-21 0 16,0 0-16,22 0 0,-22 0 15,21-21-15,-21 0 0,0-1 0,1 1 16,-1 0-16,0 0 0,0-21 0,0 20 15,0-20-15,-21 21 0,0-21 16,0-1-16,0 1 0,0 21 0,0-22 16,0 22-16,-21-21 0,0 21 0,0 0 15,0-1-15,0 22 0,-22 0 16,22-21-16,0 21 0,-21 0 0,20 0 16,1 0-16,-21 0 0,21 21 15,0-21-15,-22 22 0,22-1 0,0 0 0,0-21 16,0 21-16,-1 0 0,22 0 15,-21 1-15,0-1 0,21 0 16,-21 0-16,21 0 0,0 0 16,0 1-16,-21-22 0,21 21 15,-21 0-15,21 0 0,-22-21 16,22 21-16</inkml:trace>
  <inkml:trace contextRef="#ctx0" brushRef="#br0" timeOffset="24159.47">4212 5440 0,'0'-21'16,"-21"0"-16,21-1 16,-21 22-16,21 22 31,-21-1-31,21 0 0,0 0 0,0 0 15,0 22-15,0-22 0,0 21 16,0 0-16,0 1 0,0-22 0,0 21 16,0 1-16,0-22 0,0 0 0,0 0 15,0 0-15,0 0 16,0 1-16,0-44 47,0 1-47,0 0 0,0 0 15,0 0-15,0-22 0,0 22 16,0-21-16,21 21 0,-21-22 0,21 1 16,0 21-16,0-21 0,0-1 0,22 22 15,-22 0-15,21 0 0,-21 0 16,22-1-16,-22 22 0,21 0 16,1 0-16,-22 0 0,21 0 0,-21 0 15,0 22-15,22-1 0,-22 0 16,0 21-16,0-21 0,-21 1 0,0 20 15,21-21-15,-21 0 0,0 22 0,0-22 16,0 0-16,0 0 0,-21 0 16,0 0-16,0-21 0,0 0 15,0 0-15,21-21 16,0 0 0,0 0-16,0 0 0,0-22 0,0 22 15,0 0-15,21-21 0,0-1 16,0 22-16,0-21 0,22 0 15,-22 20-15,0 1 0,21 0 0,-21 0 16,22 0-16,-22 21 0,21 0 0,-21 0 16,1 21-16,-1 0 0,0 0 15,0 0-15,0 22 0,0-22 0,-21 21 16,0-21-16,0 22 0,0-22 0,22 21 16,-22 1-16,0-22 0,0 21 15,0-21-15,0 0 0,0 22 0,0-22 16,0 0-16,0 0 0,-22-21 15,44-21 17,-1 0-32</inkml:trace>
  <inkml:trace contextRef="#ctx0" brushRef="#br0" timeOffset="25732.09">5842 5376 0,'0'-21'16,"-21"0"-1,0 0-15,-1 21 0,1 0 0,0 0 16,0 0-16,0 0 0,0 0 16,-1 0-16,1 0 0,0 21 15,0 0-15,0 0 0,0 1 0,-1 20 16,1-21-16,0 21 0,21 1 0,-21-1 15,21 0-15,0-20 0,0 20 16,0-21-16,0 21 0,0-20 0,21-1 16,0 0-16,0 0 0,1-21 15,-1 0-15,21 0 0,-21 0 0,0 0 16,1 0-16,-1-21 0,0 0 16,0 21-16,0-21 0,0-1 0,22 1 15,-22 0-15,-21-21 0,21 21 0,0-1 16,0-20-16,1 21 15,-22-21-15,21 20 0,-21-20 0,0 21 16,21 0-16,-21 0 0,21-1 0,-21 1 16,0 42-1,0 1 1,0-1-16,0 0 0,0 0 0,0 0 16,0 0-16,0 22 0,0-22 15,0 0-15,0 21 0,0-20 0,0-1 16,21 0-16,0 0 0,1 0 0,-1-21 15,0 21-15,0-21 0,0 0 0,0 0 16,1 0-16,-1 0 0,0 0 16,0-21-16,21 21 0,-20-21 15,-1 0-15,0 0 0,0 0 0,0-1 16,0 1-16,1 0 0,-1-21 16,-21 21-16,0-1 0,21-20 0,-21 21 15,0 0-15,0 0 0,21-1 0,-21 1 16,0 42 15,0 1-31,0-1 0,0 0 16,0 21-16,0-21 0,0 1 0,0-1 15,0 21-15,0-21 0,0 0 16,0 1-16,21-1 0,0 0 0,1-21 16,-1 21-16,21 0 0,-21-21 15,0 0-15,22 0 0,-22 0 16,21 0-16,-21 0 0,22-21 0,-1 0 15,-21 0-15,22 0 0,-22-1 0,0 1 16,21 0-16,-21-21 0,1 21 0,-22-22 16,21 22-16,0-21 0,0-1 15,-21-20-15,0 21 0,0-1 0,0-20 16,0-1-16,0 22 0,0 0 0,0-22 16,0 43-16,0-21 0,0 20 15,0 1-15,0 42 16,0 1-16,0 20 0,-21-21 15,21 21-15,0 22 16,0-22-16,0 1 0,0-1 0,0 21 16,0-20-16,0-1 0,0 0 0,0 1 15,0-1-15,0 0 0,0 1 0,0-22 16,0 21-16,0-21 0,0 1 16,0-1-16,0 0 0,0 0 15,0-42 1,0 0-1,21 0-15,-21-1 0,21 1 16,0 0-16,-21-21 0,22 21 0,-1-22 16,-21 22-16,21-21 0,0 21 0,0-22 15,-21 22-15,21 0 16,1-21-16,-22 20 0,21 22 0,-21-21 16,21 21-1,-21 21-15,0 1 16,-21-22-16,0 21 15,21 0-15,-22-21 0,1 21 0,0 0 16,0 0-16,0-21 0,0 22 16,21-1-16,-22-21 0,22 21 0,-21 0 15,0-21-15,21 21 0,0 0 16,0 1-16,-21-1 0,21 0 16,0 0-16,0 0 0,0 0 15,0 1 1,21-1-16,0-21 0,-21 21 0,21-21 15,1 0-15,-1 0 0,0 0 0,21 21 16,-21-21-16,1 0 0,20 0 0,0 0 16,-21 0-16,22 0 0,-1-21 15,0 0-15,1 21 0,-1-21 0,0-1 16,1 22-16,-1-21 0,-21 0 0,22 0 16,-1 0-16,-21 0 0,0-22 0,0 22 15,1 0-15,-1 0 16,0-22-16,-21 22 0,0 0 0,0 0 0,0 0 15,0 0-15,-21 21 0,0 0 16,-22 0-16,22 0 16,0 0-16,-21 21 0,20 0 0,1 0 15,0 0-15,0 0 0,21 1 0,-21-1 16,21 0-16,0 0 0,0 0 0,0 0 16,0 1-16,21-1 0,0 0 15,0 0-15,0-21 0,1 21 0,-22 0 16,21 1-16,0-22 0,0 21 0,0 0 15,-21 0-15,0 0 0,0 0 16,0 1-16,0-1 16,-21-21-16,0 0 15,0 21-15,0-21 0,-1 0 0,1 21 16,0-21-16,0 0 0,0 0 0,0 0 16,-1 0-16,1 0 0,21-21 15,-21 0-15,21 0 0,0-1 16</inkml:trace>
  <inkml:trace contextRef="#ctx0" brushRef="#br0" timeOffset="26383.72">9144 5038 0,'0'0'0,"0"-21"16,-21 21-16,21-22 16,-21 22-16,21 22 15,0-1 1,0 0-16,0 0 0,0 0 16,0 0-16,21 1 0,0-1 0,0 0 15,0 0-15,22 0 0,-22 0 0,21 1 16,-21-1-16,22 0 0,-1-21 15,0 21-15,1 0 0,-1-21 0,0 0 16,1 0-16,-1 0 0,0 21 0,-21-21 16,1 0-16,-1 0 0,0 0 0,0 0 15,-42 0 17,-21 0-32,20 22 0,-20-22 0,21 21 15,-21-21-15,-1 21 0,1 0 0,0 0 16,-1 22-16,-20-22 0,20 0 15,1 21-15,-21-21 0,20 22 0,1-1 16,0-21-16,-1 0 0,1 22 0,0-22 16,20 0-16,1 0 0,0 0 0,21 1 15,-21-22-15,21 21 16,21-21 0,0 0-1,0 0-15,-21-21 0,22 21 16,-1-22-16,0 1 0,0 0 0,0 0 15,22 0-15,-22 0 0</inkml:trace>
  <inkml:trace contextRef="#ctx0" brushRef="#br0" timeOffset="26683.55">10139 5398 0,'21'0'31,"0"0"-15,0 0-16,0 0 0,1 0 0,-1 0 16,0 0-16,0 0 0,0 0 0,22 0 15,-22 0-15,0 0 0,0 0 16,0 0-16,0 0 15</inkml:trace>
  <inkml:trace contextRef="#ctx0" brushRef="#br0" timeOffset="26931.48">10139 5630 0,'-21'22'15,"42"-22"17,0 0-17,0 0-15,0 0 0,0 0 0,1 0 16,-1 0-16,0 0 0,0 0 15,0 0-15,0 0 0,1 0 16,-1 0-16,0 0 0,0 0 16,0-22-1,0 22-15</inkml:trace>
  <inkml:trace contextRef="#ctx0" brushRef="#br0" timeOffset="27979.62">11112 5059 0,'0'0'0,"-21"0"0,0 0 0,0 0 16,0 0-16,21 21 15,0 0 1,0 0-16,21 1 16,0-1-16,0-21 0,0 0 0,1 0 15,20 21-15,-21-21 0,21 0 0,-20 0 16,20 0-16,0 0 0,1 0 15,-22 0-15,21 0 0,0 0 0,1-21 16,-1 21-16,0-21 0,1 21 0,-22-22 16,21 1-16,-21 21 0,1-21 15,-1 0-15,-21 0 0,0 0 16,0-1-16,0 1 16,0 0-16,0 0 0,-21 21 15,-1 0 1,1 0-16,0 21 15,0 0-15,21 0 0,0 1 0,-21-1 16,21 21-16,-21 0 0,-1 1 16,22-22-16,-21 21 0,21 1 0,0-1 15,-21 0-15,0 1 0,0-22 0,21 21 16,0 0-16,-21 1 0,21-1 0,-22-21 16,22 22-16,0-1 0,0-21 15,0 21-15,-21-20 0,21-1 16,0 0-16,0 0 0,0 0 15,0 0-15,-21-21 0,21-21 47,-21 0-31,21 0-16,-21 21 0,21-21 16,0 0-16,0-1 0,0 1 15,0 0-15,-21 21 16</inkml:trace>
  <inkml:trace contextRef="#ctx0" brushRef="#br0" timeOffset="28275.93">11218 5588 0,'0'0'0,"-21"0"0,42 0 47,0 0-47,1 0 0,-1 0 15,0 0-15,0 0 0,21 0 0,1 0 16,-22-21-16,21 21 0,1-21 16,-22 21-16,21 0 0,-21 0 0,22-21 15,-22 21-15,0 0 0,0 0 16,0 0-16,0 0 0,-21-22 0,0 1 47,22 0-16,-1 21-31,0 0 0,0-21 0</inkml:trace>
  <inkml:trace contextRef="#ctx0" brushRef="#br0" timeOffset="29143.29">12340 5207 0,'0'-42'16,"0"21"-16,-21-1 31,0 22-31,0 0 16,-1 0-16,1 22 0,0-1 16,0 0-16,0 0 15,21 0-15,-21 0 0,-1 1 16,22-1-16,0 0 0,-21 21 0,21-21 0,0 1 15,-21 20-15,21-21 0,0 0 16,0 22-16,0-22 0,0 0 0,0 0 16,0 0-16,21 22 0,0-43 15,-21 21-15,22 0 0,-1 0 0,0 0 16,0-21-16,0 21 0,22-21 0,-22 0 16,0 0-16,0 0 0,21 0 0,-20 0 15,-1 0-15,0 0 0,0-21 0,0 21 16,0-21-16,22 21 0,-43-21 15,21 0-15,0 0 0,0 21 0,0-22 16,1-20-16,-22 21 0,0 0 0,21 0 16,-21-22-16,0 22 0,0 0 0,0-21 15,0 20-15,0-20 16,0 21-16,0-21 0,-21 20 0,-1 1 16,1 0-16,21 0 0,-21 0 0,0 0 15,0 21-15,0-22 0,-1 22 0,1 0 16,0 0-16,0 0 0,0 0 15,0 0-15,-22 0 0,22 0 0,0 22 16,0-22-16,-22 21 0,22 0 0,0 0 16,0 0-16,0 0 0,0 1 0,-1-1 15,1 21-15,21-21 0,-21 0 16,21 1-16,0 20 0,0-21 0,0 0 16,0 22-16,0-22 0,0 0 15,0 0-15,0 0 0,0 0 0,21 1 16,0-1-16,1 0 0,-1 0 15,0-21-15,0 0 0,0 21 0,22-21 16,-22 0-16,0 0 0,0 0 0,0 0 16,0 0-16,22 0 0,-22-21 0,0 21 15,0-21-15,0 0 0,1 0 16,-1 21-16,0-22 0,0 1 0,0-21 16,-21 21-16,21 0 0,-21-1 0,22-20 15,-22 21-15,0-21 0,0 20 0,0-20 16,0 0-16,0 21 0,-22-22 15,1 22-15,21-21 0,-21 21 16,21-1-16,-21 1 0,0 0 0,0 21 16,-1 0-16,1 0 0,0 0 15,0 0-15,0 21 0,0-21 16,-1 21-16,1 1 0,21-1 16,-21 0-16,0 0 0,0 0 0,21 0 15,-21-21-15,-1 22 0,22-1 0,-21 0 16,21 0-16,0 0 0,0 0 15,0 1 1</inkml:trace>
  <inkml:trace contextRef="#ctx0" brushRef="#br0" timeOffset="29672.17">14118 5207 0,'0'0'0,"-21"0"0,0 0 15,0 0-15,-1 0 16,1 0-16,42 21 31,1-21-31,-1 0 16,21 0-16,-21 0 0,43 21 15,-22-21-15,22 0 0,-22 0 0,21 0 16,1 0-16,-1 0 0,-20 0 0,20 0 16,1 0-16,-22 0 0,22 0 0,-22 0 15,0 0-15,1 0 0,-1 0 16,0 0-16,1 0 0,-22 0 0,0 0 16,0 0-16,-42 0 31,21-21-31,-21 21 0,0 0 15,-22 0-15,22 0 0,0 0 0,-21 0 16,20 0-16,-20 0 0,0 0 0,21 0 16,-22 0-16,1 0 0,21 0 15,-22 0-15</inkml:trace>
  <inkml:trace contextRef="#ctx0" brushRef="#br0" timeOffset="29964.96">14097 5271 0,'0'0'0,"-21"21"0,0 0 0,21 0 15,42-21 1,-21 0 0,0 0-16,22 0 0,-1 0 0,0 0 15,22 0-15,-22 0 0,0 0 16,22 0-16,-22 0 0,22 0 0,-22 0 16,0 0-16,1 0 0,20 0 15,-20 0-15,-22 0 0,21 0 0,-21 0 16,22 0-16,-22 0 15,0 0-15,-42 0 32,0-21-32,-1 0 15,1 21-15,21-21 16,-21 21-16,21-22 0,-21 1 0,21 0 16,0 0-16,0 0 15</inkml:trace>
  <inkml:trace contextRef="#ctx0" brushRef="#br0" timeOffset="30375.72">14795 4805 0,'0'0'0,"-21"0"15,0 0-15,21 21 16,0 0-16,0 0 16,0 1-16,0-1 0,0 0 0,0 0 15,0 0-15,21 0 0,0-21 16,1 22-16,20-1 0,-21-21 0,0 21 15,22-21-15,-1 21 0,-21-21 0,21 0 16,1 0-16,-1 0 0,-21 0 0,22 0 16,-1 0-16,-21 0 0,0 0 15,0 0-15,1 0 0,-1 0 16,-21 21 0,0 0-16,-21-21 15,-1 22-15,1-1 0,0 0 16,-21 0-16,21 0 0,-22 0 0,1 1 15,21-1-15,-22 0 0,1 0 0,0 21 16,21-20-16,-22-1 0,1 0 0,21 0 16,0 0-16,-1 22 0,1-22 15,0 0-15,21 0 0,-21 0 16,21 0-16,0 1 0,-21-1 0,21 0 16,0 0-16,0 0 0,21-21 31,0 0-31,0 0 0,0 0 15,22 0-15</inkml:trace>
  <inkml:trace contextRef="#ctx0" brushRef="#br0" timeOffset="31197.25">17314 4720 0,'0'0'0,"0"-21"0,0 0 0,0 0 0,0 0 16,0-1-16,0 1 0,0 0 0,0 0 16,0 0-16,-21 21 15,0 0 1,0 0-16,21 21 0,-21 21 15,21-21-15,-22 22 0,1-1 0,21 22 16,0-22-16,0 21 0,-21-20 16,0 20-16,21 1 0,-21-22 0,21 0 15,0 1-15,0-1 0,-21 0 0,21 1 16,-22-22-16,22 21 0,-21-21 16,21 1-16,0-1 15,0 0-15,0-42 31,0 0-31,0-1 0,0 1 16,0 0-16,0 0 0,0-21 0,0 20 16,21-20-16,-21 0 0,22-1 15,-1 1-15,0 0 0,0-22 0,0 22 16,0-22-16,1 22 0,20-21 0,-21 20 16,21 1-16,-20 0 0,20-1 15,0 22-15,1 0 0,-22 0 0,21 0 16,0 21-16,-20 0 0,-1 0 15,0 0-15,21 21 0,-21 0 0,-21 0 16,22 21-16,-1-20 0,-21 20 16,0 21-16,0-20 0,0-1 0,0 0 15,0 22-15,0-22 0,0 1 0,0-1 16,0 0-16,0 1 0,0-1 16,0-21-16,0 21 0,0-20 0,-21-1 15,21 0-15,-22 0 0,22 0 0,0 0 16,0 1-16,-21-22 15,0 0 17,21-22-32,0 1 15,-21 0-15,0 0 0,0 0 16,-1 0-16,22-1 0</inkml:trace>
  <inkml:trace contextRef="#ctx0" brushRef="#br0" timeOffset="31420.33">17187 5038 0,'0'0'0,"-21"0"16,42-21-1,22 21 1,-22-22-16,0 22 16,21 0-16,1 0 0,-1-21 15,0 21-15,22 0 0,-22 0 0,0-21 16,1 21-16,-1 0 0,-21 0 0,22 0 15,-22 0-15,-42 0 32,-22 0-32,1 0 15</inkml:trace>
  <inkml:trace contextRef="#ctx0" brushRef="#br0" timeOffset="33983.14">3535 7345 0,'21'21'47,"-21"21"-32,0-20-15,0-1 0,0 21 16,0-21-16,0 22 0,0-1 15,0-21-15,0 21 0,0-20 0,0-1 16,0 21-16,0-21 0,0 0 16,-21 1-16,0-1 0,21 0 15,-22-21 17,22-21-17,0 0-15,0-1 0,0 1 0,0 0 16,0 0-16,22 0 0,-22-22 15,21 1-15,0 21 0,0-21 0,-21-1 16,42 1-16,-20 0 0,-1-1 0,21 1 16,-21 21-16,22 0 15,-1-1-15,-21 1 0,21 21 0,1 0 16,-22 0-16,21 21 0,-21 1 0,1-1 16,20 21-16,-21-21 0,0 22 15,-21-22-15,21 21 0,-21-21 0,22 22 16,-22-22-16,0 21 0,0-21 0,0 0 15,0 22-15,0-22 0,-22 0 16,1 0-16,0-21 16,21 21-16,-21-21 15,21-21 1,0 0-16,0 0 0,0 0 16,0 0-16,0-1 0,0 1 15,21-21-15,0 0 0,0 20 16,1-20-16,-1 0 0,-21-1 0,42 22 15,-21-21-15,0 21 0,1 0 0,-1-1 16,21 1-16,-21 21 0,0 0 16,1 0-16,-1 21 0,0 1 0,0-1 15,0 0-15,0 21 0,-21-21 0,22 22 16,-1-22-16,-21 21 0,0 1 16,0-22-16,21 21 0,-21-21 0,21 22 15,-21-22-15,21 0 0,0 21 0,1-21 16,-1 1-16,21-1 15,-21-21-15,0 0 0,22 0 16,-1 0-16,-21 0 0,22 0 0,-1 0 16,0 0-16,1-21 0,-1 21 0,-21-22 15,21 1-15,1 0 0,-22 0 0,21 0 16,-21 0-16,22-22 0,-22 22 16,0 0-16,-21-21 0,0-1 0,0 22 15,0-21-15,0-1 0,0 22 0,0-21 16,-21 21-16,0 0 0,0-1 15,-1 1-15,1 21 0,0 0 0,0 0 16,0 0-16,-22 21 0,22-21 0,0 43 16,0-22-16,0 0 0,0 21 15,-1 1-15,1-1 0,0 0 16,0-20-16,21 20 0,-21 0 0,21-21 16,0 22-16,0-22 0,0 0 0,0 0 15,21 0-15,0 1 0,0-22 16,0 0-16,1 0 0,-1 0 15,0 0-15,0 0 0,0 0 0,0 0 16,1-22-16,-1 1 0,0 21 0,0-21 16,0 0-16,-21 0 0,0 0 15,21-22-15,-21 22 0,22 0 0,-22 0 16,0-22-16,0 22 0,0 0 16,0 0-16,0 0 0,0 0 0,0 42 31,0 0-16,0 0-15,0 21 0,0-20 0,0-1 16,0 21-16,0-21 0,0 0 16,0 1-16,0-1 0,21 0 0,0 0 15,-21 0-15,21 0 0,0-21 0,0 0 16,22 22-16,-22-22 0,0 0 16,0 0-16,22 0 0,-1 0 0,-21 0 15,21-22-15,-20 1 0,20 21 16,-21-21-16,21 0 0,-20 0 0,20 0 15,-21-1-15,0 1 0,0 0 0,-21 0 16,0 0-16,22-22 0,-22 22 16,0 0-16,0 0 0,0 0 0,0 0 15,-22 42 17,22 0-32,0 0 0,-21 0 0,21 0 15,-21 1-15,21-1 0,0 0 0,0 21 16,0-21-16,0 1 0,0-1 0,21 0 15,0 0-15,-21 0 16,22-21-16,-1 0 0,0 21 0,0-21 16,21 0-16,-20 0 0,-1 0 0,21 0 15,-21 0-15,22 0 0,-22-21 16,21 0-16,-21 0 0,0 21 16,22-21-16,-22 0 0,0-22 0,21 22 15,-20-21-15,-1 21 0,-21-22 0,21 1 16,-21 0-16,21-1 0,-21 1 0,0 0 15,0-1-15,0 1 0,0 0 16,0-1-16,0 22 0,0 0 0,0 0 16,0 42-1,0 0-15,0 0 0,0 0 16,0 22-16,-21-1 16,21 0-16,0 1 0,0-1 0,0 0 15,0 1-15,0-1 0,0-21 0,0 22 0,0-1 16,0-21-16,0 0 0,-21 0 15,21 22-15,0-22 16,0 0-16,0 0 0,-21-21 0,21-21 31,0 0-15,21 21-16,0-21 0,-21 0 16,21-22-16,0 22 0,0 0 0,1-21 15,-1-1-15,-21 22 0,21-21 16,0-1-16,0 22 0,0 0 0,1 0 15,-1 0-15,0 0 0,-21-1 16,0 44 0,0-1-16,0 0 15,0 0-15,-21 0 0,0 0 0,-1 1 16,1-1-16,0 0 0,21 0 16,-21 0-16,0 0 0,0 1 0,21-1 15,0 0-15,0 0 0,0 0 0,0 0 16,0 1-16,0-1 15,21-21 1,-21 21-16,21-21 0,0 0 0,21 0 16,-20 0-16,-1 0 0,21 0 15,-21 0-15,22 0 0,-22-21 0,21 21 16,-21-21-16,22-1 0,-22 22 0,21-21 16,-21 0-16,22 0 0,-22 0 15,0 0-15,0-1 0,0-20 0,0 21 16,1 0-16,-22-22 0,0 22 15,0-21-15,0 21 0,0 0 0,0-1 0,0 1 16,0 0-16,-22 21 16,1 0-16,0 0 15,0 21-15,0 0 0,21 22 0,0-22 16,-21 0-16,21 0 0,0 0 0,0 22 16,0-22-16,0 0 15,0 0-15,21 0 0,-21 1 0,21-22 16,0 21-16,0 0 0,0 0 0,1-21 15,-22 21-15,21 0 0,0-21 0,0 22 16,0-1 0,-21 0-1,-21-21 1,0 21-16,0-21 16,0 0-16,-1 0 0,-20 0 0,21 0 15,0-21-15,0 0 0,-1 21 16</inkml:trace>
  <inkml:trace contextRef="#ctx0" brushRef="#br0" timeOffset="34631.94">8911 7070 0,'0'0'16,"-21"-21"-16,21-1 0,0-20 0,0 21 15,0 0-15,0 0 0,-21-1 16,21 44 15,0-1-31,0 0 16,21 21-16,0-21 0,0 1 0,0-1 16,1 0-16,20 0 0,-21 0 0,21 0 15,1 1-15,-22-1 0,21 0 16,1 0-16,-1-21 0,0 21 15,1-21-15,-1 0 0,-21 21 0,21-21 16,1 0-16,-22 0 0,21 0 0,-21 0 16,1 0-16,-1 0 0,0 0 0,-21 22 31,-21-1-31,-22-21 16,22 21-16,0 0 0,-21 0 0,21 0 15,-22 1-15,1-1 0,0 0 16,-1 0-16,1 21 0,0-20 0,-22 20 15,22-21-15,-1 0 0,1 22 16,0-22-16,-1 0 0,22 0 0,-21 0 16,21 0-16,0-21 0,21 22 0,-22-22 15,22 21 1,22-21 0,-1 0-16,0-21 15,0 21-15,0 0 0,0-22 16,1 22-16,-1-21 0,0 0 0,21 0 15,-21 21-15,22-21 0</inkml:trace>
  <inkml:trace contextRef="#ctx0" brushRef="#br0" timeOffset="34935.66">10054 7345 0,'21'0'47,"0"0"-47,1 0 16,-1 0-16,0 0 0,0 0 16,0 0-16,0 0 0,1 0 15,-1 0-15,0 0 16,0 0-16,0 0 15,0 0-15,1 0 16,-1 0-16,-21 21 47</inkml:trace>
  <inkml:trace contextRef="#ctx0" brushRef="#br0" timeOffset="35123.55">10118 7493 0,'0'0'0,"0"21"0,-22 0 16,22 1 0,22-22 15,-1 0-31,0 0 0,0 0 16,0 0-16,0 0 0,1 0 15,-1 0-15,0 0 0,0 0 16,0-22-16,0 22 0,-21-21 15</inkml:trace>
  <inkml:trace contextRef="#ctx0" brushRef="#br0" timeOffset="35852.23">11959 7070 0,'0'0'0,"0"-21"0,0-1 16,0 1 0,-21 21-16,0 0 15,0 0-15,-1 0 16,1 0-16,0 21 15,0 1-15,0-1 0,0 0 0,-1 21 16,1 1-16,0-1 0,0 0 0,0 1 16,0-1-16,-1 0 0,1 22 0,0-22 15,0 0-15,0 1 0,0-1 0,21 0 16,0-20-16,0 20 0,0-21 16,0 21-16,21-20 0,21-1 0,-21 0 15,0 0-15,22-21 0,-1 21 0,-21-21 16,22 0-16,-1 0 0,0 0 0,1 0 15,-1 0-15,0 0 0,-21-21 0,22 0 16,-22 21-16,21-21 0,-21 0 0,1 21 16,-1-22-16,0 1 15,-21 0-15,0 0 0,0 0 0,0 0 16,0-1-16,0 1 0,-21 0 0,0 0 16,-1 0-16,1 0 0,-21-1 0,21 22 15,0 0-15,-1 0 0,-20 0 0,21 0 16,-21 0-16,20 0 0,1 22 15,-21-1-15,21 0 0,0-21 0,-1 21 16,1 0-16,0 0 0,0 1 0,21-1 16,0 0-16,-21 0 0,21 0 15,0 0-15,0 1 0,0-1 16,21-21-16,0 0 0,0 0 16,0 0-16,1 0 0,20 0 15,-21 0-15,21-21 0</inkml:trace>
  <inkml:trace contextRef="#ctx0" brushRef="#br0" timeOffset="36335.94">12721 7218 0,'0'0'0,"-42"0"15,21-21 1,-1 21-16,1 0 0,0 21 15,0 0-15,0 0 16,0 0-16,21 1 0,-22-1 0,1 21 16,21-21-16,0 22 0,-21-22 0,21 21 15,-21-21-15,21 22 0,0-22 0,0 21 16,0-21-16,0 22 0,0-22 0,0 0 16,0 0-16,0 0 0,21 0 15,0 1-15,0-1 0,1 0 0,-1-21 16,0 21-16,0-21 0,0 0 0,22 0 15,-22 0-15,0 0 0,0 0 0,0 0 16,22 0-16,-22 0 0,0-21 0,0 0 16,0 21-16,-21-21 0,21-1 0,1 1 15,-22-21-15,21 21 0,-21-22 16,0 22-16,0-21 0,0 0 16,0-1-16,0 1 0,0 0 0,0 20 15,0-20-15,-21 21 0,-1 0 0,1-22 16,0 43-16,0-21 0,0 21 0,0-21 15,-1 21-15,1 0 0,0 0 16,0 0-16,0 21 0,0 0 0,-1 1 16,1-22-16,0 21 0,0 0 0,0 0 15,21 0-15,0 0 0,0 1 16,21-22 0,0 0-16,21 0 0</inkml:trace>
  <inkml:trace contextRef="#ctx0" brushRef="#br0" timeOffset="36787.69">14309 7366 0,'0'0'0,"-43"0"0,22 0 0,0 0 15,0 0-15,42 0 32,0 0-32,0 0 15,22 0-15,-22 0 0,21-21 0,0 21 16,1 0-16,-1 0 0,0 0 15,22 0-15,-22-21 0,1 21 0,-1 0 16,21 0-16,-20 0 0,-1 0 0,0 0 16,1 0-16,-1 0 0,0 0 0,-20 0 15,-1 0-15,0 0 0,0 0 16,-42 0 15,0 0-31,0 0 0,-22 0 0,22 0 16,0 0-16,0 0 0,-22 0 0,22 0 15,0 0-15,-21 0 0,21 0 0,-1 21 16,-20-21-16,21 0 0,-21 0 0,-1 0 16,1 21-16</inkml:trace>
  <inkml:trace contextRef="#ctx0" brushRef="#br0" timeOffset="37396.44">14351 7387 0,'-42'0'0,"211"-21"0,-296 42 0,63 0 0,22-21 16,21 0-16,0 0 0,0 22 0,21-1 31,21-21-31,0 0 15,21 0-15,1 0 0,-22 0 0,21 0 16,22 0-16,-22 0 0,0 0 0,22 0 16,-22 0-16,0 0 0,22 0 0,-1 0 15,-20-21-15,20 21 0,-20 0 0,20 0 16,-21-22-16,1 22 0,-1 0 16,0 0-16,-20-21 0,20 21 0,-42-21 15,21 21-15,-21-21 16,0 0-16,0 0 15,0-1-15,-21 22 0,21-21 16,-21 0-16,0 21 0,21-21 16,0 0-16,-22 0 0,1-1 0,0 22 15,21-21-15,-21 0 0,21 0 0,-21 0 16,0 21-16,-1 0 16,1 21-1,21 0 1,0 0-16,0 0 0,0 1 15,0-1-15,21-21 0,1 21 0,-1 0 16,0 0-16,0 0 0,0-21 16,22 22-16,-22-22 0,21 0 0,-21 0 15,22 21-15,-22-21 0,21 0 0,0 0 16,-20 0-16,-1 0 0,0 0 16,0 0-16,0 0 0,0 0 0,-42 0 31,0 0-16,0 0-15,-21 21 0,20-21 0,-20 21 16,21 0-16,-21 0 0,-1 1 16,1-1-16,21 21 0,-22-21 0,1 0 15,21 22-15,-21-22 0,20 21 16,1-21-16,-21 1 0,21-1 0,0 0 16,-1 0-16,22 0 0,0 0 0,0 1 15,0-1-15,0 0 16,22-21-1,-1 0-15,0 0 0,0-21 16,0 0-16,0 21 0</inkml:trace>
  <inkml:trace contextRef="#ctx0" brushRef="#br0" timeOffset="37895.53">17441 6752 0,'21'0'0,"-42"0"0,64 0 16,-22-21-16,0 21 16,-21 21-1,0 0-15,0 1 0,0-1 16,0 21-16,0 0 0,0-20 0,-21 41 15,21-21-15,-21 1 0,21-1 0,-22 0 16,1 22-16,21-22 0,-21 1 0,0-1 16,21-21-16,0 21 0,-21-20 15,21-1-15,-21 0 0,21 0 0,-22 0 16,22 0-16,0-42 47,0 0-47,0 0 0,0 0 15,0 0-15,0-22 0,0 22 16,0-21-16,0 21 0</inkml:trace>
  <inkml:trace contextRef="#ctx0" brushRef="#br0" timeOffset="38436.22">17335 6985 0,'0'0'16,"0"-42"-16,0 21 0,0-22 0,0 22 0,0 0 16,0-21-16,0 20 0,0 1 15,22 0-15,-1 0 0,0 21 16,0-21-16,0 0 0,0 21 15,1 0-15,-1-22 0,21 22 0,-21 0 16,22 0-16,-22 0 0,21 22 16,-21-1-16,0 0 0,22 0 0,-43 0 15,21 0-15,-21 22 0,0-22 0,0 21 16,0-21-16,0 1 0,-21 20 0,0-21 16,-1 0-16,-20 0 0,21 1 0,-21-1 15,20-21-15,1 21 0,0-21 0,-21 0 16,21 21-16,-1-21 15,1 0-15,21-21 16,0 0 0,21 21-16,22-21 0,-22-1 15,0 22-15,21-21 0,-20 21 0,20-21 16,0 21-16,1 0 0,-22 0 16,21 0-16,0 0 0,1 0 0,-22 0 15,21 0-15,-21 21 0,1 0 0,20-21 16,-42 22-16,21-1 0,-21 0 0,0 21 15,0-21-15,0 1 0,0-1 0,0 21 16,-21-21-16,0 0 0,0 1 0,-1-1 16,-20 0-16,21 0 0,-21 0 15,-1 0-15,1 1 0,0-1 0,20-21 16,-20 21-16,0-21 0,-1 0 0,22 21 16,-21-21-16,21 0 0,0 0 15,-1 0-15,1 0 0,0 0 0,0 0 16,0 0-16,0 0 15,-1-21-15,1 21 16,21-21-16,-21 21 16,0 0-16,0 0 15,0 0-15,-22 0 0,22 0 16</inkml:trace>
  <inkml:trace contextRef="#ctx0" brushRef="#br0" timeOffset="41048.83">3937 9250 0,'0'-21'0,"-21"42"31,0 0-31,21 21 16,0-20-16,0-1 0,0 21 16,0 0-16,-22 1 0,22-1 0,-21 0 15,21 1-15,0-1 0,0 0 0,-21 1 16,21-1-16,-21-21 0,21 22 16,-21-22-16,21 0 0,0 0 0,0 0 15,0 0-15,-21-42 31,21 0-31,0 0 16,0 0-16,0 0 16,0-22-16,0 22 0,0 0 0,0-21 15,21-1-15,-21 22 0,0-21 16,21-1-16,-21 22 0,21-21 16,0 21-16,0 0 0,-21-22 0,22 43 15,-1-21-15,0 0 0,0 21 0,0 0 16,0 0-16,1 0 0,-1 21 15,0 0-15,0 0 0,0 1 0,0-1 16,-21 0-16,22 21 0,-22-21 0,21 22 16,-21-22-16,0 0 0,0 21 15,0-20-15,0-1 0,0 21 0,0-21 16,0 0-16,0 1 0,-21-1 16,-1-21-1,22-21 16,0-1-31,0 1 0,0-21 16,0 21-16,22 0 0,-1-22 16,0 1-16,0 21 0,0-22 0,0 1 15,22 0-15,-22 21 0,21-22 0,-21 22 16,22 0-16,-1 21 0,-21 0 16,22 0-16,-22 0 0,0 0 0,0 0 15,21 21-15,-42 21 0,22-20 0,-1 20 16,-21-21-16,21 21 0,-21 1 15,0-1-15,0-21 0,0 22 16,0-1-16,0-21 0,0 21 0,0-20 16,0-1-16,0 0 0,0 0 0,0 0 15,21-21-15,0 21 0,0-21 16,1 0-16,20 0 16,-21 0-16,0 0 0,0-21 0,22 21 15,-22-21-15,21 0 0,1 0 16,-22 0-16,21-1 0,-21 1 0,0 0 15,22 0-15,-22-21 0,0 20 0,0-20 16,-21 21-16,0-21 0,0 20 16,0-20-16,0 21 0,0 0 0,0 0 15,0-1-15,-21 1 0,0 21 16,0 0-16,0 0 0,-1 0 0,1 0 16,0 0-16,0 0 0,0 0 15,0 21-15,-1 1 0,22 20 0,-21-21 16,0 21-16,0-20 0,21 20 0,0-21 15,0 21-15,-21 1 0,21-22 16,0 0-16,0 21 0,0-20 0,0-1 16,0 0-16,0 0 0,21-21 0,-21 21 15,21-21-15,0 0 0,0 0 0,1 0 16,-1 0 0,0-21-16,0 21 0,0-21 0,-21 0 0,21 0 15,1-1-15,-22 1 0,0 0 16,21 0-16,-21 0 0,21-22 15,-21 22-15,0-21 0,21 21 0,-21-22 16,0 22-16,0 0 0,0 0 0,0 0 16,0 42 15,0 0-31,0 0 0,0 0 16,21 22-16,-21-22 0,0 0 0,21 0 15,-21 22-15,0-22 0,22 0 16,-22 0-16,21 0 0,0-21 15,-21 21-15,21 1 0,0-22 0,0 0 16,1 0-16,-1 0 0,0 0 0,0 0 16,21 0-16,-20-22 0,-1 1 15,0 21-15,0-21 0,0 0 0,22 0 16,-43 0-16,21-1 0,0 1 0,0 0 16,-21-21-16,21 21 0,-21-1 15,0 1-15,0 0 0,0 0 0,0 0 16,0 0-16,0 42 15,0 0 1,0 0-16,0 0 16,-21 0-16,21 22 0,0-22 0,0 0 15,0 21-15,0-20 0,0-1 0,0 0 16,0 0-16,0 0 0,21 0 0,0 1 16,1-22-16,-1 21 0,0-21 15,0 0-15,0 0 0,0 0 0,1 0 16,-1 0-16,0 0 0,21 0 0,-21-21 15,1 21-15,-1-22 0,0 1 0,0 0 16,0-21-16,0 21 0,1-22 16,-22 22-16,21-21 0,-21-1 15,21 1-15,-21 0 0,21-1 0,-21 1 16,0-21-16,0 20 0,0 1 16,0 0-16,0 20 0,0-20 0,0 21 15,0 0-15,0 0 0,0-1 0,0 44 16,0-1-1,0 0-15,0 0 0,0 21 16,0-20-16,0 20 0,0 0 0,0 1 16,0-1-16,0 0 0,0 1 0,0-1 15,0-21-15,-21 21 0,0 1 16,21-22-16,-21 0 0,21 0 0,0 0 16,0 1-16,0-1 15,-22-21-15,22-21 16,0-1-1,0 1-15,0 0 0,22 0 16,-1 0-16,-21 0 0,21-22 0,0 22 16,0 0-16,-21 0 0,21 0 0,1-1 15,-1 1-15,-21 0 0,21 21 16,0 0-16,-21-21 0,21 21 16,-21 21-1,0 0 1,0 0-16,-21 1 15,21-1-15,-21 0 0,0 0 16,21 0-16,-21-21 0,21 21 16,-22 1-16,22-1 0,0 0 15,0 0-15,0 0 16,0 0-16,0 1 16,22-22-16,-1 0 15,0 0-15,0 0 0,0 0 0,0 0 16,1 0-16,20 0 0,-21 0 15,21 0-15,-20 0 0,20 0 0,0-22 16,-21 22-16,22-21 0,-22 21 0,21-21 16,1 0-16,-22 21 0,0-21 0,0 0 15,0-1-15,0 1 0,1 0 16,-22 0-16,0 0 0,0 0 0,0-1 16,0 1-16,0 0 15,-22 21-15,1 0 16,0 0-16,0 0 15,0 0-15,0 21 0,21 0 0,0 1 16,0-1-16,0 0 0,0 0 0,0 0 16,0 0-16,0 1 0,0-1 0,21 0 15,0 0-15,0 0 16,-21 0-16,0 1 0,21-22 0,-21 21 16,21 0-16,-21 0 0,0 0 15,0 0-15,-21 1 16,0-22-16,0 21 15,0-21-15,0 0 0,-1 21 0,1-21 16,0 0-16,0 0 0,0 0 0,0 0 16,-1 0-16,22-21 15,22 0-15</inkml:trace>
  <inkml:trace contextRef="#ctx0" brushRef="#br0" timeOffset="41748.46">8530 9186 0,'0'0'0,"-21"-21"0,0 0 0,0 21 0,21-21 15,0 0-15,-22 0 0,22-1 0,-21 1 16,21 0 0,-21 0-16,21 42 46,0 0-46,21 0 0,0 1 0,1 20 16,-1-21-16,-21 21 0,42 1 0,-21-22 16,0 21-16,1-21 0,20 1 0,0 20 15,-21-21-15,22 0 0,-1 0 16,0 1-16,1-1 0,-1-21 0,0 21 16,1-21-16,-1 0 0,-21 0 0,22 0 15,-1 0-15,-21 0 0,0 0 16,22 0-16,-22 0 0,0 0 0,-21-21 15,21 21-15,-21-21 16,0-1-16,-21 1 16,0 21-16,0 0 0,-1 0 15,-20 0-15,21 0 0,-21 21 0,-1 1 16,1-1-16,0 0 0,-1 0 16,-20 0-16,20 0 0,1 22 0,0-22 15,21 21-15,-22-21 0,1 22 0,21-1 16,-22-21-16,22 0 0,0 22 0,0-22 15,0 0-15,0 0 0,21 0 0,0 1 16,0-1-16,0 0 16,0-42 15,21 21-15,-21-21-16,21-1 0,0 1 15,0 0-15,-21 0 0,21 0 16,1 0-16,20-1 0,-21 1 0,21-21 15</inkml:trace>
  <inkml:trace contextRef="#ctx0" brushRef="#br0" timeOffset="42084.27">9800 9335 0,'-21'0'16,"42"0"15,0 0-15,0 0-16,1 0 16,-1 0-16,0 0 0,0 0 0,0 0 15,0 0-15,1 0 0,-1 0 0,0 0 16,0 0-16,0 0 15,0 0-15,-42 0 79,0 0-79,21 21 0</inkml:trace>
  <inkml:trace contextRef="#ctx0" brushRef="#br0" timeOffset="42347.07">9779 9504 0,'0'0'0,"0"21"16,21-21 31,0 0-47,0 0 0,1 0 15,-1 0-15,0 0 0,0 0 16,0 0-16,0 0 16,1 0-16,-1 0 31</inkml:trace>
  <inkml:trace contextRef="#ctx0" brushRef="#br0" timeOffset="43772.1">12044 9038 0,'0'0'0,"21"-21"15,-21 0-15,21 21 0,-21 21 47,0 0-47,0 0 0,0 1 0,0 20 16,0-21-16,0 21 0,0 1 0,0-1 16,-21 0-16,21 1 0,0-22 15,-21 21-15,21 1 0,0-1 16,0 0-16,0-21 0,-21 22 0,21-22 15,0 0-15,-22 21 0,22-20 0,0-1 16,0 0 0,0-42-1,0 0-15,0-1 16,22 1-16,-22-21 16,0 21-16,0 0 0,21-22 0,-21 22 15,21-21-15,0-1 0,-21 1 16,0 0-16,0-1 0,21 1 0,-21 0 0,21-1 15,-21 1-15,0 0 0,0-1 16,0 22-16,0 0 0,0 0 16,-21 21-16,0 0 15,21 21-15,-21 0 0,0 0 0,0 22 16,-1-22-16,1 21 0,-21 1 0,21-1 16,0 0-16,-1 1 0,-20-1 0,21-21 15,0 21-15,-22 1 0,22-1 16,0-21-16,0 22 0,0-22 0,21 0 15,0 0-15,-21 0 0,21-42 32,0 0-17,21 0-15,0 0 0,-21-1 0,21-20 16,0 21-16,-21 0 16,21-22-16,1 22 0,-1 0 0,0-21 15,0 21-15,0-1 0,0 22 0,1-21 16,-1 21-16,0 0 0,0 0 0,0 0 15,0 0-15,1 0 0,-1 0 0,0 21 16,0 1-16,0-1 0,0-21 16,-21 21-16,22 0 0,-1-21 15,-21 21-15,21 0 0,0-21 0,0 22 16,0-22-16,1 0 0,-1 0 16,21 0-16,-21 0 0,0 0 15,1 0-15,-1 0 0,0 0 0,21-22 16,-21 1-16,1 21 0,-1-21 0,-21 0 15,21 21-15,0-21 0,0 0 16,-21-1-16,0 1 0,21 0 0,-21 0 16,22 0-16,-22 0 0,0-1 0,0 1 15,0 42 1,0 1 0,-22-22-16,1 21 0,21 0 15,-21 0-15,21 21 0,0-20 0,-21-1 16,21 0-16,-21 21 0,21-21 15,0 1-15,0 20 0,0-21 0,0 0 0,0 0 16,0 22-16,0-22 0,21 0 16,0-21-16,0 21 0,22 0 0,-22-21 15,0 0-15,21 22 0,-21-22 0,22 0 16,-22 0-16,21 0 0,-21-22 16,22 22-16,-22-21 0,21 0 0,-21 0 15,22 0-15,-22 0 0,0-1 0,0-20 16,0 21-16,1-21 0,-22-1 0,0 22 15,0-21-15,0-1 0,0 1 0,0 0 16,0-1-16,0 1 0,-22 21 0,1 0 16,-21-22-16,21 22 15,-22 21-15,22 0 0,-21-21 0,0 21 16,20 0-16,-20 0 0,21 21 0,-21 0 16,20-21-16,1 22 0,0-1 0,0 0 15,0 0-15,21 0 0,-21 0 0,21 1 16,0-1-16,0 0 0,0 0 15,0 0-15,21 0 0,0-21 16,21 0-16,-21 0 0</inkml:trace>
  <inkml:trace contextRef="#ctx0" brushRef="#br0" timeOffset="44857.14">14668 9229 0,'-21'21'0,"42"-42"0,-63 42 16,21-21-16,0 0 0,42 0 31,0 0-31,0 0 0,0 0 16,22 0-16,-22 0 0,21 0 0,1 0 15,20 0-15,-21 0 0,22 0 0,-22 0 16,22 0-16,-1 0 0,-20-21 16,20 21-16,-21 0 0,22 0 0,-22 0 15,-21 0-15,22 0 0,-22 0 0,0 0 16,-42 0 15,0 0-31,0 0 0,-1 0 0,-20 0 16,21 0-16,-21 0 0,-1 0 15,1 21-15,0-21 0,-1 0 16,1 0-16,-22 0 0,22 0 0,0 0 16,-22 0-16,22 21 0,21-21 0,-22 0 15,1 0-15,21 0 0,0 0 0,0 0 16,-1 21-16,1-21 15,0 0-15,21 21 0,21 1 47,0-22-47,1 0 0,-1 0 0,21 0 16,-21 0-16,22 0 0,-1 0 16,0 0-16,22 0 0,-22 0 0,22 0 15,-1 0-15,-21 0 0,22 0 0,-1 0 16,-20 0-16,-1-22 0,0 22 0,1 0 15,-1 0-15,-21 0 0,0 0 16,1-21-16,-22 0 16,0 0-1,0 0-15,0 0 16,0-1-16,-22 1 0,22 0 16,0 0-16,0 0 0,0 0 0,-21-1 15,0 1-15,21 0 16,-21 0-16,21 0 0,-21 0 15,0 21-15,-1-22 16,1 22-16,21 22 47,0-1-47,21 0 16,1 0-16,-1-21 0,0 21 15,0 0-15,0-21 0,0 22 0,1-1 16,-1-21-16,0 21 0,0-21 0,21 0 15,-20 21-15,-1-21 0,0 0 0,21 0 16,-21 0-16,1 0 0,-1 21 0,0-21 16,0 0-16,0 0 15,0 0-15,-21 21 16,0 1-16,-21-22 16,0 21-16,0 0 0,0-21 0,0 21 15,-22 0-15,22 0 0,-21 1 0,-1-1 16,22 0-16,-21 0 0,0 0 0,-1 0 15,22 1-15,-21-1 0,-1 0 0,22 0 16,-21 0-16,21 0 0,0 1 16,-1-1-16,1 0 0,0 0 0,0-21 15,21 21-15,-21-21 0,21 21 16,21-21 0,0 0-1,0-21-15,0 0 0,22 0 0,-22 0 16</inkml:trace>
  <inkml:trace contextRef="#ctx0" brushRef="#br0" timeOffset="46424.04">17801 8784 0,'0'-21'0,"0"0"15,0 0-15,0 0 16,0-1-16,0 1 15,0 0 1,0 0-16,0 42 47,0 0-47,-21 22 16,21-1-16,0 0 0,0 1 0,-21-1 15,0 0-15,21 22 0,-22-22 16,1 0-16,21 1 0,0-1 0,-21 0 15,0-20-15,21 20 0,-21-21 0,21 0 16,0 22-16,0-22 0,0 0 16,0 0-16,0 0 15,0-42 17,0 0-17,0 0-15,0 0 0,0-1 16,0 1-16,0 0 0,0 0 15,0 0-15,0 0 0,0-1 0,0 1 16,0 0-16,0 0 0,0 0 0,0 0 16,0-1-16,0 1 0,0 0 15,0 0-15,0 0 0,0 0 16,0-1-16,0 1 0,21 0 0,-21 0 16,0 0-16,21 0 0,-21-1 15,0 1-15,0 0 0,21 0 16,-21 0-16,21 0 0,-21-1 0,22 22 15,-22-21-15,0 0 0,21 21 0,0-21 16,0 21-16,-21-21 16,21 21-16,-21-21 15,21 21-15,1 0 16,-22-22-16,21 22 16,0 0-16,0 0 15,0 0-15,0 0 16,1 0-16,-1 0 0,0 0 15,0 22-15,0-22 0,0 21 16,1 0-16,-1 0 0,0 0 0,-21 0 16,0 22-16,0-22 0,0 21 0,0-21 15,0 22-15,0-22 0,-21 21 0,0-21 16,-1 22-16,-20-22 0,0 21 16,21-21-16,-22 1 0,1-1 0,0 0 15,20 0-15,-20-21 0,21 21 0,-21-21 16,20 0-16,1 0 0,0 0 15,0 0-15,21-21 16,21 0 0,0 21-16,0-21 15,1 0-15,-1 21 0,0-22 0,21 22 16,-21 0-16,22-21 0,-22 21 0,21 0 16,1 0-16,-1 0 0,0 0 0,1 0 15,-1 0-15,0 21 0,1-21 0,-1 22 16,0-1-16,-21 0 0,22 0 0,-43 0 15,21 0-15,-21 1 0,0-1 16,0 0-16,0 0 0,-21 0 0,0 0 16,-1 1-16,-20-1 0,0 0 0,-1 0 15,1 0-15,0-21 0,21 21 0,-22 1 16,1-22-16,0 0 0,20 21 0,-20-21 16,21 0-16,0 0 0,0 0 15,-1 0-15,1 0 0,0 0 0,0 0 16,21-21-16,-21-1 15,21 1-15,0 0 16,0 0-16,0 0 16,21 0-16,-21-1 0,21 1 15,0 0-15</inkml:trace>
  <inkml:trace contextRef="#ctx0" brushRef="#br0" timeOffset="46739.86">19304 8234 0,'0'0'0,"-21"0"32,0 0-32,21 21 0,-22 0 15,22 0-15,-21 1 0,21-1 0,-21 21 16,21-21-16,0 22 0,0-22 0,0 21 15,0 0-15,0-20 0,0 20 0,0 0 16,0-21-16,0 22 0,0-22 16,0 21-16,0-21 0,-21 1 0,21-1 15,0 0-15,0 0 0,0 0 16,-21-21-16,21 21 0,-21-42 47,-1 0-47</inkml:trace>
  <inkml:trace contextRef="#ctx0" brushRef="#br0" timeOffset="47047.68">18923 8594 0,'21'0'31,"0"0"-31,0 0 0,1 0 0,20 0 15,-21 0-15,21-21 0,1 21 0,-22 0 16,21 0-16,1-22 0,-1 22 16,0 0-16,1 0 0,-1-21 0,0 21 15,1 0-15,-22 0 0,21 0 0,-21 0 16,0 0-16,1 0 0,-1 0 16,-21 21-1,-21-21 1,-1 0-1,1 22-15,0-22 0,0 0 16,0 0-16,0 0 0,-1 21 16,-20-21-16,21 0 0,-21 21 0,-22-21 15,22 21-15</inkml:trace>
  <inkml:trace contextRef="#ctx0" brushRef="#br0" timeOffset="49591.05">3768 11684 0,'0'0'0,"0"-42"16,0 21 0,0-1-1,0 44 17,0-1-32,0 0 0,0 0 15,0 0-15,0 22 0,0-22 0,0 0 16,21 21-16,-21 1 0,21-22 15,-21 21-15,0-21 0,0 22 0,0-22 16,0 0-16,21 0 0,-21 0 0,0 0 16,0-42 15,0 0-15,-21 0-16,21 0 0,0 0 15,0-22-15,0 22 0,0 0 16,0-21-16,0 20 0,0-20 0,0 21 15,21-21-15,0-1 0,0 1 0,1 21 16,-1-22-16,0 22 0,21 0 16,-21 0-16,1 21 0,-1 0 0,21 0 15,-21 0-15,0 0 0,1 21 0,-1 0 16,0 22-16,0-22 0,0 21 16,0-21-16,-21 22 0,22-22 0,-22 21 15,21-21-15,-21 22 0,0-22 0,0 21 16,0-21-16,0 0 15,0 1-15,0-1 0,0 0 0,0 0 16,-21-21-16,-1 0 16,22-21-1,0 0-15,0 0 16,0-1-16,0 1 0,0-21 0,22 21 16,-1-22-16,-21 22 0,21-21 0,0 0 15,0 20-15,-21-20 0,21 21 16,1-21-16,-1 20 0,0 22 0,0-21 15,0 21-15,0 0 0,1 0 16,-22 21-16,0 1 16,21-1-16,-21 0 0,21 21 15,-21-21-15,0 22 0,0-22 0,0 21 16,21 1-16,-21-22 0,21 21 0,0-21 16,-21 22-16,22-22 0,-1 21 15,0-21-15,0 0 0,21 1 0,-20-1 16,-1-21-16,21 21 0,-21-21 0,22 0 15,-1 0-15,-21 0 0,21 0 16,1 0-16,-22-21 0,21 21 0,-21-21 16,22-1-16,-22 1 0,0 0 0,0 0 15,0-21-15,1 20 0,-1-20 0,-21 21 16,21-21-16,-21 20 0,0-20 16,0 0-16,0 21 0,0-22 15,0 22-15,-21 0 0,0 0 0,-1 0 16,1-1-16,0 22 0,0 0 0,0 0 15,0 0-15,-22 22 0,22-22 16,0 21-16,0 0 0,0 21 0,-1-21 16,1 1-16,21 20 0,0 0 0,0-21 15,0 22-15,0-22 0,0 21 16,0-21-16,0 1 0,0-1 0,0 0 16,21 0-16,1-21 0,-1 0 15,0 0-15,0 0 0,0 0 16,0-21-16,1 21 0,-1-21 15,0 0-15,0-1 0,0 1 16,0 0-16,-21 0 0,22 0 0,-1-22 16,-21 22-16,0 0 0,21 0 0,-21 0 15,0 0-15,21-1 0,-21 1 16,0 42 0,0 1-1,0-1-15,0 0 0,0 0 0,0 0 16,0 0-16,0 22 0,0-22 15,0 0-15,0 0 0,0 0 0,0 1 16,0-1-16,21 0 0,0-21 0,1 21 16,-1-21-16,0 0 0,21 0 15,-21 0-15,1 0 16,-1 0-16,0-21 0,21 21 0,-21-21 16,1 0-16,20-1 0,-21 1 0,0 0 15,0 0-15,1-21 0,-1 20 0,-21 1 16,0 0-16,21 0 0,-21 0 15,0 0-15,0-1 0,0 1 0,0 42 32,0 1-17,-21-1-15,21 0 0,0 21 16,0-21-16,0 1 0,0-1 0,0 21 16,0-21-16,0 0 0,0 1 0,0-1 15,21 0-15,0-21 16,0 0-16,0 0 0,1 0 15,-1 0-15,0 0 0,0 0 16,0-21-16,22 0 0,-22 21 0,0-43 16,0 22-16,0 0 0,0 0 0,-21-22 15,22 1-15,-1 21 0,-21-21 0,0-1 16,0 1-16,21 0 0,-21-1 16,0 1-16,0 21 0,0-22 0,0 1 15,0 21-15,0 0 0,0 0 0,0-1 16,-21 44-1,21 20 1,0-21-16,0 21 0,0-20 0,0 20 16,0 0-16,0 1 0,-21-1 0,21-21 15,0 21-15,-22 1 0,22-22 0,0 21 16,0-21-16,-21 1 0,21-1 16,-21 0-16,21 0 0,-21 0 0,21-42 46,0 0-46,21 0 0,0 0 16,0-1-16,1 1 0,-1 0 16,0 0-16,0 0 0,0-22 0,0 22 15,-21 0-15,22 0 0,-1 0 0,0 21 16,-21-21-16,0 42 31,-21-21-15,0 21-16,21 0 0,-22 0 0,1-21 15,0 21-15,0 1 0,21-1 16,-21 0-16,21 0 0,-21 0 16,21 0-16,0 1 0,0-1 15,0 0-15,0 0 0,0 0 0,21 0 16,0-21 0,0 22-16,0-22 0,0 0 0,22 0 15,-22 0-15,0 0 0,21 0 16,-20 0-16,-1-22 0,21 22 0,-21-21 15,0 0-15,22 21 0,-22-21 0,0 0 16,0 0-16,0-1 0,1 22 16,-1-21-16,0 0 0,-21 0 0,0 0 15,0 0-15,0-1 0,0 1 16,0 0-16,0 42 31,0 0-31,0 1 0,0-1 16,0 0-16,0 0 0,0 0 15,21 0-15,-21 1 0,21-1 16,-21 0-16,0 0 0,0 0 16,0 0-16,0 1 15,0-1-15,-21 0 16,0-21-16,0 0 16,21-21-16</inkml:trace>
  <inkml:trace contextRef="#ctx0" brushRef="#br0" timeOffset="50159.72">8340 11218 0,'0'0'0,"-22"-21"0,1 21 16,21-21-16,0 42 31,0 0-31,21 1 15,1-22-15,-1 21 0,21 0 0,-21 0 16,22 0-16,-1 0 0,0 1 0,-21-22 16,22 21-16,-1 0 0,0-21 15,1 0-15,-1 0 0,0 0 0,-20 21 16,20-21-16,-21 0 0,21 0 0,-20 0 16,-1 0-16,-42 0 31,-1 21-16,1-21-15,-21 21 0,21 1 0,-22-1 16,22 21-16,-21-21 0,0 0 16,20 22-16,-20-22 0,0 21 15,-1-21-15,22 22 0,-21-22 0,21 21 16,-22-21-16,22 1 0,0 20 0,0-21 16,0 0-16,21 0 0,0 1 15,0-1-15,21-42 31,21-1-31,-21 22 16,1-21-16,20-21 0,0 21 16,1 0-16,-1-22 0</inkml:trace>
  <inkml:trace contextRef="#ctx0" brushRef="#br0" timeOffset="50403.54">9758 11409 0,'21'21'16,"0"-21"-1,0 0 1,0 0-16,1 0 0,-1 0 16,21 0-16,-21 0 15,0 0-15,1 0 0,-1 0 0,0 0 16,0 0-16,-42 0 31,0 0-15</inkml:trace>
  <inkml:trace contextRef="#ctx0" brushRef="#br0" timeOffset="50563.97">9821 11578 0,'0'21'0,"0"-42"0,-21 64 0,0-22 15,21 0 1,0 0-16,21-21 15,0 0 1,0 0-16,1 0 0,-1 0 0,0 0 16,0 0-16,0-21 0,0 0 0,22 21 15,-22 0-15,0-21 0,0 21 0,0-22 16,1 1-16</inkml:trace>
  <inkml:trace contextRef="#ctx0" brushRef="#br0" timeOffset="51863.5">11853 11176 0,'-42'-21'16,"42"0"-1,0 0 1,0-1-16,0 1 0,0 0 15,21 0-15,0 0 16,0 0-16,1 21 0,-1 0 16,0 0-16,0 0 0,21 0 0,-20 0 15,-1 0-15,0 42 16,0-21-16,0 21 0,0 1 0,1-1 16,-22 22-16,21-22 0,-21 21 0,0-20 15,0-1-15,-21 0 0,-1 22 0,-20-22 16,21-21-16,-21 22 0,-1-1 0,22-21 15,-21 0-15,-1 22 0,1-22 16,0-21-16,21 21 0,-22 0 0,22-21 16,0 0-16,0 0 0,0 0 0,-1 0 15,1 0-15,0-21 0,21 0 0,-21 21 16,21-21-16,0 0 0,0-22 0,0 22 16,-21 0-16,21-21 0,0 20 0,0-20 15,0 21-15,0 0 16,0-22-16,0 22 0,0 0 15,21 21-15,0 0 0,0 0 16,0 0-16,1 21 0,-22 0 0,21 1 16,0-1-16,0 0 0,0 0 0,0 0 15,1 22-15,-1-22 0,0 0 16,21 0-16,-21 0 0,1-21 0,-1 21 16,0 1-16,0-22 0,0 21 0,22-21 15,-22 0-15,0 0 0,21 0 0,-21 0 16,1 0-16,20 0 0,0 0 15,-21-21-15,22 21 0,-22-22 0,21 1 16,1 0-16,-22 0 0,21 0 16,-21-22-16,0 22 0,1-21 0,-1 21 15,0-22-15,0 1 0,0 0 0,-21 21 16,0-22-16,0 22 0,0 0 0,0 0 16,0 42-1,0 0-15,0 0 16,-21 22-16,0-22 0,21 21 15,-21-21-15,21 22 0,0-1 0,0 0 16,0-21-16,0 22 0,0-1 16,0-21-16,0 0 0,0 22 0,0-22 0,21 0 15,0 0-15,0 0 0,0-21 16,1 0-16,-1 22 0,21-22 0,-21 0 16,0 0-16,1 0 0,20-22 0,-21 1 15,0 0-15,22 21 0,-22-21 16,0 0-16,0-22 0,0 22 0,0-21 15,-21 0-15,0-1 0,0 1 0,0 0 16,0-1-16,0-20 0,0 20 0,-21 1 16,0 0-16,0-1 0,-21 1 0,20 21 15,-20 0-15,21 0 0,-21 21 0,20 0 16,1 0-16,0 0 16,0 21-16,0 0 0,21 21 15,0-21-15,0 1 0,0-1 0,0 0 16,21 0-16,0 0 0</inkml:trace>
  <inkml:trace contextRef="#ctx0" brushRef="#br0" timeOffset="52232.31">15071 11218 0,'0'0'16,"-22"0"-16,1 0 0,0 0 0,42 0 31,0 0-31,1 0 0,20 0 16,-21 0-16,21 0 0,1 0 0,-1 0 15,0 0-15,1 0 0,20 0 0,-20 0 16,-22 0-16,21 0 0,0 0 0,-20 0 16,-1 0-16,0 0 0,0 22 15,-21-1 1,-21-21 0,0 0-16,0 21 0,-22-21 0,1 0 15,21 0-15,-22 21 0,-20 0 0,21-21 16</inkml:trace>
  <inkml:trace contextRef="#ctx0" brushRef="#br0" timeOffset="52452.18">14944 11388 0,'232'-43'16,"-464"86"-16,189-43 0,1 21 0,21-21 0,-22 0 16,22 0-16,0 0 0,42 0 31,0 0-31,22 0 0,-22 0 0,21 0 16,1 0-16,20 0 0,-21 0 15,22 0-15,-1 0 0,1 0 0,-1 0 16,1 0-16,-1 0 0,-20-21 15,20 21-15,-20 0 0,-1 0 0,-21 0 16,21 0-16,-20-21 0,-1 21 0,0 0 16,-21-22-1,0 1-15,0 0 16,0 0-16,0 0 16</inkml:trace>
  <inkml:trace contextRef="#ctx0" brushRef="#br0" timeOffset="52823.97">15663 11028 0,'0'0'0,"-21"-42"16,0 42-16,21 21 47,21 0-47,0-21 16,0 21-16,1-21 0,-1 0 15,0 21-15,0-21 0,21 0 0,-20 0 16,-1 21-16,21-21 0,-21 0 0,0 0 15,22 0-15,-22 22 0,21-22 0,-21 0 16,1 0-16,-1 21 0,-21 0 16,0 0-16,0 0 0,0 0 15,-21 1-15,-1-1 16,1 0-16,0 0 0,0 0 0,-21 22 16,20-22-16,-20 21 0,21-21 0,-21 22 15,20-1-15,-20-21 0,0 21 0,21-20 16,-22-1-16,22 21 0,-21-21 0,21 0 15,-1 1-15,1-1 0,21 0 16,0 0-16,21-21 16,1 0-1,-1 0-15,0-21 0,21 0 16,-21 21-16,22-21 0,-1-22 0</inkml:trace>
  <inkml:trace contextRef="#ctx0" brushRef="#br0" timeOffset="53283.22">18373 10880 0,'-22'0'15,"44"0"-15,-65 0 0,43-21 0,-21 21 0,0-22 16,0 22-16,0-21 0,-22 21 0,22 0 16,0 0-16,-21 0 0,20 0 15,1 0-15,-21 0 0,21 21 0,-22 1 16,22-1-16,-21 0 0,21 0 0,0 21 16,-1-20-16,1 20 0,0 0 0,0 1 15,21-22-15,-21 21 0,21 0 0,0-20 16,0 20-16,0-21 0,21 21 0,21-20 15,-21-1-15,22 0 0,-22-21 0,42 21 16,-20 0-16,-1-21 0,22 0 16,-1 0-16,-21 0 0,22 0 0,-1 0 15,1 0-15,-22 0 0,1 0 16,-1 0-16,0-21 0,1 21 0,-22 0 16,0 0-16,-21-21 0,0 0 15,0 0 16,0-1-15,0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47:5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1524 0,'0'-21'62,"0"0"1,0 0-16,0-1-32,0 1 1,0 0 0,0 42 46,0 0-62,0 1 0,0-1 16,0 0-16,0 21 0,0-21 15,0 1-15,0 20 0,0-21 16,0 21-16,0 1 0,0-22 0,0 21 16,0-21-16,0 22 0,0-22 15,0 21-15,0-21 0,0 1 0,0-1 16,0 0-16,0 0 0,0 0 16,0 0-16,0 1 0,0-1 15,0 0-15,0 0 16,0 0-1,0 0 17,21-21-32,-21-21 31,0 0-15,0 0-1,0 0-15,0 0 0,21-1 16</inkml:trace>
  <inkml:trace contextRef="#ctx0" brushRef="#br0" timeOffset="603.16">2286 1609 0,'0'0'15,"0"-21"-15,0-1 0,0 1 32,-21 21-1,21 21-31,0 1 16,-21-1-16,21 0 0,-22 0 15,22 0-15,0 0 0,0 22 0,0-22 16,0 21-16,-21-21 0,21 1 15,0 20-15,0-21 0,0 21 0,0-20 16,0-1-16,0 0 0,0 0 16,21 0-16,1 0 0,-22 1 0,21-1 15,0 0-15,0-21 0,0 21 16,0-21-16,1 21 0,-1-21 16,21 0-16,-21 0 0,0 0 0,1 0 15,20 0-15,-21 0 0,0 0 16,22-21-16,-22 0 0,21 0 0,-21 0 15,0-1-15,1 1 0,20 0 16,-21 0-16,0 0 0,-21-22 0,0 22 16,21-21-16,-21 21 0,0-22 0,0 1 15,0 21-15,-21-21 0,0 20 16,21 1-16,-21 0 0,-21 0 0,20 0 16,1 0-16,0 21 0,0 0 15,0 0-15,0 0 0,-22 0 0,22 0 16,0 0-16,0 0 0,0 0 15,21 21-15,-22 0 0,1-21 0,21 21 16,-21-21-16,21 21 16,0 0-16,0 1 15,21-22 1,0 0 0,1 0-16,-1 0 0,0 0 0</inkml:trace>
  <inkml:trace contextRef="#ctx0" brushRef="#br0" timeOffset="1150.85">3196 1609 0,'0'0'0,"0"-21"15,-21 21 16,21 21-31,-21 0 16,0 0-16,-1 0 0,22 22 16,0-22-16,0 0 0,-21 0 15,21 0-15,0 0 0,-21 22 0,21-22 16,0 0-16,0 0 0,0 0 0,0 1 16,0-1-16,0 0 0,0 0 15,0 0-15,0 0 16,0 1-16,21-22 0,0 21 15,1-21-15,-1 0 16,0 0-16,0 0 0,0 0 16,0 0-16,1 0 0,-1 0 15,0 0-15,0-21 0,0 21 0,0-22 16,1 1-16,-1 21 0,0-21 0,0 21 16,0-21-16,-21 0 0,21 0 15,-21-1-15,22 1 0,-22 0 0,0 0 16,0 0-16,0 0 0,0-22 0,0 22 15,0 0-15,-22 0 0,1 0 16,0-1-16,0 1 0,0 0 16,0 21-16,-1-21 0,1 21 15,0 0-15,0 0 0,0 0 0,0 0 16,-1 0-16,1 0 16,0 0-1,0 21-15,21 0 16,-21 0-1</inkml:trace>
  <inkml:trace contextRef="#ctx0" brushRef="#br0" timeOffset="2256.23">5186 1312 0,'0'0'0,"0"-21"0,21 0 16,-21 0-16,0 0 0,0 0 0,0-1 16,0 1-16,0 0 0,-21 0 15,0 21-15,-1 0 16,1 0-16,0 0 0,0 0 0,-21 0 16,20 0-16,-20 21 0,0-21 15,-1 21-15,22 0 0,-21 1 0,0-1 16,-1 0-16,1 0 0,0 0 15,-1 22-15,1-22 0,21 21 0,-22 0 16,22-20-16,0 41 0,0-21 0,21 1 16,0 20-16,0-20 0,0-1 15,0 21-15,0-20 0,0-22 16,0 21-16,21 1 0,0-22 16,-21 0-16,21 0 0,1 0 0,-1 0 15,0 1-15,0-1 0,0-21 0,0 21 16,1-21-16,-1 0 0,0 0 15,21 0-15,-21 0 0,1 0 0,-1 0 16,0 0-16,0 0 0,0 0 0,0-21 16,1 0-16,20 21 0,-21-22 15,0 1-15,0 0 0,1 0 0,-1 0 16,0 0-16,0-1 0,0 1 16,-21 0-16,0 0 0,21-21 15,-21 20-15,22 1 0,-22 0 0,0 0 16,0 0-16,0 0 0,0-1 15,-22 22 1,1 0-16,0 22 0,0-1 16,0 0-16,0 21 15,21-21-15,-22 1 0,1-1 0,21 21 16,-21-21-16,21 22 0,0-22 16,0 0-16,0 0 0,0 0 0,0 0 15,0 1-15,0-1 0,21 0 0,0-21 16,1 21-16,-1-21 0,0 0 15,21 0-15,-21 0 0,22 0 16,-22 0-16,0 0 0,21 0 0,-20 0 16,20-21-16,-21 0 0,0 0 15,0 21-15,1-22 0,-1 1 0,0 0 16,0-21-16,-21 21 0,0-1 0,0-20 16,0 21-16,0 0 0,-21-22 15,0 22-15,0 0 0,-1 0 0,1 0 16,-21 0-16,21 21 0,0 0 15,-1 0-15,1 0 0,0 0 0,0 21 16,0 0-16,0 0 0,-1 0 0,22 0 16,-21 1-16,21-1 15,-21 0-15,21 0 0,0 0 16,0 0-16,0 1 0,0-1 16,21-21-16,0 0 15,1 0-15,-1 0 0,0 0 0,21 0 16,-21 0-16,22-21 0</inkml:trace>
  <inkml:trace contextRef="#ctx0" brushRef="#br0" timeOffset="2775.45">5715 1778 0,'0'-21'16,"0"42"31,0 0-47,0 0 0,0 1 15,0-1-15,0 0 0,0 0 0,0 0 16,0 0-16,0 1 0,0-1 16,0 0-16,0 0 0,0 0 0,0 0 15,0 1-15,0-1 16,0 0-16,-21-21 31,21-21-15,-21 0-1,21-1-15,0 1 16,0-21-16,0 21 0,0 0 16,21-22-16,0 22 0,0-21 0,0 21 15,0-22-15,1 22 0,-1 0 0,21 0 16,-21 0-16,0-1 0,1 22 16,20 0-16,-21 0 0,0 0 0,0 0 15,1 0-15,-1 22 0,0-1 0,-21 0 16,0 0-16,21 0 0,-21 0 15,0 22-15,0-22 0,0 0 0,0 0 16,0 0-16,0 1 0,0-1 0,0 0 16,0 0-16,0 0 0,0 0 15,0 1 1,-21-22-16,21-22 62,21 1-62,0 21 0</inkml:trace>
  <inkml:trace contextRef="#ctx0" brushRef="#br0" timeOffset="5443.13">6477 1969 0,'0'0'0,"21"0"0,0 0 0,-21-22 0,21 22 16,-21-21-16,0 0 15,0 0-15,0 0 16,0 0-16,0-1 0,0 1 0,0 0 16,-21 0-16,0 21 15,0-21-15,0 21 0,0 0 16,-1 0-16,1 0 0,0 0 0,0 0 16,0 21-16,0 0 0,-1 0 15,1 0-15,0 1 0,21-1 0,0 0 16,-21 0-16,0 21 0,21-20 0,0-1 15,0 0-15,0 0 16,0 0-16,0 22 0,0-22 0,0 0 16,0 0-16,0 0 0,0 0 15,21-21-15,0 0 16,0 0-16,0 0 0,1 0 0,-1 0 16,0 0-16,0-21 0,0 21 0,22-21 15,-22 0-15,0 0 0,21 0 16,-21-22-16,1 22 0,20-21 0,-21-1 15,0 1-15,0 0 0,1-22 0,-22 22 16,21-22-16,0 1 0,-21 21 16,0-22-16,0 22 0,0-1 0,21 1 15,-21 0-15,0 21 0,0-1 0,0 1 16,0 0-16,0 0 16,0 42 15,0 0-31,-21 22 0,21-22 15,0 21-15,0-21 0,-21 22 0,21-1 16,-21 21-16,-1-20 0,22 20 16,0-20-16,-21 20 0,0-21 0,21 22 15,-21-22-15,21 1 0,0-1 0,0 0 16,0-21-16,0 22 0,0-22 16,0 21-16,0-21 0,0 1 15,21-1-15,0 0 0,-21 0 0,21-21 16,1 0-16,-1 21 0,0-21 0,0 0 15,21 0-15,-20 0 0,-1 0 16,21-21-16,-21 0 0,22 0 0,-22 0 16,0 21-16,0-22 0,21-20 0,-20 21 15,-22 0-15,21 0 0,0-1 16,-21-20-16,21 21 0,-21 0 0,0 0 16,0-1-16,0 1 0,0 0 15,0 42 16,0 0-15,0 1-16,0-1 16,-21 0-16,21 0 0,0 0 0,0 0 15,-21 1-15,21-1 0,0 0 0,0 0 16,0 0-16,0 0 0,0 1 16,0-1-16,21-21 15,0 21-15,0-21 0,0 0 16,1 0-16,-1 0 0,0 0 15,0 0-15,0-21 0,0 0 0,1-1 16,-1 22-16,0-42 0,0 21 0,21 0 16,-20-22-16,-1 1 0,0 0 15,0-22-15,0 22 0,0-22 16,1 1-16,-22 21 0,21-22 0,-21 22 16,21-1-16,-21 1 0,0 0 0,0 21 15,0-22-15,0 22 0,0 0 16,0 0-16,0 0 0,-21 21 31,0 21-31,21 0 16,-22 0-16,22 0 0,0 0 0,-21 1 15,21 20-15,-21 0 16,21 1-16,-21-1 0,21 0 0,0 22 0,0-22 16,-21 0-16,21 22 0,0-22 0,0 1 15,0-1-15,0-21 16,0 21-16,0-20 0,0 20 0,0-21 15,0 0-15,0 0 0,0 1 0,0-1 16,0 0-16,21-21 0,0 21 0,0-21 16,0 0-16,1 0 15,-1 0-15,0 0 0,0 0 0,0 0 16,22-21-16,-22 0 0,21 0 0,-21 21 16,22-22-16,-22-20 0,0 21 15,0 0-15,0 0 0,0-1 0,1-20 16,-1 21-16,-21 0 0,0 0 15,21-1-15,-21 1 0,21 21 16,-21-21-16,0 42 31,0 0-15,0 1-16,0-1 0,0 0 0,-21 0 16,21 0-16,0 0 0,0 1 0,0-1 15,-21 0-15,21 0 16,0 0-16,0 0 0,0 1 0,0-1 15,0 0-15,21 0 16,0-21-16,0 0 0,0 0 16,1 0-16,-1 0 0,0 0 15,0 0-15,0 0 0,0 0 0,1 0 16,-1-21-16,0 0 0,0 21 16,0-21-16,0-1 0,1 1 0,-1 0 15,0 0-15,-21-21 0,21 20 16,-21 1-16,21 0 0,-21 0 0,21 21 15,-21-21-15,0 42 47,0 0-47,-21 0 0,21 0 0,-21 1 16,0-1 0,21 0-16,0 0 0,0 0 0,0 0 15,0 1-15,0-1 16,21-21-16,0 0 0,0 21 15,1-21-15,-1 0 0,0 0 16,0 0-16,0 0 0,0 0 0,1 0 16,-1 0-16,0 0 0,0-21 0,0 21 15,0-21-15,1-1 0,-22 1 16,0 0-16,0 0 0,0-21 16,0 20-16,0 1 0,0 0 0,0 0 15,-22 0-15,1 0 0,0-1 0,0 1 16,0 21-16,0 0 0,-1 0 15,1 0-15,0 0 0,0 0 16,0 0-16,0 0 16,21-21 15,21 21-31,0-21 0,0 21 0,21-21 16,-20 21-16,-1 0 0,21-21 15,-21 21-15,22 0 0,-22 0 0,21 0 16,-21 0-16,0 0 0,1 0 0,20 0 15,-21 0-15,0 0 0,0 0 16,-21 21-16,22 0 0,-22 0 0,21-21 16,-21 21-16,21 0 0,-21 1 15,0-1-15,0 0 0,21 21 0,-21-21 16,0 1-16,0-1 0,0 0 16,0 0-16,0 0 0,0 0 15,0 1-15,0-44 63,-21 1-63,21 0 0,0 0 15,0 0-15,0 0 0,0-1 16,21 1-16,0 0 0,-21 0 16,21 0-16,1-22 0,-1 22 0,0 0 15,21 0-15,-21-21 0,22 20 16,-22 22-16,21-21 0,-21 21 0,1 0 15,20 0-15,-21 0 0,0 0 0,0 0 16,-21 21-16,22 1 16,-22-1-16,0 0 0,0 0 0,0 0 15,0 0-15,0 22 0,-22-22 0,22 0 16,-21 0-16,21 0 0,-21 1 16,21-1-16,-21 0 0,21 0 0,0 0 15,0 0 1,21-21-1,0 0-15,0 0 0,1 0 16,-1 0-16,0 0 0,0 0 0,0 0 16,22-21-16,-22 21 0,0-21 0,0 0 15,21 21-15,-20-21 0,-1 0 0,21-1 16,-21-20-16,0 21 0,1 0 16,20-22-16,-21 1 0,0 21 0,22-21 15,-22-1-15,0 22 0,-21-42 16,0 41-16,0 1 0,0 0 15,-21 21 1,0 0-16,21 21 0,-22 0 16,1 1-16,0-1 15,0 0-15,21 0 0,0 0 0,-21 0 16,21 1-16,0-1 0,0 0 0,0 0 16,0 0-16,0 0 0,0 1 15,0-1-15,21 0 0,0 0 16,0-21-16,0 21 15,1 0-15,-1 1 16,-21-1 0,0 0-16,-21 0 15,-1-21-15,1 21 16,0 0-16,0-21 0,0 0 16,0 0-16,21 22 15,-22-22-15,1 0 0,0 0 31,21-22-31,0 1 16,0 0-16,0 0 16,0 0-16,0 0 0,0-1 15,0 1-15</inkml:trace>
  <inkml:trace contextRef="#ctx0" brushRef="#br0" timeOffset="5679">8975 1439 0,'0'0'0,"-43"-21"0,22 21 0,0 0 16,0 0-16,0-21 16,42 21-16,-42 0 15,-1 0 1,1 0 15,0 0-15,0 0-16</inkml:trace>
  <inkml:trace contextRef="#ctx0" brushRef="#br0" timeOffset="5943.85">7493 1736 0,'0'0'0,"-42"21"0,-22 0 16,43-21-16,21 21 0,21-21 31,0 0-15,0 0-16,22 0 0,-22-21 0,21 21 15,-21 0-15,22-21 0,-1 21 16,-21 0-16,22-21 0,-1 0 15,-21 21-15,0 0 0,0 0 0,1-22 16,-22 1 0,-22 21-1,1 0-15,-21-21 0</inkml:trace>
  <inkml:trace contextRef="#ctx0" brushRef="#br0" timeOffset="6123.75">7070 1588 0,'0'0'0,"-22"0"0,1 0 0,0 0 16,0-22 46,0 22-62,0 0 0</inkml:trace>
  <inkml:trace contextRef="#ctx0" brushRef="#br0" timeOffset="10067.76">2138 4085 0,'-21'0'16,"-1"0"-16,22 21 62,22-21-46,-1 0-16,0 22 15,0-22-15,0 21 0,0-21 16,22 0-16,-1 0 0,0 21 0,22-21 16,-1 0-16,1 0 0,-1 0 0,22 0 15,-21 21-15,20-21 0,1 0 16,0 0-16,20 0 0,-20 0 15,42 0-15,-21 0 0,21 0 0,0 0 16,0 0-16,0 0 0,0-21 16,21 21-16,21 0 0,1 0 0,-1-21 15,0 21-15,1 0 0,-1-21 0,22-1 16,-1 22-16,-21 0 0,22-21 16,-22 21-16,22-21 0,-22 21 0,-21 0 15,22-21-15,-43 21 0,0 0 0,-22 0 16,1 0-16,-21 0 0,-22 0 15,-20 0-15,-1 0 0,-21 0 0,-42 0 32,0 0-32,-21 0 15,20 0-15,-20 0 0</inkml:trace>
  <inkml:trace contextRef="#ctx0" brushRef="#br0" timeOffset="10703.42">2159 5249 0,'0'22'16,"0"-1"0,0 0-1,21-21 1,0 0-16,22 21 0,-22-21 0,42 0 16,-20 0-16,20 0 0,22 0 15,-1 0-15,1 0 0,0 0 0,-1 0 16,22 0-16,0 0 0,0 0 0,0 0 15,21 0-15,0 0 0,0 0 16,0 0-16,0 0 0,0 0 16,0 0-16,21 0 0,-21 0 0,21 0 15,-21 0-15,21 0 0,-21 0 16,0 0-16,0 0 0,0 0 0,0 0 16,-21 0-16,21 0 0,-21 0 0,0 0 15,-22 0-15,1 0 0,-21 0 0,-1 0 16,1 0-16,-22 0 0,-21 0 15,0 0-15,0 0 0,-21 21 32,-21-21-17,0 0-15,-21 21 0,-1-21 0,1 22 16</inkml:trace>
  <inkml:trace contextRef="#ctx0" brushRef="#br0" timeOffset="11223.15">1947 6668 0,'21'0'16,"1"-22"-16,-1 1 0,0 21 16,0 0-16,0 0 0,0 0 0,22 0 15,-1 0-15,0 0 0,1 0 16,20 0-16,1 0 0,-1 0 0,1 0 15,20 0-15,1 0 0,0 0 16,-1 0-16,22 0 0,-21 0 16,21 0-16,21 0 0,-21 0 0,21 0 15,0 0-15,0 0 0,0 0 0,0 0 16,21 0-16,-21 0 0,21 0 16,0-21-16,0 21 0,-21 0 0,21 0 15,-21 0-15,22-21 0,-22 21 0,0 0 16,0 0-16,-22 0 0,1 0 15,-21 0-15,0 0 0,-22 0 0,1 0 16,-22 0-16,0 0 0,1 0 0,-43 21 16,0 0-1,-22 0 1,-20-21-16,21 22 0,-43-22 0,22 21 16,-21 0-16</inkml:trace>
  <inkml:trace contextRef="#ctx0" brushRef="#br0" timeOffset="11672.89">1947 7980 0,'0'0'0,"0"21"16,21-21-16,1 0 0,-1 0 15,21 0-15,-21 0 0,22 0 0,20 0 16,-21 0-16,22 0 0,21 0 16,-1 0-16,1 0 0,21 0 0,0 0 15,-1-21-15,1 0 0,21 21 0,0-21 16,0 21-16,21-22 0,-21 22 15,22-21-15,-1 21 0,0 0 0,0-21 16,0 21-16,22 0 0,-22-21 16,0 21-16,0 0 0,0 0 0,0 0 15,-21 0-15,22-21 0,-22 21 16,0 0-16,-22 0 0,-20 0 0,21 0 16,-21 0-16,-22 0 0,1 0 0,-22 0 15,0 0-15,-21 0 0,1 0 0,-44 0 31,1 0-31,-21 0 16,0 0-16,-1 21 0,-20-21 0,20 0 16</inkml:trace>
  <inkml:trace contextRef="#ctx0" brushRef="#br0" timeOffset="12107.64">2222 9186 0,'0'0'0,"0"22"0,22-1 16,-1-21-16,0 0 0,21 0 0,1 0 15,-1 0-15,0 0 0,22 0 16,-1 0-16,1 0 0,20 0 0,-20 0 16,21 0-16,-1 0 0,1 0 0,21-21 15,-22 21-15,43 0 0,-21 0 16,21-22-16,-21 22 0,21 0 0,0-21 16,0 21-16,0 0 0,21-21 0,-21 0 15,21 21-15,-21 0 0,0 0 0,0-21 16,0 21-16,-21 0 0,0 0 0,0 0 15,0 0-15,-22-21 0,-20 21 16,-1 0-16,-20 0 0,-1 0 16,0 0-16,-20 0 0,-1 0 0,-21 21 15,-21-21-15,-1 21 16,1-21-16,-21 0 0,21 21 0,-22-21 16,-20 0-16,21 21 0,-22-21 15</inkml:trace>
  <inkml:trace contextRef="#ctx0" brushRef="#br0" timeOffset="12503.41">2117 10097 0,'0'21'0,"0"-42"0,0 63 16,21-21-16,0-21 16,21 0-16,1 0 0,-1 0 0,0 0 15,22 21-15,-1-21 0,1 0 0,20 0 16,-20 0-16,21 0 16,-1 0-16,22 0 0,-21 0 0,21 0 15,-1 0-15,1 0 0,21 0 0,-21 0 16,21 0-16,0-21 0,0 21 0,0-21 15,0 21-15,-21 0 0,21-21 16,0 21-16,0 0 0,-21 0 0,0-21 16,-1 21-16,-20 0 0,0 0 0,-1 0 15,-20 0-15,-1 0 0,1 0 0,-22 0 16,-21 0-16,22 0 0,-43 21 16,-21-21-1,-1 21-15,-20-21 16,21 21-16</inkml:trace>
  <inkml:trace contextRef="#ctx0" brushRef="#br0" timeOffset="12919.76">2519 11176 0,'0'0'0,"0"21"0,21 0 15,0-21-15,0 0 16,22 22-16,-1-22 0,0 0 0,1 0 16,20 0-16,1 21 0,-1-21 0,1 0 15,-1 0-15,22 0 0,-1 0 0,1 0 16,0 0-16,21 0 0,-1 0 15,1 0-15,0 0 0,0 0 0,0 0 16,0-21-16,-1 21 0,22 0 0,-21 0 16,21 0-16,-21-22 0,21 22 0,-21 0 15,-21 0-15,20 0 0,1 0 0,-21 0 16,0 0-16,-22 0 0,22 0 0,-22 0 16,-20 0-16,20 0 0,-42 0 15,22 0-15,-22 22 0,0-22 16,-21 21-16,-21 0 15,0-21-15,-22 0 16,22 21-16,-21-21 0,-1 21 0,1-21 16</inkml:trace>
  <inkml:trace contextRef="#ctx0" brushRef="#br0" timeOffset="13332.1">2730 12150 0,'0'0'0,"-21"21"0,-21 0 0,21 0 0,0 0 16,-1-21-16,22 22 0,0-1 15,0 0 1,22 0-16,-1-21 0,0 0 0,21 0 15,1 21-15,-1-21 0,0 0 0,22 0 16,-22 0-16,22 0 0,-1 0 0,22 0 16,-1 0-16,1 0 0,0 0 0,21 0 15,-22-21-15,22 21 16,0 0-16,0-21 0,0 0 0,-1 21 16,1-21-16,21 21 0,-21 0 0,21-22 15,-21 22-15,21-21 0,-21 21 0,0 0 16,-22 0-16,1-21 0,0 21 0,-1 0 15,1 0-15,-22 0 0,-20 0 0,-1 0 16,0 0-16,1 0 0,-22 0 16,0 21-16,0-21 0,-21 21 15,-21 1-15,0-22 0,-21 0 16,-1 21-16</inkml:trace>
  <inkml:trace contextRef="#ctx0" brushRef="#br0" timeOffset="13679.9">2773 13377 0,'0'0'0,"0"22"16,0 20-16,42-21 15,0-21 1,-20 0-16,41 0 0,-21 0 0,22 0 16,-22 0-16,43 0 0,-22 0 0,22 0 15,0-21-15,21 0 0,-1 21 0,1-21 16,0-1-16,0 1 0,21 0 0,-21 0 16,21 0-16,-21 0 0,21-1 15,-22 1-15,1 0 0,0 0 0,-21 0 16,-1 0-16,1-1 0,-21 1 0,-1 21 15,-21-21-15,1 0 0,-1 21 0,-21-21 16,0 21-16,1-21 0,-1 21 0,-21-22 16,21 1-16</inkml:trace>
  <inkml:trace contextRef="#ctx0" brushRef="#br0" timeOffset="17211.88">9948 3048 0,'0'0'0,"0"-21"0,-21 21 16,21 21 15,0 0-15,0 0-16,0 1 0,0 20 15,0-21-15,0 21 0,0 1 0,0-22 16,0 21-16,0 1 0,0-1 0,0 0 16,-21 1-16,21-1 0,0 0 0,0-21 15,-21 1-15,21 20 0,-21-42 16,21 21-16,0 0 0,0 0 15,-22-21 17,22-21-32,0 0 0,0 0 15,0 0-15,0 0 16,0-1-16,0 1 0,0 0 0</inkml:trace>
  <inkml:trace contextRef="#ctx0" brushRef="#br0" timeOffset="17879.49">9737 3048 0,'0'0'0,"0"-21"0,0 0 0,0 0 16,0-1-16,0 1 0,21 0 16,0 21-16,0 0 0,-21-21 0,21 21 15,0 0-15,1 0 0,20 0 16,-21 0-16,0 0 0,22 21 0,-22 0 16,0-21-16,21 21 0,-21 1 0,22-1 15,-22 21-15,21-21 0,-21 0 16,1 22-16,-1-22 0,0 21 15,0 1-15,-21-22 0,0 21 0,0-21 0,0 22 16,0-22-16,0 0 16,0 0-16,0 0 0,0 0 0,0 1 15,0-1-15,0-42 47,0-1-47,0 1 0,0 0 16,0 0-16,0 0 0,0 0 0,0-22 15,21 22-15,0-21 0,-21-1 16,22 22-16,-22-21 0,21 0 0,0-1 16,-21 22-16,21-21 0,0 21 15,0-22-15,-21 22 0,22 0 0,-1 21 16,0 0-16,0 0 16,0 0-16,-21 21 0,21-21 15,1 21-15,-22 0 0,0 1 0,0 20 16,0-21-16,0 21 0,0 1 15,0-1-15,0-21 0,0 22 0,0-1 16,0 0-16,0 1 0,0-1 0,0 0 16,0 1-16,0-22 0,0 21 0,0-21 15,0 0-15,0 1 0,0-1 16,0 0-16,0 0 0,21-21 16,0 0-1,0-21 1</inkml:trace>
  <inkml:trace contextRef="#ctx0" brushRef="#br0" timeOffset="18307.25">11007 3217 0,'-22'0'15,"1"0"1,0 0-1,21 22-15,0-1 0,0 0 16,-21 0-16,21 0 0,0 22 16,0-22-16,0 0 0,0 21 0,0-21 15,0 1-15,0 20 0,0-21 0,0 0 16,0 0-16,0 1 0,0-1 0,0 0 16,0 0-16,21-21 15,0 21-15,0-21 0,1 0 0,-1 0 16,0 0-16,0 0 0,21 0 0,-20-21 15,20 0-15,-21 21 0,0-21 0,0 0 16,1-1-16,-1 1 0,0 0 16,-21 0-16,0 0 0,0 0 15,0-22-15,0 22 0,0-21 0,0 21 16,0-22-16,0 22 0,-21 0 0,0 0 16,-1 0-16,1-1 0,0 22 15,0 0-15,0 0 0,0 0 0,-1 0 16,1 0-16,0 22 0,0-22 15,21 21-15,0 0 0,-21-21 16,21 21-16,0 0 0,0 0 16</inkml:trace>
  <inkml:trace contextRef="#ctx0" brushRef="#br0" timeOffset="18771.98">11345 3281 0,'-21'-21'16,"21"0"-16,0-1 15,21 1 1,0 21-16,1 0 0,-1 0 16,0 0-16,0 0 0,0 21 15,0 1-15,1-22 0,-1 21 16,-21 0-16,0 21 0,21-21 0,-21 1 15,21-1-15,-21 0 0,0 21 16,0-21-16,0 1 0,0-1 16,0 0-16,0 0 0,0 0 0,0 0 15,0 1-15,0-1 0,0 0 16,0-42 15,0 0-15,0-1-16,0 1 0,21 0 0,-21 0 15,0 0-15,0-22 0,21 22 0,1-21 16,-22 21-16,0 0 0,21-22 16,-21 22-16,21 0 0,-21 0 0,0 0 15,21 21-15,-21-22 16,21 22-16,0 0 16,1 0-1,-1 0 1,0 0-1,-21 22-15</inkml:trace>
  <inkml:trace contextRef="#ctx0" brushRef="#br0" timeOffset="19187.74">11853 3471 0,'0'0'0,"21"22"31,1-22-31,-1 0 0,0 0 0,0 0 15,0 0-15,0 0 16,1-22-16,-1 1 0,0 21 0,-21-21 16,21 21-16,0-21 0,0 0 0,-21 0 15,22-1-15,-22 1 16,21 0-16,-21 0 0,0 0 0,0 0 16,0-1-16,0 1 0,0 0 15,0 0-15,-21 21 16,-1 0-16,1 0 0,0 0 0,0 21 15,0 0-15,0 0 0,-1 1 16,1-1-16,0 21 0,0-21 0,0 22 16,0-22-16,-1 21 0,22-21 15,-21 0-15,21 22 0,0-22 0,0 0 16,0 0-16,0 0 0,21 1 16,1-1-16,-1-21 0,-21 21 0,21-21 15,0 0-15,0 0 0,0 0 16,1 0-16,-1 0 0,0 0 0,0 0 15,0 0-15,0 0 0,1 0 0,-1 0 16,0-21-16,-21 0 16,0-1-16,21 22 0,-21-21 0,0 0 15</inkml:trace>
  <inkml:trace contextRef="#ctx0" brushRef="#br0" timeOffset="20107.74">4932 2985 0,'-21'0'15,"21"-22"1,-22 22-16,22 22 31,22-22-15,-1 21-16,0 0 0,0-21 0,0 21 15,0 0-15,22 0 0,-22 1 16,0-1-16,21 0 0,-20 0 0,20 0 16,-21-21-16,21 21 0,-20 1 0,-1-22 15,0 21-15,0-21 16,0 0-16,0 0 0,1 0 0,-1 0 0,0 0 16,-42 0 46,0 0-62,-1 0 0,1 0 16,0 0-16,0 21 0,-21 0 0,20-21 15,1 21-15,-21 0 0,21 1 0,0-22 16,-22 21-16,22 0 0,0 0 16,0 0-16,0-21 0,-1 21 0,1 1 15,21-1-15,-21-21 16,42 0 62,0 0-62,-21-21-16,22 21 0,-1 0 15</inkml:trace>
  <inkml:trace contextRef="#ctx0" brushRef="#br0" timeOffset="20523.5">5778 3302 0,'-21'0'47,"0"0"-47,0 21 0,0-21 0,0 21 0,-1-21 15,1 22-15,0-1 16,0-21-16,0 21 0,0-21 0,-1 21 15,1 0-15,0-21 0,0 21 0,0-21 16,21 22-16,0-1 0,-21-21 16,21 21-16,-22-21 15,22 21-15,0 0 32,-21-21-1,21 21-16,-21-21-15</inkml:trace>
  <inkml:trace contextRef="#ctx0" brushRef="#br0" timeOffset="21219.76">5376 4360 0,'0'22'15,"0"-1"-15,-21-21 16,21 21-16,-21 0 0,0 0 16,0 0-16,-1 1 0,1-1 0,0 0 15,0 0-15,0-21 0,0 21 16,-1 0-16,22 1 0,-21-22 0,0 21 15,0-21-15,21 21 0,-21-21 16,21 21 15,21-21-15,0 0-16,0 0 0,0 0 16,1 0-16,-1 0 0,21 0 15,-21 21-15,0-21 0,1 0 0,-1 0 16,0 0-16,0 0 0,0 0 0,0 0 15,1 0 1,-22 21 0,0 1-16,0-1 15,-22-21-15,22 21 16,-21-21-16,0 0 16,21 21-16</inkml:trace>
  <inkml:trace contextRef="#ctx0" brushRef="#br0" timeOffset="21613.06">5651 4720 0,'-21'0'32,"0"21"-32,0-21 0,0 22 15,0-22-15,-1 21 0,1-21 16,-21 21-16,21 0 0,0-21 0,-22 21 16,22 0-16,-21 1 0,21-22 0,-1 21 15,1-21-15,0 21 0,0 0 16,0 0-1,21 0 17,0 1-1</inkml:trace>
  <inkml:trace contextRef="#ctx0" brushRef="#br0" timeOffset="24732.4">11134 1524 0,'0'0'0,"0"-21"0,0 0 16,-22 0-16,22-1 15,0 1 1,0 0 0,22 21 30,-1 0-46,0 21 16,0 0-16,0 1 0,0-22 16,1 42-16,-1-21 0,21 0 0,-21 0 15,0 22-15,1-22 0,-1 21 0,21 1 16,-21-1-16,0-21 0,1 21 16,-1 1-16,0-22 0,0 21 0,0-21 15,0 1-15,-21-1 0,22 0 0,-1 0 16,-21 0-16,0 0 15,21-21-15,-21-21 47,0 0-31,-21 0-16,21 0 0,-21 0 16,21-1-16,0 1 0,0 0 0,0 0 15</inkml:trace>
  <inkml:trace contextRef="#ctx0" brushRef="#br0" timeOffset="25084.2">11747 1439 0,'0'-21'0,"0"42"0,-21-21 47,21 22-47,-21-1 16,0 0-16,0 0 0,0 21 15,-1 1-15,1-1 0,-21 0 0,21 1 16,-22-1-16,22 0 0,-21 1 0,0-1 16,-1 0-16,1 1 0,0-1 15,-1 0-15,1-20 0,21 20 0,-22-21 16,22 0-16,-21 0 0,21 1 0,0-1 16,21 0-16,-22-21 0,1 0 15,21 21 1,21-42 62,1 0-78</inkml:trace>
  <inkml:trace contextRef="#ctx0" brushRef="#br0" timeOffset="56800.27">9334 5588 0,'0'-21'0,"0"0"0,0 0 15,0-1-15,0 1 16,0 0-16,0 0 16,-21 21-16,21-21 0,0 0 15,-21-1 1,21 44 15,0-1-15,0 0-16,0 0 15,0 0-15,0 22 0,0-22 0,21 21 16,-21-21-16,0 22 0,21-1 0,-21-21 16,0 21-16,0 1 0,0-1 15,0-21-15,0 0 0,0 22 0,0-22 16,0 0-16,0 0 0,0 0 16,0 1-16,0-44 46,0 1-30,0 0-16,0 0 0,0 0 16,0-22-16,0 22 0,0-21 0,0 0 15,22-1-15,-22 22 0,0-21 0,21-1 16,-21 1-16,0 0 0,0 21 16,21-1-16,-21 1 0,21 0 0,-21 0 15,0 0-15,21 21 0,0 0 16,1 0-16,-1 0 0,0 0 0,0 0 15,0 21-15,0 0 0,1 0 16,-1 0-16,0 1 0,-21-1 0,21 21 16,0-21-16,-21 0 0,21 22 0,-21-22 15,0 21-15,0-21 0,0 22 16,0-22-16,0 0 0,0 0 0,0 0 16,0 1-16,0-1 0,0 0 15,0-42 32,0 0-47,0-1 16,0-20-16,0 21 15,0-21-15,0 20 0,22-20 0,-1 0 16,-21-1-16,21 22 0,0-21 0,0 21 16,22-22-16,-22 22 0,0 0 15,21 0-15,-21 21 0,22-21 0,-22 21 16,0 0-16,21 0 0,-20 0 15,-1 0-15,0 21 0,0 0 0,0 0 16,0 0-16,1 1 0,-22 20 0,0-21 16,0 0-16,0 22 0,0-22 15,0 0-15,0 0 0,0 21 16,0-20-16,0-1 0,0 0 0,0 0 16,0 0-16,0 0 0,0 1 15,-22-22 1,22-22 15,0 1-31,0 0 16</inkml:trace>
  <inkml:trace contextRef="#ctx0" brushRef="#br0" timeOffset="58168.02">10731 5525 0,'0'0'16,"0"-43"-1,0 22-15,0 0 0,-21 0 0,0 21 16,21-21-16,-21 21 0,0 0 15,0-22-15,-1 22 0,1 0 16,0 0-16,0 0 0,0 0 16,0 22-16,-1-22 0,22 21 0,-21 0 15,0 0-15,21 0 0,-21 22 16,21-22-16,-21 21 0,21 0 0,-21-20 16,21 20-16,0 0 0,0 1 0,0-22 15,0 21-15,0-21 0,0 0 16,0 1-16,0-1 0,21 0 15,0-21-15,0 0 0,0 0 16,0 0-16,1 0 0,-1 0 16,0-21-16,0 0 15,0 21-15,0-22 0,1 1 16,-1-21-16,0 21 0,-21 0 0,0-22 16,21 22-16,-21-21 0,21 21 15,-21-22-15,0 22 0,0 0 0,0-21 16,0 20-16,0 1 0,0 0 15,0 42 17,0 0-32,-21 1 0,21-1 15,0 0-15,0 0 0,0 21 0,0-20 16,0 20-16,-21-21 0,21 0 16,0 22-16,0-22 0,0 0 0,0 0 15,0 0-15,0 0 0,0 1 16,21-22-16,0 21 0,0 0 0,1-21 15,-1 0-15,0 0 16,21 0-16,-21 0 0,1 0 0,20 0 16,-21-21-16,0 21 0,22-21 0,-22-1 15,21 1-15,-21 0 0,22 0 16,-22 0-16,0 0 0,0-1 0,0-20 16,-21 21-16,21-21 0,-21 20 0,0-20 15,0 21-15,0 0 0,0-22 0,0 22 16,0 0-1,-21 0-15,0 21 16,0 0-16,21 21 16,-21 0-16,21 22 15,0-22-15,0 0 0,0 0 16,0 21-16,0-20 0,0-1 0,0 21 16,0-21-16,0 0 0,0 1 0,0 20 15,0-21-15,0 0 0,-21 0 16,21 1-16,0-1 0,0 0 15,0 0 1,0-42 15,0 0-31,0 0 16,21-22-16,-21 22 0,21 0 16,-21-21-16,21 20 0,-21-20 15,21 21-15,0-21 0,-21 20 0,22-20 16,-1 21-16,0 0 0,0 0 0,0 21 15,0-22-15,1 22 0,-1 0 0,0 0 16,0 0-16,0 0 16,0 22-16,1-1 0,-22 0 15,21 0-15,-21 0 0,0 0 0,0 1 16,0-1-16,0 0 0,0 0 16,0 0-16,0 0 0,0 1 15,0-1-15,0 0 0,21-21 16,-21 21-16,21-21 15,-21 21 1,-21-21 47,0 0-63,0 0 15,-1 0-15,1 0 0,21 21 16,-21-21-16,0 0 15,0 0-15,0 0 16,42 0 93,0-21-109,0 21 16,0-21-16,0 21 0,1 0 0</inkml:trace>
  <inkml:trace contextRef="#ctx0" brushRef="#br0" timeOffset="60888.09">11663 5503 0,'0'0'0,"0"-21"0,-21 21 15,21 21 32,0 1-31,0 20-16,0-21 0,0 0 0,0 0 15,0 22-15,0-22 0,0 21 0,0-21 16,0 1-16,0 20 0,0-21 16,0 0-16,21 0 0,0 1 15,-21-1-15,21-21 16,0 0-16,0 0 16,1 0-16,-1 0 15,0-21-15,0-1 0,0 1 16,0 0-16,-21 0 0,22 0 0,-1 0 15,-21-1-15,0 1 0,21-21 0,-21 21 16,21 0-16,-21-22 0,0 22 16,0 0-16,0 0 0,0 0 15,0 42 17,0 0-32,0 0 15,0 0-15,0 0 0,0 1 0,0-1 16,0 0-16,0 21 0,0-21 0,0 1 15,0-1-15,0 0 0,0 0 16,21 0-16,0-21 0,-21 21 0,22 1 16,-1-22-16,-21 21 0,21-21 0,0 0 15,0 0-15,22 0 0,-22 21 0,0-21 16,0 0-16,0 0 0,22 0 16,-22 0-16,0 0 0,0-21 0,0 21 15,0-21-15,1-1 0,-1 22 0,0-21 16,0 0-16,0 0 0,0 0 15,1 0-15,-22-1 0,0-20 0,0 21 16,0 0-16,0-22 0,0 22 16,0 0-16,0 0 0,0 0 0,0 0 15,-22-1-15,1 22 16,0 0-16,0 0 16,0 0-16,0 22 15,-1-1-15,22 0 0,-21 0 16,0 0-16,21 22 0,0-22 0,0 0 15,0 0-15,-21 0 0,21 0 16,0 1-16,0-1 0,0 0 16,0 0-16,0 0 0,0 0 0,21 1 15,0-22 1,0 0-16,1 0 16,-1 0-16,0-22 15,0 1-15,0 0 0,-21 0 16,21 0-16,-21 0 0,22-1 0,-1 1 15,-21 0-15,0-21 0,0 21 0,21-1 16,-21-20-16,0 21 0,21 0 16,-21 0-16,0-1 0,0 1 15,0 0-15,0 42 32,0 0-17,0 1-15,0-1 0,0 0 16,0 0-16,0 21 0,0-20 0,0-1 15,0 0-15,0 0 0,0 0 0,0 0 16,0 1-16,0-1 0,0 0 0,0 0 16,0 0-16,0 0 15,21-21-15,0 0 0,1 0 16,-1 0-16,0 0 0,0 0 16,0 0-16,0 0 0,1 0 0,-1 0 15,0-21-15,0 0 16,0 0-16,0 0 0,1 0 0,-22-1 15,21 1-15,0-21 0,0 21 0,-21-22 16,0 1-16,21 0 0,-21-1 0,21 1 16,-21 0-16,0-1 0,0 1 15,0 0-15,0-1 0,0 1 0,0 0 16,0 21-16,0-22 0,0 22 0,0 0 16,0 0-16,0 0 0,-21 21 15,21 21 1,0 0-16,0 0 15,-21 0-15,21 0 0,0 22 16,0-22-16,0 21 0,0-21 0,0 22 16,0-1-16,0-21 0,0 22 15,0-1-15,0-21 0,0 21 0,0-20 16,0 20-16,0-21 0,0 21 0,0-20 16,0 20-16,0-21 0,0 0 0,0 0 15,0 1-15,0-1 0,0 0 16,21 0-16,0 0 0,1-21 15,-1 0-15,0 0 0,0 0 16,0 0-16,0 0 0,1 0 16,-22-21-16,21 21 15,0-21-15,0 0 0,0 0 0,0-1 16,1-20-16,-1 21 0,0-21 0,0 20 16,0-20-16,-21 0 0,21-1 0,-21 22 15,22-21-15,-22 0 0,0-1 16,0 1-16,0 21 0,0-22 0,0 22 15,0-21-15,0 21 0,0 0 0,0-1 16,0 1-16,0 0 0,0 0 16,0 42 31,0 0-32,0 0 1,0 1-16,0-1 15,0 0-15,0 0 0,0 0 0,0 0 16,0 22-16,0-22 0,0 0 0,0 21 16,0-20-16,0 20 0,0-21 15,0 21-15,0-20 0,0 20 0,0-21 16,0 21-16,0-20 0,-22-1 0,22 0 16,0 0-16,0 0 0,0 0 0,0 1 15,0-1-15,22-21 16,-1 0-1,0 0-15,0 0 0,-21-21 16,21 21-16,0-22 0,1 1 0,-1 21 16,0-21-16,0 0 15,0 0-15,0 0 0,-21-1 0,22 1 16,-1 0-16,0 0 0,-21 0 16,0 42 30,-21-21-46,21 21 0,0 0 16,-21 0-16,-1 1 0,22-1 16,0 0-16,0 0 0,0 0 15,0 0 1,0 1-16,22-22 16,-1 21-16,0-21 0,0 0 0,0 0 15,0 0-15,1 0 0,20 0 0,-21 0 16,0 0-16,0 0 0,22-21 15,-22-1-15,0 22 0,0-21 0,-21 0 16,21 0-16,1 0 0,-1-22 0,0 22 16,-21 0-16,21 0 0,-21-21 0,21 20 15,-21 1-15,21 0 0,-21 0 0,0 0 16,22 21-16,-22-21 16,0 42 30,0 0-30,0 0-16,0 0 0,0 0 16,-22 1-16,22-1 0,0 0 0,0 0 15,-21 0-15,21 22 0,0-22 0,0 21 16,0-21-16,0 22 0,0-1 0,0 0 16,0 1-16,0-1 0,0 0 15,0 1-15,21-1 0,-21 0 0,22 22 16,-1-22-16,-21 22 0,21-1 0,0-21 15,-21 22-15,21-1 0,-21-20 16,21 20-16,-21-20 0,0-1 0,0 0 16,0 1-16,0-1 0,0-21 0,0 21 15,-21-20-15,0-1 0,0 0 0,0 0 16,21 0-16,-21-21 0,-1 21 0,1 1 16,0-22-16,0 21 0,0-21 15,0 0-15,-1 0 0,1 0 0,0 0 16,0 0-16,0 0 15,0-21-15,-1-1 0,22 1 16,0 0-16,-21 0 0,0-21 16,21 20-16,-21-20 0,21-21 0,0 20 15,0-20-15,0-1 0,0 1 0,0-22 16,0 22-16,0-1 0,0 1 0,0 20 16,21-20-16,21 20 0,-20 1 15,-1 0-15,21-22 0,-21 43 0,22-21 16,-22-1-16,21 22 0,-21 0 15,22 0-15,-1 0 0,-21 0 0,21-1 0,-20 1 16,-1 21-16,0-21 0,0 0 16,0 21-16,0 0 0,1 0 0,-22-21 15,21 21-15,0 0 0,-21 21 63,0 0-63,-21 0 15</inkml:trace>
  <inkml:trace contextRef="#ctx0" brushRef="#br0" timeOffset="74964.16">20087 2159 0,'0'-21'0,"21"21"47,0 0-47,1-21 0,-1 21 15,0-21-15,0 21 16,0-22-16,0 1 0,1 21 15,-1-21-15,0 21 0,0-21 0,0 0 0,0 0 16,-21-1 0,0 1-16,0 0 0,0 0 15,-21 21-15,0 0 16,0 0-16,0 0 16,0 0-16,-1 0 0,1 0 0,-21 21 15,21 0-15,0-21 0,-1 21 16,1 1-16,0-1 0,0 0 0,21 0 15,-21 0-15,0 0 0,-1 1 0,22-1 16,0 0-16,0 0 0,0 0 16,0 0-16,0 1 0,0-1 15,22 0 1,-1-21-16,0 0 0,0 21 0,21-21 16,-20 21-16,20-21 0,-21 21 0,21-21 15,-20 22-15,20-1 0,-21 0 16,21 0-16,-20 0 0,-1 0 0,0 1 15,0-1-15,-21 0 0,0 21 0,0-21 16,0 1-16,0-1 0,-21 21 16,-21-21-16,20 0 0,1 1 0,-21-1 15,0 0-15,20-21 0,-20 21 0,0 0 16,-1-21-16,22 0 0,-21 0 16,0 0-16,20 0 0,-20 0 15,21 0-15,-21-21 0,20 0 0,-20 0 16,21 21-16,0-21 0,0-1 15,21 1-15,0 0 0,-22 21 16,22-21 0,22 21-16,-1 0 15,0 0-15,0-21 0,0 21 16,0 0-16</inkml:trace>
  <inkml:trace contextRef="#ctx0" brushRef="#br0" timeOffset="75936.25">20637 2265 0,'0'21'31,"0"0"-15,0 0-16,0 1 0,0-1 0,0 21 16,-21-21-16,21 22 0,0-22 0,0 21 15,-21-21-15,21 0 16,0 22-16,0-22 0,0 0 0,0 0 16,0 0-16,0 1 15,21-22 1,0-22-16,1 1 15,-1 0-15,-21 0 0,21 21 0,0-21 16,0 0-16,-21-1 0,21-20 16,1 21-16,-22 0 0,0 0 0,21-1 15,-21 1-15,21 0 0,-21 0 16,21 21 0,-21 21-1,0 0-15,0 0 16,0 1-16,0-1 0,0 0 0,21 0 15,-21 0-15,0 0 0,0 1 0,0-1 16,21-21-16,-21 21 0,22 0 16,-1-21-16,0 21 0,0-21 15,0 0-15,0 0 0,1-21 16,-1 21-16,0-21 16,0 0-16,0 0 0,0-1 0,1 1 15,-22-21-15,21 21 0,0-22 0,0 22 16,-21-21-16,0 21 0,0 0 15,21-22-15,-21 22 0,21 0 0,-21 0 16,0 0-16,0-1 0,0 1 16,0 0-1,0 42 1,0 0-16,0 1 16,0-1-16,0 0 0,0 0 15,0 0-15,0 22 0,0-22 0,0 0 16,0 21-16,0-21 0,0 22 15,0-22-15,0 0 0,0 0 0,0 0 16,22-21-16,-1 22 0,0-22 0,0 0 16,0 0-16,0 0 15,1 0-15,-1 0 0,0-22 0,0 1 16,0 21-16,0-21 0,1 0 16,-1 0-16,-21 0 0,21-22 15,-21 22-15,21 0 0,-21 0 0,0 0 16,0-22-16,0 22 0,0 0 0,0 0 15,0 0-15,0 42 32,0 0-32,0 0 15,0 0-15,0 0 0,0 1 16,0 20-16,0-21 0,0 0 0,0 0 16,0 1-16,0-1 0,0 0 0,0 0 15,0 0-15,0 0 16,0-42 31,0 0-47,0 0 0,0 0 15</inkml:trace>
  <inkml:trace contextRef="#ctx0" brushRef="#br0" timeOffset="76116.16">21632 1990 0,'0'0'16,"-21"0"-16,0 0 0,0 0 16,21-21-16,-21 21 15,42 0 17,0 0-17,0 0-15</inkml:trace>
  <inkml:trace contextRef="#ctx0" brushRef="#br0" timeOffset="76451.97">22140 1757 0,'0'21'31,"0"0"-15,0 0-16,0 22 0,0-22 0,0 21 16,0-21-16,0 22 0,0-1 15,0 0-15,-21 1 0,21-22 0,0 21 16,-21 1-16,21-1 0,0 0 0,0 1 16,0-1-16,0 0 0,0-21 15,0 22-15,0-22 0,0 0 16,0 0-16,0 0 0,0 1 0,0-44 47,0 1-32,-21 0-15,21 0 16</inkml:trace>
  <inkml:trace contextRef="#ctx0" brushRef="#br0" timeOffset="76623.87">21886 2328 0,'0'0'0,"-21"0"16,42-21 15,0 21-15,1 0-16,-1 0 0,0 0 0,0-21 16,0 21-16,0-21 0,1 21 15,-1 0-15,0-21 0,0 21 0,0 0 16</inkml:trace>
  <inkml:trace contextRef="#ctx0" brushRef="#br0" timeOffset="77371.77">22500 2096 0,'0'0'0,"0"-22"16,-21 22-1,0 0-15,0 22 16,-1-1-1,22 0-15,-21 0 0,21 0 0,0 0 16,0 1-16,0 20 0,-21-21 16,21 21-16,0-20 0,0-1 0,0 21 15,0-21-15,0 22 0,0-22 0,0 0 16,0 0-16,21 0 0,0 0 16,1-21-16,-1 0 0,0 0 15,0 0-15,0 0 0,0 0 16,1-21-16,-1 21 0,0-21 15,0 0-15,0 0 0,0 0 0,1-1 16,-1 1-16,0-21 0,0 21 0,0 0 16,-21-22-16,0 22 0,21-21 15,-21 21-15,0-22 0,0 1 0,0 21 16,0-22-16,0 1 0,0 21 0,0 0 16,-21-22-16,0 22 15,21 0-15,0 42 31,0 0-31,0 1 0,0-1 0,0 21 16,0-21-16,0 22 0,0-22 16,0 21-16,0-21 0,0 22 15,0-22-15,0 21 0,0-21 0,0 22 16,0-22-16,0 21 0,0-21 0,0 0 16,0 1-16,0-1 0,0 0 15,0 0-15,0-42 47,0 0-47,0 0 16,21-1-16,0 1 0,-21 0 0,22-21 15,-1 21-15,0-1 0,0-20 16,0 21-16,0 0 0,1 0 16,-1-1-16,21 1 0,-21 21 0,0 0 15,1 0-15,-1 0 0,0 0 16,0 0-16,0 21 0,0 1 0,-21-1 15,22 0-15,-22 21 0,0-21 0,0 1 16,0-1-16,0 21 0,0-21 16,0 0-16,0 1 0,-22-1 0,1 0 15,0-21-15,0 21 0,0 0 0,0 0 16,-1-21 0,22 22-16</inkml:trace>
  <inkml:trace contextRef="#ctx0" brushRef="#br0" timeOffset="77972.42">24109 2201 0,'0'0'0,"0"-21"0,42 0 15,-42 0-15,0 0 16,0 0 0,0-1-16,0 1 15,-21 21-15,0 0 16,0 0-16,-1 0 0,1 0 15,0 0-15,0 0 0,0 21 0,-22 1 16,22-1-16,0 21 0,-21-21 16,21 22-16,-1-22 0,1 21 0,0 0 15,0 1-15,21-1 0,0 0 0,-21 1 16,21-1-16,0-21 0,0 22 16,0-22-16,0 0 0,0 0 15,21 0-15,0-21 0,-21 21 0,42-21 16,-20 0-16,-1 22 0,0-22 15,0 0-15,21 0 0,-20 0 0,-1 0 16,21 0-16,-21 0 0,0 0 0,1 0 16,-1-22-16,21 1 0,-21 21 15,0-21-15,1 0 0,-1 21 0,0-21 16,0 0-16,0-1 0,0 22 0,1-21 16</inkml:trace>
  <inkml:trace contextRef="#ctx0" brushRef="#br0" timeOffset="79196.69">24447 2455 0,'0'0'16,"22"0"-16,-1-21 0,0 0 0,-21 0 15,21 0-15,-21 0 0,0-1 16,0 1-16,0 0 16,-21 21-16,0 0 15,0 0-15,-1 0 16,1 0-16,0 0 0,0 0 0,0 21 16,21 0-16,-21 1 0,-1-1 15,1 0-15,21 0 0,0 21 0,-21-20 16,21-1-16,-21 0 0,21 0 0,0 0 15,0 0-15,0 1 0,0-1 16,0 0-16,0 0 0,21-21 31,0 0-31,0 0 0,1 0 16,-1 0-16,0-21 0,0 0 16,0 21-16,0-21 0,1-1 0,-22 1 15,21 0-15,-21 0 0,21 0 16,-21-22-16,0 22 0,0 0 0,0 0 15,0-21-15,0 20 0,0 1 0,0 0 16,0 0-16,0 0 16,0 42-1,0 0 1,0 0-16,0 0 0,0 1 16,0 20-16,0-21 0,0 21 15,0-20-15,0 20 0,0-21 0,0 21 16,0-20-16,0-1 0,0 0 15,21 0-15,0 0 0,0-21 0,-21 21 16,22-21-16,-1 0 0,0 0 0,0 0 16,0 0-16,22 0 0,-22 0 15,0 0-15,21 0 0,-21 0 0,22 0 16,-22-21-16,0 0 0,21 0 0,-20 0 16,-1 0-16,21-1 0,-21 1 15,0 0-15,1 0 0,-22-21 0,0 20 16,21 1-16,-21 0 0,0 0 0,0 0 15,0 0-15,-21 21 16,-1 0 0,1 0-16,0 0 0,21 21 15,0 0-15,-21 0 16,21 0-16,0 0 0,0 1 0,0-1 16,0 0-16,0 0 0,0 0 0,0 0 15,21 1-15,-21-1 0,0 0 16,21 0-16,-21 0 0,21 0 15,-21 1 1,0-1 0,-21-21 15,0 0-31,0-21 16,0-1-16,0 22 0,-1 0 15,1-21-15,0 21 16,0 0-16,21 21 31,0 1-15,21-22-16,0 21 15,0-21-15,1 0 0,-1 0 16,0 0-16,0 0 0,0 0 0,0 0 16,1 0-16,20 0 0,-21 0 15,21 0-15,-20 0 0,-1 0 16,21-21-16,-21-1 0,22 22 0,-22-21 15,21 0-15,-21 0 0,0 0 16,22 0-16,-22-22 0,0 22 0,0 0 16,0-21-16,1 20 0,-22 1 0,0-21 15,0 21-15,0 0 0,0-1 16,0 1-16,-22 21 16,1 0-16,0 0 15,0 0-15,0 21 0,21 1 16,-21-1-16,-1 0 0,22 0 0,-21 21 15,21 1-15,0-22 0,0 21 0,0-21 16,0 1-16,0-1 16,0 0-16,0 0 0,0 0 0,21 0 15,-21 1-15,22-22 0,-1 0 0,0 21 16,0-21-16,0 0 0,0 0 0,22 0 16,-22 0-16,0 0 0,21 0 15,-20 0-15,20-21 0,-21 21 0,0-22 16,22 22-16,-22-21 0,0 21 0,0-21 15,-21 0-15,0 0 16,0 0 0,-21 21-16,0 0 0,0 0 15,-1-22-15</inkml:trace>
  <inkml:trace contextRef="#ctx0" brushRef="#br0" timeOffset="79843.32">21907 3154 0,'-21'0'16,"42"0"-16,-63 0 0,21 0 0,0 0 0,0 0 15,-1 0 1,1 0-16,0 0 16,63 0 15,-20 0-31,-1 0 0,21 0 0,0 0 16,1 0-16,20 0 0,1 0 0,-1-21 15,1 21-15,20 0 0,22-21 16,0 21-16,0 0 0,0-22 0,21 1 15,-21 21-15,21-21 0,0 21 0,21-21 16,-21 21-16,21 0 0,-21-21 16,0 21-16,0 0 0,-21-21 15,0-1-15,-1 22 0,1-21 0,-21 21 0,0 0 16,-1-21-16,-20 21 16,-1-21-16,1 21 0,-22 0 0,0-21 15,1 0-15,-1 21 0,-21 0 0,0 0 16,-42 0 15,0 0-31,0 0 0,0 0 16,0 0-16,-1 0 0,-20 0 15,21 0-15,0 0 0,-22 21 0,22-21 16,-21 0-16,0 0 0,-22 21 0,22-21 16</inkml:trace>
  <inkml:trace contextRef="#ctx0" brushRef="#br0" timeOffset="80320.03">22056 3196 0,'0'0'0,"-43"0"0,22 21 0,0-21 16,0 0-16,0 22 0,-1-22 15,22 21 1,43-21 0,-22 0-1,21 0-15,1 0 0,-1 0 16,21 0-16,22 0 0,0-21 0,-1 21 16,22-22-16,0 1 0,21 21 15,-21-21-15,0 21 0,0-21 0,21 0 16,0 21-16,0-21 0,0 21 0,-22-22 15,22 22-15,0-21 0,-21 21 16,-21 0-16,21-21 0,-22 21 0,1 0 16,-21-21-16,-1 21 0,-21-21 0,1 21 15,-1 0-15,-21 0 0,0 0 16,1 0-16,-1-21 16,-42 21 62,-1 0-63,1 0-15,0-22 0</inkml:trace>
  <inkml:trace contextRef="#ctx0" brushRef="#br0" timeOffset="99720.03">20405 4212 0,'0'0'0,"0"-21"0,21 0 16,-21 0-16,21 0 15,-21-1-15,0 1 0,0 0 0,0 0 16,21 0-16,-21 0 0,0-1 0,0 1 16,0 0-16,0 0 15,-21 21-15,0 0 0,0 0 16,-1 0-16,-20 0 0,21 0 16,-21 0-16,20 21 0,-20 0 15,21 0-15,-21 22 0,-1-1 0,22 0 16,0 1-16,0 20 0,-22-20 15,22 20-15,0 1 0,21-22 0,-21 21 16,0-20-16,21 20 0,-21-20 0,21 20 16,0-21-16,0 1 0,0-1 15,0 0-15,0 1 0,0-1 0,21-21 16,0 22-16,0-22 0,0 0 0,0-21 16,1 21-16,-1-21 0,0 0 15,21 0-15,1 0 0,-22 0 0,21-21 16,0 21-16,1-21 0,-1 0 0,0-1 15,1-20-15,-1 21 0,0 0 16,1-22-16,-1 1 0,-21 21 16,22-21-16,-22 20 0,0 1 0,0 0 15,0 0-15,-21 0 0,0 0 0,0-1 16,-21 22 15,21 22-31,-21-1 0,0 0 0,21 0 16,0 21-16,0-20 0,-21 20 0,21-21 15,0 21-15,0-20 0,0 20 16,0-21-16,21 0 0,-21 0 0,21 1 16,0-1-16,0-21 0,0 0 15,22 0-15,-22 0 0,0 0 0,21 0 16,1 0-16,-22 0 0,0-21 16,21-1-16,-20 1 0,20 0 0,-21 0 15,0 0-15,22 0 0,-43-22 16,21 22-16,-21 0 0,0-21 0,0 20 15,0 1-15,-21 0 0,-1 0 0,1 0 16,0 0-16,0 21 0,-21 0 0,20 0 16,-20 0-16,0 0 0,21 0 15,-22 0-15,22 0 0,-21 21 0,21-21 16,-1 21-16,1-21 0,21 21 16,21-21-1,22 0 1,-22 0-16,0 0 0,0-21 15,22 21-15,-22-21 0,21 0 0,0 21 16,-20-22-16,20 1 0,0 21 16,1-21-16,-1 21 0,0 0 0,1-21 15,-22 21-15,21 0 0,-21 0 0,22 0 16,-22 21-16,0-21 0,-21 21 16,21 0-16,-21 1 0,0-1 0,21 0 15,-21 0-15,0 0 0,0 0 0,0 1 16,0-1-16,0 21 0,0-21 15,0 0-15,0 1 16,0-1-16,0 0 0,0 0 16,-21-21-1,21-21 1,0 0-16,0 0 16,0-1-16,0 1 0,0 0 0,0 0 15,0 0-15,0-22 0,21 22 16,-21 0-16,21-21 0,1 21 0,-22-1 15,21 1-15,0 21 0,0-21 0,0 21 16,0 0-16,1 0 0,-1 0 16,0 0-16,0 21 0,0 0 15,0-21-15,1 22 0,-1-1 0,0 0 16,0 0-16,-21 0 0,21 0 16,0 22-16,-21-22 0,22 0 15,-1 0-15,-21 0 0,21 1 0,-21-1 16,21-21-16,0 0 0,-21 21 15,21-21-15,1 0 16,-1-21-16,0 0 16,0-1-16,-21 1 0,21 0 15,-21 0-15,21 0 0,1 0 0,-1-22 16,0 22-16,0-21 0,0 21 16,0-1-16,1-20 0,20 21 15,0-21-15,1 20 0,-22 1 16,21 21-16,-21 0 0,0 0 15,1 0-15,-1 0 0,0 0 0,0 21 16,0 1-16,-21-1 0,21 0 16,-21 0-16,0 0 0,0 0 0,0 1 15,0-1-15,0 0 0,0 0 16,0 0-16,22-21 16,-1 0-1,-21-21 16,0 0-31,0 0 0,0 0 16,0-1-16,0 1 0,-21 0 0,-1 0 16,1 21-16,0-21 15,0 0-15,0 21 0,0 0 0,-1 0 16,1 0-16,0 0 0,0 0 0,-21 0 16,20 21-16,1 0 0,-21 0 15,21 0-15,0 0 0,-1 1 0,1-1 16,0 21-16,0-21 0,21 0 0,0 22 15,0-22-15,0 0 0,0 21 0,0-20 16,0-1-16,0 0 0,0 0 16,21-21-16,0 21 0,0 0 15,1-21-15,-1 0 0,21 0 0,-21 0 0,22 0 16,-22 0-16,21-21 0,-21 0 16,0 0-16,22 0 0,-22 0 15,21-22-15,-21 22 0,1 0 0,-1-21 16,21-1-16,-21 1 0,0 0 0,-21-1 15,22 1-15,-22 0 0,21-22 16,-21 1-16,0 20 0,0-20 0,0-1 16,0 1-16,0 20 0,0 1 0,0 0 15,0-1-15,0 22 0,0 0 16,-21 21-16,-1 0 16,22 21-16,-21 0 0,21 22 15,0-22-15,0 42 0,-21-20 16,21-1-16,-21 22 0,21-1 0,0-21 15,0 22-15,0-22 0,0 1 0,0 20 16,0-21-16,0 1 0,0-22 16,21 21-16,0-21 0,0 22 0,1-22 15,-1 0-15,0 0 0,0-21 16,0 0-16,0 0 0,1 0 0,-1 0 16,0 0-16,0 0 0,0-21 0,0 0 15,1 21-15,-1-21 0,0 0 0,0-1 16,0 1-16,0 0 0,1-21 15,-1 21-15,-21-1 0,0 1 16,0 0-16,0 0 0,21 0 0,-21 0 0,0 42 31,0 0-15,0 0-16,0 0 0,0 0 16,0 1-16,0-1 0,0 0 0,0 0 15,0 21-15,0-20 0,0-1 0,0 0 16,0 0-16,0 0 0,21-21 15,0 21-15,-21 1 0,21-22 0,1 0 16,-1 0-16,0 0 0,0 0 0,0 0 16,0 0-16,1-22 0,-1 1 0,0 21 15,21-21-15,-21 0 16,1 0-16,-1-22 0,0 22 0,0 0 16,0-21-16,0-1 0,1-20 15,-22 21-15,21-22 0,-21 22 16,21-22-16,-21 1 0,0 20 0,0-20 15,0 21-15,0-22 0,0 22 0,0 21 16,0-1-16,0 1 0,0 0 0,0 42 31,0 0-31,0 1 0,0 20 0,0 0 16,-21 1-16,21 20 0,0-21 0,0 22 16,-21-1-16,21-20 0,-22 20 15,22-20-15,0-1 0,0 0 16,0 1-16,0-1 0,0 0 0,0 1 15,0-22-15,0 0 0,0 0 16,22 0-16,-1 0 0,-21 1 0,21-22 16,0 0-16,0 21 0,0-21 0,1 0 15,-1 0-15,0 0 0,0 0 0,0-21 16,0 21-16,1-22 0,20 1 16,-21 0-16,0 0 0,0 0 0,1 0 15,-1-1-15,-21-20 0,21 21 16,0-43-16,-21 43 0,0 0 15,0 0-15,21 0 0,-21 42 32,0 0-17,0 0-15,0 0 0,0 1 16,0-1-16,0 0 0,-21 0 16,21 0-16,0 0 0,0 1 0,0-1 15,0 0-15,0 0 0,0 0 0,21 0 16,0-21-16,1 0 15,-1 0-15,0 0 16,0 0-16,0 0 0,0-21 16,1 21-16,-1-21 0,0 0 0,-21 0 15,21 0-15,0-1 0,-21 1 16,21 0-16,-21-21 0,22 21 16,-22-1-16,0 1 0,21 21 0,-21-21 15,0 42 16,0 0-31,0 1 0,0-1 16,0 0-16,0 0 0,0 0 0,0 0 16,0 1-16,0-1 0,0 0 0,0 0 15,0 0-15,0 0 0,0 1 16,21-22-16,0 0 0,0 0 16,0 0-16,1 0 0,-1 0 15,0 0-15,0 0 0,-21-22 0,21 1 16,0 21-16,-21-21 0,0 0 15,0 0-15,0 0 0,0-1 0,0 1 16,0 0-16,0 0 0,0 0 16,-21-22-16,0 22 0,0 0 0,0 0 15,0 0-15,-1 21 0,1-21 16,0 21-16,0 0 0,0 0 0,0 0 16,42 0 15,0 0-31,21-22 15,-21 22-15,1 0 16,20-21-16,-21 0 0,21 21 0,1 0 16,-22 0-16,21 0 0,-21 0 0,1 0 15,20 0-15,-21 0 0,0 0 0,0 21 16,1-21-16,-22 21 0,0 1 16,21-22-16,-21 21 0,21 0 0,-21 0 15,0 0-15,0 0 0,0 1 0,0-1 16,0 0-16,0 0 0,21-21 0,-21 21 15,0 0-15,0 1 0,0-1 16,0 0-16,0 0 16,0-42 31,0 0-32,0 0-15,21-1 0,-21 1 0,21 0 16,1 0-16,-22 0 0,21 0 0,0-22 15,0 22-15,0 0 0,0 0 16,1 0-16,-1-1 0,0 1 0,0 0 16,21 21-16,-20 0 15,-1 0-15,0 0 0,0 0 0,0 21 0,-21 0 16,0 1-16,0-1 0,21 0 16,-21 0-16,0 21 0,0-20 15,0-1-15,0 0 0,0 21 0,0-21 16,0 1-16,0-1 0,0 0 15,22-21-15,-22 21 16,21-21-16,0 0 0,0 0 16,0 0-16,0 0 0,1-21 0,-1 21 15,0-21-15,21 0 0,-21 21 0,1-22 16,20 1-16,-21 0 0,21 0 16,-20 0-16,-1-22 0,21 22 15,-21 0-15,-21 0 0,21-21 0,-21 20 16,22 1-16,-22-21 0,-22 42 15,1 0 1,0 0-16,-21 0 0,21 0 0,-1 0 16,1 21-16,0 0 0,0 0 0,21 1 15,0-1-15,0 0 0,0 0 0,0 0 16,0 0-16,0 1 16,0-1-16,0 0 0,21-21 0,-21 21 15,0 0-15,21-21 0,-21 21 0,0 1 16,0-1 15,-21-21-15,0 0-16,0 0 15,0-21-15,-1-1 16,1 1-16,0 0 16,0 21-16</inkml:trace>
  <inkml:trace contextRef="#ctx0" brushRef="#br0" timeOffset="99947.91">24765 4022 0,'0'0'0,"-21"-21"0,-22 21 0,22 0 0,-21 0 16,21 0-16,0 0 0,-1 0 0,1 0 93,0 0-93</inkml:trace>
  <inkml:trace contextRef="#ctx0" brushRef="#br0" timeOffset="100160.29">23558 4318 0,'0'0'0,"-21"21"0,0-21 15,42 0 1,0 0-16,22 0 0,-22 0 16,21 0-16,1 0 0,-1-21 0,0 0 15,-21 21-15,22 0 0,-22-21 0,0 21 16,0 0-16,-21-21 0,0-1 15,-21 22-15,0-21 16,0 21-16</inkml:trace>
  <inkml:trace contextRef="#ctx0" brushRef="#br0" timeOffset="100308.21">23304 4276 0,'0'0'0,"-21"0"0,21 21 0,-21-21 0,42 0 47,0 0-31,1 0-16,-1-21 0</inkml:trace>
  <inkml:trace contextRef="#ctx0" brushRef="#br0" timeOffset="101503.55">27855 4424 0,'0'0'0,"-21"0"0,0 0 16,42 0 15,0-21-31,0 21 16,1-21-16,-1-1 0,0 1 15,0 0-15,-21 0 0,0 0 16,21 0-16,-21-1 0,0-20 0,0 21 16,0 0-16,-21 0 0,0-1 15,0 1-15,-22 0 0,22 21 0,-21 0 16,0 0-16,-1 0 0,-20 0 16,20 21-16,1 0 0,0 1 15,-1 20-15,1 0 0,0 1 0,-1-1 16,22 0-16,0 1 0,0-1 0,21 0 15,0 1-15,0-22 0,0 21 16,0-21-16,0 22 0,0-22 0,0 0 16,21 0-16,21 0 0,-20-21 15,-1 0-15,0 0 0,21 0 0,-21 0 16,22-21-16,-22 21 0,21-21 16,1 0-16,-22 0 0,21-1 0,0 1 15,-20 0-15,20 0 0,-21-21 16,0 20-16,0-20 0,1 21 15,-22-21-15,0 20 0,0-20 0,21 21 16,-21 0-16,0 0 0,0-1 0,0 44 31,0-1-31,0 21 0,0-21 16,0 0-16,-21 22 0,21-22 0,0 21 16,0-21-16,0 22 0,0-22 15,0 0-15,0 0 0,0 22 0,21-22 16,0-21-16,0 21 0,0 0 0,0-21 15,1 0-15,20 0 0,-21 0 16,0 0-16,22 0 0,-22 0 16,0-21-16,21 21 0,-21-21 0,1 0 15,-1-1-15,0 1 0,0 0 0,0 0 16,0-21-16,-21 20 0,22 1 16,-22-21-16,21 21 0,-21 0 0,21-1 15,-21 1-15,0 0 0,0 42 31,0 0-31,0 1 0,0-1 16,0 0-16,0 0 0,0 21 0,0-20 16,21-1-16,-21 0 0,21-21 0,-21 21 15,21 0-15,1 0 16,-1 1-16,0-22 0,0 0 16,0 0-16,0 0 0,22 0 0,-22 0 15,21 0-15,-21 0 0,22 0 16,-1-22-16,-21 1 0,22 21 0,-22-21 15,21 0-15,-21 0 0,0 21 0,22-21 16,-22-22-16,-21 22 0,21 0 0,-21 0 16,0-22-16,0 22 0,0 0 15,0 0-15,0 0 0,0 0 0,0-1 16,-21 22-16,0 0 0,0 0 16,-1 22-16,1-1 15,21 0-15,-21 0 0,0 0 0,21 0 16,-21 1-16,21 20 0,0-21 0,0 0 15,0 0-15,0 1 0,0-1 16,21 0-16,0-21 0,0 21 0,0 0 16,1-21-16,-1 0 0,0 21 0,0-21 15,21 0-15,-20 0 0,-1 0 0,0 0 16,0 0-16,0 0 0,0 0 16,1-21-16,-22 0 15,0 0-15</inkml:trace>
  <inkml:trace contextRef="#ctx0" brushRef="#br0" timeOffset="104283.53">20870 6202 0,'0'-42'15,"-21"20"-15,21 1 0,0 0 0,-21 0 16,0 0-16,0 0 0,21-1 0,-22 1 15,1 21-15,0 0 0,21-21 0,-21 21 16,0 0-16,21 21 0,0 0 16,0 1-16,-21 20 0,21-21 0,0 21 15,0 22-15,0-22 0,0 22 0,0-22 16,0 22-16,0-1 0,21-21 16,-21 1-16,0 20 0,0-20 0,0-22 15,0 21-15,0-21 0,21 0 0,-21 1 16,21-22-16,0 0 15,0 0-15,1-22 16,-1 1-16,-21-21 16,21 21-16,0-22 0,-21 1 0,21 0 15,0-1-15,-21 1 0,0 0 0,22-1 16,-22-20-16,21 42 0,-21-22 0,21 1 16,-21 21-16,0 0 0,21 42 31,-21 0-31,0 0 0,0 0 15,21 22-15,-21-22 0,21 21 0,-21 1 16,0-1-16,0 0 0,22 1 16,-1-22-16,-21 21 0,21-21 0,0 0 15,-21 1-15,21-1 0,0 0 16,1 0-16,-1-21 0,0 0 0,0 0 16,0 0-16,22 0 0,-22-21 15,21 0-15,-21 0 0,22-1 0,-1 1 16,0-21-16,-21 0 0,22-1 0,-22 1 15,0 0-15,21-1 0,-42 1 0,22 0 16,-22-1-16,0-20 0,0 20 16,0 22-16,0-21 0,0 0 0,0 20 15,0 1-15,0 0 0,-22 21 16,22 21-16,0 0 16,-21 1-16,21-1 0,0 21 15,0-21-15,0 22 0,0-1 16,0 0-16,0-21 0,0 22 0,0 20 15,0-20-15,0-1 0,0-21 0,0 21 16,21 1-16,1-22 0,-1 21 16,0-21-16,0 1 0,0-22 0,0 21 15,1-21-15,-1 0 0,0 0 0,21 0 16,-21 0-16,1 0 0,20-21 0,-21-1 16,0 1-16,22 0 0,-22-21 15,0 21-15,0-22 0,0 1 16,0 0-16,1 20 0,-22-20 0,21 0 0,-21-1 15,0 1-15,0 21 0,0 0 0,-21 0 16,-1 21-16,1 0 16,0 0-16,0 0 0,0 21 15,0-21-15,-1 21 0,22 0 0,-21 0 16,21 0-16,0 1 0,0 20 0,0-21 16,0 0-16,21-21 0,1 21 15,-1 1-15,0-1 0,21-21 0,-21 21 16,22-21-16,-1 21 0,-21-21 0,22 21 15,-1 0-15,-21-21 0,21 22 0,-20-1 16,-1-21-16,0 21 0,-21 0 16,0 0-16,21 0 0,-21 1 15,0-1-15,0 0 16,21-21 0,0 0-1,1 0-15,-1-21 0,0 0 16,21-1-16,-21 1 0,1 0 15,-1-21-15,21 21 0,-21-22 0,0 22 16,22-21-16,-22 21 0,0-22 0,0 22 16,0-21-16,-21 21 0,22-1 15,-22 1-15,0 42 32,0 1-32,0-1 15,0 0-15,0 21 0,0-21 16,0 1-16,0-1 0,0 0 15,0 0-15,0 0 0,21 0 0,-21 1 16,21-1-16,-21 0 0,21 0 0,0 0 16,0-21-16,1 0 15,-1 0-15,0 0 0,0 0 16,0 0-16,0 0 0,1-21 0,20 21 16,-21-21-16,0 0 0,22 0 0,-22-1 15,0-20-15,21 21 0,-21-21 16,1-1-16,-1 22 0,0-21 0,-21-1 15,0 1-15,0 0 0,0-1 16,0-20-16,0 21 0,0-1 0,0 22 16,0-21-16,0 21 0,0-22 0,0 22 15,0 0-15,-21 21 16,0 21-16,21 0 16,0 0-16,0 22 0,0-22 0,-22 21 15,22 1-15,0-1 0,0 21 0,0-20 16,0-1-16,0 0 0,0 1 0,0-1 15,0 0-15,0 1 0,22-22 16,-22 21-16,21-21 0,0 1 0,-21-1 16,21 0-16,0 0 0,0 0 15,1-21-15,-1 0 0,0 0 0,21 0 16,-21 0-16,1 0 0,-1-21 0,0 0 16,21 0-16,-21 0 0,1-1 15,-1 1-15,0 0 0,21-64 16,-21 43-16,1 21 0,-1-21 0,-21-22 15,0 22-15,0-1 0,0 1 0,0-21 16,0 20-16,0 1 0,0 0 16,0 20-16,0 1 0,0 0 0,0 0 15,-21 21-15,-1 21 16,22 0-16,0 0 0,-21 22 16,21-22-16,0 21 0,0 1 15,0-1-15,0 0 0,0 1 0,0-1 16,0 0-16,0 1 0,0-22 15,0 21-15,0 0 0,21-20 0,-21 20 16,22-21-16,-22 0 0,21 0 0,0 1 16,0-1-16,0-21 15,0 21-15,1-21 0,-1 0 0,0 0 16,0 0-16,0 0 0,0 0 0,1-21 16,-1 21-16,0-21 0,0-1 15,0 1-15,0 0 0,1 21 0,-1-42 0,0 21 16,-21-1-16,0 1 0,0 0 15,0 0-15,0 0 0,0 0 16,0-1-16,-21 22 16,0 0-16,21 22 15,-22-1-15,1 0 0,21 0 16,-21 0-16,21 0 0,0 1 0,0 20 16,0-21-16,0 0 0,0 0 0,0 1 15,0-1-15,21 0 0,0-21 16,1 0-16,-1 0 0,0 0 15,0 0-15,0 0 0,0 0 16,1 0-16,-1 0 0,0-21 0,0 0 16,0-1-16,0 1 15,1 0-15,-1 0 0,0 0 0,-21 0 16,21-1-16,-21 1 0,21 21 0,-21-21 16,0 0-16,0 42 31,0 0-31,0 0 15,0 1-15,0-1 0,0 0 16,0 0-16,0 0 0,0 0 16,0 1-16,21-22 15,1 21-15,-1-21 0,0 0 16,0 0-16,0 0 0,0 0 16,1 0-16,-1-21 15,0 21-15,-21-22 0,21 1 16,-21 0-16,21 21 0,-21-21 0,0 0 15,0 0-15,0-1 0,0 1 16,0 0-16,0 42 31,0 0-31,-21 1 0,21-1 16,-21 0-16,21 0 16,0 0-16,-21 0 0,21 1 0,-21-22 15,21 21-15,0 0 0,0 0 31,0-42 1,0 0-17,0 0-15,21-1 0,-21 1 0,21 0 16,0 0-16,0 0 0,0 0 0,1-22 16,-1 22-16,-21 0 0,21 0 0,0 0 15,0-1-15,0 22 0,1 0 0,-1 0 16,0 0-16,0 0 15,-21 22-15,0-1 0,0 0 0,21 0 16,-21 0-16,0 0 0,21 22 0,-21-22 16,0 0-16,0 0 0,0 0 15,0 1-15,0-1 0,0 0 0,0 0 16,0-42 31,-21 21-47,21-21 0,-21 21 15,21-21-15,-21-1 0,0 1 0,0 0 16,-22 0-16</inkml:trace>
  <inkml:trace contextRef="#ctx0" brushRef="#br0" timeOffset="104551.54">23156 6117 0,'0'0'0,"-21"21"0,-21-21 16,21 0-16,63 0 16,-21 0-1,21 0-15,1 0 0,-1-21 0,22 21 16,-1-21-16,1 21 0,-1-21 0,1 21 16,-1-21-16,1 21 0,-1-21 0,1 21 15,-22 0-15,0-22 0,1 22 16,-22 0-16,0 0 0,0 0 15,-21-21-15,-21 21 16,0 0-16,0 0 0,-22 0 0,22 0 16,-21-21-16</inkml:trace>
  <inkml:trace contextRef="#ctx0" brushRef="#br0" timeOffset="104743.44">22902 5969 0,'21'0'32,"1"0"15,-22-21-32</inkml:trace>
  <inkml:trace contextRef="#ctx0" brushRef="#br0" timeOffset="109436.32">26712 5884 0,'0'-21'0,"0"0"15,0 0 1,0 0-16,0 0 0,0-1 16,0 1-16,0 0 15,0 0-15,0 0 0,0 0 0,0-1 16,-21 1-16,21 0 15,0 0 1,-21 21-16,21 21 16,0 0-16,0 0 15,0 22-15,0-1 0,0 0 0,0 1 16,0 20-16,0-20 0,0 20 0,0-21 16,0 22-16,0-22 0,0 1 15,0 20-15,0-21 0,0 1 16,0-1-16,0 0 0,0 1 0,0-22 15,0 0-15,0 21 0,-21-42 0,21 22 16,0-1-16,-21-21 0,-1 0 31,22-21-31,0-1 16,0 1-16,0 0 0,0 0 16,0 0-16,0 0 0,0-22 0,0 22 15,0 0-15,0-21 0,22 20 0,-22 1 16,21 0-16,0 0 0,0 0 15,21 0-15,-20-1 0,-1 22 0,21 0 16,-21 0-16,22 0 0,-22 22 16,0-1-16,0 0 0,21 0 0,-42 0 15,22 0-15,-22 1 0,0-1 16,0 0-16,0 21 0,0-21 0,0 1 16,-22-1-16,1 21 0,0-21 0,21 0 15,-21-21-15,0 22 0,0-1 16,-1-21-16,1 0 0,0 0 0,0 0 15,0 0-15,0 0 0,-1 0 16,1-21-16,21-1 0,-21 1 16,0 21-16,21-21 15,-21 21-15,42 21 32,0 0-17,0 1-15,0-22 0,1 21 16,-1-21-16,0 0 0,0 0 15,0 0-15,0 0 0,1 0 16,20 0-16,-21 0 0,0-21 16,22-1-16,-22 22 0,0-21 0,21 0 15,-21 0-15,1 0 0,-1 0 0,21-1 16,-21 1-16,-21 0 0,21 0 16,1 0-16,-1-22 0,-21 22 0,0 0 15,0 0-15,21 0 0,-21 42 47,0 0-31,0 0-16,0 0 0,0 1 15,0-1-15,0 0 0,0 0 0,0 0 16,21 0-16,0 1 0,-21-1 16,21-21-16,-21 21 0,22-21 0,-1 0 15,0 0-15,0 0 0,0 0 0,0 0 16,1 0-16,-1 0 15,0-21-15,0 21 0,0-21 0,0-1 0,1 1 16,-1 21-16,-21-21 0,0 0 0,21 0 16,-21 0-16,0-1 0,0 1 15,0 0-15,0 0 16,0 0-16,-21 21 16,0 21 15,21 0-31,0 0 0,0 0 0,0 1 15,0-1-15,0 21 0,0 0 0,0-20 16,0 20-16,0 0 0,0 1 0,0-1 16,0 0-16,0 1 15,21 20-15,-21-21 0,0 1 0,21 20 16,-21 1-16,0-22 0,0 22 0,0-1 16,0 1-16,0-1 0,0-21 0,0 22 15,0-22-15,0 1 0,0-1 0,-21 0 16,21-21-16,-21 22 0,21-22 15,-22-21-15,22 21 0,-21-21 0,0 0 16,0 0-16,0 0 16,0-21-16,21 0 0,0 0 0,-22-22 15,1 1-15,0 0 0,21-22 0,0 22 16,0-22-16,-21 1 0,21-1 16,0 1-16,0-1 0,0 1 15,0-1-15,0 1 0,0-1 0,21 22 16,21-22-16,-20 22 0,20 0 0,-21-1 15,21 1-15,1 0 0,-1 21 16,-21-22-16,22 22 0,-22 0 0,0 0 16,0 0-16,0-1 0,0 1 0,1 0 15</inkml:trace>
  <inkml:trace contextRef="#ctx0" brushRef="#br0" timeOffset="109767.16">28977 5546 0,'0'0'0,"0"-21"15,0-1-15,0 1 0,0 0 16,0 0-16,0 42 31,-21 0-31,21 0 0,0 22 16,0-1-16,0 0 0,-21 1 15,21 20-15,0 1 0,-21-22 0,21 22 16,0-22-16,0 21 0,0-20 0,-22-1 16,22 0-16,0 1 0,-21-22 0,21 0 15,0 0-15,0 0 16,0 1-16,0-1 16,21-21-1,1-21-15,-1-1 16,0 1-16,-21 0 0,21-21 15,0 21-15</inkml:trace>
  <inkml:trace contextRef="#ctx0" brushRef="#br0" timeOffset="110512.76">29316 5440 0,'0'-21'0,"0"42"0,0-21 31,0 21-31,0 0 0,0 22 15,0-1-15,0 0 0,0 1 0,0-1 16,0 21-16,0-20 0,0 20 0,0-20 16,0-1-16,0 0 0,0 1 15,0-1-15,0 0 0,0-21 0,0 1 16,0 20-16,0-21 0,0 0 16,21-42 15,-21 0-16,0 0-15,21 0 16,-21-1-16,21 1 0,-21 0 16,21 0-16,-21-21 0,0 20 0,22 1 15,-22 0-15,21 21 0,-21-21 0,0 0 16,21 21-16,0 0 16,-21 21-1,21 0-15,-21 0 0,21-21 16,-21 21-16,22 1 0,-22-1 15,0 0-15,21 0 0,0 0 0,0 0 16,-21 1-16,21-1 0,0 0 0,1-21 16,-1 21-16,0-21 0,0 0 0,21 0 15,-20 0-15,-1 0 16,21 0-16,-21 0 0,0 0 0,22 0 16,-22 0-16,0-21 0,21 0 0,-20 21 15,-1-21-15,0-1 0,0 1 0,0 0 16,0 0-16,1-21 0,-1 20 15,-21 1-15,0-21 0,0 21 0,0-22 16,0 22-16,0 0 0,0 0 0,-21 21 16,-1 0-1,1 0-15,0 0 0,0 0 0,0 21 16,0 0-16,21 0 0,0 22 0,-22-22 16,22 0-16,0 21 0,0-20 15,0 20-15,0-21 0,0 0 16,22 0-16,-1 1 0,0 20 0,0-42 15,-21 21-15,21 0 0,0-21 0,1 0 16,-1 0-16,0 21 0,0-21 16,0 0-16,0 0 0,1 0 0,-1 0 15,21 0-15,-21-21 0,0 21 0,1-21 16,-1 0-16,0 21 0,-21-21 16,21 0-16,0-1 0,-21 1 15,0 0-15,0 0 0,0 0 16,0 0-16,0-1 0,-21 1 15</inkml:trace>
  <inkml:trace contextRef="#ctx0" brushRef="#br0" timeOffset="110844.57">28596 5863 0,'-21'21'16,"42"-21"-1,0 0-15,22 0 0,-1 0 0,0-21 16,1 21-16,-1-21 16,21 21-16,1-21 0,-1 0 0,1 21 15,-1-21-15,-20 21 0,20-22 0,-20 22 16,-1 0-16,0-21 0,-21 21 15,1 0-15,-1 0 0,-21-21 16,-21 21 0,-1 21-1,1-21-15,-21 0 16,0 21-16,20-21 0,-41 22 0,21-22 16</inkml:trace>
  <inkml:trace contextRef="#ctx0" brushRef="#br0" timeOffset="111447.23">21632 7641 0,'0'0'16,"-21"0"-16,42 0 31,0 0-15,1 0-16,-1 0 0,21 0 0,0 0 15,-20 0-15,41 0 0,-21 0 0,1-21 16,-1 21-16,0 0 0,1 0 0,-1-21 16,0 21-16,1 0 15,-1 0-15,-21 0 0,22 0 0,-22-21 16,0 21-16,-42 0 31,0 0-31,21 21 0,-22-21 16,1 0-16,0 0 0,0 0 15,0 0-15,0 0 0,-1 0 0</inkml:trace>
  <inkml:trace contextRef="#ctx0" brushRef="#br0" timeOffset="111823.01">22098 7599 0,'-21'0'16,"21"21"31,0 0-32,0 0-15,0 1 16,0 20-16,21-21 0,-21 0 0,0 22 16,21-22-16,0 21 0,0 0 0,-21-20 15,0 20-15,0 0 0,22 1 0,-22-1 16,0 0-16,0-21 0,0 22 0,0-1 15,0-21-15,0 22 0,0-22 16,-22 0-16,22 0 0,-21 0 0,21 0 16,-21 1-16,0-1 0,0 0 15,0-21-15,-1 0 16,1 0-16,0 0 0,0 0 16,0-21-16,0 21 0,-1-21 0,1-1 15,0 22-15,0-21 0,0 0 16,0 0-16,-1 0 0,1 0 0,0 21 15,0-22-15,21 1 0,0 0 0,-21 0 16,21 0 0,0 0-1,21 21-15,0-22 0</inkml:trace>
  <inkml:trace contextRef="#ctx0" brushRef="#br0" timeOffset="112315.24">22585 7726 0,'0'0'0,"21"-21"0,-21 0 16,0-1-16,21 1 0,-21 42 47,0 1-47,0 20 15,0-21-15,0 0 0,21 0 0,-21 22 16,21-22-16,1 21 0,-22-21 16,21 22-16,0-1 0,-21-21 15,21 22-15,0-22 0,-21 21 0,21-21 16,1 0-16,-22 1 0,0-1 0,21 0 16,0 0-16,0-21 0,0 0 15,0 0 1,-21-21-16,0 0 15,22 0-15,-22-1 0,21 1 0,-21 0 16,21 0-16,-21-21 0,21 20 0,-21-20 16,21 21-16,-21-21 0,0-1 0,0 22 15,21-21-15,-21 21 0,22-1 0,-22-20 16,0 21-16,21 21 16,-21-21-16,0 0 0,21 21 0,-21 21 46,0 0-46,0 0 16,21 0 0,0-21-16,0 0 15</inkml:trace>
  <inkml:trace contextRef="#ctx0" brushRef="#br0" timeOffset="113051.82">23474 7662 0,'-21'0'31,"21"22"-31,-22-22 0,22 21 16,0 0-16,0 0 0,0 0 16,-21 0-16,21 22 0,0-22 0,-21 0 15,21 21-15,0-20 0,-21 20 0,21-21 16,0 21-16,0-20 0,0 20 0,-21-21 15,21 21-15,0-20 0,0-1 16,0 0-16,0 0 16,0-42 15,0 0-31,0 0 0,0-1 16,0 1-16,0 0 0,0 0 0,0 0 15,0-22-15,0 22 0,21-21 16,-21 0-16,0 20 0,0-20 0,21 21 15,-21-21-15,21 20 0,-21 1 0,0 0 16,21 0-16,1 0 0,-1 21 0,0 0 16,0 0-16,0 0 15,0 0-15,1 21 0,-22 0 16,21-21-16,0 42 0,0-20 16,0-1-16,0 0 0,1 21 0,-22-21 15,21 1-15,-21-1 0,21 21 0,-21-21 16,0 0-16,0 1 0,0 20 0,0-21 15,0 0-15,0 0 0,0 1 16,0-44 15,0 1-31,0 0 16,0 0-16,0 0 0,0 0 0,21-1 16,0 1-16,0-21 0,-21 0 0,22 20 15,-1-20-15,0 21 16,0-21-16,0-1 0,0 22 0,1-21 15,-1 21-15,0-1 0,0 1 0,0 21 16,0 0-16,1 0 0,-1 0 0,0 0 16,0 21-16,0 1 0,0-1 0,1 21 15,-22-21-15,21 22 0,-21-22 0,0 21 16,0-21-16,0 22 0,0-22 16,0 21-16,0-21 0,0 22 0,0-22 15,0 0-15,0 0 0,0 0 0,0 0 16,0 1-16,0-1 0</inkml:trace>
  <inkml:trace contextRef="#ctx0" brushRef="#br0" timeOffset="113523.89">25590 7789 0,'0'0'15,"0"-21"-15,0 0 0,22 21 31,-22 21-15,0 0-16,0 1 0,21 20 16,-21-21-16,0 0 0,0 22 0,0-22 15,0 0-15,0 21 0,0-21 0,0 1 16,0 20-16,0-21 0,-21 0 0,-1 0 16,22 1-16,-21-22 15,21 21-15,0-42 16,0-1-1,0 1-15,0 0 0</inkml:trace>
  <inkml:trace contextRef="#ctx0" brushRef="#br0" timeOffset="113847.17">25654 7599 0,'0'0'0,"0"-21"63,0 0-63,0-1 15,21 1-15,-21 0 16,0 0-16,0 0 16,-21 0-16,0-1 15,0 1-15,-1 21 0,1 0 16,21 21-1,0 1 1,0-1-16,0 0 0,0 0 0,0 0 16,0 0-16,21 1 0,-21-1 15,22 0-15,-1 0 0,0-21 0,0 0 16,0 0-16,0 0 16,22 0-16</inkml:trace>
  <inkml:trace contextRef="#ctx0" brushRef="#br0" timeOffset="114139">26247 7366 0,'0'0'15,"0"-21"-15,0-21 16,0 20-16,-22 22 16,1 22-1,21-1-15,0 0 0,0 21 0,0-21 16,0 22-16,0-1 0,0 0 0,0 1 15,0 20-15,0-20 0,0-1 16,0 0-16,0 1 0,0-1 0,0 0 16,0 1-16,0-1 0,0-21 15,0 21-15,0-20 0,0-1 0,0 0 16,0 0-16,0 0 0,0-42 47,0 0-47,0 0 0,0 0 15</inkml:trace>
  <inkml:trace contextRef="#ctx0" brushRef="#br0" timeOffset="114306.91">26056 7874 0,'21'0'31,"0"0"-15,1 0-16,-1 0 0,21 0 0,-21-21 15,0 21-15,22-21 0,-22 21 0,0-21 16,21 21-16,-20 0 0,20-22 0,-21 1 16,0 21-16,22 0 0,-22-21 0</inkml:trace>
  <inkml:trace contextRef="#ctx0" brushRef="#br0" timeOffset="115891.52">27072 7726 0,'0'0'0,"21"-21"16,-21 0-1,-21 21 1,0 0-16,0 0 0,0 0 16,-1 0-16,1 0 0,0 21 0,0-21 15,0 21-15,0 0 0,-1-21 0,1 21 16,0 0-16,21 1 15,0-1-15,0 0 0,0 0 16,0 0-16,21 0 16,0-21-16,1 22 0,-1-22 0,0 21 15,0-21-15,0 21 0,0-21 0,22 21 16,-22 0-16,0-21 0,0 21 16,0 1-16,1-22 0,-22 21 0,21 0 15,-21 0 1,0 0-16,-21-21 0,-1 0 15,1 0-15,0 0 0,0 0 16,0 0-16,0 0 0,-1 0 16,1-21-16,0 21 0,0-21 0,0 21 15,0 0-15,-1 0 16,22 21 15,0 0-31,0 0 16,0 1-16,22-1 0,-1 0 15,0-21-15,0 0 0,0 21 16,22-21-16,-22 0 0,0 0 0,21 0 16,-21 0-16,22 0 0,-22 0 15,21 0-15,-21 0 0,22-21 0,-22 21 16,21-21-16,-21 0 0,1-1 0,20 22 16,-21-21-16,0 0 0,-21 0 0,21-21 15,1 20-15,-22 1 0,0 0 16,0 0-16,0 0 0,0-22 0,0 22 15,0 0-15,-22 21 32,22 21-17,-21 0-15,0 1 0,21 20 16,0-21-16,0 0 0,0 0 0,0 1 16,0 20-16,0-21 0,0 0 15,0 0-15,21 1 0,0-22 0,1 21 16,-1-21-16,0 0 0,0 0 15,0 0-15,22 0 0,-22 0 16,0 0-16,0 0 0,21-21 0,-20 21 16,20-22-16,-21 1 0,0 0 15,22 0-15,-22 0 0,21 0 0,-21-1 16,0 1-16,1 0 0,-1-21 0,0 21 16,0-22-16,-21 22 0,21-21 0,-21 21 15,0-22-15,0 1 0,0 21 0,0 0 16,0-1-16,0 1 0,0 0 15,-21 42 1,21 0 0,-21 1-16,21-1 0,0 21 0,0-21 15,0 22-15,-21-1 16,21-21-16,0 21 0,0 1 0,0-22 16,0 21-16,0-21 0,0 1 0,0 20 15,0-21-15,21 0 0,0 0 16,21-21-16,-20 0 0,-1 0 15,0 0-15,0 0 0,21 0 16,-20 0-16,20 0 0,-21-21 0,0 21 16,0-21-16,22 0 0,-22 0 0,0 0 15,0-1-15,-21 1 0,21 0 0,-21-21 16,22 21-16,-22-22 0,21 22 16,-21-21-16,0-1 0,0 1 0,0 0 15,21-1-15,-21 22 0,0-21 16,0 0-16,21 20 0,-21 1 0,0-21 15,0 21-15,0 0 0,0 42 32,0 0-32,0 0 15,0 21-15,0-20 0,0 20 0,0-21 16,0 21-16,0 1 0,0-1 0,0 0 16,0 1-16,0 20 0,0-20 0,0-1 15,0 0-15,0 22 0,0-22 16,0 0-16,0 1 0,0 20 15,0-20-15,-21-1 0,0 0 0,0 1 0,-1 20 16,22-21-16,-21 22 0,0-1 16,0-20-16,21 20 0,-21 1 0,0-22 15,21 22-15,0-22 0,0 0 0,0-21 16,0 1-16,0 20 0,0-21 0,0 0 16,21-21 15,0 0-31,0 0 0,0-21 15,0 0-15,1 0 0,-1 0 0,0-1 16,0 1-16,21 0 0,-20-21 16,-1 21-16,21-22 0,-21 22 0,0-21 15,22-1-15,-22 22 0,0-21 0,0 21 16,0-22-16,-21 22 0,0-21 0,0 21 16,0-22-16,-21 22 0,0 0 15,-21 0-15,21 0 0,-22 0 0,1-1 16,21 22-16,-22-21 0,1 21 0,21 0 15,-21 0-15,20 0 0,1 0 0,0 0 16,21-21-16,21 21 31,0 0-31,1 0 16,-1-21-16,0 21 0,21 0 0,-21 0 16,1-21-16,-1 21 0,0-21 15,21 21-15,-21 0 0,1-22 0,-1 22 0,0-21 16,-21 0-16,21 21 15</inkml:trace>
  <inkml:trace contextRef="#ctx0" brushRef="#br0" timeOffset="120719.56">6498 3408 0,'0'0'0,"-21"-21"0,0 21 15,21-21 1,0-1 0,0 1-16,0 0 0,0 0 15,21 0-15,0-22 0,0 22 0,0 0 16,22 0-16,-1 0 0,0 0 0,22-1 15,-22 1-15,1 0 0,20 21 16,-21-21-16,1 21 0,-1 0 0,0 0 16,1 0-16,-22 0 0,0 0 0,21 0 15,-20 0-15,-1 21 0,0 0 16,0 0-16,-21 22 0,21-1 0,-21 0 16,21 1-16,-21 20 0,0 1 0,0 20 15,0-20-15,0-1 0,0 22 16,0 0-16,0-1 0,0 1 15,0 21-15,0 0 0,0 0 0,-21-22 16,0 22-16,21 0 0,-21 21 16,0-21-16,0 21 0,21-21 0,-22 21 15,22 0-15,-21 0 0,21-22 0,0 22 16,0 0-16,0 0 0,0 0 0,0 0 16,0 0-16,0 22 0,0-22 15,21 0-15,-21 0 0,22 0 0,-1 0 16,0 21-16,0-21 0,0 0 0,0 0 15,1 0-15,-1 0 16,0 0-16,21 0 0,-21 0 0,22-21 16,-1 21-16,0-22 0,1 1 0,20 0 15,-20 0-15,-1 0 0,21-22 0,-20 1 16,20 0-16,-20-1 0,20-20 16,-21 21-16,1-22 0,20-21 0,-20 22 15,20-22-15,-21 1 0,22-1 0,-22-21 16,22 0-16,-1 0 0,1 1 0,-22-22 15,22 0-15,-22 0 0,21 0 0,-20 0 16,-1-22-16,0 1 0,1 0 16,-22 0-16,0 0 0,0 0 15,-21-22-15,0 22 0,0 0 0,0 0 0,0 0 16,0-1-16,0 1 0,0 0 0,-21 21 16,0 0-16,0-21 15,0 21-15,-1 0 0,-20 0 0,21 0 16,-21 0-16,20 21 0,-20 0 0,0 0 15,-1 1-15,1-1 0,0 0 0,21 0 16,-22 21-16,1-20 0,21 20 16,-22 0-16,22 1 0,0-1 0,0 0 15,0 1-15,0 20 0,-1-21 16,-20 22-16,21-1 0,0 1 0,0-1 16,-1 1-16,1 21 0,-21-1 0,21 1 15,0 0-15,-1-1 0,1 1 16,21 0-16,0 20 0,-21 1 0,21 0 15,-21-21-15,21 21 0,0-1 0,-21 1 16,21 0-16,0 0 0,0 0 0,0 0 16,0-1-16,0 1 0,0 0 0,0 0 15,0-21-15,21 20 0,0-20 0,-21 21 16,21-21-16,-21-1 0,0 1 16,21-22-16,-21 22 0,0-21 0,22-1 15,-22 1-15,0-1 0,0-21 0,0 22 16,0-22-16,0 1 0,0-1 15,0-21-15,0 21 0,0-20 0,0-1 0,0 0 16,-22 0-16,22 0 0,-21 0 16,0-21-16,21 22 15,-21-22-15,0 0 16,0 0-16,-1 0 16,1 0-16,0 0 0,0 0 31,0 0-16,21 21 1,0-42 47,0-1-63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1:50:32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953 0,'0'-22'16,"0"1"-16,0 0 15,0 0-15,0 0 0,0 0 16,0-1-16,0 1 0,0 0 15,0 0-15,0 0 0,0 0 0,-21-1 16,21 1-16,0 0 0,-21 21 31,21 21-31,0 0 16,0 1-16,-21 20 16,21 0-16,0 1 0,0-1 15,-22 0-15,22 22 0,0-1 0,0-20 16,-21 20-16,0 1 0,21 20 0,-21-20 15,21-1-15,0 1 0,-21 20 16,0-20-16,21-1 0,0 1 0,-22-1 16,22 1-16,0-22 0,0 1 0,0-1 15,0 0-15,0-21 0,0 1 16,0-1-16,0 0 0,0-42 47,22 0-47,-22-1 0,21 1 15,0 0-15,-21-21 0,21 21 0,0-22 16,-21 1-16,21 0 0,1-1 0,-22 1 16,21 0-16,0 20 0,-21-20 15,0 21-15,21 0 0,-21 0 0,21-1 16,-21 1-16,21 21 16,-21 21-1,0 1-15,0 20 16,0-21-16,0 21 0,22-20 0,-22 20 15,0 0-15,0 1 16,21-1-16,-21-21 0,0 21 0,0 1 0,21-22 16,-21 21-16,21-21 0,-21 1 15,21 20-15,0-21 0,1 0 16,-1 0-16,0-21 0,0 0 16,0 0-16,0 0 0,1 0 0,-1 0 15,0 0-15,0-21 0,21 0 0,-20 0 16,-1 0-16,0 0 0,0-22 15,0 22-15,22-21 0,-22-22 0,0 22 16,0-22-16,0 1 0,0-1 0,1 1 16,-1-1-16,0 1 0,-21 21 15,0-22-15,21 1 0,-21-1 16,21 1-16,-21 20 0,21-20 0,-21 20 16,0 22-16,0-21 0,0 21 15,0 0-15,0-1 0,0 1 0,0 42 16,0 22-1,-21-22-15,0 21 0,21 1 16,-21-1-16,21 0 0,-21 1 0,21-1 16,0 0-16,0 22 0,-21-22 0,21 22 15,0-22-15,-22 21 0,22 1 16,0-22-16,0 22 0,0-22 0,0 0 16,0 1-16,0-1 0,22 0 0,-1-20 15,-21 20-15,21-21 0,0 0 0,0 0 16,-21 1-16,21-1 15,22-21-15,-22 0 0,0 21 0,0-21 16,22 0-16,-22 0 0,21 0 0,0-21 16,-20 0-16,20 21 0,0-22 0,1 1 15,-1-21-15,0 21 0,1-22 16,-1 22-16,-21-21 0,0 21 0,22-22 16,-22 1-16,-21 21 0,0-21 0,0 20 15,0 1-15,0-21 0,0 21 16,0 0-16,-21 21 0,-1 0 15,1 0-15,0 0 16,0 0-16,0 0 0,0 0 0,-1 21 0,1 0 16,0 0-16,0 0 15,0 22-15,21-22 0,0 21 0,-21-21 16,21 22-16,0-22 0,0 21 0,0-21 16,0 0-16,0 22 0,21-22 0,0 0 15,0 0-15,0 0 0,0-21 16,1 22-16,20-1 0,-21-21 0,21 0 15,-20 0-15,20 21 0,0-21 0,1 0 16,-1 0-16,0 0 0,1 0 0,-1-21 16,0 0-16,1-1 0,-22 22 15,21-21-15,0 0 0,-20 0 16,-1-21-16,0 20 0,0 1 0,-21 0 16,0-21-16,0 21 0,0-22 0,0 22 15,0 0-15,0 0 0,0-22 16,0 22-16,0 0 0,0 0 15,-21 21-15,0 0 0,0 0 16,21 21 0,-22 0-16,22 0 0,-21 22 15,21-22-15,0 0 0,0 0 0,0 22 16,0-22-16,0 21 0,0-21 16,0 0-16,0 22 0,0-22 0,0 0 15,21 0-15,1 0 0,-22 1 16,21-1-16,0-21 0,-21 21 0,21-21 15,0 0-15,0 0 0,1 0 16,20 0-16,-21 0 0,0 0 0,0-21 16,22 21-16,-22-21 0,21-1 0,-21 1 15,22 0-15,-22-21 0,0 21 0,21-22 16,-20 1-16,-1 0 0,0-1 16,0 1-16,0-22 0,-21 22 0,0-21 15,0 20-15,21 1 0,-21-22 0,0 22 16,0 0-16,0-1 0,0 1 15,0 0-15,0 21 0,0-22 0,-21 22 16,21 0-16,0 0 0,0 0 16,0 42-1,0 0 1,0 0-16,0 0 0,0 22 0,0-22 16,0 21-16,0 0 0,0 1 0,0-1 15,0 0-15,-21 1 0,21 20 16,0-20-16,-21-1 0,21 0 0,0 22 15,0-22-15,-21 0 0,21 1 0,-21-1 16,21 0-16,-22-20 0,22 20 0,0-21 16,-21 0-16,21 0 0,-21 1 15,21-1-15,0 0 16,0-42 15,0 0-31,0-1 0,0 1 0,21 0 16,0 0-16,1 0 0,-22-22 15,21 1-15,0 21 0,0-21 0,0 20 16,22-20-16,-22 21 0,0 0 0,0 0 16,21-1-16,-20 22 0,-1 0 0,0-21 15,0 21-15,0 0 16,-21 21-16,0 1 16,0-1-16,0 0 15,-21-21-15,0 21 0,21 0 16,-21-21-16,0 21 0,-1-21 15,1 22-15,0-22 0,0 0 0,0 0 16,0 0-16,-1 0 0,1 0 16,0 0-16,0 0 31,0 21-15,21 0-16,0 0 15,0 0-15,0 0 0,0 1 16,0-1-16,0 0 0,0 0 15,0 0-15,0 0 0,21 22 0,-21-22 16,21 0-16,-21 0 0,21 0 16,0-21-16,1 22 0,-22-1 0,42-21 15,-21 0-15,0 0 0,0 0 16,22 0-16,-1 0 0,-21 0 0,22 0 16,-1-21-16,-21 21 0,21-22 0,-20 1 15,-1 0-15,21 21 0,-21-21 0,0 0 16,-21 0-16,22-1 0,-22 1 0,21 21 15,-21-21-15,21 0 0,-21 0 16,-21 21 31,21-21-31</inkml:trace>
  <inkml:trace contextRef="#ctx0" brushRef="#br0" timeOffset="3360.47">1376 1969 0,'0'0'0,"-21"0"0,-1 0 15,1 0-15,0 0 0,0 0 0,0 0 16,-22-22-16,22 22 0,0 0 16,-21-21-16,21 0 0,-22 21 0,22-21 15,-21 21-15,21-21 0,-1 21 16,-20 0-16,21 0 0,0 0 0,0 0 16,-22 21-16,22-21 0,21 21 15,-21 21-15,0-20 0,0-1 0,21 21 16,0 0-16,-22-20 0,22 20 15,-21 0-15,21 1 0,0-22 0,0 21 16,0-21-16,0 22 16,0-22-16,21 0 0,-21 0 0,22 0 15,-1-21-15,0 0 0,0 0 16,0 0-16,0 0 0,1 0 0,-1-21 16,0 0-16,0 0 0,0 0 0,0-22 15,1 22-15,-1-21 0,0-1 16,0 1-16,0 0 0,0-22 0,-21 1 15,0-1-15,22-20 0,-22 20 16,21-21-16,-21 22 0,0-1 16,0 1-16,0 21 0,0-1 0,0 1 15,0 21-15,0 0 0,0-1 16,-21 22-16,-1 0 0,1 0 16,0 22-16,21-1 0,0 21 15,-21-21-15,0 22 0,21-1 16,0 21-16,-21 1 0,21-1 0,0 1 15,0 21-15,0-1 0,0-20 16,0-1-16,21 1 0,21-1 0,-21-20 16,22-1-16,-1 0 0,0 1 15,1-22-15,-1 0 0,21-21 0,-20 0 16,-1 0-16,0 0 16,22 0-16,-22 0 0,1-21 0,-1 0 0,-21-22 15,21 22-15,1-21 0,-22 21 16,21-22-16,-21 1 0,1 0 15,-1-1-15,-21 1 0,0 0 0,0-1 16,0 1-16,0 0 0,-21 20 16,-1-20-16,1 21 0,0 0 0,-21 21 15,21 0-15,-22 0 0,1 21 16,0 0-16,20 21 0,-20 1 0,21-22 16,0 42-16,0-20 0,-1-1 15,22 0-15,0 22 0,0-22 0,0 1 16,0-22-16,0 21 0,22-21 0,-1 0 15,0 1-15,0-1 16,0-21-16,22 0 0,-22 0 0,0 0 0,21 0 16,-21 0-16,1-21 15,20-1-15,-21 1 0,0 0 0,0-21 16,1 21-16,-1-1 0,0-20 0,0 21 16,-21-21-16,0 20 0,0-20 15,0 21-15,0-21 0,0 20 0,0 1 16,0 0-16,0 42 31,-21 0-31,21 22 0,0-22 0,-21 0 16,21 21-16,0-20 0,0 20 15,0-21-15,0 0 0,0 0 16,0 1-16,0-1 0,0 0 0,21 0 16,0-21-16,0 0 15,0 0-15,1 0 0,-1 0 16,0 0-16,0-21 0,0 0 15,0 0-15,1-1 0,-1 1 0,0 0 16,0-21-16,0 21 0,-21-1 0,0-20 16,21 21-16,-21 0 0,0 0 15,0-1-15,0 1 0,0 42 32,0 1-32,0-1 15,0 0-15,0 0 0,0 21 0,0-20 16,0-1-16,0 0 0,22 21 15,-1-21-15,-21 1 0,21-22 0,0 21 16,0 0-16,0-21 0,1 0 0,-1 0 16,21 0-16,-21 0 0,0 0 15,1 0-15,20-21 0,-21 21 0,0-21 16,0-1-16,1 1 0,-1 0 16,-21-21-16,0 21 0,21-1 0,-21 1 15,0-21-15,0 21 0,0-22 0,0 22 16,0 0-16,0 0 0,0 0 15,0 42 17,0 0-32,0 0 0,0 0 15,0 22-15,0-22 0,0 21 0,21 1 16,-21-1-16,21 0 0,0 1 0,-21 20 16,22-21-16,-1 22 0,0-1 15,0 1-15,0-1 0,-21 1 0,21-1 16,1 1-16,-1-1 0,-21 22 0,0-21 15,0-1-15,0-21 0,0 22 0,0-1 16,0-20-16,0-1 0,0 0 16,-21-20-16,-1 20 0,1-21 0,0 0 15,0-21-15,0 0 0,0 0 16,-1 0-16,-20 0 0,21-21 0,-21 0 16,20 0-16,1-22 0,0-20 15,0 21-15,21-22 0,0 1 0,0-1 16,0-21-16,0 22 0,21-22 0,0 1 15,0-1-15,22 0 0,-22 1 16,21-1-16,1 0 0,-1 22 0,0-1 16,1 1-16,-22-1 0,21 1 0,-21 20 15,22 1-15,-22 0 0,-21 21 16,0-1-16,21 1 0,-42 42 31,0 1-31,-1-1 16,1 0-16,0 21 0,0-21 0,21 1 15,0-1-15,0 0 0,0 0 0,0 0 16,0 0-16,21-21 16,0 0-16,0 22 0,22-22 0,-22 0 15,0 0-15,0 21 0,0-21 0,1 0 16,-1 0-16,-21 21 0,0 0 16,0 0-16,-21 0 15,-1-21-15,1 22 0,0-1 0,-21-21 16,21 21-16,-1-21 0,1 0 15,0 21-15,0-21 0,0 0 16,0 0-16,42-21 16,0 0-1,0 21-15,21-21 0,-20-1 16</inkml:trace>
  <inkml:trace contextRef="#ctx0" brushRef="#br0" timeOffset="4148.54">4000 1524 0,'0'0'0,"0"-21"15,-21 21-15,0 0 0,0 0 16,0 0-16,0 0 0,-1 0 0,1 0 16,0 21-16,0 0 0,0 0 15,0 22-15,-1-22 0,1 0 0,0 21 16,21 1-16,0-22 0,0 21 0,0 1 15,0-22-15,0 21 0,0-21 16,0 0-16,21 1 0,0-22 0,1 21 16,-1-21-16,0 0 0,0 0 0,0 0 15,22 0-15,-22-21 0,0 21 16,0-22-16,21 1 0,-20 0 0,-1 0 16,0-21-16,0 20 0,0-20 0,0 0 15,-21-1-15,0 22 0,0-21 16,0 0-16,0-1 0,0 22 15,-21-21-15,0 21 0,0-1 0,0 1 16,0 0-16,-1 21 0,1 0 0,0 0 16,0 0-1,42 0 1,0 0-16,0 0 16,22-21-16,-22 21 0,21-21 15,-21 0-15,22 21 0,-1-22 0,0 1 16,1 0-16,-1 0 0,-21 0 15,0 0-15,22-1 0,-43 1 0,21 21 16,-42 21 15,0-21-31,-1 22 0,1-1 16,0 21-16,21-21 0,-21 22 0,0-1 16,0-21-16,21 21 0,0 22 0,0-22 15,0 22-15,-22-1 0,22 1 0,0-1 16,0 1-16,0 20 0,0-20 15,22-1-15,-22 1 0,21-1 0,-21 22 16,21 0-16,0-22 0,-21 22 0,0 0 16,21-1-16,0 1 0,-21 0 0,0-1 15,22-20-15,-1 20 16,-21 1-16,21 0 0,-21-22 0,0 22 16,0-22-16,0 1 0,0-22 0,0 1 15,0-1-15,0 0 0,0-21 0,-21 1 16,21-1-16,-21-21 0,-1 0 0,1 0 15,0 0-15,0-21 16,0-1-16,0 1 0,21-21 0,-22 21 16,22-22-16,0 22 0,0-21 0,0 0 15,0-1-15,0 1 0,22 21 0,-22-22 16,21 1-16,-21 0 0,0-1 0,21 22 16,-21-21-16,0 0 0,0 20 15,0-20-15</inkml:trace>
  <inkml:trace contextRef="#ctx0" brushRef="#br0" timeOffset="4847.82">1693 2519 0,'0'0'0,"-21"0"16,0 0-16,0 0 15,0 0-15,-1 0 16,44 0 15,-1 0-15,0 0-16,0 0 0,21 0 0,1 0 16,-1 0-16,0 0 0,22 0 15,-22 0-15,22 0 0,-1 0 0,1 0 16,20 0-16,1 0 0,0 0 15,-1 21-15,22-21 0,-21 0 0,21 0 16,0 0-16,-1 0 0,22 0 0,0 0 16,22 0-16,-1 0 0,0 0 0,0 0 15,21 0-15,22-21 0,-1 21 16,1-21-16,21 0 0,-1 21 0,1-22 16,0 1-16,-22 21 0,22-21 0,-1 0 15,1 21-15,0-21 0,-1 21 16,-20-21-16,-1-1 0,1 22 15,-1-21-15,-20 21 0,-1-21 0,0 21 16,-20 0-16,-22-21 0,0 21 0,0 0 16,-22-21-16,1 21 0,-21-21 0,0 21 15,-22 0-15,1 0 0,-22 0 16,0 0-16,-21 0 0,1-22 0,-1 22 16,0 0-16,0 0 15</inkml:trace>
  <inkml:trace contextRef="#ctx0" brushRef="#br0" timeOffset="5760.31">6138 4297 0,'0'0'0,"-21"0"0,0 0 15,0 0-15,0 0 16,-1 0-16,1 0 0,0 0 16,21 21-16,-21-21 0,21 21 31,21-21-16,21 0-15,-20 0 0,20 0 0,0 0 16,22 0-16,-22 0 0,22 0 0,-1-21 16,22 21-16,-22 0 0,22 0 15,-22 0-15,22 0 0,-21-21 0,-1 21 16,1 0-16,-1 0 0,1 0 0,-22 0 16,0 0-16,1 0 0,-1 0 0,-21 0 15,0 0-15,0 0 16,1 0-16,-1 0 0,-42 0 47,-1 0-32,1 0-15,0 0 0,0 0 0,-21 0 16,-1 0-16,1 0 0,-22 0 16,22 0-16,-21 0 0</inkml:trace>
  <inkml:trace contextRef="#ctx0" brushRef="#br0" timeOffset="6084.13">6011 4424 0,'0'0'0,"0"21"0,-21-21 0,21 21 32,21-21-17,22 0-15,-22 0 0,21 0 0,0 0 16,1 0-16,-1 0 0,22 0 15,-1 0-15,-21 0 0,22 0 0,-1 0 16,1 0-16,-22-21 0,22 21 0,-22 0 16,0 0-16,22 0 0,-43-21 0,21 21 15,-20 0-15,20 0 0,-21 0 16,-21-21-16,21 21 16,0 0-1,-21-21-15,0-1 16,0 1-1,0 0-15,0 0 16,0 0-16,0 0 0,0-1 16</inkml:trace>
  <inkml:trace contextRef="#ctx0" brushRef="#br0" timeOffset="6503.94">7048 3916 0,'0'0'0,"-21"0"0,0-21 16,-21 21-1,21 0-15,21 21 32,0 0-32,21 0 0,0-21 15,0 21-15,0 1 0,0-22 0,22 21 16,-22-21-16,0 21 0,21-21 16,-20 0-16,20 0 0,-21 21 0,0-21 15,22 0-15,-22 0 0,21 0 0,-21 0 16,0 0-16,1 0 0,-1 0 15,0 0-15,0 0 0,0 0 16,-21 21 0,0 0-1,-21 1-15,0-1 0,0 0 16,0 0-16,-1 21 0,1-20 0,0 20 16,-21 0-16,21 1 0,-1-22 0,-20 21 15,21 0-15,0 1 0,-22-22 16,22 21-16,0 1 0,0-22 0,0 21 15,0-21-15,-1 0 0,22 1 0,-21-1 16,21 0-16,0 0 16,0-42 15,0 0-31,21 0 0,22-1 16</inkml:trace>
  <inkml:trace contextRef="#ctx0" brushRef="#br0" timeOffset="7172.56">8890 3916 0,'-21'0'15,"-22"-21"1,22 21-16,21-21 0,-21-1 0,21 1 16,0 0-16,0 0 15,0 0-15,0 0 0,0-1 0,0 1 16,0 0-16,0-21 0,0 21 0,0-1 16,0 1-16,0 0 0,0 0 15,0 42 1,0 0-1,0 0-15,0 22 16,0-22-16,21 0 0,-21 21 16,21 1-16,-21-1 0,22 0 0,-22 1 15,0-1-15,21 0 0,-21 22 0,21-22 16,-21 1-16,0-1 0,0 0 16,0 1-16,0-1 0,0-21 0,0 0 15,0 22-15,0-22 0,0 0 0,0 0 16,0 0-16,0 0 0,-21-21 15,0 0 1,-1 22-16,1-22 0,0 0 0,0 0 16,0 0-16,0 0 0,-1 0 0,-20 0 15,21 0-15,-21 0 0,20 0 16,1 0-16,0 0 16,0 0-16,42 0 31,21 0-31,-20 0 15,20 0-15,0-22 0,1 22 16,-1-21-16,21 21 0,-20 0 0,-1-21 16,22 21-16,-22 0 0,0 0 0,1-21 15,-1 21-15,-21 0 0,21 0 0,-20 0 16,-1 0-16,-21-21 31,0 0-15,0-1-1</inkml:trace>
  <inkml:trace contextRef="#ctx0" brushRef="#br0" timeOffset="8200.49">10943 3895 0,'0'0'0,"-21"0"0,0 0 15,0 0-15,21-21 16,21 21-16,0 0 15,0 0-15,0-22 0,22 22 0,-22 0 16,21 0-16,0-21 0,1 21 16,-1 0-16,0 0 0,22-21 0,-22 21 15,1 0-15,-1 0 0,0-21 16,-21 21-16,22 0 0,-1 0 0,-21 0 16,22 0-16,-22 0 0,0 0 15,0 0-15,-42 0 31,0 0-15,0 0-16,-1 0 0,-20 0 16,21 0-16,-21 0 0,20 21 0,-20-21 15,0 0-15,-1 21 0,1-21 0,0 0 16,-1 21-16,-20-21 0,21 0 0,-1 22 16,1-22-16,21 21 0,-22-21 15,22 0-15,21 21 16,21-21 15,22 0-31,-22 0 0,21 0 16,-21 0-16,22 0 0,-1 0 0,0 0 15,1 0-15,-1 0 0,0 0 0,1 0 16,-1-21-16,0 0 0,1 21 0,-22 0 16,21 0-16,1-22 0,-22 22 15,21 0-15,-21 0 0,0-21 0,1 21 16,-22-21-16,0 0 31,0 0-31,-22 0 16,1 21-16,0-22 0,0 1 15,0 0-15,0 21 0,-1-21 16,1 0-16,0 21 0,0-21 0,0 21 16,0 0-16,-1 0 15,44 0 32,-1 0-47,-21 21 16,21-21-16,0 0 0,0 0 0,0 0 15,1 0-15,-1 21 0,0-21 16,0 0-16,0 0 0,22 21 0,-22-21 16,0 0-16,-21 21 0,21-21 15,-21 21-15,21 1 0,-21-1 16,0 0-16,0 0 0,0 0 15,0 0-15,-21 1 0,0 20 0,0-21 16,0 0-16,-1 22 0,1-22 16,0 0-16,0 21 0,0-21 0,0 1 15,-1-1-15,1 21 0,0-21 0,-21 0 16,42 1-16,-21-1 0,-1-21 0,1 21 16,21 0-16,-21-21 0,21 21 15,-21-21 1,21-21-1,0 0 1,0 0-16,0 0 0</inkml:trace>
  <inkml:trace contextRef="#ctx0" brushRef="#br0" timeOffset="8792.57">13504 3090 0,'0'0'16,"0"-21"-1,0 0-15,0 0 0,-21 21 0,21-21 16,-21 21-16,0 0 16,21 21-16,0 0 15,-21 21-15,21 1 0,-22-1 16,22 22-16,0-22 0,0 21 0,0 1 15,-21-1-15,21-20 0,-21 20 0,0-20 16,21-1-16,-21 0 0,21 1 16,-21-1-16,21 0 0,0-21 0,0 1 15,0-1-15,0 0 0,0-42 32,0 0-17,0-1-15,21-20 0,-21 21 16,0 0-16,21-22 0</inkml:trace>
  <inkml:trace contextRef="#ctx0" brushRef="#br0" timeOffset="9319.82">13166 3175 0,'0'0'0,"-22"-21"0,1 0 0,0 21 16,21-21-1,0-1-15,0 1 0,21 21 16,0-21-16,1 21 0,20 0 15,-21 0-15,21 0 0,1 0 0,20 21 16,-20 0-16,-1 1 0,0 20 16,22 0-16,-22 1 0,0-1 0,1 0 15,-22 1-15,21-1 0,-21 0 16,1 1-16,-1-1 0,-21 0 0,0-21 16,0 22-16,0-22 0,0 21 15,0-21-15,0 1 0,0-1 16,0-42 15,0-1-31,0 1 0,0 0 16,0 0-16,0-21 0,21 20 0,0-20 15,0 0-15,-21-22 0,21 22 0,1-22 16,20 22-16,-21-21 0,0 20 16,22 1-16,-22 0 0,0 20 0,21 1 15,-21 0-15,1 21 0,-1 0 16,0 0-16,-21 21 0,0 22 0,21-22 15,-21 21-15,0 0 0,0 22 16,0-22-16,0 1 0,0 20 0,0-21 16,0 1-16,0-1 0,0 0 0,0-20 15,-21 20-15,21-21 0,0 21 0,0-20 16,0-1-16,0 0 0,0 0 16,0 0-16,0 0 0,0 1 15,0-1-15,21-21 16,0 0-16,0 0 0,-21-21 15,22-1-15,-1 22 0,0-21 16,0-21-16</inkml:trace>
  <inkml:trace contextRef="#ctx0" brushRef="#br0" timeOffset="9964.45">14563 3556 0,'0'0'0,"0"-21"0,0 42 31,0 0-31,0 0 16,0 1-16,-22-1 0,22 0 0,0 0 15,-21 0-15,21 0 0,0 1 16,0-1-16,0 0 0,0 0 16,21-21-1,1 0-15,-1 0 0,0 0 16,0 0-16,0 0 0,0 0 0,1-21 16,-22 0-16,21 21 15,-21-21-15,0-1 0,0 1 0,0 0 16,0 0-16,0 0 0,0 0 0,0-1 15,0-20-15,0 21 0,0 0 16,0 0-16,0-1 0,21-20 0,0 21 16,0 0-16,0 21 0,1 0 15,-1 0-15,0 0 0,0 0 0,21 21 16,-20 0-16,-1 0 0,0 0 16,21 1-16,-42 20 0,21-21 15,1 0-15,-22 22 0,21-22 0,-21 0 16,0 21-16,0-21 0,0 1 0,0-1 15,0 0-15,0 0 0,-21-21 16,21 21-16,0 0 0,0-42 31,0 0-31,0 0 16,0 0-16,21 0 0,0-1 0,-21 1 16,21 0-16,0-21 0,0-1 15,1 22-15,20-21 0,-21 0 0,0 20 16,0-20-16,22 21 0,-22 0 0,0 21 15,0 0-15,0 0 0,1 0 16,-1 0-16,0 21 0,-21 0 16,0 0-16,0 0 0,21 22 0,-21-22 15,0 21-15,0-21 0,0 1 0,0 20 16,0-21-16,0 0 0,0 0 0,0 22 16,0-22-16,-21 0 0,21 0 15,0 0-15,-21 1 0,21-1 16,21-21-1,0-21-15,0-1 16,22 22-16,-22-21 0,21 0 16,0 0-16,1 0 0</inkml:trace>
  <inkml:trace contextRef="#ctx0" brushRef="#br0" timeOffset="11288.69">16129 3471 0,'0'0'0,"0"-21"0,0 0 16,0 0-16,0 0 15,-21 21-15,0 0 16,-1 0-16,1 0 16,21 21-16,-21 0 0,0 0 0,0 0 15,21 22-15,-21-22 0,-1 0 0,1 21 16,21-20-16,0 20 0,0-21 0,0 21 16,0-20-16,0-1 0,0 0 15,0 0-15,0 0 0,0 0 16,21-21-16,1 0 0,-22 22 0,21-22 15,0 0-15,0 0 0,0 0 0,0 0 16,1-22-16,-1 1 0,0 21 0,21-21 16,-21 0-16,1 0 0,-1-22 15,0 22-15,0-21 0,0 0 0,0-1 16,1 1-16,-1-22 0,0 1 0,21-1 16,-21 1-16,1-1 0,-1 1 0,0-1 15,-21 22-15,0-21 0,0 20 16,0 1-16,0 21 0,0 0 0,0-1 15,-21 22-15,0 0 0,-1 22 16,1-22-16,0 42 16,-21-21-16,21 21 0,-1 1 0,1 20 15,0-20-15,0 20 0,21 1 0,-21-1 16,21 1-16,-21-1 0,21 1 0,0-22 16,0 0-16,0 22 0,0-43 15,0 21-15,0 1 0,21-22 0,21 0 16,-21 0-16,0 0 0,22 0 0,-1 1 15,0-22-15,-20 0 0,20 0 0,0 0 16,1 0-16,-1 0 0,-21-22 16,21 22-16,1-21 0,-22 0 0,21 0 15,-21 0-15,22 0 0,-22-1 0,0 1 16,0 0-16,0-21 0,1 21 16,-22-22-16,0 22 0,0 0 15,21 0-15,-21 0 0,-21 21 16,-1 0-1,22 21-15,-21 0 0,0 0 0,0 0 16,0 0-16,21 1 0,0-1 16,-21 0-16,21 0 0,-22 0 0,22 0 15,0 1-15,0-1 0,0 0 16,22-21 0,-1 0-16,0 0 15,0 0-15,0-21 0,0 0 16,1-1-16,-22 1 15,0 0-15,21 0 0,0 0 16,0 0-16,-21-1 0,0 1 0,0 0 16,0 42 15,0 0-31,0 1 16,0-1-16,0 0 0,0 0 0,0 0 15,-21 0-15,21 1 0,0-1 16,0 0-16,0 0 15,21-21-15,0 0 16,0 0-16,1 0 0,-1 0 0,0 0 0,0 0 16,0 0-16,22 0 15,-22 0-15,0-21 0,0 21 0,0-21 16,0 0-16,1-1 0,-1 1 0,0 0 16,-21 0-16,0 0 0,21 0 0,-21-1 15,21 22-15,-21-21 0,0 0 16,0 42-1,0 0-15,0 1 16,-21-1-16,21 0 0,-21 0 0,21 0 16,0 0-16,0 1 15,0-1-15,0 0 0,0 0 0,21 0 16,0-21-16,0 0 0,1 21 16,-1-21-16,21 0 0,-21 0 15,0 0-15,22 0 0,-22 0 16,0 0-16,0-21 0,0 21 0,1-21 15,-1 0-15,0 0 0,0 0 0,-21-1 16,0 1-16,0 0 0,0 0 0,0 0 16,0 0-16,0-22 0,0 22 15,0 0-15,0-21 0,0 20 0,0 1 16,0 42 0,0 22-1,0-22-15,0 0 0,0 21 16,0-20-16,0 20 0,0-21 0,0 21 15,0 1-15,0-1 0,0 0 0,0 22 16,0-22-16,0 22 0,0-22 0,0 22 16,0-22-16,0 21 0,0-20 0,0-1 15,-21 22-15,21-43 0,-21 21 16,21-21-16,-21 22 0,-1-22 0,1-21 16,0 21-16,0-21 0,0 0 0,0 0 15,-1 0-15,1 0 0,0 0 0,0-21 16,0 0-16</inkml:trace>
  <inkml:trace contextRef="#ctx0" brushRef="#br0" timeOffset="11891.91">5567 5757 0,'0'43'15,"21"-43"-15,21 21 16,1-21-16,-1 21 0,21-21 0,1 0 16,-1 0-16,1 0 0,-1 0 15,22 0-15,-21 0 0,-1 0 0,1 0 16,-1-21-16,1 21 0,-1-21 0,1 21 15,-22 0-15,0-21 0,1 21 16,-1 0-16,-21 0 0,0 0 0,0 0 16,-42 0-1,-21 0-15,21 0 0,-22 0 16,1 21-16,-21 0 0,20-21 16,-20 21-16,-1-21 0,-20 21 0,20-21 15</inkml:trace>
  <inkml:trace contextRef="#ctx0" brushRef="#br0" timeOffset="12091.79">5863 5948 0,'-63'21'0,"126"-42"0,-169 63 0,64-42 0,0 21 0,20 1 16,-20-22-16,42 21 0,42-21 31,-20 0-31,20 0 0,0 0 0,22 0 16,-22 0-16,22 0 0,-1 0 0,1 0 0,-1 0 16,1-21-16,-22-1 15,21 22-15,1-21 0,-22 21 0,22-21 16,-1 21-16,-20-21 0,-1 21 0,0-21 15,-21 21-15,1-21 0,-1 21 0,-21-22 16,0 1 0,-21 0-16,21 0 0</inkml:trace>
  <inkml:trace contextRef="#ctx0" brushRef="#br0" timeOffset="12443.59">6519 5525 0,'-21'0'0,"21"21"16,0 0-16,0 0 16,0 0-16,0 0 0,0 1 15,21-1-15,0 0 0,1 0 0,-1 0 16,21-21-16,-21 21 0,22-21 0,-1 0 16,0 22-16,1-22 0,-1 0 0,0 0 15,1 0-15,-1 0 0,0 0 16,1 0-16,-1 0 0,0 0 0,-21 21 15,22-21-15,-22 21 0,0 0 16,-21 0-16,0 0 0,0 1 16,0 20-16,0-21 0,-21 21 0,0 1 15,-22-22-15,22 21 0,-21 1 0,0-1 16,-1-21-16,1 21 0,-22 1 0,22-1 16,0-21-16,-1 22 0,1-22 15,21 0-15,-21 21 0,20-21 0,1-21 16,21 22-16,21-44 31,1 1-31</inkml:trace>
  <inkml:trace contextRef="#ctx0" brushRef="#br0" timeOffset="13235.39">8784 5630 0,'-21'0'16,"42"0"-16,-63 0 16,42-21-16,0 0 47,0 0-32,0 0 1,21 0-1,0-1-15,0 1 0,0 0 16,1 0-16,-1 0 16,0 0-16,0-1 15,0 22-15,0-21 0,1 21 0,-1 0 16,0-21-16,0 21 0,0 0 0,0 0 16,1 21-16,-1 0 0,0 1 0,0-1 15,-21 0-15,21 21 0,-21 1 16,21-1-16,-21 0 0,0 1 0,0 20 15,0-21-15,-21 1 0,0-1 0,0 0 16,0 1-16,0-1 0,-22 0 16,22 1-16,-21-22 0,21 0 0,-1 0 15,-20 0-15,21 1 0,0-1 0,0-21 16,-1 0-16,1 0 0,0 0 16,0 0-16,21-21 0,-21-1 15,21 1-15,-21 0 0,21 0 0,0 0 16,0 0-16,0-1 0,0-20 15,0 21-15,0-21 0,21 20 0,0 1 16,-21 0-16,21 0 0,0 0 0,0 21 16,22 0-16,-22 0 0,0 0 0,21 21 15,-20 0-15,-1 0 0,21 0 16,-21 1-16,22-1 0,-22 0 16,0 0-16,0 0 0,21 0 0,-20 1 15,-1-1-15,0 0 0,0 0 0,0-21 16,0 0-16,1 0 15,-1 0 1,-21-21 0,0 0-1,0 0-15,-21-1 0,21 1 16</inkml:trace>
  <inkml:trace contextRef="#ctx0" brushRef="#br0" timeOffset="14740.04">11007 5503 0,'0'22'16,"21"-22"15,0 0-31,0 0 0,0 0 15,22 0-15,-22 0 0,21 0 0,0-22 16,1 22-16,-1 0 0,0 0 16,-20-21-16,20 21 0,0 0 0,1 0 15,-22 0-15,21-21 0,0 21 0,-20 0 16,-1 0-16,0 0 0,0 0 16,0 0-16,-21 21 46,-21-21-30,0 0-16,0 0 16,0 21-16,-1-21 0,-20 0 0,21 0 15,0 22-15,-22-22 0,1 21 16,0-21-16,-1 21 0,1-21 0,0 21 16,-1-21-16,1 21 0,21-21 15,0 0-15,0 21 0,-1-21 0,1 22 16,21-1-1,21-21 1,1 0 0,-1 0-16,0 0 0,21 21 15,-21-21-15,1 0 0,20 0 0,-21 0 16,21 0-16,-20 0 0,20 0 0,-21 0 16,21 0-16,-20 0 0,-1-21 15,0 21-15,0 0 0,0-21 0,0 21 16,1 0-16,-22-22 0,21 1 15,-21 0-15,0 0 16,0 0-16,0 0 16,0-1-1,-21 1-15,-1 0 0,1 0 16</inkml:trace>
  <inkml:trace contextRef="#ctx0" brushRef="#br0" timeOffset="15051.86">11536 5249 0,'0'22'16,"0"-1"0,0 0-1,0 0-15,21-21 16,0 21-16,0-21 0,0 0 16,1 0-16,-1 0 0,0 0 15,0 21-15,0-21 0,0 0 0,1 0 16,-1 0-16,0 0 0,0 0 15,0 22-15,0-22 0,-21 21 16,0 0-16,0 0 0,0 0 16,0 0-16,0 22 0,-21-22 0,21 0 15,-21 21-15,0-20 0,0 20 16,-22-21-16,22 21 0,-21-20 0,21 20 16,-22-21-16,1 21 0,21-20 15,-21-1-15,20 0 0,-20 0 0,42 0 16,-21 0-16</inkml:trace>
  <inkml:trace contextRef="#ctx0" brushRef="#br0" timeOffset="15513.11">13991 5038 0,'0'0'16,"-21"-21"-16,0 21 0,0 0 0,21-22 15,-22 22-15,22-21 32,0 0-17,22 21-15,-1 0 0,0 0 16,21-21-16,1 21 0,-1 0 0,0 0 16,22-21-16,-22 21 0,22 0 15,-22 0-15,21-21 0,-20 21 0,-1 0 16,-21 0-16,22 0 0,-22 0 0,0 0 15,-42 0 17,21 21-32,-43-21 0,22 21 15,0-21-15,0 21 0,-21-21 0,20 0 16,1 21-16,0-21 0,0 0 16,0 0-16,0 0 0</inkml:trace>
  <inkml:trace contextRef="#ctx0" brushRef="#br0" timeOffset="15739.97">14203 4974 0,'0'0'0,"-21"0"0,-1 21 16,1-21 0,21 22-16,-21-22 0,21 21 0,0 0 15,0 0-15,0 21 0,0-20 0,0 20 16,0 0-16,0 1 0,0-1 16,0 0-16,0 1 0,0 20 0,0-21 15,0 1-15,0-1 0,0-21 16,0 22-16,0-1 0,0-21 0,0 0 15,0 22-15,0-22 0,0 0 16,0 0-16,0-42 31,21 0-31,0 0 0,1-1 16,-22 1-16</inkml:trace>
  <inkml:trace contextRef="#ctx0" brushRef="#br0" timeOffset="15919.88">14563 5292 0,'0'-21'0,"0"-1"16,0 44 15,-22-22-15,22 21-16,-21-21 0,0 0 15</inkml:trace>
  <inkml:trace contextRef="#ctx0" brushRef="#br0" timeOffset="16804.24">13187 3556 0,'0'0'0,"-21"0"15,-1 0-15,22 21 0,22-21 31,20 21-31,-21-21 0,21 0 16,22 0-16,-1 0 0,22 0 0,0 0 16,21 0-16,-1 0 0,44-21 0,-22 21 15,21-21-15,0 21 0,0-21 0,21 0 16,1 21-16,-1-21 0,0 21 16,1-22-16,-1 22 0,0-21 0,-20 21 15,20-21-15,-21 21 0,0-21 16,-21 21-16,0-21 0,-21 21 0,0-21 15,-21 21-15,-22 0 0,1-22 16,-1 22-16,-21 0 0,-20 0 0,-1 0 16,0-21-16,-21 0 15,-21 21 1,0-21-16,-22 21 0,22 0 16,-21 0-16,-1 0 0,-20 0 0,-1 0 15,1 0-15,-22 0 0,1 0 16,-1 0-16,-21 0 0,-21 0 0,21 0 15</inkml:trace>
  <inkml:trace contextRef="#ctx0" brushRef="#br0" timeOffset="17212">8932 4022 0,'0'21'15,"0"0"1,21-21-16,1 0 0,20 0 16,0 0-16,1 0 15,-1 0-15,0 0 0,22 0 0,-22 0 16,22-21-16,-1 21 0,22-21 0,-22 0 15,22 21-15,0-22 0,-1 22 0,-20-21 16,20 21-16,-20 0 0,-1 0 16,-20 0-16,-1 0 0</inkml:trace>
  <inkml:trace contextRef="#ctx0" brushRef="#br0" timeOffset="17788.66">8488 5588 0,'0'0'0,"-21"0"0,42 0 31,0 0-31,21 0 0,1 0 16,20 0-16,1 0 0,-1 0 0,22 0 15,-1-21-15,1 21 0,0 0 0,21-21 16,-1 0-16,22 21 0,0-22 0,22 1 16,-1 0-16,0 0 0,21 21 15,-21-21-15,22 0 0,20-1 0,-20 1 16,20 21-16,22-21 0,-22 0 0,22 21 16,0-21-16,-1 0 0,1 21 15,21-22-15,0 22 0,-1-21 0,-20 21 16,21 0-16,0-21 0,-22 21 15,22-21-15,-42 21 0,20 0 0,1-21 16,-21 21-16,-22 0 0,0-21 0,1 21 16,-22 0-16,-21 0 0,0-22 0,0 22 15,-43 0-15,22 0 0,-42 0 16,-1 0-16,-20 0 0,-1 0 0,-21 0 16,-42 0-1,0 0-15,0 0 16,-22 0-16</inkml:trace>
  <inkml:trace contextRef="#ctx0" brushRef="#br0" timeOffset="19567.72">7599 7747 0,'0'0'0,"0"-21"0,0 0 0,-21 21 16,-1 0-1,22 21 1,0 0-16,0 0 0,0 22 15,0-1-15,0 0 0,0 22 0,22-22 16,-1 22-16,-21-1 16,21 1-16,-21-1 0,21 1 0,-21-1 15,0-21-15,0 1 0,21-1 0,-21 0 16,21 1-16,-21-22 0,22 0 0,-22 0 16,21 0-1,0-21-15,-21-21 16,0 0-16,0 0 0,0 0 0,0 0 15,0-1-15,0 1 0,0-21 0,21 0 16,-21-1-16,0 1 0,0 0 16,0-1-16,0-20 0,0-1 0,0 22 15,0-22-15,0 22 0,0-21 0,0 20 16,0 1-16,0 0 0,0 20 16,0 1-16,0 0 0,0 42 15,0 0 1,21 22-16,0-22 0,-21 42 0,22-20 15,-1-1-15,0 22 0,0-22 0,0 0 16,0 22-16,-21-22 0,22 0 16,-1 1-16,0-1 0,0-21 0,0 0 15,0 1-15,1-1 0,-1 0 0,0-21 16,0 0-16,0 0 0,0 0 16,1-21-16,-1 0 15,0-1-15,0 1 0,0-21 16,0 21-16,1-22 0,-1 1 0,0 0 15,0-1-15,0-20 0,0 21 0,-21-1 16,0-20-16,22 20 0,-22 1 16,0 0-16,0 21 0,0-22 0,0 22 15,0 0-15,0 42 16,0 0-16,-22 22 16,22-1-16,0 0 0,0 1 15,0 20-15,0-21 0,0 22 0,0-1 16,0 1-16,0-22 0,0 22 0,0-22 15,0 0-15,0 1 0,0-1 0,22 0 16,-22-20-16,21 20 16,0-21-16,0 0 0,0-21 15,0 21-15,1-21 0,-1 0 0,0 0 16,21 0-16,-21-21 0,1 0 0,20 0 16,-21 0-16,21 0 0,-20-1 0,20-20 15,-21 21-15,0-21 0,0 20 0,1-20 16,-1 21-16,-21-21 0,0 20 15,21 1-15,-21 0 0,0 0 0,0 42 32,-21 0-32,21 0 15,0 1-15,-21 20 0,21-21 16,-22 0-16,22 22 0,0-22 16,0 0-16,0 0 0,0 0 0,0 0 15,0 1-15,0-1 0,22 0 0,-1-21 16,0 0-16,0 0 0,0 0 15,0 0-15,1 0 0,-1 0 0,0 0 16,0-21-16,0 0 16,-21-1-16,0 1 0,0 0 15,0 0-15,0 0 0,0 0 0,0-1 16,-21 22-16,0-21 0,0 0 0,0 0 16,-22 0-16,22 21 0,0-21 0,0 21 15,0 0-15,-1-22 16,1 22-16,21-21 15,0 0-15,21 21 16,1-21-16,-1 21 0,0 0 16,0 0-16,21 0 0,-20 0 0,-1 0 15,21 0-15,-21 0 0,0 0 16,22 0-16,-22 0 0,0 21 0,0 0 16,0-21-16,1 21 0,-1 1 0,0-1 15,0 0-15,0 0 0,-21 0 0,0 0 16,0 1-16,0-1 0,21 0 15,-21 0-15,0 0 0,0 0 16,0 1-16,0-1 0,0 0 0,-21-21 47,21-21-47,0 0 0,0-1 16,0 1-16,0 0 0,0-21 0,0-1 15,21 22-15,1-21 0,-22 0 16,21-1-16,0 1 0,0 21 0,0 0 15,0-1-15,1 1 0,-1 21 0,0 0 16,0 0-16,0 0 0,0 21 0,1 1 16,-22-1-16,21 0 0,-21 21 15,21-21-15,-21 22 0,0-22 16,0 21-16,0-21 0,0 1 0,0 20 16,0-21-16,0 0 0,0 0 0,0 1 15,0-1-15,0 0 0,0 0 0,0 0 16,21-21-1,0 21-15,0-21 0,1 0 16,20 0-16</inkml:trace>
  <inkml:trace contextRef="#ctx0" brushRef="#br0" timeOffset="21313.87">10520 8488 0,'0'-21'32,"0"0"-32,0-1 15,0 1-15,21 0 0,-21 0 16,21 0-16,-21 0 0,0-1 0,0 1 15,0 0-15,0 0 0,0 0 16,0 0-16,-21-1 0,0 1 0,0 21 16,-1 0-16,1 0 0,-21 0 15,21 0-15,0 0 0,-1 21 0,1-21 16,0 43-16,0-22 0,21 0 0,0 21 16,-21 1-16,21-1 0,0-21 0,0 22 15,0-1-15,0-21 0,0 21 0,0-20 16,0 20-16,21-21 0,-21 0 0,21 0 15,0-21-15,0 22 0,1-22 16,-1 0-16,21 0 0,-21 0 0,0 0 16,1 0-16,20-22 0,-21 1 0,0 0 15,22 0-15,-22 0 0,21 0 16,-21-22-16,22 22 0,-22-21 0,0-1 16,0 1-16,0 0 0,-21-22 0,0 22 15,21-22-15,-21 1 0,0 21 0,0-22 16,0 1-16,0 20 0,0-20 15,-21 20-15,0 1 0,21 0 0,-21-1 16,21 1-16,0 21 0,-21 0 0,0 0 16,-1 21-16,1 0 15,21 21-15,0 21 0,0-21 0,0 22 16,0-1-16,0 21 0,0-20 16,0 20-16,0 1 0,0-1 0,0 1 15,0-1-15,21 1 0,-21-1 16,22-20-16,-1 20 0,0-21 0,0 1 15,0-1-15,0-21 0,22 0 0,-22 1 16,21-1-16,1 0 0,-22 0 0,21-21 16,0 0-16,1 0 0,-1 0 0,0 0 15,1 0-15,-1 0 0,0 0 0,1-21 16,-1 0-16,-21 21 0,22-21 16,-22-1-16,0 1 0,0-21 0,0 21 15,-21 0-15,0-1 0,0-20 0,0 21 16,0-21-16,0 20 0,-21-20 0,0 21 15,0 0-15,0 0 0,-1-1 0,1 1 16,0 21-16,0 0 0,0 0 16,0 0-16,-1 21 0,1 1 0,0-1 15,0 0-15,21 0 0,-21 0 16,21 22-16,-21-22 0,21 21 0,0-21 16,0 0-16,0 22 0,0-22 0,0 0 15,0 0-15,21 0 0,0 1 0,-21-1 16,21-21-16,0 0 0,0 0 0,1 0 15,20 0-15,-21 0 0,0 0 0,0 0 16,1 0-16,-1-21 0,0 21 0,0-22 16,-21 1-16,21 0 0,0 0 15,-21 0-15,0 0 0,22-1 0,-22 1 16,0 0-16,0 0 0,0 0 16,0 0-16,0-1 0,0 1 0,0 0 15,-22 21-15,22 21 16,-21 0-1,21 1-15,0 20 0,0-21 0,0 0 16,0 22-16,0-22 0,0 0 0,0 0 16,0 0-16,0 22 0,0-22 0,21-21 15,-21 21-15,22 0 0,-1-21 16,0 0-16,0 21 0,64-21 16,-43 0-16,-21-21 15,22 21-15,-1-21 0,0 0 0,-21 21 16,22-21-16,-22-1 0,21 1 0,-21 0 15,1-21-15,-1 21 0,0-1 0,0 1 16,-21-21-16,0 21 0,21 0 0,-21-1 16,0 1-16,0 0 0,0 42 31,0 0-31,0 1 16,0-1-16,-21 21 0,21-21 0,0 0 15,0 1-15,0-1 0,0 0 0,0 0 16,0 0-16,0 0 0,0 1 15,21-22-15,0 0 0,1 0 16,-1 0-16,0 0 0,0 0 0,0 0 16,22 0-16,-22 0 0,0-22 0,0 1 15,0 0-15,0 0 0,22 0 0,-43 0 16,21-1-16,0 1 0,0 0 16,-21 0-16,0 0 0,0-22 0,0 22 15,21 0-15,-21-21 0,0 21 0,0-1 16,0 1-16,0 0 0,0 42 31,0 0-31,0 1 0,0-1 16,0 0-16,0 0 0,0 21 0,0-20 15,0 20-15,0-21 0,0 21 16,-21 1-16,21-22 0,-21 21 0,21 1 16,-21-1-16,0 0 0,21 1 15,-21 20-15,-1-21 0,22 22 0,0-1 16,-21-20-16,21 20 0,-21 1 0,21-1 15,-21 1-15,21-1 0,0 1 0,0-1 16,0 1-16,0-1 0,0 1 0,0-1 16,0 1-16,0-1 0,0 1 0,0-1 15,0-20-15,0 20 0,0-21 0,0 1 16,-21-1-16,21-21 0,0 22 0,-21-22 16,21 0-16,0 0 0,-22-21 15,1 0-15,0 0 16,21-21-16,0 0 0,-21 0 15,0-1-15,21 1 0,-21-21 0,21 21 16,-22-22-16,1-20 0,21 21 0,0-22 16,-21 22-16,21-22 0,-21-20 0,21 20 15,0 1-15,0-1 0,0-21 0,21 22 16,0-22-16,0 22 0,22-1 0,-22-20 16,21 20-16,-21 1 0,22-1 0,-1 1 15,0-1-15,1 1 0,-1 20 16,0-20-16,22-1 0,-1 22 15,22-22-15,-21 22 0,20-21 0,22-1 16</inkml:trace>
  <inkml:trace contextRef="#ctx0" brushRef="#br0" timeOffset="21807.64">14414 8170 0,'0'0'0,"-21"0"0,0 0 15,-21 0-15,21 0 0,-1 0 0,1 0 16,0 0-16,0 0 0,0 0 16,21-21-1,42 21-15,-21-21 16,22 21-16,-1-21 0,0 21 0,22 0 16,-1 0-16,1-21 0,-1 21 15,22 0-15,-22 0 0,22-21 0,-21 21 16,20 0-16,1 0 0,-22-22 0,22 22 15,-21-21-15,-1 21 0,1 0 16,-1 0-16,1 0 0,-22 0 0,0-21 16,1 21-16,-1 0 0,-21 0 0,21 0 15,-20 0-15,-1 0 0,0 0 16,-42 0 0,0 0-1,-1 0-15,1 0 0,-21 0 0,21 0 16,-22 0-16,1 0 0,-21 0 15,20 0-15,-20 0 0</inkml:trace>
  <inkml:trace contextRef="#ctx0" brushRef="#br0" timeOffset="22096.48">14309 8170 0,'0'0'0,"0"22"0,21-22 15,0 0 1,0 0-16,21 0 0,-20 0 0,20 0 0,0 0 16,22 0-16,-22-22 0,22 22 0,-1 0 15,1 0-15,20-21 0,1 21 16,-22-21-16,22 21 0,0 0 0,-1-21 16,1 21-16,-21 0 0,-1 0 15,1-21-15,-1 21 0,-21 0 0,1 0 16,-1-21-16,-21 21 0,0-22 0,1 22 15,-22-21-15,0 0 16,0 0-16,0 0 16,-22 0-16,22-1 0,-21 22 0,21-21 15</inkml:trace>
  <inkml:trace contextRef="#ctx0" brushRef="#br0" timeOffset="22492.25">15515 7662 0,'0'0'0,"-21"0"0,0 0 15,21 22 1,0-1 0,21-21-16,0 21 0,0-21 15,0 21-15,1 0 0,20-21 0,-21 21 16,21-21-16,-20 22 0,20-22 0,0 0 16,1 0-16,-1 21 0,0-21 0,1 0 15,-1 0-15,0 0 0,-21 0 0,22 0 16,-1 0-16,-21 0 0,0 0 0,1 0 15,-1 0-15,0 0 0,-21 21 32,-21-21-32,0 21 0,-22 0 15,22 0-15,0-21 0,-21 22 16,20-1-16,-20 0 0,0 21 0,-1-21 16,1 1-16,0 20 0,-1-21 0,1 21 15,0 1-15,-22-22 0,22 21 0,-22-21 16,22 22-16,0-22 0,-1 21 0,1-21 15,0 22-15,-1-22 0,22 0 0,-21 0 16,21 0-16,0 1 0,21-1 16,21-21-1,0-21 1,21-1-16</inkml:trace>
  <inkml:trace contextRef="#ctx0" brushRef="#br0" timeOffset="22976.16">18034 7091 0,'0'-42'15,"0"20"-15,0 1 0,21 42 31,-21 1-31,0 20 16,0 0-16,21 1 0,0-1 16,-21 21-16,22 1 0,-22-1 15,0-20-15,0 20 0,0 1 0,0-22 16,0 22-16,0-22 0,0 0 0,0 1 16,0-1-16,0 0 0,0 1 0,0-1 15,0-21-15,0 21 0,0-20 0,0-1 16,0 0-16,0 0 0,0 0 0,0 0 15,0 1 1,-22-22 0,22-22-16,-21 22 15,0 0-15</inkml:trace>
  <inkml:trace contextRef="#ctx0" brushRef="#br0" timeOffset="23556.67">8255 9694 0,'0'0'0,"0"22"15,21-22-15,0 0 16,0 0-16,22 0 0,-1 0 0,0 0 16,22 0-16,-1-22 0,-20 22 15,20 0-15,-20-21 0,20 21 16,-21 0-16,22-21 0,-22 21 0,1 0 16,-1-21-16,0 21 0,-21 0 0,1 0 15,-1 0-15,0 0 0,-21 21 16,-21-21-1,-22 0-15,22 0 0</inkml:trace>
  <inkml:trace contextRef="#ctx0" brushRef="#br0" timeOffset="23783.68">8467 9758 0,'0'0'0,"-22"0"0,-20 21 15,21 0-15,0-21 0,0 21 16,21 1-16,-22-1 0,22 0 0,0 0 15,0 0-15,0 22 0,0-22 0,0 21 16,0-21-16,0 22 0,0-1 0,0-21 16,0 21-16,0 1 0,0-1 15,0-21-15,0 22 0,0-22 0,0 0 16,0 0-16,0 0 0,0 0 0,0 1 16,22-22-16,-1 0 0,0 0 15,0-22-15,0 1 16</inkml:trace>
  <inkml:trace contextRef="#ctx0" brushRef="#br0" timeOffset="24352.36">8763 10118 0,'0'0'0,"21"-21"15,0-1-15,0 22 0,1 0 16,-22 22 0,0-1-16,0 0 0,0 0 15,0 21-15,0-20 0,0 20 0,0 0 16,0-21-16,0 22 0,0-1 0,0-21 15,0 22-15,0-22 16,21 0-16,0 0 0,-21 0 0,21 0 0,0-21 16,0 0-16,1 0 0,-1 0 15,0 0-15,0 0 0,0-21 16,0 0-16,1 0 0,20 0 16,-21 0-16,0-1 0,0-20 0,1 21 15,-1 0-15,0-22 0,-21 22 0,21 0 16,-21 0-16,21 0 0,-21 0 0,0-1 15,0 44 1,21-1 0,-21 0-16,0 0 0,22 21 15,-22-20-15,21-1 0,-21 0 0,0 21 16,21-21-16,0 1 0,0-1 16,0 0-16,1-21 0,-1 0 15,0 0-15,0 0 16,0 0-16,0 0 0,1 0 0,20-21 15,-21 0-15,0 21 0,0-22 0,1-20 16,-1 21-16,21 0 0,-21 0 0,-21-1 16,21-20-16,1 21 0,-22-21 0,0 20 15,0 1-15,0 0 0,0 0 16,0 0-16,0 42 16,0 21-1,0-21-15,0 22 0,0-1 0,21-21 16,-21 22-16,21-1 0,0 0 0,-21-21 15,21 1-15,0-1 0,1 21 0,20-42 16,-21 21-16,21-21 16,1 0-16,-1 0 0,0 0 0,22 0 15,-1 0-15,1-21 0</inkml:trace>
  <inkml:trace contextRef="#ctx0" brushRef="#br0" timeOffset="24940.02">14436 10012 0,'0'0'0,"-22"0"0,-20 21 0,21 0 0,-21-21 16,20 0-16,22 21 0,22-21 16,20 0-1,-21 0-15,21 0 0,22 0 0,-22 0 16,1 0-16,20 0 0,1 0 0,-22 0 16,21-21-16,1 0 0,-1 21 0,1 0 15,-1-21-15,1 21 0,-22 0 0,1 0 16,-1-21-16,0 21 0,1 0 15,-22 0-15,-42 0 32,-1 0-32,-20 0 0,21 0 15,-21 0-15,-1 0 0,1 0 0,0 0 16,-1 0-16,1 0 0,-22 0 0,22 0 16,0 0-16,-1 21 0,1-21 0,21 0 15,-21 21-15,20-21 0,1 21 0,21 0 16,0 1-1,21-22-15,1 0 16,20 0-16,-21 0 0,21 0 16,1 0-16,-1 0 0,22 0 15,-22 0-15,21 0 0,-20 0 0,20 0 16,-20-22-16,-1 22 0,21 0 0,-41 0 16,20-21-16,0 21 0,-21 0 0,1 0 15,-1 0-15,-21-21 0,21 21 16,-21-21-16,0 0 15,0 0 1</inkml:trace>
  <inkml:trace contextRef="#ctx0" brushRef="#br0" timeOffset="25248.9">15642 9610 0,'0'0'0,"0"-21"0,0-1 16,21 22-1,0 0 1,1 0-16,-1 22 16,0-22-16,0 21 0,0-21 15,0 21-15,1 0 0,20 0 0,-21 0 16,0 1-16,0-1 0,22 0 0,-22 0 16,-21 21-16,0-20 0,21-1 0,-21 21 15,0 0-15,0-20 0,0 20 16,-21-21-16,21 21 0,-42 1 0,20-22 15,1 21-15,-21-21 0,0 22 0,20-22 16,-20 21-16,0-21 0,-1 22 0,22-22 16,-21 0-16,21 0 0,0 0 0,-1 1 15,1-1-15,42-21 16</inkml:trace>
  <inkml:trace contextRef="#ctx0" brushRef="#br0" timeOffset="25887.58">18711 9694 0,'-21'0'0,"42"0"0,-84 0 16,20-21-16,22 21 0,-21 0 0,21-21 16,-22 0-16,22 0 0,0 0 15,-21-1-15,21 1 0,21 0 0,0 0 16,0 0-16,0 0 0,0-22 0,0 22 16,21 0-16,0 0 0,0 21 15,0 0-15,0 0 0,22 0 0,-22 21 16,21 0-16,-21 21 0,1-20 0,-1 20 15,0-21-15,-21 21 0,0 1 16,0-1-16,0-21 0,0 22 0,0-1 16,0 0-16,-21-21 0,0 22 0,-1-1 15,1 0-15,0-20 0,0 20 0,0 0 16,-22-21-16,22 22 0,0-22 0,-21 0 16,21 0-16,-1 0 0,1 1 15,-21-1-15,21-21 0,0 0 0,-1 0 16,1 0-16,21-21 15,0-1 1,0 1-16,0 0 0,0 0 0,21 21 16,1-21-16,-1 0 0,0 21 0,0 0 15,0 0-15,22 0 0,-22 21 16,0 0-16,21 0 0,-21 0 0,22 0 16,-22 1-16,0-1 0,21 0 0,-20 0 15,-1 0-15,0 0 0,0 1 0,0-1 16,0 0-16,1-21 0,-1 0 0,0 0 15,-21 21-15,21-21 0,0 0 16,0 0 0,1 0-16,-22-21 15,0 0 1,0 0-16,0-1 0,0 1 16,0 0-16,0 0 0,0-21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214B-FD0F-44CB-B27B-67B2C1AD2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7ADC1-C2DE-4434-960A-4603DEA6A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434A-8868-4CD3-93BE-88888D5A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CA072-FF7D-49FB-BCB3-9EC6B414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912A-BDBD-4B27-B19F-7E5B9DA1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2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FC-551D-4D5F-A248-8F98EA5D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85138-FE4E-4190-BFF8-50874333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45B5-7648-47EA-BFCB-2F2588D0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BA76-954F-4050-8AE8-BB7BF781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83E3-ACDC-4E29-A493-1FA41FA6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0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0B5F8-79A4-4059-8619-37CC9500B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C6400-90F2-434B-BE7B-EFC4D75F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96A4-31F4-471E-A0C7-A59EAACB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4F8D-BF9F-452F-90D9-675B3C05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A7A8-0759-4527-8E2E-28D41ECD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031F-0B00-46E8-B506-7EE0580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E28E-7FDD-4569-B5FF-8FE7A83E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58FA-3C7D-45BD-A081-2CEAA64B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33D6-9DF1-40A2-981F-6CD29E9F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8376C-1752-4BC4-9CAB-6F96D7C8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2AAC-BB5E-4000-B28F-906EEEE5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D1E4-7BAF-44E2-90EA-1EB928CE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AA09-96A5-424E-B424-ABA195F3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74D8-6AAE-4A67-84D3-64781F3C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A243-04C5-48CD-A3B8-BF77BED0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5189-4C4D-4093-A953-62739C4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748C-CA19-406D-9112-D0B013C3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286E4-B445-40F9-BE96-0E6874994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925D-7356-450D-B8BE-976F14F9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2D937-15EA-4DB6-99F6-C5E1C12B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FDCBE-3CC8-446B-B6B7-7945FD53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6207-2E04-463C-9785-BDDC81E1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477E-2528-464E-A6F6-166E3906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71B71-9600-4F39-9D3F-5900EBAB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10B54-AE12-42B6-ADFB-A2FE7468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1684-394A-4193-962C-289A2FDBD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59997-3FA5-45CB-85E5-CD4EBAC9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A909A-A3B9-45CA-8327-588457B5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AC237-4F4C-4E5F-AFCC-CA644118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7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74C1-6A27-4A55-BD85-87CAD4E1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ED022-A6FC-4B44-8003-984EBF13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231A5-B3EA-467C-8D1C-73CDAD1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C2377-131D-498F-828A-017EDD07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1B851-A54E-48F6-80FB-60C7B768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33D00-433C-4367-B0B6-5495E4E2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487D9-9BFF-42D2-B12F-584CB95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2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C23A-9DC6-4151-9103-51B86621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080B-D946-40A9-B827-B5610FC6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C3B3-0B25-4562-ACF6-99B0D8E5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C2CD8-C01C-4E60-8452-6E61FE3E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54E2-1C50-45E2-861B-FFCDE086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7DC6E-B42A-4D67-9295-A2448B5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2893-BE6F-49AF-ABE7-CD55F425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927A4-77BD-4C3A-BAA7-1FF39D021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5F49-4391-4D83-9BE4-A88D77A3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7C4A-3E6A-4576-A17D-855173DB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4136-F5FC-4F4C-ADCB-7A10C53D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E03D6-B845-43C0-9AEE-DE85206E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7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6D083-FA2B-4BC3-8A09-80562598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EEDAF-DEFC-4038-837D-F4EAC821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3DE4-A547-44D3-9B85-FADCF26E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F054-758E-4111-B268-1965C8909390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412E-6E1F-400A-A5F6-592A3088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9A87-BB81-4445-A7F7-43E3ABA97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2683-7DA6-4F26-8AAC-2EACF421D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2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FA80-4EF0-4987-BE6C-CC8BBA1C2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999F0-6AE5-4C1F-82E0-8F706CF7E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6C102D-AD31-4CAA-B4EA-26B13E7C97C5}"/>
                  </a:ext>
                </a:extLst>
              </p14:cNvPr>
              <p14:cNvContentPartPr/>
              <p14:nvPr/>
            </p14:nvContentPartPr>
            <p14:xfrm>
              <a:off x="236160" y="312480"/>
              <a:ext cx="9182520" cy="398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6C102D-AD31-4CAA-B4EA-26B13E7C97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03120"/>
                <a:ext cx="920124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47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B32277-6AAB-416F-B039-1EC110A77687}"/>
                  </a:ext>
                </a:extLst>
              </p14:cNvPr>
              <p14:cNvContentPartPr/>
              <p14:nvPr/>
            </p14:nvContentPartPr>
            <p14:xfrm>
              <a:off x="457200" y="91440"/>
              <a:ext cx="8778600" cy="566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B32277-6AAB-416F-B039-1EC110A77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82080"/>
                <a:ext cx="879732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3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ADECF8-B0CD-4F9B-A59F-7808D89CCD3E}"/>
                  </a:ext>
                </a:extLst>
              </p14:cNvPr>
              <p14:cNvContentPartPr/>
              <p14:nvPr/>
            </p14:nvContentPartPr>
            <p14:xfrm>
              <a:off x="1028520" y="281880"/>
              <a:ext cx="7925400" cy="605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ADECF8-B0CD-4F9B-A59F-7808D89CC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272520"/>
                <a:ext cx="794412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53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1DF1DE-8A02-48B9-B952-C155A2B0E830}"/>
                  </a:ext>
                </a:extLst>
              </p14:cNvPr>
              <p14:cNvContentPartPr/>
              <p14:nvPr/>
            </p14:nvContentPartPr>
            <p14:xfrm>
              <a:off x="998280" y="205920"/>
              <a:ext cx="2240640" cy="150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1DF1DE-8A02-48B9-B952-C155A2B0E8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196560"/>
                <a:ext cx="2259360" cy="15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2A3269-630F-48A6-949D-0BC6B493FDCB}"/>
                  </a:ext>
                </a:extLst>
              </p14:cNvPr>
              <p14:cNvContentPartPr/>
              <p14:nvPr/>
            </p14:nvContentPartPr>
            <p14:xfrm>
              <a:off x="2887920" y="1226880"/>
              <a:ext cx="9197640" cy="472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2A3269-630F-48A6-949D-0BC6B493F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8560" y="1217520"/>
                <a:ext cx="921636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71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D0D845-3E35-4A04-A372-8352E6DE3010}"/>
                  </a:ext>
                </a:extLst>
              </p14:cNvPr>
              <p14:cNvContentPartPr/>
              <p14:nvPr/>
            </p14:nvContentPartPr>
            <p14:xfrm>
              <a:off x="777240" y="533520"/>
              <a:ext cx="5920920" cy="214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D0D845-3E35-4A04-A372-8352E6DE30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524160"/>
                <a:ext cx="593964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55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CC3AA1-E0D2-4620-BF72-6E63C99F901E}"/>
                  </a:ext>
                </a:extLst>
              </p14:cNvPr>
              <p14:cNvContentPartPr/>
              <p14:nvPr/>
            </p14:nvContentPartPr>
            <p14:xfrm>
              <a:off x="251280" y="365760"/>
              <a:ext cx="6828120" cy="631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CC3AA1-E0D2-4620-BF72-6E63C99F90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356400"/>
                <a:ext cx="684684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70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B89E37-98A6-4A6C-9E4F-1DAC937C42A8}"/>
                  </a:ext>
                </a:extLst>
              </p14:cNvPr>
              <p14:cNvContentPartPr/>
              <p14:nvPr/>
            </p14:nvContentPartPr>
            <p14:xfrm>
              <a:off x="685800" y="403920"/>
              <a:ext cx="10302480" cy="465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B89E37-98A6-4A6C-9E4F-1DAC937C4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394560"/>
                <a:ext cx="1032120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84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FEBA96-1FB6-4194-B9E1-139DB1DFCB35}"/>
                  </a:ext>
                </a:extLst>
              </p14:cNvPr>
              <p14:cNvContentPartPr/>
              <p14:nvPr/>
            </p14:nvContentPartPr>
            <p14:xfrm>
              <a:off x="243720" y="228600"/>
              <a:ext cx="6553800" cy="358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FEBA96-1FB6-4194-B9E1-139DB1DFC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19240"/>
                <a:ext cx="657252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40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6C86F4-51CE-4C94-A221-B7AA2EEFFCBD}"/>
                  </a:ext>
                </a:extLst>
              </p14:cNvPr>
              <p14:cNvContentPartPr/>
              <p14:nvPr/>
            </p14:nvContentPartPr>
            <p14:xfrm>
              <a:off x="228600" y="350640"/>
              <a:ext cx="8892720" cy="576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6C86F4-51CE-4C94-A221-B7AA2EEFF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41280"/>
                <a:ext cx="891144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0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2020-12-18T01:08:49Z</dcterms:created>
  <dcterms:modified xsi:type="dcterms:W3CDTF">2020-12-18T02:03:31Z</dcterms:modified>
</cp:coreProperties>
</file>