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1:05:53.1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2900 953 0,'0'0'0,"21"0"15,0 0 1,-21-22-16,21 22 16,0 0-1,-21-21-15,22 0 16,-22 0 0,0 0-1,0 0-15,0-1 16,0 1-1,-22 21 1,1 0-16,0 0 16,0 0-16,0 0 15,0 0-15,-1 0 0,1 0 16,0 0-16,0 21 0,0-21 16,0 22-16,-1-1 0,1-21 0,0 21 15,0 0-15,0-21 0,0 21 0,-1 0 16,1 1-16,0-1 0,21 0 15,-21 0-15,0 0 0,0 0 0,-1 1 16,1-1-16,21 0 0,0 0 16,-21 0-16,0 0 0,21 22 15,0-22-15,0 0 0,-21 0 0,21 0 16,0 1-16,-21-1 0,21 0 16,0 0-16,0 0 0,0 0 0,0 1 15,0-1-15,0 21 0,0-21 0,0 0 16,0 1-16,0-1 0,0 0 15,0 21-15,0-21 0,21-21 0,0 22 16,-21-1-16,21 0 0,0-21 0,0 0 16,1 0-16,20 0 0,-21 0 15,0 0-15,22 0 0,-22 0 16,21 0-16,-21 0 0,0 0 0,22 0 0,-22-21 16,0 21-16,0-21 15,22 21-15,-22-22 0,0 1 0,0 0 16,0 21-16,0-21 0,1 0 0,20-22 15,-21 22-15</inkml:trace>
  <inkml:trace contextRef="#ctx0" brushRef="#br0" timeOffset="465.84">3556 656 0,'-21'0'47,"21"21"-47,0 1 15,0-1-15,-21 0 0,21 0 0,-22 0 16,22 22-16,0-22 0,-21 21 16,21 0-16,0-20 0,0 20 0,-21 0 15,21-21-15,-21 22 0,0-1 16,21-21-16,0 22 0,-21-22 16,21 21-16,-22-21 0,22 22 0,-21-22 15,21 21-15,0-21 0,0 0 0,-21 1 16,21-1-16,0 21 0,-21-21 0,21 0 15,0 1-15,0-1 0,0 0 16,0 0-16,0 0 16,0-42 31,0 0-47,21 21 15,0-21-15</inkml:trace>
  <inkml:trace contextRef="#ctx0" brushRef="#br0" timeOffset="1382.34">4149 1334 0,'0'-22'0,"0"-20"15,0 21 1,0 0-16,0 0 16,0-1-16,0 1 0,0 0 15,0 0-15,-22 21 16,1-21-16,0 21 0,21-21 15,-21 21-15,0 0 0,0 0 16,-1 0-16,1 0 0,0 21 16,0 0-16,0 0 0,0 0 15,-1 0-15,1-21 0,0 22 16,21-1-16,-21 21 0,0-21 0,0 0 16,21 1-16,-22-1 0,22 0 15,-21 21-15,0-21 0,21 1 0,0-1 16,0 21-16,-21-21 0,21 0 15,0 1-15,0 20 0,0-21 0,0 0 16,0 0-16,0 1 0,21-1 16,0-21-16,0 0 0,-21 21 15,22-21-15,-1 0 0,0 0 0,0 0 16,0 0-16,22 0 0,-22-21 0,0 21 16,0-21-16,0-1 0,22 1 15,-22 0-15,0 0 0,0 0 16,0 0-16,0-1 0,1 1 0,-1-21 15,0 21-15,0 0 0,0-22 0,-21 22 16,21 0-16,-21 0 0,22 0 16,-22-1-16,0 1 0,0 0 0,0 0 15,0 0-15,0 42 47,0 0-47,0 0 16,0 0-16,0 1 0,0-1 0,0 0 15,0 0-15,-22 0 0,22 0 16,0 1-16,0-1 0,0 0 0,0 0 16,0 0-16,0 0 0,0 1 0,0-1 15,0 0-15,0 0 16,22 0 0,-1-21-16,0 0 15,0 0-15,0 0 16,0-21-16,1 21 15,-1-21-15,0 21 0,0-21 0</inkml:trace>
  <inkml:trace contextRef="#ctx0" brushRef="#br0" timeOffset="2073.94">5165 1164 0,'0'0'0,"0"-21"0,0 0 15,-22 0 1,1 21 0,0 0-16,0 0 15,0 0-15,0 0 16,-1 0-16,1 21 0,0 0 0,0 0 15,0 0-15,0 1 0,-1-22 16,1 21-16,21 0 0,-21 0 16,21 0-16,-21-21 0,21 21 0,0 1 15,0-1-15,0 0 16,0 0 0,21-21-1,0 0-15,0 0 16,1 0-16,-1 0 0,0 0 0,0 21 15,0-21-15,0 0 16,1 0-16,-1 0 0,0 0 0,0 0 16,0 0-16,0 0 0,-21 21 0,22-21 15,-1 0-15,0 0 0,-21 22 16,21-22-16,0 0 16,-21 21-16,0 0 15,0 0-15,0 0 16,0 0-16,0 1 15,-21-1-15,0-21 16,0 21-16,0-21 0,-1 0 0,1 21 16,0-21-16,0 0 0,0 0 0,0 0 15,-1 21-15,1-21 0,0 0 0,0 0 16,0 0-16,0 0 0,-1 0 16,1 0-16,0 0 0,0 0 0,0-21 15,0 21-15,-1 0 16,22-21-16,-21 21 0,21-21 62,21 21-46,1-21-16,-1 21 16</inkml:trace>
  <inkml:trace contextRef="#ctx0" brushRef="#br0" timeOffset="2910.03">6032 1228 0,'22'-43'16,"-22"22"-16,-22 21 15,1 0 1,0 0-16,-21 0 16,21 0-16,-1 0 0,1 0 0,-21 0 15,21 0-15,0 21 0,-22-21 0,22 22 16,0-1-16,0-21 0,0 21 15,-1 0-15,1 0 0,0-21 0,0 21 16,0 1-16,21-1 0,0 0 16,0 0-1,0 0-15,0 0 32,21-21-32,0 0 0,0 0 15,0 0-15,1 0 0,-1 0 16,0 0-16,0 0 0,0 0 15,22 0-15,-22 0 0,0 0 0,0 0 16,0 0-16,0 0 0,1 0 16,-1 22-16,0-22 15,-21 21-15,0 0 16,21-21-16,-21 21 16,0 0-16,0 0 15,0 1-15,0-1 16,0 0-1,0 0-15,-21-21 16,21 21-16,-21-21 0,21 21 0,-21-21 16,21 22-16,-22-22 0,1 0 15,0 21-15,0-21 0,0 0 16,0 21-16,-1-21 0,1 0 16,0 0-16,0 0 0,0 0 0,0 0 15,-1 0-15,1 0 0,0 0 0,0 0 16,0 0-16,0 0 0,-1 0 15,1 0-15,21-21 16,-21 21 0,0 0 77</inkml:trace>
  <inkml:trace contextRef="#ctx0" brushRef="#br0" timeOffset="7869.98">1630 2815 0,'0'-21'0,"0"0"15,0 0 1,21 21-16,-21-21 0,0-1 16,21 22-16,-21-21 0,0 0 0,0 0 15,0 0 1,0 0-16,0-1 0,0 44 47,0-1-47,0 0 15,-21 0-15,21 21 0,-21-20 16,21 20-16,0-21 0,0 21 0,0 1 16,0-1-16,-21-21 0,21 22 0,-22-1 15,22 0-15,0 1 0,0-1 16,-21 0-16,21 1 0,-21-1 0,21 0 15,-21-21-15,21 22 0,-21-22 16,21 0-16,0 0 0,0 0 16,0 1-16,0-1 0,-21 0 0,-1-42 47,22 0-47,0-1 15,0 1-15,0-21 16,0 21-16,0 0 0,0-22 0,0 22 15</inkml:trace>
  <inkml:trace contextRef="#ctx0" brushRef="#br0" timeOffset="8582.08">1376 2815 0,'0'0'0,"0"-21"0,0 0 15,0 0-15,0 0 0,0-1 16,21 22 0,0-21-16,0 0 0,0 21 0,1-21 15,-1 21-15,21 0 0,-21-21 16,22 21-16,-22 0 0,21-21 0,0 21 16,-20 0-16,20 0 0,-21 0 15,21 0-15,-20 21 0,20 0 0,-21 0 16,0 0-16,0 0 0,-21 1 15,0-1-15,0 0 0,0 21 16,0-21-16,0 1 0,-21-1 0,0 21 16,0-21-16,-21 0 0,-1 1 0,22-1 15,-21 0-15,-1 0 0,22 0 16,0 0-16,-21-21 0,21 22 16,-1-22-16,22-22 31,0 1-31,0 0 15,22 21-15,-1-21 0,0 21 16,-21-21-16,21 21 0,0 0 0,0 0 16,1-21-16,20 21 0,-21 0 0,0 0 15,22 0-15,-22 0 16,0 0-16,0 0 0,21 0 0,-20 21 16,-1-21-16,0 21 0,0-21 0,0 21 15,0 0-15,1 0 0,-1 1 16,0-1-16,-21 0 0,0 0 0,21 0 15,-21 22-15,0-22 0,0 0 0,0 21 16,0-21-16,-21 1 0,0 20 16,0-21-16,-22 0 0,1 22 0,21-22 15,-22 0-15,1 0 0,0 0 0,-1 0 16,1-21-16,-21 22 0,20-1 16,1-21-16,0 0 0,-1 0 15,1 0-15,0 0 0,-1 0 16,22 0-16,-21-21 0,21-1 0,-1 22 15,1-21-15,0 0 0,0 21 0,0-21 16,0 21-16,21-21 0,-22 21 16,22-21-16,0-1 0,0 1 15,0 0 1,22 0-16,-1 21 0,0-21 16,0 0-16,0-1 0</inkml:trace>
  <inkml:trace contextRef="#ctx0" brushRef="#br0" timeOffset="9851.54">2392 2794 0,'0'-42'16,"0"21"-16,0-1 15,0 1-15,0 0 32,-21 42-17,21 0-15,0 1 16,0-1-16,0 0 0,0 0 16,0 21-16,0-20 0,0 20 0,0 0 15,0-21-15,-22 22 0,22-1 0,0 0 16,-21-20-16,21 20 0,0 0 15,0 1-15,0-1 0,-21-21 0,21 21 16,0-20-16,0 20 0,0-21 0,0 0 16,0 0-16,0 1 0,0-1 15,0 0-15,21-21 0,-21 21 16,21-21-16,1 0 16,-1 0-16,0 0 0,0-21 15,0 0-15,0 0 16,1-1-16,-1 1 0,-21 0 15,21-21-15,0 21 0,0-1 0,-21-20 16,21 21-16,1 0 0,-22-22 16,0 22-16,21 0 0,0 0 15,-21 0-15,0 0 16,0 42 15,0 0-31,0 0 16,0 0-1,0 0-15,0 1 0,0-1 0,0 0 16,0 21-16,0-21 0,0 1 0,0-1 16,0 0-16,0 0 0,0 0 0,0 0 15,0 1-15,0-1 0,0 0 16,21-21 0,-21 21-16,21-21 0,0 0 15,1 0-15,-1-21 16,0 21-16,-21-21 0,21 0 15,0 21-15,-21-22 0,0 1 0,21 0 16,1 0-16,-22 0 0,21 0 16,-21-1-16,21-20 0,-21 21 15,21 0-15,-21 0 0,0-1 0,21 1 16,-21 0-16,21 21 16,-21-21-16,0 42 31,0 0-16,0 0-15,0 1 0,0-1 16,0 0-16,0 0 16,0 0-16,0 0 0,0 1 0,0-1 15,0 0-15,0 0 0,0 0 0,0 0 16,0 1-16,0-1 16,0 0-16,0 0 0,22-21 15,-1 21-15,0-21 0,0 21 16,0-21-16,0 0 0,1 0 15,-1 0-15,0 0 0,0 0 16,0 0-16,0 0 0,1 0 0,-1 0 16,0 0-16,0 0 0,0-21 0,0 21 15,1-21-15,-1 0 0,0 0 16,0 0-16,0-1 0,-21 1 16,21 0-16,1-21 0,-22 21 0,21-1 15,-21-20-15,21 21 0,-21 0 0,21-22 16,-21 22-16,0 0 0,0 0 15,0 0-15,0 0 16,-21 21 0,0 0-16,0 0 0,-1 0 15,22 21-15,-21 0 0,0 0 0,0 0 16,21 0-16,-21 1 0,21-1 16,-21 21-16,21-21 0,-22 0 0,22 1 15,0-1-15,0 0 0,0 0 0,0 0 16,0 0-16,0 1 0,22-1 15,-1-21-15,0 21 16,0-21-16,0 0 0,0 0 16,1 0-16,-1 0 0,0 0 15,0 0-15,0 0 0,0 0 16,-21-21-16,22 21 0,-22-21 16,21 21-16,-21-22 0,0 1 15,21 0-15,-21 0 0,21 21 0</inkml:trace>
  <inkml:trace contextRef="#ctx0" brushRef="#br0" timeOffset="10498.16">4360 3112 0,'0'0'0,"0"-22"0,21 22 15,-21-21-15,0 42 47,0 1-31,0 20-16,0-21 0,0 21 0,-21 1 16,21-1-16,0 0 0,0 22 0,-21-22 15,21 22-15,0-22 0,-21 22 16,21-1-16,-21 1 0,0-1 0,-1 1 15,22-1-15,-21 1 0,0-1 0,0 1 16,0-1-16,0 1 0,-1-1 0,22 1 16,-21-22-16,0 0 0,21 22 0,0-22 15,-21-21-15,0 22 0,21-22 0,0 21 16,-21-21-16,21 0 0,0-42 31,0 0-15,0 0-16,21-21 0,-21 20 0,21-20 15,0 0-15</inkml:trace>
  <inkml:trace contextRef="#ctx0" brushRef="#br0" timeOffset="10886.01">4212 3239 0,'0'0'0,"0"-43"0,0 22 0,0 0 16,0 0-16,0 0 0,0-1 16,21 22-16,-21-21 0,21 21 0,1-21 15,-1 21-15,0 0 0,0 0 16,0-21-16,0 21 0,22 0 0,-22 0 16,0 0-16,0 0 0,22 21 0,-22 0 15,0-21-15,0 21 0,0 1 0,0-1 16,-21 21-16,22-21 0,-22 0 15,0 22-15,0-22 0,0 0 0,0 21 16,-22-20-16,1-1 0,0 0 16,0 0-16,0 0 0,0 0 0,-1-21 15,1 22-15,0-1 0,0-21 16,21 21-16,-21-21 0,21-21 47,0 0-32,0-1-15</inkml:trace>
  <inkml:trace contextRef="#ctx0" brushRef="#br0" timeOffset="11626.59">4635 3514 0,'22'0'31,"-1"-21"-31,0 21 16,0-22-16,-21 1 0,21 21 0,0-21 15,1 0-15,-1 0 0,0 0 16,0-1-16,0 1 0,0-21 0,1 21 15,-1 0-15,0-22 0,0 22 0,-21 0 16,0 0-16,21 0 0,-21-1 16,0 1-16,0 0 15,-21 21-15,0 0 16,0 0-16,0 0 0,-1 21 16,1-21-16,21 21 0,0 1 15,0-1-15,0 0 16,21 0-16,1-21 15,-1 21-15,0-21 0,-21 21 16,21-21-16,0 22 16,-21-1-16,21-21 0,-21 21 0,22-21 15,-1 21-15,-21 0 0,0 0 16,21-21-16,-21 22 0,21-1 0,-21 0 16,21-21-1,-21 21-15,21-21 0,1 0 16,-1 0-1,0 0-15,0 0 16,0-21-16,0 0 0,1 0 16,-1-1-16,-21 1 0,21 0 15,0 0-15,0 0 0,-21 0 0,21-1 16,1 1-16,-22 0 0,0 0 16,0 0-16,21 0 0,-21 42 46,0 0-46,0 0 0,0 0 16,-21 0-16,21 1 0,0-1 0,0 0 16,0 0-16,0 0 0,-22 0 0,22 1 15,0-1-15,0 0 0,0 0 16,0 0 0,0-42 15,0 0-16,22 0-15</inkml:trace>
  <inkml:trace contextRef="#ctx0" brushRef="#br0" timeOffset="11934.41">5524 2921 0,'-21'21'16,"0"-21"-16,0 21 0,42-21 62,0 0-62,-21-21 32,-21 21 14,0 0-30,21 21-16,0 1 16,0-1-16,0 0 15,21 0-15,0-21 16</inkml:trace>
  <inkml:trace contextRef="#ctx0" brushRef="#br0" timeOffset="12435.13">5778 3175 0,'-21'21'16,"21"0"-16,0 1 0,-21-22 16,21 21-16,0 0 15,0 0-15,0 0 16,0 0-16,0 1 15,-21-1 1,0-21 15,21-21-15,0-1-16,0 1 16,0 0-16,0 0 0,0 0 0,0 0 15,0-1-15,21 1 0,0 0 16,0-21-16,0 21 0,1-1 0,-1 1 15,21 0-15,-21 21 0,0-21 16,22 0-16,-22 21 0,21 0 0,-21-21 0,1 21 16,-1 0-16,0 0 0,0 0 15,0 21-15,0 0 0,-21 0 16,22-21-16,-22 42 0,0-20 0,0-1 16,0 0-16,0 0 0,0 21 0,0-20 15,0-1-15,0 0 0,0 0 0,0 0 16,-22 0-16,22 1 0,-21-22 0,21 21 15,0-42 32,0-1-47,21 1 0,1 21 16</inkml:trace>
  <inkml:trace contextRef="#ctx0" brushRef="#br0" timeOffset="12777.94">6900 2561 0,'0'0'16,"0"-21"-16,0 0 0,-21 21 16,0 0-1,21 21-15,-21 0 16,0 22-16,-1-22 0,22 21 0,-21-21 15,0 22-15,0-1 0,0 0 0,21 1 16,-21-1-16,-1 0 0,1 1 0,0-1 16,0 0-16,21-21 0,-21 22 0,0-1 15,21 0-15,0-20 0,0 20 16,0-21-16,0 0 0,0 0 0,0 1 16,0-1-16,0 0 0,0 0 15,21-21-15,0 0 16,0 0-16,0 0 0,0-21 15,1 0-15,-1 21 0,0-21 16,0-1-16,-21 1 0,21 0 16,0-21-16</inkml:trace>
  <inkml:trace contextRef="#ctx0" brushRef="#br0" timeOffset="12986.82">6540 2963 0,'0'0'0,"22"0"32,-1 0-17,0 0-15,0-21 0,0 21 0,0 0 16,22 0-16,-22 0 0,21-21 16,-21 21-16,1-21 0,20 21 0,-21 0 15,21-21-15,-20 21 0,-1-21 16,21 21-16,-21-22 0</inkml:trace>
  <inkml:trace contextRef="#ctx0" brushRef="#br0" timeOffset="13354.62">8318 2138 0,'0'0'0,"-21"21"32,0 0-17,0 22-15,0-22 0,0 21 16,-22 0-16,22 1 0,-21 20 0,-1 1 16,1-1-16,-21 1 0,20-1 0,-20 1 15,-1 20-15,22-20 0,-22-1 0,1 1 16,-1 21-16,22-22 0,-21 1 0,20-1 15,-20 1-15,20-22 0,1 21 16,0-20-16,-1-1 0,1 0 0,21 1 16,0-22-16,-22 21 0,22-21 15,0 1-15,0-1 0,21 0 0,0 0 16,21-42 15,0 0-31,0 0 0,1-22 16</inkml:trace>
  <inkml:trace contextRef="#ctx0" brushRef="#br0" timeOffset="13969.53">8699 2434 0,'0'0'0,"0"-21"0,0 0 0,0 0 15,22 0-15,-22-1 16,0 1-16,0 42 31,-22 1-31,1-1 16,21 0-16,-21 21 0,21 1 15,-21 20-15,0-21 0,21 1 16,-21 20-16,-1 1 0,22-22 0,-21 0 16,0 22-16,21-22 0,-21 1 0,21-1 15,-21 0-15,21 1 0,-21-1 0,21-21 16,0 21-16,0-20 0,0-1 0,0 0 15,0 0-15,0 0 0,0 0 16,21-21-16,0 0 16,0 0-16,0 0 0,0 0 15,1 0-15,-22-21 0,21 21 16,-21-21-16,0 0 0,21 21 0,-21-21 16,21 0-16,-21-1 0,0 1 15,0 0-15</inkml:trace>
  <inkml:trace contextRef="#ctx0" brushRef="#br0" timeOffset="14174.41">8403 2921 0,'0'0'0,"0"21"16,21-21 15,0 0-31,1 0 0,-1 0 15,0 0-15,0 0 0,0 0 16,0 0-16,1 0 0,20-21 0,-21 21 16,0 0-16,0-21 15,1 0-15,-1 21 0</inkml:trace>
  <inkml:trace contextRef="#ctx0" brushRef="#br0" timeOffset="15297.77">9271 3027 0,'21'-21'47,"-21"0"-47,21 21 0,-21-22 0,21 1 16,1 21-16,-22-21 0,0 0 15,21 0 1,-21 0 0,-21 21-1,-1 0 1,1 21-16,21 0 0,-21 0 15,0 0-15,21 0 0,-21 1 16,21-1-16,0 0 0,0 0 16,0 0-16,0 0 0,0 1 0,0-1 15,0 0-15,0 0 0,0 0 16,21-21-16,0 0 0,0 0 16,0 0-16,1 0 0,-1 0 0,0 0 15,0 0-15,21 0 0,-20 0 16,-1-21-16,21 0 0,-21 21 15,0-21-15,1 0 0,-1 21 0,0-22 16,0 1-16,0 0 0,0 0 0,-21 0 16,22 0-16,-22-1 0,0 1 0,0 0 15,0 0-15,0 42 47,0 0-47,0 0 0,0 1 0,-22-1 16,22 0-16,-21 0 0,21 0 0,-21 0 15,21 1-15,-21-1 0,21 0 0,0 21 16,0-21-16,-21-21 0,21 22 0,0-1 16,0 0-16,-21-21 0,21 21 15,0-42 17,0 0-32,0 0 0,21 21 15,0-22-15,0 1 0,-21 0 0,21 0 16,0 0-16,1-22 0,-1 22 0,0 0 15,0-21-15,0 21 0,0-1 0,1 1 16,-1 0-16,0 0 0,0 21 16,0 0-16,0 0 0,1 0 15,-1 21-15,-21 0 16,21 0-16,-21 1 0,0-1 16,0 0-16,0 0 0,0 21 0,0-20 15,0-1-15,0 0 0,0 0 0,0 0 16,0 0-16,-21 1 0,0-1 15,21 0 1,0-42 15,0 0-31,0-1 0,0 1 16,21 0-16,0 0 0,-21 0 0,21 0 16,0-1-16,0 1 0,1 0 15,-1-21-15,0 21 0,0-1 0,0-20 16,0 21-16,1 21 0,-1-21 15,0 21-15,0 0 0,0 0 0,0 0 16,1 0-16,-1 21 0,-21 0 0,21 0 16,-21 0-16,21 22 15,-21-22-15,0 0 0,0 0 0,0 0 16,0 1-16,0-1 0,0 0 0,0 0 16,0 0-16,0 0 0,0 1 15,0-1-15,0-42 63,0-1-63,21 22 0,-21-21 15,21 0-15,1 0 0</inkml:trace>
  <inkml:trace contextRef="#ctx0" brushRef="#br0" timeOffset="15730.14">10880 2836 0,'-22'-21'0,"44"42"0,-44-63 0,1 42 0,21-21 16,-21 21-16,21-21 16,0 42 15,0 0-31,0 0 15,0 0-15,0 1 0,0-1 0,0 0 16,0 21-16,0 1 0,0-22 0,0 21 16,0 0-16,0 22 0,0-22 0,0 22 15,0-22-15,0 22 0,0-1 16,0 1-16,0-1 0,-21-21 0,0 22 16,0-1-16,-1-20 0,1 20 15,21-20-15,-21 20 0,0-21 0,0 1 0,0-1 16,-1 0-16,1 1 0,21-22 15,-21 21-15,0-21 0,21 1 0,-21-1 16,21 0-16,0 0 0,-21-21 16,21 21-16,0-42 31,0 0-31,0 0 0,0 0 16,21-1-16,-21 1 0,21-21 0,0 21 15,-21-22-15,21 1 0,0 0 0,1-22 16</inkml:trace>
  <inkml:trace contextRef="#ctx0" brushRef="#br0" timeOffset="16077.94">10795 2942 0,'0'21'0,"0"-42"0,0 0 16,0 0-16,0 0 0,0 0 0,0-1 15,0 1 1,21 21-16,0-21 0,0 21 15,1 0-15,-1 0 0,21 0 0,-21 0 16,22 0-16,-1 0 0,0 0 0,1 0 16,-1 21-16,0-21 0,-21 21 0,22 1 15,-22-22-15,21 21 0,-21 0 16,-21 0-16,0 0 0,0 0 16,0 1-16,-21-1 0,0 0 15,0 0-15,0-21 0,-22 21 0,22 0 16,-21-21-16,0 22 0,20-22 0,-20 0 15,21 21-15,0-21 0,0 0 0,-1 0 16,1 0-16,0 21 0,42-21 47,0-21-47,1 21 0,-1 0 16,0-21-16</inkml:trace>
  <inkml:trace contextRef="#ctx0" brushRef="#br0" timeOffset="16438.47">11853 2350 0,'0'0'15,"0"-22"-15,0 1 0,-21 21 31,0 21-31,21 1 0,0-1 16,0 0-16,-21 21 0,21 1 0,-21-1 16,21 0-16,-22 1 15,1 20-15,21-21 0,0 1 0,0-1 16,-21 22-16,21-22 0,-21-21 0,21 21 16,0 1-16,0-22 0,0 21 0,0-21 15,0 1-15,-21-1 0,21 0 0,0 0 16,0 0-16,0 0 15,21-21 17,0 0-17,0-21-15,0 21 16</inkml:trace>
  <inkml:trace contextRef="#ctx0" brushRef="#br0" timeOffset="17682.97">12425 3069 0,'0'0'0,"21"-42"16,-21 21-16,0 0 15,0-1-15,0 1 16,-21 21-16,0-21 0,-1 21 15,1 0-15,0 0 16,0 0-16,0 0 16,0 0-16,-1 21 0,1-21 15,0 21-15,0 1 0,0-1 16,0 0-16,-1 0 0,1 0 0,21 0 16,-21 1-16,0-1 0,21 0 15,0 0-15,0 0 0,0 0 16,0 1-16,0-1 15,21-21-15,0 0 0,0 0 16,1 0-16,-1 0 0,0 0 16,0 0-16,0-21 0,0-1 0,1 22 15,-1-21-15,0 21 0,0-21 16,0 0-16,-21 0 0,21 0 0,1-1 16,-1 1-16,-21 0 0,21 0 0,-21 0 15,21-22-15,0 22 0,-21 0 16,0 0-16,0 0 0,0 0 0,21-1 15,-21 44 1,0-1 0,0 0-16,-21 0 0,21 0 15,-21 0-15,21 1 0,0-1 16,0 0-16,0 21 0,-21-21 0,21 1 16,0-1-16,0 0 0,0 0 0,0 0 15,0 0-15,0 1 0,21-22 16,0 21-16,0-21 0,1 21 15,-1-21-15,0 0 0,0 0 0,0 0 16,22 0-16,-22 0 0,0 0 0,0 0 16,0-21-16,0 21 0,1-21 15,-1-1-15,0 1 0,0 0 0,0 0 16,0 0-16,1-22 0,-1 22 0,0-21 16,0 0-16,0-1 0,-21 1 0,21 0 15,1-22-15,-1 22 0,0-22 16,-21 1-16,0 20 0,21-20 0,-21-1 15,21 22-15,-21 0 0,0-1 16,0 22-16,0-21 0,0 21 0,0 0 16,0 42 15,-21 0-31,0 0 0,21 21 0,-21-20 16,0 20-16,21 0 0,0-21 15,-22 22-15,1-1 0,21 0 0,0 1 16,0-1-16,-21 0 0,21 1 0,-21-1 15,21-21-15,0 22 0,0-1 0,0-21 16,0 0-16,0 22 0,0-22 16,0 0-16,0 0 0,0 0 0,21 0 15,-21 1-15,21-1 0,0 0 16,1 0-16,-1 0 0,0-21 16,0 21-16,0-21 0,22 0 0,-22 0 15,21 0-15,-21 0 0,22 0 0,-22 0 16,21 0-16,-21 0 0,22 0 0,-22 0 15,21 0-15,-21-21 0,22 0 0,-22 21 16,0-21-16,0 0 0,21 0 16,-20-1-16,-1 1 0,0-21 0,-21 21 15,21 0-15,-21-1 0,21 1 0,-21 0 16,0 0-16,0 0 0,0 0 16,-21 21-1,0 0-15,0 0 0,0 21 16,-1 0-16,1 0 0,0 0 15,0-21-15,0 21 0,21 1 16,0-1-16,-21 0 0,21 0 0,0 0 16,0 0-16,0 1 0,0-1 15,0 0-15,21 0 0,-21 0 16,21-21-16,0 0 0,0 0 0,0 21 16,1-21-16,-1 0 0,0 0 0,0 0 15,0 0-15,0 0 16,22 0-16,-22 0 0,0 0 0,0 0 15,0-21-15,1 21 0,-1-21 0,0 21 16,0-21-16,0 21 0,0-21 0,1 0 16,-1 21-16,0-22 0,0 1 0,0 0 15,0 0-15,-21 0 0,0 0 16</inkml:trace>
  <inkml:trace contextRef="#ctx0" brushRef="#br0" timeOffset="18081.61">12742 2561 0,'21'0'16,"1"0"-16,-1 0 0,0 0 0,21 0 15,-21 0-15,22 0 0,-1 0 0,0 0 16,1 0-16,-1 0 0,0 0 16,1 0-16,-1 0 0,0 0 15,1 0-15,-22 0 0,21 0 0,-21 0 16,1 0-16,-1 0 0,0 0 0,0 0 15,0 0-15,0 0 16</inkml:trace>
  <inkml:trace contextRef="#ctx0" brushRef="#br0" timeOffset="19113.64">15938 2180 0,'0'0'0,"0"-21"15,0 0-15,0 42 32,0 0-32,0 0 15,-21 1-15,0 20 0,21 0 0,-21 1 16,0-1-16,0 0 0,-1 22 15,1-22-15,0 22 0,0-22 0,0 21 16,0-20-16,-1-1 0,1 0 0,0 1 16,0-22-16,21 21 0,-21-21 0,21 1 15,-21-1-15,-1 0 0,22 0 0,0 0 16,0-42 31,22 21-47,-1-21 0</inkml:trace>
  <inkml:trace contextRef="#ctx0" brushRef="#br0" timeOffset="19510.41">16044 2625 0,'0'21'15,"-21"-21"-15,0 21 16,21 0-16,-21 0 0,21 1 15,0-1-15,-21 0 0,-1 21 0,22-21 16,0 1-16,-21-1 0,21 0 0,0 0 16,0 0-16,0 0 0,0 1 15,0-1-15,0 0 0,21-21 16,1 0-16,-1 21 16,0-21-16,0 0 0,0 0 0,22 0 15,-43-21-15,21 21 0,0-21 16,0 21-16,0-21 0,-21-1 0,0 1 15,0 0-15,0 0 16,0 0-16,0-22 0,0 22 0,0 0 16,0 0-16,0 0 0,-21 0 0,0 21 15,0-22-15,0 1 0,-1 21 0,1 0 16,0 0-16,0-21 0,0 21 16,0 0 15</inkml:trace>
  <inkml:trace contextRef="#ctx0" brushRef="#br0" timeOffset="19762.27">15684 2540 0,'0'0'0,"0"-21"0,0 0 15,22 0 1,-1 21-16,0 0 0,0 0 16,0 0-16,22-22 0,-22 22 15,21 0-15,0 0 0,-20 0 0,20 0 16,0 0-16,-21 0 0,22-21 0,-22 21 16,0 0-16,0 0 0,0 0 0,1 0 15,-22 21 16,-22-21-31,1 22 16</inkml:trace>
  <inkml:trace contextRef="#ctx0" brushRef="#br0" timeOffset="22342.38">17314 3090 0,'0'22'16,"0"-1"-1,0-42 32,0-1-47,21 1 16,1 0-16,-22 0 0,21 21 16,0-42-16,0 20 0,0 1 0,0 0 15,-21-21-15,43 21 0,-22-22 16,0 1-16,0 0 0,0 20 0,22-20 15,-22 21-15,0 0 0,0-22 0,0 43 16,1-21-16,-1 0 0,0 21 16,0 0-1,-21 21-15,0 0 16,0 1-16,0-1 16,0 0-1,0-42 32,0 0-31,0-1-16,0 1 15,0 0-15,0 0 16,0 0-16,-21 21 16,21-21-16,-21 21 0,0 0 31,-1 21-31,22 0 0,0 0 0,-21 0 15,0 0-15,21 1 0,-21 20 0,21-21 16,-21 0-16,21 22 0,0-1 0,0-21 16,-21 21-16,21-20 0,0 20 15,0-21-15,0 0 0,0 22 0,0-22 16,0 0-16,0 0 0,0 0 0,0 0 16,21-21-16,-21 22 0,21-1 0,0-21 15,0 0-15,0 0 0,1 0 0,-1 0 16,0 0-16,0 0 15,0 0-15,22-21 0,-22 21 0,0-22 16,0 22-16,21-21 0,-20 0 0,-1 0 16,0 0-16,0 0 0,0-1 0,0 1 15,1 0-15,-1 0 0,-21-21 0,0 20 16,0 1-16,0 0 0,0 0 16,0 0-16,0 0 0,-21 21 31,-1 0-31,1 0 0,21 21 15,0 0 1,21-21 15,1 0-15,-1 0-16,0 0 16,0 0-16,0 0 0,0 0 15,-21-21-15,22 21 16,-22 21 31,0 0-47,0 0 0,0 0 15,0 1-15,0-1 0,-22 0 0,22 0 16,0 0-16,0 0 16,0 1-16,0-1 0,0 0 15,0 0-15,0 0 0,22 0 16,-1-21-16,0 22 0,0-22 0,0 0 15,0 0-15,1 0 0,-1 0 0,0 0 16,21 0-16,-21 0 0,1 0 0,20 0 16,-21 0-16,21 0 0,-20-22 15,20 22-15,-21-21 0,0 0 0,22 0 16,-22 0-16,0 0 0,0-1 0,0 1 16,0 0-16,-21 0 0,22 0 0,-22-22 15,21 22-15,-21 0 0,0-21 16,0 21-16,0-1 0,0 1 15,0 0-15,-21 21 16,-1 0-16,1 0 0,0 0 16,21 21-16,-21 0 0,0-21 15,21 22-15,-21-1 0,-1 21 0,22-21 16,-21 0-16,21 1 0,0 20 0,0-21 16,0 0-16,0 22 0,0-22 0,0 0 15,0 0-15,0 0 0,0 0 0,0 1 16,0-1-16,21 0 0,-21 0 15,43-21-15,-22 21 0,0-21 0,0 0 16,0 21-16,22-21 0,-22 0 16,21 0-16,1 0 0,-22 0 0,21 0 15,0 0-15,1-21 0,-22 21 16,21-21-16,1 0 0,-1 21 0,-21-21 16,21 0-16,-20-1 0,20 1 0,-21 0 15,0 0-15,0-21 0,1 20 0,-1 1 16,-21 0-16,0 0 0,0-21 0,0 20 15,0 1-15,0 0 16,-21 21-16,-1 0 16,1 0-16,0 0 0,0 0 0,0 21 15,0-21-15,-1 21 0,1 1 0,21-1 16,-21 0-16,0 0 16,0 0-16,0 0 0,-1 1 0,22-1 15,0 0-15,-21 0 0,21 0 0,0 0 16,0 1-16,0-1 0,0 0 0,0 0 15,21-21 1,1 0-16,-1 0 0,0 0 16,0 0-16,0 0 0,0 0 0,1 0 15,-1-21-15,0 0 0,0 0 16,0-1-16,0 1 0,-21 0 0,22-21 16,-1 21-16,-21-1 15,0 1-15,21 0 0,-21 0 16,21 0-16,-21 0 0,0-1 0,0 1 15,0 0-15,0 42 32,0 0-17,0 1-15,0-1 0,0 0 0,-21 0 16,21 0-16,0 0 0,0 1 0,0-1 16,0 0-16,0 0 0,0 0 0,0 0 15,0 1-15,0-1 0,0 0 16,21 0-16,0-21 15,0 0-15,1 0 0,-1 0 16,0 0-16,0 0 0,0 0 0,0 0 0,1 0 16,-1-21-16,0 0 0,0 21 15,-21-21-15,21-1 0,0 1 16,1 0-16,-1 0 0,0 0 0,0-22 16,0 22-16,-21-21 0,21 0 0,1-1 15,-1 1-15,-21 0 0,0-1 0,21-20 16,0 20-16,-21 1 0,0 0 15,0-1-15,0 1 0,0 21 0,0 0 16,0-22-16,0 22 0,0 42 47,0 22-47,-21-22 0,21 21 16,-21 1-16,0-1 0,21 0 15,0 1-15,0-1 0,-22 0 0,22 1 16,-21-22-16,21 21 0,0 0 15,0 1-15,0-22 0,0 21 0,0-21 16,0 1-16,0 20 0,0-21 0,0 0 16,0 0-16,0 1 0,21-1 15,1-21-15,-1 0 0,0 21 0,0-21 16,0 0-16,0 0 16,1 0-16,-1 0 0,0 0 0,0-21 15,0 21-15,0-21 0,1 21 16,-1-22-16,0 1 0,0 0 0,0 21 15,0-21-15,-21 0 0,0 0 0,22-1 16,-22 1-16,0 0 0,0 0 0,0 0 16,-22 42 15,1 0-31,21 0 16,0 0-16,0 1 0,-21-1 0,21 0 15,0 0-15,-21 0 0,21 0 0,0 1 16,0-1-16,0 0 15,0 0-15,0 0 0,21-21 16,0 0-16,0 0 0,1 21 16,-1-21-16,0 0 0,0 0 0,0 0 15,0 0-15,1-21 0,-1 21 16,0-21-16,0 0 0,0 0 16,0 21-16,-21-21 0,22-1 0,-22 1 15,21-21-15</inkml:trace>
  <inkml:trace contextRef="#ctx0" brushRef="#br0" timeOffset="22566.25">20002 2709 0,'0'0'0,"22"0"31,-1 0-31,0 0 16,0 0-16,0 0 0,0 0 0,1-21 16,-1 21-16,0 0 15,0-21-15,0 0 0,0 0 16</inkml:trace>
  <inkml:trace contextRef="#ctx0" brushRef="#br0" timeOffset="23194.12">21802 3048 0,'0'-21'31,"0"0"-15,21 21-16,0-21 15,-21-1-15,21 22 0,-21-21 16,0 0-16,21 21 0,-21-21 0,0 0 16,21 0-16,-21-1 0,0 1 0,0 0 15,0 0-15,0 0 0,0 0 0,0-1 16,0 1-16,-21 0 0,0 21 15,0 0-15,0 0 0,0 0 0,-1 0 16,1 21-16,-21 0 0,21 1 0,-22-1 16,1 0-16,21 0 0,-21 21 0,20-20 15,1 20-15,0-21 0,0 0 0,0 0 16,21 22-16,-21-22 0,21 0 16,0 0-16,0 0 0,21 1 15,0-22 1,0 0-16,0 0 0,0 0 0,1 0 15,-1 0-15,0 0 0,0-22 0,0 22 16,0-21-16,1 0 0,-1 21 0,21-21 16,-21 0-16,0 21 0,1-21 15,-1-1-15,0 1 0,0 0 0,0 0 16,0 0-16,-21 0 0,22 21 0,-22-22 16,21 22-16,-21 22 15,0-1 1,0 0-16,0 0 15,0 0-15,0 0 0,0 1 0,0-1 16,0 0-16,0 0 0,21-21 16,0 21-16,0 0 0,0-21 15,1 0-15,-1 0 0,0 0 16,0 0-16,0 0 0</inkml:trace>
  <inkml:trace contextRef="#ctx0" brushRef="#br0" timeOffset="23725.81">23177 2307 0,'0'0'0,"0"-21"0,0 0 0,0 0 16,-21 21-1,0 0-15,0 21 16,0 0-16,-22 0 0,22 22 16,0-1-16,-21 0 0,21 1 0,-1-1 15,-20 0-15,21 22 0,0-22 0,0 0 16,-1 1-16,1-1 0,21 0 16,-21-20-16,21 20 0,0-21 0,0 21 15,0-20-15,0-1 0,0 0 16,21 0-16,0-21 0,1 21 0,-1-21 15,0 21-15,0-21 0,21 0 0,-20 0 16,-1 0-16,21 0 0,-21 0 0,0-21 16,22 0-16,-22 21 0,0-21 0,21 0 15,-20 0-15,-1-1 0,21 1 16,-21-21-16,0 21 0,1-22 0,-1 1 16,0 0-16,0-1 0,0-20 0,-21 21 15,0-1-15,0-20 0,0 20 0,0 1 16,0 0-16,0 21 15,-21-22-15,0 22 0,0 21 0,0-21 16,-1 21-16,-20 0 0,21 0 0,-21 0 16,20 0-16,-20 21 0,21-21 0,-21 21 15,20 0-15,1 1 0,0-1 16,0 0-16,21 0 0,0 0 0,0 0 16,0 1-16,0-1 0,21-21 0,0 21 15,0-21-15,1 0 0,-1 0 0</inkml:trace>
  <inkml:trace contextRef="#ctx0" brushRef="#br0" timeOffset="24726.76">23876 2074 0,'0'0'0,"0"22"31,-21-1-31,21 0 16,-21 0-16,-1 21 0,22-20 0,-21-1 16,0 21-16,21 0 0,-21 1 15,0-1-15,21 0 0,0 22 0,-21-22 16,-1 1-16,22-1 0,-21 21 16,0-20-16,21-1 0,0-21 0,-21 22 15,21-1-15,-21-21 0,21 0 16,0 0-16,0 1 0,0-1 0,0 0 15,-21-21-15,21 21 0,0-42 32,0 0-17,0 0-15,0-1 16,21 1-16,0 0 0,0 0 16,0 0-16,0 0 15,1-1-15,20 1 0,-21 21 0,21-21 16,-20 21-16,20 0 0,-21-21 0,21 21 15,-20 0-15,-1 0 0,21 0 16,-21 0-16,0 21 0,1 0 16,-22 0-16,0 1 0,0-1 15,0 0-15,0 0 0,0 0 0,-22 0 16,1-21-16,0 22 0,-21-1 16,21 0-16,-22-21 0,22 21 0,-21-21 15,-1 0-15,22 21 0,-21-21 0,21 0 16,-22 0-16,22 21 0,0-21 0,0 0 15,0 0-15,0 0 16,21-21 15,21 21-15,0 0-16,0 0 0,0 0 0,0 0 16,1 0-16,20 0 0,-21 0 0,21 0 15,-20-21-15,20 21 0,-21 0 16,21 0-16,-20-21 0,20 21 0,-21 0 15,21-21-15,-20 21 0,-1-21 0,21 21 16,-21-22-16,0 1 0,1 21 0,-22-21 16,21 0-16,0 21 0,-21-21 15,21 0-15,-21-1 0,-21 44 47,21-1-47,-21 0 0,0 0 16,-1 0-16,22 0 0,-21 1 15,0-1-15,21 21 0,0-21 0,0 22 16,-21-1-16,21 0 0,0 1 0,-21-1 16,21 21-16,0-20 0,0-1 0,0 22 15,0-22-15,0 21 0,0-20 0,0 20 16,-21-20-16,21-1 0,-22 21 16,22-20-16,-21 20 0,0-20 15,21 20-15,-21-21 0,0 1 0,0-1 0,-1 0 16,1 1-16,0-1 0,0-21 15,21 0-15,-21 1 0,0-1 0,-1 0 16,1-21 0,0 0-16,0 0 15,21-21-15,0 0 0,0-1 16,0 1-16,0 0 16,0-21-16,0 21 0,0-22 0,0 22 15,0-21-15,0-22 0,21 22 0</inkml:trace>
  <inkml:trace contextRef="#ctx0" brushRef="#br0" timeOffset="24982.61">24278 2540 0,'0'0'0,"-21"0"16,0 0 0</inkml:trace>
  <inkml:trace contextRef="#ctx0" brushRef="#br0" timeOffset="25346.41">24363 2731 0,'21'0'0,"-21"21"15,21-21-15,0 0 16,0 0-16,1 0 15,-1-21-15,0 21 16,-21-22-16,21 1 16,-21 0-16,0 0 15,-21 21 17,0 21-32,0 0 0,21 0 15,-22-21-15,1 22 0,21-1 0,0 0 16,-21 0-16,0 0 15,21 0-15,0 1 0,-21-22 0,21 21 16,0 0-16,0 0 16,21-21-1,0 0-15,0 0 0,0 21 16,1-21-16,-1 0 16,0 0-16,0 0 0,0 0 0,-21-21 15,21 21-15,1 0 0</inkml:trace>
  <inkml:trace contextRef="#ctx0" brushRef="#br0" timeOffset="25610.27">24892 2667 0,'-21'0'0,"0"0"16,-1 0-1,1 0-15,0 0 0,21 21 16,-21 0-16,0 1 0,21-1 15,-21 0-15,21 0 0,0 0 16,0 0-16,0 1 0,0-1 16,0 0-16,0 0 15,21 0-15,0-21 16,0 0-16,0 0 0,0 0 16,22 0-16,-22 0 0,0 0 15,21 0-15,-20 0 0,-1-21 0,21 21 16,-21-21-16</inkml:trace>
  <inkml:trace contextRef="#ctx0" brushRef="#br0" timeOffset="25962.28">25506 2180 0,'0'0'16,"0"-21"-16,-21 21 15,-1 0-15,1 21 16,0 0-16,21 1 0,-21-1 16,0 21-16,0-21 0,21 0 0,-22 22 15,1-1-15,21 0 0,-21-20 16,21 20-16,-21 0 0,21 1 16,-21-1-16,0-21 0,21 21 0,0 1 15,0-22-15,0 21 0,0-21 0,0 1 16,0-1-16,0 21 0,0-21 0,0 0 15,0 1-15,21-1 16,0-21-16,0 0 0,0 0 16,0 0-16,1 0 0,-1 0 15,0 0-15,0 0 0,0-21 16,0-1-16,1 22 16,-1-21-16,0 0 0,-21 0 0</inkml:trace>
  <inkml:trace contextRef="#ctx0" brushRef="#br0" timeOffset="26248.54">25104 2540 0,'-22'0'16,"44"0"-16,-44-21 0,44 21 31,-1 0-31,0 0 0,0 0 15,21 0-15,-20 0 0,-1 0 0,21 0 16,-21 0-16,0 0 0,1 0 16,-1 0-16,0 0 0,0 0 0,0 0 15,0 0-15,1 0 16</inkml:trace>
  <inkml:trace contextRef="#ctx0" brushRef="#br0" timeOffset="28954.06">5546 4890 0,'-22'0'15,"22"21"1,-21 0-16,21 0 16,-21 0-16,21 0 0,0 1 15,-21-1-15,21 0 0,0 0 0,0 0 16,0 0-16,0 1 0,0-1 16,0 0-16,-21 0 0,21 21 0,0-20 15,0-1-15,-21 21 0,21-21 16,0 0-16,0 22 0,0-22 0,-22 21 0,22 1 15,-21-1-15,0 0 0,21 1 16,0-1-16,-21 0 0,0 1 16,0-1-16,-1 0 0,22 1 0,0-1 15,-21 0-15,21 1 0,-21-22 0,0 21 16,21 0-16,-21 1 0,21-1 0,-21 0 16,21 1-16,-22 20 0,1-20 15,21-1-15,-21 0 0,0 22 0,21-22 16,-21 0-16,0 22 0,21-22 0,-22 1 15,1-1-15,0 21 0,0-20 16,21-1-16,-21 22 0,0-22 0,21 0 0,0 22 16,-22-22-16,1 22 0,21-22 15,-21 0-15,21 22 0,0-22 0,-21 0 16,21-20-16,-21 20 0,21 0 16,-21 1-16,21-22 0,-22 21 0,22 0 15,0-20-15,0 20 0,-21-21 0,21 21 16,-21 1-16,21-22 0,0 21 0,0-21 15,-21 22-15,21-22 0,-21 21 0,21-21 16,0 1-16,0-1 0,0 0 0,-21 0 16,21 0-16,0-42 31,0 0-31,0 0 0,0 0 16,0-22-16,21 1 0</inkml:trace>
  <inkml:trace contextRef="#ctx0" brushRef="#br0" timeOffset="30790.16">5546 4805 0,'0'-21'32,"21"21"14,0 0-30,0 0-16,0 0 0,0 0 16,1 0-16,20 0 0,-21 0 0,21 0 15,1 0-15,-1 0 0,22 0 0,-22 0 16,21 0-16,-20 0 0,20 0 16,1 0-16,-1 0 0,1 0 15,-1 0-15,22-21 0,-22 21 0,22 0 16,-21 0-16,20 0 0,-20 0 0,20 0 15,-20 0-15,21 0 0,-22 0 0,1-22 16,20 22-16,-20 0 0,-1 0 16,22 0-16,-22 0 0,22 0 0,-21 0 15,20 0-15,-20-21 0,20 21 0,-20 0 16,21 0-16,-22 0 0,22 0 0,-22-21 16,1 21-16,-1 0 0,1 0 15,-1 0-15,-20 0 0,20 0 0,1 0 16,-22 0-16,21 0 0,-20 0 15,-1 0-15,0 0 0,-20 0 0,20 0 16,-21 0-16,0 0 0,0 0 0,1 0 16,-1 0 15,-21 21-31,21 0 0,-21 1 16,0-1-16,0 0 0,21-21 0,-21 21 15,0 21-15,0-20 0,0-1 16,0 0-16,0 0 0,0 21 0,0-20 15,0 20-15,0-21 0,0 0 0,0 22 16,0-1-16,0-21 0,0 21 0,-21-20 16,21 20-16,0 0 15,0-21-15,-21 22 0,0-1 0,21 0 16,-22 1-16,22-1 0,0 0 0,-21 1 16,21-1-16,-21 0 0,21 1 0,-21-1 15,21 0-15,-21 1 0,21-1 0,0 0 16,0-20-16,0 20 0,0 0 15,0-21-15,-21 22 0,21-1 0,0-21 16,0 22-16,0-1 0,0 0 0,0 1 16,0-1-16,0 0 0,0 1 0,0-1 15,0 0-15,0 1 0,-22-1 0,22 0 16,0-21-16,0 22 0,0-1 16,0 0-16,0 1 0,0-22 0,0 21 15,-21 1-15,21-1 0,0-21 0,0 21 16,0 1-16,-21-1 0,21 0 15,0 1-15,0-1 0,0 0 0,0 1 16,0-1-16,0 0 0,-21 1 0,21-1 16,0 0-16,0 1 0,-21-1 0,21-21 15,0 22-15,0-1 0,0 0 0,0 1 16,-21-1-16,21 0 0,0 1 0,-22-22 16,22 21-16,0 0 0,0-20 0,0 20 15,0 0-15,0-21 0,0 1 16,-21 20-16,21-21 0,0 0 15,0 0-15,-21 1 0,21-1 0,0 0 16,0 0-16,-21 0 0,0-21 16,0 21-16,-1-21 15,1 0-15,0 0 0,0 0 16,0 0-16,0 0 0,-1 0 16,1 0-16,0 0 0,-21 0 0,21 0 15,-1 0-15,-20 0 0,0 0 0,21 0 16,-22 0-16,1 0 0,0 0 0,-1 0 15,1 0-15,0 0 0,-1-21 0,1 21 16,0 0-16,-22 0 0,22 0 0,-1 0 16,1 0-16,0 0 15,-1-21-15,-20 21 0,21 0 0,-1 0 16,-20 0-16,20 0 0,-20 0 0,-1-21 16,22 21-16,-21 0 0,-1 0 0,1 0 15,-1 0-15,1 0 0,-1 0 0,1-21 16,-1 21-16,22 0 0,-22 0 0,1 0 15,20 0-15,-20 0 0,21 0 0,-22 0 16,22 0-16,-22-21 0,1 21 0,20 0 16,-20 0-16,-1 0 0,1 0 15,21 0-15,-22 0 0,1 0 0,20 0 16,1 0-16,-22 0 0,22 0 16,0 0-16,-1 0 0,1 0 0,0 0 15,21 0-15,-22 0 0,1-22 0,21 22 16,0 0-16,-22 0 0,22 0 0,0 0 15,-21 0-15,20 0 0,1 0 16,-21 0-16,21 0 0,0-21 0,-1 21 16,1 0-16,0 0 0,0 0 0,0 0 15,21-21-15,-21 21 0,-1-21 16,1 21-16,21-21 16,-21 21-16,0 0 0,21-21 15,-21-1 1,0 22-16,21-21 15,-22 21-15,22-21 16,0 0-16,-21 21 0,0 0 16,21-21-16,-21 21 15,0 0 1,0 0 0,21-21 46,21-1-62,0 1 16,0 0-16,0 0 15</inkml:trace>
  <inkml:trace contextRef="#ctx0" brushRef="#br0" timeOffset="37178.51">6202 5757 0,'-64'-21'15,"43"21"-15,0 0 0,0-21 0,0 21 16,-1 0-16,1 0 0,0 0 16,0 0-16,0 0 0,0 0 15,42 0 32,0 0-47,21 0 0,-21 0 0,22 0 16,20 0-16,-20 0 0,20 0 15,1 0-15,-1 21 0,1-21 0,20 0 16,1 0-16,0 0 0,-1 0 0,1 0 16,0 0-16,-1 0 0,-20 0 0,20 0 15,-20 0-15,-22 21 0,22-21 16,-22 0-16,0 0 0,1 0 0,-1 0 16,-21 0-16,0 0 0,22 0 0,-22 0 15,0 22-15,0-22 16,-42 0 31,0 0-47,0 0 0,0 0 0,-1 0 15,1 0-15,-21 0 0</inkml:trace>
  <inkml:trace contextRef="#ctx0" brushRef="#br0" timeOffset="37638.24">5990 6223 0,'0'21'16,"0"-42"-16,-21 42 0,0-21 0,0 0 15,42 0 17,0 0-32,21 0 0,-21 0 15,22 0-15,-1 0 0,22 0 0,-22 0 16,21 0-16,1 0 0,-1 0 16,22 0-16,-21 0 0,20 0 15,1 0-15,-22 0 0,22 0 0,0 0 16,-1 0-16,-20 0 0,-1 0 0,1 0 15,-1 0-15,1 0 0,-1 0 0,-20 0 16,-1 0-16,0 0 0,1 0 16,-1 0-16,-21 0 0,0 0 0,1 0 15,-1 0-15,0 0 0,0 0 16,-42 0 15,0 0-31,0 0 16,-1 0-16,1 21 0,0-21 15,0 0-15,0 0 0,0 0 16,-1 0-16</inkml:trace>
  <inkml:trace contextRef="#ctx0" brushRef="#br0" timeOffset="38094.69">5905 6710 0,'0'0'16,"-21"21"-16,-21 0 0,21-21 0,0 21 15,-1-21-15,1 22 0,0-22 16,21 21-16,21-21 31,0 0-31,1 0 0,-1 21 0,21-21 16,0 0-16,1 0 0,-1 0 0,0 0 15,1 0-15,20 0 0,1 0 16,-22 0-16,43 0 0,-22 0 0,1 0 16,20 0-16,-20 0 0,21 0 0,-1 0 15,1 0-15,-22 0 0,22 0 16,-21 21-16,-1-21 0,1 0 0,-22 0 16,21 0-16,-20 0 0,-1 0 15,0 21-15,-20-21 0,20 0 0,-21 0 16,0 0-16,0 0 0,1 0 15,-22 21 17,-22-21-32,1 0 15,0 0-15,0 0 16,0 0-16,0 0 0,-1 0 0,1 0 16,0 22-16,0-22 0,-21 21 0,20-21 15,-20 0-15</inkml:trace>
  <inkml:trace contextRef="#ctx0" brushRef="#br0" timeOffset="38511.99">5736 7472 0,'-21'0'0,"42"0"0,-42 21 0,0-21 15,21 21-15,21-21 32,0 0-32,0 0 0,0 0 15,22 0-15,-22 0 0,21 0 16,1 0-16,20 0 0,-21 0 0,1 0 16,20 0-16,1 0 0,-22 0 0,22 0 15,20 0-15,-20 0 0,-1 0 0,22 0 16,-22 0-16,22 0 0,-21-21 0,-1 21 15,1 0-15,-1 0 0,-21 0 0,1 0 16,-1 0-16,0 0 0,1 0 16,-22 0-16,0 0 0,0 0 0,0-21 15,1 21-15,-1 0 16,-42 0 31,-1 0-32,1 0-15,0 0 0,0 0 16</inkml:trace>
  <inkml:trace contextRef="#ctx0" brushRef="#br0" timeOffset="38917.57">5969 7853 0,'0'21'16,"21"-21"15,0 0-31,22 0 0,-22 0 0,21 0 15,0 0-15,1 0 0,-1 0 0,0 0 16,22 0-16,-1-21 0,-20 21 0,20 0 16,1 0-16,-1-21 0,1 21 15,-22 0-15,22 0 0,-22 0 16,21-21-16,-20 21 0,-1 0 0,0 0 16,-20 0-16,20 0 0,-21 0 0,0 0 15,0 0-15,1 0 0,-1 0 0,0 0 16,0 0-1,-21-22 1,0 1 15</inkml:trace>
  <inkml:trace contextRef="#ctx0" brushRef="#br0" timeOffset="63629.78">2646 2053 0,'0'0'0,"-64"0"16,43 0-16,0-21 15,0 21-15,0-21 16,-1 21-16,22-21 47,22 21 0,-1 0-47,0 0 0,0 0 15,0 0-15,22 0 0,-22 0 16,21 0-16,0 21 0,1-21 16,20 0-16,-20 0 0,20 0 0,-21 0 15,22 0-15,21 0 0,-22 0 0,43 0 16,-21 0-16,20 0 0,1 0 15,0 0-15,21 0 0,-21 0 0,0 0 16,21 0-16,-21 0 0,21 0 0,-22 0 16,22 21-16,-21-21 0,0 0 15,-21 0-15,21 0 0,-22 0 0,-20 0 16,-1 21-16,1-21 0,-1 0 16,-20 0-16,20 0 0,-21 0 15,1 0-15,-22 0 0,21 0 0,-21 0 16,1 0-16,20 0 0,-21 0 15,0 0-15,0 0 0,1 0 16,-22-21 62,-22 21-62,1 0-1,0-21-15,-21 21 0,21 0 0</inkml:trace>
  <inkml:trace contextRef="#ctx0" brushRef="#br0" timeOffset="64197.88">2646 2138 0,'0'0'16,"-43"0"0,22 0-16,42 0 31,22 0-15,-22 0-16,21 0 0,22 0 15,-1 0-15,1 0 0,-1 0 0,22 0 16,-22 0-16,43 0 0,0 0 0,0 0 15,21 0-15,-21 0 0,21 0 16,0 0-16,0 0 0,0 0 0,21 0 16,-21 0-16,0 0 0,0 0 0,0 0 15,0 0-15,-21 0 0,0 0 16,-22 0-16,1 0 0,0 0 0,-22 0 16,22 0-16,-43 0 0,22 0 0,-22-21 15,0 21-15,1 0 16,-1 0-16,-21 0 0,21 0 0,-20 0 15,-1 0-15,0 0 0,0 0 16,-21-21 0,-21 21 15,0 0-31,0 0 16</inkml:trace>
  <inkml:trace contextRef="#ctx0" brushRef="#br0" timeOffset="81077.88">2286 9335 0,'-42'0'15,"20"-22"-15,1 1 16,0 21 0,21-21-16,0 0 0,0 0 15,0 0 1,0-1 0,21 22-16,0 0 0,1 0 15,-1 0-15,0-21 0,21 21 0,-21 0 16,1 0-16,20 0 0,-21 0 15,21 21-15,-20-21 0,-1 22 0,0-22 16,0 21-16,0 0 0,0 0 16,-21 0-16,0 0 0,0 1 0,0-1 15,0 0-15,-21 0 0,0-21 16,0 21-16,0 0 0,0 1 0,-22 20 16,22-42-16,-21 21 0,-1 0 15,22 0-15,-21 1 0,21-22 0,0 0 16,-1 21-16,1-21 0,0 0 15,21-21 17,21-1-32,0 1 15,1 21-15,-1 0 0,21-21 16,-21 21-16,0 0 0,22 0 0,-22 0 16,0 0-16,21 0 0,-20 0 0,20 0 15,-21 0-15,21 0 0,-20 0 16,20 21-16,-21 0 0,0 1 0,0-22 15,1 21-15,-22 21 0,0-21 16,0 0-16,0 1 0,0 20 0,0-21 16,0 0-16,-22 22 0,-20-22 0,21 0 15,-21 0-15,-1 0 0,1 0 16,-22 1-16,22-1 0,-21-21 16,20 21-16,1 0 0,-22-21 0,22 0 15,0 0-15,-1 0 0,22 0 16,0 0-16,-21 0 0,21 0 0,-1 0 15,1 0-15,0-21 0,21 0 16,-21 21-16,21-21 0,-21 21 16,21-22-16,0 1 15,0 0 1,21 0 0</inkml:trace>
  <inkml:trace contextRef="#ctx0" brushRef="#br0" timeOffset="81594.44">4593 9102 0,'0'0'16,"21"0"-16,-21 21 15,0 0 1,0 0-16,0 22 16,0-22-16,0 21 0,0-21 15,0 22-15,0-1 0,0 0 0,-21 1 16,0-1-16,21 21 0,-21-20 0,0-1 15,21 0-15,-22 1 0,1-1 0,0 0 16,21-20-16,-21 20 0,0-21 16,21 0-16,-21 0 0,21 1 0,0-1 15,0 0-15,0 0 16,-22-21-16,1 0 16,21-21-16,-21 21 15,21-21-15</inkml:trace>
  <inkml:trace contextRef="#ctx0" brushRef="#br0" timeOffset="82226.58">4022 9440 0,'0'0'0,"0"-21"0,0-21 15,0 21-15,0 0 0,21-1 16,-21 1-16,21 0 0,0 0 15,0 0-15,0 0 0,1-1 0,-1 1 16,21 0-16,-21 0 0,22 0 16,-1 21-16,0 0 0,1 0 0,-1 0 15,0 0-15,22 0 0,-22 21 0,0 0 16,22 21-16,-22-20 0,1 20 16,-22-21-16,21 21 0,-21 1 0,0-1 15,1 22-15,-1-22 0,-21 0 0,0 22 16,0-22-16,0 0 0,0 1 0,0-1 15,0 0-15,0-20 0,0 20 16,0-21-16,0 0 0,0 0 0,0 1 16,0-1-16,0-42 31,0-1-15,0 1-16,0-21 0,0 21 15,0-22-15,0 1 0,0 0 0,0-1 16,0-20-16,21 21 0,-21-22 15,21 22-15,0-22 0,0 22 0,1 0 16,20-22-16,-21 43 0,0-21 0,22-1 16,-1 22-16,-21 0 0,21 21 15,1 0-15,-22 0 0,21 0 0,-21 21 16,22 0-16,-22 0 0,0 22 0,0-1 16,0 0-16,1-20 0,-22 41 0,21-21 15,-21 1-15,0 20 0,0-20 16,0-1-16,0 0 0,0 22 15,-21-22-15,-1 0 0,1-20 0,21 20 16,-21 0-16,21-21 0,-21 1 0,21 20 16,-21-21-16,21 0 0,0 0 15,0 1-15,-21-22 0,21-22 32,0 1-17,0 0-15,0 0 0</inkml:trace>
  <inkml:trace contextRef="#ctx0" brushRef="#br0" timeOffset="82606.42">5546 9864 0,'0'0'0,"21"0"0,0 0 15,0 0-15,0 0 0,0 0 16,1-21-16,20 21 0,-21-22 15,0 1-15,0 21 0,1-21 0,-1 0 16,-21 0-16,0 0 0,0-1 16,0 1-16,0 0 15,-21 21-15,-1-21 0,1 21 16,0 0-16,0 0 0,0 0 0,0 21 16,-1-21-16,1 21 0,0 0 15,0 1-15,0-1 0,21 0 16,0 0-16,0 0 0,0 0 0,0 22 15,0-22-15,0 0 0,0 0 0,0 0 16,21 1-16,0-1 0,0 0 16,0-21-16,1 0 0,-1 21 15,21-21-15,-21 0 0,22 0 0,-22 0 16,0 0-16,21 0 0,1 0 0,-22-21 16,21 21-16,-21-21 0,22 0 0,-22-1 15,0 1-15,21 0 0,-21 0 16</inkml:trace>
  <inkml:trace contextRef="#ctx0" brushRef="#br0" timeOffset="83285.89">6244 9610 0,'0'21'31,"0"0"-31,-21 0 0,21 22 16,0-22-16,0 0 0,0 0 15,0 0-15,0 0 0,-21 1 16,21-1-16,0 0 0,0 0 0,0 0 15,0 0-15,0 1 0,0-1 16,0 0 0,0-42 31,0 0-47,0-1 0,0 1 15,0 0-15,0-21 0,0 21 0,0-22 16,21 22-16,-21-21 0,21 21 15,0-1-15,-21 1 0,21-21 0,1 42 16,-1-21-16,-21 0 0,21 21 0,0 0 16,0 0-16,0 21 0,1 0 15,-22 0-15,21 0 0,0 0 16,-21 1-16,0-1 0,21 0 16,-21 0-16,0 0 0,21 0 0,-21 22 15,0-22-15,0 0 0,0 0 16,0 0-16,0 1 15,0-44 17,0 1-17,0 0-15,0 0 0,0 0 16,21-22-16,1 22 0,-1-21 16,-21 21-16,21-22 0,0 22 0,0-21 15,22 21-15,-22 0 0,0 21 16,0 0-16,21 0 0,-20 0 0,-1 0 15,0 0-15,0 21 0,0 0 16,0 0-16,1 0 0,-1 22 0,-21-22 16,21 0-16,-21 0 0,0 21 0,0-20 15,0-1-15,0 0 0,0 0 0,0 0 16,0 0-16,0 1 0,0-1 16,0 0-16,0 0 0,0 0 15,0-42 32,0 0-47,0 0 0,0 0 16,0-1-16,21-20 0,0 21 0</inkml:trace>
  <inkml:trace contextRef="#ctx0" brushRef="#br0" timeOffset="83813.97">7302 9165 0,'0'0'0,"0"-21"0,0 0 15,0 42 17,0 0-32,0 0 0,0 1 0,0 20 15,0 0-15,0-21 0,0 22 0,0-1 16,0 22-16,0-22 0,0 0 16,0 1-16,-21-1 0,21 21 0,0-41 15,-21 20-15,21 0 0,0-21 16,0 22-16,0-22 0,0 0 0,-21 0 15,21 0-15,0 1 0,0-1 16,0-42 15,0-1-15,0 1-16,0-21 0,21 21 0,0 0 16,-21-22-16,21 22 0,1-21 0,-1 21 15,0-22-15,0 22 0,0 0 16,0 0-16,22 0 0,-22 21 0,0 0 15,0 0-15,0 0 0,22 0 16,-22 21-16,0-21 0,0 21 0,0 0 16,1 21-16,-22-20 0,0-1 0,0 0 15,0 0-15,0 21 0,0-20 16,0-1-16,-22 0 0,-20 0 0,21 0 16,0 0-16,0 1 0,-1-1 0,-20 0 15,21 0-15,0-21 0,0 21 0,-1-21 16,1 0-16,0 21 0,0-21 15,0 0 1,21-21 15,0 0-31,0 0 16,0 0-16,0 0 0</inkml:trace>
  <inkml:trace contextRef="#ctx0" brushRef="#br0" timeOffset="84185.76">7832 9779 0,'21'0'16,"0"-21"0,0 0-16,0 21 15,-21-21-15,21-1 0,1 22 0,-1-21 16,-21 0-16,0 0 0,21 0 0,-21 0 15,0-1-15,0 1 0,0 0 16,-21 21 0,0 0-16,-1 21 15,22 0-15,-21 1 0,0-1 0,21 0 16,-21 21-16,21-21 0,0 1 0,0-1 16,0 21-16,0-21 0,0 0 15,0 1-15,0-1 0,0 0 0,0 0 16,0 0-16,21 0 15,0-21-15,0 22 0,1-22 16,-1 0-16,0 0 0,0 0 0,0 0 16,0 0-16,1 0 15,-1-22-15,0 1 0,0 0 0,0 21 16,0-21-16</inkml:trace>
  <inkml:trace contextRef="#ctx0" brushRef="#br0" timeOffset="84559.05">8255 9631 0,'0'0'15,"0"-21"-15,0 0 0,21-1 16,0 22 0,0 0-1,1 0-15,-1 0 16,0 0-16,0 22 0,-21-1 16,21 0-16,-21 0 0,21 0 0,-21 0 15,22 1-15,-22-1 0,0 0 0,0 0 16,0 0-16,0 0 0,0 1 0,0-1 15,0 0-15,0 0 16,-22 0-16,1-21 16,21-21 15,0 0-31,0 0 16,0-22-16,0 22 15,0 0-15,21-21 0,1 21 16,-22-1-16,21-20 0,-21 21 0,0-21 15,21 20-15,-21 1 0,21 0 0,0 21 16,-21-21-16,21 0 16,1 21-1,-1 0-15,0 0 16</inkml:trace>
  <inkml:trace contextRef="#ctx0" brushRef="#br0" timeOffset="85014.05">9017 9673 0,'0'0'0,"42"0"15,-21-21-15,1 21 0,-1-21 0,0 0 16,0 0-16,0-1 0,0 1 16,-21 0-16,22 21 0,-22-21 0,-43 21 31,22 0-31,0 0 0,0 0 15,0 0-15,-22 21 0,22-21 16,0 21-16,0 0 0,0-21 0,-1 22 0,1-1 16,0 0-16,21 0 0,-21-21 0,21 21 15,0 0-15,0 1 16,0-1-16,0 0 0,21 0 16,0-21-16,0 0 0,1 21 15,-1-21-15,0 0 0,21 21 0,-21-21 16,1 0-16,-1 22 0,0-22 0,0 0 15,-21 21-15,21-21 16,-21 21-16,0 0 0,-21 0 16,0-21-1,0 0-15,0 0 0,-22 21 16,22-21-16,0 0 0,0 0 0,0 0 16,-1 0-16,1 0 0,0 0 15,0 0-15,0 0 16,0 0-16,-1 0 0,1 0 15,0 0-15,0-21 0,0 21 16,21-21-16</inkml:trace>
  <inkml:trace contextRef="#ctx0" brushRef="#br0" timeOffset="86059.01">10880 9271 0,'21'0'16,"-42"0"-16,63 0 0,-21-21 0,0 21 16,-42 0-1,0 0-15,0 21 16,-22 0-16,22-21 0,0 21 15,0 1-15,-21-1 0,20 21 0,1-21 16,0 0-16,21 22 0,-21-22 0,21 21 16,-21-21-16,21 22 0,0-22 0,0 0 15,0 0-15,0 22 0,21-22 16,0 0-16,0-21 16,22 0-16,-22 21 0,21-21 0,-21 0 15,22 0-15,-1 0 0,0-21 0,1 21 16,-1-21-16,0 0 0,1-1 0,-1 1 15,-21 0-15,21-21 0,-20 21 0,-22-1 16,0-20-16,0 21 0,0-21 0,0 20 16,0-20-16,-22 21 0,1 0 15,-21-22-15,21 22 0,0 0 0,-1 0 16,-20 21-16,21-21 0,0 21 0,42 0 47,0 0-47,21 0 0,1 0 15,-1 0-15,0-21 0,1 21 16,-1 0-16,0 0 0,1-22 0,-1 1 16,0 21-16,1-21 0,-22 21 0,21-21 15,-21 21-15,1-21 0,-1 21 0,0-21 16,-21-1-16,0 1 0,0 0 16,-21 21-1,0 0-15,-1 0 16,1 0-16,0 0 0,0 0 0,0 0 15,21 21-15,0 0 0,-21 1 0,-1 20 16,22-21-16,-21 21 0,21-20 0,0 20 16,0 0-16,0 1 0,0-1 15,0 0-15,0 1 0,0 20 0,0-21 16,0 22-16,0-22 0,0 22 16,0-22-16,0 22 0,0-22 0,0 21 15,0-20-15,0-1 0,0 22 0,0-22 16,0 21-16,0 1 0,0-22 0,0 22 15,0-22-15,0 0 0,0 22 0,0-22 16,-21 1-16,0-1 0,0 0 0,21-21 16,-21 22-16,-1-22 0,-20 0 0,21 21 15,0-42-15,0 22 0,-1-1 0,-20-21 16,21 0-16,0 0 0,-22 0 0,22 0 16,0 0-16,-21-21 0,21-1 15,-1 1-15,-20 0 0,21-21 0,0 21 16,0-22-16,21 1 0,-22 0 0,22-1 15,0 1-15,-21 0 0,21 20 0,0-20 16,0 0-16,0 21 0,0-22 0,0 22 16,0 0-16,0-21 0,0 20 15,21 1-15,1 0 0,-22 0 0,21 0 16</inkml:trace>
  <inkml:trace contextRef="#ctx0" brushRef="#br0" timeOffset="86646.68">13398 9186 0,'0'0'16,"22"0"-16,41-42 16,-42 21-16,0 0 0,-21 0 0,22-1 0,-22 1 15,21 0-15,-21 0 0,0 0 0,0 0 16,0-1-16,0 1 0,0 0 16,-21 21-16,-1 0 0,1-21 0,0 21 15,0 0-15,-21 0 0,20 21 0,-20 0 16,21 0-16,-21 1 0,-1 20 15,1 0-15,21 1 0,-22-1 0,1 0 16,21 1-16,0-1 0,0 0 0,-1 1 16,1-1-16,21-21 0,0 21 0,0 1 15,0-22-15,0 21 0,21-21 0,1 1 16,-1-1-16,21 0 0,-21 0 0,22-21 16,-1 0-16,-21 21 0,21-21 0,1 0 15,-1 0-15,0 0 0,1-21 0,-1 0 16,0 21-16,1-21 15,-22 0-15,21-1 0,-21-20 0,22 21 16,-22-21-16,21-1 0,-21 22 0</inkml:trace>
  <inkml:trace contextRef="#ctx0" brushRef="#br0" timeOffset="86906.54">14097 8805 0,'0'-21'0,"0"42"0,0-84 0,0 42 15,0 0-15,0-1 0,0 1 0,-21 42 31,21 1-15,0-1-16,-21 21 0,-1 0 0,22 1 16,-21 20-16,21-20 0,0-1 15,0 21-15,-21-20 0,21-1 0,-21 0 16,21 1-16,-21-1 0,21 0 0,0 1 16,0-22-16,0 21 0,-21-21 0,21 22 15,0-22-15,0 0 0,0 0 0,0 0 16,0 1-16,21-1 0,0-21 15,0 0-15,0 0 0,22 0 16,-22 0-16,0-21 0,0-1 16,21 22-16</inkml:trace>
  <inkml:trace contextRef="#ctx0" brushRef="#br0" timeOffset="88043.88">14605 9313 0,'0'0'0,"0"-21"16,42-21-1,-42 21-15,0 0 0,0-1 0,0 1 16,0 0-16,0 0 0,-21 21 16,0-21-16,0 21 0,0 0 15,-1 0-15,1 21 0,0 0 16,0-21-16,21 21 0,-21 22 16,0-22-16,-1 0 0,1 0 0,21 21 15,0-20-15,-21-1 0,21 21 0,0-21 16,-21 0-16,21 1 0,0-1 0,0 0 15,0 0-15,0 0 0,21-21 16,0 21-16,0-21 0,1 0 16,-1 0-16,0 0 0,0 0 0,0 0 15,0-21-15,1 21 0,-1-21 0,0 0 16,0 0-16,0 0 0,-21-22 16,0 22-16,21 0 0,-21 0 15,22-22-15,-22 22 0,0-21 0,0 21 16,0 0-16,0-1 0,0 1 0,0 0 15,0 42 17,0 0-32,0 1 0,0-1 0,0 0 15,0 0-15,0 21 0,0-20 16,0-1-16,0 21 0,0-21 0,0 0 16,0 1-16,0-1 0,0 0 0,0 0 15,21 0-15,-21 0 0,21 1 16,0-22-16,0 0 0,0 21 0,1-21 15,-1 0-15,21 0 0,-21 0 0,0 0 16,22-21-16,-22 21 0,21-22 0,-21 1 16,22 0-16,-1 0 0,0 0 0,-20 0 15,20-1-15,-21-20 0,0 21 0,0 0 16,1-22-16,-22 22 0,0 0 16,0-21-16,0 21 0,0-1 15,-22 22-15,1 0 0,0 0 0,0 0 16,0 0-16,0 22 0,-1-1 15,1 0-15,0-21 0,21 42 0,0-21 16,0 1-16,0-1 0,0 0 0,0 0 16,0 0-16,0 0 0,21-21 0,-21 22 15,21-1-15,-21 0 0,22 0 16,-1 0-16,-42-42 47,-1 21-47,22-21 0,-21 21 15,0 0-15,0-21 0,0 21 16,0 0 0,21 21 15,0 0-31,0 0 16,21-21-16,0 0 0,0 21 15,21-21-15,-20 0 0,20 0 0,0 0 16,-21 0-16,43 0 0,-22 0 0,1 0 15,-1 0-15,21 0 0,-20-21 0,-1 21 16,0-21-16,1 0 0,-1 0 16,0 21-16,1-21 0,-22-1 0,21-20 0,-21 21 15,1 0-15,-22 0 0,0-1 16,0-20-16,0 21 0,0 0 16,0 0-16,0-1 0,0 1 0,0 0 15,-22 21-15,1 0 0,0 0 0,0 0 16,0 21-16,21 0 0,-21 1 0,-1-1 15,1 0-15,21 0 0,-21 21 0,21-20 16,0 20-16,0-21 0,0 0 0,0 22 16,0-22-16,21 0 0,0 0 0,-21 0 15,22 0-15,-1 1 0,-21-1 0,0 0 16,21 0-16,0-21 0,-21 21 16,21-21-16,-21-21 62,-21 21-62,0-21 0,0 21 0,0-21 16,-1 0-16,1 21 0,0-22 0,-21 22 15</inkml:trace>
  <inkml:trace contextRef="#ctx0" brushRef="#br0" timeOffset="88955.39">2646 11430 0,'0'-63'15,"0"41"-15,0 1 0,0 0 0,-21 0 16,21 0-16,0 0 0,0-1 15,0 44 17,0-1-32,0 0 0,0 21 15,0-21-15,0 22 0,0-22 0,0 21 16,0 1-16,0-1 0,0 0 16,0 1-16,-22-1 0,22 0 0,-21 1 15,21-1-15,0 0 0,-21 1 0,0-1 16,21-21-16,0 21 0,0-20 0,-21 20 15,21-21-15,-21 0 0,21 0 16,0 1-16,0-44 47,0 1-47,21 0 0,0-21 16,0 21-16</inkml:trace>
  <inkml:trace contextRef="#ctx0" brushRef="#br0" timeOffset="89247.23">2879 11769 0,'0'0'0,"21"0"0,-21 21 0,0 0 15,0 0-15,0 0 16,21-21 0,0 0-16,0 0 15,0 0-15,1 0 16,-1-21-16,-21 0 15,0 0 1,0 0 0,-21 21-16,-1-21 0,1 21 15,0 0-15,0 0 16,0 0-16,0 0 16,21 21-1,0 0-15,0 0 16</inkml:trace>
  <inkml:trace contextRef="#ctx0" brushRef="#br0" timeOffset="89826.74">3958 11218 0,'0'0'0,"0"-21"0,0 0 0,0 0 0,21-21 16,0 42-16,1-22 0,20 1 15,-21 0-15,0 21 0,22 0 0,-22 0 16,21 0-16,-21 0 0,22 0 0,-1 21 16,-21 0-16,21 22 0,-20-1 0,20 0 15,-21 22-15,0-22 0,0 22 16,-21-22-16,0 0 0,0 22 0,0-22 16,0 1-16,0-1 0,0 0 0,0 1 15,0-1-15,0-21 0,0 21 0,-21-20 16,21-1-16,-21 0 0,21 0 15,0-42 1,0 0 0,0 0-16,0-22 0,0 22 15,21 0-15,-21-21 0,21-1 0,1 1 16,-1-22-16,0 22 0,-21-21 16,21-1-16,21-21 0,-20 22 0,-1-1 15,0 1-15,0 21 0,21-22 0,-20 22 16,-1-1-16,0 22 0,0 0 15,0 0-15,0 0 0,-21 42 32,0 0-32,0 0 15,0 0-15,0 1 0,0-1 0,0 0 16,0 0-16,0 0 0,0 0 16,0 22-16</inkml:trace>
  <inkml:trace contextRef="#ctx0" brushRef="#br0" timeOffset="91345.96">5228 11684 0,'21'0'0,"-42"0"0,42-21 16,0 0-16,-21 0 15,0-1-15,0 1 0,0 0 16,0 0-16,0-21 15,0 20-15,-21 1 0,0 0 0,0 0 16,0 0-16,0 0 0,-1-1 0,1 22 16,0 0-16,0 0 0,0 0 0,0 22 15,-1-22-15,1 21 0,0 21 16,0-21-16,0 0 0,0 22 0,-1-1 16,22-21-16,0 22 0,0-1 0,0-21 15,0 0-15,0 22 0,0-22 0,0 0 16,22 0-16,-1 0 15,0-21-15,0 21 0,0-21 16,0 0-16,1 0 0,-1 0 0,0 0 16,0-21-16,0 0 0,0 0 0,1 21 15,-1-21-15,0 0 0,0-1 0,-21 1 16,21 0-16,0-21 0,-21 21 16,22-22-16,-22 22 0,0-21 0,0-1 15,0 22-15,0-21 0,0 21 0,0 0 16,0-1-16,0 1 0,0 0 0,0 42 31,0 0-31,-22 1 0,22-1 16,-21 0-16,21 21 0,0-21 0,-21 22 15,21-22-15,0 21 0,0-21 0,0 22 16,0-22-16,0 0 0,0 21 0,0-20 16,0-1-16,21 0 0,0 0 15,1-21-15,-1 21 0,-21 0 0,21-21 16,0 0-16,21 0 0,-20 0 0,-1 0 15,0 0-15,21 0 0,-21 0 0,1-21 16,20 0-16,-21 0 0,21 0 0,-20 21 16,20-43-16,-21 22 0,0 0 15,0 0-15,22-21 0,-43 20 16,0 1-16,0-21 0,0 21 0,0 0 16,0-1-16,0 1 0,-21 0 0,-1 21 15,1 0-15,0 0 0,0 0 16,0 0-16,0 0 0,-1 21 15,1 0-15,21 1 0,0-1 16,0 0-16,0 0 0,21 0 0,1-21 16,-1 21-16,0 1 0,0-1 0,0 0 15,0-21-15,1 21 0,-1 0 16,0-21-16,0 21 0,0 1 16,-21-1-16,0 0 0,21-21 15,-21 21-15,0 0 16,22 0-1,-1-21-15,0 0 16,0 0-16,0 0 16,0 0-16,1 0 0,-1 0 0,21 0 15,-21-21-15,0 21 0,1-21 0,-1 21 16,21-21-16,-21 0 0,0 0 0,1 21 16,20-22-16,-21 1 0,0-21 0,0 21 15,1 0-15,-22-1 0,0-20 16,0 21-16,0 0 0,0-22 0,0 22 15,0 0-15,0 0 16,-22 21-16,1 0 0,0 0 0,0 0 16,0 0-16,-22 21 0,22 0 15,0 0-15,0 1 0,0-1 16,0 0-16,-1 21 0,1-21 0,21 22 16,0-22-16,-21 0 0,21 0 0,0 22 15,0-22-15,0 0 0,0 0 0,0 0 16,0 0-16,21-21 15,0 0-15,1 0 0,-1 0 16,0 0-16,0 0 16,0 0-16,0-21 0,1 0 0,-1 0 15,0 0-15,0 0 16,0-1-16,0 1 0,-21-21 0,0 21 16,22 0-16,-22-22 0,21 22 0,-21 0 0,0 0 15,0 0-15,0-1 16,0 44-1,0-1 1,0 0-16,0 0 0,0 21 16,0-20-16,0-1 0,0 0 0,0 0 15,0 0-15,0 0 0,0 1 0,0-1 16,0 0-16,21-21 0,0 21 16,-21 0-16,21-21 0,0 0 0,1 21 15,-1-21-15,0 0 0,0 0 16,0 0-16,0 0 0,1 0 0,-1-21 15,0 21-15,0-21 0,0 0 16,0 0-16,1 0 0,-1 21 0,0-22 16,-21-20-16,21 21 0,-21 0 15,21 0-15,0-1 0,-21 1 0,0 0 16,0 0-16,0 42 31,0 0-31,0 0 0,0 1 0,0-1 16,0 0-16,0 0 0,0 0 15,0 0-15,-21 1 0,21-1 0,0 0 16,0 0-16,0 0 16,0 0-1,21-21 1,1-21 0,-1 0-1,0 0-15</inkml:trace>
  <inkml:trace contextRef="#ctx0" brushRef="#br0" timeOffset="91690.76">7048 11240 0,'0'0'0,"-21"0"0,0 0 0,0 0 0,0 0 16,0 21-16,-1 0 16,22 0-16,-21 0 0,21 0 15,0 1-15,21-1 16,1-21-1,-1 0-15,0 0 0,0 0 0,0 0 16,0-21-16,22 21 0,-22-22 0,0 22 16,-21-21-16,21 0 0,-21 0 15,0 0-15,0 0 0,0-1 0,0 1 16,0 0-16,0 0 0,-21 21 0,21-21 16,-21 0-16,0 21 0,0 0 0,-1 0 15,1 0-15,0 0 0,0 0 16,0 21-16,0 0 15,21 0-15,0 0 0,-22 0 0,22 1 16,-21-1-16,21 21 0,0-21 0,0 0 16,0 1-16,0-1 0,21 0 15,1-21-15,-1 21 0,0-21 0,0 0 16,21 0-16</inkml:trace>
  <inkml:trace contextRef="#ctx0" brushRef="#br0" timeOffset="92230.96">7493 11007 0,'0'-21'0,"0"42"0,-21-21 31,0 0-31,21 42 16,0-21-16,0 0 0,-22 22 0,22-1 15,0 0-15,0-20 0,0 20 16,-21 0-16,21 1 0,0-1 0,0 0 15,0 1-15,0-22 0,0 21 0,0-21 16,0 22-16,0-22 0,0 0 0,0 21 16,0-21-16,0 1 0,0-1 15,0 0-15,-21-21 32,21-21-17,0 0 1,0-1-16,0 1 0,0 0 0,21 0 15,0 0-15,-21 0 0,43-1 0,-22 1 16,0 0-16,0 0 0,22 0 0,-22 21 16,0 0-16,21-21 0,-21 21 15,1 0-15,-1 0 0,0 0 0,0 21 16,-21 0-16,21-21 0,-21 21 0,21 0 16,-21 0-16,0 1 0,0-1 0,0 0 15,0 0-15,-21 0 0,0 0 0,0 1 16,0-22-16,-22 21 0,22 0 0,-21 0 15,21-21-15,-22 21 16,22 0-16,0-21 0,0 22 0,0-22 16,0 0-16,-1 0 0,1 0 15,21-22 17,0 1-32,21 0 15,1 0-15,-1 0 0,0 0 0,0-1 16</inkml:trace>
  <inkml:trace contextRef="#ctx0" brushRef="#br0" timeOffset="92546.05">8170 10837 0,'0'43'15,"-21"-22"-15,21 0 0,-21 21 0,21-20 16,-21 20-16,21 0 0,-21 1 16,-1 20-16,22-21 0,0 22 0,-21-22 15,0 1-15,21 20 0,0-42 0,-21 22 16,0-1-16,21 0 0,-21-21 16,21 1-16,0-1 0,0 0 0,0 0 0,-22 0 15,22 0-15,0 1 16,0-44 31,22 1-47,-1 0 0,-21 0 15,21 0-15</inkml:trace>
  <inkml:trace contextRef="#ctx0" brushRef="#br0" timeOffset="93233.66">8255 11515 0,'21'0'15,"0"0"1,0 0 0,1 0-16,-1 0 15,0-21-15,0-1 16,-21 1-16,0 0 16,0 0-16,21 0 0,-21 0 0,0-1 15,0 1-15,0 0 16,-21 21-1,0 0-15,21 21 0,-21 0 0,0 1 16,-1-1-16,22 0 0,-21 0 16,0 0-16,21 0 0,-21 22 0,0-22 15,21 0-15,-21 0 0,21 0 0,0 1 16,0-1-16,-22 0 0,22 0 0,0 0 16,0 0-16,0 1 15,22-22-15,-22 21 0,21-21 16,0 0-16,0 0 0,0 0 0,0 0 15,22 0-15,-22 0 0,21 0 0,-21 0 16,22 0-16,-22-21 0,21 21 0,-21-22 16,22 1-16,-1 0 0,-21 0 0,22 0 15,-22 0-15,21-1 0,-21 1 16,22 0-16,-22-21 0,21 21 16,-21-22-16,0 1 0,-21 21 15,0 0-15,0-1 0,-21 22 16,-21 0-16,21 0 0,0 22 15,-1-22-15,-20 21 0,21 0 0,0 0 16,0 0-16,-1 22 0,22-22 16,-21 0-16,21 0 0,0 0 0,0 0 15,0 1-15,0-1 0,21-21 16,1 21-16,-1-21 0,0 0 0,0 21 16,0-21-16,0 0 0,1 0 0,-1 21 15,0-21-15,0 0 0,0 0 0,-21 21 16,21-21-1,-21 22-15,-21-22 32,0 0-32,0 0 15,0 0 1,0 0 0,-1 0-1,1-22 1</inkml:trace>
  <inkml:trace contextRef="#ctx0" brushRef="#br0" timeOffset="94350.02">2371 12806 0,'0'0'15,"-64"0"-15,64-21 16,-21 0-16,0 21 0,21-22 15,-21 1-15,21 0 16,0 0-16,0 0 0,0 0 16,21-1-16,0 22 15,0 0-15,0 0 16,0 0-16,1 0 0,-1 0 0,0 22 16,0-1-16,0-21 0,0 21 15,1 21-15,-1-21 0,0 1 16,0 20-16,-21 0 0,0-21 0,0 22 15,0-1-15,0 0 0,-21-20 0,0 20 16,-22 0-16,22 1 0,-21-1 0,0-21 16,-1 21-16,1-20 0,0 20 15,-1-21-15,1 0 0,21 0 0,-22 1 16,22-22-16,-21 21 0,21-21 16,0 0-16,-1 0 0,1 0 15,21-21-15,-21-1 0,21 1 0,0 0 16,0 0-16,0 0 0,0 0 0,0-22 15,0 22-15,0 0 0,21 0 16,0 0-16,-21-1 0,22 1 16,-1 0-16,0 21 0,0 0 0,0 0 15,0 0-15,1 0 16,-1 21-16,0 0 0,0-21 0,-21 22 16,21-1-16,0 0 0,1 0 0,-22 0 15,21 0-15,-21 1 0,21-1 0,0 0 16,-21 0-16,0 0 0,0 0 15,21 1-15,-21-1 0,21 0 16,-21 0-16,22-21 31,-1 0-15,0 0 0,-21-21-16,21 21 0,-21-21 0,21 0 15,0-1-15,1 1 0</inkml:trace>
  <inkml:trace contextRef="#ctx0" brushRef="#br0" timeOffset="94654.36">2879 13081 0,'0'0'0,"0"21"16,21 0 0,-21 1-1,0-1-15,21-21 16,0 0-16,0 0 15,0 0-15,1 0 16,-1 0-16,-21-21 0,0-1 16,0 1-16,0 0 15,0 0 1,-21 0-16,-1 21 16,1 0-16,0 21 15,0-21-15,21 21 16,-21-21-16,21 21 15,0 0-15,0 1 16</inkml:trace>
  <inkml:trace contextRef="#ctx0" brushRef="#br0" timeOffset="95610.88">4170 12891 0,'0'0'0,"21"-22"0,-21 1 15,0 0 1,0 0-16,0 0 15,0 42 17,0 0-32,0 0 15,0 0-15,0 1 0,0-1 0,0 21 16,0-21-16,0 22 0,0-22 0,0 0 16,0 21-16,0-21 0,0 1 0,0-1 15,0 0-15,0 0 0,0 0 16,-21-21-16,21 21 0,0-42 31,0 0-15,-21 21-16,21-21 0,0 0 15,0 0-15,0-1 0,0-20 0,0 21 16,0 0-16,0-22 0,21 1 0,-21 0 16,21 21-16,0-22 0,0 1 0,0 21 15,1 0-15,-1-1 0,0 1 16,0 0-16,21 21 0,-20 0 0,-1 0 15,21 21-15,-21-21 0,0 21 0,1 22 16,20-22-16,-21 21 0,0-21 16,0 22-16,-21-22 0,0 21 0,22 1 15,-22-22-15,0 21 0,0-21 16,0 0-16,0 1 0,0-1 0,-22 0 16,1 0-16,21 0 0,-21-21 15,0 21-15,0-21 16,21-21-1,0 0-15,0 0 0,0 0 16,0 0-16,0-1 0,0 1 0,21-21 16,0 21-16,0-22 0,0 1 0,1 21 15,20-21-15,-21 20 0,21-20 16,-20 21-16,20 0 0,-21 21 16,21 0-16,-20 0 0,-1 0 0,0 0 15,0 21-15,0 0 0,0 0 0,1 0 16,-22 1-16,0-1 0,0 21 15,0-21-15,0 0 0,0 22 0,0-22 16,0 0-16,0 0 0,0 0 0,-22 1 16,22-1-16,0 0 0,-21-21 0,21 21 15,-21-21-15,21 21 0,0-42 47,0 0-47,21 0 16,0 0-16</inkml:trace>
  <inkml:trace contextRef="#ctx0" brushRef="#br0" timeOffset="95988.18">5207 13081 0,'21'0'16,"0"0"0,0 0-16,1 0 15,-1 0-15,0 0 0,0 0 16,0 0-16,0 0 0,-21-21 0,22 21 15,-1-21-15,0 21 0,0-21 0,0-1 16,0 22-16,-21-21 0,0 0 16,0 0-16,0 0 0,0 0 15,0-1-15,-21 22 16,0 0-16,0 0 0,0 0 0,0 0 16,-1 0-16,-20 0 0,21 22 0,0-1 15,0-21-15,-1 21 0,1 21 0,21-21 16,-21 1-16,21-1 0,-21 21 15,21-21-15,-21 0 0,21 22 0,0-22 16,0 0-16,0 0 0,0 0 0,0 1 16,21-1-16,0 0 0,0-21 15,0 0-15,1 21 0,-1-21 0,0 0 16,0 0-16,0 0 0,22 0 16,-22 0-16,21-21 0,-21 21 0,0-21 15,22 0-15,-22-1 0,21 1 16,1 0-16,-22 0 0</inkml:trace>
  <inkml:trace contextRef="#ctx0" brushRef="#br0" timeOffset="96266.02">6223 12573 0,'0'0'0,"0"-21"0,0 0 0,0 0 0,-21 21 31,0 0-31,-1 21 16,22 0-16,-21 0 0,21 0 0,0 22 15,-21-22-15,0 21 0,21 0 16,-21 1-16,21-1 0,0 0 0,0 1 16,-21-1-16,21 0 0,-22 1 15,22-1-15,-21 0 0,21-20 0,0 20 16,-21-21-16,21 21 0,-21-20 0,21-1 16,0 0-16,0 0 0,21-21 31,0 0-31,0 0 15,1-21-15,-1 0 0,0 0 0,21-22 16,-21 22-16</inkml:trace>
  <inkml:trace contextRef="#ctx0" brushRef="#br0" timeOffset="97110.46">6477 12700 0,'0'-21'0,"0"42"0,21-84 16,-21 41-16,0-20 0,0 21 15,0 0-15,0 42 31,0 0-31,0 21 0,0-20 16,0 20-16,-21 0 0,21 22 0,-21-22 16,21 0-16,-21 1 0,21-1 15,0 0-15,-22 1 0,22-1 0,-21-21 16,21 22-16,-21-22 0,21 0 16,0 0-16,0 0 0,-21 0 0,21 1 15,0-1-15,-21-21 16,21-21 15,0-1-31,21 22 0,0-21 0,-21 0 16,21 0-16,0-21 0,-21 20 0,22 1 15,-1 0-15,0-21 0,0 21 0,0-1 16,0 22-16,1-21 0,-1 21 0,0 0 16,0 0-16,-21 21 15,21 1-15,-21-1 16,0 0-16,0 0 0,0 0 15,0 0-15,0 1 0,0-1 0,0 0 16,0 0-16,0 0 0,0 0 0,0 1 16,21-1-16,1 0 0,-1-21 15,0 21-15,0-21 16,0 0-16,0 0 0,1 0 16,-1 0-16,0 0 0,-21-21 0,21 21 15,0-21-15,0 21 0,1-21 0,-1-1 16,0 1-16,-21 0 0,0 0 0,21 0 15,0 0-15,-21-1 0,0 1 0,0 0 16,0 0-16,21 21 0,-21-21 16,0 42 15,0 0-31,0 0 0,-21 0 16,21 1-16,0-1 0,0 0 0,0 0 15,0 0-15,0 0 0,0 1 16,0-1-16,0 0 15,21-21-15,1 0 0,-1 0 16,0 0-16,0 0 0,0 0 0,0 0 16,1 0-16,-1 0 0,21 0 0,-21-21 15,0 0-15,1 21 0,-1-22 0,0 1 16,0 0-16,-21 0 0,0 0 16,21 0-16,-21-1 0,0 1 0,0 0 15,0-21-15,0 21 0,-21-1 16,0 1-16,0 0 0,0 0 0,-1 21 15,-20 0-15,21 0 0,0 0 0,0 0 16,-1 0-16,1 0 0,0 21 0,0 0 16,0 0-16,0 1 0,-1-1 15,1 0-15,0 0 0,21 0 0,0 0 16,-21 1-16,21-1 0,0 0 0,0 0 16,21-21-16,0 0 15,0 0-15,1 0 0,-1 0 0,21 0 16,-21 0-16</inkml:trace>
  <inkml:trace contextRef="#ctx0" brushRef="#br0" timeOffset="97997.97">7853 13018 0,'0'0'0,"0"-22"16,0 1-16,-21 0 0,-1 0 15,1 21-15,0 0 0,0 0 16,0 0-16,0 0 0,-1 0 15,1 0-15,0 0 16,0 21-16,0 0 0,0-21 0,-1 21 0,1 1 16,21-1-16,0 0 0,-21 21 15,21-21-15,0 1 0,-21-1 0,21 0 16,0 0-16,0 0 0,0 0 16,0 1-16,21-22 0,0 21 0,0-21 15,1 0-15,-1 0 16,0 0-16,0 0 0,0 0 15,0 0-15,1 0 0,-1 0 0,0 0 16,-21-21-16,21-1 0,0 1 0,0 0 16,-21 0-16,22 0 0,-1 0 0,-21-22 15,21 22-15,-21-21 0,21-1 0,-21 1 16,21-21-16,-21 20 0,21-20 16,1 20-16,-22 1 0,0 0 0,21-1 15,-21 22-15,21-21 0,-21 21 16,0 0-16,0-1 0,0 44 31,-21-1-31,21 0 16,-21 0-16,21 21 0,-22 1 0,22-22 15,-21 21-15,0 1 0,21-1 0,0 0 16,0 1-16,-21-1 0,21 0 0,0 1 16,0-22-16,-21 21 0,21-21 0,0 0 15,0 1-15,0 20 0,0-21 0,0 0 16,21 0-16,0-21 15,0 22-15,0-22 16,1 0-16,-1 0 0,21 0 0,-21 0 16,0 0-16,22 0 0,-22 0 0,21 0 15,-21-22-15,22 22 0,-22-21 0,21 0 16,-21 0-16,22 0 0,-22 0 0,0-1 16,21 1-16,-20 0 0,-1-21 15,0 21-15,0-22 0,-21 22 16,0 0-16,0-21 0,0 20 0,0 1 15,-21 21-15,0 0 16,0 0-16,-1 21 0,22 1 16,-21-1-16,0 0 0,0 0 15,21 0-15,0 0 0,0 1 0,0 20 16,0-21-16,0 0 0,0 0 0,0 1 16,21-1-16,0 0 0,0 0 0,1-21 15,-22 21-15,21 0 0,-21 1 0,0-1 16,0 0-1,0 0 1,-21-21 0,-1 0-16,1 0 0,0 0 0,0 0 15,0 0-15,0 0 16,21-21 31,0 0-47,0 0 15</inkml:trace>
  <inkml:trace contextRef="#ctx0" brushRef="#br0" timeOffset="98429.7">5503 12764 0,'0'0'0,"0"-22"0,21 22 31,22 0-31,-22-21 0,21 21 16,1 0-16,-1 0 0,21-21 16,-20 0-16,20 21 0,1 0 0,-1-21 15,1 21-15,-1 0 0,1-21 0,-1-1 16,-20 22-16,20 0 0,-21-21 0,22 21 16,-22 0-16,1 0 0,-22-21 15,21 21-15,-21 0 0,0 0 0,1 0 16,-1 0-16,-21-21 0,-21 21 47,-1 0-47,1 21 15,0-21-15,0 21 0,-21 0 0</inkml:trace>
  <inkml:trace contextRef="#ctx0" brushRef="#br0" timeOffset="99546.06">2074 14393 0,'0'0'0,"-21"0"16,0 0-16,21-21 15,-21 21-15,21-21 16,0 0-16,0 0 16,0 0-16,0-1 15,21 1-15,0 21 16,0 0-16,0 0 16,1 0-16,-1 0 0,0 0 0,21 0 15,-21 0-15,1 21 0,-22 1 0,21-1 16,-21 0-16,21 0 0,-21 0 15,0 22-15,0-22 0,0 0 16,-21 21-16,0-21 0,-1 1 0,-20 20 16,21-21-16,0 0 0,-22 0 15,22 1-15,0-1 0,0 0 0,0-21 16,0 21-16,-1-21 0,1 0 16,21-21-1,0 0 1,0 0-16,0-1 0,21 22 15,1-21-15,-1 21 16,-21-21-16,21 21 0,0 0 16,0 0-16,0 0 0,1 0 0,-1 0 15,21 0-15,-21 0 0,0 21 16,1-21-16,-1 21 0,0 1 0,0-22 16,0 21-16,-21 0 0,0 0 0,0 0 15,0 0-15,0 1 0,0-1 16,-21 0-16,0-21 0,0 21 0,0 0 15,-1 0-15,1 1 0,-21-22 0,21 21 16,0-21-16,-22 0 0,22 21 16,0-21-16,-21 0 0,20 0 0,1 0 15,-21 0-15,21 0 0,0 0 0,-1 0 16,1 0-16,0-21 0,0 21 16,0 0-16,21-21 0,-21 21 0,21-22 15,0 1 16,0 0-15,21 21 0,0 0-16,0-21 0,0 0 15,0 21-15</inkml:trace>
  <inkml:trace contextRef="#ctx0" brushRef="#br0" timeOffset="99917.85">2730 14669 0,'0'21'15,"22"-21"32,-1 0-47,-21-21 16,21-1-16,-21 1 15,0 0-15,0 0 16,-21 21 0,0-21-16,-1 21 15,1 0-15,0 0 0,0 0 16,21 21-16,0 0 0,-21-21 0,0 21 16,21 0-16,0 1 15,0-1 1,21-21 15,0 0-31,0 0 0,0 0 16,-21-21-16,21-1 15</inkml:trace>
  <inkml:trace contextRef="#ctx0" brushRef="#br0" timeOffset="103085.79">4635 14118 0,'0'0'15,"43"-42"1,-22 21-16,0 0 0,-21-1 0,21 22 15,-21-21-15,21 0 0,-21 0 0,0 0 16,0 0-16,0-1 0,0 1 0,-21 0 16,0 21-16,0 0 15,0 0-15,-22 0 0,22 0 0,-21 0 16,0 0-16,-1 21 0,1-21 0,0 21 16,-1 1-16,1-1 0,0 21 15,20-21-15,-20 22 0,21-22 16,0 21-16,0 0 0,-1 1 0,1-1 0,21 0 15,0 22-15,0-22 0,0 1 16,0 20-16,0-21 0,0 1 0,0-1 16,21 0-16,-21-20 0,22 20 15,-1-21-15,0 0 0,0 0 0,0 1 16,0-1-16,22-21 0,-22 0 16,0 0-16,21 0 0,-20 0 0,20 0 15,-21 0-15,21 0 0,1-21 0,-22-1 16,21 1-16,1 0 0,-1 0 0,0 0 15,-21 0-15,22-22 0,-22 22 16,21-21-16,-21 21 0,1-22 16,-1 22-16,0-21 0,-21 21 0,0-1 0,0 1 15,0 0-15,0 0 0,-21 21 32,0 0-32,21 21 0,-22 0 15,1 0-15,21 22 0,0-22 0,-21 0 16,21 21-16,-21-20 0,21 20 15,0-21-15,0 21 0,0-20 0,0 20 16,0-21-16,0 0 0,0 0 0,21 1 16,0-22-16,-21 21 0,21-21 15,1 0-15,-1 0 0,0 0 0,21 0 16,-21 0-16,1-21 0,-1-1 0,0 22 16,0-21-16,0 0 0,0 0 0,-21 0 15,22 0-15,-22-1 0,21-20 16,-21 21-16,0-21 0,0 20 15,0 1-15,0-21 0,-21 21 0,-1-22 16,1 22-16,-21 0 0,21 0 0,0 0 16,-1 21-16,1 0 0,0 0 15,0 0-15,0 0 0,0 0 0,-1 21 16,22 0-16,0 0 16,0 0-16,22-21 15,-1 0-15,21 0 16,-21 0-16,0 0 0,22 0 0,-22 0 15,0 0-15,21-21 0,-20 21 0,20-21 16,-21 21-16,0 0 0,22-21 16,-22 21-16,0 0 0,0 0 15,0 0-15,0 0 0,1 0 0,-22 21 16,21 0-16,-21 0 0,0 1 16,0-1-16,0 0 0,0 0 15,0 21-15,0-20 0,0-1 0,0 0 16,0 0-16,0 0 0,0 0 15,0 1-15,0-1 0,0 0 16,0 0-16,0-42 63,0 0-63,0 0 0,0-1 15,0-20-15,0 21 16,0 0-16,21-22 0,0 22 0,0-21 15,0 0-15,1 20 0,20-20 0,-21 21 16,21 0-16,1 0 0,-1-1 0,-21 22 16,22 0-16,-1 0 0,-21 0 15,0 0-15,0 0 0,1 22 0,-1-1 16,-21 0-16,21 21 0,-21-21 0,0 22 16,0-22-16,0 21 0,0-21 0,0 22 15,0-22-15,0 0 0,-21 0 16,21 22-16,0-22 0,0 0 15,0 0-15,0 0 16,21-21-16,0 0 16,0 0-16,0 0 0,1 0 0,-1 0 15,21-21-15,-21 21 0,0-21 16,22 0-16,-22 21 0,0-43 0,0 22 16,22 0-16,-22 0 0,0-21 0,0 20 15,0-20-15,0 21 0,1-21 0,-22 20 16,0 1-16,0 0 0,0 0 15,-22 21 1,1 0-16,0 0 0,0 0 0,21 21 16,-21 0-16,21 0 0,-21 1 15,21-1-15,0 0 0,0 0 16,0 21-16,0-20 0,0-1 0,0 0 16,0 0-16,21 0 0,0 0 0,-21 1 15,21-1-15,0 0 0,-21 0 0,0 0 16,21-21-16,1 21 0,-44-21 47,22-21-32,-21 21-15,0-21 0,0 0 16,0 0-16,0 0 0,-1-1 31,1 22-15,21 22-16,0-1 15,0 0-15,0 0 0,0 0 16,0 0-16,21 1 0,1-1 16,-1-21-16,-21 21 0,21-21 15,0 21-15,0-21 0,0 0 0,1 0 16,-1 0-16,0 0 0,21 0 0,-21 0 16,22 0-16,-22 0 0,21 0 0,1-21 15,-1 0-15,-21 0 0,21-1 0,1 1 16,-1 0-16,0-21 15,1 21-15,-1-22 0,-21 1 0,0 0 16,1-1-16,-1-20 0,0 20 0,-21 1 16,0-21-16,0 20 0,0 1 0,0 0 15,0-1-15,0 1 0,0 21 16,0 0-16,0-1 0,0 1 0,-21 21 31,0 21-31,21 1 0,0-1 16,-22 21-16,22-21 0,-21 22 0,21-22 15,-21 21-15,21 0 16,0 1-16,0-1 0,-21-21 0,21 22 16,-21-1-16,21 0 0,0 1 0,0-1 15,-21-21-15,21 21 0,0-20 0,0-1 16,0 0-16,0 0 0,0 0 16,0 0-16,21 1 0,0-22 0,0 21 15,0-21-15,0 0 0,1 0 16,-1 0-16,0 0 0,0 0 0,0-21 15,0 21-15,1-22 0,-1 1 0,0 21 16,0-21-16,-21 0 0,21 0 16,0 0-16,1-22 0,-22 22 0,0 0 15,0-21-15,0 20 0,0-20 16,0 21-16,0 0 0,0 0 0,0-1 16,-22 22-16,1 0 0,0 0 15,0 0-15,21 22 16,0-1-16,0 0 15,0 0-15,0 0 0,0 0 0,0 1 16,0-1-16,0 0 0,21 0 0,0 21 16,-21-20-16,21-22 0,-21 21 15,22 0-15,-22 0 0,0 0 0,21-21 16,-21 21-16,0 1 0,21-22 16,-21 21-16,21-21 15,0 0 1,0 0-16,1 0 15,-1 0-15,0 0 16,0-21-16,0 21 0,0-22 0,1 1 16,-1 21-16,0-21 0,0 0 0,0 0 15,0 0-15,1-1 0,-22 1 0,21-21 16,-21 21-16,21 0 0,-21-1 16,0 1-16,0 0 0,0 42 31,-21-21-31,21 21 15,-21 1-15,21-1 0,-22 0 0,22 0 16,0 0-16,0 0 16,0 1-16,0-1 0,0 0 0,0 0 15,0 0-15,0 0 0,0 1 16,0-1-16,22-21 16,-1 0-16,0 0 15,0 0-15,0 0 0,0 0 16,1 0-16,-1-21 0,0 21 15,-21-22-15,21 1 0,0 0 0,0 0 16,1 0-16,-22 0 0,21-1 0,0 1 16,-21 0-16,21-21 0,-21 21 15,21-1-15,-21 1 0,0 0 16,0 42 0,0 0-1,0 1-15,-21-1 0,21 0 0,-21 0 16,21 0-16,0 0 0,0 1 15,0-1-15,0 0 0,0 0 0,0 0 16,0 0-16,0 1 0,0-1 16,21-21-1,0 0-15,0 0 16,1 0-16,-1 0 16,0-21-16,0-1 0,0 22 0</inkml:trace>
  <inkml:trace contextRef="#ctx0" brushRef="#br0" timeOffset="104307.09">8488 14457 0,'0'-21'0,"0"42"0,0-63 0,0 20 0,0 1 15,0 0-15,-21 21 16,-1 0 0,22 21-16,-21 0 0,0-21 0,0 22 15,0-1-15,21 21 0,-21-21 16,21 0-16,-22 1 0,22 20 0,0-21 15,-21 0-15,21 0 0,0 22 0,0-22 16,0 0-16,0 0 0,0 0 0,0 1 16,0-1-1,21 0-15,-21 0 0,22-21 16,-1 0-16,21 0 0,-21 21 0,0-21 16,1 0-16,20 0 0,-21 0 0,21 0 15,-20 0-15,-1-21 0,21 0 0,-21 21 16,0-21-16,1 0 0,20-1 15,-21 1-15,0-21 0,0 21 0,1-22 16,-1 1-16,0 0 0,0-1 0,0-20 16,0-1-16,1 22 0,-1-21 0,-21 20 15,0-20-15,21 20 0,-21 1 16,0 21-16,21 0 0,-21 0 0,0-1 16,-21 22-1,0 22-15,0-1 16,-1 0-16,1 21 0,21-21 0,-21 1 15,0 20-15,0-21 0,21 21 16,0 1-16,-21-1 0,21 0 0,-22 1 16,22-1-16,0-21 0,0 22 0,0-1 15,0-21-15,0 21 0,0-20 0,0 20 16,0-21-16,0 0 0,0 0 16,0 1-16,0-1 0,22-21 0,-1 21 15,0-21-15,0 0 0,0 0 0,0 0 16,1 0-16,-1 0 0,0 0 0,21 0 15,-21 0-15,1-21 0,-1 21 16,21-21-16,-21-1 0,0 1 0,1 0 16,-1 0-16,0 0 0,0 0 15,0-1-15,-21 1 0,21 0 16,-21 0-16,-21 42 31,21 0-31,0 0 16,0 1-16,-21-22 0,21 21 15,0 0-15,0 0 16,0 0-16,0 0 0,0 1 16,21-22-16,0 0 0,1 21 0,-1-21 15,0 0-15,0 0 16,0 0-16,0 0 0,1 0 16,-1 0-16,0 0 0,0-21 15,-21-1-15,0 1 0,21 0 16,-21 0-16,0 0 0,0 0 0,0-22 15,0 1-15,0 21 0,0-22 0,0 1 16,-21 21-16,0-21 0,0 20 16,21 1-16,-21 21 0,-1 0 0,1 0 15,0 0-15,0 0 0,0 21 0,0 1 16,21-1-16,-22 0 0,22 0 16,-21 21-16,21-20 0,0-1 15,0 21-15,0-21 0,0 0 0,0 1 16,0-1-16,21 0 0,-21 0 0,22 0 15,-1-21-15,0 21 0,0-21 0,0 0 16,0 0-16,1 0 0,-1 0 0,0 0 16,0 0-16,0 0 0,0 0 15,1 0-15,-1-21 0,0 0 0,0 0 16,0 0-16,0 21 0,1-21 16,-1-1-16,0 1 0,0 0 0,-21 0 15,21 0-15,0 0 0,-21 42 47,0 0-47,0 0 0,-21 0 0,21 0 16,-21 1-16,21-1 0,0 0 15,0 0-15,0 0 0,0 0 0,0 1 16,0-1-16,0 0 16,21-21-16,0 0 0,1 21 0,-1-21 15,0 0-15,0 0 0,0 0 16,0 0-16,1 0 0,-1 0 0,0 0 15,0 0-15,0-21 0,0 21 0,1-21 16,-1 0-16,0-1 16,0 1-16,0 0 0,-21 0 0,21 0 15,-21-22-15,22 22 0,-22 0 0,0-21 16</inkml:trace>
  <inkml:trace contextRef="#ctx0" brushRef="#br0" timeOffset="104605.93">8996 14182 0,'0'0'16,"-21"0"-16,-1 0 0,1 0 0,42 0 31,1 0-15,20 0-16,-21 0 0,21 0 0,1 0 15,-1 0-15,22 0 0,-22-21 0,0 21 16,1 0-16,-1 0 0,0-22 0,1 22 16,-22 0-16,0 0 0,21-21 0,-21 21 15,1-21 1,-22 0 0,-22 21-16,1 0 0,21-21 15,-42 21-15,21 0 0,0-21 16</inkml:trace>
  <inkml:trace contextRef="#ctx0" brushRef="#br0" timeOffset="104982.49">6964 14076 0,'42'0'31,"-21"0"-31,0 0 0,1 0 0,20 0 16,-21 0-16,21 0 0,1-21 0,-22 21 15,21 0-15,1 0 0,-22-21 0,21 21 16,0 0-16,-20 0 0,20-22 0,-21 22 15,0 0-15,0 0 0,1 0 16,-22-21-16,21 21 16,-42 0 62</inkml:trace>
  <inkml:trace contextRef="#ctx0" brushRef="#br0" timeOffset="147695.98">18330 13123 0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1:44:53.4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 2646 0,'0'0'0,"0"-42"16,0-1-16,21 1 0,-21 0 0,21 20 15,-21-20-15,0 0 0,0 21 16,0-22-16,0 22 0,0 0 0,0 0 16,0 0-16,0-1 0,0 44 31,0-1-16,0 21-15,0-21 16,0 0-16,0 22 0,0-1 0,0-21 16,0 22-16,0-1 0,0-21 15,0 21-15,-21-20 0,21-1 0,0 0 16,0 0-16,0 0 0,0 0 0,0-42 31,0 0-31</inkml:trace>
  <inkml:trace contextRef="#ctx0" brushRef="#br0" timeOffset="243.86">1799 1715 0,'0'0'0,"-63"21"0,20-21 15,-63 21 1,85 0-16,21 0 16,21 0-16,1-21 0,-1 0 0,0 0 15</inkml:trace>
  <inkml:trace contextRef="#ctx0" brushRef="#br0" timeOffset="1024.74">2117 1905 0,'21'-21'0,"-42"42"0,42-63 0,-21 21 15,21-1-15,-21 1 16,21 21-16,-21 21 31,0 1-31,0-1 16,0 21-16,0-21 0,0 22 15,0-1-15,0 0 0,0 1 0,0 20 16,0-21-16,0 22 0,0-22 16,-21 22-16,21-22 0,-21 22 0,21-22 15,-21 21-15,21-20 0,-22-1 16,22 0-16,0-20 0,0 20 16,0-21-16,0 0 0,0 0 0,22-42 46,-22 0-46,21 0 0,0-21 0,0 20 16,0-20-16,0 0 0,1-1 16,-1 1-16,0 0 0,0 21 0,0-22 15,0 22-15,1 0 0,-1 0 16,0 0-16,0 21 16,0 0-16,0 21 0,1 0 15,-1 21-15,-21-21 16,21 1-16,0 20 0,-21-21 0,21 0 15,0 22-15,1-22 0,-1 21 0,0-21 16,0 0-16,0 1 0,0-22 16,1 21-16,20 0 0,-21-21 0,0 0 15,0 0-15,22 0 0,-22 0 0,0-21 16,0 0-16,22 21 0,-22-22 16,0-20-16,0 21 0,0-21 0,0-1 15,1 1-15,-22 0 0,0-1 16,0-20-16,0 20 0,0-20 15,0 21-15,0-1 0,-22 1 0,1 0 16,21-1-16,-21 22 0,0-21 0,0 21 16,0-1-16,-1 22 0,1-21 15,0 21-15,0 0 0,0 0 0,0 0 16,-1 21-16,1-21 16,21 22-16,-21-1 0,21 0 15,0 0-15,0 0 0,21-21 16,0 0-16,1 0 0,20 0 15,0 0-15</inkml:trace>
  <inkml:trace contextRef="#ctx0" brushRef="#br0" timeOffset="1575.39">3979 1905 0,'0'0'15,"0"-21"-15,-21 21 0,0 0 0,0 0 16,0 0-16,-1 0 0,1 0 16,0 21-16,21 0 0,0 0 15,-21 22-15,21-22 0,-21 21 0,21-21 16,-21 22-16,21-22 0,0 21 16,0 1-16,0-1 0,0-21 15,-22 21-15,22 1 0,0-1 0,0-21 16,-21 22-16,21-22 0,0 0 15,0 0-15,0 0 0,0 0 0,0 1 16,0-44 15,0 1-31,0 0 0,0 0 0,0-21 16,0-1-16,0 22 0,0-21 0,0-22 16,21 22-16,1 0 0,-22-22 15,21 22-15,0-22 0,0 22 16,0 0-16,22-1 0,-22 1 0,0 21 0,0 0 15,21-1-15,-20 22 16,-1 0-16,0 0 0,21 22 0,-21-1 16,1 0-16,-1 21 0,0-21 0,0 22 15,0-1-15,-21 0 0,0 1 16,0-1-16,0 0 0,0 1 0,0-1 16,0 22-16,0-22 0,-21-21 0,21 21 15,-21 1-15,21-22 0,0 0 16,0 0-16,0 0 0,0 1 0,-21-22 15,0-22 17,21 1-17,0 0-15,0 0 0,-22 0 0</inkml:trace>
  <inkml:trace contextRef="#ctx0" brushRef="#br0" timeOffset="1752.02">3810 2328 0,'21'0'31,"0"0"-15,0 0-16,1 0 0,-1 0 0,0 0 15,21-21-15,-21 21 0,1-21 16,20 21-16,-21 0 0,0 0 0,22-21 16,-22 21-16,21 0 0,-21-21 0,22 0 15,-1 21-15,0-22 16</inkml:trace>
  <inkml:trace contextRef="#ctx0" brushRef="#br0" timeOffset="2037.85">4953 1947 0,'0'0'0,"0"-21"0,-21 0 16,0 21 0,-1 0-16,1 0 15,21 21-15,0 0 16,-21 1-16,21-1 0,-21 21 0,21-21 15,0 22-15,0-1 0,-21-21 0,21 21 16,-21 1-16,21-1 16,-22-21-16,22 22 0,0-1 0,-21 0 15,21-21-15,0 22 0,-21-22 0,21 0 16,0 0-16,0 0 0,0 1 0,0-1 16,21-42 15,-21-1-31,21 1 15,-21-21-15,0 21 0,0-22 16</inkml:trace>
  <inkml:trace contextRef="#ctx0" brushRef="#br0" timeOffset="2235.73">4847 2074 0,'0'0'0,"42"-84"16,-20 63 0,-22-1-16,21 1 0,0 0 0,0 0 15,0 21-15,0-21 0,1 21 0,-1 0 16,0 0-16,0 0 0,21 0 15,-20 0-15,-1 21 0,0 0 0,0 0 16,-21 0-16,0 1 0,0-1 0,0 0 16,0 21-16,0-21 0,-21 1 15,0-1-15,0 0 0,-1 0 0,-20 0 16,21 0-16,-21 1 0,20-1 0,1-21 16,0 0-16,0 21 0</inkml:trace>
  <inkml:trace contextRef="#ctx0" brushRef="#br0" timeOffset="2612.53">7408 1736 0,'0'0'16,"-42"-21"-16,21 21 0,21-22 0,0 1 15,42 0-15,-21 21 0,22-21 16,20 21-16,-21-21 0,22 21 15,-1-21-15,1 21 0,-1 0 0,1-22 16,-22 22-16,22 0 0,-22 0 0,-21 0 16,22 0-16,-22 0 15,-42 0 1,-1 0 0,1 0-16,0 0 0,0 0 0,0 0 15</inkml:trace>
  <inkml:trace contextRef="#ctx0" brushRef="#br0" timeOffset="2847.39">7789 1566 0,'-21'0'16,"0"0"-1,21 22-15,0-1 16,0 21-16,0-21 0,0 22 0,0-1 16,0 0-16,0 1 15,0 20-15,-21-21 0,21 1 0,-21 20 16,21-20-16,-22-1 0,1 0 0,0 1 15,21-1-15,-21 0 0,0 1 0,21-1 16,-21-21-16,21 0 0,0 22 16,0-22-16,0 0 0,0 0 15,21-21 1,0-21-16,0 0 16</inkml:trace>
  <inkml:trace contextRef="#ctx0" brushRef="#br0" timeOffset="3155.73">8022 2117 0,'0'0'0,"0"21"31,0 0-15,0 0-16,0 0 0,-21 1 0,21-1 16,0 0-16,0 0 0,0 0 15,0 0-15,0 1 0,0-1 16,21-21-16,0 21 0,0-21 0,1 0 15,-1 0-15,0 0 0,0 0 0,0 0 16,0 0-16,22-21 0,-22 0 0,0 21 16,0-22-16,0 1 15,-21 0-15,0 0 0,0 0 0,0 0 0,0-1 16,0 1-16,0 0 0,0 0 16,-21 0-16,21 0 0,-21 21 0,0 0 15,0 0-15,0 0 0,-1 0 16,1 0-16,0 0 0,0 0 15,0 0-15</inkml:trace>
  <inkml:trace contextRef="#ctx0" brushRef="#br0" timeOffset="3676.17">10223 1672 0,'0'-21'0,"0"42"0,0-63 15,22 21-15,-22 0 0,0-1 16,0 44 0,0-1-16,0 0 15,0 21-15,0 1 0,0 20 0,0-21 16,0 22-16,0 21 0,0-22 0,-22 1 15,22 20-15,-21 1 0,0 0 16,0 20-16,0-20 0,0 21 0,-1-21 16,1-1-16,0 22 0,-21-21 0,21-1 15,-1 1-15,1-21 0,0-1 16,21 22-16,-21-43 0,0 22 0,21-22 16,-21 0-16,21-21 0,0 1 15,0 20-15,0-21 0,-22-42 31,22 0-31,0 0 0,-21-1 16,21-20-16,0 0 0,0-1 0,0-20 16</inkml:trace>
  <inkml:trace contextRef="#ctx0" brushRef="#br0" timeOffset="3948.02">9885 2455 0,'21'-63'15,"-42"126"-15,105-338 16,-41 233-16,-22 0 0,21-1 15,-21 1-15,22 0 0,-1 20 16,0 1-16,1 0 0,-1 0 0,0 0 16,22 21-16,-43 0 0,21 0 0,-20 21 15,-1 0-15,-21 0 0,0 0 16,0 22-16,0-22 0,-21 21 0,-1 1 16,1-1-16,0-21 0,-21 21 0,-1-20 15,22 20-15,-21-21 0,21 0 0,-22 0 16,22 1-16,21-1 0,-21 0 0,21 0 15,21-21 17,0 0-17,1-21-15</inkml:trace>
  <inkml:trace contextRef="#ctx0" brushRef="#br0" timeOffset="5163.6">10689 2328 0,'0'0'0,"21"-42"16,-21 21-16,21 0 15,-21 0-15,22-1 0,-22 1 16,0 0-16,21 0 0,0 0 16,0-22-16,-21 22 0,21-21 0,0 21 15,-21-22-15,22 22 0,-22 0 0,21 0 16,-21 0-16,-21 21 31,-1 0-31,1 21 0,21 0 16,-21 0-16,0 22 0,21-22 0,0 0 15,0 0-15,0 0 0,0 0 16,0 1-16,21-1 0,0 0 16,0 0-16,1-21 0,-1 21 0,0 0 15,0-21-15,-21 22 0,21-22 0,0 21 16,1-21-1,-22 21-15,0 0 0,21-21 16,0 0-16,0 0 16,0 0-16,0 0 0,1-21 15,-1 21-15,-21-21 0,42 0 16,-21-1-16,0 1 0,1 0 16,-1 0-16,-21 0 0,0-22 0,21 22 15,-21 0-15,21 0 0,-21 0 0,0 0 16,0-1-16,0 1 15,0 42 1,0 1 0,0-1-16,0 0 0,0 0 0,0 0 15,0 0-15,0 1 0,0-1 0,0 0 16,0 0-16,21 0 16,-21 0-16,21-21 0,1 0 0,-1 0 15,0 0-15,0 0 0,21 0 0,-20 0 16,-1 0-16,21 0 0,-21 0 0,0-21 15,22 21-15,-22-21 0,21 0 16,-21 0-16,22 21 0,-22-21 0,0-22 16,-21 22-16,0 0 0,21 0 15,-21 0-15,0-22 0,0 22 0,0 0 16,-21 21 0,21 21-1,0 0-15,0 0 0,-21 1 0,21-1 16,-21 0-16,21 21 0,0-21 0,0 1 15,0-1-15,0 0 0,0 0 16,0 0-16,0 0 0,0-42 47,0 0-31,21 0-16,0 0 15,-21 0-15,21-1 0,0 1 0,-21 0 16,22 0-16,-22 0 0,21 0 0,-21-1 15,21 22 1,-21 22-16,0-1 16,0 0-16,21 0 0,-21 0 0,0 0 15,0 1-15,21-1 0,0-21 0,-21 21 16,22 0-16,-1 0 0,0 0 16,0-21-16,0 0 0,0 0 15,1 0-15,-1 0 0,0 0 16,21 0-16,-21-21 0,1 21 15,-1-21-15,0 0 0,0 0 16,0 0-16,0-1 0,1-20 0,-1 21 16,0-21-16,-21-1 0,0 1 0,21-22 15,-21 22-15,21-21 0,-21 20 0,0 1 16,0-22-16,0 43 0,0-21 16,0 21-16,0 0 0,0-1 0,0 44 15,0-1 1,0 0-16,-21 21 0,21-21 0,-21 43 15,21-22-15,0 1 0,0 20 16,0 1-16,0-22 0,0 0 0,0 22 16,0-22-16,0 0 0,0-20 0,0 20 15,0-21-15,0 0 0,21 0 16,0 1-16,-21-1 0,21-21 16,1 0-16,-1 0 0,0 0 15,0 0-15,0-21 16,-21-1-16,21 1 15,-21 0-15,0-21 0,0 21 0,0-22 16</inkml:trace>
  <inkml:trace contextRef="#ctx0" brushRef="#br0" timeOffset="5343.51">12488 1736 0,'21'0'47,"1"0"-47,-22-21 0,21 21 0,0 0 16,0-22-16,0 1 0,0 21 0,-21-21 15,22 0-15,-22 0 0,0 0 16</inkml:trace>
  <inkml:trace contextRef="#ctx0" brushRef="#br0" timeOffset="5499.42">11980 1566 0,'0'0'0,"-42"0"15,21 0-15,-22 0 0,22 22 0,0-22 16,0 0-16,0 0 0,0 0 0,-1 0 16</inkml:trace>
  <inkml:trace contextRef="#ctx0" brushRef="#br0" timeOffset="6259.99">15536 1905 0,'0'0'15,"0"-21"-15,0 0 16,0 0-16,0-1 0,21 1 0,1 0 15,-1 0-15,0 0 0,0-22 0,21 22 16,-20-21-16,-1 0 0,0-1 0,21 22 16,-21-21-16,-21-1 0,22 22 15,-22 0-15,0-21 0,0 21 0,0-1 16,-22 1-16,1 21 0,0-21 0,-21 21 16,-1 0-16,1 0 0,0 0 15,-1 21-15,-20-21 0,21 21 0,-22 1 16,22-1-16,-1 21 0,22-21 0,-21 22 15,21-22-15,0 21 0,21-21 16,0 22-16,0-22 0,0 21 16,21 0-16,0-20 0,0 20 0,0-21 15,0 21-15,22-20 0,-22 20 0,21-21 16,-21 0-16,22 22 0,-22-22 0,21 21 16,-21-21-16,1 0 0,-22 22 15,0-22-15,0 0 0,0 0 0,0 0 16,-22 1-16,1-1 0,-21 0 0,0-21 15,-1 21-15,-20-21 0,-1 0 0,22 0 16,-22 0-16,1 0 0,-1 0 16,22 0-16,-21 0 0,20-21 0,22 0 15,-21 0-15,21-1 0,-1 1 16,1-21-16,0 21 0,21-22 0,0 1 16,0 0-16,0-1 0,0 1 15,0 0-15,0 21 0,0-22 0,0 22 16,21 21-16,0 0 0,1 0 15,-1 21-15,0 0 0,0 1 0,21 20 16,-20-21-16,-1 21 0,0-20 16,0 20-16,0 0 0,0-21 0,1 22 15,-22-22-15,21 0 0,-21 21 0,0-20 16,21-1-16,-21 0 0,21 0 16,0-21-16,-21 21 0,21-21 0,1 0 15,-1 0-15,0 0 0,0 0 16,0 0-16,22-21 0</inkml:trace>
  <inkml:trace contextRef="#ctx0" brushRef="#br0" timeOffset="8220.21">16065 1439 0,'0'0'0,"22"-63"16,-22 42-16,0-43 15,0 85 1,0 22-16,0-22 15,-22 21-15,22 1 0,-21 20 0,0 1 0,0-22 16,21 21-16,-21 1 16,0-1-16,-1 1 0,22-22 0,-21 22 15,0-22-15,21 0 0,0 1 0,0-22 16,0 0-16,0 21 0,0-20 16,0-1-16,21-21 15,0 0-15,1 0 0,-1 0 16,0 0-16,21-21 0,-21-1 0,22 1 15,-22 0-15,21 0 0,1 0 16,-22-22-16,0 22 0,21 0 16,-42-21-16,21 21 0,1-1 0,-22 1 15,21 0-15,-21 0 0,0 42 32,0 0-32,0 0 15,0 1-15,0-1 0,0 0 0,-21 21 16,21-21-16,0 1 0,0-1 15,0 0-15,0 0 0,0 0 16,0 0-16,21-21 16,0 0-16,0 0 0,0 0 15,0 0 1,1-21-16,-1 0 0,0 21 0,0-21 0,0 0 16,-21 0-16,21-1 0,1 1 15,-1 0-15,-21-21 0,0 21 0,21-1 16,-21 1-16,0 0 15,21 21-15,-21 21 16,0 0-16,0 1 16,0-1-16,0 0 0,0 0 0,0 0 15,0 0-15,0 1 16,0-1-16,21 0 0,0-21 0,-21 21 16,22 0-16,-1-21 0,0 0 0,0 0 15,0 0-15,0 0 0,1 0 0,20 0 16,-21 0-16,0 0 0,22-21 15,-22 21-15,0-21 0,21 21 16,-21-21-16,1 0 0,-1-1 0,0 1 16,0 0-16,0 0 0,-21 0 0,0 0 15,0-22-15,0 22 0,0 0 16,0 0-16,-21 0 0,0 21 16,0 0-16,0 0 0,-1 0 0,-20 0 15,21 0-15,0 0 0,0 21 0,-1 0 16,22 0-16,-21 0 0,0 0 15,21 1-15,-21-1 0,21 0 0,0 0 16,0 0-16,0 0 0,0 1 0,0-1 16,0 0-16,0 0 0,21-21 15,0 0 1,0 0-16,1 0 0,-1 0 16,0 0-16,0 0 0,0-21 0,0 21 15,1-21-15,-1 0 0,0-1 0,-21-20 16,21 21-16,0-21 0,0-1 15,-21 1-15,0 0 0,22-22 0,-22 1 16,21 20-16,-21-20 0,0 20 0,0-20 16,0 21-16,0-1 0,0 1 15,0 21-15,0 0 0,0-1 0,-21 22 16,-1 0-16,1 22 16,21-1-16,-21 21 0,0-21 15,0 22-15,21-1 0,-21 21 16,21-20-16,-22 20 0,22 1 0,0-22 15,0 22-15,0-22 0,0 0 0,0 1 16,0-1-16,22 0 0,-1-21 16,0 1-16,0-1 0,0 0 0,22 0 15,-22 0-15,0-21 0,21 0 0,-21 0 16,22 0-16,-1 0 0,-21 0 0,22 0 16,-1 0-16,-21-21 0,21 21 15,-20-21-15,20 0 0,-21 0 16,0-1-16,0 1 0,1-21 0,-22 21 15,0-22-15,21 22 0,-21 0 0,0-21 16,0 21-16,0-1 16,-21 22-1,-1 22-15,1-22 0,21 21 0,-21 0 16,0 21-16,0-21 0,21 1 0,0-1 16,0 0-16,0 21 0,0-21 15,0 1-15,0-1 0,0 0 16,0 0-16,0 0 15,21-21-15,0 0 0,0 0 16,0 0-16,1 0 16,-1 0-16,0-21 0,-21 0 0,21 21 15,0-21-15,0 0 0,-21-1 0,22 1 16,-22 0-16,21 0 0,-21 0 16,21 0-16,0 21 15,-21 21 16,0 0-31,0 0 0,0 21 16,0-20 0,0-1-16,0 0 0,0 0 15,0 0-15,0-42 47,21 21-47,0-21 0,-21 0 16,22 21-16,-1-21 0,0-1 0,0 1 15,-21 0-15,21 0 0,0 0 0,-21 0 16,22 21-16,-1 0 16,-21 21-1,0 0-15,0 0 16,0 0-16,21 0 0,-21 1 16,21-1-16,-21 0 0,0 0 0,21-21 15,-21 21-15,21 0 0,1-21 0,-22 22 16,21-22-16,0 0 0,0 0 15,0 0-15,0 0 16,1 0-16,-1 0 0,0-22 16,0 1-16,0 0 0,-21 0 15,21 0-15,1 0 0,-22-22 0,21 22 16,0-21-16,-21-1 0,21 1 0,0-21 16,0 20-16,1-20 0,-1-1 15,0 22-15,-21 0 0,0-1 0,21 1 16,-21 0-16,0 20 0,0 1 0,0 0 15,0 0-15,0 42 32,-21 0-32,21 0 0,-21 22 15,0-1-15,-1 0 0,1 1 0,21 20 16,0-20-16,-21 20 0,21-21 16,0 1-16,-21-1 0,21 0 0,0 1 15,0-22-15,0 21 0,0-21 0,0 1 16,0-1-16,0 0 15,21 0 1,0-21-16,0 0 0,1 0 16,-1-21-16,-21 0 15,21 0-15,-21-1 16,0 1-16,0 0 0,0 0 0</inkml:trace>
  <inkml:trace contextRef="#ctx0" brushRef="#br0" timeOffset="8412.11">18415 1905 0,'0'0'0,"-21"0"15,0-21 1,42 0 0,21 21-1,-21-21-15,22 21 0,-1 0 0,0 0 16,1-22-16,-1 22 0,-21 0 16,21-21-16,1 21 0,-22 0 0,0 0 15,0-21-15,0 21 0,-21-21 16,-21 0-1,0 21-15,-21-21 0,-1 21 16</inkml:trace>
  <inkml:trace contextRef="#ctx0" brushRef="#br0" timeOffset="8635.21">15854 1842 0,'0'0'0,"-64"0"16,85 0-1,1 0 1,-1 0-16,21 0 0,-21 0 0,22 0 16,-1 0-16,-21 0 0,21 0 15,1 0-15,-22-22 0,21 22 0,1-21 16,-22 21-16,21-21 0</inkml:trace>
  <inkml:trace contextRef="#ctx0" brushRef="#br0" timeOffset="10928.58">19664 2138 0,'21'0'31,"0"0"-15,0 0-16,0 0 0,1 0 0,-1 0 16,0 0-16,0-21 0,0 0 15,0 21-15,-21-22 0,0 1 0,0 0 16,0 0-16,0 0 0,0 0 16,0-1-16,-21 1 0,0 0 0,0 21 15,0 0-15,-22-21 0,22 21 16,-21 0-16,0 0 0,20 21 0,-20-21 15,0 21-15,-1 0 0,1 22 0,21-22 16,-21 0-16,20 21 0,1-20 16,0-1-16,0 0 0,21 0 0,0 0 15,0 0-15,0 1 0,0-1 16,0 0-16,21-21 0,0 21 16,0-21-16,1 0 0,-1 0 0,21 0 15,-21 0-15,22 0 0,-22 0 16,21 0-16,-21-21 0,22 0 0,-22 21 15,0-21-15,21-1 0,-21 1 0,1-21 16,-1 21-16,21 0 0,-21-22 0,0 1 16,1 0-16,-1-22 0,0 22 15,0-1-15,-21-20 0,0 21 16,21-22-16,-21 22 0,0 21 0,0-22 0,0 22 16,0 0-16,0 0 0,-21 21 31,0 21-31,21 0 0,-21 21 0,21-20 15,-21 20-15,-1 0 0,22 22 16,0-22-16,-21 0 0,21 22 0,-21-22 16,21 1-16,0-1 0,-21-21 0,21 21 15,0-20-15,0 20 0,0-21 0,0 0 16,21 0-16,0 1 0,0-1 16,1 0-16,-1-21 0,0 0 15,0 0-15,0 0 0,22 0 0,-22 0 16,0 0-16,21 0 0,1-21 0,-22 21 15,0-21-15,21-1 0,-21 1 16,1 0-16,-1 0 0,0 0 16,-21-22-16,0 22 0,0-21 0,0 21 15,0 0-15,0-1 0,0 1 0,0 0 16,-21 21 0,0 0-16,-1 0 0,1 21 15,0 0-15,21 1 0,0-1 0,-21 0 16,21 0-16,0 0 0,-21 0 0,21 1 15,0-1-15,0 0 0,0 0 16,0 0-16,0 0 0,21-21 0,0 22 16,0-1-16,0-21 0,1 0 15,-1 0-15,0 0 0,0 0 0,21 0 16,-20 0-16,20 0 0,-21 0 16,0-21-16,22 21 0,-22-22 0,0 1 15,21-21-15,-21 21 0,1-22 0,-1 22 16,0-21-16,0-22 0,0 22 15,0-21-15,1-1 0,-1 22 0,0-22 16,-21 1-16,0 20 0,0-20 0,21 42 16,-21-22-16,0 22 0,0 0 15,0 0-15,0 0 0,0 42 16,-21 0-16,21 0 16,-21 0-16,0 22 0,-1-1 15,22 22-15,-21-22 0,0 0 16,21 22-16,0-22 0,0 22 0,-21-22 15,21 0-15,0 1 0,0-1 0,0-21 16,0 21-16,0-20 0,21-1 16,-21 0-16,21 0 0,0 0 0,1 0 15,-1-21-15,0 22 0,0-22 0,21 0 16,-20 0-16,-1 0 0,21 0 0,-21 0 16,0 0-16,22 0 0,-22-22 15,21 1-15,-21 21 0,1-21 0,20 0 16,-21 0-16,0-22 0,-21 22 0,21 0 15,-21-21-15,22 21 0,-22-1 16,0-20-16,0 21 16,0 0-16,-22 21 0,1 0 0,0 0 15,0 0-15,0 0 0,0 21 16,-1 0-16,1 0 0,0 0 16,0 1-16,0-1 0,0 0 0,21 0 15,-22 0-15,22 0 0,0 1 0,0-1 16,0 0-16,0 0 0,0 0 15,22-21 1,-1 0-16,0 0 0,0 0 16,0 0-16,0 0 0,1-21 15,-1 0-15,0 21 0,0-21 16,0 0-16,-21-1 0,21 1 16,1-21-16,-22 21 0,0 0 0,21-1 15,-21 1-15,0 0 16,0 42-1,0 0-15,0 1 16,0-1-16,-21 0 0,21 0 16,0 0-16,0 0 0,0 1 0,0-1 15,0 0-15,0 0 16,0 0-16,21-21 16,0 0-16,0 21 0,0-21 0,0 0 15,1 0-15,-1 0 0,0 0 16,0 0-16,0 0 0,0-21 0,1 0 15,-1 0-15,0 0 16,0 0-16,0-1 0,0 1 0,1 0 16,-22 0-16,0 0 0,21 21 15,-21-21-15,0 42 32,-21 0-32,21 0 0,0 0 15,-22 0-15,22 1 0,0-1 16,0 0-16,0 0 15,0 0-15,22-21 16,-1 0-16,0 0 16,0 0-16,0 0 0,0 0 0,1 0 15,-1 0-15,0-21 16,0 0-16,0 0 0,0 0 0,1-1 16,-1-20-16,0 21 0,0-21 0,-21-1 15,21-20-15,0 20 0,1-20 16,-1 21-16,0-22 0,-21 22 0,0-1 15,0 1-15,0 0 0,21 21 0,-21-1 16,-21 44 15,21-1-31,-21 0 0,0 21 0,21 1 16,-22-1-16,1 0 0,21 1 16,0-1-16,-21 0 0,21 1 15,0-1-15,0 0 0,0 1 0,0-1 16,0-21-16,0 0 0,0 22 0,0-22 15,0 0-15,21-21 0,-21 21 16,21-21-16,1 21 0,-1-21 16,0 0-16,0 0 0,0 0 15,0 0-15,1-21 0,-1 21 16,0-21-16,21 0 0,-21 0 16,1-1-16,-1 1 0,0 0 15,0 0-15,0 0 0,-21 0 0,21-1 16,-21 1-16,22 21 0,-22 21 31,0 1-31,-22-1 16,1 21-16,21-21 0,-21 0 0,21 1 15,0-1-15,-21 0 0,21 0 16,0 0-16,-21 0 16,21 1-1,-21-44 32,21 1-47,-22 0 0,22 0 16,-21 0-16</inkml:trace>
  <inkml:trace contextRef="#ctx0" brushRef="#br0" timeOffset="11104.48">22161 1651 0,'0'0'16,"-21"-21"-1,0 21-15,0 0 16,0 0 31,0 0-31,-1 0-16</inkml:trace>
  <inkml:trace contextRef="#ctx0" brushRef="#br0" timeOffset="11347.41">20786 1630 0,'0'0'0,"-22"0"16,1 0-16,0 21 0,42-21 31,0 0-31,1 0 16,-1 0-16,0 0 15,0 0-15,0 0 0,0 0 0,1 0 16,-1 0 0</inkml:trace>
  <inkml:trace contextRef="#ctx0" brushRef="#br0" timeOffset="12260.02">3514 4382 0,'0'0'0,"0"-64"15,0 43-15,0 0 0,0 0 16,0-1-16,0 1 0,0 0 16,0 42 15,0 0-15,0 22-16,0-22 0,0 21 0,0 1 15,0-1-15,0 0 0,0 1 0,0-1 16,0 0-16,0 1 0,0-1 15,0 0-15,0 1 0,0-1 0,0 0 16,0-21-16,0 22 0,0-22 0,0 21 16,0-21-16,0 1 0,0-1 15,-22-21 17,22-21-17,-21-1-15,21 1 0,0 0 16,0-21-16,-21 21 0</inkml:trace>
  <inkml:trace contextRef="#ctx0" brushRef="#br0" timeOffset="12957.62">3175 4593 0,'0'0'0,"-21"-21"15,0 0-15,-1 0 0,22 0 16,0-1-16,-21 1 0,21 0 0,0 0 16,0 0-16,0 0 0,0-22 0,0 22 15,0-21-15,21 21 0,1-22 16,20 1-16,0 21 0,1 0 15,-1-1-15,0 1 0,1 0 0,20 21 0,-21 0 16,1 0-16,20 0 16,-20 21-16,-1 22 0,0-22 0,1 21 15,20 0-15,-21 1 0,-20-1 0,20 0 16,-21 1-16,21-1 0,-20 0 16,-1 1-16,-21-1 0,0 0 0,21 1 15,-21-1-15,21 0 0,-21-20 0,0 20 16,0-21-16,0 21 0,0-20 15,0-1-15,0 0 0,0 0 16,-21-21 0,0 0-16,21-21 15,0 0-15,0 0 0,0-1 16,0-20-16,0 21 0,0-21 0,0-1 16,0 1-16,0 0 0,0-1 0,21 1 15,0-22-15,0 22 0,-21-21 16,21-1-16,1 1 0,-1 20 0,0-20 15,0 20-15,-21 22 0,0-21 0,21 21 16,-21 0-16,21-1 0,-21 1 31,22 21-15,-1 0 0,-21 21-16,0 1 15,0-1 173,0 0-173,0 0-15</inkml:trace>
  <inkml:trace contextRef="#ctx0" brushRef="#br0" timeOffset="14788.07">4254 4064 0,'0'-21'15,"0"0"-15,0 0 16,0-1-16,22 1 15,-22 0-15,21 21 0,-21-21 16,0 0-16,21 21 0,-21-21 16,21 21-1,-21 21 1,0 0-16,0 21 0,21-21 16,-21 22-16,21-1 0,-21 22 15,22 84 1,-22-106-16,0 0 0,21 22 0,-21-22 0,0 1 15,0-1-15,0 21 0,0-20 16,0-1-16,0 22 0,0-22 0,0 0 16,0 1-16,0-22 0,0 21 0,0-21 15,0 0-15,0 1 0,0-1 16,0 0-16,0-42 47,0 0-47,0-1 0,0 1 15,0 0-15,0 0 0,21 0 0,0 0 16,-21-22-16</inkml:trace>
  <inkml:trace contextRef="#ctx0" brushRef="#br0" timeOffset="15468.72">4805 4509 0,'-21'0'16,"21"21"0,0 0-16,0 0 15,0 0-15,0 0 0,0 1 16,0-1-16,0 0 0,0 0 16,0 0-16,0 0 0,0 1 0,0-1 15,0 0-15,0 0 0,21-21 0,0 21 16,0-21-16,0 0 15,0 0-15,1 0 0,-1 0 0,0 0 16,0-21-16,0 0 0,0 0 16,1 0-16,-1-1 0,0 1 15,-21 0-15,21 0 0,-21 0 0,21 0 16,0-1-16,-21-20 0,0 21 16,0 0-16,0 0 0,0-1 0,0 1 15,0 0-15,0 0 16,0 42-1,0 0 1,0 0-16,0 1 0,0-1 0,0 0 16,0 21-16,0-21 0,0 22 15,0-1-15,0 0 0,0 1 0,0 20 16,0-20-16,0 20 0,0 1 0,0-1 16,-21 1-16,21-1 0,0 1 0,0 20 15,0-20-15,0 20 16,0-20-16,0 21 0,0-22 0,0 22 15,0-22-15,0 1 0,0-1 0,0 1 16,0-22-16,0 0 0,0 22 0,0-43 16,0 21-16,0 1 0,-21-22 15,0 0-15,0 0 0,0 0 0,-1-21 16,1 0-16,-21 0 0,0 0 0,-1 0 16,-20 0-16,20 0 0,-20 0 0,-1-21 15,1 0-15,-1 0 0,1 0 0,-1 21 16,1-21-16,-1-1 0,22 1 15,-21 0-15,20 0 0,1 0 16,0 0-16,20-1 0,1 1 0,0 21 0,0-21 16,21 0-16,0 0 15,0 0-15,0-22 0,21 22 0,0-21 16,22 21-16,-22-22 0,42 1 0</inkml:trace>
  <inkml:trace contextRef="#ctx0" brushRef="#br0" timeOffset="16060.35">6435 4466 0,'0'-21'0,"0"42"0,0-63 16,0 21-16,0 0 0,0-1 16,0 1-16,0 42 31,0 1-31,0-1 16,0 21-16,0-21 0,0 22 15,0-22-15,21 21 0,-21 0 0,0 1 16,0-22-16,0 21 0,0 1 0,0-1 15,0-21-15,0 21 0,0-20 16,0-1-16,0 0 0,0 0 16,0-42-1,0 0-15,0 0 16,0-1-16,0-20 0,0 21 16,0-21-16,0 20 0,0-20 0,0 0 15,21 21-15,0-22 0,-21 1 0,21 0 16,0 20-16,1-20 0,20 21 0,-21 0 15,0 0-15,0 21 16,22 0-16,-22 0 0,0 0 0,21 21 16,-20-21-16,-1 21 0,0 0 0,0 21 15,0-20-15,0-1 0,-21 21 0,22-21 16,-22 0-16,0 1 0,0 20 16,0-21-16,0 0 0,0 0 0,0 1 15,0-1-15,0 0 0,0 0 0,0 0 16,0 0-16,21-21 47,0 0-47,-21-21 0</inkml:trace>
  <inkml:trace contextRef="#ctx0" brushRef="#br0" timeOffset="17223.72">7641 4466 0,'0'0'0,"0"-21"0,0 0 16,0 0-16,0-22 16,-21 43-16,0-21 0,0 21 15,-1 0-15,1 0 0,0 0 0,0 0 16,0 0-16,0 21 0,-1 1 0,1-1 16,0 0-16,0 21 0,0-21 15,21 1-15,-21 20 0,21-21 16,-22 21-16,22-20 0,0 20 0,0-21 15,0 21-15,0-20 0,0-1 0,0 0 16,0 0-16,0 0 0,22-21 16,-1 0-16,0 0 0,0 0 15,0 0-15,0 0 0,1 0 0,-1-21 16,0 0-16,0 0 0,0 0 0,0-1 16,1 1-16,-1 0 0,-21 0 15,0 0-15,21-22 0,-21 22 0,0-21 16,0 21-16,21 0 0,-21-22 0,0 22 15,0 0-15,0 0 16,0 42 0,0 0-1,0 0-15,0 0 0,0 1 0,0-1 16,0 0-16,0 0 0,0 21 0,0-20 16,0-1-16,0 0 0,0 0 0,21 0 15,0 0-15,1 1 0,-1-22 16,0 21-16,0-21 0,0 0 0,0 0 15,22 0-15,-22 0 0,21 0 0,-21 0 16,1-21-16,20 21 0,-21-22 0,0 1 16,22 0-16,-22 0 0,-21 0 15,21 0-15,0-1 0,0 1 16,-21-21-16,21 21 0,-21-22 0,0 22 16,22 0-16,-22 0 0,0 0 0,0 0 15,0 42 1,0 0-1,0 0-15,0 0 0,0 0 0,-22 1 16,22 20-16,0-21 0,0 0 0,-21 0 16,21 22-16,0-22 0,0 0 0,-21 0 15,21 0-15,0 1 16,0-1-16,0 0 0,0 0 0,0 0 0,0-42 47,0 0-47,0 0 15,21 0-15,-21-1 0,21 1 0,1 0 16,-22 0-16,21 0 0,-21-22 0,21 22 16,0 0-16,0-21 0,-21 21 0,21-1 15,1-20-15,-1 42 0,0-21 16,0 0-16,0 21 0,0 0 0,1 0 16,-1 0-16,-21 21 0,21 0 15,-21 0-15,21 0 0,-21 1 16,21-1-16,-21 21 0,0-21 0,0 0 0,0 1 15,0-1-15,0 21 16,0-21-16,0 0 0,0 1 16,0-1-16,0 0 15,0-42 1,21 21 0,-21-21-16,22-1 0,-22 1 0,21 0 15,-21 0-15,21 0 0,0 0 0,0-1 16,0 1-16,1-21 0,-1 21 0,0 0 15,21-1-15,-21-20 0,1 21 16,-1 21-16,0-21 0,21 21 0,-21 0 16,1 0-16,-22 21 15,0 0-15,21 0 0,-21 0 16,0 1-16,0-1 0,0 21 0,0-21 16,0 0-16,0 1 0,0 20 0,0-21 15,0 0-15,0 0 0,0 1 16,0-1-16,0 0 0,0 0 15,0 0-15,0-42 47,0 0-31,0 0-16,0 0 0,21-1 0,0 1 16,0 0-16</inkml:trace>
  <inkml:trace contextRef="#ctx0" brushRef="#br0" timeOffset="17573.03">9229 4572 0,'21'0'32,"0"0"-17,0 0-15,0 0 0,0 0 16,-21-21-16,22 21 0,-1 0 0,0-21 16,0 21-16,0-21 0,0-1 15,-21 1-15,22 21 0,-22-21 16,0 0-16,0 0 0,0 0 15,0-1-15,0 1 0,-22 21 32,1 0-32,0 21 0,0 1 15,0-1-15,0 21 0,21-21 16,0 0-16,-22 1 0,22 20 0,-21-21 16,21 0-16,0 0 0,0 1 0,0-1 15,0 0-15,0 0 0,21 0 16,1 0-16,-1-21 15,0 22-15,0-22 0,0 0 16,0 0-16,1 0 0,20 0 0,-21 0 16,21-22-16,1 1 0,20 21 0,-20-21 15,41 0-15</inkml:trace>
  <inkml:trace contextRef="#ctx0" brushRef="#br0" timeOffset="17991.84">11684 4212 0,'0'0'0,"0"-21"16,0 42 15,0 0-31,0 22 16,0-22-16,0 0 0,0 21 0,0-20 15,0-1-15,0 0 0,0 0 0,0 21 16,-21-42-16,21 22 0,0-1 16,0 0-16,0 0 15,0 0 1,21-21 0,0 0-16,0-21 0,0 21 15,22-21-15</inkml:trace>
  <inkml:trace contextRef="#ctx0" brushRef="#br0" timeOffset="18383.84">12234 4276 0,'0'0'16,"21"-21"-16,1-22 0,-1 22 0,-21 0 15,0 0-15,0 0 0,0-1 16,-21 22 0,-1 22-16,1-1 15,-21 0-15,21 0 0,0 0 0,-22 0 16,22 1-16,0-1 0,21 0 0,0 0 15,-21 0-15,21 0 16,0 1-16,0-1 0,21-21 16,0 0-16,0 0 0,0 21 15,1-21-15,-1 0 0,0 0 0,21 0 16,-21 0-16,1 0 0,-1 0 16,0 0-16,0 0 0,0 21 15,0-21-15,-21 21 0,22 0 16,-22 1-16,0-1 15,-22 0-15,1-21 0,0 0 16,0 21-16,0-21 0,0 0 0,-1 0 16,-20 21-16,21-21 0,0 0 15,0 0-15,-1 0 0,1 0 16,0 0-16,0 0 16,21-21-1,0 0-15,0 0 0,0 0 16,-21-1-16</inkml:trace>
  <inkml:trace contextRef="#ctx0" brushRef="#br0" timeOffset="18572.41">11578 3895 0,'0'0'0,"-21"0"16,21-21-16,-21 21 15,0 0 1</inkml:trace>
  <inkml:trace contextRef="#ctx0" brushRef="#br0" timeOffset="19228.04">14266 3725 0,'21'-42'15,"1"21"-15,-22 0 0,0 0 16,21 21-16,-21-22 0,0 1 16,0 0-16,0 0 0,0 42 31,0 0-31,0 22 16,0-22-16,0 21 0,0 0 0,0 1 15,0 20-15,0-20 0,-21-1 16,21 21-16,-22-20 0,22 20 0,-21-20 15,21-1-15,0 0 0,0 1 0,0-1 16,0-21-16,0 0 0,0 0 0,0 1 16,0-1-16,0 0 0,21-21 15,1 0 1,-22-21-16,0 0 16</inkml:trace>
  <inkml:trace contextRef="#ctx0" brushRef="#br0" timeOffset="21122.48">14224 4001 0,'0'-43'0,"0"86"0,0-128 0,0 64 16,0-22-16,21 1 0,-21 0 0,21 21 15,0-22-15,22 22 0,-22-21 0,21 21 16,-21-1-16,22 1 0,-22 0 0,21 0 16,1 21-16,-22 0 0,21 0 15,0 21-15,-20 0 0,20 0 0,-21 22 16,0-22-16,0 21 0,1-21 0,-22 22 15,0-22-15,0 21 0,-22 1 16,1-22-16,0 21 0,-21-21 16,21 0-16,-22 22 0,-20-22 0,20 0 15,1 0-15,0-21 0,-1 21 0,1-21 16,0 0-16,21 0 0,-1 0 0,1 0 16,0 0-16,0 0 0,21-21 0,0 0 15,0 0-15,0 0 16,0 0-16,21 21 15,0 0-15,0 0 0,1 0 16,-1 21-16,-21 0 0,21 0 0,0 0 16,0 0-16,0 22 0,-21-22 15,22 21-15,-1-21 0,0 22 16,0-22-16,0 0 0,0 0 0,1 22 16,-1-22-16,21 0 0,-21 0 0,22-21 15,-22 21-15,21 0 0,0-21 0,1 0 16,-1 0-16,0 0 0,1 0 15,20 0-15,-20 0 0,20 0 0,-21-21 16,1 0-16,20 21 0,-20-21 0,-1 0 16,0 0-16,-21-1 0,22 1 15,-22-21-15,0 21 0,21-22 0,-20 1 16,-1 21-16,-21-21 0,21-1 0,-21 1 16,0 0-16,0 20 0,0 1 15,0 0-15,0 0 0,-21 0 0,0 21 16,-1 0-16,1 0 0,-21 0 0,21 0 15,-22 21-15,22 0 0,-21 0 0,21 0 16,-22 22-16,22-22 0,-21 21 0,21-21 16,0 22-16,-1-1 0,1-21 15,21 0-15,0 22 0,0-22 0,0 0 16,0 0-16,0 0 0,21-21 0,1 22 16,-1-22-16,0 0 0,0 0 0,0 0 15,0 0-15,1 0 0,20 0 16,-21-22-16,0 1 0,0 21 0,22-21 15,-22 0-15,0 0 0,-21 0 16,21-22-16,0 22 0,1 0 0,-22-21 16,0 20-16,0-20 0,21 21 0,-21 0 15,0 0-15,0-1 0,0 1 0,0 42 32,0 1-17,0-1-15,0 21 0,0-21 16,0 0-16,0 22 0,0-22 0,0 0 15,0 21-15,0-20 0,21-1 0,0 0 16,0 0-16,-21 0 0,21-21 16,1 21-16,-1-21 0,21 0 15,-21 0-15,0 0 0,1 0 0,-1 0 16,21 0-16,-21 0 0,0 0 0,1-21 16,-1 0-16,0 21 0,0-21 0,0 0 15,0 0-15,1-1 0,-22-20 16,0 21-16,21 0 0,0-22 0,-21 22 15,21-21-15,-21 21 0,0 0 0,0-1 16,0 1-16,21 21 0,-21 21 31,0 1-31,0-1 0,-21 0 16,21 0-16,0 21 0,0-20 16,0 20-16,-21-21 0,21 0 0,0 0 0,0 1 15,0-1-15,0 0 0,0 0 16,0 0-16,0 0 0,0-42 47,21 0-32,-21 0-15,0 0 0,21 0 0,0-1 16,1-20-16,-22 21 0,21 0 0,0 0 16,0-22-16,0 22 0,0 0 15,1 0-15,-1 0 0,0 21 16,0 0-16,0 0 0,0 0 15,1 21-15,-22 0 0,21 0 16,-21 0-16,21 0 0,-21 1 0,0-1 16,0 0-16,21 0 0,-21 0 15,21 0-15,-21 1 0,0-1 0,0 0 16,21-21 0,1 0-16,-1 0 15,0 0-15,0-21 16,-21 0-16,21 21 0,0-22 15,-21 1-15,22 0 0,-1 0 0,0 0 16,0 0-16,0-22 0,0 22 16,1 0-16,20-21 0,0 20 15,-42 1-15,21 21 16,-21 21 0,0 1-16,22-22 0,-22 21 15,0 0-15,0 21 0,0-21 0,0 1 16,0-1-16,21 0 0,-21 0 0,21 0 15,0 0-15,-21 1 0,21-1 0,0 0 16,1 0-16,-1-21 0,0 21 0,0-21 16,21 0-16,-20 0 0,-1 0 15,21 0-15,-21 0 0,22 0 0,-1 0 16,-21 0-16,21 0 0,-20-21 16,20 0-16,0 0 0,-21 21 0,22-21 15,-22-22-15,0 22 0,0 0 0,0-21 16,1 20-16,-22-20 0,0 21 15,0-21-15,0 20 0,0 1 0,0 0 16,0 0-16,-22 21 16,1 0-16,0 0 0,0 0 0,0 21 15,-22 0-15,22 0 0,0 22 0,0-22 16,0 21-16,0-21 0,-1 1 16,22 20-16,0-21 0,0 0 0,0 22 15,0-22-15,0 0 0,0 0 0,0 0 16,22-21-1,-1 0-15,0 0 0,0 0 16,0 0-16,0 0 0,1-21 16,-1 0-16,0 0 0,0 0 15,0-1-15,0 1 0,1 0 16,-22-21-16,21 21 0,0-22 0,0 22 0,0-21 16,-21 21-16,21-1 0,1 1 15,-22 42 1,0 1-1,0-1-15,0 0 0,0 21 0,0-21 16,0 1-16,0-1 0,21 0 0,-21 0 16,21 0-16,-21 0 0,21 1 15,-21-1-15,21-21 0,0 21 16,1-21-16,-1 0 16,0 0-16,0-21 0,0 0 15,0-1-15,22 22 0</inkml:trace>
  <inkml:trace contextRef="#ctx0" brushRef="#br0" timeOffset="25831.26">3492 6731 0</inkml:trace>
  <inkml:trace contextRef="#ctx0" brushRef="#br0" timeOffset="27255.95">3535 6689 0,'21'-21'0,"-21"-1"0,21 1 16,-21 0 0,0 0-16,0 0 0,0 0 15,0-1-15,0 1 0,0 0 16,0 0-1,0 42 17,0 0-17,0 0-15,0 1 16,0-1 0,0-42 124,0-1-124,0 1-1,0 0 17,0 42-1,-21 0-31,21 1 16,0 20-16,0 0 0,0 1 15,0-1-15,0 21 0,0-20 0,-21 20 16,21-20-16,0 20 0,0-21 0,0 22 15,-21-22-15,-1 22 0,22-22 16,-21 0-16,21 1 0,-21-1 0,21 0 16,0-20-16,0-1 0,0 0 0,0 0 15,0 0-15,-21-42 32,21 0-17,0 0-15,-21-22 0,21 22 16,0 0-16</inkml:trace>
  <inkml:trace contextRef="#ctx0" brushRef="#br0" timeOffset="28392.96">3133 6900 0,'0'0'0,"0"-21"0,0-21 16,0 21-16,0-22 16,0 22-16,0-21 0,0 21 0,21-22 15,0 22-15,0-21 0,21 21 0,1 0 16,-22-1-16,21 1 15,22 0-15,-22 21 0,0 0 0,22 21 0,-1 0 16,-20 1-16,20-1 0,-20 21 16,-1-21-16,0 22 0,1-1 15,-1 0-15,-21 1 0,0-22 0,0 21 16,1 0-16,-22-20 0,0 20 0,0-21 16,0 21-16,0-20 0,0 20 15,0-21-15,0 0 0,0 0 0,0 1 16,0-1-16,0-42 31,0-1-31,0 1 16,0 0-16,0 0 0,0 0 15,0-22-15,0 22 0,0-21 0,21 0 0,-21-1 16,21 1-16,0-22 0,-21 22 16,21-21-16,0 20 0,1 1 15,-1 0-15,-21-1 0,42 22 0,-21 0 16,0 0-16,1 21 0,-1 0 0,0 0 15,0 21-15,21 0 0,-20 0 16,-22 22-16,21-1 0,0 0 0,0 1 16,0-1-16,-21 0 0,0 1 0,0-1 15,0 0-15,0 22 0,0-22 16,0 0-16,0 1 0,0-1 0,0-21 16,0 22-16,0-1 0,0-21 0,21 21 15,-21-20-15,22-1 0,-22 0 16,21-21-16,0 0 0,-21 21 15,21-21-15,0 0 0,0 0 0,1-21 16,-1 0-16,0 0 0,0-1 0,0 1 16,22-21-16,-22 21 0,0-22 0,0 22 15,0-21-15,-21 0 0,21 20 16,-21-20-16,22 21 0,-22 0 16,0 0-16,0-1 0,0 1 0,21 21 0,-21 21 31,0 1-31,0-1 15,0 0-15,0 0 0,0 21 0,0-20 16,0-1-16,0 21 0,21-21 16,-21 0-16,21 1 0,-21 20 0,21-21 15,0 0-15,1 0 16,-1-21-16,0 0 0,0 0 16,0 0-16,0 0 0,1-21 0,-1 0 15,0 21-15,0-21 0,-21 0 0,21 0 16,0-1-16,1-20 0,-1 21 15,-21 0-15,0 0 0,21-1 0,-21-20 16,21 21-16,-21 0 0,21 0 16,-21-1-16,0 1 0,0 0 0,0 42 31,0 0-15,0 1-16,0-1 0,0 0 0,0 21 15,0 1-15,0-22 0,-21 21 0,21 22 16,0-22-16,0 21 0,0 1 0,0-22 15,-21 22-15,21-1 0,0 1 16,0-1-16,-21 1 0,21-1 0,0 22 16,0-22-16,0 1 0,0 21 0,0-22 15,0 1-15,0-1 0,0-21 16,-21 22-16,21-22 0,0 1 0,-22-22 0,22 21 16,-21-21-16,21 0 0,-21 1 15,0-1-15,0-21 0,0 0 16,-1 0-16,1 0 0,0-21 15,0-1-15,0-20 0,0 21 0,-1-21 16,1-1-16,0 1 0,0-22 0,21 1 16,0-1-16,0 1 0,0-22 0,0 22 15,0-1-15,21-20 0,0 20 0,0-21 16,1 22-16,-1-1 0,0 1 0,0-1 16,0 1-16,-21 21 0,21-1 15,1 1-15,-1 0 0,-21-1 0,0 22 16,21-21-16,0 21 0,0-22 15</inkml:trace>
  <inkml:trace contextRef="#ctx0" brushRef="#br0" timeOffset="30467.77">7472 6414 0,'0'0'0,"0"-22"0,21 22 16,0-21-16,0 0 0,0 0 15,1 0-15,-1 0 0,-21-1 0,21 1 16,0 0-16,0 21 0,-21-21 0,0 0 15,0 0-15,-21 21 0,0-22 16,0 22-16,-22 0 0,1 0 16,0 0-16,-1 22 0,1-22 0,0 21 15,-1 0-15,1 0 0,21 21 0,0-20 16,0 20-16,-1-21 0,22 21 16,0 1-16,0-22 0,0 21 0,0-21 15,22 22-15,-1-22 0,0 21 0,0-21 16,21 22-16,-20-22 0,-1 21 15,21-21-15,-21 1 0,0 20 0,22-21 16,-22 0-16,0 0 0,0 22 0,0-22 16,-21 0-16,0 0 0,0 0 15,0 1-15,-21-22 0,0 21 0,0 0 16,-21-21-16,-1 0 0,1 21 0,0-21 16,-1 0-16,1 0 0,0 0 0,-1 0 15,22-21-15,-21 0 0,21 21 16,-22-21-16,22-1 0,0-20 0,21 21 15,0 0-15,-21-22 0,21 1 0,0 21 16,-21-21-16,21 20 0,0-20 0,0 21 16,0 0-16,21 21 15,0 0-15,0 0 16,0 0-16,-21 21 0,21 21 0,1-21 16,-1 1-16,0 20 0,0-21 0,-21 21 15,21 1-15,0-22 0,-21 21 0,22-21 16,-1 1-16,-21 20 0,21-21 15,0 0-15,0 0 0,0 1 16,1-22-16,-1 21 0,0-21 0,0 0 16,21 0-16,-20 0 0,-1-21 0,21-1 15,-21 1-15,22 0 0,-22 0 16,21 0-16,-21 0 0,22-1 0,-22 1 16,0-21-16,0 21 0,0-22 15,-21 22-15,0-21 0,21 0 0,-21 20 16,0 1-16,0 0 0,0 0 0,0 0 15,0 42 17,0 0-32,0 0 0,-21 0 0,21 1 15,0 20-15,0-21 0,0 0 0,0 0 16,0 1-16,0-1 0,0 0 0,0 0 16,0 0-16,21 0 0,1-21 15,-1 0-15,-21 22 0,21-22 0,0 0 16,0 0-16,0 0 0,1 0 15,-1-22-15,0 1 0,0 21 16,0-21-16,0 0 0,1 0 0,-22 0 16,21-1-16,0 1 0,0-21 15,0 21-15,-21 0 0,0-22 0,0 22 16,21 0-16,-21 0 0,0 0 0,0-1 16,0 1-16,0 42 15,0 1-15,0-1 0,0 0 16,0 0-16,0 0 0,0 0 15,0 22-15,0-22 0,0 0 0,0 21 16,0-20-16,0-1 0,22 21 0,-22-21 16,21 0-16,0 1 0,0-22 0,0 21 15,0-21-15,1 0 0,-1 0 16,0 0-16,0 0 0,0 0 0,0 0 16,1 0-16,-1 0 0,0-21 15,0-1-15,0 1 0,0 0 0,1 0 16,-22 0-16,21 0 0,-21-22 0,21 22 15,-21-21-15,0-1 0,0 1 0,0 0 16,0-22-16,0 22 0,0 0 0,0-22 16,0 22-16,0 21 0,0-22 15,0 22-15,0 0 0,0 0 16,0 42 0,0 0-16,0 0 0,-21 22 15,21-1-15,0 0 0,-21 1 0,21-1 16,0 0-16,0 1 0,0-1 15,0 0-15,0 1 0,-22-1 0,22-21 16,0 21-16,0-20 0,0-1 0,0 0 16,0 0-16,0 0 0,0 0 15,0-42 17,0 0-32,0 0 15,0 0-15,0 0 0,22 21 16,-22-43-16,21 22 0,0 0 0,0 0 15,0 0-15,0-1 0,22 1 0,-22 0 0,21 21 16,-21 0-16,22-21 16,-22 21-16,0 0 0,0 0 0,0 21 15,1-21-15,-1 21 0,-21 0 0,21 1 16,-21-1-16,0 0 0,0 0 16,0 0-16,-21 0 0,0 1 0,-1-1 15,1-21-15,0 21 0,0 0 16,0-21-16,0 21 0,-22-21 0,22 0 15,0 0-15,0 0 0,0 0 0,-1 0 16,1 0-16,0 0 16,0 0-16,42 0 31,0 0-15,0 0-16,1 0 0,-1 0 15,21 0-15,-21 0 0,22 0 0,-1 0 16,-21 0-16,21-21 0,1 21 0,-1 0 15,0-21-15,1 0 0,-22 0 0,21 21 16,-21-22-16,22 1 0,-22 0 16,0 0-16,0 0 0,0 0 0,-21-1 15,0 1-15,0 0 0,0 0 0,22-21 16,-22 20-16,0 1 16,0 0-16,0 42 31,0 0-31,0 1 0,0 20 0,0-21 15,0 21-15,0 1 0,0-1 0,0 0 16,0 1-16,0-1 0,0 0 0,0 22 16,0-22-16,0 22 0,0-1 15,0 1-15,21-1 0,-21 1 0,0-1 16,0 1-16,0-1 0,21 22 0,-21-22 16,0 1-16,0-1 0,0-20 0,0 20 15,0-20-15,0-1 0,0 0 0,0-21 16,0 1-16,0-1 0,-21 0 15,0-21-15,-1 0 16,1-21-16,21 0 0,-21-1 16,21 1-16,0 0 0,0 0 0,0-21 15,0 20-15,0-20 0,0 0 0,0-1 16,0 1-16,0-21 0,0 20 0</inkml:trace>
  <inkml:trace contextRef="#ctx0" brushRef="#br0" timeOffset="30664.66">9483 6541 0,'0'0'0,"-22"-22"15,1 22-15,21-21 0,-21 0 16,0 21-16,42 0 62,0 0-62,-21 21 0,21-21 16,-21 21-16</inkml:trace>
  <inkml:trace contextRef="#ctx0" brushRef="#br0" timeOffset="30992.12">9631 6752 0,'0'0'15,"21"0"-15,0 0 16,0 0-16,0 0 15,1 0-15,-1-21 0,0 0 0,0 21 16,0-21-16,0 0 0,1-1 0,-1 1 16,0-21-16,0 21 0,0 0 0,0-1 15,-21 1-15,0 0 0,0 0 0,0 0 16,0 0-16,-21 21 16,0 0-16,0 0 0,0 21 0,0 0 15,-1 0-15,1 0 0,0 0 0,0 22 16,21-22-16,0 21 0,-21-21 0,21 22 15,0-22-15,0 0 0,0 0 16,0 0-16,0 1 0,21-1 16,-21 0-16,21-21 0,0 21 0,0-21 15,1 0-15,-1 0 0,0 0 0,21 0 16,-21 0-16,1 0 0,-1 0 0,21 0 16,-21-21-16,22 0 0,-22 0 0,0-1 15,21 1-15</inkml:trace>
  <inkml:trace contextRef="#ctx0" brushRef="#br0" timeOffset="31455.85">10435 6435 0,'0'-21'0,"0"42"0,0-64 16,0 22-16,0 0 0,-21 21 15,0 0-15,21 21 16,0 0-16,-21 1 0,-1-1 0,1 21 16,21-21-16,-21 0 0,0 22 0,21-22 15,-21 21-15,21-21 0,0 1 16,0 20-16,0-21 0,0 0 0,0 0 15,0 1-15,0-1 0,0 0 16,21-21-16,0 21 0,0-21 0,0 0 16,1 0-16,20 0 0,-21 0 0,21 0 15,-20-21-15,20 0 0,-21 0 0,21 21 16,-20-22-16,20-20 0,-21 21 16,0-21-16,0-1 0,1 1 15,-1 0-15,0-1 0,0-20 0,0-1 16,-21 22-16,21-22 0,-21 22 0,22 0 15,-22-1-15,0 22 0,0-21 0,0 21 16,-22 42 0,1 0-1,21 0-15,-21 0 0,0 22 0,21-22 16,-21 21-16,21 1 0,0-1 0,-21 0 16,21 22-16,0-22 0,0 0 0,0 1 15,0-1-15,0-21 0,0 22 0,0-22 16,0 21-16,0-21 0,0 0 0,21-21 15,-21 22-15,21-22 16,0 0-16,0 0 16,0 0-16,1-22 15,-22 1-15,0 0 16</inkml:trace>
  <inkml:trace contextRef="#ctx0" brushRef="#br0" timeOffset="31611.76">10731 6519 0,'0'0'15,"-21"0"1,42-21 0,1 21-1,20 0-15,-21-21 0,21 21 0,22 0 16,-22 0-16,22-21 0,-1 21 16,-20 0-16,20-21 0,1 21 0,-1 0 15</inkml:trace>
  <inkml:trace contextRef="#ctx0" brushRef="#br0" timeOffset="31875.61">12573 6202 0,'0'-21'0,"0"0"15,0 42 1,0 0-1,-21-21-15,0 21 0,21 21 0,-22-20 16,22-1-16,0 21 0,0-21 0,-21 22 16,21-22-16,0 0 0,0 21 0,-21-21 15,21 1-15,0-1 0,0 0 0,0 0 16,0 0-16,21-21 16,0 0-16,1 0 15,-1 0-15,0 0 0,0-21 0</inkml:trace>
  <inkml:trace contextRef="#ctx0" brushRef="#br0" timeOffset="32223.93">13123 6244 0,'0'0'0,"21"-21"0,-21 0 16,-21 21 0,0 0-16,-21 0 15,21 0-15,-1 21 0,-20 0 0,21-21 16,0 21-16,0-21 0,-1 22 0,1-22 15,21 21-15,0 0 16,0 0-16,0 0 16,21-21-16,1 0 0,-1 21 0,0-21 0,0 22 15,0-22-15,0 0 0,-21 21 16,22-21-16,-1 21 0,0-21 0,-21 21 16,21-21-16,0 21 0,-21 0 0,21 1 15,-21-1-15,0 0 16,0 0-16,0 0 15,-21 0-15,0-21 0,0 0 16,0 22-16,0-22 0,-1 0 0,-20 0 16,21 0-16,0 0 0,-22 0 0,22 0 15,0 0-15,-21 0 0,21-22 0,-1 22 16,1-21-16,21 0 0,-21 0 16,21 0-16</inkml:trace>
  <inkml:trace contextRef="#ctx0" brushRef="#br0" timeOffset="32435.8">12425 5948 0,'-21'0'0,"-22"0"16,43-21-16,-21 21 15,21 21 48</inkml:trace>
  <inkml:trace contextRef="#ctx0" brushRef="#br0" timeOffset="33263.69">15706 6033 0,'0'-22'31,"21"22"-31,0 0 0,0-21 16,0 21-16,0-21 0,1 21 0,20-21 16,-21 0-16,0 21 0,22-21 15,-22-1-15,0 22 0,21-21 0,-21 0 16,-21 0-16,0 0 0,0 0 16,-21-1-16,0 1 0,0 21 15,-21 0-15,20 0 0,-20 0 0,21-21 16,-21 21-16,20 0 0,1 0 15,0 0-15,0 0 16,21 21 47,21-21-63,0 0 0,0 0 15,1 0-15,20 0 0,-21 21 0,21-21 16,22 0-16,-22 0 0,22 0 0,-1 0 15,1 0-15,-1 22 0,1-22 16,-1 0-16,1 0 0,-1 0 0,-20 0 16,20 0-16,-21 0 0,-20 0 0,20 0 15,-21 0-15,-42 0 32,0 0-32,-22 0 15,22 0-15,-21 0 0,0 0 0,-22 0 16,22 0-16,-22 0 0,22 0 0</inkml:trace>
  <inkml:trace contextRef="#ctx0" brushRef="#br0" timeOffset="33611.49">16044 5779 0,'0'0'0,"-21"0"0,0 0 0,0 0 15,0 21-15,21 0 16,0 0-16,0 0 0,0 0 16,0 1-16,0-1 0,0 0 0,0 0 15,0 21-15,0-20 0,0-1 16,21 21-16,-21-21 0,21 0 15,-21 22-15,0-22 0,0 21 0,21 1 16,-21-22-16,21 21 0,-21 0 0,0 1 16,0-1-16,0 0 0,0-20 0,0 20 15,0 0-15,0-21 0,0 1 0,0 20 16,0-21-16,0 0 0,-21 0 0,0 1 16,-21-22-16,20 21 0,1-21 0,-21 0 15,0 21-15,20-21 0,-20 0 16,0 0-16,-1 0 0,-20 0 0,42-21 15,-22 21-15,1-21 0,0 21 0,21-22 16,-22 1-16,22 0 0,0 0 0,0 21 16,21-21-16,0 0 0,-21 21 15,21-22-15,0 1 0,21 0 16,21 0-16,-21 21 16,22 0-16,-22-21 0,42 21 15</inkml:trace>
  <inkml:trace contextRef="#ctx0" brushRef="#br0" timeOffset="34903.61">16912 6329 0,'0'0'0,"0"-21"0,0 0 0,0-1 0,0 1 16,0 0-16,-21 0 16,0 0-16,-22 21 0,22 0 15,-21 0-15,0 0 0,-1 0 0,1 0 16,0 0-16,-1 21 0,22 0 0,-21 0 15,-1 0-15,22 22 0,0-22 0,21 21 16,0 1-16,0-1 0,0-21 0,0 21 16,0-20-16,0-1 0,0 21 15,21-21-15,0-21 0,1 21 0,-1 1 16,0-22-16,0 0 0,0 0 0,0 0 16,22 0-16,-22 0 0,0-22 0,0 1 15,0 0-15,1 0 0,-1 0 0,21 0 16,-42-1-16,42-20 0,-42 21 0,22-21 15,-1 20-15,0-20 0,-21 21 16,21-21-16,-21 20 0,0 1 16,0 0-16,0 0 0,0 42 31,0 0-31,0 0 16,0 1-16,0 20 0,0 0 0,0-21 15,0 22-15,0-22 0,0 21 0,0-21 16,0 1-16,21-1 0,0 0 0,-21 0 15,22 0-15,-1-21 0,0 0 16,0 0-16,0 0 0,0 0 0,1 0 16,20 0-16,-21-21 0,0 21 0,0-21 15,1 0-15,-1 0 0,0 21 16,21-22-16,-21-20 0,1 21 0,-1 0 16,0 0-16,0-22 0,-21 22 0,21 0 15,-21-21-15,21 20 0,-21 1 0,0 0 16,0 0-16,0 0 15,0 42 1,-21-21-16,0 21 0,0 0 16,0 0-16,0 22 0,-1-22 0,1 21 15,21-21-15,0 22 0,-21-22 0,21 21 16,0-21-16,0 1 0,0-1 16,0 0-16,21 0 0,0-21 15,1 0-15,-1 21 0,0-21 0,0 0 16,0 0-16,0 0 0,22 0 0,-22-21 15,0 21-15,21-21 0,-20 0 0,-1 0 16,0-1-16,21 1 0,-21-21 0,1 21 16,20-22-16,-21 22 0,0-21 0,0 21 15,1-22-15,-22 22 0,0-21 0,0 21 16,0 0-16,0-1 0,0 1 16,0 0-16,21 21 31,0 0-31,0 0 15,0 0-15,0 0 0,1 21 16,-1-21-16,21 0 0,-21 0 0,22 0 16,20 0-16,-21 0 0,1 0 15,-1 0-15,22 0 0,-43 0 0,21 0 16,-21 0-16,0 0 0,1 0 0,-1 0 16,-42 0 15,-1 0-31,1 0 0,0 0 0,0 0 15,0 21-15,0 1 0,-1-1 16,1 0-16,-21 0 0,21 0 0,0 0 16,-1 22-16,1-22 0,0 21 15,21-21-15,-21 22 0,0-22 0,21 21 16,-21-21-16,21 1 0,0-1 0,0 0 16,0 0-16,0 0 0,21-21 0,0 0 15,0 0-15,0 0 0,0 0 16,1 0-16,-1 0 0,0-21 15,0 21-15,0-21 0,22 0 0,-22 0 16,0-1-16,21-20 0,-21 21 0,1-21 16,-1 20-16,0-20 0,0 0 0,0 21 15,0-22-15,1 22 0,-1-21 0,-21 21 16,21-1-16,-21 1 0,-21 42 31,0 1-31,-1-1 16,1 0-16,21 0 0,0 21 0,-21-20 15,21 20-15,0 0 0,0-21 0,0 22 16,0-22-16,0 21 0,0-21 0,21 1 16,0-1-16,-21 0 0,22 0 0,-1-21 15,21 21-15,-21-21 0,0 0 0,1 0 16,-1 0-16,0 0 0,0 0 16,0 0-16,0 0 0,1-21 0,-1 0 15,0 21-15,0-21 0,-21 0 16,21-1-16,0 1 15,-21 0-15</inkml:trace>
  <inkml:trace contextRef="#ctx0" brushRef="#br0" timeOffset="35043.53">18944 6435 0,'0'0'0,"0"-21"62,0-1-46,0 1-16</inkml:trace>
  <inkml:trace contextRef="#ctx0" brushRef="#br0" timeOffset="36090.21">16319 5969 0,'0'0'0,"-21"0"0,0 0 0,0 0 0,0 0 15,-22 0-15,22 0 0,0 0 16,-21 0-16,-1 0 0,1 0 16,0 0-16,-1 0 0,1 0 15,0 0-15,-1 0 0,-20 0 0,21 0 16,20 0-16,-20 0 0,21 21 0,0-21 16,0 0-16,-1 0 0,1 0 15,42 0 1,1 0-16,20 0 15,-21-21-15,21 21 0,1-21 0,20 21 16,1 0-16,-1-21 0,22 0 0,-22 21 16,22-22-16,21 22 0,-21 0 15,-1-21-15,1 21 0,-22 0 16,1-21-16,-22 0 0,22 21 0,-43 0 16,0 0-16,0 0 0,0-21 0,-42 21 31,-21 0-31,21 0 0,-22 0 0,1 0 15,0 0-15,-1 0 0,-20 0 16,21 0-16,-22 0 0,22 0 0,-22 0 16,22 0-16,-22 21 0,22-21 0,0 0 15,-1 0-15,1 0 0,21 0 16,-21 21-16,20-21 16,44 0 15,-22-21-31,42 21 0,-21 0 15,21-21-15,-20 21 0,20 0 0,0-21 16,22 21-16,-22 0 0,0 0 16,1-22-16,-1 22 0,0 0 0,-20 0 15,-1 0-15,-42 0 16,-22 0-16,1 0 0,0 0 16,-22 0-16,1 0 0,20 0 15,-20 0-15,-1 0 0,1 0 0,-1 0 16,22 0-16,-22 0 0,22 0 0,21 0 15,-21 0-15,20 0 0,1 0 16,21-21 0,21 21-16,22-21 15,-22 21-15,21 0 0,-21-21 0,22 21 16,-1 0-16,0-21 0,22 21 0,-22 0 16,1 0-16,-22 0 0,0 0 15,0 0-15,-42 0 16,0 0-16,-22 0 0,1 0 15,0 21-15,-1-21 0,1 0 0,0 21 16,-1-21-16,1 21 0,21-21 0,0 21 16,0-21-16,-1 22 0,1-22 15,0 21 1</inkml:trace>
  <inkml:trace contextRef="#ctx0" brushRef="#br0" timeOffset="37991.86">3027 9335 0,'0'0'0,"21"-22"0,-21 1 0,0 0 16,21 21-1,-21 21 1,0 0-16,0 1 0,0 20 0,0 0 16,0 1-16,0-1 0,0 0 15,0 1-15,0-1 0,0 21 0,0-20 16,0-1-16,0 22 0,0-22 15,0 0-15,-21 1 0,0-1 16,21-21-16,0 21 0,0-20 0,-21-1 0,21 0 16,0-42 15,0 0-31,0-22 0,0 22 16,0-21-16,0-1 0,0 1 0,0 0 15,21-22-15,-21 22 0,0-22 0,21 1 16,0-1-16,-21 22 0,0 0 15,21-1-15,0 1 0,1 0 0,-1 21 16,-21-1-16,21 22 0,0 0 0,0 0 16,0 22-1,-21-1-15,22 0 0,-1 21 0,-21 1 16,21-22-16,0 21 0,0 0 0,0 22 16,-21-22-16,22 1 0,-1-1 0,0 0 15,-21-21-15,21 22 0,0-22 16,-21 0-16,21 0 0,-21 0 0,22 1 15,-1-22-15,0 0 0,0 0 16,0-22-16,0 1 16,1 0-16,-1-21 0,0 21 0,0-22 15,0 1-15,22 0 0,-22-1 0,0-20 16,21 20-16,-21 1 0,1-21 16,-1 20-16,0-20 0,0 20 15,0 1-15,0 0 0,-21 21 0,0-22 16,22 22-16,-22 42 31,0 0-31,0 22 0,0-22 0,0 21 16,0 1-16,0-1 0,0 21 0,0-20 15,0 20-15,21-20 0,-21 20 0,0-21 16,0 1-16,21-1 0,-21 0 16,21 1-16,0-22 0,0 0 0,1 0 15,-1 0-15,0 1 0,0-22 0,21 0 16,-20 0-16,20 0 0,-21 0 0,21 0 15,-20-22-15,20 1 16,-21 0-16,21 0 0,-20 0 0,20-22 16,-21 22-16,0-21 0,22 21 0,-22-22 15,0 1-15,0 21 0,0-21 0,-21 20 16,0 1-16,21 0 0,-21 42 31,0 0-15,0 1-16,0-1 0,0 0 0,-21 21 15,21-21-15,0 22 0,0-22 16,0 0-16,0 0 0,0 0 0,21 22 16,1-43-16,-1 21 0,0 0 0,0-21 15,21 0-15,-20 0 0,-1 0 16,21 0-16,-21 0 0,22 0 16,-22 0-16,21-21 0,-21 0 0,22 0 15,-22-1-15,21 1 0,-21 0 0,0 0 16,1 0-16,-1-22 0,-21 22 0,0 0 15,21 0-15,-21 0 0,0 0 0,21-1 16,-21 1-16,0 42 31,0 1-15,0 20-16,0-21 0,0 0 0,0 22 0,0-1 16,0 0-16,0-21 0,0 22 15,0-1-15,0 22 0,0-22 16,0 0-16,0 1 0,0 20 0,0 1 15,21-1-15,0-21 0,1 22 0,-1-1 16,-21 1-16,21-1 0,0 1 0,0-22 16,-21 22-16,0-22 0,0 22 0,0-22 15,0 0-15,0 1 0,0-1 0,0 0 16,0 1-16,-21-1 0,0-21 0,-21 21 16,20-20-16,1-22 0,0 21 15,-21-21-15,21 0 0,-1 0 0,1 0 16,0-21-16,0-1 0,0 1 0,0-21 15,21 0-15,-22-1 0,22 1 16,0-22-16,0 1 0,0-1 0,0-20 16,0-1-16,0-21 0,22 22 0,-1-1 15,0-21-15,0 21 0,-21 1 0,21-1 16,0 22-16,-21-1 0,22-21 16,-22 43-16,0-21 0,21 20 0,0 1 15,-21 0-15</inkml:trace>
  <inkml:trace contextRef="#ctx0" brushRef="#br0" timeOffset="40112.22">7472 8890 0,'21'-42'16,"-42"84"-16,63-105 0,-42 20 0,21 22 0,-21 0 16,0 0-16,0 0 15,0 42 1,0 0-16,0 0 0,0 21 0,0 1 16,0-1-16,0 0 0,0 22 0,0-22 15,0 22-15,0-22 0,0 22 0,0-22 16,0 0-16,0 1 15,0 20-15,0-21 0,0 1 0,0-22 16,0 21-16,0 1 0,0-22 0,0 0 0,0 0 16,-21-21-16,0 0 15,21-21 1,-21 0-16,21-22 16,0 22-16,0-21 0,0 21 0,0-22 15,0 1-15,0 0 0,0-1 0,21-20 16,0 21-16,0-22 0,0 1 0,1-1 15,20 1-15,-21-1 0,21 22 0,1-1 16,-1 1-16,0 0 0,-20 21 16,20 21-16,0 0 0,-21 0 15,22 0-15,-22 0 0,0 21 0,0 21 16,-21-21-16,0 22 0,0-22 0,0 21 16,-21 0-16,-21 1 0,21-1 15,-22-21-15,1 22 0,0-1 0,-22-21 16,22 0-16,-1 22 0,1-22 0,0-21 15,-1 21-15,22-21 0,0 0 0,0 0 16,0 0-16,0 0 0,-1 0 16,22-21-1,22 21 1,-1 0-16,0 0 0,-21 21 16,21 0-16,0-21 0,0 21 15,1 0-15,-1 1 0,0-1 16,0 0-16,0 0 0,0 21 0,1-20 15,-1-1-15,0 0 0,0 21 0,21-21 16,-20 1-16,20-1 0,-21 0 0,21-21 16,1 21-16,-22-21 0,21 0 0,1 0 15,-1 0-15,0 0 0,-21 0 0,22 0 16,-1 0-16,0-21 0,-20 0 16,20 21-16,0-21 0,-21-1 15,22-20-15,-22 21 0,21 0 0,-21 0 0,1-22 16,-22 22-16,0-21 0,0 21 0,0-22 15,0 22-15,0 0 0,0 0 16,0 0-16,0-1 0,0 1 16,-22 21-1,1 0-15,0 21 0,21 1 16,-21-1-16,0 0 0,21 21 0,-21-21 16,21 22-16,0 84 15,0-106-15,0 21 16,0-21-16,21 22 0,0-22 0,21 0 15,-21 0-15,22-21 0,-22 21 0,21 1 16,1-22-16,20 0 0,-21 0 0,1 0 16,20 0-16,-20 0 0,-1-22 0,21 1 15,-20 0-15,-1 0 0,0 0 16,1 0-16,-1-1 0,0-20 0,-20 21 16,-1 0-16,0-22 0,0 22 15,-21 0-15,0-21 0,0 21 0,0-1 16,0-20-16,-21 21 0,0 21 0,0-21 15,-1 21-15,-20 0 0,21 0 0,0 0 16,0 0-16,-22 21 0,22-21 0,0 21 16,0 0-16,0 0 0,-1 22 0,1-22 15,21 0-15,-21 0 0,21 22 16,0-22-16,0 0 0,0 0 16,0 0-16,21 0 0,0 1 0,1-22 15,-1 0-15,0 0 0,0 0 0,0 0 16,0 0-16,22 0 0,-22 0 0,0-22 15,0 1-15,0 21 0,22-21 0,-22 0 16,0 0-16,-21 0 0,21 21 16,0-22-16,-21 1 0,0 0 15,0 0-15,22 21 0,-22 21 32,0 0-32,0 22 0,0 62 15,0-62-15,0-1 0,21 22 16,-21-1-16,0-21 0,0 22 15,21-1-15,0 1 0,0 21 16,-21-22-16,21 1 0,1 20 0,-1-20 16,0 20-16,0-20 0,-21-1 0,21 1 15,0-1-15,1 1 0,-22-1 0,0 1 16,0-22-16,0 1 0,0-1 0,0 0 16,0 1-16,0-22 0,-22 0 0,1 0 15,0 0-15,0-21 0,-21 0 0,20 0 16,1 0-16,0-21 0,0 0 0,0 0 15,-22-22-15,43 22 0,-21-21 0,0 0 16,0-1-16,21-20 0,0-1 0,0 1 16,0-1-16,0-20 0,0-1 15,0 0-15,0 1 0,0 20 0,21-21 16,0 1-16,0-1 0,1 0 0,-1 1 16,21 20-16,-21-20 0,0 20 0,22 1 15,-22 20-15,21 1 16,-21 0-16,22-1 0,-22 1 0,0 21 15,21-43-15,-20 64 0,-1-21 16,-21 0-16,0 42 16,0 0-16,0 0 15,-21 1-15,21-1 0,0 0 16,-22 0-16,22 0 0,0 0 16,0 1-16,0-1 15,0 0-15,0 0 0,0 0 0,22-21 16,-1 21-16,0-21 0,0 0 15,0 0-15,0 0 0,1 0 0,-1 0 16,21 0-16,-21-21 0,22 0 0,-1 0 16,-21 0-16,21 0 0,1-1 15,20-20-15,-20 21 0,-22-21 16,0 20-16,-21 1 0,0 0 0,0 0 16,0 0-16,0 0 0,0-1 0,-21 22 15,0 0 1,-1 0-16,22 22 0,-21-22 0,21 21 15,-21 0-15,21 0 0,0 0 16,0 0-16,0 1 0,0-1 16,21 0-16,-21 0 0,21 0 15,1 0-15,-1 1 0,0-22 0,0 21 16,-21 0-16,0 0 0,21-21 0,-21 21 16,0 0-16,0 1 15,-21-22-15,0 0 0,0 0 16,0 0-16,-22 0 0,22 0 0,-21 0 15,21 0-15,-22 0 0,22 0 0,0 0 16,21-22-16,0 1 16,0 0-1,21 0-15,0 21 16,22-21-16,-22 0 0,0-1 0,21 1 16,-21 0-16,1 0 0,20 0 0,-21 0 15</inkml:trace>
  <inkml:trace contextRef="#ctx0" brushRef="#br0" timeOffset="41005.44">10647 8954 0,'0'0'0,"21"-43"0,-21 22 0,21-21 16,-21 21-16,0-1 0,0 1 16,0 42-1,0 22 1,0-22-16,0 0 0,0 21 0,0 1 16,0-1-16,-21 0 0,21 1 15,-21-1-15,21-21 0,0 22 0,0-1 16,0 0-16,-21-21 0,21 22 15,0-22-15,0 0 0,0 0 0,0 0 16,0 1-16,0-1 0,21 0 0,0-21 16,0 0-16,0 0 0,0 0 15,1 0-15,-1 0 0,0-21 0,0 0 16,0-1-16,0 1 0,1 0 0,-22 0 16,21 0-16,0 0 0,-21-1 0,0 1 15,0-21-15,0 21 0,21 21 16,-21-21-16,0-1 0,0 44 31,0-1-31,0 0 0,0 0 16,0 0-16,0 0 0,0 1 15,0-1-15,0 0 0,0 0 0,0 0 16,21-21-16,0 0 0,1 21 16,-1-21-16,0 0 0,21 0 0,1 0 15,-1 0-15,0 0 0,1 0 16,-1-21-16,0 21 0,-21-21 0,22 21 15,-1-21-15,-21 21 0,22-21 0,-22 21 16,0-21-16,0 21 0,0-22 0,-21 1 16,21 0-16,-21 0 0,0 0 15,0 0-15,0-1 16,-21 22 0,0 0-1,0 0-15,0 0 0,0 22 0,-1-22 16,22 21-16,-21 0 0,0 0 0,0-21 15,21 21-15,0 0 0,0 1 16,0-1-16,21-21 31,0 0-31,0 0 16,1 0-16,-1 0 0,0 0 16,0 0-16,-21-21 0,21-1 0,0 22 15,1-21-15,-22 0 0,21 0 16,0-21-16,-21 20 0,0-20 0,21 0 15,-21 21-15,21-22 0,-21-20 0,21 20 16,-21 1-16,0 0 0,0-1 0,0 22 16,0 0-16,0 0 0,0 0 0,-21 42 31,21 21-31,-21-21 0,21 22 16,-21-22-16,21 21 0,0 1 0,-21-1 15,21 0-15,-21 1 0,21-1 0,0 0 16,0 1-16,0-1 0,0-21 0,0 21 15,21-20-15,0-1 0,0 0 0,0 0 16,0 0-16,1-21 0,-1 21 16,0-21-16,0 0 0,0 0 15,0 0-15,1 0 0,-22-21 16,0 0-16,0 0 0,0 0 16,0 0-16,0-1 0,0 1 15,0 0-15,-22 0 0,1 0 0,0-22 16</inkml:trace>
  <inkml:trace contextRef="#ctx0" brushRef="#br0" timeOffset="41204.33">10774 8975 0,'0'0'0,"-43"0"0,22 0 0,-21 0 0,21 0 16,0 21-16,42-21 31,0 0-31,0 0 15,0-21-15,22 21 0,-22 0 0,0 0 16,0-21-16,0 21 0,-21-22 16,0 1-16,0 0 15,-21 21-15,21-21 0,-21 21 0</inkml:trace>
  <inkml:trace contextRef="#ctx0" brushRef="#br0" timeOffset="41365.25">10118 8848 0,'0'0'0,"-22"0"0,-20 0 16,21 21-16,0-21 0,0 0 0,-1 21 16,1-21-16,42 0 47,22 0-47,-22 0 0,21 0 0,1-21 15</inkml:trace>
  <inkml:trace contextRef="#ctx0" brushRef="#br0" timeOffset="41671.07">12213 8700 0,'0'0'0,"0"21"31,-21-21-31,0 21 0,21 0 0,-21 21 16,-1-20-16,22 20 0,-21-21 0,21 21 16,0-20-16,0 20 0,0 0 0,0-21 15,0 1-15,0 20 0,0-21 16,0 0-16,0 0 0,0 1 16,0-1-16,0 0 0,0 0 15,0 0-15,-21-21 31,0 0-15,0 0-16</inkml:trace>
  <inkml:trace contextRef="#ctx0" brushRef="#br0" timeOffset="41863.96">11832 9271 0,'0'0'0,"0"21"16,0 0-1,21-21 1,22 22-16,-22-22 0,0 0 15,21 0-15,1 0 0,-1 0 0,-21 0 16,21 0-16,1 0 0,-22 0 0,21 0 16,-21 0-16,22 0 0,-22 0 0,0 0 15,0 0-15,0-22 0,-21 1 16,22 0-16,-22 0 0,0 0 16,0 0-16,0-22 0,-22 22 15</inkml:trace>
  <inkml:trace contextRef="#ctx0" brushRef="#br0" timeOffset="42044.22">12192 8784 0,'-21'0'0,"42"0"0,-63-21 16,20 0-16,1 21 0,0-21 15,21 0 1,0-1-16,21 1 16,0 21-16,1 0 0,-1-21 0,0 21 15,0 0-15,0-21 0,0 21 0,1 0 16,-1 0-16,0 0 0,0 0 0,0 0 15,0 0-15,1 0 0,-1 0 16,0 0-16,0 0 0</inkml:trace>
  <inkml:trace contextRef="#ctx0" brushRef="#br0" timeOffset="42596.17">12933 9144 0,'0'0'0,"0"21"0,21-21 31,0-21-31,-21 0 0,21 0 16,-21 0-16,0-1 15,0 1-15,0 0 0,0 0 0,0 0 16,0 0-16,0-1 0,-21 1 16,0 0-16,0 21 0,0 0 15,-1 0-15,1 21 0,0-21 16,0 21-16,-21 22 0,20-22 0,1 0 15,0 21-15,0-20 0,0-1 0,0 21 16,-1-21-16,22 0 0,0 1 0,0-1 16,0 0-16,0 0 0,0 0 15,22 0-15,-1-21 0,0 0 16,0 0-16,0 0 0,0 0 0,1 0 16,-1 0-16,0-21 0,0 0 0,21 21 15,-20-21-15,-1 0 0,0 0 0,0-1 16,0-20-16,0 21 0,1-21 0,-22-1 15,21 1-15,0 0 0,0-22 16,0 22-16,0-22 0,1 22 0,-22 0 16,21-22-16,0 22 0,-21 21 15,0-22-15,0 22 0,0 0 0,0 42 32,-21 0-32,0 0 0,21 1 0,-22 20 15,1 0-15,21 1 0,-21-1 0,21 0 16,-21 22-16,21-22 0,0 0 0,0 1 15,0 20-15,0-42 0,0 22 0,0-1 16,0-21-16,0 22 0,21-22 0,0 0 16,-21 0-16,21-21 0,1 21 15,-1 0-15,0-21 0,0 0 16,0 0-16,0 0 0,1 0 0,20 0 16</inkml:trace>
  <inkml:trace contextRef="#ctx0" brushRef="#br0" timeOffset="42860.02">14520 8721 0,'-21'21'32,"21"0"-17,0 0-15,-21 0 0,21 1 16,-21-1-16,21 21 0,-21-21 0,21 0 15,0 22-15,0-22 0,-22 0 0,22 21 16,0-20-16,-21-1 0,21 0 16,0 0-16,0 0 0,0 0 15,21-21 1,1 0-16,-1 0 16,0 0-16,0 0 0,21-21 0</inkml:trace>
  <inkml:trace contextRef="#ctx0" brushRef="#br0" timeOffset="43179.84">14986 8805 0,'0'-42'0,"0"84"0,21-105 16,-21 42-16,21 21 0,-21-21 0,0-1 15,-21 22-15,0 0 16,0 0-16,0 22 0,-1-1 16,1-21-16,0 21 0,0 0 0,0 0 15,21 0-15,0 1 0,0-1 16,0 0-16,0 0 0,0 0 15,0 0-15,21-21 0,0 0 0,0 22 16,0-22-16,1 0 0,-1 0 0,0 0 16,0 0-16,0 21 0,0-21 15,1 0-15,-22 21 16,0 0 0,0 0-16,-22-21 15,1 0-15,0 21 0,0-21 16,0 22-16,0-22 0,-1 0 0,1 0 15,0 21-15,0-21 0,0 0 0,0 0 16,-1 0-16,1 0 0,0 0 0,0 0 16,0-21-16</inkml:trace>
  <inkml:trace contextRef="#ctx0" brushRef="#br0" timeOffset="43383.72">14351 8382 0,'0'0'0,"0"-21"0,-21 0 0,0 21 0,21-21 16,0 42 15,21 0-15,0 0-1,0-21-15,0 0 0,0 0 0,1 0 16,-1 0-16</inkml:trace>
  <inkml:trace contextRef="#ctx0" brushRef="#br0" timeOffset="43855.45">16933 8361 0,'21'-42'0,"-42"84"0,85-106 15,-43 43-15,0 0 0,0 0 0,0 0 16,-21 0-16,22 21 0,-22-22 16,0 44-1,0-1-15,0 0 16,0 21-16,0 1 0,0-22 0,0 21 15,0 0-15,0 1 0,0-1 0,0 0 16,-22 1-16,22-1 0,0-21 0,0 22 16,0-22-16,0 21 0,0-21 0,0 0 15,0 1-15,0-1 0,0 0 16,22-21 0,-1 0-16</inkml:trace>
  <inkml:trace contextRef="#ctx0" brushRef="#br0" timeOffset="44236.5">17505 8446 0,'0'0'0,"0"-22"0,0-20 0,0 21 15,0-21-15,0 20 0,0-20 0,0 21 16,21 0-16,0 0 0,0-1 0,0 1 16,1 0-16,-1 0 0,21 21 15,0 0-15,1 0 0,-22 0 0,21 0 16,1 0-16,-22 21 0,21 0 0,-21 0 15,0 1-15,1 20 0,-22-21 0,0 21 16,0-20-16,0 20 0,-22-21 0,1 0 16,0 22-16,0-22 0,-21 0 0,20 21 15,-20-21-15,0 1 0,-1-1 16,22 0-16,-21 0 0,21-21 0,0 21 16,-1-21-16,22 21 0,22-21 15,-1 0 1,0 0-16,21 0 0,-21 0 0,22 0 15,-22 0-15,21-21 0,1 21 16,-1 0-16,-21 0 0,21-21 0,1 21 16,-1 0-16,-21-21 0,22 21 0,-22-21 15,0 21-15,0 0 0,0-21 0,0 21 16,1-22-16,-22 1 0,21 21 0,-21-21 16,21 0-16,0 21 0,0-21 15</inkml:trace>
  <inkml:trace contextRef="#ctx0" brushRef="#br0" timeOffset="44728.22">18754 8170 0,'-43'-42'16,"43"21"-16,0 0 0,0 0 15,21 21-15,1-22 0,-1 22 16,0-21-16,21 21 0,1 0 0,-22 0 15,21 0-15,0 0 0,-20 0 16,-1 21-16,0-21 0,0 22 0,-21-1 16,0 0-16,0 0 15,0 0-15,0 0 0,-21 1 16,0-1-16,0 0 0,-1 0 0,-20 0 16,-43 22-16,64-22 15,0-21-15,21 21 0,-21-21 0,21 21 16,21-21-1,0 0 1,0 0-16,1 0 0,-1 0 16,21 0-16,-21 0 0,0 0 0,22 0 15,-22 0-15,0 0 0,0 0 16,0 21-16,1-21 0,-1 21 0,0-21 16,-21 22-16,0-1 0,0 0 15,0 0-15,0 0 0,-21 0 16,0-21-16,-1 22 0,-20-1 0,21-21 15,-21 21-15,-1 0 0,1-21 0,21 21 16,-22-21-16,1 21 0,21-21 0,-21 22 16,20-22-16,1 0 0,0 21 0,42-21 47,0 0-47</inkml:trace>
  <inkml:trace contextRef="#ctx0" brushRef="#br0" timeOffset="45123.99">19664 8043 0,'0'0'0,"0"-21"0,0 0 0,0 0 16,0 0-16,0 42 15,0 0 1,0 21-16,-21-20 0,-1 20 15,22 0-15,-21-21 0,21 22 0,0-1 16,-21 0-16,21-20 16,0 20-16,0-21 0,0 21 0,0-20 15,0-1-15,0 0 0,21 0 0,0-21 16,1 21-16,-1-21 0,0 0 0,21 0 16,-21 0-16,22 0 0,-1 0 0,0 0 15,1-21-15,-22 21 0,21-21 0,-21 0 16,1 21-16,-1-21 0,0 21 0,0-22 15,-21 44 1,-21-1 0,0 0-16,0 0 0,-1 21 15,1-20-15,0-1 0,0 21 16,-21 0-16,20 1 0,1-22 0,-21 21 16,21 1-16,-22-1 0,22 0 0,-21 1 15,21-1-15,-22 0 0,1 1 0</inkml:trace>
  <inkml:trace contextRef="#ctx0" brushRef="#br0" timeOffset="48620.1">1926 4551 0,'21'0'31,"-21"-21"-15,0 0 15,21 21-31,-21-22 0,22 1 16,-1 21-16,-21-21 16,21 21-16,-21-21 0,0 0 15,0 0-15,0-1 16,0 1-1,-21 21-15,-22 0 0,22 0 16,-21 0-16,0 0 16,-22 21-16,22 1 0,-22-22 0,1 21 15,-1 0-15,1 0 0,-1 0 16,1 0-16,-1 22 0,22-22 0,0 0 16,-1 21-16,1-20 0,0 20 15,20 0-15,1 1 0,0-1 0,0 0 16,0 22-16,21-22 0,0 0 15,-21 22-15,21-22 0,0 1 0,0-22 16,0 21-16,0 0 0,21-20 16,0-1-16,0 0 0,21 0 15,1 0-15,-1 0 0,22 1 0,-1-1 0,22-21 16,-22 21-16,22 0 16,0 0-16,-22-21 0,22 21 0,-1 1 15,-20-1-15,21 0 0,-22 0 16,1 21-16,-1-20 0,-21-1 0,1 21 15,-22 0-15,0 1 0,-21-1 0,0 0 16,0 1-16,-21-1 0,0 0 16,-22 1-16,1-1 0,0 22 15,-1-22-15,1 0 0,-21 22 0,20-22 16,-20 22-16,-1-22 0,22 0 0,-22 1 16,22-1-16,0-21 0,-1 0 15,1 22-15,0-43 0,21 21 16,-1-21-16,1 0 0,0 0 0,42 0 47,0-21-47,1 21 0,-1 0 0,0 0 15,21-22-15,1 22 0,-22 0 16,21 0-16,0 0 0,1 0 0,-1 0 16,0 0-16,1 0 0,-1 22 15,0-1-15,1 0 0,-22 21 0,0-21 16,21 22-16,-42-1 0,22 0 0,-22 1 15,0-1-15,0 22 16,0-1-16,0 22 0,-22-22 0,1 22 16,0 0-16,-21-1 0,21 1 0,-22 21 15,1-22-15,0 22 0,-1 0 16,1 0-16,21-21 0,-22 20 0,1 1 16,0 0-16,-1 0 0,22 0 15,-21 0-15,21-1 0,-22 1 0,22 0 16,-21 0-16,21 0 0,-22 0 0,22-1 15,0 1-15,0 0 0,0-21 0,21-1 16,0 1-16,0 0 0,0-1 16,0 1-16,21 0 0,0-1 0,0-20 15,22-1-15,-22 1 0,21-1 16,0-20-16,22 20 0,-1-42 0,-20 22 16,20-22-16,22 0 0,-22-21 15,43 0-15,-21-21 0</inkml:trace>
  <inkml:trace contextRef="#ctx0" brushRef="#br0" timeOffset="50020.25">21018 3620 0,'0'0'0,"-21"-22"0,21-41 16,0 42-16,0 0 0,0-1 15,21-20-15,1 21 0,-1 0 16,0 0-16,0-22 0,21 22 0,1 0 15,-1 0-15,0 0 0,22-1 16,-1 1-16,1 21 0,-22-21 16,22 21-16,-1 0 0,1 0 0,-1 0 15,-20 0-15,-1 0 0,0 21 16,-21 0-16,22 1 0,-43-1 0,0 21 16,0 0-16,0 1 0,0-1 0,-43 0 15,22 22-15,-21-1 0,0 1 16,-22-1-16,22 1 0,-22 21 15,1 20-15,20-20 0,-20 21 0,21-21 0,-1 20 16,-20-20-16,20 21 0,22-21 16,-21 20-16,21-20 0,0 0 15,21-1-15,0 1 0,0-21 0,0 20 0,21-41 16,21 20-16,-21 1 0,43-22 16,-22 0-16,22 1 0,20-1 0,-20-21 15,20 0-15,-20 0 0,21-21 16,-22 0-16,22 0 0,-22 0 0,-20 0 15,20 0-15,-21 0 0,1-21 0,-22 21 16,0-21-16,0 0 0,-21 0 16,0 0-16,-21 21 15,0 0-15,0 0 0,-22 0 16,22 0-16,0 0 0,-21 21 0,-1 0 16,22 21-16,0-21 0,-21 22 15,21-1-15,-1 0 0,-20 1 0,21-1 16,0 22-16,0-22 0,-1 21 0,1 1 15,0-22-15,21 43 0,0-22 0,0 1 16,0 21-16,0-22 0,0 22 16,0-1-16,21 1 0,0 0 0,22-1 15,-22 1-15,0 0 0,21 21 0,-20-22 16,20 22-16,-21-21 0,21-1 0,-20 1 16,20 0-16,0-1 0,1 1 15,41 84-15,-41-105 0,-1 21 0,0-22 16,1 1-16,-22-1 0,21-21 0,-21 22 15,22-22-15,-43 22 0,21-22 16,-21 0-16,0 1 0,0-22 0,0 21 16,0-21-16,0 22 0,-21-22 0,-1 0 15,1 0-15,0 0 0,0 1 0,0-1 16,0 0-16,-22-21 0,22 21 0,0 0 16,0 0-16,0 1 0,-1-1 15,1-21-15,0 0 0,0 0 16,0 0-1</inkml:trace>
  <inkml:trace contextRef="#ctx0" brushRef="#br0" timeOffset="53080.51">16616 5482 0,'0'0'0,"190"-21"16,1 0-16,-22 0 0,0 0 0,-20 21 15,-1-22-15,-21 22 0,0 0 0,0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1:50:40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2794 1397 0,'0'0'0,"0"-21"0,0 0 0,0 0 15,0-1-15,0 1 0,0 0 0,0 0 16,0 0-16,0 0 0,0-1 16,0 1-16,0 0 0,0 0 0,0 0 15,0 0-15,0 42 31,0 0-31,0 0 0,0 0 16,0 22-16,0-1 0,0 0 16,0 1-16,0-1 0,0 21 0,0-20 15,-21 20-15,21 22 0,-21-22 16,-1 1-16,1-1 0,21 22 16,-21-43-16,0 22 0,21-1 0,0-20 15,0-1-15,-21 0 0,21-20 0,0 20 16,0-21-16,0 0 15,0 0-15,0-42 32,0 0-32,0 0 0,0-21 15,0 20-15,21-20 0,-21-21 0,21 20 16,0-20-16,-21-22 0,21 22 0</inkml:trace>
  <inkml:trace contextRef="#ctx0" brushRef="#br0" timeOffset="271.83">2900 1249 0,'0'0'0,"21"-64"0,-21 1 15,0 21-15,21-1 0,-21 22 0,0 0 16,0 0-16,0 0 0,21 21 0,0 21 16,1 21-1,-22-21-15,0 22 0,21-1 0,0 0 16,-21 1-16,0 20 0,0-21 16,0 22-16,21-1 0,-21 1 0,0-1 15,0 1-15,0-1 0,0 1 0,0-1 16,0 1-16,0-22 0,0 22 15,-21-22-15,21 0 0,0-20 0,0 20 16,0-21-16,0 0 0,0 0 16,0 1-16,0-1 0,0 0 15,-21-21 1,0 0 0,21-21-16,-22 0 0,22-1 0,-21 1 15,0 0-15</inkml:trace>
  <inkml:trace contextRef="#ctx0" brushRef="#br0" timeOffset="445.74">2688 1990 0,'0'0'16,"-21"0"-16,21-21 31,21 21-31,0 0 0,0 0 16,1-22-16,-1 22 0,0 0 15,21-21-15,-21 21 0,1 0 0,20-21 16,-21 21-16,0 0 0,0 0 0,-21-21 15,22 21-15,-1 0 0,0-21 0</inkml:trace>
  <inkml:trace contextRef="#ctx0" brushRef="#br0" timeOffset="915.47">3535 1757 0,'0'0'0,"21"0"15,0-21-15,0 0 0,0 21 0,1-22 16,-1 1-16,0 0 0,-21 0 16,21 21-16,-42 0 15,0 0 1,0 0-16,-22 21 0,22 0 0,-21 0 16,21 1-16,-1-1 0,-20 0 15,21 21-15,0-21 0,0 1 0,-1-1 16,1 0-16,21 0 0,0 0 15,0 0-15,0 1 0,0-1 0,0 0 16,21-21-16,1 21 0,-1-21 16,0 0-16,0 21 0,0-21 0,0 0 15,1 21-15,20-21 0,-21 22 0,0-22 16,0 0-16,1 0 0,-22 21 16,21-21-16,-21 21 15,0 0-15,-21 0 16,-1-21-16,1 21 15,-21-21-15,21 0 0,-22 22 0,22-22 16,-21 0-16,0 21 0,20-21 0,1 0 16,0 0-16,0 0 0,0 0 15,0 0-15,-1 0 0,1 0 16,21-21 31,21 21-47</inkml:trace>
  <inkml:trace contextRef="#ctx0" brushRef="#br0" timeOffset="1361.01">4170 1842 0,'0'0'0,"21"-22"0,0 1 0,0 0 0,-21 0 15,-21 21 16,0 0-31,0 0 16,-22 0-16,22 21 0,0 0 0,-21 0 16,21 1-16,-1-1 0,1-21 15,0 21-15,0 0 0,0 0 0,21 0 16,0 1-16,0-1 0,0 0 0,0 0 16,0 0-16,21-21 15,0 0-15,0 21 0,0-21 0,1 0 16,20 0-16,-21 0 0,0 0 0,22 22 15,-22-22-15,0 0 0,21 0 16,-21 0-16,1 0 0,-1 0 16,-21 21-16,0 0 15,0 0-15,-43-21 16,22 21-16,-21-21 0,0 21 0,-1 1 16,1-22-16,0 21 0,-1-21 15,1 21-15,21-21 0,-22 0 0,22 0 16,0 21-16,0-21 0,0 0 0,0 0 15,-1 0-15,22-21 47,22 21-47,-1-21 16</inkml:trace>
  <inkml:trace contextRef="#ctx0" brushRef="#br0" timeOffset="1623.86">4614 1842 0,'0'0'16,"0"-22"-16,-21 44 31,21-1-31,0 0 16,-21 0-16,0 0 0,0 0 0,21 1 15,-22 20-15,22-21 0,-21 0 16,0 0-16,21 1 0,0-1 0,-21 0 15,21 0-15,-21 0 0,21 0 16,-21-21-16,21 22 16,0-44 15,21 1-31</inkml:trace>
  <inkml:trace contextRef="#ctx0" brushRef="#br0" timeOffset="1819.75">4614 1630 0,'0'0'0,"0"-21"0,-21 21 15,21-21 1,-21 21 0,21 21 30,21-21-30,0 0-16</inkml:trace>
  <inkml:trace contextRef="#ctx0" brushRef="#br0" timeOffset="2535.34">5376 1969 0,'0'0'0,"-21"0"0,21-22 32,0 1-32,0 0 0,0 0 15,0 0-15,0 0 0,21-1 16,-21 1-16,0 0 0,0 0 16,-21 21-1,0 0 1,0 21-16,0-21 0,-1 21 15,1 0-15,-21 1 0,21 20 0,0-21 16,-1 0-16,1 0 0,0 22 16,0-22-16,0 0 0,21 0 0,-21 0 15,21 1-15,0-1 0,0 0 0,0 0 16,21-21-16,0 0 16,0 0-16,0 0 15,0 0-15,22-21 0,-22 21 0,0-21 16,0 0-16,0-1 0,1 22 0,-1-21 15,0 0-15,0 0 0,0 0 16,-21 0-16,0-1 0,0 1 16,0 0-16,0 0 0,0 42 31,0 0-31,0 0 16,0 1-16,0 20 0,0-21 15,0 21-15,0 1 0,0-1 0,0 0 16,0 22-16,0-1 0,0 1 0,0-1 15,0 1-15,0-1 0,0 22 0,0-21 16,21-1-16,-21 22 0,22-22 16,-22 22-16,0-22 0,0 1 15,21 21-15,-21-22 0,0 1 0,0 20 16,0-20-16,0-22 0,0 22 0,0-22 16,-21 0-16,-1 1 0,1-1 0,0-21 15,0 21-15,-21-20 0,20-22 0,-20 21 16,0-21-16,-1 0 0,1 0 15,-21 0-15,20-21 0,-20-1 0,-1 1 16,1-21-16,-1 21 0,1-22 0,-1 1 16,1 0-16,20-1 0,-20 1 15,21 0-15,-1-1 0,1-20 0,21 21 0,0-1 16,-1-20-16,22 20 0,0 1 16,0 0-16,0-1 0,0 1 15,22 0-15,20-22 0,0 22 0,1 0 16,-1-1-16</inkml:trace>
  <inkml:trace contextRef="#ctx0" brushRef="#br0" timeOffset="3036.22">5927 1842 0,'0'21'0,"0"-42"0,0-1 0,0 44 47,0-1-47,0 0 0,0 0 0,0 21 15,0-20-15,0-1 0,0 21 0,-22-21 16,22 0-16,0 22 0,0-22 0,-21 0 16,21 0-16,-21 0 0,0 1 15,21-1 1,-21-21-16,21-21 15,-21-1-15,21 1 16,0 0-16,0 0 16,0 0-16,0-22 0,0 22 15,21-21-15,0 0 0,0-1 0,0 1 16,0 21-16,1-22 0,-1 22 0,0 0 16,0 0-16,0 0 0,22 21 15,-22 0-15,0 0 0,0 0 0,0 0 16,0 21-16,1 0 0,-1 0 0,-21 22 15,21-22-15,-21 0 0,0 21 0,0-21 16,0 1-16,0-1 0,0 21 16,0-21-16,0 0 0,-21-21 0,21 22 15,-21-1-15,21 0 0,-22-21 16,22 21-16,22-42 47,-1 0-47</inkml:trace>
  <inkml:trace contextRef="#ctx0" brushRef="#br0" timeOffset="3693.3">6456 1736 0,'0'-21'16,"0"-1"-16,0 44 16,0-1-1,0 0-15,0 0 0,0 0 0,0 22 16,0-22-16,0 0 0,-21 21 15,21-21-15,0 1 0,0 20 16,0-21-16,-22 0 0,22 0 0,0 1 16,0-1-16,0 0 0,-21-21 15,21 21-15,-21-21 16,21-21 0,-21 0-1,21 0-15,0-22 0,0 22 16,0 0-16,0-21 0,0 20 15,21-20-15,0 0 0,0 21 0,-21-22 16,22 22-16,-1 0 0,0 0 0,0 21 16,0 0-16,0 0 0,1 0 0,-1 0 15,0 0-15,21 0 16,-21 21-16,1 0 0,-1 0 0,0 0 16,0 22-16,-21-22 0,21 0 0,-21 0 15,21 22-15,-21-22 0,0 0 0,0 0 16,0 0-16,0 0 0,0 1 15,-21-1 1,0-21-16,0 0 16,0 0-16,21-21 15,0-1-15,0 1 16,0 0-16,0 0 0,0-21 0,0 20 16,21-20-16,0 0 0,0 21 15,0-22-15,22 1 0,-22 21 0,0 0 16,21-1-16,-20 22 0,-1 0 15,0 0-15,0 0 0,0 22 0,0-1 16,1 0-16,-1 0 0,-21 0 0,21 0 16,-21 22-16,0-22 0,0 0 0,0 21 15,0-20-15,0-1 0,0 0 16,0 0-16,0 0 0,0 0 0,-21 1 16,0-1-16,21 0 15,0-42 16,0 0-15</inkml:trace>
  <inkml:trace contextRef="#ctx0" brushRef="#br0" timeOffset="4051.09">7218 1863 0,'0'21'31,"21"-21"-31,0 0 16,0 0-16,0 0 0,1-21 16,-1 21-16,0-21 0,0 21 15,-21-22-15,0 1 16,21 21-16,-21-21 0,0 0 0,0 0 16,0 0-16,0-1 0,-21 22 31,0 0-31,0 22 0,21-1 15,-21 0-15,-1 21 0,22-21 0,-21 1 16,21 20-16,0-21 0,-21 0 0,21 0 16,0 22-16,0-22 0,0 0 0,0 0 15,0 0-15,21-21 16,0 22-16,1-22 0,-1 0 0,0 0 16,0 0-16,0 0 0,0 0 15,22 0-15,-22 0 0,21 0 0,-21 0 16,1-22-16,20 1 0,-21 21 15,0-21-15</inkml:trace>
  <inkml:trace contextRef="#ctx0" brushRef="#br0" timeOffset="4499.35">7853 1799 0,'0'0'0,"21"-42"0,-21 21 15,0 0-15,0-1 0,0 1 16,0 42 0,0 1-16,0-1 15,-21 0-15,21 0 0,-21 0 0,21 22 16,-22-22-16,22 0 0,0 21 15,0-21-15,-21 1 0,21-1 16,-21 21-16,21-21 0,-21-21 0,21 21 16,0 1-16,0-1 0,0 0 15,-21-21-15,21-21 32,0 0-17,0-1-15,0 1 0,21 0 0,-21-21 16,21 21-16,0-22 0,0 1 0,1 21 15,20-22-15,-21 1 0,21 21 16,-20 0-16,20 0 0,0 21 0,-21 0 16,22 0-16,-22 0 0,21 0 15,-21 21-15,1 0 0,-1 0 0,-21 0 16,0 22-16,0-22 0,0 21 16,0-21-16,0 22 0,0-22 0,0 21 15,0-21-15,0 0 0,0 1 0,0-1 16,-21 0-16,21 0 0,0 0 0,-22-21 15,1 21-15,21-42 47,0 0-47,21 21 0,1-21 0,-22 0 16,21 0-16,0-22 0,0 22 0</inkml:trace>
  <inkml:trace contextRef="#ctx0" brushRef="#br0" timeOffset="4812.17">8742 1312 0,'0'0'16,"0"-21"-16,0-21 15,-21 21-15,-1 21 0,1 0 16,21 21-16,-21 0 16,21 0-16,-21 0 0,0 1 0,21 20 15,0 0-15,-21 1 0,21-1 0,-22 0 16,22 1-16,0 20 0,-21 1 0,0-22 15,21 21-15,-21-20 16,21-1-16,0 0 0,0 1 0,0-1 16,0-21-16,0 22 0,0-22 0,0 0 15,0 0-15,0 0 0,0 0 16,21-21-16,0 0 0,0 0 16,1 0-16,-1 0 15,0 0-15,0-21 0,0 21 0,-21-21 16,21 0-16,1 0 0,-1 0 0,0-1 15,-21 1-15,21-21 0,-21 0 0</inkml:trace>
  <inkml:trace contextRef="#ctx0" brushRef="#br0" timeOffset="5043.1">8572 1630 0,'-21'-21'0,"42"42"0,-84-42 0,42 21 16,0 0-16,21-21 0,-22 21 15,44 0 1,-1 0-16,0-22 15,21 22-15,-21 0 0,22 0 0,-22 0 16,21 0-16,1-21 0,-22 21 0,21 0 16,-21 0-16,0 0 0,1 0 15,-1 0-15,0 0 0,0 0 0,-21 21 16,0 1 0,0-1-1,-21 0-15,0-21 0,-22 21 16,22 0-16,-21 0 0</inkml:trace>
  <inkml:trace contextRef="#ctx0" brushRef="#br0" timeOffset="5784">1990 2921 0,'0'0'16,"-64"-42"-1,43 21-15,0 21 0,0 0 16,-1-22-16,1 22 0,0 0 16,42 0 30,0 0-46,1 0 0,-1 22 16,0-22-16,0 0 0,21 0 16,-20 0-16,20 0 0,0 0 0,22 0 15,-1 0-15,22 0 0,0 0 0,-1 0 16,22 0-16,0-22 0,0 22 16,0 0-16,21-21 0,0 21 15,21-21-15,0 21 0,0 0 0,0-21 16,22 21-16,-1 0 0,21 0 0,-20-21 15,20 21-15,1-21 0,-1 21 16,22 0-16,-22-22 0,1 22 0,-1-21 16,1 21-16,-1-21 0,1 21 0,-1-21 15,1 0-15,-1 21 0,1-21 0,-22-1 16,22 22-16,-22-21 0,0 21 16,-20 0-16,-1 0 0,-21-21 0,0 21 15,0 0-15,-21 0 0,-22 0 0,1-21 16,-22 21-16,1 0 0,-22 0 0,1 0 15,-22 0-15,0-21 16,0 21-16,0 0 0,0 0 16,-21-21-16,-21 21 62,0 0-62,0 0 16</inkml:trace>
  <inkml:trace contextRef="#ctx0" brushRef="#br0" timeOffset="8483.25">2498 4890 0,'0'21'0,"0"0"0,0 0 15,0 0 1,21-21 0,0 0-16,0 0 15,0 0-15,0 0 16,1-21-16,-1 0 15,-21 0-15,0 0 0,0-1 16,0 1-16,0 0 16,-21 21-1,-1 0-15,1 0 16,0 0-16,0 0 16,21 21-16,0 0 0,-21 1 15,21-1-15,0 0 0,0 0 16,0 0-16,0 0 31,21-21-15,0 0-16,0 0 0,0 0 15,1-21-15,-1 0 0</inkml:trace>
  <inkml:trace contextRef="#ctx0" brushRef="#br0" timeOffset="9245.29">4339 4445 0,'0'0'0,"0"-63"16,-21 63-1,21-22-15,0 1 0,-21 21 16,21-21-16,0 42 31,-21 22-31,21-22 16,0 0-16,0 21 0,0 1 0,-22-22 16,22 21-16,0 0 0,0 1 15,-21-1-15,21 0 0,-21 1 0,0-22 16,21 21-16,-21 1 0,21-22 15,0 0-15,0 0 0,0 0 0,-21 0 16,21-42 15,21 0-31,0 0 16,0 0-16,0-22 0,0 22 0,-21 0 16,22-21-16,-1-1 0,0 22 0,0 0 15,0-21-15,0 21 0,1-1 16,-1 1-16,0 0 0,0 21 15,0 0 1,0 0-16,-21 21 16,0 0-16,0 1 0,0 20 0,0-21 15,22 0-15,-22 22 0,21-22 0,-21 21 16,0-21-16,21 22 0,0-22 16,0 0-16,0 0 0,1 0 15,-1 0-15,0-21 0,0 0 0,0 0 16,22 0-16,-22 0 0,21 0 0,-21-21 15,22 0-15,-22 0 0,0 0 16,21 0-16,-21-22 0,1 22 0,-1-21 16,-21 21-16,21-22 0,-21 22 0,0-21 15,0-1-15,0 1 0,0 21 0,0-21 16,0 20-16,0-20 0,0 21 16,-21 0-16,0 0 0,-1 21 15,1 0-15,0 0 0,0 21 16,21 0-16,-21 0 15,21 0-15,0 0 16,0 1-16,0-1 0,0 0 16,0 0-16,0 0 15,21-21-15,0 0 0,0 0 0,0 0 16,1 0-16,-1 0 0</inkml:trace>
  <inkml:trace contextRef="#ctx0" brushRef="#br0" timeOffset="9795.96">5800 4424 0,'0'0'0,"0"-21"15,0 42 32,0 0-47,0 0 0,0 0 0,0 1 16,0-1-16,0 0 0,0 21 15,0-21-15,-22 1 0,22 20 0,0-21 16,-21 0-16,21 22 0,0-22 0,0 0 16,-21 0-16,21 0 0,-21 0 15,21 1-15,0-1 0,-21 0 16,0-21-16,-1 0 16,22-21-1,0 0-15,0-1 16,0 1-16,0-21 0,0 21 0,0-22 15,22 1-15,-1 0 0,0-1 0,0 1 16,21 0-16,-20-1 0,20-20 16,-21 21-16,21-1 0,1 1 0,-1 21 15,-21-22-15,22 43 0,-1-21 0,-21 21 16,21 0-16,-20 21 0,-1 1 0,0-1 16,0 0-16,0 0 0,0 21 15,1 1-15,-22-22 0,0 21 0,0 1 16,0-22-16,0 21 0,0-21 0,0 22 15,0-22-15,0 21 0,0-21 16,0 0-16,0 1 0,0 20 16,-22-21-16,22 0 0,-21-21 0,21 21 15,-21 1-15,0-22 32,0 0-17,21-22-15,0 1 0,-21 0 0,-1 0 16,1 0-16,0 0 0,0-1 0</inkml:trace>
  <inkml:trace contextRef="#ctx0" brushRef="#br0" timeOffset="9971.87">5715 4636 0,'0'0'0,"-21"0"0,0 0 0,63 0 32,-21 0-32,0 0 0,22 0 0,-22 0 15,21-22-15,0 22 0,-20 0 16,20 0-16,0 0 0,1-21 0,-22 21 15,0 0-15,0 0 0,0 0 0,-21-21 16,-21 21 0,0 0-16,0 0 15</inkml:trace>
  <inkml:trace contextRef="#ctx0" brushRef="#br0" timeOffset="10543.54">1926 4509 0,'0'-43'16,"0"86"-16,0-65 31,0 44-31,0-1 15,0 21-15,0 0 0,0 1 0,0 20 16,0-20-16,0 20 0,0 1 16,0-1-16,0 1 0,0-1 0,0-21 15,0 1-15,0 20 0,0-42 16,0 22-16,0-1 0,0-21 0,0 0 16,-21 1-16,21-1 0,0 0 15,21-21 1</inkml:trace>
  <inkml:trace contextRef="#ctx0" brushRef="#br0" timeOffset="11147.12">6964 4360 0,'0'0'0,"0"-21"15,-21 0-15,-1 21 16,22 21 0,0 0-16,-21 1 0,21-1 15,0 0-15,-21 21 0,21-21 0,0 22 16,0-22-16,0 21 0,0-21 0,-21 22 15,21-22-15,-21 21 0,21-21 16,-21 22-16,21-22 0,0 0 0,0 0 16,0 0-16,0 1 0,0-1 0,-22-42 47,22-1-47,0 1 15,0 0-15</inkml:trace>
  <inkml:trace contextRef="#ctx0" brushRef="#br0" timeOffset="11398.93">6752 4509 0,'0'0'0,"0"-43"16,0 22-16,21 0 0,-21-21 0,21 20 15,1 1-15,-1 21 0,0-21 0,0 0 16,0 21-16,0 0 0,1 0 16,-1 0-16,21 0 0,-21 0 0,0 0 15,1 0-15,-1 21 0,0 0 0,0 0 16,-21 22-16,21-22 0,-21 0 0,0 0 15,0 0-15,-21 1 0,0-1 16,0 0-16,0 0 0,-1 0 16,-20 0-16,21 1 0,0-1 0,0-21 15,-1 21-15,1-21 0,21 21 16,-21-21-16</inkml:trace>
  <inkml:trace contextRef="#ctx0" brushRef="#br0" timeOffset="11915.64">9779 3958 0,'-21'-21'16,"42"42"-16,-63-42 0,20 0 0,1 0 0,21 0 15,0-1-15,21 1 16,22 21-16,-22 0 0,21-21 0,22 21 15,-1 0-15,1 0 0,-1-21 16,1 21-16,-1 0 0,22 0 16,-22 0-16,1 0 0,-22 0 0,22 0 15,-22 0-15,0 0 0,-20 0 0,-1 0 16,0 0-16,-21 21 16,-21 0-16,-22-21 15,22 21-15,0-21 0,-21 0 16,-1 22-16,22-22 0</inkml:trace>
  <inkml:trace contextRef="#ctx0" brushRef="#br0" timeOffset="12187.29">10096 3874 0,'0'-22'16,"0"44"15,-21-1-31,21 0 0,-21 0 0,21 21 15,-21 1-15,0-1 0,0 0 0,-1 22 16,1-22-16,21 1 0,-21-1 16,0 21-16,0-20 0,0-1 0,21-21 15,0 22-15,-22-1 0,22-21 0,-21 21 16,21-20-16,0-1 0,0 0 0,0 0 16,0 0-16,0 0 0,0 1 15,0-44 16,21 1-15</inkml:trace>
  <inkml:trace contextRef="#ctx0" brushRef="#br0" timeOffset="12548.08">10266 4382 0,'0'0'0,"0"21"16,0 0-1,0 0-15,0 0 0,0 0 0,0 1 16,0-1-16,0 0 0,0 0 16,0 0-16,21-21 15,-21 21-15,21-21 16,0 0-16,0 0 0,1 0 16,-1 0-16,0 0 0,0 0 0,21-21 15,-20 0-15,-1 21 0,0-21 0,0 0 16,0 0-16,0-1 0,-21 1 15,0 0-15,0 0 0,0 0 0,0 0 16,-21-1-16,0 22 0,0-21 0,0 21 16,0 0-16,-22 0 0,22 0 0,0 0 15,0 0-15,0 21 0,-1-21 16,1 22-16,0-1 0,21 0 16,0 0-16,0 0 0,0 0 15,21 1-15,0-22 0,1 0 16,-1 21-16,0-21 0,21 0 0,1 0 15</inkml:trace>
  <inkml:trace contextRef="#ctx0" brushRef="#br0" timeOffset="12892.04">12065 3979 0,'21'-42'16,"-42"84"-16,42-105 0,-21 42 0,0 0 0,0-1 15,0 44 17,0-1-32,0 0 0,-21 0 15,21 21-15,0 1 0,-21 20 0,21 1 16,0-22-16,0 22 0,-21-1 0,-1 1 16,22-1-16,-21 1 0,0-1 15,21 1-15,-21 20 0,0-20 0,0 20 16,-1-20-16,22 21 0,-21-22 0,0 1 15,0-1-15,21-21 0,0 22 0,0-22 16,-21 1-16,21-1 0,0-21 0,0 0 16,0 0-16,0 1 0,0-44 31,0 1-31,0 0 16,0 0-16,0 0 0,0-22 0,0 1 15</inkml:trace>
  <inkml:trace contextRef="#ctx0" brushRef="#br0" timeOffset="13191.87">11874 4360 0,'0'0'0,"0"-63"0,0-106 15,0 126-15,0 1 0,0 0 16,0 20-16,0-20 0,22 21 16,-1 0-16,0 0 0,21-1 0,-21 22 0,43-21 15,-22 21-15,1 0 16,-1 0-16,21 0 0,-20 21 0,-1-21 15,0 43-15,-20-22 0,-1 21 0,-21-21 16,0 22-16,0-1 0,0 0 0,0 1 16,-43-1-16,22-21 0,0 22 0,-21-22 15,-1 21-15,22-21 0,-21 0 16,0 1-16,20-1 0,1-21 0,0 21 16,0-21-16,0 21 0,42-21 31,0 0-31,0-21 15,0 21-15,1-21 0,-1 21 0,21 0 16</inkml:trace>
  <inkml:trace contextRef="#ctx0" brushRef="#br0" timeOffset="14432.03">12446 4382 0,'21'0'16,"-21"-22"-1,21 22-15,-21-21 0,21 0 16,-21 0-16,22 21 0,-1-21 15,-21 0-15,21-1 0,0 1 16,0-21-16,22 21 0,-22-22 16,0 22-16,21-21 0,-21 0 0,1 20 15,-1-20-15,0 21 0,-21 0 0,0 0 16,0-1-16,-21 22 31,0 0-31,-1 22 0,1-22 0,0 21 16,0 0-16,0 21 0,0-21 0,-1 1 15,22-1-15,0 0 0,0 21 0,0-21 16,0 1-16,0-1 0,0 0 16,22 0-16,-1 0 0,0 0 15,0 1-15,0-22 0,0 21 0,1 0 16,-1-21-16,0 21 16,0-21-16,0 0 15,0 0 1,1 0-16,-1 0 0,0 0 15,0-21-15,0 0 0,22 21 16,-22-21-16,0-1 0,0 1 0,0 0 16,0 0-16,1 0 0,-1-22 15,0 22-15,-21 0 0,21-21 0,0 21 16,-21-1-16,21 22 0,-21-21 0,0 0 16,0 42-1,0 0 1,0 1-16,0-1 0,0 0 15,0 21-15,0-21 0,0 1 0,0 20 16,0-21-16,0 0 0,0 0 0,0 1 16,0-1-16,0 0 0,22 0 15,-1-21-15,0 0 0,0 0 16,0 0-16,0 0 0,22 0 0,-22 0 16,0 0-16,0 0 0,22-21 0,-22 0 15,0 21-15,0-21 0,21-1 0,-20 1 16,-1-21-16,-21 21 0,21-22 15,0 22-15,-21-21 0,21 21 0,-21 0 16,0-1-16,0 1 0,0 0 0,0 42 31,0 0-31,0 1 16,-21-1-16,0 21 0,21-21 16,-21 0-16,21 1 0,0-1 0,-21 0 15,21 0-15,-22 0 0,22 0 0,0 1 16,0-44 15,0 1-15,0 0-16,0 0 0,0 0 15,22 0-15,-1-1 0,0 1 0,-21-21 16,21 21-16,-21 0 0,0-1 0,21 1 16,0 0-16,1 42 31,-22 0-31,0 1 15,0-1-15,21 21 0,-21-21 0,0 0 16,0 22-16,0-22 0,21 0 0,0 0 16,0 0-16,-21 1 0,21-22 15,1 21-15,-1-21 0,0 21 0,0-21 16,0 0-16,22 0 0,-22 0 0,0 0 16,21-21-16,-21 0 0,22 21 15,-22-22-15,0 1 0,0-21 0,0 21 16,1 0-16,-22-22 0,21 1 0,-21 0 15,21-1-15,-21 1 0,0 0 16,21-22-16,-21 22 0,21-22 0,0 1 16,-21 20-16,0-20 0,0 21 0,22-1 15,-22 22-15,0 0 0,0 0 16,0 0-16,0 42 16,0 0-16,0 21 0,-22-21 0,1 22 15,21-1-15,-21 0 0,0 1 16,0-1-16,0 0 0,21 1 0,0 20 15,-22-20-15,22-1 0,0 0 0,0 1 16,0-22-16,0 21 0,0-21 0,22 22 16,-22-22-16,21 0 0,0-21 15,0 21-15,0-21 16,0 0-16,1 0 0,-1 0 0,0 0 16,0 0-16,0 0 0,0-21 0,1 21 15,-22-21-15,21 0 0,0-1 0,-21 1 16,0 0-16,0 0 0,0 0 15,0 0-15,0-22 0</inkml:trace>
  <inkml:trace contextRef="#ctx0" brushRef="#br0" timeOffset="14627.92">14309 3683 0,'0'0'0,"-43"0"15,43-21 16,21 21-31,1 0 0,-1 0 0,0-21 16,0 21-16,0 0 0,0 0 16,22-21-16,-22 21 0,0-22 0,64 1 31,-85 0-31,-21 21 16</inkml:trace>
  <inkml:trace contextRef="#ctx0" brushRef="#br0" timeOffset="14788.83">13504 3577 0,'0'0'0,"-42"0"15,21 0-15,-22 0 0,-20 21 16,42-21 0,0 0-16,-1 0 0</inkml:trace>
  <inkml:trace contextRef="#ctx0" brushRef="#br0" timeOffset="15160.7">16489 3323 0,'0'0'16,"-21"-21"-16,-1 21 0,22-21 16,22 21-1,-1-21 1,0 21-16,21 0 0,-21 0 0,1 0 15,20 0-15,-21 0 0,21 0 16,-20 0-16,20 0 0,-21 0 0,0 0 16,0 0-16,1 0 0,-1 0 0,0 0 15,-42 0 17,0 0-17,-22 0-15,22 0 0,0 0 0,-21 0 16</inkml:trace>
  <inkml:trace contextRef="#ctx0" brushRef="#br0" timeOffset="15593.45">16468 3302 0,'0'0'0,"-22"21"16,1-21-16,0 21 0,0-21 0,21 22 15,-21-22-15,0 21 0,-1 0 16,1-21-16,0 21 0,0 0 0,0 0 16,0 1-16,21-1 0,-22-21 15,22 21-15,0 0 16,0 0-16,22-21 31,-1 0-15,0 0-16,0 0 0,0 0 0,0 0 15,1 0-15,20 0 0,-21 0 16,0 0-16,22 0 0,-22 0 0,0 0 16,21 0-16,-21 0 0,1 0 0,-1 0 15,0 0-15,21 0 0,-21 21 16,1 1-16,-1-1 0,0-21 15,0 21-15,-21 0 0,0 0 0,0 0 16,0 1-16,0-1 0,0 0 0,0 0 16,-21 0-16,21 0 0,-21 1 15,-22-1-15,22 0 0,-21-21 0,21 21 16,-22 0-16,1-21 0,0 0 0,21 21 16,-22-21-16,1 0 0,21 0 0,0 0 15,-22 0-15,22 0 0,0 0 16,0 0-16,0 0 0,-1 0 15,1 0 1,21-21-16,0 0 16,-21 21-16,21-21 0</inkml:trace>
  <inkml:trace contextRef="#ctx0" brushRef="#br0" timeOffset="16192.12">18754 3662 0,'0'0'0,"-22"-42"0,22 20 0,-21 1 16,21 0-16,-21 0 0,21 0 15,0 0-15,0-1 0,0 44 16,0-1 0,0 0-16,0 0 15,0 21-15,0 1 0,0-1 0,0 0 16,0 1-16,0 20 0,0 1 0,0-1 15,-21 22-15,0-22 0,21 22 0,-21 0 16,-22-1-16,22 1 0,-21 0 16,21-1-16,-22 22 0,1 0 0,0-21 15,20 21-15,-20-22 0,21 1 0,-21-22 16,20 1-16,22-1 0,0 1 0,-21-22 16,21 1-16,0-22 0,0 21 0,0-21 15,0-42 1,0 0-16,21 0 0,-21 0 15,0-22-15,0 22 0,0-21 16,0-22-16</inkml:trace>
  <inkml:trace contextRef="#ctx0" brushRef="#br0" timeOffset="16519.91">18203 3789 0,'0'-42'0,"0"84"0,0-127 0,0 43 15,0 0-15,0-1 0,21 22 0,22-21 16,-22-1-16,21 22 0,-21 0 16,22 0-16,20 21 0,-20 0 15,-1 0-15,0 0 0,22 21 0,-22 0 16,0 22-16,1-22 0,-1 21 0,-21 0 16,0 1-16,-21-1 0,0 0 15,0-20-15,0 20 0,-21 0 0,-21 1 16,21-1-16,-22 0 0,1 1 0,-21-1 15,20-21-15,-20 21 0,20-20 0,1-1 16,-21 0-16,20 0 0,22 0 16,-21-21-16,21 0 0,-1 21 0,1-21 15,21-21 1,0 0-16,0 0 0,0 0 16,0-22-16,21 22 0,1-21 0,20 0 15</inkml:trace>
  <inkml:trace contextRef="#ctx0" brushRef="#br0" timeOffset="16799.75">19240 2879 0,'0'0'0,"22"-21"0,-22-1 0,-22 44 16,1-1-1,21 0-15,-21 0 0,0 21 0,21 1 16,-21-1-16,21 22 0,0-1 15,-21 1-15,21-1 0,-22 1 0,22-1 16,-21 1-16,21-1 0,-21-21 16,0 22-16,0-22 0,21 22 0,-21-22 15,-1 0-15,22 1 0,0-22 0,-21 21 16,21-21-16,0 22 0,0-22 16,0 0-16,0 0 15,21-21-15,1 0 0,-1-21 16,0 0-16,0 0 0,0 0 0,22-1 15</inkml:trace>
  <inkml:trace contextRef="#ctx0" brushRef="#br0" timeOffset="18187.25">19706 3747 0,'42'-22'0,"-84"44"0,148-65 16,-85 22-16,21 21 0,-20-21 15,-1 0-15,-21 0 0,0-1 16,0 1-16,0 0 0,0 0 0,0 0 15,0 0-15,-21-1 0,-1 22 16,1 0-16,-21 0 0,21 0 16,0 0-16,-22 22 0,22-1 0,0 0 15,-21 0-15,20 0 0,1 22 0,0-22 16,-21 21-16,42-21 0,-21 22 16,-1-22-16,22 0 0,-21 21 15,21-21-15,0 1 0,0-1 0,0 0 0,0 0 16,21 0-1,1-21-15,-1 0 0,0 0 0,0 0 16,0-21-16,0 21 0,1-21 16,-1 0-16,21 0 0,-21 21 0,0-22 15,1 1-15,-1-21 0,0 21 0,0 0 16,0-1-16,-21-20 0,0 21 0,0 0 16,21 0-16,-21-1 0,0 1 15,0 42 1,0 1-1,0-1-15,0 0 0,0 0 0,0 0 16,22 0-16,-22 1 0,0-1 16,0 0-16,21 0 0,0 0 15,0 0-15,0-21 0,0 22 16,1-22-16,-1 0 0,0 0 16,0 0-16,21 0 0,-20 0 0,-1 0 15,0-22-15,21 22 0,-21-21 16,1 0-16,-1 21 0,0-21 0,0-21 15,0 20-15,-21 1 0,21 0 0,1-21 16,-1 21-16,-21-1 0,21-20 0,0 21 16,0 21-16,-21-21 0,21 21 15,1 0-15,-1 0 16,0 0-16,0 0 16,0 0-16,-21 21 15,21-21-15,1 21 16,-1-21-1,0 0-15,0 0 16,-21-21 0,0 0-1,0 0-15,0-1 0,0 1 16,-21 21-16,21-21 16,-21 0-16,0 21 15,-1 0-15,1 0 16,21 21-16,-21 0 0,0 0 0,0 1 15,0-1-15,21 0 0,-22 0 0,1 0 16,0 0-16,21 22 0,0-22 0,-21 0 16,21 0-16,-21 22 0,21-22 15,0 0-15,0 0 0,0 0 0,0 0 16,21-21-16,0 22 0,0-1 0,0-21 16,1 0-16,-1 21 0,21-21 0,-21 0 15,22 0-15,-1 0 0,0 0 16,-21 0-16,22 0 0,-1-21 0,0 21 15,-20-21-15,20-1 0,0 1 16,-21 0-16,1-21 0,20 21 0,-21-1 16,0-20-16,0 0 0,1 21 0,-22-22 15,21 22-15,0 0 0,-21 0 16,0 0-16,-21 21 31,0 21-31,21 0 0,0 0 16,-22 0-16,1 0 0,21 1 15,-21-1-15,21 21 0,0-21 16,0 0-16,0 1 0,0-1 0,0 0 0,0 0 16,0 0-16,0 0 15,0 1-15,21-1 16,0-21-16,1 0 16,-1 0-16,0 0 0,21 0 0,-21 0 15,22 0-15,-22-21 0,21 21 0,1-22 16,-22 1-16,21 0 0,0 0 15,-20 0-15,20 0 0,0-1 0,-21-20 16,1 21-16,-1-21 0,0 20 0,0-20 16,0 21-16,-21 0 0,0 0 0,0-1 15,-21 22 1,0 0-16,0 22 16,0-1-16,-1-21 0,22 21 15,0 0-15,0 0 0,0 0 0,0 1 16,0-1-16,0 0 0,0 0 15,22 0-15,-1 0 0,-21 1 0,21-1 16,0 0-16,0 0 0,0 0 16,-21 0-16,22 1 0,-22-1 15,0 0 1,-22-21-16,1 0 16,0 0-16,0 0 0,0 0 0,-22 0 15,22 0-15,0 0 0,-21 0 0,21 0 16,-22 0-16,22 0 0,0 0 0,0 0 15,0-21-15</inkml:trace>
  <inkml:trace contextRef="#ctx0" brushRef="#br0" timeOffset="25283.66">1968 7006 0,'0'0'0,"-21"0"0,21-21 15,-21 0-15,0 0 16,21 0-16,0-1 0,0 1 16,0 0-16,0 0 0,0 0 15,0 0-15,0-1 0,0 1 0,0 0 16,21 21-16,0 0 0,0 0 15,22 0-15,-22 0 0,0 21 16,21-21-16,1 43 0,-22-22 0,21 0 16,1 21-16,-22 1 0,0-22 0,21 21 15,-42 0-15,21 1 0,-21 20 16,0-20-16,0-1 0,0 21 0,-21-20 16,0 20-16,-21-20 0,-1-1 0,1 0 15,0 1-15,21-1 16,-22-21-16,1 21 0,0-20 0,-1-1 15,22-21-15,-21 21 0,21-21 0,-22 0 16,22 0-16,0 0 0,0-21 16,0 0-16,21-1 0,0 1 0,-22 0 15,22-21-15,0 21 0,0-22 0,0 1 16,0 21-16,0-22 0,0 22 16,0 0-16,0 0 0,22 21 0,-1 0 15,0 0-15,21 0 0,-21 21 16,1 0-16,-1 0 0,0 1 15,0-1-15,0 21 0,22-21 0,-22 0 16,0 1-16,0 20 0,0-21 16,-21 0-16,21 0 0,1-21 15,-1 22-15,0-1 0,-21 0 16,21-21-16,0 0 0,-21-21 47</inkml:trace>
  <inkml:trace contextRef="#ctx0" brushRef="#br0" timeOffset="25459.56">2730 7324 0,'0'-21'16,"22"21"46,-1 0-46,0 0-16</inkml:trace>
  <inkml:trace contextRef="#ctx0" brushRef="#br0" timeOffset="26131.63">4233 6879 0,'-21'0'0,"42"0"0,-63-21 0,21 0 0,0 0 16,-1 21-16,1 0 0,21-21 15,-21 21 1,21 21-16,0 0 0,0 0 0,0 21 15,0-20-15,0 20 0,0 0 0,0 22 16,0-22-16,0 0 0,0 22 16,0-22-16,0 1 0,0-1 15,-21 0-15,21-21 0,0 22 0,0-22 16,0 0-16,0 0 0,0-42 31,0 0-15,21 0-16,0 0 0,-21-1 0,0 1 15,21-21-15,1 21 0,-22-22 0,21 22 16,0-21-16,-21 21 0,21 0 0,0-1 16,-21 1-16,21 21 0,1 0 0,-1 0 15,-21 21 1,0 1-16,21-1 0,0 0 0,-21 0 16,0 0-16,0 0 0,21 22 0,-21-22 15,21 0-15,1 0 0,-22 0 0,21 1 16,0-1-16,0-21 0,0 0 15,0 0-15,22 0 0,-22 0 0,21 0 16,-21 0-16,22-21 0,-1 21 0,0-22 16,-20 1-16,20 0 0,-21-21 15,21 21-15,-20-1 0,-22-20 0,0 0 0,0 21 16,0-22-16,0 1 0,0 21 16,-22-22-16,1 1 0,-21 0 0,21 21 15,0-22-15,-22 22 0,22 0 16,0 0-16,0 21 0,0 0 0,-1 0 15,1 0 1,21 21-16,0 0 0,0 0 0,0 22 16,0-22-16,0 0 0,0 0 15,21 0-15,-21 0 0,22 1 0,-1-22 16,0 21-16,0 0 0,0-21 16,22 0-16</inkml:trace>
  <inkml:trace contextRef="#ctx0" brushRef="#br0" timeOffset="26631.34">5376 6879 0,'0'0'0,"0"-42"0,0 21 0,0 0 15,0-1-15,-21 22 16,0 0-16,0 0 16,21 22-16,-21-1 0,21 21 0,0-21 15,-22 0-15,22 22 0,-21-22 0,21 21 16,0 1-16,0-22 0,-21 21 0,21 0 15,-21 1-15,21-1 0,0 0 16,0-20-16,0-1 0,0 21 0,0-21 16,0 0-16,0 1 15,0-44 1,0 1-16,0 0 16,-21 0-16,21-21 0,0 20 15,0-20-15,0 21 0,0-21 0,0-1 16,21 1-16,-21-22 0,21 22 0,0 0 15,0-1-15,1 1 0,20 0 0,-21-1 16,21 22-16,-20 0 0,20 0 0,-21 21 16,21 0-16,-20 0 0,20 0 15,-21 21-15,0 0 0,0 0 0,1 1 16,-1 20-16,0-21 0,-21 21 16,21-20-16,-21 20 0,0 0 0,0 1 15,0-1-15,0 0 0,0 1 0,0-22 16,0 21-16,0-21 0,0 22 15,0-22-15,0 0 0,0 0 0,0 0 16,0 0-16,-21-21 16,0 0-1,21-21-15,-21 0 0,-1 0 16,1 0-16,21 0 16,-21-1-16</inkml:trace>
  <inkml:trace contextRef="#ctx0" brushRef="#br0" timeOffset="26806.24">5313 7112 0,'0'0'0,"-21"0"0,-1 0 16,44 0 15,20 0-15,-21-21-16,0 21 0,0 0 0,1 0 16,20-21-16,-21 21 0,21 0 0,-20 0 15,20-21-15,-21 21 0,21-22 0,-20 22 16,20-21-16,0 0 0,1 21 0,-1-21 15,0 0-15</inkml:trace>
  <inkml:trace contextRef="#ctx0" brushRef="#br0" timeOffset="27056.1">6265 6773 0,'0'-21'0,"0"42"0,0-63 0,-21 42 31,0 21-31,21 0 16,0 1-16,0-1 0,-21 0 15,21 21-15,-21-21 0,21 22 0,-22-22 16,22 21-16,0-21 0,0 22 0,0-1 16,-21-21-16,21 22 0,0-22 0,-21 21 15,21-21-15,0 0 0,0 1 0,0-1 16,0 0-16,0 0 0,0 0 0,21-21 47,-21-21-47,0 0 15,0 0-15,0 0 0</inkml:trace>
  <inkml:trace contextRef="#ctx0" brushRef="#br0" timeOffset="27286.97">6181 6964 0,'0'0'0,"0"-42"0,0 20 16,21 1-16,0-21 0,0 21 0,-21 0 16,21-1-16,0 1 0,1 21 0,-22-21 15,21 21-15,21 0 0,-21 0 0,0 0 16,1 0-16,-1 0 0,0 21 0,0 0 15,0-21-15,-21 22 16,21-1-16,-21 0 0,0 0 0,0 0 16,0 0-16,0 1 0,-21-1 0,0 0 15,0 0-15,0 0 0,0-21 0,-1 21 16,1 1-16,-21-22 0,21 21 0,0-21 16,-1 0-16,1 0 0,0 0 15,0 0 1</inkml:trace>
  <inkml:trace contextRef="#ctx0" brushRef="#br0" timeOffset="27775.69">7895 6541 0,'0'0'0,"0"-22"0,0 1 15,0 0-15,0 0 0,21 21 16,-21-21-16,21 0 0,1 21 0,-1-22 16,21 1-16,-21 21 0,22-21 0,-1 21 15,0-21-15,22 21 0,-22 0 16,0-21-16,22 21 0,-22 0 0,1-21 15,-1 21-15,0 0 0,1 0 0,-22-22 16,0 22-16,0 0 0,0 0 16,0 0-16,-42 0 15,0 0 1,0 0-16,0 22 0,-22-22 16,22 21-16,-21-21 0,21 0 0,-22 21 15,22-21-15,0 21 0</inkml:trace>
  <inkml:trace contextRef="#ctx0" brushRef="#br0" timeOffset="28019.59">8318 6392 0,'0'0'0,"0"22"32,0 20-17,0-21-15,0 0 0,0 22 0,0-22 16,0 21-16,0 0 0,0 1 0,0-1 15,-21 0-15,21 1 0,-21-1 0,21 0 16,-21 1-16,21-22 0,0 21 0,-21-21 16,21 22-16,0-22 0,0 0 0,0 0 15,0 0-15,0 1 16,21-22-16,0 0 16,0 0-16,0-22 0,1 22 0,-1-21 0,21 0 15</inkml:trace>
  <inkml:trace contextRef="#ctx0" brushRef="#br0" timeOffset="28331.88">8869 6752 0,'0'0'16,"21"-21"-1,-42 21 1,0 0-16,-1 21 0,1-21 0,0 21 16,0 1-16,0-1 0,0 0 0,-1 0 15,22 0-15,0 0 0,0 1 0,0-1 16,0 0-16,0 0 0,22-21 15,-1 0-15,0 0 0,0 0 16,21 0-16,-20 0 0,20 0 16,-21 0-16,21-21 0,-20 21 15,-1-21-15,0 0 0,0-1 0,0 1 16,-21 0-16,0 0 0,0 0 0,0 0 16,0-1-16,0 1 0,-21 0 0,0 0 15,0 21-15,0-21 0,-1 21 0,-20 0 16,21 0-16,-21 0 0,-1 0 0,1 0 15,21 0-15,-22 21 0,1-21 0,0 21 16,21-21-16,-1 0 16,1 21-16</inkml:trace>
  <inkml:trace contextRef="#ctx0" brushRef="#br0" timeOffset="28827.6">10583 6731 0,'0'0'0,"0"-21"0,0 0 15,64-43 1,-43 43-16,0 0 0,0 0 0,0 0 16,1-22-16,-1 22 0,0 0 0,0 0 15,0 21-15,-21-21 0,0 42 16,0 0-16,0 0 16,0 21-16,-21 1 0,0-1 0,21 22 15,-21-1-15,0-21 0,21 22 0,-22-1 16,22 1-16,0 21 0,-21-22 0,21 22 15,-21-1-15,21-20 16,-21 21-16,21-1 0,0 1 0,-21 0 16,0 20-16,-1-20 0,22 0 0,0-1 15,-21 1-15,21-21 0,-21 20 0,21-20 16,0-1-16,0-20 0,0-1 0,0 0 16,0-21-16,0 1 0,0-1 0,0-42 31,0-1-31,0 1 0,0 0 0,0-21 15,21-1-15,0 1 0,-21-21 0,0 20 16,0-20-16,22-1 0,-22-20 16</inkml:trace>
  <inkml:trace contextRef="#ctx0" brushRef="#br0" timeOffset="29107.53">10604 6964 0,'0'0'15,"-21"-64"-15,21 22 0,0 0 0,0-22 16,0 22-16,0 0 0,0-1 0,0 1 15,21-22-15,1 22 0,20 0 0,-21 21 16,21-22-16,1 22 0,-1 0 0,0 0 16,22 21-16,-22 0 0,1 0 0,20 0 15,-21 21-15,-20 0 0,20 21 0,-21 1 16,-21-22-16,0 21 0,0 1 16,0-1-16,-42 0 0,21 1 0,-1-1 15,-20-21-15,0 21 0,-1-20 16,1 20-16,0-21 0,-1 0 0,22 0 15,-21 1-15,21-1 0,0-21 0,-1 21 16,1-21-16,42-21 31</inkml:trace>
  <inkml:trace contextRef="#ctx0" brushRef="#br0" timeOffset="30315.7">11176 6879 0,'0'0'0,"42"0"0,-21-21 0,1 21 0,-1-21 16,21 0-16,-21 21 0,0-21 0,1-1 15,-1 1-15,21-21 0,-21 21 0,0 0 16,1-1-16,-1-20 0,-21 21 0,0-21 16,0 20-16,0-20 0,0 0 0,0 21 15,0-22-15,0 22 0,0 0 0,0 0 16,-21 0-16,-1 21 0,1 0 0,0 0 15,0 0-15,0 21 16,21 0-16,-21 0 0,21 0 0,-22 0 16,22 22-16,0-22 0,0 21 15,0-21-15,0 1 0,22 20 0,-1-21 16,-21 0-16,21 0 0,0 1 0,0-1 16,0 0-16,1-21 0,20 21 0,-21-21 15,0 0-15,22 21 0,-22-21 0,0 0 16,0 0-16,21 0 0,-20 0 15,-1 0-15,0 0 0,0 0 0,0-21 16,0 21-16,1-21 0,-1 21 0,0-21 16,0 0-16,0-1 0,-21 1 0,0 0 15,0 0-15,0 0 0,0 0 0,0-1 16,0 1-16,0 0 0,-21 21 31,0 0-31,21 21 16,0 0-16,-21 1 15,21-1-15,0 0 0,0 0 0,0 0 16,0 0-16,0 1 0,21-1 0,0 0 16,-21 0-16,21-21 0,0 21 0,1-21 15,-1 0-15,0 0 0,0 0 0,0 0 16,0 0-16,22 0 0,-22 0 0,21-21 16,-21 0-16,1 0 0,20 21 0,-21-21 15,0-1-15,0 1 0,1 0 0,-1 0 16,0 0-16,0 0 0,-21-1 15,0-20-15,0 21 0,0 0 0,0 0 16,0-1 0,0 44-1,0-1-15,0 0 0,0 0 0,-21 0 16,21 0-16,0 22 0,-21-22 0,21 21 16,-21-21-16,21 1 0,-22-1 0,22 0 15,0 0-15,0 0 0,0 0 0,0 1 16,0-44 15,22 1-15,-1 0-16,0 0 15,-21 0-15,21 0 0,0-1 16,-21 1-16,21-21 0,-21 21 0,0 0 16,22-1-16,-1 22 0,-21-21 0,21 21 15,0 0-15,-21 21 16,0 1-16,0-1 15,21-21-15,-21 21 0,0 0 0,0 0 16,0 0-16,21 1 0,1-22 0,-22 21 16,21 0-16,0-21 0,0 21 15,0-21-15,0 0 0,1 0 0,-1 0 16,0 0-16,0 0 0,0 0 16,0-21-16,-21 0 0,22 21 0,-1-21 15,0-1-15,-21 1 0,21 0 16,-21 0-16,21 0 0,-21-22 0,0 22 15,21-21-15,-21 0 0,0-1 0,0 1 16,22 0-16,-22-1 0,0 1 0,0 0 16,21-22-16,0 22 0,0-1 0,0 1 15,-21 0-15,0 21 0,21-1 0,-21 1 16,0 42 0,0 1-16,0-1 0,-21 0 15,21 21-15,-21-21 0,21 22 16,-21-1-16,0 0 0,21-20 0,0 41 0,0-21 15,-21 1-15,21-1 0,0 0 0,-22 1 16,22-1-16,0 0 0,0 1 16,0-22-16,0 0 0,0 0 0,0 0 15,22 1-15,-1-1 0,0-21 16,0 0-16,0 0 0,0 0 0,1 0 16,-1 0-16,0-21 0,21-1 15,-21 22-15,22-21 0,-1 0 0,-21 0 16,22-21-16,-22 20 0,0 1 15,0-21-15,0 0 0,-21 20 0</inkml:trace>
  <inkml:trace contextRef="#ctx0" brushRef="#br0" timeOffset="30511.58">13102 6160 0,'0'0'0,"0"21"0,21-21 31,0 0-31,1 0 0,-1-21 16,0 21-16,0-22 0,0 22 16,0 0-16,1-21 0,-1 21 0,0 0 15,0-21-15,-21 0 16,-21 21 0,0 0-16,0 0 0</inkml:trace>
  <inkml:trace contextRef="#ctx0" brushRef="#br0" timeOffset="30676.49">12150 6202 0,'0'0'0,"-43"0"0,1 21 0,-43-21 32,64 0-32,0 0 0</inkml:trace>
  <inkml:trace contextRef="#ctx0" brushRef="#br0" timeOffset="31756.64">15917 6075 0,'21'0'16,"-42"0"-16,85-21 0,-43 21 0,21-21 0,1-1 15,-22 22-15,21-21 0,0 0 16,1 0-16,-22 0 0,21 0 0,-21-1 16,1-20-16,-1 21 0,-21 0 15,0 0-15,0-1 0,-21 1 0,-1 0 16,-20 0-16,-21 0 0,20 0 0,-20-1 15,-1 22-15,-20 0 0,20 0 16,1 0-16,-1 0 0,1 22 0,20-1 16,-20 0-16,20-21 0,22 21 0,-21 21 15,42-20-15,0-1 0,0 21 0,0-21 16,21 22-16,0-22 0,22 21 0,-1-21 16,0 22-16,1-1 0,-1-21 0,21 21 15,-20-20-15,-1 20 0,22 0 16,-22 1-16,0-1 0,1-21 0,-1 21 15,-21 1-15,0-22 0,0 21 0,1 1 16,-22-22-16,0 0 0,0 21 16,-22-21-16,1 1 0,-21-1 0,21 0 15,-22 0-15,-20-21 0,21 21 0,-22-21 16,22 0-16,-22 0 0,1 0 0,-1 0 16,1 0-16,-22 0 0,43 0 0,-22 0 15,1-21-15,20 0 0,1-21 0,0 20 16,-1-20-16,22 21 0,0-21 15,0-1-15,21 1 0,0-22 0,0 22 0,0 0 16,0-1-16,0 1 0,0 0 16,0 21-16,21-1 0,0 1 0,0 0 15,1 21-15,20 0 0,-21 0 16,0 0-16,22 0 0,-22 21 0,21 0 16,-21 1-16,0 20 0,22-21 0,-22 21 15,0 1-15,0-1 0,0 0 0,22 22 16,-43-22-16,42 1 0,-42-1 0,21 0 15,0-21-15,1 22 0,-1-22 0,0 21 16,0-21-16,0-21 0,0 22 0,22-22 16,-22 0-16,0 0 0,21 0 15,-20 0-15,20 0 0,0-22 0,1 1 16,-1 0-16,0 0 0,1 0 16,-1 0-16,0-22 0,-21 1 0,22 0 15,-22-1-15,21-20 0,-21 20 0,-21 1 0,22-21 16,-22 20-16,0-20 0,21 20 15,-21-20-15,0 21 0,0-1 0,0 1 16,0 21-16,0 0 0,0-1 0,0 44 31,-21-1-31,21 21 0,-22-21 16,22 22-16,0-1 0,-21 0 0,21 1 16,0-1-16,0 21 0,-21-20 0,21-1 15,-21 22-15,21-22 0,0 0 0,0-21 16,0 22-16,0-22 0,0 21 15,0-21-15,0 1 0,0-1 16,0-42 15,0-1-31,0 1 16,0 0-16,0 0 16,-21 0-16</inkml:trace>
  <inkml:trace contextRef="#ctx0" brushRef="#br0" timeOffset="31924.18">16129 6414 0,'0'-22'16,"21"22"-1,0 0 1,0 0-16,1 0 0,-1-21 0,0 21 16,0 0-16,0 0 0,0 0 0,22-21 15,-22 21-15,21 0 0,-21 0 0,1-21 16,20 21-16,-21 0 0,21-21 0,-20 21 15</inkml:trace>
  <inkml:trace contextRef="#ctx0" brushRef="#br0" timeOffset="33616.47">16700 6265 0,'0'22'47,"0"-1"-32,-21 0-15,21 0 0,0 0 0,0 0 16,0 1-16,0 20 0,0-21 0,0 0 15,0 0-15,0 22 0,0-22 0,0 0 16,0 0-16,0 0 0,0 1 16,21-22-16,1 21 15,-1-21-15,0 0 0,0 0 16,0-21-16,0-1 0,1 1 16,-1 21-16,0-21 0,-21 0 0,21 0 15,0 0-15,0-1 0,-21 1 16,0 0-16,22 0 0,-1 0 0,-21 0 15,0-1-15,0 1 0,21 21 16,-21 21 15,0 1-31,0-1 0,0 0 0,0 0 16,0 0-16,0 0 0,0 1 0,0-1 16,0 0-16,0 0 0,0 0 0,21-21 15,-21 21-15,21-21 0,0 0 0,1 22 16,-1-22-16,0 0 0,0 0 0,0 0 15,22 0-15,-22 0 0,21-22 0,-21 22 16,22-21-16,-22 0 0,21 0 0,-21 21 16,22-21-16,-22 0 0,0-22 15,0 22-15,0 0 0,0 0 16,-21-22-16,22 22 0,-22 0 0,0-21 16,0 21-16,0-1 0,0 1 0,0 0 15,-22 0-15,1 21 0,0 0 0,0 0 16,0 0-16,0 0 0,-1 0 0,1 0 15,-21 21-15,21 0 0,0 0 0,-1 1 16,1-1-16,0 21 0,0-21 0,0 22 16,0-22-16,21 21 0,-22-21 0,22 0 15,0 22-15,0-22 0,0 0 0,0 0 16,22 0-16,-1-21 16,0 0-16,0 0 0,0 0 15,0 0-15,1 0 0,-1 0 0,21-21 16,-21 0-16,0 0 0,1 0 0,-1 0 15,0-1-15,0 1 0,0 0 0,0-21 16,-21 21-16,22-22 0,-22 1 0,0 0 16,0-1-16,21 1 0,-21 0 0,21-1 15,-21-20-15,21 20 0,-21-20 0,0 21 16,0-1-16,21 22 0,-21-21 0,0 21 16,0-1-16,0 44 15,-21-1 1,0 21-16,21-21 0,-21 22 0,0-22 15,21 21-15,0 0 0,-22 1 16,22-1-16,-21 0 0,21 1 0,0-1 16,0 0-16,0 1 0,0-22 0,0 21 15,0 1-15,0-22 0,0 21 0,0-21 16,21 0-16,-21 1 0,22-1 16,-1 0-16,0-21 0,0 0 0,0 0 15,0 0-15,1 0 0,-1 0 0,0 0 16,0-21-16,21 21 0,-20-21 0,20-1 15,-21 1-15,21 0 0,-20 0 0,-1 0 16,0-22-16,0 22 0,-21 0 0,0-21 16,0 21-16,0-22 0,0 22 15,0 0-15,0 0 0,0 0 0,0-1 16,-21 22-16,0 0 0,0 0 16,-1 0-16,1 0 0,21 22 0,-21-1 15,21 0-15,-21-21 0,21 42 0,0-21 16,0 1-16,0-1 0,0 0 15,0 0-15,0 0 0,0 0 0,21 1 16,0-1-16,0-21 0,1 21 0,-1-21 16,21 0-16,-21 0 0,0 0 0,22 0 15,-22 0-15,21 0 0,-21-21 0,22 21 16,-22-21-16,21-1 0,-21 1 0,22 21 16,-22-21-16,0 0 0,0 0 15,0 0-15,1-1 0,-22 1 0,0 0 16,21 21-16,-21-21 0,-21 42 31,-1-21-31,22 21 0,-21 0 16,21 1-16,0-1 0,-21 0 15,0 0-15,21 0 0,-21 0 0,0 1 16,21-1-16,0 0 0,-22-21 16,22 21-16,0-42 31,22 0-31,-1 21 15,-21-21-15,21-1 0,0 1 16,0 0-16,-21 0 0,21 21 0,1-21 16,-22 0-16,21-1 0,0 22 0,-21-21 15,21 21-15,0 0 0,-21 21 32,0 1-32,0-1 15,0 0-15,0 0 0,0 0 16,0 0-16,0 1 0,0-1 0,0 0 15,0 0-15,21-21 0,1 21 0,-1-21 16,0 0-16,0 0 16,0 0-16,0 0 0,1 0 0,-1 0 15,0-21-15,0 0 0,-21 0 16,21 0-16,0-1 0,-21 1 0,22 0 16,-1 0-16,-21 0 0,21-22 0,0 22 15,0-63-15,0 41 0,-21 1 16,0-22-16,22 22 0,-1-21 15,-21 20-15,21 1 0,-21 0 0,0 20 16,0 1-16,0 0 0,-21 42 16,0 0-1,21 22-15,-22-22 0,1 21 0,21 1 16,-21-22-16,0 21 0,21 0 16,-21 1-16,0-1 0,21 0 0,-22 1 15,22-1-15,0-21 0,0 22 0,-21-22 16,21 21-16,0-21 0,0 0 0,0 1 15,0-1-15,0 0 0,21-21 16,1 0-16,-1 0 0,0 0 16,0 0-16,0-21 0,0 21 15,1-21-15,-1-1 0,-21 1 0,0 0 16,0 0-16</inkml:trace>
  <inkml:trace contextRef="#ctx0" brushRef="#br0" timeOffset="33799.62">18627 6160 0,'0'0'0,"0"21"0,21-21 31,0 0-31,0 0 0,21 0 0,-20-21 16,-1 21-16,21-22 0,0 22 0,-20-21 15,20 21-15,-21 0 0,21-21 0,-20 0 16,20 21-16,-21-21 0,21 21 0,-20-21 15</inkml:trace>
  <inkml:trace contextRef="#ctx0" brushRef="#br0" timeOffset="34880">19748 6138 0,'0'0'0,"-42"0"15,21 0-15,0 0 0,21-21 16,21 0 0,0 0-16,21 21 15,-20-21-15,20 0 0,0-1 0,1 1 16,-1-21-16,0 21 0,1-22 0,-1 22 15,0-21-15,1 0 0,-1-1 0,0 1 16,-21 0-16,1-1 0,-1-20 0,-21 20 16,0 1-16,0 0 0,0-1 0,0 1 15,0 0-15,0 21 0,-21-1 16,-1 22-16,1 0 0,-21 0 16,21 0-16,0 22 0,-22 20 0,1 0 15,0 1-15,20 20 0,-20 1 0,0-1 16,-1 1-16,22 20 0,-21 1 15,21-22-15,-22 22 0,22 0 0,0-1 16,0-20-16,0 21 0,21-1 0,0 1 16,0 0-16,0-1 0,0-20 0,0 20 15,0 1-15,0 0 0,0-22 0,0 22 16,0 0-16,0-1 0,0 1 0,0 0 16,0-1-16,0-20 0,0 20 0,0-20 15,-21-1-15,-1 1 0,22-22 0,0 1 16,-21-1-16,21-21 0,0 0 0,0 0 15,21-21-15,1 0 16,-1-21-16,0 0 0,0 0 0,0-21 16,22 20-16,-22-20 0,21 21 15,-21-21-15,0-1 0,22-20 0,-22 20 16,0-20-16,0 21 0,-21-22 0,0-21 16,0 22-16,0-22 0,0 1 0,0-1 15,-21 0-15,0 22 0,0-22 0,-22 0 16,1 22-16,0-1 0,-1 1 0,22 21 15,-21 20-15,21-20 0,0 21 16,-1 21-16,22-21 0,22 21 31,-1 0-31,0 0 16,0 0-16,0 0 0,0-21 0,22-1 16,-22 22-16,0-21 0,21 0 15,1 0-15,-22 0 0,21 0 0,-21-1 16,22 1-16,-22 0 0,21 0 0,-21 0 15,22-22-15,-22 22 0,0 0 0,0 0 16,-21-21-16,21 20 16,-21 1-16,-21 21 31,21 21-31,-21 1 0,0-1 0,21 0 16,-21 0-16,21 0 0,0 0 15,-21 1-15,21-1 0,0 0 0,0 0 0,0 0 16,0 0-16,21 1 15,0-22-15,0 0 0,0 0 16,0 0-16,1 0 0,-1 0 0,21 0 16,-21 0-16,0 0 0,1 0 0,20-22 15,-21 1-15,0 21 0,-21-21 16,0 0-16,0 0 0,0 0 0,0-1 16,0-20-16,0 21 0,0 0 0,0 0 15,-21-1-15,0 1 0,0 21 16,0 0-16,-1 0 0,1 0 0,0 0 15,0 0-15,0 21 0,0 1 0,-1-1 16,1-21-16,0 21 0,21 0 0,0 0 16,0 0-16,0 1 0,0-1 15,0 0-15,21 0 16,0-21-16,1 0 0,-1 0 16,21 0-16</inkml:trace>
  <inkml:trace contextRef="#ctx0" brushRef="#br0" timeOffset="35256.55">20553 6181 0,'0'0'0,"0"-43"16,0 22 0,0 0-16,0 0 0,21 0 15,0 21-15,0-21 0,0 21 0,1 0 16,-1 0-16,0 0 0,0 0 16,0 0-16,0 0 0,1 21 15,-22 0-15,0 0 16,0 0-16,0 0 15,0 1-15,0-1 0,0 0 0,0 0 16,0 0-16,0 0 0,0 1 16,0-1-16,0-42 31,0-1-15,0 1-16,0 0 0,0 0 15,0 0-15,0 0 0,21-22 0,0 22 16,-21 0-16,21 0 0,0 0 15,-21-1-15,0 1 0,21 21 16,-21-21-16,22 21 0,-1 0 16,0 0-1,-21 21 1,21-21-16,-21 21 16,21-21-16</inkml:trace>
  <inkml:trace contextRef="#ctx0" brushRef="#br0" timeOffset="35925.93">21145 6054 0,'0'0'16,"0"21"31,0 0-47,0 0 16,0 0-16,-21 1 0,21-1 15,-21 0-15,21 0 0,0 0 0,0 0 16,0 1-16,0-1 0,0 0 15,0 0 1,0-42 15,0 0-15,0 0-16,0-1 0,0 1 16,0 0-16,0 0 0,21 0 15,0 0-15,1-22 0,-1 22 0,0 0 16,0-21-16,0 20 0,0 1 0,1 0 15,-1 21-15,0-21 0,0 21 16,0 0-16,0 0 0,1 0 16,-22 21-16,21 0 0,-21 0 0,0 1 15,0-1-15,0 21 0,0-21 16,0 0-16,0 1 0,0-1 0,-21 0 16,21 0-16,-22 0 0,22 0 15,0 1-15,-21-1 0,0-21 0,21 21 0,-21-21 16,0 0-1,21-21 1,0 0-16,0-1 16,0 1-16,0 0 15,21 0-15,0 0 0,0-22 0,0 22 16,22-21-16,-22 21 0,21-22 0,1 22 16,-22 0-16,21 0 0,0 0 0,1 0 15,-1 21-15,-21 0 0,22 0 0,-22 0 16,0 21-16,-21 0 0,0 0 0,21 0 15,-21 0-15,0 22 0,0-22 16,0 0-16,0 0 0,0 22 0,-21-22 16,21 0-16,0 0 0,-21 21 0,0-20 15,21-1-15,-22 0 0,22 0 16,0 0-16,0 0 0,0 1 16,22-22 15,-1 0-31</inkml:trace>
  <inkml:trace contextRef="#ctx0" brushRef="#br0" timeOffset="36671.97">5228 8932 0,'0'0'0,"0"-63"16,0 42-16,0 0 0,0-1 15,0 1-15,21 0 0,-21 0 0,21 0 16,-21 0-16,22 21 0,-1-22 16,0 22-1,-21 22-15,0-1 0,21 0 16,-21 21-16,0 1 0,0-22 0,0 21 15,0 0-15,-21 1 0,21-1 16,-21 0-16,21 1 0,0-22 0,-21 21 16,21-21-16,-22 1 0,22 20 0,0-21 15,-21 0-15,21 0 0,0 1 16,0-44 15,21 1-15,1 0-16,-1 0 0,0 0 0</inkml:trace>
  <inkml:trace contextRef="#ctx0" brushRef="#br0" timeOffset="36936.82">5630 9038 0,'0'0'16,"21"0"-16,1 0 16,-22 21-16,21-21 15,0 0 1,0 0-16,0 0 15,0 0-15,-21-21 0,22 0 16,-22 0-16,0 0 16,-22 21-16,1 0 15,0-21-15,0 21 16,0 0-16,0 0 0,-1 0 16,1 0-16,21 21 0,0 0 31,21-21-16,1 0-15,-1 0 0,0 0 0</inkml:trace>
  <inkml:trace contextRef="#ctx0" brushRef="#br0" timeOffset="37211.66">6646 8382 0,'0'0'15,"-21"0"-15,0 0 0,0 0 0,0 0 16,-1 0-16,1 0 0,0 21 0,21 0 16,0 1-16,-21 20 0,21-21 0,-21 21 15,21 1-15,0-1 0,-21 22 0,21-22 16,0 21-16,0-20 0,0 20 16,0-20-16,0-1 0,0 0 0,0 1 15,0-1-15,0-21 0,0 21 0,0-20 16,0-1-16,0 0 0,0 0 15</inkml:trace>
  <inkml:trace contextRef="#ctx0" brushRef="#br0" timeOffset="37624.26">6223 8805 0,'-21'-63'0,"42"126"0,-42-168 0,21 62 16,0 1-16,0 0 0,0-1 0,0 22 15,0-21-15,21 21 0,-21-1 16,21 1-16,21 21 0,-20 0 0,20 0 16,0 0-16,1 0 0,-1 0 15,21 21-15,-20 1 0,20 20 0,-20-21 0,-1 21 16,0 1-16,1-1 16,-22 0-16,21 1 0,-21-1 0,0 22 15,1-22-15,-1 0 0,-21 1 0,0-1 16,0 0-16,21-21 0,-21 1 0,0-1 15,0 0-15,0 0 0,0-42 32,0 0-32,0 0 15,0-22-15,0 22 0,0-21 0,0-1 16,21 1-16,-21-21 0,21 20 0,0-20 16,-21-1-16,22 22 15,-1-22-15,0 1 0,0 21 0,0-22 16,0 22-16,1 21 0,-1-1 0,-21 1 15,0 0-15,21 0 0,0 21 16,-21 21-16,0 0 16,0 0-16,0 1 0,21-1 0,-21 0 15,0 21-15,0 1 0,0-1 0,0 0 16,0 1-16,0-1 0,0 0 0</inkml:trace>
  <inkml:trace contextRef="#ctx0" brushRef="#br0" timeOffset="38906.85">7514 9059 0,'0'0'0,"21"0"0,0 0 16,1 0-16,-1 0 0,0-21 16,0 0-16,0 0 0,-21 0 15,0 0-15,0-22 0,21 22 0,-21-21 16,0 21-16,0-22 0,0 1 0,0 21 16,-21 0-16,0-1 0,21 1 15,-21 21-15,0 0 0,0 0 16,-1 21-16,1 1 0,0-1 0,0 21 15,0-21-15,0 22 0,-1-1 0,1 0 16,21 1-16,0-1 0,-21-21 16,21 21-16,0-20 0,0 20 0,0-21 15,0 0-15,0 0 16,21-21-16,0 0 0,1 0 16,-1 0-16,0 0 0,0 0 0,0-21 15,0 0-15,22 0 0,-22 0 0,0 0 16,0-1-16,0 1 0,1-21 15,-1 21-15,0-22 0,0 22 0,-21-21 16,0 0-16,0 20 0,0 1 0,0 0 16,0 0-16,0 42 31,0 0-31,0 0 0,0 1 0,-21 20 16,21-21-16,0 21 0,0-20 0,0-1 15,0 21-15,0-21 0,0 0 16,0 1-16,21-1 0,0 0 0,0-21 15,1 0-15,20 21 0,-21-21 16,21 0-16,-20 0 0,20 0 0,-21-21 16,21 0-16,-20 21 0,20-21 0,-21-1 15,0 1-15,22 0 0,-22 0 16,-21-21-16,21 20 0,0-20 0,0 0 0,-21 21 16,0-22-16,0 1 0,0 21 15,0 0-15,0-1 0,0 1 16,0 42-1,0 1-15,-21 20 0,21-21 16,0 21-16,-21 1 0,21-22 16,-21 21-16,21 1 0,0-1 15,0-21-15,0 21 0,0-20 0,0-1 16,0 21-16,0-21 0,0 0 16,0-42 15,21 0-31,0 21 15,-21-42-15,21 21 0,0-1 0,-21-20 16,22 0-16,-1-1 0,-21 1 0,21 0 16,0 21-16,0-22 0,-21 22 0,21 0 15,-21 0-15,22 0 0,-1 21 16,0 0 0,-21 21-16,21 0 0,-21 0 15,0 0-15,0 0 0,21 1 0,-21-1 16,21 21-16,-21-21 0,0 0 0,0 1 15,22-1-15,-22 0 0,21 0 0,-21 0 16,21 0-16,-21 1 16,21-22-1,0 0-15,-21-22 16,0 1-16,21 0 0,1 0 16,-1 0-16,-21 0 0,21-22 0,0 22 15,0 0-15,-21-21 0,21 20 16,1 1-16,-1 0 0,0 0 0,-21 0 15,0 0-15,21 21 0,0 0 16,-21 21 0,0 0-16,0 0 0,0 0 15,0 0-15,0 1 0,0-1 0,0 21 16,0-21-16,21 0 0,1 1 0,-1-1 16,-21 0-16,21 0 0,0 0 15,0-21-15,0 21 0,22-21 16,-22 0-16,0 0 0,0 0 0,22 0 0,-22 0 15,0 0-15,0 0 0,0-21 16,22 0-16,-22 0 0,0 0 0,0 0 16,-21-1-16,21 1 0,0-21 15,-21 21-15,22-22 0,-22 1 0,0 21 16,0-21-16,0 20 0,0 1 0,0 0 16,-22 21-16,1 0 15,0 0-15,0 0 0,21 21 0,-21 0 16,21 1-16,-21-1 0,21 21 0,0-21 15,0 22-15,0-22 0,0 21 16,0-21-16,21 0 0,0 22 0,0-22 16,21 0-16,-20 0 0,20-21 0,-21 21 15,21-21-15,-20 0 0,20 0 16,-21 0-16,0 0 0,0 0 0,1-21 16,-1 0-16,0 0 0,0 21 0,0-21 15,0 0-15,1-1 0,-22 1 0</inkml:trace>
  <inkml:trace contextRef="#ctx0" brushRef="#br0" timeOffset="39683.92">5292 10351 0,'0'0'0,"0"-22"0,0 1 16,0 0-16,0 0 0,0 0 15,0 0-15,21-1 0,0 1 16,0 0-16,0 0 0,0 21 16,22-21-16,-22 0 0,0 21 0,21 0 15,-20 0-15,20 0 0,0 0 16,1 21-16,-22 0 0,21 0 0,-21 21 16,0-20-16,1 20 0,-22 0 0,0 1 15,0-1-15,0 0 0,-22 1 0,1-22 16,-21 21-16,0 0 0,-1-20 15,1 20-15,0-21 0,-1 0 0,22 0 16,-21 1-16,21-22 0,-1 0 0,1 0 16,0 0-16,0 0 0,0 0 0,21-22 15,0 1-15,0 0 16,0 0-16,0 0 0,0 0 0,0-22 16,0 22-16,0-21 0,0 21 0,0-1 15,0 1-15,0 0 0,21 21 16,0 0-1,0 21-15,0 0 0,1 1 0,-1-1 16,21 0-16,-21 21 0,0-21 0,22 1 16,-22 20-16,21-21 0,-21 0 0,1 0 15,-1 1-15,0-1 0,0 0 0,-21 0 16,0 0-16,21-21 0,0 0 16,-21 21-16,22-21 15,-1 0 1,0-21-16,-21 0 15,21 0-15,0 0 0,-21 0 0</inkml:trace>
  <inkml:trace contextRef="#ctx0" brushRef="#br0" timeOffset="39823.83">6075 10583 0,'0'0'0,"21"-21"16,0 21 46,0 0-62,0 0 16,1 0-16,20 0 0</inkml:trace>
  <inkml:trace contextRef="#ctx0" brushRef="#br0" timeOffset="40788.8">7281 10414 0,'0'0'0,"21"-21"0,-21 0 0,0 0 0,0-1 16,0 1-16,0 0 0,0 0 0,-21-21 16,0 20-16,21 1 0,-21 0 0,0 0 15,-22 21-15,22 0 0,0 0 16,-21 0-16,21 0 0,-22 0 0,22 21 16,0 0-16,-21 0 0,20 1 0,1 20 15,0 0-15,0 1 0,0-1 16,21 0-16,0 1 0,0-1 0,0 0 15,0 1-15,0-22 0,0 21 16,0-21-16,0 0 0,21-21 0,0 22 16,0-22-16,0 0 0,1 0 0,20 0 15,-21-22-15,0 22 0,22-21 0,-22 0 16,21 0-16,-21-21 0,0 20 0,1-20 16,-1 21-16,0-21 0,0 20 15,0-20-15,0 0 0,-21 21 0,0-22 16,0 22-16,0 0 0,0 0 15,0 0-15,0 42 16,0 0-16,-21 0 16,21 0-16,0 22 0,-21-1 15,21 0-15,0-21 0,0 22 0,0-1 16,0 0-16,0-20 0,0 20 0,21-21 16,0 0-16,1 0 0,-1 1 0,0-1 15,21-21-15,-21 0 0,22 0 0,-1 0 16,0 0-16,22 0 0,-22 0 15,1 0-15,-1-21 0,21-1 0,-20 1 16,-1 0-16,0 0 0,1 0 16,-22 0-16,21-22 0,-21 22 0,1-21 0,-1-1 15,-21 1-15,0 21 0,0-21 16,0-1-16,0 22 0,-21-21 0,-22 21 16,22-1-16,0 22 0,-21 0 15,20 0-15,-20 0 0,0 0 0,21 22 16,-22-1-16,22 0 0,-21 0 0,21 21 15,-1 1-15,1-22 0,0 21 0,21 1 16,-21-22-16,21 0 0,0 21 0,0-21 16,0 1-16,21-22 0,0 21 15,0-21-15,1 0 0,-1 0 0,0 0 16,0 0-16,21 0 0,-20 0 0,-1 0 16,21-21-16,-21 21 0,0-22 0,1 22 15,-1-21-15,0 21 0,0 0 16,0 0-16,0 0 15,1 0-15,-1 21 16,-21 1-16,21-1 0,0 0 0,-21 21 16,21 1-16,0-22 0,-21 42 0,0-20 15,0-1-15,0 0 0,0 22 0,0-1 16,0-20-16,0 20 0,0 1 0,0-1 16,0-21-16,0 22 0,0-22 15,0 22-15,0-22 0,0 0 0,0-20 16,-21 20-16,21-21 0,0 0 0,0 0 15,-21 1-15,0-22 0,0 0 0,21 21 16,-21-21-16,-1 0 0,1 0 16,0 0-16,0 0 0,0 0 0,0-21 15,-1-1-15,1 22 0,21-21 0,-21 0 16,0 0-16,0 0 0,21 0 0,0-22 16,0 22-16,0-21 0,0-1 0,21 1 15,0 0-15,21-22 0,-20 22 16,20-22-16</inkml:trace>
  <inkml:trace contextRef="#ctx0" brushRef="#br0" timeOffset="41119.61">8678 10372 0,'0'-21'16,"0"-1"-1,21 22 1,-21-21-16,22 0 0,-1 21 0,0-21 15,0 21-15,0-21 0,0 0 0,1-1 16,-1 22-16,0-21 0,0 0 0,-21 0 16,0 0-16,0 0 0,0-1 15,-21 22-15,0 0 16,0 0-16,-1 0 0,1 22 0,-21-1 16,21 0-16,-22 0 0,22 0 0,0 22 15,0-22-15,0 21 0,21 0 16,-21-20-16,21 20 0,0 0 0,0-21 15,0 1-15,21 20 0,0-21 0,21 0 16,-21-21-16,1 21 0,20-21 16,-21 0-16,21 0 0,-20 0 0,20 0 15,-21 0-15,21 0 0,-20 0 0,-1 0 16,0 0-16</inkml:trace>
  <inkml:trace contextRef="#ctx0" brushRef="#br0" timeOffset="41853.99">5630 12023 0,'0'0'16,"-21"0"-16,0 0 0,0-21 0,0 21 0,-1-22 15,1 22-15,21-21 16,-21 21-16,21-21 0,0 0 16,21 21-16,0-21 15,1 0-15,20 21 0,-21 0 0,21 0 16,1 0-16,-1 0 0,0 21 16,-20 0-16,20 0 0,0 0 15,-21 0-15,-21 22 0,0-22 0,0 0 16,0 21-16,0-20 0,0-1 0,-21 21 15,0-21-15,0 0 0,-21 1 0,20-1 16,-20 0-16,21 0 0,-21-21 16,20 21-16,1-21 0,0 21 0,0-21 15,0 0-15,21-21 16,0 0-16,0 0 16,21 0-16,0 21 15,0 0-15,0 0 16,22 0-16,-22 0 0,0 0 0,0 0 15,22 0-15,-22 21 0,21 0 0,-21 0 0,22 0 16,-22 1-16,0-1 0,0 0 16,-21 0-16,0 0 0,0 22 0,0-22 15,-21 0-15,0 0 0,0 0 16,-22 0-16,1 1 0,0-1 0,-1 0 16,1 0-16,0 0 0,-22 0 0,22-21 15,-1 0-15,22 22 0,-21-22 0,21 0 16,0 0-16,-1 0 0,1 0 15,21-22-15,0 1 16,0 0-16,21 0 0,1 0 16,-1 21-16,0-21 0,21-1 0,1 1 15,-22 0-15</inkml:trace>
  <inkml:trace contextRef="#ctx0" brushRef="#br0" timeOffset="42031.89">6265 12340 0,'0'0'15,"21"0"-15,-42 0 32,42 0 15,1 0-47,-1 0 0,21 0 15,-21 0-15,22 0 0,-1 0 16</inkml:trace>
  <inkml:trace contextRef="#ctx0" brushRef="#br0" timeOffset="42943.37">7366 12383 0,'0'0'0,"21"-22"0,-21 1 15,0 0-15,0 0 0,0 0 16,0 0-16,0-1 0,0 1 0,-21 0 15,0 0-15,0 0 0,-22 0 0,22-1 0,0 1 16,-21 0-16,20 21 0,1 0 16,-21 0-16,21 0 0,-22 0 0,22 21 15,0 0-15,-21 1 0,21-1 16,-1 21-16,1-21 0,0 22 0,21-1 16,0-21-16,0 21 0,0-20 0,0 20 15,0-21-15,0 21 0,0-20 0,21-1 16,0 0-16,-21 0 0,43-21 0,-22 21 15,0-21-15,0 0 0,22 0 16,-22 0-16,0 0 0,21 0 0,-21-21 16,1 21-16,20-21 0,-21 0 0,0 0 15,0-1-15,1 1 0,20 0 16,-21-21-16,0 21 0,0-22 0,1 1 16,-1 0-16,-21-1 0,0 1 0,21 0 15,-21-22-15,0 22 0,0-22 0,0 22 16,0 0-16,0-1 0,0 22 15,-21 0-15,21 0 0,0 0 0,-21 21 16,-1 21 0,22 0-16,0 0 0,0 21 0,0 1 15,0-1-15,0 0 0,0 1 0,0 20 16,0-20-16,0-1 0,0 0 16,0 1-16,0-1 0,0 0 15,0-21-15,0 22 0,0-22 0,0 0 16,0 0-16,22 0 0,-1 1 0,0-22 15,0 0-15,0 0 0,0 0 0,1 0 16,-1 0-16,21 0 0,-21 0 0,22 0 16,-22-22-16,0 1 0,21 0 0,-21 0 15,22 0-15,-22 0 0,0-1 16,0 1-16,-21 0 0,0-21 0,0 21 16,0-1-16,0-20 0,0 21 0,0 0 15,0 0-15,-21 21 16,21 21-1,-21 21-15,21-21 0,-21 0 16,21 1-16,0 20 0,0-21 0,0 0 16,0 22-16,0-22 0,0 0 15,0 0-15,0 0 0,21 0 16,0-21-16,0 0 0,22 0 0,-22 0 16,0 0-16,21 0 0,-21 0 0,1 0 15,20 0-15,-21-21 0,0 0 0,22 21 16,-22-21-16,0 0 0,0 0 15,0-1-15,-21 1 0,0 0 0,0-21 16,0 21-16,0-22 0,0 22 0,0-21 16,-21 21-16,21-1 0,-21 1 15,0 0-15,0 0 0,-1 0 0,1 21 16,-21 0-16,21 0 0,0 0 0,-1 0 16,1 21-16,0 0 0,0-21 15,0 21-15,21 0 0,-21 1 0,21-1 16,0 0-16,0 0 0,0 0 0,0 0 15,0 1-15,21-22 0,0 0 0,0 0 16,21 0-16</inkml:trace>
  <inkml:trace contextRef="#ctx0" brushRef="#br0" timeOffset="43420.09">8678 11832 0,'0'0'0,"0"-42"0,0-64 15,0 85-15,0 0 0,0 0 0,0-1 16,0 44 0,0-1-16,0 0 0,-21 0 0,21 21 15,-21-20-15,21 20 0,0 0 16,-21 1-16,0 20 0,21-21 0,-22 1 16,22-1-16,0 0 0,0 1 0,-21-1 15,21 0-15,-21 1 0,21-22 0,0 0 16,0 21-16,0-20 0,0-1 15,0 0-15,0-42 32,0 0-17,0-1-15,0 1 0,21 0 16,0 0-16,1 0 0,-1-22 0,0 22 16,0 0-16,21-21 0,-20 21 0,20-1 15,-21 1-15,21 21 0,1-21 0,-22 21 16,0 0-16,21 0 0,-20 0 0,-1 0 15,-21 21-15,0 0 0,0 1 16,0-1-16,0 0 0,0 0 16,-21 0-16,-1 0 0,-20 1 0,21-1 15,-21 0-15,-1 0 0,22-21 16,-21 21-16,21 0 0,-22-21 0,22 22 16,0-1-16,-21-21 0,20 0 0,1 21 15,0-21-15,0 0 16,0 0-16,21 21 0</inkml:trace>
  <inkml:trace contextRef="#ctx0" brushRef="#br0" timeOffset="44327.41">5736 13526 0,'0'0'0,"0"-22"16,0 1-16,0 0 0,0 0 15,0 0-15,-21 0 16,0 21-16,0 21 31,-1 0-31,22 0 0,-21 21 0,21 1 16,0-1-16,-21 0 0,21 1 0,-21-1 15,21 0-15,0 1 0,0-1 16,0 0-16,0-20 0,0 20 0,0-21 16,0 0-16,0 0 0,0 1 15,21-22-15,0 0 0,0 0 16,1 0-16,-1 0 0,0-22 0,0 1 16,0 0-16,22 0 0,-22 0 15,0 0-15,0-1 0,0 1 0,0 0 16,-21 0-16,0 0 0,22 0 15,-22-1-15,0 44 32,0-1-32,0 0 0,-22 0 15,22 0-15,-21 0 0,21 22 0,0-22 16,-21 0-16,21 21 0,0-20 0,-21-1 16,21 0-16,0 0 0,0 0 15,0 0-15,0 1 0,0-1 16,21-21-1,0 0-15,0 0 0,1-21 16,-1-1-16,0 22 0</inkml:trace>
  <inkml:trace contextRef="#ctx0" brushRef="#br0" timeOffset="44588.27">6329 13801 0,'0'21'15,"0"0"-15,0 0 16,21-21 0,0 0-16,0 0 15,-21-21-15,0 0 16,21 21-16,-21-21 0,0 0 16,-21 21-1,0 0 1,0 0-16,0 0 0,0 0 15,-1 0-15,22 21 16,-21-21-16</inkml:trace>
  <inkml:trace contextRef="#ctx0" brushRef="#br0" timeOffset="45215.85">7853 13399 0,'0'-22'0,"0"44"0,-21-65 0,21 22 15,0 0-15,0 0 0,-22 0 16,1 21 0,0 0-16,0 21 0,21 0 15,-21 0-15,0 21 0,-1 1 0,22-1 16,-21 0-16,0 1 0,0-1 0,0 0 15,0 1-15,-1-1 0,1 0 0,21-20 16,-21 20-16,0-21 0,0 0 16,21 0-16,0 1 0,0-1 0,21-21 31,0-21-15,0-1-16,-21 1 0,21-21 0,1 21 15,-1-22-15,0 1 16,0 0-16,0-1 0,0 1 0,1 0 15,-1-1-15,0 1 0,0 0 0,0 21 16,0-1-16,1 1 0,-22 0 0,0 42 16,0 0-16,0 1 15,0 20-15,0-21 0,0 21 16,0 1-16,0-1 0,0 0 0,0 1 16,0-1-16,0 0 0,0 1 0,0-22 15,0 21-15,0-21 0,0 1 16,0-1-16,0 0 0,0 0 0,0 0 15,0 0-15,-22-21 16,1 0-16,-21 0 16,21 0-16,0 0 0</inkml:trace>
  <inkml:trace contextRef="#ctx0" brushRef="#br0" timeOffset="45375.76">7514 13907 0,'-21'0'0,"42"0"0,-42-22 0,0 1 15,21 0-15,21 0 16,0 0-16,0 21 15,0 0-15,22-21 0,-22 21 0,21 0 16,1-22-16,-1 22 0,0-21 0,22 21 16,-22-21-16,22 21 15,-1-21-15,-21 21 0,22 0 0,-22-21 16,1 21-16,-1 0 0,0 0 0,1 0 16</inkml:trace>
  <inkml:trace contextRef="#ctx0" brushRef="#br0" timeOffset="46263.76">8488 13653 0,'0'-22'15,"0"1"1,-21 0-16,-1 21 16,1 0-16,0 0 0,0 0 15,0 0-15,0 21 0,-1-21 0,1 21 16,0 1-16,21 20 0,-21-21 16,21 0-16,-21 22 0,21-22 0,-21 0 15,21 21-15,0-21 0,0 1 0,0-1 16,0 0-16,0 0 15,21-21-15,0 0 0,0 0 16,0 0-16,0 0 16,1-21-16,-1 0 0,0 21 15,0-43-15,0 22 0,0 0 0,1 0 16,-1-21-16,0-1 0,0 1 0,-21 21 16,21-22-16,-21-20 0,21 21 0,-21-1 15,0 1-15,0 0 0,0 20 16,0-20-16,0 21 0,0 0 15,0 0-15,0-1 0,0 44 16,0-1-16,0 0 0,-21 0 16,0 21-16,21-20 0,0 20 0,0 21 15,0-20-15,0-1 0,0 0 16,0 1-16,0-1 0,0 0 0,0 1 16,0-1-16,0-21 0,21 0 0,0 1 15,22-1-15,-22 0 0,21 0 0,-21-21 16,22 0-16,-1 0 0,0 0 0,22 0 15,-22 0-15,1-21 0,20 0 16,-21 0-16,1-1 0,-1 1 0,0 0 16,1-21-16,-1 21 0,-21-22 15,22 22-15,-22-21 0,-21 21 0,0-22 16,0 1-16,0 21 0,0-22 0,0 22 16,0 0-16,-21 0 0,-1 21 15,1 0-15,0 0 0,-21 0 0,21 0 16,-1 21-16,-20 0 0,21 0 0,0 1 15,-22 20-15,22 0 0,0-21 0,0 22 16,21-1-16,0-21 0,-21 22 0,21-22 16,0 21-16,0-21 0,0 0 15,0 1-15,0-1 0,21-21 0,-21 21 16,21-21-16,0 0 0,0 0 0,22 0 16,-22 0-16,0 0 0,0-21 0,22 0 15,-22-1-15,0 1 0,0 0 16,21 0-16,-20 0 0,-22-22 15,21 22-15,0-21 0,-21 0 0,21-1 16,-21 1-16,0 0 0,0-1 0,0 1 16,0 0-16,0-1 0,0 22 0,0-21 15,-21-1-15,21 22 0,-21 0 16,21 0-16,0 42 16,0 0-16,0 22 15,0-22-15,0 21 0,0 0 16,0 1-16,0-1 0,0 0 0,0 22 15,0-22-15,0 1 0,0-1 0,0 0 0,0 1 16,21-1-16,0-21 16,-21 0-16,21 0 0,0 1 0,-21-1 15,22 0-15,-1-21 0,0 0 0,0 0 16,21 0-16,-20 0 0,-1 0 0,21-21 16,-21 21-16,0-21 0,1-1 0</inkml:trace>
  <inkml:trace contextRef="#ctx0" brushRef="#br0" timeOffset="46659.83">9842 13674 0,'0'0'16,"0"-21"-16,0-1 0,0 1 0,0-21 0,0 21 16,0 0-16,0-1 0,22 1 15,-1 0-15,0 0 0,0 0 0,0 21 16,0 0-16,1-21 0,-1 21 16,0 0-16,0 0 0,0 0 15,0 21-15,1 0 0,-22 21 16,21-21-16,-21 1 0,0-1 0,0 21 15,0-21-15,0 22 0,0-22 0,0 0 16,-21 21-16,21-21 0,0 1 0,-22-1 16,1 0-16,0 0 15,21 0-15,0-42 32,0 0-32,0 0 15,0 0-15,0-22 0,21 22 16,0 0-16,-21-21 0,22-1 15,-1 1-15,0 21 0,0-22 0,0 1 16,-21 21-16,21 0 0,1-22 0,-1 22 16,-21 0-16,21 21 15,0 0-15,0 21 16,-21 0-16,0 1 16,0-1-16,0 0 0,0 0 15,21 0-15,-21 0 0,0 1 16,0-1-16</inkml:trace>
  <inkml:trace contextRef="#ctx0" brushRef="#br0" timeOffset="47447.38">10350 13568 0,'0'42'15,"0"1"1,0-128-16,22 170 16,-1-85-16,0 0 15,0 0-15,0-22 0,0 22 0,-21-21 16,22 0-16,-1 0 0,0 0 0,0 0 16,0-1-16,-21 1 0,21 0 0,-21 0 15,0 0-15,0 0 0,0-1 16,-21 22-16,0 0 15,0 0-15,0 22 0,0-22 16,21 21-16,-22 0 0,1 0 0,21 0 16,-21 22-16,21-22 0,0 0 15,0 21-15,0-21 0,0 1 0,0-1 0,0 0 16,0 0-16,0 0 0,0 0 16,21-21-16,0 0 15,1 0-15,-1 0 0,0 0 0,21 0 16,-21 0-16,1 0 0,-1-21 0,0 0 15,0 21-15,0-21 0,0 0 0,1 0 16,-1-1-16,0-20 0,21 21 0,-21 0 16,1-22-16,-1 22 0,-21 0 15,21-21-15,0 21 0,-21-1 0,21-20 16,-21 21-16,0 0 0,-21 21 31,0 0-31,0 21 0,0 0 0,21 0 0,0 0 16,-22 1-16,22-1 0,0 0 15,0 0-15,0 21 0,0-20 16,22-1-16,-1 0 0,0 0 0,0 0 16,0-21-16,0 21 0,1 1 0,-1-22 15,0 0-15,0 21 0,-42-21 47,0 0-47,0 0 0,-1 0 16,1 21-16,0-21 0,0 0 15,0 0-15,0 21 0,21 0 16,21-21 0,0 0-1,0 0-15,0 0 0,0-21 16,22 21-16,-22-21 0,21 21 0,1-21 16,-1 0-16,-21-1 0,21 1 0,-20 0 15,20 0-15,-21 0 0,21 0 0,-20-22 16,-1 22-16,0 0 0,0 0 0,0 0 15,-21-1-15,0 1 0,0 0 16,0 0-16,-21 21 16,0 0-1,0 0-15,0 21 0,21 0 16,0 0-16,0 1 0,-22-1 0,22 0 16,0 0-16,0 0 0,0 0 0,0 1 15,0-1-15,0 0 0,0 0 16,0 0-16,-21-21 0,21 21 0,-21-21 15,0 0-15,0 0 0,0 0 16,-1 0-16</inkml:trace>
  <inkml:trace contextRef="#ctx0" brushRef="#br0" timeOffset="48171.97">15282 8170 0,'21'0'16,"1"0"-16,-1 0 0,21-21 15,0 21-15,1-21 0,-1 0 0,0 21 16,1-21-16,-1 0 0,0 21 16,1-22-16,-1 1 0,-21 21 0,0 0 15,-63 0 1,21 0 0,0 0-16,-22 0 0,1 0 0,0 0 15,-1 0-15,22 0 0,-21 0 16,21 0-16,-22 0 0,22 0 0</inkml:trace>
  <inkml:trace contextRef="#ctx0" brushRef="#br0" timeOffset="48540.75">15303 8065 0,'-21'21'0,"21"0"0,-21 21 15,-21 1 1,21-22-16,21 0 0,-22 0 16,1 0-16,21 0 0,0 1 0,-21-1 15,21 0-15,-21 0 0,21 0 16,21-21 15,0 0-31,0-21 16,1 21-16,-1 0 0,0 0 15,0-21-15,0 21 0,22 0 16,-22 0-16,21 0 0,-21 0 0,22 0 16,-1 0-16,0 0 0,-21 21 0,1 0 15,20-21-15,-42 21 0,0 1 0,0-1 16,0 0-16,0 0 0,0 0 0,-21 0 15,0-21-15,-22 22 0,22-1 0,-21 0 16,-1-21-16,22 21 0,-21-21 0,21 0 16,0 0-16,-1 0 0,1 0 15,0 0-15,0 0 0,0 0 16,21-21 0,21 0-1,0 0-15,0 21 16,0-22-16,22 22 0</inkml:trace>
  <inkml:trace contextRef="#ctx0" brushRef="#br0" timeOffset="48724.65">16171 8424 0,'-21'0'16,"0"0"-1,0 0-15,0 0 0,-1 0 0,1 0 16,42-21 15,1 21-15,20-21-16,-21 21 0,0 0 15,0 0-15</inkml:trace>
  <inkml:trace contextRef="#ctx0" brushRef="#br0" timeOffset="49024.47">16785 7959 0,'0'0'0,"0"-21"0,0-1 16,0 44-1,0-1-15,0 21 0,0 0 16,0 1-16,0 20 0,0-20 16,0 20-16,0 1 0,0-1 0,0 1 15,0-1-15,0 1 0,0-1 0,0 1 16,0 20-16,0-20 0,0-1 15,0 1-15,0-1 0,0 1 0,-21-22 16,21 22-16,-21-22 0,0 0 0,21 1 16,0-1-16,-22-21 0,1 21 0,21-20 15,0-1-15,0-42 32,0-1-32,0 1 0,0 0 0,0 0 0,21 0 15,-21-22-15</inkml:trace>
  <inkml:trace contextRef="#ctx0" brushRef="#br0" timeOffset="49256.35">16700 8721 0,'0'-64'0,"0"128"0,0-191 16,0 63-16,0 1 0,0 20 0,0-20 15,22 21-15,-22-1 0,21 1 0,0 21 16,0 0-16,0-1 0,0 1 0,1 21 16,-1 0-1,0 0-15,0 21 0,-21 1 0,0-1 0,21 0 16,-21 0-16,0 0 0,0 22 15,0-22-15,0 21 0,-21-21 0,0 0 16,21 1-16,-21 20 0,0-21 0,-1 0 16,1 0-16,0 1 0,0-22 0,0 21 15,0 0-15,-1-21 0,1 0 0,21 21 16</inkml:trace>
  <inkml:trace contextRef="#ctx0" brushRef="#br0" timeOffset="50580.06">17293 8001 0,'0'0'0,"0"-42"0,0 21 15,0-1-15,0 1 0,0 0 0,0 42 16,0 0 0,-21 1-16,0-1 0,0 21 0,21 0 15,0 1-15,-22-1 0,1 22 0,21-22 16,-21 0-16,21 1 0,0-1 15,0 0-15,0 1 0,0-1 0,0-21 16,0 21-16,0-20 0,0-1 0,0 0 16,0 0-16,0 0 0,21-42 31,0 21-15,-21-21-16,22 0 0,-1 21 15,0-21-15,0-1 0,0 1 0,0 0 16,1 0-16,-1-21 0,0 42 0,0-22 15,0 1-15,0 21 16,-21 21 0,0 1-16,22-1 15,-22 0-15,0 0 0,0 0 0,0 0 16,0 1-16,21-22 0,-21 21 0,0 0 16,21 0-16,0-21 0,0 0 15,0 0-15,1 0 0,-1 0 16,0 0-16,0 0 0,0 0 15,0 0-15,22-21 0,-22 21 16,0-21-16,0 0 0,0 21 0,1-22 16,-1 1-16,0 0 0,0 0 0,-21 0 15,21 0-15,-21-1 0,21 22 16,-21-21-16,0 42 31,0 1-31,-21-1 0,21 0 16,0 0-16,-21 0 0,21 0 0,0 1 15,0-1-15,0 0 16,21-21 0,0 21-16,1-21 0,-1 0 15,0 0-15,0 0 0,0-21 16,0 21-16,1-21 0,-22 0 16,21 21-16,0-22 0,-21 1 0,0 0 15,21 21-15,-21-21 0,21-21 0,-21 20 16,0 1-16,0 0 0,0 0 15,0 0-15,0 0 0,-21-1 0,0 22 16,0 0-16,0 0 0,-1 0 0,1 0 16,0 0-16,0 0 0,0 0 15,21 22-15,-21-22 16,42 0 0,0 0-1,0 0-15,0 0 0,22 0 0,-22 0 16,0 0-16,0 0 0,0 0 0,22 0 15,-22 0-15,0 0 0,0 0 16,0 21-16,0 0 0,1 0 0,-1 0 16,-21 0-16,0 1 0,0-1 15,0 0-15,0 0 0,0 0 0,0 0 16,0 1-16,0-1 16,-21-21-1,21-21 16,21-1-15,-21 1-16,21 21 0,0-21 0,0 0 16,0 0-16,1 0 0,-1-1 15,0 1-15,0 0 0,-21 0 0,21 21 16,0 0-16,-21-21 0,22 21 0,-1 0 16,-21 21-1,0 0-15,21 0 0,-21 0 16,0 1-16,0-1 15,21 0-15,0 0 16,0-21-16,1 0 0,-1 21 16,0-21-16,0 0 0,0 0 0,0 0 15,1 0-15,-1 0 16,21 0-16,-21-21 0,0 21 0,1-21 16,-1 0-16,0 0 0,0-1 15,0 1-15,-21 0 0,0 0 0,21 0 16,-21 0-16,0-22 0,22 22 0,-22 0 15,0 0-15,0 0 0,-22 21 16,1 0-16,0 0 16,0 21-16,0 0 0,0 0 15,21 0-15,0 0 0,0 1 0,-22-1 16,22 0-16,0 0 0,0 0 0,0 0 16,0 1-16,0-1 15,0 0-15,0 0 16,22-21-16,-1 0 15,0 0-15,0 0 16,0 0-16,22-21 0,-22 21 0,21 0 16</inkml:trace>
  <inkml:trace contextRef="#ctx0" brushRef="#br0" timeOffset="52016.42">19621 8297 0,'0'0'0,"0"-21"0,22-42 15,-22 42-15,-22 21 16,22 21-1,-21 0 1,21 0-16,-21 0 0,21 0 0,-21 1 16,21-1-16,-21 0 0,21 0 0,0 0 15,0 0-15,-21-21 0,21 22 0,-22-1 16,22 0-16,-21-21 0,21 21 0,-21-21 31,42-21 0,0 21-31,-21-21 16,22 0-16,-1-1 0,0 1 16,0 0-16,0 0 0,-21 0 15,21 0-15,1-1 0,-1 22 0,0-21 16,0 21-16,0 0 16,-21 21-16,0 1 15,0-1-15,21-21 0,-21 21 0,0 0 16,0 0-16,0 0 0,0 1 15,22-22-15,-22 21 0,21-21 16,0 0 0,0 0-16,0 0 0,0 0 15,1 0-15,-1 0 16,-21-21-16,21-1 0,0 22 0,-21-21 16,0 0-16,21 21 0,0-21 0,-21 0 15,22 0-15,-22-22 0,0 22 16,21 0-16,0 0 0,-21 0 0,0-1 15,0 44 1,0-1 0,0 0-16,0 0 0,0 0 15,0 0-15,0 1 0,0-1 0,0 0 16,0 0-16,0 0 0,0 0 16,0 1-16,21-22 15,0 0-15,0 0 16,1 0-16,-1 0 0,0 0 0,0 0 15,0 0 1,0-22-16,1 1 0,-1 0 16,0 0-16,-21 0 0,0 0 15,21 21-15,0-43 0,-21 22 0,21 0 16,-21 0-16,22 0 0,-22 42 31,0 0-15,0 0-16,0 0 15,-22 0-15,22 1 0,0-1 16,0 0-16,0 0 0,0 0 16,22-21-16,-1 0 0,0 21 0,0-21 15,0 0-15,0 0 0,1 0 16,-1 0-16,0 0 16,0 0-16,0-21 0,0 0 15,-21 0-15,22 0 16,-22 0-16,21-1 0,-21 1 15,21 0-15,-21 0 0,0 0 16,0 0-16,0 42 31,-21 0-31,21 0 0,0 0 16,-21 0-16,21 1 0,-22-22 16,22 21-16,0 0 0,0 0 15,0 0-15,-21-21 0,21 21 16,0-42 31,0 0-47,0 0 15,0 0-15,0 0 16,21-1-16,-21 1 0,22 0 16,-1 0-16,0 0 0,0 0 0,0 21 15,0-22-15,1 22 0,-1 0 16,0 0-16,0 0 0,0 0 15,-21 22-15,21-1 0,-21 0 16,22 0-16,-22 0 16,0 0-16,0 1 0,0-1 15,0 0-15,0 0 0,-22-21 16,1 0 0,21-21 15,0 0-16,0 0-15,21 21 0,1-22 16,-1 1-16,0 0 0,0 0 0,0 21 16,0-21-16,1 0 0,-1 21 15,0 0-15,0 0 0,0 0 16,-21 21 0,0 0-16,0 0 0,0 0 0,0 0 15,0 1-15,0-1 0,0 0 16,-21 0-16,21 0 0,0 0 15,-21 1-15,21-44 63,0 1-63,0 0 16,0 0-16,21 0 15</inkml:trace>
  <inkml:trace contextRef="#ctx0" brushRef="#br0" timeOffset="52479.15">21272 7811 0,'0'0'0,"22"-43"0,-1-20 16,-21 42-16,0-1 15,0 44 1,0-1-16,0 0 16,0 0-16,0 0 0,-21 22 0,21-22 15,0 21-15,-22 0 0,1 1 0,0-1 16,21 0-16,-21 1 0,21-1 0,0 0 15,0-20-15,-21 20 0,21-21 16,0 0-16,0 22 0,0-22 16,0 0-16,0 0 0,0-42 47,0 0-47,21 21 0,-21-21 15,21-1-15,-21 1 0,21 21 0,0-21 16,1-21-16,-1 21 0,0-1 0,0 1 15,0 0-15,0 21 0,1-21 0,20 21 16,-42-21-16,21 21 0,0 0 0,-21 21 16,0 0-1,0 0-15,0 0 0,0 1 16,0-1-16,0 0 0,-21 0 0,0 0 16,0-21-16,0 21 0,-1 1 0,1-22 15,0 21-15,0-21 0,0 21 16,0-21-16,21 21 0,-22-21 0,44-21 47,-1 21-47,0-21 15,0 21-15</inkml:trace>
  <inkml:trace contextRef="#ctx0" brushRef="#br0" timeOffset="53119.55">21590 8234 0,'21'0'16,"43"-42"-16,-43 42 15,21-22-15,-21 1 0,22 21 0,-22-21 16,21 0-16,-21 0 0,0 0 16,1 21-16,-1-22 0,-21 1 0,0 0 15,-21 42 1,-1 0-16,-20 1 16,21-1-16,0 0 0,0 0 15,-1 0-15,22 22 0,-21-22 0,0 0 16,21 0-16,0 0 0,0 0 15,0 1-15,0-1 0,0 0 0,0 0 16,0 0 0,21-21-16,0 0 15,1 0-15,-1 0 0,0 0 16,0 0-16,0 0 16,0-21-16,1 0 0,-1 21 15,0-21-15,-21 0 0,21-1 0,0 1 16,0 0-16,1-21 0,-1 21 0,0-22 15,0 22-15,0-21 0,0-1 0,-21 22 16,22-21-16,-22 21 0,21 0 0,-21-1 16,0 1-1,0 42 1,0 1-16,0-1 16,0 0-16,0 0 0,0 0 0,0 22 15,21-22-15,-21 21 0,0-21 0,0 0 16,21 22-16,-21-22 0,0 0 15,0 0-15,0 0 0,0 1 0,0-1 16,0 0-16,0-42 47,0 0-47,0-1 0,0 1 16,0 0-16,21 0 0,0-21 15,-21-1-15,22 22 0,-1-21 16,0-1-16,0 1 0,0 0 0,0 21 15,1-1-15,-1 1 0,-21 0 0,21 0 16,0 21-16,-21-21 0,21 21 16,-21 21 15</inkml:trace>
  <inkml:trace contextRef="#ctx0" brushRef="#br0" timeOffset="56020.37">15452 9758 0,'0'-21'0,"0"0"16,21 21-1,-21-22 1,0 1 0,0 0-1,-21 21 1,-1 0-16,1 0 0,0 21 15,-21-21-15,21 21 16,-1 1-16,1 20 0,0-21 0,0 21 16,-21-20-16,20 20 0,1 0 0,0-21 15,21 22-15,-21-1 0,0 0 0,21-20 16,-21 20-16,21-21 0,0 21 0,0-20 16,0-1-16,0 21 0,21-21 0,0 0 15,0-21-15,0 22 0,0-1 16,22-21-16,-22 0 0,21 0 0,1 0 15,-1 0-15,-21 0 0,21-21 0,1-1 16,-22 22-16,21-21 0,-21 0 0,22 0 16,-22 21-16,0-21 0,-21 0 15,0-1-15,0 1 0,0-21 0,0 21 16,0 0-16,0-1 0,-21 1 16,0 0-16,0 21 0,-1-21 0,1 21 15,0 0-15,-21 0 0,21 0 0,-22 0 16,22 21-16,-21 0 0,21 0 0,-22 1 15,22-1-15,0 0 0,0 0 0,21 0 16,0 0-16,0 1 0,-21-1 0,21 0 16,0 0-16,0 0 0,0 0 15,0 1-15,21-22 0,0 21 16,0-21-16,0 0 0,0 0 16,1 0-16,20 0 0,-21 0 15,0-21-15</inkml:trace>
  <inkml:trace contextRef="#ctx0" brushRef="#br0" timeOffset="56315.66">15896 10033 0,'21'0'0,"-42"0"0,21 0 32,0 21-32,21-21 46,0 0-46,1 0 16,-1 0 0,-21-21-16,0 0 15,-21 0 1,-1 21-16,1 0 16,0 0-16,0 0 15,21 21 1,21-21-1,0 0 1</inkml:trace>
  <inkml:trace contextRef="#ctx0" brushRef="#br0" timeOffset="59373.08">17272 9716 0,'21'0'0,"0"0"16,0-22-1,1 22-15,-1-21 0,0 0 16,0 0-16,0 0 0,0 0 0,1 21 16,-1-22-16,0-20 0,0 21 0,0 0 15,-21 0-15,0-1 0,0 1 16,0 0-16,-21 21 0,0 0 0,-21 0 15,20 0-15,-20 0 0,0 0 16,-1 0-16,1 21 0,0-21 0,-1 21 16,1 22-16,0-22 0,-1 21 0,1-21 15,21 22-15,0-22 0,0 21 16,21 1-16,0-22 0,0 0 0,0 21 16,42-21-16,-21 1 0,0-1 0,22-21 15,-1 21-15,-21 0 0,21-21 16,1 21-16,-1-21 0,0 21 0,-20-21 15,20 22-15,64 41 16,-85-63-16,-21 21 0,0 0 16,0 1-16,0-1 0,-21-21 15,0 21-15,-1-21 0,-20 21 0,21-21 16,0 0-16,-22 0 0,22 0 0,0 0 16,-21 0-16,21 0 0,-1 0 15,1 0-15,0 0 0,0 0 16,0-21-16,0 21 0,-1-21 0,1 21 15,21-21-15,-21 21 0,0-22 16,21 44 15,21-22-31,0 21 0,0 0 16,1-21-16,20 0 0,-21 21 0,0-21 16,22 0-16,-1 0 0,-21 0 15,21 0-15,1 0 0,-1 0 0,-21 0 16,22 0-16,-1 0 0,-21 0 15,0 0-15,22-21 0,-22 21 0,0-21 16,0 21-16,0-21 0,-21-1 0,21 22 16,-21-21-16,22 0 0,-22 0 0,21 0 15,-21 0-15,0-1 0,0 1 16,0 0-16,0 0 0,0 0 0,0 0 16,0 42 15,0 0-31,0 0 0,0 0 15,0 0-15,0 1 0,0-1 0,0 0 16,0 0-16,21 0 0,0 0 16,-21 1-16,21-1 0,0-21 15,1 0-15,-1 0 16,0 0-16,0 0 16,0 0-16,0 0 0,1-21 15,-1-1-15,0 22 0,0-21 0,0 0 16,-21 0-16,21 0 0,-21 0 15,0-1-15,0 1 0,0 0 0,0 0 16,0 0-16,0 0 0,0-1 0,0 44 47,0-1-47,0 0 0,0 0 16,0 0-16,0 0 0,0 1 0,0-1 0,0 0 15,0 0-15,0 0 0,22 0 0,-1-21 16,0 22-16,-21-1 0,21-21 15,0 0-15,0 0 0,1 0 0,-1 0 16,0 0-16,21 0 0,-21-21 0,1 21 16,20-22-16,-21 22 0,21-21 0,-20 0 15,-1 0-15,21 0 0,-21 0 16,0-22-16,-21 22 0,0 0 0,0-21 16,0-1-16,0 1 0,0 0 0,0-22 15,0 22-15,0-1 0,0 1 16,0 0-16,0-1 0,0 22 0,0 0 15,0 0-15,-21 21 16,21 21 0,0 21-16,0-20 0,0 20 0,-21-21 15,21 21-15,0 1 0,0 20 0,0-20 16,0-1-16,0 0 0,0-21 0,-21 22 16,21-1-16,0-21 0,-21 0 0,21 22 15,0-22-15,0 0 0,0 0 16,-21-21-16,21-21 31,0 0-15,21 0-16,0 0 0,0 21 15,0-22-15,0 1 0,1 0 0,-1 0 16,0 0-16,0 21 0,21 0 0,-20-21 16,-1 21-16,0 0 0,0 0 0,0 0 15,0 0-15,1 21 0,-1-21 16,-21 21-16,21 0 0,-21 0 15,0 0-15,0 1 0,0-1 16,-21 0-16,0 0 0,-1 0 16,1 0-16,0-21 0,-21 22 0,21-22 15,-1 0-15,1 21 0,0-21 0,0 0 16,0 0-16,0 0 16,42 0 15,0-21-31,0 21 15,0 0-15,22 0 0,-22-22 0,0 22 16,0-21-16,21 21 0,-20-21 0,-1 21 16,21-21-16,-21 0 0,22 21 0,-22-21 15,21-1-15,-21 22 0,0-21 0,1 0 16,-1 0-16,0 0 0,-21 0 16,0-1-16,0 1 0,0 0 0,0 0 15,0 0-15,0 42 31,0 0-31,0 0 16,0 0-16,0 22 0,0-1 0,-21 0 16,21-20-16,0 20 0,0 0 0,0 1 15,0-1-15,0 21 0,0-20 0,0-1 16,0 22-16,-21-22 0,-1 21 0,22-20 16,0 20-16,-21-20 0,0-1 0,0 0 15,21-21-15,0 22 0,-21-22 0,0 0 16,21 0-16,-22 0 0,22 1 0,-21-22 15,0 0-15,0 0 16,0-22 0,21 1-16,0 0 0,0 0 0,0-21 15,0-1-15,0 1 16,0 0-16,0-1 0,0-20 0</inkml:trace>
  <inkml:trace contextRef="#ctx0" brushRef="#br0" timeOffset="59556.97">19029 9546 0,'0'0'16,"0"-21"-1,21 21 32,0 0-47,0 0 0,-21 21 16,21-21-16,1 0 0,-22 21 0,21-21 15,0 22-15,0-22 0</inkml:trace>
  <inkml:trace contextRef="#ctx0" brushRef="#br0" timeOffset="61251.91">19558 9779 0,'0'0'0,"42"-21"15,-21 0-15,-21 0 16,22-1-16,-1 1 0,-21 0 15,21 0-15,-21 0 0,21 0 16,-21-1-16,0 1 0,0 0 16,-21 21-1,0 0-15,0 0 0,-1 0 0,22 21 16,-21 0-16,0 1 0,0-1 0,21 21 16,0-21-16,-21 0 0,21 22 0,0-22 15,0 0-15,0 21 0,0-20 16,0-1-16,0 0 0,21 0 15,0-21-15,0 21 0,0-21 16,1 0-16,-1 0 0,0 0 0,0 0 16,21 0-16,-20 0 0,20-21 0,-21 21 15,21-21-15,1 0 0,-22 0 0,21-1 16,1 1-16,-1 0 16,-21 0-16,21-21 0,1 20 0,-22-20 15,0 21-15,0-21 0,0 20 0,-21 1 16,0 0-16,0 0 0,0 0 0,-21 21 31,0 0-31,0 21 0,21 0 0,-21 0 16,0 22-16,-1-22 0,1 21 0,0-21 15,21 22-15,-21-22 0,21 21 0,0 0 16,0-20-16,0 20 0,0-21 16,0 0-16,0 0 0,0 1 15,21-1-15,0-21 0,0 21 0,1-21 16,-1 0-16,0 0 0,0 0 0,0 0 15,22 0-15,-22 0 0,0-21 0,21 0 16,-21 21-16,1-22 0,-1 1 0,0 0 16,21 0-16,-21-21 0,1 20 0,-1-20 15,-21 0-15,21-22 0,0 22 16,0 0-16,0-22 0,-21 22 0,0-22 16,22 1-16,-1 20 0,-21 1 0,0-21 15,21 41-15,-21-20 0,0 21 0,0 0 16,-21 42-1,0 0-15,21 21 16,-22-20-16,1 20 0,0 0 16,0 1-16,21-1 0,-21 0 0,21 22 15,-21-22-15,21 0 0,0 1 0,0 20 16,0-20-16,0-1 0,0-21 0,21 21 16,-21-20-16,21 20 0,0-21 0,0-21 15,0 21-15,1 0 0,-1-21 0,0 0 16,0 0-16,0 0 0,0 0 0,1 0 15,20 0-15,-21 0 0,0-21 16,0 0-16,22 0 0,-22 0 0,0 0 16,0-1-16,0 1 0,22 0 0,-43 0 15,21 0-15,0 0 0,-21-1 16,21 22-16,-21-21 0,0 42 31,0 1-31,0-1 0,0 0 16,0 0-16,-21 0 0,21 0 15,0 1-15,-21-1 0,21 0 16,0 0-16,0 0 0,0 0 16,21-21-16,0 0 15,0 0-15,1 0 0,-1 0 16,0 0-16,0-21 0,21 21 0,-20-21 16,-1 21-16,0-21 0,0 0 0,0 0 15,22-1-15,-22 1 0,0 0 16,0 0-16,0 0 0,0-22 15,1 22-15,-22 0 0,21 0 16,-21 42 0,0 0-16,-21 0 15,21 1-15,-22-1 0,22 0 16,0 0-16,-21 0 0,21 0 0,0 1 16,0-1-16,0 0 15,0 0-15,21-21 16,1 0-1,-1 0-15,0 0 0,0 0 16,0-21-16,0 0 16,-21 0-16,0-1 15,0 1-15,0 0 0,0 0 0,0 0 16,0 0-16,0-1 0,0 1 16,0 0-16,0 0 0,-21 0 0,21 0 15,-21 21-15,21-22 0,-21 22 16,0 0-16,21-21 15,21 21 1,0-21 0,0 21-16,0 0 0,1 0 0,20-21 15,-21 21-15,21 0 0,-20 0 16,20 0-16,0 0 0,1 0 0,-1 0 16,-21 0-16,21 0 0,-20 21 0,-1 0 15,0 0-15,-21 1 0,0-1 0,0 21 16,0-21-16,0 0 0,0 1 15,0-1-15,0 0 0,0 0 0,-21 0 16,21 0-16,-21 1 0,-1-22 0,22 21 16,-21-21-1,21-21 17,0-1-32,0 1 15,0 0-15,21 0 0,-21 0 16,22 0-16,-1-22 0,0 22 0,0-21 15,21-1-15,-20 1 0,-1 21 0,21-21 16,0 20-16,-20-20 0,20 42 0,0-21 16,-21 21-16,1 0 0,-1 0 0,0 0 15,0 0-15,-21 21 0,21 0 16,-21 22-16,0-22 0,0 21 0,0-21 16,0 22-16,0-22 0,0 21 0,0-21 15,0 22-15,-21-22 0,21 0 16,-21 0-16,21 0 0,-21-21 0,21 21 0,0 1 15,-21-22 1,21-22 15,0 1-15,0 0-16,0 0 0,0 0 0,0 0 16</inkml:trace>
  <inkml:trace contextRef="#ctx0" brushRef="#br0" timeOffset="61456.8">22246 9144 0,'0'0'0,"-21"0"0,0 0 16,-43 0 0,43 0-16,0 0 0,21-21 31,-21 21-31,0 0 31,-1 0-31,1 0 16</inkml:trace>
  <inkml:trace contextRef="#ctx0" brushRef="#br0" timeOffset="61657.68">20722 9377 0,'-42'21'0,"84"-42"0,-127 42 0,85 0 0,22-21 32,20 0-32,-21 0 15,0-21-15,22 21 0,-1 0 0,-21-21 16,21 21-16,-20 0 0,20-21 0,-21 21 16,0 0-16,0 0 0,1-21 0,-22-1 15</inkml:trace>
  <inkml:trace contextRef="#ctx0" brushRef="#br0" timeOffset="62536.17">15430 11388 0,'0'0'0,"-42"0"31,21 0-31,21 21 16,0 0-16,21-21 15,0 0-15,0 21 0,22-21 16,-22 0-16,21 0 0,1 0 0,-22 0 16,21-21-16,0 0 0,1 21 0,-22-21 15,0 21-15,21-21 0,-20-1 0,-22 1 16,21 21-16,-21-21 0,21 0 0,-21 0 15,0 0-15,0-1 16,-21 22 0,0 0-1,-1 0-15,22 22 0,0-1 0,-21 0 16,21 21-16,-21-21 0,21 1 0,0 20 16,0 0-16,0-21 0,0 22 0,0-1 15,0-21-15,-21 22 0,21-1 0,0 0 16,0-21-16,-21 22 0,21-22 15,0 21-15,0-21 0,0 22 0,0-22 16,0 0-16,0 21 0,0-20 0,0-1 16,0 0-16,0 0 15,-21-42 17,21 0-17,0 0-15,-22-1 0,22 1 0,0 0 16,0 0-16</inkml:trace>
  <inkml:trace contextRef="#ctx0" brushRef="#br0" timeOffset="62743.58">15473 11790 0,'0'0'0,"21"0"31,0 0-31,0 0 0,0 0 0,1-21 16,20 21-16,-21 0 0,0 0 15,22-21-15,-22 21 0,0 0 0,0 0 16,21-22-16,-20 22 0,-1 0 16,0 0-1,-21-21-15,0 0 16</inkml:trace>
  <inkml:trace contextRef="#ctx0" brushRef="#br0" timeOffset="62967.45">16383 11642 0,'0'0'0,"-21"-21"32,21-1 14,21 22-30,0-21-16,0 21 16,0 0-16,1-21 0,-1 21 0</inkml:trace>
  <inkml:trace contextRef="#ctx0" brushRef="#br0" timeOffset="64139.76">21357 9758 0,'0'0'0,"-21"0"0,-21 0 0,20 0 16,1 0-16,0 0 0,0 0 16,0 0-16,42 0 31,0 0-16,21 0-15,-20-21 0,41 21 0,-21-21 16,22 21-16,-1-22 0,22 1 16,0 21-16,-1-21 0,1 0 0,0 21 15,-1-21-15,-20 0 0,21-1 0,-22 22 16,-21-21-16,22 21 0,-22-21 16,1 21-16,-22 0 0,0 0 0,0-21 0,-21 0 46,-21 21-30,0 0 0,0 0-16,-1 0 0,22 21 0,-21-21 15,-21 21-15,21 0 0,-22 0 0,22 1 16,-42-1-16,20 0 0,-20 0 16,-1 21-16,1-20 0,-1-1 0</inkml:trace>
  <inkml:trace contextRef="#ctx0" brushRef="#br0" timeOffset="64599.16">21569 9906 0,'-85'42'15,"254"-147"-15,-359 232 0,296-191 0,-233 128 0,106-43 0,63-21 32,-21 0-32,21 0 0,1-21 15,-1 21-15,0-22 0,22 1 16,-22 21-16,22-21 0,-1 0 0,1 0 16,-22 0-16,22-1 0,-1 22 0,1-42 15,-1 21-15,-21 0 0,22 0 0,-1-1 16,-20 1-16,-1 0 0,0 0 0,-20 0 15,-1 21-15,0-21 0,0 21 16,-21-22-16,21 22 0,-21-21 16,-21 0-16,0 21 15,0 0-15,0 0 0,-1 0 16,1 0-16,-21 0 0,21 0 0,0 0 16,-22 0-16,1 0 0,21 0 0,-22 0 15,1 0-15,0 0 0,-1 0 16,1 0-16,-21 0 0,20 0 0,1 0 15,-22 0-15,22 21 0,0-21 0,21 0 16,-1 0-16,1 0 0,0 0 0,42 0 31,22 0-31,-22 0 16,21-21-16,0 21 0,22 0 16,-22-21-16,1 21 0,-1-21 0,0 21 15,1-21-15,20 21 0,-21-22 0,1 22 16,-22-21-16,21 21 0,-21 0 0,22 0 15,-22-21-15,0 21 16,-42 0 15</inkml:trace>
  <inkml:trace contextRef="#ctx0" brushRef="#br0" timeOffset="66504.28">17589 11642 0,'0'0'0,"-21"0"15,21-21-15,0-1 0,0 1 16,0 0-16,0 0 0,0 0 16,0 0-16,0-1 0,21-20 15,1 21-15,-22-21 0,0 20 16,0-20-16,0 21 0,0 0 0,0 0 15,-22 21 1,-20 21-16,21 0 0,0 21 16,-22 1-16,22-22 0,0 21 0,0 0 15,0 22-15,0-22 0,-1 1 16,22-1-16,-21-21 0,21 21 0,0 1 16,0-1-16,0-21 0,21 22 0,1-22 15,-1 0-15,21 0 0,-21 0 16,22 0-16,-1-21 0,0 0 0,1 0 15,-1 0-15,0 0 0,1-21 0,20 21 16,-21-21-16,1 0 0,-1 0 0,0-22 16,1 22-16,-1-21 0,0 21 15,1-22-15,-22 1 0,21 0 0,-21-22 16,1 22-16,-1-22 0,-21 1 0,0-1 16,21 1-16,-21 21 0,0-22 0,0 22 15,0 21-15,0-22 0,0 22 0,-21 21 16,0 0-1,21 21-15,-22 22 0,1-22 0,0 42 16,0-20-16,21-1 0,-21 21 16,21 1-16,-21-22 0,21 22 0,-22-22 15,22 22-15,0-22 0,0 0 16,0 1-16,0-22 0,22 21 0,20-21 16,-21 0-16,0 1 0,22-1 0,-22 0 15,21-21-15,0 0 0,1 0 0,-1 0 16,0 0-16,1 0 0,-1 0 0,0-21 15,1 0-15,-1-1 0,0 1 0,-20 0 16,20 0-16,-21 0 0,0 0 16,-21-1-16,0-20 0,21 21 0,-21-21 15,0-1-15,0 22 0,0 0 16,0-21-16,0 20 0,0 1 0,-21 21 16,0 0-16,0 0 0,0 0 0,0 21 15,-1-21-15,1 22 0,0 20 16,-21-21-16,21 0 0,-1 22 0,1-22 15,0 21-15,0-21 0,21 22 0,0-22 16,0 0-16,0 0 0,0 0 16,0 0-16,0 1 0,21-22 0,0 0 15,0 0-15,22 0 0,-22 0 0,0 0 16,0 0-16,0 0 0,1-22 0,-1 1 16,21 0-16,-21 21 0,0-21 15,1 0-15,-1 0 0,-21-22 0,21 22 16,0 0-16,-21-21 0,0 20 0,0-20 0,0 21 15,0-21-15,0 20 0,0 1 16,0 0-16,0 42 31,-21 0-31,0 22 0,21-22 16,-21 0-16,-1 21 0,22-20 0,-21 20 16,21-21-16,0 21 0,0-20 0,0-1 15,0 0-15,0 0 0,0 0 0,0 0 16,21-21-16,1 22 0,-1-22 0,0 0 15,0 0-15,0 0 0,22 0 0,-22 0 16,21 0-16,-21-22 0,22 1 16,-1 21-16,0-21 0,1 0 15,-1 0-15,0 0 0,1-1 0,-1 1 16,0-21-16,-21 21 0,22-22 0,-22 1 16,0 21-16,0-21 0,-21-1 0,0 22 15,0-42-15,0 41 0,-21 22 16,0 0-1,21 22-15,-21-1 0,21 0 16,-21 0-16,21 0 0,0 22 0,0-22 16,0 0-16,0 0 0,21 21 0,0-20 15,0-1-15,-21 0 0,42 0 0,-20 0 16,-1 0-16,0 1 0,0-22 16,0 21-16,0-21 0,-21 21 15,0-42 16,-21 21-31,0-21 16,0-1-16,0 22 0,0 0 16,-1 0-16,1 0 0,0 0 15,0 0-15,0 0 16,21 22-16,0-1 0,0 0 16,21-21-1,0 0-15,21 21 0,-20-21 0,-1 0 16,0 0-16,21 0 0,-21 0 15,22 0-15,-22 0 0,21 0 0,1-21 16,-1 21-16,0-21 0,1 21 16,-1-21-16,21-1 0,-20 22 0,-1-21 15,0 0-15,22-21 0,-22 21 0,-21-1 16,22-20-16,-1 0 0,-21-1 0,0 22 16,-21-21-16,0 0 0,0-1 0,0 22 15,0 0-15,0 0 0,-21 0 0,0-1 16,0 22-16,0 0 0,0 0 0,-1 22 15,1-1-15,0 0 0,0 0 16,21 0-16,0 22 0,0-22 0,0 21 16,0-21-16,0 0 0,0 1 15,21 20-15,0-21 0,0 0 0,1 0 16,-1 1-16,21-1 0,-21-21 0,0 21 16,-21 0-16,22-21 0,-22 21 0,21-21 15,-21 21-15,-21-21 16,-1 0-1,1 0-15,0 0 0,0 0 16,0 0-16,0 0 0,-1 0 16,1 0-1,0 0-15,0 0 16,0 0-16,0 0 16</inkml:trace>
  <inkml:trace contextRef="#ctx0" brushRef="#br0" timeOffset="71555.89">15706 13018 0,'0'0'0,"-22"0"16,1 0-16,0 0 0,0 0 0,0 0 15,21-22-15,-21 22 0,-1-21 0,22 0 16,-21 21-16,21-21 0,0 0 15,0 0-15,0-1 0,0-20 0,0 21 16,0 0-16,21-22 0,1 22 0,-1-21 16,0 21-16,21 0 0,-21-1 15,1 1-15,20 21 0,-21-21 0,21 21 16,-20 0-16,-1 0 0,21 0 0,-21 0 16,-21 21-16,0 0 15,0 1-15,0-1 0,-21 21 0,0 0 16,-21-20-16,-1 20 0,22 0 0,-21 1 15,-1-1-15,1 0 0,0 1 0,-1-1 16,22 0-16,-21 1 0,21-22 16,0 21-16,21 0 0,0-20 0,0-1 15,0 0-15,0 0 0,0 0 16,0 0-16,21-21 0,0 0 16,0 0-16,21 0 0,-20 0 0,-1 0 15,21 0-15,-21-21 0,0 0 0,22 21 16,-22-21-16,0 0 0,0 0 0,0-1 15,-21 1-15,0 0 0,0 0 16,0 0-16,0 0 0,-21-1 0,-21 1 16,21 0-16,0 21 0,-22-21 0,22 21 15,-21 0-15,21 0 0,-22 0 0,22 0 16,0 0-16,0 21 0,0-21 0,-1 21 16,1-21-16,21 21 0,0 1 0,0-1 15,0 0-15,21 0 16,1-21-1,-1 0-15,0 0 0</inkml:trace>
  <inkml:trace contextRef="#ctx0" brushRef="#br0" timeOffset="71727.78">16023 13145 0,'0'0'0,"21"0"0,0 0 16,1 0-16,-22-22 0,21 22 62,0 0-62,0 0 16,0 0-16,22 0 0,-22 0 15,0 0-15,21 0 0</inkml:trace>
  <inkml:trace contextRef="#ctx0" brushRef="#br0" timeOffset="74228.87">17166 13039 0,'0'0'0,"42"0"0,-20-21 16,20 21-16,-21-22 0,21 1 0,-20 0 16,20 0-16,-21 21 0,0-21 0,0 0 15,1-22-15,-1 22 0,0 0 16,-21 0-16,0-22 0,0 22 16,0 0-16,21 0 0,-21 0 0,0 0 15,0-1-15,0 1 0,-21 21 0,0 0 16,-22 0-16,22 0 0,0 21 15,-21 1-15,21 20 0,-22-21 0,22 0 16,-21 22-16,21-22 0,-1 21 0,1-21 16,21 22-16,0-22 0,0 21 15,0-21-15,0 0 0,0 1 0,0-1 16,0 0-16,21 0 0,1 0 0,20-21 16,-21 21-16,21 1 0,-20-1 15,20 0-15,0-21 0,-21 21 0,22 0 16,-22 0-16,21 1 0,-21-1 0,1-21 15,-1 21-15,-21 0 0,0 0 16,0 0-16,-21 1 0,-1-22 16,1 0-16,-21 0 0,21 21 15,-22-21-15,1 0 0,21 0 0,-21 0 16,20 0-16,-20 0 0,21-21 0,-21 21 16,20-22-16,1 22 0,21-21 0,-21 21 15,21-21-15,-21 21 0,21 21 31,21-21-15,0 21-16,0 1 0,1-22 16,-1 21-16,0-21 0,21 0 0,-21 0 15,22 21-15,-1-21 0,0 0 0,1 0 16,-1 0-16,22 0 0,-22 0 16,21-21-16,-20 21 0,20-21 0,-20-1 15,20 22-15,-21-21 0,1 0 0,-1 21 16,-21-21-16,0 0 0,1 0 0,-1-1 15,-21 1-15,21 0 0,-21-21 0,0 21 16,0-1-16,0 1 0,0-21 0,0 21 16,-21 0-16,0 21 15,-1 0-15,1 21 16,21 0-16,-21 0 16,21 0-16,0 0 0,0 1 15,0-1-15,0 0 0,0 0 0,0 0 16,0 0-16,0 1 0,21-22 15,0 0-15,1 21 0,-1-21 0,0 0 16,21 0-16,-21 0 0,1 0 0,20 0 16,-21 0-16,0 0 0,0-21 0,1 21 15,-1-22-15,0 1 0,0 21 0,0-21 16,0 0-16,-21 0 0,22 0 0,-22-1 16,21 1-16,-21 0 0,0 0 15,21 0-15,0 0 0,-21-1 16,21 1-16,-21 0 15,21 21 1,-21 21-16,0 0 16,0 1-16,22-1 15,-1-21 1,0-21 31,-21-1-47,0 1 15,0 0-15,0 0 16,-21 21 15,21 21-15,-21 0-16,21 0 0,0 1 0,-22-1 16,1 0-16,21 0 0,-21 0 0,21 0 15,0 1-15,0-1 0,0 0 0,0 21 16,0-21-16,0 1 0,0-1 0,0 0 15,21 0-15,0 0 0,1-21 16,20 0-16,-21 0 0,21 0 0,1 0 16,-22 0-16,21 0 15,1 0-15,-22 0 0,21 0 0,-21-21 0,0 21 16,1-21-16,-1 0 0,0 0 16,0-1-16,0 1 0,-21-21 0,0 21 15,21-22-15,1 1 0,-22 0 0,0-1 16,0-20-16,21-1 0,-21 22 0,21-21 15,-21 20-15,0 1 0,0 0 0,0-1 16,21 22-16,-21-21 0,0 21 16,0 42-1,-21-21-15,21 21 0,0 21 16,-21-21-16,0 22 0,21-1 0,-22 0 16,22 1-16,0-1 0,0 0 0,-21 1 15,21-1-15,0 0 0,0 1 0,0-1 16,0 0-16,0-20 0,0-1 15,0 0-15,0 21 0,21-42 0,1 21 16,-22 1-16,21-22 0,0 0 0,0 0 16,0 0-16,22 0 0,-22 0 0,0 0 15,0 0-15,0 0 0,22 0 16,-22 0-16,0-22 0,0 1 0,0 0 16,0 0-16,1 21 0,-1-21 0,0 0 15,0-1-15,-21 1 0,21 0 0,-21 0 16,0 0-16,0 42 31,0 0-15,0 0-16,0 0 0,0 1 15,0-1-15,0 0 0,0 0 16,0 0-16,0 0 0,21 1 16,1-22-16,20 21 0,-21-21 0,0 0 15,0 0-15,22 0 0,-22 0 0,21 0 16,-21 0-16,1 0 0,20 0 0,-21 0 15,0 0-15,0 0 0,1 0 0,-1-21 16,-21-1-16,21 1 0,0 0 16,0 0-16,-21 0 0,0-22 15,21 22-15,1 0 0,-22 0 0,0 0 16,0 0-16,21-1 0,-21 44 31,0-1-31,0 0 16,0 0-16,0 0 0,0 0 15,0 1-15,0-1 0,0 0 0,0 0 16,0 0-16,0 0 0,0 1 16,21-22-16,-21 21 0,21-21 15,0 21-15,0-21 0,1 21 0,-1-21 16,0 0-16,0 0 0,0 0 0,0 0 16,1 0-16,-1 0 0,0-21 15,0 0-15,0 21 0,-21-21 16,21-1-16,-21 1 0,22 0 0,-1 0 15,-21 0-15,0 0 0,0-22 0,21 22 16,-21-21-16,0 21 0,0-22 0,0 22 16,0 0-16,0 0 0,-21 0 15,0 21-15,-1-22 0,-20 22 0,21 0 16,-21 0-16,20 0 0,1 0 0,-21 0 16,21 22-16,0-1 0,-1 0 15,1-21-15,0 21 0,21 0 0,0 0 0,0 1 16,0-1-16,21 0 15,0-21-15,1 0 16,-1 0-16,21 0 0,-21 0 0,0 0 16,22 0-16,-22 0 0,21 0 15,1-21-15,-1 21 0,-21-21 0,21 21 16,1-22-16,-1 1 0,0 21 0,1 0 16,-22-21-16,21 21 0,-21 0 0,1 0 15,20 0-15,-21 0 0,0 21 16,0 0-16,-21 1 0,0-1 15,0 0-15,0 0 16,0 0-16,-21 0 0,21 1 0,-21-1 16,21 0-16,-21 0 0,21 0 15,0 0-15,0 1 16,0-1-16,0-42 47,0-1-32,0 1-15,21 0 16,-21 0-16,21 0 0,0 0 0,1-1 0,-1-20 16,0 21-16,21-21 0,-21 20 15,43-41-15,-22 42 0,1 0 16,20-1-16,-21 22 16,-20 0-16,-1 0 0,0 22 0,-21-1 15,0 0-15,0 0 0,0 0 16,0 0-16,0 1 0,0-1 0,0 21 15,0-21-15,0 0 0,-21 1 0,21-1 16,0 0-16,0 0 0,0 0 16,0 0-16,0 1 15,21-22 1,0 0-16,0 0 0,0 0 0,1 0 16,-1 0-16,0 0 0,21 0 0,-21 0 15,1-22-15,-1 22 0,21-21 16,-21 0-16,22 0 0,-22 0 0,0 0 0,42-22 15,-20 1-15,-22 21 16,21 0-16,-21-22 0,1 22 16,-1 0-16,0-21 0,0-1 15,-21 22-15,0 0 0</inkml:trace>
  <inkml:trace contextRef="#ctx0" brushRef="#br0" timeOffset="74539.21">20828 12404 0,'0'0'0,"-42"-21"16,20 21-16,22-22 16,-21 22-16,0 0 15,0 0 17,0 0-17,21 22-15,-21-22 16,-1 21-16</inkml:trace>
  <inkml:trace contextRef="#ctx0" brushRef="#br0" timeOffset="74795.06">19600 12679 0,'-42'0'0,"84"0"0,-126 0 0,41 0 0,22 0 16,0 0-16,0 0 0,0 0 15,42 0 17,0 0-32,0-21 0,21 21 0,-20 0 15,-1 0-15,21 0 0,-21 0 0,22 0 16,-1 0-16,-21 0 0,21 0 0,-20 0 16,-1 0-16,0 0 0,0 0 0,0 0 15,-21 21-15,0 0 0,0 0 0,0 0 16,0 1-16,0-1 0</inkml:trace>
  <inkml:trace contextRef="#ctx0" brushRef="#br0" timeOffset="77136.17">2159 15685 0,'0'0'0,"-21"0"0,0 0 0,21-22 16,-22 22 0,22-21-16,0 0 15,0 0-15,0 0 16,0 0-1,22 21-15,-1-22 0,0 22 0,0 0 16,0-21-16,0 21 0,1 0 0,-1 0 16,0 0-16,21 0 0,-21 0 15,1 0-15,-22 21 0,21-21 0,-21 22 16,0-1-16,0 0 16,0 0-16,0 0 0,-21 0 0,-1 1 15,1-1-15,0 0 0,0 0 0,0 0 16,0 0-16,-1 1 0,1-22 15,0 21-15,21 0 0,-21-21 16,0 0 0,42 0 15,0-21-31,0 21 0,0-21 16,1 21-16,-1 0 0,0 0 0,0 0 15,21 0-15,-20 0 0,-1 0 0,21 0 16,-21 0-16,0 21 0,1-21 15,-1 42-15,0-21 0,0 0 0,-21 1 16,0 20-16,0-21 0,0 0 16,0 22-16,0-22 0,-21 0 0,0 21 15,0-21-15,-1 1 0,1-1 0,0 0 16,-21 0-16,21-21 0,-22 21 16,22 0-16,-21-21 0,21 0 15,-22 0-15,1 0 0,21 0 0,-22 0 16,22 0-16,-21 0 0,21 0 15,0 0-15,-1-21 0,1 21 0,0-21 16,21 0-16,0 0 16,0 0-16,0-1 0,0 1 15,0 0-15,0 0 0,0 0 0,21 21 16,0-21-16,1-1 0,20 1 16,-21 21-16,21-21 0</inkml:trace>
  <inkml:trace contextRef="#ctx0" brushRef="#br0" timeOffset="77345.05">3006 15917 0,'0'0'0,"21"-21"0,0 21 0,-21-21 16,0 0 15,0 42 32</inkml:trace>
  <inkml:trace contextRef="#ctx0" brushRef="#br0" timeOffset="78164.09">4932 15515 0,'0'-21'16,"0"42"-16,21-63 0,-21 21 0,21 0 0,-21-1 15,0 1-15,0 0 16,0 42-1,0 22 1,0-22-16,0 21 0,0 0 16,0 1-16,0-1 0,0 0 15,-21 1-15,0-1 0,21 0 0,-21 1 16,21-1-16,-22 0 0,22 1 0,0-1 16,0-21-16,0 22 0,0-22 0,0 0 15,0 0-15,22-21 16,-1 0-16,0 0 15,0-21-15,0 0 0,0-22 16,-21 22-16,22 0 0,-1-21 0,0-1 16,0 1-16,0 21 15,-21-21-15,21-1 0,1 1 0,-1 21 16,-21 0-16,21-1 0,-21 1 0,21 21 16,-21 21-1,0 1-15,0-1 16,0 21-16,0-21 0,0 22 0,0-22 15,0 21-15,0-21 0,21 22 0,-21-22 16,21 21-16,1-21 0,-1 0 0,0 1 16,0-1-16,21 0 0,-20-21 15,20 0-15,0 0 0,1 0 0,-1 0 16,0-21-16,1 0 0,-1-1 0,0 1 16,-21 0-16,22-21 0,-22 21 15,0-22-15,0 1 0,-21 0 0,0 20 16,0-41-16,0 21 0,0-1 15,-21 1-15,0 0 0,0-22 0,0 22 16,-1-1-16,1 22 0,0-21 0,0 21 16,0 21-16,0 0 0,-1 0 15,1 21-15,0 0 16,21 0-16,-21 22 0,21-22 0,-21 0 16,21 21-16,0-21 0,0 1 0,0-1 15,21 21-15,0-42 0,21 21 0,-20 0 16,20-21-16</inkml:trace>
  <inkml:trace contextRef="#ctx0" brushRef="#br0" timeOffset="78655.6">6477 15452 0,'0'0'0,"0"-21"0,0-1 0,0 1 15,-21 21-15,0 0 16,21 21-16,0 1 15,0-1-15,-22 0 0,22 21 16,-21-21-16,21 22 0,-21-22 0,21 21 16,0 1-16,0-22 0,-21 21 0,0-21 15,21 22-15,-21-22 0,21 21 16,0-21-16,0 0 0,-22 1 16,22-1-16,0 0 0,-21 0 0,21 0 15,0-42 1,0 0-1,0-21-15,0 20 0,0 1 16,21-21-16,1 21 0,-1-22 16,0 1-16,0 0 0,0-1 0,0-20 15,1 21-15,20-1 0,-21 1 16,21 0-16,-20 20 0,-1-20 0,21 42 0,-21 0 16,0 0-16,1 0 0,-1 0 15,0 21-15,-21 22 0,0-22 16,21 0-16,-21 21 0,0 1 0,0-22 15,0 21-15,0 0 0,0-20 0,0 20 16,0 0-16,0-21 0,-21 22 0,21-22 16,0 21-16,0-21 0,0 1 15,0-1-15,0 0 0,0 0 0,0 0 16,0 0-16,0 1 16,-21-22-16,0 0 15,21-22-15</inkml:trace>
  <inkml:trace contextRef="#ctx0" brushRef="#br0" timeOffset="78859.48">6392 15812 0,'0'0'0,"21"0"31,1 0-31,-1-22 0,0 22 16,0 0-16,0 0 0,0 0 0,22-21 15,-22 21-15,0 0 0,0 0 16,22-21-16,-22 21 0,0 0 0,0 0 16,0-21-16,0 21 0,1-21 15,-1 21-15,0 0 0,0-21 0,0 21 16</inkml:trace>
  <inkml:trace contextRef="#ctx0" brushRef="#br0" timeOffset="79127.84">7324 15452 0,'0'-21'16,"0"42"15,0 0-31,0 0 0,0 0 0,0 0 16,0 1-16,0-1 0,0 0 15,0 21-15,0-21 0,0 1 0,-22-1 16,22 21-16,-21-21 0,0 0 15,21 22-15,0-22 0,-21 0 0,21 0 16,-21 22-16,21-22 0,0 0 0,0 0 16,0 0-16,0 0 0</inkml:trace>
  <inkml:trace contextRef="#ctx0" brushRef="#br0" timeOffset="79383.57">7324 15621 0,'0'0'0,"0"-21"0,0-21 0,21 20 16,0 1-16,-21-21 0,21 21 0,0 0 15,0-1-15,1 1 0,-1 0 16,0 0-16,0 0 0,21 21 0,-20 0 16,-1 0-16,21 0 0,-21 0 0,0 0 15,1 21-15,-22 0 0,0 0 0,0 0 16,0 1-16,0 20 0,0-21 0,0 0 15,-22 0-15,1 1 0,0-1 16,0 0-16,0 0 0,0 0 16,-22 0-16,22 1 0,0-1 0,0-21 15,-22 21-15,22-21 0,0 21 0,0-21 16,0 0-16,0 0 0,-1 0 16</inkml:trace>
  <inkml:trace contextRef="#ctx0" brushRef="#br0" timeOffset="80039.73">8953 15177 0,'0'0'16,"-21"0"-16,42 0 47,1-22-47,20 1 16,0 21-16,1-21 0,20 0 0,-21 21 15,22-21-15,-1 0 0,-20 21 0,20-22 16,1 1-16,-22 21 0,22-21 15,-22 21-15,0 0 0,1-21 0,-1 21 16,-21 0-16,0 0 0,0 0 0,-21 21 31,-21-21-31,0 21 0,0-21 0,0 21 16,0-21-16,-1 22 16,1-22-16,21 21 0,-21-21 0,0 21 15,0-21-15,0 21 16,-1-21-16</inkml:trace>
  <inkml:trace contextRef="#ctx0" brushRef="#br0" timeOffset="80291.59">9525 15155 0,'0'0'0,"0"22"32,0-1-32,0 0 15,0 0-15,0 0 0,0 0 16,0 22-16,-21-1 0,21-21 0,0 22 15,-21-1-15,21 0 0,0 1 0,0-22 16,-22 21-16,22 0 0,0-20 16,-21 20-16,21-21 0,0 21 0,0-20 15,0 20-15,0-21 0,0 0 16,0 0-16,0 1 0,0-1 0,0 0 16,0 0-16,21-21 15,1 0-15,-1 0 0,0-21 16,0 0-16,0 0 0</inkml:trace>
  <inkml:trace contextRef="#ctx0" brushRef="#br0" timeOffset="80655.38">9969 15579 0,'0'0'0,"-21"21"31,0 0-15,21 0-16,0 0 0,-21-21 15,21 22-15,0-1 0,-21 0 0,21 0 16,0 0 0,0 0-16,21-21 0,0 0 15,0 0-15,0 0 0,1 0 16,-1 0-16,0-21 0,21 21 0,-21-21 16,1 0-16,20 0 0,-21 21 15,0-21-15,0-22 0,1 22 16,-22 0-16,0 0 0,0 0 0,0-22 15,0 22-15,-22 0 0,1 21 0,0-21 16,0 21-16,-21 0 0,20 0 0,-20 0 16,21 0-16,-21 0 0,20 0 0,1 0 15,-21 21-15,21-21 0,0 21 0,-1 0 16,1 0-16,0 1 0,0-22 16,21 21-16,0 0 0,-21 0 15,21 0-15</inkml:trace>
  <inkml:trace contextRef="#ctx0" brushRef="#br0" timeOffset="82165">12234 15177 0,'0'0'0,"21"0"15,-21-22 1,22 1-16,-22 0 15,0 42 32,0 0-47,0 22 16,0-22-16,0 21 0,0 1 0,0-1 16,0 0-16,0 22 0,0-22 0,0 22 0,0-22 15,0 21-15,-22-20 16,22 20-16,-21 1 0,21-1 0,-21 1 15,0-1-15,21 1 0,-21-1 0,0 1 16,-1-22-16,22 0 0,-21 22 0,0-22 16,21 1-16,0-22 0,-21 21 0,21-21 15,-21 0-15,21 1 0,0-1 16,0-42 0,0-1-16,0 1 15,0 0-15,0 0 0,0-21 0,0-1 16,0 1-16</inkml:trace>
  <inkml:trace contextRef="#ctx0" brushRef="#br0" timeOffset="82471.13">12044 15536 0,'0'0'16,"0"-42"-16,0 0 0,0 21 0,0-22 0,0 22 16,0 0-16,0 0 0,0 0 0,0-1 15,0 1-15,21 0 0,0 0 0,0 0 16,0 0-16,1-1 0,-1 1 15,21 21-15,-21-21 0,22 0 0,-1 21 16,-21 0-16,21 0 0,-20 0 0,-1 0 16,21 0-16,-21 21 0,-21 0 0,0 0 15,21 1-15,-21-1 0,0 0 16,0 0-16,0 21 0,-21-20 16,0-1-16,0 21 0,0-21 0,-22 0 15,22 1-15,0-1 0,0 0 0,0 0 16,0 0-16,21 0 0,-22 1 15,22-1 1,22-21 15</inkml:trace>
  <inkml:trace contextRef="#ctx0" brushRef="#br0" timeOffset="83844.92">12636 15579 0,'22'0'0,"-1"0"15,0-21-15,0 21 0,0-22 16,0 1-16,1 0 0,-1 0 16,0 0-16,21 0 0,-21-22 0,1 22 15,20-21-15,-21-1 0,0 22 0,0-21 16,-21 0-16,0 20 0,0-20 0,0 21 15,0 0-15,-21 21 16,-21-21-16,21 21 0,0 0 0,-22 0 16,22 0-16,0 21 0,-21-21 0,20 21 15,1 0-15,0 0 0,21 0 0,0 1 16,0 20-16,0-21 0,0 0 0,0 0 16,0 1-16,21-1 0,0-21 15,1 21-15,-1 0 0,0 0 0,0 0 16,0 1-16,0-22 0,1 21 0,-22 0 15,21 0-15,0-21 0,-21 21 0,21 0 16,-21 1-16,0-1 0,0 0 16,21-21-1,-21 21-15,21-21 16,1 0-16,-1 0 16,0 0-16,0 0 0,0 0 15,0-21-15,22 0 0,-22 21 0,21-21 16,-21-1-16,22 1 0,-22 0 15,21 0-15,-21-21 0,1 20 0,-1-20 16,0 21-16,-21-21 0,0 20 0,0 1 16,0 0-16,0 0 0,-21 21 31,21 21-15,0 0-16,-21 0 0,21 1 0,0-1 15,0 21-15,0-21 0,0 0 16,0 1-16,0-1 0,0 0 0,0 0 15,0 0-15,0 0 0,21 1 0,0-22 16,0 21-16,0-21 16,0 0-16,1 0 0,-1 0 0,0 0 15,0 0-15,0 0 0,0 0 0,1 0 16,-1-21-16,21 21 0,-21-22 0,0 1 16,1 0-16,-1 0 0,0 0 0,-21 0 15,0-1-15,0 1 0,0 0 16,21 0-16,-21 0 0,0 0 0,0-1 15,0 1-15,0 42 32,0 1-32,0-1 0,-21 0 0,21 0 15,0 0-15,0 0 0,-21 1 16,21-1-16,0 0 0,0 0 0,0 0 16,0 0-16,0 1 0,0-1 15,0-42 32,21-1-47,-21 1 0,0 0 16,21 0-16,0 0 0,0 0 0,1-1 15,-22 1-15,42 0 0,-42-21 16,42 21-16,-21-1 0,1 1 0,-22 0 16,21 21-16,0 0 0,0 0 15,-21 21 1,0 0-16,0 22 0,0-22 15,0 0-15,0 0 0,0 0 0,0 1 16,0-1-16,0 0 0,0 0 0,0 0 16,21 0-16,0 1 0,1-22 15,-1 0-15,0 0 16,0 0-16,0 0 0,0 0 16,1 0-16,-1 0 0,0 0 0,0-22 0,0 1 15,0 0-15,1 0 0,-1 0 16,0 0-16,0-22 0,0 1 0,0 21 15,1-22-15,-1-20 0,-21 21 16,21-1-16,0 1 0,-21-22 0,0 22 16,21 0-16,-21-22 0,21 22 0,-21 0 15,0-1-15,0 22 0,0 0 0,0 0 16,0 0-16,0 42 16,0 0-16,0 0 15,0 0-15,0 22 0,0-1 0,0 0 16,-21 1-16,21-1 0,0 0 0,0 22 15,-21-22-15,21 0 0,0 1 16,0-1-16,0 0 0,0 1 0,0-1 16,0-21-16,0 22 0,0-22 15,0 0-15,0 0 0,0 0 0,0 0 16,21-21 0,0 0-16,1 0 15,-1 0-15,0-21 0,0 0 16,0 0-16,0 0 0,1 0 15,-1-1-15,-21 1 16,0 0-16,0 0 0,21 0 0,-21 0 16,21-1-16,-21 1 0</inkml:trace>
  <inkml:trace contextRef="#ctx0" brushRef="#br0" timeOffset="84079.8">14732 15050 0,'-21'0'0,"42"0"0,-63 0 0,42-22 47,21 22-47,0 0 0,0 0 15,0-21-15,22 21 0,-22-21 16,0 21-16,0-21 0,21 21 0,-20-21 0,-1 21 16,0-21-16,21 21 0,-21 0 0,-21-22 15,22 22-15,-22-21 16,-22 21 15,1 0-31,0 0 16</inkml:trace>
  <inkml:trace contextRef="#ctx0" brushRef="#br0" timeOffset="84503.07">13737 14880 0,'0'21'0,"-21"-21"15,21 22-15,0-1 0,0 0 16,21-21 15,0 0-31,-21-21 16,21 21-16,1-21 0,-1-1 16,-21 1-16,0 0 15,0 0-15,-21 0 16,-1 21-1,1 0-15,0 0 16,21 21 0,0 0-1,0 0 1,21-21 0</inkml:trace>
  <inkml:trace contextRef="#ctx0" brushRef="#br0" timeOffset="89852.76">16700 14859 0,'-21'0'16,"0"0"-1,21-21 48,21 0-48,0 21 1,1 0-16,-1 0 16,0 0-16,0 0 0,0 0 0,0 0 15,22-21-15,-22 21 0,0 0 0,0 0 16,0 0-16,1 0 0,-1 0 0,0 0 16,-42 21 15,0-21-16,-1 0-15,1 0 0,0 21 0,0-21 16,0 0-16,0 0 16,-1 0-16,1 0 0,0 0 0,0 0 15,0 0-15,0 0 16,-1 0-16,1 0 16,0 0-16,0 0 0,21 21 15,-21-21-15,0 0 16,-1 21-16,22 0 0,-21 1 15,0-1-15,0 0 16,21 0-16,0 0 16,-21 0-16,21 1 15,-21-22-15,21 21 0,0 0 16,-22-21-16,22 21 16,-21-21-16,0 21 0,42-21 62,0 0-62,-21-21 16,22 21-16,-1-21 0,0 21 0,0 0 15,0 0-15,0-21 0,1 21 0,20 0 16,-21 0-16,0 0 0,22 0 0,-22 0 16,0 0-16,21 0 0,-21 21 15,22-21-15,-22 21 0,0 0 0,21 0 16,-20 1-16,-22-1 0,0 0 0,21 0 15,-21 0-15,0 0 0,0 22 0,0-22 16,-21 0-16,-1 0 0,1 0 16,0 1-16,-21-1 0,21 0 15,-22 0-15,22-21 0,-21 21 0,21 0 16,-1-21-16,-20 0 0,21 22 0,-21-22 16,20 0-16,1 0 0,0 0 0,0 0 15,0 0-15,0 0 0,-1 0 16,22-22-16,-21 22 0,0-21 15,0 21-15,21-21 16,0 0 0,0 0-16,21 0 15,0-1-15</inkml:trace>
  <inkml:trace contextRef="#ctx0" brushRef="#br0" timeOffset="92943.3">18415 14880 0,'-21'0'15,"21"-42"-15,-21 21 16,-1 0-16,1-1 0,21 1 15,-21 21-15,0 0 16,0 0-16,0 0 16,-1 0-16,1 21 0,0 1 0,21 20 15,-21-21-15,0 21 0,0-20 0,-1 20 16,1 0-16,21 1 0,0-1 0,-21 0 16,21 1-16,0-1 0,0 0 15,0 1-15,0-22 0,0 21 0,0-21 16,0 0-16,0 1 0,21-1 0,0-21 15,1 0-15,20 0 0,-21 0 16,21 0-16,1 0 0,-22 0 16,42 0-16,-20-21 0,-1-1 0,0 1 15,1-21-15,-1 21 0,0-22 0,1 1 16,-1 0-16,-21-1 0,0 1 0,1 0 16,-1-1-16,-21 1 0,21-21 0,-21 20 15,0-20-15,0 20 0,0 1 16,0 0-16,0-1 0,0 22 0,0-21 15,0 21-15,-21 21 0,0 0 16,21 21-16,-22-21 0,22 42 16,-21-21-16,0 1 0,21 20 15,0 0-15,-21-21 0,0 22 0,21-1 16,-21-21-16,21 22 0,0-1 0,0 0 16,-22 1-16,22-1 0,0 0 0,-21-21 15,21 22-15,0-22 0,-21 0 16,21 0-16,0 0 0,0 1 0,0-1 15,21-21 1,0 0 0,1-21-16,-1-1 0,0 1 15,0 0-15,-21 0 0,42-21 0,-42 20 16,22 1-16,-1 0 0,0 0 16,0 0-16,0 21 0,-21-21 0,21 21 15,-21 21 1,22 0-16,-22 0 15,0 0-15,0 0 0,0 1 0,21 20 16,-21-21-16,21 0 0,-21 0 0,21 1 16,0-22-16,0 21 0,1 0 0,-1-21 15,0 0-15,21 21 0,-21-21 16,22 0-16,-22 0 0,21 0 0,-21 0 16,22 0-16,-22-21 0,21 21 0,-21-21 15,1 0-15,-1-1 0,0 1 0,0 0 16,-21 0-16,21 0 0,-21-22 15,0 22-15,0-21 0,0 21 0,0-22 16,0 22-16,0 0 0,-21 0 16,0 0-16,0 0 0,0 21 0,-1 0 15,1 0-15,-21 0 0,21 21 16,0 0-16,-1 0 0,1 0 16,21 0-16,-21 1 0,0 20 0,0-21 15,21 0-15,-21 22 0,21-22 0,0 0 16,0 0-16,0 0 0,0 0 0,0 1 15,0-1-15,21 0 0,0-21 16,0 0-16,0 0 0,0 0 16,1 0-16,-1 0 15,0-21-15,0 21 0,0-21 0,0-1 16,1 22-16,-1-21 0,-21 0 0,21-21 16,0 21-16,0-1 0,-21 1 15,0 0-15,21 0 0,-21 0 0,22 0 16,-22 42 15,0 0-31,0 0 0,0 0 0,0 0 16,0 1-16,0-1 0,0 21 15,0-21-15,0 0 0,0 1 0,21-1 16,0 0-16,0 0 16,0-21-16,0 0 0,1 0 15,-1 0-15,21 0 0,-21 0 0,0 0 16,1 0-16,-1-21 0,0 0 15,0 21-15,0-21 0,0-1 0,-21 1 16,22-21-16,-1 21 0,-21-22 0,0 22 16,21-21-16,0 21 0,-21-22 15,0 22-15,0 0 0,21 0 0,-21 0 16,0 0-16,0 42 31,0 0-31,0 0 0,0 0 16,0 0-16,0 1 0,0-1 0,0 21 15,0-21-15,0 0 0,0 22 0,0-22 16,21 0-16,1 0 0,-1 0 16,0-21-16,0 22 0,0-22 15,0 0-15,1 21 0,20-21 0,-21 0 16,21 0-16,-20 0 0,-1 0 0,0 0 16,21-21-16,-21 21 0,1-22 0,-22 1 15,21 0-15,0 0 0,0 0 16,0-22-16,-21 22 0,0 0 0,21-21 15,-21 21-15,22-22 0,-22 22 0,0 0 16,0 0-16,0 0 0,0-1 0,-22 22 31,1 0-31,0 0 0,-21 0 0,21 22 0,-1-22 16,1 21-16,0 0 0,0 21 16,0-21-16,0 1 0,-1 20 0,22-21 15,-21 21-15,21-20 0,0-1 16,0 0-16,0 0 0,0 0 0,0 0 15,0 1-15,21-22 0,1 0 16,-1 0-16,0 0 0,0 0 16,0 0-16,0-22 15,1 1-15,-22 0 0,21 0 16,-21-21-16,21 20 16,-21 1-16,21 0 0,-21 0 0,0 0 15,0 0-15,21-1 0,-21 1 16,0 0-16,0 42 15,0 0 1,0 1-16,0-1 0,0 0 16,0 0-16,0 0 0,0 0 15,0 1-15,0-1 0,0 0 0,0 0 16,21 0-16,1 0 0,-1-21 16,0 22-16,0-22 0,0 0 0,0 0 15,1 0-15,-1 0 0,0 0 16,0 0-16,0 0 0,0-22 0,1 22 15,-1-21-15,21 0 0,-21 21 16,0-21-16,1 0 0,-1 0 0,0-1 16,0 1-16,-21 0 0,21 0 15,0-21-15,1 20 0,-22 1 0,0 0 16,21-21-16,-21 21 0,21-1 0,-21 1 16,-21 21 15,0 0-31,-1 21 0,1-21 0,0 22 15,21-1-15,-21 0 0,0 0 0,21 0 16,-21 0-16,21 1 0,0 20 0,0-21 16,0 0-16,0 0 0,0 1 15,0-1-15,0 0 16,21 0-16,0-21 0,0 21 0,0-21 16,0 0-16,1 0 0,-1 0 0,0 0 15,0 0-15,0 0 0,22 0 16,-22 0-16,0 0 0,0-21 0,0 21 15,0-21-15,1 0 0,-1 0 0,0-1 16,-21 1-16,21-21 0,0 21 0,0-22 16,1 1-16,-1 21 0,0-21 15,0-1-15,0-20 0,0 20 16,1 1-16,-1 0 0,0-1 0,21-41 16,-42 63-16,0-22 0,0 22 15,-21 21 1,0 0-16,0 21 15,0 0-15,-1 22 0,1-22 0,0 21 16,0 1-16,21-22 0,0 21 0,-21 0 16,21 1-16,0-22 0,0 21 15,0 1-15,0-1 0,0-21 0,0 21 16,0 1-16,0-22 0,0 21 0,21-21 16,-21 1-16,21 20 0,0-21 0,0 0 15,1 0-15,-1 1 0,0-22 16,0 0-16,21 0 0,-20 0 15,-1 0-15,0 0 0,21 0 16,-21 0-16,1-22 0,-1 1 0,21 21 16,-21-21-16,0 0 0,-21 0 0,22-22 15,-1 22-15,-21 0 0,21 0 16,-21-21-16,0 20 0,0 1 0,0 0 16,0 0-16,-21 21 31,0 0-31,-1 0 0,22 21 15,0 0-15,-21 0 0,0 1 0,21-1 16,0 0-16,-21 0 0,21 0 16,0 0-16,0 1 0,0-1 0,0 0 15,0 0 1,21-21-16,-21 21 0,21-21 16,0 0-16,1 0 0,-1 0 15,0 0-15,0 0 0,0 0 0,0 0 16,-21-21-16,22 0 0,-1 0 15,0 21-15,0-21 0,0-1 0,0-20 16,-21 21-16,22 0 0,-1 0 16,0-1-16,0-41 0,0 42 0,0 21 15,1-21-15,-1 21 16,-21 21 0,0 0-1,0 0-15,0 0 0,0 0 16,0 1-16,0 20 0,0-21 0,0 0 15,0 0-15,0 1 0,0-1 16,0 0-16,0 0 0,0 0 0,21 0 16,-21 1-16,21-22 0,0 0 15,0 0-15,1 0 0,-1 0 16,0 0-16,0 0 16,0 0-16,22-22 0,-22 1 0,0 0 15,0 0-15,21 0 0,-20 0 0,-1-22 16,42-20-16,-20 42 15,-22-22-15,0 22 0,21-42 16,-21 41-16,-21-20 0,0 21 16,0 0-16,0 0 0,-21 21 15,0 0 1,21 21-16,0 0 0,-21 0 16,21 0-16,0 0 0,-21 1 0,21-1 15,0 0-15,0 21 0,0-21 0,0 1 16,21-1-16,-21 0 0,0 21 0,0-21 15,21 1-15,-21-1 0,0 0 16,0 0-16,0 0 16,0 0-1,-21-21-15,0 0 0,0 0 16,-1 0-16,1 0 16,0 0-16,0 0 0,0 0 15,0 0-15,-1 0 16,22-21-16,-21 0 15,0 21-15,21-21 0,-21 0 16</inkml:trace>
  <inkml:trace contextRef="#ctx0" brushRef="#br0" timeOffset="93347.06">21484 14901 0,'-42'-21'0,"84"42"0,-105-63 16,41 42-16,22-21 0,0 0 15,22 21-15,-1-21 0,21 21 16,0-22-16,1 1 0,-1 21 16,22-21-16,-1 0 0,-21 21 0,22-21 15,-1 0-15,1 21 0,-1-22 0,-20 22 16,-1-21-16,0 0 0,1 21 0,-22 0 15,21-21-15,-21 21 0,1 0 16,-22-21-16,21 21 16,-21 21 77,-21 0-77,-1-21 0,1 21-16</inkml:trace>
  <inkml:trace contextRef="#ctx0" brushRef="#br0" timeOffset="95148.94">2392 17166 0,'0'-21'31,"0"0"0,0 42 94</inkml:trace>
  <inkml:trace contextRef="#ctx0" brushRef="#br0" timeOffset="95991.53">2328 17166 0,'0'0'0,"-21"0"15,21-21 1,0 0 0,-21 21 15,21 21-15,0 0-16,0 0 0,-21 1 0,21 20 15,0 0-15,0-21 0,-21 43 16,-1-22-16,1 1 0,0-1 0,21 21 15,-21-20-15,0-1 0,0 0 16,-1-20-16,1 20 0,0-21 0,21 0 16,0 0-16,-21-21 0,21 22 15,0-44 1,0 1 0,0 0-16,0 0 0,0 0 15,21-22-15,0 22 0,0 0 16,1 0-16,-1 0 15,0 21-15,21-21 0,-21 21 0,1 0 16,20 0-16,-21 0 0,0 0 16,22-22-16,-22 22 0,0 0 15,0 0-15,21 0 0,-20 0 0,-1 0 16,0 0-16,0 0 16,-21-21-16,0 0 15,21 21-15,-21-21 0,0 0 16,0 0-16,0-1 0,0 1 15,0 0-15,0 0 16,-21 21-16,21-21 0,-21 21 0,0 0 31,21 21-31,-21-21 0,-1 21 16,22 21-16,0-20 0,-21 20 16,21 0-16,-21-21 0,21 22 0,-21-1 15,21-21-15,0 22 0,-21-22 16,21 21-16,-21-21 0,21 0 0,0 1 15,0-1-15,0 0 0,0 0 16,21-21 0,0 0-16,0 0 15,0-21-15,0 0 0,1 0 0,-1-1 16,0 1-16</inkml:trace>
  <inkml:trace contextRef="#ctx0" brushRef="#br0" timeOffset="96160.43">2942 17463 0,'0'0'0,"21"0"0,-21-22 16,21 22 78</inkml:trace>
  <inkml:trace contextRef="#ctx0" brushRef="#br0" timeOffset="96920">5207 17187 0,'0'0'0,"21"0"0,-21-42 16,0 21-16,0 42 31,0 0-31,0 0 0,0 1 16,0-1-16,0 0 0,-21 21 16,21-21-16,0 1 0,-21 20 15,21-21-15,0 0 0,0 0 0,0 22 16,0-22-16,0 0 0,0 0 15,0 0-15,0-42 32,21 0-17,-21 0-15,21 0 0,0 0 16,-21-1-16,0 1 0,21 0 16,1 21-16,-1 0 0,0 0 15,0 0-15,0 0 0,-21 21 16,21-21-16,1 21 0,-1 1 15,0-1-15,0 0 0,0 0 16,0-21-16,1 21 0,20 0 16,-21-21-16,0 0 0,22 0 0,-22 0 15,21 0-15,0-21 0,1 0 0,20 0 16,-20 0-16,-1 0 0,21-22 16,-20 22-16,-1 0 0,-21-21 0,0-1 15,1 22-15,-22-21 0,0-1 0,0 1 16,0 0-16,-22-1 0,1 1 15,0 21-15,-21-21 0,-1 20 0,1 1 16,0 21-16,21 0 0,-22 0 16,1 0-16,21 0 0,-22 21 0,22 1 15,0 20-15,0-21 0,0 21 16,21-20-16,0-1 0,0 21 16,0-21-16,0 22 0,21-22 0,21 0 15,1 0-15,-22 0 0,42-21 0,-20 0 16,-1 21-16,21-21 0</inkml:trace>
  <inkml:trace contextRef="#ctx0" brushRef="#br0" timeOffset="97363.26">6689 17039 0,'0'0'16,"0"-21"-16,0 0 0,0 42 31,-22 0-31,22 0 0,0 1 15,-21 20-15,21-21 0,0 0 0,0 22 16,0-22-16,0 21 0,0-21 16,0 0-16,-21 1 0,21 20 0,-21-21 15,21 0-15,0 0 0,-21-21 16,21-21 15,0 0-31,0 0 16,0 0-16,21 0 0,0-1 15,0-20-15,0 21 0,1-21 0,20-1 16,-21 1-16,21 0 0,1-1 16,-1 1-16,22 0 0,-22 20 15,0 1-15,1 21 0,-22 0 0,21 0 16,-21 21-16,0 22 0,1-22 0,-1 21 16,-21-21-16,0 22 0,0-1 15,21-21-15,-21 22 0,0-1 0,0-21 16,0 0-16,0 22 0,0-22 0,0 0 15,0 0-15,-21 0 0,21 0 16,0 1-16,-21-1 0,-1-21 16,1 0-1,0 0-15,0 0 16,0 0-16</inkml:trace>
  <inkml:trace contextRef="#ctx0" brushRef="#br0" timeOffset="97533.17">6837 17314 0,'0'0'0,"0"-42"15,21 42 1,0-21-16,0 21 16,22-21-16,-22 21 0,21 0 0,-21-21 15,22 21-15,-1 0 0,0-22 0,1 22 16,-22-21-16,21 21 16,0-21-16,1 0 0,-1 21 0,-21-21 15,22 0-15,-1-1 0,0 1 0,-21 0 16</inkml:trace>
  <inkml:trace contextRef="#ctx0" brushRef="#br0" timeOffset="97951.98">7705 16912 0,'0'21'16,"0"1"-1,-22-1-15,22 0 0,0 0 0,-21 21 16,21-20-16,0 20 0,0-21 0,0 21 16,0-20-16,0-1 0,0 21 15,0-21-15,0 0 0,0 22 0,0-22 16,0 0-16,0 0 0,0 0 0,-21 1 15,21-1-15,-21-21 16,21 21-16,-21-21 0,21-21 47,0 0-47,0-1 0,0 1 0,0 0 16,0-21-16,0 21 0,0-22 0,21 22 15,0-21-15,0-1 0,-21 22 16,21-21-16,1 0 0,-1-1 0,0 1 15,0 0-15,0 20 0,22 1 0,-1 0 16,0 0-16,1 0 0,20 21 16,-21 0-16,1 0 0,-1 21 0,0 0 15,1 21-15,-22-20 0,-21-1 16,0 21-16,0-21 0,0 0 16,-42 1-16,20-1 0,-20 0 0,-21 0 15,20 0-15,-20 0 0,-1-21 0,1 22 16,20-22-16,-20 0 0,21 21 15,-1-21-15,1 0 0,21 0 0,0 0 16,21-21-16</inkml:trace>
  <inkml:trace contextRef="#ctx0" brushRef="#br0" timeOffset="98315.79">9123 16849 0,'42'-21'16,"-84"42"-16,126-42 0,-41-1 0,-1 22 0,0-21 16,1 0-16,-1 21 0,0-21 15,1 21-15,-1-21 0,22 0 0,-22 21 16,0 0-16,1 0 0,-22-22 0,21 1 16,-21 21-16,0 0 0,1 0 15,-44 0 1,1 0-16,0 0 0,0 0 15,-21 0-15,20 0 0,1 0 0,0 0 16</inkml:trace>
  <inkml:trace contextRef="#ctx0" brushRef="#br0" timeOffset="98548.64">9610 16722 0,'0'21'16,"0"0"-1,-22-21-15,22 21 0,0 0 16,0 1-16,-21-1 0,21 0 0,0 21 15,-21-21-15,21 22 0,0-1 16,0-21-16,0 22 0,0-1 0,0-21 16,0 21-16,-21-20 0,21 20 0,-21-21 15,21 0-15,0 22 0,0-22 16,-21 0-16,21 0 0,-22 0 16,22 0-16,22-21 31,-1 0-31,21-21 0,-21 21 0,22-21 15</inkml:trace>
  <inkml:trace contextRef="#ctx0" brushRef="#br0" timeOffset="98823.49">10012 17124 0,'21'0'0,"-42"0"0,21 21 32,-21 0-32,21 0 15,-22-21-15,1 22 0,0-1 0,21 0 16,-21 0-16,21 0 0,0 0 15,0 1-15,21-22 16,0 0-16,0 0 16,1 0-16,20 0 0,-21 0 0,21-22 15,-20 1-15,20 0 0,-21 21 0,0-42 16,0 21-16,1-1 0,-22 1 16,0 0-16,0-21 0,0 21 0,0-1 15,0 1-15,-22 0 0,1 21 0,-21 0 16,0 0-16,20 0 0,-20 0 15,0 0-15,-1 0 0,1 0 0,-21 21 16,20-21-16,22 0 0</inkml:trace>
  <inkml:trace contextRef="#ctx0" brushRef="#br0" timeOffset="99243.25">12128 17082 0,'0'0'0,"22"0"15,-1-22-15,0 1 16,0 0-16,0 21 0,-21-21 16,21 21-16,1 21 0,-22 0 15,0 0-15,0 1 0,0 20 16,21 0-16,-21 22 0,0-22 0,0 22 16,0-1-16,0-21 0,0 22 15,0-1-15,0 1 0,-21-1 0,-1 1 16,22-22-16,-21 1 0,0-1 0,21 0 15,-21 1-15,21-22 0,0 0 16,0 0-16,21-21 16,0 0-1,-21-21-15,21 0 0,-21 0 16,22-22-16,-22 22 0</inkml:trace>
  <inkml:trace contextRef="#ctx0" brushRef="#br0" timeOffset="99484.11">12255 17611 0,'-21'-106'16,"64"275"-16,-65-232 0,1-149 0,21 170 0,0-22 15,0 22-15,0-22 0,0 22 0,21 0 16,1-22-16,20 22 0,-21 21 16,21-22-16,1 22 0,-1 0 0,0 21 15,-20 0-15,20 21 0,-21 0 16,21 1-16,-20 20 0,-1-21 0,0 21 16,-21-20-16,0 20 0,0-21 15,0 21-15,-21-20 0,0 20 0,-22-21 16,22 0-16,-21 0 0,21 1 0,-22-1 15,22 0-15,0-21 0,0 21 16,0-21-16,21-21 31,21 21-31,0-21 0</inkml:trace>
  <inkml:trace contextRef="#ctx0" brushRef="#br0" timeOffset="100599.62">12721 17336 0,'21'0'16,"0"0"-1,1 0-15,-1-22 16,0 22-16,0-21 0,0 0 16,0 0-16,22 0 0,-22 0 15,0-1-15,0 1 0,22-21 0,-22 21 16,0-22-16,-21 1 0,0 21 0,0-21 16,0 20-16,0 1 0,-21 0 15,-22 21-15,22 0 0,0 0 0,0 0 16,-21 21-16,20-21 0,1 21 0,0 1 15,0 20-15,0-21 0,21 0 16,0 0-16,0 1 0,0-1 16,21 0-16,0 0 0,0-21 15,0 21-15,22 0 0,-22-21 0,0 22 16,0-22-16,0 21 0,1-21 16,-1 0-16,0 21 0,0 0 15,0-21 1,0 0-16,1 0 15,-1 0-15,0 0 0,21-21 16,-21 21-16,1-21 0,20 0 0,-21 21 16,21-22-16,-20 1 0,-1 0 15,21 0-15,-21 0 0,0 0 16,1-1-16,-1 1 0,-21 0 0,0 0 16,0 0-16,0 42 31,0 0-31,0 0 0,0 0 0,0 1 15,0 20-15,0-21 0,0 0 0,0 0 16,0 1-16,0-1 0,0 0 16,0 0-16,21 0 0,0 0 15,0-21-15,0 0 0,1 0 0,-1 0 16,0 0-16,0 0 0,0 0 16,-21-21-16,21 21 0,-21-21 15,22 0-15,-22 0 16,0 0-16,0-1 0,0 1 0,21 0 15,-21 0-15,0 0 0,0 0 16,0 42 0,0 0-1,0 0-15,0 0 0,0 0 0,0 1 16,0-1-16,0 0 0,0 0 16,0 0-16,21-21 31,0 0-31,0 0 15,0 0-15,1-21 0,-1 0 16,0 21-16,0-21 0,0 0 16,22-1-16,-22 22 0,0-21 0,-21 0 15,21 21-15,0 0 0,-21-21 16,21 21 0,-21 21-16,22-21 0,-22 21 15,21 0-15,-21 1 16,21-22-16,0 0 0,-21 21 0,21-21 15,0 0-15,1 0 0,-1 0 16,0 0-16,0 0 0,0 0 0,0 0 16,1-21-16,-1-1 15,0 22-15,0-21 0,-21 0 16,21 0-16,0-21 0,-21 20 0,0-20 16,22 0-16,-1-1 0,-21 1 15,21-21-15,0-1 0,-21 22 0,21-22 16,0 22-16,-21 0 0,0 20 0,22 1 15,-22 0-15,0 0 0,0 42 16,0 0-16,0 0 16,0 1-16,-22 20 0,22 0 0,-21 1 15,21-1-15,0 0 0,0 1 0,0-1 16,0 0-16,0 1 0,0-1 16,0-21-16,0 21 0,0-20 0,0-1 15,0 0-15,0 0 0,0 0 16,0 0-16,21-21 0,1 0 15,-1 0-15,0 0 16,0 0-16,-21-21 0,21 21 0,0-21 16,-21 0-16,22 0 0,-22 0 0,0-1 15,0 1-15</inkml:trace>
  <inkml:trace contextRef="#ctx0" brushRef="#br0" timeOffset="100783.51">14711 16912 0,'21'0'31,"0"0"-31,-21-21 0,21 21 0,0 0 16,1-21-16,-1 21 0,0-21 15,21 0-15,-21 21 0,1-22 0,-1 22 16,0-21-16,-21 0 0,0 0 16,0 0-16,0 0 15,-21 21-15,0 0 0,-1-22 16</inkml:trace>
  <inkml:trace contextRef="#ctx0" brushRef="#br0" timeOffset="100987.31">14055 16722 0,'0'0'0,"-22"0"16,-20 0-16,21 0 0,-21 21 0,20-21 15,-20 0-15,21 0 0,0 0 0,-22 0 16,22 0-16,0 0 0,0 0 15,0 0-15,0 0 16,21-21-16,0 0 16,21 21-16,0-22 0,0 22 15,21-21-15,-20 0 0,-1 21 16</inkml:trace>
  <inkml:trace contextRef="#ctx0" brushRef="#br0" timeOffset="101512.01">16425 16743 0,'0'0'0,"-42"0"0,21 0 0,0 0 0,-22 0 16,22 0-16,0-21 0,0 0 15,0-1-15,21 1 16,0 0-16,0 0 0,0 0 0,0 0 16,21 21-16,0-22 0,0 1 0,0 21 15,22 0-15,-1 0 0,-21 0 16,21 0-16,1 0 0,-1 21 0,-21 1 16,22-1-16,-22 0 0,0 0 0,0 21 15,0-20-15,-21 20 0,0 0 0,0 1 16,0-22-16,-21 21 0,0 0 15,-21-20-15,-1 20 0,1 0 0,-22-21 16,22 22-16,-21-22 0,-1 0 0,1 0 16,20 0-16,-20 1 0,20-1 0,1 0 15,21-21-15,0 0 0,0 21 16,42-21 15,0 0-31,21 0 0,-21 0 0,22 0 16,-22 0-16,21-21 0,-21 21 0,22 0 15,-1 0-15,-21-21 0,22 21 16,-1 0-16,-21 0 0,0-21 0,0 21 16,1 0-16,-1 0 0,0 0 0,0-22 15,0 22-15,0 0 0,1-21 16,-1 21-16,0-21 16,0 0-16,0 21 0</inkml:trace>
  <inkml:trace contextRef="#ctx0" brushRef="#br0" timeOffset="102188.4">17716 16701 0,'0'0'16,"0"-22"-16,64-62 15,-43 63-15,-21-1 0,0 1 0,21 0 0,-21 0 16,0 0-16,0 42 31,-21 0-31,21 0 16,0 22-16,0-1 0,-21 0 0,21 22 15,-21-22-15,21 22 0,-21-22 16,21 21-16,-22-20 0,22-1 0,-21 0 16,21 1-16,-21-1 0,21-21 0,0 0 15,0 1-15,0-1 0,-21-21 0,21 21 16,0-42 15,0 0-31,21-1 0,0 1 16,-21 0-16,21-21 0,22 21 15,-22-22-15,0 22 0,0-21 16,22 21-16,-22-1 0,21 1 0,-21 0 16,0 0-16,22 21 0,-22 0 0,0 0 15,21 0-15,-20 21 0,-1 0 16,0 0-16,-21 1 0,0 20 0,0-21 15,0 0-15,0 0 0,0 1 0,-21-1 16,0 21-16,-22-21 0,22 0 0,0 1 16,-21-1-16,20 0 0,-20-21 15,21 21-15,-21 0 0,20-21 0,1 0 16,0 0-16,0 0 0,0 0 16,21-21-1,0 0-15,21 0 0,0 0 16,0-1-16,22 1 0,-22 0 15,21 0-15,-21 0 0,22 0 0,-1-1 16</inkml:trace>
  <inkml:trace contextRef="#ctx0" brushRef="#br0" timeOffset="104047.34">18500 16933 0,'0'0'0,"21"0"0,0 0 0,-21 22 31,0-1-31,0 0 0,-21 21 16,0-21-16,-1 1 0,1-1 0,0 21 15,0-21-15,21 0 0,-21 1 16,21-1-16,-21 0 0,21 0 0,0 0 16,0 0-16,0 1 0,21-22 15,0 0-15,0 0 16,0 0-16,0 0 0,1 0 16,-1 0-16,0-22 0,0 22 0,0-21 15,0 0-15,1 0 0,-22 0 0,0-22 16,0 22-16,0 0 0,0 0 15,-22 0-15,1 0 0,0-1 16,0 1-16,21 0 0,0 0 0,-21 21 16,21-21-16,21 21 15,0 0-15,0 0 16,0 0-16,22 0 0,-22 0 16,0 0-16,21 21 0,-20-21 15,-1 21-15,21 0 0,-21 0 0,0 1 16,1-1-16,-22 0 0,0 0 0,21 0 15,-21 0-15,0 1 0,0-1 16,0 0-16,0 0 0,0 0 16,0 0-16,21 1 15,0-22 1,0 0-16,0 0 16,1 0-16,-1 0 0,0 0 0,0 0 15,0-22-15,0 22 0,-21-21 0,22 21 16,-22-21-16,0 0 0,0 0 15,0 0-15,0-1 16,-22 1-16,1-21 0,0 21 0,21 0 16,-21-1-16,0 1 0,21 0 0,0 0 15,-21 21-15,-1 0 16,22 21 15,22-21-15,-1 21-16,0-21 0,0 0 15,0 0-15,0 0 0,22 0 0,-22 0 16,21 0-16,-21 0 0,22-21 0,-1 21 16,0-21-16,1 0 15,-1 0-15,0-1 0,-20 1 0,20 0 16,-21 0-16,0 0 0,0-22 0,1 22 16,-22-21-16,0 0 0,0 20 0,0-20 15,0 0-15,0 21 0,0-22 16,0 22-16,0 0 0,0 0 15,-22 21-15,1 0 0,0 21 16,21 0-16,-21 0 0,0 0 0,21 1 16,-21 20-16,21 0 0,-22 1 15,1-1-15,21 0 0,0 1 0,0-1 16,0 0-16,0 1 0,0-1 0,0 0 16,0-21-16,0 22 0,0-22 15,0 21-15,21-21 0,1 1 16,-1-1-16,0-21 0,0 21 0,21 0 15,1-21-15,-22 0 0,21 0 0,1 0 16,-1 0-16,-21 0 0,21 0 16,1-21-16,-22 21 0,21-21 0,-21 0 15,1-1-15,-1 1 0,0 0 0,-21 0 16,0 0-16,0 0 0,21-22 16,-21 22-16,0 0 0,0 0 0,0 0 15,0-1-15,-21 22 16,0 0-16,21 22 0,0-1 15,-21 0-15,21 0 16,0 0-16,-22 0 0,22 1 16,0-1-16,0 0 0,0 0 15,22 0-15,-1-21 0,-21 21 0,21 1 16,0-22-16,21 0 0,-20 0 16,-1 0-16,21 21 0,0-21 0,1 0 15,-1 0-15,0 0 0,1 0 0,20-21 16,-20-1-16,20 22 0,-21-21 15,1 0-15,-1 0 0,0 0 0,1 0 16,-22-1-16,0-20 0,0 21 0,0-21 16,-21 20-16,0-20 0,0 21 15,0 0-15,0 0 0,-21-1 16,0 22-16,0 0 16,0 0-16,0 22 0,-1-1 0,-20-21 15,21 21-15,0 0 0,0 0 16,-1 0-16,1 1 0,0-1 0,0 0 15,21 0-15,0 0 0,0 0 0,0 1 16,0-1-16,21-21 16,0 21-16,0-21 0,1 0 15,-1 0-15,0 0 0,0 0 0,0 0 16,0 0-16,1-21 0,-1 0 0,0 21 16,0-22-16,0 1 15,0 0-15,-21 0 0,22 0 16,-22 0-16,21 21 0,-21 21 31,0 0-15,0 0-16,0 0 0,0 0 15,0 1-15,21-1 16,0-21 0,0 0-16,0 0 0,1 0 0,20 0 15,-21 0-15,0 0 0,0 0 0,22 0 16,-22 0-16,-21-21 0,21 21 15,0-22-15,-21 1 0,21 0 0,-21 0 16,0-21-16,22 20 0,-22 1 16,0 0-16,21 21 0,-21-21 15,0 0-15,0 42 16,0 0 0,0 0-16,0 0 0,-21 1 15,21-1-15,-22 0 0,22 21 0,-21-21 16,21 1-16,-21-1 15,21 0-15,0 0 0,-21-21 0,21 21 16,0-42 31,0 0-47,0 0 16,21 0-16,0-1 15,0 22-15,1-21 0,-1 0 16,0 0-16,21 0 0,-21 0 0,1-1 15,20 22-15,-21 0 0,0-21 0,0 21 16,1 0-16,-1 21 16,-21 1-16,21-22 0,-21 21 15,0 0-15,0 0 0,0 0 0,0 0 16,0 1-16,0-1 0,-21-21 16,21 21-16,-21 0 0,21 0 15,-22-21-15,1 0 16,21 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1:08:30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2836 2265 0,'0'-21'0,"0"0"31,0-1 32,0 1-32,0 0-16,0 0-15</inkml:trace>
  <inkml:trace contextRef="#ctx0" brushRef="#br0" timeOffset="1164.47">3006 1164 0,'0'0'0,"0"-21"0,0 0 15,0 0-15,0 0 16,0-1 0,-22 22-16,22-21 15,-21 21-15,21 21 16,-21-21 0,21 22-16,-21-1 0,21 21 0,0-21 15,0 22-15,-21-22 0,0 21 16,21 0-16,-22 22 0,1-22 0,21 22 15,-21-1-15,0-20 0,0 20 0,-22 22 16,22-22-16,0 1 0,-21-1 16,21-20-16,-1 20 0,1 1 15,-21-22-15,21 0 0,0 1 0,-1-1 16,1-21-16,21 21 0,-21-20 16,21-1-16,-21 0 0,21-42 31,0 0-16,0-1-15,0-20 0,0 21 0,0-21 16,0-1-16,0 1 0,0 0 0,0-1 16,0 1-16,0-22 0,0 22 15,0 0-15,0-1 0,21 1 0,-21 21 16,21 0-16,0 0 0,-21-1 0,22 22 16,-1 0-1,-21 22-15,21-1 0,0 0 0,-21 0 16,21 21-16,0-20 0,1 20 0,-22-21 15,21 21-15,0 1 0,-21-1 16,21-21-16,0 22 0,-21-1 0,21-21 16,1 21-16,-1-20 0,0-1 0,0 0 15,0 0-15,0 0 0,1 0 16,-1-21-16,21 0 0,-21 0 0,0 0 16,22 0-16,-22 0 0,0 0 0,21 0 15,-20-21-15,20 0 0,-21 0 0,21 0 16,-20 0-16,-1-1 0,0-20 15,0 21-15,0-21 0,0-1 16,-21 1-16,22-22 0,-22 22 0,0-21 16,0-1-16,0 1 0,0-1 0,0 22 15,0-22-15,0 1 0,-22 20 16,22-20-16,-21 21 0,0-1 0,0-20 16,-21 20-16,20 1 0,-20 0 0,21-1 15,-21 1-15,-1 21 0,1 0 16,0 21-16,-1 0 0,1 0 0,0 21 15,-22 0-15,22 21 0,-1-20 16,1 20-16,21 0 0,-21 1 0,20-1 16,1 0-16,21 22 0,0-22 15,0 0-15,0 1 0,0 20 16,21-20-16,1-1 0,20 0 0,-21-21 16,21 22-16,1-22 0,-22 21 0,21-21 15,1 1-15,-22-1 0,21-21 16,-21 21-16,22-21 0,-22 0 0,0 0 15,0 0-15,0 0 0,0 0 0,1 0 32,-22-21-32,21 21 0,-21-21 15</inkml:trace>
  <inkml:trace contextRef="#ctx0" brushRef="#br0" timeOffset="2148.42">3725 2011 0,'0'0'0,"21"0"0,1 0 15,-1 0-15,-21-21 0,21 0 16,-21-1-16,21 22 15,-21-21-15,0 0 0,0 0 0,0 0 16,0 0-16,0-1 0,0 1 16,0 0-16,0 0 0,0 0 15,-21 21-15,0 0 0,0-21 0,-1 21 16,1 0-16,0 0 0,0 21 16,0-21-16,0 21 0,-1 0 15,1 0-15,0 0 0,0 22 0,0-22 16,0 0-16,-1 21 0,1-20 0,21 20 15,0-21-15,-21 21 0,21-20 16,0-1-16,0 21 0,0-21 0,0 0 16,0 1-16,0-1 0,21-21 0,0 21 15,1-21-15,-1 0 0,0 0 16,0 0-16,0 0 0,0 0 16,1 0-16,-1-21 0,0 21 15,0-21-15,0-1 0,0 1 0,1 0 16,-22 0-16,21 0 0,0-22 0,0 22 15,-21-21-15,0 21 0,21-22 0,-21 1 16,21 21-16,-21-21 0,0 20 16,0 1-16,0 0 0,0 0 0,0 42 31,0 0-15,0 0-16,0 22 0,0-22 0,0 0 15,0 21-15,0-20 0,0 20 16,0-21-16,0 21 0,0-20 0,0-1 15,0 0-15,0 0 0,22 0 16,-22 0-16,21 1 0,0-1 0,0-21 16,0 21-16,0-21 0,1 0 0,-1 0 15,0 0-15,0 0 0,0 0 0,0 0 16,1-21-16,-1 0 0,0-1 16,0 1-16,0 0 0,0-21 0,1 21 15,-1-22-15,0 1 0,0-22 16,0 22-16,22-21 0,-22-1 0,-21 1 0,21 20 15,0-20-15,0-1 16,0 22-16,-21 0 0,0-1 0,22 1 16,-22 0-16,0 20 0,0 1 0,0 0 15,0 0-15,0 42 32,-22-21-32,22 42 0,0-20 15,-21-1-15,21 21 0,-21 0 0,21 1 16,-21-1-16,21 0 0,0 1 15,0 20-15,0-20 0,-21-1 0,21 0 16,-21 1-16,21-1 0,-22 0 0,22 1 16,0-22-16,0 21 0,0-21 15,0 0-15,0 22 0,0-22 16,0 0-16,22 0 0,-1-21 16,0 0-16,0 21 0,0-21 0,0 0 15,1 0-15,-1 0 0,0 0 0,0 0 16,0-21-16,0 21 0,1-21 0,-1 0 15,0 0-15,0 21 16,-21-21-16,21-22 0,-21 22 0,0 0 0,0 0 16,0 0-16</inkml:trace>
  <inkml:trace contextRef="#ctx0" brushRef="#br0" timeOffset="2411.28">4297 1736 0,'0'21'16,"21"-21"0,0 0-16,0 0 0,0 0 15,1 0-15,-1 0 0,0 0 0,0 0 16,0 0-16,22 0 0,-22 0 0,0 0 16,21-21-16,-21 21 0,1 0 15,-1 0-15,0-21 0,0 21 16,-42 0 46</inkml:trace>
  <inkml:trace contextRef="#ctx0" brushRef="#br0" timeOffset="3095.88">5207 2032 0,'0'-21'15,"0"0"-15,0 0 16,0-1-16,0 1 0,21 0 15,-21 0-15,0 0 16,0-22-16,0 22 0,0 0 0,0 0 16,0 0-16,0 0 0,0-1 0,0 1 15,-21 0-15,0 21 16,0 0-16,-1 0 0,1 0 16,0 21-16,-21-21 15,21 21-15,-1 1 0,1 20 0,-21-21 16,21 21-16,0-20 0,-22 20 15,22 0-15,0-21 0,0 22 0,0-22 16,-1 21-16,22-21 0,0 22 0,0-22 16,0 0-16,0 0 0,22 0 15,-1 1-15,0-22 0,0 0 16,0 0-16,0 0 16,1 0-16,20 0 0,-21 0 0,0 0 0,0-22 15,1 1-15,-1 21 0,0-21 0,0 0 16,0 0-16,0 0 0,1-1 15,-1-20-15,-21 21 0,21-21 0,-21 20 16,21-20-16,-21 21 0,0-21 16,0-1-16,0 22 0,21 0 0,-21 0 15,0 0-15,0-1 0,0 44 32,0-1-32,0 21 15,0-21-15,0 0 0,0 22 0,0-22 16,0 0-16,0 21 0,0-20 0,0-1 15,0 21-15,0-21 0,0 0 16,0 1-16,0-1 0,21-21 16,-21 21-16,22 0 0,-1-21 15,0 0-15,0 0 16,0 0-16,0 0 16,1 0-16,-1-21 0,0 0 15,0 0-15,0-1 0,0 1 0,1-21 16</inkml:trace>
  <inkml:trace contextRef="#ctx0" brushRef="#br0" timeOffset="4048.07">5884 995 0,'0'0'0,"-21"0"16,0 0-16,0 0 15,21 21-15,-21-21 16,21 21-16,0 22 0,0-22 0,0 0 16,0 21-16,-22-21 0,22 22 15,0-1-15,-21-21 0,21 22 0,-21-1 16,21 0-16,-21 1 0,21-1 0,0 21 16,-21-20-16,0-1 0,21 0 15,0 22-15,-22-22 0,22 1 0,-21-1 16,21-21-16,0 21 0,0-20 15,0 20-15,0-21 0,0 0 0,0 0 16,21 1-16,1-22 0,-1 21 0,0-21 16,0 0-16,0 0 0,0 0 15,1 0-15,-1 0 0,0 0 0,0-21 16,0 21-16,0-22 0,22 1 0,-22 0 16,-21 0-16,21 0 0,0 0 0,0-1 15,1-20-15,-22 21 0,0 0 16,21-22-16,-21 22 0,0 0 0,21 0 15,-21 0-15,0 42 32,0 0-32,0 0 15,0 0-15,0 1 16,0-1-16,0 0 0,0 0 0,0 0 16,0 0-16,0 1 0,0-1 0,0 0 15,0 0-15,0 0 0,0 0 0,0 1 16,0-1-16,21 0 15,0-21-15,0 0 16,1 0-16,-1 0 16,0 0-16,-21-21 0,21 0 0,0 21 15,-21-22-15,0 1 0,21 0 0,1 0 16,-22 0-16,21 0 16,-21-22-16,21 22 0,-21 0 0,0 0 15,0 0-15,0-1 0,21 1 16,-21 42 31,0 1-47,0-1 0,0 0 15,0 0-15,0 0 0,0 0 0,0 1 16,0 20-16,-21-21 0,21 0 0,0 0 16,-21 22-16,21-22 0,0 21 15,0-21-15,0 22 0,-21-22 0,-1 21 16,22 1-16,-21-22 0,21 21 15,0 0-15,0-20 0,-21 20 0,21 0 16,-21-21-16,0 1 0,21 20 0,0-21 16,-21 0-16,-1 0 0,1 1 0,0-1 15,0 0-15,0-21 16,0 0-16,-1 0 0,1 0 0,0 0 16,0 0-16,0 0 0,0 0 15,-1 0-15,1 0 0,0 0 0,0 0 16,0 0-16,0-21 0,-1 21 15,22-21-15,0-1 16,0 1 0,0 0-16,0 0 15,0 0-15,22 0 0,-1-1 16</inkml:trace>
  <inkml:trace contextRef="#ctx0" brushRef="#br0" timeOffset="4478.99">6646 1799 0,'0'0'0,"-21"0"0,21 21 31,0 1-15,0-1-16,0 0 0,0 0 0,0 21 15,0-20-15,0 20 0,0 0 0,0-21 16,0 22-16,0-1 0,0 0 0,0 1 16,0-1-16,0 0 0,0 1 15,0-1-15,-21 0 0,0 1 16,21-1-16,0 0 0,-21 1 0,-1-22 15,1 21-15,21 1 0,-21-22 0,21 0 0,0 0 16,-21 0-16,21 0 0,-21 1 16,21-1-16,0-42 47,0-1-47,0 1 0,21 0 15,0 0-15,-21-21 0,21-1 0,0 1 16,-21 0-16</inkml:trace>
  <inkml:trace contextRef="#ctx0" brushRef="#br0" timeOffset="4816.43">6667 1799 0,'0'-21'0,"0"42"0,0-63 16,0 21-16,22 21 0,-1-21 15,0-1-15,0 22 0,0 0 16,0 0-16,1 0 0,-1-21 15,0 21-15,21 0 0,-21 0 0,1 0 16,20 0-16,-21 21 0,0 1 0,0-1 16,1 0-16,-22 0 0,0 0 0,0 0 15,0 1-15,0-1 0,0 0 16,-22 21-16,1-21 0,0 1 0,0-1 16,0 0-16,0-21 0,-1 21 15,-20 0-15,21-21 0,0 21 0,0-21 16,-1 0-16,1 22 0,0-22 15,21-22 48,21 1-63,0 0 16</inkml:trace>
  <inkml:trace contextRef="#ctx0" brushRef="#br0" timeOffset="5228.2">7197 1947 0,'0'0'0,"21"0"0,-21-21 16,21 21-16,0-21 16,0 0-16,0 21 0,1-21 15,-22 0-15,21 21 0,0-22 0,0 1 16,0 0-16,0 21 0,-21-21 0,22 0 15,-22 0-15,21 21 0,-21-22 16,0 1 0,-21 21-1,-1 0-15,1 0 0,0 0 16,21 21-16,-21 1 0,0-22 16,0 21-16,-1 0 0,22 0 0,-21 21 15,0-20-15,21-1 0,-21 0 0,21 0 16,0 21-16,0-20 0,-21-1 0,21 0 15,0 0-15,0 0 0,0 0 16,21 1-16,0-22 16,-21 21-16,21-21 0,0 0 0,1 0 15,-1 0-15,0 0 0,0 0 0,0 0 16,0 0-16,22 0 0,-22-21 0,0-1 16,0 22-16,0-21 0,1 0 15,-1 0-15,0 0 0,0 0 16,-21-1-16,0 1 0</inkml:trace>
  <inkml:trace contextRef="#ctx0" brushRef="#br0" timeOffset="5600.99">6032 1355 0,'-21'0'0,"42"0"0,-21 0 32,22 0-32,-1-21 15,21 21-15,-21-22 0,22 22 0,-22 0 16,21 0-16,0-21 0,1 21 0,-22 0 15,21 0-15,1 0 0,-1-21 16,-21 21-16,21 0 0,-20 0 0,-1 0 16,0 0-16,0 0 0,0 0 0,0 0 31,1 0-15,-1 0 15</inkml:trace>
  <inkml:trace contextRef="#ctx0" brushRef="#br0" timeOffset="6404.53">9207 931 0,'0'0'0,"0"-21"0,22 21 15,-22 21 17,-22-21-17,1 22-15,21-1 0,-21 21 16,0-21-16,-21 22 0,20-1 0,1 0 15,-21 22-15,0-22 0,-1 22 0,1-1 16,0 1-16,-1-1 0,1 22 0,0-22 16,-22 22-16,22 0 0,-1-22 15,-20 22-15,21-22 0,-22 22 0,22-22 16,-22 1-16,22-1 0,0 1 0,-22-1 16,22-20-16,21-1 0,-22 0 0,22 1 15,-21-1-15,21-21 0,-1 0 0,22 1 16,0-1-16,-21-21 15,21-21 1,0-1-16,21 1 0,1 0 16,-1-21-16,0 21 0,0-22 0</inkml:trace>
  <inkml:trace contextRef="#ctx0" brushRef="#br0" timeOffset="6907.24">9864 1101 0,'0'21'15,"0"21"-15,0-21 16,0 22-16,0-22 0,0 21 0,0 1 16,0-1-16,-22 21 0,1-20 15,0 20-15,21-20 0,-21 20 0,0 1 16,0-22-16,21 21 0,-22-20 0,1-1 16,0 0-16,21 1 0,0-22 15,-21 21-15,21-21 0,-21 1 0,21-1 16,0-42 15,21 21-31,-21-22 0,21 1 16,0-21-16,-21 21 0,0-22 0</inkml:trace>
  <inkml:trace contextRef="#ctx0" brushRef="#br0" timeOffset="7241.05">9737 1185 0,'0'-21'0,"0"42"0,0-63 0,0 21 0,0 0 16,0 0-16,0-1 16,21 1-16,0 21 0,21-21 15,-21 0-15,1 21 0,20-21 16,-21 21-16,21 0 0,1 0 16,-22 0-16,21 0 0,1 0 0,-22 21 15,21 0-15,-21 21 0,0-20 0,1-1 16,-22 21-16,0 0 0,0-20 0,0 20 15,0 0-15,0-21 0,-22 22 16,1-22-16,0 0 0,-21 0 0,21 22 16,-1-22-16,-20-21 0,21 21 0,0 0 15,-22 0-15,22-21 0,0 21 0,0-21 16,21 22 0,-21-22-16,21 21 0,21-21 31,0 0-31,0 0 15,0 0-15</inkml:trace>
  <inkml:trace contextRef="#ctx0" brushRef="#br0" timeOffset="7939.9">10202 1969 0,'0'-22'31,"21"1"-31,1 0 0,-1 0 16,0 0-16,0 0 0,0-1 15,0-20-15,1 21 0,-1-21 0,0-1 16,0 1-16,0 0 0,0-1 0,1 22 16,-1-21-16,-21 21 0,0-1 0,0 1 15,0 0-15,0 0 0,-21 21 16,-1 0-16,1 0 0,0 0 15,0 0-15,-21 21 0,20 0 0,1 0 16,0 1-16,0-22 0,0 21 16,0 0-16,21 0 0,0 0 15,0 0-15,0 1 0,21-22 16,0 21-16,0-21 0,0 0 16,0 0-16,1 21 0,-1-21 0,21 0 15,-21 0-15,0 21 0,1-21 16,-1 21-16,0-21 0,0 21 0,-21 1 15,21-1-15,-21 0 16,0 0-16,0 0 0,0 0 16,0 1-16,0-1 0,0 0 15,0 0-15,0 0 16,0 0 0,21-21-16,1 0 15,-1 0-15,0 0 0,0-21 16,0 0-16,0 21 15,1-21-15,-22 0 0,21 0 0,0-1 16,0 1-16,0 0 0,-21-21 0,21 21 16,1-22-16,-22 22 0,0-21 0,0 21 15,21-1-15,-21 1 16,0 42 15,0 1-31,-21-1 0,21 0 16,0 0-16,0 0 0,0 22 0,0-22 0,0 0 15,-22 0-15,22 0 16,0 0-16,0 1 0,0-1 16,0 0-16,0-42 31,0 0-15</inkml:trace>
  <inkml:trace contextRef="#ctx0" brushRef="#br0" timeOffset="8115.8">10985 1334 0,'-42'0'16,"21"0"-16,42 0 47,0 0-32,0 0-15</inkml:trace>
  <inkml:trace contextRef="#ctx0" brushRef="#br0" timeOffset="10387.94">11282 1566 0,'0'0'0,"-21"0"16,21 22 0,-22-1-1,22 0-15,0 0 16,0 0-16,-21 0 0,21 1 0,0-1 15,0 0-15,0 21 0,0-21 16,0 1-16,-21-1 0,21 0 0,0 0 16,0 0-16,0 0 0,0 1 15,0-44 17,0 1-17,0 0-15,0 0 0,21 0 16,-21 0-16,0-1 0,21 1 0,1-21 15,-22 21-15,21-22 0,-21 1 16,21 21-16,0-21 0,0 20 0,-21 1 16,21-21-16,1 42 0,-1-21 15,0 0-15,0 21 0,0 0 16,0 0-16,1 0 0,-1 0 16,-21 21-16,21 0 0,-21 0 15,21 21-15,-21-20 0,0-1 0,21 21 16,-21-21-16,0 0 0,21 22 0,-21-22 15,0 0-15,0 0 0,0 0 0,0 1 16,0-1-16,0 0 0,0 0 16,0-42 15,0 0-15,0 0-1,0-1-15,0 1 0,0 0 16,0 0-16,0-21 0,22 20 0,-1 1 15,0-21-15,0 21 0,-21 0 0,21-1 16,0 1-16,1 0 0,-1 0 0,0 21 16,0 0-16,0 0 0,0 0 15,1 0-15,-1 21 16,-21 0-16,21 0 0,-21 1 16,0 20-16,0-21 0,0 0 0,0 0 15,0 22-15,0-22 0,0 0 0,0 0 16,0 0-16,0 1 15,0-1-15,0 0 0,0 0 0,0 0 16,0 0-16,21-21 16,0 0-16,0 0 15,1 0-15,-1 0 0,0 0 16,0-21-16,0 0 0,0 0 16,1 0-16,-1 21 0,-21-21 0,21-22 15,0 22-15,0 0 0,0 0 0,1-22 16,-22 22-16,21 0 0,0-21 0,-21 21 15,0-1-15,21 1 16,-21 0-16,-21 42 31,21 0-15,-21 1-16,0 20 0,-1-21 0,22 0 16,0 22-16,-21-22 0,21 0 15,-21 21-15,21-21 0,0 1 0,0-1 16,0 21-16,0-21 0,0 0 0,0 1 15,21-1-15,0-21 0,1 0 16,-1 21-16,0-21 0,0 0 16,0 0-16,0 0 0,1 0 0,-1 0 15,21-21-15,-21 0 0,0 21 0,22-22 16,-22 1-16,0-21 0,21 21 0,-20 0 16,-1-22-16,0 1 0,21 0 0,-21-1 15,1 1-15,-1-22 16,0 22-16,21 0 0,-21-1 0,1-20 15,-1 21-15,-21-22 0,21 22 0,-21-1 16,21 1-16,-21 0 0,0-1 0,0 22 16,0-21-16,0 21 0,0 0 15,-21 21 1,0 0-16,0 0 0,21 21 0,-22 0 16,1 21-16,0 1 0,0-1 15,0 0-15,21 1 0,-21-1 0,21 0 16,-22 1-16,22-1 0,0 21 15,0-20-15,0-1 0,0 0 0,0 1 16,0-1-16,0 0 0,0-20 0,0 20 16,0-21-16,0 21 0,0-20 15,0-1-15,0 0 0,22 0 0,-1-21 16,0 21-16,0-21 0,0 0 0,0 0 16,1 0-16,-1 0 0,0 0 0,0 0 15,0-21-15,0 0 0,1 21 0,-1-21 16,0 0-16,0-1 0,0 1 15,0 0-15,1 0 0,-1-21 0,-21 20 16,0 1-16,21-21 0,-21 21 16,0 0-16,21 21 0,-21-22 0,0 1 15,0 42 1,0 1 0,0-1-16,0 0 0,0 0 0,0 0 15,-21 0-15,21 1 0,0 20 0,0-21 16,0 0-16,0 0 0,0 1 0,0-1 15,0 0-15,0 0 16,21-21-16,-21 21 0,21-21 16,0 0-16,1 0 0,-1 0 15,0 0-15,0 0 0,-21-21 0,21 21 16,0-21-16,1 0 0,-1 21 16,0-21-16,-21-1 0,21 1 15,0 0-15,0-21 0,1 21 0,-22-1 16,21 1-16,0 0 0,-21 0 0,0 0 15,21 0-15,-21 42 32,0 0-17,0 0-15,0 0 0,0 0 0,0 1 16,-21-1-16,21 0 0,0 0 0,0 0 16,0 0-16,0 1 0,0-1 15,0 0-15,0 0 0,0 0 0,0 0 16,21-21-1,0 0-15,0 0 16,1 0-16,-1 0 0,0 0 16,0 0-16,-21-21 0,21 0 15,0 21-15,-21-21 0,22 0 0,-1 0 16,-21-1-16,0 1 0,21-21 0,0 21 16,-21 0-16,21-1 0,-21-20 0,0 21 15,0 0-15,21 21 0,-21-21 0,22 21 16,-22 21 15,0 0-31,0 0 0,0 0 16,0 0-16,0 1 0,0-1 0,0 0 15,-22 0-15,22 0 0,0 0 16,0 1-16,0-1 0,0 0 16,0 0-16,0 0 0,22 0 0,-1 1 15,0-22-15,0 0 0,0 0 16,0 0-16,1 0 0,-1 0 0,0 0 15,0 0-15,21 0 0,-20 0 0,20-22 16,-21 22-16,21-21 0,-20 0 16,-1 0-16,21 0 0,-21 0 15,22-1-15,-22-20 0,0 21 0,0 0 16,0-22-16,0 22 0,-21 0 0,0 0 16,0 0-16,0 0 0,-21 21 15,0 0 1,0 0-16,0 0 0,0 21 0,-1 0 15,1 0-15,0 21 0,21-20 0,0-1 16,-21 21-16,21-21 0,0 0 0,0 1 16,0-1-16,0 0 0,0 0 15,0 0-15,21 0 0,0 1 0,0-22 16,1 21-16,-1-21 0,0 0 16,0 0-16,0 0 0,0 0 0,1 0 0,20 0 15,-21 0-15,0 0 0,0-21 16,1 21-16,-1-22 0,0 1 0,0 0 15,0 0-15,0 0 0,1 0 16,-1-22-16,-21 22 0</inkml:trace>
  <inkml:trace contextRef="#ctx0" brushRef="#br0" timeOffset="10600.87">14012 1143 0,'21'0'0,"-42"0"0,0 0 16,0 0-16,0 0 0,0 0 15,-1 0 32,1 0-31</inkml:trace>
  <inkml:trace contextRef="#ctx0" brushRef="#br0" timeOffset="10815.75">12806 1291 0,'0'0'0,"-21"0"0,42 0 31,0 0-15,0 0-16,0 0 0,0 0 0,1-21 15,-1 21-15,0 0 0,0 0 0,0 0 16,-21-21-16,0 0 16</inkml:trace>
  <inkml:trace contextRef="#ctx0" brushRef="#br0" timeOffset="11004.64">12065 1058 0,'0'0'0,"-21"0"0</inkml:trace>
  <inkml:trace contextRef="#ctx0" brushRef="#br0" timeOffset="13264.43">15981 1418 0,'0'0'0,"21"-42"0,0 21 0,-21 0 0,0-22 16,0 22-16,21 0 0,-21 0 15,0 0-15,0-1 0,-21 22 16,21 22 0,-21-1-16,0 0 0,0 0 0,21 21 15,-22 1-15,1-1 0,0 22 16,0-22-16,0 21 0,0 1 0,-1-22 15,1 22-15,-21-1 0,21-20 16,0-1-16,-1 0 0,1 1 0,-21-1 0,21-21 16,0 0-16,-1 0 15,22 1-15,-21-1 0,0-21 16,21-21 0,0-1-1,0 1-15,0 0 0,21 0 0,0-21 16,-21 20-16,22-20 0,-1 21 15,0-21-15,-21-1 0,21 22 0,0-21 16,-21 21-16,21-22 0,-21 22 0,0 0 16,22 21-16,-22 21 31,21 0-31,-21 0 0,21 22 0,-21-22 0,0 21 16,0-21-16,21 22 0,-21-22 15,21 21-15,0-21 0,-21 1 0,22 20 16,-1-21-16,0 0 0,0-21 15,-21 21-15,21 1 0,22-22 0,-22 0 16,0 0-16,0 0 0,21 0 0,-20 0 16,20 0-16,0-22 0,1 22 0,-22-21 15,21 0-15,0 0 0,1 0 16,-22 0-16,21-1 0,-21-20 16,1 21-16,-1-21 0,-21-1 0,0 1 0,0 0 15,0-22-15,0 22 0,0-1 0,0 1 16,0-21-16,-21 20 0,-1 1 15,22 0-15,-42 20 0,21-20 16,0 21-16,0-21 0,-22 20 0,22 22 16,0-21-16,-21 21 0,20 0 15,1 0-15,-21 0 0,21 21 0,0 1 16,-22-1-16,22 21 0,0 0 0,0 1 16,0-1-16,-1 0 0,22 22 0,-21-22 15,21 22-15,0-22 0,0 22 16,0-22-16,0 0 0,21 1 0,1-1 15,-1 0-15,0-21 0,21 1 0,-21 20 16,22-21-16,-1-21 0,22 21 0,-22 0 16,0-21-16,22 0 0,-22 0 15,0 0-15,22 0 0,-22 0 16,1-21-16,20 21 0,-21-21 0,1 0 16,-1 0-16,0 0 0,1-1 0,-22 1 15,0 0-15,21 0 0,-20-21 0,-22 20 16,21-20-16,-21 21 15,21-21-15,-21 20 0,0-20 0,0 21 0,0 0 16,0 0-16,0-1 0,-21 22 0,0 0 16,-1 0-16,1 0 0,0 0 15,0 0-15,0 22 0,0-1 0,-1 0 16,1 0-16,0 0 0,0 22 0,0-22 16,21 0-16,0 21 0,-21-21 15,21 22-15,0-22 0,0 0 0,0 0 16,0 0-16,0 1 0,0-1 15,0 0-15,21 0 0,0-21 0,0 21 16,0-21-16,0 0 16,1 0-16,-1 0 0,0 0 15,0-21-15,0 0 0,-21 0 16,21 21-16,1-21 0,-22-1 0,0 1 16,21 0-16,-21 0 0,21 0 0,-21 0 15,0-22-15,0 22 0,21 0 0,-21 0 16,0 0-16,21 21 0,-21-22 15,0 44 1,0-1 0,0 0-16,0 0 0,0 0 15,0 0-15,0 22 0,0-22 0,0 0 16,0 0-16,0 0 0,0 1 16,0-1-16,0 0 0,0 0 15,21-21-15,1 0 0,-22 21 0,21-21 16,0 0-16,0 0 0,0 0 0,0 0 15,1 0-15,-1 0 16,0-21-16,0 0 0,0 0 16,22 0-16,-22-1 0,0 1 0,0 0 15,0-21-15,0-1 0,1 22 0,-1-21 16,21 0-16,-21-22 0,0 22 16,1-1-16,-22 1 0,21 0 0,0-1 15,-21 1-15,21 0 0,-21-1 0,0 22 16,0-21-16,0 21 0,0 0 0,0-1 15,0 1-15,0 0 0,0 42 16,0 0 0,0 22-16,-21-22 0,0 21 0,0 1 15,21-1-15,-22 0 0,1 22 16,21-22-16,-21 22 0,21-22 16,0 0-16,0 1 0,-21-1 0,21 0 15,0 1-15,0-1 0,0-21 0,0 21 16,0-20-16,0-1 0,0 0 15,0 0-15,21 0 0,0 0 16,0-21-16,1 0 0,-1 0 0,0 0 16,0 0-16,21 0 0,-20 0 15,-1-21-15,0 21 0,0-21 16,0 0-16,0 21 0,22-21 0,-22 0 16,0-1-16,0 1 0,-21 0 15,21-21-15,-21 21 0,22-22 0,-22 22 0,0-21 16,0 21-16,0-22 15,0 22-15,0 0 0,0 0 0,0 0 16,0-1-16,-22 22 0,1 0 16,0 0-16,0 22 0,0-1 0,0 0 15,-1 0-15,1 21 0,0-20 16,0 20-16,0 0 0,0-21 0,21 22 16,0-22-16,0 0 0,0 0 0,0 0 15,0 1-15,0-1 0,0 0 0,0 0 16,21-21-1,0 0-15,0 0 16,0 0-16,0-21 0,1 21 16,-22-21-16,21 0 0,0 21 15,-21-22-15,21 1 0,-21 0 16,21-21-16,-21 21 0,0-1 0,21-20 16,-21 21-16,22 0 0,-22-22 0,0 22 15,0 0-15,0 0 16,0 42-1,0 0-15,0 0 0,0 1 16,0 20-16,0-21 0,0 0 0,0 22 16,0-22-16,0 0 0,0 0 15,0 0-15,0 0 0,0 1 0,21-22 16,0 21-16,0-21 0,0 0 16,0 0-16,1 0 15,-1 0-15,0 0 16,0 0-16,0 0 0,-21-21 0,21-1 15,1 22-15,-22-21 0,0 0 0,0 0 16,21-21-16,-21 20 0,0 1 0</inkml:trace>
  <inkml:trace contextRef="#ctx0" brushRef="#br0" timeOffset="13500.29">17441 1482 0,'0'0'0,"-21"0"0,0 0 16,0 0-16,42 0 31,0 0-31,0 0 0,0 0 16,1 0-16,20 0 0,0 0 0,-21 0 16,22 0-16,-1 0 0,0 0 0,1-21 15,-22 21-15,21 0 0,-21 0 0,1 0 16,-1-22-16,0 22 0,0 0 15,0 0-15,0-21 0,1 21 0</inkml:trace>
  <inkml:trace contextRef="#ctx0" brushRef="#br0" timeOffset="13832.14">18690 1101 0,'0'21'16,"0"21"-1,-21-21-15,0 1 0,0 20 0,21 0 16,-22 1-16,1-1 0,21 0 0,-21 1 16,0-1-16,21 21 15,-21-20-15,21-1 0,0 0 0,-21 22 16,-1-43-16,22 21 0,-21 1 0,21-22 15,0 21-15,0-21 0,0 1 0,0-1 16,0 0-16,0 0 16,21-21-1,1 0-15,-1 0 16,0-21-16,-21 0 0,0 0 16,0-1-16,0 1 15</inkml:trace>
  <inkml:trace contextRef="#ctx0" brushRef="#br0" timeOffset="14556.52">18394 1715 0,'0'0'0,"-21"0"15,21 21-15,0 0 16,21-21-16,0 0 16,0 0-16,0 21 0,0-21 15,1 0-15,-1 0 0,21 0 0,-21 0 16,0 0-16,22 0 0,-22 0 0,21 0 15,-21 0-15,1-21 0,20 21 0,-21 0 16,0-21-16,0 21 16,1 0-16,-22-21 0,21 21 0,-21 21 47,0 0-47,0 0 15,-21 0-15,21 0 0,0 1 16,0-1-16,0 0 0,0 0 15,21 0 1,0-21-16,0 0 0,0 0 16,0 0-16,1 0 0,-1 0 15,0 0-15,0 0 0,-21-21 16,21 21-16,0-21 0,-21 0 16,22 21-16,-1-21 15,-21-1-15,0 1 0,21 0 16,-21 0-16,0 0 0,21 0 0,-21-1 15,0 44 17,0-1-32,-21 0 15,0 0-15,21 0 0,-21 22 0,21-22 16,-22 0-16,22 21 0,-21-21 0,0 1 16,21 20-16,0-21 0,-21 21 15,21-20-15,-21 20 0,21-21 16,0 21-16,-21-20 0,21 20 0,0-21 0,0 21 15,0 1-15,0-1 0,0 0 16,0 1-16,0-1 0,0 0 0,-22 1 16,22-22-16,0 21 0,0-21 15,-21 22-15,0-22 0,0 0 0,21 0 16,-21 0-16,0 1 0,-1-22 0,-20 0 16,21 21-16,-21-21 0,20 0 0,-20 0 15,0 0-15,21 0 0,-22 0 0,22-21 16,-21-1-16,-1 22 0,22-21 0,0 0 15,0 0-15,-21 21 0,42-21 16,-22 0-16,1-1 0,21 1 16,0 0-16,0 0 0,0 0 15,0 0-15,21-1 0,1 1 16,-1-21-16,0 21 0</inkml:trace>
  <inkml:trace contextRef="#ctx0" brushRef="#br0" timeOffset="14888.33">19346 1715 0,'0'0'0,"0"-22"0,0 1 16,0 42 15,0 1-31,0-1 0,0 21 15,0-21-15,-21 22 0,21-1 0,-21 0 16,21 1-16,0-1 0,-21 21 0,21-20 16,-21-1-16,21-21 0,0 22 0,-22-1 15,1 0-15,0 1 0,21-1 16,-21-21-16,21 21 0,-21-20 0,21 20 16,0-21-16,-21 0 0,21 0 15,0 1-15,-22-1 0,22-42 47,22-1-47,-22 1 0</inkml:trace>
  <inkml:trace contextRef="#ctx0" brushRef="#br0" timeOffset="15200.15">19367 1757 0,'0'0'16,"22"-21"-16,-1 21 0,-21-21 0,21-1 16,0 22-16,0 0 0,0-21 0,1 21 15,-1 0-15,0 0 0,0 0 16,-21 21-16,0 1 0,21-1 0,-21 0 16,0 0-16,0 0 0,0 0 15,0 22-15,0-22 0,0 0 0,-21 0 16,0 0-16,21 1 0,-21-1 0,0 0 15,-1 0-15,1-21 0,21 21 0,-21-21 16,0 0-16,21 21 0,-21-21 16,21-21 31,21 0-47,0 21 0,0-21 0</inkml:trace>
  <inkml:trace contextRef="#ctx0" brushRef="#br0" timeOffset="15863.77">19791 1863 0,'21'0'16,"0"0"-16,0 0 15,-21-21-15,21 21 0,1 0 0,-22-22 16,21 22-16,0-21 0,-21 0 15,21 21-15,-21-21 16,21 21-16,-21-21 0,0 0 16,-21 21 15,0 0-31,0 21 0,0 0 16,-1 0-16,22 0 0,-21 0 0,0 1 15,0-1-15,21 0 0,0 0 16,-21 0-16,21 0 0,0 1 0,0-1 15,0 0-15,0 0 0,0 0 16,21-21-16,0 0 16,0 0-1,0 0-15,1 0 0,-1 0 0,0 0 0,0 0 16,0 0-16,0-21 0,22 21 16,-22-21-16,0 0 0,21 21 0,-20-21 15,-1-1-15,0 1 0,0 0 16,0 0-16,0 0 0,1 0 0,-1-1 15,-21 1-15,0 0 0,0 0 0,0 0 16,0 0-16,0-1 16,-21 22-1,-1 0 1,22 22-16,0-1 16,-21 0-16,21 0 15,0 0-15,0 0 0,0 1 0,0-1 16,0 0-16,0 0 0,0 0 0,0 0 15,0 1-15,21-22 0,-21 21 0,0 0 16,0 0-16,0 0 16,0 0-16,-21-21 31,21 22-31,-21-22 0,0 0 16,0 0-16,0 0 15,-1 0-15,1 0 0,0 0 16,0-22-16,0 22 0,-22-21 15,1 0-15</inkml:trace>
  <inkml:trace contextRef="#ctx0" brushRef="#br0" timeOffset="16672.66">12785 1291 0,'21'0'16,"0"0"-16,0 0 15,0 0-15,0 0 0,22 0 0,-22 0 16,21 0-16,-21 0 0,22 0 0,-1 0 16,-21 0-16,22 0 0,-22 0 0,0 0 15,0 0-15,0 0 0,0 0 31</inkml:trace>
  <inkml:trace contextRef="#ctx0" brushRef="#br0" timeOffset="18196.22">3323 2350 0,'0'0'0,"-21"0"0,0 0 16,0 0-16,-1 0 15,1 0-15,0 0 0,0 0 0,21 21 16,-21-21-16,0 0 0,-1 0 16,22 21-1,22-21 16,-1 21-31,0-21 0,0 0 16,0 0-16,0 0 0,22 0 0,-22 0 16,21 0-16,22 0 0,-22 0 0,22 0 15,-1 0-15,1 0 0,-1 0 0,1 0 16,-1 0-16,22 0 0,-22 0 16,1 0-16,20 0 0,-20 0 0,21 0 15,-1 0-15,1 0 0,0 0 0,-1 0 16,1 21-16,0-21 0,-1 0 15,1 0-15,0 0 0,-1 0 0,-20 21 16,20-21-16,-20 0 0,21 0 0,-1 22 16,1-22-16,0 0 15,-22 0-15,22 0 0,-1 21 0,1-21 16,-21 0-16,20 0 0,1 0 0,0 0 16,-1 0-16,1 0 0,0 0 0,20 0 15,1 21-15,21-21 0,-21 0 16,0 0-16,0 0 0,0 0 0,21 0 15,-22 21-15,22-21 0,-21 0 0,21 0 16,-21 21-16,0-21 0,0 21 16,0-21-16,21 22 0,-22-22 15,22 0-15,-21 21 0,21-21 0,-21 0 16,0 21-16,21-21 0,-21 0 0,21 21 16,0-21-16,0 0 0,0 21 0,21-21 0,-21 0 15,0 21-15,0-21 16,0 0-16,0 22 0,0-22 0,21 21 15,-21-21-15,-21 0 0,21 21 0,0-21 16,-21 0-16,21 21 0,-21-21 0,21 0 16,0 21-16,-22-21 0,1 21 15,0-21-15,21 0 0,-42 0 0,21 22 16,-1-22-16,1 0 0,0 0 0,0 0 16,0 21-16,0-21 0,-1 0 0,-20 0 15,21 0-15,-21 0 0,20 0 16,-20 0-16,21 0 0,-21 0 15,20 0-15,-20 0 0,0 0 0,-1 0 16,1 0-16,0 0 0,-1 0 0,-20 0 16,21 0-16,-22 0 0,22 0 0,-1 0 15,1 0-15,0 0 0,21 0 16,-22 0-16,22 0 0,-21 0 0,21 0 16,-22 0-16,22 0 0,0 0 0,-21 0 15,20 0-15,22 0 0,-21 0 0,0 0 16,0 0-16,0 0 0,0 0 15,-22 21-15,22-21 0,0 0 0,0 0 16,-22 21-16,22-21 0,0 0 16,-21 0-16,-1 0 0,1 21 0,0-21 0,-22 0 15,1 0-15,20 21 0,-20-21 16,-1 0-16,1 0 0,-1 22 16,1-22-16,-22 0 0,22 0 0,-22 0 15,0 0-15,1 21 0,-1-21 0,0 0 16,-20 0-16,-1 0 0,0 0 15,0 0-15,0 0 0,0 0 32,-42 0-1,0 0-15,0 0-16,0 0 0</inkml:trace>
  <inkml:trace contextRef="#ctx0" brushRef="#br0" timeOffset="35424.58">698 3725 0,'0'-21'31,"0"0"-15,0 0 0,0 0-16,0 0 15,0-1 17,-21 22-17,21 22 1,-21-1-16,21 0 15,0 0-15,0 0 0,0 22 0,0-22 16,0 21-16,0 0 0,0 1 16,-21-1-16,21 0 0,-21 1 0,21-1 15,-21 0-15,21 1 0,0-1 16,0-21-16,0 22 0,-22-22 0,22 0 16,0 0-16,0 0 0,0 0 15,0 1-15,0-44 63,0 1-63,0 0 15,0 0-15,22 0 0,-1 0 16</inkml:trace>
  <inkml:trace contextRef="#ctx0" brushRef="#br0" timeOffset="35792.37">910 4085 0,'0'0'0,"0"21"0,0 1 0,0-1 15,0 0-15,21-21 16,0 0-1,1 0 1,-22-21 0,21 21-16,-21-21 0,0-1 15,0 1 1,0 0-16,0 0 16,-21 21-16,-1 0 31,1 0-16,21 21 1,0 0-16,21-21 31</inkml:trace>
  <inkml:trace contextRef="#ctx0" brushRef="#br0" timeOffset="36975.94">2900 3747 0,'21'0'0,"0"0"15,-21-22-15,0 1 16,21 0 0,-21 0-16,21 0 0,-21 0 15,0-1-15,0 1 16,22 0-16,-22 0 0,0 0 15,0 0-15,0-1 0,0 1 16,0 0 0,0 42-1,0 0 1,0 1-16,0-1 0,0 21 0,0-21 16,0 22-16,0-1 0,-22 0 0,22 1 15,0-1-15,-21-21 0,21 21 16,-21 1-16,21-1 0,-21 0 0,21-20 15,0 20-15,0-21 0,0 21 0,0-20 16,-21-1-16,21 0 16,0 0-16,0 0 15,-21-21-15,21-21 32,0 0-32,0 0 15,0-22-15,0 22 0,0 0 0,0-21 16,0 21-16</inkml:trace>
  <inkml:trace contextRef="#ctx0" brushRef="#br0" timeOffset="37591.6">2879 3387 0,'0'0'0,"21"-21"0,0 21 15,0-22-15,0 22 0,0-21 16,22 21-16,-22 0 0,0 0 0,0 0 16,22 0-16,-22 0 0,0 0 0,0 0 15,0 21-15,0-21 0,-21 22 16,22-1-16,-22 0 0,0 0 16,0 0-16,0 0 0,-22 1 0,1-1 15,0 0-15,0 0 0,0 0 16,0 0-16,-22 1 0,22-1 0,0-21 15,0 21-15,0-21 0,42 0 47,0 0-31,0-21-16,0 21 0,0-21 16,1 21-16,-1 0 0,0 0 0,0 0 15,0 0-15,0 0 0,1 0 16,-1 21-16,0 0 0,0-21 15,-21 21-15,21 0 0,0 0 0,1 1 16,-22-1-16,21 0 0,-21 21 16,0-21-16,0 1 0,0-1 0,0 21 15,-21-21-15,-1 22 0,1-22 0,-21 21 16,21-21-16,-22 22 0,1-22 16,0 0-16,-1 0 0,1 0 0,0 0 15,-1-21-15,22 0 0,-21 0 0,21 0 16,0 0-16,-1 0 0,1 0 15,0 0-15,0 0 0,0-21 0,0 0 16,-1 0-16,22 0 0,0 0 0,0-1 16,-21 1-16,21 0 15,0 0-15,0 0 0,0 0 0,0-1 16,0 1-16,21 21 0,-21-21 0,22 21 16,-1 0-16,0-21 0,0 21 15,21-21-15,-20 21 0,-1 0 0</inkml:trace>
  <inkml:trace contextRef="#ctx0" brushRef="#br0" timeOffset="38264.55">3577 3747 0,'0'21'31,"-21"-21"-31,21 21 0,0 0 0,-21 0 16,0 0-16,21 1 0,0-1 16,0 0-16,0 0 0,0 0 15,0 0-15,0 1 0,0-1 0,0 0 16,21-21-16,0 21 0,0 0 16,0-21-16,22 0 0,-22 0 15,0 0-15,0 0 0,21-21 0,-20 0 16,-1 0-16,21 21 0,-21-21 15,0-1-15,1 1 0,-22 0 16,21 0-16,-21 0 0,21 0 0,-21-1 16,0 1-16,21 0 0,-21 0 0,0 0 15,21 21-15,-21-21 0,0-1 0,0 44 47,0-1-47,0 0 16,-21 0-16,21 21 0,0-20 15,0-1-15,0 21 0,0 0 0,0 1 16,0-1-16,0 0 0,0 1 0,0-1 16,0 0-16,0 1 0,0 20 15,0-20-15,21-1 0,-21 0 16,0 1-16,0-1 0,0 0 0,0 1 16,0-1-16,0 0 0,0 1 0,0-1 15,0-21-15,0 21 0,-21-20 0,21 20 16,-21-21-16,0 0 0,0-21 15,-1 21-15,1-21 0,0 22 16,-21-22-16,21 0 0,-1 0 0,1 0 16,0 0-16,-21-22 0,21 22 15,-1-21-15,-20 0 0,21 0 16,0 0-16,0 0 0,-1-1 0,1-20 0,0 21 16,0 0-16,0 0 0,21-1 15,0 1-15,0 0 0,0 0 16,0 0-16,0 0 0,0-1 0,0 1 15,21 0-15,0 0 0,0 0 16,0 0-16,1-1 0,20-20 0</inkml:trace>
  <inkml:trace contextRef="#ctx0" brushRef="#br0" timeOffset="38584.89">4339 3577 0,'0'21'31,"0"1"-15,0-1-16,0 21 0,0-21 0,0 22 15,0-1-15,0-21 0,-21 21 16,21 1-16,0-1 0,0 0 0,0-20 15,0 20-15,0-21 0,-21 21 0,21-20 16,0-1-16,0 0 0,0 0 16,0 0-16,0 0 15,0-42 17,21 0-32,0 21 0,0-21 15,-21 0-15</inkml:trace>
  <inkml:trace contextRef="#ctx0" brushRef="#br0" timeOffset="39048.26">4635 3895 0,'22'0'0,"-1"0"16,0 0-1,0 0-15,0 0 0,0 0 16,1 0-16,-1-21 16,0 21-16,-21-22 0,21 22 15,0-21-15,-21 0 16,0 0 0,0 0-16,-21 21 15,0 0-15,0 0 0,0 0 16,21 21-16,-22-21 0,1 21 0,0 0 15,0 0-15,0 1 0,21-1 16,-21 0-16,21 0 0,-22 0 16,22 22-16,0-22 0,0 0 0,0 0 15,0 0-15,0 0 0,0 1 0,22-1 16,-1-21-16,0 0 16,0 0-16,0 0 0,0 0 0,22 0 15,-22 0-15,0 0 0,0 0 0,0 0 16,1 0-16,20 0 0,-21-21 0,0-1 15,0 1-15,1 0 16,-1 0-16,-21 0 0,0 0 0,0-1 16,0 1-16,21 0 0,-21-21 0,0 21 15,0-1-15,0 1 0,0-21 16</inkml:trace>
  <inkml:trace contextRef="#ctx0" brushRef="#br0" timeOffset="39337.11">4424 3535 0,'-21'0'0,"42"0"31,0 0-31,0 0 16,21-21-16,-20 21 0,20-21 15,-21 21-15,21-22 0,1 22 16,-1 0-16,0-21 0,-20 21 0,20 0 15,0-21-15,-21 0 0,22 21 0,20-21 16,-42 21 0,1 0-16,-1 0 15,-21-21-15,-21 21 32,-1 21-17,1 0-15</inkml:trace>
  <inkml:trace contextRef="#ctx0" brushRef="#br0" timeOffset="40356.51">1058 5440 0,'-21'0'0,"21"-21"31,-21 21-31,21-21 0,0-1 16,0 1-16,0 0 15,0 0-15,21 0 16,-21 0-16,21 21 0,0 0 16,1-22-16,-1 22 0,0 0 0,0 0 15,0 0-15,0 0 0,1 0 16,-1 0-16,21 22 0,-21-1 0,-21 0 15,21 0-15,-21 21 0,0-20 16,0 20-16,0 0 0,0-21 16,-21 22-16,0-1 0,0 0 15,-21 1-15,-1-1 0,22 0 0,-21 1 16,21-1-16,-22-21 0,1 22 16,21-22-16,-22 0 0,22 0 0,0 0 15,-21 0-15,21-21 0,-1 0 0,1 0 16,0 0-16,0 0 15,21-21-15,-21 0 16,21 0-16,0 0 0,-21 0 16,21-1-16,0-20 0,0 21 0,0 0 15,0-22-15,21 22 0,0 0 16,-21 0-16,21 0 0,0 21 16,0 0-16,1 0 0,-1 0 15,0 0-15,0 0 0,0 21 16,0 0-16,1 0 0,-1 0 0,0 1 15,-21-1-15,0 0 0,21 0 16,-21 0-16,0 0 0,0 1 0,0-1 16,0 0-16,0 0 15,0 0-15,0 0 0,0 1 32,21-22-17,-21-22-15,21 1 16,1 0-16</inkml:trace>
  <inkml:trace contextRef="#ctx0" brushRef="#br0" timeOffset="40523.72">1397 5736 0,'0'0'0,"21"0"0,-21-21 16,21 21 46,0 0-62,1 0 16</inkml:trace>
  <inkml:trace contextRef="#ctx0" brushRef="#br0" timeOffset="41048.42">2730 5546 0,'0'0'15,"22"0"-15,41-64 16,-42 43-16,-21 0 0,21 0 16,-21 0-16,0-1 15,0 1-15,-21 21 16,0 0-16,0 0 0,0 0 15,-22 0-15,1 21 0,0-21 0,21 22 16,-22-1-16,1 0 0,0 0 0,20 0 16,-20-21-16,21 43 0,0-22 15,21 0-15,0 0 0,0 0 16,0 0-16,0 1 0,21-1 0,0-21 16,0 21-16,22-21 0,-22 21 15,21 0-15,0-21 0,-20 21 0,20-21 16,0 22-16,-21-1 0,1-21 15,20 21-15,-21 0 0,0 0 16,0-21-16,-21 21 0,0 1 0,0-1 16,-21 0-16,0 0 15,0-21-15,-21 0 0,-1 21 16,1-21-16,0 0 0,-1 0 0,-20 0 16,20 0-16,1 0 0,21 0 0,-21 0 15,-1 0-15,22 0 0,0 0 16,0-21-16,0 21 0,-1-21 0,22 0 15,0 0-15,0-1 16,0 1-16,22 21 16,-1-21-16,21 21 0,-21-21 15,0 0-15,22 21 0,-22-21 16</inkml:trace>
  <inkml:trace contextRef="#ctx0" brushRef="#br0" timeOffset="41592.04">3154 5292 0,'0'0'0,"0"-21"15,0 42 17,0 0-32,0 0 15,0 0-15,0 22 0,0-22 16,0 0-16,0 21 0,0-21 0,0 22 15,0-22-15,0 21 0,0 1 0,-21-1 16,21-21-16,0 21 0,-22-20 16,22 20-16,0-21 0,0 0 0,0 0 15,0 1-15,0-1 0,0 0 16,0-42 31,0 0-47,0-1 15,0 1-15,0 0 0,0 0 16,0-21-16,22 20 0,-1 1 0,0-21 16,0 21-16,0 0 0,0-1 15,1 1-15,-1 0 0,0 0 0,0 21 16,0 0-16,0 0 0,1 0 0,-1 0 16,0 0-16,-21 21 0,21 0 15,-21 0-15,0 1 0,0-1 16,0 0-16,0 0 0,0 21 0,0-20 15,0-1-15,0 0 0,0 0 0,0 0 16,-21 0-16,21 1 16,0-1-16,-21-21 0,21 21 0,-21-21 15,42 0 32,-21-21-47,21 0 0,0 21 0</inkml:trace>
  <inkml:trace contextRef="#ctx0" brushRef="#br0" timeOffset="42020.79">3831 5588 0,'0'0'0,"-21"0"31,0 0-15,0 21-16,-1 0 15,1 1-15,21-1 0,-21 0 0,21 0 16,0 0-16,-21 0 0,21 22 0,-21-22 16,21 0-16,0 0 0,0 0 15,0 1-15,0-1 0,0 0 16,0 0-16,21-21 0,0 0 16,0 0-16,0 0 15,1 0-15,-1 0 0,0 0 16,0 0-16,0-21 0,0 21 0,1-21 15,-1 0-15,0 21 0,-21-22 0,0 1 16,21 0-16,-21 0 0,0-21 16,0 20-16,0 1 0,0-21 0,0 21 15,0-22-15,0 22 0,-21 0 0,21 0 16,-21 21-16,0-21 0,-1 21 16,1 0-16,0 0 0,0 0 15,0 0-15,0 21 16,21 0-16,0 0 15,0 0-15,0 1 0,0-1 16,21 0 0,0-21-16</inkml:trace>
  <inkml:trace contextRef="#ctx0" brushRef="#br0" timeOffset="42428.07">4064 5630 0,'0'0'15,"21"-21"1,-21 0-16,0 0 0,21 21 0,0-21 16,1 21-16,-1 0 15,0 0-15,0 21 16,-21 0-16,21 0 16,-21 0-16,21 1 0,-21-1 0,0 0 15,0 0-15,0 21 0,0-20 0,0-1 16,0 0-16,0 0 0,0 0 15,0 0-15,0 1 0,0-1 16,0 0-16,0-42 47,0 0-47,0-1 16,0 1-16,0 0 0,0-21 15,22 21-15,-22-1 0,21 1 16,0 0-16,-21-21 0,21 21 15,0-1-15,-21 1 0,21 0 0,1 0 16,-1 0-16,0 0 0,0 21 16,0-22-1,0 22-15,1-21 16,-1 21-16</inkml:trace>
  <inkml:trace contextRef="#ctx0" brushRef="#br0" timeOffset="42795.86">5059 5165 0,'0'-21'16,"-21"21"0,-1 0-1,22 21-15,-21 0 16,0 0-16,0 0 0,21 0 0,0 1 15,-21 20-15,0-21 0,21 0 0,-22 22 16,22-1-16,0-21 0,-21 21 16,21 1-16,-21-22 0,21 21 0,-21-21 15,21 22-15,0-22 0,0 21 0,0-21 16,0 1-16,0-1 16,0 0-16,0 0 0,0 0 15,21-21-15,0 21 0,0-21 16,1 0-16,-1 0 0,0 0 15,0 0-15,0-21 16,0 0-16,1 21 0,-1-21 0,0 0 16,0 21-16,0-21 0,0-1 0,1-20 15,-22 21-15,21 0 0,-21 0 0</inkml:trace>
  <inkml:trace contextRef="#ctx0" brushRef="#br0" timeOffset="43056.55">4826 5398 0,'0'0'0,"-21"0"0,42 0 31,0 0-31,0 0 16,0 0-16,22 0 0,-22-22 0,21 22 16,1 0-16,-1 0 0,0-21 0,-21 21 15,22 0-15,-1 0 0,-21 0 16,22-21-16,-22 21 0,0 0 0,0 0 15,0 0-15,0 0 16,-42 0 15,0 0-31,0 0 16,0 0-16,0 0 0</inkml:trace>
  <inkml:trace contextRef="#ctx0" brushRef="#br0" timeOffset="44127.94">995 7006 0,'-43'0'16,"43"-21"15,22 0-15,-1 21-1,0 0-15,0 0 0,0 0 0,0-21 16,1 21-16,-1 0 0,0 0 16,21 0-16,-21 0 0,1 0 15,-1 0-15,-21 21 0,21-21 0,-21 21 16,0 0-16,0 0 0,0 1 15,0-1-15,-21 0 0,0 0 16,-1 0-16,1-21 0,0 21 16,0 1-16,0-1 0,0-21 0,-1 0 15,1 0-15,0 0 16,0 0 0,21-21-1,0-1-15,21 1 16,0 21-16,0-21 15,1 21-15,-1 0 16,0 0-16,0 0 0,0 0 0,0 0 16,1 0-16,-1 0 0,0 0 15,0 21-15,0 0 0,0-21 0,-21 22 16,0-1-16,0 21 0,0-21 0,0 0 16,0 1-16,0-1 0,-21 21 15,-21-21-15,21 0 0,0 1 0,-1-1 16,-20 0-16,21 0 0,0-21 15,0 21-15,-1-21 0,1 0 0,0 0 16,0 0-16,0 0 0,0 0 16,-1 0-16,1 0 15,21-21-15,-21 21 16,21-21-16,-21 21 0,0-21 16,21 0-1,0-1 1,21 22-1,0 0-15,0-21 0,0 21 0,1-21 16</inkml:trace>
  <inkml:trace contextRef="#ctx0" brushRef="#br0" timeOffset="44321.33">1672 7260 0,'0'0'16,"42"0"-16,1 0 0,-22-21 0,0 21 15,0 0-15,0 0 0,-42 0 79</inkml:trace>
  <inkml:trace contextRef="#ctx0" brushRef="#br0" timeOffset="44848.4">3027 7218 0,'0'-21'0,"0"0"16,0-1 0,0 44 15,0-1-31,0 0 0,0 0 0,0 21 15,0-20-15,0-1 0,0 21 16,-21-21-16,21 0 0,-22 22 0,22-22 16,-21 0-16,21 0 0,0 0 0,0 1 15,-21-22 1,21 21-16,0-42 16,0-1-1,0 1-15,21 0 0,-21 0 16</inkml:trace>
  <inkml:trace contextRef="#ctx0" brushRef="#br0" timeOffset="45204.23">3111 6900 0,'22'0'16,"-44"0"-16,65 0 0,-22 0 0,0 0 15,0 0-15,0 0 0,-21-21 16,22 21-16,-22-21 0,21 21 16,-21-21-16,0 0 0,0 0 15,0-1-15,-21 1 16,-1 21-16,1 0 0,21-21 0,-21 21 15,0 0-15,0 0 16,0 0-16,-1 0 0,22 21 16,0 0-16,0 1 15,0-1-15,0 0 0,0 0 16,0 0-16,0 0 0,22 1 0,-22-1 16,21 0-16,0-21 0,0 21 15</inkml:trace>
  <inkml:trace contextRef="#ctx0" brushRef="#br0" timeOffset="45743.98">3641 7027 0,'-22'22'47,"22"-1"-47,-21 0 15,21 0-15,0 0 16,0 0-16,0 1 0,0-1 16,0 0-16,0 0 0,0 0 0,0 0 15,-21 1-15,21-1 0,0 0 0,0 0 16,0 0-16,0-42 47,0 0-47,0 0 15,0 0-15,0-22 16,0 22-16,21 0 0,0 0 0,-21-22 16,22 22-16,-1 0 0,21-21 0,-21 21 15,0-1-15,22 1 16,-22 0-16,21 21 0,-21-21 0,1 21 16,20 0-16,-21 0 0,0 0 0,0 0 15,1 21-15,-1 0 0,0 0 0,-21 1 16,0-1-16,0 0 0,0 0 15,0 21-15,0-20 0,0 20 0,0-21 16,0 21-16,0-20 0,0-1 0,0 0 16,0 0-16,-21 0 0,21 0 15,0 1-15,-21-1 0,21-42 63,0-1-63,21 1 15,-21 0-15,21 0 0</inkml:trace>
  <inkml:trace contextRef="#ctx0" brushRef="#br0" timeOffset="46133.06">4593 6625 0,'0'21'32,"0"1"-17,-21-1-15,21 0 0,-21 0 0,21 0 16,-21 22-16,21-22 0,0 21 0,-22-21 16,22 22-16,-21-22 0,0 21 15,21 0-15,0 1 0,0-22 0,-21 21 16,21 1-16,0-1 0,0-21 0,0 21 15,0-20-15,0 20 0,0-21 0,0 0 16,0 0 0,21 1-16,0-22 0,0 21 15,1-21-15,-1 0 0,0 0 16,0 0-16,0 0 0,0 0 16,1-21-16,-1 21 0,0-22 15,-21 1-15,21 21 0,0-21 0,0 0 16,-21 0-16,22 0 0,-1-1 0,-21 1 15,21 0-15,-21 0 0,0 0 16,0 0-16</inkml:trace>
  <inkml:trace contextRef="#ctx0" brushRef="#br0" timeOffset="46468.78">4572 6964 0,'0'0'0,"21"-21"32,0 21-32,0 0 15,1 0-15,-1 0 0,0 0 16,0-21-16,21 21 0,-20 0 0,-1 0 16,21-22-16,-21 22 0,0 0 0,1-21 15,20 21-15,-21 0 0,0 0 16,0 0-16,1 0 0,-22-21 15,21 21-15,0 0 0,0 0 16,-42 0 62,0 0-78,21 21 0</inkml:trace>
  <inkml:trace contextRef="#ctx0" brushRef="#br0" timeOffset="47678.02">974 8615 0,'0'0'0,"0"21"31,0 0-15,0 0-16,0 1 0,0-1 0,0 0 16,0 21-16,-22-21 0,22 1 15,-21 20-15,21-21 0,0 21 0,0-20 16,-21 20-16,0-21 0,21 0 16,-21 0-16,0 1 0,21-1 0,0 0 15,0 0 1,0 0 15,21-21-31,0 0 16,0 0-16,0 0 0,0-21 15,1 21-15,-1 0 0,0-21 0,0 0 16,0 21-16,0-21 0,22 21 16,-22-22-16,0 1 0,0 21 0,-21-21 15,21 21-15,-21-21 0,22 21 16,-22-21-16,0 42 47,0 0-47,-22 0 15,1 0-15,21 1 0,-21-1 16,21 0-16,-21 0 0,21 0 0,0 0 16,-21 22-16,21-22 0,-21 0 15,21 0-15,0 0 0,0 1 16,0-1-16,0 0 15,0 0 1,21-42 15,-21 0-31,21 21 16</inkml:trace>
  <inkml:trace contextRef="#ctx0" brushRef="#br0" timeOffset="47952.03">1609 9123 0,'21'0'16,"-21"-21"0,21 21-16,-21-21 15,21 21-15,-21-22 31,-21 22 1,0 0-17,0 0 17</inkml:trace>
  <inkml:trace contextRef="#ctx0" brushRef="#br0" timeOffset="49120.91">2434 9229 0,'21'0'0,"0"0"0,1 0 16,-1-21-16,0-1 0,0 22 16,0-21-16,0 0 0,1 0 0,-1 0 15,0 0-15,0-1 0,0 1 0,0-21 16,1 21-16,-1-22 0,-21 22 15,21-21-15,-21 0 0,21 20 0,-21-20 16,0 0-16,0 21 0,0-22 0,0 22 16,0 0-16,0 0 15,0 0-15,0-1 0,-21 22 32,21 22-17,-21-1-15,21 0 0,0 21 0,-21-21 16,21 22-16,0-1 0,0 0 0,-22 1 15,22-1-15,-21 0 0,21 1 16,-21-1-16,21-21 0,0 22 0,0-1 16,0-21-16,0 0 0,0 0 0,0 1 15,0-1-15,21 0 0,0-21 16,1 0-16,-1 0 0,0 0 16,0 0-16,0 0 0,0 0 0,1 0 15,-1-21-15,0 0 0,0 21 0,21-22 16,-20 1-16,-1 0 0,0 0 15,0-21-15,-21 20 0,21 1 0,0 0 16,-21-21-16,22 21 0,-22-1 0,0 1 16,0 0-16,0 0 0,0 42 47,-22 0-47,22 0 0,0 1 15,0-1-15,0 21 0,0-21 16,0 0-16,0 1 0,0-1 0,0 0 15,0 0-15,0 0 0,0 0 0,22-21 16,-22 22-16,21-22 16,0 0-16,0 0 0,0 0 0,0 0 15,1 0-15,-1 0 0,0 0 0,0 0 16,0-22-16,0 1 0,1 21 16,-1-21-16,0 0 0,-21 0 0,21 0 15,-21-1-15,21-20 0,-21 21 16,0 0-16,0-22 0,0 22 0,0 0 15,0-21-15,0 21 0,-21-1 0,0 22 16,0-21-16,0 21 0,21-21 16,-22 21-16,1 0 0,0 0 15,0 0-15,0 0 0,0 21 0,21 0 16,-22 1-16,22-1 0,0 0 16,0 0-16,0 0 15,0 0-15,22-21 16,-1 22-16,0-22 0,0 0 0,0 0 15,0 0-15,22 0 0</inkml:trace>
  <inkml:trace contextRef="#ctx0" brushRef="#br0" timeOffset="49664.59">3916 8763 0,'0'0'16,"0"21"-1,0 0 1,0 1-16,0-1 16,0 0-16,0 0 0,0 0 0,0 0 15,0 1-15,0-1 0,0 0 0,0 0 16,-21 0-16,21 0 16,0 1-16,0-1 0,0 0 15,-22-21-15,1 21 16,0-21 15,21-21-31,0 0 16,0 0-16,0-1 0,0 1 15,0 0-15,21 0 0,0 0 16,-21-22-16,22 22 0,20-21 0,-21 0 16,0 20-16,0 1 0,22 0 0,-22 0 15,0 0-15,0 0 0,22 21 0,-22 0 16,0 0-16,0 0 15,0 21-15,-21 0 0,0 0 16,0 0-16,0 22 0,0-22 0,0 0 16,0 0-16,0 0 0,0 22 15,0-22-15,0 0 0,0 0 16,0 0-16,-21 0 0,21 1 0,-21-22 16,21 21-16,0 0 0,-21-21 0,21 21 15,0-42 48,21 21-63,0-21 0,0 0 15,0 21-15</inkml:trace>
  <inkml:trace contextRef="#ctx0" brushRef="#br0" timeOffset="50395.65">4911 8742 0,'0'0'0,"0"-21"0,21-22 15,-21 22-15,0 0 16,-21 21 0,-1 0-16,1 0 0,0 0 15,0 21-15,0-21 0,-22 21 16,22 1-16,-21-1 0,21 0 0,0 0 15,-1 0-15,1 0 0,0 1 16,0 20-16,0-21 0,21 0 0,0 0 16,0 1-16,0 20 0,0-21 15,0 0-15,0 0 0,21-21 0,0 0 16,0 0-16,0 0 16,1 0-16,-1 0 0,0 0 0,0 0 15,0-21-15,0 21 0,1-21 0,-1 21 16,0-21-16,0 0 0,0 0 0,0-1 15,-21 1-15,22 0 0,-22 0 16,21 0-16,-21 0 0,0-1 16,0 1-16,21 0 0,-21 0 0,0 0 15,0 0-15,0 42 32,0 0-17,0 0-15,0 0 0,0 0 16,-21 1-16,21-1 0,0 21 0,0-21 15,0 0-15,0 22 0,0-22 16,-21 0-16,21 21 0,0-20 0,-22 20 16,22-21-16,0 21 0,0-20 0,0 20 15,-21-21-15,21 21 0,0-20 0,0 20 16,0 0-16,0 1 16,0-22-16,0 21 0,0 0 0,0 1 15,0-1-15,-21 0 0,21 1 0,0-1 16,0-21-16,0 22 0,-21-1 0,0-21 15,0 0-15,21 0 0,-22 1 0,1-1 16,0 0-16,0 0 0,0 0 16,0-21-16,-1 0 0,1 21 0,0-21 15,0 0-15,0 0 0,0 0 0,-1 0 16,1 0-16,0 0 0,21-21 16,-21 21-16,0-21 0,21 0 15,0 0-15,0 0 31,0-1-31,0 1 16,-21 21-16,-1 0 16</inkml:trace>
  <inkml:trace contextRef="#ctx0" brushRef="#br0" timeOffset="51027.29">889 10245 0,'-21'-21'16,"42"21"15,0 0-31,0-22 0,0 22 0,1 0 16,20 0-16,-21 0 0,0 0 16,0-21-16,1 21 0,-1 0 15,0 0-15,0 0 0,0 0 0,0 0 16,-42 0 15,0 0-15,0 0-16</inkml:trace>
  <inkml:trace contextRef="#ctx0" brushRef="#br0" timeOffset="51516.4">889 10224 0,'0'0'0,"-21"21"0,0 0 16,-1 0-16,22 0 0,0 0 16,-21-21-16,0 22 0,21-1 0,-21 0 15,21 0-15,-21 0 16,21 0-16,-21-21 0,21 22 16,0-44 30,21 1-30,0 21-16,0-21 0,0 21 16,0-21-16,1 21 15,-1 0-15,0 0 0,0 0 0,0 0 16,0 0-16,1 0 0,-1 0 0,0 21 16,0 0-16,0 0 0,0 1 15,1-1-15,-22 21 0,0-21 16,0 0-16,0 1 0,0-1 0,0 21 15,-22-21-15,1 0 0,0 1 16,-21-1-16,21 0 0,-22-21 0,22 21 16,-21 0-16,21-21 0,-1 0 15,1 0-15,-21 0 0,21 0 0,0 0 16,-1 0-16,1 0 0,0 0 16,0 0-1,21-21-15,0 0 16,21 0-1,0 21-15,0-21 16,1 21-16,-1-22 0,0 1 0</inkml:trace>
  <inkml:trace contextRef="#ctx0" brushRef="#br0" timeOffset="51711.29">1630 10583 0,'0'0'0</inkml:trace>
  <inkml:trace contextRef="#ctx0" brushRef="#br0" timeOffset="54120.43">2540 10710 0,'0'0'0,"21"22"0,0-22 15,0 0-15,1 0 16,-1 0-16,0-22 0,0 22 16,0-21-16,22 0 0,-22 21 0,21-21 15,-21 0-15,22 0 0,-22-1 0,21-20 16,-21 21-16,22 0 0,-22-22 15,0 22-15,0-21 0,0 21 0,0 0 16,-21-22-16,0 22 0,0 0 0,0 0 16,0 0-16,0-1 0,0 1 0,0 0 15,0 0-15,-21 0 16,0 21-16,0 0 16,21 21-1,-21 0-15,21 0 0,0 0 16,0 1-16,0 20 0,-21 0 0,21 1 15,0 20-15,0-21 0,0 22 0,0-22 16,0 22-16,0-22 0,-22 22 0,22-1 16,-21-21-16,21 22 0,-21-1 15,21 1-15,0-1 0,-21 1 0,21-1 16,-21 1-16,21-1 0,0 1 0,0-1 16,-21 1-16,21-22 0,0 22 15,-22-22-15,22 0 0,0 1 16,0-1-16,0 0 0,0-20 0,0-1 15,0 0-15,22 0 0,-1-21 0,0 0 16,0 0-16,0 0 0,0-21 16,1 0-16,-1 0 0,0-1 15,0-20-15,21 21 0,-20-21 0,-1-1 16,0 1-16,0 0 0,0-22 0,0 22 16,-21-1-16,0-20 0,0-1 0,0 22 15,0-21-15,0 20 0,-21-20 16,0 20-16,-21 1 0,21 0 0,-1 21 15,1-1-15,-21 1 0,21 0 0,0 0 16,-22 21-16,22 0 0,0-21 16,42 21 15,0 0-15,0-21-16,1 21 0,-1-22 15,21 22-15,-21-21 0,22 0 0,-1 21 16,0-21-16,1-21 0,-1 20 0,21 1 15,-20-21-15,-1 0 0,22 20 0,-22-20 16,0 0-16,1-1 0,-22 1 16,21 0-16,-21-1 0,0 1 0,-21 0 15,0 21-15,22-1 0,-22-20 0,0 21 16,0 0-16,0 0 16,0-1-16,-22 22 31,1 22-31,21-1 15,0 0-15,-21 0 0,21 0 16,-21 0-16,21 22 0,-21-1 0,21 0 16,0 1-16,-21-1 0,21 0 0,0 1 15,0-22-15,0 21 0,0 1 16,0-1-16,0 0 0,0-21 0,0 1 16,0 20-16,0-21 0,21 0 0,0 0 15,0 1-15,0-22 0,0 0 16,1 0-1,-1 0-15,0 0 0,0 0 0,0-22 16,0 22-16,1-21 0,-1 0 0,0 21 16,0-21-16,0-21 0,-21 20 0,21 1 15,1 0-15,-22-21 0,21 21 16,-21-1-16,0-20 0,0 21 0,0 0 16,0 0-16,0 42 46,0 0-46,0 0 0,0 0 0,0 22 16,0-22-16,0 0 0,0 0 16,0 0-16,0 0 0,0 1 15,0-1-15,0 0 16,0 0-16,21 0 0,0-21 0,0 21 16,0-21-16,1 0 0,-1 0 15,21 0-15,-21 0 0,0 0 0,1 0 16,20-21-16,-21 0 0,0 21 0,0-21 15,22 0-15,-22 21 0,0-21 16,0-1-16,0 1 0,-21 0 16,0 0-16,0-21 0,0 20 0,0 1 15,0-21-15,0 21 0,0 0 0,-21-22 0,0 22 16,0 0-16,0 0 16,0 0-16,-1-1 0,1 22 0,0 0 15,0 0-15,0 0 0,0 0 0,-1 0 16,1 0-16,0 22 0,0-1 0,0 0 15,21 0-15,0 0 0,-21 22 16,21-22-16,0 0 0,0 21 0,0-21 16,0 22-16,0-22 0,0 0 0,0 21 15,21-20-15,-21-1 0,21 0 0,0 0 16,0 0-16,0 0 16,1-21-16,-1 22 0,21-22 0,-21 0 0,22 0 15,-22 0-15,21 0 0,0 0 16,-20 0-16,20 0 0,0 0 0,1-22 15,-1 22-15,-21-21 0,21 0 16,1 0-16,-22 0 0,21 0 0,-21-1 16,1 1-16,-1 0 0,0 0 0,0-21 15,-21 20-15,0-41 0,0 42 16,0 0-16,0-1 0,0 1 16,-21 21-16,0-21 0,0 21 15,-1 0-15,1 0 0,0 21 16,0 0-16,0 1 0,0-1 0,21 0 15,-22 0-15,1 0 0,21 0 16,-21 22-16,21-22 0,0 0 16,0 0-16,0 0 0,0 1 0,0-1 15,0 0-15,0 0 16,21-21-16,0 0 0,1 0 16,-1 0-16,0 0 15,0-21-15,0 0 16,-21 0-16,21-1 0,-21 1 0,22-21 15,-1 0-15,-21 20 16,0 1-16,0 0 16,0 0-16,0 42 31,0 0-15,0 0-16,0 1 0,0-1 15,0 0-15,0 0 0,0 0 0,0 0 16,0 1-16,0-1 0,21 0 0,-21 0 15,21-21-15,0 21 0,-21 0 0,21-21 16,-21 22-16,22-22 0,-1 0 0,0 0 16,0 0-16,0 0 0,0 0 15,1 0-15,-1 0 0,0 0 0,0-22 16,0 22-16,0-21 0,1 0 0,-1 0 16,0 0-16,21 0 0,-21-1 15,1-20-15,-1 0 0,0 21 0,0-22 16,0-20-16,0 20 0,1 1 15,-1 0-15,0-22 0,-21 22 0,21 0 16,0-1-16,-21 22 0,0-21 0,0 21 16,0-1-16,0 1 0,0 0 0,-21 42 47,21 0-47,-21 1 0,0-1 15,21 21-15,0-21 0,0 22 0,-21-1 0,21 0 16,-22 1-16,22-1 0,-21 21 0,21-20 15,0-1-15,0-21 0,0 22 16,0-1-16,0-21 0,0 21 0,0-20 16,0-1-16,0 0 0,0 0 15,21-21-15,1 21 0,-1-21 16,0 21-16,0-21 0,0 0 16,0 0-16,1 0 0,-1 0 15,0-21-15,0 21 0,0-21 0,0 21 16,1-21-16,-22 0 0,21 0 0,-21-1 15,21 1-15,-21-21 0</inkml:trace>
  <inkml:trace contextRef="#ctx0" brushRef="#br0" timeOffset="54360.3">5419 10351 0,'0'21'15,"21"-21"1,0 0-16,0 0 0,0 0 0,22 0 16,-22 0-16,21 0 0,0-21 15,-20 21-15,20-22 0,0 22 0,-21-21 16,22 21-16,-1-21 0,-21 21 0,22 0 16,-22 0-16,0-21 0,0 21 0,-42 0 31,0 0-31</inkml:trace>
  <inkml:trace contextRef="#ctx0" brushRef="#br0" timeOffset="55296.27">1524 11853 0,'0'0'0,"-21"0"15,0 0-15,21-21 0,-22 21 16,1 0-16,0 0 0,0 0 16,0 0-16,-22 0 0,22 0 0,-21 21 15,0 1-15,-1-1 0,1 0 16,0 0-16,-1 21 0,22 1 0,-21-1 15,21 0-15,-22 1 0,22-1 0,0 0 16,0 1-16,21-1 16,0 0-16,0-20 0,0 20 0,0 0 15,0-21-15,0 22 0,0-22 16,21 0-16,21 0 0,-21 0 0,1 1 16,20-22-16,-21 21 0,21-21 0,1 0 15,-1 0-15,0 0 0,-20 0 16,20 0-16,0-21 0,-21-1 0,22 22 15,-22-21-15,0 0 0,0 0 16,0 21-16,-21-21 0,0 0 0,0-1 16,0 1-16,-21 21 0,0-21 0,0 0 15,0 0-15,-22 21 0,22-21 16,0 21-16,-21 0 0,21 0 0,-1 0 16,1 0-16,-21 0 0,21 0 15,0 0-15,-1 0 0,22 21 16,-21-21-16,21 21 0,-21 0 0,21 0 15,0 0 1,0 1-16,21-1 0,0-21 16,1 0-16,-1 0 0,0 0 0,0 0 15,0 0-15,0 0 0</inkml:trace>
  <inkml:trace contextRef="#ctx0" brushRef="#br0" timeOffset="55504.16">2011 12404 0,'0'0'0,"21"0"0,-21-21 16,21 21 62,0 0-78,0 0 15,1 0-15,-1 0 16,0 0-16</inkml:trace>
  <inkml:trace contextRef="#ctx0" brushRef="#br0" timeOffset="57563.95">3238 12531 0,'22'0'16,"-44"0"-16,65 0 0,-22 0 0,0-21 0,0 21 16,-21-22-16,21 1 0,-21 0 15,0 0-15,0 0 16,0 0-16,0-1 16,-21 1-16,0 0 0,0 0 0,0 21 15,-22-21-15,22 21 0,-21 0 16,21 0-16,-22 0 0,22 0 0,-21 0 15,21 0-15,-22 0 0,22 21 16,0 0-16,0 0 0,-21 0 0,42 1 16,-22-1-16,1 0 0,21 21 0,0-21 15,0 1-15,0-1 0,0 0 16,0 0-16,0 0 0,21 0 0,1-21 16,-1 22-16,0-22 0,0 0 0,0 0 15,0 0-15,22 0 0,-22 0 16,0 0-16,0 0 0,22 0 0,-22-22 15,0 1-15,0 21 0,0-21 16,22 0-16,-22 0 0,0 0 0,0-22 16,0 22-16,0-21 0,1 21 0,-1-22 15,0 1-15,21 0 0,-21-22 16,1 22-16,-1-1 0,0-20 16,0 21-16,0-1 0,-21-20 0,21 42 0,-21-22 15,0 1-15,0 21 0,0 0 16,0-1-16,-21 44 15,0-1 1,0 0-16,0 0 0,0 21 16,21-20-16,-22 20 0,22 0 15,-21 1-15,21-1 0,-21 21 0,21-20 16,0-22-16,0 21 0,0 1 0,0-1 16,0-21-16,0 21 0,0-20 0,0-1 15,0 21-15,0-21 0,0 0 16,21 1-16,0-1 0,1-21 15,-1 0-15,0 0 0,0 0 16,0 0-16,0 0 0,1 0 0,-1 0 16,0-21-16,0-1 0,21 22 15,-20-21-15,-1 0 0,0 0 0,0 0 16,0 0-16,0-1 0,-21 1 16,22 0-16,-22 0 0,21 0 0,-21 0 15,0-1-15,0 1 16,-21 21-1,-1 21-15,1-21 0,0 22 16,21-1-16,0 0 0,-21-21 0,21 21 16,0 0-16,-21 0 0,21 1 15,0-1-15,0 0 0,0 0 0,0 0 16,21 0-16,-21 1 0,21-22 16,0 21-16,0-21 0,1 0 0,-1 0 15,0 0-15,0 0 0,0 0 16,0 0-16,1 0 0,-1 0 15,0 0-15,0 0 0,0-21 0,0-1 16,1 1-16,-1 0 0,0 0 16,-21 0-16,0 0 15,0-1-15,0-20 0,0 21 0,0 0 16,0-22-16,0 22 0,-21-21 0,0 21 16,-1 0-16,1-1 0,0 1 0,0 0 15,0 21-15,0 0 0,-1 0 16,1 0-16,0 0 0,0 0 0,0 21 15,21 0-15,-21 1 0,-1-1 16,22 0-16,-21 0 0,21 21 0,0-20 16,0-1-16,0 21 0,0-21 0,0 0 15,0 1-15,0-1 0,21 0 16,-21 0-16,22-21 0,-1 21 0,0-21 16,0 0-16,0 21 0,0-21 15,22 0-15,-22 0 0,0 0 0,0 0 16,0-21-16,1 21 0,-1-21 15,0 21-15,0-21 0,0 0 0,0 0 16,1-1-16,20 22 0,-21-21 0,0 0 16,0 0-16,1 0 0,-1 0 15,-21-1-15,21 1 0,0 0 16,-21 42 0,0 0-1,-21 1-15,21-1 0,0 0 16,-21-21-16,21 21 0,0 0 0,0 0 15,0 1-15,0-1 0,0 0 16,0 0-16,0 0 16,21-21-16,0 0 0,0 0 0,0 0 15,-21 21-15,22-21 0,20 0 0,-21 0 16,0 0-16,0 0 0,1 0 0,-1-21 16,0 21-16,0-21 0,0 21 15,-21-21-15,21 0 0,1 0 16,-22-1-16,21 1 0,-21 0 15,0 0-15,0 0 0,0 0 16,-21 42 15,21 0-31,-22-21 0,22 21 16,0 0-16,0 0 0,0 1 16,0-1-16,0 0 0,0 0 15,22-21-15,-1 21 16,0-21-16,0 21 0,0-21 15,0 0-15,22 0 16,-22 0-16,0 0 0,0 0 0,0 0 0,1-21 16,-1 0-16,0 21 0,0-21 15,0 0-15,0 0 0,-21-1 16,22 1-16,-1 0 0,0 0 0,0-21 16,0-1-16,0 22 0,-21-21 0,0-1 15,22-20-15,-22 42 0,21-22 0,-21 1 16,0 0-16,0 21 0,0-1 15,0 1-15,-21 42 32,-1 1-32,22 20 0,-21-21 0,21 21 15,0-20-15,-21 20 0,21 0 0,-21 1 16,21-22-16,0 21 0,0-21 16,0 22-16,0-22 0,0 0 0,-21 0 15,21 0-15,0 0 0,0 1 16,0-1-16,-21-21 0,21 21 0,0 0 15,0-42 32,0 0-47,0 0 16,21-1-16,0 1 0,-21 0 0,21 0 16,0 0-16,0 0 0,1-1 0,-1 1 15,0 21-15,0-21 16,0 21-16,0 0 0,1 0 0,-1 0 15,0 0-15,21 0 0,-21 0 0,1 0 16,-22 21-16,21-21 0,-21 21 16,0 1-16,0-1 0,0 0 15,0 0-15,0 0 16,-21-21-16,-1 21 0,1-21 0,0 22 16,0-1-16,0-21 0,0 21 0,-1-21 15,1 21-15,-21-21 0,21 0 0,0 0 16,21 21-16,-22-21 0,1 0 15,0 21-15,21-42 63,21 0-63,0 0 0,1 21 16</inkml:trace>
  <inkml:trace contextRef="#ctx0" brushRef="#br0" timeOffset="57892.76">5905 11726 0,'0'22'15,"-21"-1"1,0 0-16,21 21 0,-21-21 15,0 22-15,0-22 0,21 21 0,-22 1 16,1-1-16,21 0 0,0 1 0,-21-22 16,0 21-16,21-21 0,-21 22 0,21-22 15,-21 0-15,21 0 0,0 0 16,0 0-16,0 1 0,0-1 0,-22 0 16,22 0-16,22-21 31,-1 0-31,0 0 15,0 0-15,0 0 0,0-21 16,1 21-16,-1-21 0,0 0 16</inkml:trace>
  <inkml:trace contextRef="#ctx0" brushRef="#br0" timeOffset="58287.45">6032 12213 0,'0'0'0,"22"0"46,-1 0-46,0 0 16,0 0-16,0 0 0,0 0 16,1 0-16,-1 0 15,-21-21-15,21 21 16,0-21-16,0 0 16,-21 0-16,0-1 15,-21 22 1,0 0-16,0 0 0,0 22 15,-1-22-15,-20 21 0,21 0 16,0 0-16,0 0 0,-1 0 0,1 1 16,0-1-16,21 0 0,0 0 0,-21 0 15,21 0-15,0 1 0,0-1 16,0 0-16,21-21 0,-21 21 16,21-21-16,0 0 15,1 0-15,-1 0 0,0 0 0,21 0 16,-21 0-16,1 0 0,-1 0 0,0 0 15,0 0-15,0-21 0,0 0 16,-21 0-16,22-1 16,-22 1-16,0 0 0</inkml:trace>
  <inkml:trace contextRef="#ctx0" brushRef="#br0" timeOffset="59084.99">952 13399 0,'0'0'0,"-42"21"15,21 0-15,21 0 0,0 0 16,0 0-16,0 1 0,0-1 16,21 0-16,0 0 0,22 0 15,-22-21-15,0 21 0,21-21 0,-21 0 16,22 0-16,-1 0 0,-21 0 16,22 0-16,-1 0 0,0 0 0,-21-21 15,1 0-15,20 21 0,-21-21 0,0 21 16,-21-21-16,0 0 0,0-1 15,0 1 1,0 0-16,-21 21 16,0 0-16,0 0 15,0 21-15,-1 0 0,22 1 16,0-1-16,-21 0 0,0 21 16,0-21-16,21 22 0,-21-1 0,21 0 15,-21 1-15,-1-22 0,22 21 16,-21 1-16,21-1 0,-21-21 0,0 21 15,21-20-15,0-1 0,0 0 0,-21 0 16,21 0-16,0 0 16,0 1-16,0-1 0,-21-21 15,21-21 17,0-1-32,-22 1 15</inkml:trace>
  <inkml:trace contextRef="#ctx0" brushRef="#br0" timeOffset="59319.85">825 13949 0,'22'0'32,"-1"0"-32,0 0 0,0 0 0,0 0 0,22 0 15,-22 0-15,21 0 0,0 0 16,1 0-16,-1 0 0,-21 0 15,22 0-15,-1 0 0,0 0 0,1 0 16,-22 0-16,0-21 0,0 21 16,0 0-16,0 0 0,-21-21 31</inkml:trace>
  <inkml:trace contextRef="#ctx0" brushRef="#br0" timeOffset="59516.74">1672 13885 0,'21'0'0,"0"0"16</inkml:trace>
  <inkml:trace contextRef="#ctx0" brushRef="#br0" timeOffset="59984.99">3154 13504 0,'0'0'0,"0"-21"0,0 0 15,0 0-15,0 0 0,0 0 16,-21 21 0,-1 0-1,1 0-15,0 21 16,0-21-16,0 21 0,0 0 0,-1 21 15,1-20-15,21 20 0,0 0 0,-21 1 0,21-1 16,0 0-16,0-21 16,0 22-16,0-1 0,0-21 0,0 22 15,0-22-15,21 0 0,-21 0 0,21 0 16,1 0-16,-1-21 0,0 0 16,0 22-16,21-22 0,-20 0 0,20 0 15,-21 0-15,21-22 0,-20 22 0,20-21 16,0 0-16,-21 0 0,22 0 0</inkml:trace>
  <inkml:trace contextRef="#ctx0" brushRef="#br0" timeOffset="60484.7">3789 13293 0,'0'-21'16,"0"42"-16,0-64 0,0 22 0,-21 42 31,-1 1-31,22-1 0,-21 21 15,21-21-15,0 22 0,0-1 0,-21 0 16,21-21-16,0 22 0,-21-1 0,21 0 16,0-20-16,0 20 0,-21 0 0,21-21 15,0 1-15,0-1 0,0 0 16,0 0-16,0 0 0,0 0 16,-21-21-16,21 22 0,0-44 46,0 1-46,0 0 0,0 0 16,21-21-16,0 20 0,0 1 0,0-21 16,0 21-16,1 0 0,-1-22 15,21 22-15,-21 0 0,0 0 0,22 21 16,-22 0-16,0 0 0,0 0 0,0 0 16,1 0-16,-1 21 0,0 0 15,-21 0-15,21 0 0,-21 1 0,0-1 16,21 21-16,-21-21 0,0 0 15,0 1-15,0 20 0,0-21 0,-21 0 16,0 0-16,21 1 0,-21-22 16,21 21-16,0 0 0,-21-21 0,21 21 15,0 0 1,0-42 15,21 21-31,-21-21 0,21 0 16,0 0-16,0-1 0,0 22 15</inkml:trace>
  <inkml:trace contextRef="#ctx0" brushRef="#br0" timeOffset="60992.41">4741 13589 0,'0'-21'0,"0"42"0,0-63 0,0 21 0,0-1 16,0 1-16,0 0 15,-21 21-15,0 0 0,0 0 16,0 0-16,-1 0 0,1 21 0,0 0 16,0-21-16,0 22 0,-22 20 0,22-21 15,21 0-15,-21 0 0,0 22 16,0-22-16,21 0 0,-21 21 0,21-20 16,0-1-16,0 0 0,0 0 15,0 0-15,0 0 0,0 1 16,21-22-16,0 21 15,0-21-15,0 0 0,0 0 0,1 0 16,-1 0-16,0 0 0,0-21 0,0 21 16,0-22-16,1 1 0,-1 0 0,0 0 15,-21 0-15,21 0 0,0-1 16,-21 1-16,21 0 0,-21-21 0,0 21 16,0-1-16,0 1 0,0 0 0,0 0 15,0 0-15,0 42 31,0 0-31,0 0 0,0 0 16,0 1-16,0-1 0,0 0 0,0 0 16,0 21-16,0-20 0,0-1 0,0 0 15,0 0-15,0 0 0,0 0 16,0 1-16,0-1 0,0 0 16,0 0-16,22-21 15,-1 0-15,0 0 16,0 0-16,0-21 15,0 0-15</inkml:trace>
  <inkml:trace contextRef="#ctx0" brushRef="#br0" timeOffset="61420.16">5038 13589 0,'0'0'0,"0"-21"0,0 0 15,0 0-15,21-1 16,0 22-16,0-21 0,0 21 15,0 0-15,1 0 0,-1 0 0,0 0 16,0 0-16,21 0 0,-20 0 0,-1 21 16,0 1-16,0-1 0,0 0 15,0 0-15,1 21 0,-22-20 0,0 20 16,0-21-16,0 21 0,0-20 0,0-1 16,0 21-16,-22-21 0,1 0 15,0 1-15,0-1 0,0 0 0,0 0 16,21 0-16,-22-21 0,22 21 15,-21-21-15,21-21 32,0 0-32,21 21 15,-21-42-15,22 21 0,-1-1 0,0-20 16,0 21-16,0-21 0,22-1 16,-22 1-16,21-22 0,0 22 0,1 0 15,-1-1-15,0 22 0,1-21 16,-1 21-16,22 0 0,-22-1 0,-21 22 15,0 0-15,0 0 0,-21 22 32,0-1-32,0 0 15,0 0-15,-21 0 0,0 0 0</inkml:trace>
  <inkml:trace contextRef="#ctx0" brushRef="#br0" timeOffset="62320.26">1376 15325 0,'0'0'0,"-21"0"15,-1 0 1,1 0-16,0 0 0,0 0 16,0 0-16,21-21 15,-21 21-15,21-22 0,-22 22 0,22-21 16,0 0-16,0 0 16,0 0-16,0 0 0,22-1 0,-1 1 15,0 0-15,0 0 0,21 21 0,-20-21 16,-1 0-16,21 21 0,-21 0 15,0-22-15,1 22 0,-1 0 16,-21 22-16,0-1 0,0 0 16,0 0-16,0 21 0,0-20 15,-21 20-15,-1 0 0,1 1 16,0-1-16,-21 0 0,21 1 0,-22-1 16,22 0-16,0 1 0,-21-22 0,20 21 15,22-21-15,0 0 0,0 1 16,0-1-16,0 0 0,0 0 0,22-21 15,-1 0 1,0 0-16,0 0 0,0 0 0,0 0 16,22-21-16,-22 0 0,0 21 15,21-21-15,-20-1 0,-1 1 0,0 0 16,-21 0-16,0 0 0,0 0 16,0-1-16,0 1 0,0 0 15,-21 0-15,0 0 0,-1 21 0,1 0 16,-21-21-16,21 21 0,0 0 15,-22 0-15,22 0 0,0 0 0,0 0 16,0 21-16,-1-21 0,22 21 16,0 0-16,0 0 15,22-21-15,-1 21 16,0-21-16,0 0 0,0 0 16,22 0-16</inkml:trace>
  <inkml:trace contextRef="#ctx0" brushRef="#br0" timeOffset="62488.16">1990 15431 0,'0'0'0,"21"0"0,0-22 15,-21 1 1</inkml:trace>
  <inkml:trace contextRef="#ctx0" brushRef="#br0" timeOffset="63300.65">3492 14944 0,'0'-21'16,"0"-1"-16,0 44 47,0-1-47,0 0 0,0 21 0,0-21 15,0 22-15,0-1 0,0 0 16,0-20-16,0 20 0,0 0 0,-21 1 16,0-22-16,0 21 0,21-21 0,0 0 15,-21 1-15,0-1 0,21 0 16,0 0-16,-22-21 0,22 21 15,-21-21-15,21-21 32,0 0-32,0 0 15,0 0-15,0-1 0,0 1 0,0 0 16,0 0-16,21 0 0,1 0 16,-1-22-16,21 22 0,-21 0 0,0 0 15,22 21-15,-1-21 0,-21-1 0,22 22 16,-1 0-16,-21 0 0,21 0 15,-20 22-15,-1-22 0,21 21 0,-42 0 16,21 0-16,-21 0 0,0 22 0,0-22 16,0 0-16,0 0 0,0 0 15,-21 0-15,0 22 0,0-22 0,-22 0 16,22-21-16,0 21 0,-21 0 16,21 1-16,-22-22 0,22 0 0,0 21 15,-21-21-15,20 0 0,1 0 16,0 0-16,0 0 0,0 0 0,0 0 15,-1-21-15,22-1 16,0 1 0,22 0-16,-1 21 0,0-21 15,0 21-15,21-21 0,-20 0 0,20 21 16</inkml:trace>
  <inkml:trace contextRef="#ctx0" brushRef="#br0" timeOffset="64032.15">4149 15198 0,'0'0'0,"-22"0"31,22 21-31,-21 0 16,0 0-16,0 0 16,21 1-16,0-1 0,0 0 0,0 0 15,0 0-15,0 0 0,0 1 0,0-1 16,0 0-16,0 0 15,0 0-15,21 0 0,0-21 0,0 0 16,-21 22-16,22-22 0,-1 0 0,0 0 16,0 0-16,0 0 15,0 0-15,1-22 16,-1 1-16,-21 0 16,0 0-16,0 0 0,0 0 15,-21-1-15,-1 1 16,22 0-16,-21 0 0,21 0 0,-21 21 15,21-21-15,0-1 0,0 1 16,0 0-16,0 0 16,21 21-16,0 0 0,1-21 0,-1 21 15,21 0-15,-21-21 0,22 21 0,-1 0 16,0 0-16,1 0 0,-1 0 0,-21 0 16,21 21-16,-20 0 15,20 0-15,-21 0 0,-21 0 0,0 1 16,0-1-16,0 0 0,0 0 0,0 0 15,0 0-15,0 1 0,-21-1 0,0 0 16,0 0-16,-1 0 0,1 0 16,21 1-16,-21-1 0,21 0 15,0 0 1,21-21-16,0 0 16,1 0-16,-1 0 0,0 0 0,0 0 15,0 0-15,0 0 0,22 0 0,-22-21 16,0 0-16,0 21 0,0-21 0,1-1 15,-1 1-15,0 0 16,0 0-16,-21 0 0,0-22 0,0 22 16,0-21-16,0 21 0,0-22 0,0 22 15,-21-21-15,21 21 0,-21 0 0,-22-1 16,22 22-16,0-21 0,0 21 16,0 0-16,-22 0 0,22 0 0,0 0 15,0 0-15,0 0 0,0 21 0,21 1 16,-22-1-16,22 0 15,0 0-15,0 0 16,22 0-16,-1-21 0,0 0 16,0 0-16,21 0 0,-20 0 0,-1 0 0</inkml:trace>
  <inkml:trace contextRef="#ctx0" brushRef="#br0" timeOffset="64319.98">5419 14859 0,'0'0'0,"0"-21"16,-22 21-1,1 0-15,0 21 0,21 0 16,0 0-16,-21 1 0,0 20 16,21-21-16,-21 21 0,21 1 15,0-1-15,0 0 0,-22 1 0,22-1 16,-21 0-16,21 1 0,-21-22 0,21 21 15,0 1-15,0-22 0,0 21 0,-21-21 16,21 0-16,0 1 0,0-1 16,0 0-16,0 0 0,0 0 15,21-21 1,0 0-16,0-21 0,22 0 16</inkml:trace>
  <inkml:trace contextRef="#ctx0" brushRef="#br0" timeOffset="64716.74">5588 15325 0,'21'0'16,"0"0"-1,0 0-15,1 0 0,-1 0 16,0 0-16,21 0 0,-21 0 0,1-21 15,-1-1-15,0 22 16,0-21-16,0 0 0,0 21 0,-21-21 0,22 0 16,-22 0-16,-22 21 31,1 0-31,0 0 0,0 0 16,0 0-16,0 0 0,-22 21 0,22 0 15,0 0-15,-21 0 0,20 0 0,1 1 16,0-1-16,0 0 0,0 0 0,21 0 15,-21 0-15,21 1 0,0-1 16,0 0-16,0 0 0,0 0 16,21 0-16,0-21 0,0 22 15,0-22-15,0 0 0,1 0 16,-1 0-16,0 0 16,0 0-16,0 0 0,22 0 0,-22 0 15,21 0-15,0-22 0,1 22 0</inkml:trace>
  <inkml:trace contextRef="#ctx0" brushRef="#br0" timeOffset="65704.17">6392 15282 0,'0'-21'16,"-42"-63"0,21 62-16,21 1 0,-21 21 0,-1-21 15,1 21-15,0 0 16,0 0-16,0 0 0,0 21 15,-1-21-15,22 21 0,-21 1 16,21 20-16,-21-21 0,0 0 0,21 0 16,0 22-16,0-22 0,0 0 15,0 0-15,0 22 0,0-22 0,0 0 16,0 0-16,0 0 0,0 0 16,21 1-16,0-22 0,0 0 15,1 0-15,-1 0 0,0 0 16,0 0-16,0 0 15,0 0-15,1-22 0,-22 1 16,21 0-16,0 0 0,-21 0 0,21 0 16,-21-1-16,0-20 0,21 21 15,-21 0-15,21 0 0,-21-1 0,22 1 16,-22 42 15,0 1-31,0-1 0,0 0 16,0 0-16,0 0 0,0 0 0,0 1 15,0-1-15,0 0 0,0 0 16,0 0-16,0 0 0,21-21 16,0 22-16,0-22 0,0 0 15,0 0-15,1 0 0,-1 0 16,0 0-16,0-22 0,0 1 16,0 21-16,1-21 15,-1 0-15,0 21 0,0-21 0,-21 0 16,21-1-16,0 1 0,1 0 0,-1-21 15,-21 21-15,21-1 0,-21 1 0,21 0 16,-21 0-16,21 21 16,-21 21-1,-21 0-15,0 0 16,21 1-16,-21-1 0,21 0 0,0 0 16,-21 0-16,-1 0 0,22 22 15,-21-22-15,0 0 0,21 0 0,0 0 16,-21 1-16,21-1 0,-21-21 15,21 21-15,0 0 16,-21-21 15,21-21-15,0 0-16,0 0 16,0-1-16,0 1 0,0 0 0,21 0 15,0-21-15,0 20 0,0-20 0,22 0 16,-22-1-16,21 22 0,0-21 15,1 21-15,-1-22 0,0 22 16,1 0-16,-22 21 0,21 0 0,1 0 16,-22 0-16,21 0 0,-21 21 0,0 0 0,-21 1 15,0-1-15,0 0 16,0 21-16,0-21 0,0 1 0,0 20 16,0-21-16,0 0 0,0 0 0,0 22 15,-21-22-15,21 0 0,-21 0 0,21 0 16,-21 1-16,21-1 15,-21-21-15,21 21 16,0-42 31,0 0-31,0-1-16,0 1 0</inkml:trace>
  <inkml:trace contextRef="#ctx0" brushRef="#br0" timeOffset="78588.86">8318 3810 0</inkml:trace>
  <inkml:trace contextRef="#ctx0" brushRef="#br0" timeOffset="81392.35">8403 3831 0,'0'21'47,"0"1"0,-21-22 78,21-22-94,0 1 0,0 0-15,0 0 0,21 21-16,0 0 15,0 0-15,-21-21 16,0 42 437,-21-21-437,21-21 77,21 0-61,1-1-32,-1 22 15,0 0-15,-21-21 0,21 21 16,0 0-16,0 0 0,1-21 16,-1 21-16,0 0 0,0 0 15,0 0-15,0 0 0,22 0 0,-22 0 16,0 0-16,21 0 0,-20 0 0,20 0 15,-21 0-15,0 0 0,22 0 16,-22 0-16,0 0 0,0 0 16,0 21-16,0-21 0,1 21 15,-1-21-15,-21 22 0,0-1 16,21-21-16,-21 21 0,21 0 16,-21 0-16,0 0 0,0 1 15,0-1-15,0 0 0,0 21 16,0-21-16,0 1 0,0-1 0,0 0 15,0 0-15,-21 21 0,0-20 16,0-1-16,-1 0 0,1 0 16,0 21-16,0-20 0,0-1 0,0 0 15,-22 21-15,22-21 0,0 1 0,-21-1 16,20 0-16,1 0 0,-21 0 16,21 0-16,0 1 0,-1 20 0,1-21 15,-21 0-15,21 0 0,0 1 16,-1-1-16,1 0 0,-21 0 0,21 21 0,0-20 15,-1 20-15,1-21 0,0 21 0,0 1 16,0-22-16,0 21 0,-1 1 16,1-22-16,0 21 0,0 0 0,0 1 15,0-22-15,-1 21 0,1 1 0,21-1 16,-21-21-16,0 21 0,21 1 16,-21-1-16,21-21 0,0 22 0,-21-1 15,21 0-15,-22 1 0,22-1 16,-21 0-16,21 1 0,0-1 0,0 0 15,-21 1-15,21-1 0,0 0 0,0 1 16,0-1-16,0-21 0,0 21 0,0 1 16,0-22-16,0 21 0,0 1 0,0-1 15,0 0-15,0-21 0,21 22 16,-21-1-16,21 0 0,1-20 0,-22 20 16,21-21-16,0 21 0,0-20 0,0-1 15,0 0-15,1 0 0,-1 0 16,0 0-16,0 1 0,0-1 0,0-21 15,1 21-15,-1-21 0,0 0 16,0 0-16,0 0 0,0 0 0,1 0 16,-1 0-16,0 0 0,0 0 15,0 0 1,-21-21-16,0 0 16,0-1 15,-21 22 0,0 0-31,21 22 16,-21-22-1,21 21-15,-21-21 0,-1 0 0,22 21 16,-21-21-16,21 21 0,-21-21 16,0 21-16,0-21 0,21 21 15,-21 1-15,-1-22 0,22 21 16,-21 0-16,0 0 15,0 0-15,21 0 16,-21-21-16,21 22 0,0-1 0,0 0 16,-21-21-16,21 21 0,0 0 0,-22 0 15,22 1-15,0 20 0,0-21 0,0 0 16,0 0-16,-21 1 0,21 20 16,0-21-16,-21 0 0,21 0 15,0 22-15,0-22 0,0 0 0,0 21 16,0-20-16,0-1 0,0 0 0,-21 0 15,21 21-15,0-20 0,0-1 0,-21 0 16,21 21-16,0-21 0,0 1 0,0-1 16,0 21-16,0-21 0,0 22 0,0-22 15,0 21-15,0-21 0,0 22 16,0-22-16,0 21 0,0-21 0,0 22 16,0-22-16,0 21 0,0-21 0,0 22 15,0-22-15,0 0 0,0 21 0,0-21 16,0 1-16,0-1 0,0 21 15,0-21-15,0 0 0,0 1 16,0-1-16,0 0 0,0 0 0,0 21 16,0-20-16,0-1 0,0 0 0,0 0 15,0 0-15,-21 0 0,21 1 0,0-1 16,-22 0-16,22 0 0,0 0 0,-21 0 16,21 1-16,0-1 0,-21 0 15,0 0-15,0 0 16,0-21-16,-1 21 15,1-21-15,0 0 16,0 0-16,0 0 0,0 0 16,-1 0-16,1 0 15,0 0-15,0 0 0,0 0 16,0 0-16,-1 0 0,1 0 16,0 0-16,0 0 0,0 0 15,0 0-15,-1 0 0,1 0 0,0 0 16,0 0-16,0 0 0,0 0 0,-1 0 15,1 0-15,0 0 0,0 0 0,0 0 16,0 0-16,-1 0 0,1 0 16,0 0-16,0 0 0,0 0 15,0 0-15,-1 0 16,1 0 0,0 0-1,42 0 141,0 0-140,1-21-16,-1 21 0,0-21 16</inkml:trace>
  <inkml:trace contextRef="#ctx0" brushRef="#br0" timeOffset="83459.89">10414 6795 0,'0'21'31,"0"0"-31,0 0 0,0 0 16,0 0 0,21-21-1,0 0-15,0 0 0,1 0 16,20 0-16,-21 0 0,0 0 0,22-21 15,-22 21-15,21-21 0,-21 0 0,22 21 16,-22-21-16,0 0 16,0 21-16,0-22 0,0 1 0,-21 0 15,22 21-15,-22-21 0,0 0 0,0 0 16,0-1-16,0 1 0,0 0 16,0 0-16,-22 21 15,1 0 1,0 21-16,21 0 0,0 0 15,-21 1-15,21 20 0,-21-21 0,21 21 16,-21 1-16,21-22 0,0 21 0,0 1 16,0-1-16,0 0 0,0 1 0,-22-22 15,22 21-15,0 0 0,0 1 16,-21-1-16,21 0 0,0 1 16,0-1-16,0-21 0,0 22 0,0-22 0,0 21 15,-21-21-15,21 0 0,-21 1 16,0-1-16,0 0 0,-1-21 15,1 0-15,0 0 0,0 0 16,0 0-16,0 0 0,-1 0 0,1-21 16,0 0-16,0 21 0,0-22 15,0 1-15,-1 0 0,1 0 0,0-21 16,0 20-16,0 1 0,0 0 0,21 0 16,-22 0-16,22 42 46,0 0-46,0 0 0,0 0 16,22 1-16,-1-1 0,0 0 16,0-21-16,0 21 0,0 0 0,1-21 15,-1 21-15,21-21 0,-21 0 0,22 22 16,-22-22-16,0 0 0,21 0 0,-21 0 16,22 0-16,-22 0 0,21 0 0,-21 0 15,22-22-15,-22 22 0,0-21 16,0 0-16,0 21 0,1-21 0,-1 0 15,-21-22-15,0 22 0,21 0 0,-21 0 16,0 0-16,21-22 0,-21 22 16,0 0-16,0 0 0,0 0 15,0 0-15,0 42 32,0 0-32,0 0 0,0 0 15,0 0-15,0 1 0,0-1 0,0 0 16,-21 0-16,21 21 0,0-20 0,-21-1 15,21 0-15,0 0 0,0 0 16,0 0-16,-21-21 0,21 22 16,-22-1-1,22-42 17,0-1-32,0 1 0,0 0 15,22 21-15,-1-42 0,0 21 0,-21-1 16,21 1-16,0-21 0,0 21 0,1 0 15,-1-22-15,21 22 0,-21 0 16,0 0-16,22 21 0,-22-21 0,0 21 16,0 0-16,0 0 0,1 0 0,-1 0 15,-21 21-15,21 0 0,-21 0 16,0 0-16,0 0 0,0 22 16,0-22-16,0 0 0,0 0 15,0 0-15,0 1 0,0-1 0,0 0 16,0 0-16,0 0 0,0 0 15,21 1 1,0-22-16,0 0 0,1 0 0,-1 0 16,0 0-16,0 0 0,0 0 0,0 0 15,1 0-15,-1-22 0,0 1 0,0 21 16,0-21-16,0 0 0,1-21 16,-1 20-16,0-20 0,0 21 0,0-21 15,0-1-15,1 1 0,-1 0 16,-21-1-16,21 1 0,0 0 0,-21-1 15,0 22-15,21-21 0,-21-1 0,21 22 16,-21 0-16,0 0 0,0 0 0,0 0 0,0-1 16,0 1-1,-21 21 1,21 21-16,-21-21 0,0 22 16,21-1-16,0 0 0,-21 21 0,0-21 15,21 22-15,-22-22 0,22 21 0,0 1 16,0-22-16,-21 21 0,21 0 0,0 1 15,0-22-15,0 21 0,0-21 16,0 22-16,0-22 0,0 0 0,0 0 16,0 0-16,21 1 0,1-1 0,-22 0 15,21-21-15,0 0 0,0 21 0,0-21 16,22 0-16,-22 0 0,0 0 0,0 0 16,0 0-16,0 0 0,22-21 0,-22 0 15,0 0-15,0 21 16,0-22-16,1 1 0,-22 0 0,21 0 15,-21 0-15,21-22 0,-21 22 0,0 0 16,0 0-16,0-21 0,0 20 0,0 1 16,0 0-16,-21 21 15,0 0-15,-1 0 0,1 0 16,21 21-16,-21 0 0,21 1 0,-21-1 16,21 0-16,-21 0 0,21 0 15,0 0-15,0 1 0,0 20 16,0-21-16,0 0 0,0 0 0,0 1 15,0-1-15,0 0 0,21-21 0,0 21 16,-21 0-16,21-21 0,-21 21 0,21-21 16,1 0-16,-1 0 0,0 22 15,0-22-15,0 0 16,0 0-16,1 0 0,-1 0 0,0-22 16,0 22-16,-21-21 0,21 0 0,0 21 15,1-21-15</inkml:trace>
  <inkml:trace contextRef="#ctx0" brushRef="#br0" timeOffset="84276">12827 7176 0,'0'0'0,"0"-22"0,0 1 16,-21 21-16,21-21 15,-21 21-15,-1 0 0,1 0 16,0 0-16,0 0 15,0 21-15,0 0 0,-1 1 16,22-1-16,-21-21 0,0 21 0,21 0 16,-21 0-16,21 0 0,0 1 0,-21-1 15,21 0-15,0 0 0,0 0 0,0 0 16,0 1-16,0-1 0,0 0 16,0 0-1,21-21-15,0 0 0,0 0 16,0 0-16,1 0 0,-1 0 15,0-21-15,0 0 16,-21 0-16,21 21 0,0-22 0,-21 1 16,0 0-16,22 0 0,-22 0 15,21 0-15,-21-1 0,21 1 0,-21 0 16,0 0 0,0 42 15,0 0-16,0 0-15,0 1 0,0-1 0,0 0 16,0 0-16,-21 0 0,21 22 0,0-22 16,0 21-16,0-21 0,0 22 0,-21-22 15,21 21-15,0-21 0,0 22 0,-22-22 16,22 21-16,0 0 0,0 1 0,-21-1 16,21 0-16,-21 1 0,21 20 15,-21-20-15,21 20 0,0-21 0,-21 22 16,0-22-16,21 1 0,0 20 15,0-21-15,0 1 0,-22-1 0,22 22 16,0-22-16,0 0 0,-21 1 0,21-1 0,0-21 16,0 21-16,0-20 0,0-1 15,-21 0-15,0 0 0,0-21 0,0 21 16,-1-21-16,1 0 0,0 0 16,0 0-16,0 0 0,0 0 15,-1-21-15,22 0 0,0 0 16,0 0-16,-21-22 0,21 22 0,0-21 15,0 21-15,0-22 0,0 1 0,0 0 16,0-22-16,0 22 0,0-22 0,21 22 16,-21-22-16,0 1 0,22-1 0,-1 1 15,-21 21-15,21-22 16,0 22-16,-21-22 0,21 22 0,0 0 0,1-1 16,-1 22-16,-21-21 0,21-1 15,0 22-15,0 0 0,0 0 0,1-21 16,-1 20-16,0 1 0,0 0 0,0 21 15,-21-21-15,21 0 0,1 21 0,-1-21 16,0 21-16,0 0 0,-21-22 0,21 22 16,0-21-16</inkml:trace>
  <inkml:trace contextRef="#ctx0" brushRef="#br0" timeOffset="84675.77">12954 7324 0,'0'-21'0,"21"21"16,0-22 0,0 22-16,1 0 0,-22-21 15,21 21-15,0 0 0,0-21 16,0 0-16,0 0 0,1 21 16,-1-21-16,-21-1 0,21 1 15,-21 0-15,0 0 16,-21 21-1,0 0 1,-1 0-16,1 21 0,0 0 16,0-21-16,0 21 0,0 1 0,-1-1 15,1 0-15,21 0 0,0 0 0,-21 0 16,21 1-16,0-1 16,0 0-16,0 0 0,21-21 15,-21 21-15,21-21 0,1 0 0,-1 21 16,0-21-16,-21 22 0,21-22 15,0 0-15,0 0 0,1 0 0,-1 21 16,0-21-16,0 0 0,0 0 16,0 0-16,1 0 0,-1 0 15,-21-21-15,21-1 0,0 22 0,0-21 16</inkml:trace>
  <inkml:trace contextRef="#ctx0" brushRef="#br0" timeOffset="85152.51">13504 7154 0,'0'0'0,"0"-21"0,21 0 16,-21 0-16,0 0 16,22 21-16,-1-21 15,0 21-15,0 0 16,0 0 0,0 21-16,-21 0 15,0 0-15,22 0 0,-22 0 16,0 1-16,0 20 0,0-21 15,0 0-15,0 0 0,0 1 0,0 20 16,0-21-16,0 0 0,0 0 0,0 1 16,0-1-16,-22-21 15,22 21-15,-21-21 0,0 0 32,0-21-17,21 0-15,0-1 0,0 1 16,0-21-16,0 21 0,0 0 15,21-22-15,0 22 0,0-21 0,1-1 16,-1 22-16,0-21 0,0 21 16,0 0-16,22-22 0,-22 22 0,0 0 15,0 21-15,0-21 0,0 0 0,1 21 16,-1 0-16,-21-22 0,21 22 16,0 0-1,-42 0 48,0 0-63</inkml:trace>
  <inkml:trace contextRef="#ctx0" brushRef="#br0" timeOffset="85740.18">12023 6773 0,'21'0'15,"0"0"-15,0 0 0,0 0 16,0 0-16,22 0 0,-22 0 0,21-21 16,-21 21-16,22-21 0,-1 21 0,0 0 15,1 0-15,-22-21 0,21 21 0,1 0 16,-22-21-16,21 21 0,-21 0 15,0 0-15,1 0 0,-1 0 0,0-21 16,0 21 62,-21 21-62,0 0-1,0 0-15</inkml:trace>
  <inkml:trace contextRef="#ctx0" brushRef="#br0" timeOffset="89165.07">7514 10033 0,'0'-21'250,"0"0"-234,21 21-16,0 0 15,1-21-15,-1 21 16,0 0-16,0 0 0,0 0 16,-21-22-16,21 22 0,1 0 15,-1 0-15,0 0 0,21 0 0,-21 0 16,1 0-16,-1 0 0,0 0 16,0 0-16,0 22 0,-21-1 15,21-21-15,-21 21 16,22-21-16,-22 21 0,0 0 15,0 0-15,0 1 16,0-1-16,-22 0 16,1-21-16,21 21 0,-21-21 15,0 21-15,0-21 0,21 21 0,-21-21 16,-1 22-16,1-1 0,0 0 16,0 0-16,0-21 0,0 21 0,21 0 15,-22 1-15,1-1 0,0 0 16,0-21-16,0 21 0,21 0 15,-21 0-15,-1 1 0,1-1 0,21 0 16,-21 0-16,21 0 0,-21 0 0,0 1 16,21-1-16,0 0 0,-21 0 0,21 0 15,-22 0-15,22 1 16,0-1-16,0 0 0,-21 0 0,21 0 16,-21 0-16,21 1 15,0-1-15,0 0 0,0 0 16,21 0-1,0-21-15,22 21 16,-22-21 0,0 0-16,0 0 15,0 0-15,1 0 0,20 0 0,-21 0 16,0 0-16,0 0 0,22 0 0,-22 0 16,0 0-16,0 0 0,0-21 0,1 21 15,-1 0-15,0 0 0,-21-21 0,-21 21 63,0 0-63,-1 0 0,22 21 15,-21-21-15,0 21 0,0-21 16,21 22-16,-21-1 0,0 0 16,-1 0-1,22 0-15,0 0 0,-21 1 16,21-1-16,-21 0 0,21 0 0,0 0 15,-21 0-15,21 1 0,0-1 0,0 0 16,0 0-16,0 0 0,0 0 0,0 1 16,0-1-16,0 0 0,0 0 0,0 0 15,0 0-15,0 1 16,0-1-16,0 0 0,21-21 16,-21 21-16,0 0 0,21-21 0,-21 21 15,0 1-15,0-1 0,0 0 16,21 0-16,-21 0 0,0 0 15,0 1-15,0-1 16,0 0-16,0 0 16,0 0-16,0 0 15,-21 1-15,0-1 16,0-21-16,0 21 16,0-21-16,-1 21 0,1-21 0,0 0 15,0 21-15,0-21 0,0 21 0,-1-21 16,1 0-16,0 22 0,0-22 15,0 21-15,0-21 0,-1 0 0,22 21 16,-21-21-16,0 0 16,21 21-16,0 0 31,-21-21-31,21-21 94,0 0-79</inkml:trace>
  <inkml:trace contextRef="#ctx0" brushRef="#br0" timeOffset="91245.13">9927 10562 0,'0'0'0,"21"0"0,-21 21 0,0 1 16,21-1-16,1-21 16,-1 0-1,0 0 1,-21-21-16,0-1 0,21 22 15,-21-21-15,21 21 0,-21-21 16,0 0-16,0 0 0,0 0 16,0-1-16,0 1 0,0 0 15,-21 0-15,0 0 0,0 0 16,0 21-16,-1-22 0,1 22 0,-21 0 16,21 0-16,0 0 0,-1 0 0,1 0 15,-21 22-15,21-1 0,0 0 16,-1 0-16,1 0 0,0 22 15,0-22-15,0 21 0,0-21 0,21 22 16,0-1-16,0-21 0,0 0 0,0 0 16,0 22-16,0-22 0,0 0 0,21-21 15,0 21-15,0 0 0,0-21 0,0 0 16,1 0-16,20 0 0,-21 0 0,0 0 16,0 0-16,22 0 0,-22 0 15,0 0-15,21-21 0,-20 0 0,-1 21 16,21-21-16,-21 0 0,0 0 0,22-22 15,-22 22-15,0-21 0,0 21 0,22-22 16,-22 1-16,0-22 0,0 22 0,-21 0 16,21-1-16,0-20 0,1 21 15,-1-1-15,-21 1 0,0 0 0,21-1 16,0 1-16,-21 0 0,0-1 0,0 1 16,0 21-16,0 0 0,0-1 15,0 1-15,0 42 16,-21 1-16,0-1 15,0 0-15,-1 21 0,22-21 0,-21 22 16,0-1-16,21-21 0,-21 22 16,0-1-16,21-21 0,-21 21 0,21 1 15,0-1-15,0 0 0,0 1 0,0-1 16,0 0-16,0 1 0,0-22 0,21 21 16,0-21-16,0 1 0,-21-1 0,42 0 15,-20 0-15,-1 0 0,0 0 0,0-21 16,0 0-16,0 0 15,22 0-15,-22 0 0,0 0 0,0 0 16,0 0-16,1-21 0,20 0 0,-21 0 16,0 21-16,0-21 0,1-22 0,-1 22 15,0 0-15,-21 0 0,0-21 0,21 20 16,-21-20-16,0 21 0,0 0 0,0 0 16,0-1-16,0 1 0,0 0 0,-21 21 31,0 0-31,21 21 0,0 0 0,-21 1 15,21-1-15,0 21 0,0-21 16,0 0-16,0 1 0,0-1 0,0 0 16,0 21-16,0-21 0,0 1 15,21-1-15,0 0 0,0 0 16,0-21-16,0 21 0,1-21 16,-1 0-16,0 0 15,0 0-15,0 0 0,0 0 0,1-21 16,-1 21-16,-21-21 0,21 21 0,0-21 15,0 0-15,0-1 0,1 1 0,-1 0 16,0 0-16,0 0 0,0 0 16,-21-22-16,21 22 0,1-21 0,-1 21 15,-21-1-15,21 22 0,0 0 16,-21 22 31,21-22-16,-21-22 16,0 1-47,0 0 0,0 0 16,0 0-1,-21 21 1,0 0-16,0 0 15,21 21-15,-21 0 0,-1 0 16,1 0-16,21 1 0,-21-1 0,21 0 16,-21 0-16,21 0 0,0 22 15,-21-22-15,21 0 0,0 0 0,0 21 16,0-20-16,0-1 0,0 0 0,0 0 16,21 0-16,-21 0 0,21-21 15,0 22-15,0-22 0,1 0 0,-1 0 16,0 0-16,0 0 0,0 0 0,22 0 15,-22 0-15,0 0 0,21 0 0,-21-22 16,22 1-16,-22 21 0,0-21 16,0 0-16,22 0 0,-22 0 0,0-1 15,0-20-15,0 21 0,-21 0 16,21-22-16,1 22 0,-22-21 0,0 21 16,0 0-16,0-1 0,0 1 15,0 42 1,0 1-16,-22-1 15,22 0-15,-21 0 0,21 21 0,-21-20 16,21-1-16,0 0 0,0 0 0,0 0 16,0 0-16,0 1 0,0-1 15,0 0-15,0 0 0,0 0 16,21-21 0,0 0-16,1 0 15,-1 0 1,0-21-16,-21 0 0,0 0 15,21 0-15,-21-1 0</inkml:trace>
  <inkml:trace contextRef="#ctx0" brushRef="#br0" timeOffset="91450.01">11769 10160 0,'0'0'16,"-43"0"-1,22 0-15,42 0 63,0 0-63</inkml:trace>
  <inkml:trace contextRef="#ctx0" brushRef="#br0" timeOffset="92236.1">11917 10329 0,'0'22'31,"0"-1"-31,0 0 0,0 0 16,0 0-16,0 0 0,0 1 16,0-1-16,0 0 0,0 0 15,0 0-15,0 0 0,0 1 16,0-1-16,0 0 31,0-42 0,0 0-31,21-1 16,-21 1-16,21 0 0,0 0 16,-21 0-16,0 0 0,21-1 0,1-20 15,-1 21-15,0 0 0,0 0 0,0-22 16,0 22-16,1 21 0,-1-21 16,0 0-16,0 21 0,0 0 0,0 0 15,1 0-15,-22 21 16,21 0-16,0 0 0,-21 0 0,21 1 15,-21-1-15,0 0 0,0 0 16,21 0-16,-21 0 0,0 1 0,0-1 16,0 0-16,0 0 0,0 0 0,0 0 15,0 1-15,0-1 16,-21-21 0,21-21 15,0-1-31,0 1 15,0 0-15,0 0 0,0 0 16,21 0-16,0-1 0,1 1 16,-1 0-16,0-21 0,0 21 0,0-1 15,22 1-15,-22 21 0,21-21 0,-21 0 16,22 21-16,-22 0 0,21 0 0,-21 0 16,0 0-16,22 0 0,-22 21 0,-21 0 15,21 0-15,-21 1 0,21-1 0,-21 0 16,0 0-16,0 0 0,0 0 15,0 1-15,0-1 0,0 0 0,0 0 16,-21 0-16,21 0 0,-21-21 0,21 22 16,0-1-16,-21-21 15,21 21-15,0-42 63,21 21-63,0-21 0,0 21 0,0 0 15</inkml:trace>
  <inkml:trace contextRef="#ctx0" brushRef="#br0" timeOffset="93180.56">13483 10351 0,'0'0'0,"0"-64"15,0 43 1,0 0 0,-21 21-16,0 0 15,0 0-15,-1 0 0,1 0 0,0 0 16,0 21-16,0-21 0,0 21 0,-22 0 16,22 0-16,0 1 0,0-1 0,0 0 15,-1 0-15,1 0 0,0 0 0,21 1 16,-21 20-16,21-21 0,0 0 0,0 0 15,0 1-15,0-1 0,0 0 16,21 0-16,0-21 16,0 21-16,1-21 0,-1 0 0,0 0 15,0 0 1,0 0-16,0 0 0,1 0 0,-1-21 16,-21 0-16,21 21 0,0-21 0,0 0 15,0-1-15,-21 1 0,22 0 0,-1 0 16,0-21-16,0 20 0,-21-20 0,21 21 15,0-21-15,1 20 0,-22 1 0,0 0 16,21 0-16,-21 0 16,0 42-1,0 0-15,-21-21 16,21 21-16,0 0 0,-22 22 16,1-22-16,21 0 0,-21 0 0,21 0 15,0 22-15,0-22 0,0 0 16,0 0-16,0 0 0,0 1 0,0-1 15,0 0-15,0 0 0,0 0 16,21 0-16,0-21 16,1 0-16,-1 0 0,0 0 0,0 0 15,0 0-15,0 0 0,1 0 0,-1 0 16,21-21-16,-21 0 0,0 0 16,1 21-16,-1-21 0,0 0 0,0-22 15,0 22-15,0 0 0,1-21 0,-1-1 0,0 22 16,-21-21-16,21-1 0,-21 1 15,21 0-15,-21-1 0,0 1 0,21 21 16,-21-21-16,22-1 0,-22 22 16,0-21-16,0 21 0,0-1 0,0 1 15,0 0-15,0 0 0,0 0 16,-22 21 0,1 21-16,0-21 15,21 21-15,-21 0 0,0 0 0,21 1 16,-21-1-16,21 21 0,-22-21 0,1 22 15,21-22-15,0 21 0,0 0 0,-21-20 16,21 20-16,0 0 0,0 1 0,-21-22 16,21 21-16,0 0 0,0-20 15,0 20-15,0-21 0,0 0 0,21 0 16,0 1-16,-21-1 0,21 0 16,1-21-16,-22 21 0,21-21 0,0 0 15,0 21-15,0-21 0,0 0 0,1 0 16,-1 0-16,0 0 0,0 0 15,0 0-15,0 0 0,1 0 16,-22-21-16,21 21 16,0-21-16,-21 0 15</inkml:trace>
  <inkml:trace contextRef="#ctx0" brushRef="#br0" timeOffset="96055.73">7578 13589 0,'0'0'0,"-22"0"0,1 0 0,0 0 15,0 0-15,0 0 0,0 0 16,-1 0-16,1 0 0,0 0 16,0 0-1,0 0-15,42 0 47,0 0-47,0 0 16,0 0-16,22 0 0,-22 0 15,21 0-15,1 0 0,-1 0 0,21 0 16,1 0-16,-1 0 0,1 0 16,21 0-16,-1 0 0,1 0 0,0 0 15,-1 0-15,22 0 0,-21 0 0,-1 0 16,22 0-16,-21 0 0,21 0 16,-22 0-16,1 21 0,0-21 0,-1 0 15,-20 21-15,-1-21 0,1 0 0,-22 0 16,1 0-16,-22 0 0,21 0 0,-21 0 15,0 0-15,1 0 0,-1 0 16,0 0-16,0 0 0,0 0 16,-21-21-16,21 21 15,-21-21 1,0 0 0,-21 0-1,0 21-15,21-21 0,-21 21 16,0 0-16,0-22 0,-1 22 15,1 0-15,0 0 16,0 0-16,0 0 16,0 0-1,21 22 1,21-22 0,0 21-16,0-21 15,0 0-15,0 0 0,1 0 16,-1 0-16,0 21 0,0-21 15,21 0-15,-20 0 0,-1 0 0,0 0 16,0 0-16,0 0 0,0 0 0,1 0 16,-1 0-16,0 0 0,0 0 15,-21 21 1,0 0-16,-21-21 16,0 21-16,0-21 0,-1 22 0,1-1 15,0 0-15,0-21 0,0 21 16,0 0-16,-1 0 0,1-21 15,21 22-15,-21-22 0,0 0 0,21 21 16,-21-21-16,21 21 16,-21-21-16,-1 0 0,1 0 15,21-21 1</inkml:trace>
  <inkml:trace contextRef="#ctx0" brushRef="#br0" timeOffset="96783.87">11536 12891 0,'0'21'31,"0"0"-15,0 0-16,0 0 16,0 0 15,21-21 0,0 0-31,-21-21 0,21 21 16,-21-21-16,21 0 0,-21 0 15,22 21-15,-22-21 0,0-1 16,0 1-16,-22 21 47,1 0-47,21 21 16,-21 1-16,21-1 0,-21 0 15,0 0-15,21 0 0,-21 0 16,21 1-16,0-1 0,0 0 15,0 0 1,21 0 0,0-21-16,0 0 0,-21 21 15</inkml:trace>
  <inkml:trace contextRef="#ctx0" brushRef="#br0" timeOffset="97467.49">12382 12933 0,'0'0'0,"0"-21"0,0 0 15,-21 21-15,0 0 16,0 21-16,0-21 0,0 21 15,-1 0-15,1 0 0,21 0 0,-21 1 16,0-1-16,21 0 16,-21 0-16,0 21 0,21-20 0,-22-1 15,1 0-15,21 21 0,-21-21 0,0 1 16,21 20-16,-21-21 0,0 0 0,-1 22 16,22-22-16,-21 0 0,0 0 0,21 21 15,-21-42-15,21 22 0,0-1 0,0 0 16,-21 0-16,21-42 31,21 0-15,0 21-16,-21-21 0,21-1 0,0 1 15,1 0-15,-22 0 0,21-21 0,0 20 16,0-20-16,0 21 0,0-21 16,1-1-16,20 1 0,-21 0 0,0-1 15,0 22-15,22-21 0,-22-1 0,0 1 16,0 21-16,0-21 0,1 20 0,-1 1 15,0 0-15,-21 0 16,21 21-16,0 0 0,-21 21 16,21 0-1,-21 0-15,0 1 0,0-1 0,0 21 0,0-21 16,0 22-16,0-1 0,0-21 0,0 21 16,0-20-16,0 20 0,0 0 0,-21-21 15,21 1-15,-21 20 0,21-21 16,0 0-16,0 22 0,-21-22 15,21 0-15,0 0 0,0 0 0,0 0 16,0 1-16,0-1 16,0 0-16,0-42 47,0 0-47,0-1 15,0 1-15</inkml:trace>
  <inkml:trace contextRef="#ctx0" brushRef="#br0" timeOffset="97697.37">12065 13314 0,'0'0'0,"-21"0"16,42 0-1,0 0 1,0 0-16,0 0 0,1 0 15,-1 0-15,21 0 0,-21 0 0,0 0 16,1 0-16,-1 0 0,21 0 0,-21 0 16,0 0-16,1 0 0,-1 0 0,0 0 15,0-21-15,0 21 16,0 0-16,1-21 0,-1 21 0,-21-22 0,21 22 16,0-21-16</inkml:trace>
  <inkml:trace contextRef="#ctx0" brushRef="#br0" timeOffset="98316.01">13250 12933 0,'0'-21'94,"0"0"-79,0-1-15,0 1 16,0 0-16,21 21 15,-21-21-15,22 21 16,-1 0 0,0 0-16,-21 21 15,0 0 1,0 0-16,0 1 16,0-1-1,0 0 1,-21-21-1,21-21 17,0 0-17,0-1-15,0 1 16,0 0 0,21 21-16,0 0 31,-21 21-31,0 0 0,0 1 15,0-1-15,0 0 16,0 21-16,0-21 0,0 1 0,0-1 16,-21 0-16,21 0 0,-21 0 15,0 0-15,-1 1 16,1-22-16,21 21 0,-21-21 0,0 21 16</inkml:trace>
  <inkml:trace contextRef="#ctx0" brushRef="#br0" timeOffset="99864.57">8636 15219 0,'-21'21'0,"42"-42"0,-63 42 16,20-21-16,1 0 0,0 0 16,0 0-16,0 0 0,0 0 0,21 21 15,-22-21-15,1 0 16,21 21 15,21-21-15,1 22-16,-1-22 0,0 0 0,21 0 15,-21 21-15,22-21 0,-1 0 0,22 0 16,-22 21-16,21-21 0,1 0 0,-22 0 16,22 0-16,-1 0 0,1 0 15,-1 0-15,1 0 0,-1 0 0,1 0 16,-1 0-16,-20 0 0,20 0 0,-21 0 15,22 0-15,-22 0 0,-21 0 0,22 0 16,-22-21-16,21 21 0,-21-21 16,-21-1-1,0 1-15,0 0 16,0 0-16,-21 21 0,0-21 0,0 21 16,0-21-16,0 21 0,-1-22 0,1 22 15,0 0-15,0-21 0,0 21 16,0 0-1,-1 0-15,1 0 16,42 0 0,1 21-1,-1-21-15,0 0 0,0 0 16,21 0-16,-20 0 0,-1 0 16,0 0-16,21 0 0,-21 22 0,1-22 15,-1 21-15,0-21 0,0 21 0,-21 0 16,21-21-16,-21 21 0,0 0 15,0 1-15,-21-1 16,0 0-16,0 0 0,0 0 16,-1-21-16,1 21 0,0 1 0,0-1 15,0 0-15,0-21 0,21 21 16,-22-21-16,1 21 0,0-21 31</inkml:trace>
  <inkml:trace contextRef="#ctx0" brushRef="#br0" timeOffset="100413.26">11303 14901 0,'0'0'0,"21"0"0,-21-21 16,0 0-1,-21 42 16,21 0-31,0 1 0,0-1 16,-21 0-16,21 21 0,-21-21 16,21 22-16,0-1 0,0 0 0,-22 1 15,22-1-15,-21 0 0,21-20 16,0 20-16,0 0 0,0-21 0,0 1 0,0-1 16,0 0-16,0 0 0,0 0 0,21-21 15,1 0 1,-1 0-16,0 0 0,0 0 0,0 0 15,0 0-15,1-21 0,-1 0 16,0 0-16,-21 0 0,0-1 16,21 22-16,-21-21 0,0 0 0,0 0 15,0 0-15</inkml:trace>
  <inkml:trace contextRef="#ctx0" brushRef="#br0" timeOffset="100619.66">11155 15155 0,'0'0'0,"0"-21"16,21 21 0,0 0-1,-21-21-15,21 21 0,0 0 0,1 0 16,-1 0-16,0 0 0,0 0 16,0 0-16,0 0 0,22 0 0,-22-21 15,0 21-15,21 0 0,-20 0 0,20 0 16,-21 0-16,0 0 0,22-21 0,-22 21 15,21 0-15,-21 0 0</inkml:trace>
  <inkml:trace contextRef="#ctx0" brushRef="#br0" timeOffset="101039.42">11811 15134 0,'-21'0'0,"21"-42"15,0 21-15,0 0 0,0-1 16,21 22 0,-21-21-16,21 21 0,0 0 15,0 0-15,1 0 0,-1 0 16,0 21-16,0 1 0,-21-1 16,21 0-16,0 0 0,-21 0 0,0 0 15,22 22-15,-22-22 0,21 0 0,-21 0 16,0 0-16,0 1 0,0-1 15,0 0-15,0 0 0,-21 0 16,-1-21 0,22-21 15,22 0-31,-1 0 0,-21 0 16,0-1-16,21 1 0,0 0 0,0 0 15,-21 0-15,21-22 0,1 22 16,-22 0-16,21 0 0,0 0 0,0 0 15,0-1-15,0 22 16,1 0-16,-1 0 0,0 0 16,0 0-1</inkml:trace>
  <inkml:trace contextRef="#ctx0" brushRef="#br0" timeOffset="101464.69">12615 15028 0,'-21'0'15,"0"-21"-15,0 21 16,0 0-16,-1 21 16,1 1-1,21-1-15,-21 0 0,21 0 0,0 0 16,0 0-16,-21 1 0,21-1 15,0 0-15,0 0 0,0 0 0,0 0 16,0 1-16,0-1 0,0 0 0,0 0 16,21-21-16,0 21 0,0-21 15,1 0-15,-1 0 0,0 0 16,0 0-16,0-21 0,0 0 16,1 21-16,-1-21 0,0 0 0,0-1 15,0 1-15,0 0 0,1 0 16,-22 0-16,21 0 0,0-1 0,0-20 15,-21 21-15,0 0 0,0 0 0,21 21 16,-21-22-16,0 1 0,21 21 16,-21 21 31,0 1-32</inkml:trace>
  <inkml:trace contextRef="#ctx0" brushRef="#br0" timeOffset="101820.49">13081 15155 0,'42'0'16,"-21"0"0,1-21-16,-1 0 0,0 0 15,0 21-15,0-21 0,0 21 0,1-21 16,-1 21-16,0-22 0,0 1 15,0 21-15,0-21 0,-21 0 0,22 0 16,-22 0-16,-22 21 31,1 0-31,0 0 0,0 0 0,-21 0 16,20 21-16,1-21 0,0 21 16,-21 0-16,21 0 0,-1 0 15,1 1-15,21-1 0,0 0 0,-21 0 16,21 0-16,0 0 0,0 1 0,0-1 15,0 0-15,0 0 0,0 0 0,0 0 16,21-21-16,0 22 16,1-22-16,-1 0 0,0 0 0,0 21 15,0-21-15,0 0 0,1 0 0,-1 0 16,0 0-16,0 0 0,0 0 0,0 0 16</inkml:trace>
  <inkml:trace contextRef="#ctx0" brushRef="#br0" timeOffset="102059.35">13822 15325 0,'0'21'16,"0"0"-1,0 0 1,0 0-16,-21-21 0,21 22 15,-22-22-15,22 21 0,-21-21 0,21 21 16,-21-21-16,0 21 0,0 0 0,0-21 16,-1 21-16,-20-21 0,21 22 15,0-22-15,0 0 0,-1 0 0,-20 21 16,21-21-16</inkml:trace>
  <inkml:trace contextRef="#ctx0" brushRef="#br0" timeOffset="103085.12">14436 15113 0,'21'0'31,"0"-21"-31,0 0 0,0 21 16,0-21-16,1 21 0,20-22 15,-21 1-15,0 0 0,22 21 0,-22-21 16,0 0-16,0 0 0,21-1 0,-20 1 15,-1 0-15,0 0 0,-21 0 0,0 0 16,0-22-16,0 22 0,0 0 0,0 0 16,0 0-16,-21-1 15,0 1-15,-1 21 0,1 0 16,0 0-16,0 21 0,0 1 0,0-1 16,-1 0-16,1 21 0,0-21 15,0 22-15,0 20 0,0-20 0,-22 62 16,22-41-16,0-1 15,0 1-15,0-1 0,-1 1 0,1-1 16,0 1-16,0-1 0,0 1 0,21-1 16,-21 1-16,-1 21 0,1-22 0,21 1 15,-21 20-15,0-20 0,0-1 0,0 1 16,21-1-16,-22-20 0,22 20 16,-21-21-16,21 1 0,0-22 15,0 21-15,0-21 0,0 1 0,0-1 16,21-21-16,1 0 0,-1 0 0,0 0 0,0 0 15,21-21-15,1-1 0,-1 1 16,0 0-16,1-21 0,-1 21 0,0-22 16,1 1-16,-1 0 0,-21-1 15,0 1-15,22 0 0,-43-22 0,0 22 16,0-22-16,0 22 0,0 0 0,0-22 16,-21 22-16,-1-1 0,1 1 0,-21 21 15,21-21-15,-22 20 0,1 1 0,21 0 16,0 0-16,0 21 0,-1 0 15,1-21-15,0 21 16,21-21-16,21 21 16,0 0-16,1-22 0,-1 22 15,21 0-15,-21 0 0,0-21 16,22 21-16,-22-21 0,21 21 16,1-21-16,-22 21 0,21-21 0,0 0 15,1 21-15</inkml:trace>
  <inkml:trace contextRef="#ctx0" brushRef="#br0" timeOffset="103536.37">15261 14986 0,'-21'0'0,"42"0"0,-63 0 15,21 0-15,-1 21 0,-20 0 0,21 1 16,0-1-16,0 21 0,-1-21 0,1 22 15,0-22-15,0 21 0,0-21 0,21 22 16,0-22-16,0 0 0,0 0 16,0 0-16,0 0 0,0 1 15,0-1-15,21-21 0,0 0 16,0 0-16,0 0 0,1 0 16,-1 0-16,0-21 0,0-1 0,0 1 15,22 0-15,-22 0 0,0 0 16,0 0-16,0-1 0,0-20 15,1 21-15,-22-21 0,21 20 0,-21-20 16,21 21-16,-21 0 0,0 0 0,0-1 16,0 44-1,0-1 1,0 0-16,0 0 0,-21 0 0,21 22 16,-21-22-16,21 0 0,0 0 0,-22 0 15,22 0-15,0 1 0,0-1 0,0 0 16,0 0-16,0 0 0,0 0 15,22-21 1,-1 0-16,0 0 16,0-21-16,0 0 15,-21 0-15</inkml:trace>
  <inkml:trace contextRef="#ctx0" brushRef="#br0" timeOffset="103810.21">15875 14542 0,'0'0'0,"0"-22"0,0 1 0,0 42 31,-21 1-31,21-1 16,-21 21-16,-1-21 0,22 22 0,-21-1 16,21 0-16,-21 1 0,21-1 15,-21 0-15,21 1 0,-21-1 0,0 0 16,21 1-16,-22-1 0,22 0 15,-21-21-15,21 22 0,-21-22 0,0 0 16,21 0-16,0 0 0,0 1 0,0-1 16,0 0-16,0 0 15,21-42 1,0 0-16</inkml:trace>
  <inkml:trace contextRef="#ctx0" brushRef="#br0" timeOffset="104203.99">16277 15007 0,'0'0'0,"0"-21"15,0 0-15,-21 21 16,0 0-16,0 0 16,-1 0-16,-20 0 0,21 0 0,0 0 15,0 0-15,-22 21 0,22 0 16,0-21-16,21 21 0,-21 1 0,21-1 15,0 0-15,0 0 0,0 0 0,0 0 16,0 1-16,0-1 0,21 0 16,0 0-16,0 0 0,0-21 15,1 0-15,-1 21 0,0-21 16,0 0-16,0 0 0,0 22 16,1-22-16,-1 21 0,0-21 15,-21 21-15,0 0 16,-21-21-16,0 0 15,-1 0-15,1 0 0,0 21 0,0-21 16,0 0-16,-22 0 0,22 0 16,0 0-16,0 0 0,0 0 15,0 0-15,21-21 32,21 0-32</inkml:trace>
  <inkml:trace contextRef="#ctx0" brushRef="#br0" timeOffset="104615.85">16573 15219 0,'22'0'15,"-1"0"-15,0 0 16,0 0-16,0 0 0,0 0 15,1 0-15,-1-21 16,0 21-16,0-21 0,0 21 0,0-22 16,1 22-16,-1-21 0,0 21 0,-21-21 15,0 0-15,0 0 0,0 0 16,0-1 0,-21 22-16,0 0 0,-1 0 15,-20 0-15,21 22 0,0-1 0,0 0 16,-1 0-16,1 0 0,0 0 15,0 1-15,21 20 0,-21-21 0,21 0 16,0 0-16,0 1 0,0-1 16,0 0-16,0 0 0,0 0 15,21 0-15,0-21 0,0 0 0,0 0 16,1 0-16,-1 0 0,0 0 16,0 0-16,0 0 0,0 0 0,1 0 15,-1 0-15,0 0 0,0 0 16,-21-21-16,21 21 0,0-21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1:11:05.4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3958 1566 0,'0'-21'0,"0"0"31,0 0-15,0 42 31,0 0-31,0 0-16,0 1 0,21-1 15,0 0-15,1 0 0,-1 0 16,0-21-1,0 21-15,0-21 0,0 0 0,1 0 16,-1 0-16,0 0 0,0 0 0,21 0 16,-20-21-16,20 21 0,-21-21 15,21 0-15,-20 0 0,-1 21 16,21-21-16,-21-1 0,0 1 0,1 0 16,-1 0-16,-21 0 0,0 0 15,0-1-15,0 1 0,0 0 16,0 0-16,0 0 0,0 0 15,0-1 1,0 44 0,0-1-1,0 0-15,0 0 0,-21 0 0,21 0 16,0 1-16,-22 20 0,22-21 0,0 21 16,-21 1-16,21-1 0,0 22 15,0-22-15,-21 21 0,21-20 16,-21 20-16,21-20 0,0-1 0,0 21 15,0-20-15,-21-1 0,21 0 0,0 1 16,0-22-16,0 21 0,0 1 0,0-22 16,0 0-16,0 21 0,0-21 15,0 1-15,0-1 0,0 0 0,0 0 16,-21-21-16,21 21 0,-22-21 16,1 0-16,0 0 15,0-21-15,0 0 16,0 0-16,-1 0 0,1-1 15,0 1-15,0-21 0,21 21 0,-21 0 16,0-1-16,-1 1 0,22 0 0,-21 0 16,21 0-16,-21 21 0,0 0 31,21 21-15,0 0-16,0 0 15,0 0-15,21 1 0,0-1 16,0 0-16,-21 0 0,22 0 15,-1 0-15,0 1 0,0-22 0,0 21 16,0 0-16,22-21 0,-22 0 0,21 0 16,-21 0-16,22 0 0,-1 0 15,0 0-15,1-21 0,-1 0 16,0 21-16,1-22 0,-1 1 0,-21 0 16,22 0-16,-1 0 0,-21 0 0,0-1 15,0-20-15,1 21 0,-1 0 0,-21 0 16,0-1-16,21 1 0,-21 0 15,21 0-15,-21 0 0,0 0 16,21 21-16,-21 21 31,0 0-31,0 0 0,0 0 16,0 0-16,-21 1 0,21-1 16,-21 0-16,21 0 0,-21 21 15,21-20-15,0-1 0,0 21 0,0-21 16,0 0-16,0 1 0,0-1 0,21 0 15,0 0-15,0 0 0,0-21 16,1 0-16,-1 21 0,0-21 0,21 0 16,-21 0-16,1 0 0,20-21 0,0 0 15,-21 21-15,22-21 0,-22 0 0,21-22 16,-21 22-16,22 0 0,-22-21 0,0 21 16,-21-1-16,0-20 0,0 0 15,0 21-15,0-22 0,0 22 0,-21-21 16,0 21-16,0-1 0,-1 1 0,1 0 15,-21 21-15,21 0 0,-22 0 16,22 0-16,0 0 0,-21 0 16,21 0-16,-1 0 0,-20 0 0,21 21 15,0-21-15,0 21 0,-1 1 0,22-1 16,0 0-16,-21-21 0,21 21 0,-21 0 16,21 0-16,0 1 0,0-1 0,0 0 15,0 0-15,21-21 16,0 21-16,1-21 15</inkml:trace>
  <inkml:trace contextRef="#ctx0" brushRef="#br0" timeOffset="1835.66">6816 2561 0,'-22'0'0,"1"-21"31,21 0-31,0 0 16,0 0-16,0-1 0,0 1 0,0 0 15,0-21-15,21 21 0,1-1 16,-1-20-16,0 21 0,-21-21 0,21 20 16,0-20-16,0 21 0,1-21 0,-1 20 15,0 1-15,0-21 0,0 42 16,0-21-16,1 21 0,-1 0 0,0 0 16,0 0-16,-21 21 15,21 0-15,-21 0 0,0 0 16,0 1-16,0-1 15,0 0-15,21-42 63,-21 0-63,0-1 16,0 1-16,0 0 15,0 0-15,-21 0 0,21 0 16,-21-1-16,0 22 0,0 0 15,0 0-15,-1 0 16,1 0-16,0 22 0,21-1 16,-21 0-16,0 0 0,0 0 0,21 0 15,-22 22-15,1-1 0,21-21 16,0 22-16,0-1 0,-21 0 0,21 1 16,0-1-16,0 0 0,0 1 15,0-1-15,21 0 0,0-21 0,1 1 16,-1-1-16,0 0 0,0 0 0,21 0 15,-20-21-15,-1 0 0,21 0 0,-21 0 16,0 0-16,22 0 0,-22 0 16,0 0-16,21-21 0,-20 0 0,-1 0 15,0 0-15,21-22 0,-21 22 0,1-21 16,-1 21-16,21-22 0,-21 1 0,22 0 16,-22 20-16,21-20 0,-21 0 15,0 21-15,22-22 0,-22 22 0,21-21 16,-21 21-16,1 21 0,-1-22 15,0 1-15,0 21 0,0 0 0,0 0 16,1 0-16,-1 0 0,0 0 16,-21 21-16,21 1 0,-21-1 15,21 0-15,0 0 16,-21 0-16,0 0 0,22-21 16,-22 22-16,21-22 0,-21 21 15,0-42 16,0-1-15,0 1-16,0 0 16,0 0-16,-21 0 0,-1 0 15,22-1-15,-21 1 0,0 0 16,0 21-16,0-21 16,0 21-16,-1 0 15,1 0-15,0 0 0,0 0 0,0 21 16,0-21-16,21 21 0,-22 0 0,1 1 15,0-1-15,0 0 0,21 0 16,-21 21-16,0-20 0,21-1 0,-22 21 16,22-21-16,0 0 0,0 22 0,0-22 15,0 0-15,0 21 0,0-20 0,0-1 16,0 0-16,0 0 0,22-21 16,-1 21-16,0-21 0,0 0 15,0 0-15,0 0 0,1 0 0,-1 0 16,0 0-16,0 0 0,0 0 0,22-21 15,-22 0-15,-21 0 0,21 0 0,0-1 16,0 1-16,0-21 0,1 21 0,-22 0 16,0-22-16,21 22 0,0-21 15,-21 21-15,0-22 0,0 22 0,21 0 16,-21 0-16,0 0 0,0-1 16,0 44-1,0-1 1,0 0-16,-21 0 15,21 0-15,0 22 0,0-22 16,-21 0-16,21 21 0,0-21 0,0 22 16,0-22-16,0 0 0,0 0 0,0 22 15,0-22-15,0 0 0,21 0 0,0 0 16,0 0-16,0-21 16,1 0-16,-1 0 0,0 0 0,0 0 15,21 0-15,-20 0 0,-1-21 0,0 0 16,0 0-16,0 0 0,22 0 0,-22-22 15,0 22-15,0-21 0,21-1 16,-20 1-16,-1-21 0,21 20 0,-21-20 16,0-1-16,22 1 0,-22-1 0,0 1 15,21-1-15,-20 1 0,-1-1 16,0 1-16,0 20 0,0 1 0,0 0 16,-21-1-16,22 22 0,-22-21 0,0 21 15,0 0-15,0-1 0,0 1 16,-22 21-1,1 21-15,21 1 16,-21-1-16,0 21 0,0-21 0,0 22 16,-1-1-16,22 21 0,-21-20 15,0 20-15,0 1 0,21-22 16,-21 22-16,0-1 0,-1-21 0,22 22 16,0-1-16,0-20 0,-21-1 0,21 22 0,0-22 15,0 0-15,0 1 0,0-1 16,21 0-16,1-21 0,-1 1 15,21 20-15,-21-42 0,22 21 0,-1 0 16,-21-21-16,21 0 0,1 0 0,-1 0 16,-21 0-16,22 0 0,-22 0 0,0 0 15,0-21-15,0 21 0,-21-21 0,21 0 16,-21 0-16,0-1 0,0 1 16,0 0-16,0 0 0</inkml:trace>
  <inkml:trace contextRef="#ctx0" brushRef="#br0" timeOffset="6947.34">9440 2074 0,'0'0'0,"64"-42"15,-64 21-15,21 0 16,-21 0-16,21 21 0,-21-22 0,0 1 15,0 0-15,0 0 32,-21 21-32,0 0 0,0 0 15,-1 21-15,1-21 0,0 21 0,0 0 16,0 1-16,21-1 0,-21 0 16,-1 21-16,1-21 0,0 22 0,21-22 15,0 21-15,0-21 0,-21 22 0,21-22 16,0 21-16,0-21 0,0 22 0,0-22 15,0 0-15,21 0 0,-21 0 16,21 1-16,0-1 0,1 0 0,-1-21 16,0 0-16,0 0 0,0 0 0,22 0 15,-22 0-15,0 0 0,21 0 0,-21-21 16,22 21-16,-22-21 0,21-1 16,-21 1-16,1 0 0,20 0 15,-21 0-15,0 0 0,0-1 0,1-20 16,-1 21-16,-21 0 0,0 0 0,21-1 15,-21-20-15,21 21 0,-21 0 0,0 0 16,0-1-16,0 44 31,0-1-15,0 0-16,0 0 0,0 0 0,0 0 16,0 22-16,0-22 0,0 0 0,0 21 15,0-20-15,0-1 0,0 0 16,0 21-16,0-21 0,21 1 15,-21-1-15,21-21 0,1 0 16,-1 0-16,0 0 0,0 0 0,0 0 16,0 0-16,1 0 0,20 0 0,-21-21 15,0-1-15,0 1 0,1 21 16,-1-21-16,0 0 0,0 0 0,-21-22 16,21 22-16,0 0 0,-21 0 0,0 0 15,0-22-15,22 22 0,-22 0 0,0 0 16,21 0-16,-21 0 15,0 42 17,-21 0-32,21 0 15,0 0-15,-22 0 0,22 1 0,0-1 16,0 0-16,0 0 0,0 21 16,0-20-16,0-1 0,0 0 0,0 0 15,0 0-15,0 0 0,22 1 0,-1-22 16,-21 21-16,21 0 0,0-21 0,0 0 15,0 0-15,1 0 0,-1 0 0,0 0 16,0 0-16,0-21 0,0 0 16,1-1-16,20 1 0,-21 0 15,0 0-15,22-21 0,-22 20 0,0-20 16,0 21-16,21-21 0,-20-1 0,-1 1 0,-21 0 16,21-1-16,0 1 0,0 0 15,-21-22-15,0 22 0,21-1 16,-21 1-16,22 0 0,-22 21 0,0-22 15,0 22-15,0 0 0,0 0 16,0 42 0,0 0-16,-22 0 15,22 22-15,-21-22 0,0 21 0,21 0 16,-21 1-16,0-1 0,21 0 0,0 1 16,-21-1-16,21 0 0,-22 1 0,22-1 15,0-21-15,0 22 0,0-22 16,0 21-16,0-21 0,0 0 0,0 1 15,22-1-15,-1 0 0,0 0 16,0 0-16,21-21 0,-20 0 0,-1 21 16,21-21-16,-21 0 0,22 0 0,-22 0 15,21 0-15,-21 0 0,0-21 0,22 0 16,-22 0-16,0 21 0,0-21 16,0 0-16,1-1 0,-1 1 0,0-21 15,0 21-15,-21 0 0,0-22 0,0 22 16,21 0-16,-21-21 0,0 20 0,0-20 15,0 21-15,0 0 0,0 0 0,-21-1 16,0 22-16,0 0 16,0 0-16,-1 22 0,1-22 15,0 21-15,0 0 0,0 0 16,0 21-16,-1-20 0,22-1 0,-21 21 16,21-21-16,-21 0 0,21 1 0,0 20 15,0-21-15,0 0 0,0 0 16,0 1-16,0-1 0,21-21 15,0 0-15,1 0 0,-1 0 16,0 0-16,0 0 0,0 0 16,-21-21-16,21 21 0,1-22 0,-22 1 15,21 0-15,-21 0 16,0 0-16,21 0 0,0-1 0,-21-20 16,21 21-16,-21 0 0,0-22 0,0 22 0,0 0 15,0 0-15,0 0 0,0 0 16,0 42 15,0 0-31,0 0 0,0 0 0,0 0 16,0 1-16,0-1 0,0 21 0,0-21 15,0 0-15,0 1 0,0-1 0,0 21 16,0-21-16,0 0 0,0 1 0,0-1 16,21-21-16,1 21 0,-1-21 15,0 21-15,0-21 16,0 0-16,0 0 0,1 0 0,-1 0 0,0-21 15,0 21-15,21-21 0,-20 0 16,-1-1-16,0 1 0,21 0 0,-21 0 16,1 0-16,20-22 0,-21 22 0,0-21 15,0 21-15,1-22 0,-1 1 16,0 0-16,-21-22 0,21 22 0,0 0 16,-21-1-16,21 1 0,-21 0 0,0-1 15,0 22-15,22 0 0,-22 0 0,0 0 16,0-1-16,-22 22 31,1 22-31,21-1 0,-21 0 16,21 21-16,0-21 0,-21 22 15,0-1-15,21 0 0,-21 1 0,21-1 16,-22 0-16,22 1 0,0-1 16,0-21-16,0 22 0,0-1 0,0-21 15,0 0-15,0 22 0,0-22 0,0 0 16,0 0-16,22 0 0,-1-21 0,0 21 15,0 1-15,0-22 0,0 0 0,1 21 16,-1-21-16,0 0 0,21 0 16,-21 0-16,1 0 0,-1 0 0,21 0 15,-21-21-15,0-1 0,1 22 0,-1-21 16,0 0-16,0 0 0,0 0 16,0 0-16,1-1 0,-1 1 0,-21 0 15,0-21-15,21 21 0,-21-1 0,0 1 16,0 0-16,0 0 0,0 0 15,-21 21 1,0 0-16,-1 0 0,22 21 16,0 0-16,-21 0 0,0 0 0,21 22 15,-21-22-15,21 0 0,0 0 0,0 0 16,0 1-16,0-1 0,0 0 16,0 0-16,0 0 0,0 0 0,21 1 15,0-1-15,0-21 0,1 21 16,-1-21-16,0 0 15,0 0-15,0 0 0,0 0 0,1 0 16,-1-21-16,-21 0 0,21 21 0,0-22 16,0 1-16,0 0 0,-21 0 15,22 0-15,-22 0 0,0-22 16,0 22-16,0 0 0,0 0 0</inkml:trace>
  <inkml:trace contextRef="#ctx0" brushRef="#br0" timeOffset="7192.2">11769 1842 0,'-22'0'0,"44"0"16,-1 0-1,0 0-15,0 0 0,0 0 0,22 0 16,-22 0-16,21 0 0,0 0 15,-20 0-15,20 0 0,0 0 0,-21-22 16,22 22-16,-22 0 0,0 0 0,21 0 16,-20 0-16,-22-21 0,21 21 15,-21-21-15,0 0 16</inkml:trace>
  <inkml:trace contextRef="#ctx0" brushRef="#br0" timeOffset="7659.45">14055 1693 0,'0'0'0,"0"-21"15,21 21-15,-21 21 31,0 1-31,0 20 16,0-21-16,0 21 0,0 1 0,0-1 16,-21 0-16,21 1 0,-22-1 15,22 0-15,0 1 0,-21-22 16,0 21-16,21 1 0,-21-22 0,21 21 16,0-21-16,-21 22 0,21-22 0,-21 0 15,21 0-15,0 0 0,0 0 0,0 1 16,0-1-16,-22-21 0,22 21 15,-21-21-15,21-21 16,0 0 0,0-1-16</inkml:trace>
  <inkml:trace contextRef="#ctx0" brushRef="#br0" timeOffset="8552.37">13631 2117 0,'0'0'15,"21"0"1,1 0-16,-1 0 0,21 0 16,-21 0-16,22 0 0,-22 0 0,42-21 15,-20 21-15,-1 0 0,21 0 16,-20-22-16,20 1 0,1 21 0,-1-21 16,-20 21-16,20-21 0,-21 0 0,1 21 15,-1-21-15,-21-1 0,0 1 16,1 0-16,-1 0 0,-21 0 0,21 0 15,-21-1-15,0-20 0,0 21 0,0 0 16,0 0-16,0-1 0,0 1 16,0 0-16,-21 21 0,0 0 15,-1 0-15,1 21 16,21 22-16,-21-22 0,21 21 16,0-21-16,-21 22 0,0-1 0,21 0 15,-21 1-15,21-1 0,-22 0 0,22 1 16,0-22-16,0 21 0,-21-21 0,21 22 15,-21-22-15,21 0 0,-21 21 0,21-21 16,-21 1-16,21-1 0,0 0 16,0 0-16,-21-21 15,21-21 17,0 0-32,21 21 0,-21-21 15,21-1-15,0 1 0,-21 0 0,21 0 16,0-21-16,1 20 0,20 1 15,-21-21-15,0 21 0,0 0 0,1-1 16,20 1-16,-21 0 0,0 0 0,0 21 16,1 0-16,-22-21 0,21 21 0,0 0 15,0 0-15,-21 21 0,0 0 16,0 0-16,0 0 16,0 1-16,0-1 0,0 0 15,0 0-15,0 21 0,0-20 0,0-1 16,0 0-16,0 0 0,0 0 15,0 0-15,0 1 0,0-1 16,21-21-16,0 0 0,-21 21 0,22-21 16,-1 0-16,0 0 0,0 0 15,0 0-15,0 0 0,1 0 0,20-21 16,-21 21-16,0-21 0,0-1 0,22 1 16,-22 21-16,0-21 0,0 0 0,22 0 15,-22 0-15,0-1 0,-21 1 16,21-21-16,-21 21 0,21 0 0,-21-1 15,0 1-15,0 0 16,-21 21-16,0 0 16,0 0-16,0 0 0,-1 21 15,1 0-15,21 1 0,0-1 0,-21 0 16,21 0-16,0 0 0,0 0 0,0 1 16,0-1-16,0 0 0,0 0 0,21 0 15,-21 0-15,21 1 16,1-22-16,-1 21 0,0-21 0,0 0 15,0 21-15,0-21 16,1 0 0,-1-21-16,-21 0 15,21 21-15,0-22 0</inkml:trace>
  <inkml:trace contextRef="#ctx0" brushRef="#br0" timeOffset="9097.25">17081 1630 0,'0'0'15,"0"-21"-15,0-22 16,-21 43 0,0 22-1,0 20-15,21-21 0,-21 21 0,21 1 16,0-1-16,0 0 0,-21 22 16,21-22-16,-22 1 0,22 20 0,-21-21 15,21 1-15,0-1 0,-21 0 0,21 1 16,-21-1-16,21 0 0,0 1 0,0-22 15,-21 21-15,21-21 0,0 22 0,-21-22 16,21 0-16,-22 0 0,22 0 16,0 1-16,0-1 15,0-42 17,0-1-32,0 1 0,0 0 0,0-21 15,0 21-15</inkml:trace>
  <inkml:trace contextRef="#ctx0" brushRef="#br0" timeOffset="11395.73">16827 2032 0,'0'0'16,"0"-21"-16,0-21 0,0-64 15,0 85-15,0-22 0,0 22 16,0 0-16,0 0 0,22-22 16,-1 22-16,0 0 0,0 0 15,21 0-15,-20 0 0,20-1 0,-21 1 16,21 21-16,1 0 0,-1-21 0,0 21 15,1 0-15,-1 0 0,0 0 16,1 21-16,-22 0 0,21 1 0,-21-1 16,1 0-16,-1 21 0,-21 1 0,0-1 15,0 0-15,0 1 0,-21-1 0,-1-21 16,1 21-16,-21 1 0,0-22 16,-1 21-16,1-21 0,-22 1 15,22-1-15,0 0 0,-22-21 0,22 21 16,21 0-16,-22-21 0,1 0 0,21 0 15,0 0-15,0 0 0,-1 0 0,22-21 32,0 0-32,0 0 15,0 0-15,22 21 16,-1 0 0,0 0-16,-21 21 15,21 0-15,-21 0 0,21 0 16,0 0-16,-21 1 0,0-1 0,22 0 15,-1 0-15,0 0 0,-21 0 0,21 22 16,0-22-16,0 0 0,1 0 0,-1 0 16,0 1-16,0-1 0,0-21 15,0 21-15,22 0 0,-22-21 0,21 0 16,1 0-16,-1 0 0,0 0 16,1 0-16,-1 0 0,0-21 0,1 21 15,-1-21-15,0 0 0,1-1 0,-1 1 16,-21 0-16,0 0 0,0 0 0,1-22 15,-1 22-15,0 0 0,-21-21 16,0 21-16,0-22 0,0 22 0,0 0 16,0 0-16,0 0 0,0-1 0,-21 1 15,0 21-15,-1 0 16,1 0-16,0 0 0,-21 0 0,21 21 16,-1 1-16,-20-22 0,21 42 15,0-21-15,0 0 0,-1 0 0,1 22 16,0-22-16,21 0 0,0 21 0,0-20 15,0-1-15,0 0 0,0 0 0,0 0 16,0 0-16,0 1 0,21-22 0,0 0 16,1 21-16,-1-21 0,0 0 15,0 0-15,0 0 0,0 0 0,1-21 16,-1 21-16,0-22 0,0 22 0,0-21 16,0 0-16,1 0 0,-1 0 0,0 0 15,-21-1-15,21 1 0,-21 0 16,21 0-16,-21-21 0,0 20 0,0 1 15,0 0-15,0 0 16,0 42 0,0 0-1,-21-21-15,21 21 0,0 1 0,0 20 16,0-21-16,0 0 0,0 0 16,0 1-16,0-1 0,0 21 0,0-21 15,0 0-15,0 1 0,21-1 16,0-21-16,1 21 0,-1-21 15,0 0-15,0 0 0,0 0 0,0 0 16,1-21-16,-1 0 16,0 21-16,0-22 0,0 1 0,0 0 15,1 0-15,-1 0 0,0 0 16,-21-1-16,21 1 0,0 0 0,-21 0 16,0-21-16,21 20 0,-21 1 0,0 0 15,22 0-15,-44 42 31,22 0-31,-21 0 16,21 1-16,0-1 0,0 0 0,-21 0 16,21 0-16,-21 0 0,21 22 15,0-22-15,0 0 0,0 0 16,0 0-16,0 1 0,-21-1 0,21 0 16,0-42 15,0 0-16,0-1 1,0 1-16,21 0 0,-21 0 0,0 0 16,21 0-16,0-1 0,0 1 0,1 0 15,-22 0-15,21-21 0,0 42 0,0-22 16,0 1-16,0 0 0,1 21 0,-1 0 16,0 0-16,0 0 0,0 0 15,-21 21-15,21-21 16,-21 21-16,0 1 0,22-1 0,-22 0 0,21 0 15,-21 21-15,0-20 0,0-1 16,21 0-16,0 0 0,-21 0 0,21 0 16,0 1-16,-21-1 0,22-21 15,-22 21-15,21-21 0,0 0 16,0 0-16,0 0 16,0-21-16,1 21 15,-22-21-15,21-1 0,0 1 16,-21 0-16,21 0 0,0 0 0,0 0 15,22-1-15,-22 1 0,0-21 16,0 21-16,22 0 0,-22-1 0,0 1 16,21 0-16,-21 0 0,1 21 0,-1-21 15,0 21-15,0 0 16,-21 21-16,21-21 16,-21 21-16,0 0 0,0 0 0,0 1 15,0-1-15,0 0 0,0 0 16,0 0-16,0 0 0,0 1 15,21-22 32,-21-22-47,0 1 16,0 0-16,0 0 0,22 0 16,-22 0-16,0-1 0,0 1 15,0 0-15,0 0 0,0 0 16,-22 21-16,1 0 15,0 0-15,0 0 0,0 0 16,0 21-16,-1 0 0,-20 0 0,21 0 16,0 1-16,0-1 0,-1 0 0,1 0 15,0 0-15,0 22 0,0-22 16,0 0-16,21 0 0,-22 0 0,22 22 16,0-22-16,0 0 0,0 0 15,0 0-15,22 0 16,-1-21-16,0 0 0,0 0 15,0 0-15,0 0 0,1-21 16,-1 0-16,0 21 0,0-21 16,0 0-16,0 0 0,1-1 0,-1-20 15,0 21-15,0 0 0,0 0 0,0-1 16,-21-20-16,22 21 0,-1 0 16,-21 0-16,21 21 0,-21-22 0,0 44 46,0-1-46,-21 0 16,21 0-16,-21 0 0,21 0 0,-22 22 16,1-22-16,21 21 0,-21 1 15,21-22-15,0 21 0,-21 0 16,21 1-16,0-1 0,-21 22 0,21-22 16,0 0-16,0 22 0,0-22 0,0 22 15,0-22-15,0 21 0,0 1 0,-21-1 16,21 1-16,-22-1 0,22 1 0,0-1 15,0-20-15,0 20 0,-21 1 0,21-22 16,-21 0-16,21 1 16,0-1-16,0 0 0,-21-20 0,0 20 0,0-21 15,21 0-15,-22 0 0,1-21 0,0 0 16,0 0-16,0 0 16,0 0-16,-1-21 0,22 0 15,-21 0-15,0 0 0,0 0 0,21-1 16,-21-20-16,0 0 0,-1-1 0,22 1 15,0 0-15,0-22 0,0 22 0,0-22 16,0 1-16,22-1 0,-1-20 0,0 20 16,0 1-16,21-1 0,-20-20 15,-1 20-15,21 1 0,0-1 0,-20 1 16,20-1-16,0 1 0,-21-1 16,22 22-16,20-43 0,-20 64 15,-22 0-15,0 0 0,21-1 0,-21 1 16,1 21-16,-1 0 0,0 0 15</inkml:trace>
  <inkml:trace contextRef="#ctx0" brushRef="#br0" timeOffset="11791.5">19600 2328 0,'21'0'15,"1"0"-15,-1 0 16,0 0-16,0 0 15,0 0-15,0-21 0,1 0 16,-1 21-16,0-21 0,0 21 0,0-21 16,0 0-16,1-1 15,-1 1-15,-21 0 16,0 0-16,-21 21 16,-1 0-1,1 0-15,0 0 0,-21 21 0,21-21 16,-1 21-16,1 0 0,0 1 15,0 20-15,0-21 0,0 0 0,21 22 16,-22-22-16,22 0 0,0 21 0,0-21 16,0 1-16,0-1 0,0 0 0,22 0 15,-1 0-15,0 0 0,0 1 16,0-22-16,22 0 0,-22 21 16,0-21-16,0 0 0,0 0 0,0 0 15,1 0-15,-1 0 0,0 0 0,0 0 16,0-21-16,0 21 15,-21-22-15</inkml:trace>
  <inkml:trace contextRef="#ctx0" brushRef="#br0" timeOffset="11947.41">20066 2731 0,'-42'21'15,"20"-21"-15,22 21 16,-21-21 0,0 0-1,0 0 1</inkml:trace>
  <inkml:trace contextRef="#ctx0" brushRef="#br0" timeOffset="14832.03">6519 4593 0,'0'21'16,"0"1"-16,0-1 16,-21-21-16,42 0 47,0 0-32,1 0-15,-1 0 0,0-21 0,0 21 16,0-22-16,0 22 0,22-21 0,-22 0 15,0 21-15,0-21 0,22 0 16,-43 0-16,21-1 0,0 22 0,0-21 16,-21 0-16,21 0 0,-21 0 0,0 0 15,0-1-15,0 1 32,0 42-17,0 1-15,-21-1 0,21 0 16,0 0-16,-21 0 0,21 0 15,0 1-15,0-1 0,0 21 16,0-21-16,-21 22 0,21-22 0,0 21 16,0 0-16,0-20 0,-21 20 0,21 0 15,-22 1-15,22-22 0,0 21 0,0 0 16,-21-20-16,21 20 0,-21-21 16,21 0-16,-21 0 0,21 1 0,0-1 15,0 0-15,0 0 0,0 0 0,0 0 16,-21-21 15,0 0-31,-1 0 16,1 0-16,0 0 0,0 0 0,0 0 15,-22 0-15,22-21 0,-21 21 16,0 0-16,20 0 0,-20-21 16,21 21-16,-21 0 0,20 0 0,1 0 15,0 0-15,0 0 0,42 0 47,0 0-47,0 0 0,1 0 16,-1 0-16,0 0 0,21 0 0,1 0 15,-22 0-15,21 0 0,0 0 0,-20 0 16,20 0-16,0 0 0,1 0 16,-1 0-16,-21 0 0,21 0 15,-20 0-15,-1 0 0,0 0 0,0 0 16,-21-21 46,0 0-46,0 0-16,0-1 16,0 1-16</inkml:trace>
  <inkml:trace contextRef="#ctx0" brushRef="#br0" timeOffset="15588.11">7556 4403 0,'0'0'0,"0"-21"0,0-1 0,0 1 15,0 0-15,0 0 0,0 0 16,0 0 0,22 21-1,-1 21 1,-21 0-16,0 0 15,0 0-15,0 22 0,0-22 16,0 21-16,0-21 0,21 22 0,-21-22 16,0 21-16,0 0 0,0-20 0,0 20 15,0 0-15,0 1 0,0-22 0,0 21 16,-21 0-16,21-20 0,0 20 16,0-21-16,-21 0 0,21 0 15,0 1-15,-22-1 0,22 0 0,0 0 16,0-42 15,0 0-15,0 0-16,0-1 0,0 1 15,0-21-15,0 21 0,22 0 0,-1-22 16,-21 22-16,21 0 0,0-21 0,0 20 16,0 1-16,1 0 0,-1 0 15,0 0-15,21 21 0,-21-21 0,22 21 16,-22 0-16,21 0 0,1 0 15,-22 0-15,21 0 0,-21 0 0,22 0 16,-22 21-16,0 0 0,0-21 0,0 21 16,-21 0-16,0 0 0,0 1 0,0 20 15,0-21-15,0 0 0,-21 0 16,-21 1-16,21-1 0,-22 0 0,22 0 16,-21 0-16,-1 0 0,1 1 0,0-1 15,21-21-15,-22 21 0,22-21 0,0 0 16,-21 0-16,20 0 0,1 0 15,0 0-15,21-21 47,21 21-31,0-21-16,1 21 0,-22-22 16,21 22-16,0-21 0,0 21 0</inkml:trace>
  <inkml:trace contextRef="#ctx0" brushRef="#br0" timeOffset="16303.55">8318 4657 0,'0'0'16,"0"-21"-16,22 21 0,-22-22 16,21 22-16,-21-21 0,0 42 31,0 1-16,0-1-15,0 0 16,0 0-16,0 0 0,0 0 0,0 1 16,0-1-16,0 0 0,0 0 0,0 0 15,0 0-15,0 1 0,0-1 0,0 0 16,21 0-16,0-21 0,0 0 16,0 0-16,22 0 15,-22 0-15,0 0 0,0 0 0,0-21 16,22 21-16,-22-21 0,0 0 0,0-1 15,0 1-15,1 0 0,-1 0 16,0 0-16,-21 0 0,0-1 0,21 1 16,0 0-16,-21 0 0,0 0 15,0 0-15,0-1 0,21 22 0,-21-21 16,0 42 15,0 1-31,0-1 16,0 0-16,0 0 0,-21 0 15,21 0-15,0 22 0,0-22 0,-21 21 16,21-21-16,-21 22 0,21-22 0,0 21 16,0 1-16,-21-1 0,21-21 0,-21 21 15,21 1-15,0-1 0,0 0 16,-22 22-16,1-22 0,21 1 0,-21 20 16,21-21-16,0 22 0,-21-1 0,21 1 15,-21-22-15,21 1 0,0-1 16,0 0-16,0 1 0,-21-22 0,-1 21 15,1-21-15,0 0 0,0-21 16,0 0-16,0 0 16,-1 0-16,1 0 0,-21 0 0,21 0 15,-22 0-15,1-21 0,0 0 0,-1 21 16,1-21-16,-21 21 0,20-21 0,-20 0 16,20 21-16,1-22 0,0 22 15,21 0-15,-22-21 0,22 21 0,0-21 16,0 21-1,21-21-15,0 0 16,0 0-16,21-1 16,-21 1-16,21 21 0,0-21 15,0 0-15,1-21 0</inkml:trace>
  <inkml:trace contextRef="#ctx0" brushRef="#br0" timeOffset="16691.33">9271 4022 0,'0'0'0,"0"-21"16,-21 42-1,0 0 1,-1 0-16,22 21 0,0 1 16,-21-1-16,0 0 0,0 1 0,21-1 15,0 0-15,-21 1 0,0-1 16,-1 0-16,22 1 0,0-1 0,0 0 16,-21-20-16,21 20 0,0-21 0,-21 21 15,21-20-15,0-1 0,0 0 0,0 0 16,0 0-16,21-21 47,0 0-47,1-21 0,-1 0 15,0 21-15,0-21 0,0 0 0,0-1 16,1 1-16</inkml:trace>
  <inkml:trace contextRef="#ctx0" brushRef="#br0" timeOffset="17133.39">9398 4593 0,'21'0'31,"0"0"-15,0 0-16,1 0 16,-1 0-16,0 0 0,0-21 0,0 21 15,0-21-15,1 21 0,-1-21 16,0 21-16,0-21 0,0 21 0,0-22 15,-21 1 1,0 0-16,0 0 16,-21 21-16,0 0 15,0 0-15,0 0 0,0 0 0,-1 21 16,1-21-16,0 21 0,0 0 0,0 1 16,0-1-16,-1 0 0,1 0 15,0 0-15,21 0 0,0 22 0,-21-22 16,21 0-16,0 0 0,0 0 0,0 1 15,0-1-15,0 0 0,0 0 0,0 0 16,21-21-16,0 21 0,0 1 16,1-22-16,20 0 0,-21 0 15,0 0-15,0 0 0,22 0 16,-22 0-16,0 0 0,21-22 0,-20 1 16,-1 21-16,0-21 0,21 21 0,-42-21 15,21 0-15,1 21 0,-1-21 0,0-1 16,0 1-16,-21 0 0,0 0 15,0 0-15,21 0 0</inkml:trace>
  <inkml:trace contextRef="#ctx0" brushRef="#br0" timeOffset="17475.18">9250 4191 0,'0'0'0,"-21"0"15,42 0 1,21 0-16,-21 0 16,0 0-16,1 0 0,20 0 0,0 0 15,1 0-15,-22 0 0,21 0 16,0-21-16,1 21 0,-1 0 15,-21 0-15,22 0 0,-22 0 0,0 0 16,0 0-16,0 0 0,0 0 0,1-21 16</inkml:trace>
  <inkml:trace contextRef="#ctx0" brushRef="#br0" timeOffset="17940.93">11070 4487 0,'-21'0'15,"42"0"16,0 0-31,0 0 0,1 0 16,-1 0-16,21 0 0,-21 0 16,0 0-16,1 0 0,-1 0 0,0 0 15,0 0-15,0 0 0,0 0 0,1 0 16,-1 0-16,0 0 0,0 0 0,0 0 16,0 0-1,-42 0 63,0 0-78,0 0 16</inkml:trace>
  <inkml:trace contextRef="#ctx0" brushRef="#br0" timeOffset="18295.24">10964 4678 0,'0'0'0,"-21"0"16,21 21-1,21-21 1,22 0-16,-22 0 0,0 0 15,21 0-15,-21 0 0,1 0 0,20 0 16,-21 0-16,21 0 0,-20 0 0,-1 0 16,0 0-16,0 0 0,0 0 15,0 0-15,1 0 0,-1 0 0,0 0 32,0 0 14</inkml:trace>
  <inkml:trace contextRef="#ctx0" brushRef="#br0" timeOffset="19496.46">11959 4530 0,'-21'0'0,"42"0"0,-63 21 0,21-21 0,-1 0 16,1 0-16,0 0 0,0 0 15,0-21 1,21 0-16,-21 21 0,21-22 0,0 1 16,0 0-16,0 0 15,0 0-15,0 0 0,0-1 16,0 1-16,0 0 0,0 0 0,0 0 16,21 0-16,0-1 0,0 1 0,0 0 15,0 0-15,22 0 0,-22 21 0,0 0 16,21 0-16,-20 0 0,-1 0 15,0 0-15,21 0 0,-21 0 0,-21 21 16,22 0-16,-22 0 0,0 0 0,0 1 16,0 20-16,0-21 0,-22 21 0,1-20 15,-21 20-15,0-21 0,20 21 16,-20 1-16,0-22 0,-1 21 0,1-21 16,0 22-16,21-22 0,-1 0 15,1 21-15,0-20 0,21-1 0,-21 0 16,21 0-16,0 0 0,0 0 15,21 1-15,0-22 0,0 0 0,1 0 16,20 0-16,-21 0 0,21 0 0,-20 0 16,20 0-16,-21 0 0,21 0 0,-20-22 15,20 1-15,-21 21 0,21-21 16,-20 0-16,-1 0 0,21 0 16,-21-1-16,-21 1 0,0 0 0,21 0 0,-21 0 15,0 0-15,0-1 0,-21 1 16,0 0-16,0 0 0,-21 21 15,20 0-15,-20 0 0,0 0 0,21 0 16,-22 0-16,1 0 0,21 21 16,-22-21-16,22 21 0,0 0 0,0-21 15,0 22-15,21-1 0,-21 0 16,21 0-16,0 0 0,0 0 16,0 1-16,21-1 15,0-21-15,0 0 0,0 0 0,0 0 16,1 0-16,20 0 0,-21 0 0</inkml:trace>
  <inkml:trace contextRef="#ctx0" brushRef="#br0" timeOffset="20187.58">12806 4064 0,'0'0'15,"0"-42"-15,0 21 0,0-1 0,0 1 16,0 0-16,0 0 16,0 0-16,0 0 15,0 42 1,0 0-16,0 21 0,0 1 15,0-22-15,0 42 0,0-20 0,0-1 16,0 0-16,0 22 0,0-22 16,0 0-16,0 1 0,0-1 0,0 0 15,0 1-15,0-22 0,0 21 0,-21-21 16,21 22-16,-22-22 0,22 0 0,0 0 16,0 0-16,0 1 0,-21-1 0,0 0 15,21-42 16,0 0-15,0-1-16,0 1 0,0 0 16,0 0-16,0 0 0,0-22 0,21 22 15,0 0-15,1 0 0,-1 0 0,21 0 16,-21-1-16,0 1 0,22 0 0,-22 0 16,21 0-16,-21 21 0,22 0 0,-22 0 15,21 0-15,-21 0 0,22 0 16,-22 21-16,0 0 0,0 0 0,0 0 15,1 1-15,-22-1 0,21 0 0,-21 0 16,0 0-16,0 0 0,0 1 0,-21-1 16,-22 0-16,22 0 0,-21 21 15,21-20-15,-22-22 0,1 21 0,-22 0 16,22 0-16,0 0 0,-1-21 16,1 21-16,0-21 0,21 0 0,-22 0 15,22 0-15,0 0 0,0 0 0,0 0 16,-1 0-16,1 0 0,21-21 31,21 0-15,1 0-16,-1 21 15,0-21-15,21 0 16,-21 21-16</inkml:trace>
  <inkml:trace contextRef="#ctx0" brushRef="#br0" timeOffset="20488.04">13547 4382 0,'0'0'0,"0"21"47,-22 0-32,22 0-15,-21 0 0,21 22 0,0-22 16,0 0-16,-21 0 0,21 0 15,-21 22-15,21-22 0,0 0 0,0 0 16,0 0-16,-21 0 0,21 1 16,0-1-16,0 0 0,0 0 0,0 0 15,0-42 32,21 0-47,0 0 0,-21 0 16,21-1-16</inkml:trace>
  <inkml:trace contextRef="#ctx0" brushRef="#br0" timeOffset="20872.06">13568 4149 0,'-64'0'15,"43"0"-15,0 21 16,21 0-16,0 0 0,0 0 15,0 1 1,21-22-16,0 0 0,0 0 16,1 0-16,-1 0 0,0 0 15,0 0-15,0 0 0,0 0 0,-21-22 16,22 1-16,-22 0 16,0 0-16,0 0 15,0 0-15,0-1 0,0 1 16,-22 21-16,1 0 0,0 0 15,0 0-15,0 0 16,0 0-16,21 21 0,-22 1 0,1-22 16,21 21-16,-21 0 0,21 0 0,0 0 15,-21 0-15,21 1 0,0-1 16,0 0-16,0 0 0,0 0 16,21 0-16,0-21 15,0 0-15,1 0 0,-1 0 16,0 0-16,0 0 0</inkml:trace>
  <inkml:trace contextRef="#ctx0" brushRef="#br0" timeOffset="21231.86">14160 3916 0,'0'0'15,"0"-21"-15,0 0 0,0-1 0,0 1 16,0 0-16,-21 21 31,0 21-15,0 0-16,0 22 0,21-22 15,0 0-15,-21 21 0,-1 1 0,22-1 16,-21 0-16,21 1 0,0 20 0,-21-20 16,0-1-16,21 0 0,-21 22 0,21-22 15,0 0-15,-21-20 0,21 20 0,-22 0 16,22 1-16,-21-22 0,21 21 15,0-21-15,0 22 0,0-22 0,0 0 16,0 0-16,0 0 0,-21-21 0,21 21 16,0 1-16,21-22 31,-21-22-31,21 1 16,1 0-16,-22 0 0,21 0 15,0 0-15,21-1 0,-21 1 0</inkml:trace>
  <inkml:trace contextRef="#ctx0" brushRef="#br0" timeOffset="21733.57">14499 4509 0,'0'0'0,"0"-22"0,64 1 16,-43 21-16,-21-21 16,21 21-16,0-21 0,-21 0 0,21 0 15,-42 21 16,0 0-15,0 0-16,0 0 0,-22 21 0,22-21 16,0 21-16,0 0 0,-22 0 0,22 0 15,0 1-15,0-1 0,0-21 0,0 21 16,21 0-16,-22 0 0,22 0 16,0 1-16,0-1 0,0 0 15,22-21-15,-1 0 0,0 0 16,0 21-16,21-21 0,-20 0 0,-1 0 15,21 0-15,-21 21 0,22-21 0,-22 0 16,0 0-16,0 0 0,21 0 0,-20 21 16,-1-21-16,-21 22 31,0-1-15,-21-21-16,-1 0 0,1 0 15,0 21-15,-21-21 0,21 0 0,-1 21 16,1-21-16,0 0 0,-21 21 0,21 0 15,-1-21-15,1 0 0,0 0 0,0 22 16,0-22-16,0 0 0,-1 21 16,1-21-1,21-21 17,0-1-32,0 1 0,21 21 15,1-21-15,-22 0 0,21 0 0,0 0 16</inkml:trace>
  <inkml:trace contextRef="#ctx0" brushRef="#br0" timeOffset="22200.45">14012 4043 0,'0'0'0,"-21"0"0,-21 0 15,21 0-15,42-21 47,21 21-47,-21 0 16,0 0-16,22 0 0,-1 0 0,0 0 15,22 0-15,-22 0 0,1-21 0,20 21 16,1 0-16,-22 0 0,21 0 16,-20 0-16,20 0 0,-20 0 15,-1-22-15,0 22 0,1 0 0,-22 0 16,21 0-16,-21 0 0,0 0 16,1 0-16,-22 22 93,0-1-93,0 0 16,-22 0-16,1-21 16</inkml:trace>
  <inkml:trace contextRef="#ctx0" brushRef="#br0" timeOffset="26335.84">10139 6202 0,'0'-21'16,"0"0"-16,0-1 16,0 1-1,0 0-15,0 0 16,0 0 0,0 42 15,0 0-16,0 0-15,0 0 0,0 1 0,0-1 16,0 0-16,0 0 0,0 0 0,0 0 16,0 22-16,0-22 0,0 21 15,0-21-15,0 22 0,-21-22 0,21 21 16,0-21-16,0 1 0,-22 20 0,22-21 16,-21 0-16,21 0 0,-21-21 0,21 22 15,0-1-15,-21 0 16,0-21 15,21-21-31,0 0 0,0-1 16,0 1-16,0 0 0,0 0 15,0-21-15,21 20 0,0-20 0,0 0 16,-21 21-16,21-22 0,1 1 0,-1 21 16,0-22-16,0 1 0,21 21 0,-20 0 15,-1 0-15,21-1 0,-21 1 16,0 0-16,22 0 0,-22 21 0,0 0 15,0 0-15,22 0 0,-22 0 0,0 0 16,0 0-16,0 21 0,0-21 0,1 21 16,-22 0-16,21 22 0,-21-22 0,0 0 15,21 21-15,-21-20 0,0 20 0,0-21 16,0 21-16,0-20 0,-21 20 16,0-21-16,-1 21 0,22-20 15,0-1-15,-21 0 0,21 0 0,-21 0 16,21 0-16,-21-21 15,21 22-15,-21-22 0,21-22 63,0 1-63,0 0 0,21 21 16,0-21-16,-21 0 0</inkml:trace>
  <inkml:trace contextRef="#ctx0" brushRef="#br0" timeOffset="26720.62">11303 6287 0,'-21'0'16,"42"0"15,0 0-31,0 0 16,0 0-16,1 0 0,-1 0 0,0 0 16,21 0-16,-21 0 0,1 0 0,20 0 15,-21 0-15,21 0 0,-20 0 0,-1 0 16,0 0-16,0 0 0,0 0 0,0 0 15,-42 0 48,21 21-47,-21-21-16,0 0 15,0 0-15</inkml:trace>
  <inkml:trace contextRef="#ctx0" brushRef="#br0" timeOffset="27041.44">11345 6477 0,'0'0'0,"0"21"16,-21-21-16,42 0 31,0 0-31,1 0 15,-1 0-15,0 0 0,0 0 0,0 0 16,0 0-16,1 0 0,-1 0 0,0 0 16,0 0-16,21 0 0,-20 0 15,-1 0-15,0 0 0,0 0 0,0 0 16</inkml:trace>
  <inkml:trace contextRef="#ctx0" brushRef="#br0" timeOffset="27839.49">12742 6519 0,'-21'0'16,"0"0"-1,0 0-15,21-21 16,-21 0-16,-1 21 0,1-21 16,0 0-16,0 0 0,0-1 15,21 1-15,-21 0 16,21 0-16,-22 0 0,22 0 0,0-1 16,0 1-16,0 0 15,0 0-15,22 0 0,-1 0 16,-21-1-16,21 1 0,0 0 0,21 21 0,-20-21 15,20 0-15,-21 21 0,21-21 16,-20 21-16,20 0 0,-21 0 0,21 0 16,-20 0-16,20 0 0,-21 0 0,0 0 15,0 0-15,1 0 0,-1 0 16,0 21-16,-21 0 0,0 0 16,0 0-16,-21 0 15,0 1-15,-22-1 0,22 0 0,-21 0 16,21 0-16,-22 0 0,1 22 0,0-22 15,20 0-15,-20 21 0,0-20 0,-1 20 16,22-21-16,0 21 0,0-20 0,0-1 16,0 21-16,21-21 15,-22 0-15,22 1 0,0-1 0,0 0 16,0 0-16,0 0 0,0 0 16,0 1-16,22-22 0,-1 21 0,0-21 15,0 0-15,0 0 0,0 21 16,1-21-16,-1 0 0,0 0 0,0 0 15,21 0-15,-20 0 0,-1 0 0,0-21 16,21 21-16,-21-21 0,1 21 16,-1-22-16,0 22 0,0-21 0,0 0 15,0 0-15,-21 0 0,0 0 0,0-1 16,0 1-16,0 0 0,0 0 0,-21 0 16,0 0-16,0-1 0,0 1 15,0 21-15,-1 0 0,1 0 0,0 0 16,0 0-16,-21 0 0,20 0 0,1 0 15,0 21-15,0 1 0,0-1 16,0 0-16,21 0 0,-22 0 0,22 0 16,0 1-16,0-1 15,-21-21-15,21 21 16</inkml:trace>
  <inkml:trace contextRef="#ctx0" brushRef="#br0" timeOffset="33133.1">4508 8890 0,'22'0'0,"-44"0"109,1 0-109,0 0 16,0 0-16,0 0 0,0 0 0,-1 0 15,1 21-15,0-21 0,0 0 0,-21 0 16,20 0-16,1 0 0,0 0 0,0 0 15,0 0-15,0 0 16,42 0 47,0 0-63,0 0 15,0 0-15,22 0 0,-22 0 16,21 0-16,-21 0 0,0 0 0,22 0 15,-22 0-15,21 0 0,-21 0 16,1 0-16,-1 0 0,0 0 0,0 0 16,0 0-16,-21 21 31,-21-21-31,0 0 16,0 0-16,-22 0 0,22 0 0,0 0 15,-21 22-15,21-22 0,-22 0 0,22 0 16,0 0-16,0 0 0,0 0 15,-1 0-15,1 0 0,0 0 32,42 0-17,0 0 1,1 0-16,-1 0 0,0 0 0,0 0 16,0 0-16,0 0 0,1 0 15,-1 0-15,0 0 0,0 0 0,0 0 16,-42 0 31,0 0-47,21 21 15,-21-21-15,0 0 0,-1 0 32,22 21-17,22-21 16,-1 0-31,0 0 0</inkml:trace>
  <inkml:trace contextRef="#ctx0" brushRef="#br0" timeOffset="33999.76">5588 8827 0,'-21'0'15,"0"0"-15,-1 0 0,22-22 16,-21 22-16,0 0 16,0 0-16,21-21 0,0 0 15,-21 21-15,21-21 16,0 0-1,0 0-15,0-1 0,21 1 16,0 21-16,-21-21 16,21 21-16,0-21 0,1 0 0,-1 21 15,0-21-15,0 21 0,0 0 0,0-22 16,1 22-16,-1 0 0,0 0 0,0 0 16,0 0-16,0 0 0,1 0 15,-1 0-15,0 0 0,0 0 16,-21 22-16,21-1 0,-21 0 15,0 0-15,0 0 0,0 0 0,0 1 16,0 20-16,0-21 0,0 21 0,-21-20 16,0 20-16,21-21 15,-21 21-15,-22-20 0,22 20 0,0-21 16,0 21-16,0-20 0,0 20 0,-22-21 16,22 21-16,-21-20 0,21 20 0,-22-21 15,22 0-15,-21 0 0,21 1 0,-1-1 16,-20 0-16,21 0 0,-21 0 15,20 0-15,1 1 0,0-22 0,-21 21 16,21-21-16,-1 0 0,1 0 0,0 0 16,0 0-16,0 0 0,0 0 15,21-21-15,0-1 16,-22 1-16,22 0 0,0 0 16,0-21-16,0 20 0,0 1 15,0-21-15,0 21 0,0-22 0,0 22 16,22 0-16,-22-21 0,0 21 0,21-1 15,0 1-15,0 21 0,-21-21 0,21 21 16,0 0-16,1 0 16,-1 0-16,0 21 0,0 0 15,0 1-15,0-1 0,-21 0 0,22 21 16,-1-21-16,0 1 0,-21-1 0,21 0 16,0 0-16,0 0 0,1 0 15,-1 1-15,0-1 0,0 0 0,0-21 16,0 21-16,1-21 0,-1 0 15,0 0-15,0 0 16,0 0 0,0 0-16,1 0 15,-1-21-15,0 0 16,0 21-16,0-21 0,0-1 16,1 22-16,-22-21 0,21 0 15,-21 0 1,0 0-16</inkml:trace>
  <inkml:trace contextRef="#ctx0" brushRef="#br0" timeOffset="34904.24">6096 7811 0,'0'-22'16,"0"1"-1,0 42 32,0 1-31,0-1-16,0 0 0,0 0 0,-21 0 15,21 0-15,0 1 0,-21-1 0,21 0 16,-22 0-16,22 0 0,0 0 16,0 1-16,-21-1 0,21 0 0,-21 0 15,21 0-15,0 0 16,0-42 31,0 0-47,0 0 0,0 0 15,0 0-15,0-22 0,21 22 16,-21 0-16,21-21 0,1 20 0,-1-20 16,0 21-16,0 0 0,0-22 15,0 22-15,22 0 0,-22 0 0,0 21 0,0-21 16,0 0-16,22 21 0,-22 0 16,0 0-16,0 0 0,0 0 15,1 21-15,-1 0 0,0 0 0,-21 0 16,21 0-16,-21 1 0,21-1 0,-21 21 15,0-21-15,0 22 0,0-22 0,0 21 16,0-21-16,0 22 0,-21-22 0,0 0 16,21 0-16,-21 0 0,21 0 0,0 1 15,-21-1-15,-1 0 16,22-42 46,22 21-62,-1-21 0,-21-1 0,21 22 16,0-21-16,0 0 0,0 0 16</inkml:trace>
  <inkml:trace contextRef="#ctx0" brushRef="#br0" timeOffset="35324">6794 7980 0,'22'0'47,"-1"0"-47,0 0 16,0 0-16,0 0 0,0 0 16,1 0-16,-1 0 0,0 0 0,0 0 15,0 0-15,-42 0 63,0 0-63,0 0 15,0 0-15,-1 0 0,1 0 16,0 0-16,21 21 16,-21-21-16,0 0 15,42 0 63,0 0-78,0-21 16,0 21-16,1 0 0</inkml:trace>
  <inkml:trace contextRef="#ctx0" brushRef="#br0" timeOffset="35751.8">7472 7768 0,'0'0'0,"0"-42"15,0 21 1,0 42 31,0 0-47,0 0 15,0 0-15,0 1 0,-21-1 16,21 0-16,-22 0 0,22 21 0,0-20 16,-21 20-16,21-21 0,-21 0 0,21 0 15,-21 22-15,21-22 0,0 0 0,0 0 16,0 0-16,0 1 15,-21-1-15,21-42 79,0-1-48</inkml:trace>
  <inkml:trace contextRef="#ctx0" brushRef="#br0" timeOffset="36619.54">9419 8636 0,'0'-21'0,"0"0"15,21 0 1,-21-1-16,0 1 16,21 21-16,-21-21 0,0 0 15,0 0 1,0 0-16,22 21 0,-22-22 0,0 1 15,21 21-15,-21-21 0,0 42 47,0 0-47,0 1 0,0 20 16,0-21-16,0 0 0,0 22 16,-21-1-16,21-21 0,-22 21 0,22 1 15,-21-1-15,0 0 0,21 1 0,0-1 16,-21 0-16,0 1 0,21-1 0,-21-21 15,21 22-15,0-22 0,-22 21 0,22-21 16,-21 0-16,21 1 0,-21-1 0,21 0 16,0 0-16,0 0 15,0 0-15,0 1 16,21-44 15,0 1-15,1 0-16,-1 0 0,0 0 0</inkml:trace>
  <inkml:trace contextRef="#ctx0" brushRef="#br0" timeOffset="37115.76">9927 8805 0,'0'0'0,"21"-21"15,-21 0-15,0 0 31,0 42-15,-21 0 0,21 0-16,0 1 0,-21-1 15,21 21-15,-21-21 0,21 0 0,-21 1 16,21 20-16,0-21 0,-22 0 0,22 0 16,-21 1-16,21-1 0,0 0 15,0 0-15,0 0 0,0 0 0,0 1 16,0-1-16,21-21 15,1 0-15,-1 0 0,0 0 16,0 0-16,0 0 0,0 0 0,22 0 16,-22 0-16,0 0 0,0-21 0,22-1 15,-22 22-15,0-21 0,-21 0 0,21 0 16,0 0-16,-21 0 0,0-1 16,0-20-16,0 21 0,0 0 0,0 0 15,0-22-15,0 22 0,0 0 0,0 0 16,-21 0-16,0 21 0,0-22 0,0 22 15,21-21-15,-22 21 0,1 0 0,0 0 16,0 0-16,0 0 16,0 0-16,21 21 0,0 1 0,-22-22 0,1 21 15,21 0 1,-21-21-16,0 0 16,21-21 15</inkml:trace>
  <inkml:trace contextRef="#ctx0" brushRef="#br0" timeOffset="37466.94">9440 8573 0,'0'0'0,"-21"0"0,42 0 47,0 0-47,1 0 0,-1 0 0,21 0 16,0 0-16,1 0 0,-1 0 0,0 0 16,1 0-16,-1 0 0,22 0 0,-22 0 15,0 0-15,-21 0 0,22 0 16,-1 0-16,-21 0 0,0 0 0,1 0 15,-1 0-15,0 0 0,0 0 16</inkml:trace>
  <inkml:trace contextRef="#ctx0" brushRef="#br0" timeOffset="38532.35">12467 8678 0,'0'-21'31,"0"0"-15,0 0-1,21 0 1,-21 0-16,21-1 0,1 22 16,-1 0-16,-21-21 0,21 21 0,0 0 15,0-21-15,0 21 0,1 0 0,-1 0 16,0 0-16,0 0 15,0 0-15,0 0 0,1 0 0,-1 0 16,0 21-16,-21 0 16,21-21-16,-21 22 0,0-1 0,0 0 0,0 0 15,0 0-15,0 22 0,0-22 16,0 0-16,0 21 0,0-21 0,0 22 16,-21-22-16,0 0 0,0 21 0,21-20 15,-22 20-15,1-21 0,-21 0 0,21 22 16,0-22-16,-1 0 0,-20 21 0,21-21 15,0 1-15,0-1 0,-1 0 0,-20-21 16,21 21-16,0 0 0,0-21 0,-1 21 16,1-21-16,0 0 0,-21 0 15,21 0-15,-1 0 0,1 0 0,0 0 16,0 0-16,0 0 16,0 0-16,-1-21 0,22 0 15,0 0-15,0 0 0,0 0 0,0-1 16,0 1-16,0 0 0,0 0 0,0 0 15,0 0-15,0-1 0,0 1 0,22 0 16,-22 0-16,21 0 0,0 21 0,-21-21 16,21-1-16,0 22 0,0 0 0,1-21 15,-1 21-15,0 0 0,0 0 16,0 0-16,0 0 0,-21 21 16,22 1-16,-1-1 0,0 0 0,0 0 15,0 0-15,0 0 0,-21 1 16,22-1-16,-1 0 0,-21 0 0,0 0 15,21 0-15,0 1 0,-21-1 0,21 0 16,0-21-16,-21 21 0,22 0 0,-1-21 16,0 0-16,0 0 0,0 0 15,0 0-15,1 0 0,-1 0 0,0 0 16,0 0-16,0 0 16,0-21-16,-21 0 15,22 21-15,-1-21 0,-21 0 16,0-1-1,0 1-15,21 0 16,-21 0-16,21 0 16,-21 0-16</inkml:trace>
  <inkml:trace contextRef="#ctx0" brushRef="#br0" timeOffset="39859.76">13314 7811 0,'0'-22'15,"0"1"1,-21 21 15,21 21-15,0 1-16,0-1 0,0 0 16,0 0-16,0 0 0,0 0 0,0 1 15,0-1-15,0 0 0,0 0 16,0 0-16,0 0 0,0 1 0,-22-1 15,22 0-15,0 0 0,-21 0 16,21 0 0,0-42 15,0 0-15,0 0-16,0 0 15,0 0-15,0-22 0,0 22 0,21 0 16,-21 0-16,22 0 0,-1-1 0,0-20 15,0 21-15,0 0 0,0 0 0,1-1 16,-1 1-16,21 21 0,-21-21 0,0 21 16,1 0-16,-1 0 0,21 0 0,-21 0 15,0 0-15,1 0 0,-1 0 16,-21 21-16,21 0 0,0 1 0,-21-1 16,0 0-16,0 21 0,0-21 15,0 1-15,0-1 0,0 21 0,0-21 16,0 0-16,0 1 0,0 20 0,-21-21 15,21 0-15,-21-21 0,0 21 0,21 1 16,0-1-16,-22-21 0,22 21 16,-21-21-1,21-21 17,21 0-17,-21-1-15,22 22 0,-1-21 16</inkml:trace>
  <inkml:trace contextRef="#ctx0" brushRef="#br0" timeOffset="40147.61">14097 7980 0,'0'0'15,"-21"0"-15,42 0 31,0 0-31,0 0 0,0 0 0,1 0 16,-1 0-16,0 0 0,0 0 0,0 0 16,0 0-16,1 0 0,-1 0 0,0 0 15,0 0-15,0 0 16,0 0 62</inkml:trace>
  <inkml:trace contextRef="#ctx0" brushRef="#br0" timeOffset="40465.43">14817 7768 0,'0'0'0,"21"-21"0,-21 0 15,0 0 1,0 42 0,0 0-1,0 0-15,-21 22 0,21-22 16,-22 21-16,22-21 0,-21 22 0,21-1 16,-21 0-16,21-21 0,0 22 0,0-22 15,-21 21-15,21-21 0,0 1 16,-21-1-16,21 0 0,0 0 0,0 0 15,0 0-15,0 1 32,0-44-1,-21 22-15</inkml:trace>
  <inkml:trace contextRef="#ctx0" brushRef="#br0" timeOffset="44951.36">3577 11875 0,'0'0'0,"21"0"16,-42 0 62,0 0-62,0 0-16,0 0 0,-1 0 15,1 0-15,0 0 0,0 0 16,0 0-16,0 0 0,-1 0 0,1 0 15,0 0-15,0 21 16,0-21 15,42 0 1,0 0-32,0 0 0,0 0 0,1 0 15,20 0-15,-21 0 0,21 0 0,-20 0 16,20 0-16,0 0 0,-21 0 15,22 0-15,-22 0 0,0 0 0,21 0 16,-20-21-16,-1 21 0,-42 0 47,-1 0-47,1 0 0,0 0 0,0 0 16,-21 0-16,20 0 0,1 0 0,0 0 15,0 0-15,0 0 0,0 21 16,-1-21-1,1 0-15,42 0 79</inkml:trace>
  <inkml:trace contextRef="#ctx0" brushRef="#br0" timeOffset="45743.54">4678 11748 0,'0'-22'0,"-21"22"15,21-21 1,-22 21-16,22-21 0,0 0 16,0 0-16,0 0 15,0-1-15,0 1 16,0 0-16,22 0 16,-1 21-16,0-21 0,21 0 15,-21 21-15,1 0 0,-1-22 0,0 22 16,21 0-16,-21 0 0,1-21 0,-1 21 15,0 0-15,0 0 0,0 0 16,-21 21-16,21 1 0,1-1 16,-22 0-16,0 0 0,0 21 0,0-20 15,0-1-15,0 0 0,0 0 0,0 21 16,0-20-16,0-1 0,-22 21 16,22-21-16,-21 0 0,0 22 0,0-22 15,0 21-15,0-21 0,-1 22 0,1-22 16,-21 21-16,21-21 0,-22 1 0,22 20 15,-21-21-15,21 0 16,-22 0-16,22 1 0,-21-1 0,21 0 16,-22 0-16,22 0 0,-21-21 0,21 0 15,0 21-15,-1-21 0,1 0 0,0 0 16,0 0-16,0 0 0,0 0 0,21-21 16,-22 21-16,22-21 0,-21 0 15,21 0-15,0 0 0,0-1 0,0 1 16,0 0-16,0 0 0,0 0 0,0 0 15,0-1-15,0 1 0,0 0 0,21 0 16,1 21 0,-1 0-16,0 0 0,0 0 15,0 0-15,0 0 0,1 21 16,-1-21-16,0 21 0,0 0 0,0 1 16,0-1-16,22 0 0,-22 0 0,0 0 15,0 0-15,0 1 0,1-1 16,-1-21-16,0 21 0,0 0 0,0 0 15,0-21-15,1 21 0,-1-21 0,0 0 16,0 0-16,0 0 0,0 0 0,1 0 16,-1 0-16,0 0 0,0 0 15,0 0-15,-21-21 16,21 0-16,-21 0 16,22 21-16,-22-21 0,0 0 15,0-1-15,0 1 0,0 0 16,21 0-16,-21 0 0,0 0 0</inkml:trace>
  <inkml:trace contextRef="#ctx0" brushRef="#br0" timeOffset="46855.86">5270 10435 0,'0'21'16,"0"1"15,22-22-16,-22 21 1,21-21-16,0 0 0,0 0 0,0 0 0,0 0 16,22 0-16,-22 0 0,21 0 15,-21 0-15,22 0 0,-22 0 0,21-21 16,1 21-16,-22-22 0,0 22 16,21-21-16,-21 21 0,1-21 0,-1 0 15,-21 0-15,0 0 16,0-1-16,0 1 0,-21 0 15,-1 21 1,1 0-16,0 0 16,0 21-16,21 0 0,-21 1 15,0-1-15,-1 0 0,22 0 0,-21 21 16,0-20-16,0 20 0,21-21 0,0 21 16,-21-20-16,0 20 15,21-21-15,0 21 0,0-20 0,-22 20 16,22-21-16,0 0 0,-21 0 0,21 1 15,0-1-15,-21 0 0,21 0 0,0 0 16,0 0 0,0-42 46,0 0-62</inkml:trace>
  <inkml:trace contextRef="#ctx0" brushRef="#br0" timeOffset="47124.71">5313 10837 0,'0'0'0,"21"0"47,0 0-47,0 0 0,0 0 16,1 0-16,20 0 0,-21 0 0,0 0 15,22 0-15,-22 0 0,0 0 16,0 0-16,21 0 0,-20 0 0,-1 0 16,0 0-16,0 0 15,0-21 17</inkml:trace>
  <inkml:trace contextRef="#ctx0" brushRef="#br0" timeOffset="47847.34">9017 11176 0,'0'-21'16,"0"42"-16,21-63 0,-21 21 0,0-1 16,21 1-16,0 0 0,-21 0 15,0 0 1,0 42 15,0 0-31,-21 0 0,0 0 16,21 1-16,-21 20 0,21-21 15,0 21-15,-21 1 0,0-1 0,-1 22 0,1-22 16,21 0-16,-21 1 16,0-1-16,21 0 0,-21 1 0,0-1 15,21 0-15,-22-21 0,1 22 0,21-22 16,0 21-16,-21-21 0,21 1 0,-21 20 15,21-21-15,-21 0 0,21 0 16,0 1-16,0-1 0,21-42 63,0-1-63,0 22 0,0-21 0,1 0 15,-1 0-15</inkml:trace>
  <inkml:trace contextRef="#ctx0" brushRef="#br0" timeOffset="48291.09">9356 11515 0,'0'0'0,"0"21"47,-22-21-47,22 21 16,-21 0-16,0 0 0,21 1 0,0-1 15,-21 0-15,21 0 0,-21 0 0,21 22 16,-21-22-16,21 0 0,0 0 16,0 0-16,0 0 0,0 1 15,0-1-15,0 0 0,21 0 16,0-21-16,0 0 16,0 0-16,0 0 0,1 0 15,-1-21-15,0 0 0,0 21 0,0-21 16,0-1-16,1 1 0,-22 0 0,21 0 15,0 0-15,-21 0 0,0-22 0,0 22 16,0-21-16,0 21 0,0-1 0,0 1 16,0 0-16,0 0 0,0 0 0,-21 21 15,0 0-15,-1 0 16,1 0-16,0 0 0,0 0 16,0 0-1,0 0-15,21 21 0,-22-21 0,1 21 16,0-21 15,21-21-15,0 0-16</inkml:trace>
  <inkml:trace contextRef="#ctx0" brushRef="#br0" timeOffset="48582.85">8805 11303 0,'0'0'0,"21"0"32,22 0-32,-22 0 15,21 0-15,1 0 0,-1 0 0,0 0 16,22-21-16,-22 21 0,0 0 0,1 0 16,-1 0-16,0 0 0,1 0 0,-22 0 15,0-21-15,0 21 0,0 0 16,1 0-16</inkml:trace>
  <inkml:trace contextRef="#ctx0" brushRef="#br0" timeOffset="49791.77">11705 11345 0,'-21'0'110,"21"-21"-110,0 0 0,0 0 15,0 0-15,0 0 16,21-1-16,-21 1 0,21 21 0,0-21 16,1 0-16,-1 0 0,0 21 0,0-21 15,0-1-15,0 22 0,1 0 16,-1 0-16,0 0 0,0 0 0,0 0 16,0 0-16,1 0 15,-22 22-15,0-1 0,21 0 16,0-21-16,-21 21 0,0 0 0,0 0 15,0 22-15,21-22 0,-21 0 0,0 0 16,0 22-16,0-22 0,0 21 0,-21-21 16,21 22-16,-21-1 0,0-21 0,-1 21 15,1-20-15,-21 20 0,21-21 0,0 21 16,-22-20-16,1 20 0,21-21 0,-22 21 16,22-20-16,-21 20 0,21-21 15,0 0-15,-22 0 0,22 22 0,0-22 16,0 0-16,0-21 0,-1 21 15,1 0-15,0-21 0,0 0 16,0 0-16,0 0 0,-1 0 16,1 0-16,21-21 0,0 0 0,-21 0 15,21 0-15,0 0 0,0-1 0,0-20 16,0 21-16,0-21 0,0 20 0,0-20 16,0 21-16,21 0 0,0 0 0,-21-1 15,22 1-15,-1 0 0,0 0 16,0 21-16,0 0 15,0 0-15,1 0 16,-1 0-16,0 21 0,-21 0 16,21 0-16,0-21 0,-21 22 0,21-1 15,1 0-15,-22 0 0,21 0 16,0 0-16,0 1 0,0-1 0,0-21 16,1 21-16,-1 0 0,0 0 15,0-21-15,0 0 0,0 0 0,1 21 16,-1-21-16,0 0 0,0 0 0,0 0 15,0 0-15,1 0 0,-1 0 0,-21-21 16,0 0-16,21 21 0,0-21 0,0 21 16,-21-21-16,0 0 15,21 21 1,-21-22 0,22 22 30,-22-21-14</inkml:trace>
  <inkml:trace contextRef="#ctx0" brushRef="#br0" timeOffset="52815.77">14795 8996 0,'-21'0'31,"0"0"-31,0 0 0,0 0 0,0 0 15,-1 0-15,1 0 0,0 0 16,-21 0-16,21 0 0,-1 0 0,1 0 16,0 0-16,0 0 15,42 0 17,0 0-32,0 0 0,1 0 15,20 0-15,-21 0 0,21 0 0,-20 0 16,-1 0-16,21 0 0,-21 0 15,0 0-15,1 0 0,20 0 0,-21 0 16,0 0-16,-42 0 31,0 0-31,0 0 0,0 0 16,-22 0-16,22 0 0,-21 0 0,21 21 16,-1-21-16,-20 0 0,21 0 15,0 0-15,42 0 47,0 0-31,0 0-16,0 0 0,1 0 0,-1-21 15,0 21-15,0 0 16,0 0-16</inkml:trace>
  <inkml:trace contextRef="#ctx0" brushRef="#br0" timeOffset="53548.03">15875 8911 0,'0'-21'15,"0"0"1,21 0-16,0 21 15,-21-21-15,21 21 0,1-22 0,-22 1 16,21 0-16,0 21 0,0-21 16,-21 0-16,21 0 0,0-1 0,-21 1 15,0 0-15,22 0 0,-1 0 0,-21 0 16,21-1-16,-21 1 0,0 0 0,21 21 16,-21-21-16,0 42 31,0 0-31,-21 0 0,0 1 15,21 20-15,-21-21 0,-1 21 0,1 1 16,0-1-16,21-21 0,-21 22 0,0-1 16,0 0-16,21 1 0,-22-1 0,1 0 15,21-21-15,0 22 0,-21-1 0,21-21 16,-21 22-16,21-22 0,0 0 16,0 0-16,0 0 0,0 0 0,-21 1 15,21-1-15,0 0 0,-21 0 16,-1 0-16,1-21 15,0 0 1,0 0-16,0 0 0,0 0 16,-1 0-16,1 0 0,0 0 0,-21 0 15,21 0-15,-1-21 0,1 21 16,-21 0-16,21 0 0,0 0 0,-1-21 16,44 21 15,-1 0-31,0 0 15,0 0-15,21 0 0,1 0 0,-1 0 16,-21 0-16,22 0 0,-1 0 0,0 0 16,-21 0-16,22 0 0,-22 0 0,21 0 15,-21 0-15,22 0 0,-22 0 0,0 0 16,0 0-16,0 0 0,1 0 0,-1 0 16,0 0-16,-21 21 62,-21-21-46,0 0-16,-1 21 15,1 0-15</inkml:trace>
  <inkml:trace contextRef="#ctx0" brushRef="#br0" timeOffset="56235.57">12509 10647 0,'0'21'47,"0"0"-47,0 0 15,22-21 1,-1 22-16,0-22 0,0 0 0,0 0 16,0 0-16,1 0 0,-1 0 0,0 0 15,0 0-15,0 0 0,0 0 0,1 0 16,-1 0-16,0-22 0,-21 1 15,21 0-15,-21 0 16,0 0-16,0 0 16,0-1-16,0 1 0,0 0 15,-21 21 1,21 21-16,0 0 16,-21 1-16,21-1 0,-21 21 15,-1-21-15,22 22 0,-21-22 0,21 21 16,-21-21-16,21 22 0,-21-22 0,21 0 15,0 21-15,-21-21 0,21 1 0,-21-1 16,21 0-16,0 0 0,-22 0 0,22 0 16,0 1-16,0-1 15,0-42 32,0-1-47,0 1 0,0 0 16</inkml:trace>
  <inkml:trace contextRef="#ctx0" brushRef="#br0" timeOffset="56491.43">12425 10943 0,'21'0'16,"0"0"-16,0 0 15,0 0-15,1 0 0,-1 0 0,0 0 16,0 0-16,0 0 0,0 0 15,1 0-15,-1 0 0,0 0 0,0 0 16,0 0-16,0 0 16,-21 21 46,0 1-46</inkml:trace>
  <inkml:trace contextRef="#ctx0" brushRef="#br0" timeOffset="56988.14">13229 11557 0,'-21'21'0,"42"-42"0,-63 42 16,21-21-16,-1 0 16,44 0 15,-1 0-31,21 0 0,-21 0 15,22 0-15,-22 0 0,21 0 0,-21 0 16,22 0-16,-22 0 0,0 0 0,0 0 16,0 0-16,0 0 0,-21-21 47,-21 21-47,0 0 0,-21 0 0,21 0 15,-1 0-15,1 0 0,0 0 0,0 0 16,0 0-1,0 0-15,21 21 32,21-21-1,0 0-15,0 0-1,0 0-15,0 0 0,1-21 16</inkml:trace>
  <inkml:trace contextRef="#ctx0" brushRef="#br0" timeOffset="57824.18">14309 11557 0,'21'-21'16,"0"21"0,0-21-16,0 0 15,0 21-15,1-22 0,-1 1 16,-21 0-16,21 21 0,0-21 0,-21 0 16,21 0-16,0-1 0,-21 1 15,0 0-15,22-21 0,-1 21 0,-21-1 16,21 1-16,-21 0 0,0 0 15,0 42 17,0 0-32,0 0 15,-21 1-15,0-1 0,-1 21 0,22-21 16,-21 0-16,21 22 0,-21-22 0,0 21 16,21-21-16,-21 1 0,21 20 15,0-21-15,-21 21 0,21-20 0,-22-1 16,22 21-16,0-21 0,-21 0 0,21 1 15,-21 20-15,21-21 0,-21 0 16,21 0-16,0 1 0,0 20 0,0-21 16,0 0-16,-21 0 0,21 1 15,0-1-15,-21-21 0,21 21 16,-22-21-16,1 21 16,0-21-1,0 0-15,0 0 0,0 0 16,-22 0-16,22 0 15,0 0-15,0-21 0,-22 21 0,22 0 0,-21 0 16,21 0-16,-22-21 0,22 21 16,0 0-16,0 0 0,0 0 0,0 0 15,42 0 17,0 0-17,21 0-15,-21 0 16,1 0-16,20 0 0,-21 0 0,21 21 15,1-21-15,-22 0 0,21 0 0,1 0 16,-22 0-16,21 0 0,0 21 0,-20-21 16,20 0-16,-21 0 0,21 0 0,-20 0 15,-1 0-15,0 0 0,0 0 0,0 0 16,0 0-16,1 0 16,-44 0 77,1 0-93,0 0 0,0 0 16,0 0-16</inkml:trace>
  <inkml:trace contextRef="#ctx0" brushRef="#br0" timeOffset="66265.12">3535 14520 0,'-21'0'16,"-1"0"-1,1 0-15,21-21 16,-21 21-16,0 0 0,0 0 16,0 0-16,-22 0 0,22 0 15,0 0-15,-21 0 0,20 0 0,-20 0 16,21 21-16,0-21 0,0 0 0,-1 0 16,1 0-16,0 0 15,42 0 1,0 0-1,1 0-15,20 0 0,-21 0 16,21 0-16,-20 0 0,20 0 0,0 22 16,-21-22-16,22 0 0,-1 0 15,-21 0-15,22 0 0,-22 0 0,0 0 16,0 0-16,0 0 0,-21 21 31,-21-21-31,0 0 0,0 0 16,-22 0-16,22 0 0,0 0 15,-21 0-15,21 0 0,-1 0 0,1 0 16,0 0-16,0 0 0,0 0 16,42 0 31,0 0-47,0 0 0,0 0 15,1 0-15,-1 0 16,0 0-16,21 0 0,-21 0 0,1 0 15,-1-21-15,21 21 0,-21-22 0,0 22 16</inkml:trace>
  <inkml:trace contextRef="#ctx0" brushRef="#br0" timeOffset="66679.39">4360 14245 0,'0'0'0,"0"-21"0,0 0 16,0 0-16,0 0 15,-21 21-15,21-22 16,-21 22 0,21 22 15,0-1-31,0 0 0,0 0 0,0 0 15,0 0-15,0 22 0,0-1 16,0-21-16,0 22 0,0-1 16,0 0-16,0 22 0,0-22 0,-21 0 15,21-20-15,-21 20 0,21 0 0,0-21 16,-22 22-16,22-22 0,0 0 0,0 0 16,0 0-16,0 1 15,0-44 16,0 1-15,0 0 0,0 0-16,0 0 0,22 0 0,-1-1 15,0 1-15,0 0 0</inkml:trace>
  <inkml:trace contextRef="#ctx0" brushRef="#br0" timeOffset="67364.56">4953 14372 0,'0'0'0,"0"-21"15,0 0-15,0 0 16,0 0-16,0-1 0,0 1 16,0 0-16,0 0 15,0 0-15,21 21 0,-21-21 0,21 21 16,0-22-16,1 22 15,-1 0-15,0 0 16,0 0-16,0 0 0,0 0 16,1 0-16,-1 0 0,0 0 15,-21 22-15,21-1 0,-21 0 0,0 0 16,21 0-16,-21 0 0,0 1 16,0 20-16,0-21 0,0 21 0,0-20 15,0 20-15,0-21 0,-21 21 0,21-20 16,-21 20-16,0-21 0,0 0 15,-1 22-15,1-22 0,0 0 0,0 0 16,0 0-16,0 0 0,-1 1 16,1-1-16,0 0 0,0-21 0,0 21 15,0-21-15,-1 0 0,22 21 0,-21-21 16,0 0-16,0 0 0,0 0 16,0-21-16,-1 21 15,22-21-15,0 0 0,0 0 0,-21-1 16,21 1-16,0-21 0,0 21 0,0 0 15,0-1-15,0 1 0,0 0 0,0 0 16,0 0-16,0 0 0,21 21 16,1-22-16,-1 22 0,0 0 15,0 0-15,0 22 0,0-22 16,-21 21-16,22 0 0,-1 0 16,0 0-16,0 0 0,0-21 15,-21 22-15,21-1 0,1 0 0,-1 0 16,-21 0-16,21 0 0,0-21 0,0 22 15,-21-1-15,21-21 0,1 21 0,-1-21 16,-21 21 0,21-21-16,0 0 15,0 0 17,0-21-32,-21 0 15,22 0-15,-1 21 0,0-22 16,0 1-16</inkml:trace>
  <inkml:trace contextRef="#ctx0" brushRef="#br0" timeOffset="68015.45">5884 14542 0,'0'0'0,"-21"-22"15,0 1-15,0 21 16,21-21-16,-21 21 15,-1-21-15,1 0 0,21 0 16,0-1-16,0 1 16,0 0-16,0 0 0,0 0 0,0 0 0,0-1 15,0 1-15,0 0 16,21 0-16,1 0 0,-1 0 16,0 21-16,0-22 0,21 1 0,-20 21 15,20-21-15,-21 21 0,21-21 0,1 21 16,-22 0-16,21 0 0,-21 0 0,1 0 15,-1 0-15,0 21 0,0-21 16,-21 21-16,0 0 0,0 1 0,0-1 16,0 0-16,0 0 0,-21 0 0,0 0 15,0 22-15,-1-22 0,1 0 16,-21 21-16,0-20 0,20 20 0,-20-21 16,0 21-16,-1-20 0,22 20 15,0-21-15,-21 0 0,21 0 0,21 1 16,0-1-16,-22 0 0,22 0 0,0 0 15,0 0-15,22-21 0,-1 0 16,0 0-16,0 0 0,0 0 16,22 0-16,-22 0 0,0 0 0,21 0 15,-21 0-15,22 0 0,-1-21 0,-21 0 16,22 0-16,-22 0 0,0 21 0,21-21 16,-21-1-16,1-20 0,-22 21 15,0 0-15,0 0 0,0-1 16,0 1-16,0 0 0,-22 0 0,1 0 15,0 0-15,-21 21 0,21 0 0,-22 0 16,1 0-16,21 0 0,-22 0 0,22 21 16,0-21-16,-21 21 0,21 0 15,-1 0-15,1 0 0,0 1 0,0-22 16,0 21-16,0 0 0,-1 0 0,22 0 16,-21-21-16,21 21 0,-21-21 0,21 22 15,21-22 16,-21-22-15</inkml:trace>
  <inkml:trace contextRef="#ctx0" brushRef="#br0" timeOffset="69045.19">8848 13885 0,'0'0'0,"21"-42"16,-21 21-16,0 0 0,0 0 15,0-1-15,0 1 0,0 0 16,0 42 31,0 0-47,-21 1 0,21-1 16,-22 21-16,22-21 0,-21 0 0,21 22 15,0-22-15,-21 21 0,0 1 0,21-22 16,-21 21-16,0 0 0,21 1 15,-22-1-15,22 0 0,-21 1 16,21-22-16,-21 21 0,21 1 0,0-1 16,0-21-16,0 0 0,0 22 0,0-22 15,0 0-15,0 0 0,0 0 0,0 0 16,0 1-16,0-44 47,21 1-32,0 0-15,1 0 16,-1 0-16,0 0 0,0-1 16,0 1-16,-21 0 0,43 0 0,-22 0 15</inkml:trace>
  <inkml:trace contextRef="#ctx0" brushRef="#br0" timeOffset="69499.92">9229 14182 0,'21'0'0,"-42"0"0,42-21 15,0 21-15,-21-22 0,21 22 0,-21-21 16,0 42 31,0 1-47,-21-22 0,21 21 16,-21 0-16,0 0 0,21 0 15,0 0-15,-22 1 0,1-1 0,0 0 16,21 0-16,0 21 0,0-20 0,-21-1 15,21 0-15,0 0 0,0 0 0,0 0 16,0 1 0,21-22-16,0 0 0,0 0 15,1 0-15,-1 0 0,21 0 0,-21-22 16,0 1-16,1 21 0,-1-21 0,21 0 16,-42 0-16,21 0 0,0-1 15,-21 1-15,22 0 0,-22 0 0,0 0 0,0 0 16,0-22-16,0 22 0,0 0 15,0 0-15,0 0 16,-22-1-16,1 22 0,0 0 0,0 0 16,0 0-16,0 0 0,-1 0 15,1 0-15,0 0 0,0 0 16,21 22-16,-21-22 0,0 0 16,21 21-16,-22-21 15,22-21 16</inkml:trace>
  <inkml:trace contextRef="#ctx0" brushRef="#br0" timeOffset="69831.42">8826 13907 0,'-21'0'0,"42"0"0,-63 0 0,63 0 31,0 0-31,22 0 16,-1-22-16,0 22 0,22 0 0,-22 0 15,22-21-15,-1 21 0,-20-21 0,20 21 16,-21 0-16,1 0 16,-1 0-16,0 0 0,1 0 0,-22 0 0,0 0 15,0 0-15,0 0 16,1 0-1</inkml:trace>
  <inkml:trace contextRef="#ctx0" brushRef="#br0" timeOffset="72268.74">11705 13991 0,'0'-21'203,"0"0"-188,0 0 17,0 0-17,0-1 17,21 22-17</inkml:trace>
  <inkml:trace contextRef="#ctx0" brushRef="#br0" timeOffset="72891.89">11769 13970 0</inkml:trace>
  <inkml:trace contextRef="#ctx0" brushRef="#br0" timeOffset="74464.27">11747 14118 0,'0'0'0,"0"-21"32,0 0-17,0 0 1,0 0 0,0-1-16,0 1 15,0 0 1,0 0-16,0 0 15,0 0 1,0-1 15,0 1-15,0 42 46,0 1-62,0-1 0,0 0 16,0 0-16,0 0 0,0 0 0,-21 1 16,21-1-16,-21 0 0,21 21 0,-21-21 15,21 1-15,0-1 0,-21 0 16,21 21-16,-21-21 0,21 1 16,-22 20-16,22-21 0,0 0 0,0 0 15,-21 1-15,21-1 0,0 21 0,-21-42 16,21 21-16,0 0 0,0 1 0,0-1 15,0 0-15,0 0 16,-21-21-16,21 21 16,0-42 124,0 0-124,21 21 0,-21-21-16,21 21 0,-21-21 0</inkml:trace>
  <inkml:trace contextRef="#ctx0" brushRef="#br0" timeOffset="80948.5">12382 13907 0,'0'21'0,"-21"-21"63,0-21-47,21-1-16,0 1 15,0 0-15,21 0 16,-21 0-16,21 21 15,1-21-15,-1 21 0,0 0 0,0-22 16,0 22-16,0 0 16,1 0-16,-1 0 0,-21 22 15,21-22-15,-21 21 0,21 0 0,-21 0 16,0 0-16,0 0 0,0 22 16,0-22-16,0 0 0,0 21 0,0-20 15,0 20-15,0-21 0,-21 21 0,0-20 16,0 20-16,-1-21 0,1 21 0,0-20 15,0 20-15,-21-21 0,20 21 0,-20-20 16,21-1-16,-21 21 0,-1-21 16,22-21-16,-21 21 0,-1 1 0,22-22 15,-21 0-15,21 0 0,-22 0 0,22 0 16,0 0-16,0-22 0,0 1 0,0 0 16,-1 0-16,22 0 0,0-22 0,0 22 15,0 0-15,0-21 0,0 21 16,0-1-16,0 1 0,22 0 15,-1 21-15,0-21 0,0 0 16,0 21-16,0 0 0,1 0 16,-1 0-16,0 0 0,0 21 15,0 0-15,0-21 0,1 21 0,-1 0 16,-21 1-16,21-1 0,0 0 16,0 21-16,0-21 0,-21 1 0,22-1 15,-1 21-15,-21-21 0,0 0 0,0 1 16,21-1-16,-21 0 0,21 0 15,0-21-15,-21 21 0,0 0 0,21-21 16,1 0-16,-1 0 16,0 0-16,0 0 0,0 0 15,0-21-15,1 21 0,20-21 0,-21-21 16,0 21-16,22-22 0,-22 22 0</inkml:trace>
  <inkml:trace contextRef="#ctx0" brushRef="#br0" timeOffset="81376.17">13060 13928 0,'0'-21'16,"21"42"31,0-21-47,0 0 16,0 0-16,1 21 0,20-21 0,0 0 15,1 0-15,-1 0 0,21 0 16,-20 0-16,-1 0 0,0 0 0,-20-21 15,20 21-15,-21-21 0,0-1 0,0 22 16,-21-21-16,0 0 0,0 0 31,-21 21-31,0 0 0,0 0 16,0 21-16,-22-21 0,22 21 16,0 0-16,0 1 0,0 20 0,0-21 15,-1 21-15,1-20 0,0 20 0,0 0 16,21 1-16,-21-1 0,0 0 15,-1 1-15,22-1 0,-21-21 0,0 21 16,21 1-16,0-1 0,-21-21 0,0 22 16,21-22-16,-21 0 0,21 0 0,0 0 15,0 0-15,0 1 0,21-44 47,0 1-47,0 0 0,-21 0 16,21 0-16,-21 0 15,0-1-15</inkml:trace>
  <inkml:trace contextRef="#ctx0" brushRef="#br0" timeOffset="81640.03">13017 14330 0,'0'0'0,"-21"0"0,42 0 31,1 0-31,-1 0 16,0-21-16,21 21 0,1 0 15,20 0-15,-21 0 0,1 0 0,20 0 16,-20 0-16,-1 0 0,21 0 0,-20 0 16,-1 0-16,-21 0 0,0 0 15,22 0-15,-22 0 0,0-21 16,0 21 0,-42 0 30,0 0-46,0 0 0,0 0 0,-1 0 16</inkml:trace>
  <inkml:trace contextRef="#ctx0" brushRef="#br1" timeOffset="88332.17">2963 7197 0,'0'0'0,"0"-21"16,0-1-1,21 22 1,-21-21 0,22 21-16,-22-21 0,0 0 15,0 0 1,0 0-16,21 21 0,-21-22 16,0 1-1,21 21-15,-21 21 63,0 1-63,-21-1 15,21 0-15,-21 0 0,21 0 16,-22 22-16,22-22 0,0 21 0,0-21 16,-21 22-16,0-1 0,21-21 15,0 21-15,-21 1 0,21-1 0,-21 0 16,0 1-16,21-22 0,0 21 0,-22 1 15,22-1-15,-21 0 0,0-21 16,21 22-16,-21-1 0,21 0 0,-21 1 16,0-1-16,21 22 0,-22-22 15,22 0-15,-21 1 0,0-1 0,21 0 16,-21 1-16,21-1 0,0 0 16,-21 1-16,21-1 0,-21-21 0,21 21 15,-22 1-15,22-22 0,0 21 0,0 1 16,-21-1-16,21-21 0,-21 21 15,21 1-15,-21-1 0,21 0 0,0 1 16,-21-1-16,21-21 0,-21 22 0,21-1 16,-22 0-16,22 1 0,0-22 15,0 21-15,-21 0 0,21-20 0,-21 20 16,21-21-16,0 21 0,-21 1 0,21-22 16,0 21-16,0 1 15,0-22-15,0 21 0,0-21 0,0 0 16,0 22-16,0-22 0,0 0 0,0 0 15,0-42 17,0 0-32,0 0 15,0-22-15,0 22 0,0-21 0,21 21 16,-21-22-16,21 1 0,0 0 16,1-22-16</inkml:trace>
  <inkml:trace contextRef="#ctx0" brushRef="#br1" timeOffset="90043.6">3238 7260 0,'0'-21'62,"22"21"-15,-1 0-31,0 0-1,0 0-15,0 0 0,0 0 16,1 21-16,-1-21 16,0 0-16,0 0 0,0 0 0,0 21 15,1-21-15,20 0 0,-21 0 0,0 22 16,0-22-16,1 0 0,20 0 16,-21 21-16,0-21 0,0 0 0,1 0 15,-1 21-15,0-21 0,0 0 16,0 0-16,0 21 0,1-21 15,-1 0-15,0 0 16,0 0-16,0 0 0,0 0 0,1 0 16,20 0-16,-21 0 0,21 0 0,1 0 15,-1 0-15,22 0 0,-1 0 16,1 21-16,20-21 0,1 0 0,0 0 16,-1 0-16,1 0 0,0 0 0,-1 0 15,22 21-15,-21-21 0,-1 0 0,1 0 16,21 0-16,0 22 0,0-22 15,-1 0-15,1 0 0,-21 0 0,21 21 16,0-21-16,-1 0 0,1 0 0,21 0 16,-21 21-16,21-21 0,-21 0 15,0 0-15,21 0 0,-21 0 16,-1 21-16,1-21 0,21 0 0,-21 0 16,21 0-16,-21 0 0,0 0 0,0 21 15,-1-21-15,-20 0 0,21 0 16,-21 0-16,-1 0 0,22 0 0,-21 0 15,-1 0-15,22 0 0,-21 0 0,0 0 16,-1 0-16,1 0 0,0 0 0,-22 0 16,22 0-16,-1 0 0,1 0 0,0 0 15,-1 0-15,1 0 0,0 0 16,-1 0-16,1 0 0,-21 0 16,20 0-16,-20 0 0,20 0 0,-20 0 15,21 0-15,-22 0 0,22 0 0,-22 0 16,22 0-16,0 0 0,-1 0 0,1 0 15,0 0-15,-22 0 0,22 0 16,-22 0-16,22 0 0,-22-21 0,22 21 16,-21 0-16,20 0 0,-20 0 0,20 0 15,-20 0-15,21 0 0,-22 0 0,22 0 16,-22 0-16,1 0 0,20 0 0,-20-21 16,-1 21-16,1 0 0,-1 0 15,22 0-15,-21 0 0,20 0 0,1 0 16,-22 0-16,22 0 0,0-21 15,-22 21-15,22 0 0,-22 0 0,22 0 16,0 0-16,-22 0 0,22 0 0,0 0 16,-22 0-16,22 0 0,-1-21 15,1 21-15,0 0 0,-1 0 0,1 0 16,0 0-16,-22 0 0,22 0 0,0 0 16,-1 0-16,1 0 0,0 0 0,-1 0 15,22 0-15,-21 0 0,-1 0 0,1 0 16,0 0-16,-1 0 0,1 0 15,0 0-15,-1 0 0,22 0 0,-21 0 16,0 0-16,20 0 0,-20 0 16,0 0-16,21 0 0,-22 0 0,1 0 15,0 0-15,-22 0 0,22 0 0,-1 21 16,1-21-16,0 0 0,-1 0 0,-20 21 16,21-21-16,-22 0 0,22 0 15,-43 21-15,22-21 0,-1 0 0,-21 0 16,1 0-16,-1 0 0,-21 21 0,0-21 15,1 0-15,-1 0 0,0 0 16,-21 21 15,0 1-15,0-1 0,0 0-16,0 0 15,0 0-15,0 0 16,0 1-16,0-1 0,0 0 15,0 0-15,0 0 0,0 0 0,0 1 16,0 20-16,0-21 0,0 21 16,0 1-16,0-1 0,0 0 0,-21 1 15,21-1-15,0 0 0,0 1 0,-21-1 16,21 0-16,0 1 0,-22-1 0,22 0 16,0 1-16,0-1 0,-21 22 0,21-22 15,-21 0-15,21 22 0,0-22 16,0 22-16,-21-22 0,21 21 0,-21-20 15,21 20-15,0-20 0,0-1 0,-21 0 16,21 1-16,-22-1 0,22 0 16,0 1-16,0-22 0,-21 21 0,21 0 15,-21-20-15,21 20 0,0-21 0,-21 0 16,21 0-16,0 1 0,0-1 0,0 0 16,0 0-1,0-42 16,0 0-31,0 0 16,-21 21-16,21-22 0,-21 22 16,-1-21-16,22 0 0,-21 21 15</inkml:trace>
  <inkml:trace contextRef="#ctx0" brushRef="#br1" timeOffset="92679.82">2476 9906 0,'0'0'0,"22"0"16,-1 0-16,0 0 15,-21 21 17,21-21 15,0 21-47,0-21 15,1 0-15,-1 0 0,0 0 0,0 0 16,0 0-16,0 0 0,1 0 15,-1 0-15,21 0 0,-21 0 0,0 0 16,22 0-16,-22 0 0,0 0 16,0 0-16,22 0 0,-22 0 15,0 0-15,21 0 0,-21 0 0,1 0 16,20 0-16,-21 0 0,21 0 0,-20 0 16,20 0-16,-21 0 0,0 0 15,22 0-15,-22 0 0,21 0 0,-21 0 16,0 0-16,22 0 0,-22 0 0,0 0 15,21 0-15,-20 0 0,-1 0 0,21 0 16,-21 0-16,0 0 0,22 0 16,-22 0-16,21-21 0,1 21 0,-22 0 15,21 0-15,0 0 0,1 0 0,-22 0 16,21 0-16,-21 0 0,22 0 16,-1 0-16,0 0 0,1 0 15,-1 0-15,0 0 0,1 0 0,-1 0 16,0 0-16,22 0 0,-22 0 0,22 0 15,-1 0-15,1 0 0,-1 0 0,-20 21 16,20-21-16,1 0 0,-1 0 16,-21 0-16,22 0 0,-1 0 0,1 0 15,-1 0-15,-20 22 0,20-22 0,1 0 16,-1 0-16,1 0 0,-1 0 16,1 0-16,-22 0 0,22 0 15,-1 21-15,-21-21 0,22 0 0,-22 0 0,1 0 16,20 0-16,-21 0 0,1 0 15,-1 0-15,22 0 0,-22 0 0,0 0 16,22 0-16,-22 0 0,0 0 16,22 0-16,-22 0 0,1 0 0,20 0 15,-21 0-15,22 0 0,-22 0 0,1 0 16,20 0-16,-21 0 0,1 0 0,-1 0 16,0 0-16,1 0 0,20 0 0,-20 0 15,-1 0-15,21 0 0,-20 0 16,20 0-16,1 0 0,-22 0 0,22 0 15,-1 0-15,-21 0 0,22 0 0,-22 0 16,22 0-16,-22 0 0,22 0 0,-22 0 16,0 0-16,1 0 15,20 0-15,-21 0 0,1 0 0,-1 0 16,22 0-16,-22 0 0,21 0 0,1 0 16,-22 0-16,22 0 0,-1 0 0,1 0 15,-1 0-15,1 0 0,-1 0 0,1 0 16,-1 0-16,1 0 0,-1 0 15,22 0-15,-22 0 0,1 0 0,21 0 16,-22 0-16,22 0 0,-1 0 0,-20 0 16,21 0-16,-22 0 0,22 0 0,-22 0 15,22 0-15,-22 21 0,22-21 0,-21 0 16,20 0-16,1 0 16,0 0-16,-1 0 0,-20 0 0,20 0 15,1 0-15,0 0 0,-1 0 0,-20 0 16,21 0-16,-22 0 0,22 0 0,-22 0 15,22 0-15,0 0 0,-1 21 0,-20-21 16,20 0-16,1 0 0,0 0 0,-22 0 16,22 0-16,0 0 0,-22 0 0,22 0 15,-22 0-15,22 0 0,0 21 16,-1-21-16,1 0 0,0 0 0,-1 0 16,1 0-16,0 0 0,-1 0 15,-20 0-15,20 0 0,1 0 0,-21 0 16,20 0-16,1 0 0,-22 0 0,22 0 0,0 21 15,-1-21-15,1 0 0,-21 0 16,20 0-16,1 0 0,-22 0 0,22 0 16,-21 0-16,20 0 0,-20 0 15,20 0-15,1 0 0,0 0 0,-1 0 16,1 0-16,0 22 0,-22-22 0,22 0 16,-22 0-16,22 0 0,0 0 0,-22 0 15,1 0-15,20 0 0,-20 21 0,21-21 16,-22 0-16,22 0 0,-22 0 0,22 0 15,-22 21-15,1-21 0,-22 0 0,22 0 16,-22 0-16,0 0 0,1 0 0,-1 0 16,-21 0-16,0 0 15,1 0-15,-1 0 0,0 0 0,0 0 16,0 0-16,0 0 16,1 0-1,-1 0-15,0 0 16,0 0-16,0 0 15,0 0-15,1 21 0,-1-21 16,0 0-16,0 0 0,0 0 16,0 0-16,1 0 0,-1 0 15,0 21-15,21-21 0,-21 0 0,1 0 16,-1 0-16,21 0 0,-21 0 0,0 0 16,22 21-16,-22-21 0,0 0 15,0 0-15,0 0 0,1 0 0,-1 0 16,0 0-16,0 0 15,0 0-15,-42 0 79,0 0-64,0 0 1,0 0-1,21-21 64,0 0-64,0 0-15,0 0 16,0 0-16,0-1 15,0 1-15,0 0 0,0 0 16,21 0-16,0 0 0,-21-22 16,0 22-16,0 0 0,21 0 0,-21 0 15,21-1-15,0 1 0,-21-21 16,0 21-16,22 0 0,-1-1 0,0 1 16,-21-21-16,21 21 0,0 0 15,-21-1-15,21 1 0,-21 0 16,22 21-16,-22 21 31,-22 0-15,1-21-16,0 0 0,21 22 15,-21-22-15,0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1:13:04.33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 741 0,'-21'-21'15,"0"21"-15,0 0 0,0 0 16,-1 0 0,1 0-16,0 0 15,21-21-15,-21 21 16,42 0 15,0 0-31,22 0 0,-22 0 16,42 0-16,-20 0 0,20 0 0,22 0 15,-22 0-15,22 0 0,-22 0 16,22 0-16,-21 0 0,20 0 0,-20 0 16,-1-22-16,1 22 0,-22 0 0,0 0 15,1 0-15,-22 0 0,21 0 16,-21 0-16,1 0 0,-44 0 47,1 0-47,0 0 0,0 0 15,0 0-15,-22 0 0,1 0 16,21 0-16,-21 22 0,-1-22 16</inkml:trace>
  <inkml:trace contextRef="#ctx0" brushRef="#br0" timeOffset="348.1">2688 783 0,'0'21'62,"-21"1"-62,21-1 16,0 0-16,0 21 0,0-21 0,-21 22 16,21-1-16,-21 0 0,21 1 15,0-1-15,0 0 0,-22 1 0,1-1 16,21 22-16,-21-22 0,21 0 0,0 1 15,0-22-15,0 21 0,-21 0 16,21 1-16,0-22 0,0 0 0,0 0 16,0 0-16,0 1 0,0-1 15,21-21 17,-21-21-32,0-1 15,21 1-15,0 0 0,1 0 16,-1 0-16,-21 0 0,21-1 15,0 1-15</inkml:trace>
  <inkml:trace contextRef="#ctx0" brushRef="#br0" timeOffset="963.09">2942 1270 0,'0'0'0,"42"-21"16,-42 42 15,0 0-31,0 0 0,0 1 0,0-1 15,0 0-15,0 0 0,0 0 16,0 0-16,0 1 0,0-1 16,0 0-16,0 0 0,0 0 15,0 0-15,0 1 0,22-22 16,-1 0-16,0 0 16,0 0-16,0 0 0,0 0 0,1-22 15,20 22-15,-21-21 0,0 0 0,0 21 16,1-21-16,-1 0 0,0 0 0,0 21 15,0-22-15,0 1 16,-21 0-16,0 0 0,22 0 0,-22 0 0,21-1 16,-21 1-16,0 0 15,0 42 17,0 0-17,0 1-15,-21-1 0,21 0 16,-22 0-16,22 0 0,0 0 0,0 1 15,0 20-15,0-21 0,-21 21 16,21 1-16,0-1 0,0 0 0,0 1 16,0-1-16,0 0 0,0 1 0,0-1 15,0 22-15,0-22 0,0 0 0,0 1 16,0-1-16,0 0 0,0-21 16,-21 22-16,21-22 0,-21 21 0,0-21 15,0 1-15,21-1 0,-22 0 16,1 0-16,0-21 0,-21 21 0,21-21 15,-1 0-15,-20 0 0,21 0 0,-21 0 16,20 0-16,-20 0 0,0 0 16,21-21-16,-22 0 0,22 21 0,0-21 15,0 21-15,0-21 0,-1 21 0,22-22 16,-21 22-16,21-21 0,0 0 16,0 0-1,21 0-15,1 0 0,-1 21 16,0-22-16,0 1 0</inkml:trace>
  <inkml:trace contextRef="#ctx0" brushRef="#br0" timeOffset="1335.87">3725 1355 0,'0'0'0,"0"-21"16,0 42 0,0 0-1,0 21-15,-21-21 16,21 1-16,0 20 0,0 0 16,0 1-16,0 20 0,-21-21 0,21 1 15,-21 20-15,21-20 0,0-1 0,-21 0 16,21 22-16,-22-43 0,22 21 0,0 1 15,-21-1-15,0-21 0,21 0 0,-21 22 16,21-22-16,0 0 16,0 0-16,-21 0 15,21-42 17,0 0-32,21 0 0,-21 0 15,0-1-15,0 1 0,21 0 16,0-21-16,0 21 0</inkml:trace>
  <inkml:trace contextRef="#ctx0" brushRef="#br0" timeOffset="1652.22">3704 1545 0,'0'0'16,"0"-21"-16,0 0 0,0 0 0,0 0 16,0-1-16,21 22 0,0-21 15,1 21-15,-22-21 0,21 21 16,21-21-16,-21 21 0,0-21 15,1 21-15,20 0 0,-21 0 0,0 0 16,0 0-16,22 0 0,-22 0 0,-21 21 16,21 0-16,-21 0 0,21 0 0,-21 1 15,0-1-15,0 0 16,-21 0-16,0 0 0,0 0 0,0 1 16,-1-1-16,1 0 0,0 0 0,0-21 15,0 21-15,0 0 0,-1-21 0,1 0 16,0 22-16,0-22 15,42 0 17,-21-22-17,21 1-15,0 21 0,-21-21 0</inkml:trace>
  <inkml:trace contextRef="#ctx0" brushRef="#br0" timeOffset="2055.98">4170 1545 0,'21'0'0,"0"0"16,0 0-16,0 0 15,1 0-15,20-21 0,-21 21 16,0 0-16,22-21 0,-22 0 0,21 21 16,-21-21-16,22-1 0,-22 22 15,0-21-15,0 21 0,0-21 16,0 0-16,-21 0 0,0 0 15,0-1 1,-21 22-16,0 0 16,0 0-16,0 0 0,0 0 15,-1 0-15,1 22 0,0-1 0,0 0 16,0 0-16,0 0 0,-1 0 0,1 1 16,21 20-16,0-21 0,0 21 0,-21-20 15,21-1-15,0 21 0,0-21 16,0 0-16,0 1 0,0-1 15,0 0-15,21 0 0,0-21 0,1 0 16,-1 21-16,0-21 0,0 0 0,0 0 16,0 0-16,1 0 0,-1 0 0,0 0 15,0 0-15,0-21 0,0 0 0,1 21 16,-1-21-16,0 21 0,0-21 16,-21-1-16,21 1 0</inkml:trace>
  <inkml:trace contextRef="#ctx0" brushRef="#br0" timeOffset="3924.05">11515 1482 0,'0'0'0,"21"-21"15,0 21 1,0-22-16,-21 1 0,21 21 0,0-21 16,1 21-16,-1-21 0,0 0 0,21 0 15,-21-1-15,1 22 0,-1-21 0,0 0 16,0 0-16,0 0 0,-21 0 16,0-1-16,0 1 0,0 0 0,0 0 15,0 0-15,-21 21 0,0-21 0,0 21 16,-22 0-16,22 0 0,-21 0 0,0 0 15,20 0-15,-20 0 0,0 0 16,-1 21-16,1 0 0,21 0 0,-21 0 16,-1 0-16,22 1 0,0 20 15,0-21-15,0 0 0,21 0 0,0 1 16,0-1-16,0 0 0,0 0 16,21 0-16,0 0 0,21 1 0,-21-1 15,1 0-15,20 0 0,-21 0 0,21 0 16,1 1-16,-22-1 0,21 0 0,-21 0 15,22 0-15,-22 0 0,0 22 0,0-22 16,-21 0-16,0 0 0,0 0 16,0 1-16,0-1 0,-42 0 0,21-21 15,0 21-15,-22 0 0,1-21 0,21 0 16,-22 21-16,1-21 0,0 0 0,-1 0 16,1 0-16,0 0 0,21 0 15,-22-21-15,22 21 0,0-21 16,-21 0-16,20 0 0,1 0 15,0-1-15,0 1 0,21 0 0,0 0 16,0 0-16,-21 0 0,21-1 0,0 1 16,0 0-16,0 0 0,21 21 15,0 0-15,0 0 16,0 0-16,22 0 0,-22 0 0,21 0 16</inkml:trace>
  <inkml:trace contextRef="#ctx0" brushRef="#br0" timeOffset="4187.93">12001 1588 0,'0'21'31,"0"0"-31,-21-21 0,21 21 16,0 0-16,0 0 0,-21 1 15,21-1-15,0 0 0,-21 0 16,21 0-16,0 0 0,0 1 16,0-1-16,0 0 15,0-42 17</inkml:trace>
  <inkml:trace contextRef="#ctx0" brushRef="#br0" timeOffset="4427.8">12171 1376 0,'0'0'0,"0"-21"16,-21 21-1,42 0 48</inkml:trace>
  <inkml:trace contextRef="#ctx0" brushRef="#br0" timeOffset="5148.39">12531 1524 0,'0'21'0,"-22"0"31,22 1-15,22-22-1,-22 21-15,21-21 16,0 0-16,0 0 0,0 0 0,0 0 16,22 0-16,-22 0 0,0 0 15,0-21-15,22 21 0,-22-22 0,0 22 16,0 0-16,0-21 0,0 21 0,1 0 15,-1-21-15,-21 0 16,-21 21 0,-1 0-1,1 0-15,0 0 0,0 21 16,0-21-16,0 21 0,-1 0 16,1 1-16,-21-1 0,21 21 0,0-21 15,-1 0-15,1 22 0,0-22 0,-21 21 16,21-21-16,-1 1 0,1-1 15,0 21-15,21-21 0,-21 0 0,0 1 16,21-1 0,21-42 15,0-1-15,-21 1-16,0 0 0,21 21 0,0-21 15,-21 0-15,22 0 0,-22-1 0,0 1 16,21 21-16,-21-21 0,21 21 15,0 0-15,0 0 16,0 21 0,-21 0-16,0 1 15,0-1-15,22 0 0,-1 0 16,-21 0-16,0 0 0,21-21 16,0 22-16,0-22 0,0 21 15,1-21 1,-1 0-16,0 0 15,0 0-15,0 0 0,-21-21 16,21 21-16,-21-22 16,22 22-16,-22-21 0,0 0 0,21 0 15,0 0-15</inkml:trace>
  <inkml:trace contextRef="#ctx0" brushRef="#br0" timeOffset="5628.15">13250 1757 0,'0'0'0,"21"0"15,1 0-15,-1 0 16,0 0-16,0-21 16,0 21-16,0-21 0,1 21 15,-1 0-15,0-22 0,0 1 0,0 21 16,-21-21-16,21 21 0,1-21 0,-1 0 15,-21 0-15,0-1 16,0 1-16,0 0 0,0 0 16,0 0-1,-21 21-15,-1 0 0,1 0 16,0 0-16,0 0 0,0 21 0,0-21 16,-1 21-16,1 0 0,0 0 15,21 1-15,-21-1 0,0 0 0,0 21 16,-1-21-16,22 1 0,0-1 15,-21 0-15,21 21 0,0-21 0,-21 1 16,21-1-16,0 0 0,0 0 16,0 0-16,21 0 15,0-21-15,1 0 16,-1 0-16,0 0 0,0 0 16,0 0-16,0 0 0,1 0 15,-1 0-15,0 0 16,-21-21 15</inkml:trace>
  <inkml:trace contextRef="#ctx0" brushRef="#br0" timeOffset="5803.58">13462 1969 0,'0'0'0</inkml:trace>
  <inkml:trace contextRef="#ctx0" brushRef="#br0" timeOffset="6815.34">21548 1164 0,'21'0'16,"-21"-21"-16,21 21 15,-21 21 1,0 22 0,0-22-16,-21 0 0,0 21 0,21 1 15,0-1-15,-22 0 0,1 1 16,0-1-16,0 0 0,21 22 0,-21-22 15,0 0-15,21 1 0,-22-1 0,1-21 16,21 22-16,0-1 0,-21-21 16,0 0-16,21 0 0,-21 1 0,21-1 15,0 0-15,0-42 32,21 0-17</inkml:trace>
  <inkml:trace contextRef="#ctx0" brushRef="#br0" timeOffset="7280.07">21378 1439 0,'0'-42'0,"0"84"0,0-105 0,0 21 16,0-1-16,21 1 0,1 0 16,-22 20-16,21-20 0,21 21 0,-21 0 15,0 0-15,22-1 0,-1 1 16,0 21-16,1 0 0,-1 0 0,0 0 15,1 21-15,-1 1 0,0-1 16,1 0-16,-1 21 0,-21-21 0,22 22 16,-43-1-16,0-21 0,0 22 0,0-1 15,0 0-15,-22-21 0,1 22 16,-21-22-16,21 21 0,-43-21 0,22 1 16,0-1-16,-22 0 0,22 0 0,-1-21 15,-20 21-15,42-21 0,-22 21 0,22-21 16,-21 0-16,21 0 0,0 0 15,21-21 1,0 0-16,0 0 16,21 21-1,0 21 1,0 0-16,0 0 0,-21 1 16,21-1-16,1 0 0,-1 0 0,-21 0 15,21 22-15,0-22 0,0 0 0,-21 0 16,21 0-16,1 0 0,-22 1 15,21-1-15,0 0 0,0 0 16,0-21-16,0 0 0,1 0 16,-1 0-16,0 0 0,0 0 0,0 0 15,0 0-15</inkml:trace>
  <inkml:trace contextRef="#ctx0" brushRef="#br0" timeOffset="7730.83">22288 1651 0,'0'0'0,"0"-21"0,0 0 16,0 0-16,-21 21 15,0 0-15,0 0 0,0 0 0,0 0 16,-1 21-16,1-21 0,-21 21 0,21 0 16,0 0-16,-1 22 0,1-22 15,0 0-15,0 21 0,0-21 0,21 1 16,0-1-16,-21 0 0,21 0 0,0 0 15,0 0-15,0 1 0,0-1 16,21-21 0,0 0-16,0 0 0,0 0 15,0 0-15,1 0 0,-1-21 0,0 21 16,0-22-16,0 1 0,0 0 0,1 21 16,-1-21-16,0 0 0,0-22 15,0 22-15,-21 0 0,0 0 0,0 0 16,0 0-16,21-1 0,-21 44 31,0-1-15,0 0-16,-21 0 0,21 0 0,0 0 15,0 1-15,0-1 0,0 0 16,0 0-16,0 0 0,0 0 16,0 1-16,21-22 0,1 0 15,-22 21-15,21-21 0,0 0 16,0 0-16,0 0 0,0 0 15,1 0-15,20-21 0</inkml:trace>
  <inkml:trace contextRef="#ctx0" brushRef="#br0" timeOffset="8199.57">22733 1672 0,'0'0'16,"0"-21"-16,0 42 31,-21 0-31,21 1 0,0-1 15,0 0-15,-21 0 0,21 0 0,-22 0 16,22 1-16,-21-1 0,21 0 0,-21 0 16,21 0-16,0 0 0,0 1 15,-21-22-15,21 21 0,-21-21 16,21 21-16,0-42 31,0 0-15,0-1-1,0 1-15,0 0 0,0 0 0,0 0 16,0 0-16,21-1 0,0 1 0,0-21 16,22 21-16,-22-22 0,21 22 15,-21 0-15,22 0 0,-1 0 0,0 0 16,-21 21-16,22 0 0,-1 0 0,-21 0 16,0 21-16,22 0 0,-43 0 0,21 0 15,0 0-15,0 22 0,-21-22 16,0 21-16,0-21 0,0 1 0,0-1 15,0 0-15,0 0 0,-21 0 0,0 0 16,0 1-16,0-1 0,-1-21 16,22 21-16,-21-21 0,0 0 0,0 21 15,0-21-15,42 0 47,0 0-47,0-21 0,22 21 0</inkml:trace>
  <inkml:trace contextRef="#ctx0" brushRef="#br0" timeOffset="8817.78">23770 1672 0,'0'0'0,"0"-21"0,0 0 0,0 0 15,0 0-15,0-1 0,-21 22 16,0 0-16,0 0 0,-1 0 15,-20 22-15,21-22 0,0 21 0,0 0 16,-22 0-16,22 21 0,0-20 16,0-1-16,0 21 0,-1-21 0,1 0 15,0 1-15,0-1 0,21 21 0,0-21 16,0 0-16,0 1 0,0-1 16,21-21-1,0 0-15,22 0 0,-22 0 0,0 0 16,0 0-16,0 0 0,0-21 0,1 21 15,20-22-15,-21 1 0,0 21 16,-21-21-16,21 0 0,1 0 0,-1 0 16,-21-1-16,0 1 0,21 0 15,-21 0-15,21 0 0,-21 0 16,0 42 15,-21 0-31,0 0 0,0 0 16,21 22-16,-22-22 0,1 21 0,0-21 15,21 22-15,-21-22 0,0 21 0,21 0 16,-21 1-16,-1-1 0,22 0 16,-21 1-16,21-1 0,0 0 0,-21 1 15,21 20-15,-21-20 0,21-1 16,0 0-16,0 1 0,-21-1 0,21 0 16,-21-21-16,21 1 0,0-1 0,0 0 15,-22 0-15,1 0 0,0-21 0,0 0 16,0 0-16,0 0 0,-1 0 15,1 0-15,0-21 0,0 21 16,0-21-16,0 0 0,-1 0 16,-20 21-16,42-22 0,-21 1 0,0 0 15,21 0-15,-21 0 0,21 0 0,0-1 16,0 1-16,0 0 0,0 0 0,0 0 16,21 0-16,0-1 0,0 1 0,21 0 15</inkml:trace>
  <inkml:trace contextRef="#ctx0" brushRef="#br0" timeOffset="9231.6">23982 1842 0,'0'-22'15,"21"22"1,0-21-16,0 21 0,0 0 15,1 0-15,-1 0 16,0-21-16,0 21 0,21-21 0,-20 21 16,-1-21-16,0 21 0,0-21 0,0-1 15,0 22-15,-21-21 0,0 0 0,0 0 16,0 0-16,-21 0 16,0 21-16,0 0 15,0 0-15,-22 0 0,22 21 0,-21 0 16,21 0-16,-22 21 0,22-20 0,-21 20 15,21-21-15,0 21 0,-1 1 16,1-22-16,21 0 0,0 21 0,0-20 16,0-1-16,0 0 0,0 0 0,21 0 15,1-21-15,20 21 0,-21 1 16,0-22-16,22 0 0,-1 0 0,-21 0 16,21 0-16,-20 0 0,20 0 15,-21 0-15,0 0 0,22 0 0,-22-22 16,0 1-16,0 0 15,0 0-15</inkml:trace>
  <inkml:trace contextRef="#ctx0" brushRef="#br0" timeOffset="10459.4">2730 2074 0,'-21'0'0,"42"0"0,-84 0 15,42 0-15,-22-21 0,22 21 0,-21 0 16,21 0-16,0 0 0,-1 0 16,1 0-16,0 0 0,0 0 15,42 21 1,0-21-1,22 0-15,-1 0 0,-21 22 0,43-22 16,-22 21-16,21-21 0,-20 0 0,20 0 16,1 0-16,-1 0 0,22 0 15,-22 0-15,22 0 0,0 0 0,-1 0 16,22 0-16,-21 0 0,21 0 16,-22 0-16,1 0 0,0 0 0,-1 21 15,-20-21-15,-1 0 0,1 0 16,-1 0-16,-20 0 0,-22 0 0,21 0 15,-21 0-15,1 0 0,-1 0 0,0 0 16,0 0 0,0 0-1,0 0 48</inkml:trace>
  <inkml:trace contextRef="#ctx0" brushRef="#br0" timeOffset="11311.85">11070 2350 0,'0'0'0,"-21"0"15,-43-43-15,43 43 16,0 0-16,0 0 0,0-21 16,0 21-16,-1 0 15,44 0 17,-1 0-17,0 0-15,21 21 0,1-21 0,20 0 16,1 0-16,-1 0 0,1 21 15,-1-21-15,1 0 0,20 0 0,-20 0 16,20 22-16,1-22 0,0 0 0,-1 0 16,1 21-16,0-21 0,-1 0 0,22 0 15,-21 0-15,0 0 16,-22 0-16,22 0 0,-22 0 0,1 0 16,-1 0-16,-20 0 0,-1 0 0,0 0 15,-21 0-15,1 0 0,-1 0 0,0 0 16,0 0-16,0 0 47,-21 21-16,21-21 0</inkml:trace>
  <inkml:trace contextRef="#ctx0" brushRef="#br0" timeOffset="12259.65">21759 2328 0,'-21'0'0,"-21"0"16,21 0-16,-1 0 15,1 0-15,0 0 16,0 0-16,0 0 15,42 0 17,0 0-32,21 0 0,1 0 15,-1 22-15,22-22 0,-1 21 0,1-21 16,-1 0-16,22 21 0,21-21 0,-1 21 16,22-21-16,22 21 0,-22 0 15,21-21-15,0 22 0,0-1 0,0 0 16,0 0-16,-21-21 0,0 21 0,0-21 15,-21 21-15,0-21 0,-42 22 16,20-22-16,-20 0 0,-22 0 0,0 0 16,1 0-16,-22 0 0,0 0 0,0 0 15,0 0-15,1 0 32,-22 21 14,0 0-46,-22-21 16,1 0-16,21 21 0,-21-21 16,0 0-16,-21 0 0</inkml:trace>
  <inkml:trace contextRef="#ctx0" brushRef="#br1" timeOffset="18767.74">931 3048 0,'0'0'0,"0"-21"0,0 0 15,0 0-15,0-1 16,0 1-16,21 21 0,-21-21 16,0 42 15,0 0-31,0 1 15,0-1-15,0 21 0,0-21 16,0 22-16,0-1 0,0 0 0,0 1 16,0 20-16,0-21 0,0 1 15,0 20-15,0-20 0,-21-1 16,21 0-16,-21-21 0,21 22 0,0-22 16,0 21-16,0-21 0,0 1 0,0-1 15,0-42 48,0-1-63,0 1 0,0 0 15</inkml:trace>
  <inkml:trace contextRef="#ctx0" brushRef="#br1" timeOffset="19112.11">1355 3408 0,'0'0'0,"0"21"0,0 0 0,0 0 31,21-21-15,0 0-1,0 0-15,0 0 16,-21-21-16,21 21 0,-21-21 15,0 0-15,0 0 16,0 0 0,-21 21-1,0 0-15,0 0 16,0 21-16,0-21 16,21 21-16,-22-21 0,22 21 15,0 0 1,22-21-1,-1 0 1</inkml:trace>
  <inkml:trace contextRef="#ctx0" brushRef="#br1" timeOffset="19848.2">2540 3006 0,'0'0'0,"21"-43"15,-21 22-15,21 0 16,-21 42 31,0 0-47,0 1 0,0 20 16,0-21-16,0 21 0,0 1 15,0-1-15,0 0 0,0 1 0,0-1 16,-21 0-16,21 1 0,-21-1 15,21 0-15,0 1 0,0-1 0,-21-21 16,21 22-16,-21-22 0,21 0 16,-22 0-16,22 0 0,-21 0 0,21-42 47,0 0-47,0 0 15,0 0-15,0 0 0,0-1 0,0 1 16,0 0-16,0-21 0,21 21 15,1-22-15,-1 22 0,0-21 16,0 21-16,0-1 0,0 1 0,1 0 0,-1 0 16,21 21-16,-21 0 15,0 0-15,1 0 0,20 0 0,-21 0 16,0 21-16,0-21 0,1 21 0,-1 0 16,0 1-16,-21 20 0,21-21 0,-21 0 15,0 0-15,0 1 0,0-1 16,0 0-16,-21 0 0,0 0 0,0 0 15,-1 1-15,1-22 0,-21 21 0,21 0 16,0-21-16,-22 0 0,22 21 16,0-21-16,0 0 0,0 0 15,-1 0-15,1 0 0,0 0 0,0 0 16,21-21 15,21 0-15,0 21-16,0-21 0,1 21 15,-1-22-15</inkml:trace>
  <inkml:trace contextRef="#ctx0" brushRef="#br1" timeOffset="20501.82">3175 3239 0,'0'-22'16,"0"44"15,0-1-31,0 0 0,0 0 16,0 0-16,0 0 0,-21 22 15,21-22-15,0 0 0,0 0 0,0 0 16,0 1-16,0-1 0,0 0 16,0 0-16,21-21 15,0 0-15,0 0 16,0 0-16,1 0 0,20 0 15,-21-21-15,0 0 0,0 21 0,22-21 16,-22-1-16,0 1 0,0 0 16,0 0-16,22 0 0,-22 0 0,0-1 15,0 1-15,-21 0 0,21 0 16,1 0-16,-22 0 0,0-1 16,0 1-16,0 42 31,0 1-16,0-1-15,0 0 0,0 21 16,0-21-16,-22 1 0,22 20 0,0 0 16,0-21-16,0 22 0,0-1 0,0 0 15,0 1-15,0-1 16,0 0-16,0 1 0,22 20 0,-22-20 0,0 20 16,0-21-16,0 22 0,21-22 15,-21 22-15,0-22 0,0 0 0,0-20 16,0 20-16,0-21 0,0 0 15,0 0-15,-21 1 0,-1-1 0,1-21 16,0 0-16,0 0 0,0 0 0,0 0 16,-1 0-16,-20 0 0,0 0 0,21 0 15,-22 0-15,1 0 0,0 0 0,-1-21 16,1-1-16,0 22 0,20-21 16,-20 21-16,21-21 0,0 21 0,0-21 15,21 0-15,0 0 0,0-1 16,0 1-16,0 0 15,0 0-15,21-21 16,0 20-16,0 1 0,0-21 0,0 21 16</inkml:trace>
  <inkml:trace contextRef="#ctx0" brushRef="#br1" timeOffset="20852.62">4085 2858 0,'0'0'0,"0"-22"15,0 1-15,0 0 16,0 42 0,0 0-16,0 1 15,0-1-15,0 21 0,0-21 0,0 22 16,0-1-16,0-21 0,0 21 15,0 1-15,0 20 0,-21-20 0,21-1 16,0 0-16,0 1 0,0-22 0,0 21 16,-21-21-16,21 22 0,0-22 0,-21 0 15,21 0-15,0 0 16,0 0-16,0-42 31,21 0-15,0 21-16,-21-21 0,21 0 0,-21 0 15,21-1-15,0-20 0</inkml:trace>
  <inkml:trace contextRef="#ctx0" brushRef="#br1" timeOffset="21284.45">4381 3260 0,'22'0'15,"-22"21"1,21-21-16,0 0 15,0 0-15,0 0 0,0 0 16,1 0-16,-1 0 16,0 0-16,0 0 15,0-21-15,-21 0 16,0-1-16,0 1 0,0 0 16,0 0-16,0 0 0,0 0 15,-21 21 1,0 0-16,0 0 0,0 0 15,-1 0-15,1 0 0,0 21 16,0 0-16,21 0 0,-21 0 16,0 0-16,21 22 0,-22-22 0,22 0 15,0 21-15,0-20 0,0 20 0,0-21 16,0 0-16,0 0 0,0 1 16,0-1-16,22 0 0,-1-21 0,0 21 15,0-21-15,0 0 0,0 0 16,22 0-16,-22 0 0,0 0 0,0-21 15,22 21-15,-22-21 0,0 21 0,0-21 16,0-1-16,0 22 0,1-21 16,-22 0-16,0 0 0,21 21 0,-21-21 15,0 0-15,0-1 0,0 1 0,0 0 16</inkml:trace>
  <inkml:trace contextRef="#ctx0" brushRef="#br1" timeOffset="21636.09">4127 2900 0,'22'0'31,"-1"-21"-16,0 21-15,0 0 0,21 0 0,-20-21 16,-1 21-16,21 0 0,0 0 0,-20 0 16,20-22-16,0 22 0,1 0 0,-22 0 15,21 0-15,-21 0 0,0 0 16,22-21-16,-22 21 0,0 0 16,0 0-16,-21-21 46,0 0-30,-21 21-16,21-21 16</inkml:trace>
  <inkml:trace contextRef="#ctx0" brushRef="#br1" timeOffset="25612.82">10520 3196 0,'0'0'0,"0"21"0,0 1 16,-21-22-16,21 21 15,21-21 32,-21-21-47,21 21 0,-21-22 0,21 1 16,0 0-16,-21 0 15,21 0-15,1 0 16,-22-1-16,21 22 0,-21-21 0,0 0 16,0 0-16,21 0 15,-21 0-15,0 42 47,0 0-47,0 0 16,0 0-16,0 0 0,0 1 0,0-1 15,0 21-15,0-21 0,0 22 16,0-1-16,0-21 0,0 21 0,0-20 16,0 20-16,0-21 0,0 21 0,0-20 15,0-1-15,-21 21 0,21-21 16,0 0-16,0 1 0,0-1 16,0 0 15,-21-21-31,-1 0 15,1 0-15,0 0 0,0 0 0,0 0 16,-22 0-16,1 0 0,0 0 0,-1 0 16,1 0-16,21 21 0,-21-21 15,-1 0-15,22 0 0,0 0 0,0 0 16,0 0-16,-1 0 0,22 21 16,22-21-1,-1 0-15,0 0 0,21 0 16,-21 0-16,22 0 0,-22 0 0,21 0 15,1 0-15,-1 0 0,-21 0 16,21 0-16,1 0 0,-22 0 0,21 0 16,1 0-16,-22 0 0,0 0 0,21-21 15,-21 21-15,1 0 16,-22-21 15,0 0 0,21 21-31,0 0 0,-21-21 16</inkml:trace>
  <inkml:trace contextRef="#ctx0" brushRef="#br1" timeOffset="26139.51">11451 2942 0,'0'0'0,"-21"-21"16,21 0-16,-21 21 0,21 21 31,0 0-31,0 0 16,0 1-16,0 20 0,0-21 0,0 21 0,0-20 15,0 20-15,0 0 16,0 1-16,0-1 0,0-21 0,-21 21 15,21 1-15,0-1 0,-22-21 0,22 22 16,0-22-16,-21 0 0,21 0 0,0 0 16,0 0-16,0 1 0,-21-1 15,0-21 17,21-21-32,0-1 15,0 1-15,0 0 16,0 0-16,0 0 0,21 0 15,0-22-15,-21 22 0,21 0 0,1 0 16,-1 0-16,0-1 0,0 1 16,-21 0-16,42 0 0,-20 0 0,-1 21 15,0 0-15,0 0 0,0 0 0,0 0 16,1 0-16,-1 21 0,0 0 16,0 0-16,0 0 0,-21 1 15,0-1-15,0 0 0,0 0 0,0 0 16,0 0-16,0 1 0,-21-1 15,0 0-15,0 0 0,0-21 0,-1 21 16,1 0-16,0-21 0,0 22 16,0-22-16,0 0 0</inkml:trace>
  <inkml:trace contextRef="#ctx0" brushRef="#br1" timeOffset="26239.46">11388 3641 0,'0'0'0,"0"-21"62,21 21-46,0-22-16</inkml:trace>
  <inkml:trace contextRef="#ctx0" brushRef="#br1" timeOffset="26940.88">12192 3196 0,'0'-21'16,"-21"0"-16,0 21 16,-1 0-16,1 21 15,0 0-15,21 0 16,-21 1-16,21-1 0,0 0 0,0 21 16,-21-21-16,21 1 0,0-1 15,0 21-15,0-21 0,0 0 0,0 1 16,0-1-16,0 0 15,21-21-15,0 0 0,0 0 16,0 0-16,1 0 0,-1 0 0,21 0 16,-21 0-16,0 0 0,1-21 15,20 0-15,-21-1 0,0 22 0,0-21 16,1 0-16,-1 0 0,0 0 0,0-22 16,-21 22-16,21 0 0,-21 0 0,21 0 15,-21 0-15,0-1 0,0 1 16,0 0-16,0 42 31,0 0-15,0 1-16,0-1 15,-21 21-15,21-21 0,0 0 0,0 22 16,-21-22-16,21 0 0,-21 21 16,21-20-16,-21 20 0,21-21 0,0 21 15,0-20-15,0 20 0,0-21 0,0 21 16,0 1-16,0-1 0,0 0 0,0 1 15,0-1-15,0 0 0,0 22 0,0-22 16,0 1-16,0 20 0,0-21 0,0 1 16,0-1-16,0 0 0,-21-20 0,-1-1 15,1 0-15,0 0 0,0 0 16,0 0-16,0-21 0,-1 0 16,1 0-16,0 0 0,0 0 0,-21 0 15,20 0-15,1 0 0,0 0 0,-21-21 16,21 0-16,-1 21 0,1 0 0,21-21 15,-21 21-15,0 0 0,21-21 0,-21 0 16,0-1-16,21 1 16,0 0-16,0 0 15,0 0-15,0 0 0,21-1 16,-21 1-16,21 0 16,0-21-16,0 21 0,22-22 0,-22 22 15</inkml:trace>
  <inkml:trace contextRef="#ctx0" brushRef="#br1" timeOffset="27288.67">12806 2900 0,'0'-21'0,"0"42"0,0-63 0,0 20 0,0 1 16,0 42 15,0 1-31,0-1 0,0 0 16,-21 21-16,21-21 0,0 22 15,0-22-15,0 21 0,0-21 16,0 22-16,-22-22 0,22 21 0,0-21 16,0 1-16,0 20 0,-21-21 0,21 0 15,0 0-15,0 1 0,0-1 0,0 0 16,0 0-16,0 0 15,21-21 17,1-21-17,-22 0-15,21 21 0,0-21 16,0 0-16,0-1 0</inkml:trace>
  <inkml:trace contextRef="#ctx0" brushRef="#br1" timeOffset="27743.42">13081 3175 0,'21'0'47,"0"0"-47,0 0 16,1 0-16,-1 0 16,0 0-16,0 0 0,0 0 15,0 0-15,1-21 16,-1 21-16,-21-21 15,0 0-15,21 21 0,-21-22 16,0 1-16,0 0 16,0 0-1,-21 21-15,0 0 16,-1 0-16,1 0 0,0 21 16,0-21-16,0 21 0,0 0 0,-1 1 15,1-1-15,0 0 0,21 0 0,0 0 16,-21 0-16,21 22 0,-21-22 0,21 0 15,0 0-15,0 0 0,0 1 0,0-1 16,0 0-16,21 0 16,0-21-16,0 21 0,0-21 15,1 0-15,-1 0 0,0 0 0,0 0 16,0 0-16,0 0 0,1 0 0,-1 0 16,0 0-16,0 0 0,0 0 0,0 0 15,1-21-15,-1 21 0,-21-21 0,21 0 16,-21 0-16,21-1 15,-21 1-15,0 0 0,0 0 0,0-21 16,21 20-16,-21 1 0</inkml:trace>
  <inkml:trace contextRef="#ctx0" brushRef="#br1" timeOffset="28283.65">12742 2858 0,'0'0'16,"-21"0"-16,0 0 0,21-22 15,42 22 1,-21 0-16,1-21 15,20 21-15,0 0 0,-21 0 0,22 0 16,20 0-16,-20-21 0,-1 21 0,0 0 16,1 0-16,-1 0 0,21 0 15,-20 0-15,-1 0 0,-21 0 0,22 0 16,-1 0-16,-21 0 0,0 0 0,0 0 16,-21-21-16,22 21 0,-1 0 15,-42 0 32,-1 0-31,1 21-1,0-21 1,0 21 0,0-21 15,0 0 0,-1 21-31,1-21 16,0 0-16,0 0 0,0 0 15,-22 0-15,22 0 16,0 0-16</inkml:trace>
  <inkml:trace contextRef="#ctx0" brushRef="#br1" timeOffset="30028.77">18119 3154 0,'-22'0'47,"1"0"-47,0 0 0,0 0 15,0 0-15,0 0 0,-1 0 16,1 0-16,42 0 31,22 0-31,-22 0 16,21 0-16,-21 0 0,22 0 15,-1 0-15,-21 0 0,22 0 0,-22 0 16,21 0-16,-21 0 0,0 0 0,1 0 16,-1 0-16,-21-21 78,0 0-63</inkml:trace>
  <inkml:trace contextRef="#ctx0" brushRef="#br1" timeOffset="30349.13">18817 2879 0,'0'-21'15,"0"-1"1,-21 22 0,21 22-1,0-1-15,-21 21 0,21-21 16,0 0-16,0 22 0,0-22 15,0 21-15,0-21 0,-21 22 0,21-1 16,0 0-16,-22 1 0,22-22 0,-21 21 16,21-21-16,-21 22 0,21-22 15,0 0-15,0 0 0,0 0 0,0 1 16,0-1-16,21-21 31,0-21-15,1-1-16,-1 1 15,0 0-15</inkml:trace>
  <inkml:trace contextRef="#ctx0" brushRef="#br1" timeOffset="30923.8">19219 3027 0,'0'0'0,"-21"0"0,0-21 16,0 0-16,21-1 15,0 1 1,0 0-16,0 0 16,21 21-16,0 0 0,0-21 15,0 21-15,1 0 0,-1 0 0,21 0 16,-21 0-16,0 0 0,1 0 16,20 0-16,-21 21 0,0 0 0,0-21 15,1 21-15,-22 22 0,21-22 0,-21 0 16,0 21-16,0-21 0,0 1 0,0 20 15,-21 0-15,-1-21 0,-20 22 16,21-22-16,-21 21 0,-1-21 16,1 1-16,0 20 0,-1-21 0,1 0 0,21-21 15,-22 21-15,22 1 0,0-22 16,0 0-16,0 0 0,0 0 16,-1 0-16,1-22 15,21 1-15,0 0 16,0 0-16,0 0 0,0 0 15,0-1-15,0 1 0,0 0 16,0 0-16,0 0 0,21 21 16,1 0-16,-1 0 0,0 0 15,0 21-15,0 0 16,0-21-16,1 21 0,-1 0 16,0 1-16,0-1 0,0 0 0,0 0 15,1 0-15,-22 0 0,21 1 0,0-22 16,-21 21-16,0 0 0,21-21 0,-21 21 15,21-21-15,0 21 16,1-21 0,-1 0-1,0 0 1,-21-21-16,21 21 0,0-21 0,22 0 16</inkml:trace>
  <inkml:trace contextRef="#ctx0" brushRef="#br1" timeOffset="31419.51">19939 3175 0,'0'0'0,"-21"-21"0,0-21 15,-1 42-15,1-22 16,21 1-16,0 0 0,0 0 0,0 0 16,0 0-16,0-1 15,0 1-15,21 21 0,1-21 16,-1 21-16,0 0 0,0 0 0,0 0 15,0 0-15,1 0 0,-1 0 0,0 21 16,0 0 0,0 1-16,-21 20 0,0-21 0,0 0 15,0 0-15,0 22 0,-42-22 16,21 21-16,0-21 0,-1 22 0,-20-22 16,0 0-16,-1 21 0,22-20 0,-21-1 15,21 21-15,0-21 0,-1 0 16,22 1-16,0-1 0,0 0 15,22-21-15,-1 21 0,0-21 16,21 0-16,-21 0 0,22 0 0,-22 0 16,21 0-16,-21 0 0,1 0 15,20-21-15,-21 0 0,0 21 0,-21-21 16,0-1-16,21 22 0,-21-21 16,0 0-16,0 0 0,0 0 0,0 0 15,0-1-15,-21 1 0,0 0 0,0 0 16,0 21-16,0 0 0,-1 0 15,1 0-15,0 0 0,0 0 0,0 0 16,0 0-16,-1 0 0,1 0 0,21 21 16,-21-21-16,21 21 0,0 0 15,21-21 1,0 0-16,1 0 0</inkml:trace>
  <inkml:trace contextRef="#ctx0" brushRef="#br1" timeOffset="31748.33">21209 2731 0,'-42'-22'15,"84"44"-15,-106-44 16,43 22-16,21 22 0,0-1 15,-21 0-15,0 0 0,21 21 0,-21-20 16,21 20-16,-21 0 0,-1 1 16,22-1-16,0-21 0,-21 21 0,0 1 15,0-1-15,21 0 0,-21 1 0,21-1 16,0-21-16,0 0 0,0 22 16,-21-22-16,21 0 0,0 0 15,21-21 1,0 0-16,0 0 15,0 0-15,0 0 0,1-21 16,-1 0-16,0 0 0,21 0 0</inkml:trace>
  <inkml:trace contextRef="#ctx0" brushRef="#br1" timeOffset="32084.13">21357 3090 0,'0'0'16,"0"-21"-16,-21 21 31,21 21-31,-21 1 0,0-1 15,21 0-15,0 0 0,-22 0 0,22 0 16,-21 1-16,21 20 0,0-21 0,0 0 16,0 0-16,0 1 0,21-1 15,-21 0-15,22-21 0,-1 0 16,0 0-16,0 0 0,0 0 0,0 0 16,1 0-16,-1 0 0,0-21 15,0 21-15,-21-21 0,21-1 16,-21 1-16,21 0 0,-21 0 15,22 0-15,-22-22 0,0 22 0,0 0 16,0 0-16,0 0 0,0 0 0,-22 21 16,1-22-16,0 22 0,0 0 0,21-21 15,-21 21-15,0 0 0,-1 0 16,1 0-16,0 0 0,0 0 16,0 0-16,0 0 0</inkml:trace>
  <inkml:trace contextRef="#ctx0" brushRef="#br1" timeOffset="32335.99">20955 2921 0,'21'0'15,"0"0"-15,0 0 16,1 0-16,20 0 0,-21 0 15,21 0-15,-20 0 0,20 0 0,0 0 16,1 0-16,-22 0 0,21 0 0,0 0 16,-20-21-16,20 21 0,-21 0 0,0 0 15,0 0 1</inkml:trace>
  <inkml:trace contextRef="#ctx0" brushRef="#br1" timeOffset="32687.83">22796 2858 0,'0'0'16,"0"-22"-16,-21 22 31,21 22-15,0 20-16,-21-21 0,21 0 15,-21 22-15,21-22 0,-21 21 0,21-21 16,0 22-16,0-1 0,-21 0 0,21 1 15,-22-22-15,22 21 0,-21-21 0,21 22 16,0-22-16,0 0 0,-21 0 16,21 0-16,0 0 0,-21-21 0,21 22 15,21-44 17,0 1-32,0 21 0,22-21 15</inkml:trace>
  <inkml:trace contextRef="#ctx0" brushRef="#br1" timeOffset="33259.54">23347 2985 0,'0'-22'16,"0"1"-16,0 0 15,0 0 1,21 0-16,-21 0 0,21 21 15,0-22-15,0 1 0,1 21 16,-1 0-16,0 0 0,0 0 16,0 0-16,0 21 15,-21 1-15,22-1 0,-22 0 16,0 0-16,0 21 0,0-20 0,0 20 16,0 0-16,0-21 0,-22 22 0,1-1 15,0 0-15,0-20 0,-21 20 16,20 0-16,1-21 0,-21 1 15,21-1-15,0 0 0,-22 0 0,22 0 16,0-21-16,-21 0 0,20 21 0,1-21 16,0 0-16,0 0 0,0 0 15,0 0-15,21-21 16,-22 21-16,22-21 0,0 0 0,0 0 16,0 0-16,0-1 0,22 1 0,-1 0 15,-21 0-15,21 0 0,0 0 16,0-1-16,0 1 0,1 21 15,-1 0-15,0 0 0,-21 21 16,21-21-16,0 22 0,-21-1 0,21 21 16,-21-21-16,0 0 0,22 1 15,-22-1-15,21 0 0,0 0 16,-21 0-16,0 0 0,21 1 0,0-22 16,-21 21-16,21 0 0,1-21 0,-1 0 15,0 0-15,0 0 16,0 0-16,0 0 0,1 0 15,-1 0-15,0-21 16,-21 0-16,21-1 0,0 1 16,0 0-16,1 0 0</inkml:trace>
  <inkml:trace contextRef="#ctx0" brushRef="#br1" timeOffset="33751.78">24088 2900 0,'21'0'15,"0"0"1,0 0-16,0 0 16,0 0-16,22 0 0,-22 0 15,0 0-15,0 0 0,0 0 0,22 0 16,-22 0-16,0 0 0,0 0 15,0 0-15,1 0 0,-1 0 16,-21-21-16,21 21 0,-21-21 16,21 21-16,-21-22 0,0 1 15,0 0-15,0 0 16,-21 42 15,21 0-31,-21 0 16,0 22-16,21-22 0,-22 0 15,1 21-15,0-20 0,21 20 0,0 0 16,-21-21-16,0 22 0,21-1 16,-21-21-16,21 22 0,-22-1 0,22-21 15,0 21-15,0-20 0,0-1 16,0 0-16,-21 0 0,21 0 0,0 0 16,0 1-1,0-44 32,0 1-47,0 0 16</inkml:trace>
  <inkml:trace contextRef="#ctx0" brushRef="#br1" timeOffset="34079.78">24045 3366 0,'0'0'15,"-21"0"-15,0 0 0,0 0 0,0 0 16,42 0 0,0 0-1,0 0-15,0 0 0,0 0 0,22 0 16,-22 0-16,21 0 0,-21 0 16,1 0-16,20 0 0,-21 0 0,0-22 15,0 22-15,1 0 0,-1 0 0,0 0 16,0 0-16,0-21 0,0 21 15,1 0 1,-44 0 62,1 0-78,0 0 16</inkml:trace>
  <inkml:trace contextRef="#ctx0" brushRef="#br1" timeOffset="65024.36">677 5736 0,'-21'0'31,"21"-21"0,0 0-15,0 0-16,0 0 0,0-1 16,0 1-1,21 0-15,0 21 0,-21-21 16,22 21-16,-22-21 0,21 21 15,0 0-15,-21-21 16,21 21 0,0 0-16,0 0 0,1 21 15,-1-21-15,-21 21 16,21 0-16,-21 0 0,0 0 0,21 1 16,-21-1-16,21 0 0,-21 21 0,0-21 15,0 22-15,0-1 0,0-21 16,0 22-16,0-1 0,0 0 0,0-21 15,-21 22-15,0-1 0,0 0 16,0-20-16,-1 20 0,1-21 16,0 21-16,-21-20 0,21-1 0,-22 21 15,22-21-15,0 0 0,-21 1 16,20-22-16,1 21 0,-21-21 0,21 0 16,0 0-16,-1 0 0,1 0 15,0-21-15,0 21 0,0-22 16,21 1-16,0 0 0,-21 0 15,-1 0-15,22 0 0,0-22 0,0 22 16,0 0-16,0 0 0,0 0 16,0-1-16,0 1 0,22 0 0,-1 21 15,0-21-15,21 21 0,-21 0 16,1 0-16,-1 0 16,0 0-16,0 21 0,0-21 0,0 21 15,1 0-15,-1-21 0,-21 22 16,0-1-16,21 0 0,0 0 0,0 0 15,-21 0-15,0 1 16,0-1-16,21-21 0,-21 21 16,0 0-16,22-21 0,-22 21 15,0 0 1,0 1-16,21-22 47,-21-22 0,0 1-32,21 0-15</inkml:trace>
  <inkml:trace contextRef="#ctx0" brushRef="#br1" timeOffset="65579.53">1270 6138 0,'21'0'78,"0"0"-78,-21-21 16,0 0 15,0 42 31,21-21-15,1 0-47,20 0 16</inkml:trace>
  <inkml:trace contextRef="#ctx0" brushRef="#br1" timeOffset="66287.66">2349 5906 0,'0'0'0,"0"-22"0,0 1 16,22 0-16,-1 21 16,0-21-16,0 0 0,0 21 0,0-21 15,1-1-15,-1 1 0,21 0 0,-21 0 16,0 0-16,-21 0 16,0-1-16,-21 22 15,0 0-15,-21 0 0,-1 0 16,1 22-16,0-1 0,-1 0 15,-20-21-15,21 21 0,-1 0 16,22 0-16,-21 1 0,21-1 0,21 0 16,0 0-16,0 0 0,0 0 15,0 1-15,0-1 0,0 0 16,21-21-16,0 21 0,0-21 16,0 21-16,22-21 0,-22 21 0,0-21 15,0 22-15,21-22 0,-20 21 0,-1-21 16,0 21-16,0 0 0,0-21 15,-21 21-15,0 0 0,0 1 16,0-1-16,-21 0 0,-21-21 0,21 21 16,-22 0-16,1-21 15,21 0-15,-22 21 0,1-21 0,0 0 16,21 0-16,-22 0 0,22 0 0,0 0 16,0-21-16,0 21 0,-1-21 15,1 0-15,0 21 0,21-21 0,-21 0 16,21-1-16,0 1 0,0 0 15,0 0-15,0 0 16,21 21 0,0 0-16,0 0 0,1 0 15,-1 0-15,21 0 16,-21-21-16,0 21 0</inkml:trace>
  <inkml:trace contextRef="#ctx0" brushRef="#br1" timeOffset="66815.35">2942 5525 0,'0'0'16,"-21"0"-16,0 0 16,0 21-1,21 0-15,0 0 0,0 0 16,0 0-16,0 22 0,0-1 15,0-21-15,0 22 0,0-1 0,0 0 16,0 1-16,0-22 0,-22 21 0,22 0 16,0-20-16,0 20 0,0-21 0,0 0 15,-21 0-15,21 1 0,0-1 16,-21-21-16,21 21 0,-21-21 31,21-21-15,0 0-16,0-1 15,0 1-15,0 0 0,0 0 0,0 0 16,21 0-16,0-22 16,0 22-16,1-21 0,-1 21 0,0-1 15,21 1-15,-21 0 0,1 0 0,20 21 16,-21 0-16,0 0 0,0 0 16,22 21-16,-22 0 0,0-21 0,-21 21 15,21 1-15,-21-1 0,0 0 0,0 0 16,0 0-16,0 0 0,0 1 0,0-1 15,0 0-15,0 0 0,-21 0 16,0 0-16,21 1 0,0-1 16,-21-21-16,42 0 47,-21-21-32,21-1-15</inkml:trace>
  <inkml:trace contextRef="#ctx0" brushRef="#br1" timeOffset="67220.12">3683 5757 0,'0'0'0,"0"-21"16,-21 21 0,0 0-16,-1 21 0,1 1 15,0-1-15,21 0 0,-21 0 16,0 0-16,0 0 0,21 1 15,0-1-15,-22 21 0,22-21 0,0 0 16,0 1-16,0-1 0,0 0 0,0 0 16,0 0-16,22-21 0,-1 21 15,0-21-15,0 0 0,0 0 0,0 0 16,1 0-16,-1 0 0,21 0 0,-21 0 16,0-21-16,1 0 0,-1 21 0,0-21 15,0 0-15,0 0 0,0-22 16,-21 22-16,0 0 0,0-21 0,0 20 15,0-20-15,0 21 0,0 0 0,0 0 16,0-1-16,-21 1 0,0 0 16,0 21-16,0 0 15,0 0-15,-1 0 0,1 0 0,0 21 16,0-21-16,21 21 0,-21 1 0,21-1 16,-21 0-16,21 0 15,0 0-15,21-21 16,0 0-16,-21 21 0,21-21 0,0 0 15</inkml:trace>
  <inkml:trace contextRef="#ctx0" brushRef="#br1" timeOffset="67627.86">4064 5757 0,'0'0'0,"0"-21"0,0 0 15,0 0 1,21 0-16,0 0 15,0 21 1,1 0-16,-1 0 0,0 21 16,0 0-16,0-21 0,-21 21 15,21 0-15,1 0 0,-22 1 0,0-1 16,0 0-16,21 0 0,-21 0 0,0 22 16,0-22-16,0 0 0,0 0 0,0 0 15,-21 0-15,21 1 16,0-1-16,-22-21 0,1 21 15,0-21 1,21-21 0,0 0-16,0-1 0,0 1 15,0 0-15,0 0 0,21 0 16,-21 0-16,21-1 0,1-20 0,-22 21 16,0 0-16,21-22 0,0 22 0,-21 0 15,21 0-15,-21 0 16,21 21-16,0-21 0,1 21 15,-1 0 1,-21-22-16,21 22 0,0 0 16</inkml:trace>
  <inkml:trace contextRef="#ctx0" brushRef="#br1" timeOffset="67993.89">4995 5165 0,'21'-21'0,"-42"42"0,42-64 16,-21 22-16,0 0 0,0 0 15,0 42 17,0 0-32,0 0 0,0 22 0,0-22 0,-21 21 15,21-21-15,-21 22 0,0-1 16,21 0-16,0 1 0,0-1 0,-21 0 15,21 1-15,-21-1 0,21 0 16,0 1-16,-22-1 0,22 0 0,0 1 16,0-1-16,0-21 0,0 0 0,0 22 15,22-22-15,-1 0 0,0 0 16,0-21-16,0 0 0,-21 21 16,21-21-16,1 0 0,-1 0 15,0 0-15,0 0 0,-21-21 0,21 21 16,-21-21-16,21 21 0,-21-21 0,0 0 15,0 0-15,22-1 0,-22 1 16,0-21-16,0 21 0</inkml:trace>
  <inkml:trace contextRef="#ctx0" brushRef="#br1" timeOffset="68251.75">4889 5482 0,'0'0'0,"-21"0"0,-21-21 16,63 0-1,0 21-15,0-21 16,22 21-16,-22 0 16,21 0-16,1-21 0,-1 21 0,-21 0 0,21 0 15,1 0-15,-22 0 0,21 0 16,-21 0-16,1 0 0,-1 0 0,0 0 16,0 0-1,-21-22 16,21 22-15,-21-21 0</inkml:trace>
  <inkml:trace contextRef="#ctx0" brushRef="#br1" timeOffset="69931.78">9779 5207 0,'-21'0'0,"0"0"0,-1 0 16,1 0-1,21-21 1,0 0-1,0 0-15,0-1 16,0 1-16,0 0 0,0 0 16,21 0-16,1 0 15,-1 21-15,0 0 0,-21-22 0,21 22 16,0 0-16,0 0 0,1 0 16,-1 0-16,0 22 0,-21-1 0,21 0 15,0 0-15,0 0 0,-21 0 0,0 22 16,0-22-16,0 0 0,0 21 0,0-20 15,0 20-15,0 0 0,-21-21 16,0 22-16,0-1 0,0 0 16,-22 1-16,1-22 0,0 21 0,-1 1 15,1-1-15,0-21 0,-1 0 0,22 22 16,-21-22-16,21-21 0,-22 21 0,22 0 16,0-21-16,0 0 0,0 0 0,0 0 15,-1 0-15,22-21 16,-21 0-16,21 0 0,0-1 0,0-20 15,-21 21-15,21 0 0,0-22 0,0 1 16,0 0-16,0 21 0,0-22 0,0 22 16,21-21-16,-21 21 0,21-1 0,1 1 15,-22 0-15,21 21 0,0 0 16,0 0-16,0 0 0,0 0 0,1 0 16,-1 21-16,0 0 0,0 1 0,0-1 15,0 0-15,1 0 0,-1 0 16,0 22-16,0-22 0,0 0 0,0 0 15,-21 21-15,22-20 0,-1-1 16,0 0-16,0 0 0,0 0 16,0 0-16,1 1 0,-1-22 15,0 0-15,0 0 0,0 0 16,0 0-16,1 0 0,-1 0 0,0 0 16,0 0-16,21-22 0</inkml:trace>
  <inkml:trace contextRef="#ctx0" brushRef="#br1" timeOffset="70503.96">10668 4974 0,'0'0'16,"0"-21"-16,0 0 15,-21 42 1,21 0-16,0 22 15,0-22-15,0 21 0,0 0 0,0 1 16,0-1-16,0 0 0,0-20 16,0 20-16,-21 0 0,-1 1 15,22-1-15,0 0 0,-21-21 0,0 22 16,21-1-16,0-21 0,-21 22 0,0-22 16,21 0-16,-21 0 0,21 0 15,0-42 16,0 0-15,0 0-16,0 0 0,0-1 0,0 1 16,0-21-16,21 21 0,0 0 0,0-22 15,0 22-15,0 0 0,1 0 0,-1 0 16,0-1-16,21 1 0,-21 0 16,22 21-16,-22 0 0,0 0 15,0 0-15,22 0 0,-22 21 0,0 0 16,0-21-16,0 22 0,-21-1 0,0 0 15,21 0-15,-21 0 0,0 0 0,0 1 16,0-1-16,0 0 0,0 0 0,-21 0 16,0 0-16,0 1 0,0-1 0,-22 0 15,22 0-15,-21-21 0,21 21 16,0-21-16,-22 0 0,22 21 0,0-21 16,0 0-16,0 0 0,-1 0 15,22-21 16,22 0-15,-1 21-16,0-21 0,0 0 16,21 21-16</inkml:trace>
  <inkml:trace contextRef="#ctx0" brushRef="#br1" timeOffset="71140.41">11388 5313 0,'0'0'0,"0"-21"15,-22 21 1,22 21-16,-21 0 16,21 0-16,0 0 0,-21 1 15,21-1-15,-21 0 0,21 21 16,0-21-16,0 1 0,0-1 0,0 0 16,0 0-16,0 0 0,0 0 0,0 1 15,0-1-15,21 0 0,0-21 16,0 0-16,1 0 0,-1 0 15,0 0-15,0 0 0,21 0 0,-20 0 16,-1-21-16,0 0 0,0 21 0,0-22 16,0 1-16,1 0 0,-1 0 0,-21 0 15,21 0-15,0-1 0,-21-20 0,21 21 16,-21 0-16,0 0 0,21-1 0,-21 1 16,22 0-16,-22 0 15,0 0-15,0 0 16,0 42-1,0 0 1,0 0-16,0 0 0,-22 0 16,22 1-16,-21-1 0,21 21 15,-21 0-15,21-20 0,0 20 0,0 0 16,-21 1-16,21-1 0,0 0 0,0 22 16,-21-22-16,21 0 0,0 22 0,0-22 15,0 1-15,0 20 0,0-21 0,0 1 16,0-1-16,0 22 0,0-22 15,0 0-15,-21 1 0,21-1 0,0 0 16,0 1-16,-22-22 0,1 21 0,0-21 16,21 0-16,-21-21 0,0 22 0,0-22 15,-1 0-15,-20 0 0,21 0 0,0 0 16,0 0-16,-1 0 0,-20-22 16,21 22-16,0-21 0,-22 0 0,22 21 15,0-21-15,0 0 0,0 0 0,0 21 16,21-22-16,-22 1 0,22 0 0,0 0 15,0 0-15,0 0 16,0-1-16,22 1 0,-1 0 0,21 0 16,-21 0-16,0 0 0,22-22 0,-1 22 15</inkml:trace>
  <inkml:trace contextRef="#ctx0" brushRef="#br1" timeOffset="71475.22">12319 4890 0,'0'0'0,"0"-22"0,0-20 16,0 63 0,0 0-16,-21 1 15,21 20-15,-21-21 0,-1 21 0,22 1 16,0-1-16,-21 0 0,21 1 0,-21-1 15,0 0-15,21 1 0,0-22 16,0 21-16,-21-21 0,21 22 0,0-22 16,-21 0-16,21 0 0,0 0 0,0 1 15,0-1-15,21-21 47,0 0-31,0-21-16,-21-1 0,21 22 15,0-21-15,1 0 0</inkml:trace>
  <inkml:trace contextRef="#ctx0" brushRef="#br1" timeOffset="71900.48">12488 5376 0,'21'0'31,"1"0"-15,-1 0-16,0 0 15,0 0-15,0 0 0,0 0 0,1-21 16,-1 21-16,0-21 0,0 21 0,0-21 16,0 21-16,1-21 0,-1 0 15,0 21-15,-21-22 0,0 1 0,0 0 16,0 0-16,0 0 0,0 0 16,-21 21-1,0 0-15,-1 0 0,1 0 0,0 0 16,0 21-16,0-21 0,0 21 0,-1 0 15,1 0-15,0 22 0,0-22 0,0 0 16,0 0-16,-1 21 0,22-20 0,0-1 16,0 0-16,0 0 0,0 0 0,0 0 15,0 1-15,0-1 0,43-21 16,-22 21-16,0-21 0,0 0 16,0 21-16,22-21 0,-22 0 0,0 0 15,21 0-15,-20 0 0,20 0 0,-21 0 16,0 0-16,0-21 0,1 21 0,-1-21 15,0 21-15,0-21 0,0 21 0,-21-22 16,21 22-16,1-21 0,-22 0 0,21 0 16,0 21-16,-21-21 0,21 0 15,-21-1-15,0 1 0</inkml:trace>
  <inkml:trace contextRef="#ctx0" brushRef="#br1" timeOffset="72284.16">12319 5017 0,'21'0'16,"0"-22"-16,0 22 15,1-21-15,20 21 0,-21 0 0,21 0 16,1-21-16,-1 21 0,-21 0 0,43 0 15,-22 0-15,0 0 0,1 0 0,20 0 16,-20 0-16,-1 0 16,0 0-16,1 0 0,-1-21 0,-21 21 15,0 0-15,0 0 0,1 0 0,-1 0 16,-21-21 62,0 42-31</inkml:trace>
  <inkml:trace contextRef="#ctx0" brushRef="#br1" timeOffset="80652.14">16785 5080 0,'0'0'0,"-21"0"32,21 21-32,-21-21 62,0 0-46,-1 0-1,1 0-15,0 0 16,0 0-16,0 0 0,0 0 16,-1 0-16,1 0 0,0 0 15,0 0-15,-21 0 0,20 0 0,1 0 16,-21 0-16,21 0 0,-22 0 15,22 0-15,-21 0 0,21 0 0,0 0 16,-1 0-16,44 0 31,-1 0-31,0 0 0,21 0 0,1 0 16,20 0-16,-21 0 0,1 0 16,-1 0-16,0 0 0,1 0 0,-1 0 15,0 0-15,-20 0 0,-1 0 0,21 0 16,-21 0-16,-42 0 31,0 0-31,0 0 16,0 0-16,-22 0 0,1 21 0,0-21 15,20 0-15,-20 0 0,0 0 0,-1 0 16,22 0-16,0 0 0,0 0 0,0 0 16,0 0-16,-1 0 15,44 0 16,-1 0-31,0 0 16,0 0-16,0 0 16,0 0-16,1 0 0,-1-21 15,0 21-15,0-21 0,0 21 0</inkml:trace>
  <inkml:trace contextRef="#ctx0" brushRef="#br1" timeOffset="81267.8">17314 4868 0,'0'0'16,"-21"-21"-16,0 21 0,21-21 0,0 0 16,0 0-16,0 0 15,0-1-15,42 22 16,-21 0-16,1-21 0,-1 0 0,21 21 15,0 0-15,-20 0 0,20 0 0,-21 0 16,21 0-16,-20 0 0,-1 21 0,0 0 16,0-21-16,0 22 0,-21-1 15,0 0-15,0 21 0,0-21 0,-21 1 16,0-1-16,0 21 0,-22-21 0,22 0 16,-21 1-16,-22-1 0,22 0 0,0 0 15,-1 0-15,1-21 0,21 21 16,-21-21-16,20 0 0,1 0 15,42 0 1,1-21 0,20 21-16,-21 0 0,0 0 15,22 0-15,-22-21 0,0 21 16,21 0-16,-21 0 0,22 0 0,-22 0 16,0 0-16,0 21 0,22 0 0,-22-21 15,-21 22-15,21-1 0,0 0 0,-21 0 16,0 0-16,0 0 0,0 1 0,0-1 15,-21 0-15,-21 0 16,20 21-16,-20-20 0,0-22 0,21 21 0,-22 0 16,1 0-16,0 0 0,-1-21 15,1 0-15,21 0 0,-22 0 0,22 0 16,0 0-16,0 0 0,0 0 0,0 0 16,-1 0-16,1 0 0,21-21 15,0 0-15,0 0 16,0 0-1,0-1 1,0 1-16,21 21 0,-21-21 16,22 21-16,-1-21 0,0 21 0,0-21 15</inkml:trace>
  <inkml:trace contextRef="#ctx0" brushRef="#br1" timeOffset="81795.5">18013 5017 0,'0'0'0,"0"-22"0,0 1 0,0 0 16,0 0-16,0 0 0,0 0 0,0-1 16,0 1-16,0 0 0,21 0 15,0 21-15,0-21 0,0 0 16,22 21-16,-22 0 0,21 0 0,-21 0 0,1 0 15,20 0-15,-21 42 0,0-21 16,0 0-16,-21 22 0,0-22 0,0 21 16,0 0-16,0 1 0,0-22 15,0 21-15,-21 1 0,-21-22 0,21 21 16,0-21-16,-22 0 0,22 22 0,-21-22 16,-1 0-16,22 0 0,-21-21 0,21 21 15,0 1-15,-1-22 0,1 0 0,0 0 16,0 0-16,0 0 0,21-22 31,0 1-15,0 0-16,21 0 0,0 21 15,-21-21-15,21 21 0,0 0 16,1 0-16,-22 21 16,21 0-16,0 0 15,0 0 1,-21 1-16,0-1 0,21 0 15,0 0-15,1 0 16,-1-21-16,0 0 16,0 0-16,0 0 0,0 0 15,1 0-15,-22-21 0,21 0 16,0 21-16,0-21 0,0 0 16</inkml:trace>
  <inkml:trace contextRef="#ctx0" brushRef="#br1" timeOffset="82235.24">18817 4890 0,'0'21'47,"21"-21"-47,0 21 15,1-21-15,-1 0 0,0 0 16,0 0-16,0 0 0,0 0 15,1 0-15,-1 0 0,0 0 0,0 0 16,0 0-16,0 0 0,1 0 0,-22-21 16,21 0-16,-21-1 15,0 1-15,0 0 16,0 0-16,-21 21 16,21 21-1,-22 0-15,1 0 0,0 22 16,0-22-16,0 21 0,21 1 15,-21-1-15,-1 0 0,1 1 0,0-1 16,0 0-16,0-21 0,21 22 16,-21-22-16,21 21 0,-22-21 0,22 1 15,-21-1-15,21 0 0,0 0 0,0 0 16,0 0-16,0-42 47,0 0-32,0 0-15,0 0 0,0 0 16</inkml:trace>
  <inkml:trace contextRef="#ctx0" brushRef="#br1" timeOffset="82483.1">18669 5249 0,'21'0'16,"0"0"-16,0 0 15,1 0-15,-1 0 0,0 0 16,21 0-16,-21 0 0,22 0 0,-22 0 16,21 0-16,-21 0 0,22 0 0,-22 0 15,0 0-15,0 0 0,0 0 0,1 0 16,-1 0-16,0 0 0,-21-21 31,0 0-15,0 0-1,0 0-15</inkml:trace>
  <inkml:trace contextRef="#ctx0" brushRef="#br1" timeOffset="82931.36">19939 4826 0,'-21'-21'0,"42"42"16,-63-42-16,20 21 0,1 0 0,0 0 15,0 0-15,0 21 0,-22-21 16,22 21-16,0 22 0,-21-22 0,21 21 16,-22 0-16,22 1 0,0-1 0,-21 0 15,20-20-15,1 20 0,0 0 0,21 1 16,0-1-16,0-21 0,0 21 0,0-20 15,0-1-15,42 0 0,-20 0 0,-1 0 16,0 0-16,21-21 0,-21 22 16,22-22-16,-1 0 0,-21 0 0,22 0 15,-22 0-15,0 0 0,21 0 0,-21-22 16,1 22-16,-1-21 0,-21 0 16,21 0-16,-21 0 15,0 0-15,0-1 0,0 1 0,0 0 16,-21 0-16,0 0 15,-1 21-15,1 0 0,0 0 0,0 0 16,0 0-16,-22 0 0,22 0 0,0 0 16,0 0-16,0 0 0,21 21 0,-21-21 15,21 21-15,0 0 16,21-21 0,0 0-16,0 21 0</inkml:trace>
  <inkml:trace contextRef="#ctx0" brushRef="#br1" timeOffset="83400.09">20489 5228 0,'0'0'0,"0"-21"0,-21-21 16,0 21-16,0-1 16,0 1-16,21-21 0,0 21 0,0 0 15,0-1-15,0 1 0,0 0 0,0 0 16,21 0-16,0 0 0,0-1 0,21 22 15,-20-21-15,20 0 0,0 21 0,1 0 16,-1 0-16,0 0 16,-21 0-16,22 0 0,-22 0 0,0 21 15,0 0-15,0 1 0,-21-1 0,0 21 16,0-21-16,0 0 0,-21 22 0,0-22 16,0 21-16,-21-21 0,20 22 15,-20-22-15,21 21 0,-21-21 0,20 1 16,1-1-16,0 0 0,21 0 0,0 0 15,0 0-15,0 1 0,0-1 16,0 0-16,21-21 0,0 21 0,22-21 16,-22 0-16,0 0 0,21 0 0,-20 0 15,-1 0-15,0 0 0,0 0 16,0 0-16,0 0 0,1 0 0,-22-21 16,0 0-16,0 0 15,0-1-15,-22 1 0,1 0 16,-21 21-16,21-21 0,-22 21 0,22 0 15,-21 0-15,21 0 0,-22 0 0,22 0 16,-21 0-16,21 0 0,-22 0 16,22 0-16,0 0 0,21-21 15</inkml:trace>
  <inkml:trace contextRef="#ctx0" brushRef="#br1" timeOffset="83924.79">21823 4932 0,'0'-42'0,"0"84"0,0-127 0,0 64 0,0 0 16,0 0-16,0 0 0,0-1 0,0 44 31,0-1-31,-21 0 0,21 21 16,-22-21-16,22 22 0,0 20 0,0-20 16,-21-1-16,21 21 0,-21-20 0,21-1 15,-21 0-15,21 1 0,0-1 16,-21-21-16,21 22 0,-21-22 15,-1 21-15,22-21 0,0 0 0,-21 1 16,21-1-16,-21 0 0,21 0 0,-21-21 16,21 21-16,21-42 31,21 0-31,-20 0 0,-1 0 0,21-1 16</inkml:trace>
  <inkml:trace contextRef="#ctx0" brushRef="#br1" timeOffset="84271.59">22140 5122 0,'0'0'0,"0"-21"0,-21 21 16,0 0-1,21 21-15,-21 1 0,0-1 16,-1 0-16,22 0 0,-21 0 0,21 0 16,-21 1-16,21-1 0,0 21 0,0-21 15,0 0-15,0 1 0,21-1 16,0 0-16,1 0 0,-1-21 15,0 21-15,0-21 0,0 0 0,0 0 16,1 0-16,-1 0 16,0 0-16,0-21 0,0 0 15,-21 0-15,0 0 0,0-1 16,0 1-16,0 0 0,0-21 16,0 21-16,0-1 0,0 1 0,0 0 15,-21 0-15,21 0 0,-21 21 0,0-21 16,0 21-16,21-22 15,-22 22-15,1 0 16,0 0-16,21-21 16,-21 21-1,0-21-15</inkml:trace>
  <inkml:trace contextRef="#ctx0" brushRef="#br1" timeOffset="84492.47">21759 4932 0,'0'-21'16,"-21"21"0,21-21-16,21 21 0,0 0 15,22 0-15,-22 0 0,0-22 0,21 22 16,1 0-16,-22 0 0,21 0 0,-21 0 16,22 0-16,-22 0 0,21 0 0,-21 0 15,1 0-15,-1 0 0,0 0 16</inkml:trace>
  <inkml:trace contextRef="#ctx0" brushRef="#br1" timeOffset="85059.66">23262 4932 0,'0'0'0,"0"-21"16,0 0-16,0-1 0,0 1 15,0 0-15,0 0 16,0 0-16,0 0 0,21-1 16,0 22-16,1 0 0,-1 0 15,0 0-15,0 0 0,0 0 16,0 0-16,1 22 0,-1-1 0,-21 0 15,21 0-15,-21 21 0,0-20 0,0-1 16,0 21-16,-21-21 0,0 0 0,-1 1 16,1 20-16,-21-21 0,21 0 0,-22 0 15,1 1-15,21-22 0,-21 21 16,-1-21-16,22 0 0,-21 21 16,21-21-16,-1 0 0,44-21 31,-1 21-16,21 0-15,-21 0 0,22-21 16,-22 21-16,21 0 0,-21 0 0,22 0 16,-22 0-16,21 21 0,-21-21 0,22 21 15,-22 0-15,0 0 0,0-21 0,-21 21 16,0 1-16,0-1 0,0 0 0,0 0 16,0 0-16,0 0 15,-21 1-15,0-22 0,-22 21 0,22-21 16,0 0-16,-21 21 0,21-21 15,-22 0-15,1 0 0,21 0 0,-22 0 16,22 0-16,0 0 0,0 0 0,0 0 16,0 0-16,-1 0 0,22-21 31,22 21-15,-1 0-16,21-21 0,-21 21 0</inkml:trace>
  <inkml:trace contextRef="#ctx0" brushRef="#br1" timeOffset="85551.63">23961 5038 0,'0'0'0,"0"-64"16,0 43-16,21 0 0,0 0 15,0 0-15,0 21 0,0-22 16,1 22-16,-1-21 0,0 21 15,0 0-15,0 0 0,22 0 0,-22 21 16,0 1-16,0-1 0,0 0 0,-21 0 16,0 21-16,0-20 0,0 20 0,0-21 15,0 21-15,0-20 0,-21 20 16,0-21-16,0 21 0,0-20 0,-1-1 16,-20 0-16,21 0 0,-21 0 15,20 0-15,-20 1 0,21-1 0,-21-21 16,20 21-16,1-21 0,0 0 0,-21 0 15,21 0-15,-1 0 16,22-21 0,0 0-16,0-1 0,22 22 15,-1-21-15,-21 0 0,21 21 0,0-21 16,0 21-16,0 0 0,1 0 16,-1 0-16,0 0 0,0 21 15,-21 0-15,21 0 16,0-21-16,-21 22 0,22-1 15,-1-21-15,-21 21 0,21-21 0,0 21 0,0-21 16,0 0-16,-21 21 16,22-21-16,-1 0 0,0 0 15,0 0-15,0 0 0,0 0 16,-21-21-16,22 0 0,-1 21 16,0-21-16</inkml:trace>
  <inkml:trace contextRef="#ctx0" brushRef="#br1" timeOffset="85969.82">24617 4911 0,'0'-21'15,"21"21"32,0 0-47,0 0 0,0 0 16,1 0-16,20 0 0,-21 0 15,21 0-15,-20 0 0,-1 0 0,0-22 16,0 22-16,0-21 0,-21 0 16,21 0-16,-21 0 15,-21 42 1,0 0-16,0 0 16,21 0-16,-21 1 0,0 20 15,-1-21-15,1 21 0,0 1 0,0-1 16,0-21-16,0 22 0,21-1 0,-22-21 15,1 21-15,21-20 0,0-1 16,-21 21-16,21-21 0,-21 0 0,0 1 16,21-1-16,0 0 15,0-42 32,0 0-31,0-1-1</inkml:trace>
  <inkml:trace contextRef="#ctx0" brushRef="#br1" timeOffset="86152.72">24469 5292 0,'0'0'0,"-22"0"0,44 0 47,-1 0-47,0 0 16,0 0-16,21 0 0,-20 0 0,-1 0 15,0 0-15,0 0 0,0 0 16,0 0-16,22-21 0,-22 21 16,0 0-16,0 0 0,0-22 0,1 22 15,-1 0-15,0-21 0,0 0 0</inkml:trace>
  <inkml:trace contextRef="#ctx0" brushRef="#br1" timeOffset="86596.01">25273 4911 0,'0'0'0,"0"-21"15,0 42 17,-21 0-32,0-21 15,21 21-15,-22 21 0,1-20 16,0-1-16,0 21 0,0-21 0,0 0 15,-1 22-15,-20-22 0,21 21 0,0-21 16,21 1-16,-21 20 0,21-21 0,-22 0 16,22 0-16,0 1 0,0-1 15,0 0-15,0 0 0,0 0 16,22-21-16,-1 0 0,0 0 0,0 0 16,0 0-16,0 0 0,1 0 15,-1 0-15,0 0 0,0 0 16,-21-21-16,21 21 0,-21-21 15,0 0-15,0 0 16,0-1-16,0 1 0,-21 21 16,0 0-16,21-21 0,-21 21 0,0 0 15,-1 0-15,1 0 0,0 0 16,0 0-16,42 0 47,0 0-32</inkml:trace>
  <inkml:trace contextRef="#ctx0" brushRef="#br1" timeOffset="87079.73">25358 5271 0,'0'0'0,"-22"-22"0,22 1 16,0 0-16,0 0 15,0 0-15,0 0 0,0-1 16,0 1-16,22 0 0,-1 0 0,0 0 16,0 21-16,0-21 0,0-1 0,1 22 15,-1 0-15,0 0 0,0 0 0,0 0 16,0 0-16,-21 22 16,0-1-1,0 0-15,0 0 0,0 21 0,-21-20 16,0-1-16,0 0 0,0 21 0,0-21 15,-22 1-15,22 20 0,-21-21 0,21 0 16,-1 0-16,1 22 0,21-22 16,0 0-16,0 0 0,0 0 15,0 1-15,0-1 0,21-21 16,1 0-16,-1 0 0,0 0 16,0 0-16,0 0 0,0 0 15,1-21-15,-22-1 16,21 1-16,-21 0 0,0 0 15,0 0-15,0 0 0,0-1 16,0 1-16,-21 21 0,21-21 16,-22 21-16,1 0 15,0 0-15,0 0 16,0 0-16,0 0 0,-1 0 16,1 0-16,21 21 15,-21-21-15,0 0 0,0 0 16</inkml:trace>
  <inkml:trace contextRef="#ctx0" brushRef="#br1" timeOffset="97872.33">847 8022 0,'0'0'15,"-22"0"-15,1 0 16,21-21-16,-21 21 0,0 0 15,21-21-15,0 0 16,0 0 0,0-1-16,0 1 15,21 21 1,-21-21-16,21 21 0,0 0 16,1 0-16,-1 0 0,21 0 15,-21 0-15,0 0 0,1 0 16,-1 21-16,0 0 0,-21 1 15,0-1-15,0 0 0,0 0 16,0 21-16,0-20 0,-21-1 0,0 21 16,-1-21-16,-20 0 0,21 1 0,0-1 15,-22 0-15,22 0 0,0-21 16,0 0-16,0 21 0,0-21 0,-1 0 31,22-21-15,0 0-16,22 0 15,-1 21-15,0 0 16,0 0-16,0 0 0,0 0 16,1 0-16,-1 0 0,0 0 15,0 0-15,0 0 0,0 21 0,1 0 16,-1 0-16,-21 0 0,0 1 0,0-1 16,0 0-16,0 0 0,0 0 15,0 0-15,-21 1 0,-1 20 0,1-21 16,0 0-16,-21 0 0,21-21 15,-1 22-15,-20-1 0,0-21 0,21 0 16,-22 21-16,1-21 0,21 0 0,-22 0 16,22 0-16,-21 0 0,21 0 15,0 0-15,-22 0 0,22 0 0,0-21 16,0 21-16,0-21 16,21-1-16,-22 22 0,22-21 0,0 0 15,0 0-15,22 0 16,-1 21-16,21 0 15,0-21-15,-20 21 0,20 0 0,0-22 16,1 22-16,-1 0 0</inkml:trace>
  <inkml:trace contextRef="#ctx0" brushRef="#br1" timeOffset="98072.22">1503 8276 0,'0'0'0,"21"0"0,-21-21 15,0 0-15,0 0 16,-21 21 0,42 0 31,0 0-47,0 0 15,0 0-15,22 0 0</inkml:trace>
  <inkml:trace contextRef="#ctx0" brushRef="#br1" timeOffset="98455.51">2963 7916 0,'0'0'0,"0"-21"0,0-21 16,-21 42-1,21-21-15,0 42 32,-21 0-32,21 0 15,0 0-15,-21 1 0,21-1 0,-21 21 16,21-21-16,0 22 0,0-22 15,0 21-15,0-21 0,-22 22 0,22-22 16,-21 0-16,21 0 0,0 0 0,0 0 16,0 1-16,0-1 0,0 0 15,0-42 17,0 0-17,0-1-15,0 1 16,0 0-16</inkml:trace>
  <inkml:trace contextRef="#ctx0" brushRef="#br1" timeOffset="98811.3">2963 7535 0,'0'0'0,"-21"0"0,0 22 15,0-1-15,0 0 16,21 0-16,0 0 15,0 0-15,21-21 32,0 0-32,0 0 0,0 0 0,0 0 15,1 0-15,-1 0 0,0-21 16,0 21-16,-21-21 0,0 0 16,0 0-16,0 0 15,0-1-15,0 1 16,-21 21-16,0 0 0,0 0 0,-1 0 15,1 0-15,0 0 0,0 0 16,21 21-16,-21 1 16,21-1-16,0 0 0,0 0 15,0 0-15,0 0 0,0 1 16,21-22-16,0 0 16,-21 21-16,21-21 0,22 21 15</inkml:trace>
  <inkml:trace contextRef="#ctx0" brushRef="#br1" timeOffset="99371.98">3471 7832 0,'-21'0'47,"21"21"-32,0 0-15,0 0 16,0 0-16,-21 1 16,21-1-16,0 0 0,-21 0 0,21 0 15,-21 0-15,21 1 0,0-1 0,0 0 16,-22-21-16,22 21 0,-21 0 16,21 0-16,-21-21 0,21 22 15,0-44 16,0 1-15,0 0-16,0 0 0,0 0 0,21 0 16,0-1-16,1 1 0,-22-21 15,42 21-15,-21-22 0,0 22 0,22 0 16,-22 0-16,21 0 0,0 0 16,-20-1-16,20 22 0,0 0 0,-21 0 15,1 0-15,20 0 0,-21 0 0,0 0 16,0 22-16,-21-1 0,0 0 15,22 0-15,-22 0 0,0 0 0,0 22 16,0-22-16,0 21 0,0-21 0,-22 1 16,22 20-16,-21-21 0,0 0 0,21 0 15,-21 1-15,21-1 0,0 0 16,-21 0-16,0 0 0,21-42 62,0 0-62,0 0 16,21-22-16,0 22 0,0-21 0</inkml:trace>
  <inkml:trace contextRef="#ctx0" brushRef="#br1" timeOffset="99751.95">4551 7387 0,'0'-21'16,"0"42"-16,0-63 0,0 21 0,0 0 0,0-1 16,-21 22-1,21 22-15,-22-22 16,22 21-16,-21 21 0,21-21 0,0 0 16,-21 22-16,21-1 0,-21-21 0,21 22 15,-21-1-15,0 0 0,21 1 16,-22-1-16,22 0 0,-21 1 0,21-1 15,-21 0-15,21-21 0,-21 22 0,21-1 16,0 0-16,0-20 0,0-1 0,0 0 16,0 21-16,0-21 15,0 1-15,21-22 0,0 21 16,0-21-16,1 0 0,-1 0 0,21 0 16,-21 0-16,0 0 0,1 0 0,-1 0 15,0 0-15,0 0 0,0-21 16,0-1-16,1 22 0,-22-21 15,21 0-15,0 0 0,-21 0 0,21-22 16,-21 22-16,0-21 0,0 21 0,21 0 16</inkml:trace>
  <inkml:trace contextRef="#ctx0" brushRef="#br1" timeOffset="100031.82">4339 7620 0,'-21'21'0,"42"-42"0,-63 42 15,21-21-15,42 0 32,0 0-32,21 0 0,1 0 15,-1 0-15,0 0 0,1 0 0,20-21 16,-21 21-16,22 0 0,-22 0 0,1 0 16,-1-21-16,0 21 0,-21 0 15,1 0-15,-1 0 0,0 0 0,0 0 94</inkml:trace>
  <inkml:trace contextRef="#ctx0" brushRef="#br1" timeOffset="101219.66">9483 7303 0,'0'-22'15,"0"44"-15,0-65 0,0 22 0,0 0 16,0 0-16,21 0 0,-21-1 0,0 44 15,0-1 1,0 0-16,0 0 0,0 21 0,0 1 16,0-1-16,0 0 0,0 1 0,0-1 15,0 0-15,0 1 0,0-22 16,-21 21-16,-1 1 0,22-22 16,-21 0-16,0 21 0,0-21 0,21 1 15,-21-1-15,21 0 0,-21-21 16,21-21 15,21 0-31,0 21 16,0 0-16,-21-22 0,21 22 15,0 0-15,22 0 0,-22-21 0,0 21 16,21 0-16,-20 0 0,20 0 0,-21-21 16,21 21-16,-20 0 0,20 0 0,-21-21 15,21 21-15,-20-21 0,-1 21 0,0-21 16,0 21-16,-21-22 0,21 1 15,-21 0-15,0 0 16,0 0-16,0 0 0,0-1 16,0 1-16,0 0 0,0 0 15,0 0 1,-21 21-16,21 21 16,-21 0-16,0 0 0,21 0 15,-21 1-15,-1-1 0,22 0 0,0 21 16,0-21-16,-21 1 0,21-1 15,-21 21-15,21-21 0,-21 0 0,21 1 16,0 20-16,0-21 0,0 0 0,0 0 16,0 1-16,0-1 0,0 0 15,0 0-15,0 0 16,0-42 15,0 0-31,0 0 16,21 0-16,0-22 0,-21 22 15</inkml:trace>
  <inkml:trace contextRef="#ctx0" brushRef="#br1" timeOffset="101905.25">10795 7324 0,'0'0'0,"0"-21"0,0-1 0,0 1 16,0 0-16,0 0 0,0 0 15,0 0-15,0-1 0,0 1 0,0 0 16,-21 21-16,21 21 31,0 0-31,0 1 16,0 20-16,0 0 0,0 1 0,0-1 15,0 0-15,0 22 0,0-22 0,0 0 16,-21 1-16,21-1 0,-22 0 0,22 1 16,0-22-16,-21 21 0,21-21 0,-21 1 15,21 20-15,0-21 0,0 0 16,0 0-1,-21-21-15,21-21 32,0 0-32,0 0 0,0 0 15,0 0-15,0-1 0,0 1 0,0 0 16,21 0-16,0 0 0,0-22 0,1 22 16,-1 0-16,0 0 0,0 0 0,0 0 15,22-1-15,-22 1 0,21 21 16,0 0-16,-20 0 0,20 0 0,-21 0 15,21 0-15,-20 21 0,20-21 0,-21 22 16,0-1-16,0 0 0,1 0 0,-22 0 16,0 22-16,0-22 0,0 0 0,0 0 15,0 0-15,-22 0 0,-20 1 0,21-1 16,-21 0-16,-1 0 0,1-21 16,0 21-16,-1 0 0,1-21 15,21 0-15,-22 22 0,22-22 0,0 0 16,0 0-16,0 0 0,0 0 0,-1 0 15,44-22 17,-1 22-32,21-21 0,-21 21 15,22-21-15,-22 21 0,21-21 0</inkml:trace>
  <inkml:trace contextRef="#ctx0" brushRef="#br1" timeOffset="102552.52">11515 7620 0,'0'0'0,"21"-21"0,0 0 16,-42 42 31,21 0-47,-21 0 0,21 0 16,-22 1-16,22-1 0,-21 0 0,21 0 15,0 0-15,0 0 16,0 1-16,0-1 0,0 0 0,0 0 15,0 0-15,21-21 16,1 21-16,-1-21 0,21 0 0,-21 0 16,0 0-16,22 0 0,-22 0 0,0 0 15,21-21-15,-20 21 0,-1-21 16,0 21-16,0-21 0,0 0 0,0 0 16,1 21-16,-1-22 0,-21 1 0,21 0 15,-21 0-15,0 0 0,0 0 16,0-1-16,21 1 0,-21 0 0,0 0 15,0 0-15,0 42 32,0 0-32,0 0 0,0 0 15,-21 1-15,0-1 0,21 0 0,0 21 16,-21-21-16,21 22 0,-22-22 0,22 21 16,-21 1-16,21-1 0,0 0 15,-21 1-15,0-1 0,21 0 16,-21 1-16,21-1 0,0 21 0,-21-20 15,21-1-15,-22 0 0,22 22 0,0-22 16,0 22-16,0-1 0,0 1 0,0-1 16,0 1-16,0-1 0,0-20 0,0 20 15,0-21-15,0 1 0,-21-22 0,0 0 16,21 21-16,-21-42 0,0 22 0,0-22 16,-1 0-16,1 0 0,0 0 0,0 0 15,0 0-15,0 0 0,-22 0 16,22-22-16,-21 1 0,-1 0 0,1 0 15,21 0-15,-21 0 0,-1 21 0,1-22 0,21 1 16,-22 0-16,22 0 0,21 0 16,-21 0-16,21-1 0,0 1 15,0 0-15,0-21 0,0 21 16,21-1-16,0-20 0,1 0 0,-1-1 16,0 1-16</inkml:trace>
  <inkml:trace contextRef="#ctx0" brushRef="#br1" timeOffset="102896.32">12361 7112 0,'0'0'0,"0"-21"0,0 0 16,0 42-1,0 0 1,0 21-16,0-20 0,0 20 16,0 0-16,-21 1 0,0-1 0,21 21 15,0-20-15,-21-1 0,0 0 0,-1 1 16,22-1-16,-21 0 0,21-20 16,-21 20-16,21-21 0,-21 21 0,21-20 15,0-1-15,0 0 0,0 0 0,-21 0 16,21 0-16,0-42 47,21 21-47,-21-21 0,21 0 15,0 0-15</inkml:trace>
  <inkml:trace contextRef="#ctx0" brushRef="#br1" timeOffset="103339.94">12509 7620 0,'0'21'16,"22"-21"0,-1 0-1,0 0-15,0 0 16,0 0-16,0 0 0,1 0 0,-1 0 16,0 0-16,0 0 0,0-21 0,0 21 15,1-21-15,-1 21 0,0-21 0,-21 0 16,21-1-16,-21 1 15,0 0-15,0 0 0,0 0 0,0 0 16,0-1-16,-21 22 16,0 0-16,0 0 15,-1 22-15,1-1 0,0 0 16,0 0-16,0 0 0,0 22 0,-1-22 16,1 0-16,21 21 0,0-21 0,-21 1 15,21-1-15,0 21 0,0-21 0,0 0 16,0 1-16,0-1 0,0 0 15,21 0-15,0-21 0,1 21 0,-1-21 16,0 0-16,0 0 0,0 0 0,22 0 16,-22 0-16,0 0 0,0 0 0,21 0 15,-20 0-15,-1 0 0,21-21 16,-21 21-16,0-21 0,1 21 0,-1-21 16,0 0-16,0 21 0,0-22 15,-21 1-15,0 0 0,21 0 0,-21 0 16,0 0-16,0-1 0,0 1 0</inkml:trace>
  <inkml:trace contextRef="#ctx0" brushRef="#br1" timeOffset="103680.11">12298 7176 0,'0'0'0,"0"-22"16,21 22 0,0 0-16,0-21 0,22 21 15,-22 0-15,21-21 0,0 21 16,1 0-16,-1-21 0,0 21 0,1 0 16,-1 0-16,0-21 0,1 21 0,-1-21 15,-21 21-15,0 0 0,22 0 0,-22 0 16,0-22-16,0 22 0,0 0 15,-42 0 48,0 0-63,0 0 16,0 22-16,0-22 0</inkml:trace>
  <inkml:trace contextRef="#ctx0" brushRef="#br1" timeOffset="111388.06">16277 7197 0,'0'0'16,"-21"0"-16,0 0 0,0 0 0,-1 0 15,1 0-15,0 0 0,-21 0 0,21 0 16,-1 0-16,1 21 0,0-21 0,0 0 16,0 0-16,0 0 0,42 0 46,0 0-46,0 0 0,21 0 16,1 0-16,-1 0 0,0 0 0,1 0 16,-1 0-16,0 0 0,1 0 0,-1 0 15,0 0-15,-20 0 0,20 0 0,-21 0 16,-42 0 15,0 0-31,0 0 16,-1 0-16,-20 0 0,21 0 0,0 0 15,0 0-15,-1 0 0,44 0 32,-1 0-32,0 0 0,21 0 0</inkml:trace>
  <inkml:trace contextRef="#ctx0" brushRef="#br1" timeOffset="112023.6">17335 7049 0,'-42'-22'16,"21"1"0,21 0-16,0 0 15,0 0-15,0 0 16,0-1-16,21 22 0,-21-21 0,21 21 15,0 0-15,-21-21 0,22 21 0,-1 0 16,0-21-16,0 21 0,0 0 16,0 0-16,1 0 0,-1 0 0,21 0 15,-21 21-15,0 0 0,1-21 16,-1 43-16,-21-22 0,21 0 0,-21 21 16,21-21-16,-21 22 0,0-1 0,0 0 15,0 1-15,-21-1 0,0 0 0,0 1 16,-22-1-16,1-21 0,0 22 0,-1-1 15,-20 0-15,20-21 0,-20 1 0,21-1 16,-1 0-16,1 0 0,0 0 0,-1 0 16,22-21-16,-21 0 0,21 0 0,-1 0 15,1 0-15,0 0 0,0 0 0,21-21 16,-21 0-16,21 0 16,0 0-16,0 0 0,0-1 15,0-20-15,0 21 0,0-21 0,0 20 16,0-20-16,0 21 0,0 0 0,0-22 15,21 22-15,0 0 0,0 21 0,0 0 16,1 0-16,-1 0 0,0 0 0,0 0 16,21 0-16,-20 21 0,20 0 0,-21 1 15,0-1-15,22 21 0,-22-21 0,0 0 16,0 22-16,0-22 0,0 0 0,1 21 16,-22-20-16,0-1 0,0 0 15,21 0-15,-21 0 16,21 0-16,-21 1 0,21-22 31,0 0-31,0 0 16,1-22-16,-1 1 15,-21 0-15,21 0 0</inkml:trace>
  <inkml:trace contextRef="#ctx0" brushRef="#br1" timeOffset="112356.41">18097 6943 0,'0'-21'0,"0"-1"0,-21 22 16,0 0-1,21 22 1,-21-1-16,21 21 0,0-21 0,-21 0 15,21 22-15,0-1 0,0 0 0,0 1 16,0-1-16,0 0 0,0 1 0,0-1 16,-21-21-16,21 22 0,-22-22 0,22 21 15,0-21-15,0 0 0,0 1 16,-21-1-16,21 0 0,-21 0 16,21 0-16,-21-21 0,21 21 15,0-42 1,0 0-1,0 0-15,21 0 0</inkml:trace>
  <inkml:trace contextRef="#ctx0" brushRef="#br1" timeOffset="112851.98">18500 6943 0,'0'21'15,"0"0"-15,0 0 0,-22 0 16,1 1-16,21-1 0,0 21 16,0-21-16,-21 22 0,0-22 0,0 21 15,21-21-15,-21 0 0,-1 22 0,1-22 16,21 0-16,-21 0 0,0-21 0,0 21 16,0 1-16,21-1 15,0-42 16,21 21-31,0-22 16,0 1-16,0 21 0,0 0 16,1-21-16,20 21 0,-21-21 15,0 0-15,0 21 0,1-21 0,20-1 16,-21 22-16,0-21 0,0 0 0,1 0 16,-1 0-16,0 21 15,-21-21-15,-21 42 31,0 0-31,-1 0 16,22 0-16,-21 22 0,0-22 16,21 0-16,0 0 0,0 21 15,-21-20-15,21-1 0,-21 0 0,21 0 0,0 0 16,0 0-16,0 1 0,0-1 16,0 0-1,21-42 16,21 0-31</inkml:trace>
  <inkml:trace contextRef="#ctx0" brushRef="#br1" timeOffset="113235.76">18965 6985 0,'-21'0'16,"42"0"15,0 0-31,1 0 16,-1 0-16,0 0 0,0 0 0,0 0 15,22 0-15,-22 0 0,0 0 0,21-21 16,-21 0-16,1 21 0,-1-21 0,-21-1 16,21 1-16,-21 0 15,-21 42 1,0 0-1,21 1-15,-22-1 0,1 21 16,0-21-16,0 22 0,0-1 16,21-21-16,-21 21 0,21 1 0,-22-1 0,1 0 15,21 1-15,0-22 0,0 0 16,0 21-16,-21-20 0,21-1 0,0 0 16,0 0-16,0 0 0,0 0 15,21-21 1,-21-21-1,0 0-15,0 0 16</inkml:trace>
  <inkml:trace contextRef="#ctx0" brushRef="#br1" timeOffset="113416.19">18881 7281 0,'0'0'0,"0"-21"0,0 0 15,21 21 1,0 0-16,0 0 15,0 0-15,0 0 16,1-21-16,-1 21 0,21 0 0,-21 0 16,0 0-16,1 0 0,-1 0 0,21 0 15,-21 0-15,0-21 0,22 21 0,-22-21 16,21 21-16,-21-22 0</inkml:trace>
  <inkml:trace contextRef="#ctx0" brushRef="#br1" timeOffset="113871.95">19748 6943 0,'0'0'0,"0"-21"0,0-1 16,-21 22-1,0 0-15,0 0 16,0 22-16,0-1 0,21 0 0,-22 0 16,1 0-16,0 0 0,21 1 0,-21-1 15,0 21-15,0-21 0,21 0 0,-22 1 16,22 20-16,-21-21 0,21 0 0,0 0 15,0 1-15,0-1 0,0 0 16,21-21-16,1 21 0,-1-21 16,21 0-16,-21 0 0,22 0 15,-22 0-15,21 0 0,-21-21 16,22 0-16,-22 21 0,0-21 0,21-1 16,-21 1-16,-21 0 0,22 21 0,-22-21 15,21 0-15,-21 0 16,0 42-1,-21-21-15,-1 21 0,1 0 16,0 0-16,21 0 0,-21 1 0,0-1 16,21 21-16,-21-21 0,-1 0 0,22 1 15,-21-1-15,21 0 0,0 0 16,-21 0-16,21 0 0,-21 1 0,21-1 16,0 0-1,21-21 16,21 0-31,-20 0 0,-1 0 16,21-21-16,0 0 0,1 21 0</inkml:trace>
  <inkml:trace contextRef="#ctx0" brushRef="#br1" timeOffset="114343.68">20214 7133 0,'0'0'16,"-21"-21"-16,0 0 0,0 0 0,21 0 15,0-1-15,-22 1 0,22 0 16,0 0-16,0 0 0,22 0 16,-22-1-16,21 1 0,0 21 0,0-21 15,0 21-15,22 0 0,-22 0 0,0 0 16,0 0-16,0 0 0,0 21 16,1 0-16,-22 1 0,0-1 0,0 0 15,0 0-15,0 0 0,0 22 0,0-22 16,-22 21-16,1-21 0,-21 22 0,21-1 15,0 0-15,-22-21 0,22 22 16,0-22-16,0 21 0,0-21 0,21 1 0,0-1 16,0 0-16,0 0 0,0 0 0,0 0 15,21-21-15,0 22 16,0-22-16,0 0 0,0 0 0,1 0 16,-1 0-16,0 0 0,21 0 15,-21-22-15,1 1 0,-1 21 0,0-21 16,-21 0-16,21 0 0,-21 0 0,0-1 15,0 1-15,0 0 0,0 0 0,0 0 16,-21 0-16,0-1 0,21 1 0,-21 0 16,-1 0-16,1 21 0,0 0 0,0 0 15,0 0-15,0 0 0,-1 0 16,1 0-16,0 0 0,21 21 16,0 0-1,21-21 1,0 0-1</inkml:trace>
  <inkml:trace contextRef="#ctx0" brushRef="#br1" timeOffset="114884.84">20891 7049 0,'0'-22'16,"0"1"-1,0 0-15,22 21 16,-1 0-16,0 0 0,0 0 16,0 0-16,0 0 0,1 0 15,-1 0-15,-21 21 0,21 0 16,-21 1-16,0-1 0,0 0 16,0 0-16,0 0 0,0 0 15,-21 1-15,0-1 0,-1-21 0,1 21 16,-21 0-16,21-21 0,0 0 15,-1 21-15,1-21 0,0 0 0,0 0 16,42 0 15,0-21-15,0 21-16,1 0 0,-1 0 0,21 0 16,-21 0-16,0 0 0,22 0 0,-22 0 15,0 0-15,0 21 0,0 0 16,1-21-16,-1 22 0,-21-1 0,0 0 15,21 0-15,-21 0 0,0 0 16,0 1-16,0-1 0,0 0 0,-21 0 16,0-21-16,-1 21 0,1 0 0,0-21 15,-21 22-15,21-22 0,-22 0 0,22 21 16,-21-21-16,21 0 0,-22 0 0,22 0 16,0 0-16,0 0 0,0 0 0,-1 0 15,1 0-15,0 0 16,21-21-1,0-1-15,0 1 16,0 0-16,0 0 16,21 21-16,-21-21 0</inkml:trace>
  <inkml:trace contextRef="#ctx0" brushRef="#br1" timeOffset="115299.6">21653 7006 0,'0'-21'0,"0"42"0,0-63 0,-21 42 31,0 0-15,0 21-16,21 0 0,-21 0 16,0 1-16,-1 20 0,22 0 0,-21 1 15,0-1-15,21-21 0,0 21 0,-21 1 16,21-1-16,0 0 0,0-20 0,0 20 15,0-21-15,0 0 0,0 0 0,0 1 16,21-1-16,0 0 0,0-21 16,1 0-16,-1 0 0,0 0 0,0 0 15,0 0-15,0 0 0,1 0 16,-1-21-16,0 21 0,-21-21 16,21-1-16,-21 1 0,0 0 15,0 0-15,0 0 0,0 0 16,-21-1-16,0 22 0,0 0 0,-1 0 15,1 0-15,0 0 0,0 0 0,-21 0 16,20 0-16,1 0 0,0 0 16,0 22-16,0-1 0,21 0 15,21-21 17</inkml:trace>
  <inkml:trace contextRef="#ctx0" brushRef="#br1" timeOffset="115624.41">22437 6879 0,'-22'-42'15,"22"21"-15,-21 21 16,21 21-16,0 0 15,-21 0-15,21 0 0,-21 1 0,21 20 16,-21-21-16,0 21 0,21 1 0,0 20 16,-22-20-16,1-1 0,21 0 0,-21 1 15,21-1-15,0 0 0,-21 1 0,0-22 16,21 21-16,-21-21 0,21 0 0,0 1 16,0-1-16,-22-21 0,22 21 15,0 0-15,22-21 31,-1-21-15,0 0-16,0 0 0,0 21 16</inkml:trace>
  <inkml:trace contextRef="#ctx0" brushRef="#br1" timeOffset="115987.21">22669 7218 0,'0'0'0,"22"-21"0,-22 0 15,-22 42 16,1 0-31,0 0 0,0 0 16,21 0-16,-21 1 0,0 20 0,-1-21 16,22 21-16,0-20 0,-21-1 0,21 0 15,0 0-15,0 21 0,0-20 16,0-1-16,0 0 0,21-21 16,1 21-16,-1-21 15,0 0-15,0 0 0,0 0 16,0 0-16,1 0 0,-1-21 0,0 0 15,0 0-15,-21-1 0,21 1 16,-21 0-16,21-21 0,-21 21 0,0-1 16,0 1-16,0 0 0,0 0 0,0 0 15,-21 0-15,0 21 16,0-22-16,0 22 16,0 0-16,-1 0 15,1 0 1,0 0-1,21-21 1</inkml:trace>
  <inkml:trace contextRef="#ctx0" brushRef="#br1" timeOffset="116284.04">22077 6985 0,'-21'0'0,"42"0"0,-64 0 0,65 0 31,-1 0-31,0 0 0,21 0 16,-21 0-16,22 0 0,-22 0 15,21 0-15,1 0 0,-22 0 16,21 0-16,0 0 0,-20 0 0,20 0 16,-21 0-16,0 0 0,0 0 0,1 0 15,-1 0-15,0 0 0,0 0 0,0 0 31</inkml:trace>
  <inkml:trace contextRef="#ctx0" brushRef="#br1" timeOffset="119843.44">24342 7006 0,'-22'-21'31,"22"0"-31,0 0 16,0 0-16,0-1 15,22 22-15,-1 0 0,0-21 16,-21 0-16,21 21 0,0 0 15,0 0-15,1 0 0,-1 0 0,0 0 16,0 0-16,0 21 16,-21 0-16,0 1 0,0-1 15,0 21-15,0-21 0,0 22 0,0-1 16,-21 0-16,0 1 0,-21-1 0,20 0 16,-20 1-16,0-22 0,-1 21 0,1 0 15,0-20-15,-1-1 0,1 0 0,0 0 16,21 0-16,-22-21 0,1 0 15,21 0-15,-22 0 0,22 0 0,0 0 16,0 0-16,0 0 0,0-21 0,-1 0 16,22 0-16,0-22 15,0 22-15,0 0 0,0 0 0,22-21 16,-1 20-16,0-20 0,0 21 0,0-21 16,0 20-16,22 1 0,-22 21 15,0 0-15,0 0 0,0 0 0,1 0 16,-1 0-16,0 0 0,0 21 0,0 1 15,0 20-15,-21-21 0,22 21 0,-1-20 16,-21 20-16,0-21 0,21 0 0,0 22 16,-21-22-16,21 0 0,-21 0 0,0 0 15,21 0-15,1 1 0,-22-1 16,21 0-16,-21 0 16,21-21-16,0 0 0,0 0 15,0 0 1,1 0-16,-1 0 0,0-21 15</inkml:trace>
  <inkml:trace contextRef="#ctx0" brushRef="#br1" timeOffset="120087.23">25167 7006 0,'0'0'0,"0"-21"0,0 0 0,-21 21 31,0 21-16,0 0-15,21 22 0,0-22 16,-22 21-16,22-21 0,-21 22 0,21-1 16,-21 0-16,21-21 0,0 22 0,-21-22 15,21 21-15,-21-21 0,0 1 0,21-1 16,0 0-16,0 0 0,-22 0 16,44-21 15,-1 0-31,0-21 0</inkml:trace>
  <inkml:trace contextRef="#ctx0" brushRef="#br1" timeOffset="120591.33">25633 6985 0,'0'0'0,"-21"21"31,21 0-31,-22 1 16,1-1-16,0 0 0,21 21 0,-21-21 15,0 22-15,0-1 0,-1-21 0,22 22 16,-21-22-16,0 21 0,0-21 0,0 0 16,0 1-16,-1-1 0,1 0 15,0 0-15,0-21 0,21 21 16,-21-21-16,21-21 16,21 0-1,-21 0-15,21 21 0,0-21 16,22 21-16,-22-22 0,0 22 0,0 0 15,21-21-15,-20 21 0,-1 0 0,21-21 16,-21 21-16,0-21 0,22 21 16,-22-21-16,0 21 0,21-21 0,-20 21 15,-1 0-15,0-22 0,0 22 16,-42 0 15,0 0-15,0 0-16,-1 22 0,22-1 15,-21 0-15,0 0 0,0 0 0,0 0 16,21 1-16,-21-1 0,-1 0 0,1 0 16,21 0-16,0 0 0,-21 1 0,0-1 15,21 0-15,0 0 0,-21 0 16,42-21 15,0 0-15,0 0-16,0-21 0,1 21 0</inkml:trace>
  <inkml:trace contextRef="#ctx0" brushRef="#br1" timeOffset="121227.78">26458 7070 0,'0'-21'0,"0"42"46,0 0-30,0 0-16,21-21 0,1 21 16,-1-21-16,-21 21 15,21-21-15,0 0 0,0 0 16,-21-21 78,21 21-1,1 0-93,-1-21 16,0 0 0,-21 0-1,21 21-15,-21-21 0,21 21 0,-21-22 16,0 1-16,0 0 16,-21 21 15,21 21-31,-21 0 0,0 1 0,0-1 15,-1 0-15,1 21 0,0 1 0,0-1 16,0 0-16,0 1 0,-1-1 16,1 0-16,0-21 0,0 22 0,0-22 15,0 0-15,21 21 0,0-20 16,-22-1-16,22 0 0,0 0 16,0-42 30,0 0-46</inkml:trace>
  <inkml:trace contextRef="#ctx0" brushRef="#br1" timeOffset="121427.67">26183 7430 0,'0'0'16,"-21"0"-16,0 0 0,42 0 46,0 0-30,0 0-16,0 0 0,22 0 0,-22 0 16,0 0-16,21 0 0,-20 0 15,-1 0-15,21 0 0,-21 0 0,0 0 16,1 0-16,20 0 0,-21 0 0,0 0 16,22 0-16</inkml:trace>
  <inkml:trace contextRef="#ctx0" brushRef="#br1" timeOffset="121871.95">27284 7112 0,'21'-21'16,"-42"42"-16,42-63 0,-21 21 0,-21 21 31,0 0-31,-1 21 16,1 0-16,0 0 0,0 0 0,0 0 15,0 22-15,-1-22 0,1 21 16,0-21-16,21 22 0,-21-22 0,0 0 15,21 21-15,-21-20 0,21-1 0,0 0 16,0 0-16,0 0 16,0 0-16,21-21 0,0 0 15,0 22-15,0-22 0,22 0 16,-22 0-16,0 0 0,0 0 0,21-22 16,-20 22-16,-1-21 0,0 0 0,0 21 15,21-21-15,-42 0 0,22 21 0,-1-21 16,-21-1-16,21 22 0,-21 22 31,-21-22-31,0 21 0,-1 0 0,1 0 16,0 21-16,0-20 0,0-1 0,0 0 15,-1 0-15,1 0 0,0 0 16,0 1-16,0-22 0,21 21 0,0 0 0,-21 0 16,21 0-1,21-21 1,0 0-1,0 0-15,0 0 0,22 0 0,-22 0 16,21 0-16,-21 0 0,22-21 0</inkml:trace>
  <inkml:trace contextRef="#ctx0" brushRef="#br1" timeOffset="122332.58">27749 7493 0,'0'0'0,"0"-21"0,0 0 15,0 0-15,0-1 0,-21-20 0,21 21 16,-21 0-16,21 0 0,0-1 0,0 1 15,0 0-15,0-21 0,0 21 16,21-1-16,0 1 0,1 0 0,-1 21 16,0-21-16,21 0 0,1 21 15,-22 0-15,21 0 0,0 0 0,1 0 16,-22 0-16,0 0 0,0 0 0,0 0 16,-21 21-16,22 0 0,-22 0 0,0 0 15,0 1-15,-22 20 0,1-21 16,0 21-16,-21-20 0,-1 20 0,22-21 15,-21 0-15,0 22 0,20-22 0,-20 0 16,21 21-16,0-21 0,21 1 0,0-1 16,0 0-16,0 0 0,0 0 15,0 0-15,21-21 16,0 22-16,0-22 0,0 0 16,1 0-16,-1 0 0,0 0 0,0 0 15,0 0-15,0-22 0,1 22 0,-1-21 16,0 0-16,-21 0 0,0 0 0,21 0 15,-21-1-15,0-20 0,0 21 16,0-21-16,0 20 0,0 1 0,-21 21 16,0-21-16,0 21 0,-1 0 0,1 0 15,0 0-15,-21 0 0,21 0 0,-1 0 16,1 0-16,0 0 0,21 21 16,0 0-1,21-21 1,0 0-16</inkml:trace>
  <inkml:trace contextRef="#ctx0" brushRef="#br1" timeOffset="122827.3">28638 7176 0,'22'-43'0,"-44"86"16,44-107-16,-1 43 0,-21 0 15,0 0-15,21 21 0,0-22 16,0 22-16,0 0 0,1 0 15,-1 0-15,0 0 0,0 0 16,0 0-16,0 0 0,1 0 16,-1 22-16,-21-1 0,0 0 15,0 0-15,0 0 0,0 0 16,-21 1-16,-1-22 0,1 21 0,0-21 16,-21 21-16,21-21 0,-1 0 15,1 21-15,0-21 0,0 0 0,21 21 16,-21-21-16,42 0 31,0 0-15,0 0-16,0 0 15,1 0-15,-1 21 0,0-21 0,0 22 16,0-22-16,0 21 0,-21 0 0,22 0 16,-22 0-16,21 0 0,-21 1 15,0-1-15,0 0 16,0 0-16,-21-21 0,-1 21 0,1 0 15,0-21-15,0 0 0,0 0 0,0 0 16,-22 0-16,22 22 0,0-22 0,0 0 16,0 0-16,-1 0 0,1 0 15,0 0-15,0 0 0,0 0 0,0 0 16,42 0 15,0-22-15</inkml:trace>
  <inkml:trace contextRef="#ctx0" brushRef="#br1" timeOffset="123280.04">29803 6943 0,'0'0'16,"-22"0"-1,1 0-15,0 0 16,0 0-16,0 0 16,0 21-16,-1 0 0,-20 0 0,21 22 15,-21-22-15,20 21 0,-20 0 0,0 1 16,21 20-16,-22-20 0,22-1 16,-21 0-16,21 1 0,21-1 0,0 0 15,0-21-15,0 22 0,0-22 0,0 0 16,21 0-16,0 0 0,0 1 0,0-1 15,0-21-15,1 0 0,20 0 16,-21 0-16,0 0 0,22 0 0,-22 0 16,0 0-16,0 0 0,0-21 15,-21-1-15,21 1 0,-21 0 16,0 0-16,0 0 16,0 0-16,-21-1 15,-21 22-15,21 0 0,0 0 16,-1 0-16,1 0 0,0 22 0,-21-22 15,21 21-15,-1-21 0,1 21 16,0-21-16,0 21 0,0-21 0,21 21 16,0 0-16,0 1 15,21-1-15</inkml:trace>
  <inkml:trace contextRef="#ctx0" brushRef="#br1" timeOffset="123427.95">29697 7789 0,'-21'0'15</inkml:trace>
  <inkml:trace contextRef="#ctx0" brushRef="#br1" timeOffset="126984.44">1651 10224 0,'0'0'0,"0"21"0,0 0 31,21-21-15,0 0-1,-21-21-15,21 21 0,1-21 16,-22-1-16,0 1 15,0 0 1,-22 21 15,1 0-31,0 0 16,21 21-16,-21 0 16,21 1-1,0-1 16</inkml:trace>
  <inkml:trace contextRef="#ctx0" brushRef="#br1" timeOffset="127407.19">2857 10414 0,'0'-21'31,"0"0"-31,0 0 15,0-1-15,0 1 16,0 0 0,0 0-16,0 0 31</inkml:trace>
  <inkml:trace contextRef="#ctx0" brushRef="#br1" timeOffset="128311.67">1058 9821 0,'0'0'0,"0"-21"0,0 0 15,0 0-15,0 0 0,-21 0 16,21-1-16,0 1 0,0 0 16,0 0-16,0 0 15,-21 21-15,0 21 16,21 0-1,0 0-15,0 22 0,-21-22 16,-1 21-16,22 0 0,-21-20 0,21 20 16,-21 0-16,0-21 0,0 22 15,0-22-15,-1 21 0,1-21 16,0 1-16,21-1 0,-21-21 0,21 21 0,-21-21 16,21-21 15,21 0-31,0 21 15,0 0-15,-21-22 16,21 22-16,1 0 0,20 0 0,-21 0 16,0 0-16,0 0 0,22-21 0,-22 21 15,0 0-15,21 0 0,-20 0 16,-1 0-16,21 0 0,-21 0 0,0 0 16,1 0-16,-1 0 15,-21-21-15,0 0 16,0 0-16,0 0 15,0-1-15,0 1 16,0 0-16,0 0 0,0 0 16,0 0-16,0-1 0,0 44 31,0-1-15,0 0-16,0 21 0,0-21 0,0 22 15,0-1-15,0 0 0,-21 1 16,21-1-16,0 0 0,0 1 0,-22-22 15,22 21-15,0 1 0,0-1 0,0-21 16,0 21-16,0-20 0,0-1 16,-21 0-16,21 0 0,0 0 15,21-21 17,1-21-32,-1 0 0,0 0 15</inkml:trace>
  <inkml:trace contextRef="#ctx0" brushRef="#br1" timeOffset="129788.97">2794 10329 0,'0'0'0,"0"22"15,21-22 32,-21-22-47,21 22 0,-21-21 16,21 21-16,1-21 0,-1 0 0,-21 0 15,21 21-15,0-21 0,0-22 0,0 22 16,1 0-16,-1-21 0,0 20 0,0-20 16,0 0-16,0-1 0,-21 1 15,0 0-15,22-1 0,-22 1 0,0 0 16,0 21-16,0-22 0,0 1 16,0 21-16,0 0 0,0-1 0,-22 22 15,1 0 1,0 22-16,21-1 0,-21 0 15,0 21-15,21-21 0,0 22 0,0-1 16,-21 22-16,21-22 0,-22 0 0,22 22 16,0-22-16,0 0 0,0 1 15,0-1-15,0 22 0,0-22 0,0 0 16,0-21-16,0 22 0,0-22 0,0 21 16,0-21-16,22-21 0,-1 22 15,0-1-15,0-21 0,0 0 0,0 0 16,1 0-16,-1 0 0,0-21 15,0-1-15,21 1 0,-20 0 0,-1 0 16,0 0-16,0 0 0,21-1 0,-20 1 16,-1-21-16,0 21 0,0 0 0,0-22 15,0 22-15,-21 0 0,22 0 16,-22 0-16,0-1 0,0 44 31,0-1-31,0 0 16,-22 0-16,22 0 0,-21 0 15,21 1-15,-21 20 0,21-21 0,0 0 16,0 0-16,0 1 0,0-1 0,0 0 16,0 0-16,0 0 0,21-21 15,0 21-15,1-21 0,-1 0 16,0 0-16,0 0 0,0 0 16,0 0-16,1-21 0,-1 0 0,0 21 15,0-21-15,0 0 0,-21 0 0,0-1 16,21 1-16,-21 0 0,0 0 0,0 0 15,0 0-15,0-1 0,0 1 0,-21 0 16,0 21-16,0-21 0,0 0 16,-22 21-16,22 0 0,0-21 0,0 21 15,0 0-15,0 0 0,21-22 32,21 22-17,21 0-15,-21-21 16,22 21-16,-22 0 0,21 0 0,0 0 15,1 0-15,-22 0 0,21 0 0,1 0 16,-22 0-16,21 0 0,-21 0 0,22 21 16,-22-21-16,0 22 0,0-1 15,0-21-15,-21 21 0,0 0 0,21 0 16,-21 0-16,0 1 0,0-1 16,0 0-16,0 0 0,0 0 15,0 0-15,-21 1 0,0-1 0,21 0 16,-21 0-16,0-21 15,21 21-15,-21-21 16,-1-21 15,22 0-31,0 0 0,0 0 16,0-1-16,0 1 0,0 0 0,22 0 16,-1-21-16,0 20 0,0-20 0,0 21 15,0 0-15,22-22 0,-22 22 16,21 0-16,1 0 0,-22 0 15,21 21-15,0 0 0,1 0 0,-22 0 0,21 0 16,-21 0-16,22 21 0,-22 0 16,0 0-16,0 0 0,-21 1 0,0-1 0,0 21 15,0-21-15,0 0 0,0 1 16,0 20-16,0-21 0,0 0 16,0 0-16,-21 1 0,0-1 0,21 0 15,-21 0-15,21 0 0,-21 0 16,21 1-16,-22-22 0,22 21 15,0-42 17,0-1-32,22 22 15,-1-21-15,0 21 0,0-21 0,0 21 16,22-21-16</inkml:trace>
  <inkml:trace contextRef="#ctx0" brushRef="#br1" timeOffset="130575.07">5249 10139 0,'0'0'0,"21"-21"16,-21 0-16,0-1 0,0 1 15,0 0 1,-21 21-16,0 0 0,0 0 16,0 0-16,0 0 0,-1 0 0,1 0 15,0 21-15,0-21 0,0 21 16,0 1-16,-1-22 0,-20 21 15,21 0-15,0 0 0,21 0 0,-21 0 16,21 1-16,0-1 0,-22 0 0,22 0 16,0 0-16,0 0 0,0 1 15,22-22-15,-1 0 0,-21 21 0,21-21 16,0 0-16,0 0 0,0 0 0,1 0 16,-1 0-16,0-21 0,0 21 15,-21-22-15,21 22 0,0-21 0,-21 0 16,22 0-16,-1 21 0,-21-21 15,0 0-15,0-1 0,21 1 16,-21 0-16,21 21 16,-21-21-16,0 42 47,0 0-47,-21 0 15,0 1-15,21-1 0,0 0 16,0 0-16,-21 0 0,21 0 0,-22 1 15,22 20-15,-21-21 0,21 21 0,0-20 16,-21 20-16,21 0 0,0 1 0,0-1 16,0-21-16,0 21 0,0 1 15,0-1-15,0 0 0,0 1 16,0-1-16,0 0 0,21 22 0,-21-22 0,0 22 16,21-22-16,-21 22 0,0-22 15,0 21-15,0-20 0,0 20 0,0-20 16,0-1-16,0 0 0,-21 1 0,0-22 15,0 21-15,0-21 0,0 0 0,-1 1 16,-20-1-16,21 0 0,0-21 0,-22 21 16,22-21-16,-21 21 0,21-21 0,0 0 15,-22 0-15,22 0 0,-21 0 0,21-21 16,-1 0-16,-20 0 0,21 0 0,0-1 16,0 1-16,21-21 0,0 0 0,-22-1 15,22 1-15,0-22 0,0 1 16,0-1-16,0-20 0,0 20 0,22-20 15,-1 20-15,21-21 0,-21 1 16,0 20-16,22-20 0,-22 20 0,21 1 16,1-1-16,-1 22 0,-21-1 0,21 1 15,-20 0-15,20 21 0,-21-1 0,0 1 16,0 21-16,1 0 0,-1-21 0,0 21 16,0 0-1</inkml:trace>
  <inkml:trace contextRef="#ctx0" brushRef="#br1" timeOffset="134596.07">9737 9885 0,'0'21'172,"-22"0"-157,22 0 16,0 1 16,-21-22-47,0 0 78,0 0-62,0 0 15,0 0-31,-1 0 16,1 0-16,0 0 0,0-22 16,0 22-1,0-21-15,21 0 16,-22 21-1,22-21-15,0 0 0,0 0 16,0-1-16,0 1 16,0 0-16,0 0 15,0 0-15,22 21 0,-22-21 0,0-1 16,21 1-16,0 0 0,0 21 16,0-21-16,0 0 0,1 0 0,-1 21 15,0-22-15,21 22 0,-21 0 0,22 0 16,-22 0-16,21 0 0,-21 0 0,1 0 15,20 0-15,-21 0 0,0 22 16,0-1-16,1 0 0,-1 0 0,-21 0 16,0 22-16,0-22 0,0 21 0,0-21 15,-21 22-15,-1-1 0,1-21 0,-21 21 16,0-20-16,-1 20 0,1-21 0,21 21 16,-22-20-16,1 20 15,0-21-15,21 0 0,-1 0 0,1 1 16,0-1-16,21 0 0,0 0 0,0 0 15,0 0-15,21 1 16,0-22-16,1 0 0,-1 0 16,21 0-16,-21 0 0,22 0 15,-22-22-15,21 22 0,-21-21 0,22 21 16,-22-21-16,21 0 0,-21 21 0,22-21 16,-22 0-16,0-1 0,0 22 0,0-21 15,0 0-15,-21 0 0,0 0 0,0 0 16,0-1-16,0 1 0,-21 0 15,0 21-15,-21-21 0,21 0 16,-22 21-16,22 0 0,-21 0 0,-1 0 16,22 0-16,-21 0 0,0 0 0,20 0 15,-20 21-15,21 0 0,0-21 0,0 21 16,-1-21-16,1 21 0,21 1 16,0-1-16,0 0 15,21-21-15,1 0 16,-1 0-16,21 0 0,-21 0 0,22 0 15</inkml:trace>
  <inkml:trace contextRef="#ctx0" brushRef="#br1" timeOffset="135173.26">10837 9589 0,'0'0'16,"0"-43"-16,0 22 0,0 0 0,0 0 0,0 0 15,0-1-15,-21 22 16,0 22 0,21-1-16,-21 0 0,21 21 0,0 1 15,0-1-15,-21 0 0,21 1 0,-22 20 16,22-21-16,-21 1 0,21 20 16,0-20-16,-21-1 0,21 0 0,-21-21 15,0 22-15,21-1 0,0-21 0,0 0 16,-21 1-16,21-1 0,-22 0 15,22 0-15,0 0 0,0 0 16,-21-21-16,0 0 16,21-21-1,0 0-15,0 0 0,0 0 16,0 0-16,0-1 0,0 1 0,21 0 16,0 0-16,1-21 0,-22 20 15,42 1-15,-21 0 0,0-21 16,22 42-16,-22-21 0,21-1 0,-21 22 15,22 0-15,-1 0 0,-21 0 0,21 0 16,-20 0-16,-1 22 0,0-1 0,0 0 16,0 0-16,-21 0 0,0 0 0,0 1 15,0-1-15,0 0 0,0 0 16,0 0-16,-21 0 0,0 1 0,0-1 16,0 0-16,-22 0 0,1 0 0,0 0 15,-1 1-15,-20-1 0,20-21 0,1 21 16,0 0-16,-1-21 0,1 21 0,21-21 15,-21 21-15,20-21 0,1 0 0,0 0 16,21-21 15,21 21-31,0-21 16,1 21-16,-1-21 0,21 21 0,-21 0 16</inkml:trace>
  <inkml:trace contextRef="#ctx0" brushRef="#br1" timeOffset="135835.95">11493 10118 0,'0'0'0,"0"-21"0,0-1 0,0 1 0,0 0 16,-21 21 0,0 21-1,0-21-15,21 21 0,-21 1 0,0-1 16,-1 21-16,22-21 0,-21 0 15,21 1-15,-21 20 0,21-21 0,0 0 16,0 0-16,0 1 0,0-1 0,21 0 16,0 0-16,1-21 0,-1 0 0,0 0 15,0 0-15,21 0 0,-20 0 16,-1 0-16,0-21 0,0 21 0,0-21 16,0 0-16,1 21 0,-1-22 0,0 1 15,0 0-15,0 0 0,0 0 0,-21 0 16,22-1-16,-1 22 0,-21-21 15,21 0-15,-21 0 0,21 0 16,-21 0-16,0-1 0,0 1 16,0 42-1,0 1 1,0-1-16,0 0 0,-21 0 0,21 0 16,-21 22-16,0-22 0,21 21 0,-22 0 15,22 1-15,-21 20 0,0-20 0,21-1 16,-21 21-16,21-20 0,-21-1 15,21 22-15,-21-22 0,-1 21 0,22-20 16,0 20-16,-21 1 0,21-22 0,-21 22 16,21-1-16,-21 1 0,21-1 15,0-21-15,0 22 0,0-22 0,-21 1 16,21-1-16,-21 0 0,21-21 0,-22 1 16,1-1-16,0-21 0,0 0 0,-21 0 15,20 0-15,-20 0 0,21 0 0,-21 0 16,-1-21-16,1-1 0,0 1 0,-1 0 15,1 0-15,0-21 0,-1 20 16,1-20-16,21 0 0,-22 21 0,1-64 16,21 43-16,0-1 0,21 22 0,0-21 15,0 21-15,0-22 0,0 22 0,0 0 16,0 0-16,21 0 0,0-22 16,0 22-16,22 0 0,-22 0 15,21-22-15,0 22 0,1-21 0,-1 21 16,0-22-16,1 1 0</inkml:trace>
  <inkml:trace contextRef="#ctx0" brushRef="#br1" timeOffset="136179.76">12044 9504 0,'0'-21'0,"0"42"0,0-63 0,0 20 0,0 1 0,0 0 15,0 0-15,0 0 0,0 0 16,0 42 15,0 0-31,0 21 0,0 1 0,-21-1 16,-1 0-16,22 1 0,-21 20 0,0-21 16,0 22-16,21-22 0,-21 22 0,21-22 15,-21 0-15,21 1 0,0-22 0,0 21 16,-22-21-16,22 1 0,0-1 15,0 0-15,0 0 0,0 0 0,0 0 16,22-21 15,-1 0-31,0 0 0,-21-21 16,21 21-16,0-21 0,0 0 0,1 21 16,-1-21-16,0 0 0</inkml:trace>
  <inkml:trace contextRef="#ctx0" brushRef="#br1" timeOffset="136547.79">12171 10054 0,'-21'0'0,"42"0"0,0 0 16,0 0-16,0 0 16,0 0-16,1 0 15,-1 0-15,0 0 0,0 0 16,0-21-16,0 0 0,1 21 0,-1-21 16,0 21-16,0-21 0,0-1 15,0 22-15,-21-21 0,0 0 0,22 0 16,-22 0-16,0 0 0,0-1 15,-22 22 1,1 0-16,0 0 0,0 0 16,0 22-16,-22-1 0,22 0 0,0 0 15,-21 0-15,21 22 0,-1-22 0,1 0 16,0 21-16,21-21 0,0 1 0,0-1 16,0 0-16,0 0 0,0 0 0,0 0 15,0 1-15,21-1 0,0 0 16,22-21-16,-22 0 0,0 0 0,0 0 15,0 0-15,22 0 16,-22 0-16,0 0 0,0 0 0,22 0 16,-22 0-16,0-21 0,0 21 0,0-21 15,0 21-15,-21-22 0,22 1 0,-1 0 16,0 0-16,-21 0 0,0 0 0,0-1 16</inkml:trace>
  <inkml:trace contextRef="#ctx0" brushRef="#br1" timeOffset="136880.6">12044 9567 0,'-43'0'0,"86"0"0,-107 0 0,43 0 16,42 0-1,0-21 1,1 21-16,20 0 0,-21-21 0,21 21 15,1 0-15,20 0 0,-20-21 0,-1 21 16,0 0-16,1-21 0,-1 21 0,0 0 16,1 0-16,-1-21 0,-21 21 0,0 0 15,22 0-15,-22 0 0,0-22 0,0 22 16,0 0-16,0 0 31,1 0 0,-1 0-15,0 0-16,0 0 16</inkml:trace>
  <inkml:trace contextRef="#ctx0" brushRef="#br1" timeOffset="144836.13">15155 9694 0,'-21'0'31,"0"0"-15,0 0-16,0 0 0,-1 0 15,1 0-15,0 0 0,0 0 0,0 0 16,0 0-16,-1 0 0,1 0 15,0 0-15,0 0 0,0 0 16,0 0-16,42 0 47,0 0-47,0 0 16,21 0-16,-20 0 0,-1 0 0,21 0 15,-21 0-15,22 0 0,-22 0 0,0 0 16,21 0-16,-21 0 0,1 0 15,20 0-15,-21 0 0,0 0 0,0 0 16,1 0-16,-22-21 78,21 21-62</inkml:trace>
  <inkml:trace contextRef="#ctx0" brushRef="#br1" timeOffset="145988.4">16065 9589 0,'22'0'0,"-1"-22"16,0 22-16,0-21 15,0 21-15,-21-21 0,21 21 0,1-21 16,-1 21-16,0-21 0,-21 0 0,21 21 15,-21-22-15,21 1 0,-21 0 16,0 0-16,0 0 0,0 0 16,0-1-16,-21 1 0,0 21 0,0 0 15,0-21-15,-1 21 16,1 0-16,0 0 0,-21 0 0,21 0 16,-1 21-16,1 0 0,0-21 0,0 22 15,0-1-15,0-21 0,21 21 0,-22 0 16,22 0-16,0 0 0,0 1 15,0-1-15,22 0 16,-1-21-16,0 0 0,0 0 16,0 0-16,0 0 0,1 0 15,20 0-15,-21 0 0,0 0 0,0-21 16,1 21-16,-1 0 0,0-21 0,0-1 16,0 22-16,0-21 0,1 21 15,-22-21-15,21 21 0,0-21 16,0 21-16,-21-21 15,0 0 1,-21 21 47,21 21-48,0 0 32,-21-21-31,21 21-1,-21-21 1,21 21 15,0 0-15,0 1-1,0-1-15,0 0 16,0 0-16,0 0 16,0 0-16,0 1 0,0-1 0,0 21 15,0-21-15,0 0 0,0 1 0,0-1 16,0 0-16,-22 0 0,22 21 0,-21-20 16,21-1-16,0 0 0,0 0 15,-21 0-15,21 0 0,-21 1 0,21-1 16,-21 0-16,0 0 0,-1-21 15,22 21-15,-21-21 0,0 0 16,0 21-16,0-21 16,0 0-16,-1 0 15,1 0-15,0 0 16,0 0-16,21-21 16,-21 21-16,0 0 15,-1-21-15,1 21 0,0 0 16,0 0-16,0 0 15,0 0 1,21-21 109,21 21-125</inkml:trace>
  <inkml:trace contextRef="#ctx0" brushRef="#br1" timeOffset="149347.74">17145 9758 0,'-21'21'31,"0"-21"-15,-1 0-16,22 21 16,-21-21-1,0 0-15,0-21 31,21 0-15,0 0-16,0 0 0,0-1 16,0 1-16,21 0 15,-21 0-15,21 21 0,-21-21 0,21 0 16,1 21-16,-1-22 0,-21 1 0,21 21 16,0 0-16,0-21 0,0 21 0,1 0 15,-1 0-15,0 0 0,0 0 16,0 21-16,0-21 0,1 21 0,-1 1 15,0 20-15,-21-21 0,0 21 16,0-20-16,0 20 0,0-21 0,0 21 16,0-20-16,-21 20 0,0-21 0,-1 21 15,1-20-15,-21 20 0,0-21 0,20 0 16,-20 0-16,0 1 0,-1-1 0,1 0 16,21 0-16,-21-21 0,20 21 15,1-21-15,0 0 0,0 0 16,21-21 15,0 0-31,0 0 0,21 21 0,-21-21 16,21-1-16,0 22 0,1 0 0,-1 0 15,0 0-15,0 0 0,0 0 16,0 0-16,1 0 0,-1 0 0,0 0 16,0 22-16,0-1 0,0-21 0,1 21 15,-1 0-15,0 0 16,0-21-16,-21 21 0,21 1 15,0-22-15,1 21 16,-1-21 0,0 0-1,-21-21 17,0-1-32,0 1 15,21 0-15,0 0 16,0 0-16,1 0 15</inkml:trace>
  <inkml:trace contextRef="#ctx0" brushRef="#br1" timeOffset="149944.97">17907 9864 0,'0'0'0,"-21"0"0,0 0 16,21-21-16,-22-1 15,22 1 1,0 0-16,0 0 16,0 0-16,22 0 15,-1-1-15,0 22 0,-21-21 16,21 0-16,0 21 0,0-21 0,1 21 15,-1-21-15,0 21 0,0 0 16,0 0-16,0 0 0,1 21 16,-1 0-16,-21 0 0,0 22 15,0-22-15,0 21 0,0 0 0,0-20 16,0 20-16,-21-21 0,-22 21 16,22-20-16,0 20 0,0-21 0,-22 0 15,22 0-15,-21 1 0,21-1 0,-22 0 16,22-21-16,0 21 0,0-21 0,0 0 15,21-21 17,0 0-17,0 0-15,21 21 0,0-22 0,-21 1 16,21 21-16,0 0 0,-21-21 0,22 21 0,-1 0 16,0 0-1,0 0-15,0 21 0,-21 0 16,21-21-16,-21 22 0,22-1 0,-22 0 15,21 0-15,0 0 16,-21 0-16,21-21 0,-21 22 0,0-1 16,21-21-16,0 0 47,1 0-47,-1-21 0,-21-1 15,21 22-15</inkml:trace>
  <inkml:trace contextRef="#ctx0" brushRef="#br1" timeOffset="150544.7">18584 9716 0,'0'0'0,"0"-22"0,0 1 16,0 0-16,0 0 15,21 21-15,-21-21 16,22 21-16,-1 0 0,-21-21 0,21 21 15,0 0-15,0 0 0,0 0 0,1 0 16,-1 0-16,0 0 16,0 0-16,0 21 0,-21 0 0,0 0 0,21 0 15,-21 0-15,0 1 0,0-1 16,0 0-16,0 21 0,0-21 0,-21 1 16,0-1-16,0 0 0,-21 0 0,20 0 15,-20-21-15,0 21 0,21 1 0,-22-22 16,22 21-16,-21-21 0,21 0 0,-1 0 15,1 0 1,21-21 0,21-1-16,1 22 15,20-21-15,-21 21 0,0 0 16,22-21-16,-22 21 0,21 0 0,-21 0 0,22 0 16,-22 0-16,0 21 0,21-21 0,-21 21 15,1-21-15,-1 22 0,0-1 16,0 0-16,-21 0 15,0 0-15,0 0 0,0 1 0,0-1 16,0 0-16,-21-21 0,0 21 16,0 0-16,-1-21 0,-20 21 0,21-21 15,0 0-15,-22 22 0,22-22 0,-21 0 16,21 21-16,-22-21 0,22 0 0,0 0 16,0 0-16,0 0 0,0 0 0,-1 0 15,1 0-15,21-21 16,0-1-1,0 1 1,21 21 15,-21-21-31,22 0 0,-1 21 16,0-21-16</inkml:trace>
  <inkml:trace contextRef="#ctx0" brushRef="#br1" timeOffset="150975.45">19304 9779 0,'0'-21'0,"21"21"32,0 0-32,0 0 15,1 0-15,-1 0 0,0 0 0,0 0 16,0 0-16,22 0 0,-22-21 0,21 21 15,-21 0-15,22 0 0,-22 0 0,0-21 16,21 21-16,-21 0 0,1-22 0,-1 22 16,-21-21-16,21 0 15,-21 0-15,-21 21 47,0 21-47,-1 0 0,22 0 0,-21 22 16,0-22-16,0 21 0,0 1 0,0-22 15,-1 21-15,1 0 0,0-20 16,21 20-16,-21-21 0,21 0 0,-21 22 16,21-22-16,-21 0 0,21 0 0,0 0 15,0 0-15,0 1 0,0-1 16,0-42 31,0-1-47,-22 1 15,1 0-15</inkml:trace>
  <inkml:trace contextRef="#ctx0" brushRef="#br1" timeOffset="151187.41">19177 10054 0,'0'0'0,"0"-21"16,21 21-1,0 0 1,0-21-16,1 21 0,20 0 0,0 0 15,-21 0-15,22-21 0,-1 21 0,0 0 16,-20 0-16,20 0 0,0-21 0,1 21 16,-22 0-16,0 0 0,0 0 15,0 0-15,0 0 0,1 0 0,-1 0 16,-21-22-16,21 22 0,0 0 16,0-21-16,0 21 15</inkml:trace>
  <inkml:trace contextRef="#ctx0" brushRef="#br1" timeOffset="151627.96">20278 9779 0,'0'-21'16,"0"0"-16,-22 42 31,1 0-31,21 0 0,-21 0 0,0 1 16,0-1-16,21 21 0,-21-21 15,-1 0-15,22 1 0,-21 20 0,21-21 16,0 0-16,0 0 0,0 1 0,0-1 16,0 0-16,0 0 0,0 0 15,0 0-15,21 1 16,1-22-16,-1 0 0,0 0 16,0 0-16,0 0 0,0 0 0,1 0 15,-1-22-15,0 1 0,-21 0 0,21 21 16,0-21-16,0 0 0,1 0 15,-1-22-15,-21 22 0,0-21 16,0 21-16,0-22 0,0 22 0,0-21 16,0 21-16,0-1 0,0 1 0,0 0 15,-21 21-15,-1 0 0,1 0 16,0 0-16,0 0 0,0 0 0,0 0 16,-1 0-16,1 21 0,0-21 0,0 21 15,21 1-15,-21-22 0,21 21 16,-21-21-16,21 21 15,0 0-15,21-21 32</inkml:trace>
  <inkml:trace contextRef="#ctx0" brushRef="#br1" timeOffset="152243.66">20870 9821 0,'-21'-21'16,"0"21"-16,21-21 15,-21 0-15,0 21 0,21-21 16,-22 0-16,22-1 0,0 1 0,0-21 15,0 21-15,0 0 16,22-1-16,-1 1 0,0 0 0,0 0 16,0 0-16,22 0 0,-22-1 0,0 22 15,21 0-15,-21-21 0,1 21 0,-1 0 16,0 0-16,0 0 0,-21 21 0,21 1 16,-21-1-16,0 0 0,0 21 0,0-21 15,-21 22-15,0-1 16,0 0-16,0 1 0,-22-1 0,1 0 0,0 1 15,-1-1-15,22-21 0,-21 22 16,21-22-16,-1 21 0,1-21 0,21 0 16,-21 1-16,21-1 0,0 0 0,21 0 15,0 0-15,22-21 16,-22 0-16,0 0 0,21 0 0,-20 0 16,20 0-16,-21 0 0,0 0 15,22 0-15,-22 0 0,0-21 0,0 0 16,0 21-16,-21-21 0,0 0 0,0-1 15,0-20-15,0 21 0,0 0 0,0-22 16,0 22-16,-21 0 0,0 0 0,0 21 16,0 0-16,-1 0 0,1 0 0,0 0 15,-21 0-15,21 0 16,-1 21-16,1 0 0,0-21 0,21 21 16,0 1-16,-21-1 0,0 0 15,21 0-15,0 0 0,0 0 16,0 1-16,21-22 15,0 0-15,0 0 0,0 0 0,22 0 16,-22 0-16,21 0 0</inkml:trace>
  <inkml:trace contextRef="#ctx0" brushRef="#br1" timeOffset="152595.49">21759 9737 0,'0'-43'15,"21"43"1,-21-21-16,22 21 16,-1 0-16,0 0 15,0 0-15,0 0 16,0 0-16,-21-21 0,22 21 0,-1 0 0,0 0 15,0 0-15,0 0 0,0-21 16,1 21-16,-1 0 0,0 0 16,0 0-16,-42 0 47,0 0-47,0 0 0,-1 0 15,1 0-15,0 0 16,0 0-1</inkml:trace>
  <inkml:trace contextRef="#ctx0" brushRef="#br1" timeOffset="153032.74">21865 9631 0,'-85'-21'15,"191"42"-15,-127-21 0,-85-21 0,85 21 0,0 0 16,0 0-16,0 0 0,-1 0 0,1 0 16,0 21-16,21 0 0,-21-21 0,21 21 15,-21 0-15,21 1 0,0-1 0,-21 0 16,21 0-16,0 21 0,-22-20 0,22-1 15,0 0-15,0 0 0,0 0 16,0 0-16,0 1 16,22-22 15,-1 0-31,0 0 0,0-22 16,0 22-16,0 0 0,1-21 15,-1 21-15,21 0 16,-21 0-16,0 0 0,1 0 0,-1 0 15,0 0-15,0 0 0,0 0 0,0 0 16,1 0-16,-1 21 0,0 1 0,-21-1 16,21 0-16,-21 0 0,0 0 15,0 0-15,0 1 0,-21-1 16,0 0-16,0-21 0,-1 21 16,1 0-16,-21-21 0,21 21 0,-22-21 15,1 0-15,21 0 0,0 22 0,-22-22 16,22 0-16,0 0 0,0 0 0,21 21 15,0-42 17,21 21-32,0-22 15,0 1-15,22 21 0,-22-21 0,21 0 16</inkml:trace>
  <inkml:trace contextRef="#ctx0" brushRef="#br1" timeOffset="153432.51">22669 9737 0,'0'0'0,"22"-21"16,-22-64-16,0 64 15,0 0-15,-22 21 16,1 0-16,0 0 0,0 21 16,0 0-16,-22 0 0,22 0 15,0 22-15,0-22 0,0 21 0,-22 0 16,22-20-16,21 20 0,-21-21 0,21 21 15,-21-20-15,21-1 0,0 21 0,0-21 16,0 0-16,0 1 0,21-22 0,0 21 16,0 0-16,1-21 0,-1 0 0,0 21 15,0-21-15,0 0 0,0 0 0,1 0 16,-1 0-16,0 0 0,0 0 16,-21-21-16,0 0 0,21 21 15,-21-21-15,0-1 0,0 1 16,0 0-16,-21 21 15,0 0-15,0 0 0,0 0 16,-1 0-16,1 0 0,0 0 16,0 0-16,21 21 0,0 0 31,21-21-31,0 0 16,0 0-16,1 0 0</inkml:trace>
  <inkml:trace contextRef="#ctx0" brushRef="#br1" timeOffset="153833.76">23791 9546 0,'21'-21'0,"-42"42"0,42-63 16,1 21-16,-1-22 0,-21 22 16,21 0-16,0 0 0,-21 0 0,21 21 15,-21-21-15,0 42 16,0 0-16,-21 21 16,0-21-16,0 22 0,0-1 15,-22 22-15,22-22 0,0 0 0,0 22 16,-22-22-16,22 0 0,0 1 0,0-1 15,0 0-15,0 1 0,21-22 0,0 21 16,-22-21-16,22 1 0,0-1 0,-21 0 16,21 0-16,21-21 47,1 0-47,-1-21 0,0 21 0,0-21 15,0 0-15,22-1 0,-22 1 16,21 0-16</inkml:trace>
  <inkml:trace contextRef="#ctx0" brushRef="#br1" timeOffset="154139.6">24109 9779 0,'63'-63'16,"-42"63"-16,-148 105 0,170-147 0,63-21 0,-106 41 15,0 44 1,0-1-16,-22 0 0,1 21 16,0-21-16,21 1 0,-21-1 15,21 0-15,-21 21 0,21-21 0,0 1 16,0-1-16,0 0 0,0 0 0,0 0 15,0 0-15,21-21 0,0 22 16,0-22-16,0 0 0,1 0 16,-1 0-16,0 0 0,0 0 0,0 0 15,0 0-15,-21-22 0,22 1 16,-1 0-16,-21 0 0,21 0 0,-21 0 16,0-1-16,21-20 0,-21 21 0,0-21 15,0 20-15,0 1 0,0 0 0,0 0 16,0 0-16,-21 21 15,0 0 1,0 0 0,-1-21-16,1 21 15</inkml:trace>
  <inkml:trace contextRef="#ctx0" brushRef="#br1" timeOffset="154424.44">23622 9567 0,'0'0'0,"21"0"31,0 0-31,22 0 0,-1 0 0,0 0 16,22 0-16,-1 0 0,1 0 16,-1 0-16,1 0 0,-22 0 0,22 0 15,-1 0-15,-21 0 0,1 0 16,-1 0-16,0 0 0,-20 0 0,20 0 15,-21 0-15,0 0 0,-21-21 16,21 21-16,-42 0 31,0 0-31,0 21 0,0-21 16,-22 22-16,22-22 0,-21 21 0,0-21 16</inkml:trace>
  <inkml:trace contextRef="#ctx0" brushRef="#br1" timeOffset="155387.93">19918 11155 0,'0'0'0,"42"0"0,-21 0 0,0-21 15,1 0-15,-1 21 0,0-22 0,0 22 16,0-21-16,0 0 0,-21 0 0,0 0 16,0 0-16,0-1 0,0 1 15,-21 0-15,0 21 0,-21-21 0,21 0 16,-22 21-16,1 0 0,21 0 0,-22 0 15,1 0-15,0 0 0,21 21 16,-1 0-16,-20-21 0,42 21 0,-21 0 16,21 1-16,0-1 15,0 0-15,0 0 0,21-21 16,0 21-16,0-21 0,1 0 16,20 0-16,-21 0 0,21 0 0,-20 0 15,20 0-15,-21 0 0,21-21 0,-20 21 16,-1 0-16,0-21 0,0 21 0,0 0 15,0-21-15,1 0 16,-22 42 0,0 0-1,0 0-15,0 0 0,0 0 16,-22 22-16,22-22 0,-21 21 0,21 1 0,0-22 16,0 21-16,0 0 0,0-20 15,-21 20-15,21-21 0,0 21 0,-21-20 16,21-1-16,-21 0 0,21 0 0,0 0 15,0 0-15,0 1 0,21-22 32,0 0-32,0 0 0</inkml:trace>
  <inkml:trace contextRef="#ctx0" brushRef="#br1" timeOffset="155755.72">20659 11240 0,'0'-22'0,"0"44"0,0-86 0,0 43 0,0 0 15,0 0-15,0-1 0,0 1 16,0 0-16,21 0 0,0 21 0,0-21 16,0 0-16,22-1 0,-22 22 0,21 0 15,-21 0-15,22 0 0,-1 0 0,-21 0 16,21 0-16,-20 22 0,-1-1 16,0 0-16,-21 0 0,0 0 0,0 22 15,0-22-15,0 21 0,-21-21 0,0 22 16,-1-22-16,-20 21 0,0-21 0,-1 0 15,1 1-15,0-1 0,21 0 16,-22 0-16,1 0 0,21 0 0,-22-21 16,22 0-16,21 22 0,0-1 31,21-21-31,22 0 16,-22 0-16,0 0 0,21 0 0,1 0 15,-22 0-15,21 0 0,1 0 0,-1 0 16,-21-21-16,21 21 0,1-22 0,-22 22 15,21-21-15,-21 0 0,1 21 0,20-21 16,-21 0-16,21 21 0,-20-21 0,20 21 16</inkml:trace>
  <inkml:trace contextRef="#ctx0" brushRef="#br1" timeOffset="156119.51">21505 11240 0,'0'0'16,"-21"-22"-16,21 1 0,0 0 0,0 0 15,0 0-15,0 0 0,0-1 0,0 1 16,21 21-16,0-21 0,1 0 0,-1 0 16,0 21-16,21 0 0,1-21 0,-22 21 15,21 0-15,0 0 0,-20 21 0,20-21 16,-21 21-16,0 0 0,0 0 16,-21 22-16,0-22 0,0 21 0,0-21 15,-21 0-15,0 22 0,0-22 16,-21 0-16,20 0 0,-20 0 0,0 1 15,-1-1-15,1 0 0,0-21 0,21 21 16,-22-21-16,22 0 0,0 21 0,0-21 16,0 0-16,42 0 31,21 0-31,-21 0 0,22 0 16,-22 0-16,21 0 0,0 0 0,1 0 15,-1 0-15,0-21 0,1 21 0,-22 0 16,21-21-16,1 21 0,-22-21 0,21 21 15,-21-21-15,22 21 0,-22-22 0,0 1 16,21 21-16</inkml:trace>
  <inkml:trace contextRef="#ctx0" brushRef="#br1" timeOffset="156548.46">22458 11070 0,'0'0'0,"0"-21"15,0 0 16,21 21-31,0 0 0,0 0 16,0 0-16,1 0 0,-1 0 16,0 0-16,0 0 0,-21 21 15,0 0 1,0 0-16,0 1 0,-21-22 0,0 21 16,-22 0-16,22 0 0,0 0 0,-21 0 15,21-21-15,-1 22 0,1-1 0,0 0 16,0-21-16,21 21 0,-21-21 0,21 21 15,0 0-15,21-21 16,0 0-16,0 22 0,0-22 16,1 0-16,-1 0 0,0 0 15,0 0-15,0 0 0,0 0 0,1 21 16,-1-21-16,-21 21 16,0 0-1,-21-21-15,-1 0 16,1 0-16,0 21 0,0-21 0,0 0 15,-22 0-15,22 0 16,0 0-16,0 0 0,0 21 0,0-21 16,-1 0-16,1 0 15,42 0 1,22 0 0</inkml:trace>
  <inkml:trace contextRef="#ctx0" brushRef="#br1" timeOffset="156841.28">23008 11070 0,'0'0'0,"21"-42"0,0 21 16,1 0-16,-1-1 0,0 1 0,0 0 15,0 0-15,0 0 0,1 21 0,20 0 16,-21 0-16,0 0 0,0 0 16,1 0-16,-22 21 0,0 0 0,21 0 15,-21 0-15,0 1 0,0-1 0,0 21 16,0-21-16,-21 22 0,-1-1 0,22-21 15,-21 21-15,0-20 0,0 20 0,0-21 16,21 21-16,0-20 0,-21-1 0,21 0 16,0 0-16,0 0 0,-22 0 15,22 1-15,-21-22 16,0 0 0,0 0-16,0 0 15,0 0-15,-1 0 0,1-22 0,0 1 16,0 21-16,0-21 0,0 0 0</inkml:trace>
  <inkml:trace contextRef="#ctx0" brushRef="#br1" timeOffset="157284.04">22923 11324 0,'0'-21'0,"0"63"0,0-63 15,22-21-15,-1 21 0,0 21 0,0-21 16,0 21-16,0-22 0,22 1 0,-22 0 16,21 21-16,1-21 0,-1 0 0,0 0 15,-21 21-15,22-22 0,-1 22 16,0-21-16,1 21 0,-22 0 15,21-21-15,1 21 0,-22-21 0,0 21 16,21 0-16,-21 0 0,1 0 0,-1 0 16,-21 21-16,0 0 15,0 0-15,-21 1 0,-1-1 16,1 0-16,0 0 0,0 0 16,0 22-16,0-22 0,-1 0 0,1 0 15,21 21-15,0-20 0,-21-1 0,21 0 16,0 0-16,0 0 0,0 0 0,0 1 15,21-1-15,0-21 16,1 0-16,-1 0 0,0 0 0,0 0 16,0 0-16,0-21 15,1-1-15,20 22 0,-42-21 0,21 0 16,0 0-16,0-21 0,-21 20 0,0-20 16,0 21-16,0-21 0,0-1 0,0 22 15,0-21-15,0 21 0,-21-1 0,0 1 16,0 21-16,0-21 0,0 21 15,-1 0-15,1 0 0,0 0 16,0 0-16,0 21 16,21 0-16,0 1 15,0-1-15,21-21 0,21 21 16,-21 0-16</inkml:trace>
  <inkml:trace contextRef="#ctx0" brushRef="#br1" timeOffset="157764.79">24215 11282 0,'0'0'0,"0"-42"16,21 20-16,0 1 0,-21-21 16,21 21-16,0 0 0,-21-22 0,0 22 15,0-21-15,21 21 0,-21-1 0,22 1 16,-22 0-16,21 0 0,-21 0 0,21 21 16,0-21-16,0 21 15,0 0-15,1 0 0,-1 0 16,0 0-16,21 21 0,-21-21 0,1 21 15,20-21-15,-21 21 0,0 0 16,0-21-16,-21 21 0,0 1 0,0-1 16,0 0-16,0 0 0,-21 0 0,21 0 15,-42 1-15,21 20 0,-22-21 16,22 0-16,-21 0 0,0 22 0,-1-22 16,22 0-16,-21 0 0,21 0 0,-1 22 15,1-22-15,21 0 0,0 0 0,0 0 16,0 1-16,0-1 0,21-21 0,1 21 15,20 0-15,-21-21 16,0 0-16,0 0 0,1 0 0,-1 0 0,0 0 16,0 0-16,0 0 0,0 0 15,-21-21-15,22 0 0,-22 0 16,0-1-16,0 1 0,0 0 0,0 0 16,0 0-16,0 0 0,-22-1 15,22 1-15,-21 21 0,0 0 16,0 0-16,21-21 0,-21 21 15,0 0-15,-1 0 0,44 0 32</inkml:trace>
  <inkml:trace contextRef="#ctx0" brushRef="#br1" timeOffset="158020.2">25167 10986 0,'0'0'0,"0"-22"15,21 22-15,0 0 0,1 0 16,-1 0-16,21 0 0,-21 0 0,0 0 16,1 0-16,-1 0 0,21 0 15,-21 0-15,0 0 0,1 0 0,-1 0 16,0 0-16,0 0 15,-21-21 1,0 0 0</inkml:trace>
  <inkml:trace contextRef="#ctx0" brushRef="#br1" timeOffset="158411.99">25400 10901 0,'-64'21'15,"213"-42"-15,-234 21 0,0 42 0,64-21 0,-21-21 16,21 22-16,-1-22 0,-20 21 15,21-21-15,0 21 0,0-21 0,-1 21 16,1-21-16,0 21 0,21 0 16,0 1-1,21-22 1,0 0 0,1 0-16,-1 0 0,21 0 0,-21 0 15,0 0-15,1 0 0,-1 0 0,0 0 16,0 21-16,0-21 0,0 0 15,1 21-15,-1 0 0,0-21 16,-21 21-16,21-21 0,-21 21 0,21 1 16,-21-1-16,0 0 15,0 0-15,0 0 0,0 0 0,0 1 0,0-1 16,0 0-16,-21-21 16,0 21-16,0-21 0,0 0 15,-22 0-15,22 0 0,0 21 0,0-21 16,0 0-16,-1 0 0,1 0 0,0 0 15,0 0 1,21-21 15,0 0-31,21 21 0,0-21 0,22 21 16,-22-21-16</inkml:trace>
  <inkml:trace contextRef="#ctx0" brushRef="#br1" timeOffset="158827.98">26247 10837 0,'0'0'0,"0"-42"16,-22 42 0,1 0-16,0 0 15,-21 21-15,21 0 0,-22-21 0,1 22 16,0-1-16,20 21 0,-20-21 15,0 0-15,-1 22 0,22-22 0,-21 21 16,21 1-16,0-1 0,-1-21 0,1 21 16,21 1-16,0-22 0,0 21 15,0-21-15,0 1 0,0-1 0,0 0 16,0 0-16,0 0 0,21 0 0,1-21 16,-22 22-16,21-22 0,0 0 15,0 0-15,0 0 0,0 0 16,1 0-16,-1-22 0,0 22 15,-21-21-15,0 0 0,0 0 16,0 0-16,0 0 16,-21 21-16,21-22 15,-21 22-15,-1 0 0,1 0 16,0 0-16,0 0 0,0 0 0,0 0 16,-1 0-16,1 0 0,0 22 15,0-22-15,0 21 16</inkml:trace>
  <inkml:trace contextRef="#ctx0" brushRef="#br1" timeOffset="166703.57">868 12510 0,'0'-22'15,"-21"22"1,-1 0-16,1-21 15,42 21 17,1-21-17,20 21-15,-21 0 0,0 0 16,0 0-16,22-21 0,-22 21 0,21 0 16,1 0-16,-22-21 0,21 21 0,-21 0 15,22-21-15,-22 21 0,0 0 16,0 0-16,-42 0 47,0 0-47,0 0 0,-1 0 0,1 0 15,0 0-15,0 0 0,-21 0 16,20 0-16,1 0 0,-21 0 0,21 0 16,0 0-16,-1 0 0,1 0 15,0 0-15,0 0 0,0 0 0,21 21 16,-21-21-16,-1 0 0,1 21 15,21 0 1,-21 0-16,0 0 16,0 1-16,21-1 15,-21 0-15,-1 0 0,22 0 16,-21 0-16,0 1 16,0-1-16,21 0 0,-21 0 15,21 0-15,0 0 16,21-42 31,0 21-47,-21-21 0,21 21 15,0-21-15,1 21 0,-1 0 16,0-21-16,0 0 0,0 21 0,0 0 16,1 0-16,-1 0 0,0-22 15,0 22-15,21 0 0,-20 0 0,-1 0 16,0 0-16,0 22 0,0-1 15,0 0-15,-21 0 0,22-21 0,-22 21 16,21 22-16,-21-22 0,0 0 16,0 0-16,0 0 0,0 22 15,-21-22-15,-1 0 0,1 0 0,-21 0 16,21 0-16,0 1 0,-22-1 16,22 0-16,0-21 0,-21 0 0,20 21 15,1-21-15,0 0 0,0 0 16,0 0-16,0 0 0,-1 0 0,1 0 15,0-21-15,21 0 16,-21 0 0,21-1-1,0 1 17,21 21-32,0-21 0,0 0 15,1 21-15,20-21 0,-21 21 16</inkml:trace>
  <inkml:trace contextRef="#ctx0" brushRef="#br1" timeOffset="167048.38">1566 12891 0,'0'21'15,"21"-21"32,1 0-47,-22-21 16,0-1-16,0 1 15,0 0 1,-22 21 0,1 0-16,0 0 15,0 0-15,0 0 16,21 21-16,-21-21 15,21 21-15,-22-21 0,22 22 16,0-1 0,0-42 31</inkml:trace>
  <inkml:trace contextRef="#ctx0" brushRef="#br1" timeOffset="168387.2">2265 12806 0,'0'0'0,"-21"0"0,-1 0 16,22 21-1,0 0 63,-21-21-46,21 21-17,21-21 48</inkml:trace>
  <inkml:trace contextRef="#ctx0" brushRef="#br1" timeOffset="170599.59">2244 12848 0,'0'21'16,"-43"-21"0,43 22-16,-21-22 0,21 21 31,21-21-16,0 0 1,1 0-16,-1 0 0,21 0 16,-21-21-16,22 21 0,-1-22 15,-21 1-15,21 0 0,1 21 0,-1-21 16,0 0-16,22 0 0,-43-22 16,21 22-16,1 0 0,-1 0 0,-21 0 15,0-22-15,1 22 0,-1 0 0,0 0 16,-21-22-16,0 22 0,0 0 15,0-21-15,0 21 0,0-22 0,0 22 16,0 0-16,0 0 0,0 0 0,0-1 16,-21 22-16,0 0 15,-1 0-15,22 22 0,-21-1 16,0 0-16,21 21 0,-21-21 16,0 22-16,0-1 0,-1 0 15,1 22-15,0-22 0,0 22 0,0-22 16,0 22-16,-1-1 0,1 1 0,0-1 15,0 1-15,21-1 0,-21 1 16,21-1-16,-21 22 0,21-22 0,-22 1 16,22 20-16,0-20 0,0 21 0,0-22 15,0 1-15,0-22 0,0 21 0,0-20 16,22-1-16,-1 0 0,0-20 16,0 20-16,0-42 0,0 21 0,22-21 15,-22 0-15,0 0 0,21 0 0,1-21 16,-22 0-16,21 0 0,-21-1 15,22 1-15,-1-21 0,-21 0 16,0-1-16,22 1 0,-22 0 0,-21-1 16,21-20-16,-21 20 0,0-20 0,0 21 15,0-1-15,-21 1 0,21 0 0,-42-1 16,20 1-16,-20 0 0,21 20 16,-21 1-16,-1 0 0,1 0 0,0 0 15,-1 0-15,1 21 0,21 0 0,-22 0 16,22 0-16,0 0 0,0-22 15,42 22 1,0-21-16,0 21 16,1 0-16,-1-21 15,21 21-15,0-21 0,-20 0 0,20 0 16,0-1-16,1 1 0,-1 0 0,0-21 16,1-1-16,-1 1 0,0 21 0,1-21 15,-1-1-15,0 1 0,1 0 16,-1-1-16,-21 1 0,21 0 0,-20 20 15,-22-20-15,0 21 0,0-21 0,0 20 16,0 1-16,0 0 0,-22 21 16,1 0-16,0 0 15,0 0-15,0 0 0,0 21 0,-1-21 16,22 21-16,-21 22 0,0-22 0,21 0 16,-21 21-16,0-20 15,21 20-15,0 0 0,0 1 0,0-1 16,0 0-16,-21 1 0,21-1 0,0-21 15,0 21-15,0 1 0,0-22 16,21 21-16,-21-21 0,21 1 0,0-22 16,0 21-16,0-21 0,1 21 0,-1-21 15,0 0-15,21 0 0,-21 0 0,1-21 16,-1 0-16,21 21 0,-21-22 16,0 1-16,22 0 0,-22 0 0,0-21 15,0 20-15,0 1 0,1 0 16,-1-21-16,-21 21 0,0-1 0,0 1 15,0 0-15,-21 21 32,21 21-32,0 0 15,-22 1-15,1-1 0,21 0 16,0 21-16,-21-21 0,21 1 0,0-1 16,0 0-16,0 0 0,0 0 0,21 0 15,0 1-15,1-22 0,-22 21 0,21-21 16,0 0-16,0 0 0,21 0 15,-20 0-15,-1 0 0,21 0 0,-21 0 16,0 0-16,22-21 0,-22-1 0,0 1 16,0 0-16,0 0 0,1 0 15,-1 0-15,-21-1 0,0-20 16,0 21-16,21-21 0,-21 20 0,0-20 16,0 21-16,0 0 0,-21 0 0,0-1 15,21 1-15,-22 0 0,-20 0 0,21 21 16,0 0-16,0 0 0,-1 0 15,-20 0-15,21 0 0,0 0 0,0 21 16,-1 0-16,1 0 0,0 1 0,0-1 16,21 0-16,-21 21 0,21 1 15,0-22-15,0 21 0,0 0 0,0-20 16,0 20-16,21-21 0,0 0 16,21 0-16,-20 1 0,-1-1 0,21 0 15,0-21-15,-20 0 0,20 21 0,21-21 16,-20 0-16,-1 0 0,0 0 15,1-21-15,20 21 0,-20-21 0,-1 0 16,21-1-16,-20 1 0,-22 0 0,21 0 16,1 0-16,-22 0 0,0-22 0,-21 22 15,0 0-15,0-21 0,0 20 16,0 1-16,0 0 0,0 0 0,0 0 16,-21 0-16,0 21 0,-1 0 0,1 0 15,0 0-15,0 0 0,0 0 0,0 0 16,-1 0-16,1 21 0,21 0 0,-21 0 15,0 0-15,0 0 16,21 22-16,-21-22 0,21 0 0,0 0 16,0 0-16,0 22 0,0-22 0,0 0 15,0 0-15,0 0 0,21-21 16,0 0-16,0 22 0,0-22 16,0 0-16,1 0 0,-1 0 15,0 0-15,0-22 0,0 22 0,0-21 16,1 0-16,-22 0 0,21 0 0,0 0 15,0-1-15,-21 1 16,21-21-16,0 21 0,-21-22 0,22 22 0,-22 0 16,21 0-16,-21 0 0,0 0 15,21 21-15,-21-22 0,0 44 32,0-1-32,0 0 0,0 0 15,0 0-15,0 0 0,0 1 0,0 20 16,0-21-16,0 0 0,0 0 0,0 1 15,0-1-15,0 0 0,0 0 0,21 0 16,0-21-16,0 21 0,1-21 16,-1 0-16,0 0 0,0 0 0,0 0 15,0 0-15,1 0 0,-1 0 16,21 0-16,-21-21 0,0 0 0,1 0 16,20 0-16,-21 0 0,0-22 0,0 22 15,1-21-15,-1 21 0,0-22 16,-21 1-16,21 0 0,0-1 0,0-41 15,-21 41-15,22 1 0,-1 21 16,-21-22-16,0 1 0,0 0 0,0 21 16,0-1-16,0 1 0,0 0 15,0 42 1,-21 0-16,-1 1 16,22-1-16,-21 0 0,21 21 0,-21-21 15,21 22-15,0-1 0,0-21 16,0 22-16,-21-1 0,21 0 15,0-21-15,-21 22 0,21-1 0,0-21 16,0 22-16,0-22 0,0 0 0,0 21 16,0-21-16,0 1 0,0-1 0,0 0 15,21-21-15,0 0 16,-21 21-16,21-21 0,0 0 0,1 0 16,-1 0-16,0 0 0,0 0 15,0-21-15,0 21 0,1-21 0,-1 0 16,0-1-16,0-20 0,0 21 15</inkml:trace>
  <inkml:trace contextRef="#ctx0" brushRef="#br1" timeOffset="170915.57">5059 12573 0,'0'0'0,"-21"0"0,-1 0 16,22 21-16,22-21 31,-1 0-31,0 0 0,0 0 0,0 0 16,22 0-16,-22 0 0,21 0 0,0 0 15,-20-21-15,-1 21 0,21-21 0,-21 21 16,0 0-16,1-21 0,-1 21 16,0 0-16,0 0 0,0-21 0,0 21 15,-21-22 16,-21 22 1,0 0-17,0 0-15,0 0 16,0 0-16</inkml:trace>
  <inkml:trace contextRef="#ctx0" brushRef="#br1" timeOffset="172096.8">9779 12044 0,'0'0'0,"0"-21"0,0 0 0,21 21 0,0-22 15,0 22 1,-21 22 0,0-1-16,0 21 0,0-21 15,0 22-15,-21-1 0,21 0 0,-21-21 16,0 22-16,0-1 0,-22-21 0,22 22 15,0-22-15,0 21 0,-21-21 0,20 0 16,1 1-16,0-1 0,0-21 16,0 21-16,0-21 0,42 0 47,0 0-47,0 0 0,0-21 0,22 21 15,-22 0-15,0-21 0,21 21 16,-21 0-16,22-22 0,-22 1 0,21 21 15,1 0-15,-22-21 0,21 21 0,-21 0 16,22-21-16,-22 21 0,0-21 0,0 0 16,0 21-16,0-22 0,-21 1 15,0 0-15,0 0 0,0 0 16,0 0-16,0-1 16,-21 22-16,0 0 15,0 0-15,0 22 16,21-1-16,-21 0 0,-1 21 15,22-21-15,0 1 0,-21 20 0,21-21 16,-21 0-16,21 0 0,0 22 16,-21-22-16,21 0 0,-21 0 0,21 0 15,-21 1-15,21-1 0,0 0 0,0 0 16,0 0 0,21-42 15,0 0-31,0 21 15</inkml:trace>
  <inkml:trace contextRef="#ctx0" brushRef="#br1" timeOffset="172607.74">10795 11959 0,'0'0'0,"0"-21"0,-21 21 16,0 0-1,-1 21-15,22 0 0,-21 1 16,0 20-16,21-21 0,-21 21 0,0 1 16,21-22-16,0 21 0,-21 1 0,-1-1 15,22-21-15,-21 21 0,21-20 16,0-1-16,-21 0 0,21 0 16,-21 0-16,21 0 0,-21 1 0,21-1 15,0-42 16,0-1-31,21 1 16,0 0-16,0 0 0,0 21 16,22-21-16,-22 0 0,21-1 15,-21 1-15,22 0 0,-1 0 0,0 21 16,1 0-16,-1 0 0,0 0 0,-20 0 16,20 0-16,-21 0 0,0 0 0,-21 21 15,0 0-15,0 0 0,0 1 16,0-1-16,0 0 0,-21 0 0,0 0 15,0 0-15,-22 1 0,22-1 16,-21-21-16,21 21 0,-22 0 0,1-21 16,21 21-16,-21-21 0,20 21 0,-20-21 15,21 0-15,0 0 0,0 0 16,-1 0-16,22-21 47,22 21-47,-1-21 0,0 21 15,0-21-15,0 21 0,22-21 0</inkml:trace>
  <inkml:trace contextRef="#ctx0" brushRef="#br1" timeOffset="173207.7">11345 12361 0,'21'-21'16,"-42"42"-16,64-42 0,-22 21 0,-21-21 15,0 42 16,0 0-31,-21 1 16,21-1-16,-22 0 0,22 0 16,-21 0-16,21 0 0,0 1 15,0-1-15,0 0 0,0 0 16,0 0-16,21-21 0,1 0 16,-1 21-16,0-21 0,0 0 15,0 0-15,0 0 0,1 0 0,-1 0 16,21 0-16,-21-21 0,0 21 0,1-21 15,-1 0-15,0 21 0,0-21 0,0 0 16,-21-1-16,21 1 0,-21 0 16,22 0-16,-22 0 0,0 0 0,21-1 15,0 1-15,-21 42 32,-21 1-17,21-1-15,-21 0 0,21 0 0,0 0 16,-22 0-16,1 22 0,21-22 15,-21 0-15,21 21 0,0-20 16,0 20-16,0 0 0,0 1 0,0-22 16,0 21-16,0 22 0,0-22 0,0 0 15,0 1-15,0-1 0,21 0 0,-21 1 16,0-1-16,0 0 0,0-21 0,0 22 16,0-22-16,0 0 0,-21 0 0,0 0 15,0 1-15,0-1 0,-22-21 16,22 21-16,-21-21 0,21 0 0,-22 0 15,22 0-15,-21 0 0,21 0 16,-22 0-16,22 0 0,0 0 0,-21-21 0,20 0 16,1-1-16,0 1 15,21 0 1,0 0-16,0 0 16,0 0-16,21-1 0,0 1 15,1 21-15,-1-21 0,0-21 16,0 21-16</inkml:trace>
  <inkml:trace contextRef="#ctx0" brushRef="#br1" timeOffset="173519.61">12340 11938 0,'0'21'0,"0"0"0,0 1 16,-21-1-16,0 21 0,21 0 0,-21-20 16,-1 20-16,1 0 0,0 1 0,0-1 15,0 0-15,0 1 0,21-1 16,-22-21-16,22 21 0,-21-20 0,21-1 16,0 0-16,0 0 0,0 0 0,0 0 15,0 1-15,0-1 16,21-21 31,1 0-47,-1-21 0,0-1 0,0 22 15,0-21-15</inkml:trace>
  <inkml:trace contextRef="#ctx0" brushRef="#br1" timeOffset="173920.06">12488 12488 0,'0'22'0,"21"-22"16,1 0-16,-1 0 16,0 0-16,0 0 0,0 0 15,22 0-15,-22 0 0,21 0 16,0-22-16,-20 22 0,20-21 0,-21 21 16,21-21-16,-20 21 0,-1-21 0,-21 0 15,0 0-15,0-1 16,-21 22-1,-1 0-15,1 0 0,0 0 16,0 0-16,0 0 16,0 22-16,-1-22 0,1 21 0,0 0 15,0 0-15,21 0 0,0 0 16,-21 1-16,21-1 0,0 0 0,0 0 16,0 0-16,0 0 15,0 1-15,21-22 16,0 21-16,0-21 15,0 0-15,1 0 16,-1 0-16,0 0 0,0 0 16,-21-21-16,21 21 0,0-22 15,-21 1-15,22 21 0,-22-21 0,21 0 16,-21 0-16,0 0 0</inkml:trace>
  <inkml:trace contextRef="#ctx0" brushRef="#br1" timeOffset="174254.86">12298 11980 0,'21'0'16,"21"0"-16,-21 0 15,22-21-15,-1 21 0,0 0 0,1 0 16,-1 0-16,0-21 0,-20 21 0,20 0 16,-21 0-16,21 0 0,-20 0 0,-1 0 15,0 0-15,0 0 16,-21-21 0,21 21-16,-21 21 46,0 0-30,0 0 0</inkml:trace>
  <inkml:trace contextRef="#ctx0" brushRef="#br1" timeOffset="176091.98">16573 12171 0,'-21'0'62,"0"0"-62,21-21 0,-21 21 16,0 0-16,21-21 15,-21 21-15,21-22 16,0 1-16,0 0 16,0 0-16,0 0 15,21 0-15,0-1 0,0 22 16,0-21-16,0 21 0,1-21 15,-1 21-15,0 0 0,0 0 0,0 0 16,0 0-16,1 21 0,-1-21 16,0 21-16,0 1 15,0-1-15,0 0 0,1 0 0,-22 0 16,0 0-16,21 1 0,-21 20 0,0-21 16,0 0-16,0 0 0,0 22 0,0-22 15,0 0-15,0 0 0,-21 22 0,-1-22 16,1 0-16,0 0 0,0 0 0,-21 0 15,20 1-15,-20-1 0,21 21 0,-21-42 16,20 21-16,-20 0 0,0 1 0,21-1 16,-22 0-16,22 0 15,-21-21-15,21 21 0,-1-21 0,-20 0 0,21 0 16,0 0-16,0 0 0,-22 0 16,22 0-16,0 0 0,0 0 0,0-21 15,-1 0-15,1 21 0,21-21 0,0 0 16,-21-1-16,21 1 0,0 0 0,-21 21 15,21-42-15,0 21 0,0-1 0,0 1 16,0 0-16,21 0 0,0 21 0,-21-21 16,21 0-16,1-1 0,-1 22 15,0 0-15,0-21 0,21 21 0,-20 0 16,-1 0-16,0 0 0,21 0 0,-21 0 16,1 21-16,-1 1 0,0-22 0,0 21 15,0 0-15,0-21 0,1 21 0,-1 0 16,-21 0-16,0 1 0,21-1 0,0-21 15,-21 21-15,0 0 0,0 0 16,21 0-16,0 1 0,-21-1 16,22 0-16,-1 0 0,0 0 15,0-21-15,-21 21 0,21-21 16,0 0-16,1 22 0,-1-22 16,0 0-16,0 0 15,0 0-15,-21-22 0,21 1 16,1 0-16</inkml:trace>
  <inkml:trace contextRef="#ctx0" brushRef="#br1" timeOffset="176624.08">17187 12467 0,'-21'0'16,"0"0"-16,21 21 0,0 1 16,0-1-1,21-21 1,0 0 0,0-21 15,-21-1-31,0 1 15,-21 21 1,0 0 0,0 0-1,21 21-15,-21-21 0,21 22 16,-21-1-16,21 0 16,21-21 15,0 0-16,0 0 1,-21-21 0,0 0-16,0-1 15,0 1 1,21 21 62</inkml:trace>
  <inkml:trace contextRef="#ctx0" brushRef="#br1" timeOffset="179460.35">17166 12425 0,'0'-21'46,"0"0"-14,0 42-1,0 0-31,0 0 16,-21-21-16,21 21 15,-21 0-15,21 1 16,0-1-1,21-21 17,0 0-32,0 0 15,0 0-15,-21-21 16,22 21-16,-22-22 0,0 1 16,0 0-16,21 21 15,-21-21-15,0 0 16,-21 21 15,-1 0-31,1 0 16,0 0-16,21 21 0,-21 0 15,0 0-15,0 0 16,21 1-16,0-1 16,0 0-1,21-21 1,0 0-16,0 0 15,0 0-15,0 0 16,1-21-16,-22 0 16,21-1-16,-21 1 15,0 0 1,0 0-16,-21 21 16,-1 0-16,1 0 15,0 0 1,0 21-1,21 0-15,0 0 16,21-21 0,0 0-1,0 0-15,1 0 16,-1 0-16,0 0 16,-21-21-16,21 21 0,-21-21 15,0 0 1,-21 21-1,0 0 1,0 0-16,-1 0 0,1 0 16,0 0-1,21 21-15,0 0 16,21-21 15,0 0-31,1 0 0,-1 0 16,0 0-16</inkml:trace>
  <inkml:trace contextRef="#ctx0" brushRef="#br1" timeOffset="179947.07">17970 12107 0,'0'0'0,"0"-21"0,0-21 16,0 21-1,0 0 1,0 42 15,-21 0-15,21 0-16,-21 0 0,21 22 16,-21-22-16,21 0 0,0 21 0,0 1 15,0-22-15,-21 21 0,21-21 0,-21 22 16,21-22-16,0 0 0,0 21 15,-22-21-15,22 1 0,-21-1 0,21 0 16,-21 0-16,21 0 0,0 0 16,0-42 31,21 0-47,0 0 15,1 0-15</inkml:trace>
  <inkml:trace contextRef="#ctx0" brushRef="#br1" timeOffset="180456.29">18309 12234 0,'0'-21'15,"-21"0"-15,21 0 16,0 0-16,0 0 15,21-1-15,0 22 16,0 0-16,1 0 0,-1 0 16,0 0-16,0 0 0,0 0 0,0 0 15,1 0-15,-1 22 0,0-1 16,0 0-16,0 0 0,-21 0 0,21 0 16,-21 1-16,0-1 0,0 0 0,0 0 15,0 0-15,0 0 0,0 1 0,-21-1 16,0 0-16,0 0 0,-21 0 0,-1 0 15,22 1-15,-21-1 0,-1 0 16,1-21-16,0 21 0,21-21 0,-22 0 16,43 21-16,-21-21 0,0 0 15,42 0 1,0 0 0,0 0-16,1 0 0,-1 0 0,0 0 15,0 0-15,0 0 0,22 0 0,-22 0 16,0 0-16,0 0 0,0 0 0,22 0 15,-22 0-15,0 0 0,0 0 0,0 0 16,0 0-16,22 0 0,-22 0 16,0 0-16,-21-21 47,0 0-32,0 0-15</inkml:trace>
  <inkml:trace contextRef="#ctx0" brushRef="#br1" timeOffset="181015.97">19113 12234 0,'-21'-21'16,"21"-21"-1,21 21-15,-21 0 0,22 21 16,-1-22-16,0 22 0,0 0 0,0 0 16,0 0-16,1 0 0,-1 0 15,0 0-15,0 0 0,0 0 16,0 22-16,1-1 0,-22 0 0,0 0 16,0 0-16,0 0 0,0 1 0,0-1 15,-22 0-15,22 0 0,-21 0 16,-21-21-16,21 21 0,0 1 0,-22-22 15,22 21-15,0 0 0,-21-21 0,20 0 16,1 0-16,0 0 0,0 0 0,42 0 47,0 0-47,0 0 0,1-21 0,20 21 16,-21 0-16,0 0 0,0 0 15,1 0-15,-1 0 0,0 0 0,0 0 16,0 0-16,0 21 0,1-21 0,-22 21 15,21-21-15,-21 21 0,21 0 0,-21 1 16,0-1-16,0 0 16,-21-21-16,0 0 0,-1 21 15,1-21-15,0 0 0,0 0 0,0 21 16,-22-21-16,22 0 0,0 0 0,0 0 16,0 0-16,0 0 0,-1 0 15,1 0-15,0 0 0,0 0 16,0 0-1,21-21 17,21 21-32,0 0 15</inkml:trace>
  <inkml:trace contextRef="#ctx0" brushRef="#br1" timeOffset="181515.89">19939 12256 0,'-21'0'0,"21"21"16,-21-21-16,21 21 0,-22-21 0,1 21 15,21 0-15,0 0 0,-21 1 16,0-22-16,21 21 0,-21-21 0,21 21 15,0 0-15,-21-21 0,21 21 0,-22-21 16,22 21-16,0 1 0,0-1 16,22-21-1,-1 0-15,0 0 0,0 0 16,0 0-16,0 0 0,1 0 0,-1 0 16,0 0-16,0 0 0,0-21 15,0 21-15,1-22 0,-1 1 0,-21 0 16,21 21-16,-21-21 0,21 21 15,-21-21-15,-21 21 32,21 21-32,-21 0 15,0-21-15,-1 21 0,22 0 0,-21 1 16,0-1-16,21 0 0,-21 0 0,0 0 16,21 0-16,-21 1 0,-1-22 15,22 21-15,0 0 0,0 0 31,0-42 1,22 21-32,-1-21 0,0 0 15</inkml:trace>
  <inkml:trace contextRef="#ctx0" brushRef="#br1" timeOffset="182187.1">20574 12298 0,'0'-21'15,"21"21"1,0 0-16,0 0 16,1-21-16,-1 21 0,0 0 15,0 0-15,21 0 0,-20 0 0,-1 0 16,0 0-16,0 0 0,0 0 15,-42 0 32,0 0-47,0 0 0,0 0 16,-1 0-16,1 0 0,0 0 0,0 0 0,0 0 16,0 0-16,-1 0 15,1 0-15,0 0 0,0 0 0,0 21 16,0-21-16,21 21 0,-22-21 15,1 21-15,0 0 0,0-21 0,21 21 16,-21-21-16,21 22 0,-21-22 0,21 21 16,0 0-1,21-21 1,0 0 0,0 0-16,0 0 0,0 0 15,1 0-15,-1 0 0,0 0 16,0 0-16,0 0 15,0 0-15,1 0 0,-22 21 0,21 0 16,0-21-16,0 21 0,0-21 0,-21 22 16,0-1-16,21-21 0,-21 21 0,22-21 15,-22 21-15,0 0 0,0 0 16,0 1-16,-22-22 0,1 0 16,0 21-16,0-21 0,0 0 0,0 0 15,-1 21-15,1-21 0,0 0 0,0 0 16,0 0-16,0 0 0,-1 0 15,1 0-15,0 0 0,0 0 16,0 0 0,0 0-1,21-21 17,21 21-32,0 0 0,0-21 0,0-1 15</inkml:trace>
  <inkml:trace contextRef="#ctx0" brushRef="#br1" timeOffset="182647.09">21675 12234 0,'0'0'0,"0"-21"0,0-21 15,-22 21 1,1 21-1,0 0-15,0 0 0,0 21 16,0 0-16,-1-21 0,-20 21 0,21 22 16,0-22-16,0 0 0,-1 0 0,1 21 15,0-20-15,0 20 0,0-21 0,0 0 16,21 0-16,-22 22 0,22-22 0,0 0 16,0 0-16,0 0 0,0 1 15,22-1-15,-1 0 0,0-21 16,0 21-16,0-21 0,0 0 15,1 0-15,-1 0 0,0 0 0,0 0 16,0 0-16,22 0 0,-22-21 16,0 21-16,-21-21 0,21 21 0,-21-21 15,0-1-15,0 1 0,-21 0 16,0 21-16,0 0 16,-1 0-16,1 0 0,0 0 15,0 0-15,0 0 0,0 0 0,-1 21 16,1-21-16,0 21 0,0-21 0,21 22 15,-21-22-15,21 21 0,-21-21 16,-1 0-16,22 21 0,-21-21 16,0 21-1</inkml:trace>
  <inkml:trace contextRef="#ctx0" brushRef="#br1" timeOffset="188699.27">1228 14245 0,'0'0'0,"-22"0"47,1 0-47,0 0 0,0 0 0</inkml:trace>
  <inkml:trace contextRef="#ctx0" brushRef="#br1" timeOffset="189364.89">1016 14478 0,'0'0'16,"0"-21"-16,0 0 0,0 0 15,0-1-15,0 1 16,0 0-16,0 0 0,0 0 0,0 0 16,0-1-16,-21 22 15,0 0-15,-1 0 16,1 0-16,0 0 0,0 22 16,0-1-16,-22 0 0,22 21 0,0-21 15,-21 22-15,21-1 0,-1 0 0,1 1 16,-21-1-16,21 0 0,21 1 15,-21-1-15,21 0 0,0 1 0,0-1 16,0 0-16,0-20 0,21 20 16,0-21-16,0 0 0,0 0 15,22 1-15,-1-22 0,-21 0 0,21 0 16,1 0-16,-1 0 0,-21 0 16,22 0-16,-22 0 0,0 0 0,0-22 15,0 1-15,0 21 0,-21-21 0,22 0 16,-22 0-16,0 0 15,0-1-15,-22 1 0,1 0 0,0 0 16,0 0-16,0 21 0,0 0 16,-1 0-16,1 0 0,-21 0 0,21 0 15,0 0-15,-1 0 0,1 21 0,0 0 16,0-21-16,0 21 0,0 0 16,21 1-16,0-1 0,-22-21 15,22 21-15,0 0 0,0 0 0,0 0 16,22-21-1,-1 0-15,0 0 0,0 0 16,0 0-16</inkml:trace>
  <inkml:trace contextRef="#ctx0" brushRef="#br1" timeOffset="189563.78">1503 14838 0,'0'0'0,"21"0"0,-21-21 31,-21 21 63,0 0-94</inkml:trace>
  <inkml:trace contextRef="#ctx0" brushRef="#br1" timeOffset="191553.96">2857 14732 0,'0'0'0,"43"0"16,-22 0-16,-21-21 16,21 0-1,0 0-15,-21-1 16,0 1-16,0 0 0,0 0 16,0 0-16,0 0 15,0-1-15,-21 22 0,0-21 16,0 21-16,0 0 0,-22 0 0,1 0 15,0 0-15,-1 0 0,1 21 0,21 1 16,-22-1-16,1 0 0,21 21 16,0-21-16,0 22 0,21-22 0,0 21 15,0 1-15,0-22 0,0 21 0,0-21 16,0 22-16,21-22 0,21 0 16,-21 0-16,0-21 0,22 21 0,-22-21 15,21 0-15,1 0 0,-22 0 0,21 0 16,0-21-16,-20 0 0,20 0 0,-21 21 15,21-43-15,-20 22 0,20 0 16,-21 0-16,21-21 0,-20-1 0,20 22 16,-21-21-16,0-22 0,0 22 15,1 0-15,-1-22 0,0 22 0,0-22 16,-21 22-16,0 0 0,0-22 16,0 22-16,0 21 0,0-22 0,0 22 15,0 0-15,-21 21 16,0 21-16,0 0 15,21 0-15,-22 22 0,22-1 16,0 0-16,-21 1 0,21-1 0,0 22 16,-21-22-16,21 21 0,0-20 0,0-1 15,0 0-15,0 1 0,0-1 16,0 0-16,21-20 0,0-1 16,1 0-16,-1 0 0,0 0 0,0-21 0,0 0 15,22 0-15,-22 0 0,21 0 16,-21 0-16,0 0 0,22 0 15,-22-21-15,21 21 0,-21-21 0,1 0 16,-1 0-16,0-1 0,0 1 0,-21 0 16,0 0-16,0 0 0,0 0 0,0-1 15,-21 22 1,0 0 0,0 0-16,-1 22 0,22-1 15,-21 0-15,21 0 0,0 0 16,0 0-16,0 1 0,0-1 0,0 0 15,0 0-15,21-21 0,1 21 16,20-21-16,-21 0 0,0 21 0,22-21 16,-22 0-16,21 0 0,-21 0 0,22 0 15,-22-21-15,0 21 0,21-21 0,-21 0 16,1 0-16,-1 21 0,0-21 16,0-22-16,0 22 0,-21 0 0,0 0 15,0-22-15,0 22 0,0-21 16,0 0-16,0 20 0,-21-20 0,0 21 0,0 0 15,0 0-15,-22-1 0,22 22 16,-21 0-16,21 0 0,-22 0 16,1 22-16,21-1 0,-22 0 0,22 0 15,0 0-15,0 22 0,0-22 0,21 21 16,-21-21-16,21 22 0,0-22 0,0 21 16,21-21-16,0 0 0,0 1 15,0-1-15,22 0 0,-22 0 0,21-21 16,0 0-16,-20 21 0,20-21 0,0 0 15,1 0-15,-22 0 0,21 0 0,0-21 16,1 21-16,-1-21 0,0 0 16,1 21-16,-22-21 0,0-1 15,21 1-15,-20 0 0,-22 0 0,0 0 16,0 0-16,0-1 0,0 1 0,0 0 16,0 0-16,-22 42 31,22 0-31,-21 0 0,21 1 15,-21-1-15,21 0 0,0 0 0,0 0 16,0 0-16,0 1 0,0-1 0,0 0 16,0 0-16,0 0 0,21 0 15,0-21-15,1 0 0,-1 0 16,0 0-16,0 0 0,0 0 0,0 0 16,1 0-16,20 0 0,-21-21 0,0 0 15,22 0-15,-22 21 0,0-21 0,0 0 16,0-1-16,0-20 0,-21 21 15,0 0-15,0 0 0,22-1 16,-22 1-16,0 0 0,0 0 0,-22 21 31,22 21-31,0 0 0,-21 0 16,21 1-16,0-1 0,0 0 0,0 0 16,0 21-16,0-20 0,0-1 15,0 0-15,21 0 0,-21 0 16,22-21-16,-1 0 0,0 21 0,21-21 15,-21 0-15,1 0 0,20 0 0,-21 0 16,0-21-16,22 21 0,-22-21 0,0 0 16,21 0-16,-21 0 15,1-1-15,-1 1 0,-21-21 0,0 21 16,21-22-16,-21 1 0,21 0 0,-21-1 16,0 1-16,0 0 0,0-1 0,0 22 15,0-21-15,0 21 0,-21 21 31,21 21-31,0 0 0,-21 21 0,21 1 16,-21-22-16,21 21 0,0 1 0,0-1 16,-22 0-16,1 1 0,21-1 0,-21-21 15,21 21-15,0-20 0,0-1 0,-21 0 16,21 0-16,0 0 0,0 0 16,-21-21-16,42-21 31,0 21-16,0-21-15,0 0 0,1 0 0,-1 0 16,21-1-16,-21 22 0,22-21 0,-1 0 16,0 0-16,1 21 0,-22 0 15,21 0-15,-21 0 0,0 0 0,1 0 16,-22 21-16,0 0 0,0 0 16,0 1-16,0-1 0,-22 0 0,1-21 15,0 21-15,-21 0 0,21 0 0,-22 1 16,22-22-16,-21 21 0,21-21 0,-1 21 15,1-21-15,0 0 0,0 0 16,0 21-16,0-21 16,21-21-1,21 0 1,0 0-16,0-1 0,0 1 16,0 0-16</inkml:trace>
  <inkml:trace contextRef="#ctx0" brushRef="#br1" timeOffset="191828.8">6075 14245 0,'21'-42'0,"-42"84"0,63-105 0,-21 42 16,-21-1-16,0 1 0,-21 42 31,0 1-31,21 20 16,-21-21-16,0 21 0,-1 1 0,1-1 15,0 22-15,21-22 0,-21 0 0,0 1 16,0-1-16,-1 0 0,1 1 0,0-22 15,21 21-15,-21-21 0,21 0 16,-21 1-16,21-1 0,-21 0 0,21 0 16,0 0-16,0 0 15,21-21 1,0 0-16,0 0 0,0-21 16,0 0-16,22 21 0,-22-21 15,0 0-15,21 0 0,-20-1 16</inkml:trace>
  <inkml:trace contextRef="#ctx0" brushRef="#br1" timeOffset="192116.64">6159 14732 0,'22'0'16,"-1"0"0,-64 0-16,128-21 0,-64 21 0,0 0 15,-21-21-15,22 21 0,-1-21 0,0-1 16,0 22-16,0-21 0,0 0 16,1 21-16,-1-21 0,0 0 0,0-22 15,-21 22-15,0 0 0,0 0 16,0 0-16,0 0 0,-21 21 0,0 0 15,0 0-15,-22 0 0,22 21 0,-21 0 16,21 0-16,-22 21 0,22-20 16,0 20-16,0-21 0,0 21 15,21 1-15,0-22 0,0 21 0,0-21 16,0 1-16,0 20 0,21-21 0,0-21 16,0 21-16,0 0 0,22-21 0,-22 0 15,21 0-15,-21 0 0,22 0 0,-22 0 16,21 0-16,-21 0 0,22-21 0,-22 0 15,0 21-15,0-21 0,0 0 0,0 0 16,1-1-16</inkml:trace>
  <inkml:trace contextRef="#ctx0" brushRef="#br1" timeOffset="192847.73">9398 14499 0,'0'-21'16,"0"0"-1,-21 0-15,21 0 16,-21-1-16,21 1 0,0 0 0,0 0 16,0-21-16,0 20 0,0 1 0,21-21 15,0 21-15,0 0 0,21-22 16,-20 22-16,20 21 0,-21-21 0,21 0 16,1 21-16,-22 0 0,21 0 0,-21 0 15,22 21-15,-22 0 0,0 0 0,-21 0 16,0 1-16,0 20 0,0-21 0,0 21 15,-42 1-15,21-1 0,-22 0 16,22 1-16,-21-1 0,-1 0 16,1 1-16,21-1 0,-21-21 0,20 22 15,1-22-15,21 21 0,0-21 0,0 0 16,0 1-16,21-1 0,1-21 16,-1 0-16,0 0 0,21 0 15,1 0-15,-22 0 0,21 0 0,0 0 16,1-21-16,-22-1 0,21 22 0,-21-21 15,1 0-15,-1 0 0,-21 0 0,0 0 16,0-1-16,0-20 0,0 21 0,-21 0 16,-1 0-16,1-1 0,-21 1 0,21 0 15,-22 21-15,22 0 0,-21 0 16,21 0-16,-22 0 0,22 21 0,0 0 16,0 1-16,0-22 0,0 21 0,-1 0 15,22 0-15,0 0 0,0 0 16,0 1-16,0-1 0,22-21 0,-1 0 15,0 0-15</inkml:trace>
  <inkml:trace contextRef="#ctx0" brushRef="#br1" timeOffset="193335.45">10499 14118 0,'0'0'0,"0"-21"0,0-21 0,0 21 16,0-1-16,-22 22 15,1 0-15,0 22 16,0-1-16,21 0 0,-21 0 0,21 21 16,-21 1-16,-1-22 0,22 21 0,0 22 15,-21-22-15,21 0 0,-21 1 0,21-1 16,0 0-16,-21 1 0,0-1 0,21-21 16,-21 22-16,21-22 0,0 0 15,0 0-15,-22 0 0,1-21 16,21-21 15,0 0-31,21 21 0,1-21 16,-1 0-16,0-1 0,0-20 0,0 21 15,22 0-15,-22-22 0,0 22 16,21 0-16,-21 0 0,22 0 0,-22 0 16,0 21-16,0 0 0,0 0 0,1 0 15,-22 21-15,0 0 0,0 0 0,0 0 16,0 22-16,0-22 0,0 0 0,0 21 15,-22-21-15,22 1 0,-21-1 16,0 0-16,-21 0 0,21 0 0,-1 0 16,1 1-16,-21-22 0,21 21 0,0-21 15,-1 0-15,1 21 0,0-21 0,0 0 16,21-21 0,21 21-16,0-21 15,0-1-15,1 1 0,-1 0 0,0 0 16,21 0-16</inkml:trace>
  <inkml:trace contextRef="#ctx0" brushRef="#br1" timeOffset="193839.16">10880 14436 0,'21'-21'0,"0"21"0,-169 84 0,254-147 15,-43 42-15,-63 42 16,0 0-16,0 0 0,-21-21 16,0 21-16,0 22 0,-1-22 15,22 0-15,-21 0 0,21 0 0,-21 0 16,21 1-16,0-1 0,0 0 15,0 0-15,0 0 0,21-21 16,0 21-16,1-21 0,20 0 16,-21 0-16,21 0 0,-20 0 0,20-21 15,0 21-15,-21-21 0,22 0 16,-22 0-16,21 0 0,-21-1 0,1 1 16,-1 0-16,0-21 0,-21 21 0,0-1 15,0-20-15,0 21 0,21 0 0,-21 0 16,0 42-1,0 0 1,0 0-16,0 0 0,-21 22 16,21-22-16,0 21 0,0-21 15,0 22-15,0-22 0,0 21 0,0 0 16,0-20-16,0 20 0,0 0 0,0 1 16,0-1-16,0 0 0,-21 1 0,21-1 15,0 0-15,-21 1 0,21-1 0,0 0 16,-22 1-16,1-22 0,0 21 0,21-21 15,-21 0-15,0 1 0,0-1 16,-1-21-16,1 21 0,0-21 16,0 0-16,-21 0 0,20 0 0,1-21 15,0 0-15,0 21 0,0-22 0,0 1 16,-1 0-16,1 0 0,21 0 0,-21-22 16,21 22-16,0 0 0,0-21 15,0 21-15,21-1 0,0-20 0,1 21 16,-1-21-16,0 20 0,0-20 0</inkml:trace>
  <inkml:trace contextRef="#ctx0" brushRef="#br1" timeOffset="194116.17">12086 14034 0,'0'0'0,"-21"0"0,0 0 16,0 0-16,21 21 15,-22 0-15,1 0 0,21 0 16,-21 22-16,0-1 0,21 0 0,-21 1 16,0-1-16,21 0 0,-22 22 0,1-22 15,21 0-15,-21 1 0,0-22 0,0 21 16,21-21-16,-21 22 0,21-22 0,-22 0 16,22 0-16,0 0 0,0 1 15,22-22 1,-1 0-1,21 0-15,-21-22 0,0 1 0,22 0 16,-22 0-16</inkml:trace>
  <inkml:trace contextRef="#ctx0" brushRef="#br1" timeOffset="194444.98">12255 14520 0,'22'0'0,"-107"43"0,148-86 16,-20 43-16,-43-21 0,21 0 15,0 21-15,-21-21 0,21 21 16,0-21-16,1 21 0,-1-21 0,-21-1 15,21 1-15,0 0 0,0 21 0,0-21 16,-21 0-16,0 0 16,-42 21-1,21 0-15,0 21 0,-22-21 0,1 21 16,21 0-16,-21 21 0,-1-20 16,22-1-16,0 21 0,0-21 15,0 22-15,21-22 0,-22 21 0,22-21 16,0 0-16,0 1 0,0-1 0,22 0 15,-1-21-15,0 21 0,21-21 0,-21 0 16,22 0-16,-22 0 0,21 0 0,1 0 16,-22 0-16,21 0 0,0 0 0,-20 0 15,-1-21-15,0 0 0,0 21 16,0-21-16,0-1 0,-21 1 0,0 0 16,22 0-16,-22 0 0,0 0 0,0-1 15,0 1-15</inkml:trace>
  <inkml:trace contextRef="#ctx0" brushRef="#br1" timeOffset="194707.98">11874 14182 0,'-21'0'0,"42"0"0,-63 0 0,21 0 0,0 0 16,21-21-1,21 21-15,0 0 16,21 0-16,-20-22 0,20 22 0,0 0 15,1 0-15,-1-21 0,21 0 0,1 21 16,-1 0-16,1 0 0,-1-21 0,-20 21 16,20 0-16,1 0 0,-22 0 0,0 0 15,-20 0-15,20 0 16,-21 0-16,0 0 16,-42 0 15,0-21-31</inkml:trace>
  <inkml:trace contextRef="#ctx0" brushRef="#br1" timeOffset="195524.06">16002 14266 0,'0'-21'15,"0"0"-15,0 0 16,0 0-16,21 0 0,0 21 15,0-22-15,1 1 0,-1 0 16,0 0-16,21 0 0,-21 0 0,22-1 16,-1 1-16,-21 0 0,22 21 0,-22 0 15,0 0-15,21 0 0,-21 0 16,1 21-16,-22 0 0,21 1 0,-21 20 16,21-21-16,-21 21 0,0 1 0,0-1 15,0 0-15,0 22 0,-21-22 0,-22 1 16,22 20-16,0-21 0,-21 1 0,-1-22 15,1 21-15,-21 1 0,20-22 16,-20 0-16,20 0 0,-20 0 0,21 0 16,-22 1-16,1-22 0,20 0 0,1 21 15,0-21-15,-1 0 0,1 0 16,21 0-16,0 0 0,-1-21 0,1-1 16,0 1-16,21 0 0,0 0 0,0 0 15,0 0-15,0-1 0,0-20 0,21 21 16,0 0-16,1-22 0,-1 22 15,0 0-15,0 0 0,0 21 0,0 0 16,22 0-16,-22 0 0,0 0 0,0 0 16,0 0-16,1 0 0,-1 21 0,0 0 15,0 0-15,0 22 0,0-22 0,1 0 16,-1 0-16,0 0 0,0 1 0,0 20 16,-21-21-16,21 0 0,1 0 0,-22 1 15,21-1-15,-21 0 16,21-21-16,-21 21 0,21-21 0,-21 21 15,21-21 1,0 0 0,1 0-16,-1 0 0,0-21 15,0 21-15,0-21 0</inkml:trace>
  <inkml:trace contextRef="#ctx0" brushRef="#br1" timeOffset="195807.89">16743 14584 0,'-21'21'16,"-1"-21"0,22 21-1,22-21 1,-1 0-16,0 0 16,-21-21-1,21 21-15,-21-21 0,0 0 16,0 0-16,-21 21 0,0 0 15,21-22-15,-21 22 0,-1 0 16,1 0-16,0 0 0,0 0 16,0 22-16,0-1 15,21 0-15,-22 0 16,1-21-16,21 21 0</inkml:trace>
  <inkml:trace contextRef="#ctx0" brushRef="#br1" timeOffset="196628.44">17716 14457 0,'0'0'0,"0"-21"15,0 0-15,0-1 16,0 1-16,0 0 15,0 0-15,22 21 0,-1-21 0,0 21 16,-21-21-16,21 21 0,0 0 16,0-22-16,1 22 0,-1 0 15,0 0-15,0 22 0,-21-1 0,0 21 16,21-21-16,-21 22 0,0-1 0,0 0 16,0-21-16,0 22 0,0-1 15,0 0-15,0-20 0,-21-1 0,21 21 16,-21-21-16,0 0 0,0 1 15,21-1-15,-22-21 16,1 0 0,21-21-16,0-1 15,0 1-15,0 0 0,0-21 16,0 21-16,0-1 0,21 1 0,1 0 16,-1-21-16,0 21 0,0-1 0,0-20 15,22 21-15,-22 0 16,21 0-16,0-1 0,-20 1 0,20 21 15,0 0-15,-21 0 0,22 0 0,-22 21 16,0 1-16,-21-1 0,0 0 0,0 21 16,0-21-16,0 1 0,0 20 0,0-21 15,0 0-15,0 22 0,0-22 0,0 0 16,-21 0-16,0 0 0,21 0 16,0 1-16,0-1 0,0 0 15,21-21 16,21-21-15,-21 0-16,1-1 16,-1 1-16</inkml:trace>
  <inkml:trace contextRef="#ctx0" brushRef="#br1" timeOffset="196984.24">18796 14372 0,'0'0'0,"0"-21"0,0 0 0,-21 21 31,0 0-31,-1 21 0,1 0 0,0 0 16,0 1-16,0-1 0,0 21 0,-1-21 16,22 22-16,0-22 0,0 0 0,0 21 15,0-21-15,0 1 0,0-1 16,0 0-16,0 0 0,22 0 16,-1-21-16,0 21 0,0-21 0,0 0 15,0 0-15,1 0 0,-1 0 0,0 0 16,0 0-16,0-21 0,0 0 0,1 21 15,-1-21-15,-21 0 0,21 0 0,-21-1 16,0-20-16,0 21 0,0 0 16,0-22-16,0 22 0,0-21 0,0 21 15,-21 0-15,0-1 0,21 1 0,-22 21 16,1 0-16,0 0 0,0 0 16,0 0-16,0 0 0,-1 21 15,1-21-15,21 22 0,0-1 0,-21 0 16,21 0-16,0 0 15,21-21-15,0 21 16</inkml:trace>
  <inkml:trace contextRef="#ctx0" brushRef="#br1" timeOffset="197743.75">20151 14351 0,'0'0'16,"21"-21"-16,-21 0 0,0 0 0,-21 21 15,-1 0-15,1 0 16,0 0-16,0 0 0,-21 0 0,20 21 16,1 0-16,0 0 0,0 0 15,0 0-15,0 1 0,21-1 0,0 21 16,-22-21-16,22 0 0,0 1 0,0-1 16,0 21-16,0-21 0,22 0 15,-1 1-15,0-22 0,0 0 16,0 21-16,0-21 0,1 0 15,-1 0-15,0 0 0,0-21 0,0 21 16,-21-22-16,0 1 0,21 0 0,-21 0 16,22 0-16,-22-22 0,0 1 0,0 21 15,0-21-15,0-1 0,0 22 16,0-21-16,0 21 0,0-1 0,0 1 0,0 0 16,0 0-16,0 0 31,21 21-31,-21-21 0,21 21 15,0 0-15,0 0 0,0 0 0,22 0 16,-22-22-16,0 22 0,21 0 0,-20-21 16,-1 21-16,21-21 0,-21 21 0,0 0 15,1-21-15,-22 42 32,-22 0-17,1 0-15,21 1 0,-21-1 16,0 0-16,0 21 0,0-21 15,21 22-15,-22-22 0,1 21 0,21 1 16,-21-1-16,0-21 0,0 21 16,21 1-16,-21-1 0,-1 0 0,1 22 15,21-22-15,-21 1 0,21-1 0,-21 0 16,21 1-16,0-1 0,0 21 0,0-20 16,0 20-16,0-20 0,0-1 0,0 0 15,0 1-15,0-1 0,0 0 0,0 1 16,0-22-16,0 0 0,21 0 0,-21 0 15,0 0-15,0-42 47,-21 0-47,0 0 0,21-21 0,-21 20 16,-1-20-16,1 0 0,0-1 0,21 1 16,-21-21-16,0 20 0,21 1 0,-21 0 15,21-1-15,0 1 0,0 0 0,0 20 16,0 1-16,0-21 0,0 21 0,0 0 15,0-1-15,0 1 0,0 0 16,21 0-16,0 0 0</inkml:trace>
  <inkml:trace contextRef="#ctx0" brushRef="#br1" timeOffset="199319.85">21569 14266 0,'0'0'16,"21"0"-16,-21-21 0,0 42 15,0 1-15,-21-1 16,0 0-16,21 0 0,-22 21 16,1-20-16,21-1 0,0 21 0,-21-21 15,0 22-15,21-22 0,-21 0 0,21 0 16,0 0-16,0 0 0,0 1 0,-21-1 15,21-42 32,0-1-47,0 1 0,0 0 16,0 0-16,21 0 0,-21-22 0,0 22 16,21-21-16,0 21 0,0-22 0,0 1 15,1 21-15,-22-21 0,21 20 0,0 22 16,0-21-16,0 21 15,0 0-15,-21 21 16,0 1-16,22-1 0,-22 0 0,21 0 16,-21 0-16,0 22 0,0-22 0,0 0 15,21 0-15,-21 0 0,21 0 0,0 1 16,0-1-16,-21 0 0,22 0 16,-1-21-16,0 21 0,0-21 0,0 0 15,22 0-15,-22 0 0,0 0 16,0 0-16,21 0 0,-20 0 0,-1-21 15,0 0-15,0 0 0,0 0 0,-21-1 16,21 1-16,-21 0 0,22-21 0,-22 21 16,0-22-16,0 22 0,0-21 0,0 21 15,0-1-15,0 1 0,0 42 32,0 1-32,0-1 15,-22 0-15,22 21 0,-21-21 0,21 22 16,0-22-16,0 21 0,0-21 15,0 22-15,0-22 0,0 0 0,0 0 16,0 0-16,0 1 0,0-1 0,21-21 16,1 0-16,-1 21 0,0-21 15,0 0-15,0 0 0,0 0 0,1 0 16,-1-21-16,0 0 0,0 21 0,0-22 16,0 1-16,1 0 0,-1 0 0,0 0 15,0-22-15,0 22 0,-21-21 0,0 21 16,21-22-16,-21 22 0,22-21 15,-22 21-15,0 0 0,0 42 32,0 0-32,-22 0 15,22 21-15,-21-20 0,21-1 0,0 21 16,0-21-16,0 0 0,0 22 0,0-22 16,0 0-16,21 0 0,1 0 15,-1-21-15,0 0 0,0 0 16,0 0-16,0 0 0,1 0 0,-1 0 15,0 0-15,0 0 0,0-21 0,0 0 16,1 0-16,-1 0 0,-21 0 16,21-22-16,-21 22 0,0 0 0,21 0 15,-21-22-15,0 22 0,21 0 16,-21 0-16,0 42 31,-21 0-31,21 0 16,-21 1-16,0 20 0,21-21 0,0 0 15,0 0-15,-21 1 0,21-1 0,-22-21 16,22 21-16,-21 0 0,21 0 16,0-42 15,21 21-15,1-21-16,-22 0 0,21 0 0,0-1 15,-21 1-15,21 0 0,0 0 0,0 0 16,1 0-16,-1-1 0,0 1 15,0 0-15,0 0 0,0 0 16,1 21-16,-1 0 16,-21 21-16,0 0 0,0 0 0,0 0 15,21 1-15,-21-1 0,0 0 0,0 0 16,0 0-16,0 0 0,0 1 16,0-1-16,0 0 0,0-42 46,0 0-30,0-1-16,0 1 0,21 21 16,0-42-16,0 21 0,1 0 15,-1-1-15,0-20 0,0 21 16,43-21-16,-43 20 0,0 1 16,0 0-16,0 21 0,0 0 15,-21 21-15,0 0 0,0 1 16,0-1-16,0 21 0,0-21 0,0 22 15,0-22-15,0 0 0,0 21 0,0-21 16,0 1-16,0-1 0,0 0 16,0 0-16,0 0 0,22 0 15,-1-21 1,0 0-16,0 0 16,0 0-16,0-21 0,1 0 15</inkml:trace>
  <inkml:trace contextRef="#ctx0" brushRef="#br1" timeOffset="199804.09">23982 13928 0,'0'-21'0,"0"42"0,-21-42 16,-1 42-1,1 0-15,21 0 0,-21 0 16,0 0-16,21 22 0,-21-22 0,0 21 15,21 1-15,-22-1 0,22 0 16,0 1-16,-21-22 0,0 21 0,21 0 16,-21 1-16,21-22 0,0 0 0,-21 21 15,21-20-15,-21-22 0,21 21 16,0 0-16,0-42 31,0 0-15,21-1-16,0 1 0,0 0 0,21-21 15,-20 21-15,20-22 0,0 22 16,-21 0-16,22 0 0,-1 0 16,0-1-16,-20 1 0,-1 21 0,21 0 0,-21 0 15,-21 21-15,0 1 16,0-1-16,0 0 0,0 0 0,0 0 16,0 0-16,0 22 0,0-22 0,-21 0 15,0 0-15,0 0 0,0 1 0,-1-22 16,1 21-16,0 0 0,0-21 0,0 0 15,-22 21-15,22-21 0,0 0 16,0 0-16,0 0 0,0 0 0,-1 0 16,1 0-1,21-21-15,21 0 16,1 0-16,-1 21 16,0-22-16,0 1 0</inkml:trace>
  <inkml:trace contextRef="#ctx0" brushRef="#br1" timeOffset="200171.88">24278 14415 0,'21'0'15,"0"0"-15,1 0 16,-1 0-16,0 0 0,0 0 0,0 0 16,22 0-16,-22-22 0,21 22 0,-21-21 15,22 0-15,-22 21 0,0-21 0,0 0 16,0 21-16,0-21 0,-21-1 0,0 1 15,0 0-15,-21 21 16,0 0 0,0 0-16,0 0 0,0 21 0,-1-21 15,1 43-15,0-22 0,0 0 0,21 0 16,-21 0-16,21 0 0,-21 22 0,21-22 16,-22 0-16,22 0 0,0 0 0,0 1 15,0-1-15,0 0 0,0 0 16,22-21-16,-1 0 0,-21 21 15,21-21-15,0 0 0,0 0 16,0 0-16,1 0 16,-1 0-16,0 0 0,0 0 0,0-21 0,0 21 15,1-21-15,-1 21 0,-21-21 16,21 21-16,0-21 0,0-1 0</inkml:trace>
  <inkml:trace contextRef="#ctx0" brushRef="#br1" timeOffset="200543.55">24871 14393 0,'21'-63'15,"-63"169"-15,105-233 0,-105 211 0,84-189 0,-21 105 16,-21-22-16,21 22 0,1 22 31,-1-1-31,-21 0 0,21 0 16,-21 0-16,21 22 0,-21-22 16,0 0-16,0 0 0,0 0 0,0 0 0,0 1 15,0-1-15,0 0 16,0 0-16,-21-21 15,21-21 32,0 0-47,21 0 16,0 21-16,-21-22 0,21 1 0,1 0 16,-1-21-16,0 21 0,0-1 0,0 1 15,0 0-15,1 0 0,-1 0 0,0 0 16,0-1-1,-21 1-15,21 21 0,-21-21 16,21 21-16,1 0 16,-22 21 15</inkml:trace>
  <inkml:trace contextRef="#ctx0" brushRef="#br1" timeOffset="201000.29">25675 14415 0,'0'-43'16,"0"22"-16,0 0 0,0 0 16,0 0-16,0-1 15,-21 22 1,0 0-16,0 22 15,-1-1-15,1 0 0,0-21 0,0 21 16,0 0-16,0 0 0,21 1 0,-22-1 16,22 0-16,0 0 0,0 0 15,0 0-15,0 1 16,22-22 0,-1 0-16,-21 21 0,21-21 15,0 0-15,0 0 0,0 0 0,1 0 16,-1 0-16,-42 0 31,-1 0-31,1 0 16,0 21-16,0-21 0,0 0 0,0 0 15,-1 0-15,1 21 16,0-21-16,0 0 0,0 0 0,0 21 16,-1-21-16,1 0 15,21 21-15,-21-21 0,42 0 63</inkml:trace>
  <inkml:trace contextRef="#ctx0" brushRef="#br1" timeOffset="201215.17">25421 14817 0,'-21'21'16,"0"-21"0,0 0-1,-1 21 17,1-21-17,0 0 1</inkml:trace>
  <inkml:trace contextRef="#ctx0" brushRef="#br1" timeOffset="202735.68">720 16023 0,'-22'0'0,"44"0"0,-65 0 16,22 0-1,42 0 32,0 0-47,1 0 0,-1 0 0,21 0 16,-21-21-16,22 0 0,-1 21 16,-21-21-16,21 21 0,1-21 0,-22 21 15,21-22-15,-21 1 0,1 21 16,20-21-16,-21 0 0,0 0 15,0 21-15,-21-21 0,0-1 32,22 22-32,-22 22 31,-22-1-15,22 0-16,0 0 0,0 0 0,-21 22 15,21-22-15,-21 21 0,0 0 16,21-20-16,-21 20 0,21 0 0,0-21 15,-21 22-15,21-22 16,-22 21-16,22-21 0,0 1 0,0-1 16,0 0-16,0 0 0,0 0 0,0 0 15,-21-21 32,0 0-47,0 0 16,21-21-16,-21 0 15,0 0-15,21 0 16</inkml:trace>
  <inkml:trace contextRef="#ctx0" brushRef="#br1" timeOffset="203003.56">868 16214 0,'21'0'46,"0"0"-30,0 0-16,0 0 0,1 0 0,-1 0 16,0 0-16,0 0 0,21 0 0,-20 0 15,-1 0-15,0 0 0,0 0 16,0 0-16,0 0 0,1 0 16</inkml:trace>
  <inkml:trace contextRef="#ctx0" brushRef="#br1" timeOffset="203288.39">1609 16193 0,'0'0'0,"0"-22"16,21 1-16,0 0 16,0 21-16,-21-21 0,21 0 15,-21 0 1,-21 21 15,0 21-15,21 0-1,0 0 17,-21-21-17,0 0-15</inkml:trace>
  <inkml:trace contextRef="#ctx0" brushRef="#br1" timeOffset="203997.98">3090 16002 0,'0'-21'0,"0"42"0,0-63 0,0 21 15,21-1-15,-21 1 16,22 21-16,-22-21 0,0 0 0,21 0 16,-21 0-16,0-1 15,0 1 1,-21 21-16,-1 0 0,1 0 15,0 0-15,0 21 0,-21 1 0,20-1 16,1 0-16,-21 21 0,21-21 16,0 22-16,21-1 0,-22 0 0,22 1 15,0-1-15,0 0 0,0-20 0,0 20 16,0-21-16,0 0 0,22 22 16,-1-22-16,0-21 0,0 21 0,0 0 15,0-21-15,22 0 0,-22 0 0,21 0 16,-21 0-16,22 0 0,-1 0 15,0-21-15,1 0 0,-1 0 16,0-1-16,1 1 0,-1 0 0</inkml:trace>
  <inkml:trace contextRef="#ctx0" brushRef="#br1" timeOffset="204471.71">3831 15706 0,'0'0'0,"0"-43"16,-21 65-1,21-1-15,0 0 16,-21 0-16,21 0 0,-21 22 16,21-22-16,-22 21 0,22 0 0,0 1 15,0-1-15,0 0 0,0-20 16,-21 20-16,21-21 0,-21 21 0,21-20 16,0-1-16,0 0 0,-21 0 0,21 0 15,0 0-15,-21-21 0,21-21 47,0 0-47,0 0 16,0 0-16,21 0 0,0-1 0,0 1 15,0-21-15,1 21 0,-1-22 0,21 22 16,-21 0-16,0 0 0,22 0 16,-22 0-16,0 21 0,0 0 15,0 0-15,1 0 0,-1 0 0,0 21 16,-21 0-16,21 0 0,-21 0 0,21 0 15,-21 22-15,0-22 0,0 0 16,0 21-16,0-20 0,0-1 0,0 0 16,-21 0-16,21 0 0,-21 0 0,0 1 15,21-1-15,0 0 0,-21-21 16,21 21-16,21-21 31,0-21-15,0 21-16,0-21 0,0 0 15</inkml:trace>
  <inkml:trace contextRef="#ctx0" brushRef="#br1" timeOffset="204939.97">4762 16044 0,'-21'22'0,"42"-44"16,-21 1-16,0 0 0,0 0 0,0 0 15,0 0-15,0-1 0,0 1 0,-21 0 16,0 21-16,0-21 0,0 21 15,0 0-15,-1 0 0,1 0 16,0 21-16,0 0 0,0 0 16,0 22-16,-22-22 0,22 21 0,21 1 15,-21-22-15,0 21 0,0 0 0,21-20 0,-22 20 16,22-21-16,0 21 16,0-20-16,0-1 0,0 0 0,0 0 15,22-21-15,-1 0 0,0 0 16,0 0-16,21 0 0,-20 0 0,-1 0 15,0-21-15,21 21 0,-21-21 16,1 0-16,-1-1 0,0 1 0,0 0 16,0 0-16,-21 0 0,0-22 0,21 22 15,-21 0-15,0 0 0,0 0 0,0 0 16,0-1-16,-21 44 31,21-1-15,0 0-16,0 0 0,0 0 15,0 0-15,0 1 0,0-1 16,0 0-16,0 0 0,0 0 0,0 0 16,0 1-16,21-1 0,1 0 15,-1-21-15,0 0 0,0 21 16,0-21-16,0 0 0,1 0 0,-1 0 16,0 0-16,0 0 0,0-21 0,0 21 15</inkml:trace>
  <inkml:trace contextRef="#ctx0" brushRef="#br1" timeOffset="205343.73">5143 16087 0,'0'-21'0,"0"42"0,0-64 0,0 22 15,0 0-15,22 0 0,-22 0 0,21 0 16,-21-1-16,0 1 0,21 21 0,0 0 16,0 0-16,0 0 15,1 0-15,-1 0 0,21 21 16,-21-21-16,0 22 0,1-1 0,20 0 15,-21 0-15,0 21 0,0-20 16,-21-1-16,22 0 0,-22 0 16,0 21-16,0-20 0,0-1 0,0 0 15,0 0-15,0 0 0,0 0 16,-22-21-16,1 0 16,21-21 15,0 0-31,0 0 0,0 0 15,0 0-15,21-22 0,1 22 0,-1 0 16,0-21-16,0-1 0,0 22 0,22-21 16,-22 21-16,21-22 0,-21 22 15,22 0-15,-1 0 0,-21 21 16,21-21-16,-20 21 0,-1 0 0,0 0 16,0 0-16,-21 21 0,0 0 15,0 0-15,-21 0 16,21 0-16,-21 1 0,0 20 15</inkml:trace>
  <inkml:trace contextRef="#ctx0" brushRef="#br1" timeOffset="211707.94">10096 16023 0,'-21'0'47,"21"-21"-47,0 0 16,0 0-16,0 0 16,0-1-16,0 1 15,21 0-15,1 0 0,-1 0 16,0 0-16,0 21 0,-21-22 0,21 22 15,0-21-15,1 21 0,-1 0 16,0 0-16,0 0 0,0 0 0,0 21 16,1 1-16,-22-1 0,0 21 0,21 0 15,-21 1-15,0-1 0,0 0 0,0 1 16,0 20-16,-21-20 0,-1-1 16,1 0-16,0 1 0,-21-1 0,21-21 15,-22 21-15,1-20 0,0-1 0,-1 0 16,1 0-16,0 0 0,-1 0 0,22-21 15,-21 0-15,21 0 0,-1 0 16,1 0-16,0 0 0,0 0 16,21-21-16,-21 0 0,21 0 15,0 0-15,0 0 0,0-1 0,0-20 16,0 21-16,0 0 0,0-22 0,0 22 16,0 0-16,21 0 0,-21 0 0,21 0 15,0-1-15,0 22 16,1 0-16,-1 0 0,0 22 0,0-22 15,0 21-15,0 0 0,1 0 0,-1 0 16,0 0-16,0 1 0,0-1 16,0 0-16,1 0 0,-1 0 0,0 0 15,0 1-15,0-1 0,0 0 16,1 0-16,-1-21 0,0 21 0,0-21 16,0 0-16,0 0 0,1 0 15,-1 0-15,0 0 0,0 0 0,0 0 16</inkml:trace>
  <inkml:trace contextRef="#ctx0" brushRef="#br1" timeOffset="212211.64">11007 15875 0,'0'0'0,"-22"0"0,1 0 16,0 0-16,0 21 0,0 0 15,21 1-15,-21-1 0,21 21 0,0-21 16,-22 22-16,1-22 0,21 21 0,0 0 16,0-20-16,-21 20 0,21-21 15,-21 0-15,21 22 0,0-22 0,0 0 16,0 0-16,-21 0 0,21 0 16,-21-21-16,21 22 0,0-44 46,0 1-46,0 0 16,21 0-16,0 0 0,0 0 16,0-1-16,0 1 0,1 0 0,20 0 15,-21 0-15,0 0 0,22 21 16,-1 0-16,-21 0 0,0 0 0,22 0 16,-22 0-16,0 21 0,0-21 0,0 21 15,-21 0-15,0 0 0,0 0 0,0 1 16,0-1-16,0 0 0,0 0 0,0 0 15,-21 0-15,0 1 0,-21-22 16,20 21-16,-20 0 0,21 0 0,-21-21 16,-1 21-16,22-21 0,-21 0 15,21 21-15,-1-21 0,1 0 0,0 0 16,0 0-16,0 0 0,21-21 31,0 0-31,21 21 0,21-21 16,-21 0-16,22 0 0</inkml:trace>
  <inkml:trace contextRef="#ctx0" brushRef="#br1" timeOffset="212807.32">11493 16193 0,'0'0'0,"0"-22"0,22 22 0,-22 22 47,0-1-47,0 0 0,0 0 15,0 0-15,0 0 0,0 1 16,0-1-16,0 0 0,0 0 16,0 0-16,0 0 0,21-21 15,0 0-15,-21 22 0,21-22 0,0 0 16,0 0-16,1 0 0,-1 0 0,0 0 16,0 0-16,21-22 15,-20 1-15,-1 21 0,0-21 0,0 0 16,0 21-16,0-21 0,-21 0 0,22-1 15,-22 1-15,0 0 0,0 0 0,0 0 16,0 0-16,0-1 0,0 44 31,0-1-15,0 0-16,0 21 0,-22-21 16,22 1-16,0-1 0,0 21 0,-21-21 15,21 0-15,-21 1 0,21 20 16,-21-21-16,21 0 0,0 22 0,0-22 15,0 21-15,0-21 0,0 0 0,0 22 16,0-22-16,-21 21 0,21-21 16,0 1-16,0-1 0,-21 21 0,21-21 15,-22 0-15,1 1 0,0-1 16,0-21-16,0 0 16,0 0-16,-1 0 0,1 0 0,0 0 15,0 0-15,0 0 0,0 0 0,-1 0 16,1-21-16,0-1 0,0 1 15,0 0-15,21 0 16,0 0 0,0 0 15,0-1-31,0 1 16,21 21-16,0-21 0</inkml:trace>
  <inkml:trace contextRef="#ctx0" brushRef="#br1" timeOffset="213115.17">12234 15981 0,'0'-21'0,"0"42"0,21-63 0,-21-1 16,0 22-16,22 0 0,-22 42 31,0 0-31,0 0 15,0 1-15,0 20 0,0-21 0,-22 21 16,22-20-16,-21 20 0,21 0 16,-21-21-16,21 22 0,-21-22 0,21 21 15,0-21-15,-21 1 0,0-1 16,21 0-16,0 0 0,0 0 0,-22 0 16,1 1-16,21-1 0,21-42 46,1 21-30,-1-22-16</inkml:trace>
  <inkml:trace contextRef="#ctx0" brushRef="#br1" timeOffset="213492.95">12404 16277 0,'21'0'16,"-85"43"-16,107-86 0,-1 43 15,-42-21-15,21 21 16,0 0-16,0 0 15,-21-21-15,22 21 16,-1 0-16,-21-21 0,21 0 16,0-1-16,-21 1 15,0 0-15,0 0 32,-21 21-32,0 0 15,0 0-15,21 21 0,-22-21 16,1 21-16,0 0 0,0 1 0,21-1 15,0 0-15,-21 0 0,21 0 0,-21 0 16,21 1-16,0-1 0,0 0 16,0 0-16,0 0 0,0 0 15,21-21-15,0 22 16,0-22-16,0 0 0,0 0 16,1 0-16,-1 0 0,0 0 15,0 0-15,0-22 0,0 1 16,1 0-16,-22 0 15,0 0-15,21 0 0,-21-1 16,21 1-16,-21 0 0</inkml:trace>
  <inkml:trace contextRef="#ctx0" brushRef="#br1" timeOffset="213816.28">12023 15854 0,'0'0'0,"0"-21"0,0 0 15,0-1-15,21 22 16,0 0-16,0-21 16,21 21-16,1 0 0,-1 0 0,22 0 15,-22 0-15,21-21 0,-20 21 0,-1 0 16,0 0-16,1 0 0,-1 0 0,-21 0 15,0 0-15,1 0 0,-1 0 0,0 0 16</inkml:trace>
  <inkml:trace contextRef="#ctx0" brushRef="#br1" timeOffset="-212668.74">571 17187 0,'-21'0'31,"0"0"-31,0 0 0,0 0 16,0 0-16,-1 0 0,1 0 15,0 0-15,0 0 0,0 0 0,0-21 16,-1 21-16,1-21 0,21 0 16,0 0-16,0 0 0,0-1 15,0 1-15,21 0 0,-21 0 16,43 0-16,-22 21 0,0-21 0,21-1 15,1 22-15,-1 0 16,-21 0-16,22 0 0,-1 0 0,-21 0 16,0 22-16,0-1 0,1 0 15,-1 0-15,-21 0 0,0 22 0,0-22 16,-21 21-16,-1 0 0,1 1 16,-21-22-16,0 21 0,-1 22 0,1-22 15,0 0-15,-22 22 0,22-22 16,-1 1-16,22-1 0,-21 0 0,21-21 15,21 22-15,0-22 0,0 0 16,0 0-16,42 0 0,-21-21 16,22 0-16,-1 0 0,0 0 15,22 0-15,-22 0 0,22-21 16,-1 21-16,1-21 0,-22 0 0,0 0 16,1 0-16,-1-1 0,-21-20 15,0 21-15,-21 0 0,0 0 0,0-22 16,0 22-16,-21 0 0,0 0 15,0 21-15,0-21 0,-22 21 0,22-22 16,-21 22-16,21 0 0,-1 0 16,-20 0-16,21 22 0,0-1 0,0 0 15,-1 0-15,1 0 16,21 0-16,0 1 0,0-1 0,0 0 0,0 0 16,0 0-1,21 0-15,1-21 0,-1 0 0,21 0 16</inkml:trace>
  <inkml:trace contextRef="#ctx0" brushRef="#br1" timeOffset="-212460.86">1524 17568 0,'21'-21'0,"-42"42"0,42-63 16,-21 21-1,0 0 16,-21 21 16,0 0-47,21 21 0,-21-21 16</inkml:trace>
  <inkml:trace contextRef="#ctx0" brushRef="#br1" timeOffset="-211769.26">2582 17166 0,'0'0'0,"43"-42"15,-22 42-15,-21-21 0,21 0 0,-21-1 16,21 22-1,-21-21-15,0 42 16,0 22 0,0-22-16,0 0 15,0 21-15,0 1 0,0-22 0,0 21 16,0 1-16,0-1 0,0 0 16,-21 1-16,21-1 0,-21-21 0,0 21 15,21 1-15,-22-22 0,1 0 16,21 0-16,-21 0 0,21 1 0,-21-1 15,21-42 17,0-1-32,0 1 15,0 0-15,0-21 0,0 21 0,0-22 16,21 22-16,0-21 0,22 21 16,-22-1-16,21 1 0,-21 0 0,22 0 15,-1 21-15,-21 0 0,21 0 0,-20 0 16,20 0-16,-21 0 0,0 21 15,0-21-15,-21 21 0,0 0 0,0 1 16,0-1-16,0 0 0,0 0 16,-21 0-16,0 0 15,0 1-15,-21-22 0,20 21 0,-20 0 16,21-21-16,-21 0 0,20 21 16,1-21-16,0 0 0,0 0 0,0 0 15,42 0 1,0 0-16,0 0 15,22-21-15,-1 21 0</inkml:trace>
  <inkml:trace contextRef="#ctx0" brushRef="#br1" timeOffset="-209738.22">3281 17420 0,'21'0'16,"-254"106"-16,487-212 0,-296 106 0,84-21 0,-63 21 31,0 21-15,0 0-16,-1-21 0,1 22 0,0-1 15,0 0-15,0 0 0,21 0 16,0 22-16,-21-22 0,21 0 0,0 0 16,0 0-16,0 0 0,21 1 15,0-22-15,0 21 16,21-21-16,-20 0 0,-1 0 0,0 0 16,0 0-16,0-21 0,0 21 15,1-22-15,-1 1 0,-21 0 0,0 0 16,0 0-16,0 0 15,0-22-15,0 22 0,0 0 0,0 0 16,0 0-16,0-1 0,0 1 16,0 0-16,0 0 0,0 0 15,42 21-15,-21-21 0,0 21 16,1 0-16,20 0 0,-21 0 16,0 0-16,22 0 0,-22 0 0,0 21 15,0-21-15,0 21 0,0 0 0,-21 0 16,0 0-16,22-21 0,-22 22 15,0-1-15,0 0 0,0 0 0,0 0 16,0 0-16,0 1 0,-22-1 0,22 0 16,0 0-16,0 0 15,0 0-15,0 1 0,22-22 16,-1 0 0,0 0-16,0 0 0,0 0 15,22 0-15,-22-22 0,0 1 0,21 0 16,-21 0-16,1 0 0,-1 0 0,-21-1 15,0 1-15,21-21 0,-21 21 16,0-22-16,0 22 0,0-21 0,0 21 16,0 0-16,0-1 0,-21 1 0,0 0 15,-1 21-15,1 0 16,0 0-16,42 21 31,0-21-15,1 0-16,-1 0 15,0 0-15,0 0 0,21 0 0,-20 0 16,-1-21-16,21 0 0,-21 21 0,22-21 16,-1 21-16,-21-21 0,21-1 15,-20 1-15,-1 0 0,0 21 0,0-21 16,-21 0-16,0 0 0,0-1 16,0 1-1,-21 21-15,0 0 0,0-21 16,-1 21-16,1 0 15,21 21 1,-21 0-16,21 1 0,-21-1 16,21 0-16,-21 21 0,21-21 0,0 22 15,-21-1-15,21 0 0,-22-20 0,22 20 16,0 0-16,0 1 0,0-1 0,0 0 16,0-21-16,0 22 0,0-22 15,0 21-15,22-21 0,-1 1 0,0-1 16,0-21-16,21 21 0,-20-21 0,-1 0 15,0 0-15,0 0 0,0 0 16,0 0-16,1 0 0,-1-21 16,0 0-16,0-1 0,0 22 0,-21-21 15,0-21-15,21 21 0,-21 0 16,22-1-16,-22-20 0,0 21 0,0 0 16,0 0-16,0-1 0,0 1 15,-22 21 1,22 21-16,-21 1 15,21-1-15,0 0 0,-21 0 0,21 0 16,-21 22-16,21-22 0,0 0 0,0 0 16,0 0-16,0 0 0,0 1 15,0-1-15,21-21 0,0 21 0,22-21 16,-22 0-16,0 21 0,21-21 16,1 0-16,-1 0 0,-21 0 15,21-21-15,1 21 0,-1-21 16,-21 0-16,22 21 0,-22-22 0,0 1 15,0 0-15,0 0 0,0 0 0,-21 0 16,0-1-16,0-20 0,0 21 16,0 0-16,0 0 0,0-1 15,0 1-15,-21 21 0,0 0 16,0 21 0,21 1-16,-21-1 0,21 21 15,0-21-15,0 0 0,0 1 0,0-1 16,0 0-16,0 21 0,0-21 0,0 1 15,21-22-15,0 21 16,0 0-16,0-21 0,22 21 0,-22-21 16,0 0-16,21 0 0,-20 0 0,20 0 15,-21 0-15,0 0 0,0-21 16,1 21-16,-1-21 0,0 0 16,-21-1-16,21 1 0,-21 0 0,0 0 15,0 0-15,0 0 0,0-1 0,0 1 16,0 0-16,0 0 0,-21 21 31,0 0-31,0 21 0,21 0 16,-22 0-16,1 1 0,21-1 0,0 0 15,0 0-15,-21 0 0,21 0 16,0 1-16,0-1 0,0 0 0,0 0 16,21-21-1,0 0-15,1 0 0,-1 0 16,0 0-16,0 0 0,0 0 0,0-21 15,1 21-15,20-21 0,-21 0 0,0-1 16,22 1-16,-22 0 0,21 0 0,-21 0 16,22 0-16,-1-1 0,-21 1 15,21 21-15,-20-21 0,-1 0 0,21 21 16,-21 0-16,-21 21 16,0 0-1,-21 0-15,0 1 16,21-1-16,-21 0 0,0 0 0,-1 0 15,22 0-15,0 1 0,0-1 16,0 0-16,0 0 16,0 0-16,22-21 31,-1 0-15,-21-21-1,0 0-15,21 0 0,0 0 16,-21-1-16,21 1 0,0 0 0,1 0 15,-1-21-15,21 20 16,-21 1-16,22 0 0,-22 0 0,21 0 16,0 0-16,-20 21 0,20 0 0,-21 0 15,0 0-15,-21 21 0,0 0 0,0 0 16,0 0-16,0 0 16,0 22-16,0-22 0,0 0 0,0 0 15,0 0-15,0 1 0,0-1 16,0 0-16,0 0 15,21-21 1,1 0-16,-1 0 0,0-21 16,0 21-16,-21-21 0,21 0 15,0 21-15,1-22 0,-22 1 0,21 0 16,0 21-16,0-21 0,0 0 16,0 0-16,1 21 0,-1-22 0,0 22 15,-42 0 16,0 0-15,21 22-16,-22-22 0,22 21 16</inkml:trace>
  <inkml:trace contextRef="#ctx0" brushRef="#br1" timeOffset="-209581.31">6943 17738 0,'-22'0'31,"1"0"-15,21-21-16,-21 21 15,0 0 1,0 0-16</inkml:trace>
  <inkml:trace contextRef="#ctx0" brushRef="#br1" timeOffset="-112669.14">16298 13018 0,'0'-22'15,"0"1"32,-21 21-47,0 0 16,0 0-16,0 0 0,-1 0 15,1 0-15,0 0 16,0 0-16,0 0 0,0 0 0,-1 0 16,1 0-16,0 0 15,0 0-15,21 21 32,21-21-17,0 0 1,0 22-16,22-22 0,-22 0 0,21 0 15,1 0-15,-1 21 0,0-21 0,1 0 16,-1 0-16,21 0 0,-20 0 0,-1 0 16,0 0-16,1 0 0,-1 0 15,-21 0-15,22 0 0,-22 0 0,0 0 16,0 0-16,0 0 0,-42 0 31,0 0-31,0 0 16,0 0-16,-22 0 0,1 0 0,21 0 0,-22 0 15,-20 0-15,21 0 16,-1 0-16,1 0 0,0 0 0,-22 0 16,43 0-16,-21 0 0,-1 0 0,22 0 15,0 0-15,0 0 16,42 0 0,21 0-1,-21 0-15,22 0 0,-22 0 16,21 0-16,1 0 0,-1 0 0,0 0 15,1 0-15,-1 0 0,0 0 0,1 0 16,-1 0-16,-21 0 0,0 0 0,0 0 16,1 0-16,-1 0 0,-42 0 47,-1 0-47,1 0 0,-21 0 0,21 0 15,0 0-15,-22 0 0,22 0 0,0 0 16,0 0-16,0 0 0,-1 0 0,1 0 15,0 0-15,42 0 79,0 0-79,1 0 15,-1 0-15</inkml:trace>
  <inkml:trace contextRef="#ctx0" brushRef="#br1" timeOffset="-110824.5">17970 12785 0,'0'-21'16,"0"42"-16,-21-42 0,21-1 16,0 44 77,0-1-77,0 0-16,0 0 16,0 0-16,0 0 0,0 1 15,0-1-15,0 0 0,0 0 16,0 0-16,0 0 16,0 1-16,21-22 0,-21 21 0,22 0 15,-22 0-15,21-21 16,0 21-16,0-21 0,0 21 15,0-21-15,1 0 0,-1 0 16,-21 22-16,21-22 0,0 0 0,0 0 16,0 0-16,1 0 0,-1 0 15,0 0-15,21 0 0,-21 0 0,1 0 16,-1 0-16,0 0 0,0 0 0,0 0 16,22 0-16,-22 0 0,0 0 15,0 0-15,0 0 0,0 0 0,1 0 16,-1-22-16,21 22 0,-21 0 0,0-21 15,1 21-15,20 0 0,-21-21 0,0 0 16,0 21-16,22 0 0,-22 0 0,0-21 16,0 21-16,0 0 0,22-21 0,-22 21 15,0 0-15,0 0 0,22-22 0,-22 22 16,0 0-16,21 0 0,-21-21 16,1 21-16,20-21 0,-21 21 15,0 0-15,22 0 0,-22 0 0,0-21 16,21 21-16,-21 0 0,22 0 0,-22 0 15,21 0-15,-21 0 0,1 0 0,20 0 16,-21 0-16,0 0 0,0 0 0,1 0 16,-1 0-16,0 0 0,0 0 15,21 0-15,-20 0 0,-1 0 16,0 0-16,0 0 0,0 0 0,0 0 16,1 21-16,-1-21 0,0 0 15,0 0-15,-21 21 0,21-21 0,0 0 16,1 21-16,-1-21 15,0 22 1,-21-1-16,21 0 0,0 0 16,0 0-16,-21 0 15,0 1-15,22-22 0,-22 21 16,21-21-16,-21 21 0,0 0 16,21 0-16,-21 0 15,0 1 1,21-22-16,0 0 78,0-22-62,1 1-16,-1 0 15,0 21-15,0-21 16,0 21-16,0 0 0,1 0 15,-1-21-15,0 21 0,0-21 0,0 21 16,0 0-16,1 0 0,-1 0 0,0 0 16,0 0-16,0 0 0,0 0 0,1 0 15,-1 0-15,0 0 0,0 0 16,0 0-16,0 0 16,1 0-16,-1 0 0,0 0 15,0 21-15,0-21 0,0 0 16,1 0-16,-1 21 0,0-21 0,0 0 15,0 0-15,0 21 0,1-21 0,-1 21 16,0-21-16,0 0 0,0 0 0,0 0 16,1 0-16,-1 0 0,0 21 0,0-21 15,0 0-15,0 0 0,1 0 16,-1 0-16,0 0 0,0 0 0,0 0 16,0 0-16,1 0 0,-1 0 0,0 0 15,0-21-15,0 21 0,-21-21 16,0 0-16,21 21 0,1-21 15,-1 0-15,-21-1 16,0 1-16,21 21 0,-21-21 16,0 0-16,0 0 15,21 21 1,-21-21 0,21 21-1,-42 0 63,0 0-78,0 21 0,0-21 0,-1 21 16,1-21-16,0 21 0,21 0 0,-21 0 16</inkml:trace>
  <inkml:trace contextRef="#ctx0" brushRef="#br1" timeOffset="-102445.52">17230 12467 0,'21'0'16,"-21"-21"-1,21 21-15,-21-21 16,0 0-1,0 0 1,0-1-16,0 1 31,-21 21-31,0 0 16,-1 21 0,22 1-1,-21-22-15,21 21 0,-21 0 16,21 0-16,0 0 15,0 0-15,0 1 16,0-1 0,21-21-1,0 0 1,1 0-16,-1 0 16,0 0-16,0 0 15,0 0-15,-21-21 0,0-1 16,0 1-16,21 0 0,-21 0 15,0 0-15,0 0 16,0-1-16,-21 22 16,21-21-16,-21 21 15,0 0 1,0 0-16,0 0 16,-1 21-16,1-21 15,21 22-15,0-1 0,-21 0 16,21 0-16,0 0 15,0 0-15,0 1 16,0-1 0,21-21-1,0 0-15,1 0 16,-1 0 0,0 0-16,0-21 15,-21-1 1,0 1-16,0 0 15,0 0-15,0 0 0,0 0 16,0-1-16,-21 22 16,21-21-16,-21 21 15,0 0-15,-1 0 16,1 0-16,0 0 16,21 21-16,0 1 15,-21-22-15,21 21 0,0 0 16,0 0-16,0 0 15,0 0 1,0 1-16,21-22 31,0 0-15,0 0-16,1 0 16,-22-22-16,21 22 15,-21-21-15,21 21 0,-21-21 0,0 0 16,0 0-16,0 0 15,0-1-15,0 1 16,0 0 0,-21 21-1,0 0-15,-1 0 0,1 0 16,0 21 0,0 0-16,21 1 15,0-1-15,0 0 16,-21-21-16,21 21 0,0 0 0,0 0 15,-21-21-15,21 22 0,0-1 16,0 0 0,21-21-1,0 0-15,0 0 16,0 0-16,0 0 16,-21-21-16,22 21 0,-22-21 15,21 21-15,-21-22 0,0 1 16,0 0-16,0 0 15,0 0-15,0 0 0,0-1 16,-21 1-16,21 0 0,-22 21 16,1 0-16,0 0 15,0 0 1,0 21-16,0 0 16,21 1-16,0-1 15,0 0-15,0 0 0,0 0 16,0 0-16,0 1 15,0-1-15,0 0 16,21-21 15,0 0-31,0 0 16,0-21-16,0 21 16,-21-21-16,22 21 0,-22-22 0,0 1 15,0 0-15,0 0 16,0 0-16,0 0 15,0-1-15,-22 22 16,1 0-16,0 0 16,0 0-16,21 22 15,-21-1-15,0 0 16,21 0-16,0 0 0,0 0 16,0 1-16,0-1 0,21 0 31,0-21-31,0 0 0,0 0 15,0 0-15,1 0 0,-1 0 16,0-21-16,0 0 16,0-1-16,-21 1 15,0 0-15,0 0 16,0 0-16,0 0 0,0-1 16,0 1-16,-21 0 15,0 21-15,0 0 16,0 21-16,21 0 15,-22-21-15,22 22 0,-21-1 0,21 0 16,0 0-16,0 0 16,0 0-16,0 1 15,21-22 17,1 0-32,-1 0 15,-21-22-15,0 1 16,0 0-1,0 0-15,0 0 16,-21 21-16,-1 0 16,1 0-16,0 0 15,21 21 1,0 0-16,0 0 16</inkml:trace>
  <inkml:trace contextRef="#ctx0" brushRef="#br1" timeOffset="-99896.64">17886 12700 0,'0'0'0,"0"-21"31,0 42 32,0 0-63,0 0 0,0 1 15,0-1 1,0 0-16,0 0 0,0 0 16,0 0-16,0 1 15,21-1-15,-21 0 16,21 0-16,-21 0 0,0 0 16,0 1-16,21-22 15,-21 21-15,21 0 0,-21 0 16,22 0-16,-1 0 0,0 1 15,0-1-15,0 0 16,0-21-16,1 21 0,-1-21 16,0 0-16,-21 21 0,21-21 15,0 0-15,0 0 0,1 0 16,-1 0-16,-21 21 0,21-21 16,0 0-16,0 0 0,0 0 15,1 0-15,-1 0 0,0 0 16,0 0-16,0 0 0,0 0 15,1 0-15,-1 0 0,0 0 0,0 0 16,0 0-16,0-21 0,1 21 0,-1 0 16,0 0-16,0 0 0,0 0 15,0 0-15,1 0 0,-1 0 0,0-21 16,0 21-16,0 0 0,0 0 0,1 0 16,-1 0-16,0 0 0,0-21 0,0 21 15,0 0-15,1 0 0,-1 0 0,0 0 16,0 0-16,0 0 15,0-21-15,1 21 0,-1 0 16,0 0-16,0 0 0,0 0 16,0-21-16,1 21 0,-1 0 15,0 0-15,0 0 0,0-22 0,0 22 16,1 0-16,-1 0 0,0 0 0,0-21 16,0 21-16,0 0 0,1 0 15,-1 0-15,0 0 0,0 0 0,-21-21 16,21 21-16,0 0 0,1 0 0,-1 0 15,0 0-15,0 0 16,0 0-16,0 0 0,1 0 0,-1 0 16,0 0-16,0 0 15,0 0-15,0 0 16,1 0-16,-1 0 16,0 0-1,0 0-15,0 0 16,0 0-1,1 0-15,-1 0 16,0 0-16,0 0 16,0 0-16,0 0 31,1 0-31,-1 21 31,0-21-15,-21 21-16,0 1 15,21-22 1,-21 21-16,0 0 16,21-21-16,-21 21 15,0 0 1,0 0-16,0 1 16,0-1-1,0 0 1,0 0 15,0 0-15,0 0-1,0 1 1,0-1 0,21-21 77,1 0-77,-22-21-16,21 21 16,-21-22-16,21 22 0,0 0 15,-21-21-15,21 21 16,0 0-16,-21-21 0,22 21 15,-1 0-15,0 0 16,-21-21-16,21 21 0,0 0 16,0-21-1,1 21-15,-1 0 0,0 0 16,0 0-16,-21-21 0,21 21 16,0 0-1,1 0-15,-1 0 0,0 0 16,0 0-16,0 0 15,0 0-15,1 0 16,-1 0-16,0 0 16,0 0-16,0 0 15,0 0-15,1 0 16,-1 0-16,0 0 16,0 0-16,0 0 15,0 0-15,1 0 16,-1 0-16,0 0 15,0 0-15,0 0 0,0 0 16,1 0-16,-1 0 16,0 0-1,0 0-15,0 0 16,0 0-16,1 0 16,-1 0-16,0 0 15,0 0-15,0 0 16,0 0-16,1 0 15,-22-22-15,21 22 0,0 0 16,-21-21-16,21 21 0,0 0 16,-21-21-16,21 21 15,1 0-15,-22-21 0,21 21 0,0 0 16,-21-21-16,21 21 16,0 0-16,-21-21 0,21-1 15,1 22-15,-1 0 16,-21-21-16,21 21 15,0-21 1,0 0 0,0 21-16,-21-21 0,22 21 15,-22-21-15,21-1 16,0 22 0,-21-21-16,21 0 15,0 21 1,-21-21-16,0 0 31,0 42 47,0 0-62,0 0-16,-21-21 15,0 21-15,0 1 16,0-22-16,21 21 0,-22-21 0,1 21 16,0 0-16,0-21 0,0 21 15,0-21-15,-1 21 0,1-21 16,0 0-16,0 0 16,0 0-16,0 0 0,-1 0 15,1 0-15,0 0 0,0 0 16,0 0-16,0-21 15</inkml:trace>
  <inkml:trace contextRef="#ctx0" brushRef="#br1" timeOffset="-88313.58">16002 12065 0,'0'-21'31,"-21"21"-31,0-21 0,21 0 16,-22-1 0,22 1-16,-21 0 0,21 0 15,-21 0-15,21 0 0,0-1 0,0 1 16,0 0-16,0 0 0,0 0 16,0 0-16,-21 21 0,21-22 15,-21 22 1,21 22-1,-21-1-15,21 0 16,-22 21-16,22 1 0,0-1 0,0 0 16,0 22-16,0-1 0,-21-20 0,21 20 15,-21 1-15,21-1 16,0-21-16,0 1 0,-21 20 0,21-20 0,-21-1 16,21 0-16,-21 1 0,21-22 15,0 21-15,0-21 0,0 0 0,0 1 16,0-1-16,0 0 0,0-42 31,0 0-15,0-22-16,0 22 0,0 0 15,21-21-15,-21-1 0,21 1 0,-21 0 16,21-1-16,-21 1 0,0-22 0,0 1 16,21 21-16,-21-22 0,21 1 0,-21-1 15,0 1-15,0 20 0,0 22 0,0-21 16,0 21-16,0-1 0,22 22 15,-22 22 1,21 20-16,-21 0 0,0 1 0,0-1 16,0 21-16,0 1 0,0-22 0,0 22 15,0-1-15,0-20 0,0-1 0,0 0 16,0 1-16,-21-1 0,21-21 0,-22 0 16,22 0-16,-21 1 0,21-1 0,0 0 15,0-42 16,0 0-31,0-1 0,0 1 0,0 0 16,0 0-16,0-21 0,0 20 16,0-20-16,0 21 0,0 0 0,21 0 15,-21-1-15,0 44 16,0-1 0,0 0-16</inkml:trace>
  <inkml:trace contextRef="#ctx0" brushRef="#br1" timeOffset="-84293.4">17208 12298 0,'0'0'0,"-21"0"15,0 0-15,0 21 0,21 0 16,-21-21-16,21 21 0,-21-21 16,21 22-16,0-1 0,0 0 15,21-21 1,0 0-1,0 0 1,-21-21-16,0 0 31,-21 21-15,21 21 15,0 0-31,21-21 16</inkml:trace>
  <inkml:trace contextRef="#ctx0" brushRef="#br1" timeOffset="-82435.74">17907 12679 0,'0'-21'0,"-21"21"62,21 21-62,0 0 16,0 0-16,0 0 0,0 1 0,0-1 16,0 0-16,0 0 0,0 0 0,0 0 15,0 1-15,0-1 0,21 0 0,-21 0 16,21-21-16,-21 21 0,0 0 0,21 1 15,0-1-15,-21 0 0,22-21 16,-1 21-16,-21 0 0,21 0 0,0-21 16,0 22-16,0-1 0,1-21 15,-1 0-15,0 0 0,0 21 0,21-21 16,-20 0-16,-1 0 0,0 0 0,21 0 16,-21 0-16,22 0 0,-22 0 15,0 0-15,21 0 0,-20 0 0,-1 0 16,21 0-16,-21-21 0,0 21 15,1 0-15,-1-21 0,0 21 0,0 0 16,0-22-16,22 22 0,-22 0 0,0-21 16,0 21-16,0-21 0,0 21 0,1 0 15,-1-21-15,21 21 0,-21 0 0,0 0 16,1-21-16,-1 21 0,0 0 0,0 0 16,0-21-16,0 21 0,1 0 0,-1 0 15,0 0-15,0 0 0,0-22 16,0 22-16,1 0 0,-1 0 0,21 0 15,-21 0-15,0-21 0,22 21 16,-22 0-16,0 0 0,21 0 0,-20 0 16,-1 0-16,0 0 0,0 0 0,21 0 15,-20 0-15,-1 0 0,0 0 0,0 0 16,0 0-16,0 0 16,1 0-16,-1 0 0,0 21 15,0-21-15,-21 22 0,21-1 16,0-21-16,-21 21 0,22 0 15,-1-21-15,0 0 0,-21 21 0,21-21 16,0 21-16,0-21 16,-21 22-16,22-22 15,-22 21-15,21-21 0,-21 21 0,21-21 16,-21 21-16,0 0 0,0 0 16,21-21-16,-21 22 0,0-1 15,0 0-15,21 0 0,-21 0 16,0 0-1,21-21-15,-21 22 0,0-1 32,22-21-32,-1 0 15,0 0 32,0 0-31,0 0-1,0-21 1,1 21-16,-1 0 0,-21-22 16,21 22-16,0 0 0,0-21 15,0 0-15,1 21 0,-1-21 16,0 21-16,0 0 0,0 0 16,0-21-16,1 21 0,-1 0 0,0 0 15,21-21-15,-21 21 0,1 0 16,-1 0-16,0 0 0,0 0 0,0 0 0,0 0 15,1 0-15,-1 0 16,0 0-16,0 0 0,0 0 16,0 0-16,1 0 0,-1 0 15,0 0-15,0 0 0,0 0 0,0 0 16,1 0-16,-1 0 0,21 0 0,-21 0 16,0 0-16,1 0 0,-1 0 15,0 0-15,0 21 0,0-21 16,0 0-16,1 0 0,-1 0 15,0 0-15,0 0 0,0 0 16,0 0-16,1 0 0,-1 0 16,0 0-16,0 0 0,0 0 15,0 0-15,1 0 0,-1 0 0,0 0 16,21 0-16,-21 0 0,1 0 16,-1 0-16,0 0 0,0 0 0,0 0 15,0 0-15,1 0 0,-1 0 0,0 0 16,0 0-16,0 0 0,0 0 0,1 0 15,-1 0-15,0 0 0,0 0 16,0 0-16,0 0 16,1 0-16,-1 0 0,0 0 0,0 0 15,0 0-15,0 0 0,1 0 16,-1-21-16,0 21 0,0 0 16,0-22-16,0 22 0,1 0 15,-1-21-15,0 21 0,0 0 16,0-21-16,0 0 15,1 21-15,-1 0 16,-21-21-16,21 21 16,0 0-1,0-21-15,0 21 32,1 0-32,-44 0 78,1 0-78,0-22 15,0 22-15,0 0 16,0 0-16,-1-21 0,1 21 16,-21-21-16,21 0 0,0 21 0</inkml:trace>
  <inkml:trace contextRef="#ctx0" brushRef="#br1" timeOffset="-76488.8">17293 12383 0,'0'-22'16,"-21"22"-1,0 0 1,0 0 0,-1 0-16,22 22 15,0-1-15,-21 0 16,21 0-1,0 0-15,21-21 32,-21 21-32,22-21 0,-1 0 15,0 0 1,-21-21 0,21 21-1,-21-21-15,0 0 16,0 0-1,-21 0-15,0 21 16,0 0 0,-1 0-16,22 21 15,0 0 1,0 0-16,0 0 16,0 0-1,22-21 32,-1 0-31</inkml:trace>
  <inkml:trace contextRef="#ctx0" brushRef="#br1" timeOffset="-73988.51">18055 12764 0,'-21'0'31,"0"0"-15,21 21 0,0 0-16,0 0 15,0 0-15,0 0 16,0 1-16,0-1 15,0 0-15,0 0 16,21 0-16,-21 0 16,0 1-16,21-22 0,-21 21 15,21-21-15,-21 21 0,21 0 0,1 0 16,-22 0-16,21-21 16,0 0-16,-21 22 0,21-22 15,0 0-15,0 21 16,1-21-16,-1 0 0,0 0 15,0 0-15,0 0 0,0 0 16,1 0-16,-1 0 0,0 0 16,0 0-16,0 0 0,0 0 0,1 0 15,-1 0-15,0 0 0,0-21 16,0 21-16,0 0 0,1 0 0,-1 0 16,0-22-16,0 22 0,0 0 15,0-21-15,1 21 0,-1 0 0,0 0 16,0-21-16,0 21 0,0 0 0,1 0 15,20 0-15,-21 0 0,0-21 0,0 21 16,1 0-16,-1 0 0,0 0 0,0 0 16,0 0-16,22 0 0,-22 0 0,0 0 15,0 0-15,0 0 0,0 0 16,1 0-16,-1 0 0,0 0 0,0 0 16,0 0-16,0 0 0,1 0 0,20 0 15,-21 0-15,0 0 0,0 0 16,22-21-16,-22 21 0,0 0 0,0 0 15,0 0-15,1 0 0,-1 0 0,0 0 16,0 0-16,0 0 0,0 0 16,1 0-16,-1 0 15,0 0-15,0 0 0,0 0 16,0 0-16,1 21 0,-1-21 16,0 0-16,0 0 0,0 0 15,-21 21-15,21-21 0,1 0 16,-22 21-1,21-21-15,0 0 0,0 0 16,-21 21-16,21-21 16,-21 22-16,21-22 15,-21 21-15,22 0 16,-1-21 0,-21 21-16,0 0 0,21-21 15,-21 21-15,0 1 16,21-22-16,-21 21 15,21-21 1,-21 21-16,0 0 31,0 0-15,0 0 15,0-42 47,21 21-78,1 0 16,-22-21 0,0 0-16,21 21 0,0 0 15,0-21-15,0 0 16,0 21-16,1 0 0,-1 0 15,0-22-15,0 22 0,0 0 0,0 0 16,1 0-16,-1 0 0,21 0 0,-21 0 16,0 0-16,1 0 0,20 0 15,-21-21-15,0 21 0,0 0 0,22 0 16,-22 0-16,0 0 0,0 0 0,0 0 16,1 0-16,-1 0 0,21 0 0,-21 0 15,0 0-15,1 0 0,-1 0 16,0 0-16,0 21 0,0-21 15,0 0-15,1 0 0,-1 22 16,0-22-16,0 0 0,0 0 0,0 0 16,1 21-16,-1-21 0,0 0 15,0 0-15,0 0 0,0 0 0,1 21 16,-1-21-16,0 0 16,0 0-16,0 0 0,0 21 0,1-21 15,-1 0-15,0 0 0,21 0 0,-21 0 16,1 0-16,-1 0 0,0 0 15,0 0-15,0 0 0,0 0 0,1 0 16,-1 0-16,0 0 16,0 0-16,0 0 0,0 0 0,1 0 15,-1 0-15,0 0 0,0 0 0,0 0 16,0-21-16,1 21 0,-1 0 0,0 0 16,0-21-16,0 21 15,0 0-15,1-21 16,-1 21-16,-21-22 31,21 22-31,0 0 0,0 0 16,-21-21-16,21 21 15,1 0-15,-1 0 32,-21 21 30,-21-21-46,21 22-16,-22-22 0,1 21 0,0 0 15,0-21-15,0 0 16,0 21-16,-1-21 0,1 21 16,0-21-16,0 0 0,0 0 15,0 21-15,-1-21 0,1 0 16,0 0-16,0 0 15,0 0-15,0 0 0,-22 0 0,22 0 16,-21 0-16,21 0 0,-22 0 16,22 0-16,-21 0 0</inkml:trace>
  <inkml:trace contextRef="#ctx0" brushRef="#br1" timeOffset="-70592.69">16849 14584 0,'-22'0'0,"1"0"31,21 21-15,-21-21-16,21 21 0,-21-21 15,0 0-15,21 21 16,0 1-1,0-1 17,0-42-1,21-1-31,-21 1 16,0 0-1,0 0-15,0 0 16,0 0-1,-21 21-15,0 0 16,-1 0-16,22 21 0,-21 0 0,0-21 16,21 21-16,0 0 0,-21-21 15,0 21-15,21 1 0,-21-1 0,21 0 16,0 0-16,0 0 16,21-21-1,0 0-15,0 0 0,0 0 16,0 0-16,-21-21 0,22 0 15,-1 0-15,-21 0 16,0-1-16,0 1 0,0 0 16,0 0-16,0 0 15,-21 21-15,-1 0 0,1 0 32,21 21-17,0 0 1,21-21 15,1 0-15,-1 0-16</inkml:trace>
  <inkml:trace contextRef="#ctx0" brushRef="#br1" timeOffset="-60597.47">15007 11938 0,'0'0'0,"21"0"31,0 0-31,1 0 16,20 0-16,-21 0 0,21 0 16,1 0-16,-1 0 0,0 0 0,1 0 15,-1 0-15,0 0 0,1 0 16,-1 0-16,-21 0 0,22 0 0,-22 0 16,-42 0-1,-1 0 1,-20 0-16,21 0 0,-21 0 0,-1 0 15,1 0-15,21 0 0,-22 0 16,22 0-16,-21 0 0,21 0 0,0 0 16,-1 0-16,1 21 31,0-21-15,21 21-16,0 1 15,-21-22-15,0 21 0,0 0 16,21 0-16,-22 0 0,1 0 15,0-21-15,21 22 0,0-1 0,-21 0 16,0 0-16,0-21 16,21 21-1</inkml:trace>
  <inkml:trace contextRef="#ctx0" brushRef="#br1" timeOffset="-60352.61">14922 12234 0,'22'0'31,"83"0"-15,-232 0-16,276 0 0,-107 0 15,-21 0-15,21 22 0,1-22 0,-1 21 16,-21 0-16,22-21 0,-1 21 0,0 0 16,-21 0-16,22 1 0,-22-1 15,0 0-15,-21 0 0,0 0 0,0 0 16,0 1-16,0-1 0,-21 0 0,-21 0 16,20 0-16,-20 0 0,0 1 0,-22-1 15,22-21-15,0 21 0,-1 0 0,1-21 16,0 0-16,-1 0 0,1 0 0,21 0 15,0 0-15,-1 0 0,1 0 16,0 0-16,21-21 16,0 0-16,0 0 0,-21-1 15,21 1-15</inkml:trace>
  <inkml:trace contextRef="#ctx0" brushRef="#br1" timeOffset="-59905.69">14647 11959 0,'0'-21'0,"0"42"0,-21-84 0,21 42 0,0-1 16,0 1-16,0 0 0,0 0 0,0 0 16,-21 21-1,0 0-15,0 21 16,-1 21-16,22-21 15,0 22-15,-21-1 0,0 22 0,21-22 16,-21 21-16,21-20 0,0 20 0,0-20 16,0-1-16,0 21 0,0-20 0,0-22 15,0 21-15,0 1 0,0-22 0,21 0 16,-21 0-16,21 0 0,0 0 0,22 1 16,-22-22-16,0 0 0,0 21 15,0-21-15,1 0 0,-1 0 0,0 0 16,0 0-16,0 0 0,0-21 0,-21-1 15,0 1-15,0 0 16,0 0-16,-21 0 0,0 21 16,0 0-16,0 0 0,0 0 0,-22 0 15,22 0-15,0 0 0,-21 0 0,20 0 16,1 0-16,0 0 0,0 21 16,0-21-16,0 0 0,-1 0 0,22 21 15</inkml:trace>
  <inkml:trace contextRef="#ctx0" brushRef="#br1" timeOffset="-59461.14">14139 12107 0,'0'0'0,"0"-21"0,-21 0 16,0 0-16,0 0 0,21 0 15,-21-1-15,21 1 0,0 0 0,0 0 16,0 0-16,0 0 0,0-1 16,21 22-16,0-21 0,0 21 15,21 0-15,-20 0 0,-1 0 0,21 0 16,-21 0-16,0 0 0,22 21 0,-22 22 16,-21-22-16,0 21 0,0 1 15,0-1-15,0 21 0,0-20 0,-21-1 16,0 22-16,-1-22 0,1 0 15,0-21-15,0 22 0,0-1 0,21-21 16,0 0-16,0 1 0,0-1 0,0 0 16,0 0-16,21-21 0,0 21 15,0-21-15,22 0 0,-22 0 16,0 0-16,0 0 0,0-21 0,0 0 16,-21 0-16,0 0 15,0-1-15,0 1 0,0 0 0,-21 0 16,0 0-16,21-22 0,-21 22 15,0 21-15,0-21 0,-1 0 0,1 21 16,0 0-16,0 0 0,0 0 0,21 21 16,0 0-1,0 0-15,0 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1:19:34.1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 1037 0,'0'0'0,"0"-21"31,21 0 0,0 21 1,-21-21-32,0 0 46,21 21-30,-21-22 0,21 1-1,-21 0 79,0 0-47,0 0-31,0 0-16,0-1 15,0 1-15,22 21 16,-22-21-16,0 0 0,21 0 15,0 21 1,0-21-16,-21-1 16,21 22-16,0 0 0,1 0 15,-1 0 1,0 0-16,0 0 0,0 0 16,0 0-16,1 22 15,-1-1-15,0-21 0,0 21 0,0 0 16,0 21-16,1-20 0,-1-1 0,0 21 15,-21-21-15,21 22 0,-21-22 16,21 21-16,-21 0 0,21-20 0,-21 20 16,0-21-16,0 21 0,0-20 15,0 20-15,0 0 0,0-21 0,0 22 16,0-22-16,0 0 0,0 21 0,0-20 16,0-1-16,0 0 15,0 0-15,0 0 0,0 0 0,0 1 0,0-1 16,0 0-1,0-42 17,0 0-17,0-1-15,0 1 0,0 0 16,0 0-16,0 0 0,0-22 0,0 22 16,0-21-16,22 0 0,-22-1 0,21 1 15,-21-22-15,0 1 0,21 21 16,-21-22-16,21 1 0,-21-1 0,21 22 15,0-1-15,-21 1 0,22 0 16,-1-1-16,-21 22 0,0 0 0,21 0 16,-21 0-16,21 0 0,-21-1 15,0 1 1,0 42 62,0 1-62,0-1-1,0 0-15</inkml:trace>
  <inkml:trace contextRef="#ctx0" brushRef="#br0" timeOffset="1871.5">2392 1291 0,'21'0'16,"0"0"0,0 0-16,0 0 15,1-21-15,-1 0 16,-21 0-16,21 21 0,-21-21 0,0-1 15,21 22-15,-21-21 0,0 0 0,0 0 16,0 0-16,0 0 16,-21-1-16,0 1 0,0 0 0,-1 0 0,1 0 15,0 21-15,0 0 0,-21 0 16,20 0-16,1 0 0,-21 0 16,21 0-16,0 21 0,-1 0 0,1 0 15,0 0-15,0 1 0,0 20 16,21-21-16,-21 21 0,21-20 0,0 20 15,0-21-15,0 0 0,0 22 0,0-22 16,0 0-16,0 0 0,0 0 16,0 0-16,0 1 0,0-1 15,21-21-15,0 0 16,0 0 0,0 0-16,0 0 15,1-21-15,-1-1 0,0 22 16,0-21-16,0 0 0,0 0 15,-21 0-15,22 0 0,-1-1 0,-21 1 16,0-21-16,21 21 0,0 0 0,-21-1 16,21 1-16,-21 0 0,0 0 15,0 0-15,21 21 16,-21 21 15,0 0-31,0 0 0,0 0 16,0 1-16,0-1 0,0 0 15,0 0-15,0 0 0,0 0 16,0 1-16,22-1 0,-22 0 16,0 0-16,21 0 0,0-21 15,-21 21-15,21-21 16,0 0-16,0 0 0,1 0 16,-1 0-16,0 0 0,0 0 15,0 0-15,0 0 0,1-21 16,-1 21-16,0-21 0,0 0 0,0 21 15,0-21-15,1 0 0,-1-1 0,0 1 16,0 0-16,0-21 0,0 21 16,-21-1-16,0 1 0,0 0 15,0 0-15,0 0 0,0 0 16,-21 21 0,0 0-16,0 0 0,0 0 15,0 0-15,-1 21 0,1-21 0,21 21 16,0 0-1,0 0-15,0 0 0,21-21 16,1 22-16,-1-22 0,-21 21 0,21-21 16,0 21-16,0-21 0,0 21 15,1-21-15,-1 21 0,-21 0 16,0 1-16,0-1 0,0 0 16,0 0-16,0 0 15,0 0 1,0 1-16,0-1 0,0 0 15,21-21-15,0 0 16,-21 21-16,21-21 0,0 0 16,1 0-16,-1 0 0,0 0 0,21 0 15,-21 0-15,1 0 0,20-21 0,-21 0 16,21 21-16,-20-21 0,20 21 0,0-22 16,-21 1-16,22 0 0,-22 0 15,0 21-15,21-21 0,-20 0 16,-1-1-16,0 1 0,-21 0 0,0 0 15,21 0-15,-21 0 0,0-1 16,0 1-16,0 0 0,0 0 0,-21 0 16,0 21-16,0-21 15,-1 21-15,1 0 16,0 0-16,0 0 0,0 21 0,0 0 16,-1 0-16,1 0 0,0 0 0,0 1 15,0-1-15,0 0 0,-1 21 0,1-21 16,0 1-16,21 20 0,-21-21 15,21 0-15,0 0 0,0 1 0,0-1 16,0 0-16,0 0 0,21-21 16,0 0-1,0 0-15,1 0 16,-1 0-16,0 0 0,0 0 0,0-21 16,0 0-16,1 0 0,-1 21 0,0-22 15,0 1-15,0 0 0,0 0 16,1 0-16,-1 0 0,0-22 0,-21 22 15,21 0-15,-21 0 0,21 0 0,-21-1 16,0 1-16,0 0 16,0 0-16,0 42 31,0 0-15,0 0-16,0 1 15,0-1-15,0 0 0,0 0 0,0 21 16,0-20-16,0-1 0,0 0 0,0 0 15,0 0-15,0 0 0,0 1 16,0-1-16,0 0 0,21 0 16,1-21-16,-1 0 0,0 0 0,0 0 15,0 0-15,0 0 0,1 0 0,-1 0 16,0 0-16,21-21 0,-21 21 16,1-21-16,-1 0 0,0 21 15,0-22-15,0 1 0,0 0 0,-21 0 0,22 0 16,-22 0-16,21-1 0,-21 1 15,0 0-15,0 0 0,0 0 16,0 0-16,0 42 31,0 0-31,0 0 16,0 0-16,0 0 16,0 1-16,0-1 0,0 0 0,0 0 15,0 0-15,0 0 0,0 1 16,0-1-1,0-42 32,0-1-47</inkml:trace>
  <inkml:trace contextRef="#ctx0" brushRef="#br0" timeOffset="2247.28">4191 931 0,'0'0'0,"-21"0"15,21 22-15,-21-22 0,21 21 16,0 0-16,0 0 16,21-21-1,0 0 1,0 0-16,0 0 0,0-21 15,1 21 1,-22-21-16,21 21 0,-21-21 0,0-1 16,0 1-16,0 0 0,0 0 15,0 0-15,0 0 16,-21 21-16,-1 0 0,1 0 16,0 0-16,0 21 15,21 0-15,0 0 16,0 0-16,0 0 15,0 1-15,0-1 16,21-21 15,0 0-31,0 0 0</inkml:trace>
  <inkml:trace contextRef="#ctx0" brushRef="#br0" timeOffset="2891.91">4699 699 0,'0'-22'16,"0"44"15,0-1-31,0 0 15,0 0-15,0 0 0,0 22 0,0-22 16,-21 21-16,21 0 0,0-20 0,0 20 16,0 0-16,-21 1 0,21-1 15,-22-21-15,22 21 0,0 1 0,-21-22 16,0 21-16,21-21 0,-21 1 0,21-1 16,0 0-16,-21 0 0,21 0 15,-21 0-15,21 1 16,-22-22-1,22-22 1,0 1 0,0 0-16,0 0 15,22 0-15,-22 0 0,21-1 0,0 1 16,-21 0-16,21 0 0,0 0 0,0 0 16,1-1-16,-1 1 0,0 0 0,0 21 15,0 0-15,0-21 16,1 21-16,-1 0 0,0 0 0,21 0 15,-21 0-15,1 21 0,-1 0 0,0-21 16,-21 21-16,21 1 0,-21-1 0,21 0 16,-21 0-16,0 0 0,0 0 15,0 1-15,0-1 0,-21 0 0,0-21 16,-21 21-16,20 0 0,1 0 0,0 1 16,-21-1-16,21-21 0,-1 21 0,-20-21 15,21 0-15,0 21 0,0-21 16,-1 21-16,1-21 0,0 0 0,0 0 15,0 0 1,21-21 15,21 0-15,0 0-16,0 0 0,0-1 16</inkml:trace>
  <inkml:trace contextRef="#ctx0" brushRef="#br0" timeOffset="3251.71">5440 572 0,'0'0'0,"0"-22"0,-21 22 15,-1 0 1,1 0-16,21 22 15,-21-22-15,21 21 0,-21 0 0,21 21 16,-21-21-16,21 22 0,0-1 0,0 0 16,0 1-16,0-1 0,-21 0 15,21 22-15,-22-22 0,22 1 0,0-1 16,-21 0-16,21-21 0,0 22 0,0-22 16,0 21-16,-21-21 0,21 1 0,0-1 15,-21 0-15,21 0 16,0 0-16,0 0 0,0-42 47,0 0-32,0 0-15,21 0 0,0 0 16</inkml:trace>
  <inkml:trace contextRef="#ctx0" brushRef="#br0" timeOffset="4052.29">5440 1249 0,'0'0'0,"21"0"0,0 0 16,0 0-1,0 0-15,1 0 16,-1 0-16,0 0 16,0 0-16,0-21 0,-21 0 15,21 21-15,1-22 0,-22 1 16,21 21-16,-21-21 0,0 0 15,0 0-15,0 0 16,0-1-16,0 1 16,-21 21-16,-1 0 15,1 0-15,0 21 16,0-21-16,21 22 0,-21-1 16,21 0-16,-21 0 0,-1 0 15,22 0-15,0 1 0,-21-1 0,21 0 16,-21 0-16,21 0 0,0 0 0,0 1 15,0-1-15,0 0 0,0 0 16,0 0-16,0 0 16,21-21-16,-21 22 15,21-22-15,1 0 0,-1 0 0,0 0 16,0 0-16,0 0 0,0 0 0,22 0 16,-22-22-16,21 1 0,-21 21 15,22-21-15,-1 0 0,-21 21 0,22-21 16,-1 0-16,0-1 0,-21 1 15,22-21-15,-22 21 0,0 0 0,0-1 16,0-20-16,1 21 0,-1 0 0,-21 0 16,0-1-16,0 1 0,0 0 15,-21 42 17,-1-21-32,1 21 0,21 1 0,-21-1 15,21 0-15,-21 0 0,21 0 16,0 0-16,-21-21 0,21 22 0,0-1 15,0 0-15,0 0 0,0 0 16,21-21-16,-21 21 0,21-21 0,0 0 16,-21 22-16,21-1 15,1-21-15,-1 0 0,0 21 16,0-21-16,0 0 0,0 21 16,1-21-16,-22 21 15,0 0 1,-22-21-1,1 0-15,0 22 0,0-22 16,0 0-16,0 0 0,-1 21 0,1-21 16,0 0-16,0 0 15,21 21 1</inkml:trace>
  <inkml:trace contextRef="#ctx0" brushRef="#br0" timeOffset="4755.88">1587 1820 0,'-21'0'16,"42"0"-16,-63 0 0,21 0 0,0 0 0,0 0 15,-1 0-15,22-21 16,22 21 15,20 0-15,-21 0-16,0 0 0,22 21 0,-1-21 15,0 0-15,1 0 0,20 22 16,-21-22-16,22 0 0,-1 0 0,1 0 16,21 21-16,-1-21 0,22 0 0,-21 0 15,21 0-15,21 21 16,-22-21-16,22 0 0,-21 0 0,21 0 15,21 0-15,1 21 0,-22-21 0,21 0 16,0 0-16,0 21 0,0-21 0,-21 21 16,21-21-16,1 0 0,-22 0 15,21 22-15,-21-22 0,0 0 0,-21 0 16,-1 0-16,1 21 0,0-21 0,0 0 16,-21 0-16,-1 0 0,1 0 0,0 0 15,-22 0-15,1 0 16,-22 0-16,0 0 0,1 0 0,-22 0 15,21 0-15,-21 0 0,-21-21 16,-21-1 0,-21 22-16,21 0 15,-22 0-15,-20-21 0,-1 21 16,1 0-16</inkml:trace>
  <inkml:trace contextRef="#ctx0" brushRef="#br0" timeOffset="5423.16">1482 2032 0,'0'0'0,"-22"0"0,1 0 0,0 0 0,21 21 16,-21-21-16,0 0 15,21 21-15,0 1 16,21-22 0,0 0-16,0 0 0,0 0 15,22 0-15,-22 21 0,21-21 0,1 0 16,20 0-16,-21 0 0,22 0 16,-1 0-16,22 0 0,0 0 0,-1 0 15,22 0-15,21 0 0,-21-21 16,42 21-16,-21 0 0,0 0 0,21 0 15,1 0-15,-1 0 0,0 0 16,0 0-16,0 0 0,0 0 0,-21 0 16,22 0-16,-1 0 0,-21 0 0,21 0 15,-21 0-15,0 0 0,0 0 0,-21 0 16,0 0-16,-22 0 0,1 0 16,0 0-16,-22 0 0,22 0 0,-43 0 15,22 0-15,-22 0 0,0 0 0,-21 0 16,22 0-16,-22 0 0,0 0 0,0 0 15,-21-22 48,-21 22-63</inkml:trace>
  <inkml:trace contextRef="#ctx0" brushRef="#br0" timeOffset="11309.53">1333 3133 0,'0'-21'0,"0"-1"16,22 22-16,-1-21 16,0 21-1,-21-21-15,0 0 16,0 0-16,0 0 15,0 42 17,0 0-17,-21-21-15,0 21 0,-1 21 0,22-20 16,0 20-16,-21-21 0,0 21 16,21 1-16,-21-1 0,21 0 0,0 1 15,0-22-15,-21 21 0,21-21 16,0 22-16,0-22 0,0 0 15,0 0-15,0 0 0,0 1 0,0-1 16,21-21 0,0 0-1,-21-21-15,21-1 0,0 22 0,-21-21 16,22 0-16,-1 0 0,0 0 16,-21-22-16,21 22 0,0-21 0,0 21 15,1-22-15,-22 22 16,21-21-16,0 21 0,0-22 0,-21 22 15,0 0-15,21 0 0,0 0 16,-21 42 15,0 0-31,0 0 16,0 0-16,0 1 0,0 20 0,0-21 16,0 0-16,0 22 0,0-22 0,22 0 15,-22 0-15,21 0 0,-21 0 16,0 1-16,21-1 0,0-21 0,-21 21 15,21-21-15,0 0 0,1 0 16,-1 0-16,0 0 0,0 0 0,0 0 16,0 0-16,1 0 0,-1-21 0,0 0 15,0 21-15,-21-22 16,21 1-16,0 0 0,1 0 0,-1-21 16,-21 20-16,21 1 0,0-21 0,-21 21 15,21-22-15,-21 22 0,0-21 16,0 21-16,0 0 0,0-1 0,0 1 15,0 0-15,0 0 0,0 0 16,0 42 15,-21 0-31,21 21 0,-21-20 16,21-1-16,-21 21 0,21-21 16,-21 22-16,21-22 0,0 21 15,0 0-15,0-20 0,0 20 0,0-21 16,0 21-16,0-20 0,0-1 15,21 0-15,0 0 0,0 0 16,0-21-16,22 0 0,-22 0 0,0 0 16,21 0-16,1 0 0,-22 0 15,21-21-15,0 0 0,1 21 0,-22-21 16,21 0-16,1-1 0,-1-20 0,-21 21 16,21 0-16,22-64 15,-43 43-15,21-1 0,-20 1 16,-1 0-16,0-1 0,0 1 0,0 0 15,0-1-15,-21 22 0,0-21 0,0 21 16,0-22-16,0 22 0,0 0 16,0 0-16,-21 21 15,0 0-15,0 21 0,0 0 16,0 0-16,-1 1 16,1 20-16,0-21 0,21 0 0,-21 22 15,0-22-15,21 21 0,-21 0 0,-1-20 16,22 20-16,-21 0 0,21-21 15,-21 22-15,0-1 0,21-21 0,0 22 16,0-22-16,-21 0 0,21 0 0,0 0 16,0 0-16,0 1 15,21-22 17,-21-22-32,21 1 15,0 0-15,0 0 0,1 0 16,-1 0-16,0-1 0,-21-20 0,21 21 15,0 0-15,0 0 0,1-1 16,-1 1-16,-21 0 0,21 21 0,-21-21 16,21 21-16,0 0 15,-21 21-15,21-21 16,-21 21-16,0 0 0,0 1 16,0-1-16,0 0 0,0 0 15,0 0-15,0 0 0,0 1 0,22-1 16,-22 0-16,21 0 0,-21 0 15,21-21-15,-21 21 0,21-21 0,0 0 16,0 0-16,1 0 0,-1 0 16,0 0-16,0 0 0,0 0 0,0 0 15,1-21-15,-1 21 0,0-21 16,0 0-16,0 0 0,0 0 0,1-1 16,-1 1-16,-21-21 0,0 21 15,0 0-15,21-1 16,-21 1-16,21 0 0,-21 0 15,0 42 17,0 0-17,0 0-15,0 1 0,0-1 0,0 0 16,0 0-16,0 0 0,0 0 16,0 1-16,0-1 0,0 0 15,21-21-15,-21 21 0,21-21 0,1 0 16,-1 0-16,0 0 0,0 0 15,0 0-15,0 0 0,1 0 0,20 0 16,-21-21-16,0 21 16,0-21-16,1 0 0,-1 21 0,-21-22 0,21 1 15,0 0-15,0 0 0,-21 0 16,21 0-16,-21-1 0,22 1 0,-22 0 16,0 0-16,0 0 0,21 21 15,-21-21-15,-21 42 47,21 0-47,0 0 16,0 0-16,0 22 0,0-22 0,0 21 15,0 0-15,0-20 0,0 20 0,0 0 16,0 1-16,0-1 0,0 0 0,0 22 16,0-22-16,0 0 0,0 1 15,0 20-15,0-20 0,0 20 16,0 1-16,-22-22 0,22 21 0,0 1 15,-21-22-15,21 22 0,0-22 0,0 0 16,0 1-16,0-1 0,0 0 0,0 1 16,0-1-16,-21-21 0,21 0 0,-21 1 15,21-1-15,0 0 0,-21 0 16,0-21-16,-1 21 0,1-21 16,0 0-16,0 0 15,0-21-15,0 21 0,-1-21 16,1 0-16,0 0 0,0-1 0,0-20 15,0 21-15,-1-21 0,1 20 16,21-20-16,0 0 0,0-1 0,-21-20 16,21 21-16,0-1 0,0-20 0,0 20 15,0 1-15,21 0 0,-21-1 0,21 1 16,1 0-16,-1 21 0,0-22 0,0 22 16,0-21-16,0-1 0,1 22 15,-1-21-15,21 0 0,-21 20 0,22-20 16,-1 0-16,-21-1 0</inkml:trace>
  <inkml:trace contextRef="#ctx0" brushRef="#br0" timeOffset="11779.59">4381 3302 0,'0'0'0,"-21"0"62,42 0 1,1 0-47,-1 0-16</inkml:trace>
  <inkml:trace contextRef="#ctx0" brushRef="#br0" timeOffset="11975.49">4614 3302 0,'21'0'0,"1"0"93</inkml:trace>
  <inkml:trace contextRef="#ctx0" brushRef="#br0" timeOffset="12508.22">5736 3027 0,'0'-21'16,"-21"21"-1,0 0-15,0-21 0,-1 21 0,1 0 16,21-22-16,-21 1 0,0 21 0,0 0 16,0-21-16,21 0 15,0 0-15,0 0 16,0-1-16,0 1 0,21 0 16,21 0-16,-21 21 0,0-21 15,1 21-15,20 0 0,-21 0 0,0 0 16,22 0-16,-22 0 0,0 0 15,21 0-15,-21 0 0,1 21 0,-1 0 16,0 0-16,-21 0 0,0 1 16,0 20-16,0-21 0,0 0 15,0 0-15,0 1 0,0-1 16,0 0-16,-21 0 0,0 0 0,-1 0 16,1 1-16,0-1 0,21 0 0,-21 0 15,0-21-15,0 21 0,-1-21 0,1 21 16,0 1-16,0-22 0,21 21 15,-21-21-15,0 0 0,21 21 16,0 0 0,0 0-1,0 0 1</inkml:trace>
  <inkml:trace contextRef="#ctx0" brushRef="#br0" timeOffset="12820.04">5715 3641 0,'0'0'0,"0"21"15,21-21 17,0 0-17,0 0-15,-21-21 16,0 0-1,0-1 1,-21 22 0,0 0-1,0 0-15,0 0 16,21 22 0,-21-22-16,21 21 15,21-21 1,0 0-1</inkml:trace>
  <inkml:trace contextRef="#ctx0" brushRef="#br0" timeOffset="13663.76">8445 3535 0,'-21'0'47,"21"-21"-32,0 0 1,0-1-16,0 1 0,43 21 0,-22-21 16,0 0-16,0-21 0,21 20 0,1-20 15,-22 21-15,21-21 0,1-1 0,-1 22 16,0-21-16,1-1 0,-1 1 15,-21 0-15,21 21 0,-20-22 0,-1 22 16,0-21-16,-21 21 0,0-1 0,0 1 16,0 0-16,-21 21 0,0 0 15,-1 0-15,1 0 16,0 0-16,0 21 0,-21 0 0,20-21 16,1 22-16,0 20 0,0-21 0,0 0 15,21 0-15,0 1 0,0 20 0,0-21 16,0 0-16,0 0 0,0 22 0,21-22 15,0 0-15,0 21 0,0-20 16,1 20-16,-1-21 0,0 0 0,0 22 16,0-22-16,-21 0 0,21 0 0,-21 0 15,22 0-15,-22 1 0,0-1 16,0 0-16,0 0 0,-22-21 16,1 0-16,-21 21 0,21-21 0,0 0 15,-1 0-15,-20 0 0,21 0 16,0 0-16,0 0 0,-1 0 0,1-21 15,0 21-15,0 0 0,0-21 0,21 0 16,-21 21-16,21-21 16,0-1 15,21 22-31,-21-21 0,21 21 16,0-21-16,0 21 0,0-21 0,1 21 15,-1-21-15</inkml:trace>
  <inkml:trace contextRef="#ctx0" brushRef="#br0" timeOffset="14040.54">9419 2604 0,'0'-43'16,"0"22"-16,0 42 47,-21 0-47,21 22 0,-21-22 15,21 21-15,0 1 0,0-1 16,-21 21-16,21-20 0,-22-1 0,22 22 16,-21-22-16,21 21 0,-21-20 0,21 20 15,0-20-15,-21 20 0,0-21 0,21 1 16,-21-1-16,21-21 0,0 22 15,-22-22-15,22 0 0,-21 0 0,21 0 16,0 0-16,0 1 0,0-44 47,21 1-47,1 0 0,-1 0 16,-21 0-16,21-22 0,0 22 15,0-21-15,0 21 0</inkml:trace>
  <inkml:trace contextRef="#ctx0" brushRef="#br0" timeOffset="14423.84">9483 3133 0,'21'0'0,"-42"0"0,42-21 16,-21 42 15,0 0-31,0 0 0,0 0 0,0 0 16,0 1-16,0-1 0,0 0 0,0 0 15,-21 21-15,21-20 0,0-1 16,0 0-16,0 0 0,0 0 0,0 0 15,0 1-15,0-1 0,0 0 16,0 0-16,21-21 16,0 0-16,0 0 0,0 0 15,0 0-15,1 0 0,-1 0 0,0-21 16,0 21-16,0-21 0,0 0 0,1-1 16,-1 1-16,-21-21 0,0 21 15,0-22-15,0 22 0,0-21 0,0 21 16,0 0-16,0-22 0,-21 22 0,-1 0 15,1 0-15,0 21 0,0 0 16,0 0-16,0 0 0,-1 0 0,1 0 16,0 0-16,21 21 15,-21 0-15,21 0 0,0 0 16,0 1-16,0-1 0,0 0 16,0 0-16,21 0 0,0-21 15,0 0-15,1 0 0,-1 0 0,0 21 16</inkml:trace>
  <inkml:trace contextRef="#ctx0" brushRef="#br0" timeOffset="14864.18">9948 3302 0,'0'-42'16,"0"21"-16,0-1 0,0 1 15,21 0-15,1 0 0,-1 21 16,0-21-16,0 21 15,0 0-15,0 0 0,1 0 16,-1 0-16,0 0 0,0 21 0,0 0 16,0 0-16,1 0 0,-22 1 0,21-1 15,-21 21-15,21-21 0,-21 0 0,0 22 16,0-22-16,0 0 0,0 0 16,0 22-16,0-22 0,0 0 0,0 0 15,0 0-15,-21 0 0,0-21 16,-1 0-1,22-21 1,0 0 0,0 0-16,0 0 15,0 0-15,22-1 0,-22 1 0,21 0 16,0-21-16,-21 21 0,21-22 0,-21 22 16,21 0-16,-21 0 0,21-22 0,-21 22 15,22 21-15,-1-21 0,-21 0 16,21 21-1,0 0-15,-21 21 32,0 0-32,21-21 15</inkml:trace>
  <inkml:trace contextRef="#ctx0" brushRef="#br0" timeOffset="15295.45">10562 3429 0,'0'0'0,"0"21"0,21-21 32,0 0-32,1 0 15,-1 0-15,0-21 0,0 0 16,0 0-16,0 0 0,1 21 16,-1-22-16,0 1 0,-21 0 15,21 0-15,-21 0 16,21 0-16,-21-1 0,0 1 15,0 0-15,-21 21 16,0 0-16,0 0 16,0 0-16,21 21 0,-22-21 0,1 21 15,0 1-15,0-1 0,0 0 16,0 0-16,21 0 0,0 22 0,-22-22 16,22 0-16,0 0 0,0 0 0,0 0 15,0 1-15,0-1 0,0 0 0,22-21 16,-22 21-16,21-21 0,0 21 15,21-21-15,-21 0 0,1 0 0,-1 0 16,0 0-16,0 0 0,0 0 16,0 0-16,1 0 0,-1 0 0,0 0 15,0 0-15,0 0 0,0-21 0,1 21 16,-22-21-16,21 0 0,-21 0 16,0-1-16,0 1 15,0 0-15,0 0 0,0 0 0</inkml:trace>
  <inkml:trace contextRef="#ctx0" brushRef="#br0" timeOffset="15638.34">9673 2858 0,'-21'-22'0,"42"22"16,0-21-16,22 21 15,-22 0-15,21 0 0,-21-21 16,22 21-16,-1 0 0,0 0 0,1-21 16,-1 21-16,0 0 0,-21 0 15,22 0-15,-1 0 0,-21 0 0,0-21 16,1 21-16,-1 0 0,-42 0 62,-1 0-62,1 0 0,0 0 16</inkml:trace>
  <inkml:trace contextRef="#ctx0" brushRef="#br0" timeOffset="16116.28">12065 2858 0,'0'0'0,"0"-22"0,0 1 0,21 0 16,-21 0-16,0 0 0,0 0 15,0 42 16,0 0-15,0 0-16,-21 0 0,21 22 0,-21-22 16,21 21-16,0-21 0,0 22 0,-21-1 15,21 0-15,-22-21 0,1 22 0,21-1 16,0 0-16,0 1 0,-21-22 0,0 21 16,21-21-16,0 22 15,0-22-15,0 0 0,0 0 0,-21 0 16,21 1-16,-21-44 47,21 1-47,-22 0 15</inkml:trace>
  <inkml:trace contextRef="#ctx0" brushRef="#br0" timeOffset="16820.39">11684 3217 0,'0'0'0,"-21"0"0,21-21 0,0 0 31,21 21-31,0 0 16,21 0-16,-20 0 0,20 0 0,-21-21 15,21 21-15,1 0 0,-1 0 16,22-21-16,-22 0 0,0 21 0,22-22 16,-22 22-16,0-21 0,1 0 0,-1 21 15,0-21-15,-20 0 0,20 0 0,-21-1 16,0 1-16,-21 0 0,0 0 15,0 0-15,0 0 0,0-1 16,0 1 0,-21 21-1,0 0-15,0 21 16,21 1-16,0-1 16,0 0-16,-21 0 0,21 21 15,0-20-15,-22-1 0,22 0 0,0 21 16,0-21-16,0 22 0,0-22 0,-21 21 15,21-21-15,0 1 0,-21 20 0,21-21 16,0 0-16,-21 0 0,21 1 0,0-1 16,0 0-16,0 0 0,0 0 15,0 0-15,-21-21 0,0 0 32,21-21-1,0 0-31,0 0 0,0 0 15,0 0-15,21-1 0,0-20 16,0 21-16,-21 0 0,21 0 0,0-22 16,22 22-16,-22 0 0,0 0 0,0 0 15,22-1-15,-22 22 0,0-21 0,21 21 16,-21 0-16,1 0 0,-1 0 0,0 0 16,0 0-16,0 21 0,-21 1 15,21-22-15,-21 21 0,0 0 16,0 0-16,0 21 0,0-20 15,0-1-15,0 0 0,0 0 0,-21 0 16,0 0-16,21 1 0,0-1 0,-21-21 16,0 21-16,21 0 0,-21-21 0,21 21 15,-22-21-15,22 21 16,0-42 15,22 21-31,-22-21 16,21 0-16,0 21 0,0-21 15,-21 0-15,21-1 0</inkml:trace>
  <inkml:trace contextRef="#ctx0" brushRef="#br0" timeOffset="17196.24">12933 3239 0,'21'0'15,"0"0"1,0 0-16,0-22 15,1 22-15,-1-21 16,0 21-16,0 0 0,0-21 0,0 21 16,1 0-16,-22-21 0,0 0 0,21 21 15,-21-21-15,21 21 0,-21-22 0,0 1 16,-21 21 0,0 0-16,-1 0 15,1 0-15,0 0 16,0 0-16,0 0 0,0 21 0,21 1 15,-22-22-15,1 21 0,0 0 0,21 0 16,-21 0-16,21 0 0,0 1 0,0-1 16,0 0-16,0 0 0,0 0 0,0 0 15,21 1-15,0-1 0,0-21 16,1 0-16,-1 21 0,0-21 16,0 0-16,0 0 0,0 0 15,1 0-15,-1 0 16,0-21-16,0 0 0,0-1 15,0 1-15</inkml:trace>
  <inkml:trace contextRef="#ctx0" brushRef="#br0" timeOffset="18159.9">14499 3217 0,'0'0'0,"21"0"0,0 0 0,1-21 15,-1 21-15,0 0 16,-21-21-16,21 0 16,-21 0-16,21 0 0,-21-1 15,0 1-15,0 0 16,-21 21-16,0-21 0,0 0 15,0 21-15,-1 0 0,1-21 16,-21 21-16,21 0 0,-22 0 16,22 0-16,0 0 0,-21 0 0,-1 0 15,22 0-15,-21 21 0,0 0 0,20 0 16,-20-21-16,21 21 0,0 22 0,0-22 16,-1 0-16,22 0 0,-21 21 0,21-20 15,0-1-15,0 21 0,0-21 16,21 0-16,1 1 0,-22-1 0,42-21 15,-21 21-15,0-21 0,22 0 0,-22 0 16,21 0-16,0 0 0,-20 0 0,20 0 16,0 0-16,-21-21 0,22 0 0,-1-1 15,-21 1-15,22 0 0,-22 0 16,0 0-16,21-22 0,-21 22 16,1-21-16,-1 21 0,0-22 0,0 1 15,0 21-15,0-21 0,-21-1 0,22 1 16,-1 0-16,-21-1 0,0 1 0,0 0 15,0-1-15,0 22 0,0-21 0,0 21 16,0-1-16,0 1 0,0 0 16,-21 21-1,-1 21-15,22 0 0,-21 1 0,21-1 16,0 21-16,-21 0 0,0-20 0,21 20 16,-21 0-16,21 1 0,0-1 0,0-21 15,0 21-15,0 1 16,0-22-16,0 21 0,0-21 0,0 22 15,0-22-15,0 0 0,0 21 0,21-20 16,0-1-16,0 0 0,0 0 16,1-21-16,-1 21 0,0-21 15,0 0-15,0 0 16,0 0-16,1 0 0,-1 0 0,0 0 16,0-21-16,0 21 0,0-21 0,1 0 15</inkml:trace>
  <inkml:trace contextRef="#ctx0" brushRef="#br0" timeOffset="18680.12">15557 2963 0,'0'0'0,"0"-21"0,0 0 16,0 0-16,-21 21 0,0 0 16,0 0-16,0 0 0,0 0 0,-1 0 15,1 0-15,-21 0 0,21 0 0,0 21 16,-1 0-16,-20 0 0,21 1 15,0-1-15,0 0 0,-1 0 0,1 0 16,0 0-16,0 22 0,0-22 16,21 0-16,-21 0 0,21 0 0,0 1 0,0-1 15,0 0-15,0 0 0,0 0 16,21-21-16,0 21 0,0-21 16,0 0-16,0 0 0,22 0 15,-22 0-15,0 0 0,0-21 0,0 0 16,22 21-16,-22-21 0,0 0 0,0 0 15,0-1-15,1 1 0,-1 0 0,-21 0 16,21 0-16,0-22 0,-21 22 0,0 0 16,0 0-16,0-21 0,21 20 15,-21 1-15,0 0 0,0 0 16,-21 42 15,21 0-31,0 0 0,-21 1 16,21-1-16,-21 21 0,21-21 0,0 0 15,0 1-15,0-1 0,0 21 16,0-21-16,0 0 0,0 1 0,0-1 16,0 0-16,21 0 0,0 0 0,0 0 15,0 1-15,1-22 0,-1 0 16,0 0-16,0 0 0,0 0 0,0 0 16,1 0-16,-1-22 15,0 22-15,0-21 0,-21 0 16,21 0-16,0 0 0</inkml:trace>
  <inkml:trace contextRef="#ctx0" brushRef="#br0" timeOffset="18999.93">16150 2498 0,'0'0'0,"0"-21"0,-21 21 16,0 0-16,0 21 15,21 0-15,0 0 0,-22 0 0,1 22 16,21-22-16,-21 21 0,21-21 0,0 22 16,-21-1-16,21 0 15,-21-21-15,21 22 0,0-1 0,0-21 16,0 22-16,0-22 0,-21 21 0,21-21 16,0 22-16,0-22 0,0 0 0,0 21 15,0-21-15,0 1 0,0-1 0,0 0 16,0 0-16,0 0 15,21-21 17,0 0-32,0-21 15,0 0-15,0 0 16</inkml:trace>
  <inkml:trace contextRef="#ctx0" brushRef="#br0" timeOffset="19583.61">16510 3006 0,'0'0'0,"21"-21"0,-21-1 15,0 1-15,0 0 0,0 0 16,0 0-16,-21 0 16,0 21-16,0 0 15,-1 0-15,1 0 0,0 0 16,0 0-16,0 21 0,0-21 15,-1 21-15,1 0 0,0 0 0,0 22 16,0-22-16,0 0 0,-1 0 0,1 21 16,21-20-16,-21-1 0,21 21 15,-21-21-15,21 0 0,0 1 0,0-1 16,0 0-16,0 0 0,0 0 16,21-21-16,0 0 0,0 0 15,1 0-15,-1 0 0,0 0 16,0 0-16,0-21 0,0 0 15,1 0-15,-1 21 0,0-21 16,0-1-16,-21 1 0,21-21 16,0 21-16,1 0 0,-1-1 0,-21-20 15,0 21-15,21 0 0,-21 0 0,21-1 16,-21 1-16,0 0 0,0 42 31,0 0-15,-21 1-16,21-1 0,-21 0 15,21 21-15,-21-21 0,21 1 0,0-1 16,0 21-16,0-21 0,0 0 0,0 1 16,0-1-16,0 0 0,21 0 15,0-21-15,0 21 0,0-21 16,0 0-16,1 21 0,-1-21 16,0 0-16,0 0 0,21 0 0,-20 0 15,-1 0-15,-21-21 0,21 21 0,0-21 16,0 21-16,0-21 0,-21 0 0,22 0 15,-1-1-15,0 1 0,-21 0 0,21 0 16</inkml:trace>
  <inkml:trace contextRef="#ctx0" brushRef="#br0" timeOffset="19952.39">15854 2646 0,'0'0'0,"21"0"32,0 0-17,0 0-15,0 0 0,1 0 0,20 0 16,-21 0-16,21 0 0,-20 0 15,20 0-15,0 0 0,1-21 0,-1 21 16,-21 0-16,21 0 0,1 0 0,-22 0 16,21 0-16,-21 0 0,1 0 15,-1 0-15,0 0 0,0 0 0,0 0 32,-42 0-1,0 0-31,0 0 15,-22 0-15,22 21 0</inkml:trace>
  <inkml:trace contextRef="#ctx0" brushRef="#br0" timeOffset="21400.33">8594 3683 0,'0'0'0,"-43"21"15,43 0 48,21-21-48,1 0-15,-1 0 0,0 0 0,21 0 16,-21 0-16,22 22 0,-22-22 16,21 0-16,1 0 0,-1 0 0,0 21 15,-21-21-15,22 0 0,-1 0 0,0 21 16,1-21-16,-1 0 0,-21 0 0,22 0 16,-1 0-16,0 0 0,1 0 15,-1 0-15,0 0 0,1 0 0,-1 0 16,0 0-16,1 0 0,-1 0 0,21 0 15,-20 0-15,20 0 0,-20 0 16,-1 0-16,21 0 0,1 0 0,-22 0 16,22 0-16,-1 0 0,1 0 0,-1 0 15,1 0-15,-1 0 0,1 0 16,-1 0-16,1 0 0,-1 0 0,1 0 16,-1 0-16,1 0 0,-1 0 0,22 0 15,-22 0-15,1 0 0,-1 0 0,1 0 16,-1 0-16,1 0 0,-22 0 0,22 0 15,-1 0-15,1 0 0,-1 0 16,1 0-16,-1 0 0,1 0 0,20 0 16,-20 0-16,-1 21 0,22-21 15,-21 0-15,20 0 0,-20 0 0,-1 0 16,1 0-16,-1 0 0,1 0 0,-1 0 16,1 21-16,-1-21 0,1 0 0,-1 0 15,1 0-15,-1 0 0,1 0 16,20 0-16,-20 21 0,-1-21 0,1 0 15,-1 0-15,1 0 0,-22 0 0,22 0 16,-1 22-16,1-22 0,-22 0 0,22 0 16,-1 0-16,1 0 0,-22 0 0,21 0 15,1 0-15,-1 0 0,1 0 0,-1 21 16,1-21-16,-22 0 16,22 0-16,-1 0 0,1 0 0,-22 0 15,22 0-15,-1 0 0,-21 0 0,22 21 16,-1-21-16,-20 0 0,20 0 0,1 0 15,-22 0-15,22 0 0,-22 0 0,21 0 16,1 0-16,-22 0 0,22 0 0,-22 0 16,0 0-16,22 0 0,-22 0 15,1 0-15,-1 0 0,0 0 0,1 0 16,-1 0-16,0 0 0,1 0 0,-1 0 16,-21 0-16,21 0 0,1 0 0,-22 0 15,21 0-15,-21 0 0,1 0 0,20 0 16,-21 0-16,0 0 0,0 0 15,1 0-15,-1 0 16,0 0 15,-42 0 110,0 0-141,-1 0 16</inkml:trace>
  <inkml:trace contextRef="#ctx0" brushRef="#br0" timeOffset="29500.53">17611 2604 0,'21'-22'0,"0"22"0,-21-21 0,21 0 16,0 21-16,0-21 0,-21 0 0,22 0 16,-1-1-16,0 1 0,0 0 15,-21 0-15,0 0 16,21 21-16,-21 21 31,0 0-31,-21 0 0,21 22 16,-21-22-16,0 21 0,0 0 15,-1 1-15,22-1 0,-21 22 0,0-22 16,0 21-16,-21-20 0,20 20 16,1-20-16,-21 20 0,0 1 0,20-1 15,-20-21-15,0 22 0,-1-22 0,22 22 16,0-22-16,-21 0 0,21-20 16,21 20-16,-22-21 0,1 0 0,21 0 15,0 1-15,-21-1 0,21 0 0,0 0 16,0-42 15,21 0-15,-21 0-16,21 21 0,1-22 0,-22 1 15,21 0-15,0-21 0,0 21 0</inkml:trace>
  <inkml:trace contextRef="#ctx0" brushRef="#br0" timeOffset="29955.27">17611 3048 0,'0'0'0,"21"-21"0,-21 0 0,0 0 16,0-1-16,0 1 0,21 0 15,0 21-15,0-21 16,0 21-16,1 0 0,-1 0 16,0 0-16,0 0 0,0 0 15,0 21-15,1 0 0,-1 0 0,0 1 16,0-1-16,0 21 0,-21-21 15,0 22-15,21-22 0,-21 21 0,0 0 16,0-20-16,0 20 0,0-21 0,0 21 16,0-20-16,0-1 0,0 0 15,0 0-15,0 0 0,0 0 16,0-42 0,0 0-1,0 0-15,0 0 16,0 0-16,0-22 0,0 22 0,22-21 15,-1-1-15,-21 22 0,21-21 0,0 0 16,-21-1-16,21 1 0,0 0 0,1 20 16,-22-20-16,21 0 0,0 21 15,-21-1-15,0 1 0,0 0 16,21 21-16,-21-21 0,21 21 16,-21 21-1,0 0-15,0 0 16,0 1-16,21-1 15,-21 0-15,0 0 0,22 0 0,-22 0 16</inkml:trace>
  <inkml:trace contextRef="#ctx0" brushRef="#br0" timeOffset="30510.99">18648 3239 0,'0'0'0,"21"-22"0,0 1 15,-21 0-15,21 0 16,-21 0-16,0 0 0,0-1 0,0 1 16,0 0-16,0 0 0,0 0 0,0 0 15,-21-1-15,21 1 16,-21 21-16,0 0 0,0 0 0,-1 0 16,-20 0-16,21 0 0,0 0 0,-22 21 15,22 1-15,-21-22 0,0 42 0,20-21 16,1 0-16,-21 22 0,21-22 15,0 21-15,-1-21 0,1 22 16,21-22-16,0 0 0,0 0 0,0 0 16,0 0-16,0 1 0,0-1 0,21 0 15,1-21-15,-1 0 0,0 0 0,0 0 16,0 0-16,0 0 0,22 0 16,-22 0-16,0-21 0,0 21 0,0-21 15,22-1-15,-22 22 0,0-21 0,0 0 16,-21-21-16,21 21 0,1-1 0,-22 1 15,21-21-15,-21 21 0,0 0 16,0-1-16,0 1 0,0 0 0,21 0 16,-21 42 15,0 0-31,0 0 0,-21 1 16,21-1-16,0 21 0,0-21 15,0 0-15,0 1 0,0 20 0,0-21 16,0 0-16,0 0 0,0 1 0,0-1 15,0 0-15,21-21 0,0 21 16,0-21 0,0 0-1,1 0-15,-22-21 0,0 0 16,21 0-16</inkml:trace>
  <inkml:trace contextRef="#ctx0" brushRef="#br0" timeOffset="31243.6">19113 2646 0,'0'0'0,"0"-21"0,0 0 15,0-1-15,-21 22 16,0 0 0,21 22-16,0-1 0,0 0 15,0 21-15,0 1 0,0-22 16,0 21-16,0 0 0,-21 1 15,21-22-15,0 21 0,0 1 0,0-1 16,-21 0-16,21-21 0,0 22 0,0-1 16,-21-21-16,21 0 0,0 22 15,-22-22-15,22 0 0,0 0 0,0 0 16,0 1-16,22-22 31,-1 0-31,0 0 0,0-22 0,0 1 16,0 21-16,1-21 0,-22 0 15,42 0-15,-42 0 0,21-1 0,0 1 16,0 0-16,1 0 0,-1 0 0,0-22 16,-21 22-16,0 0 0,21 0 15,0 0-15,-21 0 0,0 42 47,0 0-47,-21 0 0,0 0 16,21 0-16,0 1 0,0-1 0,0 0 15,-21 0-15,21 0 0,0 0 16,0 1-16,0-1 0,0 0 16,0 0-16,21-21 15,0 0 1,0 0-16,0 0 0,1 0 16,-1 0-16,0-21 15,0 0-15,0 21 0,0-21 16,-21-1-16,22 1 0,-1 0 0,-21 0 15,21 0-15,-21 0 0,21-1 16,-21 1-16,0 0 31,0 42 1,0 0-17,0 1 1,0-1-16,0 0 31</inkml:trace>
  <inkml:trace contextRef="#ctx0" brushRef="#br0" timeOffset="31616.51">19791 3090 0,'21'0'0,"0"-21"16,-21 0-1,21 21-15,-21-21 0,21 21 16,1-21-16,-1 21 0,-21-21 16,21 21-16,-21-22 15,21 22-15,-42 0 47,0 0-47,0 22 0,-1-22 0,22 21 16,-21 0-16,0-21 0,0 21 0,21 0 15,-21 0-15,21 1 0,-21-1 0,-1 0 16,22 0-16,0 0 0,0 0 16,0 1-16,0-1 15,0 0-15,0 0 0,22-21 16,-1 0-16,0 0 0,0 0 15,0 0-15,0 0 0,1 0 16,-1 0-16,0 0 16,0-21-16,0 21 15,0-21-15</inkml:trace>
  <inkml:trace contextRef="#ctx0" brushRef="#br0" timeOffset="32023.28">20320 3048 0,'0'-21'0,"0"42"0,0-63 0,0 21 15,0-1-15,0 1 16,-21 21 15,0 0-15,-1 0-16,1 21 0,0 1 16,0-1-16,0 0 0,21 0 15,0 0-15,0 0 16,0 1-16,0-1 15,0 0 1,21-21-16,0 0 0,0 21 16,0-21-16,1 0 0,-1 21 15,0-21-15,-21 21 16,21-21-16,-21 22 16,0-1-1,-21-21-15,21 21 0,-21-21 16,0 0-16,-1 0 0,1 21 0,0-21 15,0 0-15,0 21 0,0-21 16,-1 0-16,1 0 0,0 0 0,0 21 16,0-21-1,0 0 1,-1 0-16,1 0 0,0 0 16,0 0-16</inkml:trace>
  <inkml:trace contextRef="#ctx0" brushRef="#br0" timeOffset="33031.75">16065 3874 0,'-21'21'0,"42"-42"0,-63 42 0,21-21 16,0 21-16,21 0 47,21-21-32,0 0-15,0 0 16,0 0-16,1 0 0,20 0 0,-21 0 16,21 0-16,1 0 0,-1 0 15,22 0-15,-22 0 0,21 0 0,-20 0 16,20 0-16,1 0 0,-1 0 0,1 0 15,-1 0-15,1-21 0,-1 21 16,1 0-16,20 0 0,-20-21 0,21 21 16,-1 0-16,22-21 0,-21 21 0,21 0 15,-1 0-15,-20-22 0,21 22 16,0 0-16,0 0 0,21 0 0,-22 0 16,1 0-16,-21 0 0,21 0 0,-22 0 15,1 0-15,0 0 0,-1 0 0,-20 0 16,-1 0-16,1 0 0,-1 0 0,1 0 15,-22 0-15,1 0 0,-1 0 0,0 0 16,1-21-16,-22 21 0,21 0 16,-21 0-16,0 0 0,1 0 0,-1 0 15,0 0-15,0 0 0,0 0 32,-42 0 61,0 0-93,0 0 16,0 0 0,-1 0-16,1 0 0,0 21 0,0-21 15</inkml:trace>
  <inkml:trace contextRef="#ctx0" brushRef="#br0" timeOffset="49799.37">952 5419 0,'0'-21'0,"0"-1"31,0 1-16,0 0-15,22 21 16,-22-21-16,0 0 16,0 0-16,0-1 15,0 1-15,0 0 32,21 21-32,-21 21 15,0 0 1,0 1-16,0-1 0,0 0 15,0 0-15,0 21 0,-21-20 0,21 20 16,0 0-16,0-21 0,-22 22 16,22-1-16,-21-21 0,21 22 15,0-1-15,0-21 0,0 21 0,0-20 16,0-1-16,0 0 0,0 0 0,0 0 16,0 0-1,21-21 1,1-21-16,-1 0 15,-21 0-15,21 0 0,0 0 16,0-1-16,0-20 0,-21 21 0,22-21 16,-1 20-16,0 1 0,-21-21 15,0 21-15,21 0 0,0-1 0,-21 1 16,0 0 0,0 42-1,0 0-15,0 1 16,0-1-16,21 0 0,-21 0 15,0 21-15,0-20 0,0-1 0,22 21 16,-22-21-16,21 0 0,0 1 16,0-1-16,-21 0 0,21-21 0,0 0 15,1 21-15,-1-21 0,0 0 16,0 0-16,21 0 0,-20 0 0,-1-21 16,21 0-16,-21 0 0,0-1 15,22 1-15,-22 0 0,0 0 0,21 0 16,-20-22-16,-1 22 0,0 0 0,0-21 15,0 21-15,-21-22 0,0 22 16,0-21-16,21 21 0,-21-1 0,0 1 16,0-21-16,0 21 0,0 0 15,0-1 1,0 44 0,0-1-16,-21-21 0,21 21 15,-21 0-15,21 21 0,0-20 0,0-1 16,0 21-16,-21-21 0,21 22 0,0-22 15,0 21-15,0-21 0,0 0 16,0 22-16,0-22 0,21 0 0,-21 0 16,21-21-16,0 21 0,1-21 15,-1 0-15,21 0 0,-21 0 16,0 0-16,1-21 0,20 21 0,-21-21 16,0 0-16,22 0 15,-22-22-15,21 22 0,-21-21 0,0 21 16,1-22-16,-1 1 0,0 0 0,0-1 15,0 1-15,-21 0 0,0-1 16,0 1-16,0 0 0,0-1 0,0 1 16,0 0-16,0 21 0,0-1 15,0 1-15,0 0 0,-21 21 16,21 21-16,-21 0 0,21 1 16,-21 20-16,21 0 0,-21 1 15,21-1-15,0 0 0,0 1 0,0 20 16,0-21-16,0 1 0,0-1 0,0 0 15,0-20-15,-22 20 16,22 0-16,0-21 0,-21 1 0,21-1 16,0 0-16,0 0 0,0 0 0,0-42 47,21 0-47,1 0 15,-1 0-15,0-22 0,0 22 0,0 0 16,0 0-16,1-22 0,-1 22 0,0 0 15,0 0-15,0 0 0,0 0 16,1 21-16,-1 0 16,0 0-16,-21 21 15,0 0 1,0 0-16,21-21 0,-21 21 0,0 0 16,21 1-16,-21-1 0,0 0 0,21 0 15,-21 0-15,0 0 0,22 1 16,-1-22-16,0 21 0,0 0 0,0-21 15,0 21-15,22-21 0,-22 0 0,21 0 16,1 0-16,-1 0 0,0 0 16,1 0-16,-1 0 0,0-21 0,1 0 15,-1 21-15,0-21 0,-21-1 16,22 1-16,-22 0 0,0 0 0,0 0 16,0 0-16,-21-1 0,0 1 15,0 0-15,0-21 0,0 21 0,0-1 16,0-20-16,0 21 0,0 0 0,0 0 15,0-1-15,-21 22 16,0 0-16,0 0 0,0 0 0,0 0 16,-1 0-16,1 22 0,0-1 0,0 0 15,0 0-15,0 0 0,-1 22 16,22-22-16,-21 0 0,0 21 0,21-21 16,0 1-16,0 20 0,0-21 0,0 0 15,0 0-15,0 1 0,0-1 16,0 0-16,21-21 15,0 0-15,1 0 0,-1 0 0,0 0 16,0-21-16,0 0 16,0 21-16,1-22 0,-1 1 15,-21 0-15,21 0 0,0 0 0,-21-22 16,0 22-16,21 0 0,0 0 0,-21 0 16,22 0-16,-22-1 0,0 1 15,0 0-15,0 0 0,0 42 47,-22 0-31,22 0-16,0 1 0,0 20 0,0-21 15,0 0-15,0 0 0,0 22 0,0-22 16,0 0-16,0 0 0,0 0 16,0 1-16,22-1 0,-1 0 0,0 0 15,0-21-15,0 0 0,22 0 16,-22 0-16,21 0 0,-21 0 15,22 0-15,-22-21 0,21 21 0,-21-21 16,0 0-16,22-1 0,-22 1 0,0 0 16,0 0-16,0-21 0,1 20 0,-1-20 15,0 21-15,-21-21 0,21-1 16,-21 1-16,21 0 0,-21 20 16,0-20-16,0 0 0,0-1 0,0 1 15,0 21-15,0 0 0,0 0 0,0-1 16,0 1-16,0 42 31,0 1-31,0-1 0,-21 0 0,21 0 16,-21 21-16,21 1 0,0-22 15,0 21-15,-21 1 0,21-22 0,0 21 16,0 0-16,0-20 0,-21 20 0,21 0 16,0-21-16,0 22 0,0-22 0,0 21 15,0-21-15,0 1 0,21-1 16,0 0-16,-21 0 0,21-21 15,0 21-15,0-21 0,1 0 16,-1 0-16,0 0 0,0 0 0,0 0 16,0 0-16,1 0 0,-22-21 15,21 21-15,0-21 0,-21 0 0,21 0 16,0-1-16,-21 1 0,0 0 0,21 0 16,-21 0-16,22 0 0,-22-1 15,0-20-15,0 21 0,0 0 0,0 0 16</inkml:trace>
  <inkml:trace contextRef="#ctx0" brushRef="#br0" timeOffset="50063.64">3873 5292 0,'0'0'0,"0"21"0,0 0 15,22-21 1,-1 0-16,0 0 0,0 0 15,0 0-15,0 0 0,22 0 0,-22-21 16,0 21-16,0 0 0,0-21 0,1 21 16,-1 0-16,0 0 0,0-21 0,0 21 15,-21-22-15,21 22 16,1 0-16,-22-21 16,0 0 15</inkml:trace>
  <inkml:trace contextRef="#ctx0" brushRef="#br0" timeOffset="50344.03">4657 5525 0,'0'0'0,"0"21"15,-22-21 1,44 0 31,-1 0-32,0 0 1,0 0-16,0 0 0</inkml:trace>
  <inkml:trace contextRef="#ctx0" brushRef="#br0" timeOffset="50539.92">4995 5546 0,'21'0'78,"1"0"-62,-1 0-16,-21-21 0,21 21 15,0 0-15</inkml:trace>
  <inkml:trace contextRef="#ctx0" brushRef="#br0" timeOffset="50984.17">5821 5398 0,'0'0'15,"-21"0"-15,-1-22 0,1 1 16,0 21-16,21-21 0,0 0 16,0 0-16,0 0 0,0-1 15,0 1-15,0 0 0,0 0 0,21 0 16,-21 0-16,43-1 0,-22 22 16,0-21-16,0 0 0,0 21 0,0 0 15,1 0-15,-1 0 0,0 0 0,0 0 16,-21 21-16,0 0 15,0 1-15,0-1 0,0 0 16,0 0-16,0 0 0,0 22 0,-21-22 16,21 0-16,-21 0 0,0 0 15,21 0-15,-22-21 0,1 22 0,0-1 16,21 0-16,-21-21 0,0 21 16,0 0-16,-1-21 15,22 21-15,-21-21 16,21 22-1,0-1 17</inkml:trace>
  <inkml:trace contextRef="#ctx0" brushRef="#br0" timeOffset="51204.08">5757 5757 0,'0'0'0,"0"22"0,0-1 15,-21-21 1,21 21-16,-21-21 16,0 0 93</inkml:trace>
  <inkml:trace contextRef="#ctx0" brushRef="#br0" timeOffset="51847.82">1863 6011 0,'0'0'0,"-22"0"0,-20 0 0,-21 0 15,84 0 32,0 0-47,0 22 16,21-22-16,-20 0 0,20 0 0,0 0 15,22 0-15,-1 0 0,1 0 16,-1 0-16,1 0 0,20 0 0,1 0 16,0 0-16,-1 0 0,22 0 0,-21 0 15,21 0-15,0 0 0,-1 0 16,1 0-16,21 0 0,0 0 0,0 0 16,0 0-16,-21 0 0,21 0 0,0 0 15,0 0-15,0 0 0,0 0 16,21 0-16,-21 0 0,-21 0 15,21 0-15,-21 0 0,0 0 0,0 0 16,-1 0-16,1 0 0,-21 0 0,0 0 16,-1 0-16,1 0 0,-22 0 0,1 0 15,-22 0-15,1 0 0,-22 0 16,21 0-16,-21 0 0,0 0 0,1 0 16</inkml:trace>
  <inkml:trace contextRef="#ctx0" brushRef="#br0" timeOffset="53135.45">1524 7091 0,'0'-21'16,"0"0"-1,0-1-15,0 1 16,0 0 0,21 21-16,0-21 15,0 21-15,1 0 0,-1 0 0,0 0 16,0 0-16,0 0 0,0 21 15,1 0-15,-1 0 0,21 1 0,-21 20 16,0 0-16,-21-21 16,22 22-16,-1-1 0,-21 0 0,0 1 15,0-1-15,0 0 0,0 1 0,0-1 16,0-21-16,0 22 0,0-22 16,0 0-16,0 0 0,0 0 15,0 0-15,0-42 31,21 0-31,-21 0 0,0 0 16,21-22-16,-21 22 0,21-21 0,-21 0 16,21-22-16,1 22 0,-22-22 15,21 22-15,0 0 0,0-22 16,0 22-16,0-1 0,1 1 0,-1 0 16,0-1-16,0 22 0,0-21 15,-21 21-15,21 0 0,-21-1 0,22 22 16,-22-21-16,0 42 31,0 1-31,0-1 0,0 0 16,0 0-16,0 0 0,0 0 15,0 22-15,0-22 0,0 21 0,0-21 16,0 22-16,0-1 0</inkml:trace>
  <inkml:trace contextRef="#ctx0" brushRef="#br0" timeOffset="54611.98">2625 7451 0,'0'0'0,"21"-21"0,-21-1 16,21 1-16,-21-21 0,21 21 16,-21 0-16,0-22 0,0 22 0,0-21 15,0 21-15,0-1 0,-21 1 0,0 0 16,0 0-16,-1 21 0,1 0 15,0 0-15,-21 0 0,21 0 0,-22 0 16,22 21-16,-21 21 0,21-20 16,-22 20-16,22-21 0,-21 21 0,21 1 15,-22-1-15,22 0 0,0 1 0,0-1 16,21-21-16,0 22 0,0-22 16,0 0-16,0 0 0,0 0 15,0 0-15,21-21 0,0 0 16,0 0-16,0 0 0,1 0 0,-1 0 15,21-21-15,-21 0 0,0 21 16,22-21-16,-22 0 0,21-22 0,-21 22 16,1 0-16,-1-21 0,0 21 0,0-22 15,0 1-15,0 21 0,-21-22 16,0 1-16,0 21 0,0-21 16,0 20-16,0 1 0,0 0 0,0 0 15,0 42 1,0 0-1,0 0-15,0 1 0,0 20 0,0-21 16,-21 21-16,21 1 0,0-22 16,0 21-16,0 1 0,0-22 0,0 21 15,0-21-15,0 22 0,21-22 0,-21 0 16,22 0-16,-1 0 0,0-21 16,-21 21-16,21-21 0,21 0 0,-20 0 15,-1 0-15,0 0 0,0 0 0,0 0 16,0-21-16,22 0 0,-22 0 15,0 0-15,0 0 0,0-1 16,1 1-16,-1-21 0,-21 21 0,21-22 16,-21 22-16,21-21 0,-21 0 0,0 20 15,21-20-15,-21 21 0,0 0 16,0 0-16,0-1 0,-21 22 16,0 0-16,0 0 0,0 22 15,-1-22-15,22 21 0,0 0 16,0 0-16,0 0 0,0 0 0,0 1 15,0-1-15,0 0 0,0 0 0,22 0 16,-1-21-16,0 21 0,-21 1 16,21-1-16,0 0 0,-21 0 15,21 0-15,-21 0 0,0 1 0,22-1 16,-22 0-16,0 0 0,0 0 16,21 0-16,-21 1 15,21-22 1,0 0-16,0 0 0,0 0 15,1 0-15,20 0 0,-21 0 0,0 0 16,22 0-16,-22-22 0,0 1 16,21 0-16,-21 21 0,22-21 0,-22 0 15,0 0-15,0-1 0,0-20 16,1 21-16,-22 0 0,0 0 0,0-22 16,0 22-16,0 0 0,0 0 15,0 0-15,0-1 0,0 1 16,-22 21-16,1 0 0,0 0 0,0 0 15,0 0-15,0 21 0,-22 1 16,22-1-16,0 0 0,0 0 0,-22 0 16,22 0-16,0 1 0,0 20 0,21-21 15,0 0-15,-21 0 0,21 1 0,0-1 16,0 0-16,0 0 0,0 0 16,21-21-16,0 0 0,0 0 15,0 0-15,1 0 0,-1 0 16,21 0-16,-21 0 0,0 0 0,1-21 15,-1 0-15,0 0 16,0 0-16,-21-1 0,21 1 0,0 0 16,-21 0-16,22 0 0,-22 0 0,0-22 15,0 22-15,21 0 0,-21 0 16,0 0-16,21-1 0,-21 1 0,0 42 31,0 1-31,0-1 0,0 0 16,0 0-16,0 0 0,0 0 15,0 1-15,0-1 0,0 21 0,0-21 16,0 0-16,0 1 0,0-1 0,21-21 16,-21 21-16,21 0 0,0-21 15,1 0-15,-1 0 16,0 0-16,0 0 0,0 0 0,0 0 16,1 0-16,-1 0 0,0-21 0,0 0 15,0 21-15,0-21 0,1-1 0,-22 1 16,0 0-16,21 0 0,-21 0 15,21 0-15,-21-1 0,0 1 16,0 42 15,0 1-31,0-1 0,0 0 16,0 0-16,-21 0 16,21 0-16,0 1 0,0-1 0,0 0 15,0 0 1,0-42 31,0 0-47,0 0 15</inkml:trace>
  <inkml:trace contextRef="#ctx0" brushRef="#br0" timeOffset="54784.49">4127 7218 0,'0'-21'0,"-21"21"32,42 0-1,1 0-15,-1 0-16,0-21 15</inkml:trace>
  <inkml:trace contextRef="#ctx0" brushRef="#br0" timeOffset="55340.14">4614 6922 0,'0'0'0,"-21"-22"0,0 1 0,0 21 16,21-21-16,0 0 0,-21 21 15,-1 0-15,1 21 16,21 0-1,0 22-15,0-22 0,0 21 16,0-21-16,-21 22 0,21-1 16,0 0-16,0 1 0,0-1 0,-21 0 15,21 1-15,-21-1 0,21 0 16,0-21-16,0 22 0,-21-22 0,21 0 16,-22 0-16,22 0 0,-21 1 15,0-1-15,21-42 31,0-1-15,0 1-16,21 0 16,0 0-16,1 0 0,-1-22 0,0 22 15,21 0-15,-21 0 0,22 0 0,-22 0 16,21-1-16,1 1 0,-22 0 0,21 21 16,0 0-16,-20 0 0,-1 0 15,21 0-15,-21 21 16,0 0-16,-21 1 0,0-1 0,0 0 15,0 0-15,0 0 0,0 0 0,0 1 16,-21-1-16,0 0 0,0 0 0,0 0 16,-22 0-16,22 1 0,-21-1 15,21-21-15,-22 21 0,22 0 0,-21-21 16,21 0-16,0 0 0,-1 21 0,1-21 16,0 0-16,42-21 46,0 0-46,-21 0 0,22 0 16,20-1-16,-21 1 0</inkml:trace>
  <inkml:trace contextRef="#ctx0" brushRef="#br0" timeOffset="55619.86">5143 6879 0,'0'0'0,"0"-21"15,0 42 17,0 0-32,0 1 0,0-1 15,0 21-15,-21-21 0,21 22 16,-21-1-16,21 0 0,-21 22 0,21-22 16,-21 0-16,0 1 0,21-1 0,0-21 0,-22 22 15,22-22-15,-21 21 0,21-21 16,0 0-16,0 1 15,0-1-15,21-21 32,1-21-17,-1-1-15,-21 1 0</inkml:trace>
  <inkml:trace contextRef="#ctx0" brushRef="#br0" timeOffset="55991.65">5292 7303 0,'21'0'0,"0"0"16,0 0-1,0 0-15,0 0 0,1 0 16,-1 0-16,0 0 0,0 0 0,0 0 16,0 0-16,1-22 0,-1 22 0,0-21 15,0 21-15,-21-21 0,21 21 0,-21-21 16,0 0-1,-21 21-15,0 0 0,0 0 16,0 0-16,-1 0 0,-20 0 16,21 21-16,0-21 0,0 21 15,-1 0-15,1 0 0,-21 1 0,21-1 16,21 21-16,-21-21 0,-1 0 16,22 1-16,0-1 0,-21 0 0,21 0 15,0 0-15,0 0 0,21 1 16,1-22-16,-1 0 0,0 0 0,0 0 15,21 0-15,-20 0 0,-1 0 16,0 0-16,0 0 0,0 0 16,0 0-16,-21-22 0,22 1 0,-1 0 15</inkml:trace>
  <inkml:trace contextRef="#ctx0" brushRef="#br0" timeOffset="56552.08">7048 7133 0,'0'0'0,"0"-21"0,0 0 16,0 0-16,22 0 0,-22-1 16,21 1-16,-21 42 31,0 1-31,0 20 15,0-21-15,0 0 0,0 22 0,0-22 16,-21 21-16,21-21 0,0 22 0,0-22 16,-22 0-16,22 0 0,-21 0 15,21 0-15,-21 1 0,21-1 16,0 0 0,0-42 15,21 21-31</inkml:trace>
  <inkml:trace contextRef="#ctx0" brushRef="#br0" timeOffset="56965.13">7472 7091 0,'0'0'16,"21"0"-16,0 0 0,0 0 0,-21-21 16,-21 21 15,0 0-31,0 0 0,0 21 0,-1-21 15,-20 21-15,21 0 0,0-21 16,0 21-16,-1 1 0,22-1 16,-21 0-16,21 0 15,0 0-15,21 0 16,1 1-16,-1-22 16,0 21-16,0-21 0,0 21 15,0-21-15,1 21 0,-1-21 0,0 21 16,0-21-16,-21 21 0,21-21 0,-21 22 15,0-1-15,0 0 0,0 0 16,-21-21-16,0 21 16,0-21-16,0 0 0,-1 0 15,-20 21-15,21-21 0,0 0 16,0 0-16,-1 0 0,1 0 16,0 0-16,0 0 0,21-21 31,-21 21-31,21-21 15,0 0-15,0 0 0,0 0 16,0-1-16</inkml:trace>
  <inkml:trace contextRef="#ctx0" brushRef="#br0" timeOffset="57165.01">7133 6900 0,'0'0'0,"0"-21"16,-21 21-16,0 0 16,42 0 31,0 0-32,0 0-15</inkml:trace>
  <inkml:trace contextRef="#ctx0" brushRef="#br0" timeOffset="57760.31">9059 7281 0,'0'0'0,"21"0"15,1 0-15,-1 0 0,21-42 16,-42 21-16,0 0 0,21 21 16,0-21-16,-21-1 0,0 1 15,0 0-15,0 0 0,0 0 16,0 0-16,0-1 0,0 1 0,0 0 16,-21 0-16,0 21 0,0 0 15,0 0-15,0 0 0,-22 0 16,22 0-16,-21 0 0,-1 21 0,1 0 15,21 0-15,-21 22 0,-1-22 0,22 21 16,-21-21-16,21 22 0,-1-1 0,1 0 16,0-20-16,0 20 0,21-21 0,0 0 15,0 22-15,0-22 0,21 0 16,0 0-16,0-21 0,1 0 16,20 0-16,-21 0 0,0 0 15,22 0-15,-22 0 0,21-21 0,-21 21 16,22-21-16,-22 0 0,0-1 0,21 1 15,-21 0-15,1-21 0,-1 21 16,0-22-16,0 22 0,0-21 0,-21 21 16,0-22-16,21 22 0,-21 0 0,0-21 15,0 20-15,0 1 0,-21 21 16,21 21 0,-21 1-16,21-1 15,-21 0-15,21 0 0,0 21 0,0-20 16,0 20-16,0-21 0,0 0 15,0 22-15,0-22 0,21 0 0,-21 0 16,21 0-16,0 0 0,1 1 0,-1-1 16,0-21-16,0 21 0,0-21 0,0 0 15,1 0-15,-1 0 0,0 0 16,0 0-16,0 0 0</inkml:trace>
  <inkml:trace contextRef="#ctx0" brushRef="#br0" timeOffset="58483.7">10414 6900 0,'0'0'0,"21"-21"0,-21 0 0,21 21 16,-21 21 15,0 0-31,0 1 0,0-1 0,0 0 16,0 0-16,0 0 0,0 0 16,0 1-16,-21-1 0,21 0 0,0 0 15,0 0-15,0 0 0,-21 1 0,21-1 16,0 0-16,-21-21 0,21 21 0,0 0 15,-21-21-15,-1 0 16,1 0 0,21-21-1,0 0-15,0 0 0,0 0 16,0-1-16,0-20 0,21 21 0,-21 0 16,43-22-16,-22 22 0,0-21 0,0 21 15,0-22-15,22 22 0,-1 0 0,-21 0 16,22 0-16,-1 21 0,0 0 0,1 0 15,-1 0-15,0 0 0,-21 21 16,22 0-16,-22 0 0,0 0 16,0 22-16,0-22 0,-21 21 0,0-21 15,0 1-15,0 20 0,0-21 0,0 21 16,0-20-16,-21-1 0,0 0 0,21 0 16,-21 0-16,0 0 0,0 1 0,-1-1 15,1-21-15,21 21 16,-21-21-16,21-21 31,21 0-31,0-1 0,1 1 16,-1 0-16,0 0 0,21 0 0</inkml:trace>
  <inkml:trace contextRef="#ctx0" brushRef="#br0" timeOffset="58980.91">11620 7027 0,'22'-21'15,"-44"42"-15,65-42 0,-22 21 0,0-21 16,-21 0-16,0 0 16,0 0-16,0-1 0,-21 1 15,0 21-15,0 0 0,-1-21 16,1 21-16,0 0 0,0 0 0,0 0 16,0 0-16,-22 21 0,22-21 15,-21 21-15,-1 1 0,22-1 0,-21 21 16,21-21-16,-22 22 0,22-22 15,0 21-15,0-21 0,0 22 0,21-22 16,-21 0-16,21 0 0,0 0 0,0 0 16,0 1-16,21-1 0,0-21 0,0 0 15,0 21-15,0-21 0,1 0 16,20 0-16,-21 0 0,21 0 0,-20-21 16,20 0-16,-21 21 0,21-22 0,-20 1 15,-1 0-15,21 0 0,-21 0 16,0 0-16,1-1 0,-22 1 0,21 0 0,-21-21 15,21 21-15,-21-1 0,0 1 16,0 0-16,0 0 0,0 42 31,-21 0-31,0 0 16,21 1-16,0 20 0,0-21 16,0 0-16,0 0 0,0 1 0,0-1 15,0 0-15,0 0 0,0 0 0,21 0 16,0-21-16,0 0 15,0 0-15,0 0 0,22 0 0,-22 0 16,0 0-16,0 0 0,0 0 16,1-21-16,-1 21 0</inkml:trace>
  <inkml:trace contextRef="#ctx0" brushRef="#br0" timeOffset="59639.56">12086 6964 0,'0'-21'16,"0"42"15,0 0-31,-21 0 16,21 0-16,0 1 0,0-1 0,-21 0 15,21 0-15,-21 21 0,21-20 0,-22-1 16,22 0-16,0 0 0,0 0 0,-21 0 16,21 1-16,0-1 0,-21-21 15,21-21 32,0-1-47,0 1 16,0 0-16,0 0 0,0-21 0,21 20 15,0 1-15,1-21 0,-22 21 0,21 0 16,0-22-16,0 22 0,0 0 0,0 0 16,22 0-16,-22 21 0,0 0 0,0 0 15,22 0-15,-22 0 0,0 0 16,0 0-16,0 21 0,0 0 0,1 0 15,-1 0-15,0 0 0,-21 22 0,0-22 16,0 0-16,0 21 0,0-20 16,0-1-16,0 0 0,0 0 0,0 0 15,-21 0-15,21 1 0,-21-22 0,-1 21 0,1-21 16,0 0 0,21-21-1,0-1 1,0 1-16,0 0 15,21 0-15,0-21 0,1 20 0,-1 1 16,0 0-16,0 0 0,0-21 16,0 20-16,1 1 0,-1 0 0,0 21 15,0-21-15,0 21 0,0 0 0,1 21 32,-1 0-32,-21 0 0,0 1 15,0-1-15,21 0 0,-21 0 0,0 0 16,0 0-16,0 1 0,0-1 0,0 0 15,0 0-15,0 0 0,-21 0 0,21 1 16,-21-1-16,21-42 47</inkml:trace>
  <inkml:trace contextRef="#ctx0" brushRef="#br0" timeOffset="60016.35">12890 7133 0,'22'0'47,"-1"0"-47,0 0 0,0-21 15,0 21-15,0-21 0,1 21 16,-1-21-16,0 0 15,-21-1 1,0 1-16,0 0 0,-21 21 31,0 0-31,-1 0 0,1 0 0,0 0 16,0 0-16,0 21 0,0 0 0,-1 1 16,1-1-16,21 0 0,-21 0 0,21 0 15,-21 0-15,21 1 0,0-1 16,0 0-16,0 0 0,0 0 15,0 0-15,21 1 0,0-22 16,0 21-16,1-21 0,-1 0 16,0 0-16,0 0 0,0 0 0,22 0 15,-22 0-15,0 0 0,21 0 0,-21-21 16,22-1-16,-22 22 0,21-21 0</inkml:trace>
  <inkml:trace contextRef="#ctx0" brushRef="#br0" timeOffset="60528.05">13525 7006 0,'0'-21'16,"0"42"-16,0-63 0,0 21 16,-21 21-1,0 0-15,0 0 0,0 0 16,0 21-16,-1-21 0,1 21 0,0 0 16,0 0-16,0 1 0,0-1 15,-1 0-15,1 0 0,0 21 0,21-20 16,-21-1-16,21 0 0,0 0 0,0 0 15,0 0-15,0 1 0,0-1 16,0 0-16,21-21 0,0 21 0,0-21 16,1 0-16,-1 0 0,0 0 0,0 0 15,0 0-15,0 0 0,1 0 0,20 0 16,-21-21-16,0 0 0,0 0 16,1-1-16,-1 1 0,0 0 0,0 0 15,-21-21-15,21-1 0,0 22 0,1-21 16,-22-1-16,0 1 0,21 0 0,0-22 15,-21 22-15,21-22 0,0 1 0,-21 21 16,21-22-16,-21 1 0,22 20 0,-22 1 16,0 0-16,0 20 0,0 1 15,0 0-15,-22 21 16,1 0-16,0 21 0,0 0 16,0 22-16,0-1 0,-1 0 0,22 1 15,-21-1-15,0 0 0,21 22 0,-21-22 16,21 1-16,0-1 0,0 0 0,0 1 15,0-1-15,0 0 0,0 1 16,21-22-16,0 21 0,-21-21 0,21 22 16,1-22-16,-1 0 0,-21 0 0,21 0 15,0-21-15,0 21 0,0-21 16,1 0-16,-1 0 16,-21-21-16,21 21 0</inkml:trace>
  <inkml:trace contextRef="#ctx0" brushRef="#br0" timeOffset="61516.52">15155 6795 0,'0'-22'0,"0"-41"15,21 42-15,-21 0 16,0-1-1,0 44 1,0-1-16,22-21 0,-22 21 16,0 0-16,0 0 0,0 0 0,0 22 15,0-22-15,0 0 0,0 0 0,0 0 16,0 1-16,0-1 0,0 0 16,-22-21-16,22 21 0,-21 0 0,0-21 15,21 21-15,-21-21 16,0 0-16,21-21 31,0 0-31,0 0 0,0 0 16,0 0-16,21-1 0,0-20 15,0 21-15,0 0 0,1-22 0,-1 22 16,0-21-16,21 21 0,-21 0 16,22-22-16,-1 22 0,0 0 0,1 21 15,-22 0-15,21 0 0,1 0 0,-1 0 16,-21 0-16,21 21 0,-20 0 15,-1 22-15,0-22 0,-21 0 0,0 0 16,0 21-16,0-20 0,0-1 0,0 0 16,0 0-16,-21 0 0,21 0 15,-21 1-15,-1-1 0,1 0 0,21 0 16,-21-21-16,0 0 0,0 0 16,21-21 15,0 0-31,0 0 0,21-1 15,0 1-15,0 0 0,0-21 0,1 21 16,-1-1-16,0-20 0,21 21 16,-21-21-16,1 20 0,20 1 15,0 21-15,-21-21 0,22 21 0,-1 0 16,-21 0-16,22 21 0,-22-21 0,21 21 16,-21 1-16,0-1 0,1 21 0,-22-21 15,0 0-15,0 22 0,0-22 0,0 0 16,0 0-16,-22 0 0,1 1 0,0-1 15,0 0-15,0 0 0,0 0 0,-1-21 16,22 21-16,-21-21 16,42 0-1,1-21 1,-1 0-16,0 21 16</inkml:trace>
  <inkml:trace contextRef="#ctx0" brushRef="#br0" timeOffset="61881.31">16468 6795 0,'0'0'0,"0"21"15,21-21 17,0 0-17,0 0-15,0 0 0,0 0 0,-21-21 16,22 21-16,-1 0 15,0-22-15,0 1 0,0 21 0,0-21 16,-21 0-16,0 0 16,0 0-16,-42 21 15,21 0-15,0 0 16,-22 21-16,22 0 0,-21 0 0,21-21 16,-22 21-16,1 22 0,21-22 15,0 0-15,-22 0 0,43 0 0,0 0 16,-21 1-16,21-1 0,0 0 15,21 0-15,1-21 0,-1 21 0,0-21 16,21 21-16,-21-21 0,22 0 0,-1 0 16,0 0-16,-20 0 0,20 0 15,0 0-15,1 0 0,-22-21 0,21 21 16,-21-21-16</inkml:trace>
  <inkml:trace contextRef="#ctx0" brushRef="#br0" timeOffset="62551.92">17081 6668 0,'0'0'0,"-21"21"16,21 0-1,0 0-15,0 0 0,0 0 16,0 1-16,0-1 0,0 0 16,-21 21-16,21-21 0,0 1 0,0-1 15,-21 0-15,21 0 0,-21 0 16,21 0-16,0 1 0,-21-22 31,21-22 0,0 1-31,0 0 0,0 0 16,0 0-16,0 0 0,21-1 0,0 1 16,-21-21-16,21 21 0,0 0 0,0-22 15,1 22-15,-1 0 0,21-21 0,-21 20 16,22 22-16,-22-21 0,21 21 0,-21 0 15,22 0-15,-22 0 16,0 0-16,21 21 0,-21-21 0,1 22 16,-1 20-16,-21-21 0,0 0 0,21 0 15,-21 1-15,0-1 0,0 0 0,0 0 16,0 0-16,0 0 0,-21 1 0,0-1 16,-1-21-16,1 21 0,0-21 15,0 0-15,0 0 0,0 0 16,21-21 15,0 0-31,21-1 0,0 1 16,0 0-16,0 0 0,0 0 0,1-22 15,-1 22-15,0 0 0,0 0 16,21-21-16,-20 20 0,-1 1 0,0 21 16,0 0-16,0 0 0,0 0 15,1 0-15,-1 0 0,0 0 0,-21 21 16,21 1-16,-21 20 0,0-21 0,21 0 15,-21 0-15,0 22 0,0-22 0,0 0 16,0 0-16,0 0 0,0 1 0,0-1 16,0 0-16,-21-21 0,21 21 15,-21-21-15,0 0 0,21 21 0,-21-21 16,42-21 31</inkml:trace>
  <inkml:trace contextRef="#ctx0" brushRef="#br0" timeOffset="62968.29">18224 6668 0,'0'0'0,"0"-22"16,-21 22-1,0 0-15,0 0 0,0 0 0,0 22 16,-1-22-16,1 21 0,0 0 15,0 0-15,0 0 0,0 22 16,21-22-16,0 0 0,-22 0 0,22 0 16,0 0-16,0 22 0,0-22 0,0 0 15,0 0-15,22 0 0,-22 1 16,21-22-16,0 0 0,0 21 0,0-21 16,0 0-16,22 0 0,-22 0 0,0 0 15,0 0-15,0 0 0,1-21 0,-1-1 16,0 22-16,0-21 0,0 0 0,0 0 15,-21 0-15,0-22 0,0 22 16,0 0-16,0-21 0,0-1 16,0 22-16,0-21 0,0 21 0,-21-22 15,0 22-15,0 0 0,0 0 0,0 21 16,-1 0-16,1 0 0,0 0 0,-21 0 16,21 0-16,-1 0 0,1 21 0,0 0 15,0 0-15,0-21 0,21 22 16,0-1-16,0 0 0,0 0 0,0 0 15,0 0-15,21 1 0,0-1 16,0-21-16,0 0 0,1 21 0</inkml:trace>
  <inkml:trace contextRef="#ctx0" brushRef="#br0" timeOffset="63359.83">18627 6668 0,'0'0'0,"0"-22"0,21 1 0,0 0 0,0 0 16,0 0-16,0 21 0,1 0 16,-1 0-16,0 0 0,0 21 15,-21 0-15,0 0 16,0 0-16,21 22 0,-21-22 0,21 0 16,-21 21-16,0-20 0,0-1 0,0 21 15,0-21-15,0 0 0,0 1 0,0-1 16,0 0-16,-21 0 15,0-21-15,0 0 16,21-21 15,0 0-31,0 0 0,0-1 16,21 1-16,-21 0 0,21 0 0,-21 0 16,21 0-16,-21-22 0,22 22 0,-1 0 15,0-21-15,-21 20 0,21 1 0,0 0 16,-21 0-16,0 0 0,21 21 15,1 0 1,-1 0 15</inkml:trace>
  <inkml:trace contextRef="#ctx0" brushRef="#br0" timeOffset="63976.71">19346 6604 0,'-21'0'15,"0"0"-15,0 0 16,0 21-16,-1 0 16,22 1-16,0-1 15,0 0-15,-21 0 0,21 0 16,0 0-16,0 1 0,0-1 15,0 0-15,0 0 0,0 0 16,21-21-16,1 21 0,20-21 16,-21 0-16,0 0 0,0 0 15,1 0-15,-1 0 0,0 0 16,21 0-16,-21-21 0,1 0 0,-1 0 16,0 21-16,0-21 0,0 0 0,0-1 15,1 1-15,-1 0 0,0 0 0,-21 0 16,0 0-16,21 21 0,-21-22 0,0 1 15,-21 21 17,0 21-32,0 1 15,-1-1-15,22 21 0,-21-21 0,0 0 16,0 22-16,0-1 0,21-21 0,-21 22 16,-1-1-16,1 0 0,21 1 0,-21 20 15,0-21-15,21 1 0,0 20 16,-21 1-16,21-22 0,0 22 0,-21-22 15,21 21-15,0-20 0,0 20 0,0-20 16,0 20-16,0-21 0,0 22 16,0-22-16,0 1 0,-22 20 0,1-42 15,0 22-15,21-1 0,-21-21 0,0 0 0,0 0 16,-22-21-16,22 0 0,0 0 16,-21 0-16,20 0 0,-20 0 0,21-21 15,-21 0-15,20 0 0,-20 0 0,21 0 16,0-1-16,-22 1 0,22-21 0,0 21 15,0 0-15,0-1 0,21 1 0,-21 0 16,21 0-16,-22 0 0,22-22 0,-21 22 16,21 0-16</inkml:trace>
  <inkml:trace contextRef="#ctx0" brushRef="#br0" timeOffset="64991.93">20722 6731 0,'21'0'15,"0"0"1,1 0-16,-1-21 15,0 0-15,0 21 0,0-21 0,0-1 16,1 1-16,20 0 0,-21 0 0,0-21 16,22 20-16,-22-20 0,0 21 15,0-21-15,0-1 0,0 1 0,1 21 16,-22-22-16,0 1 0,0 0 16,0-1-16,0 1 0,0 21 0,0-21 15,-22 20-15,1 1 0,0 0 0,0 0 16,0 21-16,0 0 0,-1 0 0,1 0 15,0 0-15,0 0 0,0 21 0,0 21 16,-1-20-16,1 20 0,21 0 16,0 1-16,-21-1 0,21 0 0,0 1 15,-21 20-15,21-21 0,0 1 0,0 20 16,0-20-16,0-1 0,0 0 16,0 1-16,0-22 0,21 21 0,0-21 15,-21 0-15,21 1 0,1-1 0,-1 0 16,0-21-16,0 0 0,0 0 0,0 0 15,1 0-15,-1 0 0,0 0 16,0 0-16,0-21 0,0 0 0,1 21 16,-1-22-16,21 1 0,-21 0 0,0 0 15,1-21-15,-22 20 0,21 1 0,0 0 16,-21-21-16,21 21 0,-21-1 0,0 1 16,0 0-16,0 42 31,-21 0-31,0 1 0,0-1 0,21 0 15,0 0-15,-22 0 0,22 22 16,-21-22-16,21 0 0,0 0 0,0 0 16,0 0-16,0 1 0,0-1 0,21 0 15,1-21-15,-22 21 0,21-21 0,0 0 16,0 0-16,0 0 0,0 0 0,1 0 16,20 0-16,-21 0 0,0 0 15,0 0-15,1-21 0,20 0 0,-21 21 16,0-21-16,-21-1 0,21 1 0,1-21 15,-22 21-15,0-22 0,0 22 0,0-21 16,0 0-16,0 20 0,0-20 0,0 21 16,-22 0-16,1 0 0,0 21 0,0-22 15,0 22-15,-22 0 16,22 0-16,0 0 0,0 0 0,-21 22 16,20-1-16,1-21 0,0 21 0,0 0 15,21 0-15,-21 0 0,0 1 0,21-1 16,-22 0-16,22 0 0,0 0 0,0 0 15,0 1-15,0-1 16,22-21-16,-1 0 0,0 0 16,21 0-16,-21 0 0,22 0 0,-1 0 15,0 0-15</inkml:trace>
  <inkml:trace contextRef="#ctx0" brushRef="#br0" timeOffset="65284.76">22225 6414 0,'0'-22'0,"0"44"0,0-65 0,-21 22 16,0 21-1,-1 0-15,1 0 0,0 0 0,21 21 16,-21 0-16,0-21 0,0 43 0,-1-22 16,1 0-16,0 0 0,21 22 0,-21-22 15,21 21-15,-21-21 0,21 0 0,0 22 16,0-22-16,0 0 0,0 0 15,0 0-15,21 1 0,0-1 16,0-21-16,0 21 0,1 0 0,-1-21 16,0 0-16,21 0 0,-21 0 0,1 0 15,20 0-15,-21 0 0,21 0 0,-20 0 16,20 0-16,-21 0 0,21 0 0,1-21 16,-22 0-16,21 0 0,-21-1 0,22 1 15</inkml:trace>
  <inkml:trace contextRef="#ctx0" brushRef="#br0" timeOffset="66912.47">22796 6456 0,'0'0'0,"0"-21"0,0 0 16,-42 21-1,21 0-15,0 0 0,0 0 0,-1 21 16,1 0-16,0 0 0,-21-21 16,21 42-16,-1-20 0,1-1 0,0 0 15,0 0-15,0 0 0,0 0 0,21 1 16,0-1-16,0 0 0,0 0 0,0 0 15,0 0-15,0 1 0,0-1 16,21-21-16,0 0 16,0 0-16,0 0 0,0 0 15,1 0-15,-1 0 0,0-21 16,0 21-16,0-22 0,0 1 0,1 0 0,-1 0 16,0 0-16,0 0 0,-21-22 15,0 22-15,21 0 0,-21 0 0,21 0 16,-21-1-16,0 44 31,0-1-31,0 0 16,0 0-16,0 0 0,0 0 15,0 1-15,0-1 0,0 0 0,0 0 16,0 0-16,0 0 0,22-21 16,-1 22-16,-21-1 0,21-21 0,0 0 15,0 21-15,0-21 0,1 0 16,-1 0-16,0 0 0,0 0 0,0 0 15,0 0-15,1-21 0,-1 0 0,0-1 0,0 1 16,0 0-16,0 0 0,-21-21 16,22 20-16,-22-20 0,21 0 0,0-22 15,-21 22-15,21 0 0,0-1 16,-21-20-16,21 20 0,-21 1 0,22 0 16,-22 21-16,21-22 0,-21 22 0,0-21 15,0 21-15,0 42 31,0 0-31,-21 0 0,-1 0 16,22 22-16,-21-22 0,21 21 0,0 0 16,-21 1-16,0-1 0,21 0 15,-21 1-15,21-1 0,0 0 0,0 1 0,0-22 16,0 21-16,0-21 0,0 22 16,0-22-16,0 0 0,0 0 15,0 0-15,21 1 0,-21-1 16,21-21-16,0 0 0,0 0 15,1 0-15,-1 0 0,0 0 0,0-21 16,0-1-16,0 22 0,1-21 16,-1 0-16,-21 0 0,21 0 0,0 0 15,0-1-15,0-20 0,-21 21 16,22 0-16,-1 0 0,-21-1 16,21 1-16,-21 0 0,0 0 0,0 42 31,0 0-31,0 0 15,0 1-15,0-1 0,0 0 0,-21 0 16,21 0-16,0 0 0,-21 1 16,21-1-16,0 0 0,0 0 0,0 0 15,0 0-15,0 1 0,21-1 16,0-21-16,0 0 16,0 0-16,0 0 0,1 0 15,-1 0-15,0 0 0,21-21 0,-21-1 16,1 22-16,-1-21 15,0 0-15,0 0 0,0 0 0,0 0 16,1-1-16,-22 1 0,21 0 16,-21 42 15,0 0-31,-21 1 0,21-1 16,0 0-16,0 0 15,0 0-15,0 0 0,0 1 0,0-1 16,0 0-16,0 0 15,21-21-15,0 0 16,0 0-16,0 0 16,0 0-16,-21-21 15,0 0 1,0 0-16,0-1 0,0 1 16,0 0-16,0 0 0,0 0 0,0 0 15,-21-1-15,0 22 0,0-21 0,21 0 16,-21 21-16,0 0 0,21-21 0,-22 21 15,22-21 17,22 21-32,-1 0 0,0 0 15,21 0-15,-21-21 0,1 21 0,20 0 16,-21 0-16,21 0 0,-20 0 0,20 0 16,-21 0-16,0 0 0,0 0 15,1 0-15,-1 0 0,0 21 16,-21 0-16,0 0 0,0 0 0,0 0 15,0 1-15,0-1 0,0 0 0,0 0 16,0 0-16,-21 0 0,21 1 16,-21-1-16,21 0 0,-22-21 0,22 21 15,0 0-15,-21-21 0,21 21 16,-21-21-16,21-21 47,0 0-32,0 0-15,21 0 16,0 0-16,1-22 0,-1 22 0,0 0 16,0-21-16,21 20 0,-20-20 0,20 21 15,0 0-15,-21-22 0,22 43 16,-22-21-16,0 0 0,0 21 0,0 0 16,-21 21-16,0 0 15,0 1-15,0-1 0,0 21 0,0-21 16,0 0-16,0 22 0,0-22 0,-21 0 15,0 0-15,21 0 0,0 1 16,0-1-16,-21 0 0,0 0 16,0-21-16,21 21 15,-22-21 1,1 0-16,21-21 16,-21 0-16,0 0 15</inkml:trace>
  <inkml:trace contextRef="#ctx0" brushRef="#br0" timeOffset="67111.35">24299 6075 0,'0'0'0,"-21"-21"15</inkml:trace>
  <inkml:trace contextRef="#ctx0" brushRef="#br0" timeOffset="67311.24">23156 6223 0,'0'0'0,"-21"0"0,42 0 15,0 0 1,22 0-16,-22 0 0,21 0 0,22 0 16,-22 0-16,0 0 0,1 21 0,20-21 15,-20 0-15,-1 0 0,0 0 0,1 0 16,-22 0-16,0 0 0,0 0 0</inkml:trace>
  <inkml:trace contextRef="#ctx0" brushRef="#br0" timeOffset="68815.8">1905 8573 0,'0'0'0,"21"0"0,-21-22 0,21 22 15,-21-21-15,0 0 0,0 0 16,0 0 0,0 42 15,0 0-16,0 0-15,0 0 0,0 22 0,0-22 16,0 21-16,0 1 16,0-22-16,0 21 0,0-21 0,0 22 15,0-22-15,0 21 0,0-21 0,0 0 16,0 1-16,21-22 31,1 0-31,-22-22 0,21 1 16,0 0-16,0 0 0,-21 0 15,21 0-15,0-1 0,1 1 0,-22 0 16,21 0-16,0 0 0,-21 0 0,0-1 16,0 1-16,21 0 0,-21 0 15,0 42 1,0 0 0,0 0-16,0 1 15,0-1-15,0 0 0,0 21 0,0-21 16,0 1-16,21 20 0,-21-21 15,21 0-15,-21 0 0,22 1 0,-1-1 16,0-21-16,21 0 0,-21 21 0,22-21 16,-22 0-16,21 0 0,1 0 15,-1 0-15,0-21 0,-21 0 0,22-1 16,-1 1-16,-21 0 0,22 0 0,-22 0 16,0 0-16,0-22 0,0 22 15,-21 0-15,0-21 0,0-1 0,0 22 16,0-21-16,-21 21 0,0-22 15,0 22-15,0-21 0,-1 21 0,1-1 16,0 1-16,0 21 0,0 0 16,0 0-16,-1 0 0,1 0 0,0 21 15,0-21-15,0 22 0,0-1 0,-1 0 16,1 0-16,21 0 0,-21 0 16,21 1-16,0-1 0,0 0 15,21-21-15,22 0 16,-22 0-16,21 0 0,0 0 0,1 0 15</inkml:trace>
  <inkml:trace contextRef="#ctx0" brushRef="#br0" timeOffset="69499.41">3365 8149 0,'0'0'0,"-21"0"0,0 0 16,0 0-16,0 0 0,0 21 15,-1 1-15,22-1 0,-21 0 0,21 21 16,-21-21-16,21 22 0,0-1 0,0 0 16,0-20-16,0 20 0,0 0 15,-21 1-15,21-1 0,-21 0 0,21 1 16,0-1-16,0-21 0,-21 21 16,21-20-16,-22-1 0,22 21 0,-21-21 15,21 0-15,0-42 31,0 0-15,0 0-16,0-21 16,0 20-16,21 1 0,-21 0 0,22-21 15,-1 21-15,-21-1 0,21-20 0,0 21 16,0 0-16,0 21 0,1-21 16,-1 21-16,0-22 0,0 22 15,0 0-15,0 0 0,1 22 0,-1-1 16,0 0-16,-21 0 0,0 0 15,0 0-15,21 1 0,-21-1 16,0 0-16,0 0 0,0 0 0,0 0 16,21 1-16,-21-1 0,0 0 0,0 0 15,21-21-15,1 21 16,-1-21-16,0 0 16,0 0-16,0 0 0,0 0 0,1-21 15,-1 21-15,0-21 0,0 0 0,0 0 16,0 21-16,1-22 0,-22 1 15,21 0-15,-21 0 0,21 0 0,-21 0 16,0-1-16,0 1 0,0 0 16,-21 42 15,21 0-31,-21-21 0,21 22 16,-22-1-16,22 0 0,0 0 0,0 0 15,-21 0-15,21 1 0,-21-22 0,21 21 16,0 0-16,0 0 15,0-42 32,0 0-47</inkml:trace>
  <inkml:trace contextRef="#ctx0" brushRef="#br0" timeOffset="69659.32">3810 8467 0,'0'0'0,"-21"0"32,21 21-1,0 0-15,21-21-16,0 0 0,0 0 15</inkml:trace>
  <inkml:trace contextRef="#ctx0" brushRef="#br0" timeOffset="69956.31">4360 8509 0,'0'0'0,"0"-21"16,-21 21-1,0 0-15,0 0 0,0 0 16,-1 0-16,1 0 0,0 0 0,0 21 15,0 0-15,0 0 0,21 1 16,-22-1-16,1 0 0,0 0 0,21 21 0,0-20 16,-21 20-16,21-21 15,0 21-15,0-20 0,0-1 0,0 0 16,0 0-16,0 0 0,21 0 0,0 1 16,0-22-16,1 0 0,-1 0 0,21 0 15,-21 0-15,22 0 0,-22 0 16,0 0-16,21 0 0,-21-22 0,22 1 15,-22 21-15,0-21 0,0 0 0,22 0 16</inkml:trace>
  <inkml:trace contextRef="#ctx0" brushRef="#br0" timeOffset="70415.56">4826 8192 0,'0'0'16,"0"21"-1,-21 0-15,0 21 0,21-21 16,-22 22-16,1-1 0,0-21 0,21 22 16,-21-1-16,0 0 0,0-21 0,21 22 15,-22-1-15,22-21 0,-21 22 16,21-22-16,0 21 0,0-21 0,0 0 16,0 1-16,0-1 0,0 0 15,0-42 16,0 0-15,0-1-16,21 1 0,1 0 0,-22 0 16,21 0-16,0 0 0,0-1 0,21 1 15,-20 0-15,-1 0 0,0 0 16,0 0-16,0 21 0,0 0 0,1 0 16,20 0-16,-21 0 0,0 21 15,-21 0-15,0 0 16,0 0-16,0 0 0,0 1 0,0-1 15,0 21-15,0-21 0,0 0 16,0 1-16,0-1 16,0 0-16,-21 0 0,0-21 15,21 21-15,0-42 32,0 0-17,21 21-15</inkml:trace>
  <inkml:trace contextRef="#ctx0" brushRef="#br0" timeOffset="71616.63">6498 8361 0,'0'0'15,"0"-21"-15,0 0 0,0-1 16,0 1-16,0 0 0,0 0 0,-21 0 16,0 21-16,0 0 0,-1 0 15,1 0-15,-21 0 0,21 21 0,0 0 16,-1 0-16,-20 0 0,21 22 16,-21-22-16,20 21 0,1 1 0,-21-1 15,21-21-15,0 21 0,-1 1 0,22-22 16,0 21-16,0-21 0,0 22 15,0-22-15,0 0 0,0 21 0,0-20 16,22-1-16,-1 0 0,0 0 16,21-21-16,-21 21 0,22-21 0,-1 0 15,0 0-15,1 0 0,-1 0 0,0 0 16,-20 0-16,20 0 0,0-21 0,1 21 16,-22-21-16,21 0 0,0 0 0,-20-1 15,-1 1-15,0 0 0,0 0 16,0-21-16,0 20 0,-21 1 0,0 0 15,0-21-15,0 21 0,0-1 0,0 1 16,0 0-16,-21 21 0,0 0 16,0 0-16,0 0 0,0 0 0,-1 0 15,1 0-15,0 0 16,0 21-16,0 0 0,0 1 0,-22-1 16,22 0-16,0 0 0,21 0 0,-21 0 15,0 1-15,21-1 0,-22 0 0,22 0 16,0 0-16,0 0 0,0 1 15,22-22-15,-1 21 16,0-21-16,0 0 0,0 0 0,22 0 16,-22 0-16,0 0 0,0-21 0,21 21 15,-20-22-15,-1 22 0,0-21 0,0 0 16,0 0-16,0 21 0,-21-21 16,0 0-16,22-1 0,-22 1 15,0 0-15,0 0 0,0 0 0,-22 42 47,22 0-47,-21 0 0,21 0 16,0 1-16,0-1 0,0 0 15,0 0-15,0 0 0,0 0 0,0 1 16,21-1-16,1-21 0,-1 21 0,0-21 16,0 0-16,0 0 0,22 0 0,-22 0 15,0 0-15,0 0 0,0 0 16,22 0-16,-22 0 0,-21-21 15,21 0-15,0 21 0,0-22 0,-21 1 16,0 0-16,21 0 0,-21 0 0,22 0 16,-22-1-16,0 1 0,0 0 0,0 0 15,-22 42 17,22 0-17,0 0-15,-21 1 0,0-1 16,21 0-16,0 0 0,0 0 0,-21 0 15,21 1-15,0-1 16,0-42 31,0-1-31,0 1-16,0 0 0,0 0 0,0 0 15,0 0-15,21-1 0,0 1 16,0 0-16,1 0 0,-1 0 0,0-22 15,0 22-15,21 21 0,-20-21 0,-1 0 16,21 21-16,-21 0 0,22 0 0,-22 0 16,0 21-16,0 0 0,0 0 0,-21 1 15,0-1-15,21 0 0,-21 21 16,0-21-16,0 22 0,0-22 16,0 21-16,0-21 0,0 1 0,0-1 15,0 0-15,0 0 0,-21 0 0,21 0 16,0 1-16,21-22 47,1 0-47,-1-22 0,0 22 0,0-21 15</inkml:trace>
  <inkml:trace contextRef="#ctx0" brushRef="#br0" timeOffset="72324.22">8890 8869 0,'21'0'16,"0"0"0,-21-21-16,21 0 0,1-1 15,-1 1-15,0 0 0,0 0 0,0 0 16,0 0-16,22-1 0,-22-20 16,21 21-16,-21-21 0,22 20 0,-22-20 15,0 21-15,0-21 0,0-1 16,1 22-16,-1-21 0,-21 21 0,0-1 15,0 1-15,-21 21 16,-1 0-16,1 21 0,-21-21 16,21 22-16,-22 20 0,22-21 15,0 0-15,0 22 0,21-22 0,0 21 16,0-21-16,0 0 0,0 22 0,21-22 16,0 0-16,0 0 0,22 0 0,-22 1 15,0-1-15,0 0 0,0-21 16,1 21-16,-1 0 0,0-21 0,0 21 0,-21 1 31,-21-22-15,0 0-16,0 0 0,-1 0 0,1 0 15,0 0-15,0 0 0,0 0 0,0 0 16,-1 0-16,1 0 0,0 0 0,21-22 16,-21 22-16,21-21 15,0 0-15,21 0 16,0 0-16,0 21 0,1-21 15,-1-1-15,0 1 0</inkml:trace>
  <inkml:trace contextRef="#ctx0" brushRef="#br0" timeOffset="72591.23">9821 8255 0,'0'0'0,"21"-21"0,-21 0 15,0 0-15,-21 42 31,21 0-31,-21 0 0,21 0 16,0 22-16,0-22 0,-21 21 16,0 0-16,21 1 0,-21-22 0,-1 21 15,22 1-15,-21-22 0,0 21 0,0-21 16,21 0-16,-21 22 0,0-22 0,21 0 16,-22 0-16,22 0 0,0 1 15,0-1-15,22-21 16,-1 0-1,0 0-15,0-21 0,0-1 16,0 1-16,22 0 0,-22 0 0</inkml:trace>
  <inkml:trace contextRef="#ctx0" brushRef="#br0" timeOffset="72955.03">10033 8530 0,'0'-21'0,"21"21"16,-42 0 15,0 21-31,0 0 0,-1 1 15,1-1-15,0 0 0,0 0 16,0 0-16,21 0 0,0 22 0,0-22 16,-21 0-16,21 0 0,0 0 0,0 1 15,0-1-15,21 0 16,0 0-16,0-21 0,0 0 16,22 0-16,-22 0 0,0 0 0,0 0 15,21 0-15,-20-21 0,-1 0 0,0 0 16,0-1-16,0 1 0,0 0 0,-21 0 15,0 0-15,0 0 0,0-1 0,0 1 16,0 0-16,0 0 0,-21 0 16,21 0-16,-21-1 0,-21 22 0,21 0 15,-1 0-15,1 0 0,0 0 16,0 0-16,0 0 0,0 0 0,-1 22 16,1-22-16,21 21 0,0 0 15,0 0-15,0 0 0,21-21 16,1 21-16,-1-21 15,0 0-15,0 0 0,21 0 0</inkml:trace>
  <inkml:trace contextRef="#ctx0" brushRef="#br0" timeOffset="73341.81">10393 8615 0,'0'0'0,"0"-21"0,21 0 15,0-1-15,0 22 16,0-21-16,1 21 0,-1 0 15,0 0-15,0 0 0,0 0 16,0 21-16,1-21 0,20 22 0,-21-1 16,0 0-16,0 0 0,1 0 0,-22 22 15,0-22-15,0 0 0,0 0 0,0 21 16,0-20-16,0-1 0,-22 0 0,1 0 16,0 0-16,0 0 0,0-21 15,0 0-15,-1 0 16,22-21-1,0 0 1,0 0-16,0 0 16,0 0-16,22-1 0,-1 1 0,-21-21 15,21 21-15,0 0 0,-21-1 0,21 1 16,0 0-16,1 0 0,-22 0 16,21 0-16,0 21 0,-21-22 0,21 22 0,0 0 15,0 0-15,1 0 16,-1 0-1</inkml:trace>
  <inkml:trace contextRef="#ctx0" brushRef="#br0" timeOffset="73700.61">11112 8678 0,'22'0'0,"-44"0"0,65 0 0,-22 0 15,0 0-15,0 0 0,-21-21 16,21 21-16,1 0 0,-1-21 0,0 0 16,0 21-16,-21-21 0,21 0 15,-21-1-15,0 1 16,0 0-16,-21 21 16,0 0-16,0 0 15,0 0-15,-1 0 0,1 21 16,-21-21-16,21 21 0,0 1 0,-1-1 15,1 0-15,21 0 0,-21 21 0,21-20 16,-21-1-16,21 0 0,0 0 0,0 0 16,0 0-16,0 1 0,0-1 0,21 0 15,0-21-15,0 21 0,22-21 0,-22 0 16,0 0-16,0 0 0,22 0 0,-22 0 16,0 0-16,21 0 0,-21 0 15,1 0-15,-1-21 0,0 21 0,0-21 16,-21 0-16,0-1 0,21 1 15,-21 0-15,0 0 0,0 0 0</inkml:trace>
  <inkml:trace contextRef="#ctx0" brushRef="#br0" timeOffset="73963.75">9715 8340 0,'-42'0'0,"84"0"0,-105 0 0,42 0 0,42 0 31,0 0-31,21-21 0,1 21 0,-1 0 16,22 0-16,-22-22 0,21 22 16,1 0-16,-1-21 0,1 21 15,-1 0-15,1 0 0,-22 0 0,1-21 16,-1 21-16,-21 0 0,0 0 0,0 0 15,1 0-15,-22-21 16</inkml:trace>
  <inkml:trace contextRef="#ctx0" brushRef="#br0" timeOffset="74687.86">12763 8848 0,'0'0'15,"0"21"-15,0 0 16,-21-21-1,21-21-15,0 0 16,0 0-16,21 21 16,1-22-16,-1 1 0,0 0 15,0 0-15,0 0 0,22-22 0,-22 22 16,21 0-16,-21-21 0,22 21 0,-1-22 16,0 22-16,1-21 0,-22-1 0,21 1 15,0 0-15,-20 21 0,-1-22 0,0 1 16,0 21-16,-21 0 0,0-1 0,-21 22 15,-21 0-15,20 0 16,-20 0-16,0 0 0,-1 22 0,22-1 16,-21 0-16,21 0 0,0 0 0,-1 22 15,22-22-15,0 0 0,0 21 0,0-21 16,0 1-16,22-1 0,-1 21 0,0-21 16,0 0-16,0 1 0,0-1 15,1 0-15,-1 0 0,0 0 0,0-21 16,-21 21-16,0 1 0,0-1 15,0 0-15,0 0 16,-21-21-16,0 0 0,0 0 0,-1 0 16,1 0-16,0 0 0,0 0 0,0 0 15,0 0-15,-1 0 16,22-21 0,0 0-16,22 21 15,-1-21-15,0 21 16,21-22-16,-21 22 0,22-21 0,-22 0 15</inkml:trace>
  <inkml:trace contextRef="#ctx0" brushRef="#br0" timeOffset="75087.61">13737 8488 0,'0'0'0,"21"0"0,0-21 0,-21 0 16,-21 21 15,0 0-31,0 21 0,0 0 16,0-21-16,21 21 0,-22 0 0,1 0 15,0 1-15,21-1 0,-21 0 0,21 0 16,-21 21-16,21-20 0,-21-1 0,21 0 16,0 0-16,0 0 0,0 0 15,0 1-15,21-22 0,0 0 0,0 21 16,0-21-16,0 0 0,1 0 0,-1 0 16,21 0-16,-21 0 0,0-21 0,22 21 15,-22-22-15,0 1 0,21 0 0,-20 0 16,-1 0-16,0 0 0,0-1 15,0 1-15,-21 0 0,21 0 0,-21 0 16,0-22-16,0 22 0,0 0 0,-21 0 16,-21 0-16,21 21 0,0 0 0,-22-21 15,22 21-15,-21 0 0,21 0 0,-22 0 16,22 0-16,0 21 0,0 0 16,21 0-16,0 0 0,0 0 15,0 1 1,21-22-16,21 21 0,-21-21 15,1 21-15,20-21 0,-21 0 0,21 0 16,1 0-16,-1 0 0</inkml:trace>
  <inkml:trace contextRef="#ctx0" brushRef="#br0" timeOffset="75744.27">14351 8530 0,'-21'0'46,"21"21"-46,0 1 16,-21-1-16,21 0 0,0 0 16,0 0-16,-22 0 0,22 1 0,0-1 15,0 0-15,-21 0 0,21 0 16,-21-21-16,21 21 16,-21-21-1,0 0 1,21-21-16,0 0 15,0 0-15,0 0 0,0 0 16,0-1-16,21 1 0,0 0 0,0-21 16,0 21-16,1-1 0,-1 1 15,0 0-15,0 0 0,21 0 0,-20 0 16,-1-1-16,21 22 0,-21 0 0,0 0 16,22 0-16,-22 0 0,0 0 0,0 22 15,-21-1-15,21 0 0,1-21 0,-22 21 16,0 0-16,0 22 0,0-22 0,0 0 15,0 0-15,0 0 16,0 0-16,0 1 0,0-1 0,-22-21 16,1 21-16,21 0 0,-21-21 15,0 0-15,0 0 0,21-21 32,0 0-17,0 0-15,0-1 0,21 1 16,0 0-16,0 0 0,0 0 0,1 0 15,-1-1-15,0 1 0,0 0 0,21 21 16,-20-21-16,-1 0 0,21 21 0,-21 0 16,0 0-16,1 0 0,-1 0 15,0 0-15,0 0 0,-21 21 0,0 0 16,0 0-16,0 0 0,0 1 0,0-1 16,0 0-16,-21 0 0,21 0 15,-21 0-15,21 1 0,-21-22 16,21 21-16,0 0 0,-22-21 0,22 21 15,22-21 1,-1 0 0,0 0-16,0 0 0,0-21 15,0 21-15,1-21 0</inkml:trace>
  <inkml:trace contextRef="#ctx0" brushRef="#br0" timeOffset="76048.27">15367 8551 0,'0'0'0,"21"-21"0,-21 0 16,21 21-16,0-21 15,-21 0-15,22 21 0,-22-21 16,0-1-16,0 1 16,0 0-16,-22 21 15,1 0-15,0 0 0,-21 21 16,21 0-16,-1 1 0,-20-22 0,21 21 15,0 0-15,0 0 0,-1 0 0,22 0 16,0 1-16,0-1 0,0 0 16,0 0-16,0 0 15,0 0-15,22-21 0,-1 0 0,0 0 16,0 0-16,0 0 0,0 0 16,1 0-16,-1 0 0,0 0 15,0 0-15,0 0 0,-21-21 16</inkml:trace>
  <inkml:trace contextRef="#ctx0" brushRef="#br0" timeOffset="76681.02">16658 8170 0,'0'0'16,"42"-63"0,-42 42-16,22 21 15,-1 0 1,0 21-16,0-21 0,-21 42 16,21-21-16,0 1 0,1-1 0,-1 21 15,0-21-15,0 22 0,-21-1 0,21 0 16,-21-21-16,21 22 0,-21-1 0,0-21 15,0 22-15,0-1 0,0 0 16,0-21-16,0 22 0,0-22 0,0 0 16,0 0-16,0 0 0,0 1 15,-21-22 1,21-22-16,0 1 16,0 0-16,0 0 0,0 0 15,0 0-15,0-22 0,0 22 0,0-21 16,21-1-16,1 1 0,-1 0 0,0-1 15,0 1-15,0 0 0,0-22 0,22 22 16,-22 0-16,21-1 0,-21 1 0,1 21 16,20 0-16,-21-1 0,21 1 15,-20 0-15,-1 21 0,0 0 0,0 0 16,0 0-16,0 21 16,-21 0-16,0 1 0,0-1 15,0 0-15,0 0 0,0 0 16,0 0-16</inkml:trace>
  <inkml:trace contextRef="#ctx0" brushRef="#br0" timeOffset="78139.42">17695 8573 0,'0'0'0,"21"0"0,1 0 0,-1 0 15,0 0-15,0 0 16,0 0-16,-21-22 0,21 22 0,1-21 15,-22 0-15,0 0 0,21 0 16,-21 0-16,0-1 0,0 1 16,0 0-16,-21 0 0,-1 0 0,1 0 15,0 21-15,-21 0 16,21 0-16,-1 0 0,-20 0 0,21 0 16,-21 21-16,20-21 0,-20 21 0,21 0 15,-21 0-15,20 0 0,-20 1 0,21 20 16,0-21-16,0 0 0,21 0 15,0 1-15,0-1 0,0 0 0,0 0 16,0 0-16,0 0 0,21-21 0,0 22 16,0-22-16,21 21 0,-20-21 0,-1 0 15,21 0-15,-21 0 0,22 0 0,-22 0 16,0-21-16,0-1 0,0 1 16,0 21-16,1-21 0,-1 0 0,0 0 15,0 0-15,-21-1 0,0 1 0,0 0 16,21 0-16,-21 0 0,0-22 0,0 22 15,0 0-15,0 0 0,0 0 0,0 0 16,0 42 15,0 0-31,0 0 0,0 0 16,0 0-16,0 1 0,0-1 0,-21 0 16,21 0-16,0 0 0,0 0 0,0 1 15,0-1-15,0 0 0,0 0 16,21 0-16,0 0 0,1 1 15,-1-22-15,0 0 0,0 0 0,0 0 0,0 0 16,1 0-16,-1 0 0,0 0 16,21 0-16,-21-22 0,1 22 0,-1-21 15,0 0-15,0 0 0,0 0 0,-21 0 16,21-1-16,1 1 0,-22-21 16,0 21-16,21-22 0,-21 22 0,21-21 15,-21 0-15,0-1 0,0 1 0,21 0 16,-21-1-16,21 1 0,-21 21 0,0-22 15,0 22-15,0 42 32,0 1-32,0-1 0,-21 0 0,0 21 15,21 1-15,0-22 0,0 21 16,-21 0-16,21 1 0,0-1 0,0-21 16,-21 22-16,21-1 0,0-21 0,0 0 15,0 22-15,0-22 0,0 0 0,0 0 16,21 0-16,-21 0 0,21 1 0,0-1 15,0-21-15,0 0 0,1 0 16,-1 0-16,0 0 0,0 0 16,0-21-16,0 21 0,1-22 0,-1 1 15,0 21-15,0-21 0,0 0 0,0 0 16,1 0-16,-1-1 0,-21 1 16,21 0-16,-21 0 0,21 0 15,-21 0-15,0-1 0,0 1 16,0 42 15,0 1-31,0-1 0,0 0 16,0 0-16,0 0 0,0 0 15,0 1-15,0-1 0,0 0 16,0 0-16,0 0 16,0 0-16,21-21 0,0 0 15,1 0-15,-1 0 0,0 0 16,0 0-16,0 0 15,0 0-15,1-21 0,-1 0 16,0 0-16,0 0 0,0 0 16,-21-1-16,21 1 0,-21 0 15,0 0-15,22 21 0,-22-21 0,21 0 16,-21-1-16,0 44 31,0-1-15,0 0-16,0 0 15,0 0-15,0 0 0,0 1 0,0-1 16,0 0-16,21 0 16,0-21-1,0 0-15,-21 21 0,21-21 0,1 0 16,-1 0-16,0 0 0,0 0 16,0 0-16,0 0 0,1 0 0,-1-21 15,0 0-15,21 21 0,-21-21 0,1 0 16,-1-1-16,-21 1 0,21 0 0,0 0 15,0 0-15,-21 0 0,0-1 0,0 1 16,0 0-16,0 0 0,0 0 0,0 0 16,-21 21-1,0 0-15,0 0 0,0 0 16,-1 21-16,1 0 0,21 0 16,0 0-16,-21 0 0,21 1 15,0-1-15,0 0 0,0 0 0,0 0 16,0 0-16,0 1 0,0-1 15,21 0-15,-21 0 16,21-21-16,1 0 16,-1 0-1,0 0 1,-21-21-16,21 0 0</inkml:trace>
  <inkml:trace contextRef="#ctx0" brushRef="#br0" timeOffset="79287.89">20955 8594 0,'21'0'0,"-42"0"0,63-21 0,-21 21 16,1-22-16,-1 1 0,-21 0 0,0 0 15,0 0-15,0 0 0,0-22 16,0 22-16,-21 0 0,-22 0 0,22 0 16,0-1-16,0 1 0,-22 0 15,22 0-15,-21 21 0,21 0 0,-22 0 16,22 0-16,-21 0 0,21 21 0,0 0 16,-1 0-16,-20 1 0,21-1 15,0 0-15,0 0 0,-1 21 0,22-20 16,0 20-16,-21-21 0,21 21 0,0-20 15,0-1-15,0 21 0,0-21 0,0 0 16,0 1-16,21-1 0,1 0 16,-1-21-16,0 0 0,0 0 15,21 0-15,-20 0 0,-1 0 0,21 0 16,-21-21-16,22 0 0,-22 21 0,21-22 16,-21 1-16,0 0 0,1 0 0,20 0 15,-21 0-15,0-1 0,0 1 0,-21 0 16,22 0-16,-22-21 0,21 20 0,-21 1 15,0 0-15,0 0 0,-21 42 47,21 0-47,-22 0 0,22 1 16,0-1-16,0 0 0,0 0 0,0 0 16,0 0-16,0 1 0,0-1 0,0 0 15,0 0-15,22 0 0,-1 0 0,0 1 16,0-22-16,0 21 0,0-21 0,1 0 15,-1 0-15,0 0 0,0 0 0,0 0 16,0 0-16,1 0 0,-1-21 0,0 21 16,0-22-16,0 1 0,0 0 0,1 21 15,-22-21-15,21 0 0,0-22 16,-21 22-16,21 0 0,-21 0 16,0 0-16,0 0 0,0-1 0,0 1 15,0 0-15,0 0 0,-21 42 31,21 0-31,0 0 0,0 1 16,-21-1-16,21 0 0,-21 0 0,21 0 16,0 0-16,0 1 0,0-1 0,0 0 15,-22 0-15,22 0 16,-21 0-16,21-42 47,0 0-32,0 0-15,0 0 0,21 0 16,1-1-16,-1 1 0,0 0 0,0-21 16,0 21-16,43-22 0,-22 22 15,-21 0-15,22 0 0,-22 21 0,21 0 16,-21 0-16,0 0 0,1 0 0,-1 0 16,21 42-16,-42-21 15,0 0-15,0 1 16,0-1-16,0 0 0,0 0 0,0 0 0,0 0 15,0 1-15,0-1 0,-21 0 16,0-21-16,21 21 0,-21-21 16,21 21-1,21-21 1,0 0 0,0-21-16,0 21 0,0-21 0,1 21 15,-1-21-15</inkml:trace>
  <inkml:trace contextRef="#ctx0" brushRef="#br0" timeOffset="79800.61">22288 8382 0,'22'0'0,"-44"0"0,44-21 0,-22 0 15,0 0-15,0-1 16,-22 22-16,1 0 0,0 0 0,0 0 16,0 0-16,0 0 0,-1 0 0,1 0 15,0 0-15,0 22 0,0-1 16,-22 0-16,22 0 0,0 0 0,0 0 15,0 1-15,21-1 0,-21 0 0,21 0 16,0 0-16,0 0 0,0 1 0,0-1 16,0 0-16,0 0 0,21-21 15,0 0-15,0 21 0,0-21 0,0 0 16,1 0-16,-1 0 16,0 0-16,0 0 0,0-21 0,0 21 15,-21-21-15,22 0 0,-1 0 16,0-1-16,0 1 0,-21 0 0,21 0 15,0-21-15,-21 20 0,0-20 0,22 0 16,-1-22-16,0 22 0,-21 0 0,21-22 16,0 22-16,-21-22 0,0 22 0,0 0 15,21 20-15,-21 1 0,0 0 0,-21 42 32,21 0-32,0 22 15,-21-22-15,21 21 0,-21 1 0,21-1 16,0 0-16,0 1 0,0-1 15,0 0-15,0 1 0,0-1 0,0 0 16,0-21-16,0 22 0,21-22 0,-21 0 16,21 0-16,-21 0 0,0 1 0,21-1 15,1 0-15,-1-21 0,0 21 16,0-21-16,0 0 16,0 0-16,1 0 0,-1 0 15,0-21-15,0 0 0,0 21 16</inkml:trace>
  <inkml:trace contextRef="#ctx0" brushRef="#br0" timeOffset="80039.47">23283 8234 0,'0'0'0,"0"21"31,0 0-31,-21-21 0,0 21 0,21 1 16,-21-1-16,21 0 0,-21 0 0,21 0 15,0 0-15,0 1 16,0-1-16,0 0 0,0 0 0,0 0 16,0 0-1,0-42 17,0 0-17,0 0-15</inkml:trace>
  <inkml:trace contextRef="#ctx0" brushRef="#br0" timeOffset="80220.37">23283 8128 0,'0'-21'15,"0"-21"1,0 20-16,-21 22 16,0 0-16,21 22 31,0-1-16,21 0 1,0-21-16,0 0 0,1 0 16</inkml:trace>
  <inkml:trace contextRef="#ctx0" brushRef="#br0" timeOffset="80503.81">23685 7959 0,'22'-21'15,"-44"42"-15,65-64 0,-43 22 0,21 0 16,-21 0-16,0 0 0,0 0 15,21 21-15,-21 21 32,0 0-32,-21 0 0,21 21 0,-21-20 0,21 20 15,-21 0-15,21 1 0,0-1 16,0 21-16,-22-20 0,22-22 16,0 21-16,-21 1 0,21-22 0,0 21 15,0-21-15,0 0 0,0 1 0,0-1 16,0 0-16,0 0 15,21-21-15,1 0 16,-1 0-16,0 0 0,-21-21 16,21 21-16,-21-21 0,21 0 15,-21-1-15,0 1 16</inkml:trace>
  <inkml:trace contextRef="#ctx0" brushRef="#br0" timeOffset="80711.7">23495 8107 0,'21'-21'16,"0"21"-16,22 0 0,-22-21 15,21 21-15,0 0 0,1 0 0,-1-22 16,0 22-16,1 0 0,-1 0 0,0 0 16,1-21-16,-1 21 0,-21 0 15,0 0-15,1 0 0,-1 0 0,-42 0 31,-1 21-31,1 1 0,-21-22 16,0 21-16</inkml:trace>
  <inkml:trace contextRef="#ctx0" brushRef="#br0" timeOffset="81609.74">2709 10012 0,'43'-21'15,"-22"0"-15,0 21 0,-21-22 16,21 1-16,-21 0 0,21 0 16,-21 0-16,0 0 0,0-1 0,0 1 15,0 0-15,0 0 0,-21 21 0,0-21 16,0 0-16,0 21 0,-22 0 15,22 0-15,-21 0 0,21 0 0,-1 21 16,-20 0-16,21 0 0,0 21 0,0-20 16,-22 20-16,22-21 0,0 21 15,21 1-15,-21-22 0,0 21 0,21 1 16,0-22-16,0 21 0,0-21 0,0 22 16,0-22-16,0 0 0,21 0 15,0 0-15,0 0 0,0 1 16,0-22-16,22 21 0,-22-21 0,21 0 15,1 0-15,-1 0 0,0 0 16,1 0-16,-1-21 0,0 21 0,22-22 16,-22 1-16,0 0 0,1 0 0</inkml:trace>
  <inkml:trace contextRef="#ctx0" brushRef="#br0" timeOffset="82407.91">3323 10033 0,'0'0'15,"0"-21"-15,0 0 0,-21 21 0,0-21 16,0 21-16,-1 0 0,1 0 15,0 0-15,0 0 0,0 0 16,0 0-16,-1 21 0,1 0 0,0 0 16,0 0-16,0 0 0,21 1 0,-21-1 15,21 0-15,-22 0 0,22 0 16,0 0-16,0 1 0,0-1 0,0 0 16,0 0-16,0 0 0,22-21 15,-1 0-15,0 0 0,0 0 0,0 0 16,0 0-16,1 0 0,-1-21 15,0 0-15,0 21 0,0-21 0,0 0 16,1 21-16,-1-22 0,-21 1 16,21 0-16,-21 0 0,21 0 0,-21 0 15,0-1-15,0 1 16,0 0-16,0 42 31,0 0-31,-21 1 16,21-1-16,0 0 0,0 0 15,0 0-15,0 0 0,0 1 0,0-1 16,0 0-16,0 0 0,21-21 0,0 21 16,0-21-16,1 21 15,-1-21-15,0 0 0,21 0 0,-21 0 16,1 0-16,20-21 0,-21 21 16,21-21-16,-20 0 0,-1 0 0,21 0 15,-21-1-15,0 1 0,-21 0 0,0 0 16,22 0-16,-22 0 0,0-1 15,0 1-15,0 0 0,0 0 16,-22 21 15,22 21-31,0 0 0,0 0 16,0 1-16,0-1 0,0 0 16,0 0-16,0 0 0,0 0 15,-21-21-15,21 22 16,-21-22-16,21-22 31,0 1-15,0 0-16,0 0 15,0 0-15,0 0 0,21-1 16,0 1-16,1 0 0,-1-21 0,0 21 16,21-1-16,-21 22 0,1-21 0,20 21 15,-21 0-15,0 0 0,0 0 16,1 0-16,-1 21 0,0-21 0,0 22 15,0-1-15,-21 0 0,21 0 16,-21 0-16,0 0 0,0 1 0,0-1 0,0 0 16,0 0-16,0 0 0,-21 0 15,21 1-15,-21-22 0,21 21 16,0 0-16</inkml:trace>
  <inkml:trace contextRef="#ctx0" brushRef="#br0" timeOffset="82917.09">5757 9948 0,'0'0'0,"21"-21"0,1-63 15,-1 62 1,-21-20-16,0 21 0,0 0 0,0 0 16,0-1-16,-21 22 0,-1-21 0,1 21 15,0 0-15,0 0 0,0 0 0,0 0 16,-1 21-16,1 1 0,0-1 16,-21 0-16,42 21 0,-21-21 0,-1 22 15,22-1-15,-21 0 0,21 1 0,0-1 16,0-21-16,0 22 0,0-1 0,0-21 15,0 21-15,0-20 16,0-1-16,21 21 0,1-21 0,-1-21 0,0 21 16,0 1-16,0-22 0,0 0 0,22 0 15,-22 0-15,21 0 0,1-22 16,-1 1-16,-21 21 0,21-21 0,1 0 16,-1 0-16,-21-22 0,22 22 15,-1-21-15,-21 21 0</inkml:trace>
  <inkml:trace contextRef="#ctx0" brushRef="#br0" timeOffset="83379.84">6350 9610 0,'0'0'0,"0"-43"0,0 22 16,0-21-16,0 21 0,-21 21 15,0 0-15,-1 0 0,22 21 16,0 21-16,0-21 16,0 22-16,-21-1 0,21 0 0,0 1 15,0-22-15,0 21 0,0 1 16,0-1-16,0-21 0,0 21 0,0-20 15,0 20-15,-21-21 0,21 0 0,0 0 16,-21 1-16,21-1 0,0 0 16,-21-21-1,0 0 1,21-21 0,0 0-16,0-1 0,0 1 15,0 0-15,0 0 0,21 0 0,0 0 16,0-1-16,-21-20 0,42 21 15,-20 0-15,-1 21 0,0-21 0,21-1 16,-21 22-16,22 0 0,-22 0 16,21 0-16,-21 0 0,22 22 0,-22-1 15,0 0-15,0 0 0,0 0 0,1 0 16,-22 1-16,0-1 0,0 0 16,0 0-16,0 0 0,0 0 0,-22 1 15,1-1-15,21 0 0,-21 0 16,0-21-16,21 21 15,21-42 17,0 0-32,0 21 15,-21-21-15,22 0 0,-1 21 0,21-22 16</inkml:trace>
  <inkml:trace contextRef="#ctx0" brushRef="#br0" timeOffset="83872.08">7133 9885 0,'0'0'16,"0"-42"0,0 20-16,0 1 0,0 0 0,0 0 0,0 0 15,-21 21-15,21-21 0,-21 21 16,0 0-16,-1 0 0,1 0 16,0 0-16,0 0 0,0 21 15,-22 21-15,22-21 0,0 0 0,-21 22 16,21-22-16,-22 21 0,22-21 0,0 22 15,0-22-15,21 21 0,0-21 16,0 1-16,0-1 0,0 0 0,0 0 16,21 0-16,0-21 0,0 0 15,0 0-15,1 0 0,-1 0 0,0 0 16,0 0-16,0 0 0,22-21 0,-22 21 16,0-21-16,0 0 0,0 0 15,0-1-15,1 1 0,-22 0 16,21 0-16,-21-21 0,0 20 0,0 1 15,0 0-15,0 0 0,0 0 16,0 42 15,-21 0-31,21 0 16,0 0-16,0 1 0,0-1 16,0 0-16,0 0 0,0 0 0,0 0 15,0 1-15,21-22 16,0 21-16,0-21 0,0 0 15,0 0-15,1 0 0,-1 0 16,0-21-16,0 21 16,0-22-16,0 1 0,1 0 0,-1 0 15,-21 0-15,21 0 0</inkml:trace>
  <inkml:trace contextRef="#ctx0" brushRef="#br0" timeOffset="84303.33">7408 9843 0,'-21'63'0,"42"-126"0,-21 41 15,0 44 16,-21-1-31,21 0 0,0 0 16,0 0-16,0 0 0,0 1 16,-21-1-16,21 0 0,0 0 0,0 0 15,-21 0-15,21 1 0,0-1 16,0 0-16,0-42 62,0 0-62,0-1 0,0 1 16,0 0-16,0 0 0,0 0 0,0 0 16,21-1-16,-21 1 0,21-21 0,0 21 15,0 0-15,1-1 0,-1 1 0,0 0 16,0 0-16,21 0 0,-20 21 16,20 0-16,0 0 0,-21 0 0,22 21 15,-22 0-15,21 0 0,-21 0 0,1 22 16,-22-22-16,0 21 0,21-21 15,-21 1-15,0 20 0,0-21 0,0 0 16,0 0-16,0 1 0,0-1 0,-21-21 16,21 21-16,0 0 0,-22-21 15,1 0-15,21 21 16,0-42 15,21 21-31,1-21 0,-1 0 16,21 21-16</inkml:trace>
  <inkml:trace contextRef="#ctx0" brushRef="#br0" timeOffset="84952.26">8445 9885 0,'0'-21'0,"0"-22"16,0 22-16,0 0 15,-21 21-15,0-21 0,0 21 16,0 0-16,0 0 0,-1 0 15,1 21-15,0-21 0,21 21 0,-21 0 16,0 1-16,0-1 0,-1 0 0,22 0 16,0 0-16,-21 0 0,21 1 0,-21-1 15,21 0-15,0 0 0,0 0 16,0 0-16,21-21 16,0 22-16,1-22 15,-1 0-15,0 0 0,0 0 0,0 0 16,0 0-16,1-22 0,-1 1 15,0 21-15,0-21 0,0 0 16,0 0-16,-21 0 0,0-1 16,22 1-16,-22 0 0,0 0 15,0 0-15,0 42 47,0 0-47,-22 0 0,1 0 16,21 1-16,0 20 0,0-21 15,-21 0-15,21 0 0,-21 22 16,21-1-16,0-21 0,0 22 0,0-1 16,-21 0-16,21 22 0,0-22 0,0 22 15,0-22-15,0 21 0,0-20 0,0 20 16,0-20-16,0 20 0,0-21 0,0 1 16,0-1-16,0 0 0,0 1 0,-21-1 15,21 0-15,-22-20 0,22-1 0,-21 0 16,0 0-16,0 0 0,0-21 0,0 0 15,-22 0-15,22 0 0,-21 0 16,21 0-16,-22-21 0,1 0 0,0 0 16,20 0-16,-20-1 0,0 1 15,21 0-15,-22 0 0,22 0 0,0 0 16,0-1-16,0 22 0,21-21 0,0 0 16,0 0-16,-22 0 0,22 0 0,0-1 15,0 1-15,0 0 0,22 0 0,-1 0 16,0 0-16,21-1 0,-21-20 0,22 21 15,-1-21-15,-21-1 0,22 1 0</inkml:trace>
  <inkml:trace contextRef="#ctx0" brushRef="#br0" timeOffset="85325.05">8551 10075 0,'0'0'0,"0"-21"0,21 21 15,1-21 1,-1 21-16,0 0 0,0-21 0,0 21 16,0-21-16,1 21 0,-1-21 0,0 21 15,0-22-15,0 1 0,0 0 16,-21 0-16,0 0 16,0 0-16,0-1 0,0 1 15,-21 21-15,0 0 0,0 0 16,0 0-16,0 0 0,-1 0 0,1 21 15,0 1-15,0-1 0,0 0 16,21 0-16,0 0 0,0 0 16,0 1-16,0-1 0,0 0 0,0 0 15,0 0-15,0 0 0,21 1 16,0-1-16,0-21 0,0 0 0,1 21 16,-1-21-16,0 0 0,0 0 0,0 0 15,0 0-15,1 0 0,-1 0 0,0 0 16,0 0-16,-21-21 15,21 21-15,-21-21 0</inkml:trace>
  <inkml:trace contextRef="#ctx0" brushRef="#br0" timeOffset="86161.14">10604 10012 0,'0'-21'0,"0"42"0,0-63 0,0 20 0,0 1 15,0 0-15,0 42 47,0 0-47,0 1 0,0-1 0,0 0 16,0 21-16,0-21 0,0 1 0,0-1 15,0 21-15,0-21 0,0 0 0,0 1 16,0-1-16,-21 0 0,21 0 16,0 0-16,-21 0 0,21 1 15,-21-22 17,21-22-17,0 1-15,0 0 0,0 0 16,0 0-16,0 0 0,0-1 0,0 1 15,21 0-15,-21 0 0,21-21 0,0 20 16,1 1-16,-1 0 0,21 0 0,-21-21 16,22 42-16,-22-22 0,21 1 15,-21 21-15,22 0 0,-22 0 0,21 0 16,-21 21-16,0 1 0,1-22 0,-1 21 16,0 0-16,-21 0 0,0 21 15,0-20-15,0-1 0,0 0 0,0 0 16,0 0-16,-21 0 0,0 1 0,-1-1 15,22 0-15,0 0 0,-21-21 16,21 21-16,-21 0 0,0 1 16,21-44 31,21 22-47,-21-21 15</inkml:trace>
  <inkml:trace contextRef="#ctx0" brushRef="#br0" timeOffset="87093.61">12128 10012 0,'0'-21'0,"0"0"16,0-1-16,0 1 16,22 21-16,-1-21 0,0 0 15,0 21-15,-21-21 0,21 0 0,22 21 16,-22-22-16,0 22 0,0 0 15,0 0-15,0 0 0,1 0 0,-1 0 0,0 0 16,0 0-16,0 22 0,0-1 16,1 0-16,-1 0 0,0 0 0,-21 22 15,0-22-15,21 0 0,-21 21 0,0-21 16,0 1-16,0-1 0,0 0 0,0 0 16,0 0-16,0 0 0,0 1 15,-21-1-15,0-21 16,0 0-1,21-21 1,0-1 0,0 1-16,0 0 0,0 0 15,0 0-15,21 0 0,0-1 0,-21 1 16,21 0-16,0 0 0,22-21 0,-22 20 16,0 1-16,21-21 0,-21 21 0,22 0 15,-22 21-15,21-22 0,-21 22 0,1 0 16,20 0-16,-21 0 0,-21 22 15,21-1-15,0 0 0,-21 0 0,0 0 16,0 0-16,0 1 0,0-1 0,0 0 16,0 0-16,0 21 0,0-20 0,0-1 15,0 0-15,0 0 0,-21-21 16,21 21-16,-21-21 16,21 21-16,21-21 31,0 0-31,1 0 15,-1 0-15,0-21 0,0 21 16,0-21-16,0 21 0,1-21 0</inkml:trace>
  <inkml:trace contextRef="#ctx0" brushRef="#br0" timeOffset="87479.89">13525 9864 0,'0'-21'0,"0"42"0,0-64 0,-21 43 31,0 0-31,0 0 16,0 0-16,0 22 0,-1-1 0,1 0 16,0 0-16,21 0 0,-21 0 0,0 1 15,0-1-15,21 21 0,0-21 0,-22 0 16,22 1-16,0-1 0,0 0 16,0 0-16,0 0 0,0 0 0,22 1 15,-1-22-15,0 21 0,0-21 0,0 0 16,0 21-16,22-21 0,-22 0 15,0 0-15,0 0 0,0 0 0,1 0 16,-1-21-16,21 0 0,-21 21 0,0-22 0,-21 1 16,22 0-16,-1 0 0,-21-21 15,0 20-15,0 1 0,0-21 0,0 0 16,0 20-16,0-20 0,0 21 0,0 0 16,0 0-16,-21-1 0,-1 1 0,1 21 15,-21 0-15,21 0 0,0 0 0,-1 0 16,-20 0-16,21 0 0,0 21 0,0-21 15,-1 22-15,1-1 0,0 0 16,21 0-16,0 0 16</inkml:trace>
  <inkml:trace contextRef="#ctx0" brushRef="#br0" timeOffset="88659.74">15600 9864 0,'0'0'0,"0"-64"16,0 43 0,0 0-16,0 0 0,-21 0 15,-1 21-15,1 0 16,0 0-16,0 21 0,0 0 16,0-21-16,-1 42 0,1-21 0,0 1 15,0-1-15,21 21 0,-21-21 0,0 22 16,21-22-16,-22 21 0,22-21 0,0 22 15,0-22-15,0 0 0,0 0 16,0 0-16,0 0 0,0 1 0,0-1 16,22-21-16,-1 21 0,0-21 15,0 0-15,0 0 0,0 0 0,1 0 16,-1 0-16,0-21 0,0 0 0,0 21 16,22-22-16,-22 1 0,0 0 15,0 21-15,0-21 0,0 0 0,1 0 16,-22-1-16,0 1 0,0 0 0,0 0 15,0-21-15,0 20 0,0 1 0,-22 0 16,1 0-16,0 0 0,0 21 16,0-21-16,0 21 0,-1 0 15,1 0-15,21 21 16,21-21 0,1 21-16,-1-21 0,0 0 15,0 0-15,21 0 0,-20 21 0,20-21 16,0 0-16,1 0 0,-1 0 0,0 0 15,1 0-15,-1 0 16,-21-21-16,21 21 0,1-21 0,-22 0 16,0 21-16,0-22 0,0 22 0,-21-21 15,0 0-15,0 0 0,0 0 16,0 0-16,-21 21 16,0 0-16,21-22 0,-21 22 0,0 0 15,0 0 1,21 22-16,-22-1 15,1 0-15,21 0 0,-21 0 16,0 0-16,21 22 0,-21-22 16,0 0-16,21 21 0,-22-20 0,1 20 15,0 0-15,21-21 0,-21 22 0,0-1 16,21 0-16,0 1 0,-21-1 0,21 0 16,-22 22-16,22-22 0,-21 22 0,21-22 15,0 22-15,0-22 0,0 21 0,0-20 16,0 20-16,0-20 0,-21 20 0,21-21 15,0 22-15,0-22 0,0 22 0,0-22 16,0 0-16,0 22 0,0-22 0,-21-21 16,21 22-16,0-1 0,-21-21 0,0 0 15,21 22-15,-22-22 0,1-21 0,0 21 16,0 0-16,-21-21 0,20 0 0,-20 0 16,0 0-16,-1 0 0,1 0 15,0 0-15,-22-21 0,22 0 16,-22 0-16,22 21 0,0-21 0,-1-1 15,22 1-15,0-21 0,0 21 0,0 0 16,0-1-16,21 1 0,0 0 0,-22 0 16,22 0-16,0 0 0,0-1 0,0 1 15,0 0-15,0 0 0,22 0 0,-1 21 16,-21-21-16,21-1 0,0 1 0,0 0 16,22 0-16,-22 0 0,0 0 0,21-22 15</inkml:trace>
  <inkml:trace contextRef="#ctx0" brushRef="#br0" timeOffset="89332.05">17060 10393 0,'0'0'0,"0"-21"0,0 0 15,0-1-15,21 1 16,1 0-16,-22 0 0,21 0 16,0 0-16,0 21 0,-21-22 15,21 1-15,-21 0 0,21 0 16,-21 0-16,22 0 0,-1-1 0,-21-20 16,21 21-16,-21 0 0,21-22 0,-21 1 15,0 21-15,21-21 0,-21-1 16,0 22-16,0 0 0,0-21 0,0 20 15,0 1-15,0 0 0,-21 21 32,21 21-32,0 22 15,-21-22-15,21 21 0,-21 0 0,21-20 16,-21 20-16,21 0 0,0 1 0,0-1 16,0 0-16,-22-21 0,22 22 15,0-22-15,0 21 0,0-21 16,0 1-16,0-1 0,0 0 0,0 0 15,0 0-15,22 0 0,-1-21 0,0 0 16,0 0-16,0 0 0,0 0 16,1 0-16,-1 0 0,0 0 0,0-21 15,0 21-15,0-21 0,1 0 0,-1 21 16,0-21-16,0 0 0,-21-1 0,0 1 16,21 0-16,-21 0 0,0-21 0,21 20 15,-21 1-15,0 0 16,-21 42 15,21 0-15,-21-21-16,21 22 0,0-1 0,0 0 15,0 0-15,-21 0 16,21 0-16,-21-21 0,21 22 16,0-44 46</inkml:trace>
  <inkml:trace contextRef="#ctx0" brushRef="#br0" timeOffset="89540.96">17568 9906 0,'0'-21'16,"0"0"-1,-21 21 64,0 0-64,0 0-15</inkml:trace>
  <inkml:trace contextRef="#ctx0" brushRef="#br0" timeOffset="89741.85">16700 10012 0,'0'0'0,"-21"0"16,21 21 0,21-21-1,1 0-15,-1 0 16,0 0-16,0 0 0,0 0 0,0 0 15,22 0-15,-22 0 0,0 0 0,0 0 16,0 0-16,22 0 0,-22 0 16,0 0-16,0 0 0,0 0 0,1 0 15,-1 0-15</inkml:trace>
  <inkml:trace contextRef="#ctx0" brushRef="#br0" timeOffset="90492.51">17695 10033 0,'0'21'31,"-21"0"-15,21 1-16,0-1 15,-21-21-15,21 21 0,0 0 0,0 0 16,0 0-16,0 1 15,-21-1-15,0 0 0,21 0 16,0 0-16,-22-21 16,22 21-16,-21-21 15,21-21 17,0 0-17,0 0-15,0 0 16,0 0-16,0-1 0,0 1 0,21 21 15,1-21-15,-1 0 0,-21 0 0,21 0 16,0-1-16,0 1 0,0 0 0,1 0 16,-1 21-16,0 0 0,0-21 0,0 21 15,0 0-15,1 0 0,-1 0 0,-21 21 16,21-21-16,0 21 0,-21 0 0,0 0 16,0 1-16,21-1 0,-21 0 0,0 0 15,0 0-15,0 0 0,0 1 16,0-1-16,0 0 15,-21-21-15,21 21 16,0 0-16,-21-21 16,21-21 15,0 0-31,0 0 0,0 0 16,0-1-16,21 22 0,0-21 15,-21 0-15,21 0 0,1 0 0,-1 0 16,0 21-16,0-22 0,21 1 15,-20 0-15,20 21 0,-21 0 0,0 0 0,22 0 16,-22 0-16,0 0 0,0 0 0,0 0 16,0 21-16,1 0 15,-22 1-15,0-1 0,0 0 16,0 0-16,0 0 0,0 0 16,0 1-16,0-1 0,-22 0 15,22 0-15,-21-21 0,0 21 0,0 0 16,0-21-1,42-21 32</inkml:trace>
  <inkml:trace contextRef="#ctx0" brushRef="#br0" timeOffset="90871.39">18478 10202 0,'22'0'16,"-1"0"0,0 0-16,0-21 15,0 21-15,0-21 16,1 21-16,-22-21 0,21 0 16,0 0-16,0-1 15,-21 1-15,0 0 0,0 0 16,-21 21 15,0 0-31,0 0 16,-1 21-16,22 0 0,-21-21 15,0 21-15,0 1 0,21-1 0,0 0 16,0 0-16,-21 0 0,21 0 16,-21 1-16,21-1 0,0 0 0,0 0 15,0 0-15,0 0 16,21-21-16,0 0 0,-21 22 15,21-22-15,0 0 0,0 0 16,1 0-16,-1 0 0,0 0 16,0-22-16,0 22 15,0-21-15,-21 0 0,22 21 0</inkml:trace>
  <inkml:trace contextRef="#ctx0" brushRef="#br0" timeOffset="91263.17">19156 10054 0,'0'0'0,"0"-21"0,21 21 0,-21-21 16,21 21-16,-21-21 16,-21 21-1,0 0-15,0 0 0,-1 0 16,1 0-16,0 21 0,0-21 0,0 21 16,0-21-16,-1 21 0,22 0 15,-21-21-15,21 22 0,-21-22 0,21 21 16,0 0-16,0 0 15,21 0 1,0-21-16,1 0 0,-1 0 0,-21 21 16,21-21-16,0 0 0,0 0 0,0 22 15,1-22-15,-1 21 0,0-21 16,-21 21-16,0 0 16,-21-21 15,0 0-31,-1 0 0,1 0 15,0 0-15,0 0 16,0 0-16,0 0 16,-1 0-16,1 0 15,0 0-15,21-21 0,-21 21 16,0 0-16,21-21 0</inkml:trace>
  <inkml:trace contextRef="#ctx0" brushRef="#br0" timeOffset="93504.24">20532 10287 0,'0'0'0,"0"-21"0,21 0 0,0 0 15,0 21-15,-21-22 0,0 1 16,21 0-16,0 21 0,-21-21 0,0 0 16,0 0-16,0-1 0,0 1 0,0 0 15,0 0-15,0 0 0,0 0 0,0-1 16,-21 22-16,-21-21 0,21 0 0,0 21 15,-22 0-15,22 0 0,-21 0 16,21 0-16,-22 0 0,1 21 16,21-21-16,-22 21 0,22 22 0,0-22 15,-21 0-15,21 21 0,-1-20 0,1 20 16,0-21-16,0 21 0,0 1 0,21-22 16,-21 21-16,21-21 0,0 1 0,0 20 15,0-21-15,0 0 0,21-21 0,0 21 16,0-21-16,0 0 0,22 0 0,-22 0 15,21 0-15,0 0 0,-20-21 0,20 0 16,0 0-16,1 0 0,-1 0 16,0-1-16,1 1 0,-1 0 15,-21-21-15,21 21 0,-20-22 0,20 1 16,-21 21-16,0-22 0,0 1 0,1 0 16,-1-22-16,0 22 0,0 0 0,0-22 15,-21 22-15,0-1 0,0 1 0,0 0 16,0 21-16,0-1 0,0 1 0,-21 42 31,0 22-31,21-22 16,0 21-16,-21 1 0,0-1 0,21 0 15,-22 1-15,22-1 0,0 0 0,0 1 16,0-1-16,0 0 0,0-21 0,0 22 16,0-22-16,0 21 0,0-21 0,0 1 15,0-1-15,0 0 0,22 0 16,-1 0-16,0-21 0,0 0 15,0 0-15,0 0 0,1 0 0,-1 0 16,0 0-16,0 0 0,0-21 16,0 21-16,-21-21 0,22 0 0,-1 0 15,0-1-15,0 1 0,-21 0 0,0 0 16,0 0-16,21 0 0,-21-1 0,0 1 16,0 0-16,0 0 0,0 0 15,0 42 16,0 0-31,-21 0 0,21 0 16,0 1-16,0-1 0,0 0 16,0 0-16,0 0 0,0 0 0,0 1 15,0-1-15,0 0 16,21-21-16,0 0 16,1 0-16,-1 0 0,0 0 15,0 0-15,0 0 0,0-21 16,1 0-16,-1-1 15,0 1-15,0 0 0,0 0 16,-21 0-16,0 0 0,21-1 16,-21 1-16,22 0 0,-22 0 0,0 0 15,0 0-15,0-1 16,0 44 15,0-1-31,0 0 0,0 0 16,-22 0-16,22 0 0,0 1 0,-21-1 15,21 0-15,0 0 0,0 0 0,0 0 16,0 1-16,0-1 0,0 0 16,0 0-16,21-21 15,1 0-15,-1 0 16,0 0-16,0 0 0,0 0 16,0 0-16,1 0 0,-1-21 15,0 0-15,0 21 0,0-21 0,0-1 16,1 1-16,-1 0 0,-21 0 15,21 0-15,-21-22 0,21 22 0,-21 0 16,0 0-16,0 0 0,-21 21 16,0-21-16,0 21 15,-1 0-15,22 21 16,0 0-16,0 0 16,0 0-16,22 0 15,-22 1-15,0-1 0,21 0 16,-21 0-16,21-21 0,-21 21 15,0 0-15,0 1 0,0-1 16,0 0-16,0 0 31,21-21-31,0 0 16,0 0-16,1 0 0,-1 0 16,0 0-16,0 0 0,0 0 0,0-21 15,1 21-15,-1-21 0,0 21 0,0-21 16,0-1-16,-21 1 0,21 0 0,1 0 15,-22 0-15,0 0 0,0-1 0,21 1 16,-21 0-16,0 0 16,21 0-16,-21 0 0,-21 42 31,21 0-15,-21-21-16,21 21 0,0 0 0,0 0 15,-22 1-15,22-1 0,0 0 16,0 0-16,0 0 0,0 0 15,0 1-15,22-22 16,-22 21-16,21-21 0,0 0 0,0 0 16,0 0-16,0 0 15,1 0-15,-1 0 0,0 0 0,0 0 16,0 0-16,0-21 0,1 21 16,-1-22-16,0 22 0,-21-21 0,21 0 0,0 21 15,-21-21-15,0 0 0,0 0 16,21-1-16,-21 1 0,0 0 0,0 0 15,0 0-15,0 42 32,0 0-17,-21 0-15,21 0 0,0 1 16,-21-1-16,21 0 16,-21 0-16,21 0 0,-21 0 15,21 1-15,-21-22 16,21 21-1,0-42 17,0-1-17,0 1-15,0 0 16,0 0-16,21 0 0,0 0 16,-21-1-16,21 1 0,0 0 0,0 21 15,1-21-15,-1 0 0,0 21 16,0 0-16,21-21 0,-20 21 15,20 0-15,-21 0 0,21 0 0,-20 0 0,-1 21 16,0 0-16,0-21 0,-21 21 0,0 0 16,0 0-16,0 1 0,0-1 15,0 0-15,0 0 0,0 0 0,0 0 16,-21 1-16,0-1 0,0 0 16,-1-21-16,1 21 15,0-21 1,42-21 31,0 21-47,-21-21 15,22 21-15,-1-21 0,0-1 0,0 22 16</inkml:trace>
  <inkml:trace contextRef="#ctx0" brushRef="#br0" timeOffset="94155.38">23283 10012 0,'0'0'16,"21"-21"-16,-21 0 0,0-1 16,0 1-16,0 0 15,-21 21-15,0 0 16,0 0-16,0 0 0,0 0 0,-1 0 16,1 0-16,0 21 0,0 0 0,0 1 15,0-22-15,-1 21 0,1 0 0,0 0 16,0 0-16,21 0 0,0 1 15,-21-1-15,21 0 0,0 0 16,0 0-16,0 0 0,0 1 16,21-22-16,0 21 0,0-21 15,0 0-15,1 0 0,-1 0 16,0 0-16,0 0 0,0 0 0,0-21 16,1-1-16,-1 22 0,-21-21 15,21 0-15,0 0 0,-21 0 16,21 0-16,-21-1 15,21 1-15,-21 0 16,0 42 15,0 0-15,-21 1-16,21-1 0,-21-21 0,0 21 16,21 21-16,-21-21 0,0 1 0,21 20 15,-22-21-15,1 21 0,0-20 0,21 20 16,-21 0-16,21 1 0,-21-1 0,0 0 15,21 1-15,0-1 0,0 0 0,0-21 16,0 22-16,0-1 0,0 0 0,0 1 16,0-1-16,0-21 0,0 22 15,0-1-15,0 0 0,0 1 0,0-1 16,0-21-16,0 21 0,0 1 0,-22-22 16,1 0-16,0 21 0,21-20 15,-21-22-15,0 21 0,0 0 0,-1-21 16,1 0-16,0 0 0,0 0 15,0 0-15,0 0 16,-1 0-16,22-21 0,0 0 16,0-1-16,0 1 15,0 0-15,0 0 0,0 0 16,0 0-16,0-1 0,0 1 0,0-21 16,0 21-16,-21-22 0,21 22 0</inkml:trace>
  <inkml:trace contextRef="#ctx0" brushRef="#br0" timeOffset="94384.25">22246 9779 0,'-21'-21'15,"21"0"1,-21 0 0,0 21 15,-1 0-31</inkml:trace>
  <inkml:trace contextRef="#ctx0" brushRef="#br0" timeOffset="98063.73">3048 12044 0,'-21'0'16,"42"-21"30,0 21-46,0-21 0,0-1 16,1 1-16,-1 0 0,21 0 0,-21 0 16,22 0-16,-1-1 0,-21 1 0,21-21 15,1 21-15,-1-22 0,-21 22 0,0 0 16,1-21-16,-1 21 0,-21-1 16,0-20-16,0 21 0,0 0 15,-21 0-15,-1 21 0,-20 0 16,21 0-16,0 21 0,-22 0 15,22 0-15,0 0 0,0 22 16,0-22-16,0 21 0,21 0 0,0 1 16,-22-1-16,22 0 0,0 1 0,0-1 15,0-21-15,0 22 0,22-22 16,-1 21-16,-21-21 0,21 0 0,0 1 16,0-22-16,0 0 0,1 21 0,-1-21 15,0 0-15,0 0 0,0 0 0,0-21 16,1-1-16,-1 1 15,0 0-15,0 0 0,0 0 0,0 0 16,22-1-16,-22 1 0,0-21 16,0 21-16,0 0 0,22-22 0,-22 22 15,0 0-15,21-21 0,-20 20 16,20 22-16,-21-21 0,0 21 0,22 0 16,-22 0-16,0 0 0,0 0 0,-21 21 15,21-21-15,-21 22 0,0-1 0,0 0 16,0 21-16,0-21 0,0 1 15,0-1-15,0 21 0,0-21 0,0 0 16,0 1-16,-21-1 0,21 0 0,-21-21 16,21 21-16,0 0 0,0-42 47,0 0-47,21 0 15,-21 0-15,21-1 0,0 1 0,-21 0 16,22-21-16,-22 21 0,21-1 0,0-20 15,-21 21-15,0 0 0,21-22 16,0 22-16,-21 0 0,21 0 0,-21 0 16,0 42-1,-21 0 1,0-21-16,21 21 0,-21 22 0,21-22 16,0 0-16,0 0 0,-21 0 15,21 22-15,0-22 0,0 0 16,0 0-16,0 0 0,0 0 0,0 1 0,0-1 15,0 0-15,21 0 0,0-21 0,0 21 16,0-21 0,1 0-16,-1 0 0,0 0 0,0 0 15,0 0-15,22-21 0,-22 0 0,0 0 16,0 21-16,21-21 0,-20-1 0,-1 1 16,0 0-16,0 0 0,0 0 0,-21-22 15,21 22-15,-21 0 0,0 0 16,0 0-16,0-22 0,0 22 0,0 0 15,-21 0-15,21 0 16,-21 21-16,0 0 16,0 21-16,0 0 0,21 0 15,0 0-15,0 1 0,-22-1 16,22 0-16,0 21 0,0-21 0,0 22 16,0-22-16,0 21 0,0-21 0,0 1 15,22-1-15,-1 0 0,0 0 0,0 0 16,0-21-16,0 21 0,1-21 15,20 0-15,-21 0 0,0 0 0,22 0 16,-22 0-16,0 0 0,21-21 0,-21 0 16,1 21-16,-1-21 0,0 0 0,0 0 15,0-1-15,0 1 0,1 0 0,-1 0 16,-21 0-16,0-22 16,21 22-16,0 0 0,-21 0 0,0 0 0,21 0 15,-21-1-15,21 1 0,-21 0 16,22 21-16,-1 0 15,0 0-15,-21 21 16,21-21-16,-21 21 16,0 1-16,0-1 15,0-42 48,0-1-48,0 1-15,0 0 16,0 0-16,0 0 16,-21 21-1,0 0-15,0 21 16,-1 0-16,22 0 16,0 0-16,-21 1 0,0 20 0,21-21 15,0 0-15,0 0 0,0 22 0,-21-22 16,21 0-16,0 0 0,0 22 0,0-22 15,0 0-15,0 0 0,21-21 16,0 21-16,-21 0 0,21-21 0,1 0 16,-1 0-16,0 0 0,0 0 15,0 0-15,22 0 0,-22 0 0,0 0 16,0-21-16,21 21 0,-20-21 0,-1 0 16,0 0-16,0 0 0,0-1 15,0 1-15,1-21 0,-1 21 0,-21 0 16,0-1-16,0-20 0,0 21 0,0 0 15,0 0-15,0-1 0,-21 44 32,21-1-32,-22 0 15,22 0-15,0 0 0,0 0 16,0 1-16,0-1 0,0 21 16,0-21-16,0 0 0,0 1 0,0-1 15,0 0-15,0 0 0,22-21 16,-1 0-16,0 0 15,0 0-15,0 0 0,0 0 16,1-21-16,-1 0 0,0 21 16,0-21-16,-21-1 0,21 1 0,0 0 15,1 0-15,-1 0 0,-21 0 0,0-1 16,21 1-16,-21-21 0,21 21 16,-21 0-16,-21 21 31,0 0-31,0 21 15,21 0-15,0 0 0,0 0 0,0 0 16,0 1-16,0-1 0,0 0 0,0 21 16,0-21-16,0 1 0,0-1 0,0 0 15,0 0-15,21 0 16,-21 0-16,21-21 0,0 0 0,0 0 16,0 0-16,1 0 0,20 0 0,-21 0 15,0 0-15,0-21 0,1 21 0,-1-21 16,0 0-16,0 0 0,0 0 0,0-22 15,1 22-15,-1-21 0,-21 21 16,0-22-16,0 1 0,21 0 16,-21-1-16,0 1 0,21 0 0,-21-22 15,0 22-15,0-1 0,0 1 0,0 0 16,0-1-16,0 1 0,0 21 0,0 0 16,0 63 15,-21-21-31,21 0 0,0 22 0,-21-1 15,21 0-15,0 1 0,0-22 0,0 21 16,0 1-16,0-1 0,0 0 0,0 1 16,0-1-16,0 0 0,0-21 0,0 22 15,0-22-15,0 21 0,0-21 16,0 1-16,0-1 0,0 0 0,0 0 16,21-21-16,0 0 15,0 0-15,0 0 0,1 0 16,-1-21-16,0 0 0,0 0 15,0 21-15,0-22 0,1 1 0,-22-21 16,21 21-16,0 0 0,0-1 16,-21 1-16,0 0 0,21 0 0,0-21 15,-21 20-15,0 1 0,0 42 32,0 1-17,0-1-15,0 0 0,0 0 0,-21 0 16,21 0-16,0 22 0,0-22 15,0 0-15,0 0 0,0 0 16,0 1-16,0-1 0,0 0 16,21-21-16,1 21 0,-1-21 15,0 0-15,0 0 0,0 0 16,0 0-16,1 0 0,-1-21 0,0 21 16,21-21-16,-21 0 0,1-1 15,-1 1-15,0 0 0,0 0 16,-21 0-16,21 0 0,-21-1 0,21-20 0,-21 21 15,0 0-15,22 0 0,-22 42 47,-22-21-47,22 21 16,0 0-16,0 0 0,-21 0 0,21 22 16,0-22-16,-21 0 0,21 0 0,0 0 15,0 22-15,0-22 0,0 0 16,0 0-16,21 0 0,0-21 15,1 0-15,-1 0 16,0-21 0,0 0-16,-21 0 0,21 0 15,-21 0-15,0-1 16,0 1-16,0 0 0,0 0 0,0 0 0,0 0 16,0-1-16,0-20 0,-21 21 15,0 21-15,21-21 0,-21 0 0,21-1 16,0 1-1,21 21 17,0 0-32,0 0 0,0 0 15,1 0-15,20 0 0,-21-21 0,0 21 16,22 0-16,-22 0 0,0 0 0,0 0 16,0 0-16,0 0 0,1 0 15,-1 21-15,-21 0 0,0 1 16,0-1-16,21 0 0,-21 0 0,0 0 0,0 0 15,0 1-15,0-1 0,0 0 0,0 21 16,0-21-16,0 1 0,0-1 16,0 0-16,0 0 0,0 0 15,-21-21-15,21 21 0,-21-21 32,-1 0-17,22-21 1,0 0-16,0 0 15,0 0-15,0 0 0,0-1 0,22 1 16,-1 0-16,-21-21 0,21 21 16,0-22-16,0 22 0,0 0 0,22-21 15,-22 20-15,21 1 0,-21-21 16,22 21-16,-1 21 0,0-21 0,1 21 16,-22 0-16,21 0 0,-21 21 0,1 0 15,-22 0-15,0 0 0,0 0 0,0 1 16,0-1-16,0 21 0,0-21 0,0 0 15,0 22-15,0-22 0,0 0 0,0 0 16,0 0-16,-22 1 0,22-1 16,-21 0-16,21 0 0,0 0 15,-21-21-15,21-21 47,0 0-31,0 0-16,0 0 0,0-1 0,-21 1 15</inkml:trace>
  <inkml:trace contextRef="#ctx0" brushRef="#br0" timeOffset="98259.85">7493 11430 0,'-21'0'0,"42"0"0,-63-21 0,20 21 31,22-21-31,-21 21 0,21-21 31</inkml:trace>
  <inkml:trace contextRef="#ctx0" brushRef="#br0" timeOffset="98444.74">6519 11472 0,'0'0'0,"-42"22"0,21-22 0,0 21 0,-1-21 15,44 0 17,-1 0-32,0 0 15,21 0-15,-21 0 0,1-21 16,20 21-16,-21 0 0,21-22 0,1 22 15,-1-21-15</inkml:trace>
  <inkml:trace contextRef="#ctx0" brushRef="#br0" timeOffset="98759.81">8784 11345 0,'0'-21'0,"0"0"16,0 42 15,0 0-15,-21-21-16,21 22 0,0-1 15,-21-21-15,0 21 16,-1 0 0,44-21 15</inkml:trace>
  <inkml:trace contextRef="#ctx0" brushRef="#br0" timeOffset="98923.71">8869 11303 0,'21'0'15,"-42"0"-15,42-21 0,-21 42 47,0 0-47,-21 0 16,21 1-16,0-1 16,0 0-1</inkml:trace>
  <inkml:trace contextRef="#ctx0" brushRef="#br0" timeOffset="99993.31">656 7006 0,'0'21'47,"0"1"-47,0-1 16,0 0-16,21 0 16,-21 0-1,21-21-15,-21 21 16,0 1-1,22-22 1,-1 0 0,-21-22-16,21 1 15,-21 0-15</inkml:trace>
  <inkml:trace contextRef="#ctx0" brushRef="#br0" timeOffset="100139.21">847 7006 0,'0'21'0,"0"1"15,0-1 1,0 0-16,0 0 0,0 0 16,0 0-1</inkml:trace>
  <inkml:trace contextRef="#ctx0" brushRef="#br0" timeOffset="113379.48">10604 13208 0,'22'0'15,"-1"0"-15,0 0 32,0-21-32,0 21 0,-21-21 15,0 0-15,21 21 0,-21-22 16,0 1-16,0 0 16,0 0-16,0 0 15,0 0-15,0-1 0,-21 1 0,0 0 16,21 0-16,-21 21 0,0-21 0,0 0 15,-1-1-15,1 1 0,0 21 16,0 0-16,0 0 16,0 0-16,-1 0 0,1 0 15,0 0-15,0 0 0,0 0 0,0 21 16,-1-21-16,1 22 0,0-1 0,0 0 16,0 0-16,0 0 0,-1 0 15,1 1-15,0 20 0,21-21 0,-21 0 16,0 0-16,0 22 0,21-22 0,-22 21 15,22-21-15,0 1 0,-21 20 0,21-21 16,-21 21-16,21-20 0,0-1 0,0 21 16,0-21-16,0 0 0,0 1 15,0-1-15,21 0 0,0 0 0,-21 0 16,22 0-16,-1-21 0,0 0 0,0 22 16,0-22-16,0 0 0,1 0 15,-1 0-15,0 0 0,0 0 0,0-22 16,0 22-16,22-21 0,-22 0 15,0 0-15,0 0 0,0 0 0,-21-1 16,22 1-16,-1 0 0,0-21 0,-21 21 16,21-1-16,0-20 0,-21 21 0,21-21 15,1 20-15,-22-20 0,0 21 0,21-21 16,-21 20-16,0 1 0,21 0 16,-21 0-16,0 0 0,0 0 15,0-1-15,-21 22 31,21 22-15,0-1-16,-21 0 0,21 0 16,0 0-16,-22 22 0,22-22 0,0 0 15,0 21-15,0-21 0,0 1 0,0 20 16,0-21-16,0 0 0,0 22 0,0-22 16,0 0-16,0 0 0,0 0 0,22 0 15,-1 1-15,0-1 0,0 0 16,-21 0-16,21-21 0,0 21 0,1-21 15,-1 0-15,0 21 0,0 1 16,0-22-16,0 0 0,1 0 0,-1 0 16,0 0-16,0 0 15,-21-22-15,21 1 0,22 0 0,-22 21 16,0-21-16</inkml:trace>
  <inkml:trace contextRef="#ctx0" brushRef="#br0" timeOffset="113880.21">11769 13250 0,'0'0'15,"-22"0"1,22-21 0,22 21-1,-1 0-15,0 0 0,0 0 16,0 0-16,0 0 0,1 0 0,20 0 15,-21-21-15,0 21 16,0 0-16,22 0 0,-22 0 0,0 0 16,0 0-16,22 0 0,-22 0 0,0 0 15,0 0-15,0 0 0,0 0 16,1 0-16,-1 0 16,-42 21 93</inkml:trace>
  <inkml:trace contextRef="#ctx0" brushRef="#br0" timeOffset="114207.03">11790 13377 0,'0'0'0,"0"22"16,21-22-1,0 0 1,0 0-16,0 0 0,1 0 15,-1 0-15,21 0 0,-21 0 16,0 0-16,1 0 0,-1 0 0,0 0 16,0 0-16,0 0 0,0 0 0,1 0 15,-1 0-15,0 0 0,0 0 0,0 0 16,0 0 0</inkml:trace>
  <inkml:trace contextRef="#ctx0" brushRef="#br0" timeOffset="114719.71">13123 12933 0,'0'0'0,"0"-42"16,0 20-16,0 1 0,0 0 15,0 0-15,0 42 47,0 0-47,0 0 0,0 1 16,0-1-16,0 0 0,0 21 16,0-21-16,-21 1 0,21 20 0,0-21 15,0 21-15,0-20 0,0 20 0,0-21 16,0 0-16,0 22 0,0-22 0,-21 0 15,21 21-15,0-21 0,0 1 0,0-1 16,0 0-16,0 0 16,0 0-16,0 0 0,0 1 31,0-44 16,21 22-32,0-21-15,-21 0 0,21 21 0,1-21 16,-1 21-16,0 0 0,0-21 16</inkml:trace>
  <inkml:trace contextRef="#ctx0" brushRef="#br0" timeOffset="115384.36">13716 13102 0,'0'-63'16,"0"42"-1,0-1-15,0 1 0,0 0 16,0 42 31,0 0-32,-21-21-15,0 22 0,21-1 0,-22 0 16,1 0-16,21 0 0,0 0 0,-21 1 16,0-1-16,0 0 0,21 0 15,0 0-15,0 0 0,-21 1 0,21-1 16,0 0-16,0 0 0,0 0 16,0 0-16,0 1 0,21-22 15,-21 21-15,21-21 0,0 0 0,0 0 16,0 21-16,1-21 0,-1 0 0,0 0 15,0 0-15,0 0 0,0 0 0,1 0 16,-1 0-16,0 0 0,0 0 0,-21-21 16,21 21-16,0-21 0,1 21 15,-1-22-15,-21 1 0,21 21 0,0-21 16,-21 0-16,21 0 0,-21 0 0,0-1 16,0-20-16,21 21 0,-21 0 0,0-22 15,0 22-15,0-21 0,0 21 0,0 0 16,0-22-16,0 22 0,0 0 15,0 0-15,-21 0 0,0 21 16,21-22-16,-21 22 0,0 0 0,0-21 16,-1 21-16,1 0 0,0 0 15,0 21-15,0-21 0,0 22 0,-1-22 16,1 21-16,0 0 0,0-21 0,0 21 16,0 0-16,-1 0 0,22 1 15,-21-1-15,0 0 16,21 0-16,0 0 0,0 0 15,0 1 1,0-1 0,21-21-1,0 0 1,1 0-16,-1 0 0</inkml:trace>
  <inkml:trace contextRef="#ctx0" brushRef="#br0" timeOffset="115776.13">14690 13102 0,'0'-21'0,"-22"21"16,1 0 15,21-21-15,0 42 109,0 0-109</inkml:trace>
  <inkml:trace contextRef="#ctx0" brushRef="#br0" timeOffset="116116.94">14690 13504 0,'-22'0'0,"44"0"47,-1 0-47,0 0 16,0 0-1,-21 22-15,0-1 0,0 0 16,0 0-16,0 0 0,0 0 16,0 1-16,-21-1 0,21 21 0,-21-21 15,-22 0-15,22 1 0,0 20 16,-21-21-16,21 0 0,-22 0 15,1 1-15,0-22 0,20 21 0,-20 0 16,0-21-16,21 0 0,-1 21 0,1-21 16,0 0-16,0 0 0,0 0 15</inkml:trace>
  <inkml:trace contextRef="#ctx0" brushRef="#br0" timeOffset="117691.76">14690 13039 0,'0'0'0,"-22"0"31,1 0-15,0 0-1,21 21 1,0 0 0,21-21 15,0 0-31,1 0 15,-1 0 1,0 0 0,0-21-1,0 0-15,-21 0 16,0-1-16,0 1 16,-21 21-1,0 0 1,0 0-16,21 21 15,-21-21-15,21 22 0,-22-1 16,22 0 0,0 0-16,22-21 47,-1 0-47,0 0 15,0 0-15,0 0 16,-21-21-16,0 0 15,0 0-15,0-1 16,0 1-16,0 0 16,-21 21 15,0 0-31,0 21 0,21 0 16,-21 1-16,-1-1 15,22 0 1,0 0-16,22-21 31,-1 0-15,0 0-1,0 0-15,-21-21 0,0 0 16,0 0-16,0-1 16,0 1-16,0 0 15,-21 0 1,0 21-16,0 0 15,-1 0-15,22 21 16,-21-21-16,0 21 0,21 0 16,0 1-16,-21-22 0,21 21 0,0 0 15,0 0 1,0 0 0,21-21-16,0 0 15,0 0-15,1 0 16,-22-21-16,21 21 15,0 0-15,-21-21 0,0 0 0,0 0 16,0-1-16,0 1 16,0 0-16,0 0 15,0 0-15,-21 21 32,0 0-32,-1 0 0,22 21 15,-21 0-15,0 0 0,21 0 16,0 1-16,0-1 0,0 0 15,0 0 1,0 0 0,21-21-16,0 0 15,1 0-15,-1 0 16,0-21-16,0 21 16,-21-21-16,0 0 15,0 0-15,0-1 16,0 1-16,0 0 15,-21 21 1,0 0-16,0 0 16,21 21-16,-22-21 15,22 21-15,0 1 0,-21-1 16,21 0-16,-21-21 0,21 21 16,0 0-1,0 0 1</inkml:trace>
  <inkml:trace contextRef="#ctx0" brushRef="#br0" timeOffset="124163.44">13906 12531 0,'0'-21'16,"0"-1"-16,0 1 15,0 0-15,0 0 16,0 0-16,0 0 16,0-1-16,-21 22 0,21-21 0,0 0 15,0 0-15,0 0 16,0 0-16,-21 21 0,21-22 15,0 1-15,-21 0 16,21 0-16,0 0 0,0 0 16,0-1-16,-21 22 0,21-21 15,0 0-15,-21 0 0,21 0 16,0 0-16,0-1 16,-22 1-16,22 0 15,0 0-15,-21 21 0,21-21 16,0 0-16,-21 21 0,21-22 15,-21 22-15,21-21 0,-21 0 16,21 0-16,-21 21 16,21-21-16,-22 21 15,22-21-15,-21 21 0,21-22 0,-21 1 16,0 21-16,0-21 16,0 21-16,-1-21 15,1 21-15,0 0 0,21-21 0,-21 21 16,0-21-16,0 21 0,-1 0 15,22-22-15,-21 22 0,0 0 16,0-21-16,0 21 0,0 0 0,21-21 16,-22 21-16,1-21 0,0 21 15,0 0-15,21-21 0,-21 21 0,0 0 16,-1-21-16,1 21 0,0-22 16,0 22-16,0 0 0,0-21 0,-1 21 15,1 0-15,0 0 0,0-21 16,0 21-16,0 0 0,-1-21 15,1 21-15,0 0 0,0 0 0,21-21 16,-21 21-16,0 0 0,-1 0 0,1-21 16,0 21-16,0 0 0,0 0 15,0 0-15,-1 0 0,1-22 16,0 22-16,-21 0 0,21 0 16,-1 0-16,1 0 0,0 0 15,0 0-15,0 0 0,0 0 0,-1 0 16,1 0-16,0 0 0,0 0 15,0 0-15,0 0 0,-1 0 0,1 0 16,0 0-16,0 0 0,0 0 16,0 0-16,-22 0 0,22 0 15,0 0-15,0 0 0,0 0 0,-1 0 16,1 0-16,0 0 0,0 0 16,0 0-16,0 0 0,-1 0 15,1 0-15,21 22 16,-21-22-16,0 0 0,0 0 15,0 0-15,-1 21 0,1-21 16,0 0-16,0 21 16,0-21-16,0 0 0,-1 21 15,1-21-15,0 0 0,0 21 16,0-21-16,0 0 0,-1 0 16,1 0-16,0 21 0,0-21 15,0 0-15,0 0 0,-1 22 16,1-22-16,0 0 15,0 21-15,0-21 0,0 0 0,-1 21 16,1-21-16,0 21 0,0-21 16,0 0-16,21 21 0,-21 0 0,-1-21 15,1 0-15,21 22 0,-21-22 16,0 0-16,21 21 0,-21-21 0,0 21 16,-1-21-16,1 0 0,0 21 0,0-21 15,21 21-15,-21-21 0,0 0 0,-1 21 16,1 1-16,0-22 0,0 0 15,21 21-15,-21-21 0,0 21 0,-1 0 16,22 0 0,-21-21-16,0 21 0,0 1 15,0-1-15,0-21 16,21 21-16,0 0 0,-22 0 16,1-21-16,21 21 0,-21-21 0,21 22 15,0-1-15,-21 0 0,0 0 16,0 0-1,21 0-15,-22-21 0,22 22 16,0-1-16,0 0 0,-21 0 16,21 0-16,-21-21 15,21 21-15,0 1 0,-21-1 16,0 0-16,21 0 16,0 0-1,-21-21-15,21 21 16,0 1-16,-22-22 15,22 21-15,0 0 16,0 0 0,0 0 15,0-42 16,0 0-47,0 0 15,0 0 1,-21 21-16,21-22 0,0 1 16,0 0-16,-21 21 0,21-21 15,0 0-15,0 0 0,0-1 16,0 1-16,0 0 0,-21 0 16,21 0-16,0 0 0,0-1 15,-21 1-15,21 0 16,0 0-16,0 0 0,0 0 15,0-1 1,-21 1-16,21 0 31,0 0-31,0 42 63,0 0-48,21 0-15,-21 1 0,0-1 16,0 0-16,21 0 0,-21 0 0,21 0 16,-21 1-16,0-1 0,0 0 15,21 0-15,-21 0 0,0 0 16,0 1-16,21-1 16,-21 0-16,0 0 0,0 0 15,0 0-15,0 1 16,0-1-16,0 0 15,0 0 1,0 0 0,22-21-16,-1 0 109,0 0-109,0 0 0,0-21 16,0 0-16,1 0 15,-1 21-15,0-21 0,0-1 0,0 22 16,0-21-16,1 0 0,-1 0 0,0 21 16,0-21-16,0 21 0,0-21 0,1-1 15,-1 22-15,0 0 16,0 0 15,-21 22 32,0-1 218,-21 0-250,0-21-31,0 21 16,-1-21-16,1 0 0,21 21 0,-21-21 15,0 0-15,0 21 0,0-21 0,-1 22 16,1-1-16,0-21 16,21 21-16,-21-21 0,0 21 15,0-21-15,21 21 16,-22-21 15,1 0 0,0 0-15,0 0 0,42 0 234,-21-21-235</inkml:trace>
  <inkml:trace contextRef="#ctx0" brushRef="#br0" timeOffset="129688.21">10520 15452 0,'0'0'0,"0"-21"16,0-1-16,0 1 0,0 0 0,0 0 15,0 0-15,0 0 0,0-1 0,0 1 16,0 0-16,0 0 15,0 0-15,0 42 32,0 0-32,0 0 0,0 0 15,0 1-15,0 20 0,0 0 0,0 1 16,0-22-16,0 21 0,0 0 0,0 1 16,-21-1-16,-1 0 0,1 1 0,21-1 15,0-21-15,-21 22 0,0-1 16,0 0-16,21-21 0,0 22 0,0-22 15,-21 0-15,21 0 0,0 0 0,0 1 16,0-44 31,0 1-47,0 0 16,21 0-16,-21 0 0,0-22 0,21 22 15,0 0-15,0 0 0,-21-21 0,21 20 16,1 1-16,-1 0 0,0 0 0,0 0 15,0 0-15,0 21 0,1 0 16,-1 0-16,0 0 0,0 0 0,0 0 16,0 0-16,1 0 0,-1 21 0,0 0 15,0-21-15,-21 21 0,21 0 0,0 0 16,-21 1-16,22-1 0,-22 0 0,0 0 16,0 0-16,0 0 0,0 1 15,-22-1-15,1 0 0,-21 0 16,21 0-16,0-21 0,-22 21 0,1 1 15,21-1-15,-22-21 0,1 21 0,21 0 16,-21-21-16,20 21 0,-20-21 0,21 0 16,0 0-16,0 0 0,21 21 0,-22-21 15,1 0 1,42 0 15,1-21-31,-1 0 16,0 21-16,0-21 0,21 21 15</inkml:trace>
  <inkml:trace contextRef="#ctx0" brushRef="#br0" timeOffset="129979.91">11515 15812 0,'21'0'15,"0"0"1,0-22-16,0 22 0,0 0 0,1 0 16,-1 0-16,0-21 0,0 21 15,0 0-15,0 0 16,1 0-16,-1 0 0,0 0 16,0 0-16,0 0 15,-42 0 32,0 0-47,0 0 16,0 0-16,21 21 0</inkml:trace>
  <inkml:trace contextRef="#ctx0" brushRef="#br0" timeOffset="130165.42">11642 15917 0,'0'0'0,"-22"0"0,22 22 16,22-22 15,-1 0-15,0 0-16,0 0 0,0 0 15,0 0 1,1 0-16,-1 0 16,0 0-16,0-22 15,0 22-15</inkml:trace>
  <inkml:trace contextRef="#ctx0" brushRef="#br0" timeOffset="131456.73">13144 15600 0,'0'-21'16,"0"0"-16,0-1 0,0 1 16,22 0-16,-1 21 0,0-21 15,-21 0-15,21 0 0,0 21 0,0-22 16,1 1-16,-1 21 0,0 0 16,0-21-16,0 21 0,0 0 0,1 0 15,-1 0-15,0 21 0,-21 0 0,21 1 16,-21 20-16,21-21 0,-21 21 15,0-20-15,0 20 0,0 0 0,0 1 16,0-22-16,-21 21 0,0 0 16,0-20-16,-22 20 0,22-21 0,-21 21 15,0-20-15,-1 20 0,22-21 0,-21 21 16,-1-20-16,1-1 0,21 0 0,-21-21 16,20 21-16,1-21 0,-21 0 0,21 0 15,0 0-15,-1 0 0,22-21 16,-21 0-1,21 0-15,0-1 0,0-20 0,0 21 16,0 0-16,0-22 0,0 22 0,0 0 16,21-21-16,1 21 0,-22-1 15,21 1-15,0 21 0,-21-21 0,21 21 16,0 0-16,0 0 0,1 0 16,-1 21-16,-21 0 0,21-21 15,0 22-15,0-1 0,-21 21 0,21-21 16,1 0-16,-1 1 0,0-1 0,-21 0 15,21 0-15,0 0 0,0 0 0,1-21 16,-22 22-16,21-22 0,0 0 0,0 21 16,0-21-16,0 0 0,1 0 15,-1 0-15,0 0 0,0 0 0,0-21 16,22 21-16,-22-22 0,0 22 16,0-21-16,0 0 0,22 0 0,-22 0 0,0-22 15,0 22-15,0 0 0,0-21 16,1 21-16,-1-1 0,-21-20 0,21 21 15,-21 0-15,21 0 0,-21-1 16,21 1-16,-21 42 31,-21 1-31,21-1 16,-21 0-16,0 0 0,21 0 0,0 0 16,-21 1-16,21-1 0,0 21 0,-22-21 15,22 0-15,0 1 0,0-1 16,0 0-16,0 0 0,0 0 15,22 0-15,-1 1 0,0-22 0,0 0 16,0 0-16,0 0 16,1 0-16,-1 0 0,0 0 0,0 0 15,0-22-15,22 22 0,-22-21 0,0 0 16,0 0-16,0 0 0,0-22 16,1 22-16,-1-21 0,-21 21 0,0-22 15,0 22-15,0-21 0,0 0 0,0 20 16,0-20-16,0 21 0,0 0 0,0 0 15,0-1-15,-21 1 0,-1 21 0,1 0 16,0 0-16,0 0 0,0 0 16,0 0-16,-1 0 0,1 21 15,0 1-15,0-22 0,0 21 0,0-21 16,21 21-16,0 0 0,-22 0 16,22 0-16,0 1 0,0-1 15,22-21 1,-22 21-16,21-21 0,0 0 15,0 0-15,0 0 0,0 0 0,1 0 16</inkml:trace>
  <inkml:trace contextRef="#ctx0" brushRef="#br0" timeOffset="131688.6">14668 15579 0,'0'0'0,"0"-21"0,22 21 16,-22-22-1,21 22 1,-21-21-16,0 42 63,0 1-48,0-1-15,-21 0 16,-1 0-1</inkml:trace>
  <inkml:trace contextRef="#ctx0" brushRef="#br0" timeOffset="131956.44">14647 15960 0,'0'21'0,"0"0"31,0 0 1,0 0-32,-21 1 15,0-1-15,0-21 0,21 21 16,-21 0-16,-1-21 0,22 21 0,-21 0 16,0-21-16,21 22 15,-21-22 1,0 0-1</inkml:trace>
  <inkml:trace contextRef="#ctx0" brushRef="#br0" timeOffset="133451.54">9885 16510 0,'-21'0'16,"21"21"-1,-22-21 1,44 0 31,-1 21-47,0-21 0,0 0 16,0 0-16,22 0 0,-22 0 15,0 0-15,21 0 0,-21 0 16,22 0-16,-1 0 0,-21 0 0,22 22 15,-1-22-15,0 0 0,1 0 0,20 0 16,-21 0-16,1 0 0,-1 0 0,22 0 16,-1 0-16,1 0 0,-1 0 0,1 0 15,20 0-15,-20 0 0,20 0 16,-20-22-16,21 22 0,-22 0 0,22 0 16,-22 0-16,1 0 0,-1 0 0,1 0 15,-1-21-15,1 21 0,-1 0 0,1 0 16,-1 0-16,1 0 0,-1 0 15,22 0-15,-22 0 0,22 0 16,-21 0-16,20 0 0,-20 21 0,-1-21 16,22 0-16,-22 0 0,1 0 0,-1 22 15,1-22-15,-22 0 0,22 0 0,-22 0 16,0 0-16,22 0 0,-22 0 16,1 0-16,-1 0 0,0 0 0,1 0 15,-1 0-15,-21 0 0,21 0 0,1 0 16,-1 0-16,0 0 0,-20 0 0,20 0 15,-21 0-15,0-22 0,0 22 0,1 0 16,-1 0 0,-21-21-1,0 0 17,0 0 14,0 0-46,-21 21 0,-1 0 16,1-21-16,0 21 0,0 0 16,-21-22-16,20 22 0,1 0 0,0 0 15,0-21-15,0 21 0,0-21 16,-1 21-16,-20 0 0,21-21 16,0 21-16,0 0 15,42 0 32,0 0-31,0 0-16,0 0 0,0 21 15,1-21-15,-1 21 0,0-21 16,0 0-16,0 0 0,0 0 0,1 0 16,-1 0-16,0 21 0,0-21 0,0 0 15,0 0-15,1 0 0,-1 0 0,0 0 16,0 0-16,0 0 15,0 0 1,-42 0 0,0 22-1,21-1-15,-21-21 0,0 0 0,0 21 16,-1-21-16,-20 21 0,21 0 0,0-21 16,0 21-16,-22-21 0,22 22 15,0-1-15,-21-21 0,20 21 0,-20 0 16,21 0-16,-21-21 0,20 21 0,1 1 15,0-22-15,0 21 0,0-21 0,0 21 16,-1-21-16,1 21 16,0-21-16,21 21 15,-21-21 1,42 0 31,0 0-32,-21-21-15,21 21 0,1-21 0</inkml:trace>
  <inkml:trace contextRef="#ctx0" brushRef="#br0" timeOffset="134144.12">15642 15685 0,'0'0'16,"0"-22"-16,0 1 0,0 0 31,21 21-15,-21 21-16,0 0 0,21-21 16,1 22-16,-22 20 0,21-21 0,0 0 15,0 22-15,-21-1 0,21 0 16,0 1-16,1-1 0,-1 0 0,21 1 15,-21-1-15,0 0 0,1 1 0,-1-1 16,0 0-16,21 1 0,-21-22 0,1 21 16,-22-21-16,21 22 0,0-22 0,0 0 15,-21 0-15,0 0 0,0 0 16,21 1-16,-21-1 0,0 0 0,21-21 16,-21 21-16,0 0 15,22-21-15,-1 0 16,-21-21 31,0 0-47,0 0 15,0 0-15,0-1 16,0 1-16,0 0 0,0 0 16</inkml:trace>
  <inkml:trace contextRef="#ctx0" brushRef="#br0" timeOffset="134870.71">16616 15833 0,'0'0'0,"0"-21"0,21-1 15,-21 1 1,-21 21-1,0 0-15,-1 0 0,1 0 16,0 0-16,0 21 0,-21-21 0,20 22 16,-20 20-16,0-21 0,-1 0 15,22 22-15,-21-1 0,0 0 16,-1 1-16,1-1 0,-22 0 0,22-21 16,0 22-16,-22-1 0,22 0 0,-22-20 15,1 20-15,21-21 0,-22 21 0,22-20 16,-22-1-16,22 0 0,0 0 0,-1 0 15,22 0-15,-21 1 0,21-22 16,-1 0-16,1 21 0,0-21 16,0 0-1,42 0 95,0 0-95,0 0 142,1 0-126,-1 0 0,-21-21-15,21 21-16,-21-22 15,0 1-15</inkml:trace>
  <inkml:trace contextRef="#ctx0" brushRef="#br0" timeOffset="145857.54">13420 13949 0,'-22'0'62,"1"0"-46,0 0 0,0 0-16,0 0 0,0 0 15,-1 0-15,1 0 0,0 0 16,0 0-16,0 0 0,0-21 16,-1 21-16,1 0 0,0 0 15,0 0-15,21-21 0,-21 21 16,0 0-16,21-22 15,21 22 48,0 0-63,0 0 0,0 0 16,0 0-16,1 0 0,-1 0 15,0 0-15,21 0 0,-21 0 0,22 0 16,-1 0-16,-21 0 0,22 0 0,-1 0 15,0 0-15,1 0 0,-22 0 16,21 0-16,0 0 0,-20 0 0,20 0 16,-21 0-16,0 0 0,0 0 0,1 0 15,-1 0-15,0 0 0,0 0 16,0 0-16,0 0 16,1 0-1,-22 22 157</inkml:trace>
  <inkml:trace contextRef="#ctx0" brushRef="#br0" timeOffset="146547.03">13229 13949 0,'-21'0'0,"42"0"0,-63 0 0,21 0 16,-1 0-16,1 0 0,0 0 16,0 0-16,0 0 15,0 0-15,42 0 78,0 0-62,0 0-16,0 21 16,0-21-16,1 0 0,-1 0 0,0 0 15,0 0-15,21 0 0,-20 0 0,-1 0 16,0 21-16,0-21 0,21 0 0,-20 0 15,-1 0-15,0 0 0,21 0 0,-21 0 16,1 0-16,-1 0 0,0 0 0,0 0 16,0 0-16,0 0 0,1 0 15,-22 21 1,21-21-16,0 0 16,0 0-1,0 0 1,-21 22-1,21-22 1,-21-22 47</inkml:trace>
  <inkml:trace contextRef="#ctx0" brushRef="#br0" timeOffset="149636.95">10308 11917 0,'0'0'0,"0"-21"16,0 42 78,0 0-94,0 0 15,0 0-15,0 1 0,0-1 16,0 0-16,0 0 16,0 21-16,0-20 0,0-1 15,0 0-15,0 0 0,21 0 0,-21 0 16,0 1-16,0-1 0,0 0 0,0 0 15,0 0-15,0 0 16,0 1-16,0-1 0,0 0 16,0 0-1,0 0 17,0 0 61,21-21 32,1 0-109,-1-21-16,0 21 16,0-21-16,0 21 0,0-21 15,1 21-15,-1 0 0,21 0 0,-21-21 16,0 21-16,1 0 0,-1 0 0,21-21 15,-21 21-15,0 0 0,1 0 16,-1-22-16,0 22 0,0 0 0,0 0 16,0 0-16,1 0 15,-1 0 1,0 0 0,-42 0 77,0 0-77</inkml:trace>
  <inkml:trace contextRef="#ctx0" brushRef="#br0" timeOffset="152432.28">9969 14097 0,'-21'0'0,"42"0"0,-63-21 16,21 21-16,0 0 0,0-21 16,-1 21-16,1 0 0,0-21 0,0 21 15,0 0-15,21-22 0,-21 22 0,-1 0 16,22-21-16,-21 21 0,0 0 16,42 0 30,0 0-46,1 0 0,-1 0 0,0 0 16,0 0-16,21 21 0,-20-21 0,20 0 16,0 0-16,1 0 0,20 0 0,-21 22 15,22-22-15,-22 0 0,22 0 0,-1 0 16,-20 0-16,20 0 0,1 0 16,-22 0-16,0 0 0,1 0 0,-1 0 15,0 0-15,-21 0 0,1 0 0,-1 0 16,0 0-16,-21 21 94,-21-21-94,0 0 15,-1 0-15,22 21 0,-21-21 0,0 0 16,0 0-16,0 0 0</inkml:trace>
  <inkml:trace contextRef="#ctx0" brushRef="#br0" timeOffset="152767.09">9864 14161 0,'0'0'0,"0"21"16,-22-21-16,44 0 15,-1 0 1,0 0-16,0 0 0,0 0 0,22 0 16,-22 0-16,21 0 0,0 0 0,1 0 15,-1 0-15,0 0 0,1 0 16,-1 0-16,-21 0 0,22 0 0,-1 0 16,-21 0-16,0 0 0,0 0 0,1 0 15,-1 0-15,0 0 0,0 0 16,0 0-16,0 0 15,1 0 1,-1 0 0,0 0 15,0 0-31,0 0 0</inkml:trace>
  <inkml:trace contextRef="#ctx0" brushRef="#br0" timeOffset="156540.63">20320 13272 0,'21'0'0,"0"0"31,-21-22-15,21 22-1,1-21-15,-22 0 16,0 0-1,0 0-15,0 0 0,0-1 16,0 1-16,0 0 0,0 0 0,0 0 16,21 0-16,-21-1 0,0-20 0,21 21 15,-21 0-15,0 0 0,0-1 0,0 1 16,0 0-16,0 0 0,0 0 16,-21 0-1,0 21-15,-1 0 16,1 0-16,0 0 0,0 0 0,-21-22 15,20 22-15,-20 0 0,21 0 0,-21 0 16,-1 0-16,22 0 0,-21 0 0,-1 0 16,1 0-16,0 0 0,-1 0 15,1 0-15,0 0 0,21 22 0,-22-22 16,1 21-16,0 0 0,-1-21 0,1 21 16,0 0-16,20 0 0,-20 1 0,0-1 15,21 21-15,-22-21 0,22 0 0,0 1 16,0-1-16,0 0 15,-1 21-15,1-21 0,21 1 0,-21-1 16,21 0-16,0 0 0,0 0 16,0 0-16,0 1 0,21-22 0,0 21 15,1 0-15,-1-21 0,0 0 16,0 21-16,0-21 0,0 0 16,1 21-16,-44-21 46,1 0-30,0 0-16,0-21 0,0 21 16,0 0-16,-1 0 0,1 0 0,0 0 15,-21 0-15,21 0 0,-1 0 16,1 0-16,-21 21 0,21 0 16,-22 1-16,22-22 0,-21 21 0,21 21 15,-22-21-15,22 0 0,0 22 0,-21-1 16,21-21-16,-1 22 0,1-1 0,21 0 15,0 1-15,-21-1 0,21 0 0,0 1 16,0-1-16,0-21 0,0 21 0,0 1 16,0-22-16,0 21 0,0 1 15,0-22-15,0 21 0,0-21 0,0 22 16,0-22-16,0 0 0,21 0 0,0 0 16,-21 0-16,22 1 0,-1-1 0,0-21 15,0 0-15,0 0 16,0 0-16,1 0 0,-1 0 15,0-21-15,0 21 0,0-22 16,-21 1-16,21 0 0,1 0 16,-22 0-16,0 0 0,0-1 15,0 1-15,21 21 16,-21 21 15,0 1-31,0-1 16,0 0-16,-21 0 0,21 0 15,-22 0-15,22 1 0,0-1 16,-21 21-16,21-21 0,-21 0 0,21 22 16,0-1-16,-21-21 0,21 22 0,-21-1 15,21-21-15,0 21 0,0 1 0,0-1 16,0-21-16,0 22 0,0-1 0,21-21 16,0 21-16,0-20 0,0 20 0,1-21 15,-1 21-15,0-20 0,21-1 16,-21 0-16,22 0 0,-1 0 0,0 0 15,1 1-15,-1-22 0,0 21 0,22-21 16,-22 0-16,1 21 0,20-21 16,-21 0-16,1 0 0,-1 0 0,22 0 0,-43 0 15,21 0-15,0-21 0,-20 0 16,-1 21-16,21-22 0,-21 1 0,0 0 16,1 21-16,-22-21 0,21 0 0,0 0 15,-21-1-15,21 1 16,0 21-16,-21-21 15,21 21-15,-21 21 16,0 0-16,0 1 16,0-1-16,22-21 0,-22 21 0,21 0 15,-21 0-15,0 0 0,21-21 0,0 22 16,-21-1-16,21 0 0,0 0 16,1-21-16,-1 21 0,0 0 0,21-21 15,-21 22-15,1-22 0,20 0 16,0 21-16,1-21 0,-1 0 0,0 0 15,1 0-15,-1 0 0,0 0 0,1 0 16,-1 0-16,0-21 0,1 21 0,-1-22 16,0 1-16,1 0 0,-1 0 0,0 0 15,-21 0-15,22-22 0,-22 22 0,0 0 16,21 0-16,-20 0 0,-22-1 16,21 22-16,0-21 0,0 21 15,-21-21-15,0 0 0,21 21 16,0 0-1,1 0 1,-1 0-16,0 0 16,0 0-1,0 0-15,-21 21 0,21-21 16,1 0-16,-1 0 0,21 0 0,-21 0 16,22 21-16,-22-21 0,21 0 0,0 0 15,-20 0-15,20 0 0,0 0 0,-21 0 16,22-21-16,-22 21 0,0-21 0,0 0 15,0 21-15,22-21 0,-22-1 0,0-20 16,0 21-16,0 0 16,-21-22-16,22 22 0,-1-21 0,0 0 15,0 20-15,0-20 0,0 0 0,-21-1 16,0 22-16,22-21 0,-22 21 0,21-22 16,-21 22-16,0 0 0,0 0 0,0-21 15,0 20-15,-21 1 0,-1 0 16,22 0-16,-21 0 0,0 21 15,21-21-15,-21 21 0,21-22 16,-21 22-16,21-21 0,-21 21 0,21-21 63,0 0-48,21 21 1,0-21-16,-21 0 15,21-1-15,0 22 0,-21-21 0,0 0 16,21 0-16,-21 0 0,22 0 0,-22-1 16,0-20-16,0 21 0,0-21 0,21 20 15,-21-20-15,0 21 0,0-21 16,0-1-16,0 22 0,0 0 0,0-21 16,-21 20-16,21 1 0,-22 0 0,1 0 15,0 0-15,0 0 16,0 21-16,21-22 15,-21 22-15,-1 0 0,1 0 32,21 22-1,21-22-15,1 0-1,-1 0-15,0 0 16,0 0-16,0-22 15,-21 1-15,0 0 16,21 0-16,-21 0 16,0 0-16,0-1 0,0 1 0,0 0 15,0 0-15,0 0 0,0 0 16,-21-1-16,21 1 0,-21 0 0,21 0 16,-21 0-16,21 0 0,-21-1 15,0 22-15,-1-21 0,1 0 0,0 21 16,0-21-16,0 21 0,0-21 0,-1 21 15,1 0-15,0 0 0,-21 0 0,21 0 16,-1 0-16,1 0 0,0 0 0,-21 0 16,21 0-16,-1 0 0,22 21 15,-21-21-15,0 0 16,21 21-16,21-21 47,0 0-47,1 0 15,-1-21 1,0 0-16,-21 0 16,0-1-16,0 1 0,0 0 15,0 0-15,0 0 16,0 0-16,0-1 0,-21 1 16,0 21-16,-1 0 0,1-21 15,0 21-15,0-21 0,-21 21 16,20 0-16,1 0 0,0 0 15,0 0-15,0 0 0,0 0 16,-1 0-16,1 0 0,0 0 0,0 0 16,21 21-16,0 0 15,-21-21-15,21-21 78,0 0-62,0 0-16,0 0 16,-21-1-1,-1 1-15,1 0 16,0 21-16,0 0 0,0 0 0,0-21 16,-1 21-16,-20 0 0,21 0 0,0 0 15,0-21-15,-22 21 0,22 0 0,0 0 16,0 0-16,0 0 0,-22 0 0,22 0 15,21 21-15,-21-21 0,0 21 16,0 0-16,-1 0 0,22 1 16,0-1-16,-21-21 15,21 21-15,0-42 78,0 0-78,0-1 16,0 1-16,0 0 16,-21 0-16,0 21 15,0-21-15,0 21 16,-1 0-16,1 0 0,0 0 0,0 0 16,0 0-16,0 0 0,-1 0 0,1 0 15,0 0-15,-21 0 0,21 0 0,21 21 16,-22-21-16,1 21 15,21 0-15,0 0 16,0 1-16,0-1 16,0 0-16,0 0 15,0 0-15,0 0 32,0 1 30,0-1 141</inkml:trace>
  <inkml:trace contextRef="#ctx0" brushRef="#br0" timeOffset="157488.57">17822 12573 0,'0'0'16,"-21"0"-16,0 0 0,21-21 15,-21 21 1,42 0 31,0 0-32,0 0-15,0 0 0,1 21 16,-1 0-16,21-21 0,-21 21 0,22 1 16,-1-22-16,21 21 0,-20 0 15,20 21-15,1-21 0,-1 1 0,22-1 16,-22 21-16,1-21 0,-1 22 0,1-22 15,-22 0-15,22 21 0,-22-21 0,0 1 16,1-1-16,-1 0 16,-21 0-16,0 0 0,1 0 0,-1-21 15,0 22-15,-21-1 16,-21-21 15,0 0-31,-1 0 16,1 0-16,0 0 0,0 0 0,0 0 15,0-21-15,-1-1 0,1 22 16,0 0-16,0-21 0,0 21 0,0-21 16,-1 21-16,-20-21 0,21 21 0,0-21 15</inkml:trace>
  <inkml:trace contextRef="#ctx0" brushRef="#br0" timeOffset="157923.32">17822 12848 0,'0'0'15,"0"-21"-15,-21 21 16,42 0 15,0 0-31,1 0 16,-1 0-16,0 0 0,21 21 15,-21-21-15,22 21 0,-1-21 0,0 22 16,1-1-16,20 0 0,-20 0 16,20 0-16,-21-21 0,22 21 0,-22 1 15,1-1-15,20 0 0,-21 0 0,1 0 16,-22 0-16,21 1 0,-21-22 0,1 21 16,-1 0-16,0-21 0,0 0 0,-21 21 15,21-21-15,0 0 16,-21 21-1,22-21 1,-1 0 0,-21-21-1,0 0 1,21 21 0,-21-21-16,21 21 0,-21-21 15,21 21-15,-21-22 0,21 22 16</inkml:trace>
  <inkml:trace contextRef="#ctx0" brushRef="#br0" timeOffset="158480">19092 12827 0,'0'0'0,"0"-42"16,0 21-1,0-1-15,0 1 16,-21 21 31,21 21-47,0 1 0,0-1 16,0 0-16,0 0 15,0 0-15,0 0 0,21 1 0,-21-1 16,0 0-16,21 0 0,1 0 0,-1 0 15,0 1-15,-21-1 0,21 0 16,-21 0-16,21-21 0,0 21 0,-21 0 16,22 1-16,-22-1 0,0 0 15,21-21-15,-21 21 0,0 0 16,-21-21 0,-1 21-16,1-21 0,-21 0 0,21 0 15,-22 22-15,1-22 0,-21 0 0,20 0 16,-20 0-16,-1 21 0,1-21 0,-1 0 15,1 0-15,-1 21 0,1-21 16,20 0-16,1 21 0,-21-21 0,20 0 16,1 0-16,21 21 0,-22-21 0,22 0 15,0 0-15,0 0 0,0 21 16,0-21-16,42 0 78,0 0-78,0 0 16,0 0-16,0 0 0</inkml:trace>
  <inkml:trace contextRef="#ctx0" brushRef="#br0" timeOffset="159032.2">20447 13991 0,'-21'-21'16,"0"-21"-1,21 21-15,0-1 0,0 1 0,0 0 16,0 0-16,0 0 0,0 0 16,0-1-1,0 44 16,0-1-31,-22 0 0,22 21 16,-21-21-16,21 1 0,0 20 0,0-21 16,0 21-16,-21 1 0,21-22 15,-21 21-15,21 1 0,-21-1 0,0-21 16,21 21-16,0 1 0,-22-1 16,22-21-16,-21 22 0,21-22 0,0 21 15,-21-21-15,21 0 0,-21 1 0,21-1 16,0 0-16,0 0 15,0-42 32,0 0-47,0 0 0,0-1 16,21 1-16,0 0 0,0 21 16,1-21-16,20 0 0,-21 0 15</inkml:trace>
  <inkml:trace contextRef="#ctx0" brushRef="#br0" timeOffset="160265.5">20955 13949 0,'0'0'16,"0"-21"-16,0 0 0,0-1 15,0 1-15,-21 21 47,0 0-47,-1 21 0,1 1 16,0-22-16,21 21 0,-21 0 0,0 0 15,0 0-15,-1 22 0,1-22 0,21 0 16,-21 0-16,0 21 0,0-20 0,21-1 16,0 21-16,0-21 0,-21 0 0,21 22 15,0-22-15,0 0 0,0 0 16,0 0-16,0 1 0,0-1 0,0 0 15,21 0-15,-21 0 0,21-21 0,0 21 16,0-21-16,0 0 0,1 0 0,-1 0 16,21 0-16,-21 0 0,0 0 0,1 0 15,20 0-15,-21 0 0,0-21 16,0 0-16,22 0 0,-22 0 16,0 0-16,0-1 0,0 1 0,1-21 15,-22 21-15,21 0 0,0-22 0,0 22 16,0-21-16,-21 21 0,0-1 0,0-20 15,0 21-15,0 0 0,0-22 0,0 22 16,0 0-16,0 0 0,0 0 0,-21 0 16,21-1-16,-21 1 15,0 21-15,0 0 0,-1-21 0,1 21 16,0 0-16,0 0 0,0 0 0,0 0 16,-22 0-16,22 21 0,0 0 0,0-21 15,-22 22-15,22-1 0,0 0 16,0 0-16,0 0 0,0 0 0,-1 1 15,1-1-15,0 0 0,0 0 16,0 21-16,21-20 0,0-1 0,-21 0 16,21 0-16,0 21 0,0-20 0,0-1 15,0 0-15,0 0 0,0 0 0,0 0 16,0 1-16,21-1 0,0 0 0,0 0 16,0-21-16,0 21 0,1-21 0,-1 0 15,0 0-15,21 0 16,-21 0-16,1 0 0,20 0 0,-21 0 15,21 0-15,-20-21 0,-1 21 0,0-21 0,21 0 16,-21 0-16,1-1 0,-1 1 16,0 0-16,-21 0 0,21-21 0,0 20 15,-21 1-15,0 0 0,0-21 0,21 21 16,-21-1-16,0-20 0,0 21 0,0 0 16,0-22-16,0 22 0,0 0 15,-21 0-15,21 0 0,-21 0 0,0-1 16,0 1-16,0 21 0,-1-21 0,1 21 15,0 0-15,0 0 0,0 0 0,0 0 16,-22 0-16,22 0 0,0 21 16,0 0-16,-22 1 0,22-1 0,0 0 15,0 0-15,0 0 0,0 0 16,-1 22-16,1-1 0,0-21 16,21 0-16,0 22 0,0-22 0,0 0 15,0 0-15,0 0 0,0 1 0,0-1 16,21 0-16,0 0 0,1 0 0,-1 0 15,0 1-15,0-1 0,0-21 0,0 0 16,1 0-16,-1 0 0,0 0 16,21 0-16,-21 0 0,1 0 0,-1 0 15,0-21-15,0-1 0,21 1 0,-20 0 16,-1-21-16,0 21 0,0-1 16,0-20-16,-21 21 0,21-21 0,1-1 15,-22 22-15,0-21 0,0-1 0,0 1 16,0 21-16,0-21 0,0 20 0,0-20 15,0 21-15,-22 0 0,1 0 16,0 21-16,0-22 0,-21 22 0,20 0 16,1 0-16,-21 0 0,21 0 0,-22 22 15,22-22-15,-21 21 0,21 0 0,-22 21 16,22-21-16,0 1 0,-21 20 0,21-21 16,-1 21-16,1-20 0,21-1 15,-21 0-15,21 0 0,-21 0 0,21 0 16,0 1-16,0-1 0,0 0 15,0 0-15,0 0 16,21-21 15,-21-21-15,21 0-16</inkml:trace>
  <inkml:trace contextRef="#ctx0" brushRef="#br0" timeOffset="160720.26">20553 13843 0,'0'0'0,"0"-21"0,-21 21 0,21-21 16,-22 21-16,22-21 0,0-1 15,-21 22-15,0 0 16,0 0-16,0 22 31,0-1-31,21 21 0,0-21 16,0 0-16,-22 22 0,22-22 0,-21 21 15,21 1-15,0-22 0,-21 21 0,21-21 16,0 0-16,0 22 0,0-22 16,-21 0-16,21 0 0,0 22 0,-21-22 15,21 0-15,0 0 0,-21 0 16,21 0-16,-22-21 0,22 22 16,0-44 30,0 1-46,0 0 16,0 0-16,0 0 0,0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1:22:32.8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1503 572 0,'0'-22'16,"0"1"-16,-21 21 16,21-21-16,0 0 0,0 0 15,-22 21-15,22-21 0,0-1 16,0 1-16,0 0 16,0 0-16,22 21 0,-1-21 15,0 21-15,0 0 0,0-21 0,0 21 16,1 0-16,-1 0 0,0 0 15,0 0-15,0 0 0,0 21 0,22 0 16,-22 0-16,0 0 0,0 0 0,0 22 16,1-22-16,-1 21 0,0-21 15,0 22-15,0-1 0,-21 22 16,0-22-16,21 21 0,1-20 0,-22 20 16,0-20-16,0 20 0,0-21 15,0 1-15,21-1 0,-21 0 0,0 1 16,0-1-16,0-21 0,0 22 0,0-22 15,21-21-15,-21 21 0,0 0 16,0-42 0,0 0-1,0 0-15,0-1 16,0-20-16,0 0 0,0 21 0,0-43 16,21 22-16,-21-1 0,21-20 0,-21-1 15,21 1-15,1 21 0,-22-22 16,21 1-16,0 20 0,0-20 0,0 20 15,0-20-15,1 21 0,-1-1 16,0 1-16,0 0 0,0-1 0,-21 22 16,21 0-16,1 0 0,-22 0 15,21 21-15,0 21 16,-21 0 0,0 0-16,0 0 15,0 0 1,0 1-16,21-22 0,-21 21 0,21 0 15,-21 0-15,21-21 16</inkml:trace>
  <inkml:trace contextRef="#ctx0" brushRef="#br0" timeOffset="1711.53">2921 1080 0,'0'-22'15,"0"1"-15,0 0 16,0 0-16,0 0 0,0 0 15,0-1-15,0 1 0,0 0 0,0-21 16,0 21-16,0-1 0,0 1 16,0 0-16,0 0 0,-21 0 0,0 0 15,-1-1-15,1 22 0,0 0 16,-21 0-16,21 0 0,-1 0 16,1 0-16,-21 0 0,21 43 15,0-22-15,-22 0 0,22 21 0,-21 1 16,21-1-16,-1 0 0,1 1 0,0-22 15,0 21-15,21 1 0,0-1 16,0-21-16,0 21 0,0-20 0,0-1 16,0 0-16,0 0 0,21 0 0,0-21 15,0 0-15,1 21 0,-1-21 16,0 0-16,0 0 0,21 0 0,-20 0 16,-1-21-16,21 21 0,-21-21 0,0 0 15,22 0-15,-22 0 0,0-1 16,0 1-16,0 0 0,1-21 0,-1 21 15,0-22-15,0 22 0,0-21 16,-21-1-16,0 22 0,0-21 16,21 21-16,-21 0 0,0-22 0,22 22 15,-22 0-15,0 42 32,0 0-32,0 0 15,0 1-15,0-1 0,0 0 0,0 0 16,0 21-16,0-20 0,0-1 15,0 21-15,0-21 0,0 0 0,0 22 16,0-22-16,0 0 0,0 0 0,0 0 16,0 1-16,0-1 15,21-21-15,0 0 0,0 0 16,0 0-16,0 0 0,1 0 16,-1 0-16,0 0 0,0-21 15,21-1-15,-20 22 0,-1-21 0,0 0 16,0 0-16,0 0 0,0 0 0,1-22 15,-1 22-15,0-21 0,-21 21 0,0-22 16,0 22-16,0-21 0,0 21 16,0-1-16,0 1 0,0 0 0,0 0 15,0 0-15,-21 21 16,0 0 0,-1 0-16,1 21 15,21 0-15,0 0 0,0 0 16,0 1-16,0-1 15,0 0-15,21 0 0,1 0 16,-1 0-16,-21 1 0,21-1 0,0 0 16,-21 0-16,0 0 15,21 0-15,-21 1 0,0-1 0,0 0 16,0 0-16,0 0 0,0 0 0,0 1 16,0-1-16,0 0 0,0 0 15,21-21-15,-21 21 16,22 0-16,-1-21 0,0 22 0,0-22 15,0 0-15,22 0 0,-22 0 16,21 0-16,-21 0 0,22 0 0,-1-22 16,-21 1-16,21 21 0,1-21 15,-22 0-15,21 0 0,-21 0 0,22-1 16,-22 1-16,0 0 0,0 0 0,-21 0 16,0-22-16,21 22 0,-21-21 15,0 21-15,0 0 0,0-1 0,0-20 16,0 21-16,0 0 0,-21 0 0,0 21 15,21-22-15,-21 22 0,0 0 0,0 0 16,-1 0-16,1 0 16,0 0-16,0 22 0,0-22 0,0 21 15,-1 0-15,1 0 0,0 21 0,0-20 16,21-1-16,0 21 0,-21-21 16,21 22-16,-21-22 0,21 0 0,0 0 15,0 0-15,0 0 0,0 1 0,0-1 16,0 0-16,21 0 0,0-21 15,0 0-15,0 0 16,0 0-16,1 0 0,-1 0 16,0-21-16,0 21 0,-21-21 0,21 0 15,0-1-15,1 1 0,-22 0 0,21 0 16,-21 0-16,21 0 16,0-22-16,-21 22 0,0 0 0,0-21 15,0 20-15,0 1 0,0 0 0,21 0 16,-21 42 15,0 0-31,0 0 0,0 1 16,0-1-16,0 0 0,0 21 0,0-21 15,0 22-15,0-22 0,0 0 16,0 0-16,0 0 0,0 1 0,0-1 16,0 0-16,21-21 0,-21 21 0,22-21 15,-1 0-15,0 0 0,0 0 16,0 0-16,0 0 15,1 0-15,-1 0 0,0-21 0,0 0 16,0 0-16,0-1 0,1 1 0,-1 0 16,0 0-16,0 0 0,0 0 0,-21-1 15,21-20-15,-21 21 0,22 0 16,-22-22-16,21 22 0,-21 0 16,0 0-16,0 42 15,0 0 1,0 0-16,0 1 0,0-1 0,0 0 15,0 0-15,-21 0 0,21 0 0,0 1 16,0-1-16,0 0 0,0 0 0,0 0 16,0 0-1,0 1-15,0-44 47,0 1-47</inkml:trace>
  <inkml:trace contextRef="#ctx0" brushRef="#br0" timeOffset="1900.42">4593 720 0,'0'0'0,"-21"0"0,0 0 16,0 0-1,42 0 32,0 0-47,0 0 16,0 0-16,0 0 0</inkml:trace>
  <inkml:trace contextRef="#ctx0" brushRef="#br0" timeOffset="2452.07">4932 529 0,'0'-21'16,"-21"21"15,21 21-31,0 0 16,0 1-16,0-1 0,0 0 0,0 0 16,0 21-16,0-20 0,0 20 0,0-21 15,0 21-15,0 1 0,0-1 0,-22-21 16,22 22-16,0-1 0,-21-21 15,21 21-15,-21-20 0,21 20 0,0-21 16,0 0-16,-21 0 0,0 1 16,21-1-16,-21-21 15,21 21-15,0-42 32,0 0-32,0-1 15,0 1-15,0 0 0,21 0 0,0 0 16,-21 0-16,21-1 0,0 1 15,0 0-15,1 0 0,-1 0 0,21 0 16,-21 21-16,0 0 0,22-22 0,-22 22 16,0 0-16,0 0 0,22 0 0,-22 22 15,0-22-15,0 21 16,0 0-16,-21 0 0,21 0 16,-21 0-16,0 1 0,0-1 0,0 0 15,-21 0-15,0 0 0,-21 0 16,21 1-16,-1-1 0,1 0 15,-21 0-15,21-21 0,0 21 0,-22-21 16,22 0-16,21 21 0,-21-21 0,0 0 16,0 0-1,21-21 1,0 0 0,21 0-16,0 0 15</inkml:trace>
  <inkml:trace contextRef="#ctx0" brushRef="#br0" timeOffset="2787.88">5461 508 0,'0'0'0,"0"-21"15,0 0 1,0 42 15,0 0-31,0 0 0,0 0 16,0 1-16,0 20 0,0-21 0,0 21 15,0 1-15,0-1 0,0 0 16,0 1-16,-21-1 0,21 0 0,-21-20 16,21 20-16,-22 0 0,22-21 0,0 22 15,0-22-15,0 0 0,0 0 16,0 0-16,0 1 0,0-1 15,22-42 17,-1-1-32,0 1 15,0 0-15,-21 0 0</inkml:trace>
  <inkml:trace contextRef="#ctx0" brushRef="#br0" timeOffset="3164.67">5588 931 0,'0'22'16,"21"-22"-1,0 0-15,0 0 16,1 0-16,-22-22 0,21 22 0,0-21 16,0 21-16,-21-21 0,21 21 15,0-21-15,-21 0 0,22 21 0,-22-21 16,0-1-16,0 1 15,-22 21 1,1 0 0,0 21-16,0 1 0,0-1 0,0 0 15,21 0-15,-22 0 0,1 0 0,0 1 16,21-1-16,0 21 0,-21-21 0,21 0 16,-21 1-16,21-1 0,0 0 15,0 0-15,0 0 0,0 0 0,0 1 16,21-22-16,0 0 0,0 0 15,0 0-15,1 0 0,-1 0 16,0 0-16,0 0 0,0 0 0,0-22 16,1 22-16,-1-21 15,-21 0-15,42 21 0,-21-21 0</inkml:trace>
  <inkml:trace contextRef="#ctx0" brushRef="#br0" timeOffset="3687.79">7556 550 0,'0'0'0,"22"-21"0,-22 0 0,0 0 0,0 0 16,21 21-16,-21 21 31,0 0-15,0 21-16,0-20 0,0 20 0,0 0 16,0 1-16,0-1 0,0 0 0,0 1 15,-21 20-15,21-21 0,0 1 16,0-1-16,0 0 0,-22 1 0,22-1 15,-21-21-15,21 0 0,0 22 0,0-22 16,0 0-16,0 0 0,0 0 16,21-42 15,-21 0-31,0 0 16,0 0-16</inkml:trace>
  <inkml:trace contextRef="#ctx0" brushRef="#br0" timeOffset="4051.58">7324 720 0,'-22'-43'0,"44"86"0,-44-107 16,1 43-16,0 0 0,21 0 0,0 0 15,0-1-15,0 1 0,0 0 16,0 0-16,0 0 0,21 0 16,0 21-16,1 0 0,-1-22 15,21 22-15,0 0 0,22 0 0,-22 0 16,22 22-16,-1-1 0,1 0 0,-1 0 15,1 21-15,-22-20 0,22 20 0,-22 0 16,-21-21-16,21 22 0,-20-1 16,-22 0-16,0 22 0,0-22 0,0 1 15,-22-1-15,-20-21 0,0 21 0,-1 1 16,1-22-16,-21 21 0,-1-21 0,22 22 16,-22-22-16,22 0 0,-22 0 0,22 0 15,0-21-15,21 22 0,-22-22 16,22 0-16,0 21 0,0-21 15,21 21-15,21-42 32,-21 0-17,21 21-15,21-22 0,-20 1 16,-1 0-16,21 0 0</inkml:trace>
  <inkml:trace contextRef="#ctx0" brushRef="#br0" timeOffset="4419.84">8213 1058 0,'0'0'0,"21"0"16,0 0 0,0 0-16,0 0 0,0-21 15,1 0-15,-1 21 0,-21-21 16,0 0-16,21 0 0,-21-1 15,0 1-15,0 0 0,0 0 0,0 0 16,-21 21-16,0 0 16,-1 0-16,1 0 0,0 21 15,0 0-15,0 0 0,0 0 0,21 1 16,-22-1-16,1 0 0,0 21 16,21-21-16,-21 1 0,21 20 0,0-21 15,0 0-15,0 0 0,0 1 16,0-1-16,0 0 0,0 0 15,21 0-15,0-21 0,0 0 0,1 0 16,-1 0-16,21 0 0,-21 0 16,0 0-16,1 0 0,-1 0 0,0 0 15,21-21-15,-21 0 0,22 21 16</inkml:trace>
  <inkml:trace contextRef="#ctx0" brushRef="#br0" timeOffset="4680.21">8848 868 0,'0'-21'0,"0"42"0,0-63 0,0 20 16,-22 22-16,1 0 0,0 0 15,0 0-15,0 22 16,0-22-16,-1 42 0,1-21 0,0 0 16,21 0-16,-21 22 0,21-22 0,-21 21 15,21-21-15,0 22 0,0-22 16,0 0-16,0 21 0,0-20 0,0-1 15,0 0-15,0 0 0,21 0 16,0-21-16,0 0 0,0 21 0,1-21 16,-1 0-16,0 0 0,21 0 15,-21 0-15,22-21 0,-1 21 16,-21-21-16,22 0 0,-22 0 0</inkml:trace>
  <inkml:trace contextRef="#ctx0" brushRef="#br0" timeOffset="4964.05">9334 423 0,'0'0'0,"0"-21"0,0 0 0,0 0 15,-21 0-15,0 0 0,0 21 16,0 21 0,0 0-16,21 21 0,0-21 0,0 22 15,-22-1-15,22 0 0,-21 22 16,21-22-16,-21 22 0,21-22 15,0 22-15,0-22 0,-21 21 0,21-20 16,-21-1-16,21 0 0,0 1 0,0-22 16,0 21-16,-21-21 0,21 1 0,0-1 15,0 0-15,0 0 0,0 0 0,0 0 16,21-21 0,0 0-16,0 0 15,0-21-15,0 21 16</inkml:trace>
  <inkml:trace contextRef="#ctx0" brushRef="#br0" timeOffset="5443.77">9546 1037 0,'0'0'0,"21"-42"16,-21 21 0,0 0-16,0-1 0,0 1 15,0 0-15,0 0 0,-21 21 0,21-21 16,-21 0-16,0 21 0,0 0 15,-1 0-15,1 0 0,21 21 16,-21 0-16,0 0 0,0 0 16,21 0-16,-21 1 0,-1 20 0,22-21 15,-21 21-15,21-20 0,-21 20 0,0-21 16,21 21-16,0-20 0,0-1 16,0 0-16,0 0 0,0 0 15,0 0-15,21-21 16,0 0-16,0 0 0,1 0 0,-1 0 15,0-21-15,0 21 0,-21-21 16,21 0-16,0 0 16,1 0-16,-22-1 0,21 1 0,-21 0 0,21 0 15,-21-21-15,0 20 0,0 1 0,21 0 16,-21 0-16,0 0 0,0 42 31,0 0-15,0 0-16,0 0 0,0 1 0,0-1 15,-21 0-15,21 0 0,0 0 0,0 0 16,0 1-16,0-1 0,0 0 0,0 0 16,0 0-16,21-21 0,0 0 15,0 0-15,1 0 16,-1 0-16,0 0 0,0 0 16,0 0-16</inkml:trace>
  <inkml:trace contextRef="#ctx0" brushRef="#br0" timeOffset="5832.55">9800 953 0,'0'0'15,"0"-22"-15,0 1 0,0 0 0,0 0 16,21 21 0,0 0-16,1 0 15,-1 21-15,0-21 0,-21 21 16,21 0-16,0 1 0,0-1 0,1 0 15,-1 0-15,0 21 0,-21-20 0,0-1 16,21 0-16,-21 0 0,0 0 0,0 0 16,0 1-16,0-1 0,0 0 15,0 0-15,-21 0 0,0-21 16,21 21-16,-21-21 16,-1 0-16,1 0 15,21-21 1,0 0-16,0 0 0,0 0 15,21 0-15,1-1 0,-1-20 0,0 21 16,0-21-16,0-1 0,0 1 16,1 21-16,-1-22 0,0 1 0,0 21 15,0 0-15,0 0 0,1-1 0,-1 1 16,0 0-16,0 21 16,0 0-16,0 0 15,1 0-15</inkml:trace>
  <inkml:trace contextRef="#ctx0" brushRef="#br0" timeOffset="6500.03">10647 1101 0,'0'0'0,"0"-21"0,0-1 0,0 1 16,0 0-16,0 0 0,0 0 0,0 0 15,0-1-15,0 1 0,0 0 16,-21 21-16,-1-21 0,1 21 16,0 0-16,0 0 0,0 21 15,0 0-15,-1-21 0,1 21 16,0 22-16,0-22 0,0 0 16,0 21-16,21-20 0,0 20 0,-22-21 15,22 0-15,0 22 0,-21-22 0,21 0 16,0 0-16,0 0 0,0 0 15,21-21-15,1 0 0,-1 22 16,0-22-16,0 0 0,21 0 16,-20-22-16,-1 22 0,0-21 15,0 21-15,0-21 0,0 0 0,22 0 16,-22 0-16,-21-1 0,21 1 16,0 0-16,-21-21 0,21 21 0,-21-22 15,0 22-15,0 0 0,0-21 0,0 20 16,0 1-16,0 0 0,-21 42 31,0 0-31,21 1 0,0-1 16,0 0-16,0 21 0,-21-21 0,21 22 15,0-22-15,0 0 0,0 21 16,0-20-16,0-1 0,0 0 0,0 0 16,0 0-16,0 0 0,21 1 15,0-22 1,0 0-16,1 0 0,-1 0 15,0-22-15,0 1 0,0 0 16,0 21-16</inkml:trace>
  <inkml:trace contextRef="#ctx0" brushRef="#br0" timeOffset="6780.14">11155 699 0,'0'-43'0,"0"86"0,0-107 0,0 43 16,0 0-16,0 42 31,0 0-31,-21 0 0,21 0 16,-22 1-16,22 20 0,0 0 0,0 1 15,-21-1-15,21 0 0,-21 1 16,21-1-16,-21 0 0,21 1 16,0-1-16,0-21 0,0 21 0,-21-20 15,21-1-15,0 0 0,0 0 0,0 0 16,0 0-16,0 1 0,21-22 31,0 0-15,0 0-16,0 0 0,-21-22 15</inkml:trace>
  <inkml:trace contextRef="#ctx0" brushRef="#br0" timeOffset="7024.01">11451 1016 0,'0'-21'16,"0"42"0,0 0-1,-21 0-15,21 1 0,0 20 16,-21-21-16,21 0 0,-21 0 0,21 1 16,-22-1-16,22 0 0,0 0 15,0 0-15,-21 0 0,21 1 16,0-1-1,21-21 1,1 0 0,-1 0-16,0-21 0,0 21 0</inkml:trace>
  <inkml:trace contextRef="#ctx0" brushRef="#br0" timeOffset="7804.59">11769 1080 0,'0'0'0,"21"-22"15,-21 44 17,-21-1-32,21 0 0,-22-21 15,22 21-15,-21 0 0,21 0 0,0 1 16,0-1-16,-21 0 0,21 0 0,-21 0 16,21 0-16,0 1 0,0-1 15,0 0-15,0 0 16,21-21-1,0 0-15,0 0 0,1 0 16,-1 0-16,0 0 0,-21-21 16,0 0-16,0 0 0,0-1 15,0 1-15,0 0 0,0 0 16,0 0-16,0 0 0,0-1 16,0 1-16,0 0 0,-21 21 15,21-21-15,0 0 0,-21 21 0,21-21 16,0-1-16,21 22 15,0-21-15,0 21 16,0 0-16,0 0 0,1 0 0,-1 0 16,21 0-16,-21 0 0,0 0 15,1 21-15,-1 1 0,0-22 0,0 21 16,0 0-16,-21 0 0,21 0 16,-21 0-16,0 1 0,0-1 0,0 0 15,0 0-15,0 0 0,0 0 16,0 1-1,-21-22-15,21 21 16,-21-21 0,21-21 15,0-1-31,0 1 16,0 0-16,0-21 15,21 21-15,0-1 0,-21 1 0,22-21 16,-1 21-16,21-22 0,-21 22 0,0 0 15,1 0-15,20 0 0,-21 0 0,21-1 16,-20 22-16,20 0 0,-21 0 16,0 0-16,0 0 0,1 0 15,-1 22-15,-21 20 0,21-21 0,-21 0 16,0 0-16,0 1 0,0 20 0,0-21 16,0 0-16,0 22 0,0-22 0,0 0 15,-21 0-15,21 0 0,-21-21 0,21 21 16,-22 1-16,22-1 15,-21-21-15,0 0 16,21-21 15,0-1-31,0 1 16,-21 0-16</inkml:trace>
  <inkml:trace contextRef="#ctx0" brushRef="#br0" timeOffset="8056.95">11980 720 0,'0'0'16,"0"-21"-16,-21 21 16,0 0-1,0 0 32,21 21-31,-21-21-1,-1 0 1,1 0-16</inkml:trace>
  <inkml:trace contextRef="#ctx0" brushRef="#br0" timeOffset="8291.59">11028 868 0,'0'0'0,"-21"0"15,21 21-15,-22-21 16,44 0 15,-1 0-31,0 0 0,0 0 16,0 0-16,0 0 0,1 0 0,-1 0 15,0-21-15,0 21 0,0 0 16,0 0-16,1 0 16</inkml:trace>
  <inkml:trace contextRef="#ctx0" brushRef="#br0" timeOffset="9308.01">1460 1545 0,'-21'0'0,"42"0"0,-63 0 15,21 0-15,0 0 0,0 0 16,21 21 15,21-21-15,0 0-16,0 0 0,21 22 0,1-22 15,-1 0-15,22 0 0,-22 21 0,21-21 16,22 0-16,-21 21 0,20 0 16,1-21-16,0 21 0,20-21 0,22 21 15,0-21-15,0 0 0,0 22 0,22-22 16,-1 0-16,0 0 0,0 21 15,21-21-15,-20 0 0,-1 0 0,21 0 16,-21 21-16,0-21 0,1 0 0,-1 0 16,-21 21-16,0-21 0,0 0 0,-21 0 15,-1 21-15,1-21 0,0 0 16,-21 0-16,-22 0 0,1 0 16,-22 0-16,0 0 0,1 0 0,-22 0 15,0 0-15,0 0 0,-21-21 110</inkml:trace>
  <inkml:trace contextRef="#ctx0" brushRef="#br0" timeOffset="10336.25">7683 1736 0,'0'0'0,"-42"0"0,0 0 0,21 0 0,-1 0 16,-20 0-16,21-21 0,0 21 0,0 0 16,-1 0-16,1 0 0,0 0 0,0 0 15,0 0-15,0 0 16,42 0 31,0 0-47,21 0 0,-21 0 15,1 0-15,20 0 0,0 0 0,1 0 16,20 0-16,1 0 0,-1 0 0,1 0 16,20 0-16,1 0 0,0 21 0,-1-21 15,1 0-15,0 0 0,20 0 0,-20 0 16,42 0-16,-21 0 0,0 0 16,21 0-16,0 0 0,0 0 0,0 0 15,0 21-15,21-21 0,0 0 0,-21 0 16,21 0-16,-21 0 0,21 0 0,-21 0 15,-21 0-15,21 0 0,-21 0 16,0 0-16,0 0 0,-22 0 16,22 0-16,-21 0 0,-22 0 0,1 0 15,-1 0-15,1 0 0,-1 0 0,1 0 16,-22 0-16,22 0 0,-22 0 0,0 0 16,1 0-16,-1 0 0,0 0 15,-20 0-15,20 0 0,0 0 0,-21 0 16,1 0-16,20 0 0,-21 0 0,0 0 15,0 0-15,1 0 16,-22 21 47,0 0-17,-22-21-46,1 0 63,0 0-47,0 0-1,0 0-15</inkml:trace>
  <inkml:trace contextRef="#ctx0" brushRef="#br0" timeOffset="12845.47">931 2350 0,'-21'0'16,"42"0"31,0-22-32,1 22-15,-1-21 0,0 21 16,0-21-16,21 0 0,-20 21 0,-1-21 16,21 0-16,-21-1 0,0 1 15,1 21-15,-1-21 0,-21 0 16,0 0-16,-21 0 16,-1 21-16,-20 0 15,21 0-15,-21 0 0,20 0 0,-20 21 16,0-21-16,-1 21 0,1-21 0,21 21 15,-21 0-15,20 0 0,-20-21 16,21 22-16,21-1 0,0 0 0,0 0 16,0 0-16,0 0 0,21 1 15,0-1-15,0 0 0,1 0 16,-1 0-16,21 0 0,-21 1 16,22-1-16,-22 0 0,0 0 0,21 0 15,-21 0-15,1 1 0,-1-1 16,0 0-16,-21 0 0,0 0 0,0 0 15,0 1-15,0-1 0,-21 0 16,0 21-16,-1-21 0,-20-21 0,21 22 16,-21-1-16,20 0 0,-20-21 0,0 0 15,-1 21-15,22-21 0,-21 0 16,0 0-16,20 0 0,-20-21 0,21 21 16,0-21-16,0 0 0,-1-1 0,1 1 15,0 0-15,0-21 16,21 21-16,-21-1 0,21-20 0,0 21 0,0 0 15,0-22-15,0 22 0,0 0 16,0 0-16,21 21 16,0 0-16,0 0 15,0 0-15,1 0 16,-1 0-16,-21 21 0,21 0 0,0 0 16,0 1-16,-21-1 0,21 0 15,-21 21-15,22-21 0,-22 1 0,0-1 16,0 21-16,21-21 0,-21 0 0,21 1 15,-21-1-15,21-21 0,-21 21 16,0 0-16,21-21 0,0 0 16,1 21-16,-1-21 0,0 0 15,0 0-15,0 0 0,0 0 16,1 0-16,-1 0 0,0-21 0,0 21 16,0-21-16,0 0 0,1 0 0,-1-1 15,0 1-15,21 0 0,-21 0 16,1 0-16,-1 0 0,0-1 0,-21 1 15,21 0-15,0 0 0,0 0 16,-21 0-16,0-1 16,22 22-16,-22 22 31,0-1-15,0 0-16,0 0 0,0 0 0,0 0 15,0 1-15,0-1 0,21 0 16,-21 0-16,0 0 0,21 0 15,0-21-15,0 0 0,-21 22 16,21-22-16,1 0 0,-1 0 16,0 0-16,0 0 0,0 0 0,0 0 15,1-22-15,20 22 0,-21-21 0,0 0 16,0 21-16,1-21 0,-1 0 16,0 0-16,0-1 0,-21 1 0,21 21 15,-21-21-15,0 0 0,0 0 0,0 0 16,0-1-16,0 1 15,0 0-15,0 0 16,-21 21 0,21 21-16,0 0 15,-21 0-15,21 1 16,0-1-16,0 0 0,0 0 0,0 0 16,0 0-16,0 1 0,0 20 0,0-21 15,0 0-15,0 22 0,0-22 16,0 21-16,0 0 0,0-20 0,0 20 15,0 0-15,0 1 0,0 20 16,0-21-16,0 1 0,0 20 0,0-20 16,0 20-16,0-21 0,-21 1 15,21-1-15,0 0 0,0 1 0,0-1 16,0-21-16,-21 22 0,21-22 0,-22 0 16,1 0-16,0-21 15,0 0-15,0 0 0,0 0 16,-22 0-16,22-21 0,-21 21 0,21-21 15,-22 0-15,22-1 0,-21 1 16,21 0-16,-22 0 0,22 0 0,0 0 16,0-1-16,0 1 0,21 0 15,0 0-15,0-21 0,0 20 0,0 1 16,0 0-16,0 0 0,21 0 0,0 0 16,0-1-16,21 1 0,-20-21 15,-1 21-15,0-22 0,21 22 16,-21 0-16</inkml:trace>
  <inkml:trace contextRef="#ctx0" brushRef="#br0" timeOffset="13384.41">2074 2646 0,'0'21'31,"0"0"-15,0 0-16,0 1 0,0-1 15,0 0-15,0 0 0,0 0 0,0 0 16,0 1-16,0-1 0,0 0 16,0 0-16,0 0 0,0 0 15,0 1-15,-21-22 0,21 21 16,-21-21-1,21-21 17,0-1-32,0 1 15,0 0-15,0 0 0,0 0 0,21 0 16,0-1-16,-21 1 0,21-21 16,1 21-16,-22 0 0,21-1 0,0 1 15,0 0-15,21 0 0,-20 0 0,-1 0 16,0 21-16,21 0 0,-21 0 0,1 0 15,-1 0-15,0 21 0,0 0 16,0-21-16,0 21 0,-21 0 0,0 0 16,0 1-16,0-1 0,0 0 15,0 0-15,0 21 0,0-20 16,-21-1-16,21 0 0,-21 0 0,0 0 16,21 0-1,0-42 16,21 21-15,0-21-16,0 0 0,-21 0 0</inkml:trace>
  <inkml:trace contextRef="#ctx0" brushRef="#br0" timeOffset="13688.24">2921 2244 0,'0'0'15,"0"-21"-15,0 42 32,0 0-17,0 0-15,0 0 0,0 0 0,0 1 16,0 20-16,-21 0 0,21-21 0,-21 22 16,21-1-16,0 0 0,0 1 15,0-1-15,-22-21 0,22 22 0,0-22 16,-21 21-16,21-21 0,0 0 0,0 1 15,0-1-15,0 0 0,0 0 16,21-21 0,1 0-16,-1-21 15,0 0-15,0 21 16,-21-21-16,0-1 0,0 1 0,21 0 16</inkml:trace>
  <inkml:trace contextRef="#ctx0" brushRef="#br0" timeOffset="13916.11">2773 2604 0,'21'0'16,"0"0"0,0 0-16,0 0 15,1 0-15,-1 0 0,0 0 16,0 0-16,0 0 15,0 0-15,-21-22 0,22 22 0,-1 0 16,0 0 15</inkml:trace>
  <inkml:trace contextRef="#ctx0" brushRef="#br0" timeOffset="15040.41">3577 2625 0,'0'-21'15,"0"-22"1,0 22-16,0 0 15,-21 21-15,21-21 0,0 0 16,-21-1-16,0 22 16,-1-21-16,22 0 0,-21 21 15,0 0-15,0 0 0,0 0 16,0 0-16,-1 0 0,22 21 16,-21-21-16,21 21 0,0 1 15,-21-1-15,0 21 0,21-21 0,0 0 16,0 22-16,-21-22 0,21 0 0,0 21 15,-21-20-15,21-1 0,0 21 0,0-21 16,0 0-16,0 1 0,0-1 16,21-21-16,0 0 15,0 0-15,0 0 16,0 0-16,1 0 0,-1 0 16,0-21-16,0-1 0,0 22 15,0-21-15,1 0 0,-1 0 16,-21 0-16,21 0 0,-21-1 0,21 1 15,-21 0-15,0 0 0,0 0 0,0 0 16,0-1-16,0 1 0,0 0 16,0 42 15,0 0-31,0 1 0,0-1 16,0 0-16,0 0 0,0 0 0,0 0 15,0 1-15,0-1 0,0 0 0,0 0 16,21 0-16,-21 0 15,21-21-15,-21 22 0,0-1 0,22-21 16,-22 21-16,21-21 0,0 0 31,0 0-15,-21-21-16,0 0 16,21-1-16,-21 1 0,0 0 15,0 0-15,21 0 0,1 0 0,-22-1 16,21 1-16,0 0 0,0 0 0,0 0 15,-21-22-15,21 43 0,1-21 0,-1 0 16,0 0-16,0 21 0,0 0 16,0 0-16,1 0 0,-1 0 15,-21 21-15,21 0 0,0-21 0,-21 21 16,0 1-16,0-1 0,0 0 0,0 0 16,0 0-16,0 0 0,0 1 0,0-1 15,0 0-15,0 0 0,0 0 16,-21-21-16,21 21 0,-21 1 0,0-1 15,21 0 1,0-42 15,0 0-31,0-1 16,0 1-16,0 0 0,21 0 16,0 0-16,-21 0 0,0-1 15,21-20-15,0 21 0,-21 0 0,21-22 16,-21 22-16,0 0 0,0 0 0,22 0 15,-22 0-15,0-1 0,21 22 0,-21-21 16,0 42 0,0 1-1,0-1-15,0 0 0,0 0 16,-21 0-16,21 22 0,0-22 0,0 0 16,0 0-16,0 21 0,0-20 0,0-1 15,0 0-15,0 0 0,0 0 0,0 0 16,0 1-16,21-1 0,0 0 15,0-21-15,0 21 16,0-21-16,1 0 0,-1 0 16,0 0-16,0 0 0,0-21 15,0 21-15,1-21 0</inkml:trace>
  <inkml:trace contextRef="#ctx0" brushRef="#br0" timeOffset="15777.99">804 3260 0,'0'-21'16,"21"21"31,1 0-47,-1 0 15,0 0-15,21 0 0,1 0 16,-1 0-16,0 0 0,22 0 16,-1 0-16,1 21 0,20-21 0,1 0 15,0 0-15,21 0 0,-22 0 0,22 0 16,0 0-16,0 0 0,21 0 16,0 0-16,0 0 0,0-21 0,21 21 15,-21-22-15,0 22 0,0 0 0,21 0 16,-21 0-16,0 0 0,0 0 0,0 0 15,-21 0-15,21-21 0,-42 21 16,20 0-16,-41 0 0,21 0 0,-22 0 16,-21 0-16,22 0 0,-22 0 15,-21 0-15,22 0 0,-22 0 0,0 0 0,-21-21 16,21 21-16,0 0 16,-21-21 15,0 0 0,0 0-15</inkml:trace>
  <inkml:trace contextRef="#ctx0" brushRef="#br0" timeOffset="16463.9">5355 2519 0,'0'-21'0,"-21"21"31,0 0-15,21 21-1,0 0 1,21-21 31,-21-21-32,0 0 17,-21 21 14,21 21-30,0 0 47</inkml:trace>
  <inkml:trace contextRef="#ctx0" brushRef="#br0" timeOffset="17020.16">5334 2815 0,'0'21'0,"0"-42"62,0 0-46,-21 42 31,0 0-31,21 1-1,21-22 16,0 0-15,0 0 0,0-22-1,-21 1 1,-21 21 31</inkml:trace>
  <inkml:trace contextRef="#ctx0" brushRef="#br0" timeOffset="18263.68">7048 2286 0,'0'-21'15,"0"0"1,0 0 0,0-1-1,0 44 17,0-1-32,0 0 15,0 21-15,0-21 0,0 1 16,0 20-16,0 0 0,0 1 0,0-22 15,0 21-15,-21 0 0,21 1 0,-21-1 16,21-21-16,-21 22 0,21-22 16,0 21-16,0-21 0,-21 0 15,21 22-15,-21-22 0,21 0 16,0 0-16,0 0 16,0-42 15,0 0-16,0 0-15,0 0 0,0 0 16,0-1-16,0 1 0,0 0 0,0 0 16</inkml:trace>
  <inkml:trace contextRef="#ctx0" brushRef="#br0" timeOffset="18684.43">6794 2371 0,'0'0'0,"-21"-21"0,21-1 16,0 1 0,0 0-16,21 21 15,1-21-15,-1 21 0,0 0 0,-21-21 16,21 21-16,21 0 0,-20 0 0,-1 0 16,0 0-16,21 0 0,-21 0 0,22 0 15,-1 0-15,0 0 0,1 21 16,-22-21-16,21 21 0,1 0 0,-1 0 15,0 1-15,1-1 0,-22 21 16,21-21-16,-21 0 0,0 1 0,-21 20 16,0-21-16,0 0 0,0 0 0,0 22 15,-21-22-15,0 0 0,0 0 0,-21 0 16,20 1-16,-20-1 0,21 0 16,-21 0-16,-1-21 0,22 21 0,-21 0 15,21-21-15,-1 22 0,-20-22 0,21 0 16,0 0-16,0 21 0,-1-21 15,44 0 32,-1 0-31,0 0-16,0 0 0,0-21 0,22 21 16</inkml:trace>
  <inkml:trace contextRef="#ctx0" brushRef="#br0" timeOffset="19236.07">8022 2625 0,'0'0'16,"0"-21"-16,0-1 0,0 1 15,0 0-15,0 0 0,-21 21 16,0-21-16,21 0 0,-21 21 15,-1 0-15,1 0 0,0 0 0,0 0 16,0 0-16,0 0 0,-1 21 0,1-21 16,0 21-16,0 0 0,21 0 0,-21 0 15,0 22-15,-1-22 0,22 0 0,0 0 16,-21 22-16,21-22 0,-21 0 0,21 0 16,0 0-16,0 0 0,0 1 15,0-1-15,0 0 0,21-21 16,0 0-16,1 0 0,-1 0 15,0 0-15,0 0 0,0 0 16,0-21-16,1 0 0,-1 21 0,0-22 16,0 1-16,0 21 0,0-21 0,-21 0 15,22 0-15,-22 0 0,21-1 16,-21 1-16,0 0 0,0 0 0,0 0 16,0 0-16,0-1 0,0 1 0,0 42 31,0 1-16,0-1-15,0 0 0,0 0 16,0 0-16,0 0 0,0 1 16,0-1-16,0 0 0,0 0 0,0 0 0,21 0 15,0 1-15,0-1 16,0-21-16,1 0 16,-1 0-16,0 0 0,0 0 15,0 0-15,0-21 0,1-1 16,-1 1-16,0 0 15,0 0-15</inkml:trace>
  <inkml:trace contextRef="#ctx0" brushRef="#br0" timeOffset="19508.66">8488 2159 0,'0'-21'0,"0"42"0,0-63 0,0 21 15,-21 42 16,21 0-31,0 0 0,-22 21 0,22-20 16,0 20-16,0 0 0,0-21 0,0 22 16,0-1-16,-21 0 0,21 1 0,0-1 15,0 0-15,0 1 0,0-1 0,-21-21 16,21 22-16,0-22 0,0 21 0,0-21 16,0 0-16,0 1 0,0-1 15,0 0-15,21-21 31,0 0-31,1 0 0,-1-21 16,0 0-16,0 21 0</inkml:trace>
  <inkml:trace contextRef="#ctx0" brushRef="#br0" timeOffset="20028.36">9059 2455 0,'0'0'15,"0"-21"-15,0-21 16,0 21-16,-21 21 0,21-21 16,-21 21-16,0 0 0,0 0 15,-1 0-15,1 0 0,0 21 16,0 0-16,0 0 0,0 21 0,-1-20 16,1-1-16,0 21 0,0 0 0,0-20 15,0 20-15,21-21 0,0 21 0,0-20 16,-22-1-16,22 21 0,0-21 15,0 0-15,0 1 0,22-22 16,-1 0-16,0 0 0,0 0 0,0 0 16,0 0-16,1 0 0,-1 0 0,21-22 15,-21 22-15,0-21 0,1 0 0,-1 21 16,0-21-16,0 0 0,0 0 16,0-1-16,1 1 0,-22 0 0,0-21 15,0 21-15,0-1 0,0 1 0,0-21 16,0 21-16,0 0 0,0-1 15,0 1-15,-22 21 16,22 21-16,-21 1 16,21-1-16,0 0 0,0 0 0,0 21 15,0-20-15,0-1 0,0 21 0,0-21 16,0 0-16,0 1 0,0-1 0,21 0 16,-21 0-16,22-21 0,-1 21 15,0-21-15,0 0 0,0 21 0,0-21 16,1 0-16,-1 0 0,0 0 0,0 0 15,0 0-15,0 0 0,1-21 16,-22 0-16,21 0 0,-21 0 16,0 0-16,0-1 0,0-20 15</inkml:trace>
  <inkml:trace contextRef="#ctx0" brushRef="#br0" timeOffset="20306.2">8509 2265 0,'0'0'0,"-21"21"0,0-21 0,-1 0 15,44 0 17,-1 0-32,21 0 0,-21 0 15,0 0-15,22 0 0,-1 0 0,0 0 16,-20-21-16,20 21 0,0 0 0,1 0 15,-22 0-15,21 0 0,-21-21 0,22 21 16,-22 0-16,0 0 0,0 0 16</inkml:trace>
  <inkml:trace contextRef="#ctx0" brushRef="#br0" timeOffset="21900.11">9652 2328 0,'0'-21'62,"0"0"-15,0 0-31,21 21-16,-21-21 15,0 0-15,21 21 0,-21-22 16,0 1-16,0 0 15,0 0-15,21 0 16,1 0 0,-22-1-1,0 44 32,0-1-31,0 0-16,0 0 0,0 0 0,0 0 15,0 22-15,0-22 0,0 21 16,0 1-16,0-22 0,-22 21 0,1 0 16,21 1-16,-21-1 0,21 0 15,0 1-15,-21-22 0,21 21 0,0-21 0,0 1 16,0 20-16,0-21 0,0 0 16,0 0-16,21-21 15,-21 22-15,21-22 16,0 0-16,1 0 0,-1 0 0,0 0 15,0-22-15,0 22 0,22-21 16,-1 0-16,-42 0 0,42 0 16,-42 0-16,21 21 0,1-22 0,-1 1 15,-21 0-15,0 0 0,21 0 0,-21 0 16,21-1-16,-21 1 0,0 0 16,0 0-16,0 42 46,0 0-46,0 0 0,0 1 16,0-1-16,-21 0 0,21 0 0,0 0 16,0 0-16,0 1 0,0-1 0,0 0 15,0 0-15,0 0 16,0 0-16,21-21 0,0 22 16,0-22-16,1 0 0,-1 0 15,0 0-15,0 0 0,21 0 0,-20 0 16,-1-22-16,0 22 0,0-21 0,0 21 15,0-21-15,-21 0 0,22 21 16,-22-21-16,21 0 0,-21-1 16,0 1-16,0 0 0,0 0 15,0 0-15,0 0 0,0-1 0,0 1 16,0 0 0,0 42-1,0 0 1,0 1-16,0-1 0,-21 0 15,21 0-15,0 0 0,0 0 16,0 1-16,-22-1 0,22 0 0,0 21 16,0-21-16,0 1 0,0 20 0,0-21 15,0 0-15,0 22 0,0-22 16,0 0-16,0 21 0,0-21 0,0 22 16,0-22-16,0 21 0,0 1 0,0-22 15,0 21-15,0-21 0,0 22 0,0-22 16,0 21-16,0-21 0,-21 0 0,0 1 15,21-1-15,-21 0 0,0 0 0,0 0 16,-1-21-16,-20 21 0,21-21 16,0 0-16,0 0 0,-1 0 0,1 0 15,0 0-15,0 0 0,0 0 0,0-21 16,-1 21-16,1 0 0,0-21 16,-21 21-16,21 0 0,-1 0 0,1-21 15,0 21-15,0 0 0,0-21 16,21 0 15,21 21-31,0-22 0,0 1 0,0 21 16,1-21-16,-1 0 0,0 21 0</inkml:trace>
  <inkml:trace contextRef="#ctx0" brushRef="#br0" timeOffset="22279.93">10753 2519 0,'-22'0'32,"22"21"-32,0 0 0,-21 0 15,21 22-15,0-22 0,0 21 16,0 1-16,0-22 0,0 21 0,-21 0 15,21 1-15,0-1 0,0 0 0,-21 1 16,21-1-16,0 0 0,0 1 16,-21-1-16,0 0 0,21-20 0,-22 20 15,22 0-15,-21 1 0,21-22 0,-21 21 16,21-21-16,0 0 0,-21 1 0,21-1 16,-21 0-16,21 0 0,0 0 15,0-42 16,0 0-31,0 0 16,0 0-16,21-1 0,0-20 16,-21 21-16,0-21 0,21 20 0,-21-20 15</inkml:trace>
  <inkml:trace contextRef="#ctx0" brushRef="#br0" timeOffset="22588.75">10689 2688 0,'21'-21'0,"-42"42"0,42-63 0,-21 21 15,21 0-15,-21-1 0,0 1 0,22 21 16,-1-21-16,-21 0 0,21 0 0,0 21 16,0-21-16,0 21 0,1 0 15,-1-22-15,0 22 0,0 0 0,0 0 16,22 0-16,-22 22 0,0-1 16,0 0-16,-21 0 0,0 0 15,0 0-15,0 1 0,0-1 0,0 0 16,0 0-16,-21 0 0,0 0 15,0 1-15,-1-22 0,1 21 16,0 0-16,0-21 0,0 21 0,0-21 16,-1 0-16,22 21 0,-21-21 15,42 0 17,1-21-17,-1 0-15,0 0 0</inkml:trace>
  <inkml:trace contextRef="#ctx0" brushRef="#br0" timeOffset="23012.51">11324 2604 0,'21'0'46,"0"0"-46,1 0 16,-22-22-16,21 1 0,0 21 16,-21-21-16,0 0 0,21 21 0,-21-21 15,21 21-15,-21-21 0,0-1 16,0 1 0,-21 21-1,0 0 1,0 0-16,0 21 0,-1 1 15,1-1-15,0 0 0,0 0 0,21 0 16,0 0-16,-21 1 0,21-1 0,0 0 16,0 0-16,0 0 0,0 0 15,0 1-15,0-1 0,21 0 16,0-21-16,0 0 0,0 0 16,1 0-16,-1 0 0,0 0 0,0 0 15,0 0-15,0 0 0,1 0 0,-1 0 16,-21-21-16,21 0 0,0 21 0,-21-22 15,21 1-15,-21 0 16,0 0-16,0 0 0,0 0 16</inkml:trace>
  <inkml:trace contextRef="#ctx0" brushRef="#br0" timeOffset="23339.85">9715 2434 0,'0'0'0,"22"-21"31,-1 21-31,0-21 0,0 21 16,21-21-16,1 21 0,-22-21 15,21 21-15,1 0 0,-1-22 0,0 22 16,1 0-16,-22 0 0,21-21 0,0 21 16,-20-21-16,-1 21 0,0 0 0,0 0 15,0 0-15,0 0 63</inkml:trace>
  <inkml:trace contextRef="#ctx0" brushRef="#br0" timeOffset="24284.62">12848 2392 0,'0'-21'15,"0"0"-15,0-1 16,0 1-16,0 0 15,0 0-15,0 0 16,0 0-16,21-1 16,0 22-1,1 0 1,-1 0-16,0 22 0,0-1 16,-21 0-16,21 0 0,0 21 15,1-20-15,-22 20 0,21 0 0,-21-21 16,21 22-16,-21-1 0,0 0 15,0-20-15,0 20 0,0 0 0,0-21 16,0 1-16,0 20 0,0-21 0,0 0 16,0 0-16,0 1 0,0-1 15,-21-21 17,21-21-32,0-1 15,0 1-15,0 0 0,0 0 16,0-21-16,21 20 0,0-20 0,-21 21 15,21-21-15,0-1 0,1 1 0,-1 0 16,0-1-16,0 1 0,0 0 0,0-1 16,1 22-16,-22-21 0,21 21 15,0-1-15,-21-20 0,21 21 16,-21 0-16,21 21 16,-21 21 30,0 0-46,0 0 16,21 0-16,-21 1 16,0-1-16,22 0 0,-22 0 15,21 0-15</inkml:trace>
  <inkml:trace contextRef="#ctx0" brushRef="#br0" timeOffset="25851.76">13758 2667 0,'43'-42'15,"-22"21"-15,-21-1 16,0 1-16,0 0 0,0 0 16,0 0-16,0 0 0,0-1 15,-21 1-15,21 0 0,-22 21 16,1-21-16,21 0 0,-21 0 0,0 21 15,0 0-15,21-22 0,-21 22 16,-1 0-16,1 0 0,0 0 16,0 22-16,0-1 0,0 0 0,21 0 15,-22 0-15,1 0 0,0 22 0,21-22 16,-21 21-16,21-21 0,0 22 0,0-22 16,-21 0-16,21 0 0,0 0 15,0 1-15,0-1 0,0 0 0,0 0 16,21-21-16,-21 21 0,21-21 15,0 0-15,0 0 0,1 0 16,-1 0-16,0 0 16,0-21-16,0 0 0,0 0 15,1 0-15,-1-1 0,0 1 0,0 0 16,0 0-16,0 0 0,1-22 16,-1 22-16,-21 0 0,21 0 0,-21-21 15,21 20-15,-21 1 0,0 0 0,0 0 16,0 0-16,0 0 0,0 42 47,0 0-47,-21 0 0,21 0 0,0 0 15,0 22-15,-21-22 0,21 0 16,-21 21-16,21-20 0,-22 20 16,22-21-16,0 0 0,0 0 0,0 1 15,0-1-15,0 0 0,0 0 0,0 0 16,22-21-16,-1 0 15,0 0-15,0 0 0,0 0 0,0 0 16,22 0-16,-22 0 0,0 0 0,0-21 16,0 0-16,22 21 0,-22-21 15,0 0-15,0-1 0,0 1 0,22 0 16,-22-21-16,0 21 0,-21-1 0,21-20 16,-21 21-16,21-21 0,-21 20 0,0 1 15,0 0-15,0 0 0,0 0 0,-21 21 16,0 0-16,0 0 15,0 0-15,0 0 0,-1 0 16,22 21-16,0 0 16,0 0-16,0 0 0,0 1 15,22-1-15,-1 0 0,-21 0 16,21 0-16,0 0 0,-21 1 16,21-1-16,0 0 0,-21 0 0,22 0 15,-1 0-15,-21 1 0,0-1 16,21-21-16,0 21 0,0 0 15,0-21-15,1 0 16,-1 21-16,0-21 0,0 0 16,0 0-16,0 0 0,1 0 15,20 0-15,-21 0 0,0-21 0,0 21 16,1-21-16,-1 0 0,-21 0 0,21 21 16,0-22-16,0 1 0,-21 0 0,0 0 15,0-21-15,21 20 0,-21 1 0,0-21 16,0 21-16,0 0 0,0-1 15,0-20-15,0 21 0,0 0 16,-21 21-16,0 0 16,0 0-16,0 0 0,0 21 15,-1-21-15,1 21 0,0 21 0,0-20 16,0-1-16,0 21 0,-1-21 16,1 0-16,21 22 0,-21-22 0,21 21 0,-21-21 15,21 1-15,0-1 16,0 0-16,0 0 0,0 0 0,0 0 15,21-21-15,0 0 16,0 0-16,1 0 0,-1 0 0,0 0 16,0 0-16,0 0 0,0-21 15,1 0-15,-1 21 0,0-21 0,0 0 16,-21 0-16,21-1 0,0 1 0,-21-21 16,0 21-16,22 0 0,-22-1 0,21-20 15,-21 21-15,0 0 16,21 0-16,-21-1 0,0 1 0,0 0 15,0 42 17,0 0-32,0 22 0,0-22 15,0 0-15,-21 0 0,21 22 0,0-22 16,-21 0-16,21 21 0,0-21 0,0 1 16,0-1-16,0 0 0,0 0 15,0 0-15,0 0 0,21-21 16,0 0-16,0 0 0,0 0 0,0 0 15,1 0-15,-1 0 0,0 0 0,0 0 16,0 0-16,22 0 0,-22-21 16,0 0-16,0 21 0,0-21 0,0 0 15,1 0-15,-1-1 0,-21 1 0,0 0 16,21 0-16,-21 0 0,0 0 0,21-1 16,-21 1-16,0 0 0,0 0 15,0 42 1,0 0-1,0 0-15,0 1 0,-21-1 16,21 0-16,0 0 0,0 0 0,0 0 16,-21 1-16,21-1 0,0 0 15,0 0-15,21-21 47,-21-21-31,21 21-16,-21-21 0</inkml:trace>
  <inkml:trace contextRef="#ctx0" brushRef="#br0" timeOffset="26148.38">15346 2392 0,'0'-21'63,"21"0"-63,-21-1 15,0 1 1,-21 21 0,0 0-1,-1 0 1,1 21-16,21 1 15,0-1 1,21-21-16,1 0 16,-1 0-16,0 0 0</inkml:trace>
  <inkml:trace contextRef="#ctx0" brushRef="#br0" timeOffset="26697.07">15727 2096 0,'0'0'0,"0"-22"0,-21 22 16,21 22 15,-22-1-31,22 0 0,0 0 0,-21 0 16,21 0-16,0 22 0,-21-22 15,21 21-15,0-21 0,0 22 0,-21-1 16,21 0-16,-21-20 0,21 20 0,-21-21 15,21 21-15,-22-20 0,1 20 0,21-21 16,0 0-16,-21 0 0,0 1 16,21-1-16,0-42 47,0-1-47,21 1 15,0 0-15,-21 0 0,21 0 16,1 0-16,-1-1 0,0 22 0,0-21 15,0 0-15,0 0 0,1 21 0,-1-21 16,0 21-16,0 0 16,0 0-16,0 0 0,1 0 15,-1 0-15,-21 21 0,21 0 0,0 0 16,-21 0-16,0 1 0,0-1 16,0 0-16,0 0 0,0 0 15,-21 0-15,0-21 0,0 22 0,-1-1 16,1-21-16,0 21 0,0-21 0,0 0 15,-22 21-15,22 0 0,0-21 0,0 0 16,0 0-16,0 0 0,-1 0 16,1 0-1,0 0-15,21-21 16,0 0 0,0 0-16,21 21 0,0-21 0</inkml:trace>
  <inkml:trace contextRef="#ctx0" brushRef="#br0" timeOffset="27043.87">16214 2011 0,'0'-21'0,"-22"21"16,22 21 15,-21 0-31,21 0 16,0 0-16,-21 1 0,21 20 0,0-21 15,0 21-15,0 1 0,0-1 0,-21 0 16,21 1-16,-21-1 0,21 0 0,-21 1 16,-1-22-16,22 21 0,0 1 0,0-22 15,-21 21-15,21-21 0,-21 0 0,21 1 16,-21-22-16,21 21 15,0 0-15,0-42 32,21 0-17,0 21-15,0-22 0</inkml:trace>
  <inkml:trace contextRef="#ctx0" brushRef="#br0" timeOffset="27411.66">16171 2519 0,'21'0'0,"1"0"31,-1 0-31,0 0 0,0 0 16,0 0-16,0 0 0,1 0 0,-1 0 16,0-21-16,0 21 0,0 0 0,0-21 15,1 21-15,-1-22 0,-21 1 16,0 0-16,0 0 15,-21 21 1,-1 0-16,-20 0 16,21 0-16,0 21 0,0 0 0,-1 0 15,1 1-15,0-1 0,0 0 0,21 0 16,-21 0-16,21 0 0,-21 1 16,21-1-16,0 0 0,0 0 0,0 0 15,0 0-15,0 1 0,0-1 16,21-21-16,0 0 15,0 0-15,0 0 16,0 0-16,1 0 0,-1 0 0,0 0 16,0-21-16,0 21 0,0-22 15,1 1-15,-1 0 0</inkml:trace>
  <inkml:trace contextRef="#ctx0" brushRef="#br0" timeOffset="28080.28">16849 2413 0,'0'0'0,"0"-21"16,0 0-16,0 0 16,21 21-1,0 0-15,-21 21 32,0 0-32,0 0 0,0 0 0,0 0 15,0 1-15,0 20 0,0-21 0,0 0 16,0 0-16,0 1 0,0-1 0,-21 0 15,21 0-15,-21 0 0,-1 0 0,22 1 16,0-1-16,-21-21 16,21 21-16,-21-21 0,21-21 31,0 0-15,0-1-1,0 1-15,0 0 0,21-21 0,0 21 16,-21-1-16,22 1 0,-1-21 0,0 21 15,0-22-15,0 22 0,0 0 16,1 0-16,-1 0 0,0 0 0,0-1 16,0 22-16,0 0 0,1 0 0,20 0 15,-21 0-15,0 0 0,0 0 0,1 0 16,-1 22-16,0-1 0,-21 0 0,21 21 16,0-21-16,-21 22 0,0-22 0,0 0 15,0 21-15,0-20 0,0-1 0,0 0 16,0 0-16,0 0 0,-21 0 0,0 1 15,21-1-15,-21-21 16,21 21-16,-21-21 0,-1 0 16,22-21 31,0 0-47,22 21 0,-1-22 0,0 1 15</inkml:trace>
  <inkml:trace contextRef="#ctx0" brushRef="#br0" timeOffset="28611.96">17843 2392 0,'0'0'0,"0"-21"0,0 0 15,0-1-15,0 1 0,-21 21 16,0-21-16,0 21 0,0 0 15,0 0-15,-1 0 16,1 0-16,0 21 0,0 0 0,0 1 16,-22-1-16,22 0 0,0 21 0,0-21 15,0 22-15,0-22 0,-1 21 16,1-21-16,21 22 0,0-22 0,-21 0 0,21 21 16,0-20-16,0-1 15,0 0-15,21-21 0,0 21 16,1-21-16,-1 0 0,0 0 15,0 0-15,0 0 0,0 0 16,1-21-16,-1 21 0,0-21 0,0 21 16,21-21-16,-42-1 0,43 1 0,-43 0 15,21 0-15,0 0 0,0-22 0,0 22 16,-21 0-16,0 0 0,22-21 0,-22 20 16,21 1-16,-21 0 15,0 0-15,0 42 16,0 0-1,-21 0-15,21 1 0,-22-1 16,22 0-16,0 0 0,0 0 0,-21 22 16,21-22-16,0 0 0,0 0 0,0 0 15,0 0-15,0 1 0,0-1 16,21-21 0,-21 21-16,22-21 0,-1 0 0,0 0 15,0 0-15,0 0 16,0 0-16,1 0 0,-1 0 0,0-21 0,0 0 15,0 21-15</inkml:trace>
  <inkml:trace contextRef="#ctx0" brushRef="#br0" timeOffset="29372.46">18224 2477 0,'0'-22'0,"0"44"0,0-22 47,-21 0-47,21 21 0,-21 0 0,21 0 15,0 0-15,0 0 0,-21 1 16,21-1-16,-21 0 16,21 0-16,0 0 0,0 0 15,0 1-15,-21-22 16,21 21-16,0 0 16,-22-21 15,22-21-31,0 0 15,0-1-15,0 1 16,0 0-16,0 0 0,0 0 0,0 0 16,22-1-16,-22 1 0,21 0 0,0 0 15,-21-21-15,21 20 0,0 1 0,0 0 16,-21 0-16,22 21 0,-1-21 0,0 21 16,0-21-16,0 21 0,0 0 15,1 0-15,-1 21 16,-21 0-16,0 0 0,0 0 15,21 0-15,-21 1 0,0-1 0,0 0 16,0 21-16,0-21 0,0 1 0,0-1 16,0 0-16,0 0 0,0 0 15,-21 0-15,0 1 0,21-1 16,-22-21-16,1 0 31,21-21-15,0-1-1,0 1-15,0 0 0,0 0 0,0 0 16,21 0-16,1-1 0,-1 1 0,0-21 16,0 21-16,21-22 0,-20 22 15,20 0-15,0-21 0,-21 21 16,22-1-16,-1 22 0,-21-21 0,0 21 16,22 0-16,-22 0 0,0 0 0,0 21 15,-21 1 1,0-1-16,0 0 0,0 21 0,0-21 15,-21 1-15,0-1 0,0 21 0,21-21 16,-21 0-16,-1 1 0,22-1 16,-21 0-16,0 0 0,21 0 0,-21-21 15,21 21-15,0 1 0,-21-22 16,21 21 0,21-42 15,0 21-31,-21-22 0,21 1 15,0 0-15,1 21 0,-1-21 16</inkml:trace>
  <inkml:trace contextRef="#ctx0" brushRef="#br0" timeOffset="29796.22">18986 2455 0,'22'0'31,"-1"0"-15,0 0-16,0-21 16,0 21-16,0 0 0,1-21 15,-1 21-15,-21-21 0,21 21 0,-21-21 16,21 21-16,-21-21 0,21-1 16,-21 1-16,0 0 0,0 0 15,-21 21 1,0 0-1,0 0-15,0 0 0,-1 0 16,1 21-16,0 0 0,0 0 0,0 1 16,0-1-16,-1 21 0,1-21 0,0 22 15,0-22-15,0 0 0,21 0 16,0 21-16,-21-20 0,21-1 0,0 0 16,0 0-16,0 0 0,0 0 15,21 1-15,0-22 0,0 21 16,0-21-16,0 0 0,1 0 15,-1 0-15,0 0 0,0 0 0,0 0 16,0 0-16,1 0 0,-1 0 0,0 0 16,0-21-16,0-1 0,0 1 15,1 21-15,-1-21 0,0 0 16</inkml:trace>
  <inkml:trace contextRef="#ctx0" brushRef="#br0" timeOffset="30209.25">20299 2307 0,'0'0'0,"-21"0"0,-1 0 15,1 0-15,21 21 16,0 1 0,21-22-1,1 0 1,-1 0-16,-21-22 16,0 1-1,0 0 1,-21 21-1,-1 0-15,1 0 16,0 0 0,21 21-1,0 0-15,0 1 16,0-1 0,0 0-16,0 0 15</inkml:trace>
  <inkml:trace contextRef="#ctx0" brushRef="#br0" timeOffset="31004.35">20278 2752 0,'0'0'0,"-22"21"15,22-42 63,0 0-46,0 42 14,0 0-30,0 0 0,0 0-16,0 0 31,-21-21-15,0 0-1,21-21 1,0 0-1,0 0 1,21 0-16,0 21 16,-21-21-16,22 21 15,-22 21 17,0 0-32,0 0 15,0 0 1,0 0-16,-22-21 0,1 22 15,0-22 1,0 0 0,21-22 15,0 1-15,0 0-16,0 0 15,21 21 1,0 0-16,0 0 15,1 0-15,-1 0 0,-21 21 16,21 0-16,-21 0 16,0 1-16,0-1 0,0 0 15,0 0-15,-21 0 0,0 0 16,-1 1-16,1-1 0,0 0 16,0 0-16,0 0 0,0-21 15,-1 21-15,1-21 0,0 22 0,0-22 16,0 21-16,0-21 0,-1 0 0,1 0 15,0 21-15,0-21 0,0 0 16,0 0-16,-1 0 0</inkml:trace>
  <inkml:trace contextRef="#ctx0" brushRef="#br1" timeOffset="37248.21">3196 3916 0,'-21'0'0,"0"0"16,0 21-1,-1 0-15,22 0 16,-21 1-16,21-1 0,0 0 15,0 0-15,21-21 16,1 0-16,-1 0 0,0 0 16,0 0-16,21 0 0,-20 0 0,20 0 15,-21-21-15,21 21 0,-20-21 16,-1 21-16,0-21 0,21-1 0,-21 1 16,1 21-16,-22-21 15,0 0-15,0 0 0,0 0 16,-22 21-1,1-22-15,0 22 0,0 0 0,0 0 16,0 0-16,-1 0 0,1 0 0,0 0 16,0 0-16,0 22 0,0-22 15,-1 21-15,1 0 0,0 21 0,0-21 16,0 1-16,0 20 0,21-21 0,0 21 16,0-20-16,0 20 0,0-21 15,0 0-15,0 0 0,0 22 0,21-43 16,0 21-16,0 0 0,0 0 0,0-21 15,1 0-15,20 0 0,-21 0 16,0 0-16,0 0 0,1 0 16,-1 0-16,0 0 0,0 0 0,0 0 15,-21-21-15,0 0 16,0 0 0,-21 21-16,0 0 15,0 0-15,-22 0 0,22 0 0,-21 0 16,21 21-16,-22 0 0,22 0 0,0 0 15,-21 1-15,21-1 16,-1 0-16,1 0 0,0 0 0,21 0 16,0 1-16,-21-1 0,21 0 0,0 0 0,0 0 15,0 0 1,21 1-16,0-1 0,0-21 16,1 0-16,-1 0 0,0 0 0,0 0 15,0 0-15,0 0 0,1 0 0,-1 0 16,21 0-16,-21 0 0,0 0 15,1-21-15,20 21 0,-21-22 0,21 1 16</inkml:trace>
  <inkml:trace contextRef="#ctx0" brushRef="#br1" timeOffset="37972.44">4233 4276 0,'0'-43'15,"-21"22"-15,0 21 0,21-21 16,-21 21-16,0 0 0,-1-21 16,1 21-16,0 0 0,0 0 15,0 0-15,0 21 0,-1 0 16,1-21-16,21 21 0,-21 1 0,0-1 16,0 21-16,21-21 0,-21 0 0,21 1 15,-22-1-15,22 0 0,0 0 16,0 0-16,0 0 0,0 1 0,0-1 15,0 0-15,0 0 16,22-21-16,-1 0 0,0 0 16,0 0-16,0 0 0,0 0 15,1 0-15,-1-21 0,0 21 0,0-21 16,0 0-16,0 21 0,1-22 0,-1 1 16,0 0-16,0 0 0,0 0 0,-21 0 15,0-1-15,21 1 0,1 0 16,-22 0-16,0 0 0,21 21 15,-21-21-15,0 42 47,0 0-47,0 0 16,0 0-16,0 0 0,0 1 0,0 20 16,0-21-16,0 0 0,-21 22 0,21-22 15,0 21-15,0 0 0,0 1 16,-22-22-16,22 21 0,0 1 0,0 20 15,0-21-15,0 1 0,0-1 0,0 0 16,0-20-16,0 20 0,0 0 0,0-21 16,0 22-16,0-22 0,0 21 0,0-21 15,-21 1-15,21-1 0,-21 0 16,0 0-16,0 0 0,0 0 16,-1-21-16,1 0 0,0 0 15,0 0-15,0 22 0,0-22 16,-22 0-16,22 0 0,0 0 0,-21 0 15,-1-22-15,22 22 0,-21-21 16,21 21-16,-1-21 0,-20 21 0,21-21 16,0 21-16,0 0 0,-1-21 0,22 0 15,-21 21 1,21-22-16,0 1 0,0 0 16,21 21-16,-21-21 0,22 0 15,-1 0-15,21-1 0,-21 1 0,0 0 16,22 0-16</inkml:trace>
  <inkml:trace contextRef="#ctx0" brushRef="#br1" timeOffset="38851.68">5503 4106 0,'-21'0'0,"0"0"15,21 22 1,0-1-1,0-42 64,0-1-48,-21 22-31,0 0 31,21 22-15,0-1-1,0 0 1,0 0 0,21-21-1,-21 21 1</inkml:trace>
  <inkml:trace contextRef="#ctx0" brushRef="#br1" timeOffset="39363.47">5482 4466 0,'0'0'0,"-21"0"0,21 21 16,-21-21-16,21 22 15,21-22 32,0 0-31,-21-22 15,-21 22-15,0 0-16,0 0 15,21 22-15,-22-22 16,22 21-16,0 0 16,0 0-16,22-21 31,-1 0-16,0 0 1,-21-21 0,0 0 15</inkml:trace>
  <inkml:trace contextRef="#ctx0" brushRef="#br1" timeOffset="48913.16">8149 4191 0,'0'-21'16,"0"0"-1,0 0 1,21-1-16,-21 1 16,0 0-1,0 0 1,0 0-1,0 42 48,-21-21-63,21 21 0,0 0 0,0 0 16,0 1-16,0-1 0,0 0 15,0 0-15,-21 0 0,21 0 0,0 1 16,-21-1-16,21 0 0,0 0 0,0 0 15,0 0-15,0 1 0,-21-1 16,21 0-16,-22-21 16,22 21-16,0-42 140</inkml:trace>
  <inkml:trace contextRef="#ctx0" brushRef="#br1" timeOffset="49565.18">8149 3725 0,'0'0'0,"0"22"94,0-1-94,0 0 15,21-21 16,0 0-15,1 0-16,-22-21 16,21 21-16,-21-21 15,0-1-15,0 1 16,0 0 0,-21 21-16,-1 0 15,1 0-15,0 0 16,0 0-16,0 0 0,21 21 15,-21-21-15,21 21 16,-22-21-16,22 22 0,0-1 16,0 0-16,0 0 15,22-21 1,-1 0-16,0 21 0,0-21 16,0 0-16</inkml:trace>
  <inkml:trace contextRef="#ctx0" brushRef="#br1" timeOffset="50279.57">8572 4001 0,'0'-22'0,"-21"22"32,21 22-1,0-1-15,0 0-16,0 0 0,0 0 15,0 0-15,0 1 0,0-1 16,-21 0-16,21 0 0,0 0 0,0 0 15,0 1-15,0-1 0,0 0 16,-21 0-16,21 0 0,-21 0 16,21 1-1,0-44 48,0 1-63,0 0 15,0 0-15,0 0 0,0 0 16,0-1-16,0 1 0,0 0 0,0 0 16,21 0-16,0 0 0,0-1 0,-21 1 15,21 0-15,1 0 0,-22 0 16,21 0-16,0 21 0,0-22 0,0 1 16,0 21-16,1 0 0,-1-21 0,0 21 15,21 0-15,-21 0 0,1 0 0,-1 0 16,0 0-16,0 0 0,0 0 0,0 21 15,-21 0-15,22 1 0,-22-1 16,21 0-16,-21 0 0,0 0 16,0 0-16,0 1 0,0-1 0,0 21 15,0-21-15,0 0 0,0 1 0,-21-1 16,-1 0-16,1 0 0,21 0 16,0 0-16,-21-21 0,21 22 0,-21-22 15,21 21-15,0-42 63,0-1-63,0 1 0</inkml:trace>
  <inkml:trace contextRef="#ctx0" brushRef="#br1" timeOffset="50836.25">9356 3641 0,'0'0'0,"0"-21"16,0-1-1,21 22 1,-21-21-16,0 42 31,0 1-15,0-1-16,0 0 0,0 0 0,0 0 15,0 0-15,-21 1 0,21-1 0,0 0 16,0 21-16,0-21 0,-22 1 16,22 20-16,-21-21 0,21 21 0,-21-20 15,21 20-15,-21-21 0,21 0 16,0 22-16,0-22 0,-21 0 0,21 0 16,0 21-16,0-20 0,0-1 15,0 0-15,0 0 0,0 0 16,21-21-16,-21 21 15,21-21-15,0 0 16,0 0-16,1 0 0,-1 0 16,0-21-16,0 21 15,0-21-15,-21 0 16,21 21-16,-21-21 16,22 21-16,-22-21 0,0-1 15</inkml:trace>
  <inkml:trace contextRef="#ctx0" brushRef="#br1" timeOffset="51195.55">9250 3916 0,'-21'0'0,"42"-21"31,0 21-31,0 0 16,0 0-16,0 0 0,1 0 0,-1 0 16,0 0-16,0 0 0,0 0 15,0-21-15,1 21 0,-1 0 16,0 0-1,-21 21 48</inkml:trace>
  <inkml:trace contextRef="#ctx0" brushRef="#br1" timeOffset="58192.72">12827 3852 0,'0'22'15,"21"-22"-15,0 0 16,0 0 0,1 0-1,-22-22-15,21 1 16,-21 0-16,0 0 15,0 0-15,0 0 16,0-1-16,0 1 16,0 0-16,0 0 15,-21 0-15,-1 0 0,1-1 16,0 22-16,0 0 16,0 0-16,0 0 0,-1 0 15,1 0-15,0 0 0,0 0 16,0 0-16,0 22 15,-1-1-15,1 0 0,0 0 16,21 0-16,-21 0 16,0 1-16,21-1 0,-21 0 0,21 0 15,0 0-15,0 0 0,0 1 0,0-1 16,-22 0-16,22 0 16,0 0-16,0 0 0,0 1 0,0-1 15,0 0-15,0 0 0,0 0 16,0 0-16,22 1 0,-22-1 15,21-21-15,0 0 16,-21 21-16,21-21 0,0 0 16,0 0-16,1 0 15,-1 0-15,0 0 0,-21-21 16,21 21-16,0-21 0,0 21 16,1-22-16,-1 1 0,-21 0 0,21 0 15,0 0-15,0 0 0,0-1 0,1 1 16,-1 0-16,0 0 0,0 0 15,-21 0-15,21-1 0,-21 1 0,21 0 16,-21 0-16,0 0 0,22 0 0,-22-1 16,21 1-16,-21 0 15,0 42 32,-21-21-47,21 21 16,0 1-16,-22-22 0,22 21 15,0 0-15,0 0 0,0 0 16,0 0-16,0 1 0,0-1 0,0 0 16,0 0-16,0 0 0,0 0 15,0 1-15,0-1 0,0 0 0,0 0 16,22-21-16,-1 21 0,0-21 0,-21 21 16,21-21-16,0 0 0,0 0 0,1 0 15,-1 0-15,0 0 0,0 0 16,0 0-16,0 0 0,1 0 15,-1 0-15,0 0 0,0-21 16,0 0-16,0 0 16,-21 0-1,0 0 1,0-1 0</inkml:trace>
  <inkml:trace contextRef="#ctx0" brushRef="#br1" timeOffset="58591.44">14457 3831 0,'0'-21'16,"0"0"0,0 0-1,-21 21 1,21 21 78,0 0-79,0 0-15</inkml:trace>
  <inkml:trace contextRef="#ctx0" brushRef="#br1" timeOffset="59181.09">14478 4170 0,'-21'0'0,"0"21"15,21 0 32,0-42 16,21 21-48,0 0 1,-21 21 0,0 0-1,0 1-15,0-1 0,0 0 16,0 0-16,0 0 16,0 0-16,-21-21 15,0 0-15,21 22 0,-22-22 16,1 0-1,21-22 17,0 1-32,0 0 15,0 0-15,21 0 16,1 21-16,-22-21 0,21 21 16,0 0-16,0 0 15,0 0-15,-21 21 0,0 0 16,21 0-16,-21 0 0,0 0 15,0 1-15,-21-1 0,0 0 16,0 21-16,-21-21 0,-1 1 16,1-1-16,0 0 0,-1 0 15,1 0-15,0 0 0,-1 1 0,22-1 16,-21-21-16,21 21 0,-1-21 0</inkml:trace>
  <inkml:trace contextRef="#ctx0" brushRef="#br0" timeOffset="171599.78">1312 6011 0,'0'-21'0,"0"0"15,0 0 1,-21 21 15,21-21 0,0 0-15,0-1 0,0 1-1,21 0 1,0 21-16,-21-21 16,22 21-16,-1 0 0,0 0 15,0 0-15,0 0 16,0 0-16,1 21 0,-1 0 0,0 0 15,0 1-15,0-1 0,0 0 16,1 0-16,-1 21 0,0-20 0,0 20 16,-21-21-16,21 21 0,0-20 0,1 20 15,-22-21-15,0 21 0,21-20 16,-21 20-16,0-21 0,21 21 16,-21 1-16,0-22 0,0 0 0,0 21 15,0-20-15,0-1 0,0 0 16,21-42 15,-21 0-31,0-1 16,0 1-16,21 0 0,-21-21 0,21 21 15,1-22-15,-22 1 0,0 0 16,21 20-16,-21-20 0,21 0 0,-21-1 16,0 1-16,21 0 0,-21-1 15,21 1-15,-21 21 0,21-21 0,-21-1 16,0 1-16,0 0 0,22 20 15,-22-20-15,0 21 0,0-21 16,0 20-16,21 1 0,-21 0 0,21 0 16,-21 0-16,21 0 0,0 21 31,-21 21-15,0 0-16,0 0 15,0 0-15,0 0 0,0 1 16,0-1-16,0 0 0</inkml:trace>
  <inkml:trace contextRef="#ctx0" brushRef="#br0" timeOffset="173296.05">2603 6308 0,'0'0'15,"0"-21"1,0-1 0,0 1-16,0 0 15,22 21-15,-1-21 0,-21 0 0,21 0 16,-21-1-16,0 1 15,0 0-15,0 0 0,0 0 16,-21 0-16,0-1 0,-1 22 16,1 0-16,0-21 0,0 21 15,0 0-15,-22 0 0,22 0 0,0 0 16,0 21-16,0 1 0,-22-22 16,22 21-16,0 0 0,0 0 0,0 21 15,0-20-15,-1-1 0,22 0 16,0 21-16,-21-21 0,21 1 0,0 20 15,0-21-15,0 0 0,0 0 16,0 1-16,0-1 0,0 0 0,0 0 16,21-21-1,1 0-15,-1 0 16,0 0-16,0-21 0,0 0 16,0 21-16,1-21 0,20-1 15,-21 1-15,0 0 0,0 0 16,1 0-16,-1 0 0,0-22 0,-21 22 15,21 0-15,0 0 0,-21 0 0,0-1 16,0 1-16,21 0 0,-21 0 0,22 0 16,-22 42 31,0 0-47,0 0 0,0 0 0,0 1 15,0-1-15,0 0 0,0 0 16,0 0-16,0 0 0,0 1 0,0-1 15,0 0-15,0 0 0,0 0 16,21 0-16,-21 1 0,21-22 16,0 0-16,0 0 0,0 21 0,1-21 15,-1 0-15,0 0 0,0 0 16,0-21-16,22 21 0,-22-22 0,0 1 16,0 0-16,0 0 0,0 21 15,22-21-15,-22 0 0,0-22 0,-21 22 16,21 0-16,0 0 0,-21 0 15,22-1-15,-22 1 0,0 0 0,0 0 16,0 0-16,0 0 16,-22 21-16,1 0 0,0 0 15,0 0-15,0 0 0,0 21 16,21 0-16,0 0 16,0 0-16,0 0 15,21 1-15,0-1 0,0 0 16,0 0-16,0 0 15,-21 0-15,0 1 16,22-1-16,-22 0 16,0 0-16,0 0 0,21-21 0,-21 21 15,0 1-15,0-1 0,21-21 16,0 21-16,0-21 16,0 21-16,1-21 0,-1 0 0,0 0 15,0 0-15,0 0 0,22 0 0,-22 0 16,0-21-16,21 0 0,-21 21 15,22-21-15,-22-1 0,21 1 16,-21 0-16,22 0 0,-22 0 0,0 0 16,0-1-16,0 1 0,1 0 0,-22 0 15,0 0-15,0 0 16,0-1-16,0 1 0,0 0 16,-22 21-16,1 0 0,0 0 15,0 0-15,0 0 0,0 0 16,-1 0-16,1 0 0,0 21 0,-21 0 15,21 1-15,-1-1 0,1 0 0,0 0 16,0 0-16,0 0 0,0 1 16,21-1-16,0 0 0,0 0 0,0 0 15,0 0-15,0 1 0,0-1 16,21-21-16,0 0 0,0 0 16,0 0-16,0 0 0,1 0 0,-1 0 15,0 0-15,0 0 0,0 0 16,0-21-16,1 21 0,-1-22 0,0 1 15,-21 0-15,21 21 0,-21-21 16,21 0-16,-21 0 0,21-1 0,-21 1 16,0 0-16,0 0 0,0 0 15,0 0 1,0 42 0,0 0-1,0 0-15,0 0 0,0 0 16,0 1-16,0-1 0,0 0 15,0 0-15,0 0 0,0 0 16,0 1-16,0-1 0,0 0 0,22-21 16,-1 21-16,0-21 0,0 0 15,0 0-15,0 0 0,22 0 16,-22 0-16,0 0 0,0 0 0,0 0 16,1-21-16,20 0 0,-21 0 0,0-1 15,0 1-15,-21 0 0,22 0 0,-1 0 16,-21 0-16,0-1 0,21 1 15,-21 0-15,21 0 0,-21 0 0,0 0 16,0-1-16,0 44 31,0-1-15,0 0-16,0 0 0,-21 0 0,21 0 16,0 1-16,0-1 0,0 0 0,0 0 15,0 0-15,0 0 16,0 1-16,0-1 0,0 0 15,21-21 1,0 0 0,0-21-1,1 0-15,-22-1 0,21 22 0,-21-21 16</inkml:trace>
  <inkml:trace contextRef="#ctx0" brushRef="#br0" timeOffset="173624.87">4360 5969 0,'0'0'0,"-21"0"0,0 0 0,0 0 0,0 0 16,-1 0-16,22 21 0,-21-21 15,21 21-15,0 1 0,0-1 16,21-21 0,1 0-1,-1 0-15,0 0 0,0 0 16,0 0-16,0 0 0,-21-21 15,0-1-15,0 1 16,0 0 0,0 0-16,-21 21 15,0 0-15,0 0 16,0 0-16,21 21 16,-21-21-16,21 21 0,-22 0 0,22 1 15,0-1-15,0 0 16,22-21-1,-1 0-15,0 0 0,0 0 0,0 0 16</inkml:trace>
  <inkml:trace contextRef="#ctx0" brushRef="#br0" timeOffset="174204.54">4932 5800 0,'0'-21'0,"-21"21"15,-1 0 1,1 0-16,21 21 16,-21 0-16,21 0 15,0 0-15,0 0 0,-21 1 0,21-1 16,0 21-16,0-21 0,0 0 16,0 22-16,-21-22 0,21 21 15,0-21-15,-21 1 0,21-1 0,-22 21 16,22-21-16,-21 0 0,21 1 0,0-1 15,0 0-15,-21 0 0,21 0 16,-21 0-16,21 1 16,0-44 15,0 1-31,0 0 0,0 0 16,21 0-16,0 0 15,-21-1-15,21 1 0,1 0 0,-1 0 16,0 21-16,0-21 0,21 0 15,-20 21-15,-1-22 0,0 22 0,21 0 16,-21 0-16,1 0 0,-1 0 16,0 0-16,0 0 0,0 0 0,0 22 15,1-22-15,-22 21 0,0 0 0,0 0 16,21-21-16,-21 21 0,0 0 0,0 1 16,0-1-16,-21 0 0,-1 0 0,1 0 15,0 0-15,-21 1 0,21-1 16,-22 0-16,22-21 0,-21 21 15,21 0-15,-1-21 0,1 0 0,0 21 16,0-21-16,0 0 0,0 0 16,21-21 15,0 0-31,0 0 16,0 0-16,21 0 0,0 21 15,0-22-15</inkml:trace>
  <inkml:trace contextRef="#ctx0" brushRef="#br0" timeOffset="174551.85">5461 5800 0,'0'0'0,"0"-21"0,0-22 16,0 22-16,0 42 31,0 0-31,0 1 16,0-1-16,0 0 0,0 21 0,0 1 15,0-1-15,0-21 0,0 21 0,-21 1 16,0-1-16,21 0 0,-22-20 16,1 20-16,21 0 0,-21-21 0,21 22 15,-21-22-15,21 0 0,0 0 0,0 22 16,-21-22-16,21 0 15,0 0-15,21-21 32,-21-21-17,21 21-15,-21-21 0,21 0 0,0-1 16,1 1-16,-1 0 0</inkml:trace>
  <inkml:trace contextRef="#ctx0" brushRef="#br0" timeOffset="174952.62">5609 6202 0,'21'0'0,"0"0"0,1 0 16,-1 0-16,0 0 16,0 0-16,0 0 0,0-21 15,1 21-15,-1 0 0,0-21 0,-21-1 16,21 22-16,-21-21 0,21 21 0,-21-21 15,0 0-15,0 0 16,-21 21 0,0 0-16,0 0 0,0 0 0,-1 0 15,1 0-15,0 0 0,0 21 0,0 0 16,0-21-16,-1 21 0,1 0 16,0 1-16,0-1 0,21 0 0,0 0 15,-21 0-15,21 0 0,0 1 16,0-1-16,0 0 0,0 0 15,0 0-15,0 0 0,21-21 16,0 0-16,0 22 0,0-22 16,1 0-16,-1 0 0,0 0 15,0 0-15,0 0 0,0 0 0,1 0 16,-1 0-16,-21-22 0,21 1 0,0 21 16,-21-21-16,21 0 0,0 0 15</inkml:trace>
  <inkml:trace contextRef="#ctx0" brushRef="#br0" timeOffset="194439.78">7218 5652 0,'-21'0'62,"21"21"-46,0 0-1,0 0-15,0 0 0,0 0 16,0 1-16,0-1 0,21 0 16,0-21-1,0 0-15,0 0 16,0 0-16,1 0 0,-1 0 0,-21-21 16,21 0-16,0-1 0,0 1 0,0 21 15,1-21-15,-1 0 0,0 0 0,0 0 16,0-1-16,-21 1 0,0 0 15,21 21-15,-21-21 0,0 0 0,0 0 16,0-1-16,0 1 0,0 0 16,-21 21-1,0 0 1,21 21-16,-21 0 0,0 1 16,21-1-16,-21 0 0,21 21 0,0-21 15,0 22-15,-22-22 0,22 21 0,0 1 16,0-1-16,0-21 0,0 21 15,0 1-15,0-1 0,0-21 0,-21 22 16,21-1-16,0-21 0,0 21 16,0-20-16,0-1 0,0 0 0,0 21 15,0-21-15,0 1 16,0-1-16,0 0 0,0 0 16,-21-21-1,0 0-15,0-21 16,0 0-16,-1 21 15,1-21-15,0-1 0,0 1 0,0 21 16,0-21-16,-1 0 0,-20 0 0,21 0 16,0-1-16,0 1 0,-1 21 15,1 0-15,21 21 32,0 1-17,0-1-15,21 0 16,1 0-16,-1 0 0,0 0 15,0 1-15,0-22 0,22 21 0,-22-21 16,0 0-16,0 0 0,21 0 16,-20 0-16,-1 0 0,21 0 0,0 0 15,-20 0-15,20 0 0,0 0 0,1-21 16,-22 21-16,21-22 0,-21 1 0,22 21 16,-22-21-16,0 0 0,0 21 15,-21-21-15,0 0 0,21-1 0,-21 1 16,0 0-16,0 0 0,0 0 15,0 0 1,0 42 15,-21 0-31,21 0 0,0 0 16,0 0-16,0 1 0,-21-22 0,21 21 16,-21 0-16,21 0 0,-21 0 0,21 0 15,0 1-15,0-1 16,-22-21-1,22-21 17,0-1-17,0 1-15,22 0 16,-22 0-16,0 0 0,21 0 0,0-1 16,-21 1-16,21 0 0,0 21 0,0-21 15,1 0-15,-1 0 0,0-1 0,0 22 16,0-21-16,0 21 15,1 0-15,-1 0 0,0 0 0,-21 21 16,21-21-16,-21 22 0,21-1 0,-21 0 16,21-21-16,-21 21 0,0 0 0,0 0 15,0 1-15,0-1 0,0 0 16,0 0-16,0 0 0,0 0 16,22-21-16,-22 22 15,21-22-15,0 0 16,0 0-16,0 0 0,0 0 15,1 0-15,-1 0 0,0 0 0,0-22 16,0 22-16,0-21 0,-21 0 0,22 21 16,-1-21-16,0 0 0,-21 0 15,0-1-15,21 1 0,-21 0 0,21 0 16,-21 0-16,0 0 0,0-1 0,0 1 16,0 0-16,0 0 0,0 42 46,0 0-46,0 0 16,0 1-16,-21-1 0,21 0 0,-21 0 16,21 0-16,0 0 0,0 1 0,0-1 15,0 0-15,0 0 0,0 0 16,0 0-16,21-21 16,-21 22-16,21-22 15,0 0-15,1 0 0,-1 0 16,0 0-16,21 0 0,-21-22 0,1 1 15,20 21-15,-21-21 0,0 21 0,0-21 16,1 0-16,-1 0 0,0-1 16,0 1-16,0 0 0,0 0 0,1-21 15,-22 20-15,21-20 0,0 21 16,-21-21-16,21-1 0,0 1 0,-21 0 16,21-1-16,-21 1 0,0 0 0,22 20 15,-22-20-15,21 21 0,-21 0 0,0 0 16,0-1-16,0 44 31,-21-22-31,-1 42 0,22-21 0,0 0 16,-21 22-16,21-1 0,-21 0 0,0 1 15,21-1-15,0 0 0,0 1 0,-21-1 16,21 0-16,-21-21 0,21 22 16,0-22-16,0 21 0,0-21 15,0 1-15,0-1 0,0 0 0,0 0 16,0 0-16,21-21 15,0 21-15,0-21 16,0 0-16,0 0 0,1 0 0,-1-21 16,0 21-16,0-21 0,0 21 15,0-21-15,1 0 0,-1 0 16,0-1-16,-21 1 0,0 0 16,21 0-16</inkml:trace>
  <inkml:trace contextRef="#ctx0" brushRef="#br0" timeOffset="194666.65">8932 5884 0,'0'0'15,"-21"0"-15,21-21 16,21 21 0,0 0-16,1 0 0,20 0 0,-21-21 15,0 21-15,0 0 0,22-21 0,-22 21 16,0-21-16,0 21 0,22-21 0,-22 21 15,0 0-15,0-22 0,0 22 16,-21-21-16,0 0 31</inkml:trace>
  <inkml:trace contextRef="#ctx0" brushRef="#br0" timeOffset="194875.53">8530 5779 0,'-21'0'15,"21"21"-15</inkml:trace>
  <inkml:trace contextRef="#ctx0" brushRef="#br0" timeOffset="195552.68">9567 6033 0,'21'0'15,"-21"-22"-15,22 22 0,-22-21 0,21 0 16,0 0-16,-21 0 15,0 0-15,21-1 16,-21 1-16,0 0 0,0 0 16,0 0-16,-21 0 0,0 21 15,0 0-15,-1 0 0,1 0 16,0 0-16,0 0 0,0 0 0,0 21 16,-1-21-16,1 21 0,0 0 15,0 0-15,0 0 0,0 1 0,21-1 16,-22 0-16,22 21 0,0-21 0,0 1 15,0-1-15,0 0 0,0 0 0,0 0 16,0 0-16,22-21 0,-1 0 16,0 0-16,0 0 0,0 0 15,0 0-15,22 0 0,-22 0 16,0 0-16,0-21 0,0 21 16,1-21-16,-1 0 0,0 21 0,0-21 15,0 0-15,0-1 0,1 22 0,-22-21 16,0 0-16,0 0 0,0 0 0,0 0 15,0-1-15,0 1 0,0 0 16,0 0-16,0 0 0,-22 21 16,1 0-1,21 21-15,-21 0 0,21 0 0,-21 0 16,21 1-16,0-1 0,0 0 0,0 0 16,0 0-16,0 22 0,0-22 15,0 0-15,0 0 0,0 0 16,0 0-16,21-21 15,0 0-15,0 0 0,1 0 16,-1 0-16,0 0 0,21 0 16,-21 0-16,1 0 0,-1-21 0,0 21 15,0-21-15,0 0 0,0 0 0,1 0 16,-1-1-16</inkml:trace>
  <inkml:trace contextRef="#ctx0" brushRef="#br0" timeOffset="195839.52">10266 5334 0,'0'0'0,"-21"21"16,21 0 0,-22 1-16,22 20 0,0-21 0,0 21 15,-21 1-15,21-1 0,-21 22 0,0-22 16,21 0-16,-21 1 0,21-1 0,0 0 15,-21 1-15,-1-1 0,22-21 0,-21 21 16,21-20-16,0-1 0,0 0 16,-21 0-16,21 0 0,0 0 15,0 1-15,21-22 32,-21-22-17,21 1-15,1 21 0,-1-21 0,-21 0 16</inkml:trace>
  <inkml:trace contextRef="#ctx0" brushRef="#br0" timeOffset="196069.39">10372 5821 0,'0'0'0,"0"21"16,0 0 0,0 0-16,-22-21 0,22 22 0,0-1 15,0 0-15,-21 0 0,0 0 16,21 0-16,0 1 15,-21-1-15,0-21 16,21 21-16,0-42 47,0 0-31,0-1-16</inkml:trace>
  <inkml:trace contextRef="#ctx0" brushRef="#br0" timeOffset="196240.29">10414 5694 0,'0'0'0,"0"-21"47,21 21-32,0 0 1,0 0-16,1 0 15,-1 0-15</inkml:trace>
  <inkml:trace contextRef="#ctx0" brushRef="#br0" timeOffset="196886.92">10689 5842 0,'21'0'32,"0"-21"-32,1 21 15,-1 0-15,0 0 0,0 21 16,-21 0-16,0 0 16,0 1-16,0-1 0,0 0 0,0 0 15,-21 0-15,0 0 16,0 1-16,-1-1 0,-20 0 0,21 0 15,-21 0-15,20-21 0,-20 21 0,21 1 0,0-22 16,-22 0-16,43 21 0,-21-21 16,0 0-16,42 0 31,0-21-31,1 21 16,-1 0-16,21-22 15,-21 22-15,0 0 0,1 0 0,-1 0 16,0 0-16,0 0 0,0 0 0,22 0 15,-22 22-15,0-22 0,21 21 16,-21-21-16,22 21 0,-22 0 0,0-21 16,0 21-16,0 0 0,1 1 0,-22-1 15,0 21-15,21-21 0,-21 22 0,0-22 16,0 21-16,-21 0 0,-1 1 16,1-1-16,-21 0 0,0 22 0,-1-22 15,-20 1-15,-1-22 0,1 21 0,-1 0 16,1-20-16,20-1 0,-20 21 0,-1-42 15,1 21-15,-1 0 0,22-21 0,-21 0 16,20 0-16,1 0 0,0 0 0,-1-21 16,1 0-16,0 21 0,-1-21 0,1 0 15,21 0-15,0-1 0,-1-20 0,1 21 16,0-21-16,21 20 0,-21-20 16,21 0-16,0-1 0,0 1 0,0 0 15,0 21-15,0-22 0,21 1 0,0 0 16,0-1-16,22 1 0,-22 21 15,21-22-15,1 22 0,-1-21 0,0 21 16,22 0-16,-22-22 0,22 22 0</inkml:trace>
  <inkml:trace contextRef="#ctx0" brushRef="#br0" timeOffset="197435.6">11303 5884 0,'0'0'0,"21"-42"15,-21 21-15,0 0 16,0 0-16,0-1 16,0 1-16,0 0 0,0 0 15,-21 0-15,0 21 0,0 0 16,-1 0-16,1 0 0,0 0 15,0 0-15,0 21 0,0 0 16,-1 0-16,1 22 0,0-22 0,0 21 16,0-21-16,0 22 0,-1-22 15,1 21-15,0-21 0,21 0 0,0 1 16,0-1-16,0 0 0,0 0 16,21-21-16,0 0 15,1 0-15,-1 0 0,0 0 16,0 0-16,0 0 0,0 0 0,22-21 15,-22 0-15,0 0 0,0 21 0,0-22 16,1 1-16,-1 0 0,0 0 0,0-21 16,-21 20-16,21 1 0,-21 0 15,21 0-15,-21 0 0,0 0 0,0 42 47,0 0-47,0 0 0,-21 0 0,21 0 16,-21 22-16,21-22 0,-21 0 0,21 0 15,0 0-15,0 1 0,0-1 0,0 0 16,0 0-16,0 0 16,21-21-16,-21 21 15,21-21-15,0 0 0,1 0 0,-1 0 16,0-21-16,0 0 0,21 21 16</inkml:trace>
  <inkml:trace contextRef="#ctx0" brushRef="#br0" timeOffset="197731.96">11896 5398 0,'0'0'0,"-22"0"16,1 21-16,0-21 0,21 21 15,-21 21-15,0-21 0,0 1 0,21 20 16,-22 0-16,1 1 0,21-1 0,-21 0 15,21 1-15,-21-1 0,0 0 16,21-21-16,0 22 0,0-22 16,-21 21-16,21-21 0,-22 1 0,22-1 15,0 0-15,0 0 0,-21-21 0,21 21 16,21-21 15,1 0-31,-1 0 0,0 0 16,0 0-16,0-21 0,0 0 0,1 21 15</inkml:trace>
  <inkml:trace contextRef="#ctx0" brushRef="#br0" timeOffset="197979.81">12171 5779 0,'0'-22'16,"0"44"-1,-21-1 1,21 0-16,-22 0 0,1 0 0,21 0 15,-21 1-15,0-1 0,21 0 0,0 0 16,-21 0-16,21 0 0,-21 1 0,21-1 16,0 0-16,0 0 0,0 0 31,21-21-15,0 0-16,0 0 0,0 0 0,0-21 15,1 0-15,-1 21 0,0-21 0,21 0 16,-21 21-16,1-22 0,20 1 15</inkml:trace>
  <inkml:trace contextRef="#ctx0" brushRef="#br0" timeOffset="198716.18">12488 5800 0,'0'0'0,"0"21"31,-21 0-31,21 0 16,-21 0-16,21 1 0,-21-22 0,21 21 15,0 0-15,-21 0 0,21 0 0,-22 0 16,22 1-16,0-1 0,0 0 15,0 0-15,22-21 32,-1 0-17,0 0-15,0 0 0,-21-21 16,21 21-16,-21-21 16,0 0-16,21 21 0,-21-22 0,0 1 15,0 0-15,0 0 0,0 0 16,0 0-16,0-1 0,0 1 15,0 0 1,0 0-16,22 21 16,-1 0-16,0-21 0,0 0 15,21 21-15,-20 0 0,-1 0 0,21 0 16,-21 0-16,22 0 0,-22 0 0,21 0 16,-21 0-16,0 21 0,1 0 15,-1-21-15,-21 21 0,0 0 16,0 0-16,0 1 0,0-1 15,0 0-15,0 0 0,0 0 0,0 0 16,-21 1-16,-1-22 0,22 21 0,-21 0 16,21 0-16,-21-21 0,0 0 15,21 21-15,0-42 47,0 0-47,0 0 16,0 0-16,21-1 15,0-20-15,-21 21 0,21 0 0,1 0 16,20-1-16,-21-20 0,0 21 0,22 0 16,-22 0-16,21-1 0,-21 22 0,0-21 15,22 21-15,-22 0 0,0 0 0,21 0 16,-20 21-16,-1 1 16,0-22-16,-21 21 0,0 0 0,0 0 15,0 0-15,0 22 0,0-22 0,0 0 16,0 0-16,0 0 0,0 0 15,-21 1-15,21-1 0,-21-21 16,-1 21-16,22 0 16,-21-21-16,0 0 15,0 0 1,0 0 0,21-21-16,-21 21 15,21-21-15,0 0 0,0-1 0,0 1 16</inkml:trace>
  <inkml:trace contextRef="#ctx0" brushRef="#br0" timeOffset="198940.05">12785 5376 0,'-43'-21'15,"22"21"-15,0 0 31,0 0-15,0 0 31,-1 0-31</inkml:trace>
  <inkml:trace contextRef="#ctx0" brushRef="#br0" timeOffset="199196.07">11684 5398 0,'-21'0'0,"42"0"0,-63 0 0,20 21 16,44-21 15,-1 0-31,0 0 0,0 0 0,0 0 16,0 0-16,1 0 0,-1 0 0,0 0 15,0 0-15,0 0 16,0 0 0,-21 21 15,-21-21-15,0 0-16</inkml:trace>
  <inkml:trace contextRef="#ctx0" brushRef="#br0" timeOffset="200191.52">1037 6816 0,'21'0'109,"0"0"-109,1 21 0,-1-21 0,21 0 16,-21 0-16,22 0 0,-1 0 0,21 21 16,1-21-16,-1 0 0,1 0 15,-1 21-15,1-21 0,21 0 0,-22 0 16,22 21-16,-1-21 0,1 0 0,0 0 16,21 0-16,-1 0 0,1 0 15,0 22-15,21-22 0,-21 0 0,21 0 16,0 0-16,0 0 0,21 0 15,-21 0-15,21 21 0,-21-21 0,0 0 16,0 0-16,0 0 0,0 21 16,0-21-16,-21 0 0,21 0 0,-21 0 15,-21 0-15,20 21 0,-20-21 0,0 0 16,-22 0-16,1 0 0,-1 0 0,-20 0 16,-1 0-16,0 0 0,1 0 0,-22 0 15,0 0-15,0 0 0,0 0 16</inkml:trace>
  <inkml:trace contextRef="#ctx0" brushRef="#br0" timeOffset="201233.17">7556 6752 0,'0'0'0,"-21"0"0,0 0 16,0 0-16,0 0 0,0 0 0,-1 0 31,44 0 16,-1 0-47,0 0 16,21 0-16,-21 0 0,22 21 0,-22-21 15,21 0-15,1 0 0,20 0 16,-21 22-16,22-22 0,-22 0 0,22 0 16,-1 0-16,-20 0 0,20 21 0,1-21 15,-1 0-15,1 0 0,20 0 0,-20 0 16,20 0-16,1 0 0,0 0 16,21 0-16,-1 0 0,1 0 0,0 0 15,0 0-15,0 0 0,21 0 0,0 0 16,21 0-16,-21 0 0,0 0 0,-21 0 15,21 0-15,-21 0 0,21 0 16,-22 0-16,1 0 0,21 0 0,-21 0 16,0 0-16,21 0 0,0 0 15,-21 0-15,0 0 0,21 0 0,-22 0 16,22 0-16,0 21 0,-21-21 0,21 0 16,-21 0-16,0 0 0,-21 21 0,20-21 15,-20 0-15,0 0 0,-22 0 0,22 0 16,-22 0-16,-20 21 0,-1-21 0,0 0 15,1 0-15,-22 0 0,0 0 16,0 0-16,0 0 16,-21-21 31,-21 0-16,0 21-31,-21 0 0,-1 0 15</inkml:trace>
  <inkml:trace contextRef="#ctx0" brushRef="#br0" timeOffset="202200.61">7451 6646 0,'21'0'16,"0"0"-1,0 0-15,0 0 16,0 0-16,1 0 0,-1 0 15,0 0-15,0 0 0,0 0 16,0 0-16,1 0 0,-1 22 16,0-22-16,21 0 0,-21 0 0,22 21 15,-1-21-15,0 0 0,22 0 0,-22 21 16,22-21-16,-1 0 0,1 0 16,-1 21-16,1-21 0,-1 0 0,22 0 15,0 0-15,-1 21 0,1-21 16,21 0-16,0 0 0,-1 0 0,1 0 15,0 21-15,21-21 0,21 0 0,-21 0 16,21 0-16,1 22 0,-22-22 0,21 0 16,-21 0-16,21 0 0,-21 21 0,21-21 15,-21 0-15,0 0 0,0 0 16,0 0-16,-21 0 0,0 0 0,0 0 16,-22 0-16,22 21 0,-21-21 0,-1 0 15,1 0-15,0 0 0,-1 0 0,-20 0 16,-1 0-16,1 0 0,-22 0 15,1 0-15,-1 0 0,0 0 0,-21 0 16,1 0-16,-1 0 0,0 0 0,0 0 16,0 0-16,0 0 0,1 0 15,-1 0-15,0 21 0,0-21 16,0 0-16,0 0 0,1 0 16,-1 0-1,0 0-15,0 0 31,-42 0 32,0 0-47,0 0-16,-22 0 0,22 0 0,-21 0 15</inkml:trace>
  <inkml:trace contextRef="#ctx0" brushRef="#br0" timeOffset="203191.87">1291 6922 0,'0'0'0,"-21"0"0,21-22 16,-21 22-16,21-21 15,-21 21-15,42 0 47,0 0-47,21 0 0,1 0 16,20 0-16,-21 0 0,22 0 0,21 0 15,-22 0-15,22 0 0,-1 0 0,1 0 16,0 0-16,21 0 0,21 0 16,-22 0-16,22 0 0,0 0 0,0 21 15,-21-21-15,21 22 0,0-22 16,0 0-16,0 0 0,0 21 15,0-21-15,0 0 0,0 0 0,0 21 16,0-21-16,-21 0 0,21 0 0,-21 21 16,21-21-16,-21 0 0,-22 0 0,1 0 15,0 0-15,-22 0 0,1 0 0,-1 0 16,-20 0-16,-1 0 0,0 0 16,-21 0-16,1 0 0,-1 0 0,0 0 15,0 0-15,0 0 16,0 0-16</inkml:trace>
  <inkml:trace contextRef="#ctx0" brushRef="#br0" timeOffset="204332.33">1968 1651 0,'0'0'0,"-42"-21"16,21 21-16,21-21 31,-21 21-31,42 0 31,0 0-31,0 21 0,0-21 16,1 21-16,-1 0 0,21-21 0,0 21 16,1-21-16,-1 22 0,22-22 15,-1 21-15,1-21 0,20 0 0,1 21 16,0-21-16,20 21 0,-20-21 0,21 0 15,0 0-15,0 0 0,-1 0 16,1 0-16,21 0 0,0 0 16,-21 0-16,21 0 0,-21 0 0,21 0 15,-21 0-15,-22 0 0,22 0 0,0 0 16,-21 0-16,21 0 0,-22 0 16,1 0-16,0 0 0,-22 0 0,1 0 15,-1 0-15,-21 0 0,1 0 0,-22 0 16,21 0-16,-21 0 0,1 0 0,-1 0 15,0 0 1,-21-21 31,0 0-16</inkml:trace>
  <inkml:trace contextRef="#ctx0" brushRef="#br0" timeOffset="205275.93">8382 1778 0,'0'0'0,"-21"0"16,0-21-16,-1 21 15,1 0-15,42 0 47,1 0-47,-1 0 0,21 0 16,0 0-16,1 0 0,-1 0 0,22 0 15,-1 0-15,1 0 0,20 0 0,1 0 16,0 0-16,-1 0 0,1 0 16,0 0-16,-1 0 0,22 21 15,0-21-15,0 0 0,0 0 0,-1 21 16,22-21-16,0 0 0,-21 0 0,0 21 16,21-21-16,0 0 0,0 0 0,-21 0 15,21 0-15,0 0 0,0 0 16,-21 0-16,21 0 0,-21 0 0,-1 0 15,-20 0-15,21 0 0,-21 0 0,-1 0 16,-20 0-16,20 0 0,-20-21 0,-22 21 16,1 0-16,-1-21 0,-21 21 15,0 0-15,0-21 0,1 21 16,-22-21-16,0 0 0,0-1 16,-22 44 62</inkml:trace>
  <inkml:trace contextRef="#ctx0" brushRef="#br0" timeOffset="208785.43">1185 7641 0,'0'21'31,"0"1"-15,21-22 15,1 0-31,-1 0 15,0 0-15,0 0 0,0-22 0,22 22 16,-1-21-16,-21 0 0,21 0 16,1 0-16,-1 0 0,0-1 15,-20 1-15,20-21 0,-21 21 0,0 0 16,-21-1-16,0 1 0,0 0 16,0 0-16,-42 0 0,21 21 15,-22 0-15,1 0 0,0 0 0,-1 0 16,1 0-16,0 21 0,-1 0 15,1 0-15,0 0 0,21 1 0,-22-1 16,22 0-16,0 0 0,0 21 16,0-20-16,21-1 0,0 0 0,0 0 15,0 0-15,0 22 0,21-22 16,0 0-16,0 0 0,0 0 0,0-21 16,1 21-16,20 1 0,-21 20 0,0-21 15,22 0-15,-22 0 0,21 1 16,-21-1-16,0 0 0,1 21 15,-1-21-15,-21 1 0,0-1 0,0 0 16,0 0-16,0 0 0,-21 0 16,-1 1-16,1-22 0,-21 21 0,21-21 15,-22 0-15,22 0 0,-21 0 0,0 0 16,20 0-16,-20 0 0,21-21 16,0-1-16,-22 1 0,22 0 0,0 0 15,21-21-15,-21 20 0,0-20 16,0 21-16,21-21 0,-22 20 0,22-20 15,0 21-15,0 0 0,-21 0 16,21-1-16,21 22 31,1 22-31,-22-1 0,21 0 16,0 0-16,0 0 0,0 0 16,-21 1-16,21 20 0,1-21 0,-1 0 15,0 0-15,-21 1 0,21 20 0,0-42 16,0 21-16,1 0 0,-1 0 15,21-21-15,-21 0 0,0 0 0,22 0 16,-1 0-16,-21 0 0,22-21 16,-1 0-16,0 0 0,1 0 15,-1 0-15,0-1 0,1 1 0,-22-21 16,21 21-16,-21 0 0,0-1 0,1 1 16,-1 0-16,-21 0 0,0 0 15,0 0-15,0-1 16,0 44 15,0-1-31,-21 0 0,21 0 16,0 0-16,0 0 0,-22 1 0,22-1 15,0 0-15,0 0 0,0 0 16,0 0-16,22-21 16,-1 22-16,0-22 15,0 0-15,0 0 0,0 0 16,1 0-16,-1-22 0,0 22 0,0-21 15,0 0-15,0 0 0,1 0 0,-1 0 16,0-1-16,-21 1 0,21 0 16,-21 0-16,21 21 0,-21-21 0,0 0 15,0-1-15,0 1 16,0 42 15,0 1-31,0-1 16,0 21-16,0-21 0,0 22 15,0-22-15,0 21 0,0 0 16,0 1-16,0-1 0,0 22 0,0-22 16,0 0-16,0 22 0,0-22 0,0 0 15,0 22-15,0-22 0,-21 22 0,21-1 16,0-20-16,0 20 0,0 1 16,0-22-16,0 21 0,0-20 0,0 20 15,-21-20-15,21-1 0,-21 0 0,21 1 16,-21-1-16,-1-21 0,22 0 0,-21 0 15,0 1-15,0-22 0,0 0 16,0 0-16,-1 0 0,1 0 0,-21 0 16,21-22-16,-22 22 0,22-42 15,-21 21-15,0 0 0,-1-22 0,1 22 16,0-21-16,-1 0 0,1-1 16,21 1-16,-22 0 0,1-1 0,21 1 15,0 21-15,0-22 0,21 22 0,0-21 16,0 21-16,0 0 0,0-22 15,21 22-15,21 0 0,-21 0 0,0 0 16,22-1-16,-22-20 0,21 21 0,1 0 16,-22-22-16,21 22 0,0 0 15,22-21-15</inkml:trace>
  <inkml:trace contextRef="#ctx0" brushRef="#br0" timeOffset="209269.15">2476 7832 0,'0'-21'16,"0"42"-1,0 0 1,0 0-16,0 0 0,0 0 16,0 1-16,0-1 0,0 0 0,0 0 15,0 0-15,0 0 0,0 1 0,-21-1 16,21 0-16,0 0 0,-21-21 15,21 21-15,0-42 32,-21 0-17,21 0-15,0 0 16,0-1-16,0 1 0,21-21 0,-21 21 16,21 0-16,0-22 0,1 22 0,-1 0 15,21 0-15,-21 0 0,0-1 0,22 1 16,-22 21-16,21 0 0,-21 0 15,1 0-15,20 0 0,-21 0 16,0 0-16,0 21 0,-21 1 0,0-1 16,22 0-16,-22 0 0,0 0 0,0 22 15,0-22-15,0 0 0,0 0 16,0 21-16,0-20 0,-22-1 0,22 0 16,0 0-16,0 0 0,-21-21 15,21 21-15,0-42 31,0 0-15,0 0-16,21 0 0,-21-22 16,22 22-16</inkml:trace>
  <inkml:trace contextRef="#ctx0" brushRef="#br0" timeOffset="209524">3238 7451 0,'0'-21'0,"0"42"31,0 0-31,0 0 0,-21 0 16,21 22-16,0-22 0,-21 21 0,21-21 15,-21 22-15,21-1 0,-21 0 0,21 1 16,0-22-16,0 21 0,-21 0 16,21-20-16,0 20 0,0-21 0,0 0 15,0 22-15,0-22 0,0 0 16,21-21-1,0-21 1,-21 0-16,21 21 16,-21-22-16,0 1 0,0 0 0</inkml:trace>
  <inkml:trace contextRef="#ctx0" brushRef="#br0" timeOffset="209727.89">3027 7811 0,'-21'0'15,"21"-22"1,21 22 0,0 0-16,0 0 0,0-21 15,0 21-15,1 0 0,20 0 0,-21-21 16,0 21-16,0 0 0,1 0 16,-1 0-16,0 0 0,0 0 0,0 0 15,0 0 1</inkml:trace>
  <inkml:trace contextRef="#ctx0" brushRef="#br0" timeOffset="210788.31">3768 7874 0,'42'-21'15,"-21"0"-15,0 0 16,0-1-16,-21 1 16,0 0-16,0 0 0,0 0 15,-21 21-15,0-21 16,0 21-16,0 0 0,0 0 16,-1 0-16,1 21 0,0-21 15,0 21-15,0 0 0,0 0 0,-1 0 16,1 1-16,0-1 0,0 21 15,0-21-15,21 22 0,-21-22 0,21 0 16,-22 21-16,22-21 0,0 1 0,0-1 16,0 0-16,0 0 15,22-21 1,-1 0-16,0 0 0,0 0 0,0 0 16,0-21-16,1 0 0,20 0 0,-21-1 15,0 1-15,0 0 0,1 0 16,-1 0-16,-21 0 0,21-1 15,-21-20-15,21 21 0,-21 0 0,21 0 16,-21-1-16,0 1 0,0 42 31,0 1-15,0-1-16,0 0 0,0 0 0,0 0 16,0 0-16,0 1 0,0 20 0,0-21 15,0 0-15,0 0 0,0 1 0,0-1 16,21 0-16,1 0 0,-22 0 15,21-21-15,0 0 16,0 0-16,0 0 16,0-21-16,1 0 15,-22 0-15,0 0 0,21-1 16,0 1-16,-21 0 0,21 0 0,0 0 16,0 0-16,-21-22 0,22 22 15,-1 0-15,0 0 0,0 0 16,0-1-16,0 1 0,1 21 0,-1 0 15,0 0-15,0 0 0,0 0 0,0 0 16,1 0-16,-1 0 0,-21 21 0,0 1 16,21-1-16,-21 0 0,0 21 15,0-21-15,0 1 0,0-1 16,0 0-16,0 0 0,-21 0 0,0 0 16,21 1-16,-22-22 0,1 21 0,0 0 15,21 0-15,-21-21 16,21-21 15,0 0-31,21 21 16,0-21-16,-21-1 0,21 1 0,1 0 15,-1 0-15,0-21 0,0 20 0,0 1 16,0-21-16,-21 21 0,22 0 0,-1-1 16,0 1-16,-21 0 0,0 0 0,21 21 15,-21 21 16,0 0-31,0 0 0,-21 1 16,21-1-16,0 0 0,0 0 0,-21 21 16,21-20-16,0-1 0,-21 0 15,21 0-15,0 21 0,0-20 0,0-1 16,0 0-16,0 0 16,0 0-16,0 0 0,21-21 15,0 0-15,0 0 0,0 0 16,0 0-16,1 0 0,-1 0 0,0 0 15,0 0-15,0 0 0,0 0 16,-21-21-16,22 21 0,-1-21 0,-21 0 16,0 0-16,21 21 0,0-21 15,-21-22-15,21 22 0</inkml:trace>
  <inkml:trace contextRef="#ctx0" brushRef="#br0" timeOffset="211177.11">5546 7684 0,'0'0'0,"-22"0"0,1 0 15,0 0-15,21 21 16,0 0 15,21-21-15,0 0-1,-21-21 1,0 0 0,-21 21-1,0 0 1,0 0-1,21 21-15,0 0 16,0 0 0,0 0-1,0 0 1</inkml:trace>
  <inkml:trace contextRef="#ctx0" brushRef="#br0" timeOffset="211480.94">5524 8022 0,'0'21'0,"0"1"15,22-22 17,-1 0-32,0 0 15,-21-22-15,0 1 16,0 0-1,-21 21 1,0 0 0,-1 21-16,1 0 15,21 1 1,-21-22-16,21 21 16,-21-21-16,21 21 0</inkml:trace>
  <inkml:trace contextRef="#ctx0" brushRef="#br0" timeOffset="212820.17">7154 7535 0,'-21'0'16,"21"-21"-16,0 0 31,0 0-31,0 0 16,0 0-1,0-1-15,21 22 0,-21-21 16,21 0-16,1 21 16,-1 0-1,0 0-15,0 0 0,0 21 16,0-21-16,1 21 0,-1 22 0,-21-22 15,21 0-15,0 21 0,0 1 16,-21-22-16,0 21 0,21 1 0,-21-1 16,0 0-16,0 1 0,0-1 0,0 0 15,0 1-15,0-22 0,0 21 16,0 0-16,0-20 0,0 20 0,0-21 16,0 0-16,0 0 0,0 1 0,0-1 15,0-42 16,0-1-31,0 1 0,0-21 16,22 21-16,-22 0 0,21-22 0,0 1 16,0 0-16,-21 20 0,21-41 15,0 21-15,1-1 0,20 1 16,-21 0-16,0-22 0,0 22 0,1-1 16,-1 1-16,0 0 0,0-1 0,0 22 15,0-21-15,1 21 0,-22 0 16,21 21-16,-21-22 0,21 22 15,-21 22 1,0-1-16,0 0 16,0 0-16,0 0 0,21 0 15,-21 1-15,0-1 0,21 0 16,0 0-16,-21 0 0,22 0 16,-22 1-16</inkml:trace>
  <inkml:trace contextRef="#ctx0" brushRef="#br0" timeOffset="214297.36">8213 7959 0,'0'0'16,"21"0"-16,-21-21 0,21 21 0,0-22 15,-21 1-15,21 0 16,0 21-16,-21-21 0,0 0 0,0 0 0,0-1 15,0 1-15,0 0 0,0 0 16,0 0-16,0 0 0,0-1 16,-21 22-16,0-21 0,0 21 0,0 0 15,0 0-15,-1 0 0,1 0 0,0 21 16,0-21-16,-21 22 0,20-1 16,1 21-16,0-21 0,0 0 0,0 22 15,0-22-15,-1 21 0,1 1 0,21-22 16,0 21-16,0-21 0,0 0 0,0 1 15,0-1-15,0 0 0,0 0 0,21-21 16,1 21-16,-1-21 0,0 0 16,0 0-1,0 0-15,0 0 0,1-21 0,-22 0 16,21 0-16,0 21 0,0-21 0,0-1 16,0 1-16,-21 0 0,22-21 0,-1 21 15,-21-1-15,0 1 0,21 0 0,0-21 16,-21 21-16,0-1 0,0 1 0,0 0 15,21 0-15,-21 42 32,0 0-32,0 0 15,0 1-15,0-1 0,0 0 0,0 0 16,0 21-16,0-20 0,0-1 0,0 21 16,0-21-16,0 0 0,0 1 15,0-1-15,0 0 0,0 0 0,21 0 16,1-21-16,-1 0 15,0 0-15,0 0 0,0 0 0,22 0 16,-22 0-16,0 0 0,21-21 16,-21 0-16,1 21 0,20-21 0,-21 0 15,21-1-15,-20 1 0,-1-21 0,0 21 16,-21 0-16,0-1 0,21-20 0,-21 21 16,0 0-16,0 0 0,0-1 0,-21 1 15,21 0-15,-21 21 0,0-21 0,-1 21 16,1 0-16,0 0 0,0 0 15,21 21 1,0 0 0,0 0-16,21 1 15,0-1-15,0 0 0,-21 0 0,22 0 16,-1 0-16,-21 1 0,0-1 16,21 0-16,-21 0 0,0 0 0,21 0 15,-21 1-15,0-1 0,0 0 0,0 0 16,0 0-16,21-21 15,-21 21-15,21-21 0,1 0 0,-1 22 16,0-22-16,0 0 16,0 0-16,22 0 0,-22 0 0,0 0 15,21 0-15,-21-22 0,1 22 0,20-21 16,-21 21-16,0-21 0,0 0 0,22 0 16,-22 0-16,0-1 0,-21 1 0,21 0 15,-21 0-15,0 0 0,0 0 0,0-1 16,0 1-16,0 0 0,0 0 15,0 0-15,0 0 0,-21 21 0,0 0 16,0-22-16,0 22 0,-1 0 0,1 0 16,0 0-16,0 22 0,0-1 15,0 0-15,-1 0 0,1 0 16,0 0-16,0 22 0,21-22 0,0 0 16,-21 0-16,21 0 0,0 22 0,0-22 15,0 0-15,0 0 0,0 0 16,21-21-1,0 0-15,0 0 0,0 0 16,1 0-16,-1 0 0,0-21 0,0 21 16,-21-21-16,21 0 0,0 0 0,1 0 15,-1-1-15,-21 1 0,21 0 0,0 0 16,-21-21-16,0 20 0,21 1 0,-21 0 16,21 0-16,-21 0 0,0 0 15,0-1-15,0 44 31,0-1-31,0 0 16,0 0-16,0 0 0,0 0 0,0 22 16,0-22-16,-21 0 0,21 21 0,0-20 15,0-1-15,0 0 0,0 0 0,0 0 16,0 0-16,21-21 0,-21 22 16,22-22-16,-1 0 0,0 0 15,0 0-15,0 0 0,-21-22 0,21 22 16,1-21-16,-1 0 0,0 21 0,-21-21 15,21 0-15,0 0 0,0-1 16,-21 1-16,22 0 0,-22 0 0,21 0 16,-21 0-16,0-1 0,0 1 0,21 21 15,-21-21-15,0 42 32,0 0-32,0 1 0,0-1 15,0 0-15,-21 0 0,21 0 0,0 0 16,0 1-16,0-1 15,-21 0-15,21-42 47</inkml:trace>
  <inkml:trace contextRef="#ctx0" brushRef="#br0" timeOffset="214467.78">9631 7747 0,'0'-21'16,"-21"21"-1,42 0 32,0 0-47</inkml:trace>
  <inkml:trace contextRef="#ctx0" brushRef="#br0" timeOffset="-214480.59">10075 7535 0,'0'-21'0,"0"42"0,0-63 16,-21 21-16,0 21 15,0 0-15,0 0 16,21 21-1,-22 0-15,22 0 0,0 1 0,0 20 16,0-21-16,0 21 0,0-20 0,0 20 16,0 0-16,-21-21 0,21 22 0,-21-22 15,0 21-15,21 1 0,0-22 16,-21 0-16,21 21 0,-21-21 16,-1 1-16,22-1 0,0 0 0,0 0 15,0 0-15,-21-21 0,21-21 47,21 0-47,-21 0 0,22 0 16,-1-1-16,-21 1 0,21 0 0,0 0 15,0 0-15,0 0 0,1-1 0,-1 1 16,0 0-16,0 0 0,0 21 16,0 0-16,1 0 0,-1 0 0,0 0 15,0 0-15,0 0 0,0 0 16,1 0-16,-22 21 0,21 0 0,0-21 15,-21 21-15,0 1 0,0-1 0,0 0 16,0 0-16,0 0 0,0 0 16,0 1-16,-21-1 0,0 0 15,-1 0-15,1-21 0,-21 21 0,21-21 16,0 0-16,-1 0 0,1 0 16,-21 21-16,21-21 0,0 0 0,-1 0 15,1 0-15,0 0 0,21-21 16,0 0-1,0 0 1,0 0-16,21 21 0,-21-21 16,21-1-16</inkml:trace>
  <inkml:trace contextRef="#ctx0" brushRef="#br0" timeOffset="-214116.8">10477 7281 0,'0'22'15,"0"-1"1,0 0-16,0 0 0,0 21 0,0-20 15,-21 20-15,0-21 0,0 21 0,21 1 16,-21-1-16,21-21 0,0 22 0,-21-1 16,-1 0-16,22-21 0,-21 22 0,21-1 15,0-21-15,-21 22 0,21-22 0,-21 0 16,21 0-16,0 0 0,0 0 16,0 1-16,0-1 0,0 0 15,21-42 16,-21 0-31,21 21 16,0-22-16,-21 1 0</inkml:trace>
  <inkml:trace contextRef="#ctx0" brushRef="#br0" timeOffset="-213721.03">10562 7811 0,'0'21'15,"21"-21"17,0 0-32,1 0 0,-1 0 15,0 0-15,0 0 0,0 0 0,0 0 16,1 0-16,-1 0 0,0 0 0,0-21 16,0 21-16,0 0 0,-21-22 0,0 1 15,0 0-15,0 0 16,-21 21-16,0 0 15,0 0-15,0 0 0,0 0 16,-1 0-16,-20 21 0,21 0 0,0 0 16,0-21-16,21 22 0,-22-1 15,22 0-15,-21 0 0,21 0 0,0 22 16,0-22-16,0 0 0,0 0 16,0 0-16,0 0 0,0 1 15,0-1-15,0 0 0,21-21 0,1 21 16,-1-21-16,0 0 0,0 0 0,0 0 15,0 0-15,22 0 0,-22 0 0,0 0 16,0 0-16,0 0 0,1 0 0,-1-21 16,0 0-16,0 21 0,21-21 0</inkml:trace>
  <inkml:trace contextRef="#ctx0" brushRef="#br0" timeOffset="-213204.33">11261 7768 0,'0'21'16,"0"1"-1,0-1-15,0 0 0,0 0 16,0 0-16,0 0 0,-22 1 16,22-1-16,0 0 15,-21 0-15,0 0 0,21 0 0,-21-21 16,21 22-16,0-1 0,-21-21 15,0 0-15,21 21 16,0-42 15,0 0-31,0-1 0,0 1 16,0 0-16,0 0 0,21 0 0,0 0 16,-21-1-16,21 1 0,0 0 0,0 0 15,22 0-15,-22-22 0,0 22 0,21 21 16,-20-21-16,20 0 0,0 21 0,-21 0 15,22 0-15,-22 0 0,0 0 0,21 0 16,-20 0-16,-22 21 0,21 0 16,0 0-16,-21 1 0,0-1 15,0 0-15,0 0 0,0 0 0,0 0 16,0 1-16,0-1 0,0 0 0,0 0 16,0 0-16,0 0 0,0 1 15,-21-1-15,0-21 0,21 21 16,-22-21-1,22-21 17,0 0-32,0-1 15,0 1-15,22 0 0</inkml:trace>
  <inkml:trace contextRef="#ctx0" brushRef="#br0" timeOffset="-211981.03">12086 7853 0,'0'-21'16,"0"0"-16,0-1 0,0 1 16,0 0-16,0 0 15,-21 0-15,21 0 16,-21 21-16,0 0 0,-1 0 15,1 0-15,0 0 16,0 0-16,0 21 0,0-21 16,-1 21-16,1 0 0,0 0 0,0 0 15,21 1-15,-21-1 0,0 21 0,-1-21 16,22 0-16,0 1 0,0-1 0,0 0 16,0 0-16,0 0 0,0 0 15,0 1-15,22-22 16,-1 0-16,0 0 15,0 0-15,0 0 0,0 0 0,1-22 16,20 1-16,-21 21 0,0-21 0,0 0 16,1 0-16,-1 0 0,0-1 15,0 1-15,-21 0 0,0 0 0,21 0 16,-21 0-16,21-1 0,-21 1 0,0 0 16,0 42-1,-21 0 1,21 1-16,-21-1 0,21 0 15,0 0-15,0 0 0,0 0 0,0 1 16,0-1-16,0 0 0,0 0 16,0 0-16,0 0 15,21-21-15,0 22 0,1-22 16,-1 0-16,0 0 16,0 0-16,0 0 0,0 0 0,1 0 0,-1-22 15,0 22-15,0-21 0,0 0 16,0 21-16,1-21 0,-22 0 0,21 0 15,-21-1-15,21 1 0,-21 0 0,0 0 16,0 0-16,0 0 0,0-1 16,-21 22 15,21 22-31,-21-22 0,21 21 16,-22 0-16,22 0 0,0 0 15,0 0-15,-21 1 16,21-1-16,0 0 0,-21 0 0,21 0 15,0 0-15,0 1 0,0-1 32,0-42-1,0-1-31,0 1 0,0 0 16,0 0-16,0 0 0,0 0 0,0-1 15,21 1-15,0 0 0,-21-21 0,22 21 16,-1-1-16,0 1 0,0 0 0,0 0 15,0 0-15,1 0 0,-1 21 0,0-22 16,0 22-16,0 0 0,0 0 16,1 0-16,-1 0 0,0 22 15,-21-1-15,21 0 16,-21 0-16,0 0 0,0 0 16,0 1-16,0 20 0,0-21 0,0 0 15,0 0-15,-21 1 0,21-1 16,0 0-16,-21 0 0,0-21 15,21-21 32,0 0-47,0 0 0,0-1 16,0 1-16,21 0 0,0 0 16,0 0-16,0 0 0,0-1 0,1 1 15,-1 0-15,21-21 0,-21 42 16,22-21-16,-22-1 0,0 22 15,0 0-15,0 0 0,0 0 0,1 0 16,-1 0-16,-21 22 0,0-1 16,0 0-16,0 0 0,0 0 0,0 0 15,0 1-15,-21-1 0,-1 0 0,22 0 16,-21 0-16,21 0 0,-21 1 16,0-1-16,21 0 0,0 0 31,21-42 0,0 0-31,0 21 0,1-21 0,-1 21 16,0-22-16</inkml:trace>
  <inkml:trace contextRef="#ctx0" brushRef="#br0" timeOffset="-211624.23">13271 7853 0,'0'-21'16,"22"0"-1,-1 21 1,0-22-16,0 22 0,0-21 16,0 21-16,1 0 0,-1-21 15,21 0-15,-21 21 0,0-21 0,1 0 16,-1 21-16,0-22 0,-21 1 0,21 0 16,-42 21-1,0 0 1,0 0-16,-1 0 0,1 21 0,-21 0 15,21 1-15,0-1 0,-22 0 0,22 0 16,0 0-16,0 0 0,0 1 0,-1-1 16,22 0-16,0 0 0,0 0 15,0 0-15,0 1 0,0-1 16,0 0-16,22-21 16,-1 0-16,0 0 15,0 0-15,0 0 0,0 0 0,1 0 16,-1 0-16,0 0 0,0 0 0,0-21 15,0 0-15,1 21 0,-1-22 0,0 22 16</inkml:trace>
  <inkml:trace contextRef="#ctx0" brushRef="#br0" timeOffset="-211320.63">14309 7726 0,'21'0'31,"0"0"-15,0 0-16,0 0 15,0 0-15,1 0 0,-1 0 0,0 0 16,0 0-16,0 0 0,0 0 15,-42 0 48</inkml:trace>
  <inkml:trace contextRef="#ctx0" brushRef="#br0" timeOffset="-211131.73">14287 7811 0,'0'0'0,"0"21"0,0 0 16,22-21 0,-1 0-16,0 0 0,0 0 15,0 0-15,0 0 0,1 0 16,-1 0-16,0 0 16,0 0-16,0 0 31,0 0-31,1 0 15</inkml:trace>
  <inkml:trace contextRef="#ctx0" brushRef="#br0" timeOffset="-210264.37">15176 7303 0,'0'0'0,"0"-22"0,0 1 0,0 0 0,0 0 16,0 0-16,0 0 15,22-1-15,-1 22 0,0-21 0,-21 0 16,21 0-16,0 21 0,22-21 0,-22 21 15,0 0-15,0 0 0,0 0 0,0 0 16,1 0-16,-1 21 0,-21 0 0,21 0 16,0 22-16,-21-1 0,21 0 0,-21 1 15,0-1-15,0 0 0,0 1 0,0-1 16,0 0-16,0 1 0,0-1 0,0 0 16,0 1-16,0-22 0,0 21 15,0-21-15,-21 0 0,21 22 0,0-22 16,0 0-16,0 0 0,-21-21 0,21 21 15,0-42 17,0 0-32,0 0 15,0 0-15,21-22 0,0 22 0,-21 0 16,21-21-16,1-1 0,-1 22 16,-21-21-16,21-22 0,0 22 0,0 0 15,0-1-15,1-20 0,-1 21 0,21-1 16,-42 1-16,42 21 0,-42-22 0,22 22 15,-1 0-15,0 0 0,-21 0 0,0 0 16,21 21-16,-21 21 47,0 0-31,-21 0-16,21 0 0,0 0 15,0 1-15,0-1 0,0 21 16,0-21-16,-21 0 0,21 1 0,0-1 15</inkml:trace>
  <inkml:trace contextRef="#ctx0" brushRef="#br0" timeOffset="-208384.45">15854 7853 0,'0'21'15,"21"-42"16,0 0-15,0 0-16,0-1 16,1 1-16,-1 0 0,0 0 0,0 0 15,0 0-15,0-22 0,1 22 0,20 0 16,-21-21-16,21 20 0,-20 1 0,-1 0 16,21 0-16,-21 0 0,0 21 0,22 0 15,-22 0-15,0 0 0,0 0 0,0 0 16,1 21-1,-22 0-15,0 0 0,0 0 16,0 1-16,0-1 0,0 0 0,0 0 16,0 0-16,0 0 0,0 1 0,-22-22 15,22 21-15,0 0 0,0 0 16,0-42 15,0 0-15,0 0-16,22-1 15,-22 1-15,0 0 0,0 0 0,0 0 16,0 0-16,0-1 0,-22 1 0,22 0 16,-21 0-16,0 21 0,21-21 0,-21 21 15,0 0-15,0 0 0,-1 0 16,1 0-16,0 0 0,0 21 16,0-21-16,0 21 0,-1 0 15,1 0-15,0 1 0,21-1 0,-21 21 16,0-21-16,0 0 0,21 1 0,0-1 15,0 0-15,-22 0 0,22 0 0,0 0 16,0 1-16,0-1 0,0 0 0,0 0 16,0 0-16,22-21 15,-22 21-15,21-21 0,0 0 0,0 0 16,0 0-16,0 0 0,1 0 16,-1-21-16,0 0 0,0 21 0,0-21 15,0 0-15,1 0 0,-1 21 16,0-22-16,0 1 0,-21 0 0,21-21 15,0 21-15,-21-1 0,0-20 0,22 21 16,-22 0-16,21 0 0,-21-22 0,0 22 16,0 0-16,0 42 31,-21 0-15,-1 22-16,22-22 0,0 0 15,-21 0-15,21 0 0,-21 0 16,21 22-16,0-22 0,-21 0 15,21 0-15,0 0 0,0 1 16,0-1-16,21 0 0,0-21 16,0 0-16,1 0 0,-1 0 0,0 0 15,0 0-15,0 0 0,0 0 0,1 0 16,20-21-16,-21 0 0,0 21 0,0-22 16,22 1-16,-22 0 0,0 0 0,0 0 15,0-22-15,1 22 0,-1-21 0,0 21 16,0-22-16,0 1 0,0-21 15,1 20-15,-22 1 0,21-22 0,0 22 0,-21 0 16,0-1-16,21 1 0,-21 0 16,0 21-16,0-22 0,0 22 0,0 0 15,0 0-15,-21 21 16,0 0-16,21 21 16,-21-21-16,-1 21 0,22 0 0,-21 22 15,0-22-15,21 21 0,0 0 0,-21 1 16,0-1-16,0 0 0,21 1 15,-22-1-15,22 0 0,-21 1 0,21-1 16,-21 0-16,0 1 0,21-1 0,0-21 16,0 22-16,0-22 0,0 21 0,0-21 15,0 0-15,0 1 0,0-1 0,21 0 16,0 0-16,0 0 0,1 0 16,-1-21-16,0 22 0,0-22 15,21 0-15,-20 0 0,-1 0 0,0 0 16,0 0-16,0 0 0,22-22 0,-22 1 15,0 21-15,0-21 0,0 0 0,0 21 16,1-21-16,-1 0 0,0-1 0,0 1 16,0 0-16,-21 0 0,21 0 0,-21 0 15,22-1-15,-22 1 0,0 0 16,0 0-16,0 42 31,0 0-31,0 0 0,0 1 16,0-1-16,-22 0 15,22 0-15,0 0 0,0 0 16,0 1-16,0-1 0,0 0 16,0 0-16,0 0 15,22-21-15,-1 0 16,0 0-16,0 0 16,0 0-16,0 0 0,1 0 15,-22-21-15,21 0 0,0 21 0,0-21 16,-21 0-16,21-1 0,0 22 0,-21-21 15,22-21-15,-1 21 0,-21 0 0,21-1 16,-21 1-16,0 0 0,21 0 0,0 0 16,-21 0-16,0-1 15,0 44 1,0-1 0,0 0-16,0 0 0,0 0 15,0 0-15,-21 1 0,21-1 0,0 0 16,0 0-16,0 0 0,0 0 0,0 1 15,0-1-15,0 0 0,0 0 16,21-21-16,-21 21 0,21-21 16,1 0-16,-1 21 0,0-21 0,0 0 15,0 0-15,0 0 0,22 0 0,-22 0 16,0 0-16,21 0 0,-20-21 0,-1 21 16,21-21-16,-21 0 0,0 21 15,1-21-15,20 0 0,-42-1 0,21 1 16,0-21-16,0 21 0,1 0 0,-22-22 15,0 22-15,0 0 0,0-21 0,0 20 16,0 1-16,0 0 0,0 0 16,0 0-16,-22 21 0,1 0 15,0 0-15,0 21 0,21 0 0,-21-21 16,0 21-16,-1 0 0,1 1 0,21 20 16,0-21-16,-21 0 0,21 0 15,0 1-15,0-1 0,0 0 0,0 0 0,0 0 16,0 0-16,0 1 0,0-1 0,21-21 15,0 21-15,-21 0 0,22-21 16,-1 21-16,0-21 0,0 0 0,0 0 16,0 0-16,22 0 0,-22 0 0,0 0 15,21 0-15,-20 0 0,-1 0 0,0 0 16,21 0-16,-42-21 0,21 21 0,1 0 16,-1-21-16,-21 0 0,21 0 15,-21-1-15,21 22 0,-21-21 16,0 0-16,21 0 0,0 0 15,1 21-15</inkml:trace>
  <inkml:trace contextRef="#ctx0" brushRef="#br0" timeOffset="-207808.75">19389 7176 0,'-22'0'0,"1"21"16,21 0-1,21-21 17,1 0-32,-1 0 15,-21-21-15,21 21 0,0-21 0,-21-1 16,-21 22 31,0 22-47,0-22 15,21 21-15,0 0 0,0 0 16,0 0-16,-22-21 0,22 21 16,0 1-1,22-22 1,-1 0 0,0 0-16,-21-22 15,0 1 1,0 42 46,0 1-62,0-1 0,0 0 16,0 0-16,0 0 0,0 0 16</inkml:trace>
  <inkml:trace contextRef="#ctx0" brushRef="#br0" timeOffset="-207177.08">19473 7726 0,'0'21'63,"-21"-21"-32,21 21-31,-21-21 16,42 0 31,0-21-32,0 21-15,1-21 16,-1 21-1,0 0-15,0 0 16,-21 21 0,0 0-16,0 0 15,0 1-15,-21-22 16,0 21-16,0-21 0,-1 21 16,1-21-16,0 0 15,0 0-15,0 0 0,21-21 47,0 0-31,21-1-16,0 22 15,0 0-15,0 0 16,1-21-16,-1 21 0,0 0 16,0 0-16,-21 21 15,21 1-15,-21-1 0,0 0 16,0 0-16,0 0 0,0 0 15,-21 1-15,0-1 0,0 0 0,-22 0 16,22-21-16,-21 21 0,21 0 0,-22 1 16,22-22-16,-21 21 0,21 0 0,0-21 15,-1 0-15,-20 0 0,21 0 0,0 0 16,0 0-16,-1 0 0,1 0 16</inkml:trace>
  <inkml:trace contextRef="#ctx0" brushRef="#br0" timeOffset="-206357.01">19494 7260 0,'-21'0'31,"21"21"-15,0 1-1,21-22 17,1 0-17,-1 0-15,0 0 16,-21-22-16,0 1 15,0 0-15,0 0 16,0 0 0,-21 21-16,0 0 15,-1 0-15,1 0 0,21 21 16,-21 0-16,0 0 16,21 0-16,0 1 15,0-1 1,21-21-16,0 0 15,0 0 1,1 0-16,-22-21 16,21 21-16,-21-22 0,0 1 15,0 0 1,0 0 0,-21 21-1,21 21 1,0 0-16,0 0 15,-22 1-15,22-1 0,-21-21 16,21 21-16,0 0 0,-21-21 16</inkml:trace>
  <inkml:trace contextRef="#ctx0" brushRef="#br1" timeOffset="-192816.36">3111 8848 0,'-21'0'16,"21"21"-16,-21 0 0,21 0 15,0 0-15,0 1 16,0-1 0,21-21-16,0 0 0,1 0 15,-1 0-15,0 0 0,0 0 16,0 0-16,22 0 0,-22-21 16,0-1-16,21 1 0,-21 21 0,1-21 15,20 0-15,-21 0 0,0 0 0,0-1 16,-21 1-16,0 0 0,0 0 15,0 0-15,0 0 16,-21-1-16,0 22 0,0 0 16,0 0-16,-22 0 0,22 0 0,0 0 15,-21 22-15,21-1 0,-22 0 16,22 0-16,-21 0 0,21 0 16,-1 1-16,-20 20 0,21-21 0,21 0 15,-21 22-15,21-22 0,0 0 0,0 0 16,0 0-16,0 0 0,0 1 15,0-1-15,21 0 0,0 0 0,0 0 16,0-21-16,22 0 0,-22 0 16,0 0-16,0 0 0,0 0 0,22 0 15,-22 0-15,0 0 0,0 0 16,0 0-16,1 0 0,-1 0 16,0 0-16,-21-21 15,-21 21 1,0 0-16,-22 0 0,22 0 15,0 0-15,-21 0 0,20 21 16,-20 0-16,21-21 0,0 22 0,-22-1 16,22 0-16,0-21 0,0 21 0,21 0 15,-21 0-15,21 1 0,-21-1 16,21 0-16,0 0 0,0 0 0,0 0 16,0 1-16,0-1 0,21 0 15,0-21-15,0 21 0,0-21 16,0 0-16,1 0 0,-1 0 15,0 0-15,0 0 0,0 0 0,0 0 16,1 0-16,-1 0 0,21 0 0,-21 0 16,0 0-16,22-21 0,-22 21 15,21 0-15,-21-21 0,22 0 0,-1 21 16,0-22-16</inkml:trace>
  <inkml:trace contextRef="#ctx0" brushRef="#br1" timeOffset="-192104.77">4127 9165 0,'0'0'0,"0"-21"0,0 0 0,0 0 15,0 0-15,0-1 16,-21 22-16,0 0 16,0 0-16,0 0 15,0 0-15,-1 22 0,1-1 16,0 0-16,21 0 0,-21 0 15,0 0-15,0 1 0,21-1 0,-22 0 16,22 21-16,0-21 0,0 1 0,0-1 16,0 0-16,0 0 15,0 0-15,22-21 0,-1 0 16,0 0-16,0 0 0,0 0 16,0 0-16,1 0 0,-1-21 0,0 0 15,0 21-15,0-21 0,0 21 16,1-21-16,-22-1 0,21 22 0,-21-21 15,21 0-15,-21 0 0,0 0 16,0 0-16,0 42 47,0 0-47,0 0 16,0 0-16,0 0 15,0 1-15,0-1 0,0 0 0,0 0 16,0 0-16,0 0 0,-21 22 0,21-22 15,0 21-15,0 1 0,-21-22 0,21 21 16,0 0-16,0 1 0,0-1 0,0 0 16,0-20-16,0 20 0,0 0 15,0-21-15,0 22 0,0-1 16,0-21-16,0 22 0,0-1 0,0-21 16,0 21-16,0-20 0,-22-1 0,22 21 15,-21-21-15,21 0 0,-21 22 0,21-22 16,-21 0-16,0 0 0,0 0 0,-1 1 15,1-22-15,0 0 0,0 0 16,-21 0-16,20 0 0,1 0 16,-21 0-16,0-22 0,-1 22 0,1-21 15,0 0-15,-22 21 0,22-21 0,-1 21 16,22-21-16,-21 21 0,21 0 16,0-21-16,-1 21 0,1-22 0,21 1 15,-21 0 1,21 0-1,0 0-15,0 0 16,0-1-16,21 22 0,-21-21 16,21 0-16</inkml:trace>
  <inkml:trace contextRef="#ctx0" brushRef="#br1" timeOffset="-191380.45">5440 9186 0,'-21'0'16,"-1"0"-1,1 0 1,42 0 47,1 0-63,-22-21 62,-22 21-31,1 0-15,21 21-16,0 1 16,0-1-1,0 0 1,0 0-1</inkml:trace>
  <inkml:trace contextRef="#ctx0" brushRef="#br1" timeOffset="-191040.97">5376 9546 0,'0'0'0,"21"0"47,-21-21-31,-21 21 31,0 0-47,21 21 15,-21-21-15,21 21 16,0 1 0</inkml:trace>
  <inkml:trace contextRef="#ctx0" brushRef="#br1" timeOffset="-168357.03">10202 9208 0,'21'0'15,"1"0"-15,-1 0 16,0 0-1,0-22-15,0 22 16,-21-21-16,0 0 0,21 0 16,1 0-1,-22 0-15,0-1 16,0 1-16,0 0 0,0 0 16,-22 0-1,1 0-15,0 21 0,0-22 16,0 22-16,-22 0 0,22 0 0,-21 0 15,21 0-15,-22 22 0,22-1 0,-21 0 16,21-21-16,-22 42 0,22-21 16,0 1-16,-21 20 0,21-21 0,-1 21 15,1-20-15,0 20 0,0-21 0,21 21 16,0-20-16,-21-1 0,21 21 0,0-21 16,0 0-16,0 1 0,0-1 15,0 0-15,0 0 0,0 0 16,21 0-16,0-21 0,0 0 0,0 0 15,22 0-15,-22 0 16,0 0-16,21-21 0,-20 0 0,20 21 16,0-21-16,-21 0 0,22 0 0,-1-1 15,-21 1-15,22 0 0,-22 0 0,0-21 16,0 20-16,0-20 0,0 21 0,1 0 16,-1-22-16,-21 22 0,0-21 0,0 21 15,0 0-15,21-1 0,-21 1 16,0 42-1,0 1 1,0-1-16,-21 0 0,21 21 0,0-21 16,0 22-16,0-22 0,0 21 0,0-21 15,0 1-15,0 20 0,0-21 0,0 0 16,0 0-16,21 1 0,0-1 16,-21 0-16,21 0 0,0-21 0,-21 21 15,22-21-15,-1 0 0,0 0 0,0 0 16,0 0-16,0 0 0,1 0 15,-1 0-15,0 0 0,0 0 0,0-21 16,0 0-16,1 0 0,-1 21 16</inkml:trace>
  <inkml:trace contextRef="#ctx0" brushRef="#br1" timeOffset="-167535.4">13420 9102 0,'-22'21'15,"44"-42"-15,-65 42 0,22-21 16,42 0 31,0 0-47,1 0 0,-1 0 16,0 0-16,0 0 0,0 0 0,0 0 15,1 0-15,-1 0 0,21 0 0,-21 0 16,0 0-16,1 0 0,-1 0 0,0 0 15,0 0-15,0 0 0,0 0 32,-42 0 30,0 0-62,21 21 0</inkml:trace>
  <inkml:trace contextRef="#ctx0" brushRef="#br1" timeOffset="-167280.55">13441 9313 0,'0'22'15,"21"-1"1,0-21-1,0 0-15,0 0 0,1 0 0,-1 0 16,0 0-16,0 0 0,0 0 16,0 0-16,1 0 0,-1 0 0,0 0 15,0 0 1,0 0-16,0 0 16,1 0-16,-1 0 15,0-21-15,0-1 16</inkml:trace>
  <inkml:trace contextRef="#ctx0" brushRef="#br1" timeOffset="-166876.77">14774 8869 0,'0'0'0,"0"-21"0,0 0 16,0 42 15,0 0-31,0 0 0,0 0 0,0 0 16,0 1-16,0 20 0,0-21 15,0 21-15,0 1 0,0-22 16,0 21-16,0 1 0,-21-22 0,21 21 16,-21-21-16,21 22 0,0-22 0,0 0 15,0 0-15,0 0 0,0 0 0,0 1 16,0-1-16,0 0 0,21-21 47,0-21-32,0 0-15,1-1 0</inkml:trace>
  <inkml:trace contextRef="#ctx0" brushRef="#br1" timeOffset="-166365.06">15536 8954 0,'0'0'0,"-21"0"0,0 0 16,-43 0-1,43 0-15,0 21 0,21 0 0,-21-21 16,0 21-16,0 0 0,-1 22 16,1-22-16,0 0 0,21 0 0,-21 0 15,0 22-15,21-22 0,0 0 0,0 0 16,0 21-16,0-20 0,0-1 0,0 0 15,0 0-15,0 0 0,0 0 16,21 1-16,0-22 0,0 21 0,0-21 16,1 0-16,20 0 0,-21 0 0,0 0 15,22 0-15,-22 0 0,21 0 0,-21 0 16,0 0-16,1 0 0,20 0 0,-21-21 16,0-1-16,0 22 0,1-21 0,-22 0 15,21 0-15,0 0 0,0 0 16,-21-1-16,0 1 0,0 0 15,21-21-15,-21 21 0,0-22 0,0 22 16,0-21-16,0 21 0,0-1 0,-21 1 16,0 0-16,21 0 0,-21 0 0,0 21 15,-1 0-15,1 0 0,0 0 0,0 0 16,-21 0-16,20 0 0,1 0 0,0 0 16,0 21-16,0-21 0,0 21 0,-1 0 15,22 0-15,-21 1 16,21-1-16,0 0 15,21-21 1</inkml:trace>
  <inkml:trace contextRef="#ctx0" brushRef="#br1" timeOffset="-165748.39">16510 8975 0,'0'0'0,"-21"-21"0,21-1 16,-21 22-16,-1 0 15,1 0 1,0 22-16,21-1 0,-21-21 15,0 21-15,21 0 0,-21 0 16,-1 0-16,1 1 0,21-1 0,0 0 16,-21 0-16,0 0 0,21 0 0,-21 1 15,21-1-15,0 0 0,0 0 0,-21 0 16,21 0-16,0 1 0,0-1 0,0 0 16,0 0-16,0 0 0,21-21 15,0 21-15,0-21 0,21 0 16,-20 22-16,-1-22 0,0 0 15,21 0-15,-21 0 0,22 0 0,-22 0 16,21 0-16,-21 0 0,22 0 0,-22-22 16,0 22-16,21-21 0,-20 0 0,-1 21 15,0-21-15,0 0 0,0 0 0,0-1 16,1 1-16,-1 0 0,-21-21 16,21 21-16,-21-1 0,0-20 0,0 21 15,0-21-15,0 20 0,0 1 0,0 0 16,-21 0-16,21 0 0,-21 21 0,-1-21 15,-20 21-15,21-22 0,0 22 0,-22 0 16,22 0-16,0 0 0,-21 0 16,21 0-16,-1 0 0,1 0 0,0 22 0,0-1 15,0-21-15,0 21 0,-1-21 16,22 21-16,0 0 0,-21-21 16,0 21-16,21 1 15,0-1 1,21-21-1,0 0-15,1 0 0,20 0 16</inkml:trace>
  <inkml:trace contextRef="#ctx0" brushRef="#br1" timeOffset="-165460.55">17505 9081 0,'0'0'0,"0"-22"16,0 1-1,-21 21-15,-1 0 16,1-21-16,21 0 16,0 42 46,0 0-46,0 0-1,-21 1-15</inkml:trace>
  <inkml:trace contextRef="#ctx0" brushRef="#br1" timeOffset="-165093.09">17378 9440 0,'0'0'0,"-21"0"16,-1 0-16,1 0 16,21-21 15,0 0-16,21 21 1,1 0 0,-1 21-1,0 0-15,-21 1 0,21-1 16,-21 0-16,0 0 16,0 0-16,0 0 0,0 1 15,-21-1-15,0 0 0,0 0 0,-1 0 16,1 0-16,-21 1 0,21-1 15,-22-21-15,1 21 0,21 0 0,-21 0 16,-1 0-16,1-21 0,21 22 0,0-22 16,-1 0-16,1 0 0,0 0 0</inkml:trace>
  <inkml:trace contextRef="#ctx0" brushRef="#br1" timeOffset="-164519.42">17547 9017 0,'-21'0'16,"0"0"-16,0 0 0,-1 0 15,1 21-15,21 0 0,-21-21 16,0 22-16,21-1 16,21-21 15,0 0-31,0 0 0,1 0 15,-1 0-15,-21-21 47</inkml:trace>
  <inkml:trace contextRef="#ctx0" brushRef="#br0" timeOffset="-157012.62">656 10647 0,'21'0'47</inkml:trace>
  <inkml:trace contextRef="#ctx0" brushRef="#br0" timeOffset="-155492.29">804 10626 0,'0'-21'16,"0"-1"-1,0 1-15,0 0 16,0 0-16,0 0 16,21 0-16,-21-1 0,22 1 15,-22 0-15,0 0 16,0 0 0,0 42 62,0 0-63,0 0-15,0 0 0,0 1 16,0 20-16,-22-21 0,22 21 0,-21 1 16,21-22-16,0 21 0,-21 1 0,21-1 15,-21 0-15,0-21 0,21 22 16,-21-1-16,21 0 0,-22 1 15,1-1-15,21 0 0,-21 1 16,0-22-16,0 21 0,21 1 0,-21-22 16,-1 21-16,22-21 0,-21 0 0,21 1 15,0-1-15,0 0 0,-21-21 16,21 21-16,-21-21 31,21-21 16,0 0-47,-21 21 16,0 0 296,21-21-296,0-1-16,0 1 15,0 0 1,0 0-16,0 0 0</inkml:trace>
  <inkml:trace contextRef="#ctx0" brushRef="#br0" timeOffset="-154848.67">381 10605 0,'0'0'0,"-21"-22"0,21 1 16,0 0-16,0 0 15,0 0-15,0 0 16,0-1-16,21 44 47,0-1-47,0 0 0,0 21 0,1 1 0,-1-1 16,0 0-16,0 1 0,0-1 15,-21 0-15,21 1 0,1 20 16,-1-21-16,-21 1 0,0-1 15,0 0-15,0 1 0,0-1 0,0 0 16,0 1-16,0-22 0,0 21 0,0-21 16,0 1-16,0-1 0,0 0 15,0-42 17,0-22-17,0 22-15,0-21 0,0 0 0,0-1 16,0 1-16,21 0 0,0-1 15,-21-20-15,0 20 0,21-20 0,0-1 16,1 22-16,-1-21 0,0 20 16,0-20-16,0 20 0,0 1 15,1 21-15,-1-21 0,-21 20 0,21 22 16,-21-21-16,21 21 0,-21-21 16,0 42-1,0 0 1,0 1-16,0-1 15,0 0-15,0 0 16,0 0-16,21 0 0,-21 1 16,21-22-16</inkml:trace>
  <inkml:trace contextRef="#ctx0" brushRef="#br0" timeOffset="-152232.47">1376 11155 0,'21'0'15,"0"0"-15,-21-21 0,21 0 0,0-1 16,-21 1-16,0 0 16,22 0-16,-22 0 0,0 0 15,0-1-15,0 1 0,0 0 0,0 0 0,-22 21 16,22-21-16,-21 0 0,0-1 15,0 22-15,0 0 0,0 0 16,-1 0-16,1 0 0,-21 22 0,21-1 16,0 0-16,-1 0 0,1 0 15,0 0-15,0 22 0,21-1 0,-21-21 16,0 22-16,21-1 0,0 0 0,0-21 16,0 22-16,0-22 0,0 0 15,0 0-15,0 0 0,0 1 0,21-22 16,0 0-16,0 0 15,0 0-15,0 0 0,1 0 16,-1-22-16,0 22 0,21-21 0,-21 0 16,1 0-16,-1-21 0,0 20 15,0 1-15,0-21 0,0 21 0,-21-22 16,22 22-16,-22-21 0,0 21 0,0 0 16,0-22-16,0 22 0,0 0 15,0 0-15,0 0 0,0 42 31,-22 0-31,22 0 16,0 0-16,-21 0 0,21 1 0,0 20 16,0-21-16,0 21 0,0 1 15,0-22-15,0 21 0,0-21 16,0 1-16,0 20 0,0-21 0,0 0 16,21 0-16,1-21 0,-1 22 0,0-22 15,21 0-15,-21 0 0,22 0 16,-1 0-16,0-22 0,-20 1 0,20 21 15,0-21-15,1 0 0,-22-21 0,21 20 16,-21 1-16,22-21 0,-22 21 16,0-22-16,0 1 0,-21 21 0,0-21 15,0 20-15,0-20 0,0 21 0,0 0 16,0 0-16,0-1 0,0 1 16,-21 0-16,0 21 0,0 0 15,-1 0-15,1 0 0,21 21 16,0 0-16,0 1 15,0-1-15,0 0 0,0 0 0,0 21 16,0-20-16,0-1 0,21 0 0,1 0 16,-22 0-16,21 0 0,-21 1 0,21-1 15,-21 0-15,0 0 0,21 0 16,0 0-16,-21 1 0,21-1 0,-21 0 16,22 0-16,-1 0 15,0-21-15,0 0 16,0 0-16,0 0 0,1 0 15,-1 0-15,0 0 0,21 0 0,-21-21 16,1 21-16,20-21 0,-21 0 0,21 0 16,-20-1-16,-1 1 0,0 0 15,0 0-15,0 0 0,0-22 16,-21 22-16,0 0 0,0 0 0,0-21 0,0 20 16,0 1-16,0 0 0,0 0 15,-21 21-15,0-21 0,0 21 16,0 0-16,0 0 0,-1 0 0,1 0 15,0 0-15,0 21 0,0 0 0,0 0 16,-1 0-16,1 22 0,0-22 16,0 21-16,0-21 0,0 22 15,21-22-15,0 21 0,0-21 0,0 1 16,0 20-16,0-21 16,0 0-16,21-21 0,0 0 0,0 0 15,21 0-15,-20 0 0,-1 0 0,0 0 16,21 0-16,-21-21 0,1 21 0,-1-21 15,0 0-15,21 0 0,-21-1 16,1-20-16,-1 21 0,-21 0 16,21-22-16,-21 22 0,0 0 0,0-21 0,0 21 15,0-1-15,0 1 0,0 0 16,-21 21 0,0 21-1,21 0-15,-22 1 0,22-1 0,-21 0 16,21 0-16,0 21 0,0-20 15,0 20-15,0-21 0,0 0 0,0 0 16,0 22-16,0-22 0,21-21 0,1 21 16,-1 0-16,0-21 0,21 0 15,-21 0-15,1 0 0,-1 0 16,21 0-16,-21 0 0,0 0 0,22-21 16,-22 0-16,0 0 0,0 0 0,0-1 15,1 1-15,-1 0 0,0 0 16,0 0-16,-21 0 0,0-22 15,0 22-15,0 0 0,0 0 16,0 42 15,0 0-31,0 0 16,-21 0-16,21 1 0,0 20 0,0-21 16,0 0-16,0 0 0,0 22 0,0-22 15,0 0-15,0 0 0,21 0 16,0 1-16,0-22 15,1 0-15,-1 0 0,0 0 0,0 0 16,0 0-16,0 0 0,1-22 0,20 1 16,-21 0-16,0 21 0,0-42 15,1 21-15,-1-1 0,0-20 0,-21 21 16,21-21-16,0-1 0,-21 1 16,21 0-16,-21-1 0,0 1 0,22 0 15,-1-1-15,-21 1 0,0 0 0,0 20 16,21-20-16,-21 21 0,0 42 31,0 0-31,0 0 0,0 22 16,-21-22-16,21 21 0,0 1 0,-21-22 15,-1 21-15,1 0 0,21 1 16,0-1-16,-21 0 0,0 1 16,21-22-16,-21 21 0,21-21 0,0 22 15,0-22-15,-21 0 0,21 0 0,0 0 16,-22 1-16,22-1 15,0-42 1,0-1 0,0 1-16,0 0 0,22 0 0,-1-21 15,0 20-15,0-20 0,-21 21 0,21 0 16,22-22-16,-22 22 0,0 0 0,0 0 16,0 0-16,22 0 0,-22 21 15,0 0-15,21 0 0,-21 0 0,1 0 16,20 0-16,-21 0 0,0 21 15,0-21-15,1 21 0,-1 0 0,0 0 16,0-21-16,0 21 0,-21 22 0,0-22 16,0 0-16,0 0 0,0 0 15,0 1-15,0-1 0,0 0 0,-21 0 16,0-21-16,0 21 0,0 0 0,-1-21 16,1 22-16,0-22 0,0 0 0,0 0 15,0 0-15,-22 0 0,22 0 16,0 0-16,0 0 0,0 0 0,-1 0 15,1-22-15,0 1 0,0 0 16,21 42 15,0 0-15,0 1-16,21-22 16,0 21-16,0-21 0,1 0 15,20 0-15,-21 0 0,0 0 16,0 0-16,22 0 0,-22 0 15,21 0-15,-21 0 0,22-21 0,-22 21 16,21-22-16,-21 1 0,22 0 0,-22 0 16,0 0-16,0 0 0,0-22 0,1 22 15,-1-21-15,0-43 16,0 43-16,0 21 0,-21-22 16,0 1-16,0 0 0,0-1 0,0 22 15,0-21-15,0 21 0,0-1 0,0 1 16,0 0-16,0 42 31,-21 22-31,21-22 16,-21 0-16,21 0 0,0 21 0,0-20 15,0 20-15,-21-21 0,21 21 0,0 1 16,0-22-16,-21 21 0,21-21 0,0 22 16,0-22-16,0 21 0,0-21 15,0 1-15,0-1 0,0 0 0,21 0 16,0-21-16,0 21 0,0-21 15,0 0-15,1 0 0,-1 0 16,0 0-16,0 0 0,0-21 0,0 0 16,1 21-16,-1-21 0,0 0 15,0-1-15,0 1 0,22-42 16,-22 42-16,0-1 0,-21 1 16,0 0-16,0 0 0,0 0 0,0 0 0,0-1 15,-21 22 1,0 0-16,-1 0 15,1 22-15,21-1 0,-21-21 0,21 42 16,-21-21-16,21 0 0,-21 1 0,21-1 16,0 0-16,0 0 0,0 0 0,0 0 15,0 1-15,0-1 0,21 0 16,0-21-16,-21 21 0,21-21 16,0 0-16,1 0 0,-1 0 0,0 0 15,21 0-15,-21 0 0,1 0 0,-1 0 16,21 0-16,-21 0 0,0-21 0,1 0 15,-1 0-15,0-1 0,0 1 16,-21 0-16,0 0 0,0 0 0,0 0 16</inkml:trace>
  <inkml:trace contextRef="#ctx0" brushRef="#br0" timeOffset="-151984.61">3111 10647 0,'0'0'0,"-21"0"16,0 0-16,42 0 46,0 0-46,-21-21 0,22 21 0,-1 0 16</inkml:trace>
  <inkml:trace contextRef="#ctx0" brushRef="#br0" timeOffset="-151308.99">6435 10605 0,'0'-22'0,"0"44"0,0-65 0,0 22 15,0 0-15,0 0 0,0 0 0,0-1 16,0 1-16,-22 21 16,1 0-1,21 21-15,-21 22 16,21-22-16,0 21 0,-21 22 0,21-22 16,0 0-16,0 22 0,0-22 0,0 22 15,-21-22-15,21 0 0,-21 22 16,21-22-16,0-21 0,0 22 0,0-1 15,-22-21-15,22 0 0,0 1 0,0-1 16,0 0-16,0 0 16,-21-21-1,21-21 1,-21 0-16,21-22 0,0 22 16,-21 0-16</inkml:trace>
  <inkml:trace contextRef="#ctx0" brushRef="#br0" timeOffset="-150956.2">5863 10541 0,'0'0'0,"0"-42"0,0 21 15,0-1-15,0 1 0,0 0 0,21 0 0,0 21 16,1-21-16,20 0 0,0-1 0,1 22 16,-1 0-16,0-21 0,22 21 15,-1 0-15,1 0 0,-1 21 16,1 1-16,-1-1 0,22 0 0,-22 21 15,1 1-15,-22 20 0,22-21 0,-22 1 16,-21 20-16,0-20 0,-21 20 0,0-21 16,0 1-16,0-1 0,-21 0 15,0 22-15,-21-22 0,-1 1 0,1-22 16,0 21-16,-1 0 0,1-20 16,0 20-16,-1-21 0,22 0 0,-21 0 15,21-21-15,0 22 0,-1-22 0,1 21 16,0-21-1,0 0 1,21-21-16,0-1 16,0 1-16,0 0 0,0 0 15,21 0-15,0 21 0,0-21 0</inkml:trace>
  <inkml:trace contextRef="#ctx0" brushRef="#br0" timeOffset="-150600.39">7091 11134 0,'0'0'0,"42"0"16,-21 0-1,0 0 1,1-21-16,-22-1 0,21 22 0,-21-21 16,21 21-16,0-21 0,0 21 0,-21-21 15,21 0-15,1 0 0,-22-1 16,0 1-16,0 0 0,-22 21 31,1 0-31,0 0 0,0 0 16,0 21-16,0 0 0,-1 1 0,1-1 15,0 0-15,0 0 0,21 0 16,-21 22-16,21-22 0,0 0 0,0 0 0,0 21 16,0-20-16,0-1 0,21 0 15,0 0-15,0-21 16,0 0-16,1 21 0,20-21 0,-21 0 15,0 0-15,22 0 0,-22 0 0,21 0 16,-21-21-16,22 21 0,-1-21 0,-21 0 16,21 0-16,-20-1 0</inkml:trace>
  <inkml:trace contextRef="#ctx0" brushRef="#br0" timeOffset="-150356.53">7832 10964 0,'0'0'0,"-22"-21"16,1 21-16,0 0 15,0 0-15,0 0 16,0 0-16,-1 21 0,1-21 0,0 22 16,21-1-16,0 0 0,-21 0 0,21 21 15,0-20-15,0-1 0,0 0 16,0 0-16,0 21 0,0-20 0,0-1 16,0 0-16,21-21 0,-21 21 0,21 0 15,0-21-15,-21 21 0,22-21 16,-1 0-16,0 0 0,0 0 0,0 0 0,0 0 15,22 0-15,-22 0 0,0-21 0,21 0 16,1 0-16,-22 0 0,21-22 16</inkml:trace>
  <inkml:trace contextRef="#ctx0" brushRef="#br0" timeOffset="-150084.84">8318 10605 0,'0'0'0,"0"-22"0,0-20 0,0 21 16,0-21-16,0 20 0,0 1 15,-21 21 1,0 21-16,21 1 0,0-1 0,-21 0 16,0 21-16,21 1 0,-21-1 0,21 0 15,0 1-15,-22-1 0,1 21 0,21-20 16,-21-1-16,21 0 0,0 1 16,-21-22-16,21 21 0,0 1 15,-21-22-15,21 21 0,0-21 0,0 0 16,0 1-16,0-1 0,0 0 0,0 0 15,21-21-15,0 0 16,0 0-16,0 0 0,1 0 16,-1 0-16,0 0 0,0 0 15,21-21-15,-20 21 0</inkml:trace>
  <inkml:trace contextRef="#ctx0" brushRef="#br0" timeOffset="-147635.8">8699 11049 0,'22'-21'0,"-44"42"0,44-63 0,-22 21 15,0-1-15,0 1 16,0 0-16,-22 21 16,1 0-16,0 0 0,0 0 15,0 0-15,0 0 0,-1 0 0,1 21 16,0 0-16,0 1 0,0-1 0,0 0 16,21 0-16,-22 0 0,1 0 0,21 22 15,-21-22-15,21 21 0,0-21 0,0 1 16,0-1-16,0 0 0,0 0 15,0 0-15,0 0 0,21-21 16,0 22-16,1-22 0,-1 0 16,0 0-16,0 0 0,0 0 0,0-22 15,1 22-15,-22-21 0,21 0 16,0 0-16,0 0 0,-21 0 0,21-1 16,-21 1-16,21-21 0,-21 21 15,0-22-15,0 22 0,0 0 0,22 0 16,-22 0-16,0 0 0,0-1 0,0 1 15,0 42 17,0 1-32,0-1 0,-22 0 15,22 0-15,0 0 0,0 0 16,0 1-16,0-1 0,0 21 0,0-21 16,0 0-16,0 1 15,0-1-15,22 0 0,-1-21 16,0 0-16,0 0 0,0 0 0,0 0 15,1 0-15,-1 0 0,21 0 0,-21-21 16,22 21-16,-22-21 0,21-1 16,-21 1-16,0 0 0,1 0 0,-1-21 15,0 20-15,-21 1 0,0 0 0,0 0 16,0 0-16,0 0 0,0-1 0,0 1 16,-21 21-16,0 0 15,21 21 1,0 1-1,0-1-15,0 0 0,0 0 0,0 0 16,0 0-16,0 1 0,0-1 16,21 0-16,-21 0 0,0 0 0,21 0 15,-21 1-15,21-1 0,-21 0 16,21 0-16,0-21 0,1 21 16,-1-21-16,0 0 0,0 0 0,0 0 15,22 0-15,-22 0 0,0 0 0,0 0 16,21 0-16,-20 0 0,-1 0 0,21-21 15,-21 21-15,0-21 0,1 0 0,-22 0 16,0-1-16,21 1 0,-21 0 16,21 0-16,-21 0 0,0 0 0,0-1 15,0-20-15,0 21 0,0 0 16,0 0-16,-21 21 0,0 0 16,-1 0-16,1 0 15,0 0-15,21 21 0,-21-21 0,0 21 16,0 0-16,21 0 0,-22 0 0,22 22 15,-21-22-15,21 0 0,0 0 0,0 0 16,-21 1-16,21-1 0,0 0 16,0 0-16,0 0 0,21-21 15,0 0 1,1 0 0,-1 0-16,0-21 0,0 21 15,0-21-15,-21 0 0,0 0 0,21-1 16,1 1-16,-22 0 0,0 0 0,21 0 15,-21 0-15,21-1 0,-21 1 16,0 0-16,21 21 0,-21 21 31,0 0-15,0 1-16,-21-1 0,21 21 0,0-21 16,-21 0-16,21 1 0,0-1 15,0 0-15,0 0 0,0 0 0,0 0 16,0 1-1,21-22-15,0 0 0,0 0 16,0 21-16,1-21 0,-1 0 16,0 0-16,0 0 0,0-21 0,0-1 15,1 22-15,-1-21 0,0 0 0,0 0 16,0 0-16,-21-22 0,21 22 0,1-21 16,-22 0-16,21 20 0,0-20 0,0 0 15,-21-1-15,21 1 0,0 0 16,-21 21-16,0-22 0,22 22 0,-22 0 15,0 0-15,0 0 0,21 21 0,-42 0 32,-1 21-32,22 0 15,-21 0-15,0 0 0,21 0 16,-21 22-16,0-22 0,21 0 0,-21 21 16,21 1-16,-22-22 0,22 21 0,-21-21 15,21 22-15,0-1 0,0-21 0,0 0 16,0 22-16,0-22 0,0 0 0,0 0 15,0 0-15,21 1 0,1-1 16,-1-21-16,0 0 16,0 0-16,0 0 0,0 0 15,1 0-15,-1-21 0,0 21 16,0-22-16,0 1 0,0 0 16,1 0-16,-1-21 0,-21 20 0,21 1 15,0 0-15,-21-21 0,0 21 0,0-1 16,21 1-16,-21 0 0,0 0 15,0 42 17,0 0-32,0 0 0,-21 1 15,21-1-15,0 0 0,0 0 0,-21 0 16,21 0-16,0 1 0,0-1 0,0 0 16,0 0-16,0 0 15,0 0 1,21-21-16,0 0 0,0 0 15,1 0-15,-1 0 0,0 0 0,0-21 16,-21 0-16,21 0 0,0 21 16,1-21-16,-1 0 0,-21-1 0,21-20 15,0 21-15,-21 0 0,0 0 0,21-1 16,-21 1-16,21 0 0,-21 0 0,0 42 47,0 0-47,0 0 0,-21 1 15,21-1-15,-21 0 0,21 21 0,0-21 16,0 1-16,0-1 0,0 0 0,0 0 16,0 0-16,0 0 0,0 1 0,0-1 15,0 0 1,21-21 0,0 0-16,1 0 15,-1 0-15,-21-21 0,21 0 16,-21-1-16,0 1 0,21 0 15,-21 0-15,0-21 0,0 20 16,0 1-16,0 0 0,0 0 0,0 0 16,-21 0-16,21-1 0,-21 22 0,21-21 15,-21 21 1,42 0 31,-21-21-47,21 21 0,0 0 15,0 0-15,0 0 0,1 0 16,-1 0-16,0 0 0,0 0 16,0 0-16,0 0 15,-21 21-15,22-21 0,-22 21 0,0 1 16,0-1-16,0 0 16,0 0-16,0 0 15,0 0-15,0 1 0,0-1 0,0 0 16,0 0-16,0 0 15,0 0-15,0 1 0,-22-1 16,1-21 0,21 21-16,0-42 47,0 0-47,0-1 15,0 1-15,21 0 0,1-21 16,-1 21-16,0-1 0,-21-20 15,42 21-15,-21 0 0,1 0 0,-1-22 16,0 22-16,21-21 0,-21 42 16,22-21-16,-22 21 0,0 0 15,0 0-15,0 0 0,1 0 0,-1 0 16,0 0-16,0 0 0,0 0 0,-21 21 16,0 0-16,0 0 0,0 0 15,0 22-15,0-22 0,0 0 0,0 0 16,0 0-16,0 0 0,0 1 0,0-1 15,0 0-15,-21 0 0,0 0 0,21 0 16,-21-21-16,21 22 16,0-1-16,-21-21 0,-1 21 0,1-21 15,0 0 17,0-21-17,21 0 1,0-1-16,0 1 0,0 0 15,0 0-15</inkml:trace>
  <inkml:trace contextRef="#ctx0" brushRef="#br0" timeOffset="-147396.3">11091 10774 0,'0'0'0,"-42"-21"31,42 0-15,-21 21-16,0 0 63,-1 0-48,1 21 1,0-21-16,0 0 0</inkml:trace>
  <inkml:trace contextRef="#ctx0" brushRef="#br0" timeOffset="-147152.45">9969 10859 0,'0'0'15,"-42"0"-15,21 0 0,0 0 16,42 0 15,0 0-31,0 0 0,0 0 16,1 0-16,-1 0 0,0-22 0,0 22 15,0 0-15,0 0 0,-21-21 16,22 21-16,-1 0 16,-21-21-1,0 0 1</inkml:trace>
  <inkml:trace contextRef="#ctx0" brushRef="#br0" timeOffset="-145232.2">13039 11134 0,'21'0'16,"-21"-21"-16,0-1 16,0 1-16,21 21 0,-21-21 15,21 21-15,-21-21 0,21 0 0,-21 0 16,0-1-16,0 1 0,0 0 16,0 0-16,0 0 0,0 0 15,-21-1-15,0 1 0,0 0 16,0 21-16,-22 0 0,22 0 0,-21 0 15,-1 0-15,1 0 0,21 21 0,-21-21 16,-1 21-16,1 1 0,21-1 0,-22 21 16,22-21-16,-21 0 0,21 22 0,21-22 15,-21 21-15,21-21 0,0 22 0,0-22 16,0 0-16,0 0 0,0 0 0,0 1 16,21-1-16,0-21 0,0 0 0,0 21 15,0-21-15,22 0 0,-22 0 16,21 0-16,-21 0 0,22-21 15,-22 0-15,21 21 0,1-22 0,-22 1 16,21 0-16,-21 0 0,0 0 0,1 0 16,-1-1-16,0 1 0,-21 0 0,21 0 15,-21 0-15,0 0 0,0-1 0,0 1 16,0 0-16,-21 21 16,21 21-1,-21-21-15,21 21 0,0 1 0,0-1 16,0 0-16,0 0 0,0 21 0,0-20 15,0-1-15,0 0 0,0 0 16,0 0-16,21 0 0,-21 1 16,21-1-16,0-21 0,0 0 0,1 21 15,20-21-15,-21 0 0,0 0 0,22 0 16,-22 0-16,21-21 0,-21 21 0,22-21 16,-22-1-16,21 1 0,-21 0 0,0 0 15,1 0-15,-1 0 0,-21-1 0,0 1 16,21 0-16,-21 0 0,0 0 0,0 0 15,0-1-15,0 1 0,0 42 32,-21 1-32,0-1 15,21 0-15,0 0 16,0 0-16,-22 0 0,22 1 16,-21-1-16,21 0 0,0 0 0,0 0 15,0 0-15,-21 1 0,21-44 47,0 1-31,21 0-16,-21 0 0,21 0 0,-21 0 15,22-1-15,-1 1 0,-21 0 0,21 0 16,0 0-16,-21 0 0,21-1 0,0 22 16,-21-21-16,22 21 15,-1 0-15,-21 21 16,0 1-16,21-22 0,0 21 0,-21 0 15,21 21-15,-21-21 0,0 1 16,0-1-16,21 0 0,-21 0 0,22 21 16,-22-20-16,21-1 0,-21 0 0,0 0 15,21 0-15,0-21 16,0 0-16,0 0 16,1-21-1,-1 0-15,-21 0 0,21 0 0,0-1 16,0 1-16,0 0 0,1-21 0,-1 21 15,0-1-15,0-20 0,0 21 0,22-21 16,-22 20-16,0 1 0,21 0 16,-21 0-16,1 0 0,-1 21 0,0 0 15,0 0-15,0 0 0,0 0 16,-21 21-16,22 0 0,-22 0 16,0 0-16,0 1 0,0-1 15,0 0-15,0 0 0,0 0 0,21 0 16,-21 1-16,21-1 0,-21 0 15,0 0-15,21-21 16,-21-21 0,0 0-1,0 0-15,0-1 16,0 1-16,0 0 16,0 0-16,0 0 0,0 0 15,-21-1-15,21 1 0,-21 0 0,21 0 16,-21 21-16,-1-21 0,1 21 0,0 0 15,0 0-15,0 0 0,0 0 16,-22 0-16,22 21 0,0 0 0,0 0 16,-22 0-16,22 1 0,0-1 15,0 0-15,0 21 0,0-21 0,21 22 0,0-22 16,-22 0-16,22 21 0,0-20 0,0-1 16,0 0-16,0 0 0,22 0 0,-1 0 15,0-21-15,0 0 16,0 0-16,0 0 0,22 0 15,-22 0-15,0 0 0,0 0 0,22-21 16,-22 21-16,0-21 0,0 0 0,21 0 16,-20 0-16,-1-1 0,0-20 0,21 0 15,-21 21-15,1-22 0,-1 1 0,0 0 16,0 20-16,0-20 0,22-64 16,-22 64-16,-21 0 0,0-1 15,0 1-15,21 0 0,-21-1 0,0 22 0,0-21 16,0 21-16,0-1 0,0 44 31,-21-1-31,0 21 0,-1 0 0,1 1 16,0-1-16,21 0 0,-21 1 15,0 20-15,0-20 0,21-1 0,-22 0 16,22 1-16,0-1 0,0-21 0,0 21 16,0-20-16,0 20 0,0-21 0,22 0 15,-1 0-15,0-21 0,-21 22 0,21-22 16,0 0-16,0 0 0,1 0 15,-1 0-15,0 0 0,0-22 0,0 22 16,-21-21-16,21 0 0,1 21 0,-22-21 16</inkml:trace>
  <inkml:trace contextRef="#ctx0" brushRef="#br0" timeOffset="-144736.48">15748 10859 0,'21'-43'15,"-21"64"17,0 1-32,-21-1 15,21 0-15,0 0 0,0 0 16,0 0-16,0 1 0,0-1 16,0 0-16,-21 0 0,21 0 15,-21-21-15,21 21 16,-22-21-1,1-21 1,21 0-16</inkml:trace>
  <inkml:trace contextRef="#ctx0" brushRef="#br0" timeOffset="-144548.59">15727 10689 0,'0'0'0,"0"-21"0,0 0 0,0 0 16,0 0-16,0 42 47,0 0-32,21-21-15,-21 21 0,21-21 16,-21 21-16,21-21 0,0 21 16,1-21-16</inkml:trace>
  <inkml:trace contextRef="#ctx0" brushRef="#br0" timeOffset="-143608.36">16023 10732 0,'0'0'0,"0"21"15,0 0 1,0 0-16,0 0 16,0 0-16,0 1 0,0-1 15,0 0-15,0 0 0,0 0 16,-21 0-16,21 1 0,0-1 15,-21-21-15,21 21 0,-21-21 16,21-21 31,0 0-47,0-1 0,0 1 16,0 0-16,0 0 0,21 0 15,0-22-15,0 22 0,0 0 0,0 0 16,1 0-16,-1 0 0,0-1 0,0 22 15,0-21-15,0 21 0,1 0 0,20 0 16,-21 0-16,0 0 0,0 21 16,1-21-16,-22 22 0,0-1 0,0 0 15,0 21-15,0-21 0,0 1 0,0-1 16,0 0-16,0 0 0,0 0 0,0 0 16,0 1-16,0-1 0,0 0 15,0 0-15,21-21 16,0 0-1,0 0-15,0 0 0,0 0 16,22 0-16,-22-21 0,0 21 16,0-21-16,0 21 0,1-21 0,-1-1 15,0 1-15,0 0 0,-21 0 16,21 0-16,0 0 0,-21-1 0,0 1 16,0 0-16,0 0 0,0 0 15,0 42 16,0 0-31,0 0 16,0 0-16,0 1 0,-21-1 0,21 0 16,0 0-16,0 0 0,0 0 0,0 1 15,0-1-15,0 0 0,0 0 16,21-21-16,-21 21 0,22-21 16,-1 0-16,21 0 0,-21 0 0,0 0 15,1 0-15,-1 0 0,21 0 0,-21 0 16,0 0-16,1-21 0,-1 0 0,21 21 15,-21-21-15,0 0 0,1-1 16,-1 1-16,0 0 0,-21-21 0,21 21 0,0-22 16,-21 22-16,0-21 0,0-1 15,21 1-15,-21 0 0,0-1 0,0 1 16,0 0-16,0-1 0,0 22 0,0-21 16,0 21-16,0 0 0,-21 42 15,21 0 1,-21 0-16,21 21 0,-21-20 0,21 20 15,-21 0-15,0 1 0,21-1 16,0-21-16,0 21 0,-22 1 0,22-22 16,0 21-16,0-21 0,0 22 0,0-22 15,0 0-15,0 0 0,0 0 0,0 1 16,0-1-16,22 0 16,-1-21-16,0 0 15,0 0-15,0 0 0,0 0 16,1 0-16,-1 0 0,0-21 15,-21 0-15,21-1 0,0 1 16,-21 0-16,0 0 0,0 0 16</inkml:trace>
  <inkml:trace contextRef="#ctx0" brushRef="#br0" timeOffset="-143404.48">17081 10732 0,'0'0'0,"22"0"31,-1 0-31,0 0 16,0 0-16,21-22 0,-20 22 0,-1 0 15,21 0-15,-21-21 0,22 21 0,-22 0 16,0 0-16,0 0 0,0 0 0,-21-21 16,0 0-16,-21 0 31</inkml:trace>
  <inkml:trace contextRef="#ctx0" brushRef="#br0" timeOffset="-143212.59">16806 10583 0,'0'0'0,"-42"0"15,21 0 1,42 0 31,0 0-47,0 0 0,0 0 15</inkml:trace>
  <inkml:trace contextRef="#ctx0" brushRef="#br0" timeOffset="-142612.93">17843 10901 0,'22'0'0,"-44"0"0,65 0 16,-43-21-16,21 21 0,-21-21 15,0-1-15,21 22 0,-21-21 0,21 0 16,-21 0-16,0 0 15,0 0-15,0-1 0,0 1 0,-21 0 16,0 21-16,0 0 16,0 0-16,-1 0 0,1 0 15,0 21-15,0-21 0,0 21 0,0 1 16,-22-1-16,22 0 0,0 0 16,0 0-16,0 0 0,-1 1 0,1-1 15,0 0-15,0 21 0,21-21 16,0 1-16,-21-1 0,21 0 0,0 0 15,0 0-15,0 0 16,21-21-16,0 0 0,0 0 16,0 0-16,1 0 0,-1 0 0,0 0 15,0-21-15,0 21 0,0-21 0,-21 0 0,22 21 16,-1-21-16,0 0 0,0-1 16,-21 1-16,21 0 0,-21 0 0,21 0 15,1 0-15,-22-1 0,0 1 0,0 0 16,21 0-16,-21 0 0,0 0 15,0 42 17,0 0-32,0 0 0,0 0 0,0 0 15,0 1-15,-21-1 0,21 0 0,0 0 16,0 0-16,0 0 0,0 1 16,0-1-16,0 0 0,0 0 0,0 0 15,0 0-15,21-21 0,-21 22 16,21-22-16,0 0 15,0 0-15,0 0 0,1 0 16,-1 0-16,0-22 0</inkml:trace>
  <inkml:trace contextRef="#ctx0" brushRef="#br0" timeOffset="-142140.25">18351 10478 0,'0'-43'16,"0"86"-16,0-107 0,0 43 0,0 0 15,0 0-15,-21 21 16,0 21 0,21 0-16,-21 0 0,0 0 15,21 22-15,-21-1 0,21 0 0,0-21 16,-22 22-16,22-1 0,0 0 0,0 1 16,0-22-16,0 21 0,0-21 0,-21 22 15,21-22-15,0 0 0,0 0 0,0 0 16,0 1-16,0-1 0,0 0 15,21-21 1,1 0-16,-1 0 0,0 0 16,0 0-16,0 0 0,0-21 15,1 0-15,-1 21 0,0-22 0,21 1 16,-21 0-16,-21 0 0,22 0 16,-1 0-16,0-1 0,-21 1 15,0 0-15,0 42 31,0 0-31,-21 1 0,0-1 16,-1 0-16,22 0 0,0 0 16,-21-21-16,21 21 0,-21 1 15,21-1-15,-21-21 16,21 21-16,21-42 47,-21 0-32</inkml:trace>
  <inkml:trace contextRef="#ctx0" brushRef="#br0" timeOffset="-141959.35">18542 10689 0,'0'-21'0,"0"42"0,0-63 16,0 21-1,0 0 1,21 21 15,0 0-15,0 0-16,1 0 15,-1 0-15</inkml:trace>
  <inkml:trace contextRef="#ctx0" brushRef="#br0" timeOffset="-141348.2">18902 10774 0,'21'0'47,"0"0"-47,0 0 0,0 0 15,1 0-15,-1 0 0,0 21 16,0 0-16,-21 0 15,0 1-15,0-1 0,0 0 16,-21-21-16,0 21 0,0 0 0,-22 0 16,22-21-16,-21 22 0,21-1 0,-22-21 15,1 21-15,21-21 0,-22 21 0,22-21 16,0 0-16,0 0 16,0 0-16,21 21 0,21-21 31,0 0-31,-21-21 0,21 21 15,0 0-15,1 0 0,-1 0 0,0 0 16,0 0-16,0 0 0,0 0 16,1 0-16,-1 0 0,0 21 15,0 0-15,0-21 0,0 22 0,22-1 16,-22 0-16,0 21 0,0-21 0,0 1 16,22 20-16,-22-21 0,0 21 0,-21 1 15,21-22-15,-21 21 0,0 1 0,0-22 16,0 21-16,0 0 0,-21-20 15,0 20-15,-21-21 0,20 0 0,-20 0 16,0 1-16,-1-1 0,-20 0 0,21-21 16,-1 21-16,-20 0 0,20-21 15,1 0-15,-21 0 0,20 0 0,1 21 16,0-21-16,-1 0 0,22 0 0,-21 0 16,21 0-16,-1-21 0,1 21 0,0-21 15,0 0-15,0 21 0,21-21 0,-21 0 16,21-1-16,0 1 0,0 0 15,0 0-15,0 0 0,0 0 16,0-1-16,21 1 0,0 0 0,21 0 16,-21 0-16,22-22 0</inkml:trace>
  <inkml:trace contextRef="#ctx0" brushRef="#br0" timeOffset="-140836.45">19473 10880 0,'0'0'0,"21"-21"0,-21-1 16,0 1-16,0 0 0,0 0 0,0 0 15,0 0-15,0-1 0,-21 22 16,21-21-16,-21 21 16,0 0-16,0 0 0,0 21 15,-22-21-15,22 22 0,0-1 16,0 0-16,0 0 0,-1 21 0,1-20 15,0-1-15,0 0 0,0 0 0,0 21 16,21-20-16,-22-22 0,22 21 0,0 0 16,0 0-16,22 0 15,-1-21-15,0 0 0,0 0 0,0 0 16,22 0-16,-22-21 0,0 21 0,21-21 16,-21 0-16,1 0 0,20 21 0,-21-22 15,0 1-15,0 0 0,1 0 0,-1-21 16,0 20-16,0 1 0,-21 0 15,0 0-15,0 0 0,0 0 0,0 42 32,-21 0-17,0 0-15,0 0 0,21 0 0,-22 1 16,1-1-16,21 0 0,0 0 0,-21 0 16,21 0-16,-21 1 0,21-1 0,0 0 15,0 0-15,0 0 0,0 0 16,0 1-16,0-1 15,21-21-15,0 0 16,0 0-16,1 0 0,-1-21 16,0-1-16,0 1 0,0 21 15,0-21-15,1 0 0</inkml:trace>
  <inkml:trace contextRef="#ctx0" brushRef="#br0" timeOffset="-139601.06">20045 10266 0,'0'0'16,"0"-21"-16,0 0 0,0-1 0,0 44 31,0-1-31,-21 0 16,-1 0-16,22 21 0,-21 1 0,0-1 0,21 0 16,-21 1-16,0 20 0,0-20 15,-1-1-15,22 0 0,-21 1 0,0-1 16,21 0-16,0 1 0,0-22 15,-21 21-15,21-21 0,0 0 0,0 1 16,0-1-16,0 0 0,0 0 16,21 0-16,0-21 15,0 0-15,1 0 0,-1 0 16,0-21-16,0 0 0,0 21 0,0-21 16,1 0-16,20-1 0,-21 1 0,0 0 15,0 0-15,1 0 0,-1 0 0,0-1 16,0 1-16,0 0 0,-21 0 0,0 0 15,0 42 17,0 0-32,-21 0 15,21 0-15,0 1 0,-21-22 0,0 21 16,21 0-16,0 0 0,0 0 0,0 0 16,0 1-16,0-1 0,0 0 15,0 0-15,21-21 16,0 0-16,0 0 0,0 0 15,1 0-15,-1 0 0,0 0 16,0 0-16,0-21 16,0 0-16,1 21 0,-22-21 0,21-1 15,0 1-15,-21 0 0,21 0 16,-21 0-16,21 21 0,-21-21 16,0 42 15,-21 0-31,0 0 0,0-21 15,21 21-15,0 0 0,-21 1 16,21-1-16,0 0 16,21-21-1,0 0 1,0 0 0,0 0-16,-21-21 0,0 0 15,21-1-15,-21 1 16,0 0-16,0 0 15,0 0 1,-21 21-16,21-21 0,-21 21 16,21-22-16,0 1 15,21 0 1,0 0 0,1 21-16,-1 0 0,0 0 15,0 0-15,0 0 0,0 0 0,1 0 16,-1 0-16,0 0 15,-21 21-15,0 0 16,0 0-16,0 1 16,0-1-16,0 0 0,0 0 15,0 0-15,0 0 0,0 1 16,0-1-16,0 0 0,0 0 16,-21-21-1,0 0 1,21-21 15,0 0-15,0 0-16,21 21 15,0-22-15,0 1 0,0 0 0,0 0 16,1 0-16,-1 0 0,21-1 0,-21 1 16,22 0-16,-22 0 0,0 21 0,21-21 15,-21 21-15,1 0 0,20 0 0,-21 0 16,0 0-16,0 0 0,-21 21 15,0 0-15,0 0 0,0 0 16,0 1-16,0-1 0,0 0 16,0 0-16,0 0 0,-21 0 0,0 1 15,0-1-15,21 0 0,-21 0 16,0 0-16,21 0 16,-22-21-1,44-21 32,-22 0-47,21 0 16,0 0-16</inkml:trace>
  <inkml:trace contextRef="#ctx0" brushRef="#br0" timeOffset="-139388.18">21209 10499 0,'0'0'0,"-42"-21"16,20 21-16,22-22 15,-21 22 1,0 0 31,0 0-47,0 0 15</inkml:trace>
  <inkml:trace contextRef="#ctx0" brushRef="#br0" timeOffset="-139148.33">19685 10541 0,'0'0'0,"0"21"0,21-21 32,0 0-17,0 0-15,1 0 0,-1 0 0,0 0 16,0 0-16,0 0 0,0 0 16,1 0-16,-1-21 0,0 21 15,0 0-15,0 0 0,-21-21 0,21 21 16,1-21-16</inkml:trace>
  <inkml:trace contextRef="#ctx0" brushRef="#br0" timeOffset="-138200.15">22733 10626 0,'0'0'0,"0"-21"16,0-1-16,21 22 0,0-21 0,0 0 15,1 0-15,20 0 0,-21 21 0,21-21 16,1-1-16,-1 1 0,-21 0 16,22 0-16,-1 0 0,-21 0 15,0-1-15,0 1 0,-21 0 0,0 0 16,0 0-16,-21 21 0,-21 0 15,0 0-15,-1 0 0,-20 0 0,-1 0 16,1 0-16,-1 0 0,1 0 0,-22 21 16,22 0-16,20-21 0,-20 21 0,20 0 15,1 1-15,21-1 0,0 0 16,0 0-16,21 0 0,0 0 0,0 1 16,21-1-16,0 0 0,0 0 0,0 21 15,22-20-15,-1-1 0,-21 0 0,21 0 16,1 0-16,-1 22 0,-21-22 15,22 0-15,-1 0 0,-21 0 0,0 0 16,0 1-16,1-1 0,-22 0 0,0 0 16,0 0-16,0 0 0,-22-21 0,1 22 15,-21-1-15,0-21 0,-1 21 16,-20-21-16,20 21 0,-20-21 0,-1 0 16,1 0-16,-1 0 0,1 0 0,-1 0 15,22 0-15,0 0 0,-1 0 0,1 0 16,21-21-16,0 0 0,0 0 0,-1-1 15,22 1-15,0 0 0,0 0 16,0 0-16,0 0 0,0-1 0,22 1 16,-1 0-16,-21 0 0,21 21 15,0 0-15,0 0 0,0 0 16,1 0-16,-1 0 0,0 21 16,0 0-16,0-21 0,0 21 15,-21 1-15,22-1 0,-1 0 0,-21 0 16,0 0-16,21 0 0,-21 1 15,21-1-15,-21 0 0,21 0 16,0-21-16,1 0 16,-1 0-16,0 0 0,0 0 15,0 0-15,0 0 0,1 0 16,20 0-16</inkml:trace>
  <inkml:trace contextRef="#ctx0" brushRef="#br0" timeOffset="-137972.28">22881 10859 0,'0'0'0,"0"-22"16,21 22-16,-21 22 31,0-1-31,0 0 16,0 0-16,-21 0 0,21 0 16,0 1-16,-21-22 0,21 21 15,-21-21-15,21 21 0,0 0 16,-21-21-16,42 0 47,-21-21-47</inkml:trace>
  <inkml:trace contextRef="#ctx0" brushRef="#br0" timeOffset="-137788.39">22987 10816 0,'0'0'0,"0"-21"0,0 0 0,21 21 16,-21-21-16,0 42 62,0 0-46,0 0-16,21-21 16,0 0-16,-21 21 0,22-21 15</inkml:trace>
  <inkml:trace contextRef="#ctx0" brushRef="#br0" timeOffset="-137340.64">23326 10880 0,'0'21'0,"0"0"0,-22 0 16,22 0 0,-21-21-16,0 22 15,0-22 1,21 21-16,-21-21 0,21 21 15,-21-21-15,-1 0 16,22-21 15,0 0-31,0-1 16,22 1-16,-22 0 0,21 21 16,0-21-16,0 0 0,0 0 0,0-1 15,1 1-15,-1 0 0,0 0 16,0 21-16,0 0 0,0 0 0,1 0 15,-1 0-15,0 0 0,0 0 0,-21 21 16,21 0 0,-21 0-16,0 1 0,0-1 0,0 0 15,0 0-15,-21 0 0,21 0 16,0 1-16,-21-1 0,0 0 16,21 0-16,21-21 46,0 0-46,0 0 0,0 0 16,1 0-16,-1 0 0,0 0 16,0-21-16,21 0 0,-20 21 0,-1-21 15</inkml:trace>
  <inkml:trace contextRef="#ctx0" brushRef="#br0" timeOffset="-136741.92">24066 10753 0,'0'-21'0,"0"42"0,0-64 16,0 22-16,-21 21 15,0 0-15,0 0 0,0 21 16,-22-21-16,22 22 0,0-1 16,0 0-16,-21 0 0,20 0 0,1 0 15,0 1-15,0-1 0,0 0 0,0 0 16,21 0-16,0 0 0,0 1 16,0-1-16,0 0 15,21-21 1,0 0-16,0 0 0,0 0 0,0 0 15,1 0-15,-1 0 0,0-21 0,21 21 16,-21-21-16,1 21 0,-1-22 16,0 22-16,0-21 0,0 0 0,0 21 15,-21-21-15,22 0 0,-22 0 16,21 21-16,-42 0 31,21 21-15,-22-21-16,1 21 0,21 0 0,0 0 15,-21 0-15,0 1 0,21-1 16,-21 21-16,21-21 0,0 22 0,-21-1 16,21-21-16,0 21 0,0 1 15,0-1-15,0 0 0,0 1 0,0-1 16,0 0-16,0 1 0,-22-1 0,22 0 16,0 1-16,0-1 0,0 0 0,-21 1 15,0-1-15,0 0 0,0-20 0,0 20 16,-1 0-16,1-21 0,0 1 0,0-1 15,0 0-15,-22 0 0,22-21 0,-21 0 16,21 21-16,-22-21 0,22 0 16,0 0-16,-21 0 0,21 0 0,-1-21 15,-20 0-15,21 21 0,0-21 0,0 0 16,-1 21-16,1-22 0,21 1 0,0 0 16,-21 21-16,21-21 0,-21 0 0,21 0 15,0-1-15,0 1 16,0 0-16,0 0 0,21 0 0,0 0 15,22-1-15,-22-20 0,0 21 0,21-21 16,1 20-16</inkml:trace>
  <inkml:trace contextRef="#ctx0" brushRef="#br0" timeOffset="-136436.1">24596 10351 0,'0'0'0,"0"-22"0,0 1 16,0 42 0,0 1-16,0-1 0,0 21 15,-22 0-15,1-20 0,21 20 0,-21 0 16,0 1-16,0-1 0,0 21 16,21-41-16,-22 20 0,1 0 0,0 1 15,0-22-15,21 21 0,-21-21 0,21 0 16,-21 1-16,21-1 0,-22-21 15,22 21-15,0 0 0,22-21 47,-22-21-47,21 21 0,0-21 16,-21 0-16,21 21 0,0-22 0,0 1 16</inkml:trace>
  <inkml:trace contextRef="#ctx0" brushRef="#br0" timeOffset="-136112.28">24574 10859 0,'22'0'0,"-1"0"16,0 0 0,0 0-16,0 0 15,0 0-15,1 0 0,-1 0 0,0 0 16,0-22-16,21 22 0,-20 0 0,-1-21 16,0 0-16,0 0 0,-21 0 15,0 0 1,0-1-16,-21 22 15,0 0-15,-22 0 16,22 22-16,0-1 0,0 0 0,0 0 16,-22 0-16,22 0 0,0 1 0,0-1 15,0 0-15,0 0 0,21 0 16,0 0-16,0 1 0,0-1 0,0 0 16,0 0-1,21-21-15,-21 21 16,21-21-16,0 0 0,0 0 0,0 0 15,22 0-15,-22 0 0,0 0 0,0 0 16,22-21-16,-22 21 0,21 0 0</inkml:trace>
  <inkml:trace contextRef="#ctx0" brushRef="#br0" timeOffset="-134804.34">25315 10986 0,'21'-22'47,"1"22"-32,-1-21-15,0 21 0,-21-21 0,21 21 16,0-21-16,0 0 0,1 0 0,-1-1 16,0 1-16,-21 0 0,21 0 0,0-21 15,-21 20-15,0-20 0,21 0 0,1-1 16,-22 1-16,21 0 0,-21-1 15,0 1-15,0 0 0,0 21 0,0-1 16,0 1-16,0 0 0,0 42 31,-21 0-31,21 1 0,-22 20 16,1-21-16,0 21 0,0 1 0,21-1 16,-21 0-16,0 1 0,-1-1 0,1 0 15,21 1-15,0-1 0,0 0 16,0-20-16,0 20 0,0-21 0,0 0 15,0 22-15,0-22 0,21 0 0,1-21 16,-1 21-16,0 0 0,0-21 0,0 0 16,22 0-16,-22 0 0,0 0 0,0 0 15,0 0-15,0 0 0,1 0 0,-1-21 16,0 0-16,0 21 0,-21-21 16,21 0-16,0-1 0,1 1 0,-22 0 0,0 0 15,21 0-15,-21 0 16,21-1-16,-42 22 31,0 22-31,-1-1 0,22 0 16,0 0-16,-21 0 0,21 0 15,0 1-15,0-1 16,0 0-16,21 0 16,1-21-16,-1 0 0,0 0 15,0 0-15,0 0 0,0 0 16,1 0-16,-1 0 0,0 0 0,0-21 15,-21 0-15,21 21 0,0-21 16,1-1-16,-1 1 0,0 0 0,0 0 16,0 0-16,-21 0 0,21-1 0,-21 1 15,22 0-15,-22 0 16,0 42 0,-22 0-1,22 0-15,-21 1 0,0-1 0,21 0 16,0 0-16,-21 0 0,0 0 0,0-21 15,21 22-15,0-1 0,0 0 0,-22-21 16,22 21-16,-21 0 0,0-21 16,21-21 31,21 0-32,0 0-15,1 0 16,-1-1-16,0 1 0,0 0 0,21 0 15,-20 0-15,-1-22 0,0 22 0,0 21 16,0-21-16,0 0 0,1 21 0,-1 0 16,0 0-16,-21 21 31,0 0-31,0 0 0,0 1 16,0-1-16,0 0 0,0 0 15,0 0-15,0 0 16,0 1-16,0-1 0,0 0 31,21-21-31,0 0 16,0 0-16,1 0 0,-1-21 15,0 0-15,0 21 16,0-22-16,-21 1 0,21 21 0,1-21 16,-1 0-16,-21 0 0,21 0 0,0-1 15,-21 1-15,0 0 0,0 0 16,-21 21 15,0 21-31,0 0 16,21 0-16,-22 1 0,1-1 15,21 0-15,0 0 0,0 0 0,0 0 16,0 1-16,0-1 0,0 0 16,0 0-16,21-21 15,1 21-15,-1-21 0,0 0 16,0 0-16,0 0 0,0 0 15,1 0-15,-1 0 16,0 0-16,0-21 16,0 0-16,-21 0 0,21 0 15,1-1-15,-22 1 16,0 0-16,0 0 0,0 0 16,0 0-16</inkml:trace>
  <inkml:trace contextRef="#ctx0" brushRef="#br0" timeOffset="-134448.55">25950 10435 0,'0'0'0,"-21"0"16,0 0-16,0 0 0,0 0 0,-1 0 15,1 0-15,21 21 16,21-21 0,1 0-1,-1 0-15,0 0 0,0 0 16,0-21-16,-21 0 16,-21 21 30,0 0-30,0 0-16,21 21 0,0 0 16,0 1-1,-21-22 1</inkml:trace>
  <inkml:trace contextRef="#ctx0" brushRef="#br0" timeOffset="-133253.4">804 11748 0,'0'0'0,"-21"0"0,0 0 16,0 0-16,0 0 0,-1 0 0,1 0 16,0 0-16,0 0 0,-21 0 15,20 0-15,1 0 0,0 0 16,0 0 0,42 0-1,0 0-15,22 0 16,-22 0-16,21 0 0,22 0 15,-22 0-15,21 0 0,-20 0 16,20 0-16,22 0 0,-22 0 0,22 0 16,0 0-16,21 0 0,-1 0 15,1 0-15,0 0 0,21 0 0,-21 0 16,21-22-16,0 22 0,0 0 0,0 0 16,21-21-16,-21 21 0,0 0 15,0 0-15,0 0 0,0 0 0,-21 0 16,21 0-16,-21-21 0,0 21 0,-22 0 15,1 0-15,-22 0 0,1 0 0,-22 0 16,1 0-16,-1 0 0,-21 0 16,0 0-16,0 0 0,1 0 15,-1 0 1,-21-21-16,21 0 47</inkml:trace>
  <inkml:trace contextRef="#ctx0" brushRef="#br0" timeOffset="-132506.83">6731 11578 0,'0'0'16,"-21"0"-16,0 0 0,-1 0 0,1 0 16,0 0-16,0 0 0,0 0 15,0 0-15,-1 0 0,1 0 0,0 0 16,0 0-1,42 0 32,0 0-47,0 0 0,1 0 16,-1 21-16,0-21 0,21 0 16,-21 0-16,22 0 0,-22 0 0,21 0 15,1 0-15,20 0 0,-21 0 16,22 0-16,-1 0 0,1 0 0,-1 0 15,1 0-15,-1 0 0,22 0 0,0 0 16,21 0-16,-22 0 0,22 0 0,21 0 16,-21 0-16,0 0 0,21 0 0,0 0 15,0 0-15,0 0 0,0 0 16,0 0-16,21 0 0,-21 0 16,0 0-16,21 0 0,-21 0 0,21 0 15,-21 0-15,0 0 0,0 0 0,0 0 16,0 0-16,-21 0 0,21 0 0,-21 0 15,0 0-15,0 0 0,-1 0 0,1 0 16,-21 0-16,-22 0 0,22-21 16,-21 21-16,-22 0 0,0-21 0,1 21 15,-22 0-15,21 0 0,-42-21 16,21 21-16,-21-21 16,-21 21-1,21-21 16</inkml:trace>
  <inkml:trace contextRef="#ctx0" brushRef="#br0" timeOffset="-131860.8">13039 11705 0,'0'0'0,"-43"-21"0,1 21 16,0 0-16,-43-21 16,64 21-16,0 0 0,-1 0 0,1 0 15,0 0-15,42 0 16,0 0 0,22 0-16,-1 0 0,0 0 0,22 0 15,-1 0-15,1 0 0,21 0 16,-1 0-16,1 0 0,21 0 0,-22 0 15,22 0-15,0 0 0,0 0 16,-21 0-16,20 0 0,1 0 0,0 0 16,-21 0-16,-1 0 0,1 0 0,-21 0 15,-1 0-15,1 0 0,-22 0 0,0 21 16,-21-21-16,1 0 0,-1 0 0,0 0 16,0 0-16,-42 0 31,0 0-16,0 0-15,21-21 16,0 0 0</inkml:trace>
  <inkml:trace contextRef="#ctx0" brushRef="#br0" timeOffset="-131064.25">16065 11557 0,'0'0'0,"-21"0"0,0 0 0,0 0 16,0-21-16,21 0 31,21 21-31,0 0 16,0 0-16,0 0 0,1 0 16,-1 0-16,0 0 0,0 0 15,0 0-15,0 0 0,1 0 0,-1 0 16,0 0-16,21 0 0,-21 0 15,22-21-15,-1 21 0,22 0 0,-1 0 16,1 0-16,-1-22 0,22 22 0,-22 0 16,22 0-16,0 0 0,-1-21 0,1 21 15,21 0-15,-22 0 0,22 0 0,0 0 16,-21-21-16,21 21 0,-1 0 0,-20 0 16,21 0-16,0 0 0,0 0 15,-1 0-15,22 0 0,-21 0 0,0 0 16,0 0-16,21 0 0,-21 0 0,21 0 15,0 0-15,0 0 0,0 0 0,0 0 16,0 0-16,0-21 0,0 21 0,0 0 16,21 0-16,-21 0 0,21 0 15,-21 0-15,0 0 0,0 0 0,0 0 16,21 0-16,-21 0 0,0 0 16,21 0-16,-21 0 0,0 0 0,0 0 15,0 0-15,22 0 0,-22-21 0,21 21 16,0 0-16,-21 0 0,21 0 0,-21 0 15,21 0-15,0 0 0,-21 0 0,22 0 16,-22 0-16,0 0 0,0 0 0,0 0 16,0 0-16,0 0 0,-22 0 15,22 0-15,-21 0 0,0 0 0,0 0 16,-21 0-16,20 0 0,-41 0 0,21 0 16,-22 0-16,1 0 0,-1 0 15,-21 0-15,1 0 0,-1 0 0,-21 0 16,0 0-16,1 0 15,-44 21 17,1-21-32,0 0 0,0 21 15,-21-21-15,20 21 0,-20-21 0,-21 21 16,20-21-16,-20 22 0,-1-1 0</inkml:trace>
  <inkml:trace contextRef="#ctx0" brushRef="#br0" timeOffset="-128968.22">2413 12383 0,'21'-22'78,"0"22"-62,0-21-16,1 21 0,-1-21 0,0 0 16,0 21-16,0-21 0,0 0 15,1-1-15,-1 1 0,-21 0 16,0 0-16,0 0 0,0 0 16,-43 21-16,22-22 15,-21 22-15,0 0 0,-1 0 0,-20 0 16,20 0-16,-20 0 0,21 22 15,-1-22-15,1 21 0,0 0 16,20 0-16,-20-21 0,21 21 0,0 0 16,0 1-16,21-1 0,0 0 0,0 0 15,0 0-15,0 0 0,0 1 16,0-1-16,21 0 0,0 0 0,0 0 16,21 0-16,-20 1 0,20-22 0,-21 21 15,21 0-15,-20 0 0,20 0 16,-21 22-16,0-22 0,0 0 0,1 0 15,-22 0-15,0 0 0,0 1 0,0-1 16,0 0-16,-22 0 0,1 0 16,-21 0-16,21 1 0,-22-22 15,22 21-15,-21-21 0,0 0 0,-1 0 16,22 0-16,-21 0 0,-1 0 0,22 0 16,-21 0-16,21-21 0,-22-1 15,22 1-15,0-21 0,0 21 0,21-22 16,-21 1-16,0 21 0,-1-21 15,22-1-15,0 1 0,0 21 0,-21-22 16,21 22-16,0 0 0,0 0 0,0 0 16,0 42-1,21 0-15,-21 0 16,22 0-16,-1 1 0,0 20 0,0-21 16,-21 21-16,21-20 15,0 20-15,1 0 0,-22-21 0,21 22 16,0-1-16,-21-21 0,21 0 0,0 22 15,-21-22-15,21 0 0,1-21 16,-1 21-16,0-21 0,0 0 16,0 0-16,0 0 0,22 0 0,-22 0 15,0 0-15,0-21 0,22 0 16,-22 0-16,21 0 0,-21-1 0,22 1 16,-22 0-16,21-21 0,-21 21 0,0-1 15,1 1-15,-1 0 0,-21-21 16,0 21-16,0-1 0,0 1 15,0 42 17,0 1-32,0-1 15,-21 0-15,21 0 0,0 0 16,0 0-16,0 1 0,0-1 0,0 0 16,0 0-16,21 0 0,0 0 15,0-21-15,0 0 16,0 0-16,1 0 0,-1 0 0,21 0 15,-21 0-15,0 0 0,1-21 16,-1 0-16,0 0 0,0 21 0,0-21 16,0 0-16,1-1 0,-1 1 0,-21 0 15,0 0-15,0 0 16,0 0-16,0-1 0,0 1 16,0 0-16,0 42 31,0 0-31,-21 1 15,21-1-15,0 0 0,0 0 0,0 21 16,0 1-16,0-22 0,0 21 0,0 1 16,0-1-16,0 21 0,0-20 15,0-1-15,0 0 0,0 1 16,0-1-16,0 0 0,-22 1 0,22 20 0,0-20 16,0-1-16,0 0 0,0 1 15,-21-1-15,21 0 0,-21-21 16,0 22-16,21-22 0,-21 0 0,0 0 15,21 0-15,-22-21 0,1 22 0,-21-22 16,21 0-16,0 0 0,-22 0 0,22 0 16,-21 0-16,-1 0 0,1-22 15,-21 22-15,20-21 0,1 0 0,0 0 16,-1 0-16,1 0 0,0-1 0,-1 1 16,22 0-16,0 0 0,0 0 15,21 0-15,0-1 0,0 1 0,0 0 16,0 0-16,0 0 0,0 0 15,21-1-15,21 1 16,-21 0-16,1 0 0,20 0 16,0 0-16,1-1 0,-1 1 0,0-21 15</inkml:trace>
  <inkml:trace contextRef="#ctx0" brushRef="#br0" timeOffset="-128460.47">3175 12679 0,'0'-21'0,"0"42"47,0 0-47,0 0 16,-21 0-16,21 1 0,0-1 0,-21 0 15,21 0-15,0 0 0,0 0 0,0 1 16,0-1-16,-22-21 0,22 21 15,-21-21-15,21 21 0,0-42 47,0 0-47,0 0 16,0-1-16,0 1 0,0 0 0,0-21 16,21 21-16,1-22 0,-1 22 15,0-21-15,0 21 0,0-22 16,0 22-16,1 0 0,20 21 0,-21-21 15,21 21-15,-20 0 0,-1 0 0,0 0 16,0 21-16,0-21 0,0 21 0,1 0 16,-22 22-16,0-22 0,0 0 15,0 21-15,0 1 0,0-22 0,0 21 16,0-21-16,-22 0 0,1 1 0,21 20 16,-21-21-16,21 0 0,-21 0 15,21 1 1,0-44 15,0 1-31,21 0 0,0 21 0,-21-21 16,21-21-16,1 20 0,-1-20 15,0 21-15,0-21 0</inkml:trace>
  <inkml:trace contextRef="#ctx0" brushRef="#br0" timeOffset="-128204.61">3916 12277 0,'0'0'0,"0"21"47,0 0-47,0 0 0,0 0 0,0 22 15,0-22-15,-21 21 0,21 1 16,-22-22-16,22 21 0,0 0 0,-21 1 16,0-1-16,0-21 0,21 22 0,0-1 15,-21-21-15,21 0 0,-21 0 16,21 1-16,0-1 0,0 0 0,21-21 47,-21-21-47,0 0 0,0-1 15,0 1-15,0 0 0,0 0 16</inkml:trace>
  <inkml:trace contextRef="#ctx0" brushRef="#br0" timeOffset="-128020.72">3662 12637 0,'0'0'0,"-21"0"15,21-22 1,21 22 0,0 0-16,0 0 0,0 0 0,22 0 15,-22 0-15,0 0 0,21 0 16,-21-21-16,1 21 0,20 0 0,-21 0 16,0 0-16,0 0 0,1-21 0,-1 21 15,0 0-15,0 0 0,0-21 16,0 21-16</inkml:trace>
  <inkml:trace contextRef="#ctx0" brushRef="#br0" timeOffset="-127021.05">4445 12615 0,'0'0'15,"21"0"1,0-21-1,-21 0-15,0 0 16,0 0-16,0 0 16,-21-1-1,0 22-15,0 0 16,0 0-16,-1 0 0,1 22 16,21-1-16,0 0 0,-21 0 0,21 0 15,-21 0-15,21 1 0,0-1 0,0 0 16,0 21-16,0-21 0,0 1 0,0-1 15,0 0-15,0 0 0,0 0 16,0 0-16,21-21 16,0 0-16,0 0 15,1-21-15,-1 21 0,-21-21 16,21 0-16,0 0 0,0 0 16,0-1-16,-21 1 15,0 0-15,0 0 0,22 0 0,-22 0 16,0-1-16,0 1 0,0 0 0,0 0 15,0 42 17,0 0-32,0 0 0,0 1 15,0-1-15,0 0 0,0 0 0,0 0 16,0 0-16,21 1 0,-21-1 0,0 0 16,0 0-16,0 0 0,21 0 15,0 1-15,-21-1 16,21-21-1,0 0-15,-21-21 16,0-1 0,22 22-16,-22-21 0,21 0 0,-21 0 15,0 0-15,21 0 0,0-1 0,0-20 16,-21 21-16,21 0 0,1 0 0,-1-22 16,0 22-16,21 21 0,-21-21 0,1 0 15,-1 21-15,0 0 0,0 0 16,0 0-16,0 21 0,1-21 15,-22 21-15,0 0 0,21 0 16,-21 1-16,0-1 0,0 0 0,0 0 16,0 21-16,0-20 0,-21-1 15,21 0-15,-22 0 0,1 0 0,0 0 16,0 1-16,21-1 0,-21 0 16,21-42 15,21 21-31,-21-21 15,21-1-15,0 1 0,0 0 0,-21 0 16,22 0-16,-1 0 0,0-22 0,0 22 16,-21 0-16,21-21 0,0 20 0,-21 1 15,0 0-15,0 0 0,22 21 16,-22 21 15,-22 0-31,22 0 0,-21 1 0,21-1 16,0 0-16,-21 0 0,21 21 0,-21-20 15,21-1-15,0 0 0,0 0 16,0 0-16,0 0 0,0 1 0,0-1 16,0 0-16,21 0 0,0-21 15,0 0-15,1 0 0,-1 0 16,0 0-16,0 0 16,0 0-16,-21-21 15,21 0-15,1 0 0,-1-1 16,0 1-16</inkml:trace>
  <inkml:trace contextRef="#ctx0" brushRef="#br0" timeOffset="-126805.18">5609 12510 0,'0'-22'0,"21"22"62,0 0-46,-21 22-1,0-1 1,0 0-16,0 0 16</inkml:trace>
  <inkml:trace contextRef="#ctx0" brushRef="#br0" timeOffset="-126645.27">5588 12827 0,'0'0'0,"-21"0"78</inkml:trace>
  <inkml:trace contextRef="#ctx0" brushRef="#br0" timeOffset="-126068.53">7218 12213 0,'0'0'0,"0"-21"0,0 0 0,0 0 16,0 42 15,0 0-31,0 21 0,0-20 0,0 20 16,0 0-16,-21-21 0,21 22 15,0-1-15,0 0 0,-22-20 16,1 20-16,21-21 0,-21 21 0,21-20 15,0 20-15,0-21 0,-21 0 0,21 0 16,-21 1-16,21-1 0,-21-21 16,-1 0 15,22-21-31,-21-1 0</inkml:trace>
  <inkml:trace contextRef="#ctx0" brushRef="#br0" timeOffset="-125740.2">6900 12425 0,'0'0'0,"0"-21"16,0 0-16,0-1 0,0 1 0,0 0 16,0 0-16,0 0 0,21 0 0,1-1 15,20 1-15,-21 0 0,0 21 16,22-21-16,-22 21 0,21 0 0,0 0 16,-20 0-16,20 21 0,0-21 0,-21 21 15,22 0-15,-1 22 0,0-22 0,-20 0 16,-1 21-16,21-20 0,-42 20 15,21-21-15,-21 21 0,0-20 0,0-1 0,0 21 16,0-21-16,-21 0 0,0 1 0,-21-1 16,20 0-16,-20 0 15,0 0-15,-1 0 0,1 1 0,0-1 16,21-21-16,-22 0 0,22 21 0,-21-21 16,21 0-16,-1 0 0,22-21 31,0 0-16,22 21-15,20-22 0,-21 22 0,0-21 16,0 21-16,22 0 0</inkml:trace>
  <inkml:trace contextRef="#ctx0" brushRef="#br0" timeOffset="-125007.78">7874 12446 0,'0'-21'0,"0"0"15,-21 21 1,0 0-16,-1 0 0,1 0 0,0 0 16,0 0-16,0 0 0,0 21 0,-1 0 15,1 0-15,0 0 0,0 1 16,0-1-16,0 0 0,-1 21 0,22-21 16,0 1-16,-21 20 0,21-21 0,0 0 15,0 0-15,0 1 0,0-1 0,0 0 16,0 0-16,21-21 15,1 0-15,-1 0 16,0 0-16,0 0 0,0-21 0,0 21 16,1-21-16,20 0 0,-21-1 0,0 1 15,0 0-15,1 0 0,-1 0 0,0 0 16,0-1-16,-21-20 0,0 21 0,21 0 16,-21 0-16,21-1 0,-21 1 0,0 0 15,0 42 16,0 0-31,0 1 0,0-1 16,0 0-16,0 0 0,0 0 0,0 22 16,0-22-16,0 0 0,0 0 15,0 0-15,0 0 0,0 1 16,0-1-16,22-21 0,-1 21 16,0-21-16,0 0 15,0 0-15,22 0 0,-22-21 0,0 21 16,21-21-16,-21-1 0,22 1 0,-22 0 15,0 0-15,0 0 0,0 0 16,1-1-16,-1-20 0,0 21 0,-21-21 16,0 20-16,21-20 0,-21 0 0,0 21 15,0-22-15,0 1 0,0 21 0,0 0 16,0-22-16,0 22 0,0 0 16,-21 21-1,21 21-15,0 0 16,0 0-16,-21 1 0,21 20 0,0 0 15,-21-21-15,21 22 0,0-1 0,0-21 16,0 22-16,0-22 0,0 21 0,0-21 16,0 22-16,0-22 0,0 0 0,0 0 15,0 0-15,0 0 0,0 1 16,0-1-16,0 0 0,21-21 16,0 0-16,0 0 15,0 0-15,0 0 0,1 0 16,-1-21-16,0 0 0,0 21 0,0-22 15,22 1-15</inkml:trace>
  <inkml:trace contextRef="#ctx0" brushRef="#br0" timeOffset="-124540.95">8848 12552 0,'0'-21'16,"-106"127"-16,212-191 0,-85 43 0,-21 20 0,21 22 0,-21-21 16,0 0-16,0 0 0,0 0 0,0 0 15,-21 21 1,0 0-16,-1 0 15,1 21-15,0 0 0,0 0 0,0 0 16,0 0-16,-1 1 0,22-1 0,-21 0 16,0 0-16,21 0 0,-21 22 0,21-22 15,0 0-15,0 0 0,0 0 16,0 0-16,0 1 16,0-1-16,21-21 15,0 0-15,0 0 16,1-21-16,-1 21 0,0-22 0,0 1 15,0 0-15,0 0 0,1 0 16,-1 0-16,0-1 0,0 1 0,0 0 16,0 0-16,1 0 0,-22 0 0,0-1 15,21 1-15,-21 0 0,-21 21 32,21 21-17,0 0-15,0 1 0,0-1 0,0 0 16,-22 0-16,22 0 0,0 0 15,0 1-15,0-1 0,22 0 16,-22 0-16,21 0 0,0-21 0,0 21 16,0-21-16,0 0 0,1 0 15,-1 0-15,0 0 0,0 0 0,0 0 16,0-21-16,1 21 0,-1-21 16,-21 0-16,0 0 0,0 0 15,0-1-15</inkml:trace>
  <inkml:trace contextRef="#ctx0" brushRef="#br0" timeOffset="-124340.05">8467 12319 0,'0'0'0,"-22"0"0,1 0 0,-21 0 16,63 0 15,0 0-31,0 0 15,22 0-15,-22 0 0,21 0 0,1 0 16,-22 0-16,21-21 0,0 21 0,1-21 16,-1 21-16,0 0 0,1-21 15,20 21-15</inkml:trace>
  <inkml:trace contextRef="#ctx0" brushRef="#br0" timeOffset="-124036.71">9504 12086 0,'0'-21'0,"0"0"16,-21 42-1,21 21 1,0-20-16,-22-1 0,22 21 16,0 0-16,0-20 0,0 20 0,0 0 0,0 1 15,0-1-15,-21-21 0,21 21 16,-21 1-16,21-22 0,-21 0 15,21 21-15,0-20 0,0-1 0,0 0 16,-21 0-16,21 0 0,0 0 16,21-21-1,0-21 1,-21 0 0,21 21-16,-21-21 0,0 0 0,0 0 15,0-1-15</inkml:trace>
  <inkml:trace contextRef="#ctx0" brushRef="#br0" timeOffset="-123361.1">9356 12467 0,'63'21'0,"-126"-42"0,84 21 47,0 0-47,0 0 0,0 0 0,0 0 15,1 0-15,-1 0 0,21 0 0,-21 0 16,0 0-16,1 0 0,20-21 0,-21 21 15,0 0-15,0 0 0,1 0 16,-1-21-16,0 21 0,-21 21 31,0 0-15,-21 0-16,21 1 0,-21-1 16,21 0-16,0 0 0,0 0 15,0 0-15,0 1 16,21-1-1,0-21-15,0 0 16,0 0-16,0 0 0,1 0 0,-1 0 16,0 0-16,21-21 0,-21-1 0,1 22 15,-1-21-15,0 0 0,0 21 0,0-21 16,-21 0-16,21 0 0,1-1 16,-22 1-16,0 0 15,0 0-15,-22 42 31,22 0-15,0 0-16,-21 1 0,21-1 0,-21 21 16,21-21-16,0 0 0,-21 22 0,0-1 15,0-21-15,21 22 0,-22-1 16,22-21-16,0 21 0,0 1 0,0-1 16,0-21-16,-21 22 0,21-22 0,0 21 15,0-21-15,0 0 0,0 22 0,0-22 16,0 0-16,0 0 0,0 0 15,-21 1-15,21-1 0,-21-21 0,0 21 16,21 0-16,-21-21 0,-1 0 0,1 21 16,0-21-16,0 0 0,-21 0 15,20 0-15,1 0 0,0 0 0,0 0 16,-21 0-16,20 0 0,1-21 0,0 21 16,21-21-16,-21 21 0,0-21 15,0 21-15,21-21 16,0-1-16,0 1 15,0 0-15,21 21 16,0-21-16,0 0 0,0 0 0</inkml:trace>
  <inkml:trace contextRef="#ctx0" brushRef="#br0" timeOffset="-123021.3">10393 12446 0,'0'0'0,"0"-21"16,-21 42 15,21 0-31,0 0 16,-22 22-16,22-22 0,0 21 15,-21-21-15,21 22 0,0-1 0,0 0 16,-42 64-16,42-85 15,-21 22-15,21-1 0,-21 0 0,21-20 16,-22 20-16,1-21 0,21 0 0,0 0 16,0 1-16,-21-1 0,21 0 0,-21 0 15,21 0-15,-21-21 0,21-21 47,0 0-47,21 21 0,0-21 16,-21 0-16,21-1 0</inkml:trace>
  <inkml:trace contextRef="#ctx0" brushRef="#br0" timeOffset="-122680.98">10308 12615 0,'0'0'0,"0"-21"0,0 0 0,0 0 16,21 0-1,0 0-15,1 21 0,-1 0 16,0-22-16,0 22 0,0-21 0,0 21 15,22 0-15,-22 0 0,0-21 16,0 21-16,0 0 0,1 0 16,-22 21-1,0 0-15,0 1 16,-22-1-16,1 0 0,0-21 0,0 21 16,0 0-16,0 0 0,-1 1 0,1-1 15,0 0-15,0 0 0,0 0 0,0-21 16,-1 21-16,22 1 0,-21-22 15,21 21-15,21-21 47,-21-21-47,22-1 0,-1 22 0,-21-21 16,21 21-16,0-21 0,-21 0 16,21 21-16,0-21 0</inkml:trace>
  <inkml:trace contextRef="#ctx0" brushRef="#br0" timeOffset="-122324.17">10668 12573 0,'21'0'15,"0"0"-15,-21-21 16,21 21-16,1 0 0,-1 0 16,0 0-16,0-21 0,0 21 15,0-21-15,1 21 0,-22-22 16,21 22-16,0-21 15,-21 0-15,-21 21 32,0 0-32,-1 0 0,1 0 15,21 21-15,-21 0 0,0-21 0,0 22 16,21-1-16,0 0 0,-21 0 0,21 0 16,-22 0-16,22 1 0,0-1 15,0 0-15,0 0 0,0 0 16,0 0-16,0 1 15,22-22-15,-1 0 16,0 0-16,0 0 0,0 0 16,0 0-16,1 0 15,-22-22-15,21 1 16,0 21-16</inkml:trace>
  <inkml:trace contextRef="#ctx0" brushRef="#br0" timeOffset="-121640.58">11938 12340 0,'0'0'0,"21"-21"0,0 0 0,0 0 16,1 0-16,-1-1 0,0 1 0,0 21 15,0-21-15,0 21 0,1 0 16,-1 0-16,0 0 0,0 0 0,0 0 16,0 21-16,1 22 0,-22-22 15,21 21-15,-21 0 0,0 1 0,0-1 16,21-21-16,-21 22 0,0-1 0,0 0 15,0 1-15,0-1 0,0 0 0,0-21 16,0 1-16,0 20 0,0-21 16,0 0-16,0 0 0,0-42 31,0 0-15,0 0-16,21-21 0,-21 20 15,21 1-15,0-21 0,-21 21 0,22-22 16,-1 1-16,-21 21 0,21-21 0,0-1 15,-21 1-15,21-22 0,0 22 16,1 0-16,-1-1 0,0 1 0,-21 21 16,21 0-16,-21 0 0,21-1 0,-21 1 15,0 42 1,0 1 0,0-1-16,0 0 0,0 0 15,21 0-15,-21 0 0,0 1 0,0-1 16,0 0-16,22 0 0,-22 0 15</inkml:trace>
  <inkml:trace contextRef="#ctx0" brushRef="#br0" timeOffset="-120252.36">12848 12658 0,'42'-21'15,"-42"-1"1,22 22-16,-22-21 0,0 0 0,21 0 15,-21 0-15,0 0 0,0-1 0,0 1 16,0 0-16,0 0 16,0 0-16,-21 21 0,-1 0 15,1 0-15,0 0 0,0 0 16,0 21-16,21 0 0,-21 0 0,-1 0 16,1 1-16,0-1 0,0 0 0,0 0 15,0 21-15,21-20 0,-22 20 0,22-21 16,-21 0-16,21 0 0,0 1 0,0-1 15,0 0-15,0 0 0,21 0 16,1-21 0,-1 0-16,0 0 0,0 0 0,0 0 0,0-21 15,1 21-15,-1-21 0,0 0 0,0 0 16,0-1-16,0 1 0,1 0 16,-22 0-16,21 0 0,0 0 0,-21-22 15,0 22-15,21 0 0,-21-21 0,21 20 16,-21 1-16,0 0 0,0 0 15,0 0-15,0 42 32,-21 0-32,0 0 0,21 0 0,0 1 15,-21-1-15,21 0 0,-21 0 0,21 21 16,0-20-16,-22-1 0,22 21 16,0-21-16,0 0 0,0 1 0,0-1 15,0 0-15,22 0 0,-1 0 16,0-21-16,0 21 0,0-21 15,22 0-15,-22 0 0,0 0 0,0 0 16,21 0-16,-20-21 0,-1 0 0,21 21 16,-21-21-16,0 0 0,22 0 0,-22-22 15,0 22-15,0 0 0,0 0 0,-21-22 16,0 22-16,0 0 0,0 0 16,0 0-16,0 0 0,-21 21 15,21-22-15,-21 22 0,0 0 0,0 0 16,0 22-1,21-1-15,0 0 16,0 0-16,0 0 0,21 0 16,0 1-16,-21-1 0,21 0 0,0-21 15,-21 21-15,21 0 0,-21 0 16,22 1-16,-1-1 0,0 0 16,0 0-16,0-21 0,-21 21 0,21-21 15,1 0-15,-1 0 0,0 0 16,0 0-16,0 0 0,0 0 0,22 0 15,-22 0-15,0 0 0,0 0 0,0-21 16,1 21-16,-1-21 0,0 0 16,0 0-16,-21-1 15,21 1-15,-21-21 0,0 21 0,0 0 16,0-1-16,0 1 0,0 0 0,0 0 16,0 0-16,0 0 0,-21-1 0,0 22 15,0 0-15,0 0 0,-1 0 16,1 0-16,0 22 0,0-1 15,0 0-15,21 0 0,-21 0 16,-1 0-16,1 1 0,0 20 0,21-21 16,0 0-16,-21 22 0,21-22 0,0 0 15,0 0-15,0 0 0,0 0 16,21-21-16,0 0 16,0 0-16,1 0 0,-1 0 15,0 0-15,0-21 16,0 21-16,0-21 0,1 0 0,-1 0 15,-21 0-15,21-1 0,0 1 0,-21 0 16,0 0-16,0 0 0,21 0 0,-21-1 16,21 1-16,-21 0 0,0 0 0,0 42 31,0 0-31,0 0 16,0 1-16,-21-1 0,21 0 0,0 0 15,0 0-15,0 0 0,0 1 16,0-1-16,0 0 0,0 0 15,21-21 1,1 0-16,-1 0 16,0 0-16,0 0 0,0 0 0,0 0 15,1-21-15,-1 0 0,0 0 16,0-1-16,-21 1 0,21 0 16,0 0-16,-21 0 0,22 0 0,-22-1 15,0 1-15,0 42 31,0 1-15,0-1-16,0 0 0,0 0 16,0 0-16,-22-21 0,22 21 0,0 1 15,0-1-15,0 0 16,-21 0 0,21 0-16,0-42 31,0 0-16,21 0-15,-21 0 0</inkml:trace>
  <inkml:trace contextRef="#ctx0" brushRef="#br0" timeOffset="-120084.46">14266 12488 0,'0'0'0,"0"-21"16,0 0-1,21 21 63,1 0-78</inkml:trace>
  <inkml:trace contextRef="#ctx0" brushRef="#br0" timeOffset="-119572.25">14584 12319 0,'0'0'0,"0"-21"16,0 0-16,-21 21 16,21 21-1,0 0-15,-22 0 16,22 0-16,0 1 0,0-1 0,0 0 16,0 0-16,0 21 0,0-20 0,0-1 15,0 21-15,0-21 0,0 22 0,0-22 16,0 21-16,0-21 0,0 22 0,-21-22 15,21 0-15,0 0 0,-21 0 0,21 0 16,0 1-16,0-1 16,-21-21 15,21-21-31,0-1 0,0 1 16,0 0-16,0 0 0,0 0 15,21 0-15,-21-22 0,21 22 0,0 0 16,1-21-16,-1 20 0,0 1 0,0 0 15,21 0-15,-20 0 0,-1 21 0,0 0 16,0 0-16,0 0 0,0 0 16,1 0-16,-22 21 0,21 0 15,-21 0-15,0 0 0,0 1 0,0-1 16,0 21-16,0-21 0,0 0 0,-21 1 16,-1-1-16,1 0 0,0 0 15,0 0-15,0 0 0,-22-21 0,22 22 16,0-1-16,0-21 0,0 0 0,21 21 15,-21-21-15,-1 0 0,22-21 32,0 0-17,22-1-15,-1 1 0,0 0 0,-21 0 16,21 0-16</inkml:trace>
  <inkml:trace contextRef="#ctx0" brushRef="#br0" timeOffset="-119308.41">14965 12298 0,'0'0'0,"0"-21"0,0 0 16,0 42 15,0 0-31,0 0 0,0 0 16,0 22-16,0-22 0,0 21 0,0-21 16,0 22-16,0-22 0,0 21 0,0-21 15,0 22-15,0-22 0,0 21 0,0-21 16,0 22-16,-21-22 0,21 0 0,0 0 15,0 0-15,0 0 0,0 1 16,0-1-16,21-21 31,0-21-15,-21-1-16,21 22 0,0-21 0,-21 0 16,21 0-16</inkml:trace>
  <inkml:trace contextRef="#ctx0" brushRef="#br0" timeOffset="-118968.6">15092 12658 0,'0'21'0,"0"-42"0,21 21 16,0 0 0,0 0-16,0 0 15,1 0-15,-1 0 0,0 0 16,0-21-16,0 21 0,0 0 16,1-22-16,-1 22 0,0-21 0,0 21 15,-21-21-15,0 0 16,0 0-16,-21 21 15,0 0 1,0 0-16,-1 21 0,1-21 0,0 21 16,0 0-16,0 0 0,0 1 0,21-1 15,0 0-15,0 21 0,-22-21 16,22 1-16,0-1 0,0 0 0,0 0 16,0 0-16,0 0 15,22-21-15,-1 22 0,0-22 16,0 21-16,0-21 0,22 0 15,-22 0-15,21 0 0,-21 0 0,22 0 16,-1 0-16,-21 0 0,21 0 16,1 0-16,-22 0 0,21-21 15</inkml:trace>
  <inkml:trace contextRef="#ctx0" brushRef="#br0" timeOffset="-118420.73">15769 12637 0,'0'-22'0,"0"44"0,-21-65 16,21 22-16,0 0 16,0 0-1,0 42 32,0 0-47,-21 0 16,21 0-16,0 1 15,0-1-15,-21 21 0,21-21 0,-22 0 16,22 1-16,-21-1 0,21 0 0,0 0 16,-21 0-16,0 0 15,0-21-15,0 0 16,21-21 15,0 0-31,0 0 16,0-21-16,21 20 0,0 1 15,0 0-15,0 0 0,0-21 0,1 20 16,-1-20-16,0 21 0,21 0 0,-21 0 16,22-1-16,-22 1 0,0 21 0,0 0 15,22 0-15,-22 0 0,0 0 0,0 0 16,-21 21-16,21 1 0,0-1 0,-21 0 16,22 0-16,-22 0 0,0 0 15,0 22-15,0-22 0,0 0 16,0 21-16,0-20 0,-22-1 0,22 0 15,-21 0-15,0 0 0,21 0 0,-21 1 0,0-1 16,0-21-16,21 21 16,0-42 15,21 21-15,0-21-16,0-1 0,0 22 15</inkml:trace>
  <inkml:trace contextRef="#ctx0" brushRef="#br0" timeOffset="-117280.66">16552 12552 0,'0'-21'0,"0"-22"16,0 22 0,-21 21-16,0 0 0,0 0 0,0 0 15,-1 0-15,1 21 0,-21 1 16,21-22-16,0 21 0,-1 21 0,1-21 15,0 0-15,0 1 0,0 20 0,21-21 16,0 0-16,0 0 0,0 1 0,0 20 16,0-21-16,0 0 0,0 0 15,21 1-15,0-22 0,0 0 16,0 0-16,1 0 0,-1 0 16,0-22-1,0 22-15,-21-21 0,21 0 0,0 21 16,-21-21-16,22 0 0,-1 0 0,-21-22 15,0 22-15,21 0 0,0 0 0,-21 0 16,0-1-16,21 1 0,0 0 16,-21 42 15,0 0-31,0 1 16,-21-1-16,21 0 0,-21 0 0,21 0 15,0 0-15,0 1 0,0-1 16,0 0-16,0 0 15,21-21-15,0 0 0,1 21 0,-1-21 16,0 0-16,0 0 0,0 0 16,0 0-16,1 0 0,-1-21 15,-21 0-15,21 21 0,-21-21 0,21 0 16,-21-1-16,0 1 0,21 0 0,-21 0 16,0 0-16,0 0 0,21-1 0,-21 1 15,0 0-15,22 0 0,-22 42 47,0 0-47,0 0 16,0 1-16,0-1 0,-22 0 15,22 0-15,0 0 0,-21 0 16,21 1-16,-21-1 0,21 0 0,0 0 16,0 0-16,-21-21 15,21 21-15,-21-21 16,21-21-1,0 0 1,0 0-16,0 0 0,0 0 16,0-1-16,0 1 0,21 0 0,0 0 15,0-21-15,0 20 0,1 1 16,-1 0-16,0 0 0,0 0 0,0 0 16,0-1-16,1 22 0,-1-21 0,0 21 15,21 0-15,-21 0 0,1 0 16,-1 21-16,0-21 0,-21 22 15,21-1-15,-21 0 0,21 0 0,-21 0 16,0 0-16,0 1 0,0-1 16,0 0-16,0 0 0,0 0 0,0 0 15,0 1 1,-21-22-16,0 0 16,0-22-1,21 1 1,0 0-16,0 0 0,0 0 15,0 0-15,21-1 16,-21 1-16,21 21 0,0-21 0,22 0 16,-22-21-16,0 20 0,21 1 0,-21 21 15,22-21-15,-22 0 0,21 21 0,1 0 16,-1 0-16,0 0 0,-21 0 0,1 0 16,-1 21-16,0 0 0,-21 0 15,21-21-15,-21 43 0,0-22 0,0 0 16,0 0-16,-21 0 0,0 1 0,21-1 15,-21 0-15,-1 0 0,1 0 0,0 0 16,0 1-16,0-22 0,21 21 16,-21-21-16,-1 21 0,1-21 15,42 0 17,1 0-17,-1-21-15,0 0 0,0 21 16</inkml:trace>
  <inkml:trace contextRef="#ctx0" brushRef="#br0" timeOffset="-116936.85">17822 12615 0,'21'0'15,"1"0"1,-22-21 0,21 21-16,0 0 0,0 0 15,-21-21-15,21 21 0,-21-21 16,21 21-16,1-21 0,-1 0 0,0-1 15,0 22-15,0-21 0,-21 0 16,21 21-16,-21-21 0,-21 21 31,0 0-31,0 21 16,0-21-16,0 21 0,-1 0 0,1 1 16,0-1-16,0 0 0,0 21 0,0-21 15,21 1-15,-22-1 0,22 0 0,0 0 16,0 0-16,0 0 0,0 1 15,22-1-15,-1-21 0,0 0 16,0 0-16,0 0 16,0 0-16,1 0 15,-22-21-15,21 21 0,0-22 0,-21 1 16,21 21-16,0-21 0,0 0 0,1 0 16</inkml:trace>
  <inkml:trace contextRef="#ctx0" brushRef="#br0" timeOffset="-116268.23">19177 12488 0,'-21'0'16,"21"22"-16,21-22 31,0 0-16,0 0-15,0 0 16,1 0-16,-1 0 0,0 0 16,0 0-16,0 0 0,0 0 15</inkml:trace>
  <inkml:trace contextRef="#ctx0" brushRef="#br0" timeOffset="-116040.36">19050 12679 0,'0'0'16,"0"21"-1,21-21 1,0 0-16,0 0 0,1 0 0,-1 0 15,0 0-15,0 0 0,0 0 0,0 0 16,1 0-16,-1 0 0,0 0 0,0 0 16,0 0-16,0 0 15,1 0-15,-1 0 0,0 0 16,0 0-16,0 0 0,0 0 16,1 0-16,-1-21 0,0 21 15</inkml:trace>
  <inkml:trace contextRef="#ctx0" brushRef="#br0" timeOffset="-115515.67">19981 12277 0,'21'-21'16,"-21"-1"-16,0 1 0,22 21 0,-1 0 15,0 0 1,0 0-16,0 21 16,0 1-16,1-1 0,-22 0 0,21 21 15,-21-21-15,21 1 0,0 20 16,-21-21-16,21 21 0,-21 1 16,0-22-16,21 21 0,1 1 0,-22-22 15,21 21-15,-21-21 0,21 22 0,-21-22 16,0 0-16,0 0 0,0 0 0,0 0 15,0 1-15,0-1 0,0-42 47,0-1-47,0 1 0,0 0 16,0 0-16,0-21 0,0 20 16,0 1-16,0-21 0,0 21 15,21-22-15,0 1 0,0 21 0,1-21 16,-22-1-16,42 1 0,-21 0 0,0-1 15,0 22-15,1-21 0,-1 21 0,0-1 16,0 1-16,0 0 0,0 21 0,-21-21 16,22 21-1,-22 21 17,0 0-32,0 0 0,0 1 15,0-1-15,-22 0 16,22 0-16,0 0 0,0 0 15</inkml:trace>
  <inkml:trace contextRef="#ctx0" brushRef="#br0" timeOffset="-113928.33">20913 12658 0,'0'0'0,"21"0"0,0-21 16,0-1-1,-21 1-15,0 0 16,21 0-16,-21 0 0,0 0 16,0-1-16,0 1 0,0 0 15,0 0 1,-21 21-16,0 0 0,0 0 16,0 0-16,-1 0 0,1 21 15,0 0-15,0 0 0,0 1 0,-22-1 16,22 0-16,0 0 0,0 21 0,0-20 15,21-1-15,-21 21 0,-1-21 0,22 0 16,-21 22-16,21-22 0,0 0 16,0 0-16,0 0 0,0 1 0,0-1 15,21-21-15,1 0 16,-1 0-16,0 0 0,0 0 0,0 0 16,0 0-16,1 0 0,-1-21 0,0-1 15,0 22-15,0-21 0,0 0 16,1 0-16,-1 0 0,0 0 0,0-22 15,0 22-15,-21 0 0,21 0 16,-21-22-16,22 22 0,-22 0 0,21-21 16,-21 21-16,0-1 0,0 1 0,0 0 15,0 42 1,0 0 0,0 1-16,-21-1 0,21 0 15,-22 0-15,22 0 0,0 22 16,-21-22-16,21 0 0,0 21 0,0-21 15,0 1-15,0-1 0,0 0 0,0 0 16,21 0-16,1 0 0,-1 1 16,-21-1-16,21-21 0,0 0 0,0 21 15,0-21-15,1 0 0,20 0 0,-21 0 16,0 0-16,0 0 0,1-21 0,20 21 16,-21-21-16,0-1 0,0 1 15,1 0-15,-1 0 0,0 0 0,0-22 16,0 22-16,-21-21 0,21 21 15,1-22-15,-1 1 0,-21 0 0,0-1 0,21 1 16,-21 0-16,21-1 0,-21 1 16,0 21-16,0-21 0,0 20 0,21 1 15,-21 0-15,0 0 0,-21 42 32,21 0-32,0 0 0,-21 1 15,21 20-15,-21-21 0,0 21 0,21-20 16,-22 20-16,22 0 0,0 1 0,-21-22 15,21 21-15,-21 0 0,21-20 0,0 20 16,0-21-16,0 21 0,0-20 16,0 20-16,0-21 0,0 0 0,0 0 15,0 1-15,0-1 0,0 0 16,21-21-16,0 0 16,1 0-16,-1 0 0,0 0 15,0 0-15,-21-21 0,21 21 0,22-21 16,-22-1-16,0 1 0,0 0 0,0 0 15,0 0-15,1 0 0,-1-1 16,-21-20-16,21 21 0,0 0 0,-21 0 16,21-1-16,-21 1 0,0 0 15,0 42 1,0 0 0,-21 1-16,21-1 0,0 21 15,0-21-15,0 0 0,0 1 16,-21-1-16,21 0 0,0 0 15,0 0-15,0 0 0,0 1 0,0-1 16,0 0-16,21-21 16,0 0-16,0 0 15,1 0-15,-1 0 0,0 0 16,0 0-16,-21-21 0,21 0 16,0 21-16,1-22 0,-22 1 0,21 0 15,0 0-15,0 0 0,0-22 0,-21 22 16,21 0-16,1 0 0,-1-21 0,-21 20 15,0 1-15,21 21 16,-21 21 15,-21 1-15,21-1-16,0 0 0,-21 0 16,21 0-16,-22 0 0,22 1 0,0-1 15,0 0-15,0 0 0,0 0 0,0 0 16,0 1-16,22-1 15,-1-21-15,0 0 0,0 0 16,0 0-16,0 0 0,1 0 16,-1 0-16,0 0 0,21 0 0,-21 0 15,1-21-15,-1 21 0,0-22 0,21 1 16,-21 0-16,1 0 0,-1 0 16,0 0-16,0-22 0,0 22 0,-21 0 15,0 0-15,21-22 0,-21 22 0,0 0 16,0 0-16,0 0 0,-21 21 15,0 0-15,0 0 16,0 0-16,0 0 0,-1 21 0,1 0 16,0 0-16,0 0 0,0 1 0,0-1 15,21 21-15,0-21 0,0 0 0,0 1 16,0-1-16,0 0 0,0 0 0,0 0 16,21 0-16,0 1 0,0-1 15,0-21-15,0 0 0,1 0 0,20 0 16,-21 0-16,0 0 0,0 0 15,1 0-15,-1 0 0,21 0 16,-21 0-16,0-21 0,1 21 0,-22-22 16,21 22-16,0-21 0,0 21 0,0-21 15,-21 0-15,21 21 0,1-21 0,-22 0 16,21-1-16,0 1 0,-21 0 16,21 21-16</inkml:trace>
  <inkml:trace contextRef="#ctx0" brushRef="#br0" timeOffset="-113576.53">23601 12594 0,'0'-21'16,"-21"21"-16,-1 0 15,1 0-15,21 21 47,21-21-31,1 0-16,-1 0 15,-21-21 1,0 0 0,0 0 15,-21 21-16,-1 21 1,1-21 0,0 21-16,21 0 0,-21-21 15,21 21-15,-21-21 0,21 22 0</inkml:trace>
  <inkml:trace contextRef="#ctx0" brushRef="#br0" timeOffset="-113060.81">23580 13039 0,'0'0'16,"-22"21"-16,1-21 15,0 0-15,0 0 0,0 0 16,0 0-16,21-21 47,21 21-47,0-21 0,0 21 15,0 0-15,0 0 0,1 0 16,-1 0 0,-21 21-16,0 0 15,0 0 1,-21 0-16,-1 0 16,1-21-16,0 22 0,0-22 15,0 0-15,21 21 16,-21-21-16,-1 0 0,22-21 47,0-1-47,22 22 15,-22-21-15,21 21 0,0 0 0,0-21 16,0 21-16,0 0 0,1 0 16,-22 21-1,0 0-15,0 1 16,0-1-16,-22 0 0,1 0 15,0 0-15,0 22 0,-21-22 16,20 0-16,-20 0 0,-21 0 0,20 22 16,1-22-16,-22 0 0,22-21 0,-21 21 15,20 0-15,22 0 0,-21-21 0,21 0 16,-1 0-16,1 0 0</inkml:trace>
  <inkml:trace contextRef="#ctx0" brushRef="#br0" timeOffset="-112324.2">23580 12637 0,'0'0'0,"21"0"47,0 0-16,-42 0 32,0 0-47,21 21-1,0-42 79</inkml:trace>
  <inkml:trace contextRef="#ctx0" brushRef="#br1" timeOffset="-95536.29">8276 13928 0,'0'0'0,"0"-21"0,0-1 16,21 1-16,-21 0 15,0 0-15,21 21 0,-21-21 0,0 42 47,0 0-47,0 0 16,0 22-16,0-22 0,0 0 0,0 21 15,-21-21-15,0 22 0,21-22 0,-21 0 16,21 0-16,0 0 0,0 1 0,-21-1 16,21 0-16,0 0 0,0 0 15,0-42 17,0 0-32,0 0 15,0 0-15,0-1 0</inkml:trace>
  <inkml:trace contextRef="#ctx0" brushRef="#br1" timeOffset="-95248.92">8318 13631 0,'0'0'0,"22"0"63,-1 0-48,0 0-15,-21-21 0,21 0 0,0 0 16,-21 0-16,0 0 16,0-1-16,0 1 15,-21 21 1,0 0-16,0 0 0,21 21 16,0 1-16,-21-1 15,21 0-15,0 0 0,0 0 16,0 0-16,0 1 0,0-1 15,21-21-15,0 21 0,0-21 16</inkml:trace>
  <inkml:trace contextRef="#ctx0" brushRef="#br1" timeOffset="-94792.2">8826 13780 0,'0'0'16,"0"42"-1,0-21-15,0 0 0,0 0 0,0 1 16,0-1-16,0 0 16,0 0-16,-21 0 0,21 0 0,-21-21 15,21 22-15,0-1 0,0 0 0,-21-21 16,21 21-16,-21-21 0,0 21 16,-1-21-1,22-21 1,0 0-1,0 0-15,0 0 0,0-1 0,22 1 16,-1-21-16,-21 21 0,21-22 0,0 22 16,0-21-16,22 0 0,-22 20 15,0 1-15,21 0 0,-21 21 0,1 0 16,20 0-16,-21 0 0,0 0 0,0 0 16,1 21-16,-1 22 0,-21-22 0,0 0 15,0 21-15,0-21 0,0 22 16,0-22-16,0 21 0,0-21 0,0 1 15,0-1-15,-21 0 0,21 0 0,0 0 16,-22 0-16,22 1 0,-21-22 16,42 0 15,1 0-31,-1 0 0,0 0 0,-21-22 16,21 1-16,0 0 0,0 0 0,1 0 15,20 0-15</inkml:trace>
  <inkml:trace contextRef="#ctx0" brushRef="#br1" timeOffset="-94527.34">9673 13483 0,'0'0'0,"0"-21"0,0 0 0,0 0 0,-21 21 31,21 21-15,0 0-16,-21 0 0,21 0 15,-21 22-15,21-1 0,-22-21 0,22 22 16,0-1-16,0 0 0,-21 1 0,21-1 15,-21-21-15,21 21 0,0-20 16,0-1-16,0 0 0,0 0 0,0 0 16,0 0-16,0 1 0,21-22 15,0 0-15,1 0 0,-1 0 16,0 0-16,0 0 16,-21-22-16,21 22 0,-21-21 15,0 0-15,0 0 0,21 21 0,-21-21 16</inkml:trace>
  <inkml:trace contextRef="#ctx0" brushRef="#br1" timeOffset="-94353.45">9546 13822 0,'-42'0'0,"148"0"0,-170 0 0,1 0 15,63-21-15,21 21 16,0-21 0,0 21-16,21-22 0,-20 22 0,20-21 15,-21 21-15,21 0 0,1-21 0,-22 21 16,0 0-16,21-21 0,-20 21 15,-1 0-15,-21-21 0,21 21 0,0-21 16,0 21-16,0-22 0,1 22 16</inkml:trace>
  <inkml:trace contextRef="#ctx0" brushRef="#br1" timeOffset="-93585.06">13758 13758 0,'0'0'0,"21"0"0,-21-21 0,22-21 15,-22 21-15,0 0 16,0-1-16,0-20 0,0 21 0,0 0 16,0 0-16,0-1 0,0 1 15,-22 0-15,1 0 0,0 21 0,0-21 16,0 21-16,0 0 0,-1 0 16,-20 21-16,21 0 0,0 0 0,0 22 15,-22-22-15,22 21 0,0 0 0,-21 1 16,20 20-16,1-20 0,-21-1 15,21 0-15,0 1 0,21-1 16,0 0-16,0-21 0,0 1 0,0-1 16,0 0-16,0 0 0,21 0 0,0-21 15,0 0-15,0 0 0,0 0 0,22 0 16,-22 0-16,0-21 0,21 0 0,-20 0 16,-1 0-16,21-1 0,-21 1 15,0 0-15,1-21 0,-1 21 0,0-22 16,0 1-16,0 21 0,-21-22 0,0 1 15,0 21-15,0-21 0,0 20 0,0 1 16,0 0-16,0 42 16,-21-21-1,21 43-15,0-22 0,0 0 0,0 0 16,-21 21-16,21-20 0,0 20 16,0-21-16,0 21 0,0-20 0,0 20 15,0-21-15,0 0 0,0 0 0,21 1 16,0-1-16,-21 0 0,21-21 15,1 21-15,-1-21 0,0 0 0,0 0 16,0 0-16,22 0 0,-22 0 0,0 0 16,21 0-16,-21-21 0,22 21 0,-22-21 15,21 0-15,1-1 0</inkml:trace>
  <inkml:trace contextRef="#ctx0" brushRef="#br1" timeOffset="-93328.2">15028 13758 0,'0'-21'0,"21"21"32,-21-21-32,22 21 0,-1 0 0,0 0 15,0 0-15,21-21 0,-20 21 0,-1 0 16,0 0-16,21 0 0,-21 0 0,1 0 15,-1 0-15,0 0 0,0 0 16,-42 0 15,0 0-15</inkml:trace>
  <inkml:trace contextRef="#ctx0" brushRef="#br1" timeOffset="-93156.3">15113 13843 0,'-42'42'16,"126"-126"-16,-126 126 0,-22 0 0,64-20 15,0-1 1,22-21 0,-1 0-16,0 0 0,0 0 0,0 0 15,0 0-15,1 0 0,-1 0 16,0 0-16,0-21 0,0 21 16,0 0-16,1 0 0,-1-22 15,0 1-15,0 21 0,0 0 0,22-21 16</inkml:trace>
  <inkml:trace contextRef="#ctx0" brushRef="#br1" timeOffset="-92768.52">17124 13504 0,'0'0'0,"-21"-42"16,21 21-16,0 0 0,0 0 0,0-1 15,0 1-15,0 0 0,0-21 16,0 21 0,0 42-1,0 0-15,0 0 0,0 0 16,0 0-16,0 1 0,0 20 0,0 0 15,-22 1-15,1-1 0,21 0 0,-21 1 16,21-1-16,-21 0 0,21-21 0,-21 22 16,0-1-16,21-21 0,0 0 15,0 1-15,0-1 0,-22 0 16,22 0-16,0 0 16,22-21-1,-1-21-15,0 21 0,0-21 16,0 0-16,0 0 0,22-1 0</inkml:trace>
  <inkml:trace contextRef="#ctx0" brushRef="#br1" timeOffset="-92341.13">17695 13377 0,'0'0'16,"0"-21"-1,-21 21 1,0 21-16,0 1 0,0-1 15,-1 0-15,1 0 0,0 21 0,0-20 16,21-1-16,-21 21 0,21-21 0,0 0 16,-21 22-16,21-22 0,0 0 0,0 0 15,0 0-15,21 1 0,0-1 16,0-21-16,0 21 0,0-21 0,1 0 16,-1 0-16,21 0 0,-21 0 0,22 0 15,-1 0-15,-21-21 0,21 21 16,-20-21-16,-1-1 0,0 1 0,0 0 0,0-21 15,0 21-15,1-22 0,-22 1 0,0 0 16,0-1-16,0 22 16,0-21-16,0-1 0,0 22 0,0 0 15,-22 0-15,1 0 0,0 0 0,0 21 16,0 0-16,0 0 0,-22 0 16,22 0-16,0 21 0,0-21 0,0 21 15,-1-21-15,1 21 0,21 0 0,0 0 16,0 1-16,0-1 15,21-21 1,1 21 0,-1-21-16,0 0 0,0 0 15,0 0-15</inkml:trace>
  <inkml:trace contextRef="#ctx0" brushRef="#br1" timeOffset="-92128.24">18563 13462 0,'0'0'16,"0"-21"-16,0 0 16,0 0-16,0-1 31,0 44 0,0-1-15,0 0-16,0 0 0,0 0 15,0 0-15,-21 1 0,0-1 0</inkml:trace>
  <inkml:trace contextRef="#ctx0" brushRef="#br1" timeOffset="-91932.36">18500 13822 0,'0'21'16,"0"0"-1,0 0-15,-22 1 16,22-1-16,-21 0 15,0-21-15,0 21 0,0 0 16,0-21-16,-1 21 0,-20 1 0,21-22 16,0 21-16,-22 0 0,22-21 0,0 21 15,-21 0-15,21-21 0,-1 21 0,-20-21 16,21 0-16,0 22 0,0-22 0,-22 21 16,22-21-16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1:28:24.7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1122 1122 0,'0'0'0,"0"-21"0,0 0 15,-21-1-15,-1 1 16,22 0-16,0 0 0,-21 0 15,21 0-15,0-1 16,0 1-16,0 0 16,21 21-1,1 0-15,-1 21 0,0 0 0,21 22 16,-21-1-16,22 0 0,-1 1 16,0-1-16,1 22 0,-22-22 0,21 21 15,-21-20-15,1 20 0,-1 1 16,0-22-16,0 22 0,0-1 0,0 1 15,-21-22-15,0 21 0,22-20 16,-22-1-16,21 0 0,-21-20 0,0 20 16,0-21-16,0 0 0,0 0 15,0 1 1,0-44 0,0 1-16,0 0 0,0-21 15,0 21-15,0-22 0,0 1 16,21-22-16,-21 22 0,0-21 0,21-1 15,-21 1-15,0 20 0,0-20 16,0-1-16,21 22 0,-21-22 0,21 22 16,-21-21-16,0 20 0,0 1 0,0 0 15,0-1-15,22 1 0,-22 21 16,0-22-16,21 22 0,-21 0 0,21 21 31,-21 21-15,0 0-16,0 22 15,0-22-15,0 0 0,0 21 0,21-20 16,-21 20-16,0-21 0,0 21 0,21 1 16</inkml:trace>
  <inkml:trace contextRef="#ctx0" brushRef="#br0" timeOffset="1509.15">2286 1926 0,'0'0'0,"21"-63"15,0 42-15,-21-1 0,21 1 16,-21 0-16,0-21 0,0 21 16,0-22-16,0 22 0,0 0 0,0-21 15,-21 20-15,0 1 0,0 0 0,0 0 16,0 0-16,-1 21 0,1 0 15,0 0-15,0 0 0,-21 0 0,20 0 16,1 21-16,0 0 0,0 0 16,0 22-16,0-22 0,-1 21 15,1 0-15,0 1 0,21-1 0,0-21 16,0 22-16,0-1 0,0-21 0,0 0 16,0 22-16,0-22 0,0 0 15,21-21-15,0 0 16,1 0-16,-1 0 0,0 0 0,0-21 15,0 0-15,0-1 0,1 1 16,20-21-16,-21 21 0,0-22 0,0 22 16,1-21-16,-1 0 0,0-1 15,0 1-15,0 21 0,-21-22 0,0 22 16,0-21-16,0 21 0,0 0 16,0-1-16,0 44 31,0-1-31,0 0 0,0 0 15,0 21-15,0 1 0,0-1 16,-21 0-16,21 1 0,0-1 0,0 0 16,0-20-16,0 20 0,0-21 0,0 0 15,0 22-15,21-43 0,-21 21 16,21 0-16,1-21 0,-1 0 16,0 0-16,0 0 0,21 0 0,-20 0 0,20-21 15,-21 0-15,21-1 0,1 1 16,-22 0-16,21-21 0,-21 21 15,22-22-15,-22 1 0,0 21 0,0-22 16,0 1-16,-21 0 0,0 21 16,0-1-16,0-20 0,0 21 0,0 0 15,-21 0-15,0 21 16,0 0-16,0 0 0,0 0 16,-1 0-16,22 21 0,-21 0 15,21 0-15,0 0 16,0 0-16,21-21 0,1 22 15,-1-1-15,0 0 0,0 0 16,0 0-16,0 0 0,1-21 0,-1 22 16,-21-1-16,21 0 15,0 0-15,-21 0 0,21-21 0,-21 21 16,0 1-16,0-1 0,21 0 0,1 0 16,-22 0-16,21-21 15,-21 21-15,21-21 0,0 22 0,0-22 16,0 0-16,1 0 0,-1 0 15,0 0-15,21 0 0,-21 0 16,1-22-16,-1 1 0,0 21 0,21-21 16,-21 0-16,1 0 0,-1 0 0,0-22 15,-21 22-15,21-21 0,-21 21 0,21-22 16,-21 1-16,0 21 0,0-22 16,0 22-16,0 0 0,0 0 15,0 0-15,-21 0 0,0 21 0,0 0 16,0 0-16,-1 0 0,1 0 15,0 0-15,0 21 0,0-21 0,0 42 16,-1-21-16,1 0 0,0 22 0,0-22 16,0 21-16,21 1 0,0-1 15,-21-21-15,21 21 0,0-20 0,0-1 16,0 21-16,0-21 0,0 0 16,0 1-16,21-22 15,0 0-15,0 0 0,0 0 16,0-22-16,1 22 0,-1-21 0,0 0 15,0 0-15,0 0 0,-21 0 16,21-1-16,1 1 0,-1-21 16,0 21-16,-21-22 0,0 22 0,0 0 15,0-21-15,21 21 0,-21-1 16,0 44 0,-21-1-1,21 0-15,0 0 0,0 0 0,-21 0 16,21 22-16,0-22 0,0 21 0,0-21 15,0 1-15,0-1 0,0 0 16,0 0-16,0 0 0,0 0 0,21 1 16,0-22-16,0 0 0,22 0 15,-22 0-15,0 0 16,0 0-16,21 0 0,-20-22 0,-1 22 16,21-21-16,-21 0 0,0 0 0,1 0 15,-1 0-15,0-1 0,0-20 0,0 21 16,-21 0-16,0-22 0,21 22 15,-21 0-15,0 0 0,0 0 0,0 42 47,0 0-47,0 0 0,0 0 16,-21 1-16,21 20 0,0-21 0,-21 0 16,21 0-16,0 1 0,0-1 15,0 0-15,0 0 0,0 0 16,21-21 15,0 0-15,1-21-16,-22 0 0,0 0 0</inkml:trace>
  <inkml:trace contextRef="#ctx0" brushRef="#br0" timeOffset="1823.97">4000 1503 0,'0'0'0,"0"-21"0,0 0 16,-21 21-16,0 0 0,0 0 0,0 0 15,0 0 1,-1 21-16,22 0 31,22-21-15,-1 0-16,0 0 0,0-21 16,0 21-16,-21-21 0,21-1 15,-21 1-15,0 0 16,0 0-16,-21 21 15,0 0 1,0 0-16,0 0 0,0 0 16,-1 0-16,1 21 15,0-21-15,21 21 0,0 0 0,0 1 16,0-1-16,21-21 16,0 0-16,1 0 15,20 0-15,-21 0 0,21 0 16</inkml:trace>
  <inkml:trace contextRef="#ctx0" brushRef="#br0" timeOffset="2373.17">4699 1016 0,'0'-21'16,"0"42"-16,0-84 0,0 41 0,0 1 16,-21 0-16,0 0 0,-1 0 0,1 21 15,0 0-15,0 0 0,0 21 16,0 0-16,-1 21 0,22-20 15,-21 20-15,21 0 0,-21 1 0,21-1 16,-21 0-16,21 1 0,0-1 0,0 0 16,0 22-16,0-22 0,0 0 15,0 1-15,0-1 0,0 22 0,0-22 16,0 0-16,0-21 0,0 22 0,0-1 16,0-21-16,0 0 0,0 1 0,0-1 15,0 0 1,-21-21-1,21-21-15,0 0 16,-21-1-16,21 1 0,0 0 0,0 0 16,0-21-16,0 20 0,0-20 15,21 21-15,0-21 0,0 20 0,0 1 16,22 0-16,-22-21 0,21 42 0,0-21 16,1-1-16,-22 22 0,21 0 15,1 0-15,-22 0 0,21 0 0,-21 22 16,0-1-16,1 0 0,-1-21 0,-21 21 15,0 0-15,0 22 0,0-22 16,0 0-16,0 0 0,-21 21 0,-1-20 16,1-1-16,0 0 0,0 0 0,-21 0 15,20 0-15,1 1 0,-21-22 16,21 21-16,0-21 0,-1 0 16,-20 0-16,42 21 0,-21-21 0,0 0 15,0 0-15,-1 0 0,22-21 31,0 0-31,22 21 16,-1-22-16,0 1 0,21 0 0,-21 0 16</inkml:trace>
  <inkml:trace contextRef="#ctx0" brushRef="#br0" timeOffset="2688.97">5397 868 0,'0'0'0,"0"-21"16,-21 42 0,21 0-16,0 0 15,-21 0-15,21 22 0,0-22 0,0 21 16,0 1-16,-21-1 0,21 0 0,-21 1 16,21 20-16,0-21 0,-21 1 0,21-1 15,-22 0-15,1 1 16,21-1-16,0 0 0,0 1 0,0-1 15,-21 0-15,21-20 0,0-1 0,0 0 0,0 0 16,0 0-16,0 0 0,21-21 47,-21-21-47,21 0 0,1 0 16,-22 0-16,21 0 0,0-1 0,-21 1 15</inkml:trace>
  <inkml:trace contextRef="#ctx0" brushRef="#br0" timeOffset="3080.15">5440 1566 0,'0'0'0,"21"0"15,0 0 1,0 0-16,0 0 0,1 0 16,-1 0-16,0 0 0,0-21 0,0 21 15,22 0-15,-22-21 0,0 21 16,21-21-16,-21 21 0,1-21 0,-1 21 15,-21-21-15,0-1 0,0 1 16,0 0-16,0 0 0,-21 0 16,-1 21-1,1 0-15,0 0 0,0 0 0,0 0 16,0 21-16,-1-21 0,1 21 16,0 0-16,0 0 0,0 1 0,0-1 15,21 0-15,-22 21 0,22-21 16,-21 1-16,21 20 0,0-21 0,0 21 15,0-20-15,0-1 0,0 0 0,0 0 16,0 0-16,0 0 0,0 1 16,21-1-16,1-21 0,-1 0 15,0 0-15,0 0 0,0 0 16,0 0-16,1 0 0,-1 0 0,0 0 16,0 0-16,0 0 0,-21-21 0,21 21 15,1-22-15,-1 1 16,0 0-16</inkml:trace>
  <inkml:trace contextRef="#ctx0" brushRef="#br0" timeOffset="3515.72">6244 1651 0,'0'0'0,"0"21"31,21-21-15,0 0-1,1 0-15,-1 0 16,0 0 0,0 0-16,0 0 15,0 0 1,-21-21-16,22 21 15,-1 0 1,0 0 15</inkml:trace>
  <inkml:trace contextRef="#ctx0" brushRef="#br0" timeOffset="4788.43">6794 1080 0,'0'-64'15,"0"43"-15,0 0 16,-21 0-16,21-1 0,-21 1 16,0 21-16,0-21 0,0 21 0,21-21 15,-22 21-15,1 0 0,0 0 16,21 21-16,0 0 0,-21 22 0,21-22 15,-21 21-15,21 22 0,0-22 0,0 21 16,-21-20-16,-1 20 0,22-20 16,-21 20-16,21-21 0,-21 22 15,21-22-15,-21 22 0,21-22 0,-21 0 16,21 1-16,0-1 0,0-21 0,0 22 16,0-22-16,0 0 0,0 0 15,0-42 32,0 0-47,0 0 0,0-1 16,0-20-16,0 21 0,0-21 0,0 20 15,0-20-15,0 0 0,0-1 16,0 22-16,0-21 0,0 0 0</inkml:trace>
  <inkml:trace contextRef="#ctx0" brushRef="#br0" timeOffset="5220.18">6477 1164 0,'0'-21'16,"0"42"-16,21-84 0,-21 20 0,0 22 0,21-21 15,0 21-15,1-22 0,-1 22 16,0 0-16,21 0 0,-21 21 16,22 0-16,-1 0 0,0 0 0,1 0 0,-1 0 15,0 21-15,1 21 0,-1-20 16,0 20-16,-20 0 0,-1 1 0,0-1 16,-21 0-16,0 1 0,0-1 15,-21 0-15,-22 1 0,22-1 16,-21-21-16,0 21 0,-1-20 0,-20 20 15,20-21-15,1 0 0,21 0 0,-21 1 16,-1-1-16,22-21 0,0 0 16,0 0-16,0 0 0,-1-21 15,22-1-15,-21 1 16,21 0-16,0 0 0,0 0 16,21 21-1,1 0-15,-1 0 16,0 21-16,0 0 0,0 0 0,0 0 15,-21 1-15,22-1 0,-1 0 16,0 0-16,0 21 0,0-20 16,-21-1-16,21 0 0,1 21 0,-1-21 15,0 1-15,0-22 0,0 21 0,0 0 16,1-21-16,-1 21 0,0-21 16,0 0-16,0 0 0,0 0 15,1 0-15,-1 0 0,-21-21 16,0 0-16,21 0 0,0-1 0,0 1 15,-21 0-15</inkml:trace>
  <inkml:trace contextRef="#ctx0" brushRef="#br0" timeOffset="5588.52">7260 1588 0,'0'0'0,"0"21"15,0 0 1,21-21-1,0 0-15,1 0 0,-1 0 16,0-21-16,0 21 0,21-21 16,-20 21-16,-1-22 0,0 1 15,21 21-15,-21-21 0,1 21 0,-22-21 16,0 0-16,-22 21 31,1 0-31,0 0 0,-21 0 16,21 0-16,-1 21 0,1 0 0,-21 0 15,21 0-15,0 1 0,-1 20 0,22-21 16,-21 0-16,21 22 0,-21-22 0,21 0 16,0 0-16,0 0 0,0 0 15,0 1-15,0-1 0,21 0 16,0-21-16,1 0 0,-1 0 16,21 0-16,-21 0 0,0 0 15,22 0-15,-22-21 0,21 21 0,-21-21 16,22-1-16,-22 1 0,21 21 0</inkml:trace>
  <inkml:trace contextRef="#ctx0" brushRef="#br0" timeOffset="5777.44">7916 1651 0,'0'21'15,"21"-21"1,1 0-16,-1 0 15,0 0-15,0 0 0,0 0 16,22 0-16,-22-21 0,0 21 16,0 0-16,0-21 0,0 21 0,1-21 15,-1 21-15,0 0 0</inkml:trace>
  <inkml:trace contextRef="#ctx0" brushRef="#br0" timeOffset="6037.83">8699 1439 0,'-21'0'15,"0"0"-15,21 22 16,0-1-16,-21 0 16,21 0-16,-21 0 0,0 0 0,21 1 15,-22-1-15,22 21 0,0-21 0,0 0 16,-21 1-16,21-1 0,0 0 15,-21 0-15,21 0 0,0 0 0,0 1 16,0-1-16,0 0 16,0-42-1,21 0-15,0-1 16</inkml:trace>
  <inkml:trace contextRef="#ctx0" brushRef="#br0" timeOffset="6347.65">8763 1270 0,'-21'-21'16,"42"42"-16,-63-42 0,20 21 15,1 0-15,0 21 16,0-21-16,21 21 16,21-21-1,0 0 1,0 0-16,1 0 0,-1 0 15,-21-21-15,21 0 0,-21 0 16,0 0 0,-21-1-1,0 22-15,-1 0 0,1 0 16,0 0-16,0 0 0,0 22 16,21-1-16,0 0 15,0 0-15,0 0 0,0 0 16,0 1-16,0-1 0,21 0 15,0 0-15,0-21 0</inkml:trace>
  <inkml:trace contextRef="#ctx0" brushRef="#br0" timeOffset="6843.37">9038 1482 0,'-21'0'15,"21"21"17,0 0-32,0 0 0,0 0 15,0 1-15,0-1 0,0 0 16,0 0-16,0 0 0,0 0 0,0 22 16,0-22-16,-21 0 0,21 0 15,-21 0-15,21 1 0,0-1 16,-22-21-1,22-21 1,0-1-16,0 1 16,0 0-16,0 0 0,0 0 0,0-22 15,22 22-15,-22 0 0,21-21 16,0 21-16,0-22 0,0 22 0,0-21 16,22 21-16,-22-1 0,0 22 0,21-21 15,-20 21-15,-1 0 0,0 0 0,0 0 16,21 0-16,-42 21 0,22 1 15,-1-1-15,-21 0 0,21 0 0,-21 0 16,0 0-16,0 22 0,0-22 0,0 0 16,-21 0-16,21 22 0,-21-22 0,-1 0 15,22 0 1,0 0-16,-21-21 0,21 21 16,0-42 15,21 0-31,1 21 0,-1-21 15</inkml:trace>
  <inkml:trace contextRef="#ctx0" brushRef="#br0" timeOffset="7073.24">9673 1418 0,'0'21'15,"0"1"1,0-1-16,-21 0 0,21 0 15,-21 0-15,21 0 0,0 1 0,0 20 16,-21-21-16,21 0 0,0 0 0,-22 1 16,22-1-16,0 0 0,0 0 15,-21 0-15,21 0 0,0 1 16,21-22 0,1-22-16,-1 1 15,0 0-15,0 0 16</inkml:trace>
  <inkml:trace contextRef="#ctx0" brushRef="#br0" timeOffset="7376.33">9800 1291 0,'0'0'0,"-21"0"0,0 0 16,0 0 0,-1 0-16,1 0 0,21 21 15,0 1-15,21-22 31,1 0-31,-1 0 16,0 0-16,0 0 0,-21-22 0,21 22 16,-21-21-16,0 0 15,0 0-15,0 0 16,-21 21-16,21-21 16,-21 21-16,0 0 0,0 0 15,-1 0-15,1 0 16,0 0-16,21 21 0,-21-21 0,21 21 15,0 0 1,21-21-16,0 0 16,0 0-16</inkml:trace>
  <inkml:trace contextRef="#ctx0" brushRef="#br0" timeOffset="7684.15">10350 931 0,'0'-21'0,"0"42"0,-21-42 16,0 21-1,21 21-15,0 1 0,0 20 16,-21-21-16,21 21 0,-21 1 0,21-1 16,0-21-16,0 22 0,-21-1 0,21 0 15,-22 1-15,1-1 0,21 0 16,-21 1-16,21-1 0,0 0 0,-21 1 15,21-22-15,0 21 0,-21-21 0,21 0 16,0 1-16,0-1 0,0 0 16,0 0-16,21-21 31,0 0-31,-21-21 16,0 0-16,0 0 0,0-1 0,0 1 15</inkml:trace>
  <inkml:trace contextRef="#ctx0" brushRef="#br0" timeOffset="7854.06">10096 1461 0,'0'0'0,"0"-22"0,22 22 31,-1 0-31,0 0 16,0-21-16,0 21 0,0 0 15,1 0-15,-1 0 0,0 0 0,0 0 16,-21-21-16,21 21 0,0 0 0,1 0 15,-22-21-15,21 21 0,0-21 0</inkml:trace>
  <inkml:trace contextRef="#ctx0" brushRef="#br0" timeOffset="8460.28">10964 1566 0,'0'-21'31,"0"0"-31,0 0 0,21 21 16,-21-21-16,0 0 0,0-1 16,0 1-16,0 0 15,0 0-15,0 0 0,-21 21 16,0-21-16,0 21 0,0 0 0,0 0 15,-1 0-15,1 0 0,-21 0 16,21 0-16,0 21 0,-22 0 16,22 0-16,0 0 0,0 22 0,-22-22 15,22 21-15,0-21 0,0 22 0,21-1 16,0-21-16,-21 21 0,21-20 0,0-1 16,0 0-16,0 0 0,0 0 15,21-21-15,0 21 0,0-21 16,0 0-16,1 0 0,20 0 0,-21-21 15,21 0-15,-20 0 0,20 0 0,-21 0 16,21-1-16,1 1 0,-22 0 16,0-21-16,0 21 0,0-22 0,1 22 15,-1-21-15,-21 21 0,0-22 16,0 22-16,0 0 0,0 0 0,0 0 16,0-1-16,0 1 0,-21 42 31,-1 1-31,1-1 0,21 0 0,0 0 15,-21 0-15,21 0 0,-21 22 0,21-22 16,0 0-16,0 21 0,0-20 16,0 20-16,0-21 0,0 0 0,0 0 15,0 1-15,21-1 0,0 0 0,0-21 16,1 0-16,-1 21 0,0-21 0,0 0 16,0 0-16,0 0 0,22 0 0,-22-21 15,21 21-15,-21-21 16,1 0-16,20-1 0,-21 1 0</inkml:trace>
  <inkml:trace contextRef="#ctx0" brushRef="#br0" timeOffset="8925.01">11599 995 0,'0'0'0,"0"-21"0,0-22 0,0 22 16,0 0-16,0 42 31,0 0-31,0 1 0,0-1 0,0 21 15,-21 0-15,21 1 0,-21-1 0,21 0 16,-21 1-16,21-1 0,0 0 16,-21 1-16,21-1 0,-22 0 15,22 1-15,-21-1 0,21-21 0,0 22 16,0-22-16,0 21 0,0-21 0,0 0 16,0 1-16,21-1 0,1-21 15,-1 0-15,0 0 0,0 0 16,0 0-16,0-21 0,1 21 0,-1-22 15,0 1-15,21 0 0,-21 0 0,1 0 16,-1 0-16,0-22 0,-21 22 0,0 0 16,21 0-16,-21 0 0,0-1 15,-21 22 17,21 22-32,-21-22 0,21 21 15,0 0-15,-21 0 0,21 0 0,-22 0 16,22 1-16,0-1 0,0 0 15,0 0-15,0 0 0,0 0 16,0 1-16,22-22 31,-1-22-31,0 22 16,-21-21-16,21 0 16,0 0-16,0 0 0</inkml:trace>
  <inkml:trace contextRef="#ctx0" brushRef="#br0" timeOffset="9079.92">11959 1355 0,'0'0'0,"0"-21"0,0-1 0,0 1 16,0 0 0,-21 21-1,0 0-15,21 21 47,21-21-47,0 0 0,0 21 16</inkml:trace>
  <inkml:trace contextRef="#ctx0" brushRef="#br0" timeOffset="9694.04">12277 1461 0,'0'0'0,"21"-22"46,0 22-46,0 0 0,0 0 16,0 0-16,1 0 0,-1 22 16,-21-1-1,0 0-15,0 0 0,0 0 16,0 0-16,0 1 0,-21-1 0,-1 0 16,1 0-16,0 0 0,0 0 0,-21 1 15,-1-22-15,22 21 0,-21 0 16,21 0-16,-22-21 0,22 0 0,0 21 15,0-21-15,0 0 0,-1 0 16,22-21 0,22 21-16,-1 0 15,0-21-15,21 21 16,-21 0-16,1 0 0,-1 0 0,0 0 16,21 0-16,-21 21 0,1-21 0,-1 21 15,21 0-15,-21 1 0,0-1 16,22 0-16,-22 0 0,0 21 15,21 1-15,-20-22 0,-1 21 0,-21 1 16,0-1-16,0 21 0,0 1 0,0-22 16,0 22-16,-21-1 0,-1 1 0,1-22 15,-21 22-15,0-22 0,-1 0 0,1 1 16,0-22-16,-22 0 0,22 0 0,-22 0 16,1 0-16,20-21 0,-20 0 0,21 0 15,-22 0-15,1-21 16,20 0-16,-20 0 0,-1 0 0,22 0 15,0-1-15,-1-20 0,1 0 0,0-1 0,20 1 16,1 0-16,0-22 0,21 22 16,0 0-16,0-22 0,0 22 0,21-22 15,0 22-15,22 0 0,-22-1 0,21 22 16,-21-21-16,22 21 0,-1-1 16,0 1-16,1 0 0,-1 0 15,0 0-15,22 0 0,-22 21 0</inkml:trace>
  <inkml:trace contextRef="#ctx0" brushRef="#br0" timeOffset="10232.76">12785 1503 0,'0'0'0,"0"-21"0,21 0 15,-21-1-15,21 1 0,-21 0 16,0 0-16,0 0 0,0 0 16,-21 21-1,0 0-15,-1 0 16,1 0-16,0 21 0,0 0 16,-21 0-16,20 0 0,1 0 0,0 1 15,-21-1-15,21 21 0,-1-21 0,1 0 16,21 22-16,-21-22 0,21 0 15,0 0-15,-21 0 0,21 1 0,0-1 16,0 0-16,21-21 0,0 0 16,0 0-16,1 0 0,-1 0 0,0 0 15,0 0-15,0-21 0,0 21 16,22-21-16,-22-1 0,0 1 0,0 0 16,0 0-16,1 0 0,-1-22 0,-21 22 15,0 0-15,21-21 0,-21 21 0,0-1 16,21 1-16,-21 0 15,0 42 1,-21 0-16,21 1 16,-21-1-16,21 0 0,-21 0 0,21 21 15,0-20-15,0-1 0,0 21 0,0-21 16,0 0-16,0 1 0,0-1 0,0 0 16,0 0-16,0 0 15,21-21-15,0 0 0,0 0 0,0 0 16,0 0-16,1 0 0,-1-21 15,0 0-15,21 0 0,-21 0 16,1-1-16</inkml:trace>
  <inkml:trace contextRef="#ctx0" brushRef="#br0" timeOffset="10512.6">13420 931 0,'0'0'0,"0"-21"0,-22 21 31,22 21-31,-21 1 0,0 20 0,0-21 16,0 21-16,0 1 0,-1-1 16,1 0-16,0 1 0,0 20 0,21-20 15,-21-1-15,21 0 0,-21-21 0,21 22 16,-22-1-16,22 0 0,0-20 0,0 20 16,0-21-16,0 0 0,0 0 15,0 1-15,0-1 0,22-21 16,-1 0-1,21 0-15,-21 0 0,0 0 0,1-21 16,20-1-16,-21 1 0,21 0 0,1 0 16,-22 0-16,0-22 0,21 22 15</inkml:trace>
  <inkml:trace contextRef="#ctx0" brushRef="#br0" timeOffset="11460.57">13631 1439 0,'0'0'0,"21"-21"0,-21 0 0,22 0 0,-22 0 16,21 0-16,-21 42 31,0 0-16,-21 0-15,-1 0 0,22 0 16,-21 1-16,21-1 0,0 0 0,0 21 16,-21-21-16,21 1 0,0-1 0,0 0 15,0 0-15,0 0 0,0 0 16,0 1-16,0-1 0,21-21 16,0 21-16,1-21 0,-1 0 15,0 0-15,0 0 0,0 0 0,0-21 16,22 0-16,-22-1 0,0 1 0,0 21 15,0-42-15,1 21 0,-1 0 16,-21-1-16,21 1 0,0 0 0,-21 0 16,21 0-16,-21 0 15,0 42 1,-21 0 0,0 0-16,0 0 0,21 0 15,0 1-15,-21-1 0,21 0 0,-22 0 16,22 0-16,0 0 0,0 1 0,0-1 15,0 0-15,0 0 0,22 0 16,-1-21-16,0 0 16,0 0-16,0 0 0,0 0 15,1 0-15,-1-21 0,0 0 0,0 0 16,-21 0-16,21 21 0,-21-22 16,0 1-16,0-21 0,0 21 15,0 0-15,0-1 0,0 1 16,0 0-16,-21 0 0,0 21 0,21-21 15,0 0-15,-21 21 0,0-22 16,21 1 0,21 21-1,0 0-15,0 0 16,0 0-16,22 0 0,-22 0 0,21 0 16,0 0-16,1 0 0,-1 0 0,0 0 15,-20 0-15,20 21 0,0 1 0,-21-1 16,1 0-16,-1 0 0,-21 0 15,0 0-15,0 1 0,0-1 16,0 0-16,0 0 0,0 0 0,-21 0 16,-1 1-16,1-1 0,21 0 0,-21 0 15,0 0-15,0-21 0,21 21 0,0 1 16,-21-22-16,-1 0 16,1 0-1,21-22 1,0 1-16,0 0 0,0 0 15,0 0-15,21 0 0,1-22 0,-1 22 16,0-21-16,0 21 16,21-22-16,-20 22 0,20-21 0,-21 21 15,21-1-15,1 1 0,-22 0 0,21 21 16,-21 0-16,22 0 0,-22 0 0,0 0 16,0 0-16,0 21 0,-21 0 15,22 1-15,-22-1 0,0 21 0,0-21 16,0 22-16,0-22 0,0 21 0,0-21 15,0 22-15,-22-22 0,1 21 0,0-21 16,0 0-16,0 1 0,21-1 0,-21 0 16,-1-21-1,22 21-15,0-42 32,0 0-17,0 0-15,0-1 0,0 1 0,0 0 16,0-21-16,0 21 0</inkml:trace>
  <inkml:trace contextRef="#ctx0" brushRef="#br0" timeOffset="11648.46">14520 1080 0,'0'0'16,"-42"0"-1,21 0-15,0 0 0,-1 0 16,1 0 46</inkml:trace>
  <inkml:trace contextRef="#ctx0" brushRef="#br0" timeOffset="11843.35">13271 1122 0,'0'0'0,"22"0"15,-1 0 1,0 0-16,0 0 0,0 0 16,22 0-16,-22 0 0,21 0 0,-21 0 15,0 0-15,22 0 0,-22 0 0,0 0 16,0 0-16,0 0 0</inkml:trace>
  <inkml:trace contextRef="#ctx0" brushRef="#br0" timeOffset="12644.05">1545 2223 0,'0'0'0,"-85"0"16,64 0-16,0 0 0,0 0 0,0 0 15,42 0 1,21 21 0,1-21-16,-1 0 0,21 21 0,1-21 15,21 0-15,-1 0 16,1 0-16,21 21 0,21-21 0,0 0 15,21 0-15,0 0 0,0 0 0,-21 0 16,21 0-16,1 0 0,-1 0 16,0 0-16,-21 0 0,0 0 0,-21 0 15,0 0-15,-1 0 0,-20 0 0,0 0 16,-22 0-16,1 0 0,-1 0 0,-20 0 16,-1 0-16,-21 0 0,0 0 15,0 0-15,1 0 0,-22-21 78</inkml:trace>
  <inkml:trace contextRef="#ctx0" brushRef="#br0" timeOffset="13419.97">6943 2223 0,'0'0'0,"-43"0"0,22 0 15,-21 0-15,21 0 0,-22 0 16,22 0-16,0 0 0,0 0 0,0 0 16,-1 0-16,1 0 0,0 0 0,0 0 15,42 0 16,0 0-31,22 0 0,-1 0 0,0 0 16,1 0-16,20 0 0,1 0 16,-1 0-16,22 0 0,-22 0 0,22 0 15,21 0-15,0 0 0,21 0 0,0 0 16,0 0-16,21 0 0,0 0 16,0 0-16,21 0 0,22 0 0,-22 0 15,22 0-15,-1 0 0,1 0 0,20 0 16,1 0-16,-21 0 0,20 0 0,1 0 15,0 0-15,-1 0 0,-20 0 16,-1 21-16,22-21 0,-22 0 0,1 21 16,-1-21-16,-20 21 0,-1-21 0,0 0 15,1 0-15,-22 21 0,21-21 16,-21 0-16,-21 0 0,0 0 0,0 0 16,-21 0-16,0 0 0,-21 0 15,-1 0-15,1 0 0,-21 0 0,-1 0 16,1 0-16,-22 0 0,0 0 0,-21 0 15,1-21-15,-1 21 0,0 0 16,-21-21-16,-21 21 31,0 0-31,-1 0 16,1 0-16,-21 0 0,21 0 16,-22 0-16</inkml:trace>
  <inkml:trace contextRef="#ctx0" brushRef="#br0" timeOffset="14628.38">1270 3662 0,'0'0'16,"21"-21"-16,0 0 0,22 21 0,-22-22 0,21 1 16,0 0-16,-20 0 0,20 0 15,-21-22-15,0 22 0,0 0 16,1 0-16,-22 0 0,0 0 0,0-1 16,0 1-16,-22 21 0,1-21 15,-21 21-15,21 0 0,-22 0 0,-20 0 16,21 0-16,-22 21 0,22 0 15,-1 1-15,-20-1 0,21 0 0,20 21 16,-20-21-16,21 22 0,0-22 0,21 0 16,0 21-16,0-20 0,0-1 15,21 0-15,0 0 0,0 0 0,22 22 16,-1-22-16,0 0 0,1 0 16,-1 0-16,0 0 0,1 1 15,-1-1-15,-21 0 0,21 0 0,-20 0 16,-1 0-16,0 22 0,-21-22 15,0 0-15,0 0 0,-21 0 0,0 1 16,-1-1-16,-20 0 0,0 0 0,-1-21 16,1 21-16,0-21 0,-1 0 15,1 0-15,0 0 0,-1 0 0,1-21 16,21 21-16,0-21 0,-22 0 16,22 0-16,21-1 0,-21 1 0,0-21 15,21 21-15,-21 0 0,21-22 16,0 22-16,0 0 0,0 0 15,0-22-15,0 22 0,0 0 16,21 21-16,0 0 0,0-21 0,0 21 16,1 0-16</inkml:trace>
  <inkml:trace contextRef="#ctx0" brushRef="#br0" timeOffset="15260.36">1863 3789 0,'0'21'16,"0"0"-16,-22 0 15,1-21-15,21 22 0,0-1 16,-21 0-16,21 0 0,-21 0 0,21 0 16,0 1-16,0-1 0,0 0 15,0 0-15,0 0 16,21-21-16,0 0 0,0 0 0,1 0 15,-1 0-15,0 0 0,0 0 0,21 0 16,-20-21-16,-1 0 0,21 0 16,-21 0-16,0 21 0,22-22 0,-22 1 15,0 0-15,0 0 0,0 0 0,1 0 16,-22-1-16,0 1 0,0 0 16,0 0-16,0 0 15,0 0-15,-22 21 16,1 0-1,21 21-15,-21-21 0,21 21 0,0 0 16,0 0-16,0 22 0,0-22 0,0 21 16,0 0-16,0 1 0,0-1 15,0 22-15,0-1 0,0-21 0,0 22 16,21-1-16,-21 1 0,0-1 0,0 1 16,0 21-16,0-22 0,0 22 15,0-22-15,0 22 0,0-22 16,0 1-16,-21 21 0,0-22 0,21 1 0,-21-22 15,0 21-15,-1-20 0,1-22 16,0 21-16,0-21 0,0 1 16,0-22-16,-1 0 0,1 0 0,0 0 15,0 0-15,-21-22 0,20 1 0,-20 0 16,0 0-16,-1 0 0,1 0 16,-21-22-16,-1 1 0,22 21 0,-22-22 15,22 1-15,0 0 0,-1-1 0,22 1 16,0 0-16,0-1 0,21 1 15,0 0-15,0-1 0,21 1 0,0 0 16,21-1-16,1 1 0,-1 0 0,0-1 16,22 1-16,-22 0 0</inkml:trace>
  <inkml:trace contextRef="#ctx0" brushRef="#br0" timeOffset="15720.1">2582 3810 0,'0'0'0,"0"21"16,0 0-1,0 1-15,0-1 0,0 0 16,-21 0-16,21 21 0,0-20 16,-21-1-16,21 0 0,0 0 0,0 0 15,0 0-15,0 1 0,-21-1 16,21 0-16,-21-21 0,21 21 15,-22-21 1,22-21-16,0 0 16,0 0-16,0-1 0,0 1 0,0 0 15,0-21-15,22 21 0,-1-22 16,0 1-16,0 21 0,0-22 0,0 22 16,1 0-16,-1 0 0,21 0 0,-21 0 15,22-1-15,-22 22 16,0 0-16,21 0 0,-21 0 0,1 22 15,-1-1-15,0 0 0,-21 0 0,0 0 0,21 0 16,-21 1-16,0 20 0,0-21 16,0 21-16,0-20 0,0-1 15,0 21-15,-21-21 0,21 0 0,0 1 16,-21-1-16,42-21 47,-21-21-47,21-1 0,0 1 0,-21-21 15,21 21-15</inkml:trace>
  <inkml:trace contextRef="#ctx0" brushRef="#br0" timeOffset="15963.96">3387 3366 0,'0'21'15,"0"0"1,0 0-16,-22 21 0,1-20 15,21 20-15,-21-21 0,21 21 0,0 1 16,-21-1-16,0 0 0,21-20 0,-21 20 16,21 0-16,0 1 0,-22-22 15,22 21-15,0-21 0,0 0 0,0 1 16,0-1-16,0 0 0,0 0 16,22-21-16,-1 0 31,0 0-31,-21-21 0,0 0 0</inkml:trace>
  <inkml:trace contextRef="#ctx0" brushRef="#br0" timeOffset="16131.87">3048 3831 0,'0'0'0,"0"-21"16,21 0-1,0 21-15,0 0 16,1 0-16,-1-21 0,0 21 15,0 0-15,0 0 0,0 0 0,1 0 16,20 0-16,-21-21 0,0 21 16,0 0-16,1 0 0,-1 0 0</inkml:trace>
  <inkml:trace contextRef="#ctx0" brushRef="#br0" timeOffset="17095.95">3810 3831 0,'21'0'0,"0"-42"15,-21 21-15,0 0 16,0-1-16,0 1 16,-21 0-16,0 0 0,0 0 15,0 21-15,-1-21 0,1 21 16,0 0-16,0 0 0,0 21 15,0 0-15,21 0 0,-22 0 0,1 0 16,21 22-16,-21-22 0,21 21 16,0-21-16,-21 22 0,21-22 0,0 21 15,-21-21-15,21 22 0,0-22 0,0 0 16,0 0-16,0 0 0,0 1 0,21-22 16,0 0-16,0 0 0,0 0 15,1 0-15,-1-22 16,0 22-16,-21-21 0,21 0 0,0 0 15,0 0-15,1-22 0,-1 22 0,-21 0 16,21 0-16,-21-21 0,21 20 0,-21 1 16,0 0-16,0 0 0,0 0 15,0 42 17,0 0-32,0 0 0,0 0 15,0 1-15,0-1 16,0 0-16,0 0 0,0 0 15,0 0-15,0 1 0,0-1 0,0 0 16,21 0-16,0-21 16,1 0-1,-1 0-15,0-21 16,0 0-16,0 0 0,0-1 16,1 1-16,-1 0 0,-21 0 0,21 21 15,0-21-15,0 0 0,0-1 0,1 1 16,-1 21-16,0-21 0,0 21 15,0 0-15,0 0 0,1 0 16,-22 21-16,21-21 0,-21 21 16,21 1-16,-21-1 0,0 0 15,0 0-15,0 21 0,-21-20 16,21-1-16,-21 0 0,-1 0 16,1 0-16,0 0 0,21 1 15,-21-22-15,21-22 31,0 1-31,21 0 16,0 0-16,-21 0 0,21 0 16,1-22-16,-1 22 0,-21 0 0,21 0 15,0 0-15,0-1 0,-21 1 0,0 0 16,21 0-16,-21 0 16,0 42-1,0 0 1,-21 0-16,0 0 0,21 1 15,0-1-15,0 21 0,-21-21 0,21 0 16,0 1-16,0 20 0,0-21 0,0 0 16,0 0-16,0 1 0,0-1 15,0 0-15,21-21 0,0 21 0,0-21 16,1 0-16,-1 0 0,0 0 0,21 0 16,-21 0-16,1 0 0,20 0 0,-21 0 15,0 0-15,0 0 0,1 0 16,-22-21-1</inkml:trace>
  <inkml:trace contextRef="#ctx0" brushRef="#br0" timeOffset="17567.68">1333 4445 0,'0'0'0,"-42"0"0,0 0 0,-1 0 0,22 0 16,-21 0-16,21 0 0,42 0 31,0 0-16,0 0-15,43 0 0,-22 0 0,22 0 16,20 0-16,1 0 0,0 0 0,20 0 16,1 0-16,0 0 0,21 0 15,0 0-15,21-21 0,0 21 0,-21 0 16,22 0-16,-1 0 0,0 0 16,0 0-16,0 0 0,0 0 0,-21 0 15,0 0-15,0-21 0,0 21 0,-21 0 16,0 0-16,0 0 0,-21 0 15,-1 0-15,-41-21 0,20 21 0,-21 0 16,-20-22-16,-1 22 0,0 0 0,0-21 16,-21 0-1,0 0 1,0 0 0,0 0-16,0-1 0,21 1 15,-21 0-15</inkml:trace>
  <inkml:trace contextRef="#ctx0" brushRef="#br0" timeOffset="17812.55">5673 3747 0,'0'0'16,"0"-22"-16,0 1 0,0 42 78,0 1-78,0-1 0,21-21 16,-21 21-16,0 0 15,0 0-15</inkml:trace>
  <inkml:trace contextRef="#ctx0" brushRef="#br0" timeOffset="17985.45">5630 4106 0,'0'22'15,"0"-44"-15,0 22 78,0-21-62</inkml:trace>
  <inkml:trace contextRef="#ctx0" brushRef="#br0" timeOffset="18743.55">6900 3514 0,'0'0'0,"0"-21"0,0-1 0,0 1 15,0 0-15,0 0 0,0 0 16,0 0-16,0-1 0,21 1 0,-21 0 16,22 0-16,-1 21 0,21-21 0,-21 0 15,0 21-15,22 0 0,-22 0 0,21 0 16,-21 21-16,22 0 16,-22 0-16,0 21 0,21 1 0,-20-1 15,-1 0-15,0 1 0,0 20 0,-21-20 16,0 20-16,0-21 0,0 22 0,0-22 15,0 1-15,0 20 0,0-21 0,0 1 16,-21-1-16,21 0 0,-21-20 16,21-1-16,-21 0 0,21 0 0,0 0 15,0-42 1,0 0-16,0 0 0,0 0 16,0-22-16,0 22 0,0-21 0,21-1 15,-21 1-15,21 0 0,0-1 16,0 1-16,0-21 0,1 20 15,-1-20-15,0 20 0,0-20 0,0-1 16,0 1-16,1 21 0,20-1 0,-21 1 16,0 0-16,-21 20 0,21 1 0,1 0 15,-22 0-15,21 21 16,-21 21 0,0 0-16,0 0 15,0 1-15,0-1 0,0 0 0,0 0 16,0 0-16,0 0 0,0 22 15,0-22-15,0 0 0,0 0 0,0 0 16,21 22-16,-21-22 0,0 0 0</inkml:trace>
  <inkml:trace contextRef="#ctx0" brushRef="#br0" timeOffset="20139.96">8255 3916 0,'21'-21'15,"-42"42"-15,63-42 0,-42 0 0,21-1 0,-21 1 16,22 21-16,-22-21 0,0 0 0,0 0 16,0 0-16,0-1 0,0 1 0,0-21 15,0 21-15,-22 0 0,1-1 0,0 1 16,0 21-16,0-21 0,0 21 16,-1 0-16,1 0 0,0 0 15,0 0-15,-21 21 0,20 0 0,-20 1 16,21-1-16,0 0 0,-22 21 0,22 1 15,0-22-15,0 21 0,21 0 0,0-20 16,-21 20-16,21 0 0,0-21 16,0 22-16,0-22 0,0 0 0,21 0 15,-21 0-15,21 1 0,0-22 0,22 0 16,-22 0-16,0 0 0,21 0 0,-21 0 16,22-22-16,-22 1 0,21 21 0,-21-21 15,1-21-15,20 21 16,-21-1-16,0 1 0,0 0 0,1-21 15,-1 21-15,-21-1 0,0-20 0,0 21 16,0 0-16,0 0 0,0-22 0,0 22 16,0 0-16,0 0 0,0 42 31,0 0-15,0 0-16,0 0 0,-21 1 0,21-1 15,0 21-15,-22-21 0,22 0 0,0 22 16,0-22-16,0 21 0,0-21 0,0 1 15,0-1-15,0 21 0,22-21 16,-1 0-16,0-21 0,0 0 16,0 0-16,0 0 0,22 0 15,-1 0-15,-21 0 0,22-21 0,-1 21 16,-21-21-16,21 0 0,-20 0 0,20 0 16,-21-1-16,0-20 0,0 21 0,1 0 15,-1 0-15,-21-22 0,0 22 16,0 0-16,0 0 0,0-22 0,0 22 15,-21 21-15,-1-21 0,1 0 0,0 21 16,0 0-16,0 0 0,0 0 16,21 21-1,0 0-15,0 0 16,21 1-16,-21-1 0,21 0 0,0 0 16,-21 0-16,21 0 0,0 1 15,-21-1-15,0 0 0,22 0 0,-1 0 16,-21 0-16,21 1 0,-21-1 0,0 0 15,0 0-15,0 0 0,0 0 16,21 1-16,0-1 0,-21 0 16,21-21-16,1 0 0,-1 21 15,0-21-15,0 0 0,0 0 0,0 0 16,1 0-16,-1-21 0,21 0 0,-21 21 16,0-21-16,1-1 0,20 1 0,-21 0 15,0 0-15,0 0 16,-21-22-16,22 22 0,-1-21 0,-21 21 15,0-22-15,0 22 0,0-21 0,0 21 16,0 0-16,0-1 0,0 1 16,-21 21-16,-1 0 15,1 0-15,0 21 0,0-21 0,0 22 16,0-1-16,-1 0 0,1 0 16,0 21-16,0-20 0,0-1 0,0 21 15,-1-21-15,22 22 0,0-22 0,0 21 16,0-21-16,0 0 0,0 1 0,0-1 15,0 0-15,22-21 0,-1 21 16,0-21-16,0 0 0,0 0 16,0 0-16,1-21 0,-1 21 15,0-21-15,0 0 0,0-1 0,0 1 16,1 0-16,-1 0 0,0-21 0,-21 20 16,0-20-16,0 21 0,21 0 0,-21-22 15,0 22-15,0 0 0,0 0 0,0 0 16,0 42 15,0 0-31,0 0 0,0 0 16,0 1-16,-21-1 0,21 0 0,0 0 15,0 21-15,0-20 0,0-1 0,0 0 16,0 0-16,21-21 0,0 21 16,0 0-16,1-21 0,-1 0 0,0 0 15,0 0-15,0 0 0,0 0 16,1 0-16,20 0 0,-21-21 0,0 0 15,0 0-15,1 0 0,-1 21 0,0-21 16,0-1-16,0 1 0,-21 0 0,0 0 16,21 0-16,-21 0 0,0-1 0,22 22 15,-22-21-15,-22 42 32,1-21-32,21 22 0,0-1 0,-21 0 15,21 0-15,-21 0 16,21 0-16,0 1 0,0-1 0,0 0 15,0 0-15,21-21 32,0-21-32,0 0 15</inkml:trace>
  <inkml:trace contextRef="#ctx0" brushRef="#br0" timeOffset="20436.79">9991 3662 0,'0'0'0,"-22"0"0,1 0 0,0 0 16,0 0-16,0 0 0,0 0 0,-1 0 16,44 0 15,-1 0-15,0 0-16,0-21 0,0 21 0,0-21 15,1 21-15,-22-22 0,0 1 16,0 0-16,-22 0 15,1 21 1,0 0-16,0 0 16,0 0-16,0 21 0,21 0 15,0 0-15,0 1 16,0-1 0,21-21-16,0 0 0,0 0 15</inkml:trace>
  <inkml:trace contextRef="#ctx0" brushRef="#br0" timeOffset="20944.02">10372 3408 0,'0'-21'0,"0"42"0,0-63 16,-22 42-16,22-22 0,-21 22 0,0 0 16,0 0-16,0 0 15,21 22-15,0 20 16,-21-21-16,21 0 0,0 22 15,0-22-15,0 21 0,0-21 0,0 22 16,0-1-16,0-21 0,0 21 0,0 1 16,0-22-16,0 21 0,-22-21 0,22 1 15,0 20-15,0-21 0,-21 0 0,21 0 16,-21 1-16,21-1 16,0-42 15,0-1-31,0 1 0,0 0 15,0 0-15,0 0 0,0 0 0,21-1 16,0 1-16,1 0 0,-1 0 0,21 0 16,-21 0-16,0 21 0,22-22 15,-22 22-15,21 0 0,-21 0 16,1 0-16,20 0 0,-21 0 0,0 22 16,0-22-16,1 21 0,-1 0 0,-21 0 15,0 0-15,0 0 0,0 1 0,0-1 16,0 0-16,0 0 0,-21 0 0,-1 0 15,1 1-15,-21-1 0,21-21 0,-22 21 16,22 0-16,-21 0 0,21-21 16,-22 21-16,22-21 0,0 0 0,-21 0 15,21 0-15,-1 0 0,1 0 16,21-21-16,0 0 16,21 0-16,1 0 15,-1-22-15,0 22 0,0-21 0</inkml:trace>
  <inkml:trace contextRef="#ctx0" brushRef="#br0" timeOffset="21199.88">10943 3281 0,'0'0'16,"0"-21"-16,0 0 0,0-1 16,-21 44-1,21-1-15,0 0 0,-21 21 16,0-21-16,21 22 0,-22-1 15,22 0-15,0 1 0,-21-1 0,21 0 16,-21 1-16,21-1 0,-21 0 0,21-20 16,0 20-16,0-21 0,0 21 0,-21-20 15,21-1-15,0 0 0,0 0 0,0 0 16,0 0-16,21-21 16,0 0-16,0 0 0,0 0 15,1-21-15,20 0 0,-21 21 16</inkml:trace>
  <inkml:trace contextRef="#ctx0" brushRef="#br0" timeOffset="21536">11028 3768 0,'0'0'0,"21"0"47,0 0-47,0 0 0,0-21 15,1 21-15,-1 0 0,0 0 0,0-22 16,0 22-16,0 0 0,1-21 0,-1 21 15,-21-21-15,21 0 0,-21 0 16,0 0-16,0-1 16,-21 22-16,0 0 15,-1 0-15,1 0 0,0 0 0,0 0 16,-21 22-16,20-22 0,1 21 16,0 21-16,21-21 0,-21 0 0,0 22 0,21-22 15,-21 0-15,21 21 0,0-20 16,0-1-16,0 0 0,0 0 0,0 0 15,0 0-15,0 1 0,0-1 16,21-21-16,0 0 16,0 0-16,0 0 0,0 0 0,22 0 15,-1 0-15,0 0 0,1 0 0,-1-21 16,0-1-16,1 22 0</inkml:trace>
  <inkml:trace contextRef="#ctx0" brushRef="#br0" timeOffset="22067.99">11642 3662 0,'0'-21'15,"0"42"16,-22 0-15,22 0-16,0 0 0,-21 1 16,21-1-16,-21 0 0,21 21 0,-21-21 15,21 1-15,0-1 0,-21 0 0,21 0 16,-21 0-16,21 0 0,0 1 0,0-1 16,-22-21-16,22 21 0,0-42 31,0 0-31,0-1 15,0 1-15,0 0 0,0-21 16,0 21-16,22-1 0,-1 1 0,-21-21 16,21 21-16,0-22 0,21 22 0,-20 0 15,-1 0-15,0 0 0,21 0 0,-21 21 16,1 0-16,-1 0 16,21 0-16,-21 0 0,0 21 0,1-21 15,-1 21-15,0 21 0,0-21 0,0 1 16,-21-1-16,0 21 0,21-21 0,-21 22 15,0-22-15,0 0 0,0 0 0,0 21 16,0-20-16,0-1 0,-21-21 0,21 21 16,-21 0-16,0-21 0,21 21 15,0-42 17,21 0-32,0 0 15,22 21-15,-22-21 0</inkml:trace>
  <inkml:trace contextRef="#ctx0" brushRef="#br0" timeOffset="23180.8">12531 3747 0,'0'0'0,"0"-22"0,0 1 16,0 0-16,0 0 0,0 0 16,-22 21-16,22-21 0,-21-1 0,0 22 15,0 0-15,0 0 0,-22 0 0,22 0 16,0 0-16,0 22 0,-21-1 0,20 0 15,1 0-15,0 0 0,0 22 0,0-22 16,0 21-16,-1-21 0,22 22 16,0-22-16,0 21 0,0-21 15,0 0-15,0 1 0,0-1 0,0 0 0,22 0 16,-1-21-16,0 0 0,0 0 16,0 0-16,22 0 0,-22 0 0,0 0 15,0-21-15,21 21 0,-20-21 0,-1 0 16,0-1-16,0 1 0,0 0 0,0 0 15,1 0-15,-22 0 0,0-1 0,0-20 16,0 21-16,0 0 0,0 0 16,0-1-16,0 1 0,0 0 0,-22 42 31,22 0-15,0 1-16,-21-1 0,21 0 0,0 0 15,0 0-15,0 0 0,0 1 0,0-1 16,0 0-16,0 0 0,0 0 15,0 0-15,21 1 0,1-22 0,-22 21 16,21-21-16,0 0 0,0 0 0,0 0 16,0 0-16,1 0 0,-1 0 15,0 0-15,0-21 0,0 21 0,0-22 16,1 1-16,-1 0 0,0 0 16,-21 0-16,21 0 0,-21-1 0,21 1 0,-21 0 15,0 0-15,0 0 0,0 0 16,21-1-16,-21 1 15,0 42 1,0 1 0,0-1-16,0 0 0,-21 0 0,21 0 15,-21 0-15,21 1 0,0-1 0,0 0 16,-21 0-16,21 0 0,0 0 0,-21 1 16,21-1-16,0 0 0,0 0 15,-21-21 1,21-21 15,0 0-31,0 0 0,0-1 16,0 1-16,0-21 0,0 21 0,21 0 15,0-1-15,0 1 0,0-21 16,0 21-16,1 0 0,-1-1 0,21 1 16,-21 0-16,0 0 0,22 21 15,-22 0-15,0 0 0,0 0 0,0 0 16,1 0-16,-1 21 0,0 0 0,0 0 15,0 1-15,-21-1 0,0 0 0,0 0 16,0 0-16,0 0 0,0 1 0,0-1 16,0 0-16,-21 0 0,21 0 0,-21 0 15,0 1-15,0-22 0,21 21 16,-22-21-16,1 0 16,0 0-16,21-21 15,0-1 1,0 1-16,0 0 0,21 0 0,0 21 15,1-21-15,20-22 0,-21 22 0,0 0 16,22 0-16,-22 0 0,21 0 0,-21-1 16,22 1-16,-22 21 0,0 0 15,21-21-15,-21 21 0,1 0 0,-1 0 16,-21 21-16,21 0 0,-21 1 16,0-1-16,0 0 0,0 0 0,0 0 15,0 0-15,0 1 0,0-1 0,0 0 16,-21 0-16,0 0 0,21 0 15,0 1-15,-22-1 0,1-21 32,42-21-1,1 21-31,-22-22 0,21 1 0,0 0 16,0 21-16,0-21 0,0 0 0</inkml:trace>
  <inkml:trace contextRef="#ctx0" brushRef="#br0" timeOffset="23532.6">13779 3810 0,'0'0'0,"22"0"16,-1 0 15,0 0-31,0 0 16,0 0-16,0 0 0,1-21 16,-1 21-16,0 0 0,0-21 15,0 21-15,0-21 0,-21-1 16,22 1-16,-1 0 0,-21 0 15,0 0-15,0 0 16,-21 21 0,-1 0-16,1 0 0,0 21 15,0 0-15,0 0 0,0 0 0,21 0 16,-22 1-16,1-1 0,0 0 0,21 0 16,0 21-16,0-20 0,-21-1 15,21 0-15,0 0 0,0 0 16,0 0-16,0 1 15,21-22-15,0 0 0,0 0 16,1 0-16,-1 0 0,0 0 16,21 0-16,-21 0 0,1-22 0,-1 1 15,21 21-15,-21-21 0,0 0 0,22 0 16,-1 0-16</inkml:trace>
  <inkml:trace contextRef="#ctx0" brushRef="#br0" timeOffset="23820.43">14944 3683 0,'0'0'0,"21"0"46,0 0-46,0 0 0,0 0 16,0 0-16,1 0 16,-1 0-1,0 0-15,-42 0 47,0 0-47,-1 0 0</inkml:trace>
  <inkml:trace contextRef="#ctx0" brushRef="#br0" timeOffset="24008.96">14859 3789 0,'0'0'0,"0"21"0,0 0 15,21-21 17,0 0-32,0 0 0,1 0 15,-1 0 1,0 0-16,0 0 15,-21-21 17</inkml:trace>
  <inkml:trace contextRef="#ctx0" brushRef="#br0" timeOffset="24792.54">16129 3535 0,'0'0'0,"0"-21"16,0 0-16,0 42 31,0 0-15,0 0-16,-21 0 0,21 0 0,0 1 15,-21-1-15,-1 21 0,22-21 0,-21 0 16,21 1-16,0-1 0,-21 0 0,0 0 16,21 0-16,-21 0 0,21 1 15,-21-22-15,-1 0 16,22-22 15,0 1-31,0 0 0,0 0 16,0 0-16,0-22 0,0 22 15,22 0-15,-1-21 0,0 21 0,21-22 16,-21 22-16,22-21 0,-22 21 16,21-1-16,1 1 0,-1 0 0,0 21 15,1 0-15,-1 0 0,-21 0 0,21 0 16,1 21-16,-22 0 0,0 1 0,0 20 16,0-21-16,-21 21 0,0-20 0,0 20 15,0-21-15,0 0 0,0 22 16,-21-22-16,0 0 0,0 0 0,0 0 15,21 0-15,-21-21 0,21 22 0,-22-22 16,22 21-16,0-42 31,0-1-15,22 1-16,-1 21 0,0-21 16</inkml:trace>
  <inkml:trace contextRef="#ctx0" brushRef="#br0" timeOffset="25168.33">16806 3620 0,'21'0'15,"1"0"-15,-1 0 0,0 0 16,0 0-16,0-22 0,0 22 16,1-21-16,-1 21 0,0-21 15,0 21-15,0-21 0,0 21 16,1-21-16,-1 21 0,0-21 0,-21-1 15,0 1-15,0 0 0,0 0 16,-21 21 0,0 0-16,-1 0 0,-20 0 15,21 0-15,0 21 0,0 0 16,-22 22-16,22-22 0,0 0 0,0 21 16,0-21-16,-1 1 0,1 20 0,0-21 15,21 0-15,-21 0 0,21 1 16,0-1-16,0 0 0,0 0 15,21 0-15,0-21 16,0 0-16,22 0 0,-22 0 0,0 0 16,0 0-16,0 0 0,22 0 15,-22 0-15,0 0 0,21 0 0,1 0 16,-22-21-16,21 0 0,1 21 0,-1-21 16</inkml:trace>
  <inkml:trace contextRef="#ctx0" brushRef="#br0" timeOffset="25714.03">17611 3514 0,'0'0'0,"0"-21"0,21-1 16,-21 1-16,0 42 16,0 1-1,0-1-15,-21 0 0,21 0 16,-22 0-16,22 0 0,0 1 0,-21-1 16,0 0-16,21 0 0,-21 0 15,21 0-15,-21 1 0,21-1 0,0 0 16,21-21 15,0 0-31,0-21 0,0 21 16,-21-21-16,22-1 0,-1 1 15,0 21-15,0-21 0,0 0 0,0 0 16,-21 0-16,22 21 0,-1-22 0,0 22 16,-21-21-16,0 42 31,0 1-31,0-1 15,0 0-15,0 0 0,0 0 16,0 0-16,0 1 0,0-1 16,0 0-16,21 0 0,0 0 15,0-21-15,1 0 0,-1 0 16,21 0-16,-21 0 0,0 0 0,22 0 16,-1 0-16,-21 0 0,22 0 0,-1-21 15,0 0-15,1 21 0,-22-21 0,21 0 16,-21-1-16,22 1 0,-43-21 15,21 21-15,-21-22 0,0 22 16,0-21-16,0 0 0,0 20 0,-21-20 16,-1 21-16,1 0 0,0 0 0,0-1 15,-21 22-15,20 0 0,1 0 0,0 0 16,-21 0-16,21 0 0,-1 0 16,1 0-16,0 22 0,21-1 15,0 0-15,0 0 16</inkml:trace>
  <inkml:trace contextRef="#ctx0" brushRef="#br0" timeOffset="26108.63">18775 2942 0,'0'-21'15,"0"42"17,21 0-32,0 1 0,-21-1 0,21 21 15,0 0-15,1 1 0,-22-1 0,0 0 16,21 22-16,0-22 0,-21 1 15,0-1-15,0 0 0,0 1 0,0-1 16,0 0-16,0-21 0,0 22 0,0-22 16,0 0-16,0 0 0,0 0 15,0-42 17,21 0-17,0 21-15,0-21 0,1 0 16,-1-22-16,0 22 0,21 0 0,-21-21 15,22-1-15,-1 1 0,-21-21 0,22 20 16,-1-20-16</inkml:trace>
  <inkml:trace contextRef="#ctx0" brushRef="#br0" timeOffset="26321.51">19558 2942 0,'0'0'0,"0"-21"0,0 0 0,0 0 16,0 0-16,-21 21 16,0 21-16,-22 0 0,22 0 15,-21 21-15,21 1 0,-1-1 0,-20 0 16,21 1-16,0-1 0,-22 22 0,22-22 15,0 0-15,0 1 0,0-1 0,0 0 16,-1 1-16,1-1 0,0-21 0,21 0 16,0 22-16,-21-22 15,21 0-15,0 0 0,21-21 32,0 0-32,22 0 0,-22 0 0,21 0 15,-21-21-15,22 21 0,-1-21 0</inkml:trace>
  <inkml:trace contextRef="#ctx0" brushRef="#br0" timeOffset="27677.28">20045 3429 0,'0'0'0,"21"-21"16,0 0-16,-21-43 16,0 43-16,0 0 0,-21 21 15,0 0-15,0 0 16,-1 0-16,1 0 0,-21 0 0,21 0 15,-22 21-15,22 0 0,-21 0 0,21 1 16,-22-1-16,22 21 0,-21-21 0,21 0 16,0 22-16,-1-22 0,1 0 0,0 0 15,21 22-15,0-22 16,0 0-16,0 0 0,21-21 16,0 21-16,1-21 0,-1 0 15,21 0-15,-21 0 0,0 0 0,1 0 16,20-21-16,-21 0 0,0 21 0,22-21 0,-22 0 15,0-1-15,0 1 0,0 0 16,0-21-16,1 21 0,-22-22 16,0 22-16,21-21 0,-21 21 0,0-22 15,0 22-15,0 0 0,0 0 0,-21 42 32,21 0-32,-22 0 0,22 0 15,0 22-15,-21-22 0,21 0 16,-21 21-16,21-20 0,0-1 0,0 21 15,0-21-15,0 0 0,0 1 0,0-1 16,21 0-16,0-21 0,1 21 0,-1-21 16,0 0-16,0 0 0,0 0 15,22 0-15,-22 0 0,0 0 0,21 0 16,-21 0-16,1 0 0,20-21 16,-21 0-16,21 0 0,1-1 0,-22 1 15,21-21-15,-21 21 0,1-22 0,20 1 16,-21-21-16,21 20 0,-20-20 0,-1-1 15,0 1-15,0-1 0,0 1 16,0 20-16,1-20 0,-22-1 0,0 22 16,0 0-16,0 21 0,0-1 0,0 1 15,-22 21-15,1 0 0,0 21 16,0 1-16,0 20 0,0-21 16,-22 21-16,22 1 0,0-1 15,0 22-15,0-22 0,-1 0 0,1 22 16,21-22-16,0 22 0,-21-22 0,21 0 15,0 1-15,0 20 0,0-42 0,0 22 16,0-1-16,21-21 0,0 21 0,1-20 16,-1-1-16,0-21 0,0 21 15,21 0-15,-20-21 0,-1 0 0,21 0 16,-21 0-16,0 0 0,22 0 0,-22-21 16,0 0-16,0 21 0,0-21 0,22-1 15,-22-20-15,0 21 0,0 0 0,-21-22 16,21 1-16,1 21 15,-22-21-15,21 20 0,-21-20 0,0 21 16,0 0-16,0 42 31,0 0-31,-21 0 0,21 22 16,-22-22-16,22 0 0,-21 0 16,21 0-16,0 0 0,0 1 0,0-1 15,0 0-15,0 0 0,21 0 16,1 0-16,-1-21 0,0 0 15,0 0-15,0 0 0,0 0 0,1 0 16,-1 0-16,0-21 0,0 21 16,0-21-16,0 0 0,1 21 15,-22-21-15,21 0 0,0-22 0,0 22 16,-21 0-16,0 0 0,21 0 0,-21-1 16,21 1-16,-21 0 0,0 0 0,0 42 31,-21 0-16,21 0-15,-21 1 0,21-1 16,-21 21-16,21-21 0,0 0 0,0 1 16,0-1-16,0 0 0,0 0 0,0 0 15,0 0-15,21 1 16,0-22-16,0 0 0,22 21 16,-22-21-16,21 0 0,-21 0 15,22 0-15,-1 0 0,0 0 0,-20-21 16,20 21-16,0-22 0,1 1 0,-22 0 15,0 0-15,0 0 0,21 0 0,-42-22 16,22 22-16,-22-21 0,21-1 16,-21 22-16,0 0 0,0 0 0,0 0 15,0 0-15,-21-1 0,-1 22 0,1 0 16,0 0-16,0 22 0,0-1 0,-22 0 16,22 0-16,0 21 0,21-20 15,-21 20-15,0-21 0,21 0 16,0 22-16,0-22 0,0 0 0,0 0 0,0 0 15,21 0-15,0 1 0,0-1 16,0-21-16,1 0 0,-1 21 0,21-21 16,0 0-16,-20 0 0,20 0 0,0 0 15,-21 0-15,22 0 0,-1-21 16,-21 21-16,22-21 0,-22 21 0,0-22 16,0 1-16,0 0 0</inkml:trace>
  <inkml:trace contextRef="#ctx0" brushRef="#br1" timeOffset="34236.86">3238 5440 0,'-21'0'16,"0"-21"-16,0 21 15,0 0-15,21 21 16,-21 0-16,21 0 15,-22 0-15,22 1 0,0-1 16,0 0-16,0 0 0,0 0 0,0 0 16,22-21-16,-1 22 0,0-22 15,0 21-15,21-21 0,-20 0 16,20 0-16,0 0 0,1 0 0,-22-21 16,21-1-16,0 22 0,1-21 15,-22 0-15,21 0 0,-21 0 0,1 21 16,-1-21-16,-21-1 0,0 1 0,0 0 15,0 0-15,0 0 0,-21 0 16,-1 21-16,1 0 16,-21-22-16,21 22 0,-22 0 0,22 0 15,-21 0-15,21 22 0,-22-1 0,1-21 16,0 21-16,-1 21 0,22-21 16,-21 1-16,21 20 0,0-21 15,-1 21-15,1-20 0,21 20 0,0-21 16,0 0-16,0 22 0,0-22 15,21 0-15,1 0 0,20 0 16,-21-21-16,21 0 0,-20 21 0,20-21 16,0 0-16,-21 0 0,22 0 0,-22 0 15,0 0-15,0 0 0,0 0 16,-42 0 15,0 0-31,-21 0 16,21 0-16,-22 22 0,22-22 15,-21 21-15,-1 0 0,22 0 0,-21 0 16,21 0-16,0 1 0,-22-1 0,22 21 16,21-21-16,0 0 0,-21-21 15,21 22-15,0-1 0,0 0 0,0 0 16,21 0-16,0-21 0,0 0 16,1 21-16,-1-21 0,0 0 15,0 0-15,21 0 0,-20 0 0,20 0 16,-21 0-16,21 0 0,1 0 0,-1-21 15,0 21-15,1-21 0,-1 0 0,0 21 16,22-21-16</inkml:trace>
  <inkml:trace contextRef="#ctx0" brushRef="#br1" timeOffset="34880.04">4212 5842 0,'0'-21'0,"0"42"0,0-63 0,0 21 16,0-1-16,-21 22 15,0 0-15,0 0 0,-1 0 0,1 0 16,0 0-16,0 22 0,0-22 16,0 21-16,-1 0 0,1 0 15,0 21-15,21-20 0,0-1 0,-21 0 16,21 0-16,0 21 0,0-20 0,0-1 16,0 0-16,0 0 0,0 0 15,21-21-15,0 0 16,0 0-16,1 0 0,-1 0 0,0 0 15,0 0-15,0 0 0,0 0 0,22-21 16,-22 0-16,0 21 0,0-21 0,0 0 16,1 21-16,-1-22 0,-21 1 15,0 0-15,21 21 0,-21-21 0,0 0 16,21 0-16,-21-1 0,0 1 16,-21 21 15,21 21-31,0 1 15,0-1-15,-21 0 0,21 0 0,0 0 16,0 22-16,0-22 0,0 21 16,0 0-16,0-20 0,0 20 0,0 21 15,0-20-15,0 20 0,0 1 16,0-1-16,0 1 0,0-1 0,0 22 16,0-22-16,0 1 0,0-1 0,21-20 15,-21 20-15,21 1 0,-21-22 0,0 22 16,0-22-16,0 0 0,0 1 0,0-22 15,0 0-15,0 0 0,-21 0 0,0-21 16,0 0-16,-1 0 16,1 0-16,0 0 0,0 0 0,0-21 15,0 0-15,-22 0 0,22 21 16,-21-21-16,21-1 0,-1 1 0,-20 0 16,21 0-16,0 0 0,-22 0 0,22-1 15,0 1-15,21 0 0,-21 0 0,21 0 16,0 0-16,0-1 15,0 1-15,0 0 0,0 0 0,21 0 16,-21-22-16,21 22 0,0-21 0,1 21 16,-1-22-16,0 22 0</inkml:trace>
  <inkml:trace contextRef="#ctx0" brushRef="#br1" timeOffset="35173.87">5038 5842 0,'0'0'16,"0"-21"-16,-22 21 46,1 0-30,21 21 0,0 0-1,0 0-15,0 1 16,0-1-16,0 0 16</inkml:trace>
  <inkml:trace contextRef="#ctx0" brushRef="#br1" timeOffset="35391.75">4995 6223 0,'0'21'32</inkml:trace>
  <inkml:trace contextRef="#ctx0" brushRef="#br1" timeOffset="36648.01">8509 5609 0,'0'0'0,"0"-42"15,0 21 1,0 0 0,0 42-1,0 0-15,0 0 16,0 0-16,0 22 0,0-22 16,0 21-16,0-21 0,0 22 0,0-22 15,0 0-15,0 21 0,0-21 16,0 1-16,-21-1 0,21 0 0,0 0 15,0 0-15,0-42 47,0 0-47</inkml:trace>
  <inkml:trace contextRef="#ctx0" brushRef="#br1" timeOffset="36976.35">8615 5376 0,'-43'0'15,"65"0"32,-1 0-47,0 0 0,0-21 16,0 21-16,-21-21 0,21 21 0,-21-21 15,0 0-15,0 0 16,-21 21-16,21-22 0,-42 22 16,21 0-16,0 0 0,-1 0 15,1 0-15,0 0 0,0 22 0,0-1 16,0-21-16,21 21 0,0 0 0,0 0 16,0 0-16,0 1 15,0-1-15,0 0 0,21-21 0,0 21 16,0 0-16,0-21 0,0 21 0,22-21 15,-22 0-15,21 0 0</inkml:trace>
  <inkml:trace contextRef="#ctx0" brushRef="#br1" timeOffset="37464.65">9144 5546 0,'-21'0'0,"0"0"31,21 21-31,0 0 16,0 0-16,0 0 0,0 1 15,0-1-15,0 0 0,0 0 0,0 0 16,0 0-16,0 1 0,0 20 0,0-21 16,-22-21-16,22 21 0,0 0 15,-21 1-15,21-1 0,0 0 16,-21-21-1,21-21 1,0 0 0,0-1-16,0 1 0,0 0 15,0 0-15,21 0 0,0-22 16,1 22-16,-1-21 0,0 0 0,0 20 16,0-20-16,22 21 0,-22-21 0,0 20 15,21 22-15,-21-21 0,1 21 0,-1 0 16,0 0-16,0 0 0,0 21 0,0 1 15,-21-1-15,0 0 0,22 21 16,-22-21-16,0 22 0,0-22 0,0 21 16,0-21-16,0 1 0,0 20 0,-22-21 15,1 0-15,21 0 0,0 1 0,-21-1 16,21 0-16,-21-21 16,42-21 15,0 0-16</inkml:trace>
  <inkml:trace contextRef="#ctx0" brushRef="#br1" timeOffset="37752.48">10054 5249 0,'-21'0'31,"21"22"-31,-21-22 0,21 21 16,-21 0-16,21 0 0,-22 21 0,22-20 16,0-1-16,0 21 0,-21 0 0,0 1 15,21-22-15,-21 21 0,21 1 0,0-1 16,0-21-16,-21 21 0,21 1 0,0-22 16,0 0-16,0 0 0,0 0 15,0 1-15,0-1 0,0 0 0,0 0 16,21-21-16,0 0 15,0 0-15,0 0 0,-21-21 16,22 0-16,-1 0 0,0 21 0,0-22 16,-21 1-16</inkml:trace>
  <inkml:trace contextRef="#ctx0" brushRef="#br1" timeOffset="37979.99">9885 5588 0,'0'0'0,"-21"0"16,42 0 0,0 0-16,0 0 15,0 0-15,0 0 0,1 0 0,-1 0 16,21-21-16,-21 21 0,0 0 16,1 0-16,-1 0 0,0 0 31,-21-21-31,21 21 15,-21-21-15</inkml:trace>
  <inkml:trace contextRef="#ctx0" brushRef="#br1" timeOffset="38628.62">11557 5567 0,'21'0'16,"-21"-21"0,21 21-16,-21-21 0,0-1 15,0 1-15,21 21 0,-21-21 16,0 0-16,0 0 0,0 0 0,0-1 15,0 1-15,0 0 0,0 0 16,-21 0-16,0 0 0,0 21 16,0 0-16,0 0 0,-1 0 0,1 0 15,0 0-15,-21 0 0,-1 0 16,22 21-16,-21 0 0,21 21 0,-22-21 16,22 22-16,-21-22 0,21 21 0,0 1 15,21-22-15,0 21 0,0 0 0,0-20 16,0-1-16,0 21 0,0-21 0,21-21 15,0 21-15,0 1 0,0-22 0,22 0 16,-22 0-16,0 0 0,21 0 16,-21 0-16,22-22 0,-1 1 0,-21 21 15,22-21-15,-22 0 0,21 0 0,-21-22 16,0 22-16,1 0 0,-1 0 16,0-21-16,-21 20 0,0 1 0,21-21 15,-21 21-15,0 0 0,0-1 0,0 1 16,0 0-16,0 0 0,0 42 31,0 0-31,-21 0 0,21 1 16,0-1-16,0 0 0,0 21 0,0-21 15,0 22-15,0-22 0,0 21 0,0-21 16,0 1-16,0-1 0,0 21 0,0-21 16,21-21-16,0 21 0,0 1 0,1-22 15,-1 0-15,0 0 0,0 0 16,0 0-16,0 0 0,1 0 15,20 0-15,-21-22 0,21 22 0,-20-21 16,-1 21-16,21-21 0,-21 0 0,22 0 16,-1 0-16,0-1 0</inkml:trace>
  <inkml:trace contextRef="#ctx0" brushRef="#br1" timeOffset="38920.46">13144 5334 0,'0'0'0,"-21"0"0,0 0 0,42 0 32,0 0-32,1 0 15,-1 0-15,0 0 0,0 0 16,0 0-16,0 0 0,1 0 0,-1 0 15,0 0-15,0 0 0,0 0 16,0 0-16,1 0 16,-1 0-16,-42 0 31,-22 0-31,22 21 16</inkml:trace>
  <inkml:trace contextRef="#ctx0" brushRef="#br1" timeOffset="39140.33">13060 5503 0,'0'0'0,"-21"22"0,21-1 16,-22-21-16,44 0 31,-1 0-31,0 0 16,0 0-16,0 0 0,0 0 15,1 0-15,-1 0 0,0 0 16,0 0-16,0 0 15,0 0-15,1 0 16,-1 0-16,0 0 0,-21-21 16,21 21-16,-21-22 0,21 22 0,0 0 15</inkml:trace>
  <inkml:trace contextRef="#ctx0" brushRef="#br1" timeOffset="39521.01">14499 5186 0,'0'-21'0,"0"-43"16,-21 64 15,21 21-31,0 1 16,0-1-16,0 0 0,-21 0 0,21 21 15,-21-20-15,-1 20 0,22-21 0,0 21 16,-21-20-16,21 20 0,-21-21 16,21 0-16,0 22 0,0-22 0,0 0 15,-21 0-15,21 0 0,0 0 16,0 1-16,21-22 31,0 0-15,0-22-16,1 22 0,-1-21 15,0 0-15</inkml:trace>
  <inkml:trace contextRef="#ctx0" brushRef="#br1" timeOffset="40049.73">15071 5186 0,'0'0'16,"0"-21"-16,0 0 0,-22 21 31,1 0-15,0 0-16,21 21 0,-21 0 0,0 0 15,0 0-15,-1 0 0,22 1 0,-21 20 16,0-21-16,21 0 0,0 22 15,0-22-15,0 0 0,0 0 0,0 21 16,0-20-16,0-1 0,0 0 0,0 0 16,0 0-16,0 0 0,21-21 15,0 22-15,1-1 0,-1-21 0,0 0 16,0 0-16,0 0 0,22 0 0,-1 0 16,-21 0-16,21 0 0,-20 0 0,20 0 15,0-21-15,-21 21 0,1-22 16,20 1-16,-21 21 0,0-21 0,0 0 15,1 0-15,-22-22 0,0 22 0,21 0 16,-21-21-16,0-1 0,0 22 0,0-21 16,0 0-16,0 20 0,0-20 0,0 0 15,-21 21-15,-1-1 0,22 1 0,-21 21 16,0 0-16,0 0 16,-21 0-16,20 0 0,1 21 0,-21 1 15,21-1-15,-22 0 0,22 0 0,-21 0 16,21 0-16,0 1 0,-22-1 0,22 0 15,0 0-15,21 0 0,-21 0 0,21 1 16,-21-22-16,21 21 0,0 0 16,-22-21 15,22-21-15,-21 21-16</inkml:trace>
  <inkml:trace contextRef="#ctx0" brushRef="#br1" timeOffset="42752.64">11536 7027 0,'21'0'16,"0"0"-16,0 0 0,0 0 16,1 0-16,-1-21 15,0 0-15,0 0 16,-21 0-16,0 0 16,0-1-16,0 1 0,0 0 15,0 0-15,0 0 0,0 0 16,-21 21-16,0-22 0,0 22 15,-1 0-15,1-21 0,0 21 0,-21 0 16,21 0-16,-1 0 0,-20 0 0,21 21 16,-21-21-16,20 22 0,1-1 0,-21 21 15,21-21-15,0 0 0,-1 1 0,1 20 16,0-21-16,0 21 0,21-20 0,0 20 16,0-21-16,0 21 0,0 1 0,0-22 15,0 0-15,0 21 16,0-20-16,21-22 0,0 21 0,0 0 15,1-21-15,-1 0 0,0 0 0,0 0 16,0 0-16,22 0 0,-22 0 0,21 0 16,-21-21-16,0 0 0,22 21 0,-22-22 15,0 1-15,0 0 0,22-21 0,-22 21 16,0-1-16,0-20 0,-21 21 0,21-21 16,0 20-16,-21 1 0,0-21 0,0 21 15,0 0-15,22-1 0,-22 1 0,0 0 16,0 42 15,0 0-31,0 1 16,0 20-16,0-21 0,0 0 0,0 22 15,0-22-15,0 21 0,-22-21 0,22 22 16,0-22-16,0 0 0,0 21 0,0-21 16,0 1-16,0-1 0,0 0 0,22 0 15,-22 0-15,21-21 0,0 21 0,0-21 16,0 0-16,0 0 15,1 0-15,-1 0 0,0 0 0,0-21 16,0 0-16,0 21 0,1-21 0,20 0 16,-21 21-16</inkml:trace>
  <inkml:trace contextRef="#ctx0" brushRef="#br1" timeOffset="43082.52">12975 7006 0,'0'0'0,"-21"0"0,42 0 78,0 0-78,0 0 0,1 0 16,-1 0 15,0 0-31,0 0 31</inkml:trace>
  <inkml:trace contextRef="#ctx0" brushRef="#br1" timeOffset="43279.79">12933 7176 0,'-21'21'15,"42"-21"32,0 0-31,0 0-1,0 0-15,0 0 16</inkml:trace>
  <inkml:trace contextRef="#ctx0" brushRef="#br1" timeOffset="43896.43">16489 5165 0,'0'-21'31,"0"42"47,0 0-78,0 0 16,0 0-16,0 0 15,0 1-15</inkml:trace>
  <inkml:trace contextRef="#ctx0" brushRef="#br1" timeOffset="44121.3">16573 5546 0,'0'0'0,"0"21"16,22 0-1,-22 0 1,21-21-16,-21 21 0,0 1 16,0-1-16,0 0 15,0 0-15,0 0 0,-21-21 16,-1 21-16,1 1 0,-21-1 0,21-21 15,0 21-15,-1 0 0,-20-21 16,21 21-16,-21-21 0,20 21 0,-20-21 16</inkml:trace>
  <inkml:trace contextRef="#ctx0" brushRef="#br1" timeOffset="45092.55">14224 6816 0,'-21'0'16,"21"-21"-1,0-1 17,0 1-17,0 0 1,0 0-16,0 42 47,0 21-47,0-20 15,0-1-15,0 0 0,0 21 0,0-21 16,0 22-16,0-22 0,-21 21 0,21-21 16,0 1-16,0 20 0,-22-21 0,22 0 15,0 22-15,0-22 0,-21 0 0,21 0 16,-21 0-16,21 0 0,-21 1 16,42-44 15,0 22-31,0-21 0,1 0 15</inkml:trace>
  <inkml:trace contextRef="#ctx0" brushRef="#br1" timeOffset="45504.31">14732 6773 0,'0'22'31,"0"-1"-31,-21 0 15,0 0-15,21 0 0,-22 22 0,22-22 16,0 0-16,-21 0 0,21 21 0,-21-20 16,21-1-16,0 0 0,0 0 0,0 21 15,0-20-15,0-1 0,0 0 16,0 0-16,0 0 0,21-21 16,0 0-16,1 0 15,-1 0-15,0 0 0,0-21 16,0 21-16,0-21 0,1 21 0,-1-21 15,0 0-15,0-1 0,0 1 0,0 0 16,1 0-16,-22 0 0,21 0 0,-21-22 16,0 22-16,0 0 0,0 0 0,0-22 15,0 22-15,0 0 0,0 0 16,-21 0-16,-1 21 0,1-21 0,0 21 16,0 0-16,0 0 15,0 0-15,-1 0 0,1 0 0,0 21 16,0-21-16,0 21 0,0 0 0,21 0 15,0 0-15,0 1 16,0-1-16,21-21 16,0 0-16,0 0 0</inkml:trace>
  <inkml:trace contextRef="#ctx0" brushRef="#br1" timeOffset="45928.07">15621 6816 0,'-42'-43'16,"20"43"-16,1 0 0,0 0 15,0 0-15,0 0 0,0 22 16,-1-1-16,22 0 0,-21 0 0,0 0 16,0 0-16,0 22 0,0-22 15,-1 0-15,1 21 0,0-20 0,0 20 16,21-21-16,0 0 0,0 0 0,0 1 15,0-1-15,0 0 0,0 0 0,21 0 16,0-21-16,0 0 16,1 0-16,-1 0 0,0 0 0,0 0 15,0 0-15,0-21 0,1 0 16,-1 21-16,21-21 0,-21 0 0,0-1 16,1 1-16,-1 0 0,0 0 0,0 0 15,-21 0-15,0-1 0,21 1 0,-21 0 16,0 0-16,0 0 0,0 0 0,-21-1 15,0 1-15,0 21 16,0 0-16,-1 0 0,1 0 0,-21 0 16,21 0-16,0 0 0,-1 0 0,1 0 15,21 21-15,-21 1 0,21-1 32,21-21-32</inkml:trace>
  <inkml:trace contextRef="#ctx0" brushRef="#br1" timeOffset="46371.81">16235 6858 0,'0'0'0,"-21"0"16,-1 0-1,1 0-15,0 0 16,0 21-16,0 0 0,21 1 0,-21-1 15,-1 0-15,1 0 0,21 0 16,0 0-16,-21 1 0,0-1 0,21 0 16,0 0-16,0 0 0,0 0 15,0 1-15,0-1 0,0 0 16,21-21-16,0 0 0,0 0 0,1 0 16,-1 0-16,0 0 0,0 0 0,0 0 15,22 0-15,-22-21 0,0 21 0,0-21 16,0-1-16,0 22 0,1-21 0,20 0 15,-42 0-15,21 21 0,0-21 0,-21 0 16,21-1-16,-21 1 0,0 0 0,0 0 16,0 0-16,0 0 0,0-1 15,-21 22-15,0-21 0,0 21 16,0 0-16,0 0 0,-1 0 16,1 0-16,0 0 0,0 21 0,0-21 15,0 22-15,-1-22 0,1 0 16,21 21-16,-21-21 0,21 21 15,21-21 1,0 0 0</inkml:trace>
  <inkml:trace contextRef="#ctx0" brushRef="#br1" timeOffset="46656.17">17103 6964 0,'-22'0'16,"22"-21"-16,-21 21 15,0 0 1,21 21 62,0 0-62,0 0-1,0 0-15,0 1 16</inkml:trace>
  <inkml:trace contextRef="#ctx0" brushRef="#br1" timeOffset="46902.04">17081 7387 0,'0'0'0,"0"21"31,0 1-15,0-1-16,0 0 15,0 0-15,-21 0 0,21 0 16,-21-21-16,0 22 0,0-1 0,0 0 15,-1 0-15,1 0 0,-21-21 0,0 21 16,20 1-16,-20-1 0,0-21 16,21 21-16,-22 0 0,1-21 0,21 0 0,-22 0 15,22 21-15,0-21 0,-21 0 0</inkml:trace>
  <inkml:trace contextRef="#ctx0" brushRef="#br0" timeOffset="79491.58">1397 8636 0,'0'0'15,"0"-21"-15,21 21 0,-21-21 0,21 21 16,0-21-16,-21-1 0,0 1 15,22 21-15,-22-21 0,0 0 16,0 0-16,0 0 16,0-1-16,-22 1 15,1 21-15,0 0 16,0 0-16,0 0 0,0 0 0,-22 0 16,22 21-16,-21 1 0,21-1 15,-22 0-15,22 0 0,-21 0 0,21 0 16,-1 22-16,-20-1 0,21-21 15,0 43-15,0-22 0,-1 0 0,1 1 16,21 20-16,-21-20 0,21 20 0,-21-21 16,21 1-16,0-1 0,0 0 15,0-20-15,0 20 0,0 0 0,21-21 16,0 1-16,0-1 0,1 0 16,-1 0-16,0-21 0,21 21 15,-21-21-15,22 0 0,-1 0 0,-21 0 16,22 0-16,-1 0 0,-21 0 15,21-21-15,-20 0 0,20 21 0,-21-21 16,21 0-16,-20-1 0,20-20 0</inkml:trace>
  <inkml:trace contextRef="#ctx0" brushRef="#br0" timeOffset="79908.34">1757 8954 0,'0'0'0,"0"-43"0,0 22 0,0 0 0,0 0 15,0 0-15,0-1 0,-21 22 31,-1 22-31,1-1 0,21 0 16,-21 0-16,0 0 0,0 22 16,21-22-16,0 21 0,0 0 0,-21-20 15,21 20-15,0-21 0,0 21 0,0-20 16,0-1-16,0 0 0,0 0 16,0 0-16,21 0 0,0-21 0,0 0 15,0 0-15,0 0 0,1 0 0,20 0 16,0 0-16,-21 0 0,22-21 15,-1 0-15,-21 0 0,22 0 0,-22 0 16,0-22-16,0 22 0,0-21 0,-21 21 16,0-22-16,0 22 0,0-21 15,0 21-15,-21-22 0,0 22 16,21 0-16,-21 0 0,0 0 0,-22 21 16,22 0-16,0 0 0,0 0 15,0 0-15,-1 0 0,1 21 0,0 0 16,0 0-16,0 0 0,21 0 15,0 1-15,-21-1 0,21 0 0,0 0 16,0 0-16,0 0 0,0 1 0,21-1 16,0-21-16,0 0 0,0 0 15,22 0-15,-22 0 0,21 0 0,0 0 16,1 0-16</inkml:trace>
  <inkml:trace contextRef="#ctx0" brushRef="#br0" timeOffset="80220.16">2455 8848 0,'0'-21'15,"0"42"-15,0-64 0,21 22 0,-21 0 16,0 0-16,-21 21 16,0 0 15,21 21-31,-21 21 0,21-20 0,0-1 16,0 21-16,0 0 0,-21 1 0,21-22 15,0 21-15,0 22 0,0-22 16,0 0-16,0 1 0,0-1 0,-21 22 15,21-22-15,-22 21 0,22 1 16,-21-22-16,0 22 0,0-1 16,21-20-16,-21 20 0,0-21 0,21 1 15,0-1-15,-22 0 0,22-20 0,-21-1 16,21 21-16,0-21 0,0 0 16,0-42-1,0 0 1,0-21-16,21 21 0,-21-22 0,0 22 15,22-21-15</inkml:trace>
  <inkml:trace contextRef="#ctx0" brushRef="#br0" timeOffset="80532.99">2307 9144 0,'0'-42'0,"0"84"0,-21-105 0,21 41 15,0-20-15,0 21 0,0 0 16,21 0-16,0-22 0,22 22 0,-22 0 15,0 0-15,21 21 0,1-21 0,-22 21 16,21 0-16,0 0 0,-20 0 16,20 0-16,0 21 0,-21 0 0,1 0 15,-1 0-15,0 0 0,-21 1 0,0 20 16,0-21-16,0 0 0,0 22 0,-21-22 16,0 0-16,-1 0 0,-20 0 15,21 0-15,0 1 0,-22-1 16,22 0-16,0 0 0,0-21 0,0 21 15,0-21 1,42 0 0,-21-21-1,21 0-15,0 21 0,21-21 0,-20 0 16</inkml:trace>
  <inkml:trace contextRef="#ctx0" brushRef="#br0" timeOffset="81184.13">3111 8890 0,'0'0'0,"0"21"47,-21 0-47,0 1 16,21-1-16,0 0 0,0 0 16,-21 0-16,21 0 0,0 1 0,0-1 15,0 0-15,0 0 0,0 0 16,0 0-16,21-21 15,0 0-15,0 0 16,1 0-16,-1 0 0,0 0 0,0 0 16,0-21-16,22 21 0,-22-21 15,0 0-15,0 21 0,0-21 0,0 0 16,1-1-16,-1 1 0,-21 0 16,0-21-16,21 21 0,-21-1 0,21 1 15,-21 0-15,0 0 0,0 42 47,0 0-47,0 0 0,-21 1 16,21-1-16,0 0 0,0 21 0,0-21 15,0 22-15,-21-22 0,21 21 16,0 1-16,0-1 0,0-21 0,0 21 16,0 1-16,0-1 0,0 22 15,0-22-15,0 0 0,21 22 0,-21-22 16,21 22-16,-21-22 0,0 21 0,0-20 15,21 20-15,-21-20 0,21-1 16,-21 0-16,0 1 0,0-1 0,0-21 16,0 21-16,0-20 0,0-1 0,0 0 15,-21 0-15,0 0 0,0 0 0,0-21 16,0 0-16,-22 0 0,22 0 0,0 0 16,-21 0-16,20 0 0,-20-21 15,21 0-15,0 0 0,-22 0 0,22-22 16,21 22-16,-21-21 0,0 0 15,21-1-15,-21 1 0,21-22 0,0 22 16,0 0-16,0-22 0,0 22 0,0 0 16,0-1-16,21 1 0,0 0 15,0 20-15,-21-20 0,21 0 0,1 21 16,-1-22-16,21 22 0,-21-21 0,22 21 16,-22-22-16,21 22 0,0-21 0,22-1 15</inkml:trace>
  <inkml:trace contextRef="#ctx0" brushRef="#br0" timeOffset="81532.48">4974 8446 0,'0'0'15,"0"-22"-15,0 1 0,0 0 16,0 42 0,0 0-1,0 22-15,0-22 0,0 21 16,-21 1-16,21-1 0,-21 0 0,21 22 16,-21-22-16,21 22 0,0-22 15,-22 0-15,22 22 0,-21-22 16,21 0-16,0-20 0,0 20 0,0-21 15,0 0-15,0 0 0,0 1 0,0-1 16,0 0-16,0-42 31,0 0-15,-21-1-16</inkml:trace>
  <inkml:trace contextRef="#ctx0" brushRef="#br0" timeOffset="82156.12">4551 8932 0,'0'0'0,"0"-21"0,21 21 32,0 0-32,21 0 15,-20 0-15,20 0 0,0-21 0,1 21 16,20-21-16,-21 21 0,1-21 0,-1 21 16,22-21-16,-22-1 0,0 1 0,1 0 15,-1 0-15,0 21 0,1-21 16,-22 0-16,21-1 0,-21 1 0,0 0 15,-21 0-15,0 0 0,22-22 0,-22 22 16,0 0-16,0 0 0,0 0 16,-22 21-16,22-21 0,-21 21 0,0 0 15,0 0 1,0 21-16,21 0 0,-21 0 0,21 0 16,0 22-16,0-1 0,0 0 0,-22 1 15,22-1-15,0 0 0,0 1 0,-21-1 16,21 0-16,0 1 0,0-22 0,0 21 15,0-21-15,0 22 0,0-22 16,0 0-16,-21 0 0,21 0 0,0 0 16,-21 1-16,21-44 47,0 1-47,0 0 0,0 0 15,0 0-15,0-22 0,0 22 16,21-21-16,0 21 0,0 0 0,1-22 15,-1 22-15,21 0 0,-21 0 0,0 0 16,1 21-16,-1 0 0,21 0 0,-21 0 16,0 0-16,1 21 0,-1 0 15,0 0-15,-21 0 0,21 22 16,-21-22-16,0 0 0,0 0 0,0 0 16,0 0-16,0 1 0,0-1 0,0 0 15,-21 0-15,21 0 16,-21-21-16,21 21 0,0-42 62,0 0-62,0 0 0,21 0 16,0 0-16</inkml:trace>
  <inkml:trace contextRef="#ctx0" brushRef="#br0" timeOffset="82480.94">5863 8932 0,'0'0'0,"42"-21"16,-42 0-16,22 21 0,-1 0 16,-21-21-16,21 21 0,0-21 0,0 21 15,0-21-15,-21-1 0,22 22 16,-1-21-16,0 0 0,-21 0 16,21 0-16,-21 0 0,0-1 15,-21 22 1,0 0-16,0 22 15,-1-1-15,1 0 0,-21 0 0,21 0 16,0 22-16,-22-22 0,22 21 16,0-21-16,0 22 0,0-22 0,21 0 15,0 21-15,0-21 0,0 1 0,0-1 16,0 0-16,0 0 16,21-21-16,0 0 0,0 0 0,0 21 15,0-21-15,1 0 0,41 0 16,-42 0-16,0-21 0,1 21 15,-1-21-15,0 0 0,0 0 0,0-1 16</inkml:trace>
  <inkml:trace contextRef="#ctx0" brushRef="#br0" timeOffset="83188.37">7048 8297 0,'0'-21'0,"0"42"0,0-63 15,0 21-15,0 0 16,22 42 15,-1 0-31,0 0 0,0 22 16,0-1-16,0-21 0,-21 21 0,22 1 16,-22-1-16,21 0 0,-21 1 15,0-1-15,0 0 0,0 1 0,0-1 16,0 0-16,0 1 0,0-22 15,0 21-15,0-21 0,0 1 0,0-1 16,0 0-16,0-42 31,0 0-31,0-1 0,0 1 16,21-21-16,0 0 0,-21-1 16,21 1-16,0 0 0,-21-1 0,22-20 15,-1 20-15,0-20 0,0-1 16,21 22-16,-20-21 0,-1-1 0,0 22 15,0-22-15,0 22 0,0 21 0,1-22 16,-1 22-16,0 21 0,-21 21 31,0 1-31,0-1 16,0 0-16,0 0 0,0 21 16,0-20-16,0-1 0,0 0 0,0 0 15,0 0-15</inkml:trace>
  <inkml:trace contextRef="#ctx0" brushRef="#br0" timeOffset="84640.05">8086 8763 0,'63'-21'15,"-63"0"-15,0 0 16,21-1-16,-21 1 0,21 0 15,-21 0-15,0 0 0,0 0 0,0-1 16,0 1-16,0 0 0,0 0 0,-21 0 16,21 0-16,-21-1 0,0 22 15,0 0-15,0 0 0,-1 0 16,1 22-16,0-1 0,0 0 0,0 0 16,0 0-16,-1 22 0,1-22 15,21 21-15,-21 0 0,0 1 0,21-22 16,0 21-16,0 1 0,0-22 15,0 21-15,0-21 0,0 0 0,0 1 16,0-1-16,21 0 16,0-21-16,22 0 0,-22 0 0,0 0 15,0 0-15,0-21 0,22 0 0,-22-1 16,0 1-16,0 0 0,0 0 0,0 0 16,1 0-16,-1-1 0,-21-20 15,0 21-15,21-21 0,-21 20 0,0-20 16,0 21-16,0 0 0,0 0 0,0-1 15,0 1-15,0 42 32,0 1-32,0-1 0,-21 0 15,21 0-15,0 0 0,0 22 0,0-22 16,0 21-16,0-21 0,-21 0 16,21 22-16,0-22 0,0 0 0,0 0 15,0 0-15,0 1 0,0-1 0,21-21 16,0 21-16,0-21 0,0 0 15,0 0-15,1 0 0,-1 0 0,0-21 16,0 21-16,21-21 0,-20-1 16,-1 1-16,0 0 0,0 0 0,0-21 15,0 20-15,1-20 0,-1 0 16,0 21-16,0-22 0,-21 1 0,0-22 16,0 22-16,0 0 0,0-1 0,0-20 15,0 21-15,0-1 0,0 1 0,0 21 16,0 0-16,0-1 0,-21 1 0,0 21 15,0 21-15,-1 22 16,22-22-16,0 0 16,0 21-16,-21 1 0,21-1 0,0 0 15,0 1-15,-21-1 0,21 0 0,0 1 16,0-1-16,0 0 0,0 1 16,0-1-16,0 0 0,0 1 0,0-1 15,0-21-15,0 22 0,0-22 0,0 0 0,0 0 16,0 0-16,0 0 0,0 1 15,21-22-15,0 0 0,1 0 16,-1 0-16,0 0 0,0 0 0,0 0 16,0 0-16,1-22 0,20 1 0,-21 0 15,0 0-15,0 0 0,1 0 0,-1-22 16,0 22-16,0-21 0,0 21 0,0-22 16,-21 22-16,0-21 0,22 21 0,-22-1 15,0 1-15,0 0 0,0 42 31,0 0-15,-22 1-16,22-1 0,0 21 16,0-21-16,0 0 0,0 1 0,0 20 15,0-21-15,0 0 0,0 0 0,0 1 16,0-1-16,0 0 0,0 0 16,22-21-16,-1 21 0,0-21 15,0 0-15,0 0 0,0 0 16,1 0-16,20 0 0,-21-21 15,0 0-15,0 21 0,1-21 0,-1 0 16,0-1-16,0 1 0,0 0 16,-21-21-16,21 21 0,1-1 0,-1 1 15,-21-21-15,0 21 0,0 0 16,0-1-16,0 44 31,0-1-31,0 0 0,-21 0 16,21 0-16,0 0 0,0 1 15,0-1-15,-22 0 0,22 0 0,0 0 16,0 0-16,0 1 0,0-1 16,0 0-16,22-21 0,-1 0 0,0 0 15,0 0-15,0 0 0,22 0 16,-22 0-16,0 0 0,0 0 0,21-21 16,-20 0-16,-1 21 0,0-22 0,0 1 15,0 0-15,0 0 0,1-21 16,-22 20-16,21 1 0,-21-21 0,21 21 15,-21 0-15,0-1 0,0 1 0,0 0 16,-21 21 0,0 0-16,-1 0 0,1 21 15,0 0-15,0 1 0,21 20 16,-21-21-16,21 0 0,0 0 0,0 1 16,0-1-16,0 0 0,0 0 0,0 0 15,0 0-15,0 1 0,21-22 16,0 21-16,0-21 15,0 0-15,1 0 16,-22-21-16,21 21 0,-21-22 16,21 1-16,0 21 0,-21-21 0,21 21 15,0-21-15</inkml:trace>
  <inkml:trace contextRef="#ctx0" brushRef="#br0" timeOffset="86660.3">11451 8827 0,'21'-22'15,"-42"44"-15,63-44 0,-20 1 0,-1 0 0,0 0 16,0 21-16,21-21 0,-20 0 0,-1-1 16,0 1-16,0-21 0,0 21 0,0 0 15,1-1-15,-1-20 0,-21 21 0,0 0 16,21-22-16,-21 22 0,0-21 0,0 21 16,0-22-16,0 22 0,0-21 0,-21 21 15,0 0-15,21-1 0,-22 1 16,1 21-16,0 0 0,0 0 15,0 0-15,0 21 0,21 1 0,-22-1 0,1 21 16,21-21-16,0 22 16,-21-1-16,0 21 0,21-20 0,-21 20 15,0-20-15,21 20 0,-22 1 0,22-1 16,-21 1-16,0 20 0,21-20 0,0 20 16,-21-20-16,0 21 0,21-22 0,-21 22 15,21-22-15,0 22 0,-22 0 0,22-22 16,-21 22-16,21-22 0,-21 1 0,21-1 15,-21 1-15,21-22 0,0 22 0,0-22 16,0 0-16,0-21 0,0 22 0,0-22 16,0 0-16,21-21 0,0 0 0,0 0 15,1 0-15,-1-21 0,0 0 16,0 0-16,21-22 0,-20 1 0,20 0 16,-21-1-16,21-20 0,-20-1 0,20 1 15,-21-1-15,0 1 0,0-1 0,1 1 16,-22-1-16,0 1 0,0 20 0,0-20 15,-22 21-15,1-1 0,0 1 0,-21 0 16,21 20-16,-22 1 0,1 0 0,0 0 16,-1 0-16,1 0 0,0 21 15,-1 0-15,22 0 0,0 0 0,0 0 0,0 0 16,-1 0-16,44 0 31,-1 0-31,0-22 16,0 22-16,21-21 0,-20 0 0,20 0 15,0 0-15,1 0 0,-1-1 16,0-20-16,1 0 0,20-1 0,-21 1 16,1 0-16,-1-1 0,0 1 0,1 21 15,-1-21-15,-21-1 0,-21 22 16,0 0-16,0 0 0,0 0 0,0-1 0,0 1 16,-21 21-16,0 0 15,0 0-15,0 21 0,-1 1 16,22-1-16,0 0 15,0 0-15,0 0 0,0 0 16,0 1-16,0-1 0,22 0 16,-22 0-16,21-21 0,0 21 0,0-21 15,-21 21-15,21-21 0,0 0 16,1 22-16,-1-22 0,0 0 16,0 0-16,0 0 0,0 0 15,1 0-15,-1 0 16,0 0-16,0 0 0,0 0 15,0-22-15,1 1 16,-1 0-16,0 21 0,-21-21 16,21 0-16,0 0 0,0-1 0,1 22 15,-22-21-15,0 42 47,0 1-47,0-1 0,0 0 16,0 0-16,0 0 15,0 0-15,0 22 0,0-22 0,0 0 16,0 0-16,0 0 0,0 1 16,0-1-16,21-21 0,0 0 15,0 0-15,0 0 16,0 0-16,1 0 0,-1-21 16,0 21-16,0-22 0,-21 1 15,0 0-15,21 21 0,-21-21 0,0 0 16,0 0-16,0-1 0,0 1 0,0 0 15,0 0-15,0 0 0,-21 0 0,21-1 16,-21 22-16,0-21 0,0 0 16,-1 21-16,1 0 0,0 0 31,42 0 0,0 0-31,1 0 0,-1 0 16,0 0-16,0 0 0,0 0 0,0 0 15,1 0-15,-1 0 0,21 0 16,-21 0-16,0 21 0,22-21 0,-22 21 16,0-21-16,0 22 0,0-22 0,1 21 15,-1 0-15,0 0 0,-21 0 16,0 0-16,0 1 0,0-1 16,0 0-16,0 0 0,0 0 0,0 0 15,0 1-15,0-1 16,0 0-16,-21-21 15,21-21 17,0 0-32,0-1 15,21 1-15,-21 0 16,21 0-16,0-21 0,0 20 0,1 1 16,-1 0-16,0 0 0,0 0 15,0 0-15,0-1 0,1 1 0,-1 21 0,0 0 16,0-21-16,0 21 0,0 0 0,1 0 15,-1 21-15,0 0 0,-21 1 16,21-1-16,-21 0 0,0 0 16,0 0-16,0 22 0,0-22 0,0 0 15,0 0-15,0 0 0,0 0 0,-21 1 16,21-1-16,-21 0 16,21-42 15,0 0-16,0-1-15,0 1 0,21 0 16,0 0-16,0 0 0,0 0 0,1-22 16,20 22-16,-21-21 0,0 21 15,22-1-15,-22 1 0,21 0 0,-21 0 16,22 0-16,-22 21 0,0 0 0,0 0 16,0 21-16,0 0 0,-21 0 0,0 0 15,0 22-15,0-22 0,0 0 0,0 21 16,0-20-16,0 20 0,-21-21 0,21 0 15,-21 0-15,21 1 0,-21-1 16,21 0-16,-21 0 0,21 0 16,-21-21-16,-1 0 15,22-21 1</inkml:trace>
  <inkml:trace contextRef="#ctx0" brushRef="#br0" timeOffset="87408.38">15346 8213 0,'0'0'0,"21"-85"16,-21 64-16,0 0 15,0 0-15,0-1 0,0 1 0,-21 0 16,0 0-16,-1 21 0,1 0 0,0 0 16,0 0-16,0 0 0,0 21 15,-1 0-15,1 0 0,0 22 0,0-22 16,0 21-16,0 22 0,-1-22 0,1 0 15,0 22-15,0-22 16,0 22-16,0-22 0,-1 22 0,1-22 16,21 0-16,0 1 0,0-1 0,0 0 15,0 1-15,0-22 0,0 0 0,21 0 16,1 0-16,-1 0 0,21-21 0,-21 0 16,22 0-16,-1 0 0,21 0 0,-20-21 15,-1 0-15,22 0 0,-22 0 0,21 0 16,-20-22-16,-1 22 0,0-21 0,1 21 15,-1-22-15,-21 1 0,22 0 16,-22-1-16,-21 1 0,0-22 0,0 22 0,0-21 16,0 20-16,-43 1 0,22-22 15,0 22-15,0 21 0,-21-21 0,20 20 16,-20 1-16,21 21 0,-21 0 0,-1 0 16,22 0-16,-21 21 0,-1 1 0,22-1 15,0 21-15,-21 0 0,21 1 0,-1-1 16,1 22-16,21-22 0,0 0 0,-21 1 15,21-1-15,0 0 0,0 1 0,0-1 16,0-21-16,0 21 0,0-20 0,21-1 16,-21 21-16,43-21 0,-22-21 15,0 21-15,21-21 0,-21 0 16,22 0-16</inkml:trace>
  <inkml:trace contextRef="#ctx0" brushRef="#br0" timeOffset="87865.21">16002 8551 0,'0'-21'15,"21"21"-15,-21-21 16,-21 21 15,21 21-31,0 0 0,-21 1 16,21-1-16,-21-21 0,21 21 0,0 21 16,0-21-16,0 1 0,-22-1 0,22 0 15,0 0-15,-21 0 0,21 0 0,0 1 16,0-1-16,0 0 0,0 0 15,0 0 1,-21-21 0,21-21-1,0 0-15,0 0 0,0 0 0,0-1 16,0 1-16,0-21 0,0 21 0,21-22 16,0 22-16,1-21 0,-1 21 0,0 0 15,0-1-15,21 1 0,-20 0 16,20 0-16,0 21 0,-21 0 0,22 0 0,-22 0 15,0 0-15,21 21 0,-20 0 0,-1 0 16,0 1-16,-21-1 0,21 0 0,-21 0 16,21 0-16,-21 0 0,0 1 0,0-1 15,0 0-15,0 0 0,0 0 16,-21 0-16,0 1 0,0-1 16,21 0-16,-21-21 0,21 21 15,0-42 16,21 21-31,0-21 0,0 0 16,0-1-16,0 1 0</inkml:trace>
  <inkml:trace contextRef="#ctx0" brushRef="#br0" timeOffset="88181.03">16658 8678 0,'42'0'15,"-20"-21"-15,-1 21 0,0 0 16,0 0-16,0-21 0,0 21 0,1 0 15,-1-21-15,0 21 0,0-21 0,0 21 16,-21-21-16,21-1 0,-21 1 16,0 0-16,0 0 15,-21 21-15,0 0 16,0 0-16,0 0 0,0 0 0,-1 0 16,1 21-16,-21-21 0,21 21 0,0 0 15,-1 1-15,1-1 0,0 21 16,0-21-16,0 0 0,21 22 0,-21-22 15,21 0-15,0 0 0,0 0 0,0 1 16,0-1-16,21 0 0,0 0 16,0-21-16,0 0 0,0 21 0,22-21 15,-22 0-15,0 0 0,0 0 16,0 0-16,1 0 0,-1-21 0,0 21 16,0-21-16,0 0 0,22 0 0</inkml:trace>
  <inkml:trace contextRef="#ctx0" brushRef="#br0" timeOffset="88848.47">17801 8297 0,'0'0'0,"0"-21"0,0 0 0,0 0 0,21-21 16,-21 20-16,0 1 0,0 0 16,0 0-16,21 21 0,-21-21 0,22 0 15,-1 21-15,0 0 0,0 0 0,0 0 16,0 0-16,1 21 0,20 0 0,0 0 16,-21 21-16,22 1 0,-1-1 15,0 0-15,-20 1 0,-1-1 0,0 0 16,0 1-16,-21-1 0,0 22 0,0-22 15,0-21-15,0 21 0,-21 1 0,0-1 16,0-21-16,-1 22 0,1-22 0,0 0 16,0 0-16,0-21 0,0 21 0,21-42 31,0 0-31,0 0 0,0 0 0,0-1 16,0-20-16,21 0 0,0 21 0,0-22 15,0-20-15,0 20 0,1-20 0,20-1 16,-21 1-16,21-1 0,-20 1 0,20-1 15,0 1-15,-21-1 0,22 22 0,-22 0 16,21-1-16,-21 22 0,1 0 16,-1 21-16,0 0 15,-21 21 1,0 0-16,0 1 0,0 20 0,0-21 16,0 21-16,0-20 0,0 20 0,0 0 15,0-21-15,0 22 0,0-22 0,-21 21 16,21-21-16,-21 22 0,21-22 0,0 0 15,0 0-15,0 22 0</inkml:trace>
  <inkml:trace contextRef="#ctx0" brushRef="#br0" timeOffset="90199.69">18944 8657 0,'0'0'0,"21"0"0,0 0 15,1-21-15,-22 0 0,0 0 16,0 0-16,0-1 0,0 1 0,0 0 15,0 0-15,0 0 0,0 0 0,-22-1 16,1-20-16,0 21 0,0 0 0,0 21 16,0-21-16,-1 21 0,1 0 15,0 0-15,0 0 0,0 21 0,0 0 16,-1 0-16,1 0 0,0 22 0,0-22 16,0 21-16,0-21 0,21 22 15,-22-22-15,22 21 0,-21-21 0,21 0 16,0 22-16,0-22 0,0 0 0,0 0 15,0 0-15,21-21 0,-21 22 16,22-22-16,-1 0 0,0 0 0,0 0 16,0 0-16,0 0 0,1 0 0,-1-22 15,0 22-15,21-21 0,-21 0 0,1 0 16,-1 0-16,0 0 0,0-1 0,-21 1 16,21-21-16,-21 21 0,21 0 0,-21-22 15,22 22-15,-22 0 0,0 0 0,0 0 16,0-1-16,0 44 15,0-1 1,-22 0-16,22 0 0,-21 0 0,21 0 16,-21 1-16,21-1 0,0 21 15,0-21-15,0 0 0,0 22 0,0-22 16,0 0-16,0 0 0,0 0 0,21 1 16,0-22-16,1 21 0,-1-21 0,0 0 15,0 0-15,0 0 0,22 0 0,-22 0 16,0 0-16,21 0 0,1 0 0,-22-21 15,21-1-15,-21 22 0,22-21 0,-1 0 16,-21 0-16,0 0 0,0-22 16,1 22-16,-1 0 0,-21 0 0,0-21 15,0 20-15,0 1 0,0-21 0,0 21 16,-21 0-16,-1 21 0,1-22 16,0 22-16,0 0 0,0 0 0,0 0 15,-1 0-15,1 22 0,0-22 0,0 21 16,21 0-16,0 0 0,0 0 0,0 0 15,0 1-15,0-1 0,0 0 0,0 0 16,21 0-16,0 0 0,0 1 0,1-1 16,-1 0-16,-21 0 0,21 0 0,0-21 15,0 21-15,-21 1 0,21-1 0,1-21 16,-1 0-16,0 21 0,0-21 16,0 0-16,0 0 0,1 0 0,-1 0 15,0 0-15,0 0 0,0 0 0,22 0 16,-22-21-16,0 21 0,21-21 0,-21-1 15,1 1-15,20 21 0,-21-21 16,0 0-16,0 0 0,-21-22 0,0 22 16,22 0-16,-22 0 0,0 0 0,0 0 15,0-1-15,0 1 0,-22 21 0,1-21 16,0 21-16,0 0 16,0 0-16,0 0 0,-1 21 0,1 0 15,-21-21-15,21 22 0,0-1 16,-1 0-16,1 0 0,0 0 0,0 0 15,21 1-15,0-1 0,0 0 0,-21 0 0,21 0 16,0 0-16,0 1 0,21-22 16,0 0-16,0 0 15,0 0-15,1 0 0,-1 0 0,0 0 16,0 0-16,0 0 0,0-22 0,1 22 16,-1-21-16,-21 0 0,21 21 0,0-21 15,-21 0-15,0 0 0,21-1 0,-21 1 16,21 0-16,-21 0 0,22 0 0,-22 0 15,0 42 1,0 0 0,0 0-16,-22 0 0,22 0 15,0 1-15,-21-1 0,21 0 0,0 0 16,0 0-16,0 0 16,0 1-16,21-1 0,1-21 15,-1 0-15,0 0 0,0 0 16,0 0-16,0 0 0,1 0 0,-1 0 15,0 0-15,21-21 0,-21-1 16,1 22-16,-1-21 0,0 0 0,-21 0 16,21 0-16,0 21 0,-21-21 0,0-1 15,21 1-15,1 0 0,-22 0 0,0 0 16,0 42 15,0 0-31,0 0 0,0 0 16,-22 1-16,22-1 0,-21 0 15,21 0-15,0 0 0,0 0 0,0 1 16,0-1-16,0 0 16,21-21 15,1 0-31,-1 0 0,-21-21 16,21 0-16,0 21 0,-21-22 0,21 1 15,0 0-15,-21 0 0,0 0 0,22 0 16</inkml:trace>
  <inkml:trace contextRef="#ctx0" brushRef="#br0" timeOffset="90499.98">20574 8446 0,'0'42'0,"0"-84"0,0 20 0,0 1 0,0 0 0,0 0 16,-21 21-16,0 0 15,-1 0-15,1 0 0,21 21 16,0 0-16,-21 0 16,21 1-16,21-22 15,0 0 1,1 0-16,-1 0 0,0 0 15,0 0-15,0-22 0,-21 1 16,21 21-16,-21-21 0,0 0 16,0 0-16,0 0 15,-21 21-15,21-22 0,-21 22 16,0 0-16,0 0 0,0 0 16,-1 22-16,1-22 0,21 21 15,0 0-15,-21-21 0,21 21 0,-21 0 16,21 0-16,0 1 15,21-22 1,0 0-16,0 0 0,22 0 16,-22 0-16</inkml:trace>
  <inkml:trace contextRef="#ctx0" brushRef="#br0" timeOffset="91012.69">21124 8192 0,'0'0'0,"0"-43"0,0 22 15,-21 0-15,0 0 0,0 0 0,21-1 16,-21 22-16,-1 0 0,1 0 16,21 22-16,-21-1 0,0 21 15,21-21-15,-21 22 0,21-1 0,-21-21 16,21 21-16,0 1 0,0-1 0,0-21 16,-22 22-16,22-1 0,-21-21 0,21 21 15,-21-20-15,21-1 0,0 21 0,0-21 16,-21 0-16,21 1 0,-21-1 0,21 0 15,-21 0-15,-1 0 16,22-42 15,0 0-15,22 0-16,-1 0 0,-21-1 16,42 1-16,-21 0 0,0 0 0,22 0 15,-22 0-15,21-1 0,-21 1 0,22 21 16,-22 0-16,0 0 0,21 0 0,-20 0 15,-1 0-15,0 0 0,-21 21 0,21-21 16,0 22-16,-21-1 0,0 0 0,0 0 16,0 0-16,0 0 0,0 1 0,0-1 15,0 0-15,-21 0 0,0-21 0,0 21 16,0 0-16,-1-21 0,-20 22 16,21-1-16,0-21 0,-22 0 0,22 21 15,0-21-15,0 0 0,0 0 0,0 0 16,-1 0-16,22-21 15,0 0 1,0-1-16,0 1 16,22 0-16,-1 0 0,0 0 0,0-22 15</inkml:trace>
  <inkml:trace contextRef="#ctx0" brushRef="#br0" timeOffset="91336.5">21611 8107 0,'0'0'0,"0"-21"16,0 0-16,0 42 31,0 0-31,0 0 16,0 21-16,0-20 0,-21 20 0,0 0 16,21 1-16,-21-1 0,21 0 0,-22 1 15,1-1-15,21 0 0,-21 1 16,0-22-16,21 21 0,-21-21 0,21 22 0,-21-22 15,-1 0-15,22 0 0,0 0 0,0 0 16,0 1-16,-21-1 0,42-21 31,1-21-15,-1 21-16,0-22 0,0 1 16,0 21-16,0-21 0,1 0 0,-1 0 15,0 0-15,0-1 0,0 1 16,0 21-16,1-21 0</inkml:trace>
  <inkml:trace contextRef="#ctx0" brushRef="#br0" timeOffset="91659.83">21696 8636 0,'21'-21'0,"0"21"16,-63 21-16,105-42 16,-42 21-16,1 0 15,-1-21-15,0 21 16,0 0-16,0-21 0,0-1 0,1 22 16,-1-21-16,0 21 0,0-21 15,0 21-15,-21-21 0,21 0 16,-42 21-1,0 0-15,0 0 16,-21 0-16,20 0 0,-20 0 0,21 21 16,0 0-16,-22-21 0,22 21 0,0 0 15,0 1-15,0-22 0,21 21 0,0 0 16,0 0-16,0 0 0,0 0 16,0 1-16,0-1 15,21-21-15,0 0 0,0 0 16,0 0-16,-21 21 15,22-21-15,-1 0 16,0 0 0,-21-21-1,0 0 1</inkml:trace>
  <inkml:trace contextRef="#ctx0" brushRef="#br0" timeOffset="92217.16">23495 7938 0,'0'0'0,"0"-22"0,0-20 0,0 21 16,0 0-16,0 0 0,0-1 0,0 1 15,-21 42 17,21 1-32,-21-1 0,21 21 15,-22 0-15,22 1 0,0-1 0,-21 22 16,0-22-16,0 21 0,21-20 0,-21-1 15,0 22-15,-1-22 0,22 0 16,-21-21-16,0 22 0,21-1 0,-21-21 16,0 0-16,21 1 0,0-1 0,-21 0 15,21 0-15,-22 0 0,22 0 16,22-21 15,-1 0-31,0-21 0,0 0 0,0 21 16,22-21-16,-22 0 0,21 0 0,-21-1 15</inkml:trace>
  <inkml:trace contextRef="#ctx0" brushRef="#br0" timeOffset="92564.96">23707 8340 0,'21'-21'0,"-148"105"0,233-147 0,-64 20 0,-21 22 15,-21 0 1,0 42 0,-21 0-16,21 1 0,-21-1 15,0 0-15,-1 0 0,22 0 0,0 22 16,-21-22-16,21 0 0,-21 0 0,21 0 15,0 0-15,0 1 0,0-1 0,0 0 16,0 0-16,21 0 0,0-21 16,1 0-16,-1 0 0,0 0 0,0 0 15,21 0-15,-20 0 0,-1 0 16,0-21-16,0 0 0,0 21 16,0-21-16,-21 0 0,0-1 0,22 1 0,-22 0 15,0 0-15,0-21 0,0 20 16,0 1-16,0-21 0,0 21 15,0 0-15,-22-1 0,22 1 0,-21 21 16,0 0-16,0 0 0,0 0 0,0 0 16,-1 0-16,1 0 0,-21 0 0,21 0 15,0 21-15,-1-21 0,1 22 16,0-22-16,0 0 0,21 21 0,-21-21 16,0 0-1</inkml:trace>
  <inkml:trace contextRef="#ctx0" brushRef="#br0" timeOffset="92848.31">23368 8065 0,'0'0'0,"0"-22"16,0 1-16,0 0 0,21 0 15,21 21-15,-20-21 0,20 21 16,21 0-16,-20 0 0,20 0 0,1 0 15,-1-21-15,1 21 0,20 0 0,-20 0 16,-1 0-16,1 0 0,-22 0 16,22 0-16,-22 0 0,0-22 15,-20 22-15,20 0 0,-21 0 0,0 0 16,-21-21-16,21 21 0,-42 0 47,0 0-47,0 0 0,-21 0 0,-1 21 15,1 1-15,0-1 0</inkml:trace>
  <inkml:trace contextRef="#ctx0" brushRef="#br0" timeOffset="94035.89">13652 9737 0,'22'0'15,"-1"0"-15,42-21 16,-42-1-16,1 22 0,-22-21 16,21 0-16,0 0 0,-21 0 0,0 0 15,0-1-15,0 1 0,0 0 16,-21 0-16,0 21 0,-1-21 0,-20 21 16,21 0-16,-21 0 0,-1 0 0,1 0 15,0 0-15,-1 0 0,1 21 0,0 0 16,-1 21-16,1-20 0,21 20 0,0 0 15,-1 1-15,1-22 0,21 21 0,0 0 16,0 1-16,0-22 0,0 21 0,0-21 16,0 1-16,21-1 0,-21 0 15,22-21-15,-1 0 0,21 0 0,-21 0 16,0 0-16,1 0 0,20 0 16,-21-21-16,21 21 0,-20-21 0,20-1 15,-21 1-15,0 0 0,0 0 0,22 0 16,-43 0-16,21-1 0,0-20 0,-21 21 15,21 0-15,-21 0 0,0-1 0,0-20 16,0 21-16,0 0 0,0 0 0,0 42 31,0 0-31,0 0 16,0 0-16,0 22 0,0-22 0,0 0 16,0 21-16,0-21 0,0 1 0,0 20 15,21-21-15,1 0 0,-22 0 0,21 1 16,0-22-16,-21 21 0,21 0 15,0-21-15,0 0 0,1 0 16,-1 0-16,0 0 0,21 0 0,-21-21 16,1 0-16,-1-1 0,0 1 15,21 0-15,-21 0 0,1 0 0,-1 0 16,0-1-16,-21 1 0,0 0 0,21-21 16,-21 21-16,0-1 0,0 1 0,0 0 15,0 0-15,0 42 16,0 0-1,-21 0-15,21 22 0,0-22 16,0 0-16,0 0 0,0 0 0,-21 22 16,21-22-16,0 0 0,-21 0 15,21 0-15,0 1 0,0-1 16,-22-21-16,22 21 0,0-42 47,0 0-47,22-1 0,-22 1 15,21 0-15,0-21 0,0 21 0,0-1 16,0-20-16,1 21 0,-1-21 0,0 20 16,0-20-16,21 21 0,-20 0 15,-1 21-15,0 0 0,21 0 0,-21 0 16,1 21-16,-1 0 0,-21 0 16,21 22-16,-21-22 0,0 0 15,0 21-15,0-21 0,0 1 0,0 20 16,0-21-16,0 0 0,0 0 0,0 1 15,-21-1-15,21 0 0,-21-21 0,-1 21 16,22 0-16,0 0 16,-21-21-16,42-21 31,1 21-31,-1-21 0</inkml:trace>
  <inkml:trace contextRef="#ctx0" brushRef="#br0" timeOffset="94424.18">15176 9652 0,'0'0'0,"0"-21"0,0 0 16,-21 21-16,0 0 15,0 0-15,0 21 0,0-21 16,-1 21-16,1 0 0,0 0 0,0 1 16,0 20-16,0-21 0,21 0 0,0 22 15,-22-22-15,22 21 0,0-21 0,0 0 16,0 1-16,0-1 0,0 0 0,0 0 15,22-21-15,-22 21 0,21-21 0,21 0 16,-21 0-16,0 0 0,1 0 0,20 0 16,-21 0-16,0 0 0,22 0 0,-22-21 15,0 0-15,0 21 0,0-21 16,0 0-16,1-1 0,-22 1 0,0-21 16,0 21-16,0 0 0,0-22 0,0 1 15,0 21-15,0-22 0,0 22 0,-22 0 16,1 0-16,0 0 0,0 21 15,0 0-15,0 0 0,-22 0 0,22 0 16,0 0-16,0 21 0,0-21 0,-1 21 16,1 0-16,0 0 0,21 1 0,0-1 15,0 0-15,0 0 16,0 0-16,21-21 0,0 0 0,1 0 16,20 0-16</inkml:trace>
  <inkml:trace contextRef="#ctx0" brushRef="#br0" timeOffset="94672.04">15938 9525 0,'22'-21'0,"-44"42"0,44-63 0,-1 42 15,-21-21-15,-21 42 16,-1 0 0,1 0-16,21 0 0,-21 22 0,0-22 15,21 21-15,-21 0 0,0-20 0,21 20 16,0 0-16,-22-21 0,22 22 0,-21-1 15,21-21-15,0 22 0,0-22 0,0 0 16,-21 0-16,21 0 0,0 0 16,0 1-16,0-1 0,-21-21 15,0-21 17</inkml:trace>
  <inkml:trace contextRef="#ctx0" brushRef="#br0" timeOffset="95260.17">15600 9864 0,'0'0'0,"0"-21"16,21 21 0,0 0-1,21 0-15,-20 0 0,-1 0 16,21-22-16,0 22 0,-20 0 0,20 0 16,0-21-16,1 21 0,-1 0 0,0-21 15,1 0-15,-1 21 0,0-21 0,1 21 16,-22-21-16,21-1 0,-21 1 15,0 0-15,1 0 0,-1 0 0,0 0 16,-21-1-16,0 1 0,0 0 0,0 0 16,0 0-16,-21 21 15,0 0-15,-1 0 0,1 21 16,0 0-16,0 0 0,0 0 0,21 22 16,-21-22-16,-1 21 0,22-21 15,-21 22-15,21-1 0,0-21 0,0 22 16,-21-22-16,21 21 0,0-21 0,-21 0 15,21 1-15,0-1 0,0 0 0,0 0 16,0 0-16,0 0 0,0-42 47,0 0-31,21 0-16,-21 0 0,21 0 15,0-1-15,1 1 0,-1-21 0,0 21 16,21 0-16,-21-1 0,22 1 15,-22 0-15,0 0 0,0 21 0,0 0 16,1 0-16,-1 0 0,0 0 0,-21 21 16,0 0-16,21 0 0,-21 1 0,0-1 15,0 0-15,0 0 0,0 0 16,0 0-16,0 1 0,0-1 0,0 0 16,0 0-16,0 0 15,0 0-15,-21-21 0,21-21 47,21 21-31,0-21-16,0 21 0,-21-21 0,22 0 15</inkml:trace>
  <inkml:trace contextRef="#ctx0" brushRef="#br0" timeOffset="95616.06">16806 9906 0,'21'0'15,"1"0"-15,-1 0 16,0 0-16,0 0 0,0 0 16,0 0-16,1-21 0,-1 21 15,0 0-15,0-21 0,0 21 0,-21-21 16,0-1-16,21 22 0,-21-21 16,0 0-16,-21 21 31,0 0-31,0 0 0,0 0 15,21 21-15,-21 0 0,-1-21 0,1 22 16,21-1-16,0 0 0,-21 0 0,0 0 16,21 0-16,0 1 0,0-1 0,0 0 15,0 0-15,0 0 0,0 0 16,21-21 0,0 0-16,0 0 15,1 0-15,-1 0 0,0 0 16,0 0-16,0 0 15,0 0-15,-21-21 0,22 21 0,-1-21 16,0 21-16</inkml:trace>
  <inkml:trace contextRef="#ctx0" brushRef="#br0" timeOffset="96075.81">17314 9779 0,'21'-21'32,"1"21"-32,-1 0 0,0 0 15,0 0-15,0 0 0,0 21 0,1-21 16,-1 21-16,21 0 0,-21 1 16,0-1-16,1 0 15,-22 0-15,0 0 0,0 0 0,0 1 16,0-1-16,0 0 0,0 0 0,-22 0 15,1 0-15,0 1 0,0-22 0,0 21 16,0-21-16,-1 0 0,1 21 0,0-21 16,0 0-16,21-21 31,0 0-15,0-1-16,21 1 0,0 21 15,0-21-15,1-21 0,-1 21 0,21-1 16,-21-20-16,0 21 0,22 0 0,-22-22 15,21 22-15,-21 0 0,1 0 0,-1 21 16,0-21-16,0 21 0,0 0 16,-42 0 46</inkml:trace>
  <inkml:trace contextRef="#ctx0" brushRef="#br0" timeOffset="98213">19198 9885 0,'-21'-21'16,"21"0"-1,0-1-15,0 1 0,0 0 16,0 0-16,0 0 0,21 0 0,0-1 16,-21 1-16,21 21 0,1-21 15,-22 0-15,21 0 0,0 21 0,0 0 16,0 0-16,0 0 0,1 21 16,-1 0-16,0 21 0,0-20 15,0 20-15,0 0 0,1-21 0,-1 22 16,-21-1-16,21 0 0,-21 1 0,21-22 15,-21 21-15,0-21 0,0 22 0,0-22 16,0 0-16,0 0 0,0 0 0,-21 1 16,21-1-16,-21 0 0,21-42 31,0 0-15,0-1-16,0 1 0,0-21 15,0 21-15,21 0 0,-21-22 0,21 1 16,0 0-16,0-1 0,1 1 0,-1 0 15,21-1-15,-21-20 0,0 20 0,22 1 16,-22 0-16,0-1 0,0 22 16,0-21-16,1 42 0,-1-21 0,0 21 15,0 0 1,-21 21-16,0 0 0,0 0 16,0 0-16,0 1 15,0-1-15,0 0 0,0 0 16,0 0-16,0 0 0,0 1 0</inkml:trace>
  <inkml:trace contextRef="#ctx0" brushRef="#br0" timeOffset="99588.27">20299 9991 0,'0'0'15,"21"0"-15,0 0 0,43-21 16,-43-1-16,0 1 0,0 0 15,0 0-15,-21 0 16,0 0-16,0-1 0,0 1 0,0 0 16,0 0-16,0 0 0,0 0 0,-21 21 15,0 0-15,0 0 0,0 0 0,-1 0 16,-20 0-16,21 0 0,0 21 16,-22 0-16,22 0 0,-21 0 0,21 0 15,0 22-15,-1-22 0,1 21 0,0-21 16,0 1-16,0 20 0,21-21 0,0 0 15,0 0-15,0 1 0,0-1 0,0 0 16,21 0-16,0-21 0,0 0 16,0 0-16,1 0 0,20 0 0,-21 0 15,0 0-15,0 0 0,22-21 16,-22 21-16,0-21 0,0 0 0,0-1 16,1 22-16,-1-21 0,0-21 0,0 21 15,0 0-15,-21-1 0,0-20 0,21 21 16,-21-21-16,0 20 0,22-20 15,-22 21-15,0 0 0,0 0 0,0 42 32,-22 0-32,22 0 0,-21 0 15,0 0-15,21 22 0,0-22 0,0 0 16,0 0-16,0 22 0,0-22 16,0 0-16,0 0 0,0 0 0,0 0 15,21 1-15,0-1 0,1-21 16,20 0-16,-21 21 0,21-21 0,1 0 15,-22 0-15,21 0 0,1 0 0,-1 0 16,0 0-16,-21-21 0,22 21 0,-1-21 16,-21-1-16,0 1 0,1 0 0,-1 0 15,0 0-15,-21 0 0,21-1 16,-21 1-16,0-21 0,0 21 0,0-22 16,0 22-16,-21 0 0,0 0 15,0 0-15,-1 21 0,1 0 0,0 0 16,0 0-16,0 0 0,0 21 0,-1 0 15,1 0-15,21 0 0,0 1 0,0-1 16,0 0-16,0 0 0,0 0 0,21 0 16,-21 1-16,22-1 0,-1 0 0,0 0 15,0-21-15,0 21 0,0 0 0,1-21 16,-1 22-16,0-22 0,0 0 16,0 21-16,0-21 0,1 0 15,-1 0-15,0 0 0,0 0 0,0 0 16,0 0-16,1 0 0,-1 0 0,0 0 15,0 0-15,0 0 0,0 0 0,1 0 16,-1 0-16,0-21 0,0 21 0,-21-22 16,21 1-16,0 21 0,-21-21 0,0 0 15,0 0-15,0 0 0,0-22 0,0 22 16,0 0-16,0 0 0,0-22 0,0 22 16,-21 21-16,0-21 0,0 0 15,0 21-15,0 0 0,-1 0 0,-20 0 16,21 21-16,-21 0 0,20 0 15,1 1-15,-21-1 0,21 21 0,0-21 16,-1 0-16,22 1 0,0-1 0,0 21 16,0-21-16,0 0 0,0 1 15,22-1-15,20-21 0,-21 0 16,0 0-16,0 0 0,1 0 0,-1 0 16,21 0-16,-21 0 0,0 0 0,1 0 15,-1-21-15,0 21 0,0-22 16,0 1-16,0 21 0,-21-21 0,0 0 15,22 0-15,-22 0 0,21-1 0,-21 1 16,0-21-16,0 21 0,0 0 16,-21 42-1,-1 0 1,22 0-16,-21 0 0,0 0 0,21 1 16,0-1-16,0 0 0,0 0 0,0 0 15,0 0-15,0 1 16,21-22-16,0 21 0,1-21 15,-1 0-15,0 0 0,0 0 16,0 0-16,22 0 0,-22 0 0,0 0 16,0-21-16,-21-1 0,21 22 0,0-21 15,1 21-15,-1-21 0,-21 0 0,21 0 16,-21 0-16,21-1 0,-21 1 16,21 0-16,-21 0 0,0 42 31,0 0-31,0 0 15,0 1-15,-21-1 0,21 0 0,0 0 16,0 0-16,0 0 0,0 1 16,0-1-16,0 0 15,21-21 17,0 0-32,-21-21 15,0 0 1,22-1-16,-1 1 0</inkml:trace>
  <inkml:trace contextRef="#ctx0" brushRef="#br0" timeOffset="99888.1">21971 9673 0,'-42'0'15,"84"0"-15,-84 21 0,20-21 0,22 22 0,0-1 16,22-21-1,-1 0-15,0 0 0,0 0 16,0 0-16,0 0 0,1-21 16,-1 21-16,-21-22 0,0 1 0,21 21 15,-21-21-15,0 0 16,0 0-16,0 0 16,-21 21-16,0 0 0,-1 0 15,1 0-15,0 0 0,0 0 16,0 0-16,0 0 0,21 21 0,-22-21 15,22 21-15,0 0 0,0 0 16,22-21 0,-1 0-1</inkml:trace>
  <inkml:trace contextRef="#ctx0" brushRef="#br0" timeOffset="100436.78">22437 9440 0,'-22'0'15,"44"0"-15,-65 0 0,22 0 16,21 22-16,-21-1 0,21 0 16,0 0-16,0 0 0,-21 22 0,21-22 15,-21 21-15,21 0 16,-22 1-16,22-1 0,0 0 0,0-20 15,-21 20-15,21-21 0,-21 21 0,0-20 0,21-1 16,0 21-16,-21-21 0,0 0 16,21 1-16,-22-22 15,22-22 17,0 1-17,0 0-15,22 0 0,-1 0 0,0 0 16,0-1-16,0 1 0,0-21 15,22 21-15,-22 0 0,21-1 0,1 1 0,-22 0 16,0 21-16,21 0 0,-21 0 16,1 0-16,-1 0 0,0 21 0,-21 0 15,0 1-15,21-1 0,-21 0 0,0 21 16,0-21-16,0 1 0,0-1 16,0 0-16,0 0 0,-21 0 0,0 0 15,0 1-15,21-1 0,-22-21 0,1 21 16,0 0-16,0-21 0,0 0 0,-22 21 15,22-21-15,0 0 0,0 0 0,21 21 16,-21-21-16,0 0 0,-1 0 16,1 0-16,21-21 15,0 0 1,0 0 0,21 0-16,1 0 0,-1 21 0,0-22 15,0 1-15</inkml:trace>
  <inkml:trace contextRef="#ctx0" brushRef="#br0" timeOffset="100740.13">23093 9419 0,'0'0'0,"0"-21"0,0 42 31,-21 0-31,-1 1 16,1-1-16,0 21 0,0 0 15,0 1-15,0-1 0,-1 0 0,1 1 16,21 20-16,-21-20 0,0-1 0,0-21 16,0 21-16,21-20 0,0 20 0,0-21 15,-22 0-15,22 0 0,0 1 0,-21-1 16,21 0-16,0 0 16,21-21 15,1 0-31,-1-21 15,0 0-15,0 21 0,0-21 0,0 21 16,1-22-16,-1 1 0</inkml:trace>
  <inkml:trace contextRef="#ctx0" brushRef="#br0" timeOffset="101115.38">23220 9948 0,'21'0'0,"0"0"16,0 0-16,0 0 0,1 0 15,-1-21-15,0 21 0,0-21 16,0 21-16,0-21 0,1 21 0,-1-21 16,-21 0-16,0-1 0,21 1 0,-21 0 15,0 0-15,0 0 16,0 0-16,-21 21 16,0 0-16,-1 0 0,1 0 0,0 21 15,0-21-15,-21 21 0,20 0 16,1 21-16,0-20 0,0-1 0,0 0 15,0 0-15,21 0 0,0 22 0,0-22 16,0 0-16,0 0 16,0 0-16,0 0 0,21-21 15,0 0-15,0 22 0,0-22 0,0 0 16,1 0-16,-1 0 0,0 0 16,0 0-16,0 0 0,0 0 0,1 0 15,-1 0-15,0 0 0,0-22 16,0 22-16,-21-21 15</inkml:trace>
  <inkml:trace contextRef="#ctx0" brushRef="#br0" timeOffset="115776.86">20616 4890 0,'21'-22'15,"-21"1"1,0 0-16,0 0 16,0 0-16,0 0 15,0-1 1,0 1-16,-21 21 0,0 0 16,0 0-16,0 0 15,0 0-15,-1 0 0,1 0 16,0 0-16,0 0 0,0 21 15,0 1-15,-1-1 0,1 0 0,0 0 16,0 0-16,21 0 0,-21 1 0,0-1 16,-1 21-16,22-21 0,-21 0 0,21 22 15,-21-22-15,21 0 0,-21 0 16,21 0-16,0 1 0,0-1 0,0 0 16,0 0-16,0 0 15,0 0-15,0 1 16,21-22-1,0 0-15,0 0 0,1 0 16,-1 0-16,0 0 16,0 0-16,0-22 0,0 22 0,1-21 15,-1 21-15,0-21 0,0 0 0,0 0 16,0 21-16,1-21 0,-1-1 0,0 1 16,0 0-16,-21 0 0,21 0 0,0 0 15,-21-22-15,0 22 0,0 0 16,22 0-16,-22 0 0,0-1 15,21 1-15,-21 0 0,0 42 47,0 0-47,0 22 16,0-22-16,-21 0 0,21 21 0,-22-20 16,22-1-16,0 21 0,0-21 0,0 0 15,0 1-15,-21 20 0,21-21 0,0 0 16,0 0-16,0 1 15,21-1-15,1-21 16,-1 0 0,0 0-16,0 0 0,0 0 15,0 0-15,1-21 0,-1-1 16</inkml:trace>
  <inkml:trace contextRef="#ctx0" brushRef="#br0" timeOffset="116164.63">21188 5080 0,'-21'0'15,"42"0"16,0 0-15,0 0-16,0 0 0,0 0 0,1 0 16,20 0-16,-21 0 0,21 0 15,-20 0-15,20 0 0,0 0 0,1 0 16,-22 0-16,21 0 0,-21 0 0,22 0 16,-22 0-16,21 0 0,-21 0 0,0 0 15,1 0-15,-1 0 0,-42 0 63,-1 0-63,1 0 15,0 0-15,0 0 0,0 0 16,0 0-16,-1 0 0,1 0 0</inkml:trace>
  <inkml:trace contextRef="#ctx0" brushRef="#br0" timeOffset="116416.49">21061 5122 0,'0'0'16,"-21"22"-1,42-22 1,0 0-16,0 0 0,0 21 0,22-21 16,-1 0-16,-21 0 0,21 0 0,1 0 15,-1 0-15,0 0 0,1 0 0,-1 0 16,0 0-16,1 0 0,-1 0 15,0 0-15,1 0 0,-22 0 0,0 0 16,0 0-16,0 0 0,1 0 16,-22-21-16,0-1 15,0 1 1</inkml:trace>
  <inkml:trace contextRef="#ctx0" brushRef="#br0" timeOffset="116801.28">21675 4911 0,'-22'0'16,"44"0"15,-22 21-31,21-21 0,0 0 16,0 0-16,0 0 0,0 21 0,1-21 15,-1 0-15,0 0 0,0 0 16,0 0-16,0 0 0,1 0 16,-1 0-16,-21 21 0,21-21 15,-21 21-15,0 1 16,0-1-16,0 0 0,-21 0 16,0 0-16,-1 0 0,1 1 15,0-22-15,-21 21 0,21 0 16,-1 0-16,1 0 0,-21 0 0,21-21 15,0 22-15,-1-1 0,1 0 16,0-21-16,21 21 0,-21-21 16,21 21-16</inkml:trace>
  <inkml:trace contextRef="#ctx0" brushRef="#br0" timeOffset="118716.45">23029 4763 0,'0'0'0,"21"0"16,-21-22-16,0 1 15,0 0-15,-21 21 16,0 0-16,0-21 0,0 21 16,0 0-16,-22 0 0,22 0 15,-21 0-15,21 0 0,-22 0 0,1 0 16,21 0-16,-22 0 0,22 0 0,-21 21 16,21 0-16,0 0 0,-1 1 0,1-1 15,0 0-15,0 0 0,0 21 16,21-20-16,-21-1 0,21 0 0,0 0 15,0 0-15,0 0 0,0 1 16,0-1-16,0 0 0,21 0 0,0-21 0,0 21 16,0-21-16,0 0 0,1 0 15,-1 21-15,0-21 16,0 0-16,-42 0 31,0 0-31,0 0 16,-1 0-16,1 0 0,-21 0 0,21 0 15,0 0-15,-22 22 0,22-22 16,0 21-16,0 0 0,-22-21 0,22 21 16,0 0-16,0 0 0,21 1 0,-21-1 15,0 0-15,-1 0 0,22 0 16,-21 0-16,21 22 0,0-22 0,0 0 0,0 0 16,0 0-16,0 1 0,0-1 15,0 21-15,0-21 0,0 0 16,0 1-16,21-1 0,1 0 0,-1-21 15,0 21-15,0 0 0,0-21 0,0 0 16,1 21-16,-1-21 0,0 0 0,0 0 16,21 0-16,-20 0 0,-1 0 0,0 0 15,0 0-15,0-21 0,0 21 0,1-21 16,-1 0-16,0 21 0,-21-21 16,0 0-16,0-1 0,0 1 15,0 42 16,0 1-31,0-1 16,-21 0-16,21 0 0,0 0 16,-21 0-16,21 1 0,0-1 15,0 0-15,0 0 0,0 0 0,0 0 16,21-21-16,0 22 0,0-1 0,0 0 16,0-21-16,1 21 0,-1-21 0,21 0 15,0 21-15,-20-21 0,20 0 0,0 0 16,1 0-16,-22 0 0,21 0 0,0 0 15,1-21-15,-22 21 0,0-21 16,21 21-16,-20-21 0,-1 0 0,0-1 16,0 22-16,0-21 0,0 0 15,-21 0-15,0 0 0,22 0 0,-22-1 16,21 22-16,-21-21 0,0 42 31,0 1-15,0-1-16,21-21 15,-21 21-15,21-21 0,0 0 16,0 0-16,1 0 0,-1 0 16,0 0-16,42 0 15,-20 0-15,-22 0 0,21 0 0,1-21 16,-1 0-16,0 21 0,-21-22 0,22 1 0,-22 0 16,0 0-16,21 0 0,-42-22 15,22 22-15,-22 0 0,21 0 0,-21 0 16,0-22-16,0 22 0,0 0 15,0 0-15,-21 0 0,-1 21 16,1 0-16,0-21 0,0 21 16,0 0-16,0 0 0,-1 0 0,1 0 15,0 0 1,42 0 15,0-22-31,1 22 16,-1-21-16,0 21 0,0-21 15,-21 0-15,21 21 0,0-21 16,1 0-16,-1-1 0,-21 1 0,21 0 16,-21-21-16,21 21 0,-21-1 0,0 1 15,0-21-15,0 21 0,0 0 16,-21-1-16,0 1 0,0 21 16,-1 0-16,1 0 0,0 0 0,0 0 15,0 0-15,0 0 0,-1 0 0,1 0 16,0 0-16,0 0 0,0 0 0,0 21 15,-1-21 1,44 0 15,-1 0-31,0-21 16,0 0-16,0 21 16,0-21-16,-21 0 0,22 0 0,-1-1 15,-21 1-15,21 0 0,-21 0 0,0 0 16,0 0-16,0-1 0,0 1 0,0 0 15,0 0-15,0 0 0,-21 0 0,0-1 16,-1 22-16,1 0 16,0 0-16,0 0 0,0 0 0,0 0 15,-1 0-15,1 0 0,0 0 16,0 0 0,21 22-1,21-22 16,0-22-31,-21 1 16,21 21-16,-21-21 0,0 0 16,0 0-16,0 0 15,0-1-15,0 1 0,-21 21 16,0-21-16,0 0 0,-21 21 0,20 0 16,1-21-16,-21 21 0,0 0 0,20 0 15,-20 0-15,21 0 0,-21 0 0,-1 21 16,22 0-16,0 0 0,-21 0 15,20 1-15,1-1 0,21 0 16,-21-21-16,21 21 0,-21 0 0,21 0 16,0 1-16,0-1 0,0 0 15,0 0-15,0 0 32,-21-21-17,0 0 1,21 21-16,-22-21 0,1 22 15</inkml:trace>
  <inkml:trace contextRef="#ctx0" brushRef="#br0" timeOffset="119103.23">22902 5165 0,'0'0'0,"0"-21"15,0 42 16,0 0-15,0 0-16,0 0 0,-21 0 16,21 1-16,0-1 0,0 0 0,-21-21 15,21 21-15,-21 0 0,21 0 0,0 1 16,0-1-16,-21 0 16,21 0-16</inkml:trace>
  <inkml:trace contextRef="#ctx0" brushRef="#br0" timeOffset="119663.91">23241 5207 0,'0'0'0,"0"-21"16,-21 42 31,0 0-47,-1 0 16,22 1-16,0-1 0,-21-21 15,0 21-15,21 0 0,-21 0 0,21 0 16,0 1-16,0-1 0,0 0 15,0 0-15,0 0 16,21-21 0,0 0-1,0 0-15,1 0 0,-1 0 16,0 0-16,0 0 0,0 0 0,0 0 16,1-21-16,-1 0 0,0 21 15,-21-21-15,21 21 0,0-21 0,-21-1 16,21 1-16,-21 0 15,0 0-15,0 0 0,0 0 0,0-1 16,0 1-16,-21 0 0,0 0 16,0 21-16,0-21 0,0 21 15,-1 0-15,1 0 0,0 0 0,0 0 16,0 0-16,0 21 0,-1 0 16,1-21-16,21 21 0,-21 0 0,0 1 15,21-1-15,-21 0 0,21 0 16,0 0-16,0 0 0,0 1 0,0-1 15,0 0-15,0 0 16,21 0 0,0-21-16,0 0 15,0 0 1,1 21-16</inkml:trace>
  <inkml:trace contextRef="#ctx0" brushRef="#br0" timeOffset="122948.58">22733 5355 0,'-21'0'0,"0"0"15,-1 0 1,1 0 0,0 0-16,0 0 0,0 0 15,42 0 32,21 0-47,1 0 0,20 0 0,1 0 16,20-21-16,1 21 0,0-21 15,-1 21-15,22-21 0,0 21 0,-21-21 16,20-1-16,1 22 0,-21-21 16,21 21-16,-43-21 0,22 21 0,-22 0 15,-20 0-15,20-21 0,-42 21 0,22 0 16,-22-21-16,0 21 0,0 0 0,0 0 31,-42 0 32,21 21-48,-21-21-15,0 21 0,0-21 16</inkml:trace>
  <inkml:trace contextRef="#ctx0" brushRef="#br0" timeOffset="123716.27">22881 5652 0,'0'0'16,"0"-22"-16,21 1 0,-21 0 16,0 42 30,0 0-46,0 1 16,0-1-16,0 0 0,0 0 16,0 0-16,0 0 0,-21 1 15,0-1-15,21 0 16,0 0-16,-21-21 16,42-21 30</inkml:trace>
  <inkml:trace contextRef="#ctx0" brushRef="#br0" timeOffset="124117.04">23177 5630 0,'-21'0'16,"21"22"-1,-21-1-15,0-21 0,0 21 16,21 0-16,-21 0 0,-1 0 16,22 1-16,0-1 15,0 0-15,0 0 32,22-21-32,-1 0 15,0 0-15,0 0 16,0 0-16,-21-21 0,21 21 15,1-21-15,-22 0 16,0-1-16,0 1 0,0 0 16,0 0-16,0 0 0,-22 0 15,1 21-15,0 0 16,0 0-16,0 0 16,0 0-16,21 21 15,0 0 1,0 0-1,21-21-15,0 0 16,0 0-16</inkml:trace>
  <inkml:trace contextRef="#ctx0" brushRef="#br0" timeOffset="124516.82">23389 5652 0,'-21'0'31,"0"0"-15,21 21-16,-21 0 16,-1-21-16,22 21 0,-21 0 0,21 0 15,0 1-15,0-1 0,0 0 16,0 0-16,0 0 16,21-21-1,1 0-15,-1 0 0,0 0 16,0 0-16,0 0 15,0 0-15,1-21 0,-1 0 16,0 0-16,-21 0 0,0-1 16,0 1-16,0 0 0,0 0 15,0 0-15,0 0 16,0-1-16,-21 22 16,0 0-16,-1 0 15,1 0-15,0 0 0,0 22 16,0-22-16,0 21 0,-1 0 15,1-21-15,21 21 0,0 0 16,0 0 0</inkml:trace>
  <inkml:trace contextRef="#ctx0" brushRef="#br0" timeOffset="124925.59">23770 5673 0,'0'0'0,"0"-21"16,-21 21-1,0 21 1,0 0-16,21 0 0,-22 0 16,22 0-16,-21 1 0,21-1 15,-21 0-15,21 0 0,0 0 0,0 0 16,0 1-16,0-1 15,21 0-15,0-21 0,1 0 16,-1 21-16,0-21 0,21 0 16,-21 0-16,1 0 0,-1 0 15,0 0-15,0 0 0,0-21 0,0 0 16,1 21-16,-1-21 0,-21-1 0,0 1 16,0 0-16,0 0 0,0 0 0,0 0 15,0-1-15,0 1 0,0 0 0,0 0 16,0 0-16,-21 0 0,-1 21 0,1 0 15,0 0-15,0 0 0,0 0 16,0 0-16,-1 0 0,1 21 0,-21-21 16,21 21-16,0 0 0,-1 0 0,1 0 15,0 1-15,0-1 0,0 0 0,0 0 16,-1 0-16,1 0 0,-21 1 0,21-1 16,0 0-16</inkml:trace>
  <inkml:trace contextRef="#ctx0" brushRef="#br0" timeOffset="125971.51">22902 5673 0,'0'0'0,"-63"0"16,42 0-1,-1 0-15,1 0 0,0 0 0,0 0 16,0 0-16,0 0 0,-1 0 16,-20 0-16,21 0 0,0 0 0,0 0 15,-1 0-15,22 21 16,22-21-1,20 0-15,0 0 0,22 0 0,-1 0 16,1 21-16,20-21 0,22 0 0,0 0 16,0 0-16,0 0 15,0 0-15,21 0 0,-22 0 0,1 0 16,-21 0-16,0 0 0,-1 0 0,-20 0 16,-1 0-16,-20 0 0,-22 0 0,21 0 15,-21-21-15,0 21 0,1 0 0,-44 0 156,22 21-156</inkml:trace>
  <inkml:trace contextRef="#ctx0" brushRef="#br0" timeOffset="126787.72">22796 6202 0,'0'0'0,"0"-21"16,22 21-16,-1 0 15,0-21-15,0-1 16,0 22-16,0 0 16,1-21-16,-1 21 15,0 0-15,0 0 16,-21 21-16,0 1 15,0-1-15,0 0 0,0 0 16,0 0-16,0 0 0,0 1 0,-21-1 16,0 0-16,0 0 0,-1 0 0,1 0 15,0 1-15,0-22 0,0 21 0,-22-21 16,22 0-16,0 21 0,0-21 16,0 0-16,21-21 15,0 0 1,0-1-16,0 1 15,0 0-15,0 0 0,0 0 16,0 0-16,0-1 0,21 22 16,0-21-16,0 21 0,0 0 15,1 0-15,-1 0 16,-21 21-16,21 1 0,-21-1 16,21 0-16,-21 0 0,21 0 15,-21 0-15,0 1 0,0-1 16,0 0-16,0 0 0,21-21 15,-21 21-15,22 0 16,-1-21-16,0 0 16,0 0-16,0 0 15,0 0-15,-21-21 0,22 0 16,-1 21-16,-21-21 0,21 0 0</inkml:trace>
  <inkml:trace contextRef="#ctx0" brushRef="#br0" timeOffset="127367.43">23326 6287 0,'-22'0'31,"1"21"-31,21 0 16,-21 0-16,21 0 16,0 0-16,0 1 15,0-1-15,0 0 16,21-21-1,0 0 1,1 0-16,-22-21 0,21 21 16,-21-21-16,21-1 0,0 1 15,-21 0-15,0 0 16,0 0-16,0 0 0,0-1 16,21 22-1,0 0 1,1 0-16,-1 0 15,0 0 1,0 22-16,-21-1 0,0 0 16,0 0-16,0 0 0,0 0 15,0 1-15,0-1 16,0 0-16,0 0 0,0 0 16,0 0-16,21-21 15,0 0-15,1 0 16,-1 0-16,0 0 0,0 0 15,0 0-15,0-21 0,1 21 16,-22-21-16,0 0 0,21 21 0,-21-21 16,0 0-16,0-1 0,0 1 15,0 0-15,0 0 0,0 0 16,0 0-16,-21 21 0,-1 0 16,1 0-16,0 0 15,0 0-15,0 0 16,0 0-16,-1 21 15,1-21-15,21 21 0,-21-21 16</inkml:trace>
  <inkml:trace contextRef="#ctx0" brushRef="#br0" timeOffset="127779.94">22669 6287 0,'0'0'0,"-21"0"0,0 0 16,42 21 15,22-21-31,-22 0 0,21 0 16,22 0-16,-22 0 0,21 21 15,22-21-15,-21 0 0,20 0 16,-20 0-16,42 0 0,-22 0 0,1 0 16,0 0-16,20 0 0,-20 0 0,-21 0 15,20 0-15,-20 0 0,-22 0 0,0 0 16,1 0-16,-22 0 0,0 0 0,0 0 16,-42 21 46,0-21-46,21 21-1,-21-21-15,0 0 0,-1 0 0,1 21 16</inkml:trace>
  <inkml:trace contextRef="#ctx0" brushRef="#br0" timeOffset="128477.05">23199 6731 0,'21'0'63,"0"0"-47,0 0-16,0 0 15,0 0 1,-21 21-16,0 0 15,0 1 1,0-1-16,-21-21 16,0 21-16,0-21 0,0 0 15,0 0-15,-1 0 16,44 0 31,-1 0-32,0 0-15,0 0 16,0 0-16,0 0 0,1 0 16,-1 0-16,-21 21 15,21-21-15,-21 21 16,0 0 0,0 1-16,-21-22 15,0 21-15,-1-21 16,1 0-16,0 0 0,0 0 15,0 0-15,0 0 0,-1 0 16,1 0 0,0 0-16,0 0 15,42 0 63,0 0-78,0 0 0</inkml:trace>
  <inkml:trace contextRef="#ctx0" brushRef="#br0" timeOffset="128887.9">23622 6752 0,'-21'0'15,"0"0"1,-1 0-16,22 21 16,-21-21-16,21 22 15,-21-22-15,21 21 0,0 0 16,0 0-16,0 0 0,0 0 16,0 1-1,21-1 1,0-21-1,1 0-15,-1 0 0,0 0 16,0 0-16,0-21 0,-21-1 16,21 22-16,-21-21 0,22 21 0,-22-21 15,0 0-15,0 0 0,0 0 16,0-1-16,0 1 0,0 0 16,-22 21-16,1 0 15,0 0-15,0 0 16,0 21-16,21 0 15,-21-21-15,-1 22 16,22-1-16,-21-21 31</inkml:trace>
  <inkml:trace contextRef="#ctx0" brushRef="#br0" timeOffset="140368.38">1164 9694 0,'-63'0'16,"126"0"-16,-169 0 0,85 0 0,0 0 0,0 0 15,0 0-15,-1 0 0,1 0 16,0 0-16,0-21 0,0 21 0,0 0 15,42 0 32,0 0-31,21 0-16,1 0 0,-1 0 0,43 0 16,-22 0-16,22 0 0,21 0 15,-1 0-15,22 0 0,0-21 0,0 21 16,0 0-16,22 0 0,-1 0 0,0 0 15,0 0-15,-21 0 0,0 0 16,0 0-16,-21 0 0,-21 0 0,-1 0 16,1 0-16,-22 21 0,-20-21 0,-1 0 15,0 21-15,-20-21 0,-1 0 16,0 0 0,-21 22-16,-21-22 31,0 0-31,-22 0 15,22 0-15,-21 0 0,-1 0 0,1 0 16,0-22-16,-22 22 0,1 0 0</inkml:trace>
  <inkml:trace contextRef="#ctx0" brushRef="#br0" timeOffset="140737.68">1249 9864 0,'0'0'16,"-64"0"-16,1 0 0,20 0 0,1 0 0,-21 0 16,41 0-16,-20 0 0,21 0 0,0 0 15,0 0-15,42 0 16,0 0-16,0 0 16,21 0-16,22 0 0,-1 0 15,22 0-15,0 0 0,21 0 0,21-21 16,0 21-16,0-22 0,0 22 15,21 0-15,-21 0 0,21 0 16,0 0-16,-21 0 0,0 0 0,-21 0 16,0 0-16,-22 0 0,1 0 0,-21 0 15,-1 0-15,-21 0 0,1 0 16,-22 0-16,21 0 0,-21 0 0,1 0 16,-1 0-16,-21-21 46,0 0-46,21 21 16,0-21-16</inkml:trace>
  <inkml:trace contextRef="#ctx0" brushRef="#br0" timeOffset="141362.32">5313 9567 0,'-43'0'0,"86"0"0,-128 22 0,22-22 0,20 0 15,1 0-15,0 0 0,-1 0 0,22 0 16,-21 0-16,-1 0 0,22 0 0,0 0 15,0 0-15,0 0 16,42 0 0,0 0-16,21 0 0,1 0 15,-1 0-15,22 0 0,20 0 16,-20 21-16,42-21 0,-1 0 0,22 0 16,0 0-16,22 21 0,-22-21 0,42 0 15,-21 21-15,21-21 0,-20 0 0,20 21 16,-21-21-16,-21 0 0,0 0 15,0 0-15,-21 21 0,-21-21 16,-1 0-16,1 0 0,0 0 0,-22 0 16,1 0-16,-22 0 0,0 0 0,1 0 15,-1 0-15,0 0 0,-21 0 0,1 0 16,-1 0-16,-21-21 0,21 21 16,-42 0 15,0-21-31,-22 21 0,1 0 0,0 0 15,-1 0-15,1 0 0,-22 0 16,1 0-16</inkml:trace>
  <inkml:trace contextRef="#ctx0" brushRef="#br0" timeOffset="141685.15">5651 9800 0,'-63'21'0,"126"-42"0,-168 42 0,41-21 15,43 0-15,-21 0 0,20 0 0,1 22 16,42-22 0,22 0-16,-1 0 0,0 0 15,43 0-15,-21 0 0,20 0 16,22 0-16,-21 0 0,21 0 0,-1 0 16,1 0-16,0 0 0,0 0 0,0 0 15,0 0-15,-1 0 0,1 0 16,-21 0-16,0 0 0,-22 0 0,1 0 0,-1 0 15,-21 0-15,1 0 0,-1 0 16,-21 0-16,22 0 0,-22 0 16,0 0-16,0 0 0,0 0 0,0 0 15</inkml:trace>
  <inkml:trace contextRef="#ctx0" brushRef="#br0" timeOffset="142451.82">11345 9186 0,'0'0'16,"-21"0"-16,-21 0 0,-1 0 0,1 0 0,-21 0 16,20 0-16,1 0 0,0 0 15,-1 0-15,22 0 0,0 22 0,-21-22 16,63 0-1,0 21-15,42-21 0,1 0 16,-1 0-16,22 0 0,0 0 16,21 0-16,-1 0 0,22 0 0,0 0 15,0 0-15,22-21 0,-1 21 16,0-22-16,0 22 0,0 0 0,22 0 16,-22 0-16,0-21 0,-21 21 0,0 0 15,0 0-15,-21 0 0,-22 0 0,1-21 16,-21 21-16,-22 0 0,21 0 0,-41 0 15,-1 0-15,0 0 0,0 0 0,-21-21 16,-21 21 0,0 0-1,0 0-15,-1-21 0,1 21 0,0 0 16,0 0-16,-21 0 0,20 0 16,-20 0-16,0 0 0,-1 0 0,1 0 15,-21 0-15,-1 21 0,1-21 0,-1 0 16,-21 0-16</inkml:trace>
  <inkml:trace contextRef="#ctx0" brushRef="#br0" timeOffset="142784.63">11176 9335 0,'-42'0'16,"84"0"-16,-148 0 0,64 0 0,21 0 15,-22 0-15,22 0 16,42 0-1,0 0-15,22 0 0,20 0 16,1 0-16,-1 0 0,22 0 0,0 0 16,-1 0-16,22 0 0,0 0 0,0 0 15,21 0-15,0 0 0,0 0 0,21 0 16,-21 0-16,21 0 0,0 0 16,-21 0-16,0 0 0,0 0 0,-21 0 15,0 0-15,-21 0 0,-22 0 0,1 0 16,-22 0-16,-21 0 0,0 0 0,0 0 15,1 0-15,-1 0 0,0 0 16,0 0 0,0 0-1,-21-22 1</inkml:trace>
  <inkml:trace contextRef="#ctx0" brushRef="#br0" timeOffset="143612.41">16044 9059 0,'-21'0'16,"42"0"-16,-63 0 0,21 0 0,0 0 0,-1 0 16,1 0-16,0 22 15,0-22-15,21 21 16,21-21 0,0 21-16,0-21 15,1 0-15,20 0 0,0 0 16,1 21-16,20-21 0,1 0 0,20 0 15,-20 0-15,20 0 0,1 0 0,21 0 16,-21 21-16,20-21 0,22 0 0,-21 0 16,21 0-16,0 0 0,21 21 0,-21-21 15,0 0-15,0 0 0,22 0 0,-22 22 16,21-22-16,0 0 0,-21 0 0,0 0 16,21 0-16,-21 0 15,-21 0-15,21 0 0,0 0 0,0 21 16,0-21-16,-21 0 0,0 0 0,-1 0 15,1 21-15,-21-21 0,0 0 0,-22 0 16,22 0-16,-22 0 0,1 21 0,-1-21 16,-20 0-16,-1 0 0,0 0 0,1 0 15,-22 0-15,0 0 0,0 0 0,0 0 16,-42 0 31,0 0-47,0 0 0,-22 0 0,22 0 15,-42 0-15,20 0 0,1-21 16,-21 21-16,-1 0 0</inkml:trace>
  <inkml:trace contextRef="#ctx0" brushRef="#br0" timeOffset="144075.73">16637 9250 0,'0'0'0,"-21"0"0,42 0 16,0 0-1,0 0-15,22 0 0,-1 0 0,0 0 16,1 0-16,20 0 0,1 21 16,-1-21-16,1 0 0,20 0 0,22 0 15,0 0-15,0 0 0,0 21 0,21-21 16,0 0-16,0 0 0,21 21 16,-21-21-16,21 0 0,0 22 0,-21-22 15,0 0-15,0 21 0,-21-21 0,0 21 16,0-21-16,-1 0 0,-20 0 0,-21 0 15,20 0-15,-20 0 0,-22 0 0,0 0 16,1 0-16,-1 0 0,-21 0 16,22 0-16,-22 0 0,0 0 0,0 0 15,0 0-15,0 0 0,1 0 16,-22 21 0</inkml:trace>
  <inkml:trace contextRef="#ctx0" brushRef="#br0" timeOffset="144683.43">22923 9250 0,'0'0'0,"-21"0"0,0-21 0,0 21 15,21-21 1,21 21 0,0 0-1,0 0-15,22 0 0,-1 0 0,0 0 16,1 0-16,-1 0 0,22 0 0,-22 0 16,21 0-16,1 0 0,-1 0 15,1 0-15,-1 0 0,1 0 0,-1 0 0,1 0 16,-22 0-16,22 0 0,-22 0 15,-21 0-15,0 0 0,1 0 16,-1 0-16,0 0 16,-42 0-1,0 0-15,-1 0 16,1 0-16,0 0 0,0 0 16,-21 0-16,-1 0 0,22 0 0,-21 0 15</inkml:trace>
  <inkml:trace contextRef="#ctx0" brushRef="#br0" timeOffset="144916.29">22902 9313 0,'0'0'0,"-21"22"0,0-22 15,42 0 1,21 0-16,-20 0 0,20 0 16,0 0-16,1 0 0,-1 0 0,21 0 15,-20 0-15,20 0 0,1 0 0,-1 21 16,1-21-16,-1 0 0,1 0 15,-1 0-15,1 21 0,-1-21 0,-20 0 16,-1 0-16,0 0 0,-21 0 0,1 0 16,-1 0-16,-42 0 31,-22 0-31,22 0 0,-21 0 0</inkml:trace>
  <inkml:trace contextRef="#ctx0" brushRef="#br0" timeOffset="145644.09">14414 10414 0,'0'0'0,"-42"0"0,21 0 0,0 0 0,-22 0 16,22 0-16,-21 0 0,21 0 0,0 0 15,-22 0-15,22 0 0,-21 0 0,21 0 16,-22 0-16,22 0 0,0 0 0,0 0 16,0 0-16,42 0 31,21 0-31,0 0 16,22 0-16,-1 0 0,1 0 0,21 0 15,20 0-15,-20 0 0,21 0 16,21 0-16,0 0 0,0 0 0,0 0 15,21 0-15,0 0 0,-21 0 16,21 0-16,1 0 0,-22 0 0,21 21 16,-21-21-16,0 21 0,0-21 0,-21 0 15,-22 22-15,1-22 0,0 0 0,-22 0 16,1 0-16,-1 21 0,-21-21 0,-20 0 16,20 0-16,-21 0 0,0 0 0,0 0 15,-42 0 16,0 0-31,-21-21 0,21 21 0,-22 0 16,-20 0-16,20-22 0,-41 22 16,20 0-16,-20 0 0,-1-21 0,0 21 15,1-21-15,-22 21 0</inkml:trace>
  <inkml:trace contextRef="#ctx0" brushRef="#br0" timeOffset="145947.9">14287 10626 0,'0'0'16,"-63"0"-16,21 0 0,-1 0 0,22 0 16,0 0-16,63 0 15,1 0-15,-1 0 0,0 0 16,43 0-16,-22 0 0,22 0 16,21 0-16,0 0 0,0 0 0,21 0 15,21 0-15,0 0 0,-21 0 0,21 0 16,-21 0-16,21 0 0,-21 0 0,0 0 15,0 0-15,0 0 0,-21 0 0,-21 0 16,-1 0-16,-20 0 0,-1 0 0,-20 0 16,-1 0-16,-21 0 0,0 0 15,1 0-15,-1 0 0,0 0 32,0 0-32,0 0 15,0 0-15,1-21 0,20 21 16</inkml:trace>
  <inkml:trace contextRef="#ctx0" brushRef="#br0" timeOffset="146588.54">20701 10732 0,'-64'0'0,"128"0"0,-297 0 15,191 0 1,-22-22-16,22 22 0,0 0 0,-22-21 16,22 21-16,21 0 0,-22 0 0,22 0 15,0 0-15,0 0 0,42 0 16,0 0-1,0 0-15,22 0 0,-1 0 0,21 0 16,1 0-16,21 0 0,-1 0 0,22 0 16,-21 21-16,21-21 0,21 0 15,-22 0-15,1 0 0,21 22 0,0-22 16,0 0-16,0 0 0,21 0 0,-42 0 16,21 21-16,-21-21 0,0 0 15,0 0-15,-22 0 0,1 21 0,0-21 16,-1 0-16,-20 21 0,-1-21 15,1 0-15,-22 0 0,1 0 0,-1 0 16,0 0-16,-21 0 0,22 0 0,-22 0 16,0 0-16,0 0 0,0 0 15,-42 0 17,0-21-32,0 21 0,-21 0 0,20-21 15,-20 21-15,0-21 0,-22 21 16,22-22-16,-22 1 0,1 21 0,-1 0 0</inkml:trace>
  <inkml:trace contextRef="#ctx0" brushRef="#br0" timeOffset="147000.29">20362 10710 0,'0'0'0,"-42"22"0,0-22 0,-1 0 0,1 0 15,21 0-15,0 0 0,-1 0 16,22 21-16,22-21 16,-1 0-1,0 0-15,21 0 16,1 0-16,-1 0 0,21 21 0,22-21 16,-21 0-16,41 0 0,1 21 0,0-21 15,0 21-15,0-21 0,21 21 0,0-21 16,0 22-16,-21-22 0,21 0 0,-22 21 15,1-21-15,0 21 0,-21-21 0,-22 0 16,1 0-16,-22 0 0,0 0 16,1 0-16,-1 0 0,-21 0 0,0 0 15,1 0-15,-1 0 0,0 0 0,0 0 16,0 0 0,-42 0 46,0 0-62,0 0 0,0 0 0,-22 0 16</inkml:trace>
  <inkml:trace contextRef="#ctx0" brushRef="#br1" timeOffset="186552.87">7260 12107 0,'0'0'0,"0"-21"16,-21 21-16,21-21 15,0 0-15,0 0 16,-21 21-16,21-21 16,0-1-16,0 1 0,0 0 15,0 0-15,0 0 16,0 0-16,0-1 15,0 1 1,0 42 15,0 1-15,0-1-16,0 0 0,0 21 16,0-21-16,0 22 0,0-22 0,0 21 15,0-21-15,0 22 0,-21-1 16,21-21-16,-22 0 0,22 22 0,0-22 15,0 0-15,0 0 0,0 0 16,0 1-16,0-44 47,0 1-47,0 0 16,0 0-16,0 0 0</inkml:trace>
  <inkml:trace contextRef="#ctx0" brushRef="#br1" timeOffset="186968.2">7302 11536 0,'-21'21'0,"21"0"0,-21-21 0,21 21 15,-21-21-15,21 22 0,0-1 16,0 0-16,21-21 31,0 0-31,0 0 16,1 0-16,-1 0 0,0 0 0,-21-21 16,21 21-16,0-21 0,0-1 0,-21 1 15,0 0-15,0 0 0,0 0 16,0 0-16,0-1 15,-21 22-15,0 0 0,0 0 16,0 0-16,0 0 0,-1 0 0,1 0 16,0 0-16,0 22 0,0-1 0,0 0 15,21 0-15,0 0 16,0 0-16,0 1 0,0-1 0,0 0 0,0 0 16,0 0-16,0 0 15,0 1-15,21-22 0,0 0 16,0 21-16,0-21 0,0 0 0,1 0 15,20 21-15</inkml:trace>
  <inkml:trace contextRef="#ctx0" brushRef="#br1" timeOffset="187492.32">7789 11811 0,'-21'0'31,"0"21"-15,21 0-16,0 1 16,0-1-16,0 0 0,0 21 15,0-21-15,0 1 0,0-1 0,0 21 16,0-21-16,0 0 0,0 1 0,0-1 16,0 0-16,0 0 15,0 0-15,0 0 16,-21-21-16,0 0 15,21-21 1,0 0-16,0 0 0,0 0 16,0 0-16,0-1 0,0 1 15,0-21-15,21 21 0,0-22 16,0 22-16,0-21 0,0 0 0,22 20 16,-22 1-16,21-21 0,1 42 0,-1-21 15,-21 0-15,21 21 0,-20 0 16,20 0-16,-21 0 0,0 21 0,0 0 15,1 0-15,-1 0 0,-21 0 16,0 22-16,0-22 0,0 21 0,0-21 0,0 22 16,0-22-16,0 0 0,-21 21 0,21-20 15,-22-1-15,1 0 0,21 0 16,-21-21-16,21 21 0,0 0 0,-21-21 16,0 22-16,21-44 46,0 1-46,0 0 16,21 0-16,0 0 0,0 0 0</inkml:trace>
  <inkml:trace contextRef="#ctx0" brushRef="#br1" timeOffset="187888.09">8742 11451 0,'0'0'0,"0"-21"0,0-21 15,0 21 1,-21 21-16,-1 0 16,1 21-16,21 0 15,0 0-15,-21 0 0,0 0 0,21 22 16,0-22-16,0 21 0,-21 1 15,0-1-15,21 0 0,-22-21 0,22 22 16,-21-1-16,21 0 0,0 1 16,0-1-16,0 0 0,0-20 0,0 20 0,0-21 15,0 21-15,0-20 0,0-1 16,0 0-16,21-21 16,1 21-16,-1-21 0,0 0 15,0 0-15,0 0 0,0 0 0,1 0 16,-1 0-16,0-21 0,0 21 0,0-21 15,0 21-15,1-21 0,-1-1 0,0 1 16,-21 0-16,21 0 16,-21 0-16,0 0 0,0-1 0,0 1 15</inkml:trace>
  <inkml:trace contextRef="#ctx0" brushRef="#br1" timeOffset="188153.46">8445 11790 0,'0'0'0,"22"0"32,-1 0-32,0 0 0,0 0 15,21 0-15,-20 0 0,20 0 16,0-21-16,-21 21 0,22 0 0,-1 0 16,0 0-16,-20-21 0,20 21 0,0 0 15,-21 0-15,22 0 0,-22-22 0,0 22 16,-42 0 31</inkml:trace>
  <inkml:trace contextRef="#ctx0" brushRef="#br1" timeOffset="188832.06">10668 11917 0,'0'0'0,"21"-42"15,0 20-15,-21 1 16,21 0-16,-21 0 0,22 0 16,-22 0-16,0-1 0,0 1 0,0 0 15,0-21-15,0 21 0,0-1 16,0 1-16,0 0 0,-22 0 0,1 0 16,0 21-16,0 0 0,-21 0 15,20 0-15,1 0 16,0 21-16,0 0 0,0 0 0,0 0 15,-22 1-15,22-1 0,0 21 0,0-21 16,0 22-16,-1-1 0,1-21 0,0 21 16,0 1-16,21-1 0,0-21 0,0 22 15,0-22-15,0 0 0,0 0 16,0 0-16,21 0 0,0 1 0,0-22 16,1 0-16,-1 0 0,0 0 0,0 0 15,0 0-15,0 0 0,22 0 0,-22 0 16,0-22-16,0 1 0,0 0 15,1 0-15,-1 0 0,0-22 0,0 22 16,0 0-16,0-21 0,-21 21 16,0-22-16,0 22 0,22-21 0,-22 21 15,0-1-15,0 1 0,0 0 0,0 0 16,0 42 0,0 0-1,0 0-15,0 1 0,-22-1 0,22 21 16,0-21-16,0 0 0,0 22 15,0-22-15,0 21 0,0-21 0,0 1 16,0 20-16,0-21 0,0 0 16,0 0-16,0 1 0,22-22 0,-1 0 15,-21 21-15,21-21 0,0 0 16,0 0-16,0 0 0,1 0 16,-1 0-16,0-21 0,0 21 15,0-22-15,22 22 0,-22-21 0,0 0 16,0 0-16,0 21 0</inkml:trace>
  <inkml:trace contextRef="#ctx0" brushRef="#br1" timeOffset="189121.12">11642 11769 0,'21'0'16,"0"0"0,21 0-16,-21 0 0,1 0 0,20 0 15,0 0-15,-21 0 0,1 0 16,20 0-16,-21 0 0,0 0 0,0 0 16,1 0-16,-1 0 0,0 0 15,-42 0 16,0 0-31,-1 0 16,1 0-16,0 0 0,0 0 16</inkml:trace>
  <inkml:trace contextRef="#ctx0" brushRef="#br1" timeOffset="189319.01">11642 11938 0,'0'0'0,"0"21"0,0 0 16,21-21-1,0 0-15,-21 22 0,21-22 16,0 0-16,22 0 0,-22 0 0,0 0 16,0 0-16,0 0 0,0 0 0,1 0 15,-1 0-15,0 0 16,-21-22 0</inkml:trace>
  <inkml:trace contextRef="#ctx0" brushRef="#br1" timeOffset="189843.54">13356 11663 0,'0'-21'16,"0"42"-16,0-63 0,21 20 0,-21 1 0,0 0 16,21 21-16,-21-21 15,0 42 1,0 0-16,0 0 0,0 1 15,0-1-15,0 21 0,0-21 0,-21 22 16,0-22-16,21 21 0,-21-21 16,0 22-16,0-1 0,21-21 0,-22 21 0,1-20 15,0 20-15,21-21 0,-21 0 16,21 0-16,-21 1 0,21-1 16,0 0-16,0 0 15,21-21 1,0-21-16,0 0 0,0 0 15,1-1-15</inkml:trace>
  <inkml:trace contextRef="#ctx0" brushRef="#br1" timeOffset="190644.55">13906 11705 0,'0'0'0,"22"-21"0,-22 0 0,21 21 15,-21-21-15,-21 21 16,-1 21-1,22 0-15,-21 0 0,0 0 16,0 1-16,0-1 0,0 21 0,-1-21 16,1 22-16,21-22 0,0 21 0,-21-21 15,21 22-15,-21-22 0,21 21 0,0-21 16,0 0-16,0 1 0,0-1 0,0 0 16,21 0-16,0-21 0,0 0 0,1 21 15,20-21-15,-21 0 0,0 0 0,22 0 16,-22 0-16,21-21 0,-21 0 15,0 21-15,1-21 0,-1 0 16,0-1-16,0 1 0,-21-21 0,0 21 16,0 0-16,0-22 0,0 22 0,-21-21 15,0 21-15,0-22 0,-1 22 0,1 0 16,0 0-16,0 0 0,0-1 0,0 1 16,-1 0-16,22 0 15,22 21 1,-1-21-1,21 21-15,-21 0 0,22 0 0,-1 0 16,0 0-16,1 0 0,-1 0 0,0 0 16,1 0-16,-1 0 0,0 21 0,1-21 15,-22 21-15,21-21 0,-21 21 16,0-21-16,1 21 0,-22 1 0,0-1 16,0 0-16,0 0 0,0 0 15,0 0-15,-22 1 0,1-1 16,0 0-16,0 0 0,0 0 0,21 0 15,0 22-15,0-22 0,0 0 0,0 0 16,0 0-16,0 1 0,21-22 16,0 21-16,0-21 0,0 0 0,1 0 15,-1 0-15,21 0 0,-21 0 16,0 0-16,22 0 0,-22 0 0,21-21 16,-21 21-16,22-22 0,-22 1 15,0 0-15,0 0 0,0 0 0,1 0 16,-1-22-16,-21 22 0,0-21 0,0 21 15,0-22-15,0 22 0,0-21 0,-21 21 16,-1-22-16,1 22 0,0 0 0,-21 0 16,21 21-16,-1 0 0,-20 0 0,21 0 15,0 0-15,-22 0 0,22 0 0,0 0 16,0 21-16,0 0 0,0 0 16,21 0-16,0 1 0,-22-22 15,22 21-15,0 0 0,0 0 16,0 0-1,22-21 1,-1 0-16,0 0 0,0 0 16,0 0-16,0-21 0,1 0 15,-1 21-15,21 0 0</inkml:trace>
  <inkml:trace contextRef="#ctx0" brushRef="#br1" timeOffset="190921.39">15811 11832 0,'0'-21'16,"22"21"-1,-22-21-15,21 21 0,-21-21 31,0 42 1,21-21-17,-21 21-15,0 0 0,0 0 16,0 1-16,0-1 16</inkml:trace>
  <inkml:trace contextRef="#ctx0" brushRef="#br1" timeOffset="191148.19">15875 12256 0,'-21'21'16,"21"0"0,0 0-16,-21 0 15,21 0-15,0 1 16,-22-22-16,1 21 0,0 0 0,0 0 15,0 0-15,0 0 16,-1 1-16,1-22 0,0 21 16,-21-21-16,21 0 0,-1 21 0,-20-21 15,21 0-15,-21 0 0,20 21 0</inkml:trace>
  <inkml:trace contextRef="#ctx0" brushRef="#br1" timeOffset="192179.95">7662 13758 0,'0'0'0,"0"-21"15,-21 0 1,21 0-16,-21 21 31,21 21-15,-21 0 0,21 0-16,0 1 0,-21-1 15,21 0-15,0 0 0,0 21 16,0-20-16,0-1 0,0 0 0,-22 0 0,22 0 15,0 0-15,-21 1 16,21-1-16,0 0 16,0-42 15,0 0-15,0-1-16,0 1 0,0 0 0</inkml:trace>
  <inkml:trace contextRef="#ctx0" brushRef="#br1" timeOffset="192498.05">7683 13462 0,'-21'0'15,"21"21"1,-21-21-16,21 21 16,0 1-1,21-22 1,0 0-16,1-22 15,-1 1-15,0 21 0,-21-21 0,0 0 16,21 21-16,-21-21 0,0 0 0,0-1 16,-21 1-16,0 21 15,0-21-15,-1 21 0,1 0 16,0 0-16,0 0 0,0 0 0,0 0 16,21 21-16,0 0 0,0 1 15,0-1 1,0 0-16,0 0 0,0 0 0,0 0 15,0 1-15,21-1 0,0 0 16,0-21-16,0 0 0,0 0 0,22 21 16</inkml:trace>
  <inkml:trace contextRef="#ctx0" brushRef="#br1" timeOffset="192959.65">8234 13547 0,'0'21'0,"0"0"15,0 0-15,0 0 16,0 1-16,-21-1 0,21 0 16,0 0-16,0 0 0,0 0 15,-22 1-15,22-1 0,0 0 16,0 0-16,0 0 0,-21 0 16,21 1-16,-21-22 0,0 0 31,0 0-16,21-22-15,0 1 16,0 0-16,0 0 0,0 0 0,21-22 16,0 22-16,-21-21 0,21 21 15,0-22-15,1 22 0,-1-21 16,0 21-16,0 0 0,21-1 0,-20 22 16,-1 0-16,0 0 0,0 0 0,21 0 15,-20 0-15,-1 22 0,0-1 0,-21 0 16,0 0-16,21 0 0,-21 0 15,0 22-15,0-22 0,0 21 0,0-21 16,0 22-16,0-22 0,-21 0 0,21 0 16,-21 0-16,21 1 0,0-1 0,0 0 15,-21 0-15,42-21 47,0-21-47,0 21 16,0-21-16,0 0 0,1-22 0</inkml:trace>
  <inkml:trace contextRef="#ctx0" brushRef="#br1" timeOffset="193240.5">9059 13272 0,'0'0'0,"0"-22"0,0-20 16,0 63 15,0 22-31,-21-22 0,0 0 0,21 21 15,-21-21-15,21 22 16,0-1-16,0 0 0,-21 1 0,21-1 16,0 0-16,-22 1 0,22-1 0,0-21 15,0 22-15,0-22 0,0 0 0,0 21 16,0-21-16,0 1 0,0-1 16,22-21-16,-1 0 15,0 0-15,0 0 16,0 0-16,0-21 0,-21-1 15,0 1-15,22 0 0,-22 0 0,21 0 16,-21 0-16,0-22 0</inkml:trace>
  <inkml:trace contextRef="#ctx0" brushRef="#br1" timeOffset="193432.39">8890 13589 0,'0'0'15,"21"0"16,0 0-31,0 0 0,1 0 16,20-21-16,-21 21 0,0 0 0,22-21 16,-1 21-16,-21 0 0,21 0 0,-20-21 15,-1 21-15,0 0 0,0 0 0,0 0 16,0-22-16,1 22 16,-1-21-16,0 21 15</inkml:trace>
  <inkml:trace contextRef="#ctx0" brushRef="#br1" timeOffset="194060.29">10795 13187 0,'-21'-21'0,"42"42"0,-42-63 15,0 42-15,-1 0 16,22 21 0,0 0-16,-21 0 15,21 0-15,0 22 0,0-22 0,-21 21 16,21-21-16,0 22 0,0-22 0,0 21 16,-21 0-16,21 1 0,-21-1 0,21 0 15,-21-20-15,21 20 0,-22 0 16,22-21-16,0 1 0,0-1 0,0 0 15,0 0-15,0 0 0,-21-21 0,21 21 16,0-42 15,0 0-31,0 0 16,0 0-16,0 0 0,0-1 16,0 1-16,0 0 0,0 0 0,0-21 15,21 20-15,1-20 0,-22 21 0,21 0 16,0 0-16,0-1 0,0 1 0,0 0 15,1 21-15,20-21 0,-21 21 0,21 0 16,-20 0-16,20 0 0,-21 0 0,21 0 16,-20 0-16,20 0 0,-21 21 15,0 0-15,0 0 0,1 1 16,-1-1-16,-21 21 0,0-21 0,0 0 16,0 22-16,0-22 0,0 0 0,-21 0 0,-1 22 15,-20-22-15,21 0 0,0 0 16,0-21-16,-22 21 0,22 0 0,-21-21 15,21 22-15,-22-22 0,22 21 16,0-21-16,0 0 0,-22 0 0,22 0 16,0 0-16,0 0 0,0 0 15,21-21 1,0-1 0,21 1-16,0 21 0,21-21 0,-20 0 15</inkml:trace>
  <inkml:trace contextRef="#ctx0" brushRef="#br1" timeOffset="194360.12">11790 13441 0,'0'0'0,"-21"0"16,42 0 15,0 0-31,0 0 16,0 0-16,0 0 0,1 0 15,-1 0-15,0 0 0,0 0 16,0 0-16,0 0 0,1 0 16,-1 0-16,0 0 15,0 0-15,0 0 16</inkml:trace>
  <inkml:trace contextRef="#ctx0" brushRef="#br1" timeOffset="194573">11811 13610 0,'0'0'0,"0"21"15,21-21 16,0 0-31,0 0 16,1 0-16,-1 0 0,0 0 16,0 0-16,0 0 0,0 0 0,1 0 15,-1 0-15,0 0 16</inkml:trace>
  <inkml:trace contextRef="#ctx0" brushRef="#br1" timeOffset="195309.59">13864 13589 0,'21'-21'0,"-42"42"0,42-63 0,0 21 0,1-1 16,-22 1-16,0-21 0,0 21 15,0 0-15,0-1 0,0 1 16,0 0-16,0-21 0,0 21 16,-22-1-16,1 1 0,21 0 0,0 0 15,-21 0-15,0 21 0,0 0 0,0 0 16,-1 0-16,1 0 0,0 21 0,0 0 15,0 0-15,-22 0 0,22 22 0,-21-22 16,21 21-16,0 1 0,-22-22 16,22 21-16,0 0 0,0 1 0,0-22 15,-1 21-15,22-21 0,0 1 0,0-1 16,0 0-16,0 0 0,22-21 0,-1 0 16,0 0-16,0 0 0,0 0 0,22 0 15,-22 0-15,21 0 0,-21-21 16,22 0-16,-22 0 0,21-1 15,-21 1-15,22-21 0,-22 21 0,0 0 16,0-22-16,0 22 0,0 0 0,-21-21 16,0 20-16,22 1 0,-22 0 0,0 0 15,0 42 17,0 0-32,-22 0 0,22 1 15,0-1-15,0 21 0,0-21 0,0 0 16,0 22-16,0-22 0,0 0 0,22 0 15,-1 22-15,0-22 0,0 0 16,0 0-16,0 0 0,1-21 0,-1 0 16,0 0-16,0 0 15,0 0-15,0 0 0,1 0 16,-1-21-16,0 21 0,0-21 16,0 0-16,22 0 0,-22-1 0,0 1 15</inkml:trace>
  <inkml:trace contextRef="#ctx0" brushRef="#br1" timeOffset="195536.46">14944 13293 0,'-22'0'16,"1"0"-16,0 0 15,21 21 32,0 0-31,0 0-16,0 0 15,21-21-15,-21 22 0,0-1 16,0 0-16</inkml:trace>
  <inkml:trace contextRef="#ctx0" brushRef="#br1" timeOffset="195735.35">14901 13801 0,'0'0'0,"0"21"15,0 0-15,0 0 16,0 0-16,0 1 16,0-1-16,-21 0 15,0-21-15,21 21 0,-21 0 16,0-21-16,-1 21 0,1-21 15,0 22-15,0-1 0,0-21 0,0 0 16</inkml:trace>
  <inkml:trace contextRef="#ctx0" brushRef="#br1" timeOffset="196492.17">9652 15325 0,'0'0'0,"63"-64"16,-41 43-16,-22 0 15,21 21-15,-21-21 0,21 0 16,-21-1-16,0 1 0,0 0 16,-21 21-1,0 0-15,-1 0 0,-20 0 16,21 0-16,-21 0 0,20 21 0,-20-21 16,0 21-16,21 1 0,-22-1 0,22 0 15,0 0-15,0 0 0,0 0 16,-1 1-16,22-1 0,-21-21 0,21 21 15,0 0-15,0 0 0,0 0 0,0 1 16,21-1-16,1 0 0,-1-21 0,21 21 16,-21 0-16,0 0 0,1-21 0,20 22 15,-21-1-15,0 0 16,0 0-16,1 0 0,-22 0 16,21-21-16,-21 22 0,0-1 0,0 0 15,0 0-15,-21-21 0,-1 21 16,1-21-16,0 21 0,0-21 0,-21 22 15,20-22-15,-20 21 0,0-21 0,21 0 16,-22 0-16,1 0 0,21 0 16,-22 0-16,22 0 0,0 0 0,0-21 15,0-1-15,0 22 0,-1-21 16,1 0-16,0 21 0,21-21 0,-21 0 16,21 0-16,0-1 0,0 1 0,0 0 31,21 21-16,0 0-15,0 0 0,1 0 0,-1 0 16,0-21-16,0 21 0,21 0 0</inkml:trace>
  <inkml:trace contextRef="#ctx0" brushRef="#br1" timeOffset="196920.01">10223 15304 0,'0'0'0,"0"-22"16,0 1-16,-21 21 16,0 0-16,0 0 15,0 0-15,0 21 0,-1 1 0,1-22 16,0 21-16,0 0 0,0 0 0,0 0 16,21 22-16,0-22 0,0 0 0,0 0 15,0 0-15,0 22 0,0-22 0,0 0 16,0 0-16,0 0 0,0 0 15,21 1-15,0-22 0,0 21 0,0-21 16,0 0-16,22 0 0,-22 0 0,0 0 16,21 0-16,-20 0 0,-1 0 0,21-21 15,-21-1-15,0 22 0,22-21 16,-22 0-16,-21 0 0,21-21 16,-21 20-16,0 1 0,0-21 0,0 21 15,0-22-15,0 22 0,-21-21 0,21 21 16,-21-22-16,0 22 0,-1 0 0,1 0 15,0 0-15,0 21 0,0 0 0,0 0 16,-1 0-16,1 0 0,0 21 16,21 0-16,-21-21 0,21 21 15,0 0-15,0 1 0,0-1 0,0 0 16,21 0 0,21-21-16</inkml:trace>
  <inkml:trace contextRef="#ctx0" brushRef="#br1" timeOffset="197216.33">10858 15240 0,'0'0'0,"-21"0"16,0 0 0,21 21-16,-21 0 15,21 1-15,0-1 0,-21 0 0,21 21 16,0-21-16,0 1 0,0 20 15,0-21-15,0 0 0,0 22 0,0-22 16,0 0-16,0 0 0,0 21 0,0-20 16,-21-1-16,21 0 0,-22 0 15,22 0-15,0 0 0,0 1 16,0-1-16,0-42 31,0-1-15,0 1-16,0 0 0,22 0 0,-22 0 15</inkml:trace>
  <inkml:trace contextRef="#ctx0" brushRef="#br1" timeOffset="197456.19">10837 15388 0,'0'0'0,"0"-42"0,0 21 0,0 0 16,21-1-16,1 1 0,-1 0 0,-21 0 16,21 0-16,0 21 0,0-21 15,0 21-15,1 0 0,-1 0 0,0 0 16,21 0-16,-21 0 0,1 0 0,20 0 15,-21 0-15,0 21 0,22 0 0,-22 0 16,0 0-16,0 0 0,-21 22 0,0-22 16,0 0-16,0 0 0,0 0 15,-21 1-15,0-22 0,0 21 16,-22 0-16,22-21 0,-21 21 0,-1 0 16,1-21-16,21 0 0,-21 21 0,-1-21 15,22 0-15,-21 0 0,21 0 0,-1 0 16,1 0-16</inkml:trace>
  <inkml:trace contextRef="#ctx0" brushRef="#br1" timeOffset="198008.92">12763 14944 0,'0'-21'0,"0"42"0,0-64 0,0 22 15,0 0-15,0 0 16,-21 0-16,0 21 0,0 0 0,0 0 15,-22 0-15,22 0 0,0 0 0,-21 21 16,21 21-16,-22-21 0,22 22 0,-21-1 16,21 0-16,-22 1 0,22 20 0,0 1 15,0-22-15,0 22 0,21-1 16,0-21-16,-22 22 0,22-22 16,0 1-16,0 20 0,0-21 0,0-20 15,0 20-15,22 0 0,-1 1 0,0-22 16,0 0-16,21 21 0,-20-21 0,20 1 15,-21-1-15,21-21 0,-20 0 16,20 0-16,0 0 0,1 0 0,-1 0 16,-21-21-16,21 21 0,22-22 0</inkml:trace>
  <inkml:trace contextRef="#ctx0" brushRef="#br1" timeOffset="198510.93">13398 15113 0,'0'0'0,"0"-21"0,0 0 0,-21 21 16,0 0-16,21 21 15,0 0-15,-21 0 0,21 0 16,-21 22-16,21-22 0,0 21 16,0 1-16,-21-1 0,-1 0 0,22-21 15,-21 22-15,0-1 0,21-21 0,0 22 16,-21-22-16,21 0 0,-21 0 0,21 0 15,-21 0-15,21 1 0,0-1 16,0 0-16,0-42 31,0 0-15,0-1-16,0 1 0,21 0 16,-21 0-16,21 0 0,0-22 15,0 22-15,0 0 0,22 0 0,-22 0 16,0 0-16,21-1 0,-20 1 0,-1 21 15,21 0-15,-21 0 0,0 0 0,22 0 16,-22 0-16,0 0 0,0 0 0,-21 21 16,21 1-16,-21-1 0,22 0 15,-22 21-15,0-21 0,0 1 16,0-1-16,-22 0 0,1 0 16,0-21-16,0 21 0,-21 0 0,20 1 15,-20-1-15,21-21 0,-21 21 0,20-21 16,1 0-16,0 21 0,0-21 0,0 0 15,21-21 1,0 0 0,0 0-16,21-1 0</inkml:trace>
  <inkml:trace contextRef="#ctx0" brushRef="#br1" timeOffset="198879.72">13928 14965 0,'0'0'0,"0"-21"0,63 0 16,-42 21-16,22 0 16,-22 0-16,0 0 0,0 0 15,21 21-15,-20 0 0,20 0 16,0 0-16,-21 22 0,22-22 0,-22 21 15,21 0-15,-21 1 0,1-1 0,-1 22 16,-21-22-16,0 0 0,0 1 0,0-1 16,0 0-16,-21 1 15,-1-22-15,-20 21 0,21 0 0,0-20 16,-22 20-16,22-21 0,-21 0 0,21 0 16,-22 22-16,22-22 0,0-21 0,0 21 15,0 0-15,0 0 0,-1-21 16,22-21 15,22 0-31,-1 0 16,0 0-16,0 0 0</inkml:trace>
  <inkml:trace contextRef="#ctx0" brushRef="#br1" timeOffset="199134.58">15198 15431 0,'0'-22'16,"0"1"0,0 42 46,0 1-62,0-1 16,0 0-16</inkml:trace>
  <inkml:trace contextRef="#ctx0" brushRef="#br1" timeOffset="199368.44">15261 15854 0,'0'0'0,"0"21"31,0 0-15,0 0 0,-21-21-16,21 22 0,-21-1 15,21 0-15,-21-21 0,-1 21 0,1 0 16,0 0-16,0-21 15,0 22-15,0-22 0,-1 21 16,1-21-16,0 0 0,-21 0 0</inkml:trace>
  <inkml:trace contextRef="#ctx0" brushRef="#br0" timeOffset="211784.34">13398 12531 0,'0'0'0,"-21"0"0,0 0 15,21-21-15,-21 21 16,21-22 0,21 22 15,0 0-15,0 0-16,22 0 0,-1 0 15,0 0-15,1 0 0,-1 0 0,22 0 16,-22 0-16,21 0 0,1 0 0,-1 22 15,22-22-15,-21 0 0,20 0 16,-20 0-16,20 0 0,-20 0 0,-1 0 16,1 21-16,-1-21 0,-20 0 0,20 0 15,-20 0-15,-1 0 0,0 0 16,-21 0-16,22 0 0,-22 0 0,0 0 16,0 0-16,0 0 15,1 0 1,-1 0-1,-21 21 1,21-21-16,-21-21 47,-21 21-47,0 0 0</inkml:trace>
  <inkml:trace contextRef="#ctx0" brushRef="#br0" timeOffset="213475.38">14076 11282 0,'0'0'0,"0"21"15,0-42 48,0 0-63,0 0 16,0-1-16,0 1 15,-21 0-15,21 0 0,-22 0 16,1 21-16,21-21 0,0-1 0,-21 1 15,21 0-15,-21 21 0,0-21 0,21 0 16,-21 21-16,21-21 0,-22 21 0,1-22 16,21 1-16,-21 21 0,0-21 0,0 0 15,0 21-15,-1-21 0,1 0 16,0 21-16,0-22 16,0 22-16,0-21 0,-1 21 0,1-21 15,0 21-15,0-21 0,0 21 16,0-21-16,-1 21 0,1-21 15,0 21-15,0-22 0,0 22 0,0-21 16,-1 0-16,1 21 0,0-21 0,0 21 16,-21-21-16,20 21 0,-20-21 0,21-1 15,-21 22-15,20-21 0,-20 0 0,0 21 16,-1-21-16,22 0 0,-21 21 0,0-21 16,-1 21-16,1-22 0,21 22 0,-22 0 15,22-21-15,-21 21 0,21 0 16,0 0-16,-1 0 0,1 0 15,0-21-15,0 21 0,0 0 0,-22 0 16,22 0-16,-21 0 0,21 0 0,-22 0 16,1 0-16,21 0 0,-21 0 0,-1 0 15,22 0-15,0 0 0,0 0 0,-22 0 16,22 0-16,0 0 0,0 0 0,0 0 16,-22 0-16,22 0 0,-21 0 15,21 21-15,-22-21 0,1 0 0,0 21 16,21-21-16,-22 0 0,22 22 0,-21-22 15,21 21-15,-22 0 0,22-21 0,0 21 16,0 0-16,0-21 0,-1 21 0,1 1 16,0-1-16,0 0 0,0-21 15,21 21-15,-21 0 0,-1 0 0,1 1 16,0-22-16,0 21 0,0 0 16,0 0-16,-22 0 0,22-21 0,0 21 15,0 1-15,0-22 0,-1 21 0,1 0 16,0 0-16,0-21 0,0 21 0,0-21 15,-1 21-15,1-21 0,0 22 0,0-1 16,21 0-16,-21-21 0,0 21 16,21 0-16,-22-21 0,1 21 15,0-21-15,21 22 0,0-1 32,-21-21-32,21-21 62,0-1-62,0 1 16,0 0-16,0 0 15,0 0-15,0 0 0,21-1 16,-21 1-16,0 0 0,0 0 16,0 0-16,0 0 0,0-1 15,0 1-15,0 0 0,0 0 16,0 0-1,0 0-15,0 42 63,21-21-63,-21 21 0,0 0 0,0 0 16,0 0-16,0 1 0,0-1 0,0 0 15,0 21-15,0-21 0,0 1 0,0-1 16,-21 0-16,21 0 0,0 0 0,0 0 15,0 1-15,-21-22 0,21 21 0,0 0 16,21-21 31,0 0-47,0 0 0,1-21 16,-1 21-16,0 0 0,21 0 0,-21-21 15,1 21-15,20 0 0,-21 0 0,21 0 16,1-22-16,-22 22 0,21 0 0,-21 0 15,22 0-15,-22 0 0,0 0 0,0 0 16,0 0 0,1 0 31,-1 0-1</inkml:trace>
  <inkml:trace contextRef="#ctx0" brushRef="#br0" timeOffset="-213982">14245 13039 0,'0'-21'15,"0"-1"1,0 1 15,0 0-31,-21 42 47,21 0-47,0 1 16,0-1-16,-21 0 15,21 0-15,-21 0 0,21 0 16,0 1-16,0-1 0,-22-21 16,22 21-16,-21 0 0,21 0 15,0-42 48,21 21-63</inkml:trace>
  <inkml:trace contextRef="#ctx0" brushRef="#br0" timeOffset="-213473.29">14414 13039 0,'0'-21'31,"0"42"0,-21-21-31,0 21 16,21 0-16,0 0 16,-21-21-16,21 21 15,-21 1-15,21-1 0,0 0 16,0 0 0,21-21 15,0 0-31,0 0 15,0 0-15,1 0 0,-1 0 16,0-21-16,0 0 16,-21 0-16,0-1 15,0 1-15,0 0 0,0 0 16,0 0 0,-21 21 15,0 0-31,0 0 31,21 21-31,21-21 31</inkml:trace>
  <inkml:trace contextRef="#ctx0" brushRef="#br0" timeOffset="-212911.59">14795 12996 0,'-21'0'46,"0"0"-30,21 22-16,-21-1 16,0 0-16,21 0 15,-21 0-15,21 0 16,-22-21-16,22 22 0,0-1 16,0 0-1,0 0 1,22-21-1,-1 0 1,0 0-16,0 0 16,0 0-16,0 0 15,-21-21-15,22 21 16,-22-21-16,21 0 16,-21-1-16,0 1 15,0 0-15,0 0 16,0 0-16,0 0 15,-21-1-15,-1 22 16,1 0 0,0 0-16,0 0 0,0 0 15,0 22-15,-1-22 16,22 21-16,0 0 16,-21 0-16,21 0 15,-21-21 1,21 21-16</inkml:trace>
  <inkml:trace contextRef="#ctx0" brushRef="#br0" timeOffset="-210500.12">13589 13716 0,'0'0'0,"21"0"16,-21-21 0,0 0-1,21 21 16,-21-21-31,-21 21 79,21 21-79,-21-21 15,0 0-15,21 21 0,-21-21 16,-1 21-16,22 0 15,-21 0-15,0-21 16,21 22-16,-21-22 0,21 21 16,-21 0-1,0-21-15,-1 21 0,1-21 16,0 21-16,0-21 16,0 0-16,0 0 15,-1 21-15,1-21 0,0 0 16,0 0-16,0 0 0,0 22 15,-1-22-15,1 0 0,-21 21 16,21-21-16,0 0 0,-1 0 0,1 21 16,0-21-16,0 0 0,0 0 0,0 21 15,-1-21-15,1 0 0,0 21 16,0-21-16,0 0 0,0 0 0,21 21 16,-22-21-16,1 0 0,0 0 15,0 22-15,0-22 0,0 0 16,-1 0-16,1 0 0,0 21 15,0-21-15,0 0 0,0 0 0,-1 0 16,-20 0-16,21 21 0,0-21 0,0 0 16,-1 0-16,1 0 0,0 0 0,0 21 15,-21-21-15,20 0 0,1 0 0,0 0 16,0 0-16,-21 21 0,20-21 16,1 0-16,0 0 0,0 0 0,0 0 15,0 0-15,-1 0 0,1 0 0,0 21 16,0-21-16,0 0 0,0 0 15,-1 0-15,1 0 0,0 0 0,0 0 16,0 0-16,0 0 0,-1 0 0,1 0 16,0 0-16,0 0 0,0 0 0,0 0 15,-1 0-15,1 0 0,0 0 16,0 0-16,0 0 0,0 0 0,-1 0 16,1 0-16,0 0 0,0-21 15,0 21-15,0 0 16,21-21-16,-22 21 15,22-21 1,-21 21 15,0 0-31,21-21 16,-21 21 0,21-21 62,0-1-47,21 22-15,0 0-1,0 0-15,-21-21 16,22 21-16,-1-21 15,0 21-15,0 0 16,-21-21-16,21 21 0,-21-21 16,21 0-16,-21-1 15,22 22-15,-1-21 16,-21 0 15,0 42 16,0 0-47,0 1 16,-21-22-16,-1 0 0,22 21 0,-21-21 15,0 21-15,0 0 0,0-21 16,0 21-16,-1-21 16,22 21-16,-21-21 0,0 0 15,0 0 1,0 0-1,42 22 64,0-22-79,0 21 0,0-21 15,1 21-15,-1-21 0,0 21 0,0-21 16,-21 21-16,21-21 0,0 21 0,1 1 15,-1-1-15,-21 0 16,21-21-16,-21 21 16,21-21-16,-21 21 31,0-42 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1:23:36.13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2392 2074 0,'0'-63'16,"-21"42"-16,21-22 0,0 22 16,0 0-16,0 0 0,0 0 0,0 0 15,0-1-15,21 22 0,0-21 0,0 21 16,0 0-16,0 0 0,1 21 15,-1 1-15,21-1 0,-21 0 16,22 21-16,-1 1 0,-21-1 0,21 0 16,1 1-16,-22-1 0,21 21 15,-21-20-15,1 20 0,20-20 0,-21 20 16,-21-21-16,21 22 0,-21-22 0,21 22 16,-21-22-16,0 0 0,0 1 15,0-1-15,0-21 0,0 0 0,0 22 16,0-22-16,0 0 0,22-21 15,-22-21 1,0 0-16,21 0 16,-21-1-16,0-20 0,0 0 0,21-1 15,0 1-15,-21-21 0,21 20 16,0-20-16,-21-1 0,22 1 16,-1-1-16,0 1 0,0-1 0,0 1 15,0-1-15,1 1 0,-22 20 0,21-20 16,0 21-16,0-1 0,0 1 15,-21 21-15,0 0 0,21-1 0,-21 1 16,22 21 0,-22 21-16,0 1 15,0-1-15,0 0 0,0 0 0,0 0 16,0 22-16,0-22 0,21 0 0,-21 0 16,21 21-16</inkml:trace>
  <inkml:trace contextRef="#ctx0" brushRef="#br0" timeOffset="1515.89">4233 2709 0,'0'0'0,"43"-21"15,-43 0 1,0 0-16,21 0 0,-21 0 15,21-1-15,-21 1 0,0 0 16,0 0-16,0-21 0,0 20 0,0-20 16,0 21-16,0 0 0,-21 0 0,0-22 15,-1 22-15,1 0 0,0 0 16,0 21-16,-21 0 0,20-21 0,1 21 16,-21 0-16,21 21 0,-22-21 0,1 21 15,0 21-15,21-21 0,-22 22 0,1-1 16,21 0-16,-22 1 0,22-1 15,21 0-15,0 1 0,0-1 16,0 0-16,0 1 0,0-22 0,21 0 0,1 21 16,-1-20-16,0-22 0,0 21 15,21-21-15,-20 0 0,20 0 16,-21 0-16,21 0 0,-20 0 0,-1-21 16,21 21-16,-21-22 0,0 1 0,22 0 15,-22 0-15,0 0 0,0-22 16,0 22-16,1-21 0,-1 21 0,0-22 15,-21 1-15,0 21 0,21-21 0,-21-1 16,0 22-16,0 0 0,0 0 0,0 0 16,0-1-16,-21 44 31,21-1-31,-21 0 0,21 0 16,0 0-16,0 22 0,0-22 15,0 21-15,0-21 0,0 22 16,0-22-16,0 21 0,0-21 0,21 0 15,0 1-15,-21-1 0,21 0 0,0 0 16,1 0-16,-1-21 0,0 0 0,21 0 16,-21 0-16,22 0 0,-22 0 15,21 0-15,1 0 0,-1 0 0,-21-21 16,21 0-16,1 0 0,-1 0 0,0-1 16,1-20-16,-22 21 0,21-21 15,1 20-15,-22-20 0,0 21 0,0-21 16,0 20-16,-21-20 0,0 21 0,0 0 15,0 0-15,0-1 16,-21 22-16,0 0 0,0 0 0,0 0 16,-1 0-16,1 22 0,0-22 15,0 21-15,21 0 0,-21 0 0,21 0 16,0 0-16,0 1 0,21-1 16,0 0-16,-21 0 15,21-21-15,0 21 0,1 0 0,-1 1 16,-21-1-16,21-21 0,-21 21 0,21 0 15,-21 0-15,21 0 0,-21 1 16,0-1-16,21-21 0,-21 21 16,22-21-16,-1 0 0,0 21 0,0-21 15,0 0-15,0 0 0,22 0 16,-22 0-16,21 0 0,-21 0 0,22 0 16,-1 0-16,-21 0 0,22-21 15,-1 21-15,-21-21 0,21 0 0,-20-1 16,20 22-16,-21-21 0,0 0 0,0-21 15,1 21-15,-1-1 0,-21 1 0,0-21 16,0 21-16,0-22 0,0 22 16,0 0-16,0-21 0,0 21 15,-21-1-15,-1 22 0,1 0 0,0 0 16,0 0-16,0 0 0,0 0 16,-1 22-16,1-1 0,0 0 15,0 21-15,0-21 0,0 22 16,21-22-16,-22 21 0,22-21 0,0 1 15,0 20-15,0-21 0,0 0 0,0 0 16,0 1-16,22-22 16,-1 0-16,0 0 0,0 0 0,0 0 15,0 0-15,1 0 0,20-22 16,0 1-16,-42 0 0,21 0 16,1 0-16,-1 0 0,0-1 15,0 1-15,0-21 0,-21 21 0,0 0 16,0-22-16,21 22 0,-21 0 0,0 0 15,0 0-15,0 42 32,0 0-32,0 0 15,0 0-15,-21 22 0,21-22 0,0 21 16,0-21-16,0 22 0,0-22 0,0 0 16,0 0-16,0 0 0,0 0 0,0 1 15,21-1-15,1-21 0,-1 0 16,0 0-16,0 0 0,21 0 0,-20 0 15,-1 0-15,0 0 0,21 0 0,-21-21 16,1-1-16,-1 1 0,0 21 16,0-21-16,0 0 0,-21 0 0,0-22 15,21 22-15,-21 0 0,22 0 16,-22 0-16,0 0 0,0-1 0,0 44 31,0-1-15,0 0-16,0 0 0,-22 0 0,22 0 15,0 1-15,-21-1 0,21 0 0,0 0 16,0 0-16,0 0 16,0-42 31,0 0-47,0 0 15,0 0-15</inkml:trace>
  <inkml:trace contextRef="#ctx0" brushRef="#br0" timeOffset="1675.8">6308 2328 0,'0'0'0,"0"-21"0,-22 21 0,22-21 15,-21 21-15,0 0 16,42 0 46,0 0-62,1 0 0,-1 0 0</inkml:trace>
  <inkml:trace contextRef="#ctx0" brushRef="#br0" timeOffset="2183.51">6879 1820 0,'0'0'16,"0"-21"-16,-21 21 0,0 0 0,0 0 0,-1 0 15,1 0-15,21 21 16,-21 1-16,0-1 0,21 21 16,0 0-16,-21 1 0,21-1 0,-21-21 15,21 43-15,0-22 0,0 0 0,0 1 16,0-1-16,0 0 0,-22 1 0,22-22 16,0 21-16,0 1 0,0-22 15,0 21-15,0-21 0,0 0 0,0 1 16,-21-1-16,21 0 0,0-42 31,0 0-15,0-1-16,0 1 0,0-21 15,0 21-15,0 0 0,21-1 0,1 1 16,20-21-16,-21 21 0,21 0 16,-20 21-16,20-22 0,0 1 15,1 21-15,-1 0 0,-21 0 0,21 0 16,1 0-16,-22 0 0,21 21 0,-21 1 15,1-1-15,-1 0 0,0 0 0,-21 0 16,0 0-16,0 22 0,0-22 0,0 0 16,-21 21-16,0-20 0,-1-1 15,1 0-15,-21 0 0,21 0 0,-22 0 16,1 1-16,21-1 0,-21-21 0,20 21 16,1-21-16,0 0 0,0 0 0,0 0 15,0 0-15,-1 0 16,22-21-1,0 0-15,22 21 16,-1-22-16</inkml:trace>
  <inkml:trace contextRef="#ctx0" brushRef="#br0" timeOffset="2475.34">7620 1842 0,'21'-43'0,"-42"86"0,42-128 0,-21 64 15,0 0-15,0-1 0,21 1 16,-21 42 0,0 1-16,0-1 15,0 21-15,0 0 0,0 22 0,-21-1 16,0-20-16,0 20 0,21 1 16,-21-1-16,-1 1 0,1-1 0,0-20 15,0 20-15,0-21 0,0 22 0,21-43 16,0 21-16,0 1 0,0-22 0,0 0 15,0 0-15,0 0 0,0 1 16,21-22 0,0-22-1,-21 1-15,21 0 0,0 0 0</inkml:trace>
  <inkml:trace contextRef="#ctx0" brushRef="#br0" timeOffset="2825.14">7662 2477 0,'21'0'16,"-21"21"-16,22-21 16,-1 0-16,0 0 0,0 0 15,0 0-15,22 0 0,-22 0 0,21 0 16,-21-21-16,22 21 0,-22-22 16,21 1-16,-21 21 0,0-21 0,1 21 15,-22-21-15,0 0 0,0 0 16,0-1-16,0 1 0,-22 21 0,22-21 15,-21 21-15,-21 0 16,21 0-16,0 0 0,-1 0 0,1 0 16,-21 0-16,21 21 0,0 0 0,-1 22 15,1-22-15,0 0 0,0 21 0,21-20 16,0 20-16,0-21 0,0 0 0,0 0 16,0 1-16,0-1 0,21 0 15,0-21-15,0 21 0,1-21 0,-1 0 16,0 0-16,0 0 0,0 0 0,22 0 15,-22 0-15,0 0 0,0 0 0,0 0 16,0 0-16,1 0 0,-22-21 16</inkml:trace>
  <inkml:trace contextRef="#ctx0" brushRef="#br0" timeOffset="3052.01">8382 2328 0</inkml:trace>
  <inkml:trace contextRef="#ctx0" brushRef="#br0" timeOffset="3575.71">8826 2223 0,'0'0'0,"22"0"16,-22-22-16,0 1 16,0 0-16,21 21 15,-21 21 1,0 0-16,0 1 16,0 20-16,0-21 0,0 0 15,0 0-15,0 1 0,0 20 0,0-21 16,-21 0-16,21 22 0,0-22 15,0 0-15,0 0 0,0 0 16,-22-21-16,1 0 16,0 0-16,21-21 15,0 0 1,0 0-16,-21 0 0,21-1 0,0 1 16,0 0-16,0 0 0,0 0 0,0-22 15,21 22-15,0 0 0,0 0 0,1 0 16,20 0-16,-21-1 0,21 1 0,1 0 15,-22 21-15,21 0 0,1 0 16,-1 0-16,0 0 0,-21 21 0,22 0 16,-22 1-16,0-1 0,0 0 0,0 0 15,-21 0-15,0 22 0,0-22 0,0 0 16,0 0-16,0 21 0,0-20 16,0-1-16,-21 0 0,0 0 15,21 0-15,0 0 0,-21-21 0,21 22 16,-21-22-16,42 0 31,0-22-31,0 1 16</inkml:trace>
  <inkml:trace contextRef="#ctx0" brushRef="#br0" timeOffset="4704.06">9906 2286 0,'0'0'0,"0"-21"15,0 0-15,0 0 16,0-1-16,0 1 0,-21 0 0,0 21 16,-1-21-16,1 21 0,-21-21 0,21 21 15,0 0-15,-22 0 0,22 0 0,0 21 16,-21 0-16,20 0 0,1 0 0,0 1 16,0-1-16,0 0 0,21 21 15,-21-21-15,21 22 0,-22-1 0,22-21 16,0 22-16,0-22 0,0 21 0,0-21 15,0 0-15,0 1 0,0-1 16,22-21-16,-1 0 0,0 0 16,0 0-16,0 0 15,0-21-15,1-1 0,20 22 0,-21-21 16,0 0-16,0 0 0,1 0 0,-1 0 16,0-1-16,0 1 0,-21-21 0,0 21 15,21 0-15,-21-1 0,0-20 0,0 21 16,0 0-16,0 42 31,0 0-31,-21 21 16,21-20-16,-21-1 0,21 21 0,0-21 15,0 0-15,0 22 0,0-22 0,0 0 16,0 0-16,0 0 16,42 1-16,-21-1 0,1-21 0,-1 21 15,21-21-15,0 0 0,-20 0 0,20 0 16,0 0-16,1 0 0,-22 0 0,21-21 15,0 21-15,-20-21 0,-1-1 0,0 1 16,0 0-16,0 0 0,0 0 16,-21 0-16,0-1 0,0-20 0,0 21 15,0 0-15,0-22 0,0 22 0,0 0 16,0 0-16,0 0 0,0 0 0,0 42 31,0 0-15,0 0-16,0 0 0,0 22 15,0-22-15,0 0 0,0 21 0,0-21 16,0 22-16,0-22 0,0 0 0,0 21 16,0-20-16,0-1 0,0 0 0,-21-21 15,21 21-15,0 0 0,0-42 47,0 0-47,0 0 0,0 0 16,0-1-16,0 1 0,0-21 0,0 21 15,21-22-15,-21 22 16,22-21-16,-1 0 0,0 20 0,0-20 0,0 21 16,0 0-16,22 0 0,-22-1 15,0 22-15,0 0 0,0 0 0,1 0 16,-1 0-16,0 0 0,0 0 0,0 22 16,0-1-16,-21 0 0,22 21 15,-22-21-15,0 1 0,21 20 0,-21-21 16,0 21-16,0-20 0,0 20 0,0-21 15,-21 0-15,21 0 0,-22 1 0,22-1 16,-21-21 0,0 0-1,21-21-15,0-1 16,0 1-16,0 0 0,0 0 0,0 0 16,0 0-16,21-22 0,0 22 15,1 0-15,20-21 0,-21 20 0,0-20 16,22 21-16,-22 0 0,0 0 15,21-1-15,-21 22 0,1 0 0,20 0 16,-21 0-16,0 22 0,-21-1 16,21 0-16,-21 0 0,0 0 0,0 0 15,0 1-15,0 20 0,0-21 0,0 0 16,-21 22-16,21-22 0,0 0 16,-21 0-16,0 0 0,21 0 0,-21 1 15,21-1-15,-21 0 0,21 0 16,21-21 15,0-21-31,21 0 0,-21 21 16,1-21-16</inkml:trace>
  <inkml:trace contextRef="#ctx0" brushRef="#br0" timeOffset="5071.85">11409 2413 0,'0'-21'0,"21"21"15,0 0-15,0 0 16,0-21-16,1 21 0,-1-21 16,0 21-16,0-22 0,0 22 15,0-21-15,1 21 0,-1-21 0,21 21 16,-21-21-16,0 0 0,-21 0 0,22 21 16,-22-22-16,0 1 0,0 0 15,-22 21 1,1 0-16,-21 0 0,21 21 15,0 0-15,-22-21 0,22 22 0,-21-1 16,21 0-16,-1 21 0,1-21 0,0 1 16,0-1-16,0 21 0,21-21 15,0 0-15,0 1 0,0-1 0,0 0 16,21 0-16,0 0 0,0 0 16,22-21-16,-22 22 0,0-22 0,21 0 0,-21 0 15,22 0-15,-1 0 0,-21 0 16,22 0-16,-22 0 0,21 0 0,-21 0 15,22 0-15,-22 0 0,0 0 16,0 0-16,0-22 0,0 22 16</inkml:trace>
  <inkml:trace contextRef="#ctx0" brushRef="#br0" timeOffset="5975.34">3175 2900 0,'0'0'16,"-42"0"-16,20 0 0,-20 0 0,21 0 15,-21 0-15,20 0 0,1 0 0,0 0 16,0 0-16,0 0 0,0 0 0,-1 0 16,22 21 15,22-21-15,-1 0-16,0 0 0,0 0 0,21 21 15,1-21-15,20 0 0,-20 0 16,20 0-16,1 0 0,20 0 15,1 0-15,21 0 0,0 21 0,-1-21 16,1 0-16,0 0 0,21 0 0,0 0 16,21 0-16,0 0 0,22 0 15,-22 0-15,21 0 0,1 0 0,-1 0 16,0 0-16,22 0 0,-1 0 0,-20 0 16,41 0-16,-20 0 0,-1 0 0,1 0 15,20 0-15,-20 0 0,-1 0 16,1 0-16,-1 0 0,1 0 0,-22 22 15,22-22-15,-22 0 0,0 0 0,22 0 16,-22 21-16,1-21 0,-22 0 0,21 0 16,0 21-16,1-21 0,-22 0 15,-21 0-15,21 21 0,-42-21 16,0 0-16,0 0 0,-22 0 0,-20 0 16,-1 21-16,-20-21 0,20 0 0,-42 0 15,22 0-15,-22 0 0,0 0 0,0 0 16,0 0-1,-21-21 1,-21 21 0,0 0-1</inkml:trace>
  <inkml:trace contextRef="#ctx0" brushRef="#br0" timeOffset="6663.95">2349 5249 0,'0'0'16,"-21"0"-16,-42 0 15,42 0-15,-22 0 0,22 0 16,0 0-16,0 0 15,42 0 1,21 0 0,-21 0-16,43 0 0,-22 0 15,22 0-15,20 0 0,1 0 0,0-21 16,-1 21-16,1 0 0,0 0 0,-1 0 16,1-21-16,0 21 0,-1 0 15,22-21-15,-21 21 0,-22 0 16,22 0-16,-21 0 0,20 0 0,-41 0 15,20 0-15,-21 0 0,1 0 0,-1-21 16,0 21-16,-20 0 0,-1 0 16,21 0-16,-21 0 0,0-21 15,-42-1 17,0 22-32,0 0 0,0 0 15,21-21-15,-21 21 0,-1 0 0,-20-21 16,21 21-16,0 0 0,-22 0 15</inkml:trace>
  <inkml:trace contextRef="#ctx0" brushRef="#br0" timeOffset="7023.74">2667 5334 0,'0'0'16,"-42"0"-16,-1 0 0,1 0 0,21 21 15,-22-21-15,22 0 0,0 0 0,0 0 16,0 0-16,0 0 0,42 0 31,0 0-31,21 0 16,1 0-16,-1 0 0,21 0 0,22 0 16,-21 0-16,20 0 0,-20 0 15,20 0-15,1-21 0,0 21 0,-22 0 16,22 0-16,0-21 0,-1 21 0,1 0 15,-22 0-15,1-21 0,-1 21 16,-20 0-16,-1 0 0,-21 0 0,22 0 16,-22 0-16,-21-21 15,0-1-15,-21 1 16,21 0 0,-22 0-1,22 0-15,0 0 0,0-1 16</inkml:trace>
  <inkml:trace contextRef="#ctx0" brushRef="#br0" timeOffset="7368.24">3831 4868 0,'-21'0'16,"0"0"-16,0 22 0,21-1 16,0 0-16,0 0 0,0 0 15,21 0-15,21 1 16,-21-22-16,0 21 0,22-21 15,-22 0-15,21 21 0,-21-21 0,22 0 16,-1 0-16,-21 0 0,22 0 0,-22 21 16,21-21-16,-21 0 0,0 0 0,1 21 15,-22 0-15,0 1 16,0-1-16,0 0 0,0 0 0,-22 0 16,1 0-16,0 22 0,0-22 0,-21 21 15,-1-21-15,1 22 0,0-1 16,-1 0-16,1-20 0,0 20 0,-1 0 15,1-21-15,0 22 0,-1-22 0,22 0 16,0 0-16,0 0 0,0 1 0,21-1 31,42-21-15,-21-21-16,0 21 16</inkml:trace>
  <inkml:trace contextRef="#ctx0" brushRef="#br0" timeOffset="8696.45">5165 5503 0,'0'0'15,"-22"0"-15,44-21 47,-1 0-47,0 21 0,0-21 0,0 0 0,22 0 16,-1-22-16,0 22 0,1 0 0,-1-21 15,21-1-15,-20 1 16,20 0-16,-20-1 0,-1-20 0,0 20 16,1-20-16,-1 21 0,-21-22 0,0 22 15,0-1-15,-21 1 0,0 21 0,0-21 16,-21 42-16,0-22 0,0 22 16,0 0-16,-22 0 0,1 0 0,0 0 15,21 22-15,-22-1 0,22 0 0,0 21 16,0 1-16,21-1 0,0 0 0,0 1 15,0-1-15,21 0 0,0 1 16,0-1-16,0 0 0,1 1 16,20-22-16,-21 21 0,0-21 0,-21 0 15,21 1-15,-21-1 0,0 0 0,0 0 16,0 0-16,0 0 0,-21-21 0,0 0 16,0 22-16,0-22 0,-22 0 15,22 0-15,-21 0 0,21 0 0,-22 0 16,1-22-16,21 1 0,-21 0 0,20 21 15,-20-21-15,21 0 0,0-22 0,0 43 16,21-21-16,0 0 0,0 0 16,-22 21-16,22 21 15,22 0 1,-1 0-16,0 1 0,0-1 0,0 0 16,0 0-16,22 0 0,-22 0 15,21 1-15,-21-22 0,22 21 16,-1 0-16,0-21 0,1 0 0,-1 0 15,0 0-15,1 0 0,-1 0 0,0 0 16,1-21-16,-1 21 0,-21-21 16,22-1-16,-1 22 0,-21-21 0,0 0 15,22 0-15,-22-21 0,0 20 16,-21 1-16,0-21 0,21 21 0,-21-22 0,0 22 16,0-21-16,0 21 0,0-22 0,0 22 15,0 0-15,0 42 31,0 0-31,0 1 0,0-1 0,-21 0 0,21 0 16,0 0-16,-21 22 0,21-22 16,0 0-16,0 21 0,0-21 0,-21 1 15,21-1-15,0 0 0,-22 0 16,22 0-16,0 0 0,0 1 0,0-44 47,0 1-47,0 0 0,22 0 15,-1 0-15,0-22 0,-21 22 16,0 0-16,21-21 0,0 21 16,0-22-16,-21 22 0,22 0 0,-1 0 15,0 21-15,0 0 16,0 0-16,-21 21 16,0 0-16,21 0 0,-21 0 0,0 1 15,22 20-15,-22-21 0,0 0 0,0 0 16,0 1-16,0-1 0,0 0 0,0 0 15,0 0-15,0 0 0,0 1 16,0-44 15,0 1-15,0 0-16,21 0 16,0 0-16,-21 0 0,21-22 0,0 22 15,0-21-15,1 21 0,20-22 16,-21 22-16,21 0 0,1-21 0,-22 42 15,21-22-15,-21 22 0,22 0 0,-22 0 16,0 0-16,0 22 0,0-1 0,1 0 16,-22 0-16,21 0 0,-21 22 15,0-22-15,0 0 0,0 21 0,0-21 16,0 1-16,0-1 0,0 0 0,0 21 16,-21-21-16,-1-21 0,22 22 0,-21-1 15,21 0-15,0 0 16,21-42 15,1 21-31,20-21 0,-21 0 16</inkml:trace>
  <inkml:trace contextRef="#ctx0" brushRef="#br0" timeOffset="9171.7">7683 5122 0,'0'0'0,"0"-21"0,0 0 0,0 0 0,0 0 15,0 0-15,0-1 0,0 1 0,0 0 16,0 0-16,0 0 0,-21 0 16,0 21-16,0 0 0,0 0 0,0 0 15,-1 0-15,1 0 0,0 21 0,0 0 16,0 0-16,0 21 0,-1-20 16,1 20-16,0-21 0,0 21 0,0-20 15,21 20-15,0-21 0,0 21 0,0-20 16,0-1-16,0 0 0,0 0 0,21 0 15,0-21-15,0 0 16,0 0-16,1 0 0,20 0 16,-21 0-16,0-21 0,0 21 0,1-21 15,-1 0-15,0 0 0,0-1 0,0 1 16,0 0-16,1 0 0,-1-21 0,0 20 16,-21 1-16,0-21 0,21 21 15,-21 0-15,0-1 0,0 1 16,0 0-16,0 42 15,0 0-15,0 1 0,0-1 16,0 0-16,-21 0 0,21 0 0,-21 22 16,21-22-16,0 0 0,0 21 0,0-21 15,0 1-15,0-1 0,0 0 0,0 0 16,0 0-16,0 0 16,21-21-16,0 0 0,0 0 15,0 0-15,1 0 0,-1 0 16,0-21-16,0 0 0,0 0 15,0 21-15,1-21 0</inkml:trace>
  <inkml:trace contextRef="#ctx0" brushRef="#br0" timeOffset="9440.54">8234 4614 0,'0'43'0,"0"-86"0,0 22 0,0 0 15,0 42 1,-21 0-16,21 1 0,0-1 15,-22 21-15,1 0 0,21 1 0,0-1 16,-21 0-16,0 1 16,21 20-16,-21-20 0,21-1 0,-21 0 15,21 1-15,0-1 0,0-21 0,0 21 16,0-20-16,0-1 0,0 0 0,0 0 16,0 0-16,0 0 0,21-21 15,-21 22-15,21-22 16,0 0-16,0 0 0,0-22 15,1 1-15,-1 0 0,0 0 16,0-21-16,0 20 0</inkml:trace>
  <inkml:trace contextRef="#ctx0" brushRef="#br0" timeOffset="9692.76">8615 4551 0,'0'0'0,"21"-42"15,-21 20-15,0 44 16,-21-1-16,21 0 15,-21 0-15,-1 21 0,1 1 0,21-1 16,-21 22-16,0-22 0,21 21 0,0-20 16,-21 20-16,0-20 0,21-1 15,-22 0-15,22 1 0,0-1 0,0 0 16,-21-21-16,21 1 0,0 20 0,0-21 16,0 0-16,0 0 0,21-21 31,1 0-31,-1-21 15,0 21-15,0-21 0,0 0 0,0 21 16,1-21-16,-1 21 0</inkml:trace>
  <inkml:trace contextRef="#ctx0" brushRef="#br0" timeOffset="10275.43">8721 5207 0,'0'0'0,"0"-21"31,21 21-31,-21-21 0,21 21 16,0-21-16,0-1 0,0 1 15,1 0-15,-1 0 0,0 0 0,0 0 16,-21-1-16,0 1 16,-21 42-1,0 1 1,0-1-16,-1 0 0,1-21 16,0 21-16,0 0 0,21 0 0,-21 1 15,21-1-15,-21 0 0,21 0 0,0 0 16,0 0-16,0 1 0,0-1 15,21 0 1,0-21-16,0 0 0,0 0 16,0 0-16,1 0 15,-22-21-15,21 21 0,0-21 0,0-1 16,0 1-16,0 0 0,1 0 16,-1 0-16,0 0 0,0-1 0,0 1 15,0 21-15,1-21 0,-22 0 0,21 21 16,0-21-16,0 21 15,0 21 1,0 0-16,-21 0 0,0 0 16,0 1-16,0-1 0,0 0 15,0 0-15,0 0 0,0 0 0,0 1 16,0-1-16,0 0 16,0-42 30,22 0-46,-22-1 16,0 1-16,21 21 0,-21-42 0,0 21 16,21 0-16,-21-1 0,21-20 0,-21 21 15,0 0-15,21 0 0,-21-22 16,21 22-16,-21 0 0,22 21 0,-22-21 16,0 0-16,0-1 0,21 22 15,0-21-15,0 0 0,0 21 16</inkml:trace>
  <inkml:trace contextRef="#ctx0" brushRef="#br0" timeOffset="10743.94">10414 4636 0,'0'0'0,"0"-22"0,0 1 0,21 0 15,-21 0 1,21 0-16,-21 0 0,0-1 0,0 1 15,0 0-15,-21 21 16,0 0-16,0 0 0,0 21 0,-22 0 16,22 1-16,0-1 0,-21 0 0,20 21 15,-20-21-15,21 22 0,0-1 16,0 0-16,-22 1 0,22-1 0,21 0 16,-21 1-16,21-1 0,-21 0 0,21-20 15,0 20-15,0-21 0,0 0 0,21 0 16,0 1-16,21-1 0,-20-21 0,20 21 15,-21-21-15,21 21 16,1-21-16,-1 0 0,0 0 0,1 0 16,-1 0-16,0 0 0,-20 0 0,20 0 15,0-21-15,1 0 0,-1 21 0,0-21 16,-21-1-16,22 1 0,-1 0 0,-21 0 16</inkml:trace>
  <inkml:trace contextRef="#ctx0" brushRef="#br0" timeOffset="11743.52">10964 4741 0,'0'0'15,"0"-21"-15,0 0 0,-21 21 0,0 0 0,0-21 16,0 21-16,-1 0 0,1 0 0,0 21 16,0 0-16,0 0 0,0 1 15,-1-1-15,-20 0 0,21 21 0,0 1 16,21-22-16,-21 21 0,-1-21 16,22 22-16,-21-22 0,21 21 0,0-21 15,0 0-15,0 1 0,0-1 0,0 0 16,21-21-16,1 0 0,-1 0 15,0 0-15,0 0 0,0 0 0,22 0 16,-22 0-16,0-21 0,0 0 0,0-1 16,22 1-16,-22 0 0,0 0 15,0 0-15,-21 0 0,21-22 0,-21 22 16,21-21-16,-21-1 0,22 22 16,-22-21-16,0 21 0,0 0 0,0-1 15,0 44 1,-22-22-16,22 21 15,-21 0-15,0 21 0,21-21 16,0 1-16,-21 20 0,21-21 0,-21 0 16,21 22-16,0-22 0,0 0 0,0 0 15,0 0-15,21 0 0,0 1 0,0-22 16,0 21-16,1-21 0,-1 0 0,21 0 16,-21 0-16,22 0 0,-22 0 0,21 0 15,0 0-15,-20-21 0,20-1 16,0 22-16,-21-21 0,22 0 0,-1-21 15,0 21-15,1-1 0,-1-20 16,-21 21-16,22 0 0,-22-22 0,-21 22 16,0 0-16,0 0 0,-21 21 31,-1 0-31,1 0 0,0 21 0,0 0 16,0 0-16,21 1 0,0 20 0,0-21 15,0 0-15,0 0 0,0 1 0,0-1 16,0 0-16,0 0 0,0 0 0,0 0 15,21 1-15,0-22 16,-42-22 31,0 22-47,0 0 0,21-21 16,-22 21-16,1 0 0,21-21 15,-21 21-15,21 21 47,21-21-47,0 0 0,1 21 16,-1-21-16,21 0 0,-21 0 0,0 0 15,1 0-15,20 0 0,-21 0 16,21 0-16,-20 0 0,20 0 16,0 0-16,-21 0 0,22 0 0,-22-21 15,21 0-15,1 21 0,-22-21 0,0 0 16,21 0-16,-21-1 0,1 1 0,-1-21 15,0 21-15,-21-22 0,0 22 0,0 0 16,0 0-16,0 0 0,0 0 16,-21 21-16,0 0 0,-1 0 15,1 0-15,0 21 0,-21 0 0,21 0 16,-1 0-16,1 0 0,0 22 0,0-22 16,21 21-16,0-21 0,0 22 0,0-22 15,0 0-15,0 0 0,0 0 16,21 1-16,0-1 0,22-21 15,-22 21-15,0-21 0,21 21 0,1-21 16,-22 0-16,21 0 0,0 0 0,-20 0 16,20 0-16,-21 0 0,21 0 0,-20-21 15,-1 0-15,0 21 0,0-21 0,0-1 16,0 1-16,1 0 0,-1 21 16</inkml:trace>
  <inkml:trace contextRef="#ctx0" brushRef="#br0" timeOffset="12879.88">2201 6541 0,'0'0'16,"-42"0"-16,0 21 0,20-21 0,1 0 16,0 0-16,21 21 0,21-21 15,0 0-15,22 21 16,-1-21-16,22 0 0,20 21 0,-20-21 16,20 0-16,22 0 0,-21 21 0,21-21 15,-22 0-15,22 0 0,-21 0 0,21 0 16,-22 0-16,1 22 0,0-22 15,-1 0-15,-20 0 0,-1 0 0,-20 0 16,-1 0-16,-21 0 0,0 0 0,-21 21 16,-21-21-1,0 0-15,-21 0 16,-1 0-16,-20 0 0,21 0 0,-22 0 16,1 0-16,-1 0 0,1 0 0,-22 0 15,21 0-15,-20 0 0,-1 0 16,0 0-16,1 0 0,-1 21 0,22-21 15,-1 0-15,22 0 0,-1 0 0,1 0 16,21 0-16,21 21 0,21-21 16,0 21-1,22-21-15,-1 0 0,0 21 0,22-21 16,-1 22-16,1-22 0,-1 0 16,22 0-16,-22 0 0,22 0 15,-21 0-15,20 0 0,-20 0 0,20 0 16,-20 0-16,-1 0 0,1 0 0,-22 0 15,1 0-15,-1 0 0,-21 0 16,0 0-16,0 0 0,-21-22 16,-21 1-1,0 21-15,0-21 0,0 21 0,0-21 16,-22 21-16,22-21 0,0 0 16,-21-1-16,20 22 0,-20-21 0,0 0 15,21 0-15,-22 0 0,22 0 0,0 21 16,0-22-16,21 1 0,0 0 15,21 21 1,0 0-16,0 0 16,0 0-16,22 0 0,-1 21 0,0-21 15,1 21-15,-1-21 0,0 22 16,1-1-16,-1-21 0,0 21 0,1 0 16,-22 0-16,0-21 0,0 21 0,0 1 15,-21-1-15,0 0 0,0 0 0,0 0 16,-21 22-16,0-22 0,-21 0 15,-1 0-15,1 21 0,-21-20 0,20 20 16,-20-21-16,20 21 0,-20-20 16,21-1-16,-1 0 0,1 21 0,21-21 0,0-21 15,-1 22-15,22-1 16,0 0-16</inkml:trace>
  <inkml:trace contextRef="#ctx0" brushRef="#br0" timeOffset="13697.63">5524 6456 0,'0'0'16,"-21"0"-16,0 21 15,21 0-15,0 0 0,0 1 16,-21 20-16,21-21 0,0 21 16,0-20-16,0-1 0,0 21 0,0-21 15,-21 0-15,21 1 0,-21-1 0,21 0 16,0 0-16,0 0 0,0 0 0,0 1 15,21-44 17,-21 1-32,21 21 15,0-21-15,0 0 0,0 0 0,1 0 16,-1-1-16,0 1 0,0 0 0,0 21 16,-21-21-16,21 0 0,1 21 15,-1 0 1,0 21-16,0 0 0,0 0 15,0 0-15,-21 1 0,22-1 0,-1 21 16,0-21-16,0 0 0,0 1 16,0-22-16,1 21 0,-1 0 0,0-21 15,0 0-15,21 21 0,-20-21 0,20 0 16,-21 0-16,21 0 0,1 0 16,-22-21-16,21 0 0,1 21 0,-1-21 15,-21-1-15,21 1 0,1 0 16,-22-21-16,0 21 0,0-1 0,-21-20 15,0 0-15,0-1 0,0 1 0,0 0 16,-21-1-16,0 1 0,0 21 0,0-21 16,-22 20-16,22 1 0,-21 0 0,21 21 15,-22 0-15,22 0 0,-21 0 16,21 0-16,-22 21 0,22 0 0,0 1 16,0-1-16,0 0 0,-1 21 0,1-21 15,21 1-15,0 20 0,0-21 0,0 21 16,0-20-16,21-1 15,22 0-15,-22 0 0,21 0 0,1 0 16,-1-21-16,21 0 0,1 0 0,-1 0 16</inkml:trace>
  <inkml:trace contextRef="#ctx0" brushRef="#br0" timeOffset="14101.4">7091 6583 0,'0'-21'16,"0"42"-16,-21-63 0,-1 42 0,1-22 0,0 22 15,0 0-15,0 0 0,0 0 16,-1 0-16,1 22 0,0-1 0,0 0 16,0 0-16,21 0 0,0 0 15,-21 1-15,21-1 0,0 0 16,0 21-16,0-21 0,0 1 0,0-1 16,0 21-16,0-21 0,21 0 0,0 1 15,0-22-15,0 21 0,0-21 0,1 0 16,-1 0-16,21 0 0,-21 0 0,22 0 15,-22 0-15,21 0 0,-21 0 16,22-21-16,-22-1 0,0 1 0,0 0 16,0 0-16,0 0 0,-21 0 0,0-1 15,0-20-15,0 21 0,0-21 0,0 20 16,-21-20-16,0 21 0,0-21 0,0 20 16,-22 1-16,22 21 15,-21 0-15,21 0 0,0 0 0,-22 0 16,22 0-16,0 0 0,-21 21 0,20-21 15,1 22-15,21-1 0,0 0 0,0 0 16,0 0-16,0 0 0,0 1 0,21-1 16,22 0-16,-22 0 15,0-21-15,21 0 0,-20 0 0</inkml:trace>
  <inkml:trace contextRef="#ctx0" brushRef="#br0" timeOffset="14471.96">7493 6583 0,'0'0'0,"0"-42"16,0 20 0,0 1-16,21 0 15,0 21-15,0 0 0,1 0 16,-22 21-16,21 0 0,0-21 0,0 22 16,0 20-16,-21-21 0,21 0 0,1 0 15,-1 22-15,-21-22 0,0 0 16,21 21-16,-21-20 0,0-1 0,0 0 15,0 0-15,0 0 0,0 0 16,0 1-16,-21-22 0,0 0 16,-1 0-1,22-22 1,0 1-16,0 0 0,0 0 16,0 0-16,0 0 0,22-1 0,-22 1 15,21 0-15,0-21 0,-21 21 0,21-1 16,0 1-16,-21-21 0,21 21 0,1 0 15,-22-1-15,21 1 0,0 21 16,0 0-16,0 0 16,0 0-16,1 0 15,-1 0-15,0 0 0</inkml:trace>
  <inkml:trace contextRef="#ctx0" brushRef="#br0" timeOffset="14998.67">8572 6689 0,'0'0'0,"0"-21"0,22-1 15,-22 1-15,0 0 0,0 0 16,0 0-16,-22 21 16,1 0-16,0 0 15,0 0-15,0 0 0,0 0 0,-1 0 16,1 21-16,0 0 0,0 0 0,0 0 15,0 1-15,-1-1 0,22 21 0,-21-21 16,21 0-16,-21 1 0,21-1 16,0 0-16,0 0 0,0 0 15,0 0-15,21-21 0,0 22 16,1-22-16,-1 0 0,0 0 0,0 0 16,0 0-16,22 0 0,-22-22 0,0 22 15,0-21-15,0 0 0,0 0 0,1 0 16,-1 0-16,0-1 0,0 1 15,-21-21-15,21 21 0,0-22 0,-21 1 0,0 0 16,22-1-16,-1-20 16,-21 21-16,21-1 0,-21 1 0,0 0 0,21-1 15,-21 1-15,0 21 0,0-22 16,0 22-16,0 42 16,0 1-16,0-1 15,-21 0-15,21 21 0,-21 1 0,21-1 16,0 0-16,-21 1 0,21-1 15,-22 21-15,22-20 0,0-1 0,0-21 16,0 22-16,0-1 0,0-21 0,0 0 16,0 0-16,0 1 0,0-1 0,22 0 15,-22 0-15,21-21 0,0 0 0,0 0 16,0 0-16,0 0 16,1 0-16</inkml:trace>
  <inkml:trace contextRef="#ctx0" brushRef="#br0" timeOffset="15319.43">10160 6202 0,'0'0'0,"0"-21"0,0 0 0,0-1 16,0-20-1,-21 63 1,0 22 0,-1-22-16,1 21 0,0 0 0,0 22 15,-21-1-15,20 1 0,1-1 0,-21 1 16,21-1-16,0 1 0,-22-1 0,22-20 16,-21 20-16,21-20 0,-1-1 0,1 21 15,0-20-15,0-1 0,0-21 16,0 22-16,-1-22 0,22 0 15,0 0-15,0 0 0,0 0 0</inkml:trace>
  <inkml:trace contextRef="#ctx0" brushRef="#br0" timeOffset="16575.2">10922 6752 0,'0'0'0,"21"0"31,0 0-31,0-21 16,1 0-16,-1 0 0,0 0 15,0-1-15,21 1 0,-20 0 16,-1-21-16,21-1 0,-21 22 0,22-21 15,-22 0-15,21-1 0,-21 1 0,0 0 16,1-1-16,-1 1 0,-21 0 0,0 20 16,0-20-16,0 21 0,-21 0 15,-1 21-15,1 0 0,0 0 0,-21 0 16,21 0-16,-22 0 0,22 21 0,0 0 16,-21 21-16,20-20 0,1 20 0,0 0 15,21 1-15,0-1 0,-21 0 0,21 1 16,-21-1-16,21 0 0,0 1 0,0-1 15,0 0-15,0-21 0,0 22 16,0-22-16,21 0 0,0 0 16,0 0-16,0 1 0,1-22 0,20 0 0,-21 0 15,21 0-15,1 0 0,-1 0 16,0 0-16,1-22 0,-1 22 0,0-21 16,1 0-16,-1 0 0,0 0 0,1 0 15,-1-1-15,-21-20 0,22 21 0,-22 0 16,0-22-16,0 22 0,-21-21 15,0 21-15,0 0 0,0-1 0,0 1 16,-21 0-16,0 21 0,0 0 0,-1 0 16,1 0-16,0 0 0,0 21 0,0 0 15,0 1-15,21-1 0,0 0 0,-22 0 16,22 21-16,0-20 0,0 20 16,0-21-16,0 0 0,0 0 0,0 1 15,22 20-15,-1-21 16,0 0-16,0-21 0,0 0 0,0 21 15,1-21-15,20 0 0,-21 0 0,0 0 16,22 0-16,-1-21 0,-21 21 0,21-21 16,1 0-16,-22 0 0,21 0 0,1-1 15,-22-20-15,0 21 0,21-21 16,-21-1-16,1 1 0,-1 0 0,0-1 16,0 1-16,-21-22 0,21 22 15,0 0-15,-21-1 0,0 1 0,0 21 0,0-21 16,0 20-16,0 1 0,0 0 15,0 42 1,0 0-16,-21 1 0,21-1 16,-21 21-16,21 0 0,-21-20 0,21 20 15,0 0-15,-21 22 0,0-22 16,21 0-16,-22 1 0,22-1 0,0 0 16,0 1-16,0-22 0,0 21 0,0-21 15,0 1-15,0-1 0,22 0 0,-1 0 16,0-21-16,0 0 0,0 21 0,0-21 15,1 0-15,-1 0 0,0 0 0,21 0 16,-21-21-16,1 21 0,-1-21 0,0 0 16,0 0-16,-21-1 0,21 1 15,0-21-15,1 0 0,-1 20 16,0-20-16,0-21 0,0 20 0,0 1 16,1-22-16,-1 22 0,0 0 0,0-1 15,0-20-15,0 42 0,1-22 0,-22 22 16,0 0-16,0 0 0,0 42 15,0 0-15,-22 0 16,1 1-16,0 20 0,21 0 0,-21-21 16,0 22-16,0-1 0,21 0 15,0 1-15,-22-1 0,22 0 0,-21 1 16,21-1-16,0 0 0,0-20 0,0 20 16,0-21-16,0 0 0,0 0 15,0 1-15,0-1 0,21 0 0,1 0 16,-1-21-16,0 0 15,0 0-15,0 0 0,0 0 0,1 0 16,-1-21-16,0 21 0,0-21 0,0 0 16,0-1-16</inkml:trace>
  <inkml:trace contextRef="#ctx0" brushRef="#br0" timeOffset="17283.68">13144 6562 0,'22'0'46,"-1"0"-30,0-21-16,0 21 0,0 0 0,0-22 16,1 22-16,20 0 0,-21-21 0,0 21 15,22-21-15,-22 21 0,-21-21 16,21 21-16,-21-21 0,0 0 0,0-1 16,-21 1-1,-22 21-15,22 0 16,0 21-16,0-21 0,-21 22 0,20-1 15,1 0-15,0 0 0,0 0 0,0 0 16,21 1-16,0-1 0,0 0 0,0 0 16,0 0-16,0 0 0,0 1 15,0-1-15,21-21 0,0 21 16,0 0-16,0-21 0,1 0 0,-1 0 16,21 21-16,-21-21 0,22 0 0,-22 0 15,0 0-15,21 0 0,-21 0 0,1 0 16,-1 0-16,0 0 0,0-21 0,0 21 15,0-21-15,-21 0 0,0 0 0,0-1 16,22 1-16,-22 0 0,21 0 0,-21-21 16,0 20-16,21-20 0,0 21 15,-21-21-15,21 20 0,0 1 16,1 0-16,-22 0 0,21 0 0,0 21 16,0 0-16,0 0 0,0 0 15,1 0-15,-22 21 16,21 0-16,0 0 0,-21 0 0,0 1 15,0 20-15,0-21 0,0 0 0,0 0 16,0 22-16,0-22 0,0 0 0,0 0 16,0 0-16,0 1 0,0-1 15,0 0-15,0 0 0,-21 0 16,0-21-16,-1 0 16,22-21-1,0 0-15,0 0 0,0 0 16,0-1-16,0-20 15,22 21-15,-22 0 0,21-22 0,0 22 16,0-21-16,21 0 0,-20 20 0,-1-20 16,21 0-16,-21 21 0,22-1 0,-22 1 15,0 0-15,21 21 0,-21 0 16,1-21-16,-1 21 0,0 0 16,-21 21-1,-21-21 1,0 21-16,-1-21 0</inkml:trace>
  <inkml:trace contextRef="#ctx0" brushRef="#br0" timeOffset="17632.66">12086 6181 0,'0'0'16,"-21"0"-16,21-21 0,21 21 16,21 0-16,-20 0 15,20-22-15,21 22 0,-20 0 0,20 0 16,1 0-16,-22 0 0,22 0 0,-1 0 16,1-21-16,-1 21 15,1 0-15,-1 0 0,1 0 0,-1 0 16,-21 0-16,1 0 0,-22 0 0,0 0 15,0 0-15,0 0 0,1 0 16,-22-21 0,-22 21 15,1 0-31,0 0 0,0 0 16,0 0-16</inkml:trace>
  <inkml:trace contextRef="#ctx0" brushRef="#br0" timeOffset="28336.23">2582 9398 0,'0'0'0,"-21"0"0,0 0 15,0 0 1,0 0-16,-1 0 0,1 0 16,0 0-16,0 0 15,0 0-15,0 0 0,-1 0 16,1 0-16,0 0 0,0 0 0,0 0 16,0 0-16,-1 0 15,1 0-15,0 0 0,0 0 16,0 0-16,0 0 0,-1 0 0,1 0 15,21-21-15,-21 21 0,0 0 0,0 0 16,0 0-16,-1 0 16,44 0 15,-1 0-31,21 0 0,-21 0 16,22 0-16,20 0 0,-21 0 0,22 0 15,-1 0-15,1 0 0,21 0 16,-1 0-16,-20 0 0,20 0 0,-20 0 15,21 0-15,-22 0 0,1 0 16,-1 21-16,1-21 0,-1 0 0,-21 0 16,1 21-16,-1-21 0,0 0 15,1 0-15,-22 0 0,0 0 0,21 21 16,-20-21-16,-1 0 0,0 0 16,-42 0 30,0 0-46,-22 0 16,22 0-16,-21 0 0,21-21 16,-22 21-16,1 0 0,-22 0 15</inkml:trace>
  <inkml:trace contextRef="#ctx0" brushRef="#br0" timeOffset="28745.31">2138 9483 0,'0'0'16,"-21"0"-1,42 0 17,0 0-32,0 0 15,0 0-15,0 0 0,22 0 16,-22 0-16,21 0 0,1 0 0,20 0 15,-21 0-15,22 0 0,-1 0 0,1 0 16,21 0-16,-22 0 0,22 0 16,-22 0-16,22 0 0,-22 0 0,1 0 15,-1 0-15,22 0 0,-43 0 0,22 0 16,-1 0-16,-20 0 0,-1 0 16,0 0-16,1 0 0,-1 0 0,-21 0 15,22 0-15,-22 0 0,0 0 0,0 0 16,0 0-1,-21-21 17,-21 21-17,0-22-15,0 1 32</inkml:trace>
  <inkml:trace contextRef="#ctx0" brushRef="#br0" timeOffset="29407.39">3492 9038 0,'0'0'0,"0"21"16,0 1-1,0-1-15,22-21 0,-22 21 16,21 0-16,0-21 0,0 21 0,0 0 16,0-21-16,22 22 0,-22-1 15,21 0-15,1-21 0,-1 21 0,-21 0 16,21 0-16,1-21 0,-1 22 0,0-22 16,-20 21-16,20-21 0,-21 0 15,0 21-15,0-21 0,1 0 16,-22 21-16,21-21 0,-21 21 15,0 0-15,0 1 16,-43-22-16,22 21 0,0 0 0,-21 0 16,21-21-16,-22 21 0,1 22 15,0-22-15,-1 0 0,-20 0 16,20 0-16,-20 22 0,21-22 0,-22 0 0,22 0 16,-1 21-16,-20-20 0,21-1 15,20-21-15,-20 21 0,21 0 0,0 0 16,0-21-1,21 21 1,21-42 15,0 21-31,0-21 0,0 0 16,22 0-16,-22 0 0,21-1 0,0 1 16,1 0-16,-1-21 0,22 21 15,-22-22-15,21 22 0,-20-21 0,-1-1 16,22 22-16,-22 0 0,-21 0 0,21-21 15,-20 42-15,-1-22 0,0 1 0,0 21 16,-21-21 0,0 42 46,-21-21-46</inkml:trace>
  <inkml:trace contextRef="#ctx0" brushRef="#br0" timeOffset="40296.81">6392 9144 0,'21'0'0,"1"0"47,-22 21 0,0-42 47,0 0-79,0 0-15,0 0 16,-22-1 0,1 22-1,0 0-15,21-21 0,-21 21 16,0 0-16,0 0 0,-1 0 15,1 0-15,0 0 16,0 0-16,0 0 0,0 0 0,-1 21 16,1-21-16,21 22 0,-21-22 0,0 21 15,0-21-15,21 21 0,-21 0 0,-1 0 16,22 0-16,0 1 0,-21-1 16,21 0-16,-21 0 15,21 0-15,0 0 0,0 1 16,0-1-16,0 0 0,0 0 15,0 0 1,21-21-16,0 0 0,1 0 16,-1 0-16,0 0 15,0 0-15,0 0 0,0 0 16,1 0-16,-1 0 0,0 0 16,0-21-16,0 21 0,0-21 0,1 21 15,-1-21-15,0 21 0,0-21 0,0-1 16,0 22-16,1-21 0,-1 0 15,-21 0-15,21 0 0,0 0 0,-21-1 16,21-20-16,0 21 0,-21 0 0,22 0 16,-22-22-16,21 22 0,0 0 0,-21 0 15,21 0-15,-21-1 0,21 1 16,-21 0-16,0 0 0,21 0 16,-21 0-16,0-1 0,22 1 0,-22 0 15,0 0-15,0 0 0,0 0 16,0-1-16,0 1 15,0 0 1,0 0 31,-22 21 0,1 0-32,0 0 1,0 0-16,0 0 0,21 21 16,-21 0-16,-1-21 0,1 21 15,21 1-15,-21-1 0,21 0 0,-21 21 16,0-21-16,21 22 0,0-22 0,-21 21 16,21-21-16,-22 22 0,22-1 15,-21-21-15,21 22 0,0-22 0,0 0 16,0 21-16,0-21 0,0 1 15,0-1-15,21 0 0,1-21 0,-22 21 16,21 0-16,0-21 0,0 0 0,0 21 16,0-21-16,1 0 0,-1 0 0,0 0 15,0 0-15,0 0 0,0 0 0,1 0 16,-1 0-16,0 0 0,0 0 16,0 0-16,0 0 0,1-21 15,-1 21-15,-21-21 0,21 21 16,-21-21-16,21 21 0,0-21 0,0 0 15</inkml:trace>
  <inkml:trace contextRef="#ctx0" brushRef="#br0" timeOffset="40771.67">7070 9059 0,'-22'22'0,"22"-1"32,22-21-1,-1 0-31,0 0 16,0 0-16,0-21 15,0 21-15,-21-22 0,22 22 16,-22-21-16,21 21 0,-21-21 0,0 0 15,0 0-15,0 0 16,0-1-16,-21 22 16,-1 0-16,1 0 15,0 0-15,0 0 16,0 0-16,0 0 0,-1 22 0,22-1 16,-21 0-16,0 0 0,21 0 15,-21 0-15,21 1 0,0-1 0,0 0 16,0 0-16,0 0 0,0 0 15,0 1-15,0-1 0,0 0 0,21-21 16,-21 21-16,21-21 0,0 0 0,1 21 16,-1-21-16,0 0 0,0 0 15,0 0-15,0 0 0,1 0 0,-1 0 16,0 0-16,0 0 0,0-21 16,0 0-16,1 0 15,-1 21-15,-21-21 0,21-1 0</inkml:trace>
  <inkml:trace contextRef="#ctx0" brushRef="#br0" timeOffset="41395.61">7514 8932 0,'0'22'16,"-21"-1"-16,0 0 15,21 0-15,-21 0 0,21 0 16,0 1-16,0-1 0,0 0 15,-22 0-15,1 0 0,21 0 16,0 1-16,0-1 0,0 0 16,-21-21-16,21 21 15,-21-21 17,21-21-17,0 0 1,0 0-16,0-1 15,0 1-15,0 0 0,0 0 16,0 0-16,0 0 0,21-1 0,0 22 16,0-21-16,-21 0 0,22 21 0,-1-21 15,0 0-15,0 21 0,0 0 16,0 0-16,1 0 0,-1 0 0,0 0 16,0 0-16,0 21 0,0-21 15,1 21-15,-22 0 0,21-21 0,0 21 16,-21 1-16,0-1 0,0 0 15,0 0-15,0 0 0,0 0 0,0 1 16,0-1-16,-21 0 16,0-21-16,21 21 0,-22-21 15,22 21-15,0-42 47,0 0-47,0 0 0,0 0 16,0-1-16,0 1 0,22 0 15,-22 0-15,21 0 0,0 0 16,-21-1-16,21 1 0,0 0 16,0 21-16,1-21 0,-1 21 0,0 0 15,21 0-15,-21 0 0,1 0 0,-1 0 16,0 0-16,0 0 0,0 0 0,0 21 16,-21 0-16,22-21 0,-22 21 0,0 1 15,0-1-15</inkml:trace>
  <inkml:trace contextRef="#ctx0" brushRef="#br0" timeOffset="41499.55">8064 9229 0,'-21'0'15,"42"0"-15,-63 0 0,21 21 0,21 0 16,-21-21-16,0 0 16,21 21-16,0-42 47,0 0-47</inkml:trace>
  <inkml:trace contextRef="#ctx0" brushRef="#br0" timeOffset="41953.29">8318 8996 0,'0'0'0,"0"-21"16,-21 21-1,0 0 1,0 21-16,0 0 15,0 0-15,21 0 16,-22 1-16,22-1 0,-21 0 0,21 0 16,-21 21-16,21-20 0,0-1 0,-21 0 15,21 0-15,0 0 0,0 0 16,21-21 0,0 0-16,-21 22 0,21-22 0,1 0 15,-1 0-15,0 0 0,0 0 0,0-22 16,0 22-16,1-21 0,-1 21 15,-21-21-15,21 21 0,0-21 0,0 0 16,-21 0-16,0-1 0,21 1 0,-21 0 16,0 0-16,0 0 0,0 0 15,0-1-15,0 1 0,0 0 16,-21 21-16,0 0 0,0 0 16,0 0-16,0 0 15,-1 0-15,1 0 0,0 0 0,0 21 16,0-21-16,0 0 0,21 21 0,-22-21 15,22 22-15,-21-22 0</inkml:trace>
  <inkml:trace contextRef="#ctx0" brushRef="#br0" timeOffset="42768.19">9313 8763 0,'21'0'47,"1"-21"-47,-1 21 0,-21-21 15,21 0-15,0 21 0,0-22 16,0 22-16,1-21 0,-1 21 0,0-21 16,0 0-16,-21 0 0,21 21 0,-21-21 15,21-1-15,-21 1 0,0 0 0,0 0 16,0 0-16,0 0 16,-21 21-16,0 0 0,-21 0 15,21 0-15,-22 0 0,22 0 0,-21 0 16,-1 0-16,1 0 0,21 21 0,-21 0 15,-1-21-15,22 21 0,0 0 0,0 0 16,0 1-16,-1-1 0,22 0 16,0 0-16,0 0 0,0 0 15,0 1-15,0-1 0,22 0 16,-1 0-16,0 0 0,0 0 0,0 1 16,0-1-16,1-21 0,-1 21 0,21 0 15,-21 0-15,0 0 0,1-21 0,-1 22 16,0-1-16,0 0 0,0 0 15,0-21-15,-21 21 0,0 0 0,22 1 16,-22-1-16,0 0 0,0 0 16,0 0-16,-22 0 0,1-21 0,0 22 15,0-1-15,-21-21 0,20 21 0,-20 0 16,0-21-16,21 0 0,-22 21 0,1-21 16,0 0-16,20 0 15,-20 0-15,21 0 0,-21 0 0,20 0 16,-20 0-16,21-21 0,0 0 0,0 21 15,-1-21-15,1 0 0,0-1 0,21 1 16,0-21-16,0 21 0,-21-22 0,21 22 16,0-21-16,0 21 0,0-22 0,0 22 15,0 0-15,21 0 0,0 0 16,0 0-16,1-1 0,20 22 0,-21 0 16,0 0-16,0 0 0,22 0 0,-22 22 15,0-1-15,0 0 0,0 0 16,1 0-16,-22 0 0,0 22 0,0-22 0,0 21 15,0-21-15,0 1 16,0-1-16,0 0 0,0 0 0,0 0 16,0 0-16,0 1 0,0-1 0,0 0 15,21-21 1,0 0 0,0 0-16,0 0 0,0-21 15,1 0-15,-1 21 0</inkml:trace>
  <inkml:trace contextRef="#ctx0" brushRef="#br0" timeOffset="43981.4">9842 9081 0,'22'0'16,"-1"0"-1,-21-22-15,21 22 0,-21-21 0,0 0 16,21 21-16,-21-21 0,0 0 0,0 0 15,0-1-15,0 1 0,0 0 16,-21 21-16,0-21 0,0 21 0,-1 0 16,1 0-16,0 0 0,0 0 0,0 0 15,0 21-15,-1 0 0,1 0 16,0 1-16,-21-1 0,21 0 16,-1 0-16,1 21 0,0-20 0,0-1 0,21 0 15,0 0-15,-21 0 0,21 0 16,0 1-16,0-1 0,0 0 0,0 0 15,21-21 1,0 0-16,0 0 0,0 0 16,1 0-16,-1 0 0,0 0 15,0-21-15,0 0 0,0 21 0,22-21 16,-22-1-16,0 1 0,0 0 0,0 0 16,1 0-16,-22 0 0,0-1 0,21 1 15,-21 0-15,0 0 0,0 0 0,-21 21 47,21 21-47,0 0 0,0 0 16,-22 0-16,22 1 0,-21-1 0,21 0 15,0 0-15,0 0 0,0 0 16,0 1-16,0-1 0,0 0 16,21-21-16,1 0 0,-1 21 15,0-21-15,21 0 0,-21 0 16,1 0-16,-1 0 0,0 0 15,21 0-15,-21-21 0,1 21 0,20-21 16,-21 0-16,0-1 0,0 22 0,1-21 16,-22 0-16,21 0 0,-21 0 15,21-22-15,-21 22 0,0 0 0,0 0 16,0 0-16,0 42 47,-21 0-47,21 0 0,-21 0 15,21 1-15,0-1 0,0 0 0,0 0 16,-22 0-16,22 0 0,0 1 0,-21-1 16,21 0-16,0 0 15,0-42 32,0 0-31,0 0-16,0-1 0,0 1 15,0 0-15,0 0 0,21 0 0,1 0 16,-22-22-16,21 22 0,0 0 0,0 0 16,0-22-16,0 22 0,1 21 0,-1-21 15,0 21-15,0 0 0,0 0 0,0 0 16,1 0-16,-1 21 16,-21 0-16,0 1 0,21-1 15,-21 0-15,0 21 0,0-21 0,0 1 16,0-1-16,0 0 0,0 0 15,0 0-15,0 0 0,0 1 16,0-1-16,-21-21 0,0 0 16,-1 0-16,22-21 47,0-1-47,0 1 0,0 0 15,22 0-15,-1 0 0,-21 0 0,21-22 16,0 22-16,0 0 0,22 0 0,-22 0 15,0-1-15,0 1 0,0 21 16,0 0-16,1 0 0,-1 0 0,0 0 16,0 21-16,-21 1 15,0-1-15,0 0 0,0 0 16,0 0-16,0 0 0,0 1 0,0-1 16,0 0-16,0 0 0,0 0 0,0 0 15,-21 1-15,21-1 0,0 0 16,0 0-1,21-21 17,0 0-32,0 0 0,1-21 15,-1 21-15,0-21 0,0 0 16</inkml:trace>
  <inkml:trace contextRef="#ctx0" brushRef="#br0" timeOffset="44331.92">11261 9017 0,'0'-21'0,"0"42"0,0-63 15,0 21-15,0-1 0,0 1 0,0 0 16,0 0-16,0 0 0,0 0 31,-22 21-31,22 21 16,-21 0-16,21 0 0,-21 0 0,21 0 16,-21 1-16,21 20 0,0-21 0,-21 21 15,21 1-15,-21-22 0,-1 21 0,22 1 16,-21-22-16,0 21 0,21 0 0,0-20 15,-21 20-15,0 0 0,0 1 16,21-1-16,-22 0 0,22 1 16,0-1-16,0 0 0,-21 1 0,21-1 15,-21 0-15,0 1 0,21-1 0,0 0 16,0-21-16,-21 22 0,21-22 0,-21 0 16,21 0-16,0 0 0,0 1 0,0-44 46,21 1-46,-21 0 0,21 0 16,0-21-16,0 20 0,-21 1 16,21-21-16,1 0 0,-1-1 0</inkml:trace>
  <inkml:trace contextRef="#ctx0" brushRef="#br0" timeOffset="44636.77">11239 9102 0,'0'-43'16,"0"86"-16,0-107 0,0 43 0,0 0 0,0-21 15,0 20-15,0 1 0,22 0 16,-1 0-16,0 21 0,0 0 16,0 0-16,0 0 0,1 0 0,-1 0 15,21 0-15,-21 0 0,0 0 0,1 21 16,-1 0-16,-21 0 0,0 1 0,21 20 16,-21-21-16,0 0 0,0 0 15,0 22-15,0-22 0,-21 0 0,0 0 16,-1 0-16,1 1 0,0-1 0,0-21 15,-21 21-15,20 0 0,1-21 16,-21 21-16,21-21 0,0 0 0,-1 0 16,1 21-16,0-21 0,0 0 0,0 0 15,21-21 17,21 0-32,0 21 0,0-21 0,0 0 15</inkml:trace>
  <inkml:trace contextRef="#ctx0" brushRef="#br0" timeOffset="44948.59">12023 8382 0,'0'0'0,"0"-21"0,0 0 0,21 0 0,-21-1 16,0 44-1,0 20 1,0-21-16,-21 0 15,21 22-15,-22-22 0,1 21 0,21 0 16,-21 1-16,0 20 0,21-20 16,-21-1-16,21 21 0,0-20 0,-21-1 15,21 0-15,-22 1 0,22-1 0,-21 0 16,21-20-16,0 20 0,0-21 0,0 0 16,-21 0-16,21 1 0,0-1 15,-21-21-15,42-21 31,0-1-31,0 1 16,1 0-16,-1 0 0,0 0 0,0-22 16</inkml:trace>
  <inkml:trace contextRef="#ctx0" brushRef="#br0" timeOffset="45308.91">12150 8890 0,'0'21'15,"0"0"-15,0 1 16,0-1-1,21-21-15,0 0 16,0 0-16,0 0 0,22 0 0,-22 0 16,0 0-16,0-21 0,21 21 15,-20-22-15,-1 1 0,0 21 0,0-21 16,-21 0-16,0-21 0,0 20 0,0 1 16,0 0-16,0 0 0,0 0 0,-21 21 15,0 0-15,-22 0 16,1 0-16,21 0 0,-21 21 15,-1 0-15,1 0 0,21 22 0,-22-1 16,22-21-16,0 21 0,0 1 16,0-22-16,21 21 0,0 1 0,0-22 15,0 0-15,0 0 0,0 21 0,21-20 16,21-22-16,-21 21 0,22 0 0,-1-21 16,0 0-16,1 21 0,-1-21 0,0 0 15,1 0-15,-22 0 0,21 0 0,-21 0 16,22-21-16,-22 21 0,0-21 0,0 0 15,0-1-15,22 1 0,-22 0 0,0-21 16</inkml:trace>
  <inkml:trace contextRef="#ctx0" brushRef="#br0" timeOffset="48772.12">5694 8509 0,'0'21'0,"-21"-21"16,21 21 15,21 1 16,0-22-47,-21 21 31,21-21-31,0 0 0,-21 21 16,0 0-1,21-21-15,1 0 16,-22 21-16,21-21 15,0 0-15,0 0 0,0 0 16,0 0-16,1 0 16,-1 0-16,0 0 15,0 0-15,0 0 0,0 21 16,1-21-16,-1 0 0,0 0 16,0 0-16,0 0 0,0 0 15,1 22-15,-1-22 16,0 0-16,0 0 0,0 0 15,0 0-15,1 0 0,-1 0 16,0 0-16,0 0 0,0 0 0,0 0 16,1 0-16,-1 0 0,0 0 15,0 0-15,0 0 0,0 0 0,22-22 16,-22 22-16,0 0 0,0 0 0,0 0 16,1 0-16,-1 0 0,0-21 0,21 21 15,-21 0-15,1 0 0,-1-21 0,21 21 16,-21 0-16,0 0 0,1-21 15,-1 21-15,0 0 0,21 0 16,-21 0-16,1-21 0,-1 21 0,0 0 16,21 0-16,-21 0 0,1-21 0,-1 21 15,0 0-15,0 0 0,0-22 0,0 22 16,1 0-16,20 0 0,-21-21 0,0 21 16,0-21-16,22 21 0,-22 0 0,0 0 15,21-21-15,-20 21 0,20 0 16,-21 0-16,0-21 0,22 21 0,-22 0 15,0 0-15,21 0 0,-21-21 0,1 21 16,20 0-16,-21 0 0,0 0 16,0 0-16,1 0 0,-1-22 0,0 22 15,0 0-15,21 0 0,-20 0 0,-1-21 16,0 21-16,21-21 0,-21 21 16,1 0-16,-1-21 0,21 21 0,-21 0 15,0-21-15,1 21 0,-1 0 0,0 0 16,0-21-16,0 21 0,0-22 0,1 22 15,-1 0-15,0 0 0,0-21 0,0 21 16,0 0-16,1-21 0,-1 21 16,0-21-16,0 21 0,0 0 0,0-21 15,1 21-15,-1 0 0,0 0 16,0-21-16,0 21 0,0-22 16,1 22-16,-1 0 0,0-21 0,0 0 15,0 21-15,0-21 0,1 21 16,-1 0-16,0-21 0,0 21 15,0-21-15,0 21 0,1 0 16,-1-22-16,0 22 16,0 0-16,0-21 0,0 21 15,1 0-15,-1 0 0,0-21 16,0 21-16,-21-21 0,21 21 0,0 0 16,1 0-16,-1 0 0,0 0 0,0 0 15,-21-21-15,21 21 0,0 0 16,1 0-16,-1 0 15,0 0-15,0 0 16,0 0-16,0 0 0,1 0 16,-1 0-16,0 0 0,0 0 15,0 0-15,0 0 0,1 0 0,-1 0 16,0 0-16,0 0 0,0 0 16,22 0-16,-22 0 0,0 0 0,0 0 15,0 0-15,0 0 0,1 0 0,-1 0 16,0 0-16,0 0 0,0 0 15,0 0-15,1 0 0,-1 0 16,0 0-16,0 0 0,21 0 0,-20 0 16,-1 0-16,0 0 15,0 0-15,21 0 0,-20 0 0,-1 0 16,21 21-16,-21-21 0,0 21 0,1-21 16,-1 0-16,0 0 0,0 21 0,0-21 15,0 0-15,1 0 0,-1 21 16,0-21-16,0 22 0,0-22 15,0 0-15,-21 21 0,43-21 0,-22 21 16,0-21-16,21 21 0,-20-21 0,20 21 16,-21-21-16,21 21 0,-20-21 15,20 22-15,-21-22 0,21 21 0,-20 0 16,-1-21-16,0 0 0,-21 21 16,21 0-16,0 0 15,-21 1-15,21-22 0,1 21 16,20 0-16,-21-21 0,0 21 0,22 0 15,-1 0-15,-21 1 0,21-1 0,1 0 16,-22 0-16,21 0 0,-21 0 16,1 1-16,20-1 0,-21 0 0,0-21 15,0 21-15,1 0 0,-1 0 0,0 1 16,0-1-16,0 0 0,22 0 16,-22-21-16,0 21 0,21 0 15,-21 1-15,22-22 0,-22 21 0,21 0 16,1-21-16,-1 21 0,-21 0 0,21-21 15,1 21-15,-22 1 0,21-22 0,-21 21 16,22-21-16,-22 0 0,0 21 0,0-21 16,0 0-16,1 21 15,-1-21-15,0 0 16,0 0-16,0 0 0,0 0 16,1 0-16,-1 0 0,0 0 15,0 0-15,0 0 0,0-21 0</inkml:trace>
  <inkml:trace contextRef="#ctx0" brushRef="#br0" timeOffset="56860.76">1841 12023 0,'-21'0'16,"0"0"0,0 0-16,0 0 15,0 0-15,-1 0 16,1 0-16,0 0 15,42 0 32,0 0-47,1 0 16,20 0-16,0 0 0,1 0 0,-1 0 16,0 0-16,22 0 0,-1 0 0,1 0 15,20 0-15,1 0 0,0-21 16,21 21-16,-1 0 0,1-22 15,21 22-15,-42 0 0,21 0 0,-22 0 0,22 0 16,-42 0-16,20 0 16,-20 0-16,-22 0 0,1 0 0,-22 0 15,0 0-15,0 0 0,0 0 16,-42 0 31,0 0-47,0 0 15,0 0-15,-1 0 16,1 0-16,0 0 0,0 0 0,0 0 16,0 0-16,-1 0 0,-20 0 15,21 0-15,0 0 0,-22 0 0,1 0 16,0 0-16</inkml:trace>
  <inkml:trace contextRef="#ctx0" brushRef="#br0" timeOffset="57283.85">1990 12023 0,'0'0'0,"-22"0"0,1 0 15,0 0-15,0 0 0,0 0 16,0 0-16,42 0 31,0 0-15,0 0-16,21 0 0,-20 0 0,20 0 15,0 0-15,22 0 0,-1 0 16,1 0-16,-1 21 0,22-21 0,0 0 16,-1 0-16,1 0 0,21 0 0,-22 0 15,1 0-15,0 0 0,-1 0 0,1 0 16,0 21-16,-22-21 0,1 0 16,-1 0-16,-20 0 0,-1 0 0,0 0 15,1 0-15,-22 0 0,0 0 0,0 0 16,0 0-16,-21-21 78,0 0-78,0 0 16,0-1-16,-21 22 15,0-21-15,0 0 0,0 21 16,21-21-16,-22 0 0</inkml:trace>
  <inkml:trace contextRef="#ctx0" brushRef="#br0" timeOffset="57739.59">3408 11621 0,'0'-22'16,"0"44"-16,-21-44 0,-1 1 0,22 42 47,0 1-32,0-1-15,22-21 0,-1 21 0,0-21 16,21 21-16,-21 0 0,22-21 16,-1 21-16,0-21 0,1 22 0,-1-22 15,0 21-15,-20-21 0,20 0 0,0 21 16,-21-21-16,1 0 0,-1 0 16,0 21-16,0-21 0,0 0 15,-21 21 1,0 0-1,-21 1-15,0-1 16,0-21-16,0 21 0,-1 0 16,1 0-16,-21 0 0,0 1 0,20 20 15,-20-21-15,0 0 0,-1 22 0,1-22 16,0 21-16,-1-21 0,22 0 16,-21 22-16,0-22 0,20 0 15,1 0-15,0 0 0,0 1 0,0-1 0,0 0 16,21 0-16,-22-21 15,22 21 1,0-42 15,22 0-15,-22 0-16</inkml:trace>
  <inkml:trace contextRef="#ctx0" brushRef="#br0" timeOffset="60483.84">6519 12023 0,'0'0'0,"0"21"0,-21-21 16,21 21 0,21-21 31,0 0-47,1 0 0,-1 0 0,0-21 15,0 21-15,0-21 0,0 21 0,1-21 16,20-1-16,-21 22 0,0-21 0,22 0 15,-22 0-15,21 0 0,-21 21 16,0-21-16,1-1 0,-1 1 0,0 0 16,0 0-16,-21 0 0,0 0 0,0-1 15,0 1-15,0 0 0,0 0 16,0 0-16,0 0 0,-21 21 16,0-22-1,0 22-15,-1 0 0,1 0 16,0 0-16,0 22 0,0-1 0,0-21 15,-22 21-15,22 0 0,0 0 16,21 0-16,-21 1 0,0-1 16,-1 21-16,22-21 0,0 0 0,0 1 15,0 20-15,0-21 0,0 0 0,0 0 16,0 1-16,0-1 0,0 0 0,22 0 16,-1-21-16,0 21 0,21-21 0,-21 21 15,1-21-15,20 0 0,0 0 16,-21 0-16,22 0 0,-1 0 0,0 0 15,1-21-15,-1 0 0,-21 21 0,22-21 16,-1 0-16,-21 0 0,0-1 16,22 1-16,-22 0 0,-21 0 0,21 0 0,-21 0 15,21-1 1,-21 1-16,0 0 16,0 42 15,0 0-31,-21 1 0,21-1 15,-21 0-15,21 0 0,0 0 16,0 0-16,0 1 0,0-1 0,-21 0 16,21 0-16,0 0 0,-22 0 0,22 1 15,-21-22-15,21 21 16,-21-42 31,21-1-47,0 1 15,0 0-15,0 0 0,0 0 0,0 0 16,21-1-16,-21 1 0,21 0 0,1 0 16,-1-21-16,0 42 0,0-22 0,0 1 15,0 0-15,1 21 0,-1 0 16,0-21-16,0 21 0,21 0 0,-20 0 16,-1 0-16,0 0 0,-21 21 0,21 0 15,0-21-15,0 21 0,-21 1 16,22-1-16,-22 0 0,0 0 0,0 0 15,0 0-15,0 1 0,0-1 0,0 0 16,0 0-16,0 0 16,-22-21-16,22 21 0,-21-21 15,21-21 17,0 0-32,0 0 0,0 0 15,21 0-15,1-1 0,-22 1 16,21 0-16,0 0 0,0 0 0,0 0 15,0-1-15,1 1 0,-1 0 0,0 21 16,21-21-16,-21 21 0,1 0 16,-1 0-16,0 0 0,21 0 0,-42 21 0,21-21 15,1 21-15,-22 0 16,21 1-16,-21-1 0,0 0 0,0 0 16,0 0-16,0 0 0,0 1 0,-21-1 15,21 0-15,-22 0 0,22 0 0,0 0 16,-21 1-16,0-1 0,0-21 15,21 21-15,21-42 63,0 0-63,0-1 0</inkml:trace>
  <inkml:trace contextRef="#ctx0" brushRef="#br0" timeOffset="60848.63">8424 11769 0,'0'-21'15,"-21"21"1,21 21 0,-21 0-16,21 0 0,-21 0 0,21 0 15,0 1-15,0 20 0,-21-21 16,21 21-16,-22 1 0,22-1 0,-21 0 15,0-20-15,21 20 0,-21 0 16,0 1-16,0-1 0,21 21 0,-22-20 16,1-1-16,21 0 0,-21 1 0,0-1 15,21 22-15,-21-22 0,21 0 0,0 1 16,-21 20-16,-1-21 0,22 1 0,-21-22 16,21 21-16,0 1 0,-21-22 0,0 0 15,21 0-15,0 0 0,0 0 16,-21-21-16,21 22 0,0-44 31,0 1-31,0 0 0,0-21 16,21 21-16,0-22 0,-21 1 0,21-22 15,0 22-15,1-21 0</inkml:trace>
  <inkml:trace contextRef="#ctx0" brushRef="#br0" timeOffset="61180.11">8213 11980 0,'0'0'0,"42"-84"16,-21 63-16,0-1 0,0 1 0,1 0 16,-1 0-16,0 0 0,21 0 15,-21 21-15,22-22 0,-22 22 0,0 0 0,21 0 16,-20 0-16,-1 0 0,21 0 16,-21 0-16,0 0 0,-21 22 0,0-1 15,0 0-15,0 0 0,0 0 16,0 22-16,-21-22 0,0 21 0,0-21 15,-21 0-15,20 1 0,-20 20 0,21-21 16,-21 0-16,-1 0 0,22-21 0,-21 22 16,21-1-16,-1-21 0,1 0 0,0 21 15,0-21-15,0 0 0,0 0 16,-1 0 0,1 0-16,21-21 15,0 0-15,0-1 16,0 1-16,21 0 15,1 0-15,-1 0 16</inkml:trace>
  <inkml:trace contextRef="#ctx0" brushRef="#br0" timeOffset="61600.38">9165 11218 0,'0'0'15,"21"-42"-15,-21 21 16,0 0-16,21 21 0,-21-21 16,0 42 15,0 0-31,0 0 0,-21 21 15,21-20-15,-21 20 0,0 0 0,0 1 16,0-1-16,-1 0 0,-20 1 0,21-1 16,0 0-16,0-21 0,-1 22 15,1-22-15,21 21 0,-21-21 0,0 1 0,21-1 16,-21 0-16,21 0 0,-21 0 16,21 0-16,0 1 15,-22-22 1,22-22 15,0 1-15,0 0-16,0 0 15</inkml:trace>
  <inkml:trace contextRef="#ctx0" brushRef="#br0" timeOffset="61844.85">8699 11811 0,'-21'21'15,"42"-42"-15,-42 63 0,21-20 16,0-1-16,0 0 16,21-21-16,1 21 0,-1-21 0,0 0 15,0 21-15,0-21 0,0 0 0,1 0 16,20 0-16,-21 0 0,0 0 0,0 0 16,1 0-16,20 0 0,-21 0 0,0 0 15,0-21-15,1 21 0,-1-21 16,0 21-16,0-21 0,-21 0 15,21 21-15,-21-22 0,21 22 0,-21-21 16,22 21-16,-22-21 0,0 0 0,0 0 16,0 0-16,0-1 15,0 1-15</inkml:trace>
  <inkml:trace contextRef="#ctx0" brushRef="#br0" timeOffset="62141.19">8890 11176 0,'0'0'0,"0"-21"15,21 21 1,0-21-16,0 21 16,1 0-16,20 0 0,-21-21 15,0 21-15,22 0 0,-22 0 16,21 0-16,-21-22 0,22 22 0,-22 0 15,0 0-15,0 0 0,0 0 0,0 0 16,1 0-16,-1 0 0,0 0 16,-21 22 31,0-1-47,0 0 15,0 0-15</inkml:trace>
  <inkml:trace contextRef="#ctx0" brushRef="#br0" timeOffset="62815.81">9758 11790 0,'0'0'15,"21"0"-15,-21-21 0,0 0 0,0-1 16,0 1-16,0 0 0,0 0 0,0 0 16,0 0-16,0-1 0,-21 1 15,0 21-15,-1-21 16,1 21-16,0 0 0,0 0 16,0 0-16,-22 0 0,22 21 0,0 0 15,0 1-15,-21-1 0,20 0 0,1 0 16,0 0-16,0 22 0,0-22 0,0 0 15,-1 0-15,22 0 0,0 22 16,0-22-16,0 0 0,0 0 0,0 0 16,0 0-16,22-21 0,-1 0 15,0 0-15,0 0 0,0 0 16,0 0-16,22 0 0,-22 0 0,0 0 0,0-21 16,22 0-16,-22 0 0,0 21 0,0-21 15,0 0-15,0-1 0,1-20 16,-1 21-16,0 0 0,0-22 15,0 1-15,0 0 0,1-1 0,-1 1 16,0 0-16,0-1 0,0-20 0,-21 21 16,0-1-16,21 1 0,-21 0 0,22 20 15,-22 1-15,0-21 0,0 21 0,0 0 16,-22 21 0,1 21-1,0 0-15,0 21 0,0-21 16,0 22-16,21-1 0,-22 0 15,1 22-15,21-22 0,-21 1 0,21-1 16,0 0-16,0 1 0,0-1 0,0 0 16,0 1-16,0-22 0,0 0 15,0 21-15,0-21 0,21 1 0,0-1 16,1 0-16,-1-21 0,0 0 16,0 21-16,0-21 0,0 0 0,1 0 15,-1 0-15,0 0 0,0 0 0,0 0 16,0-21-16,1 21 0,-1 0 0,-21-21 15,21 21 1</inkml:trace>
  <inkml:trace contextRef="#ctx0" brushRef="#br0" timeOffset="69755.56">6202 11303 0,'21'0'78,"0"0"-46,0 0-32,0 0 15,-21 21-15,22-21 0,-1 0 16,-21 21-16,21-21 0,0 0 16,0 22-16,0-22 15,1 0-15,-1 0 0,0 21 16,0-21-16,0 0 0,0 0 15,1 21-15,-1-21 0,0 0 16,0 0-16,0 0 0,0 21 16,1-21-16,-1 0 0,0 0 15,0 0-15,0 21 0,0-21 16,1 0-16,-1 0 0,0 0 16,0 0-16,0 0 0,0 0 15,1 21-15,-1-21 0,0 0 0,0 0 16,0 0-16,0 0 0,1 0 0,-1 0 15,0 0-15,0 0 16,0 0-16,-21 22 0,21-22 0,1 0 16,-1 0-16,0 0 0,0 0 15,0 0-15,0 0 0,1 0 16,-1 0-16,0 0 0,0 0 0,0 0 16,0 0-16,1 0 0,-1 0 0,0 0 15,21 0-15,-21 0 0,1 0 0,-1 0 16,0 0-16,0 0 0,0 0 0,0 0 15,1 0-15,-1 0 0,0 0 16,0 0-16,0 0 0,0 0 0,1 0 16,-1 0-16,0 0 0,0 0 0,0 0 15,0 0-15,1-22 0,-1 22 16,0 0-16,0 0 0,0 0 16,0 0-16,1 0 0,-1 0 15,0-21-15,0 0 16,0 21-1,0-21-15,1 21 0,-1 0 16,0-21-16,0 21 16,0 0-16,0-21 0,1 21 15,-1 0-15,0-22 16,0 22-16,0 0 0,0-21 16,1 21-16,-1 0 0,0-21 0,0 21 15,0-21-15,0 0 0,1 21 16,-1-21-16,0 21 0,0 0 0,0-22 15,0 22-15,1-21 0,-1 0 16,0 21-16,-21-21 0,21 21 16,0-21-16,-21 0 0,21 21 15,1 0-15,-22-22 0,21 1 0,0 21 16,-21-21-16,21 21 0,0-21 0,0 21 16,-21-21-16,22 0 0,-1 21 15,0-22-15,0 22 0,0-21 16,0 0-16,1 21 0,-1-21 0,0 21 0,0-21 15,0 21-15,0 0 16,1-21-16,-1 21 0,0 0 0,0-22 16,0 22-16,0-21 0,1 21 15,-1 0-15,0-21 0,0 21 0,-21-21 16,21 21-16,0-21 0,1 21 0,-1-21 16,0 21-16,0-22 0,0 1 0,0 21 15,1-21-15,-1 21 0,0-21 0,0 21 16,0-21-16,0 0 0,1 21 15,-1 0-15,0 0 0,-21-22 0,21 22 16,0 0-16,0 0 0,1-21 16,-1 21-16,0 0 0,0 0 15,0 0-15,0 0 0,1 0 0,-1 0 16,0 0 0,0 0-16,0 0 0,0 0 0,1 0 15,-1 0-15,-21 21 0,21-21 0,0 22 16,0-1-16,0 0 0,1 0 15,-22 0-15,0 0 16,21-21-16,0 22 0,-21-1 16,21 0-16,-21 0 0,21 0 0,-21 0 15,21-21-15,-21 22 0,0-1 0,22 0 16,-22 0-16,21 0 0,-21 0 16,21 1-16,-21-1 0,0 0 0,0 0 15,0 0-15,21 0 0,-21 1 16,0 20-16,21-21 0,-21 0 0,0 0 15,0 22-15,0-22 0,0 0 0,21 21 16,-21-20-16,22-1 0,-22 21 0,0-21 16,21 0-16,-21 22 0,21-22 0,0 0 15,0 0-15,-21 22 0,21-22 0,1 0 16,-1 21-16,-21-21 0,21 1 16,0-1-16,-21 21 0,21-21 0,0 0 15,-21 22-15,22-22 0,-1 0 0,-21 21 16,21-20-16,0-1 0,0 0 15,0 21-15,-21-21 0,22 1 0,-1-1 16,0-21-16,0 21 0,0 0 0,22 0 16,-22-21-16,0 0 0,0 0 0,0 0 15,0 0-15,1 0 0,20 0 16,-21 0-16,0 0 0,0 0 0,1-21 16,-1 21-16,0 0 0,0 0 0</inkml:trace>
  <inkml:trace contextRef="#ctx0" brushRef="#br1" timeOffset="121003.9">6265 14542 0,'0'0'0,"0"-22"0,0 1 15,21 21-15,1-21 0,-1 0 16,-21 0-16,21 0 0,21-1 0,-21 1 16,1 0-16,20 0 0,-21-21 0,0 20 15,0 1-15,1 0 0,-22 0 0,0 0 16,0 0-16,0-1 0,0 1 15,-22 21-15,1-21 0,0 21 16,0 0-16,-21 0 0,20 0 0,-20 21 0,21 0 16,0 1-16,-22-1 0,22 0 15,0 21-15,0 1 0,0-1 16,21 0-16,-21 1 0,21-1 0,0-21 16,0 21-16,0 1 0,0-22 0,21 0 15,0 0-15,0 0 0,21 1 0,1-22 16,-22 0-16,21 0 0,22 0 15,-22 0-15,22-22 0,-22 1 0,21 0 16,-20 0-16,20 0 0,-20-22 0,-1 22 16,0 0-16,-21-21 0,1 21 0,-1-22 15,-21 22-15,0-21 0,0 21 16,0-1-16,0 1 16,-21 42-1,21 1-15,0-1 0,-22 0 16,22 0-16,0 0 0,-21 22 15,21-22-15,0 0 0,0 0 0,0 0 16,-21 0-16,21 1 0,0-1 0,0 0 16,-21-21-16,21 21 0,0-42 47,0 0-47,0 0 0,21-1 15,0-20-15,-21 21 16,21 0-16,1 0 0,-22-1 0,21 1 15,0-21-15,0 42 0,-21-21 16,21 0-16,0 21 0,1 0 0,20 0 16,-21 0-16,0 21 0,0 0 15,1 0-15,-1 0 0,-21 0 16,21 22-16,-21-22 0,0 0 0,0 0 16,0 0-16,0 1 0,0-1 15,0 0-15,0 0 16,0-42-1,0 0 1,0 0-16,0-1 16,0 1-16,0-21 0,21 21 0,0 0 15,0-22-15,1 22 0,-1-21 16,-21 21-16,42-1 0,-21 1 0,0 21 16,1 0-16,-1 0 0,0 0 0,0 0 15,0 0-15,0 21 0,-21 1 0,0-1 16,0 0-16,0 0 0,0 0 15,0 22-15,0-22 0,0 0 0,0 21 16,0-21-16,0 1 0,0-1 0,-21 0 16,21 0-16,-21-21 0,21 21 0,0 0 15,21-42 17,0 0-32</inkml:trace>
  <inkml:trace contextRef="#ctx0" brushRef="#br1" timeOffset="121284.74">7895 14182 0,'0'21'16,"0"0"-16,-21 0 0,21 0 0,-21 22 16,21-1-16,-21-21 0,-1 22 0,22-1 15,0 0-15,0 22 0,-21-22 0,0 0 16,21 1-16,-21 20 0,21-20 15,0 20-15,-21-21 0,0 22 0,-1-1 16,22 1-16,-21-1 0,0-20 16,21 20-16,-21-20 0,21-1 0,0 0 15,0 1-15,0-22 0,0 21 0,0-21 16,0 0-16,0-42 31,0 0-31,21 0 0,0 0 0,-21-22 16,21 22-16,-21-21 0</inkml:trace>
  <inkml:trace contextRef="#ctx0" brushRef="#br1" timeOffset="121568.59">7768 14542 0,'0'0'0,"0"-43"16,0 22-16,0-21 0,0 21 0,0-22 16,0 22-16,0 0 0,0 0 15,21 0-15,0-1 0,1 22 0,-22-21 16,42 0-16,-21 21 0,0 0 0,0-21 15,22 21-15,-22 0 0,21 0 0,-21 21 16,1 0-16,-1 0 0,0 1 16,-21 20-16,0-21 0,0 21 0,0 1 15,-21-1-15,0-21 0,-1 22 0,-20-22 16,21 21-16,-21-21 0,-1 0 16,1 1-16,21-1 0,-22 0 0,22-21 15,0 21-15,0-21 0,42 0 31,0-21-15,0 0-16,1 0 0,-1 21 0</inkml:trace>
  <inkml:trace contextRef="#ctx0" brushRef="#br1" timeOffset="121783.48">8191 14563 0,'0'0'15,"0"21"-15,22-21 32,-1 0-32,0 0 15,0 0-15,0 0 0,0 0 0,1 0 16,-1 0-16,0 0 0,0 0 0,0 0 16,0 0-16,1 0 15,-22-21-15,21 21 16,0 0-16</inkml:trace>
  <inkml:trace contextRef="#ctx0" brushRef="#br1" timeOffset="122059.32">9144 13949 0,'0'0'16,"0"-21"-16,-21 21 15,21 21 1,0 0-16,-21 0 0,-1 0 16,22 1-16,-21 20 0,21-21 0,0 0 15,-21 22-15,21-22 0,-21 21 0,21-21 16,-21 0-16,21 22 0,0-22 16,0 0-16,-21 21 0,21-20 15,0-1-15,-22 0 0,22 0 0,0 0 16</inkml:trace>
  <inkml:trace contextRef="#ctx0" brushRef="#br1" timeOffset="122272.2">8826 14499 0,'0'0'0,"-21"0"0,21 21 0,-21 22 15,21-22 1,21 0-1,0-21-15,1 0 16,-1 0-16,0 0 0,0 0 0,21 0 16,-20 0-16,-1 0 0,0 0 0,0 0 15,0 0-15,0-21 0,22 21 16,-22 0-16,0-21 0,-21 0 0,21 21 16,0-22-16,1 22 0,-22-21 0,0 0 15,0 0-15,0 0 0,0 0 0</inkml:trace>
  <inkml:trace contextRef="#ctx0" brushRef="#br1" timeOffset="122484.08">8869 13970 0,'0'0'16,"0"-21"-16,21 0 15,0 21-15,0 0 16,0 0-16,1-21 0,-1 21 0,0-22 15,21 22-15,-21 0 0,1 0 0,-1-21 16,0 21-16,0 0 0,0 0 16,0 0-16,1 0 15,-1 0 1</inkml:trace>
  <inkml:trace contextRef="#ctx0" brushRef="#br1" timeOffset="123060.18">9715 14330 0,'0'0'0,"0"-21"0,0 0 16,0-1-16,0 1 15,0 0-15,0 0 0,0 0 16,-21 0-16,0-1 0,0 22 16,0 0-16,0 0 0,-1 0 15,1 0-15,0 0 0,0 22 16,0-22-16,0 21 0,-1 21 0,1-21 16,0 0-16,21 22 0,-21-22 0,0 21 15,21-21-15,0 1 0,0 20 0,0-21 16,0 0-16,0 0 0,0 1 15,0-1-15,0 0 0,21-21 16,0 0-16,0 0 16,0 0-16,1 0 0,-1 0 15,0-21-15,0 0 0,0 21 0,0-22 16,1 1-16,-1-21 0,21 21 16,-21-22-16,0 1 0,1 0 0,-1-1 15,0 1-15,0 0 0,0-1 0,-21-20 16,21 21-16,-21-1 0,22-20 0,-22 20 15,0 1-15,0 0 0,0-1 16,0 22-16,-22 21 16,1 21-16,0 22 15,0-22-15,0 21 0,0 22 16,-1-22-16,1 0 0,21 22 0,0-22 16,0 22-16,0-22 0,0 22 15,0-22-15,21 0 0,1 1 0,-1-22 16,0 21-16,21-21 0,1 0 0,-1 1 15,0-1-15,1-21 0,20 0 0,1 0 16,-1 0-16</inkml:trace>
  <inkml:trace contextRef="#ctx0" brushRef="#br1" timeOffset="8854.73">16743 4657 0,'0'0'0,"0"-21"16,21-1-1,0 22-15,-21-21 16,0 42 31,0 1-31,0-1-16,0 0 0,0 0 0,0 0 15,0 22-15,0-1 0,0-21 16,0 21-16,0 22 0,0-22 0,0 1 15,0 20-15,-21-21 0,21 22 0,-21-22 0,21 22 16,-21-22-16,-1 22 16,22-1-16,-21-21 0,0 22 0,0-1 15,0-20-15,21 20 0,-21-20 0,-1 20 16,22-21-16,0 1 0,0-1 0,-21 0 16,21 1-16,-21-1 0,21 0 0,-21 1 15,21-22-15,0 21 0,0 1 0,0-1 16,0 0-16,0-21 0,0 22 0,0-1 15,0-21-15,0 0 0,0 1 16,0-1-16,0 0 0,21-21 16,0 21-16,0-21 0,1 0 0,-1 0 15,0 0-15,0 0 0,21 0 0,-20 0 16,20 0-16,-21 0 0,21-21 16,1 21-16,-1-21 0,0 21 0,1 0 15,-1-21-15,22 21 0,-22-22 0,21 22 16,1 0-16,-1-21 0,22 21 0,0 0 15,-1 0-15,1 0 0,0 0 0,-1 0 16,1 0-16,0 0 0,-1 0 0,22 0 16,-21 0-16,0 0 0,-22 0 15,22 0-15,-22 0 0,1 0 0,-1 0 16,-20 0-16,-1 0 0,0 0 0,1 0 16,-22 0-16,0 0 0,0 0 0,0 0 15,0-21-15,1 21 0,-1-21 16,-21 0-16,21 0 0,0 21 0,-21-22 15,21 1-15,-21 0 0,21 0 0,-21 0 16,22 0-16,-22-1 0,0 1 0,0-21 16,0 21-16,0 0 0,0-22 0,0 22 15,0-21-15,0-1 0,0 1 0,0 0 16,-22-1-16,22 1 0,0-21 16,0 20-16,-21-20 0,21-1 0,0 22 15,-21-22-15,21 1 0,0-1 0,0 22 16,0-21-16,0-1 0,0 1 15,0-1-15,0 22 0,0-22 0,0 1 16,0 20-16,0-20 0,0 21 0,0-1 16,0 1-16,0 0 0,0 20 15,0-20-15,0 21 0,0 0 0,0 0 16,-21 21-16,21-22 0,-21 1 0,0 21 16,-1 0-1,1 0 1,0 0 15,0 0-31,0 0 16,0 21-16,-1-21 0,1 22 15,-21-22-15,21 0 0,-22 21 16</inkml:trace>
  <inkml:trace contextRef="#ctx0" brushRef="#br1" timeOffset="9507.39">16764 4826 0,'-21'0'15,"21"-21"1,21 21 15,0 0-31,0 0 0,22 0 0,-1 0 16,0 0-16,22 0 0,-1 0 0,1 21 16,20-21-16,1 0 0,21 0 15,-21 21-15,20-21 0,1 0 0,0 0 16,21 0-16,-21 0 0,0 21 15,21-21-15,-21 0 0,-1 0 0,1 0 16,0 22-16,-21-22 0,-22 0 0,22 0 16,-22 0-16,-20 0 0,20 0 0,-20 0 15,-22 0-15,0-22 0,0 1 16,0 21-16,-21-21 0,21 0 0,-21 0 16,0 0-16,0-1 0,0 1 0,0 0 15,-21 0-15,0 0 0,0 0 0,0-22 16,0 22-16,-1 0 0,-20 0 0,21 0 15,-21 21-15,-1-22 0,1 1 16,0 0-16,-22 21 0,1-21 0,-1 21 16,-21 0-16,1-21 0,-1 21 15,-21 0-15,22 0 0,-22 0 0,0 0 16,0 0-16,0 21 0,-21-21 0,21 21 16,1-21-16,-1 21 0,0 0 15,21 1-15,1-1 0,-1-21 0,21 21 16,22 0-16,-21 0 0,20 0 0,1 1 15,21-22-15,0 21 0,-1 0 0,1-21 16,0 21-16,21 0 0,-21-21 16,21 21-16,0 1 15,21-1 1,0-21-16,0 0 0,1 0 0,-1 0 16,21 0-16,0-21 0</inkml:trace>
  <inkml:trace contextRef="#ctx0" brushRef="#br1" timeOffset="10724.41">22415 4255 0,'0'0'0,"-42"0"15,21 0-15,-21 0 0,-1 0 16,1 21-16,-22-21 0,-20 21 0,-1 0 16,0 21-16,-20-20 0,-22 20 0,0-21 15,0 21-15,-22 1 0,-20-1 16,0 0-16,-1 1 0,-20 20 0,-1-20 16,1-1-16,-1 21 0,-20-20 15,20-1-15,-20 22 0,20-22 0,1 0 16,20 1-16,1-1 0,21 0 0,21-21 15,21 22-15,21-1 0,1-21 0,41 22 16,-20-22-16,20 0 0,22 0 16,0 0-16,-21 0 0,21 1 0,21-1 15,-22 0-15,22 0 0,0 0 16,0-42 31,0 0-47,0 0 15,0 0 1,0-1-16,0 1 16,0 0-16,0 0 15,0 0-15</inkml:trace>
  <inkml:trace contextRef="#ctx0" brushRef="#br1" timeOffset="11063.21">17970 5249 0,'0'0'0,"0"-21"32,-21 42 15,0-21-47,21 22 0,-21-1 0,0 0 15,0 0-15,-1 0 0,1 0 0,0 1 16,0-1-16,0 0 0,0 0 0,-1-21 15,1 21-15,21 0 0,0 1 16,21-22 0,22 21-1,-22-21-15,0 0 0,21 0 0,1 0 16,-1 0-16,0 0 0,1 0 0,-1 0 16,0 21-16,1-21 0,-1 0 15,0 0-15,-20 0 0,20 0 16,0 0-16,-21 0 0,22 0 0,-22 0 15,21 0-15,-21-21 0,22 21 0,-1-21 16,0-1-16</inkml:trace>
  <inkml:trace contextRef="#ctx0" brushRef="#br1" timeOffset="11811.11">21675 5630 0,'0'0'0,"0"-21"0,0 0 16,0 42 0,0 0-1,-22 1-15,1-1 0,0 21 0,21-21 16,-21 22-16,0-22 0,0 0 16,21 21-16,-22-21 0,1 1 0,21-1 15,0 21-15,-21-21 0,21 0 16,0 1-16,21-22 31,0 0-31,1 0 16,-1-22-16,0 22 0,0-21 0,0 0 15,0 0-15,1 0 0,-1 21 0,0-21 16,0-1-16,21 1 0,-42 0 0,22 0 16,-22 0-16,21 0 0,-21 42 31,0 0-16,0 0-15,-21 0 0,21 0 16,0 1-16,0 20 0,0-21 0,0 0 16,21 0-16,0 1 0,0-1 15,0-21-15,0 21 0,1-21 0,20 0 16,-21 0-16,21 0 0,1 0 0,-22 0 16,21 0-16,-21 0 0,22 0 15,-22-21-15,21 21 0,-21-21 0,1-1 16,-1 1-16,0 0 0,0 0 15,-21-21-15,0-1 0,0 22 0,0-21 16,0-1-16,0 1 0,0 21 0,-21-21 16,0 20-16,0 1 0,-1 0 0,1 0 15,0 21-15,0 0 0,-21 0 16,20 0-16,1 0 0,0 21 0,21 0 16,0 0-16,-21 1 0,21-1 0,0 0 15,0 0-15,0 0 0,0 22 0,0-22 16,0 0-16,21 0 0,0 0 15,0-21-15,1 21 0,-1-21 16</inkml:trace>
  <inkml:trace contextRef="#ctx0" brushRef="#br1" timeOffset="12219.88">22585 5736 0,'0'0'0,"0"-21"15,-21 21 1,-1 0-16,1 0 0,0 0 15,0 0-15,0 21 0,0 0 0,21 1 16,-22-1-16,1 0 0,21 0 0,-21 0 16,21 0-16,0 1 0,0-1 0,0 0 15,0 0-15,0 0 16,21-21 0,0 0-16,1 0 15,-1 0-15,0 0 0,0 0 0,0-21 16,0 0-16,1 0 0,-1 0 15,0-1-15,-21 1 0,0 0 0,0 0 16,21 0-16,-21 0 0,0-1 16,0 44-1,0-1 1,0 0-16,0 0 0,0 0 0,0 0 16,0 1-16,0-1 0,0 0 0,0 0 15,0 0-15,0 0 0,0 1 0,0-1 16,0 0-1,21-21-15,0 0 16,1 0-16,-1 0 16,0-21-16,0 0 0,0-1 0,0 1 15,22 21-15</inkml:trace>
  <inkml:trace contextRef="#ctx0" brushRef="#br1" timeOffset="12478.99">23220 5292 0,'0'0'0,"0"21"16,0 21 0,-21-21-16,-1 22 15,1-1-15,0 0 0,0 22 0,-21-22 16,20 22-16,1-22 0,0 0 16,21 1-16,0-1 0,-21-21 0,21 22 15,0-22-15,0 0 0,0 0 0,0 0 16,0 0-16,21-21 15,0 0 1,0 0-16,1 0 16,-22-21-16,21 0 15</inkml:trace>
  <inkml:trace contextRef="#ctx0" brushRef="#br1" timeOffset="12759.83">23114 5927 0,'21'0'0,"-42"0"0,63-21 0,-21 21 16,1 0-1,-1 0-15,0 0 0,0 0 0,0-22 16,22 22-16,-22-21 16,0 21-16,0-21 0,0 0 15,-21 0-15,0 0 16,-21 21 0,0 0-16,0 0 15,0 21-15,-1 0 0,1-21 0,21 21 16,-21 0-16,0 0 0,0 1 15,21-1-15,0 0 16,0 0-16,0 0 16,21-21-16,0 0 0,0 0 15,0 0-15,1 0 0,-1 0 16,0 0-16,0 0 0,0 0 0,0 0 16,1 0-16,-1 0 0,0-21 0</inkml:trace>
  <inkml:trace contextRef="#ctx0" brushRef="#br1" timeOffset="13095.16">23558 5779 0,'0'0'0,"0"-43"16,22 43-1,-1 0-15,0 0 16,0 0-16,0 0 0,0 21 16,1 1-16,-1-1 0,-21 0 15,0 0-15,21 0 0,-21 0 0,21-21 16,-21 22-16,0-1 0,0 0 0,0 0 15,0 0-15,0 0 16,-21-21 0,0-21-1,21 0-15,0 0 16,0 0-16,0 0 0,0-1 0,0 1 16,0 0-16,21 0 0,0-21 15,0 20-15,0-20 0,1 21 16,-1 0-16,0 0 0,0 21 0,0-22 15,0 22-15,1 0 16,-22 22 0,0-1-1</inkml:trace>
  <inkml:trace contextRef="#ctx0" brushRef="#br1" timeOffset="13299.04">23008 5546 0,'0'0'0,"-21"-21"0,0 21 0,21-22 16,21 22-1,0 0-15,21 0 0,-20-21 0,20 21 16,-21 0-16,21 0 0,1 0 0,-1 0 16,-21-21-16,22 21 0,-1 0 0,0 0 15,-21 0-15,1 0 0,20 0 0,-21-21 16</inkml:trace>
  <inkml:trace contextRef="#ctx0" brushRef="#br1" timeOffset="14878.32">22775 8149 0,'21'0'0,"-42"0"0,42-21 47,-21 0-47,-21 21 0,21-21 15,-21 21-15,21-21 0,-21 21 16,0-22-16,0 1 0,-1 0 0,-20 0 16,21 0-16,-21 0 0,-1-1 15,1-20-15,0 0 0,-22 21 0,22-22 0,-43-20 16,22 20-16,-22-20 0,-21-1 15,21 1-15,-20-22 0,-22 22 0,0-22 16,0 0-16,-22 22 0,1-22 0,-21 1 16,0-1-16,-22 0 0,1 1 0,-1-1 15,1 0-15,-1 22 0,22-1 0,-22 1 16,1-1-16,20 22 0,1-22 16,21 22-16,0 0 0,21 21 0,21-22 15,21 22-15,1 0 0,41 0 0,1 21 16,0-21-16,20 21 0,22-22 15,22 22 64,-1 0-79,0 0 0</inkml:trace>
  <inkml:trace contextRef="#ctx0" brushRef="#br1" timeOffset="15267.1">19198 5842 0,'0'-21'15,"-21"21"-15,0 0 16,0 0-16,-1 0 0,1 0 15,-21 0-15,21 0 0,-22 0 0,1 0 16,0 0-16,-22 0 0,22 0 0,-22 0 16,-20 0-16,20 0 0,1 0 0,-1 21 15,22-21-15,0 0 0,-22 21 16,43-21-16,-21 0 0,20 21 0,1-21 16,0 0-16,21 22 0,0-1 0,0 0 15,0 0-15,21 0 16,22-21-16,-22 21 0,21 1 0,0-1 15,1 0-15,-1 0 0,22 0 0,-22 0 16,21 1-16,1-1 0,-22 0 0,22-21 16,-22 21-16,0 0 0,1-21 15,-1 21-15,-21 1 0,0-22 0,-21 21 16,0 0 0,-21-21-1</inkml:trace>
  <inkml:trace contextRef="#ctx0" brushRef="#br1" timeOffset="15502.97">19579 8234 0,'21'0'16,"0"-21"-16,1 21 16,-1 0-16,-21-21 0</inkml:trace>
  <inkml:trace contextRef="#ctx0" brushRef="#br1" timeOffset="16238.55">19579 8170 0,'0'0'0,"0"22"0,0-1 0,0 0 0,0 0 16,0 0-16,0 0 0,0 1 0,0-1 15,0 21-15,0-21 0,0 0 16,-21 1-16,21-1 0,-21 0 16,21-42 30,0 0-46,0-1 0,0 1 16,0 0-16,0 0 0,0 0 0,21-22 16,-21 22-16,21 0 0,0-21 0,-21 21 15,21-1-15,1 1 0,-1 0 16,0 0-16,0 0 0,0 21 0,0 0 16,1 0-16,-1 0 0,0 21 0,0 0 15,0 0-15,0 0 0,1 1 0,-1-1 16,0 0-16,-21 21 0,0-21 0,0 1 15,0-1-15,0 0 0,0 0 0,0 0 16,0 0-16,0 1 0,-21-22 0,21 21 16,-21-21-16,21-21 31,0-1-15,0 1-16,0 0 0,0 0 15,21 0-15,0 0 0,0-1 16,-21 1-16,21 0 0,0 0 0,1 0 15,-1 0-15,-21-1 0,21 22 0,0 0 16,0 0-16,-21 22 0,21-22 16,1 21-16,-22 0 0,21 21 0,-21-21 15,0 1-15,0-1 0,21 0 0,-21 21 16,21-21-16,-21 1 0,0-1 0,21 0 16,-21 0-16,0 0 15,21-21-15,1 21 0,-1-21 16,0 0-16,0 0 0,0 0 15,0 0-15,1-21 0,-1 21 16,0-21-16,0 0 0,0 0 0,0 21 16,1-21-16,-1-22 0,-21 22 15,0 0-15,21 21 0,-21-21 0,0 0 16,21 21-16,-21 21 16,0 0-16,-21 0 15,21 0-15,-21 0 0,21 1 0,-21-1 16,21 0-16,0 0 0,-22 0 15,22 0-15,-21-21 16,21 22-16,0-44 31,0 1-15,0 0-16</inkml:trace>
  <inkml:trace contextRef="#ctx0" brushRef="#br1" timeOffset="16394.45">20532 8170 0,'0'0'0,"0"-21"0,0-21 15,0 21-15,0 0 0,0-1 16,0 44 31,0-1-47,0 0 16,0 0-16,0 0 15</inkml:trace>
  <inkml:trace contextRef="#ctx0" brushRef="#br1" timeOffset="16643.31">20934 8107 0,'0'0'0,"0"-21"0,21 0 15,-21-1-15,0 1 0,0 0 16,-21 42 15,21 0-31,0 1 0,-21-1 0,-1 21 16,22-21-16,-21 22 0,21-1 15,0 0-15,0 1 0,-21-1 0,21-21 16,-21 21-16,21 1 0,0-22 0,0 21 16,-21-21-16,21 1 0,0 20 0,0-21 15,0 0-15,0 0 0,21-21 16,0 0-16,0 0 16,0 0-16,22 0 0,-22 0 0,0-21 15,0 0-15</inkml:trace>
  <inkml:trace contextRef="#ctx0" brushRef="#br1" timeOffset="17047.08">21378 8149 0,'0'0'0,"21"0"15,-21 21 1,0 1-16,0-1 0,0 0 16,0 0-16,0 21 0,-21-20 15,0-1-15,21 21 0,-21-21 0,21 0 16,0 1-16,-21-1 0,0 0 0,21 0 15,0 0-15,0 0 0,-22 1 16,22-1-16,0-42 47,0-1-31,0 1-16,0 0 0,0 0 15,22 21-15,-1 0 16,0 0-16,0 21 15,-21 0-15,21-21 16,0 21-16,1-21 0,-22 22 16,21-1-16,0-21 0,0 21 0,0-21 15,0 0-15,1 21 0,-1-21 16,0 0-16,0 0 0,0 21 0,0-21 0,1 0 16,-1 0-16,0 0 0,0 0 0,-21-21 31,-21 21-16</inkml:trace>
  <inkml:trace contextRef="#ctx0" brushRef="#br1" timeOffset="17815.38">15642 9948 0,'0'0'0,"0"-21"0,0 0 15,0 0-15,0 0 0,21 0 0,0-22 0,1 1 16,20 0-16,-21-1 0,21 1 16,-20-22-16,20 1 0,0-1 0,1 1 15,-1-1-15,0-20 0,22-1 0,-22 0 16,0 1-16,1-22 0,-1 21 15,22 1-15,-22-22 0,0 21 0,1-21 16,-1 0-16,0 1 0,1 20 0,20-21 16,-21 21-16,1 1 0,-1-22 0,0 21 15,22-21-15,-22 22 0,1-1 0,-1 22 16,0-1-16,-21 1 0,22 20 16,-22 1-16,0 21 0,0 0 0,-21-1 15,0 1-15,-21 21 16,0 0-1,0 0-15,0 21 0,-1-21 0,1 22 16,0-22-16,0 0 0,-21 21 0,20-21 16,1 0-16,0 0 0,0 21 0,0-21 15,0 0-15,-1 0 16,44-21 15,-1 0-31,0 21 0,0-22 0,21 1 16,-20 0-16,20 0 15,-21 0-15,21 0 0,1-1 0,-22 1 16,21 0-16,-21-21 0,1 42 0,-1-21 16,0-1-16,-21 44 15,-21-1 1,0 0-16,-1 21 0,1 1 16,-21-1-16,21 0 0,-22 1 0,22 20 15,0 1-15,-21-22 0,21 21 0,-1 1 16,22-22-16,0 22 0,-21-22 0,21 0 15,0 1-15,-21-1 0,21 0 0,0 1 16,0 20-16</inkml:trace>
  <inkml:trace contextRef="#ctx0" brushRef="#br1" timeOffset="18506.98">16595 9038 0,'0'-21'0,"0"0"0,0 0 16,0 0-16,0-1 0,0 1 16,0 0-16,0 0 0,0 0 15,-22 21-15,-20 0 16,21 0-16,-21 0 0,20 0 0,-20 21 15,0 0-15,-1-21 0,22 21 0,-21 22 16,0-22-16,20 0 0,1 0 16,0 0-16,0 0 0,0 1 0,21-1 15,0 0-15,0 0 0,0 0 0,21 0 16,0-21 0,0 0-16,0 0 0,1 0 0,-1 0 15,0-21-15,0 0 0,0 21 0,0-21 16,22 0-16,-22 0 0,0-1 0,0-20 15,0 21-15,1 0 0,-22 0 16,21-1-16,-21 1 0,21 0 0,0 21 16,-21 21-1,21 0 1,-21 1-16,21-1 0,-21 0 0,0 0 16,22 21-16,-1-20 0,0-1 15,-21 0-15,21 0 0,0-21 0,0 21 16,1 0-16,-1-21 0,21 0 0,-21 0 15,0 22-15,1-22 0,-1 0 0,0 0 16,0 0-16,0 0 0,-21-22 0,21 1 16,1 0-16,-1 0 0,-21 0 15,0 0-15,0-22 0,0 22 16,21 0-16,-21-21 0,0 20 0,0 1 16,21 21-16,-21-21 0,0 42 31,0 0-31,0 1 0,0-1 0,0 0 15,0 0-15,0 0 0,0 0 16,0 1-16,0-1 0,0 0 16,21-21-16,0 0 0,-21 21 0,22-21 15,-1 0-15,21 0 0,-21 0 0,0 0 16,22 0-16,-22-21 0,21 0 16,-21 0-16,22-1 0</inkml:trace>
  <inkml:trace contextRef="#ctx0" brushRef="#br1" timeOffset="19339.51">13822 8784 0,'0'0'0,"-21"0"0,-22 0 15,22 0-15,21-21 16,0 0-16,21 0 15,0 0-15,1-1 0,-1 1 0,0-21 16,21 21-16,1-22 0,-1 22 0,0-21 16,22-22-16,-1 22 0,1-21 0,20-22 15,1 0-15,0 1 0,-1-1 0,22 0 16,0-21-16,21 22 0,0-22 16,0 0-16,21-21 0,0 21 0,-21 0 15,22 1-15,-1-1 0,21 0 16,-21 0-16,0 0 0,-21 22 0,0-1 15,0 0-15,-21 22 0,0-1 0,0 22 16,-21 0-16,-22-1 0,1 1 0,-22 21 16,0 0-16,-21-1 0,1 22 0,-1-21 15,-21 0 1,-21 21-16,-1 0 0,1 0 16,0 0-16,0 0 0,-21 0 0,20 0 15,1 0-15,-21 0 0,21 0 0,0 0 16,-1 0-16,-20 0 0,21 21 15,0-21-15,0 0 0,-1 0 0,1 21 16,0-21-16,0 0 0,42 0 31,0-21-15,0 0-16,1 21 0,20-21 0,0 21 16,-21-21-16,22 0 0,-1 21 0,-21-22 15,22 22-15,-22 0 0,0 0 16,-42 0-1,0 22-15,-1-1 16,-20 0-16,0 0 0,-1 0 0,1 0 16,-21 1-16,-1-1 0,1 0 15</inkml:trace>
  <inkml:trace contextRef="#ctx0" brushRef="#br1" timeOffset="19683.32">15028 6160 0,'0'21'15,"0"0"-15,0 0 0,0 0 16,0 0-16,0 1 0,0 20 0,0-21 16,0 21-16,0-20 0,0 20 0,0-21 15,-21 21-15,21-20 0,0-1 16,-21 0-16,21 0 0,0 0 0,0 0 16,0 1-16,0-1 15,-21-21-15,0 0 16,21-21-16,0-1 15,0 1-15,-22 0 0,22 0 0,-21-21 16</inkml:trace>
  <inkml:trace contextRef="#ctx0" brushRef="#br1" timeOffset="19884.2">14965 6160 0,'0'0'16,"21"-43"-16,0 22 0,0 0 0,22 21 0,-22-21 16,0 21-16,21 0 0,-21 0 0,1 0 15,-1 0-15,0 21 0,0 0 0,-21 0 16,21 0-16,-21 1 15,0-1-15,0 0 0,0 0 16,-21 0-16,0 0 0,0 1 0,0-22 16,-1 21-16,1 0 0,0-21 0,0 21 15,0-21-15,0 0 0,21 21 16,-22-21-16,22-21 16</inkml:trace>
  <inkml:trace contextRef="#ctx0" brushRef="#br1" timeOffset="20175.55">15303 6371 0,'22'0'16,"-44"0"-16,65 0 0,-22 0 15,0 0-15,0 0 16,0 0-16,1-21 0,-1 21 16,0-21-16,0 21 0,0-21 15,0 21-15,1-21 0,-1-1 0,-21 1 16,0 0-16,0 0 15,-21 21-15,-1 0 16,1 0-16,0 0 0,0 0 16,-21 0-16,20 21 0,1 0 0,0 0 15,0-21-15,0 22 0,0-1 0,21 0 16,-22 0-16,22 0 0,0 0 0,0 1 16,0-1-16,0 0 0,22-21 15,-1 0-15,0 0 0,0 0 16,0 0-16,22-21 0,-22 0 15,0 21-15</inkml:trace>
  <inkml:trace contextRef="#ctx0" brushRef="#br1" timeOffset="20391.42">15875 5906 0,'0'21'31,"0"0"-31,-21 0 0,21 21 15,-21-20-15,21-1 0,0 21 0,0-21 16,-22 0-16,22 1 0,-21 20 0,21-21 16,-21 0-16,21 0 0,0 1 0,0-1 15,0 0-15,0 0 0,0 0 16,0 0-16,0-42 31</inkml:trace>
  <inkml:trace contextRef="#ctx0" brushRef="#br1" timeOffset="20562.65">15706 6181 0,'0'-21'0,"21"21"16,0 0-16,0 0 0,0-22 16,0 22-16,1 0 15,-1 0-15,0 0 0,0 0 16,0 0-16,0 0 0,1 0 15,-1 0-15</inkml:trace>
  <inkml:trace contextRef="#ctx0" brushRef="#br1" timeOffset="20930.44">15938 6181 0,'0'-21'31,"22"21"1,-1 0-32,0 0 0,0 0 15,-21 21 1,21 0-16,-21 0 16,0 0-16,0 0 15,0 1-15,0-44 47,0 1-47,0 0 16,0 0-1,0 0-15,21 0 0,1 21 16,-22-22-16,21 22 0,0 0 16,0-21-16,0 21 0,0 0 15,1 0-15,-22 21 31</inkml:trace>
  <inkml:trace contextRef="#ctx0" brushRef="#br1" timeOffset="21154.31">16214 6181 0,'0'21'0,"0"-63"0,0 63 15,0 21-15,-22-21 0,22 0 16,0 1 0,22-22 15,-1-22-16,0 22-15,0-21 0,0 0 16,-21 0-16,21 21 0,-21-21 0,0 0 16,0-1-16,0 1 0,-21 0 15,0 21-15,0 0 16,0 0-16,0 0 0,-1 0 16,1 0-16,0 0 15</inkml:trace>
  <inkml:trace contextRef="#ctx0" brushRef="#br1" timeOffset="25334.78">17018 5927 0,'21'0'15,"0"0"1,0 0-16,1 0 0,-1 0 16,0 0-16,0 0 0,0 0 0,0 0 15,1 0-15,-1 0 0,0-21 16,0 21-16,0 0 0,-21 21 31,0 0-15,0 0-16,0 0 0,-21-21 15,0 21-15,0 1 0,21-1 0,-21 0 16,-1 0-16,1 0 0,0 0 16,0 1-16,0-1 0,21 0 0,-21 0 15,-1 0-15,1-21 0,21 21 0,-21 1 16,0-1-16,0-21 15,21 21-15,-21-21 32,21-21-32</inkml:trace>
  <inkml:trace contextRef="#ctx0" brushRef="#br1" timeOffset="26511.58">14647 6773 0,'0'0'15,"-21"22"-15,0-22 0,0 0 16,21 21-16,21-21 15,0 0-15,21 0 16,1 0-16,-1 0 16,22 0-16,-1 0 0,22-21 0,-1 21 15,1 0-15,21-22 0,0 22 0,0 0 16,-1-21-16,1 21 0,0 0 0,-21-21 16,21 21-16,-22-21 0,-20 21 0,-1 0 15,1 0-15,-22 0 0,-21 0 0,22-21 16,-22 21-16,0 0 15,-21-21 1,-21 21 0,0 0-1,-1 0-15,-20 0 0,21 0 0,-21 0 16,-1 0-16,1 0 0,-22 0 0,22 0 16,-21 21-16,-1-21 0,22 21 15</inkml:trace>
  <inkml:trace contextRef="#ctx0" brushRef="#br1" timeOffset="26886.82">14690 6943 0,'0'0'0,"-43"21"0,1-21 0,0 0 0,20 0 16,-20 21-16,21-21 0,0 0 0,42 0 31,21 0-31,-21 0 16,43 0-16,-1 0 0,1 0 0,21 0 15,-1 0-15,22 0 0,0-21 16,21 21-16,-21 0 0,21 0 0,-21 0 16,-1 0-16,1 0 0,-21 0 0,0 0 15,-1 0-15,1 0 0,-22 0 0,-20 0 16,-1 0-16,0 0 0,-20 0 0,-1 0 16,0 0-16,-21-21 46,-21 21 17,0 0-63,-1 0 16,1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1:41:32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4043 1969 0,'21'0'47</inkml:trace>
  <inkml:trace contextRef="#ctx0" brushRef="#br0" timeOffset="1007.17">1757 1524 0,'21'-21'15,"-21"0"1,0 0-16,21-1 16,-21 1-16,21 21 0,-21-21 15,0 0-15,0 42 47,0 0-31,0 0-16,0 22 0,0-22 0,0 42 15,0-20-15,0-1 0,0 22 0,0-1 16,-21 1-16,0-22 16,0 21-16,21-20 0,-21-1 0,21 0 15,-22 1-15,22-22 0,-21 21 0,21-21 16,0 22-16,0-22 0,0 0 16,0 0-16,0 0 0,0 1 15,0-1 1,0-42 15,0-1-31,0 1 16,21 0-16</inkml:trace>
  <inkml:trace contextRef="#ctx0" brushRef="#br0" timeOffset="1367.91">2222 2096 0,'0'0'0,"0"21"0,0 0 15,0 0 1,22-21 15,-1 0-31,0 0 0,0 0 16,0 0-16,-21-21 0,0 0 15,0 0-15,0-1 16,0 1 0,-21 21-1,0 0-15,0 0 16,0 0-16,-1 0 16,1 21-16,21 1 15,-21-22 1,21 21-16,21-21 15,0 0 1,1 0-16,20-21 0</inkml:trace>
  <inkml:trace contextRef="#ctx0" brushRef="#br0" timeOffset="2427.3">4000 1588 0,'0'0'0,"22"-22"0,-22 1 0,21 0 0,0 0 16,-21 0-16,0 0 15,21 21 1,-21 21 0,0 21-16,0-21 15,0 22-15,-21-1 0,21 0 16,0 1-16,-21-1 0,21 21 0,-21-20 16,-1-1-16,1 22 0,21-22 0,-21 0 15,0 1-15,0-1 0,21 0 16,-21-21-16,-1 22 0,22-1 0,-21-21 15,21 0-15,0 1 0,0-1 0,0 0 16,0-42 15,0 0-31,0-1 16,0 1-16,21 0 0,1 0 0,-22-21 16,21 20-16,0-20 0,0 0 15,0-1-15,0 22 0,1-21 0,-1 21 16,0-22-16,-21 22 0,21 0 0,0 0 15,0 21-15,1 0 16,-22 21-16,0 0 0,21 0 16,-21 1-16,0-1 0,0 0 0,0 0 15,0 21-15,0-20 0,0-1 0,0 0 16,21 21-16,-21-21 0,21 1 16,-21-1-16,21 0 0,0 0 15,1 0-15,-1-21 0,0 21 0,0-21 16,0 0-16,22 0 0,-22 0 0,0 0 15,21 0-15,-21 0 0,22 0 16,-22-21-16,21 0 0,-21 21 0,22-21 16,-22 0-16,0-22 0,21 22 0,-20-21 15,-1 21-15,0-22 0,-21-20 16,0 21-16,21-1 0,-21-20 0,0 20 16,0 1-16,0-21 0,0 20 0,0 22 15,-21-21-15,0 21 0,21-1 0,-21 1 16,-1 21-16,1-21 0,0 21 15,0 0-15,0 0 16,0 0-16,21 21 16,0 0-1,0 1-15,0-1 0,0 0 0,21 0 16,0 0-16,0 0 0,0-21 16,22 22-16,-22-1 0</inkml:trace>
  <inkml:trace contextRef="#ctx0" brushRef="#br0" timeOffset="3032.94">5609 1736 0,'0'0'0,"-21"-43"16,21 22-16,-21 21 15,21-21-15,-21 21 0,-1 0 16,22 21-1,0 0-15,0 1 0,-21-1 16,21 0-16,-21 21 0,21-21 0,0 22 16,0-22-16,-21 21 0,0 1 0,21-22 15,-21 21-15,21-21 0,0 0 16,-22 22-16,1-22 0,21 0 0,-21 0 16,21 0-16,0 1 0,-21-1 15,21 0 1,-21-21-1,21-21 1,0 0-16,0-1 16,0-20-16,0 21 0,0 0 0,21-22 15,-21 22-15,21-21 0,0-22 16,0 22-16,1 0 0,-1-1 0,0 1 16,0-21-16,0 41 0,22-20 0,-22 21 15,21-21-15,-21 20 0,22 22 16,-22 0-16,0 0 0,21 0 0,-21 0 15,22 0-15,-22 22 0,0-1 0,0 21 16,0-21-16,1 22 0,-1-1 16,-21-21-16,0 21 0,21 1 15,-21-1-15,0 0 0,0 1 0,0-22 16,0 21-16,0-21 0,0 22 0,0-22 16,0 0-16,0 0 0,0 0 0,0 1 15,-21-1 1,0-21 15,21-21-15,-22 21-16,22-22 0,-21 1 15,21 0-15,-21 0 16,0 0-16</inkml:trace>
  <inkml:trace contextRef="#ctx0" brushRef="#br0" timeOffset="3239.82">5524 2053 0,'0'0'15,"-21"0"-15,0 0 0,0 0 0,42 0 32,0 0-32,0 0 0,1 0 0,20 0 15,-21 0-15,21-21 0,1 21 16,-1 0-16,-21 0 0,22 0 0,-1-21 16,-21 21-16,21 0 0,-20 0 15,-1 0-15,0 0 0,0 0 16,0-21-16,0 21 15,1 0-15,-1-21 0,-21-1 16,21 22-16,0 0 0</inkml:trace>
  <inkml:trace contextRef="#ctx0" brushRef="#br0" timeOffset="3563.64">6477 1672 0,'0'0'0,"0"-21"0,0-21 15,0 63 17,-21 0-17,21 0-15,0 0 0,0 22 0,-21-22 16,21 21-16,0 1 0,0-1 16,0 0-16,0-21 0,0 22 0,-22-1 15,22-21-15,-21 22 0,0-22 0,21 0 16,0 21-16,-21-21 0,21 1 0,-21-1 15,21 0-15,-21 0 0,21 0 16,0-42 31,21 0-47,-21 0 16,0 0-16,21-1 0,0 1 15,-21-21-15</inkml:trace>
  <inkml:trace contextRef="#ctx0" brushRef="#br0" timeOffset="3819">6435 1905 0,'0'0'0,"0"-21"0,0 0 0,0 0 16,0-1-16,-22 1 0,22 0 16,0 0-16,0 0 0,0 0 15,0-1-15,22 22 16,-1 0-16,0 0 0,21 0 16,-21 0-16,1 0 0,20 0 15,-21 0-15,0 22 0,22-1 0,-22 0 16,-21 0-16,0 0 0,0 22 0,0-22 15,0 0-15,0 0 0,0 0 0,-21 0 16,-1 1-16,1-1 0,0-21 16,0 21-16,0 0 0,0-21 15,-1 21-15,1-21 0,21 21 16,-21-21-16,0 0 0,0 0 0,21 22 16,-21-22-16</inkml:trace>
  <inkml:trace contextRef="#ctx0" brushRef="#br0" timeOffset="4331.74">9080 1482 0,'-21'0'0,"42"0"0,-42-21 0,0-1 16,0 22-16,21-21 0,-21 21 0,21-21 16,0 0-16,21 0 15,0 21-15,21 0 16,1-21-16,-1-1 0,22 22 15,-22 0-15,21-21 0,1 21 0,21 0 16,-22 0-16,22 0 0,-1 0 0,-20 0 16,-1 0-16,-20 0 0,-1 0 15,-21 0-15,0 0 0,1 0 0,-22 21 16,-22-21-16,1 0 16,0 22-16,0-22 0,0 0 0,-22 21 15,22-21-15,-21 0 0,0 0 16,20 21-16</inkml:trace>
  <inkml:trace contextRef="#ctx0" brushRef="#br0" timeOffset="4595.59">9440 1397 0,'0'0'0,"-21"21"0,21 0 16,0 1-16,0-1 15,0 0-15,-21 0 0,21 21 16,0-20-16,-21 20 0,21 0 0,0 1 15,-21-1-15,-1 0 0,1 1 0,21-1 16,-21 0-16,0 1 0,0-1 0,21-21 16,-21 21-16,-1-20 15,1 20-15,21-21 0,0 0 0,-21 0 16,21 1-16,-21-22 0,21 21 0,0 0 16,21-21 15,0-21-31,-21 0 0,21 21 15,1-22-15</inkml:trace>
  <inkml:trace contextRef="#ctx0" brushRef="#br0" timeOffset="4951.39">9673 1863 0,'0'0'16,"0"-21"-16,0 42 31,-21 0-31,0-21 0,21 21 0,-21 21 15,-1-20-15,22-1 0,0 0 16,-21 0-16,21 0 0,0 0 0,0 1 16,0-1-16,0 0 0,0 0 0,0 0 15,0 0-15,21-21 16,1 0-16,-1 0 0,0 0 16,0 0-16,0 0 0,22-21 0,-22 0 15,0 0-15,21 0 0,-21 0 0,1-1 16,-1 1-16,0-21 0,-21 21 15,0 0-15,0-22 0,0 22 16,0 0-16,0 0 0,0 0 0,0-1 16,-21 22-16,0 0 0,-1 0 15,1 0-15,0 0 0,0 0 0,0 0 16,0 0-16,-1 0 0,22 22 16,-21-22-16,42 0 15,1 0 1</inkml:trace>
  <inkml:trace contextRef="#ctx0" brushRef="#br0" timeOffset="5628.3">12065 1778 0,'21'0'16,"0"0"-1,0 0-15,1 0 16,-1 0-16,0-21 0,0 0 0,21 0 15,-20-1-15,-1 1 0,21 0 0,-21 0 16,0 0-16,1 0 0,-22-1 0,0 1 16,0 0-16,0 0 15,-43 0-15,22 21 16,-21 0-16,-1 0 0,-20 0 0,21 0 16,-1 0-16,-20 21 0,20 0 0,1-21 15,0 21-15,-1 0 0,1 1 16,21-1-16,0 0 0,0 0 15,21 0-15,0 0 0,0 1 0,0-1 16,0 0-16,21 0 0,0 0 0,0 0 16,0 22-16,22-22 0,-22 0 15,21 0-15,0 0 0,-20 1 0,20-1 16,-21 0-16,21 0 0,-20 0 0,-1 0 16,0 1-16,0 20 0,-21-21 0,0 0 15,0 0-15,-42 1 16,21-1-16,-22 0 0,22-21 0,-42 0 15,20 21-15,1-21 0,-22 0 0,22 0 16,-21 0-16,20 0 0,1 0 0,21-21 16,-22 21-16,1-21 0,21 0 15,0-1-15,0 1 0,-1 0 16,22 0-16,0 0 0,-21 0 0,21-1 16,0 1-16,0 0 0,0 0 0,0 0 15,21 0-15,1 21 0,-1 0 16,21-22-16,-21 22 15,0 0-15,22 0 0,-1 0 0,0-21 16,22 21-16,-22 0 0,22-21 0,-1 0 16,-20 21-16</inkml:trace>
  <inkml:trace contextRef="#ctx0" brushRef="#br0" timeOffset="5928.04">12785 1482 0,'0'0'15,"0"-21"1,-22 21 0,1 0-16,0 21 15,21 0-15,0 21 0,-21-21 0,0 22 16,21-1-16,-21 0 0,21 1 0,-22-1 16,1 0-16,0 1 0,0 20 15,21-20-15,-21-1 0,0 0 0,-1-21 16,22 22-16,0-22 0,0 21 0,-21-21 15,21 1-15,0-1 0,0 0 16,-21 0-16,21 0 0,21-21 47,0-21-47,1 21 0,-1-21 16,0 0-16,0 0 0</inkml:trace>
  <inkml:trace contextRef="#ctx0" brushRef="#br0" timeOffset="6303.83">12869 1969 0,'0'0'0,"-21"0"16,0 0-1,21 21-15,-21 0 16,0 0-16,21 0 0,-22 0 16,1 22-16,21-22 0,-21-21 0,21 21 15,0 0-15,0 0 0,0 1 0,0-1 16,0 0-16,0 0 0,0 0 15,0 0-15,21-21 16,0 0-16,1 0 16,-1 0-16,0 0 0,0-21 0,0 21 15,0-21-15,1 0 0,-22 0 0,21 0 16,-21-1-16,21 1 0,-21 0 16,0 0-16,0 0 0,0-22 15,0 22-15,0 0 0,-21 0 0,0 0 16,21 0-16,-22 21 0,1 0 15,0 0-15,0 0 0,0 0 16,0 0-16,21 21 16,-22 0-16,22 0 15,0 0-15,22-21 16,-1 0-16,0 0 16,0 0-16</inkml:trace>
  <inkml:trace contextRef="#ctx0" brushRef="#br0" timeOffset="6732.57">13144 1969 0,'0'0'0,"0"-22"15,22 22-15,-1 0 32,0 0-32,0 0 0,0 0 15,0 22-15,-21-1 0,22 0 16,-1 0-16,-21 0 0,0 0 15,21 1-15,-21-1 0,0 0 0,0 0 16,0 0-16,0 0 0,0 1 0,0-1 16,0 0-16,0 0 15,0 0-15,-21-21 16,21-21 15,0 0-15,0 0-16,0 0 15,0-1-15,0 1 0,0 0 16,21 0-16,0-21 0,-21 20 0,21 1 16,0 0-16,1 0 0,-22 0 0,21 0 15,0-1-15,-21 1 0,21 21 16,-21-21 0,21 21-16,0 0 15,1 0 1,-1 0-16,-21 21 15,0 0-15,21-21 16</inkml:trace>
  <inkml:trace contextRef="#ctx0" brushRef="#br0" timeOffset="7178.2">13695 2138 0,'21'0'16,"0"0"-16,0 0 16,0 0-16,1 0 15,-1-21-15,0 21 16,-21-21-16,0-1 0,21 1 16,-21 0-1,21 21-15,-42 0 31,0 21-31,0-21 16,21 21-16,-21-21 0,-1 22 16,22-1-16,-21-21 0,0 21 15,21 0-15,0 0 0,-21 0 0,0 1 16,21-1-16,0 0 0,0 0 16,0 0-16,0 0 15,21-21-15,0 0 16,0 0-16,0 0 0,1 0 15,-1 0-15,0 0 0,0 0 0,0 0 16,0 0-16,1 0 0,-1 0 16,0-21-16,0 0 15,-21 0-15,21 21 0,-21-21 16,0 0-16,0-1 0,0 1 16</inkml:trace>
  <inkml:trace contextRef="#ctx0" brushRef="#br0" timeOffset="7448.08">12933 1715 0,'0'0'0,"21"0"16,0 0-16,0-22 15,0 22-15,22 0 16,-22 0-16,21-21 0,-21 21 0,22 0 16,-1 0-16,-21 0 0,0 0 0,1 0 15,-1 0-15,0 0 0,0-21 0,0 21 32,0 0-32,1 0 15,-1-21-15,0 21 0</inkml:trace>
  <inkml:trace contextRef="#ctx0" brushRef="#br0" timeOffset="8460.11">16214 1863 0,'0'0'16,"21"0"-16,0-21 0,0-1 15,0 1-15,0 0 0,1 0 16,-1 0-16,0 0 0,-21-1 16,21 1-16,-21 0 0,0 0 15,0 0-15,0 0 0,0-1 0,0 1 16,-21 21-16,-21-21 0,20 21 0,1 0 16,-21 0-16,21 0 0,-22 0 15,22 0-15,-21 0 0,0 0 0,20 21 16,-20 0-16,21 1 0,-21-1 0,20 0 15,1 0-15,0 21 0,0-20 16,0 20-16,0 0 0,21-21 0,0 22 16,0-22-16,0 0 0,0 0 15,0 0-15,0 1 0,0-1 0,21 0 16,0 0-16,0-21 0,0 21 0,22-21 16,-22 0-16,21 0 0,-21 0 15,22 0-15,-22 0 0,21 0 0,-21 0 16,0 0-16,1 0 0,-1 0 0,-42 0 31,-1 0-15,-20 0-16,21 0 0,-21 21 0,-1 1 15,1-22-15,0 21 0,-1 0 0,1 0 16,21 0-16,-22 0 0,22 1 16,0-1-16,0 0 0,0 0 15,21 0-15,0 0 0,0 1 16,0-1-16,21-21 15,0 0-15,0 0 16,0 0-16,1 0 0,-1 0 0,0 0 16,0 0-16,0-21 0,0-1 0,1 22 15,20-21-15,-21 0 0,0 21 0,0-21 16,-21 0-16,22 21 0,-22-21 16,-22 42 15,22 0-31,-21 0 0,0 0 15,0 0-15,0 1 0,21 20 16,-21-21-16,-1 21 0,1 1 16,0-22-16,0 21 0,21 1 0,-21-1 15,0-21-15,-1 21 0,22-20 0,0 20 16,-21-21-16,21 0 0,-21 0 0,21 1 16,0-1-16,-21-21 15,21 21-15</inkml:trace>
  <inkml:trace contextRef="#ctx0" brushRef="#br0" timeOffset="9035.87">18246 2011 0,'0'0'0,"42"-21"0,-21 0 16,21-22-16,1 22 0,-1-21 16,0-1-16,1 1 0,-1 0 0,0-1 15,1 1-15,-22 0 0,21-1 0,-21 1 16,1 21-16,-1 0 0,0-22 0,-21 22 16,0 0-16,0 42 15,-21 0 1,0 1-16,-1 20 0,1 0 0,0 22 15,0-1-15,0 1 0,0-1 16,-1 1-16,1 20 0,0-20 16,0-1-16,0 22 0,0-21 0,-22 20 15,22-20-15,0 20 0,-21 1 0,-1-21 16,22 20-16,-21-20 0,-1-1 0,22 1 16,0-1-16,-21 1 0,21-1 15,-1-20-15,1-1 0,0-21 0,21 21 16,0-20-16,-21-1 0,21 0 0,0 0 15,0-42 1,0 0 0,0-22-16,0 22 0,0 0 0,21-21 15,-21-1-15,0 1 16,0 0-16,0-22 0</inkml:trace>
  <inkml:trace contextRef="#ctx0" brushRef="#br0" timeOffset="9355.69">18224 2074 0,'0'-42'0,"0"84"0,22-105 0,-1 21 16,0 20-16,0 1 0,0 0 0,22 0 15,-1 0-15,0 0 0,1-1 0,-1 1 16,21 21-16,-20 0 0,20 0 0,-20 0 16,20 0-16,-21 21 0,-20 1 15,20-1-15,-21 0 0,0 0 0,-21 0 16,0 22-16,0-22 0,0 0 15,-21 0-15,0 0 0,0 0 0,0 1 16,-1-1-16,-20 0 0,21-21 16,0 21-16,-22-21 0,22 0 0,0 21 15,0-21-15,0 0 0,0 0 16,42 0 15,21 0-15,-21 0-16,0 0 0,1-21 15,-1 21-15,21 0 0,-21 0 16</inkml:trace>
  <inkml:trace contextRef="#ctx0" brushRef="#br0" timeOffset="10777.25">19177 2180 0,'0'0'0,"21"0"15,0 0 1,0-21-1,1 0-15,-1 21 0,0-21 16,0 21-16,0-21 0,0-1 0,22 1 16,-22 0-16,0 21 15,0-21-15,0-21 0,1 20 0,-22 1 16,21 0-16,-21 0 0,0 0 0,0 0 16,-21-1-16,-1 22 0,1 0 15,0 0-15,0 0 0,-21 0 16,20 0-16,1 0 0,0 22 0,0-22 15,21 21-15,0 0 0,0 0 0,0 0 16,0 0-16,0 1 0,21-1 16,0 0-16,0 0 0,1 0 15,-1-21-15,0 21 0,0 1 0,0-1 16,0-21-16,1 21 0,-22 0 0,21-21 16,0 21-16,-21 0 15,21-21 1,0 0-16,-21 22 15,21-22-15,1 0 16,-1 0-16,0 0 0,0 0 16,0-22-16,0 22 0,1-21 15,20 21-15,-21-21 0,0 0 0,0 21 16,22-21-16,-22 0 0,0-1 0,0 1 16,0 0-16,1 0 0,-1 0 0,-21 0 15,0-1-15,0 1 16,0 0-16,-21 42 31,21 0-31,-22-21 16,22 22-16,-21-1 0,21 0 0,0 0 15,-21-21-15,21 21 0,0 0 0,0 1 16,0-1-16,0 0 0,0 0 16,0 0-16,21-21 15,0 21-15,1-21 16,-1 0-16,0 0 0,0 0 15,0 0-15,0 0 0,1 0 0,20 0 16,-21-21-16,0 21 0,22-21 0,-22 0 16,0 21-16,21-21 15,-21 0-15,1-1 0,-1 1 0,0 0 16,-21 0-16,0 0 0,21 0 0,-21-1 16,0 44 15,-21-1-31,0 0 15,21 0-15,-21 0 0,-1 0 16,22 1-16,-21-1 0,21 0 16,0 0-16,-21 0 0,0 0 15,21 1 1,0-44 31,21 1-47,0 0 15,0 0-15,1 21 0,-1-21 0,0 0 16,21-1-16,-21-20 0,1 21 0,-1 0 16,21 21-16,-21-21 0,0-1 15,1 22-15,-1 0 16,-21 22-16,0-1 16,0 0-16,0 0 0,0 0 15,0 0-15,0 1 0,0-1 16,0 0-16,0 0 15,0 0-15,0 0 0,21-21 16,0 22-16,0-22 16,0 0-16,1 0 15,-1 0-15,0 0 0,0 0 16,0-22-16,0 22 0,1-21 0,-1 0 16,0 21-16,0-21 0,0 0 0,0-22 15,1 22-15,-1-21 0,0 21 16,0-22-16,-21 1 0,21-21 0,0 20 15,1 1-15,-1-22 0,0 22 16,-21 0-16,21-1 0,0 1 0,-21 0 0,0 21 16,0-1-16,0 1 15,0 0-15,21 21 0,-42 21 32,21 0-32,-21 1 0,0 20 0,0-21 15,0 21-15,21 1 0,-22-1 16,1 0-16,21 1 0,0-1 0,-21 0 15,21 1-15,-21-1 0,21 0 0,0 1 16,0-22-16,0 0 0,0 0 16,0 0-16,0 1 0,0-1 0,0 0 15,0 0-15,21 0 0,0-21 16,0 0-16,1 0 0,-1 0 16,0 0-16,0 0 0,0 0 15,22 0-15,-22 0 0,0 0 16,21-21-16,-21 21 0,1-21 0,-1 21 15,0-21-15,0 0 0,0 21 0,0-22 16,-21 1-16,22 0 0,-22 0 0,0 0 16,0 0-16,0-1 15,0 1-15,0 0 0,0 0 0</inkml:trace>
  <inkml:trace contextRef="#ctx0" brushRef="#br0" timeOffset="11016.17">21124 1757 0,'-21'0'0,"42"0"31,0-21-15,1 21-16,-1-21 0,0 21 16,21 0-16,-21-22 0,1 22 0,-1 0 15,0 0-15,0-21 0,0 21 0,-21-21 16,21 21-1,-21-21 1,0 0-16,-21 21 16,0 0-16,-21-21 0,21 21 15</inkml:trace>
  <inkml:trace contextRef="#ctx0" brushRef="#br0" timeOffset="11183.08">20214 1545 0,'0'0'0,"-63"0"16,41 0-16,22 21 15,-21-21-15,0 0 16,0 0-16,0 0 0</inkml:trace>
  <inkml:trace contextRef="#ctx0" brushRef="#br0" timeOffset="13136.17">7832 3048 0,'0'21'0,"0"0"16,21-21 15,0 0-31,0 0 15,21-21-15,-20 0 0,-1 21 0,0-21 16,21 0-16,-21 21 0,1-21 16,-1-1-16,0 22 0,0-21 0,0 0 15,0 21-15,-21-21 0,0 0 16,0 0-16,0-1 0,0 1 16,-21 21-16,-21 0 0,21-21 15,0 21-15,-22 0 0,22 0 16,-21 0-16,-1 21 0,1-21 0,0 21 15,-1 1-15,1-1 0,0-21 0,21 42 16,-22-21-16,22 0 0,0 1 0,0-1 16,0 0-16,21 0 0,0 0 15,0 0-15,0 1 0,0-1 0,0 0 16,21 0-16,0 0 0,0-21 16,0 21-16,0-21 0,22 0 15,-22 0-15,21 0 0,-21 0 0,22 0 0,-22 0 16,21 0-16,-21 0 0,22 0 15,-22 0-15,0 0 0,0 0 16,-21-21-16,-21 21 16,0 0-1,0 0-15,0 0 0,-22 0 0,1 0 16,0 0-16,-1 21 0,1 1 16,-22-1-16,22 0 0,0 0 0,-1 0 15,22 0-15,-21 22 0,21-22 0,-22 21 16,22-21-16,0 1 15,21 20-15,0-21 0,0 0 0,0 0 16,0 1-16,0-1 0,21 0 0,0-21 16,1 21-16,20-21 0,-21 0 0,21 0 15,1 0-15,20 0 0,-20 0 16,20 0-16,-21 0 0,22 0 0,-1-21 16,1 0-16,-22 21 0,22-21 0,-22-1 15,22 1-15,-22 0 0,0-21 16,-21 21-16,22-1 0,-22 1 15,0-21-15,0 21 0,0 0 0,-21-22 0,0 22 16,0 0-16,0 0 0,0 0 16,-21 21-1,0 21 1,21 0-16,-21-21 0,21 21 0,0 0 16,0 22-16,-21-22 0,21 0 15,-21 0-15,21 21 0,-22-20 0,22-1 16,0 21-16,0-21 0,-21 0 0,21 1 15,-21-1-15,21 0 0,-21 0 16,21 0 0,0-42 15,0 0-31,0 0 16,0 0-16,0-1 15,0 1-15,0 0 0,0-21 0,0 21 16,21-1-16,0-20 0,0 21 0,-21-21 15,22 20-15,-1-20 0,0 21 0,21 0 16,-21 21-16,1-21 0,20 21 16,-21 0-16,0 0 0,22 0 15,-22 21-15,0-21 0,0 21 0,0 0 0,0 0 16,1 0-16,-1 1 0,-21-1 16,0 0-16,0 0 0,0 0 0,0 0 15,0 1-15,0-1 0,0 0 0,0 0 16,0 0-16,0 0 0,-21-21 15,21 22 1,-22-22-16,1 0 16,21-22-1,0 1-15,0 0 0,0 0 16,0 0-16,0 0 16,0-22-16,21 22 0,1 0 0,-1-21 15,0 20-15,21 1 0,-21 0 0,22-21 16,-1 42-16,-21-21 0,22-1 15,-1 22-15,-21 0 0,21 0 0,-20 0 16,20 22-16,-21-1 0,0 0 0,0 0 16,-21 0-16,0 0 0,0 1 0,0-1 15,0 0-15,0 0 0,0 0 16,0 0-16,0 1 0,0-1 16,-21 0-16,21 0 0,-21-21 0,0 21 15,0 0-15,21 1 0,-21-22 16,21 21-1,21-42 17,0 21-32,0-22 0,0 1 0</inkml:trace>
  <inkml:trace contextRef="#ctx0" brushRef="#br0" timeOffset="13503.47">9567 3196 0,'0'0'0,"0"-21"0,0 0 0,0 0 16,0 0 0,0 42 15,0 0-31,-21 0 0,21 0 16,0 22-16,-21-22 0,21 21 0,-21 0 15,21 1-15,-21-1 0,21 0 16,-22 22-16,1-22 0,0 1 15,21 20-15,-21-21 0,0 22 0,0-22 16,-1 22-16,1-1 0,21 1 0,-21 20 16,0-20-16,0-1 0,21-20 0,0 20 15,-21-20-15,21 20 0,-22-42 16,22 22-16,0-1 0,0-21 0,0 0 16,0 0-16,0 1 0,0-44 31,0 1-31,22 0 15,-22-21-15,21 21 0,-21-22 0,0 1 16,21 0-16,-21-1 0,21-20 16,-21 20-16</inkml:trace>
  <inkml:trace contextRef="#ctx0" brushRef="#br0" timeOffset="13796.31">9398 3471 0,'0'0'0,"42"-148"16,-21 127-16,-21-21 0,22 21 15,-1-1-15,0 1 0,0 0 0,21 0 16,-20 21-16,20 0 0,-21 0 0,21 0 16,1 0-16,-22 0 0,21 21 15,-21 0-15,1 0 0,-1 22 0,0-22 16,-21 21-16,0-21 0,0 22 0,0-22 16,0 21-16,0-21 0,-21 22 15,-22-22-15,22 0 0,0 0 16,0 0-16,-21-21 0,20 22 0,1-1 15,0-21-15,0 0 0,0 21 0,0-21 16,-1 0 0,22-21-1,0 0-15,0-1 16,22 1-16,-1 0 0,-21 0 16</inkml:trace>
  <inkml:trace contextRef="#ctx0" brushRef="#br0" timeOffset="15389.16">10181 3577 0,'0'0'16,"0"-21"15,0 0-16,0 0-15,21 0 0,0-1 16,1 1-16,-1 0 0,0-21 0,0 21 16,-21-22-16,21 1 0,0 0 15,1-1-15,-1 1 0,0 0 16,0-1-16,0 1 0,-21 0 0,0-1 16,0 1-16,21 0 0,-21 20 0,0-20 15,0 21-15,0 0 0,0 0 0,0-1 16,-21 22-1,0 0-15,0 22 16,21-1-16,-21 0 0,0 21 0,21-21 16,-22 22-16,1-1 0,21 0 15,-21 1-15,21-1 0,0 0 0,-21 1 16,21-1-16,0 0 0,-21 1 16,21-1-16,0-21 0,0 22 0,0-1 0,0-21 15,0 0-15,0 0 0,0 1 16,21-1-16,0 0 0,0-21 15,0 21-15,1-21 0,-1 0 16,0 0-16,0 0 0,21-21 16,1 0-16,-22 0 0,0-1 15,0 1-15,0 0 0,1 0 16,-1 0-16,0 0 0,0-22 0,-21 22 16,21 0-16,0 0 0,1 0 0,-22-1 15,21 1-15,-21 0 16,0 42-1,0 0 1,0 1-16,-21-1 0,21 0 16,-22 0-16,22 0 0,0 0 0,0 1 15,-21-1-15,21 21 0,0-21 0,0 0 16,0 1-16,0-1 16,21 0-16,1 0 0,-1-21 15,0 0-15,0 0 0,0 0 16,0 0-16,1 0 0,-1 0 0,0 0 15,0 0-15,0 0 0,0-21 16,1 21-16,-1-21 0,0 0 16,-21-1-16,21 1 0,0 0 0,0-21 15,-21 21-15,0-22 0,0 22 0,0-21 16,0 21-16,0-22 0,0 22 16,0-21-16,0 21 0,0-1 0,0 1 15,-21 0-15,0 21 0,0-21 0,0 21 16,0 0-16,-1 0 0,1 0 15,0 0-15,0 21 0,0-21 0,0 21 16,-1 0-16,1 1 0,0-1 16,21 0-16,-21 21 0,21-21 0,-21 1 15,21 20-15,0-21 0,0 0 0,0 0 16,0 1-16,0-1 0,0 0 0,0 0 16,21 0-16,0-21 15,0 21-15,0-21 0,1 0 0,-1 0 16,0 0-16,21 0 0,-21 0 0,1 0 15,20 0-15,-21 0 0,21-21 0,-20 0 16,20 21-16,-21-21 0,0 0 16,22 0-16,-22-1 0,0 1 0,0 0 15,0 0-15,0 0 0,1 0 16,-1-1-16,0 1 0,-21 0 0,0 42 47,0 0-32,0 1-15,0-1 0,0 0 0,-21 0 16,21 0-16,0 0 0,0 1 16,0-1-16,0 0 0,0 0 0,0 0 15,0 0-15,0 1 16,21-22-16,0 0 16,0 0-16,0 0 0,1 0 15,-1 0-15,0 0 0,0 0 0,0 0 16,0-22-16,1 22 0,-22-21 15,21 0-15,0 0 0,0 0 0,-21 0 16,21-1-16,-21 1 0,21 0 16,-21 0-16,0 0 0,0 0 0,0-1 15,0 1-15,22 21 16,-22-21-16,0 42 47,0 0-47,0 1 0,-22 20 0,22-21 15,0 0-15,0 22 0,-21-1 0,21-21 16,-21 21-16,21 1 0,-21-1 16,21 0-16,0 1 0,0-1 0,-21 0 15,21 22-15,-21-22 0,21 1 0,-22 20 16,22 1-16,0-1 0,0-21 16,0 22-16,0-1 0,-21 1 0,21-1 15,-21-20-15,21 20 0,0-20 0,0 20 16,0-21-16,-21 1 0,21-1 0,-21 0 15,21 1-15,-21-22 0,-1 21 16,1-21-16,0 1 0,0-22 0,0 21 16,0-21-16,-22 0 0,22 0 0,-21 0 15,21 0-15,-22 0 0,1 0 0,21-21 16,-22-1-16,22 1 0,0 0 0,-21 0 16,21-21-16,-1 20 0,1 1 0,21-21 15,-21 21-15,21 0 0,0-22 0,0 22 16,0-21-16,0 21 0,0-22 15,0 22-15,21-21 0,0 21 0,1-1 16,-1-20-16,21 21 0,-21-21 16,22 20-16,-1-20 0,-21 0 0,21-1 15</inkml:trace>
  <inkml:trace contextRef="#ctx0" brushRef="#br0" timeOffset="16003.3">11917 3556 0,'-21'0'15,"-1"0"1,22-21 0,22 0-16,-1 21 15,0 0-15,-21-21 0,21-1 0,0 22 16,0-21-16,1 21 0,-1-21 15,0 0-15,0 21 0,0-21 0,0 21 16,-21-21-16,0-1 0,0 1 16,-21 21-1,0 0-15,0 0 16,0 0-16,0 0 0,-1 21 0,1 1 16,-21-22-16,42 21 0,-21 0 15,0 0-15,-1 0 0,22 0 0,-21 1 16,21-1-16,0 0 0,0 0 15,0 0-15,0 0 0,0 1 16,21-22-16,1 21 0,-1-21 0,0 0 16,0 0-16,0 0 0,22 0 0,-22 0 15,0 0-15,21 0 0,-21 0 0,22 0 16,-22 0-16,0-21 0,21-1 16,-20 22-16,-1-21 0,0 0 0,0 0 15,0 21-15,0-21 0,1 0 0,-22-1 16,0 1-16,0 0 0,0 0 0,0 0 15,0 0-15,0-1 16,-22 22 0,1 0-16,0 22 0,0-1 15,21 0-15,0 0 0,-21 0 16,21 0-16,0 1 0,0-1 0,0 0 16,0 0-16,0 0 15,0 0-15,0 1 0,21-22 16,0 21-16,0-21 0,0 0 15,1 0-15,-1 0 0,0 0 16,0 0-16,0 0 0,0-21 16</inkml:trace>
  <inkml:trace contextRef="#ctx0" brushRef="#br0" timeOffset="17000.25">15071 3366 0,'0'0'0,"0"-22"0,21 22 0,-21-21 16,21 0-16,0 21 15,-21-21-15,0 0 16,0 0-16,-21-1 16,0 22-16,0 0 0,-1-21 15,1 21-15,-21 0 0,21 0 16,-22 0-16,22 0 0,-21 0 0,21 0 16,-22 0-16,22 0 0,-21 21 0,21 1 15,0-1-15,-22 0 0,22 0 16,0 0-16,0 22 0,0-22 0,-1 21 15,1-21-15,0 22 0,21-1 0,0-21 16,0 0-16,0 22 0,0-22 0,0 0 16,0 0-16,21 0 15,0 0-15,1-21 0,-1 0 0,0 0 16,21 0-16,-21 0 0,1 0 0,20 0 16,-21 0-16,21 0 0,1-21 15,-1 0-15,0 21 0,1-21 0,-1 0 16,0 0-16,1-1 0,-1-20 15,0 21-15,-20-21 0,20 20 0,-21-20 16,0 0-16,0-1 0,1 1 0,-1 0 16,0-1-16,-21 1 0,0 21 0,0-21 15,21-1-15,-21 22 0,0-21 16,0 21-16,0-22 0,0 22 16,0 0-16,0 0 0,-21 21 15,21 21 1,0 0-16,-21 21 0,0-20 15,21 20-15,-22-21 0,22 21 16,0 1-16,-21-1 0,21 0 0,-21 1 16,21-1-16,-21 0 0,21 1 0,0-22 15,0 21-15,0-21 0,0 1 16,0 20-16,0-21 0,0 0 16,0 0-16,21 1 15,0-22-15,0 0 16,1 0-16,-1 0 15,0 0-15,0-22 0,0 1 16,0 0-16,1 21 0,-1-21 0,0 0 16</inkml:trace>
  <inkml:trace contextRef="#ctx0" brushRef="#br0" timeOffset="19060.11">15663 3387 0,'0'-21'31,"21"21"-31,1-22 16,-1 1-16,0 21 15,-21-21-15,21 21 0,0-21 0,0 21 16,-21-21-16,0 0 0,22-1 16,-22 1-16,0 0 15,0 0-15,-22 21 31,1 0-31,0 21 0,0 0 16,0-21-16,0 21 0,-1 22 16,22-22-16,-21 0 0,0 0 0,0 22 15,21-22-15,0 0 0,-21 21 0,21-21 16,0 1-16,0-1 0,0 0 0,0 0 16,0 0-16,0 0 0,0 1 15,21-1-15,0-21 0,0 21 16,0-21-16,1 0 0,-1 0 15,0 0-15,0 0 0,0 0 0,0 0 16,22-21-16,-22 21 0,0-21 16,0-1-16,22 1 0,-22 0 15,0 0-15,21 0 0,-21 0 0,1-22 16,-1 1-16,0 21 0,0-22 0,0 1 16,0 0-16,-21-1 0,22 1 0,-22 21 15,21-21-15,-21-1 0,0 22 16,21-21-16,-21 21 0,0-1 0,0 1 15,0 0-15,0 0 16,-21 42 0,0-21-1,21 21-15,-22 0 0,1 22 0,21-22 16,0 0-16,-21 21 0,21 1 0,-21-1 16,0-21-16,21 22 0,0-1 0,0 0 15,-21 1-15,21-22 0,-22 21 16,22-21-16,0 22 0,0-22 0,0 0 15,0 0-15,0 0 0,0 0 0,0 1 16,22-1-16,-1-21 0,0 21 0,21-21 16,-21 0-16,1 0 0,-1 0 15,21 0-15,-21 0 0,22 0 16,-22 0-16,21 0 0,-21 0 0,22-21 16,-1 21-16,-21-21 0,21-1 15,-20 22-15,20-21 0,-21 0 0,0 0 16,0-21-16,1 20 0,-1 1 0,-21 0 15,0-21-15,0 21 0,0-1 16,0 1-16,0 0 0,0 0 0,0 0 16,0 0-16,-21 21 15,-1 0-15,1 0 0,0 0 0,0 0 16,0 0-16,-22 0 0,22 21 16,0 0-16,0 0 0,-21 0 0,20 0 15,1 22-15,0-22 0,21 0 16,-21 0-16,21 22 0,-21-22 0,21 0 0,0 0 15,0 0-15,0 0 0,0 1 16,0-1-16,0 0 0,21 0 16,0-21-16,0 0 15,0 0-15,1 0 0,-1 0 16,0 0-16,0 0 0,0 0 0,0-21 16,1 0-16,-1 21 0,0-21 15,-21-1-15,21 1 0,0 0 0,0 0 16,1 0-16,-22-22 0,21 22 0,0 0 15,-21-21-15,0 21 0,21-1 0,-21 1 16,21 0-16,-21 0 0,0 0 16,0 42 15,0 0-31,0 0 0,0 0 16,0 1-16,0-1 0,0 0 15,0 0-15,0 0 0,0 0 0,0 22 16,0-22-16,0 0 0,0 0 15,0 0-15,0 1 0,21-1 16,1-21-16,-1 0 16,0 0-16,0 0 15,0 0-15,0 0 0,1-21 16,-1 21-16,0-22 0,0 1 16,0 0-16,0 21 0,1-21 0,-1 0 15,0 0-15,0-1 0,-21 1 0,0 0 16,21 0-16,-21 0 0,0 0 15,21-1-15,-21 1 0,0 42 47,0 1-47,-21-1 16,21 0-16,0 0 0,0 0 16,0 0-16,0 1 0,0-1 15,0 0-15,0 0 0,0 0 16,21-21-16,-21 21 15,22-21-15,-1 0 0,0 0 16,0 0-16,0 0 0,0 0 16,1 0-16,-1-21 0,0 21 15,0-21-15,0 0 0,0 21 0,1-21 16,-1 0-16,-21-22 0,21 22 16,0 0-16,-21-21 0,0-1 0,21 22 15,0-21-15,-21-1 0,22 1 0,-22 21 16,0-21-16,21-1 0,-21 22 0,21 0 15,-21-21-15,0 20 0,0 1 16,0 0-16,21 21 0,-21-21 0,0 42 31,0 0-15,-21-21-16,21 21 0,-21 22 16,21-22-16,-21 0 0,-1 21 0,22 1 15,0-22-15,-21 21 0,0 1 0,21-22 16,-21 21-16,21 0 0,0-20 0,0 20 15,-21-21-15,21 0 0,0 0 16,0 1-16,0-1 0,0 0 0,0 0 16,0 0-16,21 0 0,0-21 15,0 22-15,0-22 16,1 0-16,-1 0 16,0 0-16,0 0 0,21 0 15,-20-22-15,-1 1 0,21 21 0,-21-21 16,0 0-16,22 21 0,-22-21 0,0 0 15,21-1-15,-20 1 0,-1-21 0,0 21 16,0 0-16,0-22 0,-21 22 16,0-21-16,0 21 0,0-1 0,0 1 15,0 0-15,0 0 0,-21 21 32,0 0-32,0 21 15,21 0-15,-21 0 0,21 1 0,-22-1 16,22 0-16,0 0 0,0 0 0,0 0 15,0 1-15,0-1 0,0 0 16,0 0-16,0 0 0,22-21 0,-1 21 16,0 1-16,0-1 0,0-21 15,-21 21-15,21 0 0,1-21 0,-1 21 16,0-21-16,-21 21 0,21-21 16,-21 22-16,0-1 15,-21-21 1,0 0-16,0 0 15,-1 0-15,1 0 0,0 0 0,0 0 16,0 0-16,0 0 16,-1 0-1,1 0-15,0 0 0,0 0 16,0-21 0,0-1-16,-1 1 0,1 21 15</inkml:trace>
  <inkml:trace contextRef="#ctx0" brushRef="#br0" timeOffset="19476.87">17166 2836 0,'0'0'16,"-21"0"-16,42 0 47,0 0-47,0 0 0,1-21 15,-22 0 1,0 0-1,-22 21 1,1 0 0,0 0-16,0 0 15,0 0-15,21 21 16,-21-21-16,21 21 0,0 0 16,0 1-16,-22-22 15,22 21-15,-21-21 16,21 21-16,-21-21 15,0 0-15</inkml:trace>
  <inkml:trace contextRef="#ctx0" brushRef="#br0" timeOffset="19768.7">16235 3090 0,'21'0'32,"0"0"-17,0 0-15,0 0 0,1 0 16,-1 0-16,0 0 0,0 0 0,0 0 16,0-21-16,1 21 0,-1 0 15,0 0-15,0 0 0,0 0 16</inkml:trace>
  <inkml:trace contextRef="#ctx0" brushRef="#br0" timeOffset="27651.96">3217 5588 0,'0'0'0,"0"-21"0,0 0 0,0 0 15,0-1 1,-21 22-1,21 22-15,0-1 16,0 0-16,0 0 0,0 21 16,0 1-16,0-22 0,0 21 0,0 1 15,0-1-15,0 0 16,0 1-16,0-1 0,0-21 0,0 21 16,-21-20-16,21 20 0,0-21 0,0 0 15,0 0-15,0 1 0,0-1 16,-21 0-16,21 0 0,-21-21 15,21 21-15,0-42 47,0 0-47,21 0 0</inkml:trace>
  <inkml:trace contextRef="#ctx0" brushRef="#br0" timeOffset="27911.81">3492 5948 0,'22'0'15,"-22"-21"-15,21 0 16,0 21-16,-21-22 16,21 1-16,-42 21 62,21 21-46,0 1-1,21-22 1</inkml:trace>
  <inkml:trace contextRef="#ctx0" brushRef="#br0" timeOffset="29287.97">5143 5482 0,'0'-42'16,"0"21"-1,0 0-15,0-1 0,22 22 16,-22-21-16,21 0 0,0 0 0,-21 0 15,21 0-15,0-1 0,0 1 0,1-21 16,-1 21-16,0 0 0,0-22 16,0 22-16,0 0 0,-21-21 0,0 20 15,0 1-15,0 0 0,-21 0 16,0 0-16,0 21 0,-21 0 16,20 0-16,-20 0 0,0 21 15,-1 0-15,1 0 0,0 0 0,-1 22 0,1-22 16,0 21-16,21 1 15,-22-1-15,22-21 0,0 21 0,21 1 16,0-22-16,0 21 0,0-21 0,0 22 16,0-22-16,21 0 0,0 0 15,22-21-15,-22 21 0,0 1 0,21-22 16,1 0-16,-22 0 0,21 0 0,-21 0 16,22 0-16,-1 0 0,-21 0 15,21 0-15,-20 0 0,-1-22 0,-21 1 31,-21 21-31,-1 0 0,1 0 16,-21 0-16,0 0 0,-1 21 0,1-21 16,0 22-16,-1-1 0,1 0 15,21 0-15,-22 0 0,1 0 0,21 22 16,0-22-16,0 21 0,-1 1 16,22-22-16,0 21 0,0-21 0,0 0 15,0 22-15,22-22 0,-1 0 0,0 0 16,0-21-16,0 21 0,22 1 15,-22-22-15,21 0 0,-21 0 0,22 0 16,-1 0-16,0 0 0,1 0 0,-1-22 16,0 1-16,1 0 0,20 21 0,-21-21 15,22-21-15,-22 20 0,1 1 16,-1 0-16,0 0 0,-21 0 0,1 0 16,-1-22-16,-21 22 0,21 0 15,-21 0-15,0 0 16,0-1-16,-21 22 0,0 0 15,-1 0-15,22 22 0,-21-1 16,0 0-16,21 0 0,0 21 16,-21-20-16,21-1 0,0 0 15,0 21-15,0-21 0,0 1 0,0-1 16,0 0-16,0 0 0,0 0 0,0 0 16,0 1-16,0-44 46,0 1-30,0 0-16,0 0 0,0 0 16,0 0-16,0-22 0,0 22 0,0 0 15,0-21-15,0 20 0,21-20 0,0 21 16,0 0-16,1-22 0,-1 22 16,0 21-16,0-21 0,0 21 0,22 0 15,-22 0-15,0 0 0,21 0 0,-21 21 16,1-21-16,20 21 0,-21 1 0,0 20 15,0-21-15,-21 0 0,0 0 16,22 1-16,-22-1 0,0 0 0,0 0 16,0 0-16,0 0 0,0 1 0,0-1 15,0-42 32,0-1-47,0 1 16,0 0-16,0 0 0,0-21 15,0 20-15,21 1 0,-21 0 16,21-21-16,0 21 0,0-22 0,0 22 16,1 0-16,-1 21 0,21-21 0,-21 0 15,0 21-15,1 0 0,-1 0 0,0 0 16,0 21-16,0 0 0,-21 0 16,0 0-16,21 0 0,-21 1 0,0 20 15,0-21-15,0 0 0,0 0 16,0 22-16,0-22 0,0 0 15,-21 0-15,21 0 0,0 1 0,-21-1 16,21 0-16,-21 0 0,42-21 31,0 0-31,0-21 16,1 21-16,-1-21 0</inkml:trace>
  <inkml:trace contextRef="#ctx0" brushRef="#br0" timeOffset="29619.3">6879 5503 0,'0'-21'0,"0"0"15,-21 21-15,0 0 16,21 21-16,-21-21 16,21 21-16,-22 22 0,22-22 0,-21 21 15,21 1-15,0-1 0,0 0 0,-21 1 16,21-1-16,0 0 0,-21 1 0,21 20 15,-21-21-15,21 22 0,0-1 16,-21-20-16,-1 20 0,22 1 0,0-1 16,-21 1-16,0-22 0,21 22 15,-21-1-15,21-21 0,-21 1 0,21-1 16,0-21-16,0 22 0,0-22 0,0 0 16,0 0-16,0 0 15,0-42 1,0 0-1,0 0-15,0 0 0,0-1 0,0-20 16,21 21-16,-21-21 0,21-1 0</inkml:trace>
  <inkml:trace contextRef="#ctx0" brushRef="#br0" timeOffset="29909.13">6731 5715 0,'0'0'0,"0"-63"0,0 20 16,21 22-16,0-21 0,-21 21 0,21-1 15,1 1-15,-1 0 0,0 0 0,0 21 16,21 0-16,-20 0 0,-1 0 16,21 0-16,-21 0 0,0 0 0,1 21 15,-1 0-15,0 0 0,0 1 0,-21-1 16,0 0-16,0 21 0,0-21 0,0 22 16,-21-22-16,0 21 0,0-21 15,-1 1-15,-20 20 0,21-21 0,0 0 16,-22 0-16,22-21 0,0 22 0,0-22 15,0 0-15,21 21 0,0-42 47,21 21-47,0-22 0,0 22 0,0-21 16,1 0-16</inkml:trace>
  <inkml:trace contextRef="#ctx0" brushRef="#br0" timeOffset="31764.27">7281 5800 0,'21'21'16,"-21"-42"-1,0 0-15,22 21 16,-22-22-16,21 1 0,-21 0 16,21 0-16,0 0 0,-21 0 0,21-1 15,0-20-15,1 21 0,-1-21 0,-21-1 16,21 1-16,0 0 0,-21-1 0,21 1 15,-21 0-15,0-1 0,21 1 16,-21 0-16,0-1 0,0 22 0,0-21 16,0 21-16,0-1 0,-21 22 15,0 0-15,0 22 16,0-1-16,21 0 0,-21 0 16,21 21-16,-22 1 0,22-22 0,0 21 15,0 1-15,0 20 0,0-21 0,0 1 16,0-1-16,0 22 0,0-22 15,0 0-15,0 1 0,0-1 0,0 0 16,0-21-16,22 1 0,-1 20 0,-21-21 16,21-21-16,0 21 0,-21 0 0,21-21 15,0 0-15,1 0 0,-1 0 16,0 0-16,0 0 0,0-21 16,0 0-16,1 21 0,-1-21 0,0 0 0,0 0 15,0-1-15,0 1 0,1-21 16,-1 21-16,-21 0 0,0-22 0,21 22 15,-21 0-15,21 0 0,-21 0 16,0 42 0,0 0-1,0 0-15,0 0 0,0 22 16,0-22-16,0 0 0,0 0 16,0 0-16,0 0 0,0 1 0,0-1 15,0 0-15,21 0 0,0 0 0,1-21 16,-1 21-16,0-21 15,0 0-15,0 0 0,0 0 0,1 0 0,-1 0 16,21-21-16,-21 21 0,0-21 16,1 0-16,-1 21 0,0-21 15,0 0-15,-21-1 0,21 1 0,-21-21 16,21 21-16,-21 0 0,0-22 0,0 1 16,0 21-16,0 0 0,0-22 0,-21 22 15,0 0-15,0 0 0,0 0 16,0-1-16,-1 22 0,1 0 0,-21 0 15,21 0-15,0 0 0,-1 22 16,1-1-16,0 0 0,0 21 0,0-21 16,21 22-16,0-1 0,-21-21 15,21 22-15,0-1 0,0-21 0,0 0 16,0 22-16,0-22 0,21 0 0,0 0 16,0 0-16,0-21 0,0 21 0,1-21 15,-1 0-15,0 0 0,0 0 16,21 0-16,-20 0 0,-1 0 15,21 0-15,-21-21 0,0 0 0,1 0 16,20 0-16,-21 0 0,0-1 0,0 1 16,1 0-16,-1 0 0,0-21 0,0 20 15,-21 1-15,21 0 0,-21 0 0,21 0 16,-21 0-16,0 42 31,0 0-15,0 0-16,0 0 0,0 0 0,0 1 15,0-1-15,0 0 0,0 0 0,0 0 16,0 0-16,0 1 16,22-1-16,-1-21 0,0 0 15,0 0-15,0 0 16,0 0-16,1 0 0,-1 0 0,0 0 16,0-21-16,0-1 0,0 1 15,1 0-15,-1 0 0,-21 0 0,0 0 16,21-1-16,0 1 15,-21 0-15,0 0 0,21 0 0,-21 0 16,0-1 0,0 44 15,0-1-31,0 0 0,0 0 0,0 0 16,0 22-16,0-22 0,0 21 15,0 0-15,0 1 0,0-1 0,0 0 16,0 1-16,0-1 0,0 22 0,0-22 15,21 21-15,1-20 0,-1 20 0,-21 1 16,21-1-16,0 1 0,0-1 0,0 1 16,1 20-16,-22-20 0,0-22 0,21 22 15,-21-1-15,0-20 0,0-1 0,0 21 16,0-41-16,0 20 0,0 0 16,-21-21-16,-1 1 0,1-1 15,0 0-15,0-21 0,-21 0 0,20 0 16,-20 0-16,21 0 0,-21 0 0,-1-21 15,1 0-15,21-1 0,-22-20 0,1 21 16,21-21-16,0-1 0,0 1 0,-1 0 16,1-1-16,21-20 0,0 20 15,0-20-15,0-1 0,0 1 0,0-1 0,21 22 16,1-21-16,20 20 0,-21-20 0,21 20 16,1 1-16,-1-21 0,0 20 15,1 1-15,20 0 0,-20-1 16,-1 1-16,0-22 0,1 22 0,41-43 15,-63 43-15,22 0 0,-22 21 16,0-43-16,-21 43 0,0 0 16,-21 21-1,0 0-15,0 0 16,-1 0-16,1 0 0,21 21 16,-21 0-16,21 0 0,-21-21 0,21 21 15,0 1-15,0-1 0,0 0 0,0 0 16,0 0-16,0 0 0,0 1 0,0-1 15,21-21-15,-21 21 0,21 0 16,0-21-16,1 21 0,-1-21 16,0 0-16,0 0 15,0 0-15,0 0 0,22 0 16,-22-21-16,0 0 0,0 21 0,0-21 16,1 0-16,-1-1 0,0 1 15,0 0-15,0 0 0,0 0 0,-21-22 16,0 22-16,0 0 0,0 0 0,0 0 15,0 0-15,-21-1 16,0 22-16,0 0 0,0 0 16,21 22-16,-21-1 0,-1 0 0,22 0 15,0 0-15,0 0 0,0 1 16,0-1-16,0 21 0,0-21 0,0 0 16,0 1-16,0-1 0,0 0 15,0 0-15,0 0 16,22-21-16,-1 0 0,0 0 15,0 0-15,0 0 0,0 0 16,1 0-16,-1 0 16,21 0-16,-21-21 0,0 0 0,1 0 15</inkml:trace>
  <inkml:trace contextRef="#ctx0" brushRef="#br0" timeOffset="32255.5">10308 5461 0,'-21'0'47,"0"0"-47,21 21 0,-21 0 0,-1 1 16,22-1-16,-21 0 0,21 0 0,0 0 16,-21 0-16,21 1 0,0-1 0,-21 0 15,21 0-15,0 0 0,-21-21 0,21 21 16,0 1-16,0-1 0,-21 0 15,-1-21 1,22-21 15,0 0-31,0-22 16,0 22-16,0 0 0,22 0 0,-1-22 16,0 22-16,0-21 0,0 21 15,0-22-15,1 22 0,-1 0 0,0 0 16,0 0-16,64 0 15,-64 21-15,0 0 0,0 21 16,0-21-16,-21 21 0,0 0 0,22 0 16,-22 0-16,21 1 0,-21-1 15,0 0-15,0 21 0,0-21 0,0 1 16,0-1-16,0 0 0,0 0 16,0 0-16,-21 0 0,21 1 15,-22-22 1,1 0-1,21-22 1,0 1-16,21 0 16,1 21-16</inkml:trace>
  <inkml:trace contextRef="#ctx0" brushRef="#br0" timeOffset="33388.07">11028 5567 0,'0'0'0,"21"-21"0,0 0 15,-21-1-15,21 1 0,-21 0 16,0 0-16,0 0 0,0 0 16,-21-1-16,0 22 15,0 0-15,0 0 16,-1 0-16,1 22 0,0-1 0,0-21 16,-21 21-16,20 21 0,1-21 0,0 1 15,0 20-15,0-21 0,21 21 0,0-20 16,-21-1-16,21 0 0,0 0 0,0 0 15,0 0-15,0 1 0,0-1 0,0 0 16,21-21-16,0 0 16,0 0-16,0 0 15,0 0-15,1 0 0,-1 0 0,0-21 16,0 21-16,0-21 0,0-1 0,1 1 16,-1 0-16,0 0 0,0 0 0,-21 0 15,0-1-15,21 1 0,-21 0 0,21 0 16,-21 0-16,0 0 0,0-1 15,-21 44 1,21-1 0,-21-21-16,21 21 0,0 0 0,0 0 15,0 0-15,0 1 0,0-1 0,0 0 16,0 0-16,0 0 16,0 0-16,21-21 15,0 0-15,-21 22 0,22-22 0,-1 0 16,0 0-16,0 0 0,0 0 0,0 0 15,1 0-15,-1 0 0,0-22 0,0 22 16,0-21-16,0 0 0,1 0 0,-22 0 16,21 0-16,0-1 0,0-20 15,-21 21-15,0 0 0,0 0 0,0-1 16,0 1-16,0 0 0,-21 21 31,21 21-15,0 0-16,-21 1 0,21-1 0,-21 0 0,21 0 15,0 21-15,0-20 16,0-1-16,0 0 0,0 0 0,0 0 16,0 0-16,0 1 0,0-1 15,0 0-15,-22-21 32,22-21-17,0 0-15,0-1 16,0 1-16,0 0 0,0 0 0,0 0 15,0 0-15,22-1 0,-1-20 0,0 21 16,0-21-16,0 20 0,0 1 16,1 0-16,-1 0 0,0 0 0,0 0 15,0 21-15,0 0 0,1 0 16,-1 0-16,0 0 0,0 0 0,0 21 16,0 0-16,-21 0 0,22 0 0,-22 0 15,21 1-15,-21-1 0,0 0 0,0 0 16,0 0-16,0 0 0,0 1 0,0-1 15,0 0-15,0 0 0,0 0 16,-21-21 0,-1 0-1,22-21 1,0 0-16,0 0 0,0 0 16,0-1-16,22 1 0,-1 0 0,0-21 15,0 21-15,21-1 0,-20 1 16,20-21-16,0 21 0,-21 0 15,22-1-15,-22 22 0,21 0 0,-21-21 16,1 21-16,-1 0 0,0 0 0,0 21 16,-21 1-16,0-1 0,0 0 15,0 0-15,0 21 0,0-20 0,0-1 16,0 0-16,0 21 0,0-21 0,0 1 16,-21-1-16,0 0 0,21 0 15,-21 0-15,21 0 0,21-42 63,0 0-63,0 21 0,0-21 0,0 0 15</inkml:trace>
  <inkml:trace contextRef="#ctx0" brushRef="#br0" timeOffset="33715.87">12382 5525 0,'22'0'31,"-1"0"-31,0 0 16,0 0-16,0 0 0,0-22 0,22 1 15,-22 21-15,0 0 16,21-21-16,-20 21 0,-1-21 0,0 21 16,-21-21-16,21 0 0,-21-1 0,21 22 15,-21-21-15,0 0 0,0 0 16,-21 21-16,0 0 15,0 0-15,0 21 0,-1-21 0,1 21 16,0 0-16,-21 1 0,21-1 0,-1 0 16,1 0-16,21 0 0,0 0 15,0 1-15,0-1 0,0 0 0,0 0 16,0 0-16,21 0 0,1-21 16,-1 0-16,0 22 0,0-22 0,0 0 15,0 0-15,1 0 16,-1 0-16,0-22 0</inkml:trace>
  <inkml:trace contextRef="#ctx0" brushRef="#br0" timeOffset="34671.44">3365 7705 0,'0'0'0,"-21"0"15,21-21-15,0-1 0,0 1 16,0 0-16,0 0 16,0 0-16,0 0 0,0-1 15,21-20-15,1 21 0,-1 0 0,0 0 0,0-1 16,21 22-16,-20 0 15,20 0-15,-21 0 0,21 0 0,1 22 16,-22-1-16,21 21 0,-21 0 0,1 1 16,-1-1-16,0 0 0,-21 1 15,0-1-15,0 22 0,-21-22 0,0 21 16,-22-20-16,1 20 0,0-20 0,-22-1 16,22 21-16,-22-41 0,22 20 0,-22 0 15,22-21-15,0 1 0,21-1 16,-22-21-16,22 0 0,0 0 0,0 0 15,0 0-15,21-21 0,0-1 16,0 1-16,-22 0 0,22-21 16,0 21-16,0-22 0,0 1 15,0 0-15,0-1 0,0 22 0,22-21 16,-22 21-16,21-1 0,0 1 0,0 21 16,0 0-16,0 0 0,22 0 15,-22 21-15,0 1 0,21-1 0,-20 21 16,-1-21-16,0 22 0,0-1 0,0-21 15,0 21-15,1-20 0,-22 20 16,0-21-16,21 0 0,0 0 0,-21 1 16,0-1-16,21 0 0,0 0 15,0-21-15,1 0 16,-1 0-16,0-21 16</inkml:trace>
  <inkml:trace contextRef="#ctx0" brushRef="#br0" timeOffset="34823.37">4233 7959 0,'0'0'0,"-21"0"16,21-21-16,0-1 31,21 22-31</inkml:trace>
  <inkml:trace contextRef="#ctx0" brushRef="#br0" timeOffset="36187.67">5630 7535 0,'0'0'0,"43"0"15,-22-21-15,0 0 16,0 21-16,0-21 0,0 0 0,1 0 16,-1 21-16,0-22 0,21-20 15,-21 21-15,1 0 0,-1 0 0,0-1 16,0-20-16,0 21 0,-21 0 0,0 0 15,0-22-15,0 22 0,-21 21 16,0-21-16,-21 0 0,-1 21 0,1 0 16,0 0-16,-22 0 0,1 21 0,20 0 15,-20 0-15,-1 0 0,22 22 0,0-22 16,-1 21-16,1 1 0,21-1 16,0 0-16,21 1 0,0-22 0,0 21 15,0-21-15,0 22 0,0-22 16,21 0-16,0 0 0,0-21 0,0 21 15,0-21-15,22 0 0,-22 0 16,21 21-16,-21-21 0,22 0 0,-22 0 16,21 0-16,-21 0 0,1 0 0,-1 0 15,0-21-15,-63 21 16,20 0 0,-20 0-16,21 0 0,-43 0 0,22 21 15,0 1-15,-1-1 0,1 0 0,0 0 16,-1 0-16,22 0 0,0 1 15,0 20-15,0-21 0,21 21 0,0-20 16,0 20-16,0-21 0,0 21 0,0-20 16,21-1-16,0 0 0,0-21 15,0 21-15,1-21 0,20 0 0,-21 0 16,0 0-16,22 0 0,-1 0 16,-21 0-16,21 0 0,1 0 0,-1-21 15,0 0-15,1 0 0,-1-1 0,0 1 16,1 0-16,-1 0 0,0-21 0,-20 20 15,20 1-15,-21 0 0,0 0 16,-21 0-16,0 0 0,21 21 0,-21-22 16,-21 44-1,21-1 1,-21 0-16,21 0 16,-21 0-16,21 0 0,-21 22 15,21-22-15,0 0 0,0 0 0,0 0 16,0 1-16,-21-22 0,21 21 15,0-42 17,0-1-32,0 1 15,21 0-15,-21 0 0,21 0 16,-21 0-16,21-1 0,0-20 0,0 21 16,-21 0-16,22 0 0,-1-1 0,0 1 15,0 0-15,0 21 0,0 0 16,1 0-16,-1 0 15,0 0-15,0 0 0,-21 21 0,21-21 16,-21 21-16,0 1 0,0-1 0,0 21 16,0-21-16,0 0 0,0 1 0,0-1 15,0 0-15,0 0 0,0 0 16,0 0-16,-21 1 16,0-22-1,21-22 1,0 1-16,0 0 15,0 0-15,21 0 0,0-22 16,-21 22-16,21 0 0,1 0 0,-1 0 16,0 0-16,0-1 0,0 1 15,0 0-15,1 0 0,-1 21 0,21 0 16,-21 0-16,22 0 0,-22 0 0,0 0 16,0 21-16,0-21 0,0 21 15,-21 0-15,0 1 0,0-1 0,0 0 16,0 0-16,0 21 0,0-20 0,0-1 15,0 0-15,0 0 0,-21 0 0,0 0 16,21 1-16,0-1 16,21-21 15,0 0-15,1-21-16,-1-1 0,0 1 15</inkml:trace>
  <inkml:trace contextRef="#ctx0" brushRef="#br0" timeOffset="36524.48">7197 7599 0,'0'0'0,"0"-21"16,-22 21 0,1 0-16,0 0 0,0 21 15,0 0-15,21 0 0,0 0 16,-21 22-16,-1-22 0,22 21 15,0 1-15,0-1 0,0 0 0,0 22 16,0-22-16,0 22 0,0-22 0,0 21 16,-21 1-16,21-1 0,0 1 0,0-1 15,0 1-15,-21-1 0,21 1 16,-21-1-16,21 22 0,0-21 0,-21-22 16,0 21-16,21-20 0,0 20 0,-22-20 15,1-22-15,21 21 0,-21-21 0,21 0 16,-21 1-16,0-22 15,0 0-15,21-22 16,0 1-16,0 0 0,0-21 16,-22-1-16,22 1 15,0 0-15,0-22 0,0 22 0</inkml:trace>
  <inkml:trace contextRef="#ctx0" brushRef="#br0" timeOffset="36787.58">7133 7747 0,'0'0'0,"0"-42"0,21 21 0,0-1 16,1 1-16,-1 0 0,-21 0 0,21 21 16,0-21-16,0 21 0,0 0 15,22 0-15,-22 0 0,0 0 0,0 0 16,22 21-16,-22 0 0,0 0 0,-21 0 16,0 1-16,0-1 0,0 0 15,0 0-15,0 0 0,-21 0 16,0 1-16,-1-1 0,1 0 0,-21 0 15,21 0-15,0 0 0,-22 1 0,22-1 16,0-21-16,0 0 0,0 21 0,21-42 31,0 0-31,0-1 16,0 1-16</inkml:trace>
  <inkml:trace contextRef="#ctx0" brushRef="#br0" timeOffset="38610">7599 7916 0,'0'0'0,"21"0"0,0 0 15,0 0 1,0-21-16,1 21 0,-22-21 16,21 0-16,0 0 0,0 0 0,0-1 15,22 1-15,-22 0 0,0 0 0,0-21 16,0 20-16,0-20 0,1 0 15,-1-1-15,0 1 0,0-21 16,-21 20-16,21 1 0,-21-22 0,21 22 0,-21 0 16,0 21-16,0-22 0,0 22 15,0 0-15,0 0 0,-21 21 16,0 21 0,21 0-16,-21 0 0,0 22 0,0-22 15,21 21-15,0 0 0,-22 1 0,22 20 16,-21-20-16,21-1 0,0 0 0,0 1 15,0-1-15,0 0 0,0 1 16,0-22-16,0 0 0,0 21 0,0-21 16,21 1-16,1-1 0,-1-21 0,0 21 15,0-21-15,0 0 0,0 0 0,1 0 16,-1 0-16,21 0 0,-21 0 0,0 0 16,22 0-16,-22-21 0,0 21 15,21-21-15,-20-1 0,-1 1 16,0 0-16,0 0 0,-21 0 0,21 0 15,-21-1-15,21 1 0,-21 0 0,0 0 16,0 42 0,-21 0-16,21 0 15,-21 1-15,21-1 0,-21 0 16,21 0-16,0 0 0,0 0 0,0 1 16,0-1-16,0 0 0,0 0 0,0 0 15,0 0-15,21-21 16,0 0-16,-21 22 0,21-22 0,1 0 0,-1 0 15,0 0-15,0 0 0,0 0 16,0 0-16,1-22 0,-1 22 16,0-21-16,0 0 0,0 21 0,0-21 15,1 0-15,-1 0 0,0-1 0,0 1 16,-21 0-16,0-21 0,0 21 0,0-22 16,0 22-16,0-21 0,-21 21 0,0-22 15,0 22-15,-1 0 0,1 0 16,0 0-16,0 21 0,0 0 0,0 0 15,-1 0-15,1 0 0,0 0 0,0 21 16,0 0-16,0 0 0,-1 0 0,22 0 16,-21 1-16,21-1 0,0 21 0,0-21 15,0 0-15,0 1 16,0-1-16,0 0 0,0 0 0,21 0 16,1 0-16,-1-21 0,-21 22 0,21-22 15,0 21-15,0-21 0,0 0 0,1 0 16,-1 0-16,0 0 0,21 0 0,-21 0 15,1-21-15,20-1 0,-21 22 0,21-21 16,1 0-16,-22 0 0,21 0 16,-21 21-16,1-21 0,-1-1 0,0 1 15,0 0-15,0 21 0,-21-21 16,0 42 0,0 0-16,0 0 15,0 1-15,0-1 16,-21 0-16,21 0 0,0 0 0,0 0 15,0 1-15,0-1 0,0 0 16,0 0-16,21-21 0,-21 21 0,21-21 16,1 0-16,-1 0 0,0 0 15,0 0-15,0 0 0,0 0 0,1 0 16,-1-21-16,0 21 0,0-21 0,0 0 16,0 21-16,1-21 0,-1-1 15,0 1-15,0 0 0,-21 0 16,0 0-16,0 0 0,21-1 0,-21 1 15,0 0-15,0 0 0,21 21 0,-21 21 47,0 0-47,0 0 0,0 1 0,0 20 16,0-21-16,0 0 0,-21 22 16,21-1-16,0-21 0,0 21 0,0 1 15,0 20-15,0-20 0,0-1 0,0 21 16,0 1-16,0-22 0,21 22 0,-21-22 15,22 22-15,-1-1 0,0 1 0,-21-22 16,0 21-16,21 1 0,-21-1 0,0 1 16,0-22-16,0 22 0,0-22 15,0 0-15,-21 1 0,0-1 0,0-21 16,-1 22-16,1-43 0,0 21 0,-21-21 16,21 0-16,-22 0 0,22 0 0,-21 0 15,21-21-15,-22-1 0,22 1 16,0-21-16,-21 21 0,42-22 0,-22-20 15,22 21-15,0-1 0,0-20 0,0 20 16,0-20-16,0 21 0,22-22 0,-1 1 16,0 20-16,21-20 0,1-1 0,-22 1 15,42-1-15,-20 1 0,-1-1 16,0 1-16,22-1 0,-22 1 0,22 20 0,-1-20 16,-21 21-16,1-1 0,-1 1 15,0 0-15,-20-1 0,-1 22 16,0-21-16,-21 21 0,0-1 15,-21 22 1,0 0-16,-1 0 0,1 0 0,0 0 16,0 22-16,21-1 0,-21 0 0,0-21 15,21 21-15,-22 0 0,22 0 0,0 1 16,0-1-16,0 0 0,0 0 16,0 0-16,0 0 0,0 1 15,22-1-15,-1-21 16,0 0-16,21 0 0,-21 0 15,1 0-15,-1 0 0,21 0 16,-21 0-16,0-21 0,22 21 0,-22-22 16,0 1-16,21 21 0,-20-21 0,-1 21 15,0-21-15,0 0 0,0 0 16,-21-1-16,0 1 0,0 0 16,21 0-16,-21 0 0,0 0 0,0-1 15,0 1-15,0 0 0,-21 0 16,0 21-16,0 0 15,0 21-15,0 0 16,21 0-16,-22 1 0,22 20 0,0-21 16,0 0-16,0 0 0,0 1 0,0-1 15,0 0-15,0 0 0,0 0 16,0 0-16,22 1 0,-1-22 0,-21 21 16,21-21-16,0 0 0,0 0 0,0 0 15,1 0-15,-1 0 0,0 0 16,0 0-16,0 0 0,0 0 0,22-21 15,-22-1-15,21 22 0,1-21 0,-1 0 16</inkml:trace>
  <inkml:trace contextRef="#ctx0" brushRef="#br0" timeOffset="38872.85">11261 7049 0,'-22'0'16,"22"21"-16,-21-21 0,0 21 0,0 0 16,0 21-16,0-20 0,-1 20 0,22-21 15,-21 21-15,0 1 0,0-1 0,21 0 16,0-20-16,-21 20 0,21 0 0,0-21 16,-21 1-16,21 20 0,0-21 0,0 0 15,0 0-15,0 1 16,0-1-1,21-21-15</inkml:trace>
  <inkml:trace contextRef="#ctx0" brushRef="#br0" timeOffset="39111.71">10753 7726 0,'0'0'0,"0"21"0,-22-21 16,1 21-16,0 0 0,21 1 15,0-1-15,21 0 16,0-21-16,1 0 0,20 0 16,-21 0-16,21 0 0,1 0 15,-1 0-15,0 0 0,1 0 0,-1 0 16,0 0-16,1 0 0,-1 0 16,-21 0-16,22-21 0,-22 21 0,0-21 15,0 21-15,-21-22 0,0 1 0,21 0 16,-21 0-16,0 0 0,0 0 0,0-1 15,0 1-15,0-21 0,0 21 0,-21 0 16,21-1-16</inkml:trace>
  <inkml:trace contextRef="#ctx0" brushRef="#br0" timeOffset="39299.6">10858 7239 0,'0'0'0,"-21"0"15,21-21 1,0 0-16,0 0 15,21 21-15,1-22 0,20 22 16,-21-21-16,0 21 0,22 0 0,-22-21 16,21 21-16,-21-21 0,0 21 0,22 0 15,-22 0-15,0 0 0,0 0 0,0 0 16,1 0-16,-1 0 16,0 0-16</inkml:trace>
  <inkml:trace contextRef="#ctx0" brushRef="#br0" timeOffset="39575.44">11874 7133 0,'-21'0'16,"0"21"-1,0 1 1,21 20-16,0-21 0,0 0 15,-21 22-15,21-1 0,-21-21 0,21 21 16,0 1-16,0-22 0,-22 21 0,22-21 16,0 22-16,-21-22 0,21 0 15,0 0-15,-21 0 0,21 1 0,0-1 16,0 0-16,0 0 16</inkml:trace>
  <inkml:trace contextRef="#ctx0" brushRef="#br0" timeOffset="39919.26">11684 7197 0,'0'0'0,"0"-64"16,0 43-16,0 0 15,0 0-15,21 21 16,0-21-16,0-1 0,1 22 15,-1 0-15,21 0 0,0 0 0,1 0 16,-1 0-16,0 0 0,1 0 0,-1 0 16,0 22-16,1-1 0,-1 0 0,-21 0 15,22 0-15,-22 22 0,-21-22 16,0 21-16,0 0 0,0 1 0,0-1 16,0 0-16,0 1 0,-21-1 0,-1 0 15,1 1-15,0-22 0,0 21 16,-21-21-16,20 1 0,1-1 0,-21 0 0,21 0 15,0 0-15,-1-21 0,1 21 16,0-21-16,0 0 0,0 0 0,21 22 16,-21-22-16,-1 0 15,1 0 1,0 0-16,0 0 0,21-22 16</inkml:trace>
  <inkml:trace contextRef="#ctx0" brushRef="#br0" timeOffset="40939.69">3598 9504 0,'0'0'0,"-21"0"15,0 0-15,0-21 0,0 21 16,-1 0-16,1-21 0,21-1 15,0 1 1,0 0-16,21 21 16,1-21-16,-1 0 0,0 21 0,0 0 15,0 0-15,22 0 0,-22 0 16,0 0-16,0 21 0,21 0 16,-20 0-16,-1 0 0,-21 1 0,21-1 15,-21 0-15,0 21 0,0-21 16,0 22-16,0-22 0,-21 21 0,0-21 15,-22 22-15,1-22 0,21 0 0,-22 21 16,1-20-16,0-1 0,-1-21 16,22 21-16,-21-21 0,21 0 0,0 0 15,-1 0-15,1 0 16,21-21 0,0 0-16,0-1 15,21 1-15,1 0 0,-1 21 16,0-21-16,0 21 0,21 0 0,-20-21 15,-1 21-15,21 0 0,-21 0 16,22 0-16,-22 21 0,21-21 0,-21 21 16,0 0-16,1 0 0,-1 1 0,0-1 15,-21 0-15,0 0 0,0 0 16,0 0-16,0 1 0,-21 20 0,0-21 16,-1 0-16,-20 0 0,21 1 0,-21-1 15,-1-21-15,1 21 0,21 0 16,-22-21-16,22 0 0,-21 0 15,21 0-15,0 0 0,-1 0 0,1 0 16,0 0-16,0 0 0,0 0 0,0 0 16,-1-21-1,22 0 1,0 0 0,22 21-16,-1-22 0,0 22 15,0-21-15</inkml:trace>
  <inkml:trace contextRef="#ctx0" brushRef="#br0" timeOffset="41139.44">4212 9779 0,'0'0'16,"21"-21"-1,-21 0-15,0 0 31,0-1 16</inkml:trace>
  <inkml:trace contextRef="#ctx0" brushRef="#br0" timeOffset="42487.7">5270 9483 0,'22'0'31,"-1"0"-31,0 0 16,0 0-16,0-21 0,0 21 0,1-22 15,20 22-15,-21-21 0,21 21 0,1-21 16,-22 0-16,21 21 0,1-21 0,-22 0 15,21-1-15,-21 22 0,0-21 16,-21 0-16,0 0 0,0 0 0,-21 0 16,0-1-16,-21 1 0,21 21 15,-22 0-15,1 0 0,0 0 16,-22 0-16,22 0 0,-1 21 16,1-21-16,0 22 0,21-1 0,-22 0 15,22 21-15,0-21 0,0 22 0,21-22 16,0 0-16,0 21 0,0-20 15,0 20-15,0-21 0,21 0 0,0 0 16,0-21-16,0 22 0,22-1 0,-22-21 16,0 0-16,21 0 0,1 0 15,-22 0-15,21 0 0,1 0 0,-22 0 16,0 0-16,21-21 0,-63 21 31,0 0-31,-21 0 16,20 0-16,-20 21 0,0 0 0,-1 0 15,1 0-15,0 0 0,21 1 0,-22 20 16,22-21-16,-21 21 0,21-20 16,-1-1-16,1 21 0,0-21 0,21 0 15,0 1-15,0-1 0,0 0 0,0 0 16,0 0-16,21-21 0,0 0 16,1 21-16,-1-21 0,0 0 0,0 0 15,21 0-15,1 0 0,-1 0 0,0-21 16,1 21-16,-1-21 0,0 0 0,22 0 15,-22 0-15,1-1 16,20 1-16,-21 0 0,1-21 0,-1 21 16,0-1-16,-20 1 0,-1 0 0,0-21 15,-21 21-15,0-1 0,-21 22 32,0 0-32,-1 22 0,1-1 15,0 0-15,0 0 0,21 21 0,0-20 16,-21-1-16,21 0 0,-21 0 15,21 0-15,0 0 0,0 1 0,0-1 16,0 0-16,0 0 0,0-42 47,21 0-31,0 0-16,-21-1 0,0 1 15,21 0-15,0 0 0,0 0 0,1 0 16,-1-22-16,0 22 0,0 0 15,0-21-15,0 20 0,1 1 0,-1 21 16,0-21-16,0 21 0,0 0 0,0 0 16,1 0-16,-1 21 0,0 0 0,-21 1 15,21 20-15,-21-21 16,0 0-16,21 0 0,-21 1 0,0-1 16,0 0-16,0 0 0,0 0 15,0 0-15,0 1 0,0-1 0,-21 0 16,0-21-1,0 0 17,21-21-32,0 0 0,0-1 15,0 1-15,0 0 0,21 0 16,-21-21-16,21 20 0,0 1 0,0-21 16,22 21-16,-22 0 0,21-1 15,-21 1-15,22 21 0,-1 0 0,0 0 0,1 0 16,-22 0-16,21 0 0,1 21 15,-22 1-15,21-1 0,-21 0 16,-21 0-16,21 0 0,-21 0 0,0 1 16,0-1-16,0 0 0,0 0 0,0 0 15,0 0-15,-21-21 0,21 22 16,-21-1-16,21 0 16,21-21 15,0 0-31,1 0 15,-1-21-15,0 21 0,0-21 0,21-1 16,-20 1-16</inkml:trace>
  <inkml:trace contextRef="#ctx0" brushRef="#br0" timeOffset="42816.51">7345 9483 0,'0'0'0,"0"-21"0,0-1 0,-21 44 31,21-1-31,0 0 16,-22 21-16,22 1 0,0-1 0,0 0 16,0 1-16,0 20 0,0-21 0,0 22 15,0-22-15,0 22 0,0-22 0,0 22 16,0-1-16,0 1 0,-21-1 16,21 1-16,-21 20 0,0-20 0,0-1 15,21 22-15,-21-22 0,-1 1 16,1-22-16,0 22 0,0-1 0,0-20 15,21-1-15,-21 0 0,21-21 0,-22 22 16,22-22-16,0 0 0,0 0 0,0-42 31,0 0-31,0 0 0,0-22 0,0 22 16,0-21-16,22 0 0,-1-1 0,0-20 16,-21-1-16,21 1 0,0-22 15,22 22-15</inkml:trace>
  <inkml:trace contextRef="#ctx0" brushRef="#br0" timeOffset="43083.35">7324 9779 0,'0'0'0,"0"-42"0,0-1 0,0 1 16,0 21-16,0-21 0,42-22 15,-21 43 1,0 0-16,0 21 0,1 0 0,-1-21 16,0 21-16,21 0 0,-21 0 0,22 0 15,-22 0-15,21 21 0,-21 0 16,1 0-16,-1 0 0,0 22 0,-21-22 15,0 0-15,0 0 0,0 21 0,-21-20 16,0-1-16,-1 0 0,1 0 0,0 0 16,-21 0-16,21 1 15,-1-22-15,1 21 0,0 0 0,0-21 16,0 0-16,0 0 0,21 21 16,0-42-1,0 0-15,21 21 16,0-21-16</inkml:trace>
  <inkml:trace contextRef="#ctx0" brushRef="#br0" timeOffset="44841.35">7789 9800 0,'21'0'16,"1"0"-16,-1 0 16,0 0-16,-21-21 15,21 0-15,0 21 0,0-21 0,1 0 16,20-1-16,-21 1 0,21 0 0,-20-21 15,-1 21-15,21-1 0,-21-20 16,0 0-16,1 21 0,-1-22 0,0 1 16,0 21-16,-21-22 0,0 1 0,0 0 15,0 21-15,0-1 0,0-20 0,0 21 16,0 0-16,-21 21 16,0 0-1,0 21-15,-1-21 0,1 21 0,21 0 0,-21 22 16,0-22-16,0 21 0,0 0 15,21-20-15,0 20 0,-22 0 0,22 1 16,-21-1-16,21 0 0,0 1 16,0-1-16,0 0 0,0 1 0,0-22 15,0 21-15,21-21 0,1 0 0,-22 1 16,21-22-16,0 21 0,0-21 0,0 0 16,0 0-16,1 0 15,-1 0-15,0 0 0,0-21 0,0-1 16,0 22-16,22-21 0,-22 0 0,0 0 15,0 0-15,0-22 0,1 22 0,-1 0 16,-21 0-16,21 0 0,-21 0 16,0-1-16,21 22 0,-21 22 31,0-1-31,0 0 16,0 0-16,0 0 0,0 0 0,0 1 15,0-1-15,0 0 0,0 0 16,0 0-16,0 0 0,21-21 15,0 22-15,1-22 16,-1 0-16,0 0 0,0 0 0,0 0 16,0 0-16,1-22 0,-1 1 15,0 21-15,0-21 0,0 0 16,-21 0-16,21-22 0,-21 22 16,0 0-16,0-21 0,0-1 0,0 22 15,0-21-15,0 21 0,-21 0 0,0-1 16,0 1-16,0 21 0,0 0 0,-1 0 15,1 0-15,0 0 0,0 0 16,-21 21-16,20 1 0,1-1 0,0 0 16,0 0-16,21 0 0,0 22 0,0-22 15,0 0-15,0 21 0,0-21 0,0 1 16,0-1-16,0 0 0,21 0 16,0-21-16,0 21 0,22-21 0,-22 0 15,0 0-15,0 0 0,22 0 16,-22 0-16,21 0 0,0 0 0,-20 0 15,20-21-15,0 0 0,-21 21 0,22-21 0,-22 0 16,21-1-16,-21-20 16,1 21-16,-1 0 0,0 0 0,-21-1 15,0 1-15,21 0 0,-21 42 32,0 0-32,-21 1 0,21-1 15,-21 0-15,21 0 0,0 0 16,0 0-16,0 1 0,0-1 0,0 0 15,0 0-15,0 0 0,21-21 16,0 21-16,0-21 0,0 0 0,1 0 16,-1 0-16,0 0 0,0 0 15,0 0-15,0 0 0,1 0 16,-1 0-16,0-21 0,-21 0 0,21 21 16,0-21-16,-21 0 0,0 0 0,21-1 15,1 1-15,-22-21 0,0 21 0,0 0 16,0-1-16,21 22 0,-21-21 0,0 42 47,0 1-47,0-1 0,0 0 0,0 21 15,0-21-15,0 22 0,0-22 0,-21 21 16,21 1-16,0-1 0,-22-21 16,22 21-16,0 1 0,0-1 15,0 0-15,0 22 0,0-22 0,0 22 16,0-22-16,0 22 0,0-1 0,0 1 15,0-1-15,0 1 0,0-1 0,0 1 16,22-22-16,-22 21 0,0-20 0,0-1 16,0 0-16,0 1 0,0-1 0,0-21 15,0 22-15,-22-22 0,1-21 0,0 21 16,0-21-16,0 0 0,0 0 0,-22 0 16,22-21-16,0 0 0,0-1 0,-22 1 15,22 0-15,0 0 0,-21-21 16,21 20-16,-1-20 0,22 0 15,0-1-15,-21 1 0,21 0 0,0-1 16,0-20-16,0 21 0,0-1 0,21-20 16,1 20-16,-1-20 0,21 21 0,-21-1 15,22-20-15,-1 20 0,0 1 0,1 0 16,-1-1-16,0 1 0,1-21 0,-1 20 16,0 1-16,1 0 0,-22 20 15,21-20-15,0 0 0,-20 21 16,20-22-16,-21 22 0,0-42 0,-21 41 15,0 1-15,0 0 0,-21 21 16,0 0 0,0 0-16,0 0 15,-1 0-15,1 21 0,21 0 16,-21 1-16,21-1 0,0 0 16,-21 0-16,21 0 0,0 0 15,0 1-15,0-1 16,21-21-16,0 0 0,0 0 0,-21 21 15,22-21-15,-1 0 0,0 0 16,0 0-16,0 0 0,0 0 0,1-21 16,20 21-16,-21-21 0,0 21 0,0-22 15,1 1-15,-1 0 0,0 0 0,0 0 16,-21 0-16,0-22 0,21 22 0,-21 0 16,0 0-16,0 0 0,0-1 15,0 1-15,-21 21 16,0 0-16,0 0 15,0 0-15,-1 21 0,1 1 0,21-1 16,0 0-16,-21 0 0,21 0 0,0 0 16,-21 1-16,21-1 0,0 0 0,0 0 15,0 0-15,0 0 16,21 1-16,0-22 0,0 21 16,1-21-16,-1 0 15,0 0-15,-21-21 16,21 21-16,0-22 0,0 1 15</inkml:trace>
  <inkml:trace contextRef="#ctx0" brushRef="#br0" timeOffset="47772.55">10858 9250 0,'22'0'0,"-44"0"0,65 0 0,-1 0 16,-21 0-16,22 0 0,-22 0 0,21-21 15,-21 0-15,0-1 0,1 22 0,-1-21 16,-21 0-16,0 0 0,0 0 0,0 0 16,-43-1-16,22 1 15,-21 0-15,0 0 0,-1 0 0,1 21 16,0-21-16,-1 21 0,1 0 0,0 0 15,20 0-15,-20 0 0,21 0 0,0 0 16,21 21-16,0 0 0,0 0 16,0 0-16,0 0 0,0 1 15,21 20-15,0-21 0,0 0 0,0 22 16,1-22-16,-1 0 0,0 21 0,21-21 16,-21 22-16,1-22 0,-1 21 0,0-21 15,-21 22-15,0-22 0,21 21 0,-21-21 16,0 22-16,0-22 0,0 0 15,-21 21-15,0-20 0,-22-1 16,22-21-16,-21 21 0,0 0 0,20-21 16,-20 0-16,0 0 0,-1 0 0,1 0 15,0 0-15,21 0 0,-22 0 0,22-21 16,-21 0-16,21 0 0,-1-22 0,22 22 16,0 0-16,-21-21 0,21 20 15,0-20-15,0 0 0,0 21 0,0-22 16,0 22-16,0 0 0,0 0 0,0 0 15,21 21-15,1-22 0,-1 22 16,0 0-16,0 22 0,-21-1 16,21-21-16,-21 21 0,21 0 0,-21 21 15,0-20-15,22-1 16,-22 21-16,21-21 0,-21 0 0,0 22 16,0-22-16,21 0 0,0 0 0,-21 0 15,21 22-15,0-43 0,-21 21 0,22 0 16,-1 0-16,0-21 0,0 0 0,0 21 15,22-21-15,-22 0 0,21 0 0,-21 0 16,22 0-16,-1 0 0,0 0 16,1-21-16,-1 0 0,0 21 0,1-21 15,-1 0-15,-21 0 0,21-1 0,1 1 16,-22-21-16,0 21 0,-21 0 16,0-22-16,21 22 0,-21 0 0,0-21 0,0 20 15,0 1-15,-21 0 16,0 21-16,0 0 15,0 0-15,-1 0 0,1 0 0,0 0 16,0 0-16,0 21 0,21 0 0,-21 1 16,-1-1-16,22 0 0,-21 0 0,21 0 15,0 0-15,0 1 0,0-1 0,0 0 16,0 0-16,0 0 0,0 0 16,21-21-16,1 0 0,-1 22 15,0-22-15,0 0 16,0 0-16,0 0 0,1-22 15,-1 22-15,0-21 0,0 0 0,0 0 16,0 0-16,1-22 16,-22 22-16,21-21 0,-21 21 0,0 0 15,0-1-15,0 1 0,0 0 16,0 42 15,0 0-31,0 1 16,0-1-16,0 0 0,0 0 0,0 0 15,0 0-15,21 1 0,-21-1 16,21-21-16,-21 21 0,21 0 0,0-21 16,1 0-16,-1 0 0,0 0 15,0 0-15,0 0 0,0 0 16,1 0-16,-1-21 16,0 21-16,0-21 0,0 0 0,0-1 15,1 1-15,20-21 0,-42 21 0,21 0 16,0-22-16,0 22 0,1-21 0,-22-1 15,0 22-15,21-21 0,0 0 0,-21-1 16,21 1-16,-21 0 0,21-1 0,-21 22 16,0 0-16,0 0 0,0 0 15,0 42 1,-21 0 0,21 21-16,-21-21 0,21 1 15,0 20-15,-21 0 0,0-21 0,21 22 16,-22-22-16,22 21 0,0 1 0,0-22 15,0 21-15,0-21 0,0 22 0,0-22 16,0 0-16,0 21 0,0-21 16,0 1-16,22-1 0,-22 0 0,42-21 15,-21 21-15,0 0 0,0-21 0,1 0 16,-1 0-16,21 0 0,-21 0 0,22 0 16,-22 0-16,21 0 0,-21 0 0,22-21 15,-1 0-15,-21 21 0,0-21 16,0 0-16,22-1 0,-43-20 0,21 21 15,-21 0-15,0-22 0,21 22 0,-21 0 16,0-21-16,0 21 0,0-1 16,0 1-16,0 0 0,-21 0 0,0 21 15,21-21-15,-21 21 0,-1 0 16,1 0-16,0 21 0,0-21 16,0 21-16,0 0 0,-1 0 0,1 1 15,0-1-15,0 0 0,21 0 0,0 21 16,-21-20-16,21-1 0,0 0 0,0 0 15,0 0-15,0 0 0,0 1 16,0-1-16,0 0 0,21-21 0,-21 21 16,21-21-16,0 0 0,0 0 15,1 0-15,-1 0 0,0 0 16,0 0-16,0-21 0,0 0 16,1 0-16,-1-1 0,0 1 15,-21 0-15,0-21 0,21 21 0,-21-1 16,21-20-16,-21 21 0,21 0 15,-21 0-15,0-1 0,0 1 0,0 0 16,22 21-16,-22 21 31,-22 0-31,1 1 16,21-1-16,0 0 0,0 0 16,0 0-16,0 0 0,0 1 0,0-1 15,0 0-15,0 0 0,0 0 0,0 0 16,21 1-16,1-1 15,-1-21-15,0 0 0,-21 21 0,21-21 16,0 0-16,0 0 0,22 0 0,-22 0 16,0 0-16,21-21 0,-20 21 0,-1-21 15,21-1-15,-21 1 0,0 0 0,1 0 16,-22 0-16,0 0 0,0-1 0,0-20 16,0 21-16,0-21 0,0 20 0,-22 1 15,22 0-15,-21 0 0,0 0 0,21 0 16,-21 21-1,0 0-15,0 0 16,21 21-16,0 0 16,0 0-16,0 0 0,0 0 15,0 1-15,21-1 0,0-21 0,0 21 16,0 0-16,-21 0 0,21 0 0,1-21 16,-1 22-16,0-1 0,0-21 0,0 21 15,0-21-15,1 21 0,-1-21 16,0 0-16,0 0 15,0 0-15,0 0 0,1 0 0,20 0 16,-21-21-16,0 21 0,0-21 16,1 21-16,-1-21 0,-21-1 15,21 1-15,0 0 0,0 21 0,0-21 16,-21 0-16,0 0 0,22-1 0,-22 1 16,0 0-16,21 0 0,-21 42 46,0 0-46,0 0 0,0 1 16,0-1-16,0 0 0,0 0 16,0 0-16,0 0 0,0 1 15,21-1-15,0-21 0,0 0 16,0 21-16,1-21 16,-1 0-16,0 0 0,0 0 0,0 0 15,0 0-15,1 0 0,-1 0 0,0-21 16,0 21-16,0-21 0,0 21 0,1-22 15,-1 1-15,0 0 0,-21 0 0,0 0 16,21 0-16,-21-1 0,0 1 16,21 0-16,-21 0 0,0 0 15,0 0-15,0 42 32,0 0-32,-21 0 15,21 0-15,0 0 0,0 1 0,-21-1 16,21 21-16,-21 0 0,21-20 0,0 20 15,0 0-15,0 1 0,-21-1 0,21 21 16,0-20-16,0-1 0,0 22 0,0-22 16,0 21-16,0-20 0,0 20 0,0-20 15,0 20-15,0 1 0,0-22 0,21 21 16,-21 1-16,0-1 0,0 1 0,21-1 16,-21-20-16,21 20 0,-21-20 0,0-1 15,0 0-15,0 1 0,0-1 0,0 0 16,0-21-16,0 22 0,0-22 0,0 0 15,0 0-15,-21 0 0,0 1 0,0-22 16,-1 0-16,1 0 0,0 0 16,-21 0-16,21 0 0,-22 0 15,22-22-15,-21 1 0,-1 0 0,1 0 16,0 0-16,-1-22 0,1 22 0,0-21 16,-1 0-16,-84-212 15,127 127 1,0 63-16,22 1 0,-1-1 15,0 1-15,21-22 0,1 21 0,-1 1 16,0-22-16,64-42 0,-64 64 16,22-1-16,-22 1 0,43-22 15,-43 43-15,-21 21 0,22-22 16,-22 22-16,0 0 0,0 21 16,0 0 30,-21 21-14,-21-21-17,0 0-15,0 21 0</inkml:trace>
  <inkml:trace contextRef="#ctx0" brushRef="#br0" timeOffset="52903.67">3069 11451 0,'0'0'0,"0"-21"31,21 21-15,-21-21 0,21 21-1,-21-21-15,0 0 32,0-1-1,22 22-31,-22-21 15,0 0 1,0 0-16,21 0 16,-21 0-16,0-1 15,0 1 1,0 0-16,0 42 47,0 0-32,0 1-15,0-1 0,0 21 16,0-21-16,0 22 0,0-1 0,0 0 16,0 1-16,-21-22 0,21 21 0,-22 0 15,1 1-15,0-22 0,0 21 0,0 1 16,0-22-16,-22 0 0,22 21 16,0-21-16,0 1 0,0-1 0,21 0 15,-22-21-15,1 0 16,21-21-1,0 0 1,0-1-16,0 1 0,21 0 16,-21 0-1,22 21-15,-1-21 0,0 21 16,0 0-16,0-21 0,0 21 16,1 0-16,-1-22 0,0 22 15,0 0-15,21 0 0,-20 0 16,-1 0-16,0-21 0,0 21 0,0 0 15,0-21-15,1 21 0,-1 0 16,0 0-16,-21-21 0,21 0 16,-21 0-1,21 21-15,-21-22 0,0 1 0,0 0 16,0 0-16,0 0 16,0 0-16,0-1 15,0 44 32,0-1-47,0 0 0,0 0 0,0 0 16,-21 0-16,21 1 0,-21-1 0,0 21 15,21-21-15,-21 0 0,21 1 16,-22-1-16,22 21 0,-21-21 0,21 0 16,-21 1-16,0-1 0,21 0 0,0 0 15,0 0-15,-21-21 0,21 21 16,0 1-16,-21-22 0,21 21 15,0-42 32,0-1-47,0 1 16</inkml:trace>
  <inkml:trace contextRef="#ctx0" brushRef="#br0" timeOffset="58007.67">3111 11451 0,'0'-21'0,"22"21"31,-1 0-15,-21-21-16,21 0 15,0 21-15,0 0 0,0 0 16,1 0-16,-1-21 0,0 21 15,0 0 1,-42 0 15,0 21-31,21 0 0,-21-21 16,-1 21-16,1-21 0,0 21 0,21 0 16,-21 1-16,0-1 15,21 0-15,21-21 31,0 0-15,0 0-16,0 0 0,1 0 16,-22-21-16,21 21 0,0 0 0,-21-21 15,0-1-15,-21 22 32,0 0-17,-1 22-15,1-1 16,0-21-16,-21 21 0,21 0 0,-1-21 15,1 21-15,0 0 0,0 1 16,21-1-16,-21-21 0,21 21 16,21-21-1,0 0 1,0 0-16,0 0 0,1 0 16,-1 0-16,0 0 15,0 0-15,-21-21 0,21 21 0,-42 0 47,0 0-47,0 21 0,0 0 16,-1-21-16,1 0 0,21 21 15,0 0-15,-21-21 0,42 0 47,0 0-31,1 0-1,-1 0-15,0 0 0,0 0 16,0 0 0,-21 22 15,0-1-15,-21-21-16,21 21 15,-21-21-15,21 21 16,-21-21-16,21 21 15,-21-21 1,21-21 15,0 0-31,0 0 0,21 21 16,-21-21-16,21-1 0,-21 1 16,0 0-16,21 0 0,-21-21 0,21 20 15,-21 1-15,21-21 0,-21 0 0,0 20 16,0-20-16,0 0 0,0-1 15,0 22-15,0-21 0,0 21 16,-21 0-16,0-1 0,0 1 0,0 21 16,0 0-16,-22 0 0,22 0 15,0 21-15,-21 1 0,20-1 0,-20 0 16,21 0-16,0 0 0,0 22 16,-1-22-16,22 21 0,-21 0 0,21-20 15,0 20-15,0-21 0,0 21 0,0-20 16,21-1-16,1 0 0,-1 0 15,0-21-15,-21 21 0,21-21 0,0 0 16,0 0-16,1 0 0,-1 0 16,0 0-16,0 0 0,0 0 15,0 0-15,1-21 16,-44 21 31,22 21-47,-21-21 0,21 21 15,-21 1-15,0-22 0,21 21 0,0 0 16,0 0-16,0 0 0,0 0 16,0 1-1,21-22 1,0 0-16,0 0 16,1 0-16,-1-22 0,0 1 15,0 0-15,0 21 0,-21-21 16,21 21-16,1-21 15,-22 0-15,-22 21 32,1 0-32,0 0 15,0 0-15,0 21 0,0-21 16,21 21-16,-22-21 0,22-21 62,0 0-62,0-1 16,22 22-16,-1-21 0,-21 0 16,21 0-16,-21 0 0,0 0 0,21-1 15,-21 1-15,0 0 0,0 0 0,0 0 16,0 0-16,0-1 0,0 1 16,-21 21-16,0 0 15,0 0-15,-1 0 0,1 0 0,0 0 16,0 0-16,21 21 0,-21 1 15,0-1-15,21 0 16,21-21 0,0 0-1,0 0-15,0 0 16,0 0-16,1 0 0,-1 0 0,0 0 16,0 0-16,0 0 0,-42 21 46,0-21-46,0 21 16,0-21-16,-1 0 0,1 0 16,0 21-16,0-21 0</inkml:trace>
  <inkml:trace contextRef="#ctx0" brushRef="#br0" timeOffset="58136.6">3111 11621 0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4F40-3726-4430-990A-D2BEBABB1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97E43-4741-414A-9592-A14225CBB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9C479-F873-4CAA-BF4A-EF783D6B6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B479-8765-4EC7-B620-3070630884CF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B22DB-5974-4E71-91DD-D13C53A3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0B9DB-B0A4-4FAE-AD0F-F05F88A0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CC2-D246-4599-80EC-DFB1F8FB4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84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140B-FCA3-4698-9A86-2FED2F5E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9E4D9-4BAF-4B08-B47F-56D325C21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2A2EE-32BE-4701-833C-5A00E379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B479-8765-4EC7-B620-3070630884CF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0A993-EF88-47CB-A6DE-EA5011B3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DA2F2-3B0F-4ECF-AE1C-2E2CE595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CC2-D246-4599-80EC-DFB1F8FB4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77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E9455-B8CD-4485-A6AD-DCEA45D0E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5F5F4-0439-447A-A1D5-CB0FEE699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20FA2-DDCD-4A56-9DB6-5F35C12C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B479-8765-4EC7-B620-3070630884CF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628FE-438E-4BC9-B669-9DB2D5D4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DECB3-0E40-4DA1-924E-E2273CBE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CC2-D246-4599-80EC-DFB1F8FB4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98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523D-8039-405B-AB0A-2A318097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32FDC-B664-487C-A95C-682A9F1A4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025C6-CBD2-4D4E-95F0-26846049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B479-8765-4EC7-B620-3070630884CF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4DFC6-D19F-46AC-A4E7-A5A5D76A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B8D66-3831-4CAC-A271-3DE5380F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CC2-D246-4599-80EC-DFB1F8FB4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62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DA87-70F2-4AEE-927F-28A7A0EA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936AD-CCD4-4294-8B45-E92BEFFF1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CD4C3-ACD7-452D-81AF-02BDF29A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B479-8765-4EC7-B620-3070630884CF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1080D-0357-48A1-B59F-2A12CE8B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F47D5-9081-405E-8BE3-6F73390C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CC2-D246-4599-80EC-DFB1F8FB4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39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D389-D76B-46BA-98A7-4BBC7AAE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C98CE-0DF9-436B-A3CC-C08DE720B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7817B-4E03-4B3D-BCB0-0A74EE213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B1A72-F44D-4BA4-B783-A1A041C4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B479-8765-4EC7-B620-3070630884CF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8BBCB-7CEF-4D06-99DD-D40154F8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C7899-DDEC-4EBC-9DAE-260C4749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CC2-D246-4599-80EC-DFB1F8FB4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38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1E53-5C34-40A3-894F-562DC828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BAB56-FFE2-4342-917E-40298F5B3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B589D-47A0-4E83-BCB2-969B28CAB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6B3DFC-1AC3-45F1-A9C6-15C69C331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9EB43-7A17-437C-8C33-D66420D69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51E2E-3FA6-4725-A931-623CEA40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B479-8765-4EC7-B620-3070630884CF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4C7D8F-8E90-4888-A819-91715068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94F44-FF67-4316-9B9A-DE241001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CC2-D246-4599-80EC-DFB1F8FB4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03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FDD8-0B54-40CB-848D-49609E9F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AF267-AB96-4FC2-B0CC-90888F39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B479-8765-4EC7-B620-3070630884CF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C5841-59B5-45D5-B033-838A9EFE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0B1B9-2608-4B82-B714-AB9AE47C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CC2-D246-4599-80EC-DFB1F8FB4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53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48068-624F-4B08-AF30-93E17A1E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B479-8765-4EC7-B620-3070630884CF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B707B-3C8A-4BC3-B80C-69CA38C1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FB16F-C2DA-4C6F-829B-118DAEB4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CC2-D246-4599-80EC-DFB1F8FB4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3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B78B-377E-44CA-ABC9-3F67BD6D2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37213-EA14-4972-AED2-6B72DD52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D3908-B1B5-4CDD-9E2B-01197B2C3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72645-A4F2-4812-ADC2-AEB2995F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B479-8765-4EC7-B620-3070630884CF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D005B-6145-4B68-A4C1-A8EBCBCB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E737B-7F4D-4ECC-BFA6-70F904E6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CC2-D246-4599-80EC-DFB1F8FB4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4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2D40-B15C-48C1-A3E0-27D4ED40B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19DAB-A142-4ABA-9107-75EE05A53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FE2C8-21F3-4D93-8848-DB33E9E9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96462-2CC7-4F1A-89AE-B78B0548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B479-8765-4EC7-B620-3070630884CF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EAE88-C28D-4273-BDE7-0C8AD337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96FD1-5136-4221-9871-B0F4E18D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CC2-D246-4599-80EC-DFB1F8FB4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32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D840C-9194-4CE3-B13E-24E3DC8C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65387-9FAD-49CE-AA36-E612079E8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EF767-624F-44A9-BD23-9F9A2A98D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1B479-8765-4EC7-B620-3070630884CF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281D0-7375-41AA-9BD3-D453A1160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7B0CC-4158-4A16-A5B2-76293D6C0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2CCC2-D246-4599-80EC-DFB1F8FB4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19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2632-6894-4DCC-AF81-F6D7D2520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B5461-42F3-4DC7-BB22-C7889B1ED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B57392-602A-4BE4-9F6D-7B97638E13CD}"/>
                  </a:ext>
                </a:extLst>
              </p14:cNvPr>
              <p14:cNvContentPartPr/>
              <p14:nvPr/>
            </p14:nvContentPartPr>
            <p14:xfrm>
              <a:off x="434160" y="236160"/>
              <a:ext cx="8755920" cy="515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B57392-602A-4BE4-9F6D-7B97638E13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226800"/>
                <a:ext cx="8774640" cy="517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4232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2632-6894-4DCC-AF81-F6D7D2520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B5461-42F3-4DC7-BB22-C7889B1ED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298197-4CBB-45B9-92C0-BF57590B5F8A}"/>
                  </a:ext>
                </a:extLst>
              </p14:cNvPr>
              <p14:cNvContentPartPr/>
              <p14:nvPr/>
            </p14:nvContentPartPr>
            <p14:xfrm>
              <a:off x="350640" y="457200"/>
              <a:ext cx="7780320" cy="359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298197-4CBB-45B9-92C0-BF57590B5F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447840"/>
                <a:ext cx="7799040" cy="361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158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2632-6894-4DCC-AF81-F6D7D2520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B5461-42F3-4DC7-BB22-C7889B1ED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616E51-BF3A-417C-BEBD-C98AAA7F7080}"/>
                  </a:ext>
                </a:extLst>
              </p14:cNvPr>
              <p14:cNvContentPartPr/>
              <p14:nvPr/>
            </p14:nvContentPartPr>
            <p14:xfrm>
              <a:off x="617040" y="343080"/>
              <a:ext cx="7635600" cy="614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616E51-BF3A-417C-BEBD-C98AAA7F70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333720"/>
                <a:ext cx="7654320" cy="616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64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2632-6894-4DCC-AF81-F6D7D2520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B5461-42F3-4DC7-BB22-C7889B1ED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6958EE-D2AA-4D6C-B58E-A5869ACE591E}"/>
                  </a:ext>
                </a:extLst>
              </p14:cNvPr>
              <p14:cNvContentPartPr/>
              <p14:nvPr/>
            </p14:nvContentPartPr>
            <p14:xfrm>
              <a:off x="205560" y="327600"/>
              <a:ext cx="7102440" cy="564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6958EE-D2AA-4D6C-B58E-A5869ACE59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318240"/>
                <a:ext cx="7121160" cy="566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208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2632-6894-4DCC-AF81-F6D7D2520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B5461-42F3-4DC7-BB22-C7889B1ED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B6A6C4-BD49-4191-ABAD-E97F2C0E6AB2}"/>
                  </a:ext>
                </a:extLst>
              </p14:cNvPr>
              <p14:cNvContentPartPr/>
              <p14:nvPr/>
            </p14:nvContentPartPr>
            <p14:xfrm>
              <a:off x="868680" y="464760"/>
              <a:ext cx="6355440" cy="490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B6A6C4-BD49-4191-ABAD-E97F2C0E6A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320" y="455400"/>
                <a:ext cx="6374160" cy="492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633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2632-6894-4DCC-AF81-F6D7D2520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B5461-42F3-4DC7-BB22-C7889B1ED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CB32F2-7219-4CA3-95DF-73570277DC8F}"/>
                  </a:ext>
                </a:extLst>
              </p14:cNvPr>
              <p14:cNvContentPartPr/>
              <p14:nvPr/>
            </p14:nvContentPartPr>
            <p14:xfrm>
              <a:off x="83880" y="243720"/>
              <a:ext cx="10645560" cy="617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CB32F2-7219-4CA3-95DF-73570277DC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234360"/>
                <a:ext cx="10664280" cy="619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489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2632-6894-4DCC-AF81-F6D7D2520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B5461-42F3-4DC7-BB22-C7889B1ED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21E8CC-86BC-4EF9-A82C-BBBE1AE1CFD6}"/>
                  </a:ext>
                </a:extLst>
              </p14:cNvPr>
              <p14:cNvContentPartPr/>
              <p14:nvPr/>
            </p14:nvContentPartPr>
            <p14:xfrm>
              <a:off x="236160" y="190440"/>
              <a:ext cx="8656560" cy="585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21E8CC-86BC-4EF9-A82C-BBBE1AE1CF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81080"/>
                <a:ext cx="8675280" cy="58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829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2632-6894-4DCC-AF81-F6D7D2520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B5461-42F3-4DC7-BB22-C7889B1ED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13CFED-985E-4910-BFFE-99506168828C}"/>
                  </a:ext>
                </a:extLst>
              </p14:cNvPr>
              <p14:cNvContentPartPr/>
              <p14:nvPr/>
            </p14:nvContentPartPr>
            <p14:xfrm>
              <a:off x="129600" y="68760"/>
              <a:ext cx="9548280" cy="505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13CFED-985E-4910-BFFE-9950616882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59400"/>
                <a:ext cx="9567000" cy="507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778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2632-6894-4DCC-AF81-F6D7D2520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B5461-42F3-4DC7-BB22-C7889B1ED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83A84D-C175-4829-8084-7C8D02BD9589}"/>
                  </a:ext>
                </a:extLst>
              </p14:cNvPr>
              <p14:cNvContentPartPr/>
              <p14:nvPr/>
            </p14:nvContentPartPr>
            <p14:xfrm>
              <a:off x="304920" y="304920"/>
              <a:ext cx="8496360" cy="548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83A84D-C175-4829-8084-7C8D02BD95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295560"/>
                <a:ext cx="8515080" cy="550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65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2632-6894-4DCC-AF81-F6D7D2520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B5461-42F3-4DC7-BB22-C7889B1ED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D9AB0C-2DF2-4F33-8974-3191C5582C93}"/>
                  </a:ext>
                </a:extLst>
              </p14:cNvPr>
              <p14:cNvContentPartPr/>
              <p14:nvPr/>
            </p14:nvContentPartPr>
            <p14:xfrm>
              <a:off x="601920" y="601920"/>
              <a:ext cx="8024400" cy="499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D9AB0C-2DF2-4F33-8974-3191C5582C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592560"/>
                <a:ext cx="8043120" cy="501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124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2632-6894-4DCC-AF81-F6D7D2520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B5461-42F3-4DC7-BB22-C7889B1ED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F90F02-8859-46AB-B0CB-A010286E65D5}"/>
                  </a:ext>
                </a:extLst>
              </p14:cNvPr>
              <p14:cNvContentPartPr/>
              <p14:nvPr/>
            </p14:nvContentPartPr>
            <p14:xfrm>
              <a:off x="609480" y="464760"/>
              <a:ext cx="7148160" cy="386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F90F02-8859-46AB-B0CB-A010286E65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455400"/>
                <a:ext cx="7166880" cy="388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3062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2020-12-10T01:04:44Z</dcterms:created>
  <dcterms:modified xsi:type="dcterms:W3CDTF">2020-12-10T01:56:22Z</dcterms:modified>
</cp:coreProperties>
</file>