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11:3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762 0,'21'0'0,"0"-21"16,0 21-1,-21-21 1,22 21-16,-22-21 0,21 21 15,-21-22-15,0 1 16,21 21-16,-21-21 16,0 0-16,0 0 15,-21 21 17,0 0-17,-1 0-15,1 0 0,21 21 0,-21 0 16,0 0-16,0 0 0,0 1 15,-1-1-15,1 0 0,0 21 0,21 1 16,-21-22-16,21 21 0,-21 0 16,0 1-16,21-1 0,0 0 15,0-20-15,-22 20 0,22 0 0,0-21 16,0 22-16,0-22 0,0 21 16,0-21-16,0 22 0,0-22 0,0 0 15,0 0-15,22 0 0,-22 1 16,0-1-16,21-21 0,0 21 0,0-21 15,0 21-15,0 0 0,1-21 16,-1 0-16,0 0 0,0 0 16,0 0-16,0 0 0,22 0 0,-22 0 15,0 0-15,0 0 0,22-21 16,-22 0-16,0 21 0,21-21 16,-21 0-16,1-1 0,-1 1 0,0 0 0,0 0 15,0 0-15,-21-22 16,0 22-16,0-21 0,0 0 0,0-1 15,0 1-15,0 0 0,0-1 0,0 1 16,0-22-16,-21 22 0,0 0 16,0-1-16,0 22 0,-1-21 0,-20 21 15,21 0-15,0-1 0,0 1 16,-22 0-16,22 21 0,0 0 0,0 0 16,0 0-16,-22 0 0,22 21 15,0 0-15,0-21 0,0 22 0,-1-1 16,1 0-16,21 0 0,-21 21 15,0-20-15,21-1 0,-21 21 16,21-21-16,0 0 0,0 22 0,0-22 16,0 0-16,0 0 0,0 0 15,0 1-15,21-22 0,0 0 16</inkml:trace>
  <inkml:trace contextRef="#ctx0" brushRef="#br0" timeOffset="422.62">3090 783 0,'0'0'16,"0"-42"-1,0 21-15,-21 21 31,21 21 1,0 0-32,-21 0 0,21 0 0,0 1 15,-21 20-15,21-21 0,0 21 0,0 1 16,0-1-16,-21 0 16,-1 1-16,22-1 0,-21 0 0,21-20 15,-21 20-15,21 0 0,-21-21 16,0 22-16,21-22 0,0 21 0,-21-21 15,21 1-15,-22-1 0,22 0 0,0 0 16,0 0-16,-21 0 16,21 1-16,0-1 15,0-42 17,0-1-32,0 1 0,21 0 15,-21 0-15,0 0 16,0 0-16,22-1 0</inkml:trace>
  <inkml:trace contextRef="#ctx0" brushRef="#br0" timeOffset="1226.09">3006 974 0,'0'0'0,"0"-21"0,0-1 0,0 1 16,0 0-16,0 0 0,0 0 15,0 0-15,0-1 0,21 1 16,-21 0-16,21 21 0,0-21 16,0 0-16,0 21 0,1-21 0,-1-1 15,0 22-15,0 0 0,0-21 16,0 21-16,1 0 0,-1 0 16,21 0-16,-21 0 0,0 0 0,1 0 15,-1 0-15,0 0 16,-21 21-16,0 1 0,0-1 15,0 0-15,0 0 0,0 0 0,0 0 16,-21 1-16,0 20 0,-1-21 16,1 0-16,0 0 0,0 22 0,0-22 15,0 0-15,-1 0 0,1 0 16,0 1-16,0-1 0,0 0 0,0-21 16,-1 21-16,22 0 0,-21-21 0,0 21 15,0-21-15,0 0 16,0 0-16,-1 0 15,22-21 17,0 42 30,0 1-62,22-1 16,-1 0-16,-21 0 15,21 0-15,-21 0 16,0 1-16,21-1 0,-21 0 0,21 0 16,-21 0-16,0 0 0,21 1 0,1-22 15,-1 21-15,-21 0 0,21-21 16,0 21-16,0-21 0,0 0 16,1 0-16,-1 0 15,0 0-15,0 0 0,0 0 0,0-21 16,1 21-16,-1-21 0,0 0 0,0-1 15,0 1-15,0 21 16,1-21-16,-1-21 16,0 42-16,-21-21 15,21 21 48,0 0-63,-21 21 31,21-21-15,1 0-1</inkml:trace>
  <inkml:trace contextRef="#ctx0" brushRef="#br0" timeOffset="2174.31">4826 508 0,'-21'0'0,"42"0"0,-63 0 16,-1 0-16,22 0 0,0 0 0,0 0 16,0 0-16,-1 0 0,1 0 15,0 0-15,42 0 16,22 0-16,-1 0 16,0 0-16,1 0 0,20 0 15,-21 0-15,1 0 0,20 0 0,-20 0 16,-1 0-16,0 0 0,1 0 15,-1 0-15,0-21 0,1 21 0,-1 0 16,-21 0-16,0 0 0,0 0 0,1 0 16,-1 0-16,-21 21 31,-21-21-15,-1 21-16,1-21 0,0 0 15,-21 0-15,21 21 0,-22-21 16,22 0-16,-21 0 0,21 0 0</inkml:trace>
  <inkml:trace contextRef="#ctx0" brushRef="#br0" timeOffset="2447.14">5059 572 0,'0'-22'0,"-21"22"0,-1 0 32,22 22-17,-21-1-15,21 0 16,0 0-16,0 0 0,0 0 15,0 1-15,0 20 0,-21 0 0,21 1 16,0-1-16,0 21 0,0-20 16,0-1-16,-21 22 0,21-22 0,-21 0 15,21 1-15,0-1 0,0 0 0,0 1 16,-21-22-16,21 0 0,0 0 0,0 0 16,0 0-16,21-21 31,0-21-16,-21 0-15,21 0 16,0 0-16</inkml:trace>
  <inkml:trace contextRef="#ctx0" brushRef="#br0" timeOffset="3042">5376 1207 0,'0'-22'16,"21"22"-1,-21-21-15,22 0 0,-1 21 16,-21-21-16,21 0 0,-21 0 16,0-1-16,0 1 0,0 0 15,0 0-15,0 0 0,0 0 16,0-1-16,0 1 0,0 0 16,-21 21-16,0-21 0,-1 21 0,1 0 15,0 0-15,0 0 0,0 21 16,0 0-16,-1 0 0,1 1 0,0-1 15,0 21-15,-21 0 0,20-20 0,1 20 16,21 0-16,-21 1 0,21-22 16,0 21-16,0-21 0,0 22 15,0-22-15,0 0 0,0 0 0,0 0 0,21-21 16,-21 21-16,21-21 16,1 0-16,-1 0 0,0 0 0,0 0 15,0 0-15,0 0 0,1 0 0,-1-21 16,0 0-16,0 21 0,0-21 15,0 0-15,1 0 0,-1-1 0,0-20 16,-21 21-16,21-21 0,-21 20 0,21-20 16,-21 0-16,21 21 0,-21-22 15,0 22-15,0-21 0,0 21 0,0-1 16,0 44 15,0-1-31,0 0 0,0 0 16,0 21-16,-21-20 0,21-1 0,0 21 15,0-21-15,0 22 0,0-22 16,0 0-16,0 0 0,0 0 0,0 0 16,21 1-16,-21-1 0,22 0 0,-1-21 15,0 21-15,0-21 0,0 0 16,0 0-16,1 0 0,-1 0 16,0 0-16,0-21 0,0 21 0,0-21 15,1 0-15,20-1 0,-21 1 0,0 0 16,0-21-16</inkml:trace>
  <inkml:trace contextRef="#ctx0" brushRef="#br0" timeOffset="3614.19">6075 720 0,'0'-21'0,"0"42"0,0-64 16,0 22-16,0 0 0,-21 0 16,-1 21-1,22 21 1,0 0-16,-21 0 0,21 1 0,0 20 15,0-21-15,0 21 0,0 1 16,0-1-16,0 0 0,0 1 0,-21-1 16,21 0-16,0 1 0,0-1 0,0 0 15,0-20-15,0 20 0,0-21 16,0 0-16,0 22 0,0-22 16,0 0-16,0 0 0,0 0 15,0-42 16,0 0-15,0 0-16,21 0 0,-21-1 0,0 1 16,21 0-16,1 0 0,-22 0 15,21 0-15,0-1 0,0 1 0,0 0 16,0 0-16,1 0 0,-1 0 0,0 21 16,0 0-16,0-22 0,0 22 15,1 0-15,-1 0 0,0 0 0,0 22 16,0-22-16,0 21 0,1 0 15,-22 0-15,0 0 0,21 0 16,-21 1-16,0-1 0,0 0 0,0 0 16,0 0-16,-21 0 0,-1 1 0,1-1 15,0 0-15,0 0 0,0 0 0,0-21 16,-1 21-16,-20-21 0,21 0 16,0 22-16,0-22 0,-1 0 0,1 0 15,0 0-15,0 0 0,0 0 16,0 0-1,21-22 1,0 1 0,21 0-16,0 0 15,0 0-15,0 0 16</inkml:trace>
  <inkml:trace contextRef="#ctx0" brushRef="#br0" timeOffset="3946">6816 572 0,'0'0'16,"0"-22"-16,0 1 0,0 0 0,0 0 15,0 42 17,0 0-32,0 0 0,0 1 0,0-1 15,0 21-15,-22 0 0,22 1 0,0-1 16,0 0-16,-21 1 0,21 20 15,0-20-15,0-1 0,0 21 0,-21-20 16,21-1-16,-21 0 0,21 1 0,-21-1 16,21-21-16,0 22 0,0-22 15,0 0-15,0 0 0,0 0 0,0 0 16,21-42 31,0 0-32,0 0-15,-21 0 0,21 21 0,1-21 16,-1-1-16</inkml:trace>
  <inkml:trace contextRef="#ctx0" brushRef="#br0" timeOffset="4381.85">7006 1228 0,'0'21'15,"21"-21"16,0 0-31,1 0 0,-1 0 0,0 0 16,0 0-16,0-21 0,0 21 16,1-21-16,-1 21 0,0-22 15,0 1-15,0 0 0,0 0 0,-21 0 16,0 0-16,0-1 0,0 1 16,0 0-16,0 0 0,0 0 15,-21 21 1,0 0-16,0 0 15,0 0-15,0 0 0,21 21 16,-22 0-16,1 0 0,0 0 16,21 1-16,-21-1 0,21 21 0,-21-21 15,21 22-15,0-22 0,0 21 0,0-21 16,0 22-16,0-22 0,0 0 16,0 0-16,0 21 0,0-20 15,21-1-15,0 0 0,0-21 16,0 21-16,1-21 0,-1 0 15,0 0-15,0 0 0,0 0 0,0-21 16,1 21-16,-1-21 0,0 21 16,0-21-16,0-1 0,0 22 0,1-21 15,-1 0-15,0 0 0,0 0 16,-21 0-16</inkml:trace>
  <inkml:trace contextRef="#ctx0" brushRef="#br0" timeOffset="5190.91">2201 1693 0,'0'0'0,"-21"0"16,42 0 31,0 22-47,1-22 15,20 0-15,-21 21 0,21 0 16,-20-21-16,20 0 0,21 21 0,-20-21 16,20 21-16,1-21 0,-1 0 0,1 21 15,-1-21-15,22 0 16,-22 22-16,22-22 0,-21 0 0,41 21 15,-20-21-15,21 0 0,0 21 0,0-21 16,21 0-16,-22 0 0,22 21 16,22-21-16,-22 0 0,21 0 0,0 0 15,0 0-15,0 21 0,0-21 0,1 0 16,-1 0-16,0 0 0,0 0 0,0 0 16,0 0-16,-21 0 0,22 0 15,-22 0-15,0 0 0,0 0 0,0 0 16,-22 0-16,1 0 0,0 0 0,0 0 15,-21 0-15,-22 0 0,22 0 16,-22 0-16,-20 0 0,-1 0 16,0 0-16,-21 0 0,1 0 0,-1 0 15,0 0-15,-21 21 47,0 1-31,21-22-16,0 0 15</inkml:trace>
  <inkml:trace contextRef="#ctx0" brushRef="#br0" timeOffset="6386.8">17505 1122 0,'0'0'0,"0"-21"0,-21 21 0,21-21 16,0-1-16,-22 22 15,22-21-15,-21 0 0,21 0 16,0 0-16,-21 21 16,0 0-16,0 0 15,0 21-15,21 0 0,-22 21 16,1-20-16,0 20 0,0 0 16,0 1-16,0-1 0,-22 0 0,22 1 15,0 20-15,-21-21 0,20 1 0,1 20 16,0-20-16,0-1 0,0 21 15,0-41-15,21 20 0,-22 0 0,22-21 16,0 1-16,0-1 0,22-21 31,-1 0-31,0-21 0,-21-1 16,21 1-16,0-21 0,0 21 0,1-22 16,20 1-16,-21 0 0,0-1 0,0-20 15,22 21-15,-22-1 0,21-20 16,-21 20-16,22-20 0,-22 21 0,0-22 15,21 43-15,-42-21 0,22 20 0,-22 1 16,21 0-16,-21 42 16,0 0-16,0 1 0,0 20 15,0-21-15,0 21 0,0 1 16,0-1-16,0 0 0,0 1 16,0-1-16,0 0 0,0 1 0,0 20 15,0-20-15,0-1 0,0 0 0,0 1 16,0-1-16,0 0 0,-21-21 15,21 1-15,0-1 0,-22 0 0,22 0 16,-21-21 15,0-21-31,21 0 0,0 0 16,-21 21-16,0-22 0,0 1 0,-1 0 16,1 0-16</inkml:trace>
  <inkml:trace contextRef="#ctx0" brushRef="#br0" timeOffset="6566.69">17039 1566 0,'0'0'0,"21"0"31,0 0-31,1 0 0,-1 0 16,0 0-16,21 0 0,-21 0 0,22 0 16,-1 0-16,0 0 0,1 0 0,-1-21 15,0 21-15,1 0 0,-1 0 16,0-21-16,-20 21 0,20-21 0,-21 0 15,21 21-15,-20-21 0,-1 21 0</inkml:trace>
  <inkml:trace contextRef="#ctx0" brushRef="#br0" timeOffset="6826.55">17949 1143 0,'0'21'16,"-21"0"-1,0 1-15,21-1 0,-21 0 0,21 0 16,0 0-16,-21 22 0,21-22 0,-22 21 16,22-21-16,-21 22 0,21-22 15,0 21-15,0 0 0,-21-20 0,21 20 16,-21-21-16,21 21 0,-21-20 16,21-1-16,0 0 0,0 0 15,0 0-15,0-42 31,0 0-31,0 0 0,0 0 16,21-1-16</inkml:trace>
  <inkml:trace contextRef="#ctx0" brushRef="#br0" timeOffset="7066.41">17907 1334 0,'0'0'0,"0"-64"16,0 43-16,21 21 31,-21 21-31,0 0 0,21 0 15,-21 1-15,0-1 0,21 21 16,1-21-16,-22 22 0,0-22 0,21 21 16,0-21-16,0 22 0,-21-22 15,21 21-15,-21-21 0,21 0 0,-21 1 16,0-1-16,22 0 0,-22 0 0,21-21 16,-21 21-16,21-21 15,0 0 1,-21-21-16,0 0 0,0 0 15,21 0-15,-21-1 0,21 1 0</inkml:trace>
  <inkml:trace contextRef="#ctx0" brushRef="#br0" timeOffset="7321.77">18373 1312 0,'0'-21'0,"0"42"0,21-84 0,-21 42 16,0 0-16,0-1 0,0 44 31,-21-1-31,-1 0 15,22 0-15,-21 0 0,21 0 0,0 1 16,0 20-16,-21-21 0,21 0 0,-21 22 16,21-22-16,0 21 0,0-21 15,-21 0-15,21 22 0,-21-22 0,21 0 16,-22 21-16,22-20 0,-21-1 16,21 0-16,0 0 0,21-42 46,1 21-46,-22-21 16,42 0-16</inkml:trace>
  <inkml:trace contextRef="#ctx0" brushRef="#br0" timeOffset="7582.62">18732 1249 0,'0'0'0,"-21"0"31,0 21-15,0 0 0,21 0-16,0 1 0,0-1 0,0 21 15,0-21-15,0 0 0,0 22 0,-21-22 16,21 0-16,0 21 0,0-20 16,0-1-16,0 21 0,0-21 0,-21 0 15,21 1-15,0-1 0,0 0 16,21-21 15,0-21-31</inkml:trace>
  <inkml:trace contextRef="#ctx0" brushRef="#br0" timeOffset="7938.42">18754 1270 0,'0'0'15,"0"-21"-15,-22 21 0,22-21 0,0 0 16,0-1 0,22 22-16,-1 0 15,0 0-15,0 0 0,0 0 16,0 0-16,22 0 0,-22 0 0,21 0 16,-21 22-16,1-1 0,-1 0 15,0 0-15,0 0 0,-21 0 16,0 1-16,0-1 0,0 0 0,0 21 15,0-21-15,0 1 0,0-1 0,0 0 16,0 0-16,-21 0 0,0 0 0,21 1 16,-21-1-16,-1-21 0,1 21 15,0 0-15,0 0 0,0-21 16,0 21-16,-1-21 16,1 0-1,0 0 1,21-21-1</inkml:trace>
  <inkml:trace contextRef="#ctx0" brushRef="#br0" timeOffset="8462.12">20235 1016 0,'0'0'0,"-21"0"0,0 0 0,21-21 15,0 0 1,21 21-16,0-21 0,22 21 15,-22 0-15,21 0 0,0 0 16,1 0-16,20 0 0,-20 0 0,20 0 16,-21 0-16,22 21 0,-22-21 0,1 0 15,-1 21-15,0-21 0,-21 21 16,1-21-16,-1 0 0,0 21 0,0-21 16,-21 21-1,-21-21 1,0 22-16,0-22 0,-22 0 0,22 0 15,0 0-15,-21 0 16,20 0-16,-20 0 0,0 0 0,21 0 16,-1 0-16</inkml:trace>
  <inkml:trace contextRef="#ctx0" brushRef="#br0" timeOffset="8685.99">20532 1058 0,'0'0'0,"-22"0"31,22 22-31,0-1 16,0 0-16,-21 0 0,21 21 0,-21-20 15,21 20-15,-21 0 0,21-21 16,0 22-16,0-1 0,-21 0 16,21 1-16,-21-22 0,21 21 0,-22 1 15,22-22-15,0 21 0,0 0 16,-21-20-16,21-1 0,0 0 0,-21 0 16,21 0-16,0 0 0,0 1 15,21-22 1,0 0-16,1-22 15,20 1-15,-21 21 0</inkml:trace>
  <inkml:trace contextRef="#ctx0" brushRef="#br0" timeOffset="9186.94">21040 1588 0,'0'-22'0,"0"44"0,21-44 0,-21 1 0,21 0 15,-21 0-15,0 0 16,0 0-16,0-1 0,-21 1 15,0 0-15,-1 21 0,1 0 0,0-21 16,-21 21-16,21 0 0,-1 0 16,-20 0-16,21 0 0,0 21 0,-22 0 15,22 0-15,0 1 0,0-1 16,0 21-16,0-21 0,-1 22 0,1-22 16,21 21-16,0-21 0,0 22 0,0-22 15,0 0-15,0 0 0,0 0 16,0 0-16,21-21 0,1 0 15,-1 0-15,0 0 0,0 0 0,21 0 16,-20 0-16,-1 0 0,21-21 0,-21 21 16,22-21-16,-22 0 0,0 0 15,0 0-15,21-22 0,-20 22 0,-1 0 16,-21 0-16,21-22 0,0 22 0,-21 0 16,0 0-16,0 0 0,0 0 15,0 42 16,0 0-31,0 0 0,0 0 16,-21 0-16,21 1 0,0 20 16,0-21-16,0 0 0,0 0 15,0 1-15,0-1 0,0 0 0,0 0 16,0 0-16,21-21 16,-21 21-16,21-21 15,0 0-15,1 0 0,-1-21 16,0 21-16,0-21 0,-21 0 0,21 0 15,0 0-15,1-1 0</inkml:trace>
  <inkml:trace contextRef="#ctx0" brushRef="#br0" timeOffset="9698.65">21590 1101 0,'0'0'16,"0"-85"-16,0 64 15,0 42 1,-21 0-1,0 0-15,-1 1 0,22 20 0,-21 0 16,0 1-16,21-22 0,-21 21 0,21 0 16,0 1-16,-21-1 0,21 0 15,-21 1-15,21-1 0,0 0 0,0-20 16,0 20-16,0-21 0,0 21 0,0-20 16,0-1-16,0 0 15,0 0-15,0-42 31,0 0-15,0 0-16,21-1 0,0 1 16,-21 0-16,21 0 0,0 0 0,0-22 15,1 22-15,20 0 0,-21-21 0,0 21 16,22-1-16,-22 22 0,21-21 16,-21 21-16,0 0 0,1 0 0,-1 0 15,0 21-15,0-21 0,-21 22 0,0-1 16,0 0-16,0 21 0,0-21 15,0 1-15,0-1 0,-21 0 0,0 21 16,0-21-16,-1 1 0,1-1 16,-21 0-16,21-21 0,-22 21 15,22 0-15,0-21 0,-21 21 0,21-21 16,-1 0-16,1 0 0,0 0 0,0 0 16,0 0-1,21-21 1,0 0-16,21 21 0,-21-21 15,42 0-15,-21 0 0,1-1 16,20 1-16</inkml:trace>
  <inkml:trace contextRef="#ctx0" brushRef="#br0" timeOffset="9994.48">22288 1016 0,'0'0'0,"0"-21"0,22 0 16,-22 0-16,21 21 15,-21 21 1,0 0-16,0 0 16,0 21-16,-21-20 0,21 41 0,-22-21 15,22 1-15,-21-1 0,21 22 0,0-22 16,0 0-16,-21 1 0,21-1 16,-21 0-16,21 1 0,0-1 0,0-21 15,0 21-15,-21-20 0,21 20 0,0-21 16,-21-21-16,21 21 0,0 0 15,21-21 17,0-21-17,0 21-15,0-21 0,0 0 0,1 0 16,-1 0-16</inkml:trace>
  <inkml:trace contextRef="#ctx0" brushRef="#br0" timeOffset="10422.41">22564 1524 0,'0'0'0,"0"21"15,0 0 17,21-21-17,0 0-15,0 0 16,0 0-16,0-21 0,1 21 16,-1-21-16,0 0 0,0 21 0,0-21 15,0 0-15,1-1 0,-1 1 0,0 0 16,-21 0-16,21 0 0,-21 0 15,0-1-15,0 1 0,0 0 0,0 0 16,-42 21-16,21 0 0,-1 0 0,-20 0 16,21 0-16,-21 21 0,-1 0 15,1 0-15,0 1 0,-1 20 16,22-21-16,-21 21 0,21 1 0,-1-1 0,1 0 16,0-20-16,21 20 15,0 0-15,0-21 0,0 22 0,0-22 16,0 0-16,0 0 0,21 0 0,0-21 15,1 0-15,-1 22 0,0-22 16,0 0-16,0 0 0,22 0 0,-22 0 16,0-22-16,21 22 0,-21-21 0,22 21 15,-22-21-15,21 0 0,-21 21 0,1-21 16,20 0-16,-21-1 0,0 22 16,-21-21-16,0 0 0,0 0 15,-21 21 1,0 0-16,0 0 0</inkml:trace>
  <inkml:trace contextRef="#ctx0" brushRef="#br0" timeOffset="11093.66">17674 2032 0,'0'0'0,"0"-21"16,-21 21-16,21-21 16,-21 21-1,21-21-15,0-1 16,0 1 15,21 21-15,0 0-16,0 0 0,0 0 0,1 0 15,20 0-15,0 0 0,22 0 0,-22 0 16,22 0-16,20 0 0,1 21 16,21-21-16,21 0 0,0 0 0,0 0 15,21 22-15,0-22 0,21 0 0,22 21 16,-22-21-16,22 21 0,-1-21 16,-20 21-16,20-21 0,-21 0 0,22 21 15,-22-21-15,-21 0 0,22 0 0,-22 21 16,0-21-16,0 0 0,-21 22 15,0-22-15,0 0 0,-21 0 16,0 0-16,0 0 0,-22 0 0,1 0 16,0 0-16,-22 0 0,1 0 15,-22 0-15,0 0 0,-20 0 0,-1 0 16,0 0-16,0 0 0,-21-22 47,0 1-16,0 0-31,0 0 16</inkml:trace>
  <inkml:trace contextRef="#ctx0" brushRef="#br0" timeOffset="17001.72">2688 2879 0,'0'-21'16,"0"-1"0,0 1-1,0 0-15,0 0 16,0 0-1,-21 21 17,0 0-17,0 0-15,-1 0 16,1 0-16,0 0 16,21 21-16,-21-21 0,0 21 0,21 0 15,-21 0-15,-1 1 0,22-1 0,0 0 16,-21 0-16,21 0 0,-21 0 15,21 1-15,-21 20 0,21-21 0,-21 0 16,21 0-16,0 22 0,0-22 16,0 0-16,0 21 0,0-20 0,0-1 15,0 0-15,0 0 0,21 0 0,0 0 16,0 1-16,0-22 16,1 21-16,-1-21 0,0 21 0,0-21 15,0 21-15,0-21 0,1 0 0,-1 0 16,0 0-16,0 0 0,21 0 15,-20 0-15,-1 0 0,0-21 0,0 21 16,0-21-16,0 21 0,1-21 0,-1-1 16,0 22-16,0-21 0,0 0 15,0 0-15,-21 0 0,0 0 0,22-1 16,-22-20-16,21 21 0,-21 0 0,0 0 16,0-22-16,0 22 0,0 0 15,0-21-15,0 20 0,0-20 0,0 21 16,0-21-16,0 20 0,0 1 15,-21 0-15,21 0 0,0-21 16,-22 20-16,1 22 0,0-21 0,0 0 16,0 21-16,0-21 0,-1 21 15,1 0-15,0 0 0,0 0 16,0 0-16,-22 0 0,22 0 0,0 21 16,0-21-16,0 21 0,0 0 15,-1-21-15,-20 22 0,21-1 0,0 0 16,0 0-16,-1 21 0,1-20 0,0-1 15,0 0-15,21 21 0,0-21 16,-21 1-16,21-1 0,0 21 16,0-21-16,0 0 0,0 1 0,0 20 15,0-21-15,0 0 0,21 0 16,0 1-16,0-1 0,0 0 0,1 0 16,-1 0-16,0-21 0,0 21 15,0-21-15,22 0 0,-22 22 0,0-22 16,21 0-16,-21 0 0,1 0 0,-1 0 15,0 0-15,21 0 0,-21 0 16,1 0-16,-1-22 0,0 1 0,0 21 16,0-21-16,-21 0 0,21 0 15,1 0-15,-1-1 0,-21 1 0,0 0 16,21 0-16,-21 0 0,21-22 16,-21 22-16,0 0 0,0-21 0,0 21 15,0-22-15,0 1 0,0 21 16,0-22-16,-21 22 0,0-21 0,21 21 15,-21 0-15,-1-1 0,1 1 0,0 0 16,0 21-16,0-21 0,0 0 16,-1 21-16,1 0 0,-21 0 0,21 0 15,0 0-15,-22 0 0,22 0 0,-21 21 16,21 0-16,-1 0 0,1 22 16,-21-22-16,21 0 0,0 21 15,-1-21-15,22 22 0,-21-1 0,0 0 16,21-20-16,-21 20 0,21 0 0,0-21 15,0 22-15,0-1 0,0-21 16,0 0-16,0 22 0,0-22 16,0 0-16,0 0 0,21 0 0,-21 1 15,21-22-15,0 21 0,1-21 16,-1 0-16</inkml:trace>
  <inkml:trace contextRef="#ctx0" brushRef="#br0" timeOffset="27213.46">2730 2709 0,'0'-21'78,"-21"21"-47,21-21-31,-21 21 0,0 0 16,0 0-1,0 0-15,-1 0 0,1 0 16,0 0-16,0 21 15,0-21-15,0 21 0,-1-21 0,22 22 16,-21-22-16,0 21 0,0-21 16,21 21-16,-21 0 0,21 0 0,-21 0 15,21 1-15,-22-1 0,22 0 0,0 0 16,0 0-16,-21 0 0,21 1 16,0-1-16,-21 21 0,21-21 0,0 0 15,0 1-15,0-1 0,0 0 16,0 0-16,0 0 0,0 0 15,0 1-15,0-1 0,0 0 0,0 0 16,21 0-16,0 0 0,-21 1 16,22-22-16,-1 21 0,-21 0 0,21 0 15,0 0-15,0 0 16,0 1-16,1-22 0,-22 21 0,21-21 16,0 0-16,0 21 0,0-21 0,0 0 15,1 0-15,-1 0 0,0 0 16,0 0-16,0 0 0,0 0 15,1-21-15,-1 21 0,0-21 0,0 21 0,0-22 16,0 1-16,1 0 16,-1 0-16,0 0 0,-21 0 0,21-1 15,0 1-15,-21 0 0,0-21 0,0 21 16,21-1-16,-21-20 0,0 21 16,22 0-16,-22-22 0,0 22 0,0 0 15,0-21-15,0 21 0,0-1 16,0 1-16,0-21 0,0 21 0,0 0 15,-22-1-15,1 1 0,0 0 0,21 0 16,-21 0-16,0 0 0,0 21 16,21-22-16,-22 22 0,1 0 0,0 0 15,0-21-15,-21 21 0,20 0 16,1 0-16,0 0 0,0 0 16,-21 0-16,20 0 0,1 0 0,0 21 15,0-21-15,0 22 0,0-1 16,-1-21-16,1 21 0,0 0 0,21 0 15,-21 0-15,21 1 0,-21-1 16,0 0-16,21 21 0,0-21 0,0 1 16,0-1-16,0 0 0,0 0 0,-22 21 15,22-20-15,0-1 0,0 21 16,0-21-16,0 0 0,0 22 0,22-22 16,-22 0-16,21 0 0,0 0 15,-21 1-15,21-1 0,0 0 0,-21 0 16,21 0-16,1-21 0,-1 21 15,0-21-15,0 0 0,0 0 16,0 0-16,1 0 0,-1 0 0,0 0 16,21 0-16,-21 0 0,1 0 0,-1 0 15,21-21-15,-21 21 0,0-21 16,1 0-16,20 0 0,-21 0 0,0-1 16,0 1-16,1 0 0,-22 0 0,21 0 15,0 0-15,-21-22 0,21 22 16,-21 0-16,0-21 0,0 20 15,0-20-15,0 21 0,0-21 0,0 20 16,0-20-16,0 21 0,0 0 0,0-22 16,0 22-16,0 0 0,-21 0 15,21 0-15,-21 0 0,0-1 16,-1 22-16,1-21 0,0 21 0,0 0 16,0-21-16,0 21 0,-1-21 0,1 21 15,0 0-15,0 0 0,0 0 16,0 0-16,-22 0 0,22 21 0,0 0 15,0-21-15,-22 21 0,22 1 16,0-1-16,0 0 0,0 0 0,0 0 16,-1 0-16,1 1 0,0 20 15,0-21-15,0 0 0,21 0 16,0 22-16,0-22 0,-21 0 0,21 21 16,0-20-16,0-1 0,0 21 15,0-21-15,0 0 0,0 22 0,21-22 16,-21 0-16,21 21 0,0-20 0,-21-1 15,21 0-15,0 21 0,-21-21 16,22 1-16,-1-1 0,0-21 0,0 21 16,0-21-16,22 21 0,-22-21 15,0 0-15,0 0 0,0 0 16,0 0-16,1 0 0,-1-21 0,21 21 16,-21-21-16,0 0 0,1-1 15,-1 1-15,0 0 0,0 0 16,0 0-16,0 0 0,-21-22 0,22 22 15,-22-21-15,21-1 0,-21 22 0,0-21 16,0 0-16,0-1 0,0 1 16,0 0-16,0 20 0,0-20 0,0 0 15,0 21-15,-21-22 0,21 22 16,-22 0-16,1 0 0,0 0 0,0-1 16,0 1-16,0 0 0,-1 21 0,1 0 15,-21 0-15,21 0 0,0 0 16,-1 0-16,-20 0 0,21 0 0,-21 21 15,20-21-15,1 21 0,-21 1 16,21 20-16,0-21 0,-22 21 16,22-20-16,0 20 0,0-21 0,21 21 15,0-20-15,-21 20 0,21 0 16,-22-21-16,22 22 0,0-22 0,0 0 16,0 21-16,0-20 0,0-1 15,0 0-15,0 0 0,0 0 0,22 0 16,-22 1-16,21-1 0,-21 0 15,21-21-15,-21 21 0,21-21 16,-21 21-16,21-21 16</inkml:trace>
  <inkml:trace contextRef="#ctx0" brushRef="#br0" timeOffset="30782.47">4064 2731 0,'0'-22'15,"21"22"1,-21-21-1,0 0 1,21 21-16,-21-21 0,0 0 16,0 0-1,0-1 1,0 44 15,0-1-31,0 0 0,0 0 16,0 0-16,0 22 0,0-22 0,0 21 15,0-21-15,0 22 0,0-22 16,0 21-16,0 0 0,0 1 0,-21-1 16,21 0-16,0 1 0,0-1 15,0 0-15,-21 1 0,21-1 16,0 0-16,0 1 0,0-1 0,0-21 16,0 0-16,0 22 0,0-22 0,0 0 15,0 0-15,0 0 0,0 1 16,0-44 46,-21 22-62,21-21 0,0 0 16,0 0-16,-21 0 16,21 0-16,0-1 0,0 1 15,0 0-15,0 0 0</inkml:trace>
  <inkml:trace contextRef="#ctx0" brushRef="#br0" timeOffset="31458.25">3768 3112 0,'0'0'0,"-22"0"0,1 0 16,0 0-16,0 0 15,0 0-15,0 0 16,42 0 15,21 0-31,-21 0 0,43 0 0,-22 0 16,22 0-16,-22 0 0,21 0 0,1-22 15,-1 1-15,-20 21 0,20 0 16,1-21-16,-1 21 0,1 0 0,-1 0 16,-20-21-16,20 21 0,-42 0 15,22 0-15,-22 0 0,0 0 0,-42 0 32,-22 0-32,22 0 15,-21 0-15,0 0 0,-1 0 0,1 0 16,0 0-16,-22 0 0,22 21 15,-1-21-15,1 0 0,0 0 0,-22 21 16,22-21-16,21 0 0,-22 0 0,1 21 16,21-21-16,-21 0 0,20 0 15,1 0-15,21 22 0,21-22 32,22 0-17,-22 0-15,0 0 0,21 0 16,-20 0-16,20 0 0,-21-22 0,21 22 15,-20 0-15,-1 0 0,21 0 0,-21 0 16,0 0-16,-21-21 0,-21 21 47,0 0-47,0 0 0,0 0 16,0 0-16,-1 0 0,1 0 0,0 0 15,0 0-15,0 0 16,0 0-1,-1 0 17</inkml:trace>
  <inkml:trace contextRef="#ctx0" brushRef="#br0" timeOffset="33726.05">5673 2900 0,'0'0'0,"-22"0"16,1 0 0,42-21 46,-21 0-62,22 21 0,-1-22 16,-21 1-16,21 0 0,0 0 15,-21 0-15,21 0 0,-21-1 0,21 1 16,1-21-16,-22 21 0,0 0 0,0-1 16,21 1-16,-21 0 0,0 0 15,0 0-15,0 42 32,0 0-32,0 0 15,0 0-15,-21 22 0,21-22 0,-22 21 16,22 1-16,0-1 0,0 0 0,0-21 15,-21 22-15,21-1 0,0 0 16,-21 1-16,21-22 0,0 21 0,0 1 16,0-22-16,0 21 0,0-21 0,0 22 15,-21-22-15,21 0 0,0 21 16,0-21-16,0 1 0,0-1 16,0 0-16,0 0 0,0 0 15,-21-21-15,0 0 31,-1 0-31,1 0 16,21 21-16,-21-21 0,0 0 0,0 0 16,-22 0-16,22 0 0,-21 0 0,21 0 15,-22 0-15,22 0 0,0 0 16,-21 0-16,21 0 0,-1 0 0,1 0 16,0 0-16,0 0 0,42 0 31,21 0-16,1 0-15,-22 0 0,42 0 0,-20 0 16,20 0-16,-20 0 0,20 0 16,1 0-16,-1 0 0,1 0 15,-1 0-15,-21 0 0,1 0 0,-1 0 16,0 0-16,-20 0 0,-1 0 0,0 0 16,0 0-1,0 0 32,0-21-31,1 0-16,-1 0 0,0 21 0,0-21 15</inkml:trace>
  <inkml:trace contextRef="#ctx0" brushRef="#br0" timeOffset="34233.76">7493 3006 0,'0'0'0,"-21"0"0,0 0 15,-1 0-15,1 0 32,42 0-17,1 0-15,-1 0 16,0 0-16,21 0 0,1 0 0,-1 0 15,0 0-15,1 0 0,-1 0 0,0 0 16,1 0-16,-1 0 0,0 0 16,1 0-16,-1 0 0,-21 0 15,21 0-15,-20 0 0,-1 0 0,0 0 16,0 0-16,-42 0 47,0 0-32,0 0 1,-1 0-16,1 0 0,21 21 16,-21-21-16,0 0 0,0 0 0,0 0 15</inkml:trace>
  <inkml:trace contextRef="#ctx0" brushRef="#br0" timeOffset="34630.53">7429 3196 0,'-21'0'0,"42"0"0,-63 21 0,42 1 16,-21-22-16,0 0 16,42 0 30,0 0-46,0 0 0,0 0 16,1 0-16,-1 0 0,21 0 0,-21 0 16,22 0-16,-1 0 0,0 0 0,1 0 15,-1 0-15,0 0 0,1 0 16,-1 0-16,0 0 0,-21 0 0,22 0 16,-22 0-16,0 0 0,0 0 0,0 0 15,1 0-15,-1 0 16,-21-22 46,0 1-30</inkml:trace>
  <inkml:trace contextRef="#ctx0" brushRef="#br0" timeOffset="36178.51">9165 2858 0,'0'0'0,"21"0"79,-21-22-64,0 1-15,21 21 0,1-21 16,-22 0-16,21 0 0,0 0 0,-21-1 15,21 1-15,-21 0 0,21 0 0,0 0 16,-21 0-16,0-1 0,0-20 0,22 21 16,-22 0-16,0 0 15,0-1-15,21 22 0,-21-21 0,0 0 16,0 42 15,0 0-31,0 1 16,0-1-16,0 21 0,0-21 0,0 22 15,0-22-15,0 21 0,0 0 16,0 1-16,0-1 0,0 0 0,0-20 16,0 20-16,0 0 0,0 1 0,0-22 15,-21 21-15,21-21 0,0 22 0,0-22 16,0 21-16,0-21 0,0 0 16,-22 1-16,22 20 0,0-21 15,0 0-15,0 0 0,0 1 16,0-1-16,0 0 31,-21-21-31,0 0 16,0 0-16,0 0 0,0 0 15,-1 0-15,-20 0 0,21 0 0,-21 0 16,20 0-16,-20 0 0,0 0 16,21 0-16,-22 0 0,22 0 0,0 0 15,0 21-15,0-21 0,42 0 47,21 0-47,0 0 0,1 0 0,-1 0 16,0 0-16,1 0 0,20 0 0,-20 0 15,20 0-15,-21 0 0,1 0 0,20 0 16,-20 0-16,-1 0 0,0-21 16,1 21-16,-22 0 0,0 0 0,0 0 15,0 0-15,-42 0 47,0 0-31,0 0-1,0 0-15,-1 21 16,1-21 0,0 0-1,0 0-15,0 0 16,0 0-16,-1 0 0,1 0 15</inkml:trace>
  <inkml:trace contextRef="#ctx0" brushRef="#br0" timeOffset="38098.53">2328 4593 0,'0'21'16,"0"1"-1,0-1 1,21-21 0,1 0 15,-1 0-16,0-21 1,0-1-16,0 1 0,-21 0 16,21 0-16,1 21 0,-22-21 0,21 0 15,-21-1-15,0-20 0,21 21 16,-21 0-16,21 0 0,-21-1 16,0 1-16,0 42 31,-21 1-16,21-1-15,-21 0 0,21 0 0,0 21 16,0-20-16,0 20 0,0-21 0,0 21 16,-21 1-16,21-1 0,-22 0 15,22 1-15,0-1 0,0 0 0,0 1 16,0-1-16,-21 0 0,21 1 16,0-22-16,-21 21 0,21-21 15,0 1-15,0-1 0,0 0 0,0 0 16,0 0-1,-21-21-15,0 0 16,0 0-16,-1 0 0,-20 0 16,21 0-16,0 0 15,0 0-15,-1 0 0,-20 0 0,21 0 16,0 0-16,0 0 0,-1 0 16,1 0-16,0 0 0,0 0 15,42 0 1,21 0-1,-20 0-15,20 0 0,21 0 16,1 0-16,-1 0 0,1 0 0,-1-21 16,1 21-16,-1 0 0,1 0 15,-1 0-15,-20 0 0,20 0 0,-42 0 16,22 0-16,-22 0 0,0 0 16,0 0 46,0-21-62,1 0 0,-1 21 16,0-21-16,0-1 0,21 1 0</inkml:trace>
  <inkml:trace contextRef="#ctx0" brushRef="#br0" timeOffset="38478.23">4127 4530 0,'0'-21'0,"0"42"0,0-64 16,0 22-16,0 0 0,0 0 15,0 0-15,-21 21 16,0 0-16,21 21 0,0 0 15,0 21-15,-21-20 16,21 20-16,0-21 0,-21 21 0,21 1 16,0-1-16,0 0 0,0 1 0,-21 20 15,21-20-15,-22-1 0,1 0 16,21 1-16,0-22 0,0 21 0,-21-21 16,21 0-16,-21 1 0,21-1 0,0 0 15,0 0-15,0-42 31,21 0-15,-21 0-16,21-1 16,-21 1-16,0 0 15,0 0-15</inkml:trace>
  <inkml:trace contextRef="#ctx0" brushRef="#br0" timeOffset="38742.08">3768 4932 0,'-22'0'16,"44"0"-16,-65 0 0,22 0 0,0 0 0,42 0 47,0 0-47,0 0 0,22 0 0,20 0 15,-20 0-15,-1 0 0,0-21 0,22 21 16,-22-21-16,0 21 0,1 0 16,-22-22-16,21 22 0,1 0 0,-22-21 15,0 21-15,0 0 0,0 0 16,-21-21 15</inkml:trace>
  <inkml:trace contextRef="#ctx0" brushRef="#br0" timeOffset="39458.18">5821 4487 0,'0'0'15,"0"-21"-15,0 0 0,0 0 16,0 0-1,-21 21 1,-1 0-16,1 0 0,21 21 16,-21 0-16,0 0 15,21 0-15,-21 1 0,0-1 0,-1 21 16,22-21-16,-21 22 0,0-1 0,21 0 16,0 1-16,-21-1 0,21 0 15,-21 1-15,21-22 0,0 21 0,0 0 16,42 64-1,-21-85-15,0-21 0,22 22 16,-22-22-16,21 0 0,1 0 0,-1 0 16,0 0-16,1 0 0,-1 0 0,0 0 15,1-22-15,-22 1 0,21 0 0,0 0 16,1 0-16,-22 0 16,0-22-16,21 22 0,-42-21 0,22 21 15,-22-22-15,0 1 0,0 0 0,0-1 16,0 1-16,0 0 0,0-1 0,-22 1 15,1 0-15,0-1 0,0 22 16,-21-21-16,20 21 0,-20-1 16,21 1-16,-21 21 0,20 0 0,-20 0 0,0 0 15,21 0-15,-22 0 0,1 21 16,21 1-16,-22-1 0,22 0 0,0 0 16,0 21-16,-21-20 0,20-1 15,22 0-15,-21 21 0,0-21 16,21 1-16,-21-1 0,21 0 0,0 0 15,0 0-15,0 0 0,0 1 0,21-22 16,0 21-16,0-21 0,1 0 16</inkml:trace>
  <inkml:trace contextRef="#ctx0" brushRef="#br0" timeOffset="39946.9">7556 4445 0,'0'21'16,"0"0"-1,22 1 16,-1-22-31,0 0 0,0 0 0,21 0 16,-20 0-16,20 0 0,0 0 0,1 0 16,-22 0-16,21 0 0,-21 0 15,0-22-15,1 22 0,-1 0 0,0 0 16,0 0-16,-42 0 47,0 0-47,0 0 0,-1 0 15,1 0-15,0 0 0,0 0 16,0 0-16</inkml:trace>
  <inkml:trace contextRef="#ctx0" brushRef="#br0" timeOffset="40158.78">7662 4657 0,'0'21'0,"0"-42"0,-21 42 0,0-21 15,21 21-15,0 0 0,21-21 31,0 0-31,0 0 16,1 0-16,-1 0 0,21 0 0,-21 0 16,22 0-16,-22 0 0,0 0 15,21 0-15,-21 0 0,1 0 0,-1 0 16,0 0-16,-21-21 16,21 21-16,0-21 0,0 0 15</inkml:trace>
  <inkml:trace contextRef="#ctx0" brushRef="#br0" timeOffset="41086.28">9313 4593 0,'0'-21'31,"0"0"-15,0 0-16,21 21 16,-21-21-16,22-1 0,-22 1 15,0 0-15,0 0 0,21 0 0,-21 0 16,0-1-16,21 1 0,-21 0 0,0 0 15,0 0-15,0 0 16,0-1 0,0 44 15,0-1-31,0 0 0,0 0 0,0 0 16,0 0-16,0 22 0,0-22 0,0 21 15,-21-21-15,21 22 0,0-22 0,0 21 16,0 1-16,-21-1 0,21-21 15,0 21-15,-22 1 0,22-22 0,0 21 16,0-21-16,0 22 0,0-22 0,0 0 16,0 0-16,0 0 0,0 1 0,0-1 15,0 0-15,0 0 16,0 0-16,0 0 31,-21-21-15,0 0-16,0 0 0,0 0 15,0 0-15,-1 0 0,1 0 0,0 0 16,-21 0-16,21 0 0,-22 0 0,22 0 16,-21 0-16,21 0 0,-1 0 0,1 0 15,0 0-15,0 0 0,42 0 32,0 0-32,22 0 15,-22 0-15,21 0 0,0 0 0,22 0 16,-22-21-16,1 21 15,-1 0-15,0 0 0,1 0 0,-1 0 16,0 0-16,1 0 0,-1 0 0,-21 0 16,0 0-16,22 0 0,-22 0 0,0 0 15,-42 0 63,0 0-62,-1 0-16,1 0 16,0 21-16</inkml:trace>
  <inkml:trace contextRef="#ctx0" brushRef="#br0" timeOffset="42394.11">2244 6329 0,'21'0'16,"0"0"-16,-21-21 16,21 0-16,0 21 0,-21-22 15,21 1-15,1 0 0,-22 0 0,0 0 16,21 0-16,-21-1 0,21 1 15,-21 0-15,0 0 0,0 0 16,0 0-16,0 42 31,0 0-15,0 0-16,0 0 0,0 0 16,0 22-16,0-22 0,0 0 15,-21 21-15,21 1 0,0-1 0,-21-21 16,21 22-16,0-1 0,0 0 15,0 1-15,0-1 0,0 0 0,-22-21 16,22 22-16,0-22 0,0 21 16,0-21-16,0 1 0,-21-1 15,21 0 1,-21-21-16,0 0 0,0 0 16,0 0-16,-22 0 15,22 0-15,0 0 0,0 0 0,-22 0 16,22 0-16,0 0 0,0 0 15,0 0-15,0 0 0,-1 0 0,1 0 16,42 0 15,1 0-31,20 0 0,0 0 16,-21 0-16,22 0 0,-1 0 16,22 0-16,-22 0 0,0 0 0,1 0 15,-1 0-15,0 0 0,-21 0 16,22 0-16,-22-21 0,21 21 0,-21 0 15,1 0-15,-1 0 16,0-21 47,0-1-63,0 22 0,0-21 0</inkml:trace>
  <inkml:trace contextRef="#ctx0" brushRef="#br0" timeOffset="42834.85">4000 6075 0,'0'0'0,"0"-21"15,0 0-15,-21 21 16,0 0 0,21 21-1,0 0-15,-21 0 0,21 0 0,0 0 16,-21 1-16,21 20 0,0-21 0,0 21 15,0-20-15,0 20 0,0 0 16,-21 1-16,21-1 0,0 0 0,-22 1 16,22-1-16,0-21 0,0 21 0,0-20 15,0-1-15,0 0 0,0 0 0,0 0 16,0 0 0,0-42 30,0 0-46,0 0 16,-21 0-16,21 0 0,-21 21 16</inkml:trace>
  <inkml:trace contextRef="#ctx0" brushRef="#br0" timeOffset="43102.25">3577 6519 0,'0'0'0,"-21"0"0,0 0 16,42 0-1,21 0 1,-21 0-16,22 0 0,-1 0 0,0 0 16,1 0-16,-1-21 0,0 21 15,1 0-15,-1 0 0,0-21 0,1 21 16,-22 0-16,21 0 0,-21 0 0,1 0 16,-1 0-16,-21-21 0</inkml:trace>
  <inkml:trace contextRef="#ctx0" brushRef="#br0" timeOffset="44058.08">5969 6308 0,'0'0'0,"0"-21"31,0-1-31,0 1 15,0 0-15,0 0 16,21 21-16,-21-21 0,21 0 0,0-1 16,-21 1-16,22 0 0,-1 0 0,-21 0 15,21 0-15,0-1 16,-21 1-16,0 0 0,0 0 16,0 0-1,0 42 1,0 0-1,0 0-15,0 0 0,0 1 0,0-1 16,0 21-16,0-21 0,0 22 16,0-22-16,0 21 0,0 0 15,-21 1-15,21-22 0,0 21 0,0 1 16,0-1-16,0 0 0,-21 1 0,21-1 16,0-21-16,0 21 0,0-20 0,0 20 15,0-21-15,0 0 0,0 0 16,0 1-16,0-1 0,0 0 15,-21-21-15,21 21 16,-22-21-16,1 0 16,0 0-16,0 0 0,0 0 15,0 0-15,-1-21 0,1 21 0,-21 0 16,21 0-16,0-21 0,-1 21 0,1 0 16,-21 0-16,21 0 0,0 0 0,-1 0 15,1 0-15,0 0 16,0 0-16,0 0 0,0 0 0,-1 0 15,44 0 17,20 0-32,-21 0 15,0 0-15,22 0 0,-1 0 0,0 0 16,1 0-16,-1 0 0,21 0 0,-20 0 16,20 0-16,-20 0 0,-1 0 0,21 0 15,-20 0-15,-1 0 0,0 0 16,1 0-16,-1 0 0,0 0 15,-20 0-15,-1 0 0,0 0 0,0 0 16,0 0-16,0 0 0,-21-21 63,0-1-32,0 1-16,22 0-15</inkml:trace>
  <inkml:trace contextRef="#ctx0" brushRef="#br0" timeOffset="44646.68">7874 6181 0,'0'0'0,"-21"0"0,0 21 0,-1-21 16,1 0-16,0 0 15,0 0-15,21 21 16,42-21 15,-21 0-31,1 0 0,20 0 0,-21 0 16,21 0-16,-20 0 0,20 0 16,-21 0-16,21 0 0,-20 0 0,-1 0 15,0 0-15,0 0 0,0 0 0,0 0 16,1 0-16,-44 0 62,1 0-46,21 21-16,-21-21 0,0 0 16,0 0-16,21 21 15</inkml:trace>
  <inkml:trace contextRef="#ctx0" brushRef="#br0" timeOffset="44894.77">7810 6414 0,'0'0'0,"-21"0"0,21 21 15,-21-21-15,21 21 32,21-21-32,0 0 15,1 0-15,20 0 0,-21 0 16,0 0-16,0 0 0,22 0 0,-22 0 15,0 0-15,0 0 0,0 0 16,1 0-16,-1 0 0,0 0 0,0 0 16,0 0-16,-21-21 47,21 21-32</inkml:trace>
  <inkml:trace contextRef="#ctx0" brushRef="#br0" timeOffset="46223.7">9334 6160 0,'0'-22'62,"22"1"-46,-22 0-16,21 21 0,-21-21 15,21 0-15,0 0 0,0-1 16,-21 1-16,0 0 0,21 0 16,-21 0-16,0 0 15,0-1-15,0 44 63,0-1-63,0 0 0,0 0 0,0 0 15,0 0-15,0 1 0,0-1 0,0 0 16,0 21-16,0-21 0,0 1 0,0 20 16,0-21-16,0 0 0,0 22 0,0-22 15,0 0-15,0 21 0,0-21 16,0 1-16,0 20 0,0-21 0,0 0 15,0 0-15,0 1 0,0-1 0,0 0 16,0 0-16,0 0 0,0 0 0,0 1 16,0-1-16,0 0 15,0 0 1,-21-21 0,0 0-1,0 0 1,0 0-16,0 0 15,-1 0-15,1 0 16,0 0-16,0 0 0,0 0 16,0 0-16,-1 21 0,1-21 0,0 0 15,0 0-15,0 0 0,0 0 0,-1 0 16,1 0-16,64 0 47,-22 0-32,21 0-15,-21 0 0,22 0 0,-1 0 16,0 0-16,1 0 0,20 0 0,-21 0 16,1 0-16,-1 0 0,0 0 0,1 0 15,-1 0-15,0 0 0,-20 0 16,20 0-16,-21 0 0,0 0 0,0 0 16,-42 0 46,0 0 16,0 0-62,0 0 31</inkml:trace>
  <inkml:trace contextRef="#ctx0" brushRef="#br0" timeOffset="49387.11">2286 7811 0,'21'-22'16,"-21"1"-1,0 0 17,-21 21-32,0 0 0,0 0 15,-1 0-15,1 0 16,21 21-16,-21-21 15,21 21-15,-21 1 0,0-1 0,21 21 16,0-21-16,0 22 16,0-1-16,-21-21 0,21 21 0,0 1 15,0-1-15,0 0 0,0-20 0,0 20 16,0 0-16,0-21 0,0 22 16,0-22-16,0 0 0,21 0 0,-21 0 15,21 1-15,0-22 0,0 21 16,0-21-16,1 0 0,-1 0 0,0 0 15,0 0-15,0 0 0,0 0 0,1 0 16,-1 0-16,21 0 0,-21-21 16,0 21-16,1-22 0,20 1 15,-21 21-15,0-21 0,0 0 0,1 0 16,20 0-16,-21-1 0,-21 1 0,21 0 16,0-21-16,1 21 0,-22-22 15,0 22-15,0-21 0,0-1 0,0 1 16,0 21-16,0-21 0,0-1 15,0 22-15,-22-21 0,1 21 0,0-22 16,0 22-16,0-21 0,0 21 0,-22-1 16,22 1-16,0 21 0,-21-21 15,20 21-15,1 0 0,-21 0 0,21 0 16,-22 0-16,22 0 0,-21 21 16,0 22-16,20-22 15,1 0-15,0 21 0,0 1 0,21-22 16,0 21-16,0 0 0,0 1 15,0-1-15,0 0 0,0 1 0,0-22 16,0 21-16,21-21 0,0 22 0,-21-22 16,21 0-16,1 0 0,-22 0 15,21 1-15,0-22 0,0 21 0,0-21 16,0 0-16,1 0 0,-1 0 16,0 0-16</inkml:trace>
  <inkml:trace contextRef="#ctx0" brushRef="#br0" timeOffset="50023.11">4254 7684 0,'0'0'16,"0"-22"-16,0 1 0,0 0 15,0 0 1,0 42 15,0 0-31,0 22 16,0-22-16,0 0 0,-21 21 16,21-21-16,0 22 0,0-1 0,0 0 15,0 1-15,0-1 0,0 0 0,0 1 16,-21-1-16,21-21 0,0 22 15,0-1-15,0-21 0,0 0 16,0 0-16,0 1 0,0-1 0,0 0 16,-21-42 31,21 0-47,-21-1 0,21 1 15</inkml:trace>
  <inkml:trace contextRef="#ctx0" brushRef="#br0" timeOffset="50326.95">3958 8043 0,'0'0'0,"21"0"31,22 0-16,-22 0-15,0 0 0,0 0 0,21 0 16,1-21-16,-22 21 0,21 0 0,1 0 16,-1-21-16,0 21 0,1 0 0,-1-21 15,-21 21-15,0 0 0,22 0 16,-22 0-16,0 0 16,0-21 46,0 21-62</inkml:trace>
  <inkml:trace contextRef="#ctx0" brushRef="#br0" timeOffset="51122.35">6181 7726 0,'0'0'0,"0"-21"15,0 0-15,-22 21 32,1 0-32,0 0 15,0 0-15,0 0 0,0 21 16,-1 0-16,1-21 0,0 21 16,0 21-16,0-20 0,0-1 15,-1 21-15,1-21 0,0 22 0,21-1 16,0 0-16,0 1 0,0-22 0,0 21 15,0 0-15,0 1 0,0-22 16,0 21-16,0-21 0,21 1 0,0-1 16,1 0-16,-1 0 0,0 0 0,0-21 15,0 0-15,0 21 0,1-21 16,-1 0-16,0 0 0,0 0 0,21 0 0,-20 0 16,-1-21-16,0 0 0,21 0 15,-21 21-15,1-21 0,20 0 0,-21-1 16,0-20-16,0 21 0,1 0 0,-1-22 15,0 22-15,-21-21 0,0 21 16,21-22-16,-21 1 0,0 0 16,0-1-16,0 22 0,0-21 0,-21 0 15,0 20-15,21-20 0,-21 21 0,-1 0 16,-20 0-16,21-1 0,0 22 0,-22 0 16,22 0-16,-21 0 0,0 0 15,20 0-15,-20 22 0,0-22 0,-1 21 16,22 0-16,-21 21 0,21-21 0,0 1 15,-1-1-15,1 21 0,0-21 16,21 22-16,0-22 0,0 0 16,0 0-16,0 0 0,0 22 0,21-43 15,0 21-15,1 0 0,-1 0 0,0-21 16,0 0-16,0 0 0</inkml:trace>
  <inkml:trace contextRef="#ctx0" brushRef="#br0" timeOffset="51654.2">8064 7853 0,'0'0'0,"-21"0"0,0 0 16,42 0 15,0 0-31,1 0 16,-1 0-16,0 0 0,0 0 0,0 0 15,0 0-15,22 0 0,-22 0 0,0 0 16,0 0-16,0 0 0,1 0 0,-1 0 16,0 0 15,-21 21-31,-21-21 16,0 0-16,-1 0 15,1 21-15</inkml:trace>
  <inkml:trace contextRef="#ctx0" brushRef="#br0" timeOffset="51830.1">8086 8022 0,'-43'43'15,"22"-43"-15,42 0 47,0 0-47,1 0 0,-1 0 0,0 0 16,0 0-16,0 0 0,22 0 0,-22 0 15,0 0-15,0-22 0,0 22 0,0-21 16,1 21-16,-1-21 0,21 21 0</inkml:trace>
  <inkml:trace contextRef="#ctx0" brushRef="#br0" timeOffset="52582.46">9356 7684 0,'0'0'0,"0"-22"16,0 1-16,-22 21 15,1 0-15,0 0 16,0 0-16,0 0 15,0 0-15,-1 21 0,1-21 16,0 22-16,21-1 0,-21 0 0,0 0 16,0 0-16,-1 22 0,22-22 15,-21 0-15,0 21 0,0 1 0,21-22 16,0 21-16,0 0 0,-21-20 16,21 20-16,0-21 0,0 21 0,0-20 15,0 20-15,0-21 0,0 0 0,21 0 16,0 1-16,-21-1 0,21 0 0,0-21 15,1 21-15,20-21 0,-21 0 0,0 0 16,22 0-16,-22 0 0,21 0 0,-21 0 16,22 0-16,-1 0 0,-21 0 15,21 0-15,-20-21 0,20 21 0,0-21 16,-21 0-16,1-1 0,20 22 0,-21-21 16,0 0-16,0 0 0,1-21 15,-22 20-15,0 1 0,21-21 0,-21 21 16,0-22-16,0 22 0,0-21 15,0 0-15,0 20 0,-21-20 0,21 0 16,-22 21-16,1-22 0,-21 22 0,21 0 16,0-21-16,-1 20 0,1 1 0,-21 0 15,21 21-15,-22-21 0,22 21 0,0-21 16,-21 21-16,21 0 0,-22 0 16,22 0-16,-21 21 0,-1 0 0,22-21 15,-21 21-15,21 0 0,-22 1 16,22 20-16,-21-21 0,21 21 0,0-20 0,-1 20 15,1 0-15,0 1 0,0-22 16,21 21-16,-21 0 0,21 1 16,0-22-16,0 21 0,0 1 0,21-22 15,0 0-15,0 21 0,22-21 0,-22 1 16,21-1-16,-21-21 0,22 21 0,-1-21 16,0 0-16,-21 0 0,22 0 0,-1 0 15,0 0-15,1 0 0,-1 0 16,-21 0-16,22 0 0,-1-21 0,-21 0 15,0 21-15,0-22 0,1 1 16,-1 0-16,-21 0 0,0 0 0,21 0 0</inkml:trace>
  <inkml:trace contextRef="#ctx0" brushRef="#br0" timeOffset="56066.78">783 1990 0,'0'-21'0,"0"-1"16,0 1 0,-21 21-1,0 0 17,21 21-32,0 1 15,0-1-15,0 0 0,-21 21 16,21-21-16,0 1 0,0 20 15,0-21-15,-22 0 0,22 22 0,0-22 16,0 0-16,-21 21 0,21-21 16,-21 1-16,21-1 0,0 21 0,0-21 15,-21 0-15,21 1 16,0-44 15,21 1-15,-21 0-16,0 0 15,0 0-15,21 21 0,-21-43 0</inkml:trace>
  <inkml:trace contextRef="#ctx0" brushRef="#br0" timeOffset="56339.62">783 2032 0,'0'-21'16,"-21"21"-1,42-21 17,0 21-32,0 0 15,1-21-15,-1 21 0,0 0 0,0 0 16,0 0-16,0 0 0,1-22 16,-1 22-16,0 0 0,0 0 15,0 0-15,0 0 16,-21 22-1,0-1 1,-21 0-16,0-21 0,0 0 16,0 21-16</inkml:trace>
  <inkml:trace contextRef="#ctx0" brushRef="#br0" timeOffset="56554.51">656 2223 0,'0'21'16,"21"-21"15,0 0-31,1 0 0,-1 0 16,0 0-16,0 0 16,0 0-16,0 0 0,1 0 0,-1 0 15,0 0 1,-21-21-16,21 21 15</inkml:trace>
  <inkml:trace contextRef="#ctx0" brushRef="#br0" timeOffset="57174.18">1185 2244 0,'21'0'0,"1"0"15,-22-21-15,21-1 16,-21 1 0,0 0-16,0 0 15,0 0 1,-21 21-16,-1 0 15,1 0-15,0 0 0,0 0 16,0 21-16,0-21 0,-1 21 16,1 0-16,21 0 0,-21 1 0,0-1 15,21 0-15,-21 0 0,21 0 0,-21 0 16,21 1-16,0-1 0,0 0 16,0 0-16,0 0 15,0 0 1,21-21-16,0 0 0,0 0 15,0-21-15,0 0 16,1 0-16,-1 0 16,0 21-16,-21-21 0,21-1 15,0 1-15,0 0 0,-21 0 0,22 0 16,-22 0-16,21 21 0,-21-22 0,0 1 16,0 42 30,0 1-46,-21-1 0,21 0 16,0 0-16,0 0 16,0 0-16,0 1 0,0-1 0,0 0 15,0 0 1,0-42 31,21 0-47,0 21 0</inkml:trace>
  <inkml:trace contextRef="#ctx0" brushRef="#br0" timeOffset="57466.02">1524 1926 0,'-21'0'31,"21"21"-15,0 1-16,0 20 16,-21-21-16,21 0 0,0 0 0,0 1 15,0 20-15,0-21 0,0 0 16,0 0-16,0 22 0,0-22 16,-22 0-16,22 0 0,0 0 0,0 1 15,0-1-15,0 0 0,0 0 16,0-42 15,22 21-15,-1-21-16</inkml:trace>
  <inkml:trace contextRef="#ctx0" brushRef="#br0" timeOffset="57950.01">1736 2180 0,'21'-21'16,"-21"0"0,-21 21-1,-1 0 1,1 0-16,21 21 0,-21-21 16,0 0-16,21 21 0,-21 0 0,0-21 15,21 22-15,-22-22 0,22 21 0,0 0 16,0 0-16,-21-21 15,21 21-15,0 0 16,21-21 0,1 22-16,-1-22 15,0 0-15,21 0 16,-21 0-16,1 21 16,-1-21-16,0 0 0,0 0 15,-21 21-15,0 0 16,0 0-1,-21-21 1,0 0-16,21 21 0,-21-21 0,-1 0 16,1 0-16,0 22 0,0-22 0,0 0 15,0 0-15,-1 0 0,1 0 16,0 0-16,0 0 31,42 0 0,0 0-31,-21-22 16,21 1-16,1 21 0</inkml:trace>
  <inkml:trace contextRef="#ctx0" brushRef="#br0" timeOffset="58427.26">1990 2286 0,'21'0'31,"0"0"-15,-21-21-16,21 0 0,0 21 15,-21-21-15,0-1 16,0 1-16,0 0 15,-21 21 17,0 0-32,0 0 0,0 21 15,-1-21-15,22 21 0,-21 1 16,0-22-16,21 21 0,-21 0 16,21 0-16,0 0 0,0 0 0,0 1 15,0-1-15,0 0 16,0 0-16,0 0 0,21 0 15,0-21-15,0 0 16,1 0-16,-1 0 16,0 0-16,0 0 0,0 0 15,0 0-15,1 0 16,-22-21 0,0 0-1</inkml:trace>
  <inkml:trace contextRef="#ctx0" brushRef="#br0" timeOffset="60062.62">4889 2074 0,'0'0'0,"-21"0"0,0 0 16,42 0 31,0 0-47,1 0 0,20 0 0,-21 0 15,21 0-15,-20 0 0,20 0 16,-21 0-16,21 0 0,1 0 15,-22 0-15,21 0 0,-21 0 0,1 0 16,-1 0-16,0 0 0,0 0 16,-21 22-1,0-1 1,-21-21 0,0 0-16,0 0 15,-1 21-15,1-21 0,0 0 16,0 0-16,0 0 15</inkml:trace>
  <inkml:trace contextRef="#ctx0" brushRef="#br0" timeOffset="60322">5165 2138 0,'0'0'16,"-22"0"15,1 0-15,0 0-1,21 21-15,0 0 16,0 0-16,-21 1 15,21-1-15,0 0 0,-21 0 0,21 0 16,0 0-16,0 1 0,0 20 0,-21-21 16,21 0-16,-22 22 0,22-22 15,0 0-15,0 0 0,-21 0 0,21 0 16,0 1-16,-21-22 0,42-22 62,0 1-62,1 21 0,-1-21 16,-21 0-16</inkml:trace>
  <inkml:trace contextRef="#ctx0" brushRef="#br0" timeOffset="60779.51">5334 2328 0,'0'-21'16,"0"0"0,21 0-1,0 21 1,0 0 0,1 21-1,-22 0-15,21-21 0,-21 21 16,21 1-16,-21-1 0,0 0 0,0 0 15,0 0-15,0 0 0,0 1 0,0-1 16,0 0-16,0 0 16,-21-21-16,0 0 31,21-21-15,0 0-1,0 0-15,0-1 0,0 1 16,0 0-16,0 0 0,0 0 0,0 0 15,21 21-15,-21-22 0,0 1 0,21 0 16,0 0-16,0 0 16,0 21-16,1 0 15,-1 0 1,0 0 0,0 0-1</inkml:trace>
  <inkml:trace contextRef="#ctx0" brushRef="#br0" timeOffset="61225.51">5778 2223 0,'0'-22'0,"-21"44"78,21-1-78,0 0 15,0 0-15,0 0 0,-21 0 16,21 1-16,0-1 0,0 0 0,0 0 16,0 0-16,0 0 0,0 1 15,21-22 1,0 0-1,1 0-15,-1-22 16,0 22-16,-21-21 0,21 0 16,0 21-16,-21-21 0,21 0 15,-21 0-15,22-1 0,-22 1 16,0 0-16,0 0 0,0 0 16,0 0-16,0-1 15,21 22 32,0 22-31</inkml:trace>
  <inkml:trace contextRef="#ctx0" brushRef="#br0" timeOffset="61714.31">6138 2307 0,'0'21'16,"21"-21"15,1 0-15,-1-21-16,0 21 0,-21-21 0,21 21 15,-21-21-15,21 0 16,0 0-16,-21-1 16,0 1-1,-21 21 1,0 0 0,0 0-16,0 0 15,0 0-15,21 21 0,0 1 16,-22-1-16,22 0 0,-21-21 0,0 21 15,21 21-15,0-20 0,0-1 16,0 0-16,0 0 0,-21 0 0,21 0 16,0 1-16,0-1 0,0 0 0,0 0 15,21-21-15,0 21 16,0-21-16,1 0 16,-1 0-16,0 0 0,0 0 15,0 0-15,0 0 0,1 0 16,-22-21-16,21 21 0,0-21 15,-21 0 1,0 0-16,21 21 16</inkml:trace>
  <inkml:trace contextRef="#ctx0" brushRef="#br0" timeOffset="63850.69">1376 10880 0,'0'0'0,"0"-21"15,0-1 1,21 1-16,-21 0 16,0 0-16,0 0 0,0 0 15,0-1-15,0 1 16,0 0-16,21 21 15,-21 21 1,0 0-16,0 22 0,0-22 16,0 0-16,0 21 0,0-20 15,0 20-15,0 0 0,0-21 0,-21 22 16,21-1-16,-21 0 0,21 1 16,-21-1-16,21 0 0,0 1 15,0-1-15,0-21 0,-22 22 0,22-1 16,0-21-16,0 0 0,0 0 15,0 1-15,0-1 0,0-42 32,0-1-32,22 1 0,-22 0 15</inkml:trace>
  <inkml:trace contextRef="#ctx0" brushRef="#br0" timeOffset="64090.55">1376 10816 0,'0'0'0,"-21"0"0,-1 0 16,22-21-16,22 21 15,-1-21-15,21 21 16,0-21-16,1 21 0,-1-21 16,22 21-16,-22-22 0,21 22 0,-20 0 15,-1 0-15,0 0 0,-20 0 16,20 0-16,-21 0 0,-21 22 15,0-1 1,-21-21-16,0 21 0,0-21 16,-1 21-16</inkml:trace>
  <inkml:trace contextRef="#ctx0" brushRef="#br0" timeOffset="64290.44">1439 11134 0,'0'0'0,"21"0"16,1 0-16,-1 0 0,0 0 16,0 0-16,0 0 0,0 0 0,1 0 15,-1 0-15,0 0 0,21 0 16,-21-21-16,1 21 0,-1 0 16,0-22-16,0 22 31,-21-21-31</inkml:trace>
  <inkml:trace contextRef="#ctx0" brushRef="#br0" timeOffset="64995.12">3365 10859 0,'0'0'0,"0"-22"0,0-20 15,0 21 1,0 42 0,0 0-16,0 0 15,0 22-15,0-22 0,0 21 16,22-21-16,-22 22 0,0-1 0,0 0 16,0 1-16,0-1 0,0 22 0,-22-22 15,1 0-15,0 1 16,0-22-16,21 21 0,-21-21 0,0 22 15,-1-22-15,22 0 0,0 0 0,-21-21 16,21 21-16,-21-21 16,21-21-1,0 0 1,0 0-16</inkml:trace>
  <inkml:trace contextRef="#ctx0" brushRef="#br0" timeOffset="65294.95">2984 11261 0,'0'0'0,"22"0"47,-1 0-47,21 0 0,-21 0 15,0 0-15,22-21 0,-22 21 0,21-22 16,1 22-16,-22 0 0,21 0 15,0-21-15,-20 0 0,20 21 0,0 0 16,-21-21-16,22 21 0,-22 0 0,0 0 16,0 0-16,0 0 0,-21-21 15,22 21-15,-1 0 16,0 0 15,0 0-31,0 0 16,0-21-16,1 21 0</inkml:trace>
  <inkml:trace contextRef="#ctx0" brushRef="#br0" timeOffset="65934.06">4741 10774 0,'-21'-21'16,"21"0"-16,0-1 16,-21 22-16,21-21 0,-21 21 15,21-21-15,-21 21 0,-1 0 31,1 0-31,0 0 16,0 0-16,0 21 16,21 0-16,-21-21 15,-1 22-15,1-22 0,21 21 16,21-21 15,1 0-31,20 0 0,0 0 0,1 0 16,-1 0-16,21 0 0,-20-21 0,20-1 15,1 22-15,-22 0 0,22 0 16,-22-21-16,0 21 0,1 0 0,-1 0 16,0 0-16,-21 0 0,1 0 0,-1 0 15,0 0-15,-42 0 32,0 0-17,-1 0-15,1 21 16,0-21-16,0 0 0,0 0 15,0 0-15,-1 0 0</inkml:trace>
  <inkml:trace contextRef="#ctx0" brushRef="#br0" timeOffset="66201.91">4995 10732 0,'0'0'0,"0"21"47,0 0-47,0 0 16,0 0-16,0 0 0,0 1 0,0-1 15,0 0-15,0 0 0,0 21 0,0-20 16,0 20-16,0-21 16,0 21-16,0 1 0,0-1 0,0 0 15,0 1-15,0-22 0,0 21 0,0 1 16,-21-22-16,21 21 0,0-21 0,0 0 16,0 1-16,-21-1 0,21 0 15,0 0-15,0-42 47,0 0-47</inkml:trace>
  <inkml:trace contextRef="#ctx0" brushRef="#br0" timeOffset="66618.61">6562 11155 0,'0'0'0,"21"0"47,0 0-47,0-21 15,0 21-15,0 0 0,22 0 0,-22 0 16,0 0-16,21 0 0,-20 0 15,20 0-15,-21 0 0,21 0 0,-20 0 16,-1 0-16,0 0 0,0 0 0,0 0 16,-42 0 15</inkml:trace>
  <inkml:trace contextRef="#ctx0" brushRef="#br0" timeOffset="66822.48">6689 11303 0,'0'0'0,"0"21"16,0 0 15,21-21-31,0 0 16,21 0-16,-21 0 0,1 0 15,-1 0-15,0-21 0,0 21 16,0 0-16,0 0 0,1-21 0,-1 21 15,21-21-15,-21 21 0,0-21 0,1 0 16,20 21-16</inkml:trace>
  <inkml:trace contextRef="#ctx0" brushRef="#br0" timeOffset="67294.42">8170 10732 0,'-21'0'0,"42"0"0,-42-22 0,21 1 0,-21 21 15,21-21-15,-21 21 0,21-21 0,0 0 16,-21 21-16,21 21 47,0 0-47,0 0 15,0 0-15,0 1 0,0-1 16,0 21-16,0-21 0,0 22 16,-22-22-16,22 21 0,0 0 0,0-20 15,-21 20-15,21 0 0,-21 1 0,21-1 16,0 0-16,0 1 0,-21-1 0,21 0 15,-21-21-15,21 22 0,0-22 16,0 21-16,0-21 0,0 1 0,0-1 16,0 0-16,21-42 47,-21 0-32,21-1-15,-21 1 0,0 0 16,21 0-16,0-21 0</inkml:trace>
  <inkml:trace contextRef="#ctx0" brushRef="#br0" timeOffset="67634.34">8234 10668 0,'0'0'15,"-21"0"-15,-1-21 16,1 21-16,21-21 15,21 0 1,1 21-16,-1 0 16,21 0-16,-21 0 0,0-22 15,22 22-15,-22 0 0,0 0 0,21 0 16,-20 0-16,-1 0 0,0-21 0,21 21 16,-21 0-16,1 0 0,20 0 0,-21 0 15,0 0-15,0 0 0,1 0 16,-1 0-16,0 0 0,0 0 15,0 0-15,-21 21 47,0 1-15</inkml:trace>
  <inkml:trace contextRef="#ctx0" brushRef="#br0" timeOffset="67926.84">8276 10964 0,'-21'22'16,"21"-1"-1,21-21-15,0 0 16,0 0-16,1 0 0,-1 0 0,21 0 15,-21 0-15,0 0 0,22 0 16,-22 0-16,0-21 0,21 21 0,-20 0 16,-1 0-16,0 0 0,0 0 15,0 0-15,0 0 16,-21-22 15</inkml:trace>
  <inkml:trace contextRef="#ctx0" brushRef="#br0" timeOffset="69554.58">1037 12615 0,'0'0'0,"0"-21"31,0 0 1,-21 21 14,0 0-46,0 0 16,-1 21-16,1-21 16,0 0-1,42 0 17,0 0-32,22 0 0,-22 0 15,21 0-15,22 0 0,-22-21 0,22 21 16,-22 0-16,21-21 0,1 21 0,-1 0 15,1-21-15,-22 21 16,22 0-16,-22 0 0,0-21 0,1 21 16,-22 0-16,0 0 0,0 0 0,-42 0 31,0 0-15,0 0-16,-22 0 0,22 0 15,0 21-15,-21-21 0,21 0 0,-1 0 16,-20 0-16,21 21 0,0-21 15</inkml:trace>
  <inkml:trace contextRef="#ctx0" brushRef="#br0" timeOffset="69830.42">1418 12552 0,'-21'0'32,"0"0"-17,21 21 1,-21 0-16,21 0 0,0 1 15,0-1-15,0 21 0,0 0 16,0 1-16,0-1 0,0 0 0,0 22 16,0-22-16,0 22 0,0-22 15,0 0-15,0 22 0,0-22 0,0-21 16,-22 22-16,22-1 0,-21-21 0,21 22 16,0-22-16,0 0 15,0 0-15,0-42 47,21 0-47,-21 0 0,22-1 0</inkml:trace>
  <inkml:trace contextRef="#ctx0" brushRef="#br0" timeOffset="70402.09">3556 12679 0,'0'-21'16,"0"-22"-1,0 22-15,0 0 0,0 0 16,0 0-16,0 42 31,0 0-15,21 0-16,-21 0 0,0 22 0,0-22 16,0 21-16,0 1 0,0 20 15,0-21-15,0 1 0,0-1 16,0 0-16,-21 22 0,21-22 0,-21 1 15,21-1-15,-21-21 0,21 21 0,0-20 16,0 20-16,0-21 0,0 0 0,-22 0 16,22 1-16,0-44 47,0 1-47,0 0 15,0 0-15</inkml:trace>
  <inkml:trace contextRef="#ctx0" brushRef="#br0" timeOffset="70666.25">3323 13018 0,'0'0'0,"-21"0"0,42 0 31,0 0-31,0 0 0,1 0 15,20 0-15,-21 0 0,21 0 0,1 0 16,-1 0-16,0-22 0,-20 22 16,20 0-16,0 0 0,1 0 0,-22-21 15,0 21-15,0 0 0,0 0 16,0 0-16,1 0 0,-22-21 47</inkml:trace>
  <inkml:trace contextRef="#ctx0" brushRef="#br0" timeOffset="71242.92">5292 12573 0,'0'0'0,"0"-21"0,0 0 16,0 0-1,-22 21-15,22-22 0,0 44 47,0-1-47,0 0 16,0 0-16,0 21 0,0-20 0,0 20 15,0 0-15,-21 1 0,21-1 0,0 0 16,-21 1-16,21-1 0,0 0 16,0 1-16,-21-1 0,21 0 0,0 1 15,-21-1-15,21-21 0,0 21 0,0-20 16,0-1-16,-21 0 0,21 0 15,-22-21-15,22-21 32,0 0-17,0 0-15,0-1 0,0 1 0,0 0 16</inkml:trace>
  <inkml:trace contextRef="#ctx0" brushRef="#br0" timeOffset="71538.22">5292 12552 0,'-22'0'0,"22"-21"31,22 21-15,-1 0-16,21 0 15,-21 0-15,0 0 16,1-21-16,20 21 0,-21 0 0,0 0 15,22 0-15,-22 0 0,0 0 0,0 0 0,21-22 16,-20 22-16,-1 0 16,0 0-16,0 0 15,-21 22 17,-21-22-32,0 0 15,0 21-15,-1-21 0,1 0 16</inkml:trace>
  <inkml:trace contextRef="#ctx0" brushRef="#br0" timeOffset="71774.08">5292 12891 0,'0'0'0,"-22"21"15,44-21 16,-1 0-31,0 0 16,0 0-16,0 0 0,0 0 0,1 0 16,-1 0-16,0-21 0,21 21 0,-21 0 15,1 0-15,-1 0 0,0 0 16,0-22-16,0 22 16,0 0-16,1 0 0,-1-21 15,0 21-15</inkml:trace>
  <inkml:trace contextRef="#ctx0" brushRef="#br0" timeOffset="72165.8">6816 12721 0,'0'-21'47,"21"21"-47,0 0 16,0 0-16,0 0 0,0 0 15,1 0-15,-1 0 0,0 0 16,0 0-16,0 0 16,0 0-1,1 0 1,-22 21 15</inkml:trace>
  <inkml:trace contextRef="#ctx0" brushRef="#br0" timeOffset="72382.67">6689 12933 0,'0'21'0,"0"-42"0,0 63 31,21-42-16,0 0-15,0 0 0,0 0 16,0 0-16,1 0 0,-1 0 0,0 0 16,0 0-16,0 0 0,0 0 15,1-21 1,-1 21-16,0-21 16</inkml:trace>
  <inkml:trace contextRef="#ctx0" brushRef="#br0" timeOffset="73463.28">8086 12467 0,'-22'-21'31,"1"21"-15,0 0-1,0 0 1,0 0-16,0 0 16,-1 0-16,1 0 15,42 0 32,1 0-47,-1 0 0,21 0 0,-21 0 16,22 0-16,-1 0 0,-21 0 15,21-21-15,1 21 0,-1 0 16,0 0-16,1 0 0,-1 0 0,-21 0 16,22 0-16,-1 0 0,-21 0 0,21 0 15,-20 0-15,-1-21 0,0 21 0,0 0 16,0 0-16,-42 0 47,0 0-47,0 0 0,0 0 15,-1 0-15,1 0 0,0 21 16,0-21-16,0 0 0,0 21 0,-1-21 16,1 0-16,0 0 0,21 21 0,-21-21 15,0 0 1,0 0 0,-1 0-1,1 0 1,0 0 15,21 21 32,0 1-63,0-1 0,0 0 15,0 0-15,0 0 16,-21 22-16,21-22 0,0 0 0,0 21 15,-21-21-15,21 22 0,0-22 0,0 21 16,-21 1-16,21-22 0,-22 21 16,22 0-16,0-20 0,0 20 0,-21-21 15,21 21-15,-21-20 0,21 20 0,0-21 16,0 0-16,0 0 0,-21 1 0,21-1 16,0 0-16,0-42 62,0 0-62,0-1 16</inkml:trace>
  <inkml:trace contextRef="#ctx0" brushRef="#br0" timeOffset="75262.57">1672 14288 0,'0'0'0,"-21"0"16,0 0-1,0 0 1,-1 0-16,1 0 16,0 0-1,0 0-15,21 21 16,21-21 15,21 0-31,-20 0 0,20 0 16,-21 0-16,21 0 15,22 0-15,-22 0 0,1-21 0,-1 21 16,21 0-16,-20-22 0,-1 22 16,0-21-16,22 21 0,-43 0 0,21 0 15,1 0-15,-22 0 0,0 0 0,-42 0 47,0 0-47,0 0 16,-1 0-16,1 0 0,0 0 0,0 0 15,0 0 1,0 0-16,-1 0 16</inkml:trace>
  <inkml:trace contextRef="#ctx0" brushRef="#br0" timeOffset="75596.37">1968 14245 0,'-21'0'16,"21"21"0,-21-21-1,21 22-15,0-1 0,-21 0 16,21 0-16,0 0 15,0 22-15,0-22 0,0 0 16,0 21-16,0-21 0,0 22 16,0-22-16,0 21 0,0 1 0,0-22 15,0 21-15,0 0 0,0-20 0,0-1 16,0 21-16,0-21 0,0 0 16,0 1-16,0-1 0,0 0 0,0 0 15,0-42 48,0 0-63</inkml:trace>
  <inkml:trace contextRef="#ctx0" brushRef="#br0" timeOffset="76043.7">3344 14224 0,'-21'0'31,"0"0"-31,21 21 0,-21 0 16,21 1-16,0-1 0,0 21 15,0-21-15,0 22 0,0-22 0,-21 21 16,21 0-16,0-20 0,0 20 15,0 0-15,0 1 0,0-1 16,0 0-16,-22 1 0,22-1 0,0-21 16,0 21-16,0 1 0,0-22 0,0 21 15,-21-21-15,21 1 0,0-1 16,0 0-16,0 0 0,0-42 47,0 0-47</inkml:trace>
  <inkml:trace contextRef="#ctx0" brushRef="#br0" timeOffset="76343.52">2857 14753 0,'22'0'31,"-1"0"-31,0 0 0,0 0 16,21 0-16,-20 0 0,20 0 16,-21 0-16,21 0 0,1 0 0,-1-21 15,-21 21-15,22 0 0,-22 0 0,21-21 16,-21 21-16,0 0 0,1 0 16,-1 0-16,0 0 0,-21-21 31,21 21 0,0 0-15,0 0-16</inkml:trace>
  <inkml:trace contextRef="#ctx0" brushRef="#br0" timeOffset="76838.25">5038 14415 0,'0'0'0,"-22"0"0,1 0 15,21-22 1,43 22-1,-22 0 1,0-21-16,21 21 0,1 0 0,-1 0 16,0 0-16,1 0 0,-1-21 15,21 21-15,-20 0 0,20 0 0,-20 0 16,20 0-16,-21 0 0,1-21 0,63 21 31,-85 0-31,0 0 0,0 0 0,-42 0 31,-21 0-31,20 0 16,1 0-16,0 0 0,-21 0 0,21 0 16,-1 0-16</inkml:trace>
  <inkml:trace contextRef="#ctx0" brushRef="#br0" timeOffset="77123.98">5440 14351 0,'-21'0'16,"-1"42"0,22-20-16,-21-1 0,21 0 0,0 0 15,0 21-15,0-20 0,-21-1 16,21 21-16,0-21 0,0 22 0,-21-22 16,21 21-16,0-21 0,0 22 0,0-22 15,0 21-15,0-21 0,0 0 0,0 22 16,0-22-16,0 0 0,0 0 15,0 0-15,0 1 0,0-1 16,0 0-16,21-21 31,0 0-15,0-21-16,1 0 0</inkml:trace>
  <inkml:trace contextRef="#ctx0" brushRef="#br0" timeOffset="77541.74">6816 14520 0,'21'0'31,"0"0"-31,0 0 16,0 0-16,0 0 16,1 0-16,-1 0 0,0 0 15,0 0-15,0 0 0,0 0 0,1 0 16,-1 0-16,0 0 0,-42 0 47</inkml:trace>
  <inkml:trace contextRef="#ctx0" brushRef="#br0" timeOffset="77718.64">6794 14711 0,'0'0'0,"-21"21"16,21 0 0,0 0-1,21-21 1,1 0-16,20 0 0,-21 0 15,0 0-15,0 0 0,22 0 16,-22 0-16,21 0 0,-21-21 0,22 21 16,-22-21-16,21 0 0</inkml:trace>
  <inkml:trace contextRef="#ctx0" brushRef="#br0" timeOffset="78243.83">8297 14139 0,'-21'0'0,"42"0"0,-21 0 47,21 0-47,1 0 0,-1-21 16,21 21-16,-21 0 0,22 0 15,-1 0-15,0 0 0,1 0 16,20 0-16,-21 0 0,1 0 0,20 0 16,-20-21-16,-1 21 0,0 0 0,-21 0 15,22 0-15,-22 0 0,0 0 0,0 0 16,-42 0 15,0 0-31,0 0 0,0 0 0,-1 0 16,1 0-16,0 0 0,0 0 0,0 0 15,0 21-15,-1-21 0</inkml:trace>
  <inkml:trace contextRef="#ctx0" brushRef="#br0" timeOffset="78546.66">8721 14118 0,'-43'0'16,"22"0"-1,0 0 1,21 21-16,0 1 16,0-1-16,0 0 15,0 21-15,0-21 0,0 22 0,0-22 0,0 21 16,0 1-16,0-1 0,0 0 15,0 1-15,0-1 0,0 0 16,0-21-16,0 22 0,0-22 0,-21 21 16,21-21-16,0 1 0,-21-1 0,21 0 15,0 0-15,0 0 0,-22-21 16,1 0 31,21-21-47,-21 21 0</inkml:trace>
  <inkml:trace contextRef="#ctx0" brushRef="#br0" timeOffset="80111.28">1545 15812 0,'-21'0'31,"21"21"-31,0 0 16,-21 21-16,21-21 0,0 22 16,0-22-16,0 21 0,0 1 0,0-1 15,0 0-15,0 1 0,-21-1 16,21 0-16,0 1 0,-22-1 0,22 0 16,0 1-16,0-1 0,0-21 15,-21 21-15,21-20 0,0-1 0,-21 0 16,21 21-16,0-21 15,0 1-15,0-44 32,0 1-32,0 0 15,0 0-15,0 0 0</inkml:trace>
  <inkml:trace contextRef="#ctx0" brushRef="#br0" timeOffset="80402.11">1566 15960 0,'0'0'0,"-21"0"15,42 0 1,0-21 0,1 21-16,20 0 0,-21 0 0,0 0 15,22-22-15,-22 22 16,21 0-16,-21 0 0,0 0 0,22-21 15,-22 21-15,0 0 0,0 0 16,0 0-16,1 0 0,-1 0 0,0 0 16,-42 21 31,0 1-47,-1-22 0,1 0 0,0 21 15,0-21-15</inkml:trace>
  <inkml:trace contextRef="#ctx0" brushRef="#br0" timeOffset="80626.98">1439 16256 0,'0'0'0,"0"21"0,-21-21 16,21 21-16,0 1 15,21-22-15,0 0 16,22 0-16,-22 0 0,21 0 0,1 0 15,-1 0-15,-21 0 0,21-22 0,1 1 16,-1 21-16,-21 0 16,22 0-16,-22-21 0,0 21 0,0 0 15,0 0-15,0-21 0,1 0 16</inkml:trace>
  <inkml:trace contextRef="#ctx0" brushRef="#br0" timeOffset="81062.92">3302 15896 0,'0'-21'16,"-21"0"-16,21 0 0,-21 21 0,-1 0 31,22 21-15,0 0-16,0 0 0,0 22 15,0-22-15,0 0 0,0 21 16,0 1-16,0-22 0,0 21 15,0 0-15,0 1 0,0-1 0,0 0 16,0 1-16,0 20 0,0-20 16,0-1-16,0 0 0,0 1 0,0-1 15,0 0-15,0 1 0,0-1 0,0 0 16,0-21-16,0 1 0,0-1 16,0 0-16,22 0 0,-22 0 0,21-21 15,0-21 1,-21 0-16,0 0 15</inkml:trace>
  <inkml:trace contextRef="#ctx0" brushRef="#br0" timeOffset="81349.75">3006 16468 0,'-22'0'0,"44"0"0,-65 0 15,22 0-15,0 0 0,42 0 32,0 0-32,0 0 0,22 0 15,-22 0-15,21 0 0,1 0 0,-22 0 16,21 0-16,0 0 0,1-21 16,-1 21-16,-21-22 0,22 22 15,-1 0-15,-21 0 0,0 0 0,0-21 16,1 21-16,-1 0 0,-21-21 47,0 0-32</inkml:trace>
  <inkml:trace contextRef="#ctx0" brushRef="#br0" timeOffset="81930.42">5228 16193 0,'0'0'0,"0"-22"15,0 1-15,-21 21 16,0 0 0,0 21-1,21 1-15,0-1 16,0 0-16,0 0 0,0 0 16,0 22-16,0-22 0,0 21 15,0-21-15,0 0 0,0 22 0,0-22 16,0 21-16,-22-21 0,22 1 0,0 20 15,0-21-15,0 0 0,0 22 16,0-22-16,0 0 0,-21 0 0,21 0 16,0 0-16,0 1 15,0-44 17,0 1-32,0 0 15,0 0-15,0 0 0,0 0 16,0-22-16,0 22 0,0 0 0,0-21 15</inkml:trace>
  <inkml:trace contextRef="#ctx0" brushRef="#br0" timeOffset="82206.25">5165 16256 0,'0'0'0,"0"-21"0,0 0 47,21 21-32,0-21-15,0 21 16,21 0-16,-20 0 0,-1-22 0,21 22 16,0 0-16,-20 0 0,-1-21 0,21 21 15,-21 0-15,0 0 0,1 0 16,-1 0-16,0 0 0,0 0 16,-42 21 15,0-21-16,0 0-15,21 22 0,-22-22 16,1 0-16,21 21 0,-21 0 0</inkml:trace>
  <inkml:trace contextRef="#ctx0" brushRef="#br0" timeOffset="82440.13">5101 16510 0,'0'21'15,"21"-21"1,0 0-16,1 0 0,-1 0 16,0 0-16,0 0 0,21 0 0,-20 0 15,-1 0-15,0 0 0,21 0 16,-21 0-16,1 0 0,-1-21 0,21 21 16,-21 0-16,0 0 0,1 0 15,-1 0 1,-21-21-1,21 21-15</inkml:trace>
  <inkml:trace contextRef="#ctx0" brushRef="#br0" timeOffset="82817.91">7070 16404 0,'0'0'0,"0"-21"31,21 21-15,0-21-16,0 21 0,0 0 16,0 0-16,1 0 15,-1-21-15,0 21 16,0 0-16,0 0 16,0 0-1,-21 21 16,-21-21-31,0 0 16</inkml:trace>
  <inkml:trace contextRef="#ctx0" brushRef="#br0" timeOffset="83006.32">7048 16489 0,'0'0'0,"-21"21"0,21 0 15,21-21 16,1 0-15,-1 0-16,0 0 0,0 0 0,0 0 16,0 0-16,1 0 0,-1 0 15,0 0-15,0 0 0,0 0 0,0 0 16,-21-21-16,22 21 0,-1 0 0,21-21 16</inkml:trace>
  <inkml:trace contextRef="#ctx0" brushRef="#br0" timeOffset="83606.32">8615 16193 0,'0'-22'15,"0"1"-15,-21 0 16,21 0 0,0 42 30,0 0-46,0 0 16,0 22-16,0-22 0,0 21 0,0-21 16,0 22-16,0-22 0,0 21 0,0 1 15,0-1-15,0-21 0,0 21 16,0 1-16,0-1 0,0-21 0,0 22 16,0-1-16,0-21 0,0 0 0,0 22 15,0-22-15,0 0 0,0 0 0,0 0 16,0-42 15,0 0-15,0 0-16,0 0 0,0-1 0,0 1 15,0-21-15</inkml:trace>
  <inkml:trace contextRef="#ctx0" brushRef="#br0" timeOffset="83970.08">8615 16150 0,'0'0'0,"-21"-21"0,-1 21 15,1-21 1,21 0-16,0 0 16,0-1-16,21 22 15,1-21-15,20 0 16,-21 21-16,21 0 0,-20 0 0,20-21 15,0 21-15,1 0 0,-1 0 16,-21 0-16,21 0 0,1 0 0,-22 0 16,21 0-16,-21 0 0,1 0 0,-1 0 15,0 0-15,0 0 0,0 0 16,-21 21 15,-21 0 0,0-21-31,0 21 0,0-21 16,-1 22-16,1-22 0,0 21 0,-21-21 16,21 21-16,-1 0 0,1-21 0</inkml:trace>
  <inkml:trace contextRef="#ctx0" brushRef="#br0" timeOffset="84222.31">8678 16362 0,'0'21'16,"0"-42"-16,-21 63 0,21-21 15,21-21 17,0 0-32,1 0 0,-1 0 0,0 0 15,0 0-15,0 0 0,22 0 0,-22 0 16,0 0-16,21 0 0,-21 0 16,1 0-16,20-21 0,-21 21 0,0 0 15,0 0-15,-21-21 0,22 21 16,-1 0-16,-21-21 0,0 0 31,0 0-31,-21-1 16,-1 1-16</inkml:trace>
  <inkml:trace contextRef="#ctx0" brushRef="#br0" timeOffset="94027.29">8572 16087 0,'0'0'0,"22"0"15,-22-21 1,-22 21 47,1 0-63,0 0 15,0 0-15,0 0 16,0 0-16,-1 0 15,1 0-15,21 21 0,-21-21 0,0 0 16,0 0 0,21 21 124,0 0-108</inkml:trace>
  <inkml:trace contextRef="#ctx0" brushRef="#br0" timeOffset="99827.19">7959 10647 0,'-22'0'0,"1"0"16,0 0-1,0 0 1,0 0-1,0 0 1,-1 0 47,22-21-63,-21 21 15,0 0 1,0 0-16,0 0 0,0 0 15,-1 0-15,1 0 16,0 0-16,0 0 0,0 0 16,0 0-16,-1 0 15,1 0-15,21 21 0,-21-21 16,42 0 31,0 0-47,1 0 15,-1 0-15,0 0 0,0 0 0,0 0 16,22-21-16,-22 21 0,21-21 0,0 21 16,1-22-16,20 22 0,-20 0 15,-1-21-15,0 21 0,22 0 16,-22-21-16,0 21 0,1 0 0,-1-21 16,-21 21-16,22-21 0,-1 21 0,-21 0 15,21 0-15,-20 0 0,-1-21 16,0 21-16,0 0 0,0 0 0,0 0 15,1 0-15,-1 0 0,0 0 16,0 0 15,-42 0 32,0 0-63,0 0 15,-1 0-15,1 21 0,0-21 16,0 21-16,0-21 0</inkml:trace>
  <inkml:trace contextRef="#ctx0" brushRef="#br0" timeOffset="101534.11">8255 10647 0,'-21'0'16,"21"-21"0,0 0-1,0-1 1,-21 22-16,21 22 47,0-1-47,0 0 0,0 0 0,0 0 15,0 0-15,0 22 0,-22-22 0,22 21 16,0 1-16,0-1 0,0 0 0,-21 1 16,0-1-16,21 0 0,-21 1 0,0-1 15,21 21-15,0-20 16,-21-1-16,-1 0 0,22 1 0,-21-22 16,21 21-16,0-21 0,0 1 0,0-1 15,0 0-15,0-42 31,21 0-31,1-1 16,-1 1-16,-21 0 0,21-21 0,0 21 16,0-22-16,0 1 0,1 0 15,-1-1-15,0 1 0,0-22 0,0 22 0,0 0 16,-21-1-16,22 1 0,-1-21 16,0 20-16,-21 22 0,0-21 15,21-1-15,-21 22 0,0-21 0,21 21 16,-21 0-16,0-1 0,0 1 15,-21 42 17,21 1-32,-21-1 0,21 21 0,-21-21 15,21 22-15,0-22 0,-21 21 0,-1 0 16,1 1-16,21-1 0,-21 22 0,0-22 16,0 0-16,21 22 0,-21-22 15,-1 22-15,1-22 0,21 0 0,0 1 16,-21-1-16,21 0 0,-21-21 15,21 1-15,0-1 0,0 0 0,0 0 16,21-21 15,0-21-31,0 0 0,-21 0 16,22-1-16,-1-20 0,0 0 0,-21 21 16,21-22-16,0 1 0,-21 0 0,0-22 15,21 22-15,-21-1 0,22 1 0,-22 0 16,0-1-16,0-20 0,0 42 0,21-22 15,-21 1-15,0 0 0,0 21 16,0-1-16,0 1 0,0 0 0,0 0 16,0 0-16,0 42 31,0 0-15,0 0-16,0 22 0,0-22 0,0 21 15,-21-21-15,21 22 0,-22-1 0,22 0 16,0 1-16,-21 20 0,0-21 0,21 1 15,-21 20-15,0-20 0,0 20 0,21-21 16,-22 1-16,1-1 0,21 0 16,0-20-16,-21-1 0,21 0 0,-21 0 15,21 0-15,21-42 32,-21 0-32,21 0 15,0-22-15,1 22 0,-1-21 16,-21 0-16,21-1 0,-21 1 0,21 0 15,-21-1-15,0-20 0,0 20 0,0 1 16,0 0-16,0-1 0,0 1 0,0 0 16,0-1-16,0 1 0,0 0 0,0 21 15,0-1-15,-21 1 0,21 0 16,-21 21-16,21 21 16,0 0-1,0 1-15,0-1 0,0 21 16,0-21-16,0 22 0,0-1 0,0 0 0,0 22 15,0-22-15,0 0 0,0 22 16,0-22-16,0 149 16,0-149-16,-21-21 15,21 22-15,-22-22 0,22 0 0,0 0 16,0 0-16,0 0 0,0-42 31,0 0-31,0 0 16,22 0-16,-1-22 0,0 22 0,-21-21 15,0 0-15,0 20 0,21-41 0,-21 21 16,0-1-16,21 1 0,-21 0 0,0-22 16,0 22-16,0-1 15,0 1-15,0-21 0,0 20 0,0 22 16,0-21-16,0 21 0,0-1 0,0 1 16,0 0-16,0 42 15,0 0-15,0 1 0,0-1 16,0 21-16,0-21 0,0 22 15,0-1-15,0 0 0,0 22 0,0-22 16,0 0-16,0 22 0,0-22 0,0 1 16,0-1-16,0 0 0,0 1 0,0-1 15,0-21-15,-21 0 0,21 0 16,0 1-16,-21-1 0,42-42 31,0-1-15,-21 1-16,21-21 0,-21 21 0,0-22 15,22 1-15,-22 0 0,21-1 0,-21-20 16,0 21-16,0-1 0,0-20 16,0 20-16,0 1 0,0-21 0,0 20 15,0 1-15,0 21 0,0-22 0,0 22 16,-21 21-16,-1 0 0,1 21 16,21 1-16,0-1 15,0 21-15,-21 0 0,21 1 0,-21 20 16,21-20-16,-21 20 0,21-21 15,0 22-15,0-22 0,-21 1 0,21-1 16,-22 0-16,22-21 0,0 22 0,0-22 16,0 0-16,0 0 0,0-42 47,0-21-47,22 21 0,-1-1 0,-21-20 15,21 0-15,-21-1 0,0 1 0</inkml:trace>
  <inkml:trace contextRef="#ctx0" brushRef="#br0" timeOffset="102122.37">8128 10605 0,'0'0'0,"-21"-22"0,-43 22 16,43-21-1,0 21-15,-21 0 0,20 0 0,1 0 16,-21 0-16,21 0 0,0 0 0,-1 0 16,-20 0-16,21 0 0,0 0 0,0 0 15,-1 0 1,44 0 0,-1 0-16,0-21 15,21 21-15,1 0 0,-1-21 0,21 21 16,1 0-16,-1-21 0,1 0 15,-1 21-15,1-22 0,-1 22 0,22-21 16,-21 21-16,-1 0 0,22-21 0,-22 21 16,1 0-16,-1 0 0,1-21 0,-22 21 15,22 0-15,-22 0 0,-21 0 16,21 0-16,-20 0 0,-1-21 0,0 21 16,0 0-16,-42 0 31,0 0-16,-22 0-15,22 0 0,-21 0 16,0 21-16,-1-21 0,-20 0 0,20 21 16,-20-21-16,-1 21 0,22 0 0,-21-21 15,-1 22-15,22-22 0,-1 0 16,1 21-16,21-21 0,-21 0 0,20 0 16,44 0 15,-1 0-31,21-21 0,-21-1 15,0 22-15,22 0 0,-22-21 0,0 21 16,21 0-16,-20 0 0,-1 0 0,-21 21 47,-21-21-47</inkml:trace>
  <inkml:trace contextRef="#ctx0" brushRef="#br0" timeOffset="103506.54">8615 10605 0,'0'0'0,"0"-22"16,0 1-16,-21 21 31,-1 0-31,22 21 16,0 1-16,0-1 0,0 0 0,0 21 15,0-21-15,0 22 0,0-1 0,-21 0 16,21 1-16,-21-1 0,0 0 16,21 1-16,-21 20 0,0-20 0,-1 20 15,1-21-15,0 22 0,0-22 0,-21 1 16,20-1-16,1 0 0,21-21 15,-21 22-15,21-22 0,-21 0 0,21 0 16,0-42 15,0 0-31,0 0 0,21 0 0,0-1 16,-21 1-16,0-21 0,21 0 0,-21 20 16,22-41-16,-22 21 0,0-1 0,0 1 15,0-22-15,0 22 0,0-21 0,0 20 16,0 1-16,0 0 0,0-22 15,0 22-15,0 21 0,0-22 0,0 22 16,0 0-16,0 0 0,-22 0 16,22-1-16,-21 22 0,0 0 15,21 22 1,0-1-16,-21 0 0,21 0 0,0 21 16,0-20-16,0 20 0,0 0 0,0 22 15,0-22-15,21 0 0,-21 22 0,21-22 16,-21 22-16,0-22 0,0 22 15,0-22-15,0 0 0,0 1 0,0-1 16,0 0-16,0-21 0,0 22 0,0-22 16,0 0-16,0 0 0,0-42 47,0 0-47,21 0 0,1 0 15,-1-22-15,-21 22 0,21-21 0,0-1 16,-21 1-16,21 0 0,0-22 0,-21 22 15,22-22-15,-22 1 0,21 21 0,-21-22 16,0 1-16,21 20 0,-21 1 0,0-22 16,0 22-16,0 21 0,0-21 15,0 20-15,0 1 0,0 42 16,0 1 0,0-1-16,0 0 0,0 21 0,0 1 15,0-1-15,0 0 16,-21 1-16,21 20 0,-21-21 0,21 1 15,0 20-15,-22-20 0,1-1 0,0 0 16,21 1-16,0-1 0,0 0 0,-21-21 16,21 1-16,-21-1 0,21 0 0,0 0 15,0-42 17,21 0-32,0-22 0,-21 22 15,21 0-15,0-21 0,-21-1 0,0 1 16,22 0-16,-22-1 0,21 1 0,-21 0 15,0-1-15,0-62 16,0 62-16,0 1 0,0 21 0,0-22 16,0 22-16,0 0 0,0 42 31,0 0-31,0 1 0,0 20 16,0 0-16,0-21 0,0 22 15,0-1-15,-21 22 0,21-22 0,0 0 16,0 1-16,-22 20 0,22-21 0,-21 1 15,21-1-15,-21 0 0,21-20 0,-21-1 16,21 21-16,0-21 0,0-42 31,21 0-15,-21-21-16,21 20 16,-21 1-16,21-21 0,-21 0 0,0-1 15,0 1-15,0 0 0,0-1 0,0 1 16,0-22-16,0 22 0,0 0 15,0-1-15,0-20 0,0 21 0,0 20 16,0-20-16,0 21 0,-21 63 31,21-21-31,0 22 0,0-1 0,0 0 16,-21 1-16,21 20 0,0-20 16,0 20-16,0-21 0,-21 22 0,0-1 15,21-20-15,-21-1 0,21 0 0,0 1 16,-22-1-16,1-21 0,21 0 0,-21 1 15,21-1-15,0 0 0,0-42 32,0 0-32,0-1 15,0-20-15,0 21 0,0 0 16,0-22-16,0 1 0,0 0 0,0-1 16</inkml:trace>
  <inkml:trace contextRef="#ctx0" brushRef="#br0" timeOffset="104026.3">7874 10605 0,'-21'0'0,"42"0"0,-63 0 15,20 0-15,1 0 16,0 0-16,0 0 0,0 0 16,0 0-16,-1 0 0,1 21 15,0-21-15,21 21 16,0 0 0,21-21-1,0 0 1,1 0-16,20 0 0,-21 0 0,21 0 15,1 0-15,-1 0 0,0 0 16,22-21-16,-1 21 0,1-21 0,21 0 16,-22-1-16,22 22 0,21-21 0,-22 0 15,22 0-15,-21 21 0,-1-21 0,22 0 16,-21 21-16,-22-22 0,22 1 16,-21 21-16,-22-21 0,21 21 0,-20 0 15,-22 0-15,21 0 0,-21-21 0,1 21 16,-44 0 62,1 0-62,0 0-16,0 0 0,0 0 15,0 21-15</inkml:trace>
  <inkml:trace contextRef="#ctx0" brushRef="#br0" timeOffset="109629.97">8403 804 0,'0'0'0,"21"0"15,-21-21-15,0 0 16,0 0-16,21 21 0,-21-21 16,0 0-16,0-1 15,0 1-15,0 0 16,0 0 15,0 42 0,0 0-31,0 0 16,0 1-16,0-1 0,0 21 16,0-21-16,0 22 0,-21-1 0,21 0 15,-21 1-15,21-1 0,0 0 0,0 1 16,-21-1-16,21 0 0,-21 1 16,21-22-16,-21 21 0,21-21 0,0 0 15,0 22-15,0-22 0,0 0 16,0 0-1,0-42 17,0 0-17,0 0 1,0 0-16,0-1 16</inkml:trace>
  <inkml:trace contextRef="#ctx0" brushRef="#br0" timeOffset="109919.82">8213 1164 0,'-22'0'16,"44"0"15,-1 0-31,0 0 0,0 0 16,0 0-16,0 0 0,1 0 0,-1-21 15,0 21-15,0 0 0,0-21 16,0 21-16,1 0 0,-1 0 0,0 0 16,0 0-16,0 0 15,-21-21 17,0 0-32,0-1 31,0 1-31</inkml:trace>
  <inkml:trace contextRef="#ctx0" brushRef="#br0" timeOffset="110538.46">8551 487 0,'0'0'0,"-21"0"0,0-21 16,0 0-16,0 21 16,-1-22-16,1 22 15,0 0-15,0 0 0,0 0 0,-22 0 16,22 0-16,0 0 0,-21 22 16,-1-1-16,22-21 0,-21 21 0,0 0 15,-1 21-15,1-20 0,21-1 0,-22 21 16,1 0-16,21 1 0,-21-1 15,20 0-15,1 1 0,0-1 0,0 0 16,21 22-16,-21-22 0,21 1 0,0 20 16,0-21-16,0 1 0,21-1 15,0 0-15,0 1 0,0-1 16,1-21-16,-1 22 0,21-22 0,-21 21 0,22-21 16,-22 22-16,21-22 0,-21 0 15,22 0-15,-22-21 0,21 0 16,0 0-16,-20 0 0,20 0 0,0 0 15,1 0-15,-1 0 0,-21-21 0,21 0 16,1 0-16,-1-1 0,-21 1 0,22 0 16,-22 0-16,21 0 0,0 0 15,-20-22-15,-1 1 0,0 21 16,21-22-16,-21 1 0,-21-21 0,22 20 0,-22-20 16,21 20-16,-21-20 0,0-1 15,0 22-15,0-21 0,0 20 0,-21 1 16,-1 0-16,-20-1 0,21 1 0,-21 21 15,-1-22-15,1 22 16,-22 0-16,22 0 0,-21 0 0,-1 0 16,22 21-16,-22 0 0,22 0 0,0 0 15,20 0-15,-20 0 0,21 21 16,0 21-16,0-21 0,21 0 0,-22 22 16,22-1-16,0 0 0,0-20 0,0 20 15,0 0-15,22-21 0,-1 22 0,21-22 16</inkml:trace>
  <inkml:trace contextRef="#ctx0" brushRef="#br0" timeOffset="111550.89">23834 1080 0,'21'-22'15,"-21"1"-15,0 0 0,0 0 16,21 21-16,0 0 31,0 21-15,0 0-16,1 0 0,-22 1 16,21 20-16,0-21 0,0 21 15,0-20-15,0 20 0,-21-21 0,22 21 16,-1-20-16,0 20 0,0-21 15,-21 0-15,0 0 0,21 1 0,0-1 16,-21 0-16,0 0 0,22-21 16,-22 21-16,-22-42 47,22 0-47,-21 21 15,21-21-15,-21 0 0,21-1 0,0 1 16,0 0-16,0 0 0,0 0 0</inkml:trace>
  <inkml:trace contextRef="#ctx0" brushRef="#br0" timeOffset="111858.71">24278 1101 0,'0'0'16,"0"-21"-16,0-1 0,0 1 15,0 0-15,-21 21 31,0 0-15,0 21-16,-1 0 0,1 1 0,0-1 16,0 21-16,-21-21 0,-1 22 0,22-22 15,-21 21-15,-1-21 0,1 22 16,0-22-16,-22 21 0,22-21 16,21 0-16,-22 22 0,1-22 0,21 0 15,-21 0-15,20 0 0,1 1 0,0-22 16,21 21-16</inkml:trace>
  <inkml:trace contextRef="#ctx0" brushRef="#br0" timeOffset="113381.98">16552 2879 0,'21'0'0,"-21"-21"0,22 21 15,-22-22 1,0 1-16,0 0 15,0 0-15,-22 21 16,1 0 0,0 0-1,0 21-15,0-21 16,21 21-16,0 0 0,-21 1 0,-1-1 16,22 21-16,-21-21 15,0 0-15,21 1 0,-21 20 0,0-21 16,21 21-16,-21-20 0,21 20 0,0 0 15,0 1-15,0-22 0,0 21 16,0 0-16,0 1 0,0-1 16,0-21-16,21 22 0,0-1 0,0-21 0,0 0 15,0 22-15,-21-22 0,22 0 16,-1 0-16,0-21 0,0 21 16,0 0-16,0-21 0,1 0 0,-1 0 15,21 0-15,-21 0 0,0 0 0,1 0 16,-1-21-16,21 0 0,-21 0 0,22 0 15,-22 0-15,0-1 0,21 1 16,-21-21-16,1 21 0,20-22 0,-21 1 16,0 0-16,0-1 0,-21-20 0,0 21 15,22-1-15,-22-20 0,0 20 0,0 1 16,0 0-16,-22-22 16,1 22-16,0 21 0,0-22 0,0 1 15,0 21-15,-22 0 0,22 0 0,-21 21 16,21 0-16,-1 0 0,-20 0 0,21 0 15,-21 0-15,20 21 0,1 0 16,-21 0-16,21 0 0,0 0 0,-1 22 16,1-22-16,0 0 0,0 21 0,0-20 15,21-1-15,0 0 0,0 0 16,0 0-16,0 0 0,0 1 0,21-1 16</inkml:trace>
  <inkml:trace contextRef="#ctx0" brushRef="#br0" timeOffset="113946.34">18309 2963 0,'-21'-21'15,"42"42"17,0 1-17,0-1-15,1 0 0,20 0 16,-21 21-16,0 1 0,0-1 15,22 0-15,-22 1 0,0-1 0,21 0 16,-20 1-16,-1-22 0,0 21 0,0 1 16,-21-22-16,0 21 0,21-21 15,-21 0-15,0 1 0,21-1 0,-21 0 16,0 0 0,0-42 15,0 0-31,0 0 0,0-1 15,0 1-15,0 0 0,0 0 16,0-21-16</inkml:trace>
  <inkml:trace contextRef="#ctx0" brushRef="#br0" timeOffset="114246.46">18923 3027 0,'0'-21'15,"0"42"-15,21-63 0,-21 20 0,21 22 16,-21-21-16,-21 42 31,0-21-15,0 22-16,-22-1 0,22 0 0,0 21 15,-21-21-15,-1 22 0,1-1 16,0 0-16,-1 1 0,1-1 0,-21 0 16,20 22-16,1-22 0,-22 1 15,22-1-15,21-21 0,-21 21 0,20-20 16,1 20-16,0-21 0,0 0 0,21 0 15,21-21 17,0 0-32,0-21 15,1 21-15,-1-21 0,0 0 16,0 0-16,0 0 0</inkml:trace>
  <inkml:trace contextRef="#ctx0" brushRef="#br0" timeOffset="114975.65">19854 3281 0,'0'-21'31,"21"0"-31,-21-1 0,22 1 16,-1 21-16,-21-21 0,21-21 0,-21 21 16,21-1-16,0 1 0,-21 0 15,0-21-15,21 21 0,-21-1 0,22 1 16,-22 0-16,0 0 0,0 0 0,0 0 16,0 42 15,0 0-31,-22 0 0,22 0 15,-21 22-15,21-1 0,0-21 16,0 21-16,-21 1 0,21-1 0,0 0 16,-21 1-16,21-1 0,0 0 15,0 1-15,0-1 0,0 0 0,0 1 16,0-22-16,0 0 0,0 21 16,0-20-16,0-1 0,-21 0 0,21 0 15,0 0-15,-21-21 0,21 21 16,-22-21-16,1 0 15,0 0-15,0 0 16,0 0-16,0 0 0,-1 0 0,-20 0 16,21 0-16,-21 0 0,-1 0 0,22 0 15,-21 0-15,21 0 0,-22 0 0,22 0 16,0 0-16,0 0 0,0 0 16,42 0 15,21 0-31,64-21 15,-64 21-15,22 0 16,-22 0-16,22 0 0,-22 0 0,0 0 16,1 0-16,-1 0 0,0 0 0,-21 0 15,22 0-15,-22 0 0,0 0 0,0 0 16,0 0 46,-21-21-46,22 0 0,-1 21-16,0-21 0,0 0 15</inkml:trace>
  <inkml:trace contextRef="#ctx0" brushRef="#br0" timeOffset="115346.44">20934 3239 0,'-21'0'0,"42"0"0,-64 0 0,22 0 16,0 0-16,0 0 0,0 0 0,21-22 15,-21 22-15,21-21 31,21 21-31,21 0 0,-21 0 0,0 0 16,22 0-16,-22 0 0,0 0 0,21 0 16,-20 0-16,-1 0 0,0 0 15,0 0-15,0 0 0,0 0 0,1 0 16,-1 0-16,0 0 16,-21 21-1,-21 1 32,0-22-47,-1 0 16,1 21-16,0-21 0,0 21 0</inkml:trace>
  <inkml:trace contextRef="#ctx0" brushRef="#br0" timeOffset="115601.81">20807 3471 0,'-21'0'0,"-1"22"16,44-22 0,-1 0-16,0 0 15,0 0-15,0 0 0,22 0 16,-22 0-16,0 0 0,21-22 0,-21 22 16,1 0-16,-1 0 0,21-21 0,-21 21 15,0 0-15,1 0 0,-22-21 16,21 21-16,-42 0 31,-1 0-15</inkml:trace>
  <inkml:trace contextRef="#ctx0" brushRef="#br0" timeOffset="119082.98">22394 3090 0,'0'0'0,"0"-21"16,21 21-16,1 0 0,-1-21 15,-21 0 1,0 0-16,0 0 16,-21 21-1,-1 0-15,1 0 16,0 0-16,0 21 16,0 0-16,0 0 0,-1 0 15,1 22-15,0-22 0,0 21 0,0 0 16,0 1-16,-1-1 0,1 0 0,0 1 15,21-1-15,0 0 0,0 1 16,0-1-16,0-21 0,0 22 0,0-22 16,0 0-16,21 0 0,0 0 0,22 0 15,-22 1-15,21-22 0,1 0 0,-1 0 16,0 0-16,1 0 0,-1 0 16,0 0-16,1-22 0,-1 22 0,0-21 15,1 0-15,-1 0 0,0 0 16,-21-22-16,22 22 0,-22-21 15,21 0-15,-21-1 0,1 1 0,-1 0 16,-21-22-16,0 22 0,0-1 0,0 1 16,0 0-16,-21-1 0,-1 1 0,-20 21 15,21 0-15,-21 0 0,-1-1 16,1 1-16,0 21 0,-1 0 0,-20 0 16,20 0-16,22 0 0,-21 21 0,0 1 15,20-1-15,1-21 0,-21 21 16,21 0-16,21 0 0,-21 0 0,-1 22 15,1-22-15,21 0 0,-21 0 0,21 22 16,-21-22-16,0 0 0,0 21 16</inkml:trace>
  <inkml:trace contextRef="#ctx0" brushRef="#br0" timeOffset="120229.32">16743 4911 0,'0'-21'79,"21"-1"-79,0 1 15,-21 0-15,21 0 0,-21 0 16,21 0-16,1-1 0,-22 1 0,21 0 15,-21 0-15,0 0 0,0 0 16,21-1-16,-21 1 16,0 42 15,0 1-31,0-1 0,0 0 0,0 21 16,0 1-16,0-1 0,0 21 0,0-20 15,0 20-15,0-20 0,0 20 0,0-21 16,-21 1-16,0 20 0,-1-20 0,22-22 15,0 21-15,-21 0 16,21-20-16,-21-1 0,21 0 0,0 0 16,0 0-16,0 0 0,-21-21 0,0 22 15,0-22-15,-1 0 16,1 0-16,0 0 0,0 0 16,0 0-16,0 0 0,-22-22 15,22 22-15,-21 0 0,-1-21 0,1 21 16,21 0-16,-21 0 0,-1 0 0,22-21 15,0 21-15,0 0 0,42 0 32,21 0-32,1 0 0,-1 0 15,0 0-15,1 0 0,20 0 16,-21 0-16,22 0 0,-22 0 0,1 0 16,20 0-16,-21 0 0,-20 0 0,20 0 15,-21 0-15,0 0 0,0 0 0,1 0 16,-1 0-16,-21-21 47,21 21-47,0-21 0,0 0 0,0-1 15</inkml:trace>
  <inkml:trace contextRef="#ctx0" brushRef="#br0" timeOffset="120558.13">18246 4699 0,'-64'-21'16,"128"42"-16,-149-42 0,85 42 31,0 0-31,0 0 0,21 22 16,0-22-16,0 21 0,1 1 15,20-22-15,-21 21 0,0 0 0,0-20 16,1 20-16,-1 0 0,0-21 0,0 1 16,0-1-16,0 21 0,1-21 15,-22 0-15,21 1 0,0-22 16,-21 21-16,0-42 31,0-1-15,0 1-16,0 0 0,0 0 15,21 0-15</inkml:trace>
  <inkml:trace contextRef="#ctx0" brushRef="#br0" timeOffset="120817.98">18754 4657 0,'0'0'0,"0"-21"0,0-1 0,-22 22 15,1 0-15,0 0 0,0 0 16,0 0-16,0 0 0,-1 22 0,1-1 15,-21 21-15,21-21 0,-22 22 0,1-1 16,21 0-16,-21 1 0,-1 20 0,1-21 16,0 1-16,-1-1 0,1 0 15,21 1-15,-22-1 0,22 0 0,-21-20 16,21-1-16,21 0 0,-21 0 16,21 0-16,-22 0 0,22 1 15,22-22 1,-1 0-16,0-22 0,0 22 15,0-21-15,0 0 0,1 0 16</inkml:trace>
  <inkml:trace contextRef="#ctx0" brushRef="#br0" timeOffset="121486.6">20045 4657 0,'0'0'16,"0"-21"-16,0-1 0,0 1 15,0 0 1,-21 21 0,-1 0-1,22 21-15,-21 0 0,0 1 0,21-1 16,-21 21-16,0 0 0,21 1 0,-21-1 15,21 0-15,-22 1 0,22-1 0,0 22 16,-21-22-16,21 0 0,0-21 16,0 22-16,0-1 0,0-21 0,0 0 15,0 22-15,21-22 0,1-21 0,-1 21 16,0-21-16,21 0 0,-21 0 0,22 0 16,-22 0-16,21 0 0,1 0 15,-1 0-15,-21 0 0,21-21 16,1 0-16,-22 0 0,21-1 0,1 1 15,-22 0-15,21-21 0,-21 21 0,0-22 16,1 1-16,-1 0 0,-21-22 0,0 22 16,0-1-16,0 1 0,0 0 15,-21-1-15,-1 1 0,1 0 0,-21 21 16,21-22-16,-22 22 0,1 0 16,21 21-16,-21 0 0,-1 0 0,22 0 0,-21 0 15,21 0-15,-22 0 0,22 21 16,0 0-16,0 22 0,0-22 0,-1 21 15,22-21-15,0 22 0,-21-1 16,21-21-16,-21 21 0,21 1 0,0-22 16,0 0-16,0 21 0,0-20 0,0-1 15,0 0-15,21-21 0,0 21 0</inkml:trace>
  <inkml:trace contextRef="#ctx0" brushRef="#br0" timeOffset="121930.87">21717 4763 0,'0'21'0,"-21"-21"0,42 0 31,0 0-16,21 0-15,-20 0 0,-1 0 16,0 0-16,21 0 0,-21 0 0,22 0 16,-22 0-16,0 0 0,0 0 15,0 0-15,1 0 0,-1 0 0,0 0 16,0 0-16,0 0 16,-42 0 15,0 0-16,0 0-15</inkml:trace>
  <inkml:trace contextRef="#ctx0" brushRef="#br0" timeOffset="122152.66">21717 4995 0,'0'0'0,"-21"0"0,0 22 16,-1-22-16,22 21 15,22-21 1,-1 0-1,21 0-15,-21 0 0,22 0 0,-1 0 16,-21 0-16,21 0 0,1 0 16,-1 0-16,-21 0 0,0-21 15,1 21-15,-1 0 0,0 0 0,0 0 16,-21-22-16,21 22 16,-21-21-16,21 21 15</inkml:trace>
  <inkml:trace contextRef="#ctx0" brushRef="#br0" timeOffset="124218.41">22860 4699 0,'0'0'0,"21"0"0,0-21 16,0 0-16,-21 0 0,22-1 0,-1 1 15,0 0-15,-21 0 0,21 0 0,-21 0 16,21-1-16,-21 1 0,0 0 15,0 0-15,0 0 0,-21 21 16,0 0 0,0 0-16,-22 21 15,22 0-15,0 21 0,0-20 0,0-1 16,0 21-16,-1 0 0,1 1 0,0-1 16,0 0-16,0 1 0,21-1 0,-21 0 15,21 1-15,0-1 16,0 0-16,0 1 0,0-1 0,0 0 15,0 1-15,0-22 0,0 21 0,0-21 16,21 1-16,-21 20 0,21-21 0,0 0 16,0 0-16,0-21 0,1 22 0,20-22 15,-21 0-15,21 0 0,-20 0 16,20 0-16,-21 0 0,21 0 0,-20 0 16,20-22-16,-21 1 0,21 0 0,-20 21 15,20-21-15,-21-21 0,0 20 0,22 1 16,-22-21-16,0 21 0,0-22 15,0 1-15,0 0 0,1-22 0,-1 22 16,0 0-16,-21-22 0,21 22 0,-21-1 16,0 1-16,0 0 0,0-1 0,0 22 15,-21-21-15,-21 21 0,20-22 16,1 22-16,0 0 0,0 21 16,-21-21-16,20 21 0,1 0 0,-21 0 15,21 0-15,0 0 0,-22 21 0,22-21 16,0 21-16,0 0 0,-22 1 15,22-1-15,0 0 0,0 0 0,0 21 16,0-20-16,-1-1 0,-20 0 0,21 0 16,0 0-16,-22 0 0</inkml:trace>
  <inkml:trace contextRef="#ctx0" brushRef="#br0" timeOffset="125338.61">16552 6731 0,'-21'0'15,"21"-21"17,0 0-32,21 0 0,-21-1 15,21 1-15,-21 0 0,0 0 0,0 0 16,22 0-16,-22-22 0,0 22 0,21 0 16,-21-21-16,0 20 0,0 1 15,0 0-15,0 0 0,0 0 16,0 42-1,0 0 1,0 0-16,-21 22 0,21-1 0,0-21 16,-22 21-16,22 22 0,-21-22 0,0 1 15,21-1-15,-21 0 0,0 1 16,21-22-16,-21 21 0,21 0 0,0-20 16,-22 20-16,22-21 0,0 0 0,0 0 15,0 22-15,0-22 0,0 0 0,0 0 16,0 0-16,0 1 0,0-1 15,0 0-15,-21-21 0,21 21 16,-21-21-16,0 0 0,0 21 16,0-21-16,-1 0 0,1 0 15,-21 0-15,21 0 0,0 0 16,-22 0-16,22 0 0,-21 0 0,21 0 16,-1 0-16,1 0 0,0 0 0,0 0 15,0 0-15,42 0 31,21 0-31,1 0 0,-1 0 0,0 0 16,1 0-16,-1 0 0,21 0 0,-20 0 16,-1 0-16,22 0 0,-22 0 0,0 0 15,1 0-15,-1 0 16,0 0-16,1 0 0,-22 0 0,0 0 0,0 0 16,0 0-16,0 0 15,-21-21 32,0 0-31</inkml:trace>
  <inkml:trace contextRef="#ctx0" brushRef="#br0" timeOffset="125914.41">18457 6519 0,'-21'0'16,"0"-21"-16,0 21 15,21-21 1,0 0-16,0 42 31,0 0-31,21 0 0,0 1 16,0-1-16,0 0 0,1 21 0,20 1 16,0-22-16,-21 21 0,22 0 15,20 22-15,-42-43 0,22 21 16,-22-20-16,0-1 0,0 0 0,0 0 15,-21 0-15,0 0 0,22 1 0,-22-1 16,21 0-16,-21 0 0,0-42 47,0 0-31,-21 0-16,21-1 0,0 1 15,-22 0-15,22 0 0,0 0 0,0-22 16</inkml:trace>
  <inkml:trace contextRef="#ctx0" brushRef="#br0" timeOffset="126171.27">19071 6519 0,'21'-21'15,"-42"42"-15,42-63 0,-21 21 0,-21 21 32,0 0-17,21 21-15,-21 0 0,0 0 0,-22 22 16,22-22-16,0 21 0,-21 1 0,20-22 15,-20 21-15,0 0 0,-1 1 0,22-1 16,-21-21-16,0 22 0,-1-1 16,22-21-16,-21 21 0,-1-20 15,22-1-15,-21 0 0,21 0 0,0 0 16,21 0-16,-22-21 0,44 0 31,-1-21-31,0 21 16,0-21-16,0 0 0</inkml:trace>
  <inkml:trace contextRef="#ctx0" brushRef="#br0" timeOffset="126959.41">20383 6646 0,'0'-21'16,"0"0"-16,0 0 15,0 0-15,0 0 0,0-1 0,22 1 16,-22 0-16,21 0 0,0 0 16,-21 0-16,21-1 0,0 1 0,-21 0 15,0 0-15,21 21 0,-21 21 47,0 0-47,0 0 16,0 22-16,0-22 0,0 21 0,-21 1 15,21-1-15,0 0 0,0 1 0,0-1 16,0 0-16,-21 1 0,21-1 0,0 0 16,-21 1-16,21-22 0,0 21 0,0-21 15,0 0-15,0 1 0,-21 20 0,21-21 16,-21 0-16,21 0 0,0 1 15,-22-22 1,1 0-16,0 0 0,0 0 16,0 0-16,0 0 0,-1 0 0,1 0 15,0-22-15,0 22 0,-21 0 0,20-21 16,1 21-16,0-21 0,0 21 16,0 0-16,0 0 0,21-21 0,-22 21 15,44 0 16,-1 0-31,0 0 16,21 0-16,-21 0 0,22 0 0,-22 0 16,21 0-16,-21 0 0,22 0 0,-1 21 15,0-21-15,-20 0 0,20 0 0,0 0 16,1 0-16,-22 0 0,0 0 0,21 0 16,-21 0-16,1 0 0,-1 0 15,0 0 1,-21-21-16,21 21 0,-21-21 15,0 0 1,21 21-16,0-22 0,-21 1 16</inkml:trace>
  <inkml:trace contextRef="#ctx0" brushRef="#br0" timeOffset="127250.25">21590 6646 0,'0'-21'31,"21"21"-15,0 0-1,0 0-15,1 0 0,-1 0 0,0 0 16,42 0-1,-41 0 1,-44 0 31,1 0-47</inkml:trace>
  <inkml:trace contextRef="#ctx0" brushRef="#br0" timeOffset="127438.14">21548 6773 0,'0'0'0,"0"22"16,-22-22-16,1 0 0,21 21 16,-21-21-16,42 0 31,0 0-31,1 0 16,-1 0-16,0 0 0,0 0 15,0 0-15,0 0 0,1 0 16,-1 0-16,0 0 15</inkml:trace>
  <inkml:trace contextRef="#ctx0" brushRef="#br0" timeOffset="129690.82">22966 6435 0,'0'-21'78,"0"-1"-78,21 1 16,0 0-16,0 0 15,0 0-15,1 21 0,-1-21 0,-21-1 16,21 1-16,0 0 0,0 0 0,-21 0 16,21 0-16,1 21 15,-22-22-15,0 44 32,0-1-32,-22 0 15,22 0-15,0 21 0,0-20 0,-21 20 16,21-21-16,0 21 0,-21 1 15,21-1-15,0 0 0,-21-20 0,21 20 16,0 0-16,0 1 0,0-1 0,0 0 16,-21-21-16,21 22 0,0-22 0,0 0 15,0 0-15,0 0 0,-21 1 16,21-1-16,0 0 0,0 0 0,0 0 16,-22-21 15,1 0-31,0 0 15,-21 0-15,21 0 0,-1 0 16,-20 0-16,0 0 0,21 0 16,-22 0-16,1 0 0,0 0 0,20 0 15,-20 0-15,21 0 0,0 0 0,0 0 16,-1 0-16,1 0 0,42 0 31,22 0-31,-1 0 0,0 0 0,22 0 16,-22 21-16,22-21 0,-1 0 15,1 0-15,-22 0 0,22 0 0,-22 0 16,0 0-16,1 0 0,-1 0 0,-21 0 16,21 0-16,-20 0 0,-1 0 15,-42 0 32,-1 0-31,1 0-16,0 0 15,0 0-15,0 0 0</inkml:trace>
  <inkml:trace contextRef="#ctx0" brushRef="#br0" timeOffset="130574.31">16679 8001 0,'0'0'0,"0"-21"16,-21 21-16,0-21 0,0 21 15,0 0-15,-1 0 16,1 0-16,0 0 0,0 0 0,0 21 0,-22 0 16,22 0-16,-21 0 0,21 22 15,-22-22-15,22 21 0,0-21 0,0 22 16,0-1-16,0 0 0,-1-20 0,1 20 15,21 0-15,-21 1 0,21-22 16,0 21-16,0-21 0,0 22 0,0-22 16,21 0-16,0 0 0,1 21 0,20-42 15,-21 22-15,21-1 0,1-21 0,-1 0 16,0 0-16,1 0 0,-22 0 0,21 0 16,1 0-16,-22 0 0,0 0 0,21-21 15,-21-1-15,22 1 0,-22 21 0,0-21 16,0-21-16,0 21 0,1-1 15,-22-20-15,0 21 0,21-21 16,-21-1-16,0 1 0,0 0 0,0-1 16,0 1-16,-21 0 0,-1 20 0,22-20 15,-42 0-15,21 21 0,0-1 0,0 1 16,-22 21-16,22 0 0,-21 0 16,21 0-16,-22 0 0,22 0 0,-21 21 15,21 1-15,-1-22 0,1 21 0,-21 0 16,21 0-16,21 0 0,-21 0 0,21 1 15,0-1-15,0 0 0,21 0 16</inkml:trace>
  <inkml:trace contextRef="#ctx0" brushRef="#br0" timeOffset="131026.06">18754 8086 0,'0'0'0,"21"0"0,-21-21 0,0-1 16,21 22-16,0 0 16,-21 22-1,21-22-15,0 42 0,1-21 16,-1 0-16,-21 22 0,21-1 16,0-21-16,0 21 0,0 1 0,22-1 0,-22-21 15,0 22-15,0-22 0,-21 21 16,21-21-16,1 0 0,-1 22 0,-21-22 15,0 0-15,21-21 0,-21 21 16,21 0-16,-21-42 47,0 0-47,0 0 16,0 0-16,0 0 0,0-1 0,0 1 15,21 0-15</inkml:trace>
  <inkml:trace contextRef="#ctx0" brushRef="#br0" timeOffset="131245.93">19304 8213 0,'0'0'0,"0"-21"0,0-1 0,0 1 16,0 0-16,0 0 0,0 0 0,-21 21 31,0 21-15,-1 0-16,1 21 0,0-20 0,0 20 15,-21-21-15,20 21 0,-20-20 0,21 20 16,-21-21-16,20 21 0,-20 1 0,21-22 15,-21 0-15,20 21 0,-20-20 0,21 20 16,0-21-16,0 0 0,-1 0 16,1 1-16,0-1 0,21 0 0,21-21 31</inkml:trace>
  <inkml:trace contextRef="#ctx0" brushRef="#br0" timeOffset="131906.54">20722 8107 0,'0'-42'16,"0"20"-16,-21 22 15,21-21-15,-21 21 0,0 0 0,-1 0 16,1 0-16,0 21 0,0-21 0,-21 22 16,20-1-16,1 21 0,-21-21 15,21 22-15,0-1 0,-1 0 16,1 1-16,0-22 0,0 21 0,21 0 16,0 1-16,-21-1 0,21-21 0,0 22 15,0-22-15,0 21 0,0-21 0,21 0 16,0 1-16,0-1 0,0 0 0,1-21 15,-1 0-15,21 21 0,-21-21 0,22 0 16,-22 0-16,21 0 0,-21-21 16,22 21-16,-1-21 0,-21 0 0,21-1 15,-20 1-15,20 0 0,-21 0 16,21 0-16,-20-22 0,-1 22 0,0-21 16,0 21-16,-21-22 0,0 1 0,0 0 15,0-1-15,0-20 0,0 21 0,0-1 16,-21 1-16,0 0 0,0 20 15,-22 1-15,22 0 0,-21 0 0,21 21 16,-22 0-16,1 0 0,21 0 0,-22 0 16,1 21-16,21 0 0,-21 0 0,20 22 15,-20-22-15,21 21 0,0-21 0,21 1 16,-21 20-16,21-21 0,0 0 16,-22 22-16,22-22 0,0 0 15,0 0-15,22-21 0</inkml:trace>
  <inkml:trace contextRef="#ctx0" brushRef="#br0" timeOffset="132390.26">21802 8255 0,'0'0'0,"0"21"16,0 0-16,21-21 31,0 0-31,0 0 0,0 0 15,0 0-15,1 0 0,-1 0 0,0 0 16,0 0-16,-42 0 47,0 0-47,0 0 16,-1 0-16</inkml:trace>
  <inkml:trace contextRef="#ctx0" brushRef="#br0" timeOffset="132550.28">21780 8403 0,'0'21'16,"0"-42"-16,-21 42 0,0 1 0,0-22 16,21 21-16,21-21 47,0 0-47,0 0 0,1 0 0,-1 0 15,0 0-15,0 0 0,0 0 0,0-21 16,1 21-16,20 0 0,-21-22 0</inkml:trace>
  <inkml:trace contextRef="#ctx0" brushRef="#br0" timeOffset="134238.63">22945 8065 0,'21'0'0,"-21"-22"15,0 1-15,21 0 16,-21 0-16,0 0 15,0 0 1,-21 21 0,0 0-1,-1 21-15,1 0 0,21 0 16,-21 0-16,0 0 0,0 22 0,0-22 16,-1 21-16,1 1 0,0-22 15,0 21-15,0 0 0,0-20 0,21 20 16,-22-21-16,22 21 0,-21-20 15,21-1-15,0 0 0,0 0 0,0 0 16,0 0-16,0 1 0,0-1 0,21 0 16,1-21-16,-1 0 0,0 21 15,0-21-15,21 0 0,-20 0 16,-1 0-16,21 0 0,-21 0 0,0 0 16,22 0-16,-22 0 0,0 0 0,0-21 15,0 21-15,22-21 0,-22 21 0,0-21 16,0-1-16,0 1 0,1 21 0,-1-21 15,0 0-15,0 0 0,0 0 0,-21-22 16,21 22-16,1-21 0,-22 21 16,0-22-16,0 22 0,0-21 15,0-1-15,0 22 0,0-21 0,0 0 16,-22 20-16,1 1 0,0 0 0,-21-21 16,21 42-16,-1-21 0,1-1 0,-21 22 15,21 0-15,0 0 0,-1 0 16,1 0-16,0 0 0,0 0 0,0 22 15,0-1-15,-1 0 0,1-21 0,0 21 16,0 0-16,0 0 0,0 1 0,21-1 16,-22 0-16,22 0 0,-21 0 15,0 0-15,21 1 0</inkml:trace>
  <inkml:trace contextRef="#ctx0" brushRef="#br0" timeOffset="135967.04">16362 10329 0,'0'-21'0,"0"0"16,0 0-1,0 0-15,0 0 16,0-1-1,0 1-15,21 21 0,-21-21 16,0 0 0,-21 42 15,0-21-31,21 21 16,0 0-16,-22 22 0,22-22 15,-21 21-15,21 1 0,0-1 0,0 0 16,0 1-16,0-1 0,-21 21 0,21-20 15,0-1-15,-21 22 0,21-22 0,0 0 16,-21 1-16,21-1 0,0-21 0,0 21 16,0-20-16,0-1 0,0 0 0,0 0 15,0 0-15,0 0 16,0 1-16,0-44 47,0 1-47,0 0 15,0 0-15,0 0 0,0 0 16,0-1-16,0 1 0,21 0 0,-21 0 16,21-21-16</inkml:trace>
  <inkml:trace contextRef="#ctx0" brushRef="#br0" timeOffset="136853.99">16446 10224 0,'0'0'16,"0"21"-16,-21-21 15,0 0-15,0 0 32,0 0-17,21 21 1,0 0 15,21-21 0,-21 21-15,21-21 62,0 0-78,0 0 16,1 0-16,-1 0 0,0 0 15,0 0-15,21 0 0,-20 0 0,20 0 16,-21 0-16,21 0 0,-20 0 0,-1 0 16,21 0-16,-21 0 0,0 0 0,1 0 15,-1 0-15,0-21 0,0 21 16,0 0-16,0 0 15,-42 0 79,0 0-78,0 0-16,0 0 15,0 21-15,-1-21 16,1 0 0,21 21-16</inkml:trace>
  <inkml:trace contextRef="#ctx0" brushRef="#br0" timeOffset="137873.82">16404 10266 0</inkml:trace>
  <inkml:trace contextRef="#ctx0" brushRef="#br0" timeOffset="138301.57">16446 10689 0,'-21'21'0,"-42"1"15,42-22-15,-1 0 16,44 0 15,-1 0-31,0 0 0,0 0 16,21 0-16,1 0 0,-1 0 0,0 0 15,-20 0-15,20 0 0,0 0 0,1 0 16,-1 0-16,-21 0 0,21 0 0,-20 0 16,-1 0-16,0 0 0,0 0 0</inkml:trace>
  <inkml:trace contextRef="#ctx0" brushRef="#br0" timeOffset="138826.32">18330 10393 0,'-21'-21'0,"42"42"0,-63-42 0,21 0 15,0-1-15,-1 1 16,22 42 15,0 1-31,22-1 0,-1 21 16,0-21-16,21 22 0,-21-1 0,1 0 15,20 1-15,-21-1 0,0 0 16,22 1-16,-22-1 0,0 0 0,0-21 16,-21 22-16,21-22 0,-21 0 0,21 0 15,-21 0-15,0 1 0,0-1 0,0 0 16,0-42 31,0 0-32,0-1-15,0 1 0,0 0 0,22 0 16,-1 0-16,-21 0 0</inkml:trace>
  <inkml:trace contextRef="#ctx0" brushRef="#br0" timeOffset="139078.19">18881 10329 0,'0'0'0,"0"-21"0,0 0 15,0 0-15,-22 21 31,1 21-31,0 0 0,0 0 0,0 1 0,-22 20 16,22 0-16,-21 1 0,0-22 16,-1 21-16,22 0 0,-21 22 0,-1-22 15,1-21-15,0 22 0,-1-1 0,22 0 16,-21-20-16,21 20 0,-22-21 16,22 0-16,0 0 0,0 1 0,21-1 15,0 0-15,-21-21 0,21 21 16,21-21-1,0 0-15,0 0 0,0-21 16,1 0-16,20 21 0</inkml:trace>
  <inkml:trace contextRef="#ctx0" brushRef="#br0" timeOffset="139610.41">19727 10372 0,'-21'0'16,"42"0"-16,-63 0 0,21 0 0,0 0 15,21-21 1,21 21 0,0 0-16,0 0 15,21-22-15,-20 22 0,20 0 0,0 0 16,1 0-16,-1-21 0,21 21 0,-20 0 16,-1 0-16,0 0 0,1 0 0,-1 0 15,0 0-15,1 0 0,-22 0 16,21 0-16,-21-21 0,1 21 0,-1 0 15,-42 0 1,-1 0 0,1 0-16,0 0 0,0 0 0,-21 0 15,20 0-15,1 0 0</inkml:trace>
  <inkml:trace contextRef="#ctx0" brushRef="#br0" timeOffset="139900.24">20151 10287 0,'-22'0'15,"22"21"17,-21-21-32,21 21 0,0 1 15,-21 20-15,21-21 0,0 21 16,-21-20-16,21 20 0,0 0 0,-21 1 16,21-1-16,-21 0 0,-1 1 0,22-22 15,0 21-15,-21 0 0,21-20 16,-21 20-16,21-21 0,0 21 0,0-20 15,-21-1-15,21 0 0,0 0 0,0 0 16,-21 0-16,42-21 31,0 0-15,0-21-16,0 0 0,1 0 16,20 0-16,-21 0 0,0-1 0,22 1 15</inkml:trace>
  <inkml:trace contextRef="#ctx0" brushRef="#br0" timeOffset="140258.04">21018 10626 0,'0'0'15,"-21"0"-15,0 0 16,42 0 15,0-21-31,1 21 0,-1 0 0,0 0 16,0 0-16,0 0 0,0 0 16,1 0-16,-1 0 0,0-22 0,0 22 15,0 0-15,0 0 16,1 0-1,-22 22 17,-22-22-32,22 21 15,-21-21-15,0 0 0,21 21 16,-21-21 0</inkml:trace>
  <inkml:trace contextRef="#ctx0" brushRef="#br0" timeOffset="140514.12">21018 10795 0,'0'0'0,"-21"0"0,21 21 16,0 0 0,21-21 15,1 0-31,-1 0 0,0 0 0,0 0 15,0 0-15,0 0 0,1 0 16,-1 0-16,0-21 16,0 21-1,0 0-15,0 0 16,1-21-16,-1 21 16,0 0-16</inkml:trace>
  <inkml:trace contextRef="#ctx0" brushRef="#br0" timeOffset="142306.09">22585 10224 0,'0'0'0,"0"-22"15,0 1 1,0 0-16,0 0 15,0 0-15,0 0 16,0 42 31,0 0-47,0 0 0,0 0 0,0 22 16,0-1-16,-21 0 0,21 1 0,0-22 15,0 21-15,-22 0 0,22 1 0,-21-1 16,0 0-16,21 1 0,-21-22 0,21 21 15,0-21-15,-21 22 0,21-22 16,-21 0-16,21 0 0,0 0 0,0 1 16,0-1-16,-22-21 0,22 21 0,0-42 62,0 0-62,22-1 16,-22 1-16,21 0 0,0 0 15,-21-21-15</inkml:trace>
  <inkml:trace contextRef="#ctx0" brushRef="#br0" timeOffset="142586.57">22669 10181 0,'0'0'0,"-21"0"15,21-21 1,0 0-16,21 21 15,1 0-15,-1 0 0,0-21 0,21 21 16,-21 0-16,22 0 0,-22-21 16,21 21-16,1 0 0,-1 0 0,-21 0 15,21 0-15,-20-22 0,20 22 0,-21 0 16,0 0-16,0 0 0,1 0 0,-1 0 16,0 0-16,-21 22 31,0-1-16,-21-21-15,0 21 16,-1-21-16,1 21 0,0 0 16</inkml:trace>
  <inkml:trace contextRef="#ctx0" brushRef="#br0" timeOffset="142820.44">22648 10456 0,'0'0'0,"-21"0"0,21 22 15,42-22 1,-20 0-16,-1 0 0,0 0 0,21 0 16,-21 0-16,22 0 0,-22 0 15,21 0-15,1 0 0,-22-22 0,21 22 16,-21 0-16,0 0 0,1 0 0,-1 0 16,0 0-1,-42 0 16,0 0-31</inkml:trace>
  <inkml:trace contextRef="#ctx0" brushRef="#br0" timeOffset="144605.49">16087 12086 0,'0'-21'16,"21"21"62,0 0-31,-21-21 47</inkml:trace>
  <inkml:trace contextRef="#ctx0" brushRef="#br0" timeOffset="145186.16">16171 12023 0,'0'-21'15,"0"-1"16,0 1-15,0 0-16,0 0 16,0 0-1,0 0 1,0 42 31,0 0-47,0 0 15,-21 0-15,21 0 0,0 22 16,0-1-16,-21-21 0,0 22 16,21-1-16,-21 0 0,21 1 0,0-1 15,0 0-15,-22 1 0,1-22 0,21 21 16,-21 0-16,21-20 0,0 20 0,0-21 16,0 0-16,-21 0 0,21 1 15,0-1-15,0 0 0,-21-21 16,21 21-16,0 0 31,0 0-15,0 1-16,0-1 31,0 0-15,0-42 15,0 0-31,0-1 0,0 1 15,0 0-15,0 0 0</inkml:trace>
  <inkml:trace contextRef="#ctx0" brushRef="#br0" timeOffset="145530.96">15896 11917 0,'0'0'0,"-21"0"0,0 0 0,0 0 16,-1 0-16,1 0 0,21-21 16,21 21-1,1-21-15,-1 21 16,21 0-16,0 0 0,1-22 0,20 22 16,1 0-16,-1 0 0,1 0 0,-1-21 15,1 21-15,-1 0 0,-20 0 0,20 0 16,-21 0-16,1 0 15,-22 0-15,21 0 0,-21 0 0,1 0 16,-1 21 62,0-21-78,0 22 0</inkml:trace>
  <inkml:trace contextRef="#ctx0" brushRef="#br0" timeOffset="145870.28">17886 11980 0,'0'-21'0,"0"42"0,-21-42 0,-1 21 15,22 21 1,0 1 0,22-1-16,-1 0 0,0 0 15,0 21-15,0-20 0,0-1 16,1 21-16,-1-21 0,0 0 0,0 22 16,0-22-16,0 0 0,1 21 0,-1-20 15,0-1-15,-21 0 0,21 21 0,0-21 16,-21 1-16,21-1 15,-21 0-15,22 0 0,-22-42 47,0 0-47,0 0 16,21-1-16</inkml:trace>
  <inkml:trace contextRef="#ctx0" brushRef="#br0" timeOffset="146130.13">18457 12023 0,'0'0'0,"0"-43"16,0 22-16,0 0 0,-21 0 16,0 21-16,0 0 0,0 0 15,-1 0-15,1 21 0,0 0 0,-21 0 16,21 1-16,-22-1 0,22 21 16,-21 0-16,-1-20 0,1 20 0,0 0 15,-1 1-15,1-1 0,0 0 16,-1-21-16,1 22 0,0-1 0,-1-21 0,1 22 15,21-22-15,-21 0 0,20 0 0,1 0 16,0 0-16,0 1 0,21-1 16,0-42 15,21 21-31,0-22 0,0 1 0,1 0 16</inkml:trace>
  <inkml:trace contextRef="#ctx0" brushRef="#br0" timeOffset="146638.04">19939 11980 0,'0'0'0,"0"-21"0,0-21 16,0 63 15,0 0-31,0 0 0,0 1 16,0 20-16,0 0 0,0 1 0,0-1 16,-21 0-16,21 1 0,-21-1 0,21 0 15,-22 1-15,22-1 0,0 0 0,-21 1 16,21-22-16,-21 21 0,21-21 0,0 0 15,0 1-15,0-1 0,0 0 16,0 0 0,21-21-1,-21-21-15,21 0 0,-21 0 16,0-1-16,0 1 0,22 0 16,-22-21-16,21 21 0</inkml:trace>
  <inkml:trace contextRef="#ctx0" brushRef="#br0" timeOffset="146928.88">20066 11959 0,'-21'0'0,"42"0"0,-63 0 15,42-21 1,21 21 15,21-21-31,-21 21 0,22 0 16,-1 0-16,0-21 0,-21 21 0,22 0 15,-1 0-15,0 0 0,1-21 0,-22 21 16,21 0-16,-21 0 0,1 0 0,-1 0 16,0 0-16,0 0 15,-42 0 32,0 0-47,0 21 0,-22-21 16,22 21-16,0 0 0,0-21 15</inkml:trace>
  <inkml:trace contextRef="#ctx0" brushRef="#br0" timeOffset="147146.75">20066 12234 0,'-21'0'16,"42"0"-16,-42 22 0,0-22 0,42 0 31,0 0-31,21 0 15,-21 0-15,1 0 0,-1 0 0,0 0 16,0 0-16,0 0 0,0 0 16,1 0-16,-1 0 0,0 0 15,0 0-15,0 0 16,0 0-16,1 0 0,-1-22 16,0 22-16,0 0 0,0 0 15</inkml:trace>
  <inkml:trace contextRef="#ctx0" brushRef="#br0" timeOffset="147421.79">21399 12192 0,'0'0'0,"-21"0"0,0 0 16,42 0 15,0 0-31,1 0 16,-1 0-16,0 0 0,0 0 15,0 0-15,0 0 0,1 0 16,-1 0 0</inkml:trace>
  <inkml:trace contextRef="#ctx0" brushRef="#br0" timeOffset="147626.68">21294 12383 0,'-22'0'0,"44"0"0,-65 0 0,43 21 16,-21-21-16,42 0 31,0 0-31,1 0 15,-1 0-15,0 0 16,0 0-16,0 0 0,0 0 0,-21-21 16,22 21-16,-1 0 0,0 0 15,-21-22-15,21 1 16,0 21-16,0-21 0,1 21 0</inkml:trace>
  <inkml:trace contextRef="#ctx0" brushRef="#br0" timeOffset="148126.39">22648 11769 0,'0'-21'16,"0"-1"-16,0 44 31,0-1-15,0 0-16,0 0 0,0 21 0,0 1 15,0-1-15,0 0 0,0 1 0,-21-1 16,21 0-16,-21 22 0,0-22 0,21 1 16,-21 20-16,-1-21 0,1 1 15,21-1-15,-21 0 0,0 1 0,0-22 16,21 21-16,-21-21 0,21 1 0,-22 20 15,1-21-15,21-42 47,0 0-47,0 0 0,21-1 16,1 1-16,-1 0 0</inkml:trace>
  <inkml:trace contextRef="#ctx0" brushRef="#br0" timeOffset="148445.72">22691 11790 0,'0'0'0,"-22"0"0,22-21 16,0 0 0,22-1-16,-1 22 0,0 0 15,0 0-15,21-21 0,1 21 16,-22 0-16,21 0 0,1 0 15,-1-21-15,0 21 0,1 0 0,-1 0 16,-21 0-16,21-21 0,-20 21 0,-1 0 16,21 0-16,-21 0 0,-21 21 31,0 0-15,-21-21-1,21 21-15,-21-21 0,0 0 16,0 22-16,-1-22 15,1 21-15,0 0 0,0-21 16</inkml:trace>
  <inkml:trace contextRef="#ctx0" brushRef="#br0" timeOffset="148698.57">22648 12150 0,'0'0'0,"-21"21"0,0-21 0,0 0 16,21 21-16,21-21 15,21 0-15,-21 0 16,22 0-16,-22 0 0,21 0 16,1 0-16,-1-21 0,0 21 15,1 0-15,-1 0 0,-21 0 0,21 0 16,-20-21-16,-1 21 0,0 0 16,-21 21 15,-21-21-31,0 0 15,-1 21-15,1-21 0,0 21 16,0-21-16</inkml:trace>
  <inkml:trace contextRef="#ctx0" brushRef="#br0" timeOffset="150814.48">16002 13758 0,'0'0'0,"-21"0"15,0 0-15,-1 0 16,1 22-16,0-22 0,0 0 16,0 0-16,0 0 15,-1 0-15,1 0 0,0 0 0,0 0 16,0 0-16,-22 0 0,22 0 16,0 0-16,0 0 0,21 21 15,21-21 1,0 0-16,0 0 0,22 0 15,-1 0-15,0 0 0,22 0 0,-22 0 16,22 0-16,-1 0 0,22 0 16,-22 0-16,1 0 0,-1 0 0,1 0 15,-22 0-15,1 0 0,-1-21 0,-21 21 16,0 0-16,0 0 0,-42 0 31,0 0-31,0 0 16,-21 21-16,20-21 0,-20 0 0,21 0 15,-21 0-15,20 0 0,1 0 0</inkml:trace>
  <inkml:trace contextRef="#ctx0" brushRef="#br0" timeOffset="151070.15">16087 13822 0,'0'0'15,"-22"21"1,22 0-1,0 0-15,-21-21 0,21 22 16,0-1-16,0 21 0,0-21 0,0 22 16,0-22-16,0 21 0,-21 0 0,21 1 15,0-1-15,0 0 0,-21 1 16,0-1-16,0 0 0,21 22 0,0-22 16,-22 1-16,22-22 0,-21 21 0,21 0 15,0-20-15,0-1 0,0 0 0,0 0 16,0 0-16,21-21 15,1 0-15,-1 0 16</inkml:trace>
  <inkml:trace contextRef="#ctx0" brushRef="#br0" timeOffset="151510.41">18309 13864 0,'0'0'0,"-21"0"0,21-21 0,-21 21 16,21-21-16,21 42 15,0 0 1,0 0-16,0 1 0,22 20 0,-22-21 16,21 0-16,-21 22 0,1-1 15,20-21-15,-21 21 0,0-20 16,22 20-16,-22 0 0,-21-21 0,21 22 15,0-22-15,-21 21 0,0 1 0,0-22 16,0 0-16,0 0 0,0 0 16,0 0-16,0 1 0,0-1 0,-21-21 31,21-21-31,0-1 16</inkml:trace>
  <inkml:trace contextRef="#ctx0" brushRef="#br0" timeOffset="151806.18">18986 13822 0,'0'0'0,"-21"0"16,0 0-16,0 0 16,0 21-16,-22 0 0,22 0 15,-21 1-15,0 20 0,-22-21 0,22 0 16,-22 22-16,22-1 0,-22-21 0,22 21 15,-21 1-15,20-22 0,-20 21 0,20 1 16,1-1-16,0-21 0,-1 21 16,22-20-16,0 20 0,0-21 15,0 0-15,0 0 0,42-21 32,0 0-32,0 0 0,0 0 15,0-21-15,1 0 16,20 0-16,-21 0 0,21 0 0,-20-1 15,20 1-15</inkml:trace>
  <inkml:trace contextRef="#ctx0" brushRef="#br0" timeOffset="152189.96">19537 13843 0,'-64'-21'16,"43"21"-16,0 0 15,0 0-15,0 0 0,-1 0 16,22-21-16,-21 21 0,21-21 16,21 21-1,1-22-15,-1 22 0,21 0 0,0 0 16,1 0-16,-1 0 0,22 0 15,-22 0-15,21 0 0,-20 0 0,-1 0 16,0 0-16,1 0 0,-1 0 16,0 0-16,-20 0 0,-1 0 0,0 0 15,0 0-15,0 0 0,-21 22 32,-21-22-17,0 21-15,0-21 0,0 0 0,-1 0 16,1 21-16,0-21 0,0 0 0,-21 0 15,20 0-15</inkml:trace>
  <inkml:trace contextRef="#ctx0" brushRef="#br0" timeOffset="152447.59">19791 13801 0,'-64'0'16,"149"21"-16,-106-42 16,-64 21-16,64 0 0,0 0 15,21 21-15,-21-21 0,21 21 16,0 0-16,0 0 0,0 1 0,0-1 15,0 0-15,0 0 0,-22 21 16,22-20-16,0-1 0,0 21 0,0-21 16,-21 22-16,21-22 0,0 21 0,0-21 15,0 22-15,0-22 0,0 21 0,0-21 16,0 0-16,0 1 0,0 20 0,0-21 16,0 0-16,0 0 15,21-21-15,1 0 16,-1-21-1,0 0-15,0 0 16,-21 0-16</inkml:trace>
  <inkml:trace contextRef="#ctx0" brushRef="#br0" timeOffset="152814.38">21061 13949 0,'0'-21'16,"21"21"15,0 0-31,0 0 0,0 0 16,1 0-16,-1 0 0,0 0 0,21 0 15,-21 0-15,1 0 0,-1 0 16,0 0-16,0 0 0,0 0 16,0 0-16,1 0 15,-44 0 1,1 0-1,21 21-15,-21-21 0</inkml:trace>
  <inkml:trace contextRef="#ctx0" brushRef="#br0" timeOffset="152998.26">21040 14139 0,'0'0'16,"0"22"-16,-22-22 0,22 21 0,22-21 31,-1 0-16,0 0-15,0 0 0,0 0 0,0-21 16,1 21-16,20 0 0,-21-22 16,0 22-16,0 0 0,1 0 0,-1-21 15,0 21-15,0 0 0,0-21 0,0 0 16,1 21-16</inkml:trace>
  <inkml:trace contextRef="#ctx0" brushRef="#br0" timeOffset="153614.06">22458 13737 0,'-21'0'0,"-1"0"0,1 0 16,0-21-16,0 21 0,0 0 0,0 0 15,-1 0-15,1 0 0,21-21 16,21 21 15,22-21-31,-22 21 16,21 0-16,22 0 0,-1 0 0,1 0 15,-1 0-15,1-21 0,-1 21 0,1 0 16,-1 0-16,1 0 0,-22 0 16,22 0-16,-22 0 0,-21 0 0,21 0 15,-20 0-15,-1 0 0,-42 0 31,-1 0-15,1 0-16,0 0 0,0 21 16,0-21-16,0 0 0,-1 0 0,1 21 15,0-21-15,0 0 0,0 0 0,0 0 16</inkml:trace>
  <inkml:trace contextRef="#ctx0" brushRef="#br0" timeOffset="153926.2">22902 13716 0,'-21'-21'31,"0"21"-31,0 0 16,0 0-1,-1 0-15,1 21 0,21 0 16,0 0-16,0 1 0,-21-1 16,21 21-16,0-21 0,-21 22 0,21-22 15,0 21-15,-21 0 0,21 1 16,0-22-16,-21 42 0,21-20 0,-22-1 15,1 0-15,21 22 0,-21-22 0,0 1 16,21-1-16,-21 0 0,21 1 0,0-22 16,0 21-16,0-21 0,0 0 0,0 1 15,0-1-15,0 0 16,0-42 15,0 0-15,0-1-16,0 1 15</inkml:trace>
  <inkml:trace contextRef="#ctx0" brushRef="#br0" timeOffset="155842.53">16150 15854 0,'-21'0'0,"21"-21"15,0 0 16,0-1-31,0 1 16,0 0-16,0 0 16,0 0-1,0 0-15,0-1 0,0 1 16,0 42 15,0 1-15,0-1-16,0 0 0,0 21 0,0-21 15,0 22-15,0-1 0,0-21 0,0 22 16,0-1-16,0 0 0,0 1 16,-21 20-16,21-21 0,-21 1 0,-1-22 15,22 21-15,-21 1 0,21-1 0,-21-21 16,21 0-16,-21 0 0,21 1 16,0-1-16,0 0 0,0-42 46,0 0-30,0-1-16,21 1 0,-21 0 0,0 0 16,21-21-16,0 20 0</inkml:trace>
  <inkml:trace contextRef="#ctx0" brushRef="#br0" timeOffset="156194.32">16108 15790 0,'-21'0'0,"42"0"0,-64 0 16,22 0-16,21-21 15,21 0 17,1 21-32,-1 0 0,21 0 0,-21 0 15,22 0-15,-22 0 0,21-21 0,-21 21 16,22 0-16,-22 0 0,21 0 15,-21 0-15,0 0 0,22 0 16,-22 0-16,0 0 0,-21 21 63,-21-21-48,0 0-15,0 0 16,21 21-16,-22-21 0,1 0 0,0 0 15,0 21-15,0-21 0,0 0 16</inkml:trace>
  <inkml:trace contextRef="#ctx0" brushRef="#br0" timeOffset="156482.17">15981 16171 0,'0'0'0,"-21"0"0,21 22 0,42-22 32,-21 0-32,21 0 0,-20 0 15,-1 0-15,0 0 0,21 0 16,-21 0-16,22 0 0,-22-22 0,21 22 16,-21 0-16,1 0 0,-1-21 0,0 21 15,0 0-15,0 0 16,0 0 31,1 0-32,-1 0-15,0-21 0</inkml:trace>
  <inkml:trace contextRef="#ctx0" brushRef="#br0" timeOffset="156882.94">17632 15875 0,'0'0'0,"-21"-21"0,-1 0 15,22 0-15,-21-1 16,21 1-16,0 0 0,0 0 15,21 21 1,1 21-16,-1 0 0,0 0 16,0 1-16,-21 20 0,21-21 15,0 21-15,1-20 0,-1 20 0,-21 0 16,21-21-16,0 22 0,-21-1 16,21-21-16,0 22 0,1-22 15,-22 21-15,21-21 0,-21 22 0,21-22 16,0 0-16,-21 0 0,0 0 0,21 0 15,0 1-15,1-22 32,-22-22-17,0 1 1,0 0-16,0 0 0,0 0 0,0 0 16</inkml:trace>
  <inkml:trace contextRef="#ctx0" brushRef="#br0" timeOffset="157118.79">18140 15748 0,'-21'0'16,"-1"21"0,1-21-16,21 21 0,-21 1 0,0-1 15,0 0-15,0 21 0,-22-21 16,22 22-16,0-22 0,-21 21 0,-1-21 15,22 22-15,-21-22 0,-1 21 0,22-21 16,-21 1-16,21-1 0,-22 0 0,22 0 16,0 0-16,0 0 0</inkml:trace>
  <inkml:trace contextRef="#ctx0" brushRef="#br0" timeOffset="157593.65">19727 15600 0,'0'21'31,"-21"0"-31,0 0 16,0 1-16,21 20 0,0-21 0,0 21 16,-21 1-16,21-1 0,0 0 0,-22 1 15,22-1-15,0 22 0,0-22 0,0-21 16,0 21-16,0 1 0,0-22 16,0 21-16,0-21 0,-21 1 0,21-1 15,0 0-15,0 0 0,0-42 47,0 0-47,0 0 0,0-1 16,0 1-16,0 0 0,0 0 0</inkml:trace>
  <inkml:trace contextRef="#ctx0" brushRef="#br0" timeOffset="157826.51">19748 15642 0,'0'0'0,"0"-21"15,22 21 1,-1 0 0,0-21-16,0 21 0,0 0 15,0 0-15,22 0 0,-22-21 16,0 21-16,21 0 0,-20 0 0,-1 0 16,21-21-16,-21 21 0,0 0 15,1 0-15,-1 0 0,-21 21 31,0 0-31,-21 0 16,-1-21-16,1 21 0</inkml:trace>
  <inkml:trace contextRef="#ctx0" brushRef="#br0" timeOffset="158018.4">19727 15896 0,'0'0'15,"0"21"-15,0 1 0,0-1 16,21-21 15,1 0-31,-1 0 0,0 0 0,0 0 16,0 0-16,22 0 0,-22 0 15,0 0-15,0 0 0,0 0 0,0 0 16,1-21-16,-1 21 0,0 0 0,0 0 16,0-22-16,0 22 0,22 0 0</inkml:trace>
  <inkml:trace contextRef="#ctx0" brushRef="#br0" timeOffset="158346.03">21357 15727 0,'0'0'0,"21"0"63,0 0-63,1 0 0,-1 0 15,0 0-15,0 0 16,0 0-1,-21 21 1,0 0 0,-21-21-16</inkml:trace>
  <inkml:trace contextRef="#ctx0" brushRef="#br0" timeOffset="158518.93">21251 15960 0,'0'0'0,"-21"0"15,42 0 32,0 0-47,1 0 0,-1 0 0,0-21 16,21 21-16,-21-22 0,1 22 0,20-21 16,0 0-16,-21 21 0,22-21 0</inkml:trace>
  <inkml:trace contextRef="#ctx0" brushRef="#br0" timeOffset="159054.69">22881 15663 0,'0'0'0,"0"-21"16,0 42 15,-21 1-31,0-1 16,21 0-16,0 21 0,0-21 16,0 22-16,0-1 0,0 0 15,0 1-15,0-1 0,-21 0 0,21 1 16,0-1-16,-22 22 0,22-22 15,0 0-15,-21 1 0,0-1 16,21-21-16,-21 21 0,0 1 0,0-22 16,21 0-16,-22 0 0,22 0 0,-21 1 15,21-1-15,0-42 32,0-1-17,0 1-15,0 0 0,21 0 16,1 0-16,-22-22 0,21 22 0,0-21 15</inkml:trace>
  <inkml:trace contextRef="#ctx0" brushRef="#br0" timeOffset="159358.51">22923 15663 0,'0'0'0,"-21"-21"0,0 21 31,42 0-16,0 0-15,1 0 16,20 0-16,-21 0 0,21-21 16,-20 21-16,20 0 0,-21 0 0,21 0 15,-20 0-15,20-21 0,-21 21 0,0 0 16,0 0-16,1 0 0,-1 0 0,0 0 16,0 0-1,-42 0 16,21 21-15,-21-21-16,0 0 16,-1 21-16,1 0 0,0-21 15,0 22-15,0-1 0</inkml:trace>
  <inkml:trace contextRef="#ctx0" brushRef="#br0" timeOffset="159601.89">22839 16087 0,'0'0'0,"0"21"16,42-21 15,-21 0-31,0 0 0,22 0 16,-22 0-16,21 0 0,1 0 16,-22 0-16,21 0 0,-21 0 0,22 0 15,-22-21-15,0 21 0,0 0 0,0 0 16,-42 0 15,0 0-31,0 0 16,0 0-16,-1 0 15</inkml:trace>
  <inkml:trace contextRef="#ctx0" brushRef="#br0" timeOffset="173975.56">8467 889 0,'0'-21'31,"0"0"-15,0 0-16,0-1 15,0 1-15,0 0 0,0 0 16,0 0-16,-22 21 16,22-21-1,0 42 17,0 0-32,0 0 15,0 0-15,0 0 0,0 22 0,0-22 16,0 21-16,0 1 0,0-1 0,0 0 15,0 1-15,-21-1 0,21 0 16,0 1-16,-21-1 0,0 0 0,21 1 16,-21-22-16,21 0 0,0 21 0,0-21 15,0 1-15,0-1 0,0 0 16,0 0 0,0-42 30,0 0-30,0 0-16,0-1 0,0 1 16,0 0-16</inkml:trace>
  <inkml:trace contextRef="#ctx0" brushRef="#br0" timeOffset="175157.88">8361 1143 0,'-21'0'0,"-22"0"16,22 0-16,-21 0 16,21 0-16,-1 0 0,1 0 0,-21 0 15,21 0-15,0 0 0,-22 0 0,22 0 16,0 0-16,-21 0 0,20 0 15,1 0-15,0 0 16,42 0 0,22 0-1,-1 0-15,0 0 0,1 0 0,-1 0 16,21 0-16,1 0 0,-22-21 0,22 21 16,-1 0-16,1-21 0,-1 21 15,1 0-15,-1 0 0,1 0 16,-22-21-16,0 21 0,1 0 0,-1 0 15,-21 0-15,0 0 0,-42 0 32,0 21-32,0-21 0,-21 0 15,-1 21-15,1-21 0,0 21 16,-22-21-16,22 0 0,-22 0 0,1 21 16,-1-21-16,22 21 0,-22-21 15,1 0-15,21 0 0,-22 0 0,22 0 16,21 0-16,-22 22 0,22-22 0,0 0 15,0 0-15,63 0 32,-21 0-32,0 0 0,22 0 15,-1-22-15,0 22 0,1 0 16,20 0-16,-20-21 0,20 21 0,-21-21 16,22 21-16,-22 0 0,22 0 0,-22-21 15,0 21-15,1 0 0,-1 0 16,0-21-16,-20 21 0,-65 0 31,22 0-31,-21 0 16,-1 0-16,-20 0 0,-1 0 0,1 0 15,-1 21-15,1-21 0,-1 0 0,1 0 16,-1 21-16,22-21 0,0 0 16,-1 0-16,1 0 0,21 0 0,0 0 15,42 0 1,0 0-16,21 0 15,1 0-15,-1 0 0,0 0 0,22 0 16,-22 0-16,22 0 0,-1-21 0,1 0 16,-22 21-16,22 0 0,-22 0 15,0-21-15,1 21 0,-1 0 0,-21 0 16,-42 0 0,-21 0-16,-1 0 15,1 0-15,-22 0 0,1 0 16,-1 0-16,1 21 0,-22-21 0,22 0 15,-1 0-15,22 0 0,0 21 16,-1-21-16,22 0 0,0 0 0,42 0 31,21 0-31,1 0 0,-1 0 16,0 0-16,22 0 0,-1-21 0,1 21 16,-22 0-16,22-21 0,-1-1 15,1 22-15,-22 0 0,22-21 0,-22 21 16,-21 0-16,21-21 0,-20 21 15,-44 0 1,-20 0 0,0 0-16,-1 0 0,-20 0 0,21 0 15,-22 0-15,22 0 0,-22 0 0,22 0 16,0 21-16,-1-21 0,22 0 16,-21 0-16,21 0 0,42 0 46,0 0-46,0 0 0,0 0 0,0 0 16,22 0-16,-22 0 0,0 0 16,0 0-16,0-21 0,1 21 15,-1 0-15</inkml:trace>
  <inkml:trace contextRef="#ctx0" brushRef="#br0" timeOffset="176910.88">23939 1037 0,'0'-21'0,"0"0"15,-21 0 1,21 0-16,-21 21 16,21-22-16,-21 22 0,21-21 0,0 0 15,0 0 1,0 42 15,0 0-31,0 0 16,0 1-16,0 20 0,0 0 15,0-21-15,0 22 0,21 20 0,0-20 16,0-1-16,1 0 0,-1 1 16,0-1-16,0 0 0,21 1 15,-20-1-15,-1-21 0,21 21 0,-21 1 16,0-22-16,1 0 0,-22 0 0,21 0 15,-21 1-15,21-22 0,-21 21 16,0-42 31,0-1-47,0 1 0,0 0 16,0 0-16,0 0 0,-21 0 15,0-1-15,21 1 0,-22 0 0</inkml:trace>
  <inkml:trace contextRef="#ctx0" brushRef="#br0" timeOffset="177625.98">24405 995 0,'0'0'0,"0"-21"0,0 0 0,0-1 16,0 1-16,0 0 0,-21 21 31,-21 21-31,20 0 0,1 22 16,-21-22-16,0 21 15,-1-21-15,-20 22 0,20-1 0,-20 22 16,-1-22-16,-20 0 0,20 1 0,1-1 16,-1 0-16,1 1 0,20-22 15,-20 21-15,21-21 0,-1 22 0,22-22 16,0 0-16,0 0 0,0-21 0,21 21 15,21-21 1,0-21 0,21 0-16,-21 0 0,22 0 15,20-1-15,-20 1 0,20 0 0,1-21 16,-1-1-16,22 1 0,-22 21 0,1-21 16,-1-22-16,1 22 0,-22-1 15,22 1-15,-22 0 0,0-1 16,-21 22-16,1-21 0,-1 21 0,0 0 15,0-1-15,-42 44 32,0-1-32,0 0 0,-22 21 15,1-21-15,21 22 0,-43-1 0,22 0 16,-22 22-16,1-22 0,-1 1 0,1-1 16,21 0-16,-22-21 0,22 22 15,-1-22-15,1 0 0,21 0 0,0-21 16,0 0-16,21 21 0,42-42 31,-21 21-31,0-21 16,22 0-16,-1 0 0,0 0 0,1-1 15,-1 1-15,21-21 0,-20 21 16,-1-22-16,0 1 0,22 0 16,-43-1-16,21 22 0,1-21 0,-22 21 15,0 0-15,-21-1 0,0 1 0,-21 21 16,0 21-1,0 1-15,-1-1 0,-20 0 16,0 0-16,-1 21 0,1-20 16,0-1-16,-1 0 0,1 21 0,0-21 15,-1 1-15,22 20 0,-21-21 16,0 0-16,20 0 0,-20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52:59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1291 0,'0'0'15,"0"-21"-15,0-21 16,0 21-16,0-1 0,0 1 0,-22 0 16,22-21-16,0 21 0,0-22 15,-21 22-15,21 0 0,0-21 0,0 20 16,0 1-16,0 0 0,0 0 16,0 0-16,0 0 0,0-1 0,0 1 15,0 0-15,0 0 16,0 42 15,0 0-15,0 0-16,0 22 0,0-1 15,0 0-15,0 1 0,0-1 0,0 22 16,0-1-16,0-21 0,0 22 16,0-1-16,0 1 0,0-1 15,0 1-15,0-1 0,0 22 0,0 0 16,0-22-16,0 1 0,0-1 15,-21 1-15,21-1 0,0-20 0,0 20 16,-21-21-16,21-20 0,0 20 16,0-21-16,0 0 0,0 0 0,0 1 15,0-44 17,-21-20-32,21 21 0,0 0 15,-21-22-15,21 1 16</inkml:trace>
  <inkml:trace contextRef="#ctx0" brushRef="#br0" timeOffset="752.63">1460 1355 0,'0'0'0,"0"-21"0,-63-43 16,63 43-16,0 0 15,-21-22-15,21 22 0,0 0 16,0-21-16,0 21 0,21-22 0,21 1 16,-21 21-16,22-22 15,-1 1-15,0 21 0,1-21 0,-1 20 16,22 1-16,-22 0 0,0 0 16,1 0-16,20 21 0,-21 0 0,1 0 15,-22 0-15,21 21 0,1 0 16,-1 0-16,-21 22 0,21-1 0,-20 0 15,-1 22-15,21-1 0,-21-20 16,0 20-16,22 1 0,-22-1 0,0 1 16,0-22-16,0 21 0,-21 1 15,0-1-15,22 1 0,-22-22 0,0 22 16,0-1-16,0-20 0,0 20 0,0-21 16,0 1-16,0-1 15,0 0-15,0 1 0,-22-22 0,22 0 16,0 0-16,0 0 0,-21 1 15,21-44 17,0 1-32,0 0 0,0 0 15,0 0-15,0-22 0,0 1 0,0-21 16,0 20-16,0-20 0,0-22 16,0 22-16,0-1 0,21-21 0,1 22 15,-1-22-15,0 22 0,21-22 16,1 22-16,-22-1 0,21 1 0,0-1 15,1 1-15,-1 20 0,0 1 16,1 0-16,-22 20 0,21-20 16,1 21-16,-1 21 0,0-21 0,1 21 15,-1 0-15,0 0 0,-21 21 16,22 21-16,-1-21 0,0 43 0,-20-22 16,20 22-16,-21-1 0,0 1 15,0-1-15,-21 1 0,0-1 0,0 1 16,0-1-16,0 22 0,0-22 0,-21 1 15,0-1-15,0 1 0,0-1 16,21 1-16,-21-22 0,-1 1 0,22-1 16,-21 0-16,21 1 0,0-22 0,0 0 15,-21 0-15,21 0 16,0 0-16,-21-21 16,21-21-1,0 0-15,0 0 16</inkml:trace>
  <inkml:trace contextRef="#ctx0" brushRef="#br0" timeOffset="2476.16">3937 2286 0,'0'-21'16,"0"0"-16,0 0 16,21 21-16,-21-22 0,21 1 0,-21 0 15,0-21-15,21 21 0,1-22 16,-22 1-16,21 0 0,-21-1 0,0 1 16,21-22-16,-21 22 0,21-21 0,-21 20 15,0 1-15,0 0 0,0-1 16,0 22-16,0 0 0,0 0 0,0 0 15,0 42 17,0 0-32,0 0 0,0 21 0,-21 1 15,21-1-15,-21 22 0,21-1 16,0-21-16,0 22 0,0-22 0,0 1 16,0 20-16,0-21 0,0-20 0,0 20 15,21-21-15,0 21 0,0-20 16,0-1-16,1-21 0,-1 0 15,0 0-15,0 0 0,0 0 0,22 0 16,-22 0-16,0-21 0,21 21 16,-21-22-16,1 1 0,-1-21 0,21 21 15,-21-22-15,0 1 0,1 0 0,-1-1 16,0 1-16,0-21 16,0-1-16,0 1 0,-21 20 0,22 1 15,-1 0-15,-21-1 0,0 22 0,0 0 16,21 0-16,-21 0 0,0-1 15,0 44 17,0-1-32,0 21 0,0-21 0,-21 22 15,21-1-15,0 0 0,-21 1 0,21-1 16,-22 0-16,22 1 0,0 20 16,0-21-16,0-20 0,0 20 0,0 0 15,0-21-15,0 22 0,0-22 0,22 0 16,-22 0-16,21 0 15,0 1-15,-21-1 0,21-21 0,0 0 16,0 0-16,1 0 0,-1 0 0,0 0 16,0 0-16,0-21 0,22-1 15,-22 22-15,0-42 0,0 21 0,21 0 16,-20-22-16,-1 1 0,0 0 0,0-22 16,0 1-16,0-1 0,1 1 15,-1-1-15,0 1 0,-21-1 0,21 1 16,-21-22-16,21 22 0,0-1 0,-21 1 15,0 20-15,0-20 0,0 20 16,22-20-16,-22 21 0,0 20 16,0-20-16,0 21 0,0 0 15,0 0-15,0-1 0,0 44 16,0-1-16,0 21 16,0-21-16,0 22 0,0-1 15,0 0-15,0 22 0,-22-22 0,22 22 16,0-1-16,-21-21 0,21 22 0,0-1 15,0 1-15,0-1 0,0 1 16,-21-1-16,21-20 0,0 20 0,0 1 16,0-22-16,0 0 0,0 1 0,0-1 15,0 0-15,0-20 0,21-1 16,0 0-16,-21 0 0,22 0 16,-1 0-16,0-21 0,0 0 0,0 0 15,22 0-15,-22 0 0,0 0 16,21-21-16,-21 0 0,22 0 0,-1 0 15,-21-22-15,22 22 0,-22-21 0,21 0 16,-21-1-16,22 1 0,-22-22 16,0 1-16,21-1 0,-21 1 0,1-1 15,-1 1-15,0-22 0,-21 22 0,21-1 16,0 1-16,0-1 0,-21 1 16,0-1-16,22 22 0,-22-22 0,0 22 15,0 21-15,0-21 0,0 20 16,0 1-16,0 0 0,-22 21 31,1 0-31,21 21 0,0 0 16,-21 22-16,21-1 0,-21 0 0,0 22 15,21-22-15,0 22 0,0-1 0,-21-20 16,21 20-16,0 1 0,-22-22 16,22 21-16,0 1 0,0-1 0,0-20 15,0 20-15,0-20 0,0-1 0,0 0 16,0 1-16,0-1 0,0-21 15,22 21-15,-22-20 0,21-1 0,0 0 16,0 0-16,-21 0 0,21-21 16,0 0-16,1 0 0,-1 0 0,0 0 15,0 0-15,0 0 0,0 0 16,1-21-16,-1 0 0,0 0 0,0 0 16,21-1-16,-20-20 0,-1 21 0,0-21 15,0-1-15,0 1 0,0 0 16,1-1-16,-22 1 0,21 0 0,0-1 15,-21 22-15,21 0 0,-21 0 0,0 0 16,0 42 15,0 0-31,0 0 0,0 0 0,-21 0 16,21 22-16,0-22 16,-21 21-16,21 1 0,0-22 0,0 21 15,0-21-15,0 0 0,0 1 0,0 20 16,0-21-16,0 0 0,21 0 15,0-21-15,0 22 16,0-22-16,1 0 0,-1 0 16,0 0-16,0-22 0,0 1 0,0 21 15,-21-21-15,22 0 0,-1 0 16,0 0-16,0-22 0,0 22 0,0-21 16,-21 21-16</inkml:trace>
  <inkml:trace contextRef="#ctx0" brushRef="#br0" timeOffset="2775">6689 1101 0,'0'0'0,"-22"21"16,1 21-16,21-21 16,0 1-16,21-22 31,1 0-31,-1 0 0,0 0 15,0 0-15,-21-22 16,0 1-16,0 0 16,0 0-16,-21 21 15,0 0-15,0 0 0,-1 0 16,1 0-16,0 0 16,0 0-16,0 0 15,21 21 1,-21-21-1</inkml:trace>
  <inkml:trace contextRef="#ctx0" brushRef="#br0" timeOffset="3175.77">5863 1461 0,'0'21'16,"21"-21"-1,0 0-15,1 0 16,-1 0-16,0 0 0,0 0 0,0 0 16,0 0-16,1 0 15,-1 0-15,0 0 0,0 0 16,-21-21-16,21 21 0,0 0 31,1-22-31</inkml:trace>
  <inkml:trace contextRef="#ctx0" brushRef="#br0" timeOffset="3732.45">7175 1524 0,'0'0'0,"22"-21"0,-22 0 16,0 42 15,0 0-31,0 0 0,-22 0 15,22 22-15,0-1 16,0 22-16,0-22 0,0 21 0,-21 1 16,21-1-16,0 1 0,-21-1 0,21 1 15,-21 21-15,21-22 0,-21 22 16,0-1-16,21 22 0,-22-21 0,1 0 16,0 20-16,0-20 0,0 0 0,0 21 15,-1-22-15,22 1 0,-21-22 0,0 1 16,21-1-16,-21 1 0,21-22 15,-21 1-15,21-22 0,0 0 0,0 0 16,0 0-16,0-42 16,0 0-1,0-21-15,21 20 0,-21-20 0,21 0 16,-21-22-16,21 1 0,-21-1 16,0-20-16,21 20 0,-21-21 0</inkml:trace>
  <inkml:trace contextRef="#ctx0" brushRef="#br0" timeOffset="4067.26">6943 1820 0,'0'0'0,"0"-42"15,0 21-15,0-21 0,0-22 16,0 43-16,0 0 0,0 0 16,21-1-16,0 1 0,21 0 0,-21 0 15,22 0-15,-22 0 0,21 21 16,1-22-16,-1 22 0,0 0 0,1 0 15,-1 0-15,-21 0 0,21 22 0,1-1 16,-22 0-16,0 0 0,0 21 16,-21 1-16,0-1 0,0 0 0,0 1 15,-21-1-15,0 0 0,0 1 0,0-1 16,-22-21-16,22 22 0,0-22 16,-21 0-16,20 21 0,1-42 0,0 21 15,0 1-15,0-22 0,0 0 0,-1 0 31,22-22-15,0 1-16,0 0 16,0 0-16,22-21 0,-22 20 15,21 1-15</inkml:trace>
  <inkml:trace contextRef="#ctx0" brushRef="#br0" timeOffset="4371.26">8001 868 0,'0'0'0,"21"-21"0,-21-22 15,-21 65 1,21-1 0,-21 0-16,0 21 0,21-21 0,-22 43 15,1-22-15,0 22 0,0-1 16,21-20-16,-21 20 0,0 1 0,-1-1 15,1 1-15,0-1 0,0 1 0,0-1 16,0 1-16,21-22 0,0 0 16,-22 1-16,22-1 0,0-21 0,0 0 15,0 0-15,0 1 0,0-1 0,22-21 32,-1-21-32,0 21 15,0-22-15,0 1 0,0 0 0</inkml:trace>
  <inkml:trace contextRef="#ctx0" brushRef="#br0" timeOffset="4751.96">8022 1757 0,'21'0'15,"0"0"-15,1 0 0,-1 0 0,0 0 16,0-21-16,0 21 15,0-21-15,1-1 0,-1 22 0,21-21 16,-21 0-16,0 0 0,1 0 0,-1 0 16,0-1-16,-21-20 0,0 21 15,21 0-15,-21 0 0,0-1 0,0 1 16,-21 21 0,0 0-16,0 0 0,-1 0 15,1 0-15,-21 21 0,21 1 0,0 20 16,-1-21-16,1 21 0,-21 1 0,21-1 15,21 22-15,-21-22 0,21 0 0,-22 1 16,22-1-16,0 0 0,0-21 16,0 22-16,0-22 0,22 0 15,-1 0-15,0 0 0,0-21 0,0 0 16,22 0-16,-22 0 0,0 0 16,21 0-16,-21 0 0,22 0 0,-1-21 15,-21 0-15,22 0 0,-1 0 0,0-22 16</inkml:trace>
  <inkml:trace contextRef="#ctx0" brushRef="#br0" timeOffset="9352.2">9948 1101 0,'0'0'16,"-84"42"-1,62-42-15,1 21 0,0-21 0,21 21 16,21-21-1,0 0 1,1 0-16,20 0 0,-21 0 0,21-21 16,-20 0-16,20 0 0,0 0 0,1-22 15,-1 22-15,0-21 0,1 0 16,-1-22-16,-21 22 0,0-1 0,0-20 16,1 21-16,-22-1 0,21 1 15,-21 0-15,0-1 0,0 1 0,0 21 16,0 0-16,0-1 0,-21 1 0,-1 0 15,1 21-15,0 21 16,0 0-16,0 1 0,21-1 0,-21 21 16,-1 22-16,22-22 0,-21 21 15,21 22-15,0 0 0,0-22 16,-21 22-16,21 0 0,0-1 0,-21 1 16,21-22-16,0 22 0,0-21 0,0 20 15,0-20-15,0-1 0,0-20 16,0 20-16,-21-21 0,21 1 0,0-1 15,-21 0-15,21-20 0,-22-1 0,22 0 16,-21 0-16,21 0 0,-21-21 16,0 0-16,0 0 0,0 0 15,-1-21-15,1 0 0,0 0 0,0 0 16,-21-22-16,20 1 0,1 21 16,0-43-16,0 22 0,0 0 0,0 20 15,-1-20-15,1 21 0,21 0 16,0 0-16,-21 21 0,21 21 15,0 0 1,0 0-16,0 0 0,0 22 0,0-22 16,21 21-16,0-21 0,1 22 0,-22-22 15,21 21-15,0-21 0,0 0 16,21 1-16,-20-22 0,-1 21 0,21-21 16,0 0-16,1 0 0,-22 0 0,21 0 15,1 0-15,-1 0 0,21-21 16,-20-1-16,-22 1 0,21 0 15,1 0-15,-1-21 0,0 20 0,-21-20 16,22 0-16,-22 21 0,0-22 16,0 1-16,-21 0 0,0 20 0,21-20 15,-21 21-15,0 0 0,0 0 0,0 42 32,-21 0-17,21 0-15,0 0 0,0 22 0,-21-22 16,21 21-16,-21-21 0,21 22 0,-21-22 15,21 21-15,0-21 0,0 22 16,-21-22-16,21 0 0,0 0 16,0 0-16,-22 0 0,22 1 0,0-1 15,0-42 17,22-1-32,-1 1 0,-21 0 15,21 0-15,0 0 0,-21 0 0,0-22 16,21 22-16,0 0 0,1-21 15,-22 20-15,0 1 0,21 21 0,-21-21 16,21 21-16,0 0 0,0 21 16,-21 0-16,0 1 15,0-1-15,21 0 0,-21 0 0,22 0 16,-22 22-16,0-22 0,0 0 16,21 0-16,0 0 0,-21 0 15,21 1-15,0-1 0,0-21 0,1 21 16,-1-21-16,0 0 0,0 0 0,21 0 15,-20 0-15,20 0 0,-21 0 0,21-21 16,-20 0-16,-1-1 0,21 1 16,-21 0-16,0 0 0,22-21 0,-22-1 15,0 1-15,0 0 0,-21-1 0,21-20 16,1-1-16,-22 1 0,21-1 16,-21 1-16,0-22 0,0 22 0,0-22 15,0 21-15,21 1 0,-21 21 0,0-1 16,0 22-16,0 0 15,0 0-15,-21 42 16,0 0-16,21 0 0,-22 22 16,1-1-16,0 0 0,21 22 15,-21-22-15,0 22 0,21-22 0,-21 21 16,-1 1-16,1-22 0,21 22 0,0-22 16,-21 22-16,21-22 0,-21 0 15,21 1-15,-21-1 0,21 0 0,0-21 16,0 22-16,0-22 0,0 0 0,0 0 15,0 0-15,0-42 32,0 0-32,0 0 15,0 0-15,21 0 0,0-22 0,-21 22 16,21-21-16,0 21 0,1-22 0,-22 22 16,21 0-16,0 0 0,-21 0 15,21-1-15,0 1 0,0 21 16,1 0-16,-1 21 15,-21 1-15,0-1 0,0 0 16,21 0-16,-21 0 0,0 22 0,0-22 16,0 0-16,0 21 0,21-21 0,-21 1 15,21-1-15,-21 0 0,0 0 16,21 0-16,1 0 0,-1 1 0,0-22 16,0 21-16,0-21 15,0 0-15,1 0 0,-1 0 0,0 0 16,21-21-16,-21 21 0,1-22 15,-1 1-15,0 0 0,21 0 0,-21 0 16,-21 0-16,22-22 0,-1 22 0,0-21 16,-21 21-16,0-22 0,0 22 0,0-21 15,21 21-15,-21-1 0,0 1 16,0 0-16,-21 21 31,21 21-31,0 0 0,-21 1 0,0-1 16,21 0-16,-22 0 15,22 0-15,0 22 0,0-22 0,0 0 16,0 0-16,0 21 0,0-20 0,0-1 16,0 0-16,0 0 0,0 0 15,0 0-15,22-21 0,-1 22 0,0-22 16,0 0-16,0 0 0,0 0 16,1 0-16,20 0 0,-21 0 0,0 0 15,22-22-15,-22 1 0,0 0 16,0 0-16,0 0 0,22 0 0,-22-22 15,-21 22-15,21-21 0,0 21 16,0-22-16,-21 22 0,0 0 0,0 0 0,0 0 16,21-1-16,-21 1 15,0 42 17,0 1-32,0-1 0,0 0 15,0 0-15,0 0 0,0 0 16,22 1-16,-22-1 0,21 0 0,-21 0 15,0 0-15,0 0 0,21 1 0,-21-1 16,0 0-16,21 0 0,-21 0 16,0 0-16,21 1 0,0-22 15,-21 21-15,22-21 0,-1 0 16,0 0-16,0 0 0,0 0 16,0-21-1,1 21-15,-22-22 0,21 1 0,0 0 16,-21 0-16,21 0 0,0 0 0,-21-1 15,21 1-15,1-21 0,-1 21 0,-21 0 16,21-1-16,-21 1 0,21 0 16,-21 0-16,0 0 0,21 0 15,-21 42 17,0 0-32,0 0 0,-21-21 0,21 42 15,0-20-15,0-1 0,-21 0 0,21 0 16,0 0-16,0 0 0,0 1 0,0-1 15,0 0-15,0 0 16,0 0-16,21 0 16,0-21-16,0 0 15,1 0-15,-1 0 0,0 0 0,21 0 16,-21 0-16,1 0 0,20-21 16,-21 0-16,0 21 0,0-21 0,22-21 15,-22 20-15,0-20 0,0 21 0,22-21 16,-22-1-16,0-20 0,0 20 0,0 1 15,0-21-15,1 20 0,-1-20 16,-21-1-16,0 22 0,0-22 0,0 22 16,0 0-16,0-1 0,0 1 0,0 21 15,0 0-15,0 0 16,-21 21 0,-1 21-16,22 0 0,-21 0 0,0 21 15,0 1-15,21-1 0,-21 0 16,0 1-16,-1-1 0,1 0 0,21 1 15,-21 20-15,21-20 0,-21-1 0,21 0 16,0 1-16,0-1 0,0 0 16,0 1-16,0-1 0,0 0 0,21 1 15,0-22-15,0 21 0,1-21 0,20 22 16,-21-22-16,21 0 0,-20 0 16,20-21-16,-21 21 0,21-21 15,-20 0-15,-1 0 0,21 0 0,-21 0 16,22 0-16,-22 0 0,21-21 0,-21 0 15,0 0-15,22 0 0,-22-1 0,0 1 16,21 0-16,-20-21 0,-1 21 16,0-22-16,0 1 0,0 0 0,-21-1 15,0 1-15,0 21 0,0-22 0,0 22 16,0 0-16,0 0 0,0 0 16,-21 21-1,0 0-15,0 0 0,0 0 16,21 21-16,-43-21 0,22 21 0,0 0 15,0 22-15,0-22 0,-1 0 0,1 21 16,0 1-16,0-22 0,0 21 16,21-21-16,0 22 0,-21-22 0,21 0 15,-22 0-15,22 0 0,0 0 0,0 1 16,0-1-16,0 0 16,22-21-16,-1 0 0,0 0 15,0 0-15,0 0 0,0-21 16,1 21-16,-1-21 0,0-1 0,21 1 15,-21 0-15,1 0 0,-1 0 0,0-22 16,0 22-16,-21-21 16,21 0-16,0 20 0,1-20 0,-22 21 15,0 0-15,0 0 0,21-1 0,-21 1 16,0 42 15,0 1-31,0-1 16,0 0-16,-21 0 0,21 0 0,0 22 15,0-22-15,0 0 0,0 0 16,0 0-16,0 0 0,0 1 0,0-1 16,0 0-16,21-21 15,0 21-15,0-21 0,21 0 16,-20 0-16,-1 0 16,0 0-16,0 0 0,0-21 0,0 21 15,22-21-15,-22 0 0,0 21 0,0-22 16,0 1-16,1 0 0,-1 0 0,0-21 15,0 20-15,0-20 0,0 21 16,-21 0-16,22 0 0,-22-1 0,0 1 16,0 0-16,0 42 31,0 0-31,-22 1 16,1-1-16,0 0 0,21 0 15,0 21-15,-21-20 0,0-1 0,0 0 0,21 21 16,-22-21-16,22 1 15,0-1-15,-21 0 0,0 0 16,21 0-16,0 0 0,0 1 16,0-44 31,21 1-47,0 0 0,-21 0 15,22 0-15,-1-22 0,-21 22 0,21-21 16,0 21-16,0-22 0,0 22 15,1-21-15,-1 21 0,0 0 0,0-1 16,0 22-16,0 0 16,1 0-16,-22 22 15,0-1-15,0 0 16,0 0-16,21 21 0,-21-20 0,0-1 16,0 0-16,0 0 0,21 0 0,-21 0 15,21 1-15,0-1 16,0-21-16,1 0 0,-1 21 0,0-21 15,0 0-15,0 0 0,0 0 0,1 0 16,-1 0-16,0 0 0,0 0 0,0-21 16,-21 0-16,21-1 0,1 1 15,-1 0-15,0 0 0,0 0 16,0 0-16,0-22 0,1 22 0,-1-21 16,0 21-16,0-22 0,0 22 0,0 0 15,1 0-15,-22 0 0,21-1 16,0 22-1,-21 22 1,0-1 0,0 0-16,-21 0 0,21 0 15,0 0-15,0 1 0,0-1 32,21-42-1,-21-1-31,0 1 15,21 0-15,-21 0 16,0 0-16,0 0 16,-21 21 31,0 21-47,0 0 0,-1-21 0,1 21 15,0 0-15,21 0 0,-21 22 0,0-22 16,0 0-16,-1 0 0,22 0 15,0 22-15,0-22 0,0 0 0,0 0 16,0 0-16,0 1 16,0-1-16,22-21 0,-1 21 0,0-21 15,0 21-15,0-21 0,22 0 16,-22 0-16,21 0 0,0 0 0,-20 0 16,20 0-16,0 0 0,-21 0 0,22 0 15,-1 0-15,-21-21 0,22 0 0,-22 21 16,21-21-16,-21-1 0,0 1 15,22 0-15,-22-21 0,0 21 0,0-1 16,-21-20-16,21 21 0,-21 0 0,22 0 16,-22-1-16,0 1 0,-22 0 31,1 21-31,0 0 0,0 0 16,0 21-16,0-21 0,-1 21 15,22 1-15,-21-1 0,0 0 0,21 0 16,0 0-16,-21 0 0,21 1 15,-21-1-15,21 0 0,0 0 0,0 0 16,0 0-16,0 1 0,0-1 16,0 0-16,21-21 0,-21 21 15,21-21-15,0 0 0,0 0 0,-21 21 16,22-21-16,20 0 0,-21 0 0,0 0 16,0 0-16,1 0 0,-1 0 0,0 0 15,0 0-15,0 0 0,0-21 16,1 0-16,20 0 0,-21 21 15,0-21-15,0-22 0,1 22 0,-1 0 16,0-21-16,0 20 0,0-20 0,-21 21 16,0 0-16,21-22 0,-21 22 15,0 0-15,0 0 0,-21 21 32,0 21-17,0 0-15,0 0 0,21 1 0,-21-1 16,21 0-16,-22 0 15,22 0-15,0 0 0,0 1 0,0-1 0,0 0 16,0 0-16,0 0 16,22 0-16,-22 1 0,21-22 15,-21 21-15,0 0 0,21-21 16,-21 21-16,0 0 16,0 0-1,0 1 1,-21-22-1,0 0 1,-1 0-16,1 0 0,0 0 16,0 0-1,0 0-15,0 0 0,-1-22 16,1 22-16,0-21 0,0 21 16,-21-21-16</inkml:trace>
  <inkml:trace contextRef="#ctx0" brushRef="#br0" timeOffset="9684.03">13017 1524 0,'0'0'0,"-21"0"15,21-21-15,-21 21 16,42 0-16,0-21 0,1 21 16,20 0-16,0 0 0,1 0 0,-1-21 15,21 21-15,-20 0 0,20 0 0,1-22 16,-22 22-16,0 0 0,22-21 16,-22 0-16,1 21 0,-1 0 0,-21-21 15,21 21-15,-20 0 0,-1 0 0,0-21 16,0 21-16,-21-21 15,-21 21 1,0 0-16,0 0 0,-22-22 0,22 22 16,-21 0-16,-1 0 0</inkml:trace>
  <inkml:trace contextRef="#ctx0" brushRef="#br0" timeOffset="9919.9">12615 1228 0,'0'0'0,"-42"0"16,21 0 46,0 0-46,21 21-1,-22-21-15,1 0 16,0 21-16,0-21 0</inkml:trace>
  <inkml:trace contextRef="#ctx0" brushRef="#br0" timeOffset="10870.19">1926 2794 0,'0'0'15,"-21"0"-15,-21 0 16,20 0-16,1-21 0,0 21 0,0 0 16,0 0-16,42 0 62,0 0-62,0 21 0,0-21 0,22 0 16,-22 0-16,21 0 0,1 0 15,20 0-15,1 0 0,-1 0 0,22 0 16,-1 0-16,1 0 0,21 0 0,-21 0 16,42 0-16,-22 0 0,1-21 15,21 21-15,21-21 0,1 21 0,-1-21 16,0 21-16,0 0 0,21-22 0,-20 22 15,41-21-15,-21 21 0,22-21 16,-22 21-16,1-21 0,-1 21 16,21 0-16,-20-21 0,-22 21 0,21-21 15,-21 21-15,-21 0 0,22-22 16,-22 1-16,-22 21 0,1 0 0,0-21 16,-21 21-16,-22 0 0,1 0 0,-1-21 15,-20 21-15,-22 0 0,21 0 16,-21 0-16,0 0 0,-21-21 62,0 0-46,0-1 0,0 1-1</inkml:trace>
  <inkml:trace contextRef="#ctx0" brushRef="#br0" timeOffset="11939.75">10054 2646 0,'0'0'16,"-21"0"-16,-21 0 0,-1 0 0,1-21 0,0 21 15,-1 0-15,22 0 0,-21 0 16,21 0-16,-22 0 0,22 0 0,0 0 16,0 0-1,42 0 16,0 21-31,0-21 0,0 0 16,22 0-16,-22 0 0,21 21 0,1-21 16,-1 0-16,21 0 0,-20 0 15,20 0-15,1 0 0,-1 0 0,1 21 16,-1-21-16,1 0 0,-1 0 0,1 0 16,20 0-16,-20 0 0,21 0 15,-1 0-15,22 0 0,-21 0 16,21 0-16,-22 0 0,22 0 0,-21 0 0,21 0 15,-1 0-15,1 0 16,21 0-16,0 0 0,0 21 0,0-21 16,0 0-16,0 0 0,0 0 0,0 0 15,0 0-15,21 0 0,-21 0 0,0 0 16,0 0-16,0 0 0,-21 0 16,21 0-16,-21 0 0,21 0 0,-21 0 15,0-21-15,0 21 0,-1-21 0,-20 21 16,21 0-16,-21 0 0,-1 0 15,1 0-15,0 0 0,-1 0 0,1 0 16,-22-21-16,22 21 0,-21 0 0,20 0 16,-20 0-16,-1 0 0,1 0 15,-22-21-15,22 21 0,-1 0 16,-21 0-16,1 0 0,-1 0 0,0 0 16,1 0-16,-22 0 0,21 0 0,-21-21 15,1 21-15,-1 0 0,0 0 16,0 0-16,0 0 0,0 0 15,1 0 1,-44 0 125,1 0-141</inkml:trace>
  <inkml:trace contextRef="#ctx0" brushRef="#br0" timeOffset="15403.53">5673 7599 0,'0'-21'16,"0"0"-1,-22 21-15,1-22 16,0 22 31,21 22-47,-21-1 16,21 0-16,0 0 0,0 21 15,0-20-15,0-1 0,0 0 16,0 21-16,0-21 0,0 22 0,0-1 15,0 0-15,0 22 0,0-22 0,0 22 16,0-1-16,0-20 0,0 20 16,0 1-16,0-22 0,0 21 0,0 1 15,0-22-15,0 22 0,0-1 16,0 1-16,0-1 0,0 1 0,0-1 16,0 1-16,0-1 0,0-20 0,0 20 15,0 1-15,0-1 0,0 1 16,0-22-16,0 21 0,0 1 0,0-22 15,0 22-15,21-1 0,-21-20 0,0-1 16,0 21-16,21-41 0,-21 20 0,0 0 16,0-21-16,0 1 0,0-1 0,0-42 47,0-1-47,0 1 15,0-21-15,0 21 0,0-22 16,0 22-16,0-42 0,0 20 15,0 1-15,0-21 0,0-1 0</inkml:trace>
  <inkml:trace contextRef="#ctx0" brushRef="#br0" timeOffset="17043.9">5567 7726 0,'0'-21'31,"21"21"16,0 0-31,0 0-16,0 0 16,1 0-16,-1 0 0,0 0 15,0 0-15,0 0 16,0 0-16,1 0 0,20 0 0,-21 0 15,0 0-15,22 0 0,-1 0 0,0 0 16,1 0-16,-1 0 0,0 0 0,22 0 16,-22 0-16,22 0 0,-1 0 15,22 0-15,-22 0 0,22 0 0,0 0 16,-1 0-16,1 0 0,-22 0 0,22 0 16,0 0-16,-1 0 0,1 0 15,0 0-15,21 0 0,-22 0 16,1 0-16,21 0 0,0 0 0,-22 0 15,22 0-15,-21 0 0,21 0 0,-22 0 16,1 0-16,0 0 0,-1 0 16,1 0-16,0 0 0,-1 0 0,1 0 15,0 0-15,-22 0 0,1 0 0,-1 0 16,-21 0-16,1 0 0,-1 0 0,0 0 16,-20 0-16,20 0 0,-21 0 15,0 0-15,0 0 0,1 0 16,-1 0-16,0 0 15,-21 21-15,0 0 16,0 0-16,0 0 16,0 1-16,0-1 15,0 0-15,0 0 0,0 0 16,-21 22-16,21-22 0,0 0 0,0 21 16,-21-21-16,21 22 0,0-1 0,0-21 15,0 22-15,0-1 0,0 0 0,0-21 16,0 22-16,0-1 0,0 0 15,0 1-15,0-1 0,0 0 0,0 1 16,0-1-16,21 0 0,-21 1 0,0-1 16,0 22-16,0-22 0,0 0 0,0 1 15,0-1-15,0 21 0,0-20 16,0-1-16,0 0 0,0 1 16,0-1-16,0 0 0,0 1 0,0-1 15,0 0-15,0 1 0,0-1 0,0 0 16,0 1-16,0-1 0,-21-21 0,21 22 15,0-22-15,0 21 0,0-21 0,0 0 16,0 1-16,0-1 0,-22 0 16,22 0-16,-21-21 15,21 21-15,-21-21 16,0 0-16,0 0 16,0 0-16,-1 0 15,1 0-15,0 0 0,0 0 0,0 0 16,0 0-16,-1 0 0,1 0 15,-21 0-15,21 0 0,-22 0 0,1 0 16,21 0-16,-21 0 0,-1 0 0,22 0 16,-21 0-16,-1 0 0,1 0 0,0 0 15,-1 0-15,1 0 0,0 0 0,-1 0 16,-20 0-16,21 0 0,-22 0 16,1 0-16,-1 0 0,1 0 0,-1 0 15,1 0-15,-1 0 0,1 0 0,-22-21 16,21 21-16,1 0 0,-1 0 0,22-21 15,-21 21-15,20 0 0,-20 0 16,20-21-16,1 21 0,-21-21 16,20 21-16,1 0 0,-22 0 0,22-22 15,-21 22-15,20 0 0,1 0 0,-22 0 16,22 0-16,0-21 0,-22 21 0,22 0 16,0 0-16,-1 0 0,1 0 15,21 0-15,-22 0 0,1-21 0,0 21 16,21 0-16,-22 0 0,1 0 0,21 0 15,-22 0-15,1 0 0,21 0 0,-21 0 16,20-21-16,-20 21 0,0 0 16,21 0-16,-22 0 0,22 0 15,-21 0-15,-1 0 0,22 0 0,0 0 16,-21 0-16,21 0 0,-1 0 16,1 0-16,0 0 140,0 0-140,0 0 16,0 0-16,-1 0 15,1 0-15,0 0 16,0 0-16,0 0 0,0 21 16,-1-21-1,1 0 1,21 21-16,21-21 78,-21-21-78,43 0 0,-22 21 0</inkml:trace>
  <inkml:trace contextRef="#ctx0" brushRef="#br0" timeOffset="18632.09">8128 8424 0,'0'-21'31,"0"42"31,0 1-62,-21-22 0,21 21 16,-21 0-16,21 0 0,0 21 0,0-20 16,-22-1-16,1 21 0,21-21 0,-21 22 15,21-1-15,-21-21 0,21 21 0,0-20 16,-21-1-16,21 21 0,-21-21 15,21 0-15,0 1 0,0-1 0,0 0 16,0-42 31,0 0-47,0-1 0,0 1 16,0 0-16,21 0 0,-21-21 0,21 20 15,-21-20-15,21 21 0,-21-21 0,21-1 16,0 22-16,-21-21 0,0-1 15,22 1-15,-22 21 0,21-21 0,-21 20 16,0 1-16,0 0 0,21 0 0,-21 0 16,21 0-16,0 21 15,-21 21 1,21 0-16,-21 0 0,22 0 16,-22 0-16,0 1 0,0 20 0,0-21 0,0 21 15,21 1-15,-21-22 0,0 21 0,0-21 16,0 22-16,21-22 15,-21 21-15,0-21 0,0 1 0,0 20 16,0-21-16,0 0 0,0 0 0,0 1 16,0-1-1,0-42 17,0-1-17,0 1-15,-21 0 0,0 21 16,-1-21-16</inkml:trace>
  <inkml:trace contextRef="#ctx0" brushRef="#br0" timeOffset="18860.95">7916 8763 0,'21'0'15,"1"0"-15,-1 0 16,0-21-16,0 21 15,0 0-15,0 0 0,1-21 0,-1 21 16,0 0-16,0 0 0,0-21 0,0 21 16,1-22-16,-1 22 0,0-21 15,-21 0 1,0 0 0,0 0-16</inkml:trace>
  <inkml:trace contextRef="#ctx0" brushRef="#br0" timeOffset="19574.93">8255 8192 0,'0'0'0,"0"-22"0,-21 22 0,0 0 16,-1-21-16,1 21 0,0-21 15,0 21-15,0 0 0,0 0 0,-1 0 16,1 0-16,-21 0 0,21 0 0,0 0 16,-1 0-16,1 0 0,-21 21 15,21-21-15,0 21 0,-1-21 0,1 22 16,0-1-16,0-21 0,0 21 0,0 0 16,-1 0-16,1-21 0,0 43 0,0-22 15,0 0-15,0 0 0,21 0 16,-22 22-16,1-22 0,21 0 0,-21 21 15,21-21-15,0 22 0,0-22 0,0 21 16,0-21-16,-21 22 0,21-22 0,0 21 16,0-21-16,0 1 0,0 20 15,0-21-15,0 21 0,0-20 16,0-1-16,21 0 0,0 21 0,-21-21 16,21 1-16,1-1 0,-1 0 0,-21 0 15,21 0-15,0 0 0,0 1 16,0-1-16,1-21 0,-1 21 0,21 0 15,-21-21-15,0 21 0,1-21 0,-1 0 16,0 21-16,21-21 0,-21 0 0,1 0 16,-1 0-16,21 0 0,-21 0 15,0 0-15,22 0 0,-22 0 0,0 0 16,21 0-16,-20-21 0,20 0 0,-21 21 16,21-21-16,-20 0 0,-1 0 15,21-1-15,-21 1 0,0 0 0,1 0 16,-1-21-16,0 20 0,0-20 15,0 21-15,-21-21 0,0-1 0,0 1 16,0 0-16,21-1 0,-21 1 0,0 21 16,0-22-16,0 1 0,0 0 0,-21-1 15,0 1-15,0 21 0,0-21 0,0-1 16,-1 1-16,1 21 0,0-22 16,-21 22-16,21 0 0,-1 0 15,-20 0-15,21 0 0,0-1 0,0 22 16,-22 0-16,22-21 0,0 21 0,0 0 15,0 0-15,-1 0 0,1 0 16,0 0-16,0 0 16,0 0-16,0 0 0,21-21 15</inkml:trace>
  <inkml:trace contextRef="#ctx0" brushRef="#br0" timeOffset="20688.45">3619 3768 0,'-21'0'16,"0"0"-1,21 21 1,0 0-16,0 0 0,0 22 16,0-22-16,0 21 0,-21 22 0,21-1 15,0 1-15,0-1 16,0 22-16,0-22 0,0 1 0,0 20 15,0-20-15,0-1 0,0 22 0,0-21 16,0 20-16,0-20 0,0-1 16,-21 22-16,21-43 0,0 22 0,0-1 15,0-20-15,0 20 0,0-21 0,0 1 16,-21-1-16,21 0 0,0 1 16,0-22-16,0 0 0,-22 21 0,22-20 15,0-1-15,0-42 31,0-1-31,0 1 16,0 0-16,0 0 0,0-21 16,0 20-16,0-20 0,0 0 15</inkml:trace>
  <inkml:trace contextRef="#ctx0" brushRef="#br0" timeOffset="21960.11">3704 3768 0,'21'0'0,"0"0"16,-21 21-16,22-21 15,-1 0-15,0 0 16,0 0-16,0 0 0,0 21 0,22-21 16,-22 0-16,0 0 0,21 0 15,1 0-15,-22 0 0,42 0 0,-20 0 16,20 0-16,1 0 0,20 0 0,1 0 16,0 0-16,21 0 0,-22 0 15,22 0-15,-21 0 0,21-21 0,-22 21 16,1 0-16,0 0 0,20 0 0,-20 0 15,0-21-15,-1 21 0,1 0 0,0 0 16,-1 0-16,-20 0 0,21 0 16,-22 0-16,1-21 0,-1 21 15,-21 0-15,22 0 0,-22 0 0,1 0 16,20 0-16,-21 0 0,-20 0 16,20 0-16,-21 0 0,21 0 0,-20 0 15,-1 0-15,0 0 0,0 0 0,0 0 16,0 0-1,1 21-15,-22 0 16,0 0-16,0 0 16,0 0-16,0 1 15,0-1-15,0 0 0,0 0 0,0 21 16,0-20-16,0 20 0,0 0 16,0 1-16,0-1 0,-22 0 0,22 1 15,0-1-15,0 0 0,0 1 16,0-1-16,0 0 0,0 1 0,0-1 15,0 0-15,0 1 0,0-1 0,0 21 16,0-20-16,0-1 0,0 0 0,22 1 16,-22-1-16,0 22 0,0-22 15,0 0-15,0 1 0,0-1 0,0-21 16,0 21-16,0 1 0,0-22 0,0 21 16,0-21-16,0 22 0,0-22 0,0 21 15,0-21-15,0 1 0,0-1 16,0 0-16,0 0 0,0 0 15,0 0-15,0 1 0,0-1 0,-22 0 16,1 0-16,0-21 0,21 21 16,-21-21-16,21 21 0,-21-21 15,0 0-15,-1 22 0,1-22 16,0 0-16,0 21 0,0-21 0,0 0 16,-22 0-16,22 0 0,0 0 0,-21 0 15,20 0-15,-20 0 0,0 0 16,-1 0-16,1 0 0,0 0 0,-1 21 15,-20-21-15,21 0 0,-22 0 0,1 0 16,-1 0-16,1 0 0,-1 0 0,1 0 16,-1 0-16,1 0 15,-1 0-15,1 0 0,-22 0 0,21 0 16,1 0-16,-1 0 0,1 0 0,-22 0 16,22 0-16,-22 0 0,0 0 15,22 0-15,-22 0 0,22 0 0,-22 0 16,22 0-16,-1 0 0,1 0 0,20 0 15,-20 0-15,-1 0 0,22 0 0,0 0 16,-22 0-16,22 0 0,-1 21 16,1-21-16,0 0 0,-1 0 0,1 0 15,21 21-15,-21-21 0,20 0 0,1 0 16,0 0-16,0 0 0,0 0 16,0 0-1,21-21 63,0 0-78,0 0 0,21 0 16,0-1-16</inkml:trace>
  <inkml:trace contextRef="#ctx0" brushRef="#br0" timeOffset="22723.96">8721 3874 0,'0'-22'0,"0"1"31,0 42 0,0 1-15,-22-1-16,22 0 0,0 21 0,-21 1 16,21-1-16,0 21 0,-21-20 15,21-1-15,0 22 0,0-1 0,0-21 0,0 22 16,0-1-16,0-20 15,0 20-15,0-20 0,0 20 0,0 1 16,0-22-16,0 21 0,0-20 0,0 20 16,0-20-16,0-1 0,0 21 0,0-20 15,0-1-15,0 0 0,0-20 0,0 20 16,0 0-16,0-21 0,0 22 16,0-22-16,0 0 0,0 0 0,0 0 15,0 1-15,0-1 0,0 0 0,0 0 16,0-42 15,0 0-31,0 0 16,0-1-16,0 1 15,0 0-15,0 0 0,0 0 16,21-22-16,-21 22 0,0-21 0,21 0 16,-21 20-16</inkml:trace>
  <inkml:trace contextRef="#ctx0" brushRef="#br0" timeOffset="23963.84">8763 3747 0,'0'0'0,"21"0"0,0 0 15,0-22-15,1 22 16,20 0-16,-21 0 0,0 0 0,22 0 16,-1 0-16,0-21 0,1 21 15,-1 0-15,0 0 0,22 0 0,-1 0 16,1 0-16,-1 0 0,22 0 0,0 0 15,20 0-15,-20 0 0,21 0 16,-21 0-16,20 0 0,1 0 16,-21 21-16,0-21 0,20 0 0,-20 0 15,0 0-15,21 0 0,-22 0 0,22 0 16,-21 0-16,21 0 0,-22 0 0,1 0 16,0 0-16,-1 0 0,1 0 15,-22 0-15,22 0 0,0 0 0,-22 0 16,22 0-16,0 0 0,-22 0 0,1 0 15,-1 0-15,-21 0 0,22 0 16,-22 0-16,1 0 0,-1 0 0,-21 0 16,0 0-16,0 0 0,1 0 0,-1 22 15,0-22-15,-21 21 16,0 0-16,0 0 16,0 0-16,0 0 0,21-21 0,-21 22 15,0-1-15,0 21 0,0-21 0,0 0 16,0 22-16,0-22 0,0 21 0,0-21 15,0 1-15,0 20 0,0-21 16,0 21-16,0 1 0,0-22 0,0 21 16,0-21-16,0 22 0,0-1 0,0-21 15,0 22-15,0-22 0,0 21 16,0-21-16,0 22 0,0-22 0,0 21 16,0-21-16,0 22 0,0-22 0,0 21 15,0-21-15,0 0 0,0 22 16,0-22-16,-21 0 0,21 0 0,-21 0 15,21 1-15,0-1 0,-21 0 16,21 0-16,-22 0 0,22 0 16,0 1-16,-21-22 0,21 21 0,-21 0 15,21 0-15,0 0 16,-21-21-16,21 21 0,-21-21 16,21 22-16,0-1 15,-21-21-15,-1 21 16,22 0-16,-21-21 15,0 0-15,0 21 0,0 0 16,0-21-16,-1 0 0,1 22 16,0-22-16,0 0 15,-21 0-15,20 21 0,1-21 0,0 0 16,0 0-16,0 0 0,0 21 0,-1-21 16,1 0-16,-21 0 0,21 0 0,0 21 15,-22-21-15,22 0 0,0 0 0,-21 0 16,-1 0-16,22 0 0,-21 21 15,-1-21-15,1 0 0,-21 0 0,20 0 16,-20 0-16,20 0 0,-20 0 0,21 21 16,-22-21-16,22 0 0,-1 0 0,-20 0 15,21 0-15,-1 0 0,-20 0 16,20 0-16,-20 0 0,21 0 16,-22 0-16,1 0 0,-1 0 0,-21 0 15,22 0-15,-22 0 0,1 0 0,-22 0 16,21 0-16,0 0 0,-20 0 0,20 0 15,21 0-15,-20 0 0,20 0 0,1 0 16,-1 0-16,1 0 0,-1 0 16,1 22-16,-1-22 0,1 0 0,-1 0 15,1 0-15,-1 21 0,22-21 0,-22 0 16,1 0-16,21 21 0,-1-21 0,1 0 16,21 0-16,-22 0 0,22 21 15,0-21-15,0 0 16,0 0-16,0 0 62,21 21-46,-22-21-16</inkml:trace>
  <inkml:trace contextRef="#ctx0" brushRef="#br0" timeOffset="24786.86">5440 5927 0,'0'0'16,"0"-21"-1,0-1-15,-21 22 16,21 22-1,-22-22-15,22 21 0,0 0 16,-21 0-16,21 0 0,0 22 0,0-22 16,-21 0-16,21 0 0,0 21 15,-21-20-15,21-1 0,0 0 0,0 0 16,-21 0-16,21 0 0,0 1 0,-21-22 16,21 21-16,0 0 15,0 0-15,0-42 47,0 0-47,0 0 16,0-1-16,21 1 0,-21 0 0,21 0 15,-21 0-15,21 0 0,-21-1 16,0-20-16,0 21 0,21 0 0,0 0 16,-21-1-16,0 1 0,22 0 0,-1 21 15,-21-21-15,21 21 0,0 0 16,0 0-16,0 21 15,1 0-15,-1-21 0,0 21 0,-21 1 16,21-1-16,0 0 0,0-21 16,-21 21-16,22 0 0,-1 0 15,0-21-15,-21 22 0,21-1 0,0-21 16,0 0-16,-21 21 0,22-21 0,-1 0 16,0 21-1,-42-21 16,0 0-15,21-21-16</inkml:trace>
  <inkml:trace contextRef="#ctx0" brushRef="#br0" timeOffset="25183.63">5440 6011 0,'-21'0'16,"21"22"15,0-1-31,0 0 0,0 0 0,0 0 16,0 0-16,21 22 0,0-22 0,-21 0 15,21 21-15,0 1 16,-21-1-16,21 0 0,1 1 0,-22-1 15,21 0-15,0 1 0,-21 20 0,21-20 16,0-1-16,-21 0 0,21 22 0,1-22 16,-22 0-16,0 22 0,21-22 15,-21 22-15,21-22 0,-21 0 0,0 22 16,21-22-16,-21 22 0,21-22 0,-21 0 16,21-20-16,-21 20 0,0-21 0,0 21 15,22-20-15,-22-1 0,21 0 16,-21-42 31,0 0-47,0-1 0,21-20 0</inkml:trace>
  <inkml:trace contextRef="#ctx0" brushRef="#br0" timeOffset="25911.42">10287 5779 0,'0'0'0,"-21"0"31,0 21-16,21 0-15,-22 0 0,1 0 0,0 0 16,0 22-16,0-1 16,0 0-16,-1 1 0,1-1 0,0 22 0,0-22 15,0 21-15,-22 1 0,22-1 16,-21 1-16,21-1 0,-22 1 0,1 21 16,21-22-16,-21 1 0,-1-1 0,22 1 15,-21-1-15,21 1 0,-1 20 16,-20-20-16,21-1 0,0 1 0,0-22 15,-1 22-15,1-22 0,0 21 0,0-20 16,0-1-16,21-21 0,0 22 0,-21-22 16,21 0-16,-22 0 0,22 0 0,-21 0 15,21 1-15,0-44 32,0 1-32,0 0 15,0 0-15,0 0 16,0 0-16,0-1 0,0-20 0,0 21 15,0-21-15,21-1 0,-21 1 0,22 0 16,-22-22-16</inkml:trace>
  <inkml:trace contextRef="#ctx0" brushRef="#br0" timeOffset="26599.62">10245 5842 0,'-22'0'63,"1"21"-63,0-21 15,0 21-15,0-21 0,0 22 0,-1-1 16,-20 0-16,21-21 0,-21 21 16,-1 0-16,22 0 0,-21-21 0,21 22 15,-22-1-15,22-21 0,0 21 0,0-21 16,0 0-16,-1 21 15,44-21 17,-1 0-17,-21-21-15,21 21 0,0-21 0,0 21 16,0-21-16,1-1 0,20 22 16,-21-21-16,0 0 0,22 0 15,-22 21-15,21-21 0,-21 0 0,0-1 16,1 1-16,-1 21 0,0-21 0,0 0 15,0 21-15,-21-21 0,0 0 0,21 21 16,1 0-16,-22 21 31,21 0-31,-21 0 0,21 0 16,-21 0-16,0 22 0,0-22 16,21 21-16,-21-21 0,21 22 0,0-1 15,-21-21-15,0 22 0,0-22 0,22 0 16,-22 21-16,21-21 0,-21 1 15,0-1-15,0 0 0,0 0 0,0 0 16,21 0-16,-21 1 16,0-1-16,0-42 31,-21 21-15,21-22-16</inkml:trace>
  <inkml:trace contextRef="#ctx0" brushRef="#br0" timeOffset="27671.43">3662 4149 0,'0'0'0,"-21"-21"16,-1 42 15,22 0-31,0 0 0,-21 0 16,21 22-16,0-1 0,0 0 0,0 1 15,0-1-15,0 21 0,0-20 16,0 20-16,0 1 0,0-22 0,0 22 16,-21-1-16,21 1 0,-21-1 15,0-21-15,21 22 0,0-22 0,-21 1 16,21-22-16,0 0 0,-22 0 0,22 0 16,0 0-16,0-42 31,0 0-16,0 0-15,0 0 0,0-22 16,0 22-16,0-21 0,0 0 16</inkml:trace>
  <inkml:trace contextRef="#ctx0" brushRef="#br0" timeOffset="27988.25">3365 4339 0,'0'0'0,"0"-21"0,0-42 15,0 41-15,0 1 0,22 0 16,-1 21-16,21-21 0,-21 0 16,22 21-16,-1 0 0,0 0 0,-21 0 15,22 21-15,-1 0 0,0 0 16,1 0-16,-22 1 0,0 20 16,0-21-16,0 21 0,-21-20 0,0 20 15,0-21-15,0 21 0,0-20 16,0-1-16,-21 0 0,0 0 0,0 21 15,-21-20-15,20-22 0,1 21 0,0 0 16,0 0-16,0 0 0,0-21 16,-1 21-16,1-21 0,21 22 15,0-1-15,21-21 32,1 0-17</inkml:trace>
  <inkml:trace contextRef="#ctx0" brushRef="#br0" timeOffset="29723.66">4106 4636 0,'0'-43'16,"-21"43"-16,0 0 15,0 0-15,0 0 16,-1 0-16,1 21 0,0-21 16,0 22-16,0-1 0,21 0 15,-21 21-15,21-21 0,-22 22 16,22-22-16,-21 21 0,21-21 0,0 22 16,0-22-16,0 21 0,0-21 0,0 1 15,0-1-15,0 0 0,0 0 16,21-21-16,1 21 0,-1-21 15,0 0-15,0 0 0,0 0 16,0 0-16,-21-21 0,22 0 16,-1 21-16,0-21 0,-21 0 0,21-1 15,0 1-15,-21 0 0,0-21 0,21 21 16,-21-1-16,22-20 16,-22 21-16,0 0 0,0-22 0,21 22 15,-21 0-15,0 0 0,0 0 0,0 0 16,0 42 15,0 0-31,0 0 0,0 0 16,0 0-16,0 1 0,0-1 15,0 0-15,0 21 0,0-21 0,0 1 16,0-1-16,0 0 0,0 0 0,0 0 16,0 0-16,21-21 15,0 0-15,0 0 0,0 0 16,1 0-16,-1 0 15,0 0-15,0 0 16,-21-21-16,21 0 0,0 0 0,1 0 16,-1-22-16,-21 22 0,21 0 15,0-21-15,-21 21 0,0-1 16,21-20-16,-21 21 0,0 0 0,0 0 16,0-1-16,-21 22 15,0 0 1,0 22-1,21-1-15,0 0 16,0 0-16,0 0 16,21 0-16,0 1 15,-21-1-15,21 0 0,-21 0 16,21-21-16,1 21 0,-22 0 16,0 1-16,21-1 0,0 0 15,0-21-15,0 0 16,-21 21-16,21-21 0,1 0 15,-1 0-15,0 0 0,0 0 16,0 0-16,0 0 0,1-21 16,-1 21-16,0-21 0,0 0 15,0 21-15,0-22 0,1 1 0,-1 0 16,-21 0-16,0 0 0,21 0 0,-21-1 16,0 1-16,0 0 15,0 0-15,0 0 0,-21 21 31,0 0-31,-1 0 16,1 21-16,0 0 0,21 0 16,-21 0-16,0 1 0,0-1 0,21 0 15,0 0-15,0 0 0,0 0 0,0 1 16,0-1-16,0 0 0,0 0 16,0 0-16,21-21 15,0 0-15,0 0 0,0 0 0,0 0 16,1 0-16,-1 0 0,21 0 15,-21 0-15,0-21 0,1 21 16,-1-21-16,0 0 0,0 21 0,0-21 16,0-1-16,-21 1 0,0 0 15,22 0-15,-22 0 0,21 21 0,-21-21 16,0 42 15,0 0-15,0 0-16,-21 0 0,21 0 0,0 1 15,0-1-15,0 0 0,0 0 16,0 0 0,21-42 31,0 0-32,-21 0-15,0 0 0,21-1 16,-21 1-16,0 0 15,0 42 17,0 0-32,0 1 15,0-1-15,0 0 0,0 0 16,21 0-16,-21 0 0,21-21 16,-21 22-16,22-22 15,-1 0-15,0 0 0,0 0 16,0 0-16,0 0 0,1 0 15,-1 0-15,0 0 0,0-22 0,0 1 16,-21 0-16,21 0 0,1 0 16,-1 0-16,0-1 0,-21-20 0,21 21 15,-21-21-15,21-1 0,-21 1 16,0 21-16,21-22 0,-21 1 0,22 0 16,-22-1-16,0 1 0,0 0 0,0-1 15,0 1-15,0 0 0,0 21 0,0-1 16,0 1-16,0 0 15,-22 21 1,1 42-16,0-20 16,21-1-16,0 21 0,0 0 15,-21 1-15,21-1 0,0-21 0,-21 22 16,21-1-16,0 0 0,0 1 0,0-1 16,0-21-16,0 21 0,0 1 15,0-22-15,0 21 0,0-21 0,0 22 16,0-22-16,0 0 0,0 0 15,0 0-15,21-21 16,0 0 0,0 0-16,-21-21 15,21 0-15,-21 0 0,22 0 16,-22 0-16,0-1 0,0 1 16,21-21-16</inkml:trace>
  <inkml:trace contextRef="#ctx0" brushRef="#br0" timeOffset="29927.33">5630 4572 0,'0'0'0,"-21"21"15,42-21 17,0 0-32,1 0 15,-1 0-15,0 0 0,0 0 16,0 0-16,0-21 0,1 21 15,-1-21-15,0 21 0,0-21 16,0 0-16,0 21 16</inkml:trace>
  <inkml:trace contextRef="#ctx0" brushRef="#br0" timeOffset="30471.02">6159 4593 0,'22'-21'32,"-1"0"-17,-21 0 1,0 42 15,0 0-15,0 0-16,0 0 15,0 1-15,0-1 0,0 0 0,0 21 16,0-21-16,0 1 0,0 20 0,0-21 16,0 0-16,0 22 0,0-22 15,0 0-15,-21 0 0,21 21 16,-22-20-16,1-1 0,21 0 16,0 0-16,-21-21 0,0 21 0,0-21 15,0 0-15,-1 0 16,1 0-16,0 0 0,0 0 15,0 0-15,0 0 16,-1 0-16,1 0 16,42 0 15,1-21-15,-1 21-16,0 0 15,0 0-15,0 0 0,0-21 0,22 21 16,-22 0-16,0 0 0,0-21 0,0 21 15,1 0-15,-1 0 0,0 0 0,0 0 16,0 0-16,0 0 0,1 0 16,-1-21 15</inkml:trace>
  <inkml:trace contextRef="#ctx0" brushRef="#br0" timeOffset="31143.77">9292 4233 0,'0'0'0,"0"-63"15,0 42-15,0 0 16,0 42 15,0 0-31,0 21 0,0-21 0,0 22 16,-21 20-16,21-20 0,0-1 0,0 21 15,0-20-15,0-1 0,0 0 16,0 22-16,0-22 0,0 1 16,0-1-16,-21 0 0,21-21 0,0 22 15,0-22-15,0 0 0,0 0 0,0 0 16,0 1-16,0-1 0,0 0 16,-21-21-1,21-21 1,-22 0-16,22-1 15</inkml:trace>
  <inkml:trace contextRef="#ctx0" brushRef="#br0" timeOffset="31467.58">9080 4445 0,'0'0'0,"0"-42"0,0-1 15,0 22-15,0 0 0,0 0 16,0 0-16,0 0 0,22-1 0,-1 22 15,21-21-15,-21 0 0,0 0 0,22 0 16,-1 21-16,0-21 0,1 21 16,-1 0-16,0 0 0,22 0 0,-22 21 15,-21 0-15,22 0 0,-22 0 0,0 22 16,0-1-16,-21-21 0,0 21 16,0 1-16,-21-1 0,0-21 0,0 22 15,0-22-15,-1 21 0,-20-21 16,21 0-16,0 1 0,0-1 15,-1 0-15,1 0 0,0 0 0,0-21 16,21 21-16,-21-21 0,21 22 16,21-22 15</inkml:trace>
  <inkml:trace contextRef="#ctx0" brushRef="#br0" timeOffset="33160.74">10096 4826 0,'0'0'0,"22"-42"16,-1 21-16,-21-1 0,0 1 15,0 0-15,0 0 0,0 0 16,-21 21-16,-1-21 0,22-1 15,-21 22-15,0-21 0,0 21 0,0 0 16,0 0-16,-1 0 0,1 0 16,0 0-16,0 21 0,0-21 0,0 22 15,-1-1-15,1 0 0,0 0 16,0 21-16,0-20 0,0 20 0,-1-21 16,22 21-16,-21-20 0,21 20 0,-21-21 15,21 0-15,0 0 0,-21 1 0,21-1 16,0 0-1,21-21-15,0 0 0,0 0 16,1 0-16,-1-21 0,0 21 16,0-21-16,0-1 0,22 1 15,-22 0-15,0 0 0,0 0 0,0 0 16,0-1-16,1-20 0,-1 21 16,0 0-16,0 0 0,-21-1 0,0 1 15,0 0-15,0 0 0,-21 42 31,0 0-15,0 0-16,21 1 16,0 20-16,-22-21 0,22 0 0,-21 0 15,21 1-15,0-1 0,0 0 0,0 0 16,0 0-16,0 0 0,0 1 16,21-22-16,1 0 0,-1 0 15,0 0-15,21 0 0,-21 0 16,1 0-16,-1 0 0,21-22 15,-21 1-15,0 0 0,22 0 0,-22 0 16,0 0-16,0-1 0,0 1 16,1 0-16,-22 0 0,0 0 0,0 0 15,0-1-15,0 1 0,0 0 0,-22 21 32,1 0-17,21 21-15,-21 0 0,21 1 16,0-1-16,0 0 0,0 0 15,0 0-15,0 0 0,0 1 16,21-1-16,0 0 0,-21 0 0,22 0 16,-1-21-16,-21 21 0,21 1 15,0-22-15,0 0 0,0 21 0,1-21 16,-1 0-16,0 0 16,0 0-16,0 0 0,0 0 0,1 0 15,-22-21-15,21-1 0,0 22 0,0-21 16,-21 0-16,21 21 0,-21-21 0,21 0 15,-21 0-15,0-1 0,0 1 16,0 0-16,0 0 0,0 0 0,0 0 16,0-1-16,0 1 0,0 0 15,-21 21-15,0 21 16,21 0 0,-21 1-16,21-1 15,-21 21-15,21-21 0,0 0 0,0 1 16,0-1-16,0 0 0,0 0 0,0 0 15,21 0-15,0-21 16,0 22-16,0-22 0,1 0 16,-1 0-16,0 0 0,0 0 15,0 0-15,0 0 0,1-22 0,-1 1 16,0 21-16,0-21 0,0 0 16,0 0-16,1 21 0,-22-21 0,0-1 15,0 1-15,0 0 0,0 0 16,0 0-1,0 42 1,0 0 0,0 0-16,0 0 0,-22 1 0,22-1 15,-21-21-15,21 21 0,0 0 16,-21 0-16,21 0 0,0 1 0,0-1 16,0 0-1,21-21 16,-21-21-31,21 21 0,1-21 0,-1-1 16,0 1-16,0 0 0,0 0 16,0 0-16,1 0 0,-22-1 0,21 1 15,0 0-15,-21 0 16,21 0-16,-21 42 31,0 0-31,0 0 16,0 0-16,0 1 0,0-1 15,0 0-15,0 0 0,0 0 16,0 0 0,21-21-16,0 0 15,1 0-15,-1 0 16,0-21-16,0 0 0,0 0 16,0 21-16,-21-21 0,22 0 15,-1-1-15,0-20 0,-21 21 16,0 0-16,21-22 0,0 22 0,-21-21 15,21 0-15,-21 20 0,0-20 0,0 0 16,22-1-16,-22 22 0,0-21 0,0 21 16,0-22-16,0 22 0,0 0 15,21 21-15,-21-21 0,0 42 16,0 0-16,0 0 16,-21 1-16,-1 20 15,22-21-15,0 21 0,-21 1 0,0-1 16,21 0-16,-21 1 0,21-1 0,0 0 0,-21-20 15,21 20-15,0 0 0,0-21 16,-21 22-16,21-22 0,0 0 16,0 0-16,0 0 0,0 1 0,21-22 15,0 21-15,0-21 16,0 0-16,0 0 0,1 0 16,-1 0-16,0-21 15,-21-1-15,0 1 0,21 21 16,-21-21-16,0 0 0,0 0 15,0 0-15,0-1 0,0 1 0</inkml:trace>
  <inkml:trace contextRef="#ctx0" brushRef="#br0" timeOffset="33359.62">11388 4614 0,'-22'0'15,"44"0"17,-1 0-32,0 0 15,0 0-15,0 0 16,0 0-16,1-21 0,-1 0 16,0 21-16,0-21 0</inkml:trace>
  <inkml:trace contextRef="#ctx0" brushRef="#br0" timeOffset="33839.35">11917 4551 0,'0'-21'31,"21"0"-16,0 21-15,0-22 16,0 22-16,1 0 0,-1 0 16,0 0-16,-21 22 15,0-1-15,0 0 0,0 0 16,0 0-16,0 22 0,0-22 0,0 0 16,-21 21-16,0 1 0,-1-22 0,1 21 15,-21-21-15,21 22 0,0-22 16,-1 21-16,-20-21 0,21 0 0,0 1 15,0-22-15,-1 21 0,22 0 0,-21-21 16,21-21 15,0 0-15,21 21-16,1 0 0,-1-22 16,0 22-16,0 0 0,0 0 15,0 0-15,1 0 0,-1 0 16,0 0-16,0 0 0,0 0 15,0 0-15,1 0 0,-1 0 0,0 0 16,0 0 0,0 0-16,-21-21 15,0 0 1</inkml:trace>
  <inkml:trace contextRef="#ctx0" brushRef="#br0" timeOffset="34243.12">12996 4911 0,'0'21'15,"0"0"32,21-21-31,1 0-16,-1 0 16,0 0-1</inkml:trace>
  <inkml:trace contextRef="#ctx0" brushRef="#br0" timeOffset="34443.98">13441 4911 0,'0'0'16,"0"21"-16,0 0 16,0 0-1,0 0 16,21-21-31,0 0 16,0 0 0,0 0-16,1 0 15</inkml:trace>
  <inkml:trace contextRef="#ctx0" brushRef="#br0" timeOffset="34647.87">14055 4995 0,'-22'0'0,"22"22"16,-21-22-16,21 21 31,21-21 0,1 0-31,-1 0 16,0 0-16,0-21 15,0 21-15</inkml:trace>
  <inkml:trace contextRef="#ctx0" brushRef="#br0" timeOffset="34851.75">14838 4974 0,'0'21'16,"21"-21"-1,-21 22 1,21-22-16,0 0 16,0 0 15,1 0-15,-1 0-16</inkml:trace>
  <inkml:trace contextRef="#ctx0" brushRef="#br0" timeOffset="35047.64">15557 5017 0,'22'21'16,"-22"0"31,21-21-32,0 0 1,0 0-16,0-21 16</inkml:trace>
  <inkml:trace contextRef="#ctx0" brushRef="#br0" timeOffset="35240.14">16362 5017 0,'0'0'0,"21"0"0,0 0 16,-21 21 15,21-21 16,0 0-31,1 0-1</inkml:trace>
  <inkml:trace contextRef="#ctx0" brushRef="#br0" timeOffset="35436.01">16827 5017 0,'0'21'32,"22"-21"46,-1 0-78</inkml:trace>
  <inkml:trace contextRef="#ctx0" brushRef="#br0" timeOffset="35615.83">17124 5038 0,'0'21'31,"0"0"-15,0 0 15,21-21-15,0 0-1</inkml:trace>
  <inkml:trace contextRef="#ctx0" brushRef="#br0" timeOffset="35751.76">17378 5059 0,'-21'0'31,"-1"0"-15,1 0-16,0 0 15,0 0 1</inkml:trace>
  <inkml:trace contextRef="#ctx0" brushRef="#br0" timeOffset="37075.76">5905 8678 0,'0'0'0,"0"-42"15,-21 21-15,0 21 16,0 0-16,0 0 0,0 0 15,-1 0-15,1 0 0,0 0 16,0 21-16,0 0 16,0 0-16,21 1 0,0-1 0,0 21 15,0-21-15,0 22 0,0-1 0,0-21 16,0 21-16,0 1 0,0-22 16,0 21-16,0-21 0,0 1 0,0-1 15,0 0-15,0 0 0,0 0 16,21 0-16,0-21 0,0 22 15,0-22-15,0 0 16,1 0-16,-1 0 0,0 0 0,0-22 16,0 1-16,0 0 0,1 0 15,-1 0-15,0 0 0</inkml:trace>
  <inkml:trace contextRef="#ctx0" brushRef="#br0" timeOffset="37587.47">6202 8446 0,'0'21'16,"0"0"-16,0 0 0,0 0 0,0 0 16,0 1-16,0-1 0,-21 21 0,21 0 15,0-20-15,0 20 0,0 0 16,0 1-16,0-22 0,-22 21 0,22 0 15,-21-20-15,21 20 0,0-21 0,0 21 16,0-20-16,-21-1 0,21 0 0,0 0 16,0 0-1,0-42 17,0 0-32,0 0 15,0 0-15,0-1 16,21 1-16,-21 0 0,21 0 0,-21 0 15,22 0-15,-1-1 0,-21 1 16,21 0-16,0 21 0,0-21 16,0 21-16,1 0 15,-1 21-15,-21 0 16,0 0-16,0 1 16,0-1-16,0 0 0,0 0 0,0 0 15,0 0-15,0 1 0,0-1 16,0 0-16,0 0 15,-21-21-15,21-21 47,0 0-31,0 0-16</inkml:trace>
  <inkml:trace contextRef="#ctx0" brushRef="#br0" timeOffset="37829.33">6540 8784 0,'0'21'15,"0"1"1,0-1-16,0 0 16,0 0-16,0 0 0,0 0 0,0 1 15,0-1-15,0 0 0,0 0 0,0 0 16,0 0-16,0 1 15,-21-1-15,21-42 47</inkml:trace>
  <inkml:trace contextRef="#ctx0" brushRef="#br0" timeOffset="38164.51">6477 8615 0,'0'21'16,"21"-21"15,0 0-31,0-21 15,1 21-15,-22-21 16,0 0 0,0-1-16,-22 22 15,1 0 1,0 0-16,0 0 16,0 0-1,21 22-15,-21-22 0,21 21 16,0 0-16,21-21 31</inkml:trace>
  <inkml:trace contextRef="#ctx0" brushRef="#br0" timeOffset="38471.33">7006 8361 0,'0'0'16,"0"21"0,-21 0-16,21 0 15,-21 1-15,21-1 0,0 21 0,0-21 16,0 0-16,0 22 0,0-22 16,-21 21-16,21 1 0,-22-22 15,22 21-15,0 0 0,0-20 0,-21 20 16,21-21-16,-21 0 0,21 0 0,0 1 15,0-1-15,0 0 0,-21 0 16,21 0-16,0-42 47,21 21-31</inkml:trace>
  <inkml:trace contextRef="#ctx0" brushRef="#br0" timeOffset="39055.56">7345 8890 0,'0'-21'0,"0"0"15,-21 0 1,-1 21-1,1 0-15,0 0 16,0 0-16,0 21 0,0 0 16,-1 0-16,1 0 0,0-21 15,21 21-15,-21 1 0,21-1 16,-21 0-16,21 0 0,-21 0 0,21 0 16,0 1-16,0-1 0,0 0 15,0 0 1,21-21-16,0 0 0,0 0 15,0 0-15,0 0 0,1 0 0,-1-21 16,0 0-16,0 21 16,0-21-16,0 21 0,1-22 0,-1 1 15,-21 0-15,21 0 0,0-21 0,0 20 16,-21 1-16,0-21 0,0 0 0,21 20 16,-21-20-16,0 0 0,0-1 15,0 22-15,0-21 0,0 21 16,0-22-16,0 22 0,0 0 0,0 0 15,-21 21 1,21 21-16,-21-21 16,21 21-16,-21 0 0,21 22 0,0-22 15,0 21-15,0 1 0,0-22 0,-21 21 16,21 0-16,0 1 0,0-22 16,0 21-16,0-21 0,0 22 0,0-22 15,0 0-15,0 0 0,21 0 16,-21 1-16,21-1 0,0-21 0,-21 21 15,21-21-15,1 21 0,-1-21 0,0 0 16,0 0-16,0 0 16,0 0-16</inkml:trace>
  <inkml:trace contextRef="#ctx0" brushRef="#br0" timeOffset="93310.17">1270 12256 0,'0'-22'15,"0"1"17,0 0-17,21 21 1,-21-21-16,0 0 0,0 0 16,0-1-16,0 1 15,0 0-15,-21 21 16,0 0-16,0 0 15,-1 0-15,1 0 0,0 0 0,0 0 16,0 0-16,0 21 0,-22 0 16,22 1-16,0-1 0,0 21 0,0-21 15,-22 22-15,22-1 16,0-21-16,0 21 0,21 1 0,-21-1 0,21 0 16,-22 1-16,22-1 15,0 0-15,0 1 0,0-22 0,0 21 16,0 1-16,22-1 0,-1-21 15,0 21-15,-21-20 0,21-1 0,0 0 16,0 0-16,1 0 0,20 0 16,-21 1-16,0-22 0,22 0 0,-1 0 15,-21 0-15,21 0 0,1 0 16,-1 0-16,0-22 0,1 1 0,-1 0 16,0 0-16,1 0 0,-22-22 15,21 22-15,1-21 0,-1 0 0,0-1 16,-21 1-16,1 0 0,20-1 15,-21 1-15,0 0 0,0-1 16,-21-20-16,0 20 0,22-20 0,-22 21 16,0-1-16,21 1 0,-21 0 15,0-1-15,0 1 0,0 21 0,0 0 16,0-1-16,-21 22 16,-1 22-1,22-1-15,0 0 0,-21 21 16,0 1-16,21-1 0,-21 0 0,0 1 15,21-1-15,0 0 0,0 1 0,0 20 16,-21-21-16,21 1 0,0-1 16,0 0-16,0 1 0,0-1 0,0 0 15,0 1-15,21-1 16,0-21-16,0 0 0,0 1 0,0 20 16,1-42-16,-1 21 0,0 0 0,0-21 15,0 0-15,22 0 0,-22 0 16,0 0-16,0 0 0,0 0 0,22 0 15,-22 0-15,0-21 0,0 0 16,0 0-16,0 0 0,1-1 0,-1-20 16,0 21-16,0-21 0,0-1 0,0 22 15,1-21-15,20-1 0,-21 1 16,21 21-16,1-21 0,-22 20 16,21 1-16,-21 0 0,22 0 0,-22 21 15,21 0-15,-21-21 0,1 21 16,-1 0-16,0 0 0,0 21 0,0-21 15,0 21-15,-21 0 0,0 0 16,22 1-16,-22-1 0,21 0 16,-21 0-16,0 0 0,0 0 0,0 1 15,0-1 1,0-42 31,0-1-47,0 1 15,0 0-15,0 0 0,0 0 0,0 0 16,0-1-16,0 1 16,-21 0-16,-1 0 0,1 0 0,0 0 15,0-1-15,0 22 0,0 0 16,-1 0-16,1 0 16,0 0-16,-21 0 0,21 22 0,-1-1 15,1 0-15,0 0 0,0 0 16,0 0-16,0 1 0,-1 20 0,22-21 15,-21 21-15,21-20 0,-21 20 0,21-21 16,0 21-16,0-20 16,0 20-16,0-21 0,0 0 0,0 0 15,0 1-15,21-1 0,0 0 0,1-21 16,-1 0-16,0 21 0,0-21 16,0 0-16,0 0 0,1 0 0,-1 0 15,0-21-15,0 21 0,21-21 16,-20 0-16,-1-1 0,0 1 0,0 0 15,-21 0-15,21 0 0,0-22 0,1 22 16,-22-21-16,0 21 0,21-22 16,0 22-16,-21-21 0,0 21 0,0-22 15,21 22-15,-21 0 0,0 0 0,0 0 16,0 0 0,0 42-1,0 0 1,0 0-16,-21 0 15,21 0-15,0 1 0,0 20 0,0-21 16,0 0-16,0 0 0,0 22 0,0-22 16,0 0-16,0 21 0,0-20 15,0-1-15,0 0 0,0 0 0,0 0 16,21 0-16,0-21 0,-21 22 16,21-22-16,1 0 0,-1 0 0,0 0 15,0 0-15,0 0 0,0 0 0,22 0 16,-22-22-16,0 22 0,21-21 15,-20 0-15,-1 0 0,21-21 0,-21 20 16,22-20-16,-22 21 0,0-21 16,0 20-16,21-20 0,-20 21 0,-1-21 15,0 20-15,-21-20 0,0 21 16,21 0-16,-21 0 0,-21 21 31,21 21-31,-21-21 0,0 21 16,-1 0-16,1 0 0,0 22 0,0-22 15,21 0-15,0 0 0,0 0 0,0 0 16,0 1-16,0-1 0,0 0 16,0 0-16,21 0 0,0 0 0,0 1 15,1-22-15,-1 21 0,0-21 16,0 0-16,0 0 16,0 21-16,1-21 15,-1 0-15,-42-21 47,-1 21-47,1 0 16,21-21-16,-21 21 15,0 0-15,0 0 0,0 0 16,-1 0 0,22 21-16,0 0 15,0 0-15,0 0 16,0 0-1,22 1 1,-1-22-16,0 0 0,0 0 16,0 0-16,0 0 0,1 0 0,20 0 15,-21 0-15,21 0 0,-20 0 0,20 0 16,-21-22-16,21 1 0,1 21 16,-1-21-16,-21 0 0,22 0 0,-22 0 15,21-1-15,0 1 0,-20 0 0,20 0 16,-21 0-16,0-22 15,0 22-15,22 0 0,-43-21 0,21 21 16,0-1-16,-21 1 0,0 0 0,0 0 16,0 0-16,-21 21 15,0 0-15,0 0 16,-1 0-16,1 21 0,0-21 0,0 21 16,0 0-16,0 0 0,-1 1 0,22-1 15,0 0-15,0 0 0,0 0 16,0 0-16,0 1 0,0-1 15,0 0-15,0 0 0,0 0 0,22 0 16,-1 1-16,0-22 16,-21 21-16,0 0 15,21-21-15,0 0 0,-21 21 16,0 0 0,0 0-1,-21-21-15,0 0 0,0 0 16,0 22-16,-1-22 0,1 0 15,0 21-15,0-21 0,0 0 16,0 0-16,-1 0 16,22-21-16</inkml:trace>
  <inkml:trace contextRef="#ctx0" brushRef="#br0" timeOffset="98047.55">5736 3831 0,'0'0'0,"-21"0"0,42 0 109,0 0-93,0-21-16,1 21 15,-22-21-15,0 0 16,21 21-16,-21-21 0,21 21 0,-21-22 15,0 1-15,0 0 16,0 0-16,21 21 0,0-21 0,0 0 16</inkml:trace>
  <inkml:trace contextRef="#ctx0" brushRef="#br0" timeOffset="98275.42">6329 3408 0,'21'0'15,"-21"-21"-15,21 21 16,-21-21 0,0-1-1,21 1-15,-21 0 32,0 0-17,21 21 1,-21-21-16,22 0 0,-1 21 15,0-22-15,0 22 0</inkml:trace>
  <inkml:trace contextRef="#ctx0" brushRef="#br0" timeOffset="98505.03">6900 3027 0,'0'0'0,"43"0"15,-22 0-15,0 0 16,-21-21-1,21 21-15,-21-21 16,21 21 0,-21-22-16,21 1 31,-21 0-15,0 0-1,22 21 1</inkml:trace>
  <inkml:trace contextRef="#ctx0" brushRef="#br0" timeOffset="98723.9">7387 2752 0,'0'0'0,"0"-21"0,21 21 16,0 0-16,-21-22 15,22 22-15,-22-21 16,21 21 15,-21-21-15,0 0 15,0 0-31,21 21 0</inkml:trace>
  <inkml:trace contextRef="#ctx0" brushRef="#br0" timeOffset="98991.75">7853 2604 0,'0'-22'31,"0"1"-15,0 0-16,0 0 15,0 0 1,0 0 0,0-1-1,0 1 17,21 21-17</inkml:trace>
  <inkml:trace contextRef="#ctx0" brushRef="#br0" timeOffset="99235.61">8086 2413 0,'21'0'94,"0"0"-79,0 0 17,0 0-17</inkml:trace>
  <inkml:trace contextRef="#ctx0" brushRef="#br0" timeOffset="99472.49">8361 2519 0,'0'0'0,"0"21"15,0 0-15,21-21 16,-21 21-16,21 1 0,0-1 16,0 0-16,1 0 15,-1 0-15,0-21 0,0 21 16,0-21-16,0 22 0,1-1 0,-22 0 15,21-21-15,-21 21 16,21-21-16,-21 21 0,0 0 16,0 1-1,21-22 1,-21 21 0</inkml:trace>
  <inkml:trace contextRef="#ctx0" brushRef="#br0" timeOffset="99961.27">8890 3006 0,'0'0'16,"21"42"-16,0-21 15,0 0 1,-21 1-16,22-1 16,-22 0-16,21-21 0,-21 21 15,21 0-15,-21 0 16,0 1-1,21-22-15,0 21 16,0 0 0,1-21-16,-22 21 15,21-21-15,0 0 16,0 21 0,0-21-16,0 0 0,-21 21 15,22 1-15,-1-22 16,-21 21-16,21 0 15,-21 0 1,21-21-16,-21 21 0,0 0 16,21-21-16,0 22 0,-21-1 15,22-21 1,-1 21 0,-21 0-1,21-21-15,0 0 16,-21 21-16,0 0 31,0 1 0,21-22-31</inkml:trace>
  <inkml:trace contextRef="#ctx0" brushRef="#br0" timeOffset="100218.89">9610 3683 0,'0'21'16,"0"0"15,0 1-15</inkml:trace>
  <inkml:trace contextRef="#ctx0" brushRef="#br0" timeOffset="102756.29">15557 3874 0,'22'-22'0,"-1"1"16,-21 0-1,21 21-15,0-21 0,0 21 16,-21-21-16,21 0 16,1-1-16,-1 1 15,-21 0-15,0 0 16,0 0-16,0 0 0,-21 21 16,-1-22-16,1 22 0,-21 0 15,21-21-15,-22 21 0,1 0 0,0 0 16,-1 0-16,-20 0 0,21 0 0,-1 21 15,1 1-15,0-22 0,-1 21 16,1 21-16,21-21 0,-22 0 16,22 1-16,0 20 0,0-21 0,21 21 0,-21-20 15,21 20-15,0-21 0,0 0 16,0 22-16,21-22 0,0 0 16,0 0-16,0-21 0,1 21 0,20-21 15,-21 0-15,21 0 0,1 0 0,-1 0 16,0 0-16,1-21 0,-1 0 15,22 0-15,-22 0 0,0-1 0,1 1 16,-1 0-16,0-21 0,1 21 0,-22-1 16,21-20-16,-21 0 0,0-1 15,1 1-15,-1 0 0,0-1 0,-21 1 16,0-21-16,0 20 0,0-20 16,0 20-16,0 1 0,0-21 0,0 41 15,0-20-15,0 21 0,-21-21 16,21 20-16,-21 1 0,-1 21 15,1 0-15,21 21 16,-21 1-16,21-1 0,-21 21 16,0-21-16,21 22 0,0 20 0,0-21 15,-21 1-15,21 20 0,0-20 16,0-1-16,0 21 0,0-20 0,0-1 16,0-21-16,0 22 0,0-22 0,21 0 15,-21 21-15,21-21 0,0-21 16,0 22-16,0-22 15,1 0-15,-1 0 0,0 0 0,0 0 16,0 0-16,0 0 0,1 0 0,-1-22 16,0 22-16,0-21 0,0 0 15,0 0-15,1 0 0,-22 0 0,21-1 16,-21 1-16,21 21 0,-21-21 0,0 0 16,0 42 15,0 0-31,0 0 0,0 1 15,0-1-15,0 0 16,0 0-16,0 0 16,0 0-16,0-42 62,0 0-62,21 21 0,-21-21 16,0 0-16</inkml:trace>
  <inkml:trace contextRef="#ctx0" brushRef="#br0" timeOffset="102911.2">16192 3429 0,'0'0'0,"0"-21"16,-21 21 0,0 0-1,21 21 16</inkml:trace>
  <inkml:trace contextRef="#ctx0" brushRef="#br0" timeOffset="105750.86">16806 3747 0,'21'0'0,"1"0"15,-22-22-15,0 1 16,0 0-16,0 0 16,0 0-16,0 0 0,0-1 15,0 1-15,-22 0 0,1 0 0,0 0 16,0 21-16,0 0 15,0 0-15,-1 0 0,1 0 16,0 0-16,0 21 0,0 0 16,0 0-16,-1 0 0,1 1 0,0-1 15,0 21-15,21-21 0,-21 0 16,21 22-16,-21-22 0,21 0 0,0 0 16,0 0-16,0 1 0,0-1 0,0 0 15,21 0-15,0-21 16,0 21-16,0-21 0,0 0 15,1 0-15,-1 0 0,0 0 0,0 0 16,0-21-16,0 0 0,1 21 16,-1-21-16,-21 0 0,21-1 0,0 1 15,0 0-15,-21 0 0,0 0 0,21 0 16,-21-1-16,22-20 0,-22 21 16,0 0-16,0 0 0,0-1 15,0 1-15,0 42 31,0 1-31,-22-1 16,22 0-16,-21 0 0,21 0 0,0 0 16,0 1-16,0-1 0,0 0 0,0 0 15,0 0-15,0 0 16,21 1-16,1-22 0,-1 0 16,0 0-16,0 0 0,0 0 0,0 0 15,1 0-15,-1 0 0,0 0 0,21 0 16,-21 0-16,1-22 15,-1 1-15,0 21 0,0-21 0,0 0 16,0 21-16,-21-21 0,22 0 0,-22-1 16,0 1-16,0 0 0,0 0 15,0 0-15,0 0 0,0-1 16,-22 22 0,1 0-1,21 22-15,-21-1 0,21 0 0,0 0 16,0 0-16,-21 0 0,21 1 0,0-1 15,-21 0-15,21 0 0,0 0 16,0 0-16,0 1 0,0-1 16,0 0-16,0 0 15,21-21 17,0-21-17,-21 0-15,0 0 0,21-1 16,-21 1-16,21 0 15,-21 0-15,0 0 0,0 0 0,22-1 16,-22 1-16,21 0 0,-21 0 0,0 0 16,0 0-1,21 21-15,-21 21 16,0 0 0,21 0-16,-21 0 0,0 0 15,21 1-15,-21-1 0,0 0 16,21 0-16,-21 0 0,22-21 15,-1 21-15,-21 1 0,21-22 16,-21 21-16,21-21 0,0 0 16,0 0-16,1 0 15,-1 0-15,0 0 0,0 0 0,-21-21 16,21 21-16,0-22 0,1 22 0,-1-21 16,0 0-16,0 21 0,0-21 15,0 0-15,1 0 0,-1-1 0,0 1 16,-21 0-16,21 0 0,0 0 15,0 0-15,-21-1 16,0 44 15,0-1-31,0 0 16,0 0-16,0 0 0,0 0 0,0 1 16,0-1-16,0 0 0,0 0 0,0 0 15,0 0-15,0 1 0,0-1 16,0 0-16,22 0 15,-1-21-15,0 0 16,0 0-16,0 0 0,0 0 16,1 0-16,-1-21 15,0 21-15,0-21 0,0 0 16,0-1-16,1 1 0,-1 21 16,-21-21-16,21 0 0,0 0 15,-21 0-15,0-1 0,21 22 16,-21 22 15,0-1-31,-21 0 16,21 0-16,-21-21 0,21 21 15,0 0-15,-21-21 0,21 22 0,0-1 16,0 0-16,0 0 16,21-21 15,0 0-31,0 0 0,0 0 0,1 0 15,-1 0-15,0-21 16,0 21-16,0-21 0,0 21 0,-21-21 16,22-1-16,-22 1 0,21 0 15,-21 0-15,0 0 0,0 0 16,0-1-16,-21 22 16,-1 0-16,1-21 0,0 21 0,0 0 15,0 0-15,0 0 0,-1 0 0,1 0 16,0 0-16,0 0 15,21 21-15,21-21 47,0 0-47,0 0 0,1 0 0,20-21 16,-21 0-16,0 21 0,0 0 0,22-21 16,-22 21-16,0 0 0,0 0 15,22-21-15,-22 21 0,0 0 0,0 0 16,0 0-16,0 0 0,1 21 15,-1 0-15,0 0 16,-21 0-16,0 1 16,0-1-16,0 0 0,0 0 15,0 0-15,0 0 0,0 1 16,0-1-16,0 0 16,-21-21-16,21 21 0,-21-21 15,21 21-15,0-42 31,0 0-15,0 0-16,21 21 0,0-21 16,-21-1-16,21 1 0,0 0 0,-21 0 15,21 0-15,1 0 0,-1-1 16,0 1-16,0 0 0,-21 0 16,21 21-16,0-21 0,1 21 0,-1-21 15,0 21-15,0 21 16,-21 0-16,0 0 15,0 0-15,0 0 16,0 1-16,0-1 0,0 0 16,0 0-16,0 0 0,21-21 15,-21 21-15,21 1 0,1-1 16,-1-21-16,0 0 16,0 0-16,0 0 15,0 0 1,1 0-16,-1-21 15,-21-1-15,21 22 0,0-21 16,-21 0-16,21 0 0,0 21 0,1-21 16,-1 0-16,0-22 0,21 22 0,-21 0 15,1 0-15,20 0 0,-21-1 16,0 22-16,22-21 0,-22 21 0,0 0 16,0 0-16,0 0 0,0 0 0,1 0 15,-22 21 1,0 1-16,0-1 0,0 0 15,0 0-15,0 0 0,0 0 16,0 1-16,-22-1 16,22 0-1,0-42 32,0 0-31,0-1-16,-21 22 0,21-21 15,0 0-15,-21 0 16,0 21-16,21-21 0,-21 21 0,0 0 16,-1 0-16,1 0 0,0 0 15,0 0-15,0 0 0,0 0 16,-1 0-16,1 21 0,0-21 0,0 21 16,-21 0-16,42 0 0,-22 1 15,1-1-15,0 0 0,21 0 16,0 0-16,0 0 15,0 1-15,0-1 0,21 0 16,0-21-16,1 0 16,-1 0-16,0 0 0,0 0 15,0 0-15,0 0 0,1 0 16,-1 0-16,0-21 0,0 21 0,0-21 16,22-1-16,-22 1 0,0 0 0,0 0 15,0 0-15,0-22 0,1 22 16,-1-21-16,21 0 0,-21-1 0,0 1 15,1 0-15,-1-22 0,-21 22 16,21-1-16,0-20 0,-21 21 16,0-1-16,0 22 0,0 0 0,0-21 15,0 20-15,-21 22 16,0 22 0,0-1-16,21 21 0,-22-21 0,1 22 15,0 20-15,21-21 0,-21 1 0,0-1 16,21 22-16,0-22 0,-21 0 15,21 1-15,0-1 0,0-21 0,0 21 16,0-20-16,0-1 0,0 21 0,0-21 16,0 0-1,21 1-15,0-1 0,0-21 0,0 0 16,0 21-16,1-21 0,-1 0 0,0 0 16,0 0-16,0 0 0,0 0 0,1 0 15,-1-21-15,21 0 0,-21 21 16</inkml:trace>
  <inkml:trace contextRef="#ctx0" brushRef="#br0" timeOffset="106407.72">21124 2942 0,'0'0'0,"0"-21"0,0 0 16,0 0-16,-21 42 31,21 0-31,0 0 16,-21 22-16,0-1 0,0 21 0,21 1 0,-22-1 15,1 1-15,21 21 0,-21-1 16,0-20-16,0 20 0,21-20 16,-21 21-16,-1-1 0,1 1 0,21 21 15,-21-22-15,0 1 0,0 0 0,21-1 16,-21 1-16,-1 21 0,1-21 0,0-1 15,0 22-15,0-21 0,0-1 16,-1 1-16,1 0 0,0-22 0,0 1 16,21-1-16,0-20 0,0-1 0,0 0 15,0 1-15,0-22 0,0 0 0,0 0 16,0-42 15,0 0-31,0 0 0,21-1 16,0-20-16,-21 21 0,21-21 0,-21-1 15,0 1-15,22-22 0,-22 1 0,21-1 16</inkml:trace>
  <inkml:trace contextRef="#ctx0" brushRef="#br0" timeOffset="106763.9">20701 3810 0,'0'0'0,"-21"-42"15,21 21-15,-21-22 0,-1 22 0,22-21 16,-21 21-16,21-1 15,0 1-15,0 0 0,0-21 0,0 21 16,0-1-16,21 1 0,1 0 0,20 0 16,-21 0-16,21 0 0,1-1 15,20 1-15,-20 21 0,-1-21 0,21 21 16,-20 0-16,-1 0 0,0 0 0,1 21 16,-22 0-16,21 1 0,-42 20 15,0-21-15,0 21 0,0-20 0,0 20 16,0-21-16,-21 21 0,-21-20 0,21-1 15,-22 21-15,22-21 0,-21 0 16,21 1-16,-22-22 0,22 21 16,0 0-16,0-21 0,-22 0 0,43 21 15,-21-21-15,0 0 0,21-21 32,0 0-32,21 0 15,0-1-15,1 22 0,-1-21 16,0 0-16,0 0 0</inkml:trace>
  <inkml:trace contextRef="#ctx0" brushRef="#br0" timeOffset="107167.67">21294 3450 0,'0'0'16,"21"-21"-16,0 21 15,0-21-15,0 21 16,0 0-16,1 0 15,-1 0-15,0 0 16,-21 21-16,21 0 0,-21 0 16,0 1-16,0 20 0,0-21 0,0 0 15,0 22-15,0-22 0,0 0 0,0 21 16,0-21-16,0 1 0,0-1 16,0 0-16,-21-21 15,21-21 16,0 0-15,0-1-16,0 1 0,0 0 0,21 0 16,0 0-16,-21-22 0,21 22 0,-21 0 15,22-21-15,-22 21 0,21-1 16,-21 1-16,0 0 0,21 0 0,0 21 16,-21-21-16,21 21 0,0 0 15,1 0 16,-1 0-15</inkml:trace>
  <inkml:trace contextRef="#ctx0" brushRef="#br0" timeOffset="107595.84">21971 3429 0,'-21'0'31,"0"0"-31,21 21 16,-22-21-16,1 21 0,0 1 15,0-22-15,21 21 0,-21 0 0,0 0 16,-1 0-16,22 0 0,0 1 0,-21-1 16,21 0-16,0 0 0,0 0 15,0 0-15,0 1 16,21-22-1,1 0-15,-1 0 0,0 0 16,0 0-16,0 0 0,0-22 16,1 22-16,-1-21 0,0 0 0,0 21 15,0-21-15,0 0 0,-21 0 0,0-1 16,22-20-16,-22 21 0,0 0 16,0-22-16,0 22 0,0 0 0,0 0 15,0 0-15,0 0 0,0-1 0,-22 22 16,1 0-16,0 0 15,0 0-15,0 0 16,0 0-16,-1 22 16,22-1-16,-21-21 15,21 21-15,21-21 16,1 0-16,-1 0 0</inkml:trace>
  <inkml:trace contextRef="#ctx0" brushRef="#br0" timeOffset="108179.8">22521 2985 0,'0'0'0,"0"-43"16,-21 43 15,0 21-31,21 1 0,-21-22 0,0 42 16,21-21-16,-22 0 0,1 22 0,21-22 15,-21 21-15,21 0 0,0 1 16,-21-1-16,21 22 0,-21-22 0,21-21 16,-21 21-16,21 1 0,0-22 0,0 21 15,0-21-15,0 1 0,-22 20 16,22-21-16,0 0 0,0 0 16,-21-21-16,21 22 0,0-44 46,0 1-30,0 0-16,0 0 16,21 0-16,1 0 0,-22-1 15,21 1-15,0 0 0,0 0 0,0 21 16,0-21-16,1 0 0,-1-1 0,0 22 16,0 0-16,0-21 0,22 21 15,-22 0-15,0 0 0,0 0 0,21 21 16,-20 1-16,-22-1 0,21-21 15,-21 21-15,21 0 0,-21 0 16,0 0-16,0 1 0,0-1 0,-21 0 16,0 0-16,-1-21 0,1 21 0,0 0 15,0-21-15,0 22 0,0-22 0,-22 0 16,22 21-16,0-21 0,0 0 16,0 0-16,-1 0 0,1 0 15,0 0-15,21-21 47,0-1-47,21 1 16,0 21-16</inkml:trace>
  <inkml:trace contextRef="#ctx0" brushRef="#br0" timeOffset="109639.64">22839 3747 0,'21'0'16,"-21"-22"0,21 22-16,0-21 0,0 21 0,1-21 15,-1 0-15,-21 0 0,42 0 16,-21-22-16,0 22 0,1-21 15,-1-1-15,0 1 0,0 0 0,0-1 16,0 1-16,1-21 0,-1 20 0,-21 1 16,21 0-16,-21-1 0,21 1 15,-21 0-15,0 20 0,0-20 0,0 21 16,0 0-16,0 0 0,0-1 16,-21 22 15,0 22-31,0-1 0,21 0 0,-22 21 15,1-21-15,0 22 0,0-1 0,-21 0 16,20 1-16,1 20 0,0-20 16,-21 20-16,21-21 0,-1 1 0,1-1 15,21 0-15,0 1 0,0-1 16,0 0-16,0-20 0,0-1 0,0 0 16,21 0-16,1 0 0,-1 0 0,0 1 15,0-22-15,21 0 0,-20 21 16,-1-21-16,21 0 0,-21 0 0,0 0 15,22 0-15,-22 0 0,0 0 0,0-21 16,0 21-16,1-22 16,20 22-16,-42-21 0,21 0 0,0 0 0,0 0 15,-21 0-15,0-1 0,22-20 16,-22 21-16,0 0 0,0 0 0,0-1 16,0 1-16,0 0 0,-22 21 31,1 0-31,0 0 0,0 21 15,0 0-15,21 1 0,-21-1 16,-1 0-16,1 0 0,21 0 0,0 0 16,0 1-16,0-1 0,0 0 0,0 0 15,0 0-15,0 0 0,0 1 16,21-1-16,1-21 16,-1 0-16,0 0 15,0 0-15,0 0 0,0 0 0,22 0 16,-22 0-16,0 0 0,21 0 15,-20 0-15,-1 0 0,0-21 0,0 21 16,0-22-16,0 1 0,1 0 0,-1 0 16,-21 0-16,21 0 0,-21-1 15,0 1-15,0 0 0,0 0 0,0 0 16,0 42 15,-21 0-31,21 0 16,0 0-16,-21 1 0,-1-1 0,22 0 15,0 0-15,-21 0 16,21 0-16,-21 1 0,21-1 16,0 0-16,0 0 15,0-42 32,0 0-31,21 21-16,0-21 0,-21-1 0,22 1 15,-1 0-15,0 0 16,0 0-16,0 0 0,0-1 0,-21 1 16,22 0-16,-1 21 0,0-21 0,0 21 15,-21-21-15,21 21 16,0 0-16,-21 21 16,0 0-16,0 0 0,22 0 15,-22 1-15,0-1 0,0 0 16,0 0-16,0 0 0,0 0 0,0 1 15,0-1-15,0 0 16,0 0 0,-22-21-16,22-21 47,0 0-32,0 0-15,0-1 16,22 1-16,-1 0 0,-21 0 0,21-21 15,0 20-15,0 1 0,0-21 0,1 21 16,-1 0-16,0-1 0,0 1 16,0 0-16,0 21 0,1 0 0,-1 0 15,0 0-15,0 0 0,0 21 0,-21 0 16,0 1-16,21-1 0,-21 0 16,0 0-16,0 0 0,0 0 0,0 22 15,0-22-15,0 0 0,0 0 0,0 0 16,0 1-16,0-1 0,0 0 15,-21 0-15,21 0 16,-21-21 62,0 0-62,0 0-16,0 0 0</inkml:trace>
  <inkml:trace contextRef="#ctx0" brushRef="#br0" timeOffset="113263.07">6265 9652 0,'0'0'0,"-21"0"16,0 0-16,0 0 15,0 0-15,-1 0 16,1 0-16,0 0 16,0 0-16,0 0 0,0 0 15,-1 0-15,1 0 16,0 0-16,0 0 0,0 0 16,42 21 15,0-21-16,0 0-15,22 0 0,-1 0 16,0 0-16,1 0 0,-1 0 0,21 0 16,-20 0-16,20 0 0,1 0 0,-1 0 15,22 0-15,-22 0 0,22 0 16,-21 0-16,20 0 0,-20 0 0,20 0 16,-20 0-16,-1 0 0,1 0 0,-1 0 15,1 0-15,-1 0 0,-20 0 16,-1 0-16,0 0 0,1 0 0,-1 0 15,0 0-15,-20 0 0,-1 0 0,0 0 16,0 0-16,0 0 0,-21 21 47,-21-21-47,0 0 0,0 0 0,0 22 16,-1-22-16,1 0 0,0 0 15,-21 0-15,21 21 0,-1-21 0,-20 0 16,0 0-16,21 0 0,-22 0 0</inkml:trace>
  <inkml:trace contextRef="#ctx0" brushRef="#br0" timeOffset="113773.75">6117 9779 0,'0'0'0,"-21"0"0,21 21 0,-21-21 16,0 0 0,21 21-1,21-21 1,0 22-1,0-22-15,0 0 0,22 0 16,-1 0-16,0 0 0,22 0 0,-1 0 16,1 0-16,20 0 0,-20 0 0,21 0 15,-1 0-15,1 0 0,0 0 16,-1-22-16,1 22 0,-22 0 0,1 0 16,-1 0-16,1 0 0,-22-21 0,22 21 15,-43 0-15,21 0 0,1 0 16,-22 0-16,21 0 0,-21 0 0,0 0 15,1 0-15,-1-21 0,0 21 16,0 0 0,0 0 31,-42 0-1</inkml:trace>
  <inkml:trace contextRef="#ctx0" brushRef="#br0" timeOffset="124151.25">5376 5927 0,'-21'0'31,"0"0"-31,0 0 16,21 21-1,0 0-15,-21 0 16,21 0-16,0 1 0,0-1 16,-22 21-16,22-21 0,0 0 0,0 22 15,0-22-15,-21 0 0,21 21 0,0-20 16,-21 20-16,21-21 0,0 21 16,0 1-16,-21-22 0,21 21 0,-21-21 15,21 1-15,0 20 0,0-21 0,0 0 16,0 0-16,-21 1 0,21-1 15,0-42 32,21-1-31,-21 1-16,0 0 16,21 0-16,0 0 0,-21 0 0,21-1 15,-21 1-15,0-21 0,21 21 0,1 0 16,-22-22-16,21 1 0,-21 21 15,0-22-15,21 22 0,-21-21 0,21 0 16,-21 20-16,0-20 0,0 21 0,0 0 16,21-22-16,-21 22 0,0 0 15,0 0-15,21 0 0,-21 0 16,22 21 31,-1 0-47,-21 21 0,21-21 15,0 21-15,-21 0 0,21 0 16,0-21-16,1 21 0,-1 1 0,0-1 16,0 0-16,0 0 0,0-21 0,1 21 15,-1 0-15,0 1 0,0-22 16,0 21-16,22 0 0,-22-21 0,0 21 16,0 0-16,0-21 0,0 21 0,1-21 15,-1 22-15,0-22 0,0 0 0,-21 21 16,21-21-16,0 0 15,-21 21-15,22-21 0,-1 21 32,-42-21 15,-1 0-32,1 0-15,0-21 16,0 21-16,21-21 0,-21 21 0,0 0 15,-1-21-15,1 21 0</inkml:trace>
  <inkml:trace contextRef="#ctx0" brushRef="#br0" timeOffset="124991.71">5503 6054 0,'0'0'0,"-21"0"15,0-21-15,0 21 0,21-22 0,-21 22 16,21-21-16,-22 21 0,22-21 16,-21 21-16,21 21 62,0 0-62,0 1 0,0-1 0,21 0 16,1 0-16,-22 21 0,21-20 15,0-1-15,0 0 0,-21 21 0,21-21 16,0 22-16,1-1 0,-1 0 0,0 1 16,0-1-16,-21 0 0,21 1 15,0-1-15,1 0 0,-22 22 0,0-22 16,0 1-16,21-1 0,-21 0 0,0 1 16,21-1-16,-21 0 0,0 1 0,0-22 15,0 21-15,0-21 0,0 22 16,21-22-16,-21 0 0,0 0 0,21 0 15,-21 0 1,21-21 0,-21-21-16,0 0 15,0 0-15,0 0 16,0 0-16,0-1 0,-21 1 0,21-21 16,-21 21-16,21-22 0,-21 1 0,0 0 15,21-1-15,-21 1 0,-1-21 0,1-1 16,21 22-16,-21-22 0,0-20 15,-21 20-15,20 22 0,1-22 0,0 1 16,0 20-16,0-20 0,-22 21 16,22-1-16,0 1 0,21 0 0,-21 20 15,21 1-15,-21 0 0,21 0 16,-21 0-16,21 42 31,0 0-31,0 21 0,0-20 16,21 20-16,0 0 0,0 22 0,0-22 15,22 22-15,-22-1 0,21 1 16,-21 20-16,22-20 0,-22-1 16,21 1-16,-21-1 0,22 1 0,-22-1 0,0-20 15,21 20-15,-21 1 0,1-22 16,-22 21-16,21 1 0,0-1 0,-21-20 16,0 20-16,0-20 0,21 20 15,-21-21-15,0 1 0,21-1 0,-21 0 16,0 1-16,0-1 0,0-21 0,0 0 15,0 1-15,0-1 0,0 0 16,0 0 0,0-42-1,21 21-15,-21-21 16,0 0-16,0-1 0,22 1 16,-22 0-16,0 0 0,0 0 15,21-22-15</inkml:trace>
  <inkml:trace contextRef="#ctx0" brushRef="#br0" timeOffset="126167.65">10096 5906 0,'43'-22'16,"-22"22"-16,-21-21 0,0 0 0,21 0 15,0 21-15,-21-21 16,0 0 0,-21 42 15,0 0-31,0 0 0,0 0 16,-22 0-16,22 1 0,-21-1 0,21 0 15,-22 0-15,1 0 0,0 0 16,-1 1-16,1-1 0,0 0 0,20 0 15,-20 0-15,21 0 0,-21 1 0,20-22 16,1 0-16,0 21 0,42-21 47,0 0-47,1-21 0,-1-1 0,0 22 16,0-21-16,0 21 0,22-21 0,-22 0 15,21 0-15,-21 21 0,22-21 16,-22-1-16,21 1 0,0 0 15,-20 21-15,-1-21 0,21 0 0,-21 0 16,0 21-16,22-22 0,-22 22 0,0 0 16,0-21-16,0 21 0,1 0 15,-1 0-15,0 0 16,0 21-16,0 1 0,0-22 16,1 21-16,-22 21 0,21-21 0,0 0 15,0 1-15,0-1 0,0 0 16,1 21-16,-1-21 0,0 1 15,0-1-15,0 0 0,0 0 0,-21 0 0,22 0 16,-1 1-16,-21-1 0,21-21 16,-21 21-16,21 0 0,-21 0 15,0-42 48,0 0-63,-21 0 15,0 0-15,0-1 16</inkml:trace>
  <inkml:trace contextRef="#ctx0" brushRef="#br0" timeOffset="126647.38">10329 5906 0,'0'0'0,"0"-22"16,-21 22-1,0 0 1,21 22 0,0-1-16,0 0 15,0 0-15,-21 0 0,21 0 0,-21 1 16,21 20-16,-22-21 0,22 21 0,-21-20 15,0 20-15,0 0 0,0 1 0,0-1 16,-1 0-16,1 1 0,0 20 0,0-21 16,-21 22-16,20-22 0,1 22 15,-21-22-15,21 22 0,-22-22 0,22 21 16,0-20-16,-21 20 0,21 1 0,-1-22 16,1 22-16,-21-22 0,21 21 0,0 1 15,-1-22-15,-20 22 0,21-22 0,0 0 16,0 22-16,-1-22 0,1 1 0,0-1 15,0-21-15,0 21 0,0-20 0,-1 20 16,22-21-16,0 0 16,0 0-16,-21-21 0,21 22 0,-21-22 15,21-22 17,0 1-32,0 0 15,0 0-15,0 0 0,0 0 16,21-1-16,-21 1 0,21 0 15,-21-21-15</inkml:trace>
  <inkml:trace contextRef="#ctx0" brushRef="#br0" timeOffset="127410.94">12658 6329 0,'0'0'0,"42"-21"15,-21 0-15,0 21 0,0-22 0,22 1 16,-22 21-16,0-21 0,0 0 16,0 21-16,1-21 0,-1 0 15,0-1-15,-42 44 31,0-1-31,-1 0 16,1 21-16,-21-21 16,21 22-16,-22-1 0,1 22 0,0-22 15,-1 21-15,-20 1 0,-1-1 0,-20 1 16,20-1-16,-20 22 0,-22-21 0,21 20 16,-21-20-16,0 20 0,1 1 0,-1 0 15,-21-22-15,21 22 0,0-22 0,-21 22 16,21-21-16,0-1 0,22 22 15,-22-22-15,21 1 0,1-1 0,20 1 16,-21-1-16,43 1 0,-21-22 0,-1 0 16,22 22-16,-1-22 0,22-21 0,-21 22 15,21-22-15,0 0 0,21 0 0,-22-21 16,22 21-16,-21-21 0,21-21 31,0 0-31,0 0 0,0 0 16,0 0-16,21-1 0,1-20 15,-1 0-15,0-1 0,21 1 0,1 0 16,-1-22-16</inkml:trace>
  <inkml:trace contextRef="#ctx0" brushRef="#br0" timeOffset="127975.68">12996 6181 0,'43'-21'0,"-86"42"0,128-64 0,-64 43 15,0-21-15,0 0 0,1 21 16,-22-21-16,-22 21 31,-20 0-31,21 0 0,0 0 0,-22 21 16,1 0-16,0-21 0,-1 21 0,1 1 15,0-1-15,-1 21 0,1-21 16,0 0-16,-1 1 0,1 20 0,0-21 16,-1 21-16,22-20 0,0-1 15,-21 0-15,21 0 0,21 0 16,-22-21-16,44-21 31,-1 0-15,-21 0-16,21 0 0,0-1 0,0 1 15,0 0-15,1 0 0,-1-21 0,21 20 16,-21 1-16,0 0 0,-21 0 0,22 0 16,-1 0-16,0 21 0,0-22 15,0 22-15,0 0 16,1 0-16,-1 22 0,0-1 16,0 0-16,0 21 15,-21-21-15,21 1 0,1 20 0,-1-21 16,0 21-16,0 1 0,0-22 15,0 21-15,1-21 0,-22 22 0,21-22 16,0 0-16,0 0 0,-21 22 0,0-22 16,21 0-16,-21 0 0,0 0 15,21-21-15,-21 21 0,0-42 32</inkml:trace>
  <inkml:trace contextRef="#ctx0" brushRef="#br0" timeOffset="128451.39">13801 4233 0,'0'0'0,"-43"-63"16,22 42-1,21 0-15,0 42 16,0 0-16,0 21 15,0 1-15,0-1 0,0 21 16,0 1-16,21-1 0,0 1 0,1-1 16,-22 22-16,0 0 0,21-1 0,-21 1 15,0-21-15,0 20 0,0-20 0,0-1 16,0 1-16,0-1 0,-21 1 16,21-22-16,-22 0 0,22 1 15,-21-1-15,21-21 0,0 0 0,0 1 16,0-1-16,-21-21 0,21-21 31,0-1-31,0-20 0,21 21 16,-21-21-16,0-1 0,21 1 15,-21 0-15,22-1 0,-22-20 0</inkml:trace>
  <inkml:trace contextRef="#ctx0" brushRef="#br0" timeOffset="129174.98">13801 4233 0,'0'0'0,"0"-21"0,0 0 16,0 0-16,0 0 15,21 21 1,0 0-16,21 0 0,1 0 0,-1 0 16,21 0-16,1 0 0,-1 0 15,22 0-15,0 0 0,-1 0 0,1 0 16,21 0-16,0 0 0,0 0 0,21 0 15,21 0-15,-21 0 0,0-21 0,21 21 16,-21 0-16,0 0 0,21 0 16,-21 0-16,0-22 0,21 22 15,-42 0-15,21 0 0,-42 0 0,21-21 16,-22 21-16,1 0 0,0 0 16,-22 0-16,1 0 0,-1 0 0,-21 0 15,1 0-15,-1 21 0,0 1 0,-20-22 16,-1 21-16,0 0 0,0 0 0,0 21 15,-21-20-15,0 20 0,0-21 16,0 21-16,0 1 0,0-22 0,0 21 16,0 1-16,0-1 0,0 0 0,0 1 15,0-1-15,0 0 0,0 1 0,0-1 16,-21 0-16,21 1 16,0-1-16,0 0 0,0 1 0,0-1 15,0 0-15,0 1 0,0-1 0,0 0 16,0-21-16,0 22 0,0-22 0,0 21 15,0-21-15,0 22 0,0-22 0,0 0 16,0 21-16,0-20 0,0-1 16,0 0-16,0 0 0,0 0 0,0 0 15,-21-21-15,0 22 0,0-1 0,-1 0 16,1-21-16,0 21 0,-21-21 0,21 21 16,-22-21-16,1 21 0,-22 1 0,1-22 15,-1 0-15,1 21 0,-22-21 16,1 0-16,-22 21 0,0-21 15,0 0-15,-21 0 0,0 21 0,-21-21 16,0 0-16,-22 21 0,1-21 0,0 0 16,-1 21-16,-20 1 0,-1-22 0,22 21 15,-21 0-15,20 0 0,1-21 0,0 21 16,20 0-16,22 1 0,0-22 0,22 0 16,20 21-16,21-21 0,1 0 15,21 0-15,20 0 0,1 0 0,21-21 16,21-1-1,1 1-15,20 0 0,-21 0 16,21 0-16,1 0 0,-1-22 0,22 22 0,-22-21 16</inkml:trace>
  <inkml:trace contextRef="#ctx0" brushRef="#br0" timeOffset="129479.8">14372 4763 0,'0'0'0,"0"-22"0,0 1 16,0 0-16,0 0 0,-21 21 0,0 0 16,0 0-1,-1 21-15,22 0 0,0 22 0,0-22 16,-21 21-16,21 22 0,0-22 0,0 21 16,0-20-16,0 20 0,0 1 15,0-22-15,0 22 0,0-22 16,0 0-16,0 1 0,0-1 0,0 0 15,0-21-15,0 1 0,0 20 0,0-21 16,0 0-16,0-42 47,0 0-47,0 0 0,0 0 0,0-1 16,0 1-16,0-21 0</inkml:trace>
  <inkml:trace contextRef="#ctx0" brushRef="#br0" timeOffset="129754.85">14266 5101 0,'0'0'0,"0"-148"15,0 106 1,0-1-16,0 1 0,0 0 0,21 21 16,1-22-16,-1 22 0,0 0 0,0 0 15,21 21-15,1-21 0,-22 21 16,21 0-16,1 0 0,-22 0 0,21 0 16,-21 21-16,22 0 0,-22 0 0,-21 21 15,0-20-15,0 20 0,0 0 0,0 1 16,0-22-16,-21 21 0,-1 0 15,1-20-15,-21 20 0,21-21 0,-22 21 16,1-20-16,21-1 0,0 0 16,-22 0-16,22 0 0,0-21 0,21 21 0,0 1 15,-21-22-15,21 21 16,0 0 0,21-21-16,0 0 15,0 0-15,1 0 0,-1 0 0,21 0 16,-21-21-16</inkml:trace>
  <inkml:trace contextRef="#ctx0" brushRef="#br0" timeOffset="130847.8">15092 5122 0,'0'0'0,"0"-21"16,0 0-16,-21 21 16,-1 0-1,1 0-15,0 0 0,0 0 0,0 0 16,0 0-16,-1 0 0,-20 21 0,21-21 15,0 21-15,-22 1 0,22 20 0,0-21 16,0 0-16,0 0 0,0 22 0,-1-22 16,22 0-16,0 0 0,0 0 15,0 1-15,0-1 0,0 0 0,0 0 16,22 0-16,-1-21 16,0 0-16,0 0 0,0 0 15,0 0-15,1-21 0,-1 0 16,0 0-16,0 21 15,0-21-15,0-1 0,1 1 0,-1 0 16,0 0-16,-21 0 0,21 0 0,-21-1 16,21 1-16,-21 0 0,0 0 0,0 0 15,21 21-15,-21 21 32,0 0-32,0 0 15,0 0-15,0 1 0,0-1 0,0 0 16,22 0-16,-22 0 0,0 0 0,0 1 15,0-1-15,21 0 0,0 0 16,0-21-16,0 0 16,0 0-16,1 0 15,-1 0-15,0 0 0,0-21 16,0 21-16,0-21 0,1 0 16,-1-1-16,0 1 0,0 0 15,-21 0-15,21 0 0,-21 0 16,21-1-16,-21 1 0,0 0 15,22 21-15,-22 21 16,0 0 0,0 1-16,0-1 15,0 0-15,0 0 0,0 0 16,0 0-16,0 1 16,21-22-1,0 0 1,0 0-16,0 0 0,0-22 15,1 22-15,-1-21 0,0 0 16,-21 0-16,21 21 0,-21-21 16,0 0-16,21-1 0,0 1 15,-21 0-15,0 42 32,0 0-32,0 1 15,0-1-15,0 0 0,0 0 16,0 0-1,22-21 1,-1 0-16,0 0 16,0 0-16,0 0 0,0 0 15,1 0-15,-1-21 0,0 21 16,0-21-16,0 0 0,0 0 0,-21-1 16,22 1-16,-1 0 0,-21-21 0,0 21 15,21-22-15,-21 1 0,21 0 16,-21-1-16,21 1 0,-21 0 0,0-1 15,0 1-15,0 0 0,0 20 16,0 1-16,0 0 0,0 42 16,0 0-1,-21 22-15,21-1 0,-21-21 16,21 43-16,-21-22 0,21 0 0,-21 1 16,21-1-16,0 0 0,-22 1 0,22-1 15,0-21-15,0 22 0,-21-22 0,21 0 16,0 21-16,0-21 0,0 1 15,0-1-15,0 0 0,21 0 16,1-21-16,-1 0 16,0 0-16,0 0 15,-21-21-15,21 21 0,0-21 0,1 0 16,-22-1-16,21 1 0,0 0 0,0 0 16</inkml:trace>
  <inkml:trace contextRef="#ctx0" brushRef="#br0" timeOffset="131043.69">15917 5059 0,'0'0'0,"0"21"0,-42-21 16,21 0 0,42 0-1,0 0-15,0 0 16,22 0-16,-22 0 0,21 0 0,-21-21 15,22 0-15,-1 21 16,-21-21-16,21 21 0,-20-22 0</inkml:trace>
  <inkml:trace contextRef="#ctx0" brushRef="#br0" timeOffset="131583.38">16658 4953 0,'0'21'15,"-21"-21"-15,0 0 16,42 0 31,0 0-47,-21 21 16,21-21-16,0 0 15,-21 22-15,0-1 16,0 0-1,0 0-15,-21-21 16,0 0-16,21 21 0,-21 0 16,21 1-1,0-1 1,0 0 0,21-21-1,0 21 1,0-21-16,-21 21 0,22-21 0,-1 21 15,0-21-15,0 22 0,0-22 0,-21 21 16,21-21-16,1 21 0,-22 0 16,0 0-16,21-21 0,-21 21 15,0 1-15,0-1 0,0 0 16,-21 0-16,-1 0 16,1-21-16,0 0 0,0 21 0,0-21 15,-22 0-15,22 0 16,0 0-16,0 0 0,0 0 0,0 0 15,-1 0 1,1 0 0,0 0 15,0 0-31</inkml:trace>
  <inkml:trace contextRef="#ctx0" brushRef="#br0" timeOffset="148392.01">8361 11515 0,'-21'-21'15,"21"-1"1,0 1-16,0 0 0,0 0 16,0 0-16,0 0 0,0-1 15,0 1-15,0 0 0,0 0 16,0 0-1,-22 21-15,22 21 32,0 0-32,0 0 0,0 0 15,0 22-15,0-22 0,0 21 0,0 1 16,0-1-16,0-21 0,0 21 16,0 1-16,0-22 0,0 21 0,0 1 15,0-1-15,0-21 0,22 21 16,-22 1-16,21-22 0,-21 21 0,21-21 15,-21 1-15,21-1 0,0 0 0,0 0 16,1-21-16,-1 21 0,0-21 16,0 0-16,0 0 0,0 0 15,1-21-15,-1 0 0,0 21 0,21-21 16,-21 0-16,1-1 0,-1 1 16,0 0-16,0-21 0,0 21 0,0-1 15,1-20-15,-1 21 0,0-21 16,-21-1-16,0 22 0,21-21 0,-21-1 15,0 22-15,0-21 0,21 0 0,-21-1 16,0 22-16,0-21 0,0 21 0,0-1 16,0 1-16,0 0 15,-21 21 1,21 21-16,-21 22 16,21-22-16,0 0 0,0 0 15,0 21-15,-21 1 0,21-22 16,0 21-16,0 1 0,-21-22 0,21 21 0,0 0 15,0-20-15,0 20 0,0-21 16,21 0-16,0 0 0,0 1 16,0-1-16,0 0 0,1-21 0,-1 21 15,21-21-15,-21 0 0,0 0 0,22 0 16,-22 0-16,0 0 0,21-21 0,-20 21 16,-1-21-16,21 21 0,-21-21 15,0-1-15,1 1 0,-1 0 0,0 0 16,0 21-16,0-42 0,0 20 0,-21 1 15,22 0-15,-22 0 0,0 0 0,0 0 16,0-22-16,0 22 16,0 0-16,-22 21 15,1 0 1,0 21-16,21 0 0,0 0 16,0 1-16,-21-1 0,21 0 15,0 0-15,0 0 0,-21 0 0,21 1 16,0-1-16,0 0 0,0 0 15,0 0-15,0 0 0,0 1 0,0-1 16,0 0-16,0 0 0,0 0 16,0-42 31,0 0-32,0 0-15,-21 0 16,21-1-16,-22 22 15,1 0 1,21 22 0,0-1-1,0 0-15,0 0 0,0 0 16,0 0-16,0 1 0,21-1 16,1-21-16,-1 0 15,0 0-15,0 0 0,0 0 16,0 0-16,1 0 0,20 0 15,-21 0-15,0-21 0,22 21 0,-22-22 16,0 1-16,21 21 0,-21-21 0,1 0 16,-1 0-16,0 0 0,0-1 0,0 1 15,-21 0-15,0 0 0,21 0 0,-21 0 16,22-1-16,-22 1 0,0 0 16,0 0-16,0 0 0,0 0 15,0 42 1,-22 0-1,22 0-15,-21 0 0,21 0 16,-21 1-16,21-1 0,0 0 0,0 0 16,0 0-16,0 0 0,0 1 15,0-1-15,21 0 0,0-21 16,1 21-16,-1-21 0,0 0 0,0 0 16,0 0-16,22 0 0,-22 0 15,0 0-15,21 0 0,-21 0 0,1 0 16,-1 0-16,21-21 0,-21 0 0,0 21 15,1-21-15,-1-1 0,0 1 0,-21 0 16,0 0-16,21 0 0,-21 0 0,21-1 16,-21 1-16,0 0 15,0 0-15,0 42 32,0 0-17,0 0-15,0 1 0,0-1 16,-21 0-16,21 0 0,-21 0 15,21 0-15,0 1 0,0-1 0,0 0 16,0 0-16,0 0 16,0-42 31,0 0-47,21 0 15,-21 0-15,21-1 0,-21 1 0,21 0 16,1 0-16,-22 0 0,21 0 0,-21-1 15,21 1-15,0 0 16,-21 0-16,0 0 0,21 21 0,0 0 16,1 0-1,-22 21-15,21-21 0,-21 21 16,0 0-16,0 0 0,0 1 0,0-1 16,0 0-16,21 0 15,-21 0-15,21 0 0,0 1 0,0-1 16,1-21-16,-1 21 0,0-21 15,0 0-15,0 0 0,0 0 0,22 0 16,-22 0-16,21 0 0,-21 0 0,22 0 16,-22-21-16,21 21 0,-21-21 15,22-1-15,-22 1 0,0 0 16,21 0-16,-20 0 0,-22 0 0,21-1 16,0 1-16,0 0 0,-21 0 0,0-21 15,0 20-15,0 1 0,0 0 0,0 0 16,0 0-16,0 0 0,-21 21 15,0 0-15,0 0 16,-22 0-16,22 21 0,-21 0 0,21 0 16,-22 0-16,22 0 0,0 1 0,-21-1 15,42 0-15,-22 0 0,1 0 0,21 0 16,0 1-16,0-1 0,0 0 0,0 0 16,0 0-1,21-21-15,1 0 16,-1 0-16,0 0 0,0 0 15,0 0-15,0 0 0,1 0 0,-1-21 16,0 21-16,0-21 0,0 21 0,-21-21 16,21 0-16,1 21 0,-22-22 0,21 1 15,-21 0-15,21 21 0,-21-21 16,21 0-16,-21 0 0,0-1 16,0 1-16,0 42 46,0 1-30,0-1-16,0 0 0,0 0 0,0 0 16,0 0-16,0 1 0,0 20 0,-21-21 15,21 21-15,0 1 0,0-1 0,0 22 16,0-22-16,0 21 0,0-20 0,0 20 16,0 1-16,0-1 0,0 1 0,0-1 15,0 1-15,0-1 0,0 22 16,0-22-16,0 22 0,0-21 0,0 20 15,0-20-15,0-1 0,0 1 0,0-1 16,0 1-16,0-22 0,0 22 0,0-22 16,0 21-16,0-20 0,-21-1 15,0 0-15,-1-20 0,1 20 0,21-21 16,-21 0-16,0-21 0,0 21 0,0-21 16,-1 0-16,1 0 15,21-21-15,0 0 0,-21 0 16,21-21-16,0 20 0,0-20 15,0 0-15,0-22 0,0 22 0,0-22 16,0-20-16,21 20 0,-21-20 0,21-1 16,1 0-16,-1 1 0,-21-1 0,21 21 15,0-20-15,0-1 0,0 0 0,-21 22 16,22-22-16,-1 22 0,-21-1 0,21 1 16,-21-1-16,21 1 15,-21 20-15,0-20 0,0 21 0,0-1 16,0 1-16,0 0 0,0-1 0,0 22 15</inkml:trace>
  <inkml:trace contextRef="#ctx0" brushRef="#br0" timeOffset="148631.4">9969 11367 0,'0'0'0,"-21"0"0,0-22 16,0 22-16,21-21 15,0 0-15,21 21 32,0 0-17,-21 21-15,21-21 0,1 21 16,-1 1-16</inkml:trace>
  <inkml:trace contextRef="#ctx0" brushRef="#br0" timeOffset="150842.93">12488 11621 0,'0'0'0,"-21"21"16,0-21-1,21-21 17,0-1-32,0 1 0,21 0 15,-21 0-15,21 0 0,-21-22 0,0 22 16,21-21-16,1 21 0,-1-22 0,-21 1 16,21 0-16,0-1 0,-21 1 0,21 0 15,0 21-15,1-22 0,-22 22 16,21 0-16,0 0 0,0 0 15,0 21-15,0 0 0,1-22 0,-1 22 16,0 0-16,0 0 0,-21 22 16,21-22-16,-21 21 0,21-21 15,-21 21-15,0 0 0,0 0 16,0 0 15,0-42 0,0 0-15,0 0 0,0 0-16,-21 0 15,0 21 1,21-22-16,-21 22 0,0 0 16,0 0-16,-1 0 0,1 22 15,0-1-15,21 0 16,-21 0-16,21 21 0,0 1 0,0-22 15,0 21-15,0 1 0,0-1 0,0 0 16,0 1-16,0-22 0,0 21 0,0 0 16,0-20-16,0-1 0,21 0 0,0 0 15,0 0-15,1 0 0,-1-21 16,0 0-16,0 0 0,21 0 16,-20 0-16,20 0 0,-21 0 0,21 0 15,1-21-15,-1 0 0,0 21 0,1-21 16,-1-21-16,0 20 0,1 1 0,-1-21 15,-21 21-15,22-22 0,-22 1 0,0 0 16,0-1-16,0 1 0,0 0 0,1-22 16,-1 22-16,-21 0 15,0-1-15,0 1 0,0 0 0,0 20 0,0-20 16,0 21-16,0 0 0,0 0 0,0-1 16,0 1-16,0 42 31,-21 1-31,-1-1 15,22 21-15,-21-21 0,21 22 0,-21-1 16,21 0-16,0 1 0,0-1 16,0 21-16,-21-20 0,21-1 0,0 0 15,0 22-15,0-43 0,0 21 0,0 1 16,21-22-16,0 0 0,-21 21 0,21-20 16,1-22-16,-1 21 0,0-21 15,0 0-15,21 0 0,-20 0 0,-1 0 16,0 0-16,21 0 0,-21 0 0,22-21 15,-22-1-15,21 22 0,-21-21 0,22 0 16,-22-21-16,21 21 0,-21-1 16,1-20-16,-1 21 0,0-21 0,-21 20 0,21-20 15,-21 0-15,0 21 0,0-22 16,0 22-16,0 0 0,-21 0 16,0 0-16,0 21 0,-1 0 15,1 0-15,0 0 0,0 0 0,-21 0 16,20 21-16,1 0 0,0 0 0,0 0 15,0 22-15,0-22 0,21 21 0,0 0 16,-22-20-16,22 20 0,0-21 0,0 21 16,0-20-16,0-1 0,0 0 15,0 0-15,22 0 0,-1-21 0,-21 21 16,21-21-16,0 0 0,0 0 0,0 0 16,1 0-16,-1 0 0,0 0 0,0 0 15,0-21-15,0 21 0,1-21 16,-1 0-16,0 0 0,0 0 0,0-1 15,-21 1-15,21-21 0,-21 21 0,22-22 16,-22 22-16,21-21 0,-21 21 16,0-22-16,0 22 0,0 0 0,0 0 15,0 0-15,-21 21 16,-1 0-16,1 0 0,0 0 16,0 21-16,21 0 0,-21 0 0,21 0 15,-21 1-15,21 20 0,0-21 0,0 21 16,0 1-16,0-22 0,0 0 15,0 21-15,0-20 0,0-1 16,21 0-16,0 0 0,0 0 0,0-21 16,0 21-16,1-21 0,-1 0 0,0 0 15,0 0-15,0 0 0,0 0 0,1 0 16,20 0-16,-21-21 0,0 0 0,0 21 16,1-21-16,20 0 0,-21 0 0,0-1 15,0-20-15,1 21 0,-1 0 16,0-22-16,0 22 0,0-21 0,-21 21 15,0-22-15,0 22 0,0 0 0,0 0 16,0 0-16,-21 42 31,0 0-31,21 0 16,-21 0-16,21 1 0,0-1 16,0 21-16,0-21 0,0 0 0,0 1 15,0-1-15,0 0 0,0 0 0,0 0 16,0 0-16,0 1 0,0-1 0,0 0 15,0 0-15,0 0 16,21-21 0,-42-21 31,21 0-47,-21 21 0,21-21 15,-22 0-15,1 21 0,21-22 0,0 1 16,-21 21-16,21 21 47,0 1-47,0-1 0,0 0 15,21 0-15,-21 0 16,21-21-16,-21 21 0,22-21 16,-1 22-16,0-22 0,0 0 15,0 0-15,0 0 0,1 0 0,-1 0 16,0 0-16,0 0 15,21 0-15,-20 0 0,-1-22 0,0 22 16,21-21-16,-21 0 0,1 0 0,-1 0 16,0-22-16,0 22 0,0 0 0,0-21 15,1-1-15,-1 1 0,0 21 0,-21-21 16,0-1-16,0 22 0,21 0 0,-21 0 16,0 0-16,0-1 0,-21 22 15,0 22 1,21-1-16,-21 0 0,21 0 0,-22 0 15,22 22-15,0-22 0,0 21 0,0-21 16,-21 0-16,21 22 0,0-22 0,0 0 16,0 0-16,0 0 0,0 1 15,0-1-15,0 0 0,0 0 0,0 0 16,0 0 0,0 1-1,-21-22-15,0 0 16,0 0-16,0 0 15,-1 0 1,1 0-16,0 0 16,0 0-16,0 0 15,21-22 1,0 1-16</inkml:trace>
  <inkml:trace contextRef="#ctx0" brushRef="#br0" timeOffset="151271.04">16298 11007 0,'0'-21'16,"0"-1"-16,0 1 15,21 21 1,1 0-16,-22 21 15,0 1 1,21-1-16,-21 0 0,0 0 16,0 21-16,0-20 0,0-1 15,0 0-15,0 0 0,0 0 0,0 0 16,0 1-16,0-1 16,0-42 15,0-1-16</inkml:trace>
  <inkml:trace contextRef="#ctx0" brushRef="#br0" timeOffset="151458.94">16383 10710 0,'0'0'0,"-21"-42"15,21 63 32,0 0-47,21 1 16,-21-1-16,21 0 15,0-21-15,0 21 0,1 0 16</inkml:trace>
  <inkml:trace contextRef="#ctx0" brushRef="#br0" timeOffset="151938.69">16954 10880 0,'0'0'0,"0"21"0,-21 0 16,0-21-16,21 21 0,0 0 0,0 1 16,0-1-16,0 0 0,0 0 0,0 0 15,0 22-15,0-22 0,0 0 0,0 0 16,0 0-16,0 22 0,-21-22 0,21 0 15,-21 0-15,21 0 0,0 0 16,-21-21 0,-1 0-1,22-21 1,0 0-16,0 0 0,0 0 16,0 0-16,0-1 0,0 1 0,0-21 15,0 21-15,22-22 0,-1 1 0,-21 21 16,21-21-16,0-1 0,0 22 0,0-21 15,1 21-15,20-1 0,-21 1 16,0 0-16,22 21 0,-22 0 0,0 0 16,0 0-16,21 21 0,-20 0 0,-1 1 15,0-1-15,-21 0 0,21 21 0,-21-21 16,21 1-16,-21 20 0,0-21 16,0 0-16,0 22 0,0-22 0,0 0 15,0 0-15,0 21 0,0-20 0,-21-1 16,21 0-16,-21 0 15,0 0-15,21 0 16,-21-21-16</inkml:trace>
  <inkml:trace contextRef="#ctx0" brushRef="#br0" timeOffset="152615.26">18203 11007 0,'0'0'0,"-21"0"0,-21 0 0,42-21 32,21 21-17,0-22-15,0 1 0,22 0 16,-22 0-16,0 0 0,21 0 0,-21-1 16,1-20-16,20 21 0,-21 0 0,0 0 15,0-22-15,1 22 0,-1 0 0,-21 0 16,0 0-16,21-1 0,-21 1 15,0 0-15,21 21 0,-21 21 32,0 0-32,0 1 0,0-1 15,0 21-15,0-21 0,0 22 0,0-1 16,0 0-16,0 1 0,0 20 16,0-21-16,0 22 0,0-22 15,0 22-15,0-1 0,0 1 0,0-1 16,0 1-16,0-1 0,0 1 0,0-1 15,0-20-15,0 20 0,0 1 0,0-1 16,0-21-16,0 22 0,0-22 0,-21 22 16,21-22-16,-21 22 0,0-22 0,21 0 15,-22 1-15,22-1 0,0-21 0,-21 21 16,0-20-16,21-1 0,0 0 0,-21 0 16,0-21-16,0 21 15,-1-21-15,1 0 16,0 0-16,21-21 0,-21 0 15,0 0-15,0 0 0,21-1 16,0 1-16,-22 0 0,22 0 0,-21 0 16,21 0-16,0-1 0,0 1 0,0-21 15,0 21-15,-21 0 0,21-1 0,0 1 16,0-21-16,-21 21 0,21 0 0,0-22 16,0 22-16,0-21 0,0 21 0,-21-22 15,21 1-15</inkml:trace>
  <inkml:trace contextRef="#ctx0" brushRef="#br0" timeOffset="152864.73">18351 10435 0,'0'0'0,"0"-63"16,-21 42-16,0-1 0,21 1 0,-21 0 15,21 0 1,0 42 15,0 0-31,0 0 16,0 1-16,21-1 16,0-21-16,0 21 0,1 0 0,-1-21 15</inkml:trace>
  <inkml:trace contextRef="#ctx0" brushRef="#br0" timeOffset="154323.45">19240 10753 0,'0'0'0,"0"-21"0,0-1 15,0 1-15,0 0 0,-21 0 0,0 0 16,0 0-16,0-1 0,0 1 16,-1 21-16,1-21 0,0 21 15,0 0-15,-21 0 0,20 0 0,1 0 16,0 0-16,0 21 0,0 0 0,0 1 16,21-1-16,-22 0 0,1 21 0,21-21 15,-21 22-15,21-22 0,0 21 0,0-21 16,0 1-16,0 20 0,0-21 15,0 0-15,0 0 0,21 1 16,0-1-16,1-21 0,-1 0 16,0 0-16,0 0 0,0 0 15,0 0-15,1 0 0,-1-21 16,0 21-16,0-22 0,0 1 0,0 21 16,1-21-16,-1 0 0,0 0 0,0 0 15,-21-1-15,21 1 0,0-21 16,-21 21-16,0 0 0,0-22 0,22 22 15,-22 0-15,0-21 0,21 20 0,-21 1 16,0 42 15,0 1-31,0-1 16,0 0-16,0 21 0,0-21 16,0 1-16,0 20 0,0-21 0,0 0 0,0 0 15,0 1-15,0 20 0,0-21 16,0 0-16,0 0 0,21 1 15,-21-1-15,21-21 16,0 0-16,0 0 16,1 0-16,-1 0 0,0 0 15,0 0-15,0-21 0,0 21 0,1-22 16,-1 22-16,0-21 0,0 0 0,0 0 16,0 0-16,1 0 0,-1-1 0,0 1 15,0-21-15,-21 21 0,21 0 0,0-1 16,-21 1-16,0 0 0,22 0 15,-1 21 1,-21 21 0,0 0-16,0 0 0,0 1 15,0-1-15,-21 0 0,21 21 0,-22-21 16,22 1-16,-21 20 0,21-21 0,0 0 16,0 0-16,0 1 0,0-1 15,0 0-15,0 0 0,0 0 0,0 0 16,0 1-16,21-22 0,1 0 0,-22 21 15,21-21-15,0 0 0,0 0 0,0 0 16,0 0-16,1-21 0,-1-1 16,0 22-16,0-21 0,0 21 15,0-21-15,-21 0 0,22 0 16,-1 0-16,-21-1 0,0 1 0,0-21 16,21 21-16,-21 0 0,0-22 0,0 22 15,0 0-15,0-21 0,0 20 0,0 1 16,0 0-16,0 0 0,21 21 47,0 0-47,0 0 0,1 0 15,20 0-15,-21 0 0,0 0 0,22-21 16,-1 21-16,0 0 0,-21 0 16,22 0-16,-1-21 0,0 21 0,1 0 15,-22 0-15,21-22 0,-21 22 16,22 0-16,-22 0 0,-21-21 0,21 21 15,-21-21-15,0 0 16,-21 21 0,0 0-16,0 0 0,-1 0 15,1 21-15,0 0 0,0 0 16,-21 1-16,20-1 0,1 0 0,0 21 16,-21-21-16,21 22 0,-1-22 0,-20 21 15,21 1-15,0-22 0,0 21 16,21-21-16,0 22 0,0-22 0,0 0 15,0 0-15,0 0 0,0 0 0,0 1 16,0-1-16,0 0 0,21 0 16,0-21-16,0 0 15,0 0-15,0 0 0,1 0 16,-1 0-16,0-21 0,0 0 0,0 21 16,0-21-16,1-1 0,-1 1 0,0 0 15,0 0-15,-21 0 0,21-22 0,0 22 16,1-21-16,-1 0 0,0 20 0,0-20 15,-21 0-15,21 21 0,-21-22 16,21 22-16,-21 0 0,0 0 0,0 42 31,-21 0-31,0 0 16,0 22-16,21-22 0,0 21 0,0-21 16,0 0-16,0 22 0,0-22 15,0 0-15,0 21 0,0-20 0,0-1 16,0 0-16,21 0 0,0 0 0,0 0 15,1-21-15,-1 22 0,21-1 0,-21-21 16,0 0-16,1 0 0,-1 0 0,0 0 16,0 0-16,0 0 0,0 0 0,1-21 15,-1-1-15,0 1 0</inkml:trace>
  <inkml:trace contextRef="#ctx0" brushRef="#br0" timeOffset="156939.48">13420 13229 0,'0'0'0,"0"-21"0,-22 21 0,22-21 16,-21 0-16,0 21 0,21-21 0,-21 21 15,21-22 1,21 22 15,0 0-31,0 0 16,1 0-16,-1 0 0,21 0 15,-21 0-15,22 0 0,-22 0 0,21 0 16,-21 0-16,22-21 0,-22 21 16,21 0-16,-21-21 0,0 0 0,1 21 15,-1-21-15,0 21 0,-21-21 16,21 21-16,-21-22 15,0 1 1,-21 21 0,0 21-16,0 1 15,-1-1-15,22 21 0,-21-21 16,21 22-16,-21-1 0,21 21 0,-21-20 16,21 20-16,0 1 15,0 20-15,0-20 0,0-1 0,0 22 16,0-21-16,0-1 0,0 1 0,0-1 15,0-21-15,0 22 0,0-22 0,0 1 16,0-1-16,0 0 0,0 1 16,0-22-16,0 21 0,0-21 0,-21 0 15,21 1-15,-21-22 0,21 21 0,-22-21 16,1 0-16,0 0 16,0 0-16,0 0 0,0-21 15,-1-1-15,1 1 0,-21 0 0,21 0 16,0 0-16,-22 0 0,22-1 0,-21 1 15,21 0-15,-22 0 16,22 0-16,0 0 0,0 21 0,0 0 16,-1-22-16,22 44 15,0-1 1,0 0-16,22 0 0,-1 0 16,21 22-16,-21-22 0,0 0 0,22 0 15,-1 0-15,-21 0 0,22 1 0,-1-1 16,0 0-16,-21-21 0,22 0 15,-1 0-15,0 0 0,1 0 0,-22 0 16,21 0-16,22 0 0,-22-21 0,0 0 16,1-1-16,20 1 0,-20 0 15,-1 0-15,0 0 0,1 0 16,-1-22-16,-21 22 0,21 0 0,-20-21 16,-1 20-16,0-20 0,0 21 0,0 0 15,-21-22-15,0 22 0,0 0 0,0 0 16,0 0-1,0 42-15,0 0 16,0 0-16,0 0 0,0 22 16,0-22-16,0 0 0,0 0 0,0 22 15,0-22-15,0 0 0,0 0 16,-21 21-16,21-20 0,-21-1 0,21 0 16,-21-21-16,21 21 0,0 0 15,0 0 1,0-42-1,0 0-15,0 0 16,0 0-16,0 0 0,21-1 0,0 1 16,-21 0-16,21 0 0,0 0 0,1-22 15,-1 22-15,0-21 0,0 21 16,0-22-16,0 22 0,1 0 0,-1 0 16,0 0-16,0 0 0,0 21 15,0 0-15,1 0 0,-1 21 0,-21 0 16,0 0-16,21 0 15,-21 0-15,21 22 0,-21-22 0,0 21 16,0-21-16,0 22 0,0-22 0,0 21 16,0-21-16,21 1 0,-21 20 0,0-21 15,0 0-15,21-21 0,1 21 16,-1-21-16,0 0 0,0 0 16,0 0-16,0 0 0,22 0 15,-22-21-15,0 0 0,21 0 0,-20 0 16,20 0-16,-21-1 0,0-20 15,22 21-15,-22-21 0,0 20 0,0-20 16,0 0-16,0-1 0,1 1 0,-22 0 16,0-22-16,21 22 0,0 0 0,0-22 15,-21 22-15,0-1 16,0 1-16,21 0 0,-21-1 0,0 22 16,0-21-16,0 21 0,-21 21 31,21 21-31,-21 0 0,0 21 15,21 1-15,-21-1 0,-1 22 0,1-22 16,0 21-16,0-20 0,21 20 0,-21 1 16,21-22-16,-21 0 0,21 22 0,0-22 15,0 1-15,0-22 0,0 21 16,0-21-16,0 22 0,0-22 0,21 0 16,0 0-16,0 0 0,0 0 15,0-21-15,1 0 0,-1 0 16,0 0-16,0 0 0,0 0 15,0-21-15,1 0 0,-1 21 0,0-21 16,0 0-16,0 0 0,-21-22 0,21 22 16,-21 0-16,22 0 0,-22 0 0,0-22 15</inkml:trace>
  <inkml:trace contextRef="#ctx0" brushRef="#br0" timeOffset="157143.37">15219 13928 0,'0'0'0,"-43"0"16,43-21 0,22 21-16,-1 0 15,0 0-15,0 0 0,21-22 16,-20 22-16,20 0 0,-21 0 0,0 0 16,22 0-16,-22 0 0,0 0 0,0 0 15,0 0-15,0 0 0,1 0 0,-1-21 16,0 21-16,0 0 15</inkml:trace>
  <inkml:trace contextRef="#ctx0" brushRef="#br0" timeOffset="157551.13">15960 14076 0,'0'21'15,"21"-21"1,0-21-16,0 21 16,0-21-16,22 0 15,-22-1-15,0 1 0,0 21 0,0-21 16,-21 0-16,0 0 0,0 0 16,0-1-16,0 1 0,-21 21 15,0 0-15,0 0 16,0 21-16,-1 1 15,1-1-15,21 0 0,-21 21 0,21-21 16,-21 1-16,21 20 0,-21-21 0,21 0 16,0 22-16,0-22 0,0 0 0,0 0 15,0 0-15,0 0 0,21-21 16,0 22-16,0-1 0,0-21 0,1 0 16,-1 0-16,0 0 0,0 0 0,21 0 15,-20 0-15,20 0 0,-21 0 0,0-21 16,22 21-16,-22-22 0,0 22 15,0-21-15,0 0 0,-21 0 16,21 21-16,-21-21 0,22 0 0,-22-1 16,0 1-16</inkml:trace>
  <inkml:trace contextRef="#ctx0" brushRef="#br0" timeOffset="157908.04">16595 13885 0,'21'0'0,"-42"0"0,42-21 15,0 21-15,0 0 16,-21 21-16,21 1 15,0-1-15,-21 0 0,0 0 16,22 0-16,-1 0 0,-21 1 0,21-1 16,-21 0-16,0 0 0,0 0 15,0 0-15,0 1 0,0-1 0,0 0 16,0 0-16,0 0 16,-21-21-1,21-21 1,0 0-1,0 0-15,0 0 0,0-1 16,0 1-16,0 0 0,21 0 0,-21 0 16,0 0-16,0-1 0,21-20 15,0 21-15,-21 0 0,21 0 0,-21-1 16,0 1-16,0 0 0,22 21 16,-1 0-1,0 0 1,0 0-1</inkml:trace>
  <inkml:trace contextRef="#ctx0" brushRef="#br0" timeOffset="158719.57">17060 13949 0,'0'0'0,"0"21"0,0 0 0,0 0 16,21-21 15,1 0-31,-1 0 15,0 0-15,21 0 0,-21 0 16,22 0-16,-22-21 0,21 0 0,1 21 16,-1-21-16,0 0 0,1 0 0,-1-1 15,-21-20-15,21 21 0,-20-21 16,20 20-16,-21-20 0,0 0 0,0-1 16,-21 1-16,22 0 0,-22-1 0,21 1 15,-21 0-15,0-1 0,0 1 0,0 21 16,0-21-16,0 20 0,-21 1 15,-1 0-15,-20 21 0,21 0 16,0 0-16,0 0 0,-1 0 0,1 0 16,0 21-16,0 0 0,0 22 0,0-22 15,-1 0-15,1 21 0,21 1 16,-21-1-16,21 0 0,-21 1 16,0-1-16,21 22 0,-21-22 0,21 21 15,0-20-15,-22 20 0,1-20 0,21 20 16,0-21-16,-21 22 0,0-1 0,21 1 15,-21-1-15,0 1 0,-1-1 16,22 1-16,-21 21 0,0-22 0,0 22 16,0-22-16,0 22 0,-22 0 0,22-1 15,0 1-15,0 0 0,0-1 0,-1 1 16,1 0-16,21-1 0,0 1 0,0 0 16,0-22-16,0 1 0,0 20 15,21-20-15,1-22 0,-1 22 16,0-22-16,0 0 0,0 1 0,22-1 15,-22-21-15,21 0 0,0 0 0,-20-21 16,20 0-16,-21 0 0,0 0 0,22-21 16,-22 0-16,21 0 0,-21 0 0,22-22 15,-22 1-15,21 0 0,-21-1 16,22 1-16,-22-21 0,21 20 0,-21 1 16,0-22-16,1 1 0,-1 21 0,-21-22 15,0 1-15,0-1 0,0 1 16,0 20-16,0-20 0,-43-1 0,22 1 15,0-1-15,-21 22 0,-1-22 16,1 22-16,0 0 0,-1-1 0,-20 22 16,21-21-16,-1 0 0,1 20 0,0 1 15,-1 0-15,1 0 0,21 0 0,0 21 16,-1-21-16,1 21 0,21-22 0,-21 22 16,21-21-1,21 21-15,0 0 0,22-21 16,-22 21-16,21 0 0,1-21 0,-1 21 15,0 0-15,1-21 0,-1 0 0,0 21 16,22-22-16,-22 1 0,0 0 16,1 0-16,-1 0 0,0 0 0,1-1 15,20 1-15,-20 0 0,-1 0 16,0-21-16,1 20 0,-1 1 0,0 0 16</inkml:trace>
  <inkml:trace contextRef="#ctx0" brushRef="#br0" timeOffset="159768.42">18224 14097 0,'22'-42'0,"-86"126"0,106-126 16,1-21-16,-43 41 0,0 1 0,0 0 0,0 0 15,0 0-15,0 0 0,-21-1 0,-1 22 16,1 0-16,0 0 0,0 0 16,0 0-16,0 0 0,-1 0 15,1 22-15,0-1 0,0 0 0,0 0 16,0 0-16,21 0 0,-22 22 0,22-22 16,-21 21-16,21-21 0,-21 1 15,21 20-15,0-21 0,0 0 0,0 0 16,0 1-16,0-1 0,0 0 15,21 0-15,0-21 0,1 0 16,-1 0-16,0 0 0,0 0 16,0-21-16,0 21 0,-21-21 0,22 0 15,-1-1-15,0 1 0,0 0 16,0 0-16,0 0 0,-21 0 0,0-1 16,22 1-16,-22-21 0,21 21 0,-21 0 15,0-1-15,0 44 31,0-1-15,0 0-16,0 0 0,0 0 0,0 0 16,0 1-16,0-1 0,0 0 15,21 0-15,-21 0 0,21 0 0,-21 1 16,21-22-16,-21 21 0,21-21 16,1 0-16,-1 0 15,0 0-15,0-21 0,0 21 16,0-22-16,1 22 0,-1-21 0,0 0 15,0 0-15,0 0 0,0 0 0,22-1 16,-22 1-16,0 0 0,21-21 16,-20 21-16,-1-1 0,21-20 0,-21 21 15,0 0-15,1 0 0,-1-1 16,0 22-16,-21 22 31,0-1-15,0 0-1,0-42 48,0 0-63,0-1 16,0 1-16,0 0 15,-21 21 1,0 0-1,-1 0-15,1 0 16,21 21-16,-21 0 0,0 1 0,0-1 16,0 0-16,21 0 0,-22 21 15,1-20-15,0-1 0,21 21 0,0-21 16,0 0-16,0 22 0,-21-22 0,21 0 16,0 0-16,0 0 0,0 1 0,21-1 15,0 0-15,0-21 16,1 21-16,-1-21 0,0 0 0,21 0 15,-21 0-15,22 0 0,-1 0 0,-21 0 16,22 0-16,-1-21 0,0 0 0,1 0 16,-22-1-16,21 1 0,0 0 0,1 0 15,-22 0-15,21-22 0,-21 22 16,1 0-16,-1-21 0,0-1 0,-21 22 16,0-21-16,0 21 0,0 0 0,0-1 15,0 1-15,-21 21 16,21 21-16,-21 1 15,-1-1-15,1 0 0,0 0 0,21 21 16,-21 1-16,21-22 0,-21 21 0,21-21 16,-21 22-16,21-22 0,0 21 0,0-21 15,0 22-15,0-22 0,0 0 0,0 0 16,0 0-16,0 1 16,21-1-16,0-21 0,0 0 15,0 0-15,0 0 0,1-21 16,-22-1-16,42 22 0,-21-21 0,0-21 15</inkml:trace>
  <inkml:trace contextRef="#ctx0" brushRef="#br0" timeOffset="160504.47">20447 13843 0,'-21'0'16,"42"0"15,0 0-31,0 0 16,0 0-16,-21 21 16,22 0-16,-22 1 0,0-1 0,21 0 15,-21 0-15,21 0 0,-21 0 0,0 1 16,21 20-16,-21-21 0,0 0 0,0 22 15,0-1-15,0-21 0,0 21 16,0 1-16,0-1 0,0 0 0,0-20 16,0 20-16,0 0 0,0-21 0,0 22 15,0-22-15,21 0 0,0 0 16,-21 0-16,22-21 0,-1 0 0,21 0 16,-21 0-16,0 0 0,22 0 15,-1-21-15,0 0 0,22 0 0,-1-21 16,1-1-16,21 1 0,-1 0 0,1-22 15,21 22-15,21-22 0,0-20 0,0 20 16,0-21-16,21 1 0,21 20 0,1-20 16,-1-1-16,0 0 0,-21 1 15,22 20-15,-1 1 0,0-1 0,-20 1 16,-22 20-16,0 1 0,-22 0 0,1-1 16,-42 22-16,-1 0 0,1 0 15,-22 0-15,-21-1 0,0 22 0,-21-21 16,0 42 31,0 1-32,-21-22 17,0 0-17,0 0 1</inkml:trace>
  <inkml:trace contextRef="#ctx0" brushRef="#br0" timeOffset="163207.74">12404 11726 0,'-43'0'15,"22"0"1,0 0-1,0 0 1,0 0 0,-1 0-16,1 0 15,0 0-15,0 0 16,0 0 0,0 0-16,-1 0 15,44 0 32,-1 0-47,0 0 0,21 0 0,-21 0 16,43 0-16,-22 0 0,22 0 0,-1 0 15,1 0-15,-1 0 0,22 0 0,0 0 16,-1 0-16,1 0 0,0 0 0,-1 0 16,22 0-16,-21 0 0,21 0 0,-22-21 15,1 21-15,0 0 0,-1 0 0,-20-21 16,20 21-16,-20 0 0,21 0 15,-22-21-15,1 21 0,-1 0 16,1 0-16,-1-21 0,-21 21 0,1 0 16,-1 0-16,0 0 0,-20 0 0,-1 0 15,0 0-15,0 0 0,-21-21 0,-21 21 47,0 0-31,0 0-16,-1 0 0,-20 21 15,21-21-15,0 0 0,-22 0 0,22 21 16,-21-21-16,0 0 0,-1 0 0,1 21 16,0-21-16,-1 0 0,1 0 0,-22 21 15,22-21-15,-21 0 0,20 0 16,1 21-16</inkml:trace>
  <inkml:trace contextRef="#ctx0" brushRef="#br0" timeOffset="163551.54">12763 11853 0,'0'0'0,"-63"22"0,-85-1 16,84 0 0,22 0-16,21-21 0,-22 0 0,22 21 0,0-21 15,0 0-15,42 0 16,0 0 0,22 0-16,-1 0 0,0 0 0,22 0 15,-1 0-15,1 0 0,-1 0 16,22 0-16,0-21 0,-1 21 15,1-21-15,0 21 0,20 0 0,-20-21 16,0 21-16,-1-21 0,1 21 0,-21-22 16,20 22-16,-20-21 0,-1 21 0,1 0 15,-22-21-15,22 21 0,-22 0 0,0-21 16,1 0-16,-1 21 0,-21 0 0,21 0 16,-20-21-16,-1 21 0,0 0 15,0-22-15,-21 1 31,0 0-31,0 0 16,-21 0-16,0 0 0,21-1 16,-21 1-16</inkml:trace>
  <inkml:trace contextRef="#ctx0" brushRef="#br0" timeOffset="164078.74">13377 9102 0,'0'0'0,"-21"0"0,0-21 16,21-1 0,0 1-16,0 42 15,0 1 1,21-1-16,0 21 0,0-21 16,1 0-16,-1 22 0,0-1 15,21-21-15,-21 22 0,22-1 16,-1 0-16,0 1 0,1 20 0,-1-21 15,0 22-15,1-22 0,-1 22 0,22-22 16,-22 22-16,21-1 0,1-21 0,-22 22 16,22-1-16,-22 1 0,22-22 0,-1 22 15,-21-1-15,22 1 0,-22-1 0,1-20 16,-1 20-16,0 1 0,1-22 0,-1 0 16,-21 1-16,21-1 0,1-21 15,-22 21-15,0-20 0,0-1 0,0 0 0,-21 0 16,22-21-16,-22 21 15,0-42 1,0 0 0,0 0-16,0 0 0,-22-1 15,22 1-15,-21 0 0,21-21 0,0-1 16</inkml:trace>
  <inkml:trace contextRef="#ctx0" brushRef="#br0" timeOffset="164543.48">14478 8636 0,'0'0'0,"0"-21"0,-21-21 15,21 20-15,-21 1 0,21 0 0,0 0 16,0 0-16,-22 21 15,1 0 1,0 21-16,21 0 0,0 0 16,-21 0-16,0 22 0,0-1 0,-1 0 15,-20 22-15,21-1 0,0 1 0,-22 21 16,1-22-16,21 22 0,-21-1 0,-22 1 16,22 0-16,-1-1 0,-20 22 0,21-21 15,-22 21-15,1-22 16,-1 22-16,1-21 0,-1 21 0,1 0 15,-1-22-15,1 22 0,-22-21 0,21-1 16,1 22-16,-1-42 0,1 20 0,-1 1 16,1 0-16,21-22 0,-1 1 0,1-1 15,0 1-15,-1-22 0,22 0 0,-21 1 16,21-1-16,21-21 0,0 0 16,-22 1-16,22-1 0,0-42 46,22-1-46,-22 1 16,0 0-16,0 0 0,0 0 0</inkml:trace>
  <inkml:trace contextRef="#ctx0" brushRef="#br0" timeOffset="-209988.13">18309 8424 0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56:44.1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2201 1143 0,'0'-21'0,"0"42"0,21-42 0,-21 0 16,0 0-16,0-1 0,0 1 15,0 0-15,0 0 0,0-21 16,22 20-16,-22 1 0,0 0 16,0 0-16,0 0 0,0 0 0,0-1 15,0 1-15,0 0 16,0 0-16,-22 21 0,1 0 16,21-21-1,0 42 16,0 0-31,0 0 0,0 0 16,0 1-16,0 20 0,0-21 0,0 21 16,0 1-16,0-1 0,0 22 15,0-22-15,0 21 0,0-20 0,0 20 16,0 1-16,0-1 0,0 1 16,0 20-16,0-20 0,-21 21 0,21-1 15,-21-20-15,21-1 0,0 1 16,0-1-16,-21-20 0,21 20 0,-21-21 15,21 1-15,0-1 0,0 0 16,0-20-16,0-1 0,0 0 16,0 0-16,0 0 0,21-21 15,0-21 1,0 0-16,-21-21 16,21 20-16,-21-20 0</inkml:trace>
  <inkml:trace contextRef="#ctx0" brushRef="#br0" timeOffset="415.76">2815 826 0,'0'0'16,"-21"0"-16,0 0 16,21 21-1,-21 0-15,21 21 16,0-21-16,0 22 0,0 20 16,0-20-16,-22-1 0,22 21 0,0 1 15,0-22-15,0 22 0,0 20 16,0-20-16,-21-1 0,21 1 0,-21 21 15,21-22-15,0 1 0,0-1 16,-21-21-16,21 22 0,0-22 0,0 1 16,-21-1-16,21 0 0,0-21 0,0 1 15,0 20-15,0-21 0,0 0 16,0 0-16,0-42 31,0 0-15,0 0-16,0 0 0,-21 0 15</inkml:trace>
  <inkml:trace contextRef="#ctx0" brushRef="#br0" timeOffset="1447.55">2159 1969 0,'0'0'0,"-21"0"16,42 0 31,0 0-47,0 0 0,0 0 15,1 0-15,20 0 0,0 0 0,1-22 0,-22 1 16,42 21-16,-20-21 0,-1 21 16,0-21-16,22 0 0,-22 21 15,0-21-15,22-1 0,-22 1 0,1 21 16,-22-21-16,21 21 0,0-21 0,-20 21 15,-1 0-15,0-21 0,0 0 16,0 21-16,0 0 0,-21 21 31,0 0-15,0 0-16,0 0 0,0 0 16,0 1-16,0 20 0,-21-21 15,21 21-15,0-20 0,0 20 0,0-21 16,-21 0-16,21 0 0,0 1 0,0-1 15,0 0-15,0 0 0,0 0 16,21-21-16,-21 21 0,21-21 16,1 0-16,-1 0 0,0 0 0,0 0 15,21 0-15,-20 0 0,-1 0 16,21-21-16,-21 0 0,0 21 0,22-21 16,-22 0-16,0 0 0,21-1 0,-20 1 15,-1 0-15,0 0 0,-21 0 16,21 0-16,-21-1 0,21-20 15,-21 21-15,0 0 0,0 0 16,0-1-16,21 1 16,-21 42 31,-21 1-47,21-1 0,-21 0 15,21 21-15,0-21 0,0 1 0,-21 20 16,21-21-16,-21 21 0,21 1 15,-21-1-15,21 0 0,0 1 0,0-1 16,0 0-16,-22 1 0,22 20 0,0-20 16,-21-1-16,21 21 0,0-20 15,0 20-15,0-20 0,0 20 16,0-21-16,0 1 0,0 20 0,0-20 16,0 20-16,0-21 0,0 22 0,0-22 15,0 22-15,0-22 0,0 22 16,0-22-16,0 21 0,0-20 0,0-1 15,0 0-15,-21 1 0,0-1 0,0-21 16,0 22-16,-1-22 0,1 0 0,0 0 16,0 0-16,-21 0 0,20-21 15,1 22-15,0-22 0,-21 0 0,21 0 16,-22 0-16,22 0 0,-21 0 0,-1-22 16,1 22-16,0-21 0,-1 0 15,1-21-15,0 21 0,-1-22 16,22 1-16,-21 0 0,21-1 0,0 1 15,-1-22-15,1 22 0,21 0 0,0-22 16,0 22-16,0 0 0,0-1 16,0 1-16,0 0 0,0-1 0,21 1 15,1-22-15,-1 22 0,0 0 0,0-1 16,0 1-16,0 0 0,1-1 16,-1 1-16,0 0 0,21 21 0,-21-22 15,1 22-15,-1 0 0,0 0 0,0 0 16,0-1-1,0 22-15,-21-21 0,22 21 0,-22-21 16,21 21-16,0-21 0,0 0 0,0 0 16,0-1-16</inkml:trace>
  <inkml:trace contextRef="#ctx0" brushRef="#br0" timeOffset="2171.75">3958 1058 0,'0'0'0,"0"-21"0,0 0 0,0 0 0,0 0 16,0 42 15,0 0-31,0 0 15,0 22-15,0-22 0,0 21 16,-21 0-16,21 1 0,-21 20 0,21-20 16,-21 20-16,-1-21 0,22 22 0,-21-1 15,0 1-15,21-1 0,0 1 16,-21-1-16,21-20 0,-21 20 0,21-20 16,-21-1-16,21 0 0,0-21 15,-22 22-15,22-22 0,-21 0 16,21 21-16,0-20 0,0-1 15,-21-21 17,21-21-32,0-1 15,0 1-15,0 0 0,0 0 0,0 0 16,0 0-16,0-1 0,0 1 16,0 0-16,0 0 0,0 0 0,0 0 15,0-1-15,21 1 0,-21 0 0,21 0 16,1 0-16,-1 0 0,21-1 15,-21 22-15,0 0 0,1-21 16,-1 21-16,21 0 0,-21 0 16,0 0-16,1 0 0,20 0 15,-21 21-15,0-21 0,0 22 0,-21-1 16,22 0-16,-22 0 0,21 0 0,-21 22 16,0-22-16,0 0 0,0 0 15,0 21-15,0-20 0,-21-1 0,-1 0 16,1 21-16,0-21 0,0 1 0,0-1 15,0 0-15,-1 0 0,1 0 16,0-21-16,0 21 0,0 1 0,0-22 16,-1 21-16,1-21 15,0 0 1,0 0 0,21-21-1,0-1-15,0 1 16,0 0-16,0 0 0,21 21 15,0-21-15,-21 0 0</inkml:trace>
  <inkml:trace contextRef="#ctx0" brushRef="#br0" timeOffset="2747.6">4254 1926 0,'0'-21'0,"0"0"16,0 0 0,22 0-16,-22-1 15,21 22-15,0 0 0,0 0 16,0-21-16,0 21 0,1 0 0,-1 0 16,0 0-16,0 0 0,0 0 0,0 21 15,1 1-15,-1-1 0,0 0 16,0 0-16,0 0 0,0 0 0,1 1 15,-1 20-15,0-21 0,-21 0 16,0 0-16,21 1 0,-21 20 16,0-21-16,0 0 0,0 0 0,0 1 15,0-1-15,0 0 0,-21 0 16,0 0-16,0-21 16,-1 0-16,1 0 0,0 0 15,0 0 1,21-21-16,0 0 15,0 0-15,0 0 16,0-1-16,0 1 0,0 0 0,0 0 16,21 0-16,0 0 0,0-1 15,1 1-15,-22 0 0,42 0 16,-42 0-16,42 0 0,-21-1 0,1 1 16,-1 21-16,0-21 0,-21 0 0,21 21 15,0 0-15,0-21 0,1 21 16,-1 0-1,-21 21 32,0 0-31,21-21 0</inkml:trace>
  <inkml:trace contextRef="#ctx0" brushRef="#br0" timeOffset="3067.41">5186 1884 0,'21'0'0,"-21"-21"16,0 42 15,-21 0-31,21 0 16,0 0-16,0 1 15,0-1-15,-21 0 0,21 21 0,-22-21 16,22 1-16,-21-1 0,21 21 0,0-21 16,-21 0-16,21 1 0,-21-1 0,21 0 15,0 0-15,0 0 0,0 0 16,0 1-16,21-44 62,-21 1-62,21 0 16,-21 0-16,0 0 0</inkml:trace>
  <inkml:trace contextRef="#ctx0" brushRef="#br0" timeOffset="3427.21">5186 1503 0,'0'0'0,"-21"0"0,-22 0 16,43 21-16,-21 0 16,0 0-16,21 1 15,0-1-15,21-21 32,0 0-17,0 0-15,-21-21 16,22 21-16,-22-22 0,0 1 15,0 0-15,0 0 16,0 0-16,0 0 0,0-1 16,-22 22-16,1 0 15,0 0 1,21 22-16,-21-1 0,0 0 16,21 0-16,0 0 0,0 0 15,0 1-15,0-1 16,0 0-16,0 0 15,0 0-15,21-21 0,0 21 16</inkml:trace>
  <inkml:trace contextRef="#ctx0" brushRef="#br0" timeOffset="4186.3">5969 1990 0,'0'0'15,"0"-43"1,0 22-16,-21 0 0,21 0 16,-21 21-16,21-21 0,-22 0 15,1 21-15,0 0 16,0 0-16,0 0 0,0 0 15,-1 0-15,1 21 0,0 0 16,0 0-16,0 0 0,0 0 0,-1 1 16,1-1-16,0 0 0,0 21 15,0-21-15,0 1 0,-1-1 0,1 0 16,0 21-16,21-21 0,0 1 0,-21-1 16,21 0-16,0 0 0,0 0 15,0 0-15,0 1 16,21-1-16,0-21 0,0 21 15,1-21-15,-1 0 0,0 0 0,21 0 16,-21 0-16,1 0 0,-1-21 16,21 0-16,-21 21 0,22-22 0,-22 1 15,0 0-15,21 0 0,-21-21 0,1 20 16,20-20-16,-21 21 0,0-21 16,0-1-16,22-20 0,-22 20 0,0-20 15,0-1-15,0 1 0,1-1 0,-1 1 16,0-1-16,-21 1 15,21 21-15,0-22 0,-21 22 0,21-22 16,-21 22-16,0 0 0,0-1 0,0 1 16,0 0-16,0 20 0,0 1 15,0 0-15,0 0 0,-21 21 16,0 0-16,0 0 0,21 21 0,-21-21 16,0 42-16,21-20 0,-22-1 15,1 21-15,21 0 0,-21 1 0,0-1 16,21 22-16,0-22 0,-21 21 0,0 1 15,21-22-15,0 22 0,-22-1 16,22 1-16,0-1 0,0 1 0,0-22 16,0 22-16,0-22 0,0 0 15,22-21-15,-1 22 0,0-1 16,0-21-16,-21 0 0,21 1 0,0-1 16,1 0-16,-1-21 0,0 0 0,0 21 15,0-21-15,0 0 0,1 0 0,-1 0 16,0 0-16,0-21 0,0 0 15,0 21-15,1-21 0,-1-1 0,0-20 16,21 21-16</inkml:trace>
  <inkml:trace contextRef="#ctx0" brushRef="#br0" timeOffset="9227.85">7641 1249 0,'0'0'0,"0"-21"0,-21 0 0,0 21 16,0 0-16,-1 0 15,1 0-15,0 0 16,21 21 0,-21 0-16,21 0 0,0 0 15,21 0 1,0-21-16,0 0 0,1 0 15,20 0-15,0 0 0,1 0 0,-1-21 16,21 21-16,-20-21 0,20 0 0,1 0 16,-1 0-16,-20-1 0,20 1 15,-21 0-15,22-21 0,-22-1 0,1 22 16,-22-21-16,21 0 0,-21-1 16,0 1-16,1 0 0,-1-1 0,-21 22 15,0-21-15,0 21 0,0-22 16,0 22-16,0 0 0,-21 0 15,-1 21-15,22-21 0,-21 21 0,0 0 16,0 0-16,21 21 0,-21 0 16,0 0-16,21 21 0,0 1 15,-22-1-15,1 22 0,21-1 0,-21 1 16,21-1-16,0 1 0,-21-1 0,0 1 16,21 20-16,-21-20 0,21-1 15,0 22-15,-22-22 0,22 1 0,-21 21 16,21-22-16,-21 1 0,21-1 0,0-21 15,0 22-15,0-22 0,0 1 16,0-1-16,0-21 0,0 21 16,0 1-16,0-22 0,0 0 0,0 0 15,0 0-15,0 1 0,0-1 16,0 0-16,0 0 0,-21-21 31,0 0-31,0 0 0,-1-21 16,1 21-16,0-21 15,-21 0-15,21-1 0,-1 1 0,1 0 16,-21-21-16,21 21 0,0-1 0,-1-20 16,-20 21-16,21 0 0,0 0 15,0-1-15,21 1 0,-22 21 16,22 21 0,0 1-16,0-1 15,0 0-15,22 0 0,-1 0 16,0 0-16,0 1 0,0-22 0,0 21 15,1 0-15,20 0 0,-21-21 0,21 0 16,1 21-16,-1-21 0,0 0 16,1 0-16,-1 0 0,0 0 0,1 0 15,-1 0-15,0-21 0,1 0 0,-1 0 16,22 21-16,-22-21 0,0-1 16,-21 1-16,22 0 0,-22 0 15,0 0-15,0-22 0,0 22 0,-21-21 16,22 21-16,-22-22 0,0 1 0,0 21 15,0-21-15,0 20 0,0 1 16,0 0-16,0 0 0,0 42 31,0 0-31,0 0 0,0 1 0,0-1 16,0 21-16,-22-21 0,22 22 16,-21-22-16,21 21 0,0-21 0,0 0 15,-21 22-15,21-22 0,-21 0 0,21 0 16,0 0-16,-21 1 15,21-1-15,0 0 0,0 0 16,0-42 31,21 0-47,0 21 0,-21-21 0,21-1 16,-21 1-16,21-21 0,1 21 0,-22 0 15,21-22-15,0 22 0,0-21 0,0-1 16,0 22-16,-21 0 0,22 0 15,-1 0-15,0 0 0,0 21 0,0 0 16,0 0-16,1 21 0,-22 0 16,21 21-1,-21-21-15,21 1 0,-21 20 0,0-21 16,0 0-16,0 22 0,0-22 0,0 0 16,0 0-16,21 0 0,-21 0 0,0 1 15,0-1-15,21 0 0,0-21 16,1 21-16,-1-21 0,0 0 15,0 0-15,0 0 0,0 0 0,1 0 16,20 0-16,-21-21 0,0 21 0,0-21 16,1 0-16,-1 21 0,0-22 15,0-20-15,21 21 0,-20 0 0,-1-22 16,0 1-16,0 0 0,0-22 16,0 22-16,1-22 0,-1 1 0,-21-1 15,21 1-15,-21-1 0,0 1 16,0-1-16,0 1 0,0-1 0,0 1 15,0 21-15,0-22 0,0 22 0,0-1 16,0 1-16,0 21 0,0 0 16,-21 0-16,0 42 31,21 0-31,-22 21 0,1-21 0,21 22 16,-21-1-16,21 0 0,-21 22 0,0-22 15,21 1-15,0 20 0,-21-21 16,21 22-16,-22-1 0,22-20 15,-21 20-15,21-20 0,0 20 0,0-21 0,0 1 16,-21-1-16,21 0 0,0 1 16,-21-22-16,21 21 0,0-21 15,0 1-15,0-1 0,0 0 0,0 0 16,0 0-16,0 0 0,0 1 16,0-44 30,0 1-46,0 0 0,0 0 0,21 0 16,-21-22-16,21 22 16,0-21-16,1 0 0,-1-1 0,0 22 15,0-21-15,0-1 0,0 22 0,1 0 16,-1 0-16,0 0 0,0 0 0,0 21 16,0 0-16,1 0 0,-1 0 15,-21 21-15,21 0 0,-21 0 16,0 0-16,0 0 0,0 1 0,0-1 15,0 0-15,0 21 0,0-21 16,0 1-16,0-1 0,0 21 0,0-21 16,0 0-16,21 1 0,-21-1 0,21 0 15,-21 0-15,21-21 0,1 21 0,-1 0 16,0-21-16,0 0 16,0 22-16,0-22 0,1 0 0,20 0 15,-21 0-15,21 0 0,-20 0 0,-1 0 16,21 0-16,-21-22 0,0 1 0,1 0 15,-1 21-15,21-21 0,-21-21 16,0 20-16,1 1 0,-1-21 0,0 21 16,0-22-16,-21 1 0,21 0 0,-21 21 15,21-22-15,-21 22 0,0-21 0,0 21 16,0-1-16,0 1 16,0 42-1,0 1-15,-21-1 16,0 0-16,21 0 15,0 0-15,-21 0 0,0 1 0,0-1 16,21 21-16,-22-21 0,22 0 0,0 1 16,-21 20-16,21-21 0,-21 0 15,21 0-15,0 1 0,-21-1 0,21 0 16,0 0-16,0 0 0,0 0 16,0 1-16,0-1 15,21 0-15,0-21 16,0 0-16,1 0 0,-1 0 15,0 0-15,0 0 0,0 0 0,0 0 16,22-21-16,-22 21 0,0-21 0,0-1 16,0 1-16,1 0 0,-1 0 15,0 0-15,0-22 0,0 22 16,0-21-16,1 21 0,-22-22 0,0 22 16,21-21-16,-21 21 0,0 0 0,0-1 15,0 1-15,0 0 0,0 42 47,0 0-47,0 1 0,0-1 16,-21-21-16,21 21 0,0 0 15,0 0-15,0 0 16,21-21 0,0 0-16,0 0 0,0 0 15,0 0-15,1-21 16,-1 0-16,0 21 0,0-21 15,0 0-15,0 0 0,1-1 16,-22 1-16,21 0 0,0 0 16,-21 0-16,21 0 15,-21 42 17,0 0-32,0 0 0,0 0 15,-21 0-15,21 1 0,-21 20 0,0-21 16,21 0-16,0 22 0,0-22 0,-22 0 15,22 21-15,0-21 16,0 1-16,0-1 0,0 0 0,0 0 16,0 0-16,22-21 0,-22 21 0,21 1 15,0-22-15,0 0 0,0 21 0,0-21 16,1 0-16,-1 0 0,0 0 16,0 0-16,0-21 0,0-1 15,1 22-15,-1-21 0,0 0 0,0 0 16,0 0-16,0 0 0,1-1 15,-1-20-15,0 21 0,0-21 0,0-1 16,0 22-16,1-21 0,-1-1 16,-21 22-16,0 0 0,21 0 0,-21 0 15,21 21-15,-21 21 16,0 0 0,0 21-16,0-20 0,-21-1 15,0 0-15,21 21 0,-21-21 0,-1 1 16,22-1-16,0 0 0,0 0 15,0 0-15,0 0 0,0 1 0,0-1 16,0 0-16,0 0 16,22-21-16,-1 21 0,0-21 0,0 0 15,21 0-15,-20 0 0,20 0 16,-21 0-16,21 0 0,-20 0 16,20 0-16,-21 0 0,21-21 0,-20 0 0,-1 0 15,0 0-15,21-1 0,-21-20 16,1 0-16,-1 21 0,0-43 15,0 22-15,0-22 0,0 22 0,1-22 16,-22 1-16,0 21 0,21-22 0,-21 1 16,0 20-16,21-20 0,-21 20 15,0-20-15,0 21 0,0 20 0,0-20 16,0 21-16,0 0 0,0 0 0,0-1 16,-21 22-1,0 22-15,21-1 0,0 0 16,-22 0-16,1 21 0,0 1 15,21-1-15,-21 0 0,21 1 16,0-1-16,-21 0 0,21 22 0,0-22 16,-21 22-16,21-22 0,0 22 0,0-22 15,0 21-15,0-20 0,-22-1 0,22 0 16,0 1-16,0-1 0,0-21 16,0 22-16,22-22 0,-1 21 0,0-21 15,21 0-15,1 1 0,-1-1 0,0-21 16,1 21-16,-1-21 0,0 0 0,22 0 15,-22 0-15,0 0 0,1 0 16,-1 0-16,-21 0 0,22-21 0,-1 0 16,-21 21-16,21-22 0,-20 1 15,-1-21-15,21 21 0,-21-22 0,0 22 16,-21-21-16,22 0 0,-22-1 16,21 1-16,-21 0 0,0-1 0,0 22 15,0-21-15,-21 21 0,-1-1 0,1 1 16,0 21-16,0 0 0,-21 0 15,20 0-15,-20 0 0,0 0 0,21 21 16,-22 1-16,1 20 0,0-21 0,20 21 16,-20 1-16,0-22 0,21 21 0,-1 1 15,1-1-15,0-21 0,21 21 16,-21-20-16,21 20 0,0-21 0,0 0 16,0 0-16,0 1 0,21-1 15,0 0-15,0 0 0,1-21 0,-1 0 16,21 0-16,-21 0 0,0 0 15,1 0-15,20 0 0,-21 0 0,0-21 16,22 21-16,-22-21 0,0 0 0,0-1 16,0 1-16,0 0 0,1 0 15,-1-21-15,0 20 0,-21-20 0,0 21 16,21-21-16,-21 20 0,21-20 0,-21 21 16,0 0-16,0 0 0,0 42 31,0 0-16,0 0-15,0 0 0,-21 22 16,21-22-16,-21 0 0,21 0 0,0 0 16,0 0-16,0 1 0,0-1 15,0 0-15,0 0 0,0 0 0,0 0 16,21 1-16,0-22 0,0 0 16,1 0-16,-1 21 0,21-21 0,-21 0 15,22 0-15,-22 0 0,21 0 16,-21 0-16,0-21 0,22 21 0,-22-22 15,0 1-15,21 21 0,-20-21 0,-1 0 16,0-21-16,0 20 0,0 1 16,0-21-16,1 21 0,-1-22 15,-21 22-15,0 0 0,0 0 0,21 0 16,-21 0-16,-21 21 31,0 21-31,21 0 0,-22 0 16,1 0-16,0 0 0,21 22 0,-21-22 15,0 0-15,21 0 0,0 0 0,-21 1 16,-1-1-16,1 0 0,21 0 16,0 0-16,-21 0 0,21 1 15,0-44 32,21 22-47,-21-21 16,21 0-16,1 21 0,-1-21 15,-21 0-15,21 0 0,0-22 0,0 22 16,0 0-16,1-21 0,-1 20 16,0 1-16,0 0 0,0 21 0,0-21 15,1 21-15,-1 0 16,0 21-16,-21 0 0,0 0 16,0 1-16,0-1 0,0 0 15,0 0-15,0 0 0,0 0 0,0 1 16,0-1-16,0 0 0,21 0 15,-21 0-15,21-21 0,-21 21 0,21 1 16,1-22-16,-1 21 16,0-21-16,0 0 0,0 0 0,0 0 15,1 0-15,-1 0 0,0 0 16,-21-21-16,21 21 0,0-22 0,0 1 16,1 0-16,20-21 15,-21 21-15,0-1 0,22-20 0,-22 21 16,0-21-16,21-1 0,-21 1 0,22 21 15,-22-22-15,0 1 0,0 21 16,0 0-16,1 0 0,-22-1 0,21 22 16,-21 22-1,0-1-15,0 0 16,0 0-16,0 0 16,0 0-16,0 1 0,0-1 15,0 0-15,21-21 47,0 0-47,-21-21 16,0 0-16,0-1 0,0 1 15,0 0-15,0 0 16,0 0-16,0 0 0,0-1 16,-21 22-1,0 0-15,0 0 16,-1 22-16,1-1 0,0-21 0,0 21 15,0 0-15,0 0 0,-1 22 0,-20-22 16,21 0-16,0 0 0,0 0 0,-1 0 16,1 22-16,0-22 0,21 0 15,0 0-15,0 0 0,0 1 0,0-1 16,0 0-16,0 0 0,0 0 0,21 0 16,0-21-16,1 22 0,20-22 0,-21 0 15,21 21-15,1-21 0,-1 21 16,0-21-16,1 0 0,-1 0 15,22 0-15,-22 0 0,-21 0 0,21 0 16,1 0-16,-22 0 0,21-21 0,-21 21 16,22-21-16,-22-1 0,0 22 15,0-21-15,0 0 0,1 0 0,-1 0 16,-21-22-16,0 22 0,21 0 0,-21-21 16,0 21-16,0-1 0,0 1 15,0 0-15,-21 21 16,0 0-16,-1 0 15,1 21-15,0 0 0,21 1 0,-21-1 16,0 0-16,0 21 0,21-21 16,0 1-16,0-1 0,0 0 15,0 0-15,0 0 0,0 0 16,21 1-16,0-22 0,0 0 16,-21 21-16,21-21 0,0 0 15,22 0-15,-22 0 0,0 0 0,0 0 16,0 0-16,22 0 0,-22 0 0,0 0 15,0 0-15,22-21 0,-22-1 0,0 22 16,0-21-16,21 0 16,-20 21-16,-1-21 0,0 0 0,21 0 0,-21-22 15,1 22-15,-1 0 0,-21 0 16,21-22-16</inkml:trace>
  <inkml:trace contextRef="#ctx0" brushRef="#br0" timeOffset="9607.45">11811 1545 0,'0'0'0,"-21"0"0,0 0 0,-1 0 16,44 0-1,-1 0-15,0 0 0,21 0 0,1-21 16,20 21-16,1-21 0,-22 21 0,21 0 16,1 0-16,-1-21 0,1 21 15,-1 0-15,1 0 0,-1-21 0,-20 21 16,-1 0-16,22 0 0,-22 0 0,-21-22 15,21 22-15,-20 0 0,-1 0 0,0 0 16,0 0-16,-21-21 0,21 21 16,-21-21-1,0 0 1,-21 21-16,-21 0 0</inkml:trace>
  <inkml:trace contextRef="#ctx0" brushRef="#br0" timeOffset="9848.33">11620 1291 0,'0'0'16,"-42"0"-16,-21 0 16,41 0-16,1 0 15,21-21-15,-21 21 63,0 0-48,0 0-15,0 0 0</inkml:trace>
  <inkml:trace contextRef="#ctx0" brushRef="#br0" timeOffset="10575.17">3048 2604 0,'0'0'0,"-21"0"0,-22 0 16,22 0-16,-42 0 15,20 0-15,22 0 0,-21 0 0,0 0 16,-1 0-16,22 0 0,0 0 0,0 0 16,0 0-16,21 21 15,21-21-15,21 21 16,0-21-16,1 0 0,20 21 16,-20-21-16,41 0 0,-20 0 0,20 0 15,1 0-15,0 0 0,21 0 0,21 0 16,-22 0-16,22 0 0,-21 0 15,0 0-15,21 0 0,-21 0 16,21 0-16,0 0 0,-21 0 0,21 0 16,-21 0-16,-1 0 0,-20 0 15,0 0-15,-1 21 0,-20-21 0,-1 0 16,1 0-16,-22 0 0,-21 0 0,22 0 16,-22 0-16,0 0 15,-21-21 32,21 21-31,0-21-16</inkml:trace>
  <inkml:trace contextRef="#ctx0" brushRef="#br0" timeOffset="11437.89">8318 2709 0,'0'0'0,"-21"0"0,-106 0 16,85 0-1,21 0-15,-22 0 0,1 0 16,0 0-16,-1 0 0,22 0 0,-21 0 16,0 0-16,20 0 0,-20 0 0,21 0 15,0 0-15,0 0 0,42 0 47,0 0-47,0 0 0,21 0 16,1 0-16,-1 0 0,0 0 15,22 0-15,-22 0 0,43 0 16,-22 0-16,1 0 0,21 0 0,-1 0 16,22 0-16,0 0 0,0 0 15,0 0-15,21-21 0,0 21 0,-22 0 16,22 0-16,0 0 0,22 0 0,-1 0 15,0 0-15,0 0 0,0 0 16,22 0-16,-1 0 0,21 0 0,-20 0 16,20 0-16,-20 0 0,20 0 0,1 0 15,-1 0-15,-21 0 0,22 0 16,-22 0-16,-21 0 0,22 0 0,-22 0 16,0 0-16,-21 0 0,0 0 15,-21 0-15,0 0 0,-22 0 0,-20 0 16,21 0-16,-22 0 0,-21 0 15,22 0-15,-22 0 0,-21-21 0,22 21 16,-22 0-16,21 0 0,-21 0 0,1 0 16,-1 0-1,0 0-15,0-21 16,0 21-16,0 0 16,1 0-16,-1 0 15,0 0-15,-21-21 16,21 21-16</inkml:trace>
  <inkml:trace contextRef="#ctx0" brushRef="#br0" timeOffset="13879.65">1333 3662 0,'0'0'0,"0"-21"16,0 0 0,0-1-16,-21 1 15,0 21-15,0-21 0,0 21 16,0 0-16,-1 0 0,1 0 0,0 0 16,-21 0-16,21 0 0,-22 21 15,22 0-15,-21 1 0,-1-1 16,22 21-16,0-21 0,-21 22 15,21-1-15,-1 0 0,1 22 0,0-1 16,0-20-16,0 20 0,21 1 16,0-1-16,-21 1 0,21-1 0,0 1 15,0-22-15,0 21 0,21-20 16,0-1-16,0 0 0,0 1 0,0-22 16,22 0-16,-22 0 0,21 0 15,1-21-15,-1 0 0,0 0 0,1 0 16,-1 0-16,0 0 0,-21 0 15,22-21-15,-1 0 0,0 0 0,1 0 16,-1 0-16,0-1 16,-20 1-16,20-21 0,-21 21 0,0 0 15,0-1-15,1-20 0,-1 21 0,-21 0 16,0 0-16,0-1 0,0 1 16,0 0-16,-21 21 31,-1 21-31,1-21 0,0 21 15,0 1-15,21-1 0,0 0 16,-21 0-16,21 21 0,-21-20 0,21-1 16,0 0-16,0 0 0,0 0 15,0 0-15,21 1 0,0-1 16,0-21-16,0 21 0,22-21 0,-22 0 16,21 0-16,-21 0 0,22 0 15,-1 0-15,-21 0 0,21-21 0,1 0 16,-1-1-16,-21 22 0,22-21 15,-22 0-15,21 0 0,-21 0 0,0 0 16,1-22-16,-22 22 0,0 0 0,0-21 16,0 20-16,0-20 0,0 21 15,0-21-15,-22-1 0,1 22 0,-21 0 16,21 0-16,0 0 0,-1-1 16,1 22-16,-21 0 0,21 0 0,0 0 15,-1 22-15,-20-1 0,21 0 16,0 0-16,21 0 0,-21 22 15,21-22-15,-22 21 0,22-21 0,0 0 16,0 22-16,0-22 0,0 0 16,0 0-16,0 0 0,0 1 0,22-1 15,-1 0-15,0-21 0,0 0 16,0 0-16,22 0 0,-22 0 16,0-21-16,21 21 0,1-21 0</inkml:trace>
  <inkml:trace contextRef="#ctx0" brushRef="#br0" timeOffset="14575.1">2434 4212 0,'0'0'0,"0"21"0,0 1 0,0-1 16,0 0-16,0 0 0,-21 0 0,21 0 15,-21 22-15,21-22 0,0 0 0,0 0 16,0 0-16,0 1 0,-21-1 15,21 0-15,0 0 0,-22-21 16,22 21-16,0-42 63,0 0-63,0 0 15,0 0-15,0-1 0,0-20 0,0 21 16,0 0-16,22 0 0,-1-22 15,-21 22-15,21 0 0,0 0 0,0 0 16,22-1-16,-22 1 0,21 21 16,-21 0-16,22 0 0,-1 0 0,0 0 15,-21 0-15,22 0 0,-1 21 0,0 1 16,-20-1-16,-1 0 0,0 0 16,0 0-16,0 0 0,0 1 15,-21-1-15,0 0 0,0 0 0,0 0 16,0 0-16,0 1 0,0-1 15,0 0-15,-21 0 0,0-21 16,21-21 15,0 0-15,0 0-16,21-1 0,0 1 0,1 0 16,-1-21-16,-21 21 0,42-22 15,-21 22-15,0-21 0,1 21 0,20-1 16,-21-20-16,21 42 0,1-21 0,-22 0 15,21 21-15,1 0 16,-1 0-16,-21 0 0,21 21 0,-20 0 16,-1 0-16,0 0 0,0 22 0,0-22 15,-21 0-15,0 0 0,0 22 16,0-22-16,0 0 0,0 0 0,0 0 16,0 0-16,0 1 0,-21-1 15,21 0-15,-21-21 0,21-21 47,0 0-31,21-1-16,-21 1 0</inkml:trace>
  <inkml:trace contextRef="#ctx0" brushRef="#br0" timeOffset="15163.77">3937 3620 0,'0'0'0,"0"-22"0,0 1 16,0 42 15,0 1-31,0-1 0,0 21 0,0-21 16,0 22-16,21-1 0,-21 0 0,0 1 16,0 20-16,0-21 0,0 22 15,0-1-15,0-20 0,0-1 16,0 22-16,0-22 0,0 0 0,0 1 15,-21-1-15,21-21 0,-21 21 16,21-20-16,0-1 0,-21 0 0,21 0 16,0 0-16,0-42 31,0 0-15,0 0-16,0 0 15,0-1-15,0-20 0,21 21 0,0 0 16,0 0-16,0-22 0,0 22 15,1 0-15,-1 0 0,0 0 0,21-1 16,-21 1-16,22 21 0,-22 0 16,21 0-16,1 0 0,-22 0 0,21 0 15,0 0-15,-20 21 0,-1 1 16,21-1-16,-21 0 0,-21 21 0,21-21 16,-21 1-16,0-1 0,0 0 0,0 0 15,0 0-15,0 0 0,-21 1 16,0-1-16,0 0 0,0 0 0,-22 0 15,22-21-15,-21 21 0,21-21 0,0 22 16,-22-22-16,22 21 0,0-21 0,0 0 16,0 0-16,-1 0 0,1 0 15,0 0-15,0 0 16,0-21 0,21-1-16,-21 22 15,21-21-15,0 0 16,0 0-16,21 0 15</inkml:trace>
  <inkml:trace contextRef="#ctx0" brushRef="#br0" timeOffset="15439.62">4762 4170 0,'0'42'16,"0"-21"-16,0 1 0,-21-1 16,21 0-16,0 0 0,0 0 0,-21 22 15,21-22-15,-21 0 0,21 0 0,-21 0 16,21 0-16,0 1 0,0-1 0,-21-21 16,21 21-16,0 0 0,-22-21 15,22 21-15,22-42 31,-1 0-15</inkml:trace>
  <inkml:trace contextRef="#ctx0" brushRef="#br0" timeOffset="15643.5">4720 4022 0,'0'0'0,"0"-21"0,-21-1 15,0 22-15,0 0 16,21-21-16,21 21 47,-21 21-31,21-21-16,0 22 0,0-1 15,0-21-15,1 21 0</inkml:trace>
  <inkml:trace contextRef="#ctx0" brushRef="#br0" timeOffset="16584.09">5165 4191 0,'0'21'46,"0"0"-46,0 1 0,0-1 16,0 0-16,0 0 0,0 0 0,0 0 16,0 1-16,0-1 0,0 0 0,0 0 15,0 0-15,-22 0 0,1 1 16,0-1-16,21 0 16,-21-21-16,21 21 15,-21-21-15,21-21 47,0 0-47,0 0 16,0-1-16,0 1 0,0 0 15,0 0-15,0 0 0,0-22 0,0 22 16,0 0-16,21-21 0,0 21 0,0-1 16,0 1-16,1 0 0,-1 0 15,0 0-15,0 0 0,0-1 0,0 22 16,22 0-16,-22 0 0,0 0 15,0 22-15,22-1 0,-22 0 16,0 0-16,0 21 0,-21-20 0,21-1 16,0 21-16,-21-21 0,0 0 0,0 22 15,0-22-15,0 0 0,0 0 0,0 0 16,0 1-16,0-1 0,-21-21 16,0 21-16,21 0 0,-21-21 15,0 0-15,21 21 16,0-42 15,0 0-15,21 21-16,0-21 0,0 21 0</inkml:trace>
  <inkml:trace contextRef="#ctx0" brushRef="#br0" timeOffset="18455.89">6202 4191 0,'0'0'0,"0"-42"16,-21 21-16,-1 21 0,1 0 15,0 0-15,0 0 0,-21 0 0,20 0 16,1 0-16,0 0 0,0 21 16,-21 0-16,20 0 0,1 0 15,0 0-15,0 1 0,0 20 0,0-21 16,-1 21-16,1-20 0,21-1 15,-21 21-15,21-21 0,0 0 0,0 1 16,0-1-16,0 0 0,0 0 0,21-21 16,0 21-16,1-21 0,-1 0 15,0 0-15,0 0 0,0 0 16,22 0-16,-22-21 0,0 21 0,0-21 16,0 0-16,0 0 0,1 21 0,20-22 15,-21 1-15,-21-21 0,21 21 16,0 0-16,-21-1 0,22-20 0,-22 21 15,0 0-15,0 0 0,0-1 16,0 1-16,0 0 0,0 0 0,-22 21 31,22 21-31,-21 0 0,21 0 16,-21 1-16,21 20 0,0-21 0,0 0 16,0 22-16,0-22 0,0 0 15,0 0-15,0 21 0,0-20 0,21-1 16,-21 0-16,21-21 0,1 21 15,-1-21-15,0 0 16,0 0-16,0 0 0,0 0 0,1 0 16,-1 0-16,-21-21 0,21 21 0,0-21 15,0 0-15,0-1 0,1 1 16,-1 0-16,0 0 0,0-21 0,0-1 16,0 1-16,1 0 0,-1-1 15,0-20-15,-21 20 0,21-20 0,0 21 16,0-22-16,1 22 0,-22-22 0,0 22 15,21 0-15,-21-1 0,0 1 0,0 21 16,0 0-16,0-22 0,0 22 16,-21 42-1,21 0-15,-22 1 0,1 20 16,0 0-16,21 1 0,-21-1 16,0 0-16,0 22 0,21-1 0,0-20 15,-22 20-15,22 1 0,0-22 16,0 21-16,0-20 0,0-1 15,0 0-15,0 1 0,0-22 0,0 21 16,0-21-16,22 1 0,-1-1 0,-21 0 16,21 0-16,0-21 0,0 0 0,0 21 15,1-21-15,-1 0 0,0 0 0,0 0 16,21 0-16,-20-21 0,-1 21 16,21-21-16,-21 0 0,0 0 0,1 21 15,20-22-15,-21 1 0,0-21 0,0 21 16,-21 0-16,22-22 0,-1 22 15,-21 0-15,21-21 0,-21 20 16,0 1-16,0 0 0,0 42 31,0 0-15,0 1-16,0-1 0,-21 0 0,21 0 16,0 0-16,0 0 0,0 1 0,0-1 15,0 0-15,0 0 0,0 0 16,0 0-16,21-21 15,0 0 1,0 0-16,0 0 0,1 0 0,-1 0 16,0 0-16,0 0 0,21-21 15,-20 21-15,-1-21 0,0 21 16,0-21-16,0 0 0,0 0 0,1 21 16,-22-22-16,21-20 0,-21 21 0,21 0 15,-21 0-15,0-1 0,0 1 16,0 0-16,21 21 15,-21 21 1,0 0-16,-21 1 0,21-1 16,0 0-16,-21 0 0,0 0 15,21 0-15,-22 1 0,22 20 0,0-21 16,0 0-16,0 0 0,0 1 16,0-1-16,22-21 31,-1 0-31,0 0 0,0 0 15,0 0-15,0-21 0,1-1 16,-1 1-16,-21 0 16,0 0-16,0 0 0,0 0 15,0-1-15,0 1 0,0 0 0,0-21 16,0 21-16,0-1 0,0 1 0,0 0 16,0 0-16,-21 21 0,-1-21 15,1 21-15,0 0 16,0 0-16,42 0 62,0 0-62,0 0 0,1 0 0,-1-21 16,21 21-16,-21-22 0,0 22 0,22 0 16,-22-21-16,0 21 0,0 0 15,22 0-15,-22 0 0,0 0 0,0 0 16,0 0-16,0 21 0,-21 1 15,22-1 1,-22 0-16,0 0 0,21 21 0,-21-20 0,0-1 16,0 0-16,0 0 0,0 0 0,0 0 15,0 1-15,0-1 16,0 0-16,0 0 0,0 0 16,0 0-16,-21-21 0,-1 22 15,1-22 1,0 0-16,21-22 31,0 1-31,0 0 16,0 0-16,0 0 0,0 0 0,21-1 15,-21 1-15,21-21 0,1 0 16,-1-1-16,0 1 0,21 0 0,-21-1 16,22 1-16,-22 21 0,21-22 0,-21 22 15,22 0-15,-22 0 0,0 21 16,21 0-16,-20 0 0,-1 0 15,-21 21-15,21 0 0,-21 0 0,21 22 16,-21-22-16,0 21 0,0-21 0,0 22 16,0-1-16,0-21 0,0 22 15,0-22-15,0 0 0,0 0 0,0 0 16,-21 0-16,21 1 0,-21-1 0,21 0 16,0 0-16,-21-21 31,21-21-16,0 0 1,-22 0-16,22-1 0,0 1 16,0 0-16,0-21 0</inkml:trace>
  <inkml:trace contextRef="#ctx0" brushRef="#br0" timeOffset="18659.77">7789 3598 0,'0'0'16,"-21"0"-16,0-21 0,0 21 0,0 0 16,-1 0-1,1 0 1,0 0 0,0 0-16,0 0 31,0 21-31</inkml:trace>
  <inkml:trace contextRef="#ctx0" brushRef="#br0" timeOffset="18859.7">6625 3852 0,'0'22'0,"21"-22"16,0 0-16,1 0 16,-1 0-16,0 0 0,0 0 0,0 0 15,0 0-15,1 0 0,20-22 0,-21 22 16,21 0-16,-20 0 0</inkml:trace>
  <inkml:trace contextRef="#ctx0" brushRef="#br0" timeOffset="19991.56">9546 3916 0,'0'0'0,"0"-21"0,0 0 0,21-1 0,-21 1 15,0 0-15,0 0 16,-21 21 0,0 21-16,21 0 15,-21 0-15,0 1 0,-1-1 0,22 0 16,0 21-16,-21 1 16,0-22-16,21 21 0,-21 0 0,21 1 15,0-1-15,0-21 0,0 22 0,0-22 16,0 21-16,0-21 0,0 0 0,0 1 15,21-22-15,0 21 0,0-21 16,1 0-16,-1 0 0,21 0 16,-21 0-16,0 0 0,22-21 0,-22 21 15,21-22-15,-21 1 0,22 0 0,-22 0 16,21 0-16,1-22 0,-22 22 16,0-21-16,0 0 0,0-1 0,0 1 15,-21 0-15,22-1 0,-22 1 0,0 0 16,0-1-16,0 1 0,-22 21 15,1-22-15,-21 22 0,21-21 0,0 21 16,-22 21-16,1-21 0,21 21 16,-22 0-16,22 0 0,-21 0 0,21 0 15,0 0-15,21 21 0,0 0 16,0 0-16,0 0 0,0 0 16,21 1-16,0-22 0,21 21 15,-21-21-15,22 0 0,-1 0 0,0 0 16,1 0-16,20 0 0,-20 0 15,20 0-15,-21 0 0,22 0 0,-1 0 16,1-21-16,-22-1 0,1 22 16,20-21-16,-42 0 0,22 21 0,-1-21 15,-21 0-15,0 0 0,0-1 16,1 22-16,-22-21 0,0 0 0,0 0 16,0 0-16,0 0 0,0-1 15,0 1-15,-22 21 16,1 0-1,0 0-15,0 21 0,21 1 0,-21 20 16,0-21-16,21 21 0,-22 1 0,22-1 16,0 0-16,0 1 0,0-1 15,-21 0-15,21 1 0,-21 20 0,21-20 16,0 20-16,0-21 0,-21 22 16,21-22-16,-21 22 0,21-22 0,-21 22 15,21-22-15,-22 21 0,1-20 16,21-1-16,-21 22 0,0-22 0,0 21 15,21-20-15,-21-1 0,21 22 0,-22-22 16,22 0-16,0 1 0,0-1 0,0 0 16,0 1-16,0-1 0,0-21 0,0 21 15,0-20-15,0-1 0,0 0 16,0 0-16,0 0 0,0 0 16,-21-21-16,0 0 15,0 0-15,0 0 0,0 0 16,-1-21-16,1 21 15,0-21-15,0 21 0,0-21 0,0 21 16,21-21 0,-22 0-16,22-1 0,-21 22 15,21-21-15,-21 21 0,21-21 0,-21 0 16,21 0-16,0 0 0,0-1 0,0 1 16</inkml:trace>
  <inkml:trace contextRef="#ctx0" brushRef="#br0" timeOffset="20932.02">12277 3725 0,'0'0'0,"0"-21"16,21 0-16,0 21 0,0-21 15,0 0-15,0 21 0,1-21 16,-1-1-16,0 1 0,0 0 0,0 0 16,0 0-16,1 0 0,-1-22 0,-21 22 15,0 0-15,21 0 0,-21-22 0,0 22 16,0 0-16,0 0 15,-21 0-15,0 0 0,-1-1 0,-20 1 16,0 21-16,-1 0 0,1 0 0,0 0 16,-1 0-16,-20 0 0,21 0 15,-1 21-15,-20-21 0,20 22 0,22-1 16,-21 0-16,21 0 0,0 0 0,-1 22 16,22-22-16,0 0 0,0 21 0,0-21 15,22 22-15,-1-22 0,0 21 16,0-21-16,0 22 0,22-22 0,-22 21 15,21-21-15,-21 22 0,22-22 16,-22 0-16,0 21 0,21-20 0,-21-1 16,1 21-16,-1-21 0,-21 22 15,0-22-15,21 0 0,-21 21 0,0-21 16,0 1-16,0-1 0,-21 21 0,0-21 16,-22 0-16,22 1 0,-21-22 0,-1 21 15,1 0-15,-21 0 0,20-21 16,1 0-16,0 21 0,-1-21 0,1 0 15,0 0-15,20 0 0,-20 0 0,21-21 16,0 0-16,0 0 0,-1 0 0,1-1 16,0 1-16,21-21 0,0 0 15,0 20-15,0-20 0,0 0 0,0-1 16,0 1-16,0 0 0,0-1 0,0 22 16,0 0-16,21 0 0,0 0 15,1 21-15,20 0 0,-21 0 16,0 0-16,22 21 0,-22 0 0,21 21 15,-21-20-15,22-1 0,-22 21 0,0 0 16,0-20-16,0 20 0,0 0 0,1 1 16,-22-22-16,0 21 0,0-21 0,0 0 15,0 1-15,0 20 0,0-21 16,0 0-16,0 0 0,0 1 16,21-22-1,0 0 1,0-22-1,0 1-15,0 0 0,1 21 16,-1-21-16</inkml:trace>
  <inkml:trace contextRef="#ctx0" brushRef="#br0" timeOffset="21183.89">12636 3895 0,'0'21'16,"0"0"-1,0 0 1,0 0-16,-21 1 0,21-1 0,-21-21 16,21 21-16,0 0 0,0 0 0,-21 0 15,21 1-15,0-1 16,-21-21-16,21 21 0,0 0 16,0 0-1,0-42 16,0 0-31,0 0 16,0 0-16</inkml:trace>
  <inkml:trace contextRef="#ctx0" brushRef="#br0" timeOffset="21384.76">12658 3725 0,'0'-21'16,"0"0"-1,-22 21 1,22 21 15,0 0-15,22-21 0,-1 0-16,-21 22 0,21-22 15</inkml:trace>
  <inkml:trace contextRef="#ctx0" brushRef="#br0" timeOffset="21859.44">12912 3958 0,'0'0'16,"0"21"-16,0 64 15,0-64-15,0 0 0,-22-21 0,22 22 16,-21-1-16,21 0 0,0 0 15,-21 0-15,0-21 16,0 0 0,21-21 15,0 0-31,0 0 0,0 0 16,0-1-16,21-20 0,0 21 0,0 0 15,0-22-15,1 22 0,-1 0 0,0 0 16,21 0-16,-21 0 0,1-1 15,20 1-15,-21 0 0,21 21 0,-20 0 16,-1 0-16,0 0 0,21 0 0,-21 21 16,-21 0-16,22-21 0,-22 22 0,21 20 15,-21-21-15,0 0 0,0 22 16,0-22-16,0 21 0,0-21 16,-21 0-16,21 22 0,-22-22 0,22 0 15,0 0-15,-21 0 0,21 1 0,-21-1 16,21 0-16,0 0 15,0-42 17,21 0-17,0 0-15,1-1 0,-1 1 16,0 0-16,0 0 0</inkml:trace>
  <inkml:trace contextRef="#ctx0" brushRef="#br0" timeOffset="22571.35">13843 3874 0,'0'0'0,"0"-22"16,21 1-16,-21 0 15,0 0-15,0 0 0,-21 21 32,0 0-32,0 0 0,-1 0 0,1 0 15,0 21-15,0 0 0,0-21 16,0 21-16,-1 0 0,1 22 0,0-22 15,21 0-15,-21 0 0,21 0 0,-21 22 16,21-22-16,-21 0 0,21 0 16,0 0-16,0 1 0,0-1 0,0 0 15,21-21-15,0 0 16,0 0-16,0 0 0,0 0 0,1 0 16,-1 0-16,0 0 0,0 0 0,21 0 15,-20 0-15,-1-21 0,0 0 0,0 21 16,0-22-16,0 1 0,-21 0 15,22 0-15,-22 0 16,0 0-16,0-1 0,0 44 47,0-1-47,0 0 0,0 0 16,-22 0-16,22 0 0,-21 1 0,21-1 15,0 21-15,0-21 0,0 22 16,-21-22-16,21 21 0,0 0 0,-21 1 15,21-1-15,0-21 0,0 43 0,0-22 16,0 0-16,-21 1 0,21-1 0,-21 22 16,21-1-16,0-21 0,0 22 15,0-1-15,0-20 0,0 20 0,0-20 16,0 20-16,0-21 0,0 1 0,-22 20 16,22-42-16,0 22 0,-21-1 0,0-21 15,0 22-15,0-22 0,-22 0 0,22 21 16,0-42-16,-21 21 0,21 1 0,-1-1 15,-20-21-15,21 21 0,-21-21 0,20 0 16,-20 0-16,0 0 0,21 0 16,-22 0-16,1 0 0,0 0 0,-1-21 15,1 0-15,21 21 0,-22-22 0,22 1 16,0 0-16,21 0 0,-21-21 16,21 20-16,-21 1 0,21 0 0,0-21 15,0 21-15,0-22 0,-21 1 0,21 21 16,0-22-16,0 1 0,0 0 0,0-22 15,0 22-15,21 0 0,0-22 0,21 1 16,-21-1-16,22 22 0,-1-43 0,0 22 16</inkml:trace>
  <inkml:trace contextRef="#ctx0" brushRef="#br0" timeOffset="22871.69">14203 3344 0,'0'0'15,"21"-42"-15,-21 21 0,21 0 0,-21 0 16,0-1-16,0 44 16,0-1-16,0 0 15,-21 21-15,21 1 0,0-1 16,-21 0-16,0 22 0,21-22 0,-22 0 16,1 22-16,21-22 0,-21 22 0,0-22 15,0 0-15,21 1 0,0 20 16,-21-42-16,21 22 0,-22-1 15,22-21-15,0 22 0,0-22 0,0 0 16,0 0-16,0 0 0,0 0 16,22-21-1,-1 0-15,0-21 0,-21 0 0,21 21 16,0-21-16,0 0 0,1 0 16,-1-1-16</inkml:trace>
  <inkml:trace contextRef="#ctx0" brushRef="#br0" timeOffset="23251.87">14351 3937 0,'21'0'31,"0"0"-15,0 0-16,1 0 0,-1 0 0,0 0 16,0 0-16,0 0 0,0 0 0,1-21 15,-1 21-15,0-21 0,0 21 16,0-21-16,0-1 0,1 1 15,-1 21-15,-21-21 0,21 0 0,-21 0 16,-21 21 15,0 0-31,-1 0 0,1 0 0,0 0 16,0 0-16,0 21 0,0-21 0,-1 21 16,1 0-16,0 0 0,0 1 0,21 20 15,-21-21-15,21 0 0,0 0 0,0 1 16,0-1-16,0 21 0,0-21 15,0 0-15,0 1 0,0-1 16,21 0-16,0 0 0,0-21 16,0 0-16,1 0 0,-1 0 15,0 0-15,0 0 16,0 0-16,0-21 0,1 21 0,-1-21 16,0 0-16</inkml:trace>
  <inkml:trace contextRef="#ctx0" brushRef="#br0" timeOffset="23453.74">15113 4064 0,'0'21'15,"0"0"-15,0 1 16,0-1-16,0 0 0,0 0 16,0 0-16,0 0 0,0 1 0,0-1 15,-21 0-15,0 0 0,-1 0 16,22 0-16,-21 1 0,0-22 15,0 21-15,0-21 0,0 0 16,-1 0-16</inkml:trace>
  <inkml:trace contextRef="#ctx0" brushRef="#br0" timeOffset="25927.18">15833 3704 0,'0'0'16,"-22"-42"-1,22 21-15,0 0 16,0 42 15,0 0-31,0 0 0,0 0 16,0 22-16,0-22 0,0 21 0,0 0 16,0 1-16,0-22 0,0 21 15,0 1-15,0-22 0,0 0 0,0 21 16,0-21-16,0 1 0,0-1 0,0 0 15,-21-42 32,21 0-47,0-1 0,0 1 0,0 0 16,0 0-16,0 0 0,0-22 0,0 22 16,0-21-16,0 0 0,21 20 15,-21-20-15,22 0 0,-22-1 0,21 1 16,0 21-16,0-21 0,0 20 0,0 1 15,22 0-15,-22 21 0,0 0 0,21 0 16,-20 0-16,-1 0 0,21 0 16,-21 21-16,22 22 0,-22-22 0,21 0 15,-21 0-15,0 21 0,1-20 0,-1 20 16,-21-21-16,0 21 0,21-20 0,-21-1 16,0 21-16,0-21 0,0 0 15,0 1-15,0-1 0,0 0 16,-21 0-16,0-21 15,-1 0 1,22-21 0,0 0-16,0 0 0,0-1 15,0 1-15,0-21 0,0 21 0,22 0 16,-22-22-16,21 22 0,0-21 0,0 21 16,0-22-16,0 22 0,1 0 15,-1 0-15,0 0 0,21 21 0,-21 0 16,1 0-16,-1 0 0,0 0 0,0 0 15,0 0-15,0 21 0,1 0 16,-22 0-16,21 0 0,-21 0 0,21 1 16,-21-1-16,0 0 0,0 21 15,0-21-15,0 1 0,0 20 0,0-21 16,0 0-16,0 0 0,0 22 0,0-22 16,0 0-16,0 0 0,0 0 0,21 1 15,0-22 1,0 0-16,1 0 0,-1 0 15,0 0-15,0 0 16,0 0-16,0-22 0,1 1 0,-1 0 0,0 0 16,0 0-16,0 0 0,0-1 15,1 1-15,-1 0 0,0-21 16,-21 21-16,21-22 0,0 22 0,0-21 16,-21 21-16,22-22 0,-22 22 0,21 0 15,-21 0-15,0 0 0,0 42 31,0 0-15,0 0-16,-21 0 0,21 0 0,-22 1 16,22-1-16,-21 21 0,21-21 0,0 22 15,0-22-15,0 0 0,0 21 16,0-21-16,0 1 0,0-1 0,0 0 16,0 0-16,0 0 0,0 0 15,21 1-15,1-22 16,-1 0-16,0 0 0,0 0 15,0 0-15,0-22 0,1 1 16,20 21-16,-21-21 0,0 0 0,0 0 16,1 0-16,20-1 0,-21 1 0,0 0 15,0 0-15,1-21 0,-1 20 0,0-20 16,0 21-16,0-21 0,-21 20 16,0-20-16,21 21 0,-21 0 0,0 0 15,0-1-15,0 1 0,0 42 31,0 1-15,-21-1-16,0 0 0,21 0 0,0 0 16,0 22-16,-21-22 0,21 0 0,0 21 15,0-21-15,0 1 0,0 20 0,0-21 16,0 0-16,0 0 0,0 1 16,0-1-16,21 0 0,0 0 0,0 0 15,1-21-15,-1 0 0,0 21 0,0-21 16,0 0-16,0 0 0,1 0 0,20 0 15,-21-21-15,0 21 0,0-21 16,1 0-16,20 0 0,-21 0 16,0-1-16,0 1 0,1 0 0,-1 0 15,0-21-15,0-1 0,0 22 0,-21-21 16,21-1-16,-21 1 0,22 0 0,-22-1 16,0-20-16,0 21 0,0-22 15,21 22-15,-21-1 0,0 1 0,0 0 16,0-1-16,0 22 0,0 0 0,0 0 15,0 0-15,0 42 32,-21 21-32,21-21 0,0 22 0,0-1 15,-22 0-15,22 1 0,-21-1 0,21 22 16,-21-22-16,21 0 0,-21 1 16,21-1-16,0 0 0,-21 1 15,21-1-15,-21 0 0,21-21 0,0 22 16,0-22-16,0 21 0,0-21 0,0 1 15,0-1-15,0 0 0,0 0 0,21 0 16,0 0-16,0-21 0,0 0 16,22 0-16,-22 0 0,0 0 0,21 0 15,-21 0-15,22 0 0,-22-21 0,21 0 16,-21 21-16,22-21 0,-22 0 0,21-22 16,-21 22-16,22 0 0,-22-21 15,0 21-15,21-22 0,-20 1 0,-1 0 16,0-1-16,0 1 0,0 0 15,0-1-15,1-20 0,-22 20 0,21 1 16,-21 0-16,0-22 0,0 22 16,0 21-16,0-22 0,0 22 0,0-21 15,0 21-15,0 42 32,0 0-32,0 0 0,-21 0 15,-1 22-15,1-1 0,21 0 0,-21 1 16,21-1-16,-21 0 0,21 1 15,-21-1-15,21 0 0,0 1 0,-21-1 16,21 0-16,-22 1 0,22-22 0,0 0 16,0 21-16,0-20 0,0-1 15,0 0-15,0 0 0,0 0 0,0 0 16,0 1-16,0-1 0,22-21 16,-1 21-16,0-21 0,0 0 15,0 0-15,0 0 0,22 0 0,-22 0 16,0 0-16,0 0 0,0-21 0,1 0 15,20 21-15,-21-22 0,0 1 16,0 0-16,1 0 0,-1 0 0,0 0 16,0-22-16,0 22 0,0 0 0,1 0 15,-22 0-15,0-1 0,21 1 16,-42 42 15,21 1-31,-22-1 0,1-21 16,21 21-16,-21 0 0,0 0 0,21 0 15,0 1-15,-21-1 16,21 0-16,0 0 0,0 0 16,0 0-1,21-21-15,0 0 0,0 0 16,0 0-16,1 0 0,-1 0 16,0 0-16,0 0 15,0 0-15,-21-21 0,21 0 0,1 0 16,-22 0-16,21 21 0,-21-21 15,21-1-15,0 1 0,-21 0 16</inkml:trace>
  <inkml:trace contextRef="#ctx0" brushRef="#br0" timeOffset="26152.05">19494 3366 0,'0'0'0,"-21"-22"16,0 22-16,0 0 31,0 0 0,21 22 1,-21-22-17,-1 0 1</inkml:trace>
  <inkml:trace contextRef="#ctx0" brushRef="#br0" timeOffset="26363.24">18584 3577 0,'0'0'0,"-21"21"0,21 1 31,21-22-31,0 0 15,22 0-15,-22 0 0,0 0 0,21 0 16,-20 0-16,-1 0 0,21-22 0,-21 22 16,0 0-16,1 0 0,-1 0 15,0 0-15,0-21 0,0 0 16,0 21-16,-21-21 0</inkml:trace>
  <inkml:trace contextRef="#ctx0" brushRef="#br0" timeOffset="28323.98">20595 3895 0,'0'0'16,"21"0"0,0 0-16,1-21 15,-1 21-15,0-22 0,0 1 16,0 0-16,0 0 0,1 0 15,-1-22-15,-21 22 0,0 0 0,21-21 16,-21 21-16,0-1 0,0-20 0,0 21 16,0 0-16,0 0 0,0-1 15,0 1-15,-21 0 0,0 21 0,-1 0 16,1 0-16,0 0 0,0 0 0,0 0 16,-22 21-16,22 0 0,-21 1 15,21-1-15,0 21 0,-1-21 16,-20 22-16,21-1 0,0 0 0,0-21 15,21 22-15,0-1 0,-22 0 0,22-20 16,0 20-16,0 0 0,0-21 0,0 1 16,22-1-16,-1 0 0,0 0 15,0 0-15,0-21 0,0 0 0,1 0 16,20 0-16,-21 0 0,0 0 0,22 0 16,-22-21-16,21 0 0,-21 21 0,0-21 15,1 0-15,-1-1 16,0 1-16,0 0 0,0-21 0,0 21 15,-21-1-15,0-20 0,0 0 0,22 21 0,-22-22 16,21 22-16,-21-21 0,0 21 16,0-1-16,0 1 0,0 0 15,0 42 1,0 0-16,0 1 16,0 20-16,0-21 0,0 21 0,0-20 15,0 20-15,0-21 0,0 21 16,0-20-16,21 20 0,0-21 0,-21 0 15,21 0-15,0 1 0,1-1 0,-1 0 16,0-21-16,0 0 0,0 0 16,22 0-16,-22 0 0,21 0 15,-21 0-15,22 0 0,-22-21 0,21 0 16,-21-1-16,22 1 0,-22 21 0,0-21 16,0-21-16,0 21 0,0-1 0,1-20 15,-22 21-15,21-21 0,-21 20 16,0-20-16,0 21 0,0-21 0,0 20 15,0 1-15,0 0 0,0 42 32,0 0-32,0 1 0,0 20 15,0-21-15,-21 21 0,-1-20 0,1-1 16,21 21-16,-21-21 0,21 22 16,-21-22-16,0 21 0,21-21 0,0 0 0,0 1 15,0-1-15,0 0 0,0 0 16,21-42 15,0 0-15,0 0-16,-21-1 0,21 1 15,1 0-15,-1 0 0,0 0 16,0 0-16,0-22 0,0 22 0,1 0 16,-1 0-16,0 0 0,0-1 0,0 22 15,0 0-15,1 0 0,-22 22 16,0-1-1,0 0-15,0 0 0,21 0 16,-21 0-16,0 1 0,0-1 0,0 0 16,0 0-16,21 0 0,-21 0 0,21 1 15,0-22-15,-21 21 16,21-21-16,1 0 0,-1 0 0,0 0 16,0 0-16,0 0 0,0-21 15,1 21-15,-1-22 0,0 1 16,0 0-16,0 0 15,0 0-15,1 0 0,20-1 0,-21-20 16,21 21-16,1 0 0,-22-22 16,21 22-16,1-21 0,-1 21 0,0 0 15,1-1-15,-1 1 0,0 0 16,1 21-16,-22 0 0,21 0 0,-21 0 16,0 0-16,1 21 0,-1 0 0,-21 1 15,0-1-15,0 0 0,0 0 16,0 0-16,0 0 0,0 1 15,0-1-15,0 0 16,0 0 0,0-42 31,0 0-47,0 0 15,0-1-15,0 1 0,-21 0 16,-1 0-16,22 0 0,-21 21 15,0-21-15,0-1 0,0 1 0,0 21 16,-1 0-16,1 0 0,0 0 0,0 0 16,0 0-16,0 0 0,-1 21 15,1 1-15,0-1 0,0 0 0,-21 0 16,20 0-16,1 0 0,0 22 0,0-22 16,0 0-16,21 0 0,-21 22 0,21-22 15,0 0-15,-22 0 0,22 0 16,0 0-16,0 1 0,22-1 15,-1-21-15,0 21 16,0-21-16,0 0 0,0 0 0,22 0 16,-22 0-16,0 0 0,21-21 0,-20 21 15,20-21-15,-21 21 0,21-22 16,-20 1-16,20 0 0,-21 0 0,21 0 16,-20-22-16,20 22 0,-21-21 15,0 21-15,0-22 0,22 1 0,-22 0 0,0-1 16,0-20-16,0 21 0,1-1 15,-22-20-15,21 20 0,0 1 0,-21 0 16,0-1-16,21 1 0,-21 21 0,0-21 16,21 20-16,-21 1 15,-21 42 1,0 1-16,0-1 16,0 21-16,-1 0 0,1 1 0,0 20 15,0 1-15,-21-22 0,20 22 16,1-1-16,-21 1 0,21-22 0,0 21 15,-1-20-15,22-1 0,0 0 0,0 1 16,0-1-16,0-21 0,0 22 0,22-22 16,-1 0-16,0 0 0,0-21 15,21 21-15,-20-21 0,-1 0 0,21 0 16,0 0-16,-20 0 0,20 0 0,-21 0 16,21 0-16,-20 0 0,20-21 0,-21 0 15,0 0-15,22 21 16,-22-21-16,21-1 0,-21 1 0,0 21 15,1-21-15,-1 0 0,-21 0 0,0 0 16,-43 21 0,22 0-16</inkml:trace>
  <inkml:trace contextRef="#ctx0" brushRef="#br0" timeOffset="29821.01">2095 5419 0,'0'0'0,"0"-21"0,0-1 0,0 1 16,0 0-1,-21 21 1,21 21-1,0 0-15,0 22 16,0-22-16,0 21 0,0 22 0,0-22 16,21 0-16,-21 22 0,22-1 15,-22-20-15,0 20 0,21-20 0,-21 20 16,0-21-16,0 1 0,0 20 16,0-20-16,0-22 0,0 21 0,-21 0 15,-1-20-15,22 20 0,-21-21 16,21 0-16,0 0 0,0 1 15,0-1-15,-21-21 0,21-21 32,0-1-32,0 1 15,0 0-15,0 0 0,0 0 0,0-22 16,0 22-16,0-21 0,21 0 16,0-1-16,-21 1 0,22 0 0,-1-1 15,0 1-15,0 0 0,0 20 16,0-20-16,1 21 0,-1 0 0,21 21 15,-21 0-15,0 0 0,1 21 16,-1 0-16,0 0 0,-21 0 16,21 1-16,-21 20 0,21-21 0,-21 21 15,0 1-15,0-22 0,0 0 0,0 21 16,0-20-16,0-1 0,0 21 16,0-21-16,21-21 0,-21 21 0,0 1 15,22-1-15,-1-21 0,0 0 0,0 0 16,0 0-16,0 0 15,1 0-15,20 0 0,-21 0 0,0-21 16,0 21-16,1-22 0,-1 1 16,0 21-16,0-21 0,0 0 15,0 0-15,1-22 0,-1 22 0,-21 0 0,0-21 16,0 21-16,0-22 0,0 22 16,0-21-16,0 21 0,0-1 15,0 1-15,0 0 0,0 42 31,0 0-31,0 1 0,0-1 16,-21 0-16,21 21 0,0-21 0,-22 1 16,22 20-16,0-21 0,-21 0 15,21 0-15,0 1 0,0-1 0,0 0 16,0 0-16,0 0 16,0-42 46,0 0-62,-21 0 0</inkml:trace>
  <inkml:trace contextRef="#ctx0" brushRef="#br0" timeOffset="30019.9">2794 5652 0,'0'0'0,"-21"0"16,0 0 0,21 21-1,0 0 1,0 0 0,21-21-16,-21 21 0,21-21 0,-21 21 15,21 1-15,0-22 0</inkml:trace>
  <inkml:trace contextRef="#ctx0" brushRef="#br0" timeOffset="32475.19">3154 6350 0,'21'0'31,"-21"-21"-31,21 21 0,-21-21 0,21 0 16,0-1-16,1 1 0,-22 0 15,21 0-15,0 0 0,0-22 0,0 22 16,-21-21-16,21 21 0,1-22 0,-22 1 16,0 21-16,0-21 0,0 20 15,0 1-15,0 0 0,0 0 16,-22 21-1,1 0-15,0 0 16,21 21-16,-21 0 0,21 0 16,0 1-16,0-1 0,0 0 0,0 0 15,0 0-15,0 0 16,21 1-16,0-1 0,0-21 16,1 21-16,-1-21 0,0 21 15,0 0-15,0 0 16,0-21-16,-21 22 0,0-1 15,0 0-15,22-21 16,-22 21-16,21 0 0,-21 0 16,0 1-1,21-22-15,0 0 0,-21 21 0,21-21 16,0 0-16,1 0 0,-1 0 16,0 0-16,21 0 0,-21 0 15,1 0-15,-1 0 0,21 0 0,-21 0 16,22-21-16,-22-1 0,0 22 0,21-21 15,-21 0-15,1 0 0,20 0 16,-21 0-16,0-1 0,0 1 0,-21 0 16,22-21-16,-22 21 0,21-22 0,-21 22 15,0 0-15,0-21 0,0 20 16,0 1-16,0 0 0,0 0 16,-21 21-16,-1 0 0,1 0 15,0 0-15,0 0 0,0 0 0,0 21 16,-1 0-16,1 0 0,0 1 15,-21 20-15,21-21 0,-1 21 0,1-20 16,0-1-16,0 21 0,21-21 0,0 0 16,0 22-16,0-22 0,0 0 15,0 0-15,0 0 0,21-21 16,0 0-16,0 22 0,1-22 0,-1 0 16,0 0-16,0 0 0,0 0 15,0 0-15,1 0 16,-1-22-16,0 1 0,0 21 0,0-21 15,0 0-15,1 0 0,-1 21 0,-21-21 16,21-1-16,-21-20 0,21 21 0,-21 0 16,21 0-16,-21-1 0,0-20 15,0 21-15,0 0 0,0 0 0,0-1 16,0 1-16,0 0 0,0 42 31,-21-21-31,21 21 0,0 1 16,-21-1-16,21 0 0,0 21 0,-21-21 15,21 1-15,0-1 0,0 0 16,0 0-16,0 0 0,0 0 16,0 1-16,0-1 0,0 0 0,0 0 15,0 0-15,21-21 0,0 21 16,0-21-16,0 0 16,1 0-16,-1 0 0,0 0 0,0 0 15,0 0-15,22 0 0,-22-21 0,0 21 16,0-21-16,0 0 0,22 21 0,-22-21 15,0 0-15,0-1 0,0 1 16,0 0-16,-21 0 0,22-21 0,-22 20 16,21 1-16,-21-21 0,0 21 0,0 0 15,0-1-15,0 1 0,-21 21 16,-1 0-16,1-21 0,0 21 16,0 0-16,0 0 0,0 21 15,21 0-15,-22 1 0,22-1 16,0 0-16,0 0 0,0 0 15,0 0-15,0 1 0,0-1 0,0 0 16,0 0-16,0 0 0,22 0 16,-1 1-16,0-1 0,0 0 15,0 0-15,0-21 0,1 21 16,-22 0-16,21-21 0,0 0 16,0 0-16,0 22 0,0-22 0,1 0 0,-1 0 15,0 0-15,0 0 16,0 0-16,0 0 0,1-22 15,-1 1-15,0 21 0,0-21 0,0 0 16,0 0-16,22 0 0,-22-1 0,0 1 16,0 0-16,0-21 0,1 21 0,20-1 15,-21-20-15,0 21 0,0 0 16,-21 0-16,22-1 0,-1 1 0,0 0 16,0 21-16,0 0 15,-21 21 1,0 0-16,0 1 15,0-1-15,0 0 16,21-21 31,-21-21-31,0 0-1,0-1 1,0 1-16,0 0 0,-21 21 15,21-21-15,-21 0 0,0 0 16,0 21-16,0 0 0,-1 0 31,1 21-31,0 0 0,21 0 16,-21 0-16,21 0 0,-21 22 0,0-22 16,21 0-16,0 0 0,0 22 0,-22-22 15,22 0-15,0 0 0,-21 21 16,21-20-16,0-1 0,0 0 0,0 0 15,0 0-15,21 0 0,1 1 16,-1-22-16,0 21 0,0-21 0,0 0 16,0 0-16,22 0 0,-22 0 15,21 0-15,-21 0 0,22 0 0,-22 0 16,21 0-16,1-21 0,-22 21 16,0-22-16,21 1 0,-21 0 0,1 0 15,-1-21-15,0 20 0,0-20 0,0 21 16,0-21-16,1-1 0,-22 1 15,0 0-15,21-22 0,-21 22 0,21-1 16,-21 1-16,0-21 0,0 20 0,0 1 16,0 21-16,0-22 0,0 22 15,0-21-15,0 21 0,0 0 16,0 42 0,0 0-16,0 0 0,0 0 15,0 22-15,0-1 0,0 0 16,0 1-16,0-1 0,-21 0 15,0 1-15,-1-1 0,22 0 0,-21 1 16,0-1-16,21 0 0,-21 1 0,0-1 16,0-21-16,21 21 0,-22-20 15,22-1-15,-21 0 0,21 0 0,0 0 16,-21 0-16,21 1 0,0-1 0,0 0 16,21-21 15,0-21-31,1 0 15,-1-1-15,0 1 0,0 0 16,0 0-16,0 0 0,1 0 16,-1-1-16,-21 1 15,21 21-15,0 0 16,-21 21 15,0 1-31,0-1 16,0 0-16,0 0 15,21-21-15,0 21 16,1-21-16,-1 0 0,0 21 0,0-21 16,0 0-16,22 0 0,-22 0 0,21 0 15,-21 0-15,22 0 0,-22 0 16,0 0-16,21 0 0,-21 0 0,22-21 16,-22 21-16,0-21 0,0 0 15,0 0-15,1 21 0,-1-21 0,-21-1 16,0 1-16,21 0 0,-21 0 0,21 0 15,-21 0-15,0-1 0,0 1 16,0 0-16,0 0 16,0 42-1,0 0-15,-21 0 16,0 1-16,21-1 0,-21 0 16,21 0-16,0 0 0,-22 0 15,22 1-15,0-1 0,0 0 16,0 0-16,0 0 15,22-21 1,-1 0 0,0 0-16,0-21 0,0 0 15,0 0-15,1 21 0,-1-21 16</inkml:trace>
  <inkml:trace contextRef="#ctx0" brushRef="#br0" timeOffset="32695.7">6562 5736 0,'0'0'16,"-22"0"-16,1 0 0,0 0 15,0 0 1,21 21 31,21-21 0</inkml:trace>
  <inkml:trace contextRef="#ctx0" brushRef="#br0" timeOffset="33219.85">7112 5842 0,'0'0'0,"21"0"0,0-63 16,0 63-1,-21-22-15,0 1 0,0 0 16,-21 21-1,0 0-15,0 0 16,0 0-16,0 21 0,-1-21 16,1 21-16,21 1 0,-21 20 0,0-21 0,0 0 15,21 22-15,-21-1 0,21-21 16,0 21-16,0-20 0,0 20 16,0-21-16,0 0 0,0 22 0,0-22 15,0 0-15,21 0 0,0-21 0,0 21 16,0 0-16,0-21 0,1 0 0,-1 0 15,21 0-15,-21 0 0,0 0 0,22 0 16,-22 0-16,21 0 0,-21 0 16,22-21-16,-22 21 0,21-21 0,-21 0 15,1 21-15,20-21 0</inkml:trace>
  <inkml:trace contextRef="#ctx0" brushRef="#br0" timeOffset="34011.57">7683 5948 0,'0'0'0,"0"-21"0,0 0 0,0-1 15,0 1-15,0 0 16,-21 21-16,0 0 0,0 0 16,0 0-16,0 21 15,21 0-15,-22-21 0,1 22 0,21-1 16,-21 0-16,21 0 0,0 21 0,-21-20 16,21-1-16,-21 0 0,21 0 0,0 0 15,-21 0-15,21 1 0,0-1 16,0 0-16,0 0 0,0 0 15,21-21-15,0 0 16,0 0-16,0 0 0,0 0 16,1-21-16,-1 0 0,0 21 15,0-21-15,0 0 0,0 21 16,-21-22-16,22 1 0,-1 0 0,0 0 16,-21 0-16,0 0 0,21-22 0,0 22 15,-21 0-15,0-21 0,0 20 0,0 1 16,0 0-16,0 0 0,0 0 15,0 42 1,0 0 0,0 0-16,-21 0 0,21 1 15,-21 20-15,21-21 16,0 0-16,0 0 0,0 22 0,0-22 16,0 0-16,0 0 0,0 0 0,0 1 15,0-1-15,0 0 0,21-21 16,0 0-16,0 21 0,1-21 0,-1 0 15,0 0-15,0 0 0,21 0 16,-20 0-16,-1 0 0,21 0 0,-21-21 16,22 21-16,-22-21 0,0 0 0,21-1 15,-21 1-15,22 0 0,-22 0 0,0 0 16,0-22-16,22 1 0,-22 21 16,0-21-16,0-22 0,0 22 0,0-1 15,1-20-15,-1-1 0,0 22 16,0-21-16,0 20 0,0-20 0,-21 20 15,0 1-15,0 21 0,0-21 0,0 20 16,0 1-16,0 0 16,-21 21-16,0 0 15,0 21-15,0 0 0,0 1 0,-1-1 16,1 21-16,0-21 0,0 22 0,0-1 16,0 0-16,-1 1 0,1-1 15,0 0-15,0 22 0,0-22 0,21 22 16,0-22-16,0 21 0,0-20 0,0-1 15,0 0-15,0 1 0,0-22 0,21 21 16,0-21-16,0 1 0,-21-1 16,21 0-16,1 0 0,-22 0 15,21-21-15,0 0 0,0 0 0,0 0 16,0 0-16,1 0 0,-1-21 16,0 0-16,0 21 0,0-21 15,0 0-15</inkml:trace>
  <inkml:trace contextRef="#ctx0" brushRef="#br0" timeOffset="38744.56">10837 5292 0,'0'21'16,"21"-21"-16,1 0 16,-1 0-16,0 0 0,0 0 15,0-21-15,22 0 0,-22 21 16,21-22-16,-21 1 0,0 0 0,22 0 16,-22-21-16,0 20 0,21 1 0,-20-21 15,-1 21-15,-21-22 0,21 22 16,-21 0-16,0-21 0,0 21 0,0-1 15,0 1-15,0 0 0,0 0 0,-21 42 32,21 0-17,0 0-15,0 22 0,-21-1 0,21 22 16,0-22-16,-22 21 0,22-20 0,0 20 16,0-20-16,0 20 0,-21-21 0,21 22 15,-21-22-15,21 1 16,-21 20-16,21-21 0,0 1 0,0 20 15,0-20-15,0-22 0,-21 21 0,21 0 16,0-20-16,-21 20 0,21-21 0,0 0 16,0 0-16,-22 1 0,22-1 0,-21 0 15,0-21-15,21 21 0,-21-21 16,0 0-16,0 0 16,-1 0-16,1 0 0,0-21 15,0 0-15,0 0 0,0-1 16,-1 1-16,22 0 0,-21-21 15,0 21-15,0-1 0,0-20 16,0 21-16,-1 0 0,1 0 0,21-1 16,-21 22-16,0 0 0,21-21 0,-21 21 15,21 21-15,0 1 16,0-1-16,0 0 0,0 0 16,0 0-16,0 22 0,0-22 0,21 0 15,-21 0-15,21 0 0,0 22 0,0-43 16,1 21-16,-1 0 0,21-21 0,-21 21 15,22-21-15,-1 0 0,-21 0 0,21 0 16,22 0-16,-22 0 0,1 0 16,-1 0-16,0-21 0,22 0 0,-22 21 15,0-21-15,1-1 0,-1 1 16,0 0-16,-20 0 0,20 0 0,-21 0 16,0-1-16,0-20 0,1 21 0,-1 0 15,-21-22-15,21 22 0,-21-21 16,0 21-16,0 0 0,0-22 0,0 22 15,0 0-15,-21 21 16,0 0-16,-1 21 16,22 0-16,0 0 0,-21 22 15,0-22-15,21 21 0,-21-21 0,21 22 16,0-22-16,-21 21 0,21-21 0,-21 1 16,21-1-16,-22 0 0,22 0 0,0 0 15,0 0-15,0 1 16,22-22 15,-22-22-15,21 1-16,0 0 0,0 0 15,-21 0-15,21-22 0,0 22 0,1 0 16,-22-21-16,21 21 0,0-1 16,0-20-16,0 21 0,0 0 15,1 21-15,-1 0 16,0 21-16,-21 0 0,0 0 15,0 0-15,0 1 0,0-1 16,0 21-16,0-21 0,0 0 16,0 1-16,0-1 0,0 0 0,0 0 15,0 0-15,21-21 0,0 0 16,0 21-16,1-21 0,-1 0 16,0 0-16,0 0 0,0 0 0,0 0 15,1-21-15,-1 21 0,0-21 16,0 0-16,0 21 0,22-21 0,-22 0 15,0-1-15,0-20 0,0 21 16,22-21-16,-22 20 0,0-20 0,0 0 16,0-1-16,0 1 0,-21 0 0,22-22 15,-1 22-15,-21 0 0,0-1 16,0 1-16,0 0 0,21-1 0,-21 1 16,0 0-16,0 20 0,0-20 0,0 21 15,0 0-15,0 42 16,0 0-1,0 0-15,0 0 0,0 22 0,-21-1 16,21 0-16,-21 1 0,21-1 0,-22 0 16,1 1-16,21-1 0,-21 0 0,0 22 15,0-22-15,21-21 0,-21 22 0,-1-1 16,22-21-16,0 22 16,-21-22-16,0 0 0,21 0 0,-21 0 0,21 0 15,0 1-15,0-1 16,0-42 15,0-1-15,21 1-16,0 21 0,-21-21 0,21 0 15,1 0-15,-22-22 0,21 22 0,0 0 16,0 0-16,-21-21 0,21 20 0,0 1 16,1-21-16,-1 21 0,0 0 0,0 21 15,0-22-15,0 22 0,1 0 16,-22 22-1,0-1-15,0 0 0,0 0 0,0 0 0,0 22 16,0-22-16,0 0 0,0 0 16,0 21-16,0-20 0,0-1 0,0 0 15,0 0-15,0 0 0,0 0 0,0 1 16,21-1-16,0 0 16,0-21-16,0 21 0,0-21 15,1 0-15,-1 0 0,0 0 0,0 0 16,0 0-16,0 0 0,1 0 0,-1-21 15,0 21-15,21-21 0,-21 0 0,1 21 16,-1-22-16,0 1 0,0 0 16,0 0-16,0-21 0,1 20 15,-22 1-15,21 0 0,-21-21 0,21 21 16,-21-1-16,0 1 0,0 0 16,-21 21-1,0 0-15,-1 21 16,1 0-16,21 1 15,-21-1-15,0 0 0,21 0 0,-21 21 16,21-20-16,-21-1 0,21 0 0,0 0 16,0 0-16,0 0 0,0 1 15,0-1-15,0 0 0,21-21 32,-21 21-32,21-21 15,0 0-15,0 0 0,0 0 0,1 0 16,-1 0-16,0 0 0,0 0 0,0-21 15,0 21-15,1-21 0,-1 21 0,0-21 16,0 21-16,0-22 0,0 1 16,-21 0-16,22 0 0,-1 21 0,0-21 15,-21 0-15,21-1 0,0 22 16,-21 22 31,0-1-47,0 0 15,0 0-15,0 0 0,21 0 16,-21 1-16,22-22 0,-22 21 0,0 0 16,21-21-16,0 21 0,0-21 0,0 21 15,0-21-15,1 0 0,-1 21 16,21-21-16,-21 0 0,0 0 0,1 0 16,-1 0-16,0 0 0,0 0 15,0 0-15,0-21 0,1 0 16,-1 0-16,-21 0 0,21 21 0,0-21 15,-21-1-15,21 1 0,0-21 0,-21 21 16,22 0-16,-1-22 16,0 22-16,0 0 0,0-21 0,0 20 15,1 1-15,-1 0 0,0 0 0,21-21 16,-21 42-16,-21 21 31,0 0-31,0 0 16,0 21-16,-21-20 0,0-1 0,21 0 15,-21 0-15,21 0 0,-21 22 0,21-22 16,-21 0-16,21 0 0,-22-21 0,22 21 16,0 0-16,0 1 0,0-1 15,22 0 1,-1-21-16,0 0 0,0 0 16,0 0-16,22 0 0,-1 0 15,-21 0-15,21 0 0,-20 0 0,20 0 16,-21 0-16,0-21 0,0 0 0,22-1 15,-22 1-15,0 0 0,0 0 0,0-21 16,1 20-16,-1-20 0,0 0 16,0-1-16,-21 1 0,21-21 0,0 20 15,-21 1-15,22-22 0,-1 22 0,-21 0 16,21-22-16,-21 22 0,0 0 0,21-1 16,-21 1-16,0 0 0,0 20 15,0 1-15,0 42 16,-21 22-1,0-22-15,0 21 0,-1 1 0,1-1 16,0 21-16,21-20 0,-21 20 0,0-20 16,0 20-16,-1-21 0,22 1 15,-21-1-15,21 0 0,0 1 0,0-1 16,0-21-16,0 22 0,0-22 0,0 0 16,0 0-16,0 0 0,0 0 0,21 1 15,1-22-15,-1 21 0,0-21 16,0 0-16,0 0 0,0 0 0,1 0 15,-1 0-15,21 0 0,-21 0 16,22-21-16,-22-1 0,0 22 16,21-21-16,-21 0 0,1 21 0,-1-21 15,21 0-15,-21 0 0,0-1 0,22-20 16,-22 21-16,0 0 0,0 0 0,-21-22 16,21 22-16,-21 0 0,0 0 0,0 0 15,0-1-15,-21 22 16,0 0-16,0 0 15,0 0-15,0 0 0,-1 22 0,1-1 16,0 0-16,0 0 0,0 0 0,0 0 16,21 1-16,-22-1 0,1 0 0,0 0 15,21 0-15,0 0 0,-21-21 16,21 22-16,-21-1 0,21 0 16,0 0-16,0 0 0,21 0 15,0-21 1,0 0-16,0 0 0,1 0 0,-1 0 15,0 0-15,0 0 0,0 0 0,0 0 16,1 0-16,-1-21 0,0 0 0,0 21 16,0-21-16,0 0 0,-21 0 15,22-1-15,-1 1 0,0 0 0,-21 0 16,0-21-16,21 42 0,-21-22 0,0 1 16,21 0-16,-42 21 31,21 21-16,-21-21-15,21 21 0,-21 1 0,21-1 16,0 0-16,0 0 0,-21 0 16,21 0-16,0 1 0,0-1 15,0 0-15,21-21 16,0 21-16,0-21 16,0 0-16,0 0 0,1 0 0,-1 0 15,0 0-15,0 0 0,0 0 0,0 0 16,1 0-16,-1 0 0,0-21 0,0 21 15,-21-21-15,21 0 0,0 21 0,-21-22 16,22 1-16,-22 0 0,0 0 16,21 0-16,0 0 0,-21-1 15,21 1-15,-21 0 0,21 0 0,-21 0 16,21 21-16,-21-21 0,0 42 31,0 0-31,0 0 16,-21 0-16,21 0 0,-21 1 15,0-1-15,21 0 0,0 0 16,0 0-16,-21 0 0,21 1 16,-21-1-16,21 0 0,0 0 15,0 0 1,0-42 31,0 0-32,21 0-15,-21 0 0,21-1 16,0 1-16,0 0 0,0 0 16,1 0-16,-1 0 0,0-1 0,0 1 15,21 0-15,-20 0 0,-1 0 0,0 21 16,0 0-16,0 0 0,0 0 16,1 0-16,-22 21 15,21 0-15,-21 0 0,21 0 16,-21 1-16,0-1 0,0 0 0,0 0 15,0 0-15,0 0 16,0 1-16,0-1 0,21-21 16,0 21-16,0-21 15,1 0-15,-1 0 16,0 0-16,0 0 16,0-21-16,-21 0 15,21-1-15,1 1 0,-22 0 0,21 0 16,0 0-16,-21 0 0,21-1 0,0 1 15,0-21-15,1 21 0,-1 0 16,0-1-16,0 1 0,0 0 16,-21 0-16,21 21 0,1-21 0,-22 42 31,0 0-15,0 0-1,0 0-15,0 1 0,0-1 16,0 0-16,0 0 15,21-21 32,-21-21-31,0 0-16,0 0 16,0-1-16,0 1 0,21 21 15,-21-21 1,0 0-1,-21 42 1,0 0-16,21 0 16,-22 1-16,1-1 0,0 0 15,0-21-15,21 21 0,-21 0 16,21 0-16,-21 1 0,21-1 0,0 0 16,0 0-16,0 0 0,0 0 15,0 1-15,21-22 16,0 21-16,0-21 0,0 0 15,0 0-15,1 0 0,-1 0 0,0 0 16,21 0-16,-21 0 0,1 0 16,-1 0-16,21 0 0,-21 0 0,22-21 15,-22 21-15,0-22 0,0 1 0,21 21 16,-20-21-16,-1 0 0,0 0 16,0 0-16,0-22 0,-21 22 0,21 0 15,1-21-15,-22 20 0,0 1 0,0-21 16,0 21-16,0 0 0,-22 21 15,1 0 1,0 21 0,0 0-16,0-21 0,0 42 0,21-21 0,-22 1 15,1-1-15,0 0 0,21 21 16,0-21-16,0 1 0,0-1 0,0 0 16,0 0-16,0 0 0,0 0 0,0 1 15,21-22-15,0 21 0,22 0 16,-22-21-16,0 0 0,0 0 15,0 0-15,1 21 0,20-21 0,-21 0 16,21 0-16,1 0 0,-22 0 0,21 0 16,1 0-16,-1 0 0,-21-21 0,21 21 15,-20-21-15,20 0 0,-21-1 16,0 1-16,0 0 0,22 0 16,-22 0-16</inkml:trace>
  <inkml:trace contextRef="#ctx0" brushRef="#br0" timeOffset="39049.39">15579 5080 0,'0'0'0,"-22"21"0,-20-21 0,21 0 16,21 21-16,0 1 16,21-1 15,0-21-15,0 0-16</inkml:trace>
  <inkml:trace contextRef="#ctx0" brushRef="#br0" timeOffset="39295.76">14266 5376 0,'0'0'0,"-42"0"0,-22 22 15,86-22 17,-1 0-32,0 0 0,0 0 0,0 0 15,0 0-15,1 0 0,-1 0 0,21 0 16,-21 0-16,0 0 0,1 0 16,-1-22-16,0 22 0,0 0 0,0-21 15,-21 0-15,0 0 16,0 0-16,-21 0 15,0 21-15,0-22 0</inkml:trace>
  <inkml:trace contextRef="#ctx0" brushRef="#br0" timeOffset="39448.19">13949 5228 0,'21'0'0,"-42"0"0,21 21 0,-21-21 0,42 0 62,0 0-62,0 0 16</inkml:trace>
  <inkml:trace contextRef="#ctx0" brushRef="#br1" timeOffset="60559.09">3937 14139 0,'0'-21'16,"0"0"-16,0 0 16,0 0-1,0 0-15,0-1 0,0 1 16,0 0-16,0 0 0,0 0 15,0 0 1,-21 21-16,21-22 16,0 44 15,0-1-15,0 0-16,0 0 15,0 0-15,0 0 0,0 1 0,0 20 16,0-21-16,0 0 0,0 22 0,0-1 15,0-21-15,0 21 0,0 1 16,0 20-16,0-20 0,0-1 0,0 21 16,0-20-16,0 20 0,0-20 0,0 20 15,-21-21-15,21 22 0,-22-1 16,22-20-16,0 20 0,0 1 0,-21-1 16,21 1-16,-21-1 0,21 1 15,0-1-15,0 1 0,0-1 0,-21 1 16,21-22-16,-21 22 0,21-22 0,-21 0 15,21 22-15,0-22 0,-22 0 16,22-20-16,-21 20 0,21 0 16,-21-21-16,21 22 0,0-22 0,0 0 15,-21 0-15,21 0 0,0 1 0,-21-22 16,21-22 0,0-20-1,0 21-15,21-21 0,-21 20 16,21-41-16,-21 21 0,0-1 15,0 1-15,21-22 0,-21 1 0,21-1 16,-21 1-16</inkml:trace>
  <inkml:trace contextRef="#ctx0" brushRef="#br1" timeOffset="61983.69">3873 14182 0,'0'0'0,"0"-21"0,0-1 16,0 1-16,0 0 16,0 0-1,0 0-15,0 0 16,0-1-1,0 1 1,0 0-16,0 0 31,0 0-15,22 21-16,-1-21 16,0 21 15,-21-22-31,21 22 15,0 0 1,0 0-16,-21-21 0,22 21 16,-1 0-16,0-21 15,0 21-15,0 0 0,0 0 16,1-21-16,20 21 0,-21 0 16,21 0-16,-20 0 0,20 0 15,0 0-15,22 0 0,-22 0 0,22 0 16,-1 0-16,1 0 0,-1 0 15,1 0-15,20 0 0,-20 0 0,20 0 16,1 0-16,0 0 0,-1 0 0,22 0 16,-21 0-16,21 0 15,0 0-15,-1 0 0,-20 0 0,21 0 16,-21 0-16,-1 0 0,22 0 0,-21 0 16,21 0-16,-22 0 0,1 0 15,21 0-15,-22 0 0,1 0 0,-21 0 16,20 0-16,-20 0 0,-1 21 0,-20-21 15,-1 0-15,0 0 0,1 21 16,-1-21-16,-21 0 0,0 0 0,0 21 16,-21 1-16,22-22 0,-22 21 15,0 0-15,0 0 16,0 0-16,0 0 0,0 1 16,0 20-16,0-21 15,0 0-15,0 0 0,0 1 0,0 20 16,0-21-16,0 21 0,21 1 15,-21-22-15,0 21 0,0 1 0,0-22 16,0 21-16,21 0 0,-21 1 0,0-1 16,21 0-16,-21 1 0,0-1 0,0 0 15,0 1-15,0-1 0,21 0 16,-21 1-16,0-1 0,0 22 0,21-22 16,-21 21-16,0-20 0,0-1 0,0 22 15,0-22-15,0 21 0,0-20 0,0-1 16,0 0-16,0 1 0,0-1 15,0 0-15,0 1 0,0-22 16,0 0-16,0 0 0,0 22 0,0-22 16,0 0-16,0 0 0,0 0 15,0 0-15,0 1 0,0-1 16,0 0-16,0 0 16,-21 0-16,0 0 15,21 1 1,-21-22-1,0 0-15,21 21 16,-21-21 0,-1 0-16,1 0 0,21 21 15,-21-21-15,0 0 0,0 0 16,0 0-16,-1 21 0,1-21 0,0 0 16,0 0-16,-21 0 0,20 21 15,-20-21-15,21 0 0,-21 0 0,-1 0 16,1 0-16,0 0 0,-1 0 0,1 0 15,-22 0-15,22 0 0,0 0 0,-22 0 16,22 0-16,-22 0 0,22 0 0,-21 0 16,-1 0-16,1 0 0,-1 0 15,1 0-15,-22 0 0,21 0 16,-20 0-16,-1 0 0,-21 0 0,22 0 0,-1 0 16,0 21-16,1-21 0,-1 0 0,21 0 15,-20 22-15,20-22 16,1 0-16,-1 0 0,-20 21 0,20 0 15,1-21-15,-22 21 0,21-21 0,1 21 16,-22-21-16,22 21 0,-1-21 0,1 0 16,20 0-16,1 22 0,0-22 15,-1 0-15,1 0 0,21 0 0,0 0 16,0 0-16,-1 0 0,1 0 0,0 0 16,0 0-16,0 0 15,0 0-15,-1 0 16,1 0-16,0 0 0,0-22 15,0 22 1,21-21-16,0 0 16,0 0-16,-21 0 0,21 0 15,0-1-15,0 1 0,0 0 16,0 0-16,0-21 0</inkml:trace>
  <inkml:trace contextRef="#ctx0" brushRef="#br1" timeOffset="63179.93">3556 10097 0,'0'-22'0,"-21"22"47,21 22-31,0-1-16,0 0 15,0 0-15,0 0 0,0 22 16,0-22-16,0 21 0,0 0 16,0 1-16,0-1 0,0 22 0,0-22 15,0 21-15,0-20 0,21 20 0,-21 1 16,21-22-16,-21 22 0,0-1 16,0 1-16,0-1 0,21 22 0,-21-22 15,0 22-15,0-22 0,0 22 0,0-21 16,0-1-16,0 1 0,0-1 15,0 1-15,0-1 0,0 1 0,0-22 16,0 0-16,0 22 0,0-43 0,0 21 16,0 1-16,0-22 0,0 0 15,0 0-15,0 0 0,0 0 16,0 1-16,-21-22 31,21-22-31,0 1 16,0 0-16,0-21 0,0-1 0,0 1 15,0 0-15,0-1 0,21-20 0,0-1 16</inkml:trace>
  <inkml:trace contextRef="#ctx0" brushRef="#br1" timeOffset="64431.32">3641 10224 0,'0'-22'16,"-22"22"-1,22-21 17,22 21-1,-1 0-31,-21-21 0,21 21 16,21 0-16,-21 0 0,1 0 0,20 0 15,-21 0-15,21-21 0,1 21 0,-1 0 16,0 0-16,1-21 0,20 21 15,-20-21-15,41 21 0,-20 0 0,20 0 16,1-22-16,0 22 0,-1 0 16,1 0-16,0 0 0,21-21 0,-22 21 15,1 0-15,21 0 0,-22 0 16,22 0-16,0 0 0,0 0 16,0 0-16,-22 0 0,22 0 0,-21 0 15,0-21-15,-1 21 0,1 0 0,0 0 16,-1 0-16,1 0 0,-22 0 15,22 0-15,-21 0 0,20 0 0,-20 0 16,-1 0-16,1 0 0,-22 0 0,22 0 16,-22 0-16,0 0 0,-21 0 15,22 0-15,-22 0 0,0 0 0,0 0 16,0 21-16,-21 0 0,0 1 16,0-1-16,0 0 15,0 0-15,0 0 16,0 0-16,0 22 0,0-22 0,0 21 15,0 1-15,0-1 0,0 0 0,0 1 16,0-1-16,0 0 0,0 1 16,0-1-16,0 0 0,0 1 0,22-1 15,-22 0-15,21 1 0,-21-1 0,0 0 16,21 1-16,-21-1 0,21 0 16,-21 1-16,21-1 0,-21 21 15,0-20-15,0-1 0,21 0 0,-21 1 0,22-1 16,-22 0-16,0-20 0,0 20 0,0 0 15,0 1-15,21-22 0,-21 21 16,0-21-16,21 22 0,-21-22 16,0 0-16,0 0 0,0 21 0,0-20 15,0-1-15,0 0 0,0 0 0,0 0 16,-21 0-16,0 1 0,-1-1 0,1 0 16,21 0-16,-21 0 0,0 0 15,21 1-15,-21-1 0,0-21 16,-1 21-16,1-21 0,0 21 15,0-21-15,0 0 0,0 0 16,-1 21-16,1-21 0,0 0 16,-21 0-16,21 0 0,-22 0 15,22 0-15,-21 0 0,-1 0 0,1 0 16,0 0-16,-22 0 0,22 0 0,-22 0 16,22 0-16,-21 0 0,-1 0 0,1 0 15,-1 0-15,1 0 0,-22 0 16,21 0-16,1 0 0,-22 0 0,22 0 15,-22 0-15,22 0 0,-22 0 0,21 0 16,-20 0-16,20 0 0,-20 0 0,20 0 16,-21 0-16,22 0 0,-22 0 15,22 0-15,-1 0 0,1 0 0,-1 0 16,1 0-16,-1 0 0,22 0 16,-22 0-16,22 0 0,0 0 15,-22 0-15,22 0 0,0 0 0,-1 0 16,1 0-16,0 0 0,-1 0 0,1 0 15,21 0-15,-22 0 0,22 0 16,-21 0-16,21 0 0,0 0 0,-1 0 16,-20 0-16,21 0 0,0 0 15,0 0-15,-1 0 0,1 0 16,42 0 62</inkml:trace>
  <inkml:trace contextRef="#ctx0" brushRef="#br1" timeOffset="65175.69">5461 12298 0,'0'-21'16,"0"42"15,0 0-15,0 0-16,0 0 15,0 1-15,0-1 0,0 0 0,0 21 16,0-21-16,0 22 0,0-1 0,21 0 16,-21 1-16,0 20 0,0-20 15,21 20-15,-21-21 0,0 22 0,0-1 16,0 1-16,0-22 0,0 22 0,0-22 16,0 22-16,0-22 0,0 0 0,21 22 15,-21-22-15,0 0 0,0 1 16,0 20-16,0-20 0,0-1 0,0 0 15,0-21-15,0 22 0,0-1 0,0-21 16,0 0-16,0 1 0,0-1 0,0 0 16,0-42 46,0 0-62,0-1 16,0 1-16,0 0 0,0 0 15,0-21-15,0 20 0,0-20 0</inkml:trace>
  <inkml:trace contextRef="#ctx0" brushRef="#br1" timeOffset="66047.28">5588 12129 0,'0'0'0,"-21"0"15,0 0 1,21 21-16,-22 0 0,22 0 16,0 0-16,-21 0 0,0 1 15,0-1-15,0 0 0,0 21 16,-1-21-16,1 22 0,0-1 0,0 0 15,0-20-15,-22 20 0,22 0 0,0 1 16,0-1-16,21-21 16,-21 21-16,0 1 0,-1-22 0,22 21 0,0-21 15,0 1-15,-21-1 0,21 0 0,0 0 16,0-42 31,0 0-32,21 0-15,-21-1 16,0 1-16,0 0 0,22 0 0,-1-21 16,-21 20-16,0 1 0,21-21 0,0 21 15,-21-22-15,21 22 0,0-21 16,1 21-16,-22-22 0,21 22 16,0-21-16,0 21 0,-21-22 0,21 22 15,0 0-15,-21 0 0,22 0 16,-22-22-16,0 22 0,21 0 15,-21 0-15,21 0 0,-21 0 16,21 21 15,0 21-31,-21 0 16,0 0-16,0 21 0,21-20 16,1-1-16,-1 21 0,-21 0 0,21 1 15,0-22-15,0 21 0,0 1 0,1-1 16,-1 0-16,0 1 15,0-1-15,0 0 0,0 1 0,1-22 16,-1 21-16,0 0 0,0 1 0,0-22 16,0 21-16,1-21 0,-1 1 15,0-1-15,-21 0 0,21 0 0,0 0 16,-21 0-16,21-21 16,-21-21 15,-21 0-16,0 0-15,0 0 0</inkml:trace>
  <inkml:trace contextRef="#ctx0" brushRef="#br1" timeOffset="66683.92">3873 12256 0,'0'0'0,"-21"0"0,0 0 0,0 0 15,0 0-15,0 0 0,-22 0 16,22 0-16,0 0 0,0 0 0,0 0 16,-1 0-16,1 0 0,0 0 15,42 0 48,0 0-63,1 0 0,-1 21 15,0-21 1,0 21-16</inkml:trace>
  <inkml:trace contextRef="#ctx0" brushRef="#br2" timeOffset="75851.97">3535 7239 0,'0'-21'16,"0"0"-16,0 0 0,0-1 15,0 1-15,0 0 0,0 0 16,0 0-16,0 0 16,0-1-16,0 1 15,0 0 1,-21 21-16,21-21 0,0 0 15,-22 21 17,22 21-1,0 0-31,0 0 16,0 0-16,0 22 0,0-22 0,0 21 15,0 1-15,0 20 0,0-21 16,0 1-16,0 20 0,0 1 0,0-22 15,0 22-15,0-1 0,0-21 16,0 22-16,0-1 0,0 1 0,-21-1 16,21 1-16,-21-1 0,21-20 0,0 20 15,0-20-15,0-1 0,0 0 16,0 1-16,0-1 0,0-21 0,0 0 16,0 0-16,0 1 0,0-1 15,0-42 16,0-1-15,0-20-16,0 21 16,21 0-16,-21-22 0,0 1 0,0 0 15,21-1-15,-21-20 0,22 21 16</inkml:trace>
  <inkml:trace contextRef="#ctx0" brushRef="#br2" timeOffset="77195.67">3514 6964 0,'0'-21'15,"0"0"17,0-1-17,0 1 1,21 0 0,-21 0-1,21 21-15,-21-21 16,21 21-1,-21-21-15,0-1 16,0 1 0,21 21 15,0 0-15,1 0-16,-1 0 0,0 0 0,0 0 15,21 0-15,-20 0 16,20 0-16,-21 0 0,21 0 0,1-21 15,-1 21-15,0 0 0,1 0 0,20-21 16,1 21-16,20 0 0,1 0 16,21-21-16,-21 21 0,20 0 0,1 0 15,0 0-15,0 0 0,-21 0 16,20 0-16,1-21 0,21 21 0,-21 0 16,0 0-16,0 0 0,0 0 0,-1 0 15,-20 0-15,0 0 0,21 0 16,-22 0-16,1-22 0,0 22 15,-1 0-15,-20 0 0,20 0 0,-20 0 16,21 0-16,-22-21 0,1 21 16,-22 0-16,0 0 0,22 0 0,-43 0 15,21 0-15,1 0 0,-22 0 0,0 0 16,21 0-16,-21 0 0,1 0 16,-1 0-16,0 0 0,0 0 15,0 0-15,0 21 16,-21 1-1,0-1-15,0 0 16,0 0-16,0 0 16,0 0-16,0 1 0,22 20 15,-22-21-15,0 0 0,0 22 0,0-22 16,21 21-16,-21 0 0,0 1 16,0-1-16,0 0 0,0 1 0,0-1 15,0 0-15,0 1 0,0-1 0,0 0 16,0 1-16,0-1 0,0 0 15,21 1-15,-21-1 0,0 0 0,0 1 16,21-1-16,-21 0 0,0-20 0,0 20 16,0 0-16,0 1 0,0-22 15,0 21-15,0-21 0,0 22 0,0-22 16,0 0-16,0 0 0,0 0 0,0 0 16,-21 1-16,0-1 0,0 0 0,21 0 15,-22-21-15,1 21 16,0 0-16,0 1 0,0-22 15,0 0-15,-1 21 0,1-21 0,0 0 16,-21 0-16,21 21 0,-22-21 16,1 0-16,0 0 0,-1 0 0,1 0 15,-22 0-15,22 0 0,-21 0 0,-1 0 16,1 21-16,20-21 0,-20 0 0,-1 0 16,1 0-16,-1 0 0,1 0 15,-1 0-15,1 0 0,-1 0 16,-20 0-16,20 0 0,-21 0 0,1 0 15,-22 0-15,21 0 0,1 0 16,-1 0-16,0 0 0,22 21 0,-22-21 16,0 0-16,22 0 0,-22 0 0,22 21 15,-22-21-15,0 0 0,1 0 16,-1 22-16,0-22 0,1 0 0,20 0 16,1 21-16,-1-21 0,1 0 0,20 0 15,-20 0-15,21 0 0,-1 0 16,1 0-16,0 0 0,20 21 0,-20-21 15,0 0-15,21 0 0,-22 0 0,22 0 16,-21 0-16,21 0 0,-22 0 16,22 0-16,-21 0 0,21 0 0,-22 0 15,22 0-15,0 0 0,0 0 16,0 0-16,42 0 62,0 0-62,0 0 0,0 0 0,22 0 16,-22 0-16,21 0 0,0 0 16</inkml:trace>
  <inkml:trace contextRef="#ctx0" brushRef="#br2" timeOffset="77759.94">5292 8530 0,'0'-21'0,"0"42"0,-22-63 16,22 21-16,0 0 0,0-1 0,0 1 15,0 0-15,0 0 0,0 42 47,0 0-47,0 0 0,0 1 0,0 20 16,0-21-16,0 0 0,0 22 15,0-1-15,0-21 0,0 21 0,0 22 16,22-22-16,-22 1 0,21 20 0,-21 1 16,0-1-16,0 1 0,0-1 15,0-21-15,0 22 0,0 21 16,0-22-16,0 1 0,0-1 0,0 1 16,0-1-16,0 22 0,0-22 0,0-20 15,0 20-15,0 1 0,0-22 16,0 0-16,0 1 0,0-1 0,0 0 15,0-21-15,0 22 0,0-22 0,0 0 16,21 0-16,-21-42 47,0 0-47,21 21 0,-21-21 0,0 0 0,0-22 16,0 22-16,0 0 0,0-21 0,0-1 15</inkml:trace>
  <inkml:trace contextRef="#ctx0" brushRef="#br2" timeOffset="78497.27">5249 8530 0,'0'0'16,"0"-42"-16,-21 42 15,0 0 1,0 0 0,0 0-16,21 21 15,-22-21-15,22 21 0,-21 0 0,0 1 16,21 20-16,-21-21 0,0 21 15,0 1-15,-1-1 0,1 0 0,0 1 16,0-1-16,0 0 0,0 1 0,-1-22 16,1 21-16,0-21 0,0 22 15,21-22-15,-21 0 0,0 0 0,21 0 16,-22-21-16,22 22 0,0-1 16,0-42 30,22-1-46,-1 1 16,-21 0-16,21 0 0,0 0 0,0 0 16,0-1-16,1-20 0,-1 0 0,0-1 15,0 22-15,0-21 0,22 0 16,-22-1-16,0 1 0,0 21 0,0-22 16,0 22-16,-21 0 0,22-21 15,-1 21-15,0-1 0,0 1 0,-21 0 16,21 0-16,0 0 0,1 0 15,-22-1-15,21 1 0,0 21 0,0 0 16,0 0 0,0 21-16,-21 1 15,22-1-15,-22 21 0,21-21 0,0 22 16,0-22-16,0 21 0,0 0 0,1-20 16,-1 20-16,0 0 0,0-21 15,0 22-15,0-22 0,22 21 0,-22-21 16,0 1-16,0-1 0,0 21 15,22-21-15,-22 0 0,0 1 0,0-1 16,-21 0-16,21-21 0,-21 21 16,22 0-16,-22 0 0,21-21 0,-21 22 15,21-22 17</inkml:trace>
  <inkml:trace contextRef="#ctx0" brushRef="#br3" timeOffset="85015.06">8361 9906 0,'0'-21'16,"0"0"-16,0 0 15,0-1 1,0 44 31,0-1-31,0 0-16,0 0 0,0 0 15,0 22-15,0-1 0,0-21 0,0 21 16,0 1-16,0-1 0,0 22 15,0-22-15,0 21 0,0 1 0,0-1 16,0 1-16,0-1 0,0 1 0,0-1 16,0 1-16,0-1 0,0 1 0,0-1 15,0 1-15,0-1 0,0 1 16,0-1-16,0 1 0,0-1 0,0 1 16,0-22-16,0 22 0,0-1 0,0-20 15,0-1-15,0 0 0,0 1 16,0-1-16,0 0 0,21-21 0,-21 22 15,0-22-15,21 0 0,-21 0 16,0-42 15,0 0-15,0 0-16,0 0 0,0-1 0,0-20 16,0 21-16,0-21 0,21-1 0,-21-20 15,21 20-15,-21-20 0</inkml:trace>
  <inkml:trace contextRef="#ctx0" brushRef="#br3" timeOffset="86071.77">8488 9927 0,'21'0'62,"0"0"-62,0 0 0,0 0 16,1 0-16,-1 0 0,21 0 0,-21 0 15,22 0-15,20 0 0,-21 0 16,22 0-16,-1 0 0,1-21 0,-1 21 16,22 0-16,-21-21 0,20 21 0,-20-21 15,20 21-15,1-21 0,21 21 16,-21-22-16,20 22 0,-20-21 0,21 0 16,0 21-16,-22 0 0,22-21 0,0 21 15,-21 0-15,21-21 0,-1 21 16,1 0-16,0 0 0,0-21 15,-21 21-15,20 0 0,-41 0 0,21 0 0,-22 0 16,1 0-16,-1-22 0,-21 22 16,1 0-16,-1 0 0,0 0 15,1 0-15,-22 0 0,0 0 0,0 22 16,0-22-16,1 21 0,-1 0 0,-21 0 16,21 21-16,0-20 0,-21-1 15,21 21-15,-21 0 0,0 1 16,0-22-16,21 21 0,1 1 0,-22-1 15,21 21-15,-21-20 0,0-1 0,21 22 16,0-22-16,-21 21 0,0-20 0,0 20 16,21-20-16,0 20 0,-21-21 15,22 22-15,-22-22 0,0 22 16,0-22-16,21 22 0,-21-22 0,0 0 16,0 22-16,21-22 0,-21 22 0,0-22 15,0 21-15,0-20 0,0-1 0,0 0 16,0 22-16,0-22 0,0 1 0,0-1 15,0 0-15,0 1 0,0-1 16,0 0-16,0 1 0,0-1 0,0 0 16,0-21-16,0 22 0,0-1 0,0-21 15,0 22-15,0-22 0,-21 21 0,21-21 16,-21 0-16,21 1 0,-22-22 0,22 21 16,-21 0-16,0-21 0,0 21 15,0-21-15,0 0 16,-1 21-16,1-21 0,0 0 15,0 0-15,0 0 0,0 0 0,-22 0 16,22 0-16,-21 0 0,-1 0 0,1 0 16,0 0-16,-1 0 0,-20 0 0,-1 0 15,22 0-15,-43 0 0,22 0 0,-1 0 16,-20-21-16,-1 21 0,22 0 16,-22-21-16,-21 21 0,21-21 0,1 21 15,-22-21-15,0 21 0,-21 0 0,0-22 16,21 22-16,-21 0 0,0 0 15,21-21-15,-21 21 0,43 0 0,-22 0 0,21 0 16,1 0-16,-1 0 16,21 0-16,-20 0 0,20 0 0,1 0 15,20 0-15,-20 0 0,21 0 0,-1 0 16,22 0-16,-21 0 0,21 0 0,-22 0 16,22 0-16,0 0 0,0-21 15,21 0 1,0 0-16,0 0 0,0-1 15,0 1-15,0 0 0,0 0 0,0 0 16,21-22-16,0 1 0,0 0 16</inkml:trace>
  <inkml:trace contextRef="#ctx0" brushRef="#br3" timeOffset="87635.59">9504 9864 0,'0'0'0,"0"21"16,-21-21 15,-1 0-15,22-21-16,-21 21 0,0-21 15,0-1-15,0 22 16,0-21-16,-1 0 0,1 21 16,0-21-16,0 0 0,0 0 0,0-1 15,-22 1-15,22-21 0,-21 21 0,-1 0 16,1-22-16,0 22 0,-1 0 0,1-21 15,-21 20-15,20 1 0,-20-21 16,20 21-16,-20-22 0,21 22 0,-1 0 16,-20-21-16,20 21 0,1-1 0,0-20 15,-1 21-15,-20 0 0,21 0 16,-1-1-16,1-20 0,0 21 0,-22 0 16,22 0-16,-22-22 0,22 22 0,0-21 15,-1 21-15,1-1 16,0-20-16,-1 21 0,1 0 0,0-22 15,20 22-15,-20 0 0,21 0 0,0 0 16,0 0-16,-1-1 0,1 1 16,0 0-16,0 21 0,0-21 0,21 0 15,-21 0-15,-1-1 0,22 1 16,-21 0-16,0 21 0,21-21 16,-21 21-16,21 21 78,0 0 15,0 0-77,0 1-16,0-1 16,0 0-16,0 0 0,0 0 0,21 0 15,-21 22-15,21-22 16,-21 21-16,21-21 0,-21 22 0,0-1 16,0 0-16,0 1 0,0-22 0,22 21 15,-22-21-15,0 22 0,0-22 16,0 0-16,21 0 0,-21 0 15,0 1-15,0-44 32,0 1-32,0 0 15,0 0-15,0-21 0,0 20 16,-21 1-16,21-21 0,-22 0 16,1-1-16,0 22 0,21-21 0,0-1 15,-21 1-15,0 21 0,21-21 16,-21 20-16,21-20 0,0 21 15,0 0-15,-22 0 0,22-1 0,0 1 16,0 0-16,-21 0 0,21 0 0,0 0 16,0-1-16,21 22 15,1 0 1,-1 0-16,0 0 0,0 0 16,0 0-16,0 0 0,1 0 15,-1 0-15,-21 22 0,21-22 0,0 0 16,0 21-16,0-21 0,1 0 15,-1 0-15,0 21 0,21-21 16,-21 0-16,1 0 0,20 0 0,0 21 16,1-21-16,-1 0 0,0 0 15,1 0-15,-1 0 0,0 0 0,1 0 16,-1 0-16,-21 0 0,21 21 0,1-21 16,-1 0-16,-21 0 0,0 0 15,22 0-15,-22 0 0,0 0 16,0 0-16,-21 21 62,0 1-46,0-1 0,-21-21-16,21 21 0,-21-21 15,21 21-15</inkml:trace>
  <inkml:trace contextRef="#ctx0" brushRef="#br3" timeOffset="90868.2">2582 6795 0,'0'21'46,"-21"-21"-46,21 21 32,0 0-17</inkml:trace>
  <inkml:trace contextRef="#ctx0" brushRef="#br4" timeOffset="117428.35">5567 14520 0,'0'-21'15,"0"0"1,0 0-16,0 0 16,0 0-16,0-1 15,0 1 1,-21 21 46,21 21-46,-22 1-16,22-1 16,0 0-16,0 0 0,0 0 0,0 0 15,0 1-15,0-1 16,-21 21-16,21-21 0,0 0 0,0 22 0,-21-22 16,21 21-16,0-21 0,0 22 15,0-22-15,0 21 0,0-21 16,0 22-16,0-1 0,-21-21 0,21 22 15,-21-22-15,21 21 0,0-21 0,0 0 16,0 1-16,0-1 0,0 0 0,0 0 16,0 0-16,0 0 15,0-42 32,0 0-31,0 0-16,0 0 0,0 0 15,0-1-15,0 1 0,0 0 0,0 0 16</inkml:trace>
  <inkml:trace contextRef="#ctx0" brushRef="#br4" timeOffset="117983.05">5482 14478 0,'0'0'0,"0"-21"16,0 0-1,0 0 1,21-1-16,-21 1 15,21 21-15,1 0 0,-1 0 0,0 0 16,0 0-16,0 0 16,0 0-16,1 0 0,-1 21 15,0-21-15,0 22 16,0-1-16,-21 0 0,21 0 16,1 0-16,-1 0 0,-21 22 0,21-22 15,0 0-15,-21 0 0,21 22 0,-21-22 16,0 0-16,21 0 0,-21 43 15,22-43-15,-22 0 0,0 0 16,0 21-16,0-20 0,0-1 0,0 0 16,0 0-16,0 0 0,0 0 15,0 1-15,0-1 0,0 0 16,0 0-16,0 0 0,0 0 16,0 1-16,0-1 15,0-42 63,0-1-78,0 1 16,-22 0-16</inkml:trace>
  <inkml:trace contextRef="#ctx0" brushRef="#br4" timeOffset="118368.84">5503 14944 0,'0'0'0,"-42"0"15,63-21 32,0 21-31,0 0-16,1-22 0,-1 22 0,21 0 15,-21 0-15,0-21 0,1 21 16,-1 0-16,21 0 0,-21 0 0,0 0 0,1-21 16,-1 21-16,0 0 15,0 0-15</inkml:trace>
  <inkml:trace contextRef="#ctx0" brushRef="#br4" timeOffset="119459.91">5546 14499 0,'-43'-21'16,"22"21"-16,21-21 0,-21 21 16,0 0-16,0 0 15,-1 0 1,1 0-1,21 21-15,0 0 16,0 0-16,0 1 0,0-1 0,0 0 16,0 0-16,0 0 0,0 22 0,0-22 15,0 21-15,21-21 0,-21 22 16,0-22-16,0 21 0,0-21 0,0 22 16,0-22-16,0 21 0,0 0 0,0-20 15,0 20-15,0-21 0,0 0 0,0 22 16,0-22-16,0 0 0,0 0 15,0 0-15,0 0 0,0 1 16,0-1-16,0-42 47,22 21-47,-22-22 16,0 1-16,0 0 0,0 0 0,0-21 15,0 20-15,0-20 0,0 21 0,0-21 16,0-1-16,0 22 0,0-21 15,0-1-15,0 22 0,0-21 0,0 21 16,21 0-16,-21-22 0,0 22 0,0 0 16,0-21-16,0 20 0,21 1 15,-21 0-15,21-21 0,0 21 16,-21-1-16,0 1 0,21 0 0,1 0 16,-1 0-16,0 0 15,0 21-15,0-22 0,0 22 16,1 0-16,-1 0 15,0 22-15,0-1 0,0 0 16,-21 0-16,21 0 0,1 0 16,-1 22-16,-21-22 0,21 0 0,0 21 15,0-20-15,-21-1 0,21 21 16,-21-21-16,22 22 0,-22-22 16,0 0-16,21 21 0,-21-21 0,0 1 15,0-1-15,21 21 0,-21-21 0,0 0 16,0 22-16,0-22 0,0 0 0,0 0 15,0 0-15,0 1 0,0-1 16,0 0-16,0 0 0,0 0 0,0 0 16,0 1-16,-21-22 0,21 21 0,0 0 15,-21-21 1,21-21 46,0 0-46,-22 21-16,22-22 0,0 1 0,0 0 16,-21 0-16,21 0 0,0 0 15</inkml:trace>
  <inkml:trace contextRef="#ctx0" brushRef="#br4" timeOffset="120359.35">5461 14923 0,'0'0'0,"-21"0"0,-22 21 16,22-21-1,42 0 16,1 0-15,-1 0-16,21 0 0,-21 0 16,0 0-16,1-21 0,20 21 0,-21 0 15,0 0-15,0 0 0,22-22 16,-22 22-16,0 0 0,0 0 16,0 0-16,1 0 0,-1 0 0,0 0 15,0 0-15,-42 0 47,0 0-47,0 0 16,-22 0-16,22 0 0,-21 22 15,21-22-15,-22 0 0,22 0 0,-21 0 16,21 21-16,-22-21 0,22 0 0,0 0 16,0 0-16,0 0 15,-1 0-15,22 21 16,22-21 15,-1 0-15,0 0-16,0-21 0,0 21 15,0 0-15,1 0 0,20-21 0,-21 21 16,0-22-16,0 22 0,1 0 0,-1 0 16,0-21-16,0 21 0,0 0 15,0 0-15,-21-21 0,22 21 16,-44 0-1,1 0 1,0 0-16,0 0 0,-21 0 16,20 0-16,1 21 0,-21-21 0,21 0 15,0 0-15,-1 0 0,1 21 16,0-21-16,0 0 0,0 0 16,0 0-1,42 0 16,0 0-31,0 0 0,0 0 16,0 0-16,1-21 0,20 21 0,-21 0 16,0 0-16,0-21 0,1 21 0,-1 0 15,0 0-15,0-21 0,0 21 0,0 0 32,1 0-17,-44 0 16,1 0-31,0 0 0,0 0 16,0 0 0,0 0-16</inkml:trace>
  <inkml:trace contextRef="#ctx0" brushRef="#br4" timeOffset="125488.4">4762 15790 0,'0'0'0,"22"0"0,-1-21 32,-21 0-17,21 21-15,-21-21 16,0 0 0,-21 21-1,0 0-15,-1 0 16,1 0-16,0 0 0,0 0 0,0 0 15,0 0-15,-22 21 0,22 0 0,0-21 16,0 21-16,0 0 0,-1 1 16,1-1-16,0 0 0,0 0 0,21 0 15,0 0-15,0 22 0,0-22 16,0 0-16,0 0 0,0 0 0,0 1 16,0-1-16,21-21 0,-21 21 0,21 0 15,0-21-15,1 21 0,-1-21 16,0 0-16,0 21 15,0-21-15,0 0 0,1 0 0,-1 0 16,0 0-16,0 0 16,0 0-16,0 0 0,1-21 0,-1 21 15,0-21-15,0 21 0,0-21 0,0 0 16,1 0-16</inkml:trace>
  <inkml:trace contextRef="#ctx0" brushRef="#br4" timeOffset="125992.14">5080 15812 0,'0'0'0,"0"-22"15,-21 22 1,0 0-16,-1 0 16,1 0-1,21 22-15,-21-22 0,21 21 16,-21 0-16,21 0 0,0 0 0,0 0 15,0 1-15,0-1 0,0 0 16,0 0-16,0 0 0,0 0 16,0 1-16,21-22 31,0 0-31,0 0 0,1 0 16,-1 0-1,-21-22-15,21 1 0,0 0 16,-21 0-16,0 0 15,0 0-15,0-1 0,0 1 16,0 0 0,21 21 15,-21 21-31,21 0 16,-21 1-16,0-1 15,0 0-15,22 0 0,-22 0 16,0 0-16,21-21 15,0 0 1,-21 22-16,21-22 0,0-22 47,-21 1-47,21 0 16</inkml:trace>
  <inkml:trace contextRef="#ctx0" brushRef="#br4" timeOffset="126434.98">5292 15812 0,'0'0'0,"21"0"32,0 0-17,0 0-15,0 0 16,0 21-16,-21 0 0,22-21 0,-22 21 15,0 0-15,21 0 0,0 1 16,-21-1-16,21 0 0,-21 0 16,0 0-16,0 0 0,0 1 0,0-1 15,0 0-15,0 0 16,0 0-16,0-42 62,0 0-62,0 0 16,0 0-16,0-1 0,0 1 0,0 0 16,0 0-16,0 0 0,0-22 15,0 22-15,0 0 0,0 0 16,0 0-16,21 0 0,0 21 16,-21-22-16,22 22 15,-1 0 1,0 0-16,0 0 15,0 0 1</inkml:trace>
  <inkml:trace contextRef="#ctx0" brushRef="#br4" timeOffset="126788.78">6075 15706 0,'-21'0'31,"-1"0"-31,1 0 16,21 21-16,-21-21 15,21 21-15,0 0 16,0 0-16,0 1 0,0-1 15,0 0-15,0 0 0,0 0 0,0 0 16,0 1-16,21-22 0,-21 21 0,0 0 16,0 0-16,21-21 0,1 21 15,-1 0-15,0-21 16,0 22-16,0-22 16,0 0-1,1 0-15,-1-22 16,0 22-16,-21-21 0,21 0 0,0 21 15</inkml:trace>
  <inkml:trace contextRef="#ctx0" brushRef="#br4" timeOffset="127115.9">6456 15621 0,'21'0'32,"0"21"-32,0-21 0,0 21 15,1 1-15,-1-1 0,0-21 16,-21 21-16,21 0 0,0 0 0,-21 0 16,0 1-16,21-1 0,-21 0 0,0 0 15,0 0-15,0 0 0,0 1 16,0-1-16,0 0 0,0 0 0,-21 0 15,21 0-15,-21 1 0,0-1 0,21 0 16,-21 0-16,0-21 0,21 21 16,-22 0-16,1-21 31,21-21-15</inkml:trace>
  <inkml:trace contextRef="#ctx0" brushRef="#br4" timeOffset="128491.75">5397 10202 0,'-21'0'15,"21"22"16,0-1-15,0 0-16,0 0 0,0 21 16,0-20-16,0-1 0,0 0 15,0 0-15,0 21 0,0-20 0,0-1 16,0 21-16,0-21 0,0 0 16,0 1-16,0-1 0,0 0 0,0 0 15,0 0-15,0 0 0,0 1 0,0-1 16,0 0 15,0-42 0,0 0-15,0-1-16,0 1 0,0 0 16</inkml:trace>
  <inkml:trace contextRef="#ctx0" brushRef="#br4" timeOffset="129509">5334 10202 0,'0'-21'15,"21"21"-15,0 0 0,0-21 31,1 21-31,-1 0 0,0 0 16,0 0-16,0 0 0,0 0 16,1 0-16,-1 21 15,-21 0-15,21 1 0,0-1 16,-21 0-16,0 0 0,0 0 16,0 0-16,0 22 0,0-22 0,-21 0 15,0 0-15,0 0 0,-1 1 16,22-1-16,-21 0 0,0 0 15,21 0-15,-21 0 0,21 1 16,-21-22-16,0 0 16,21 21-16,-22-21 15,22-21 17,0-1-17,22 1-15,-22 0 16,21 21-16,0 0 0,0-21 15,0 21-15,0 0 0,1-21 16,-1 21-16,0 0 0,0 0 0,0 0 16,0 0-16,1 0 0,-1 0 15,0 0-15,0 0 16,0 0-16,0 0 0,-21 21 0,22-21 16,-1 0-16,-21 21 0,21 0 15,0 0-15,-21 1 16,0-1-16,0 0 15,0 0-15,-21 0 16,0 0-16,0 1 16,-1-1-16,1-21 0,0 21 0,0 0 15,0-21-15,0 21 0,-1-21 16,1 21-16,0-21 0,0 22 0,0-22 0,0 0 16,-1 0-16,-20 21 15,21-21-15,0 0 0,0 0 0,-1 0 16,1 0-16,0 0 0,0 0 15,0 0-15,0 0 16,-1 0 0,22-21 156</inkml:trace>
  <inkml:trace contextRef="#ctx0" brushRef="#br4" timeOffset="132649.26">4149 11515 0,'-22'21'0,"44"-42"0,-44 84 0,22-42 16,0 1-16,0-1 0,0 0 16,0 0-16,0 0 0,0 0 15,0 1-15,0-1 0,22-21 16,-1 0-16,0 0 16,0 0-16,0 0 15,0 0-15,1 0 0,-1 0 16,0-21-16,0-1 0,0 22 0,-21-21 15,21 0-15,1 21 0,-1-21 16,0 0-16,0 21 0,-21-21 0,21-1 16,0 1-16,-21 0 15,22 21-15,-22-21 0,21 21 16,-21 21 15,0 0-15,0 0-16,0 1 15,0-1-15,0 0 0,0 0 16,0 0-16,0 0 16,21-21-16,0 0 15,0 0-15,0 0 0,1 0 16,-1 0-16,0 0 16,0 0-16,0-21 0,-21 0 0,21 21 15,1-21-15,-1 0 0,0 0 16,-21-1-16,21 1 0,0 0 15,-21 0-15,0 0 16,0 0-16,0-1 0,0 1 16,0 0-1,0 42 1,0 0 0,0 1-16,0-1 0,0 0 15,0 0-15,0 0 0,21 0 16,-21 1-16,0-1 0,0 0 15,0 0-15,0 21 0,22-20 0,-22-1 16,0 21-16,0-21 0,0 22 16,0-22-16,0 21 0,0-21 0,0 22 15,0-22-15,0 0 0,0 0 0,0 0 16,0 0-16,0 1 0,0-1 0,0 0 16,-22 0-16,1-21 15,0 0 1,0 0-16,0 0 15,0-21 1,21 0-16,-22 0 0,22-1 0,0 1 16,0 0-16,0 0 0,0 0 15,0 0-15,0-1 0,0 1 0,0 0 16,0-21-16,0 21 0,0-1 16,0 1-16,22 0 0,-1 0 0,0 0 15,-21 0-15,21-1 0,0 1 0</inkml:trace>
  <inkml:trace contextRef="#ctx0" brushRef="#br4" timeOffset="133262.97">5228 11388 0,'-21'0'0,"0"21"16,21 0-16,-21-21 0,21 21 0,0 0 15,-22 1-15,22-1 16,-21 0-16,21 0 0,0 0 0,0 0 16,0 1-16,0-1 0,0 0 0,0 0 15,0 0-15,0 0 16,21-21-1,1 0 1,-1 0-16,0 0 16,0 0-16,-21-21 15,21 0-15,0 0 0,1 21 16,-22-21-16,21 0 0,0-1 0,-21 1 16,0 0-16,21 0 0,-21 0 15,21 0-15,-21-1 0,0 1 0,0 0 16,21-21-16,-21 21 0,0-1 0,22 1 15,-22 0-15,0 0 0,0 0 16,0 0-16,0-1 16,0 44-1,0-1 1,0 0-16,0 21 16,0-21-16,0 1 0,0-1 0,0 21 15,0-21-15,0 0 0,0 1 0,0 20 16,0-21-16,0 0 0,0 0 15,0 1-15,0-1 0,0 0 16,0 0-16,0 0 16,21-21 15,-21-21-15,21 0-16,-21 0 0,0 0 15,21-1-15</inkml:trace>
  <inkml:trace contextRef="#ctx0" brushRef="#br4" timeOffset="133672.73">5609 11515 0,'21'0'15,"0"0"1,1 0-16,-1 0 15,0 0-15,0-21 0,0 21 0,-21-22 16,21 22-16,1-21 0,-1 21 16,-21-21-16,0 0 0,21 0 15,-21 0-15,0-1 16,-21 22 0,0 0-16,-1 0 15,1 0-15,0 22 0,0-1 16,0 0-16,21 0 0,-21 0 15,21 0-15,0 1 0,0-1 0,0 0 16,0 0-16,0 0 0,0 0 16,0 1-16,0-1 0,21 0 15,0-21-15,-21 21 0,21-21 0,0 0 16,0 0-16,1 0 0,-1 0 16,0 0-16,0 0 0,0 0 15,0-21-15,1 21 0,-1-21 0,21 0 16,-21 21-16,0-22 0,-21 1 0,22 0 15,-22 0-15,21 21 0</inkml:trace>
  <inkml:trace contextRef="#ctx0" brushRef="#br4" timeOffset="134275.45">4191 11324 0,'0'21'16,"-21"1"-16,21-1 0,-21 0 0,21 0 15,-22 0-15,22 0 0,0 1 0,0-1 16,-21 0-16,21 0 16,0 0-16,-21 0 0,21 1 0,0-1 15,0 0-15,21 0 16,0-21-16</inkml:trace>
  <inkml:trace contextRef="#ctx0" brushRef="#br4" timeOffset="134935.07">6392 11218 0,'-21'0'16,"0"0"0,0 22-16,21-1 15,0 0-15,0 0 0,-21 0 16,21 0-16,0 1 0,0-1 0,-22 21 15,22-21-15,0 0 0,0 1 0,0 20 16,0-21-16,0 0 0,0 0 0,0 1 16,0-1-16,0 0 15,0 0-15,0 0 0,22-21 16,-1 0-16,-21 21 0,21-21 16,0 0-16,0 0 15,0 0-15,1-21 16,-1 0-16,-21 0 15,21 21-15,-21-21 0,21 0 16,-21-1-16</inkml:trace>
  <inkml:trace contextRef="#ctx0" brushRef="#br4" timeOffset="135294.87">6562 11218 0,'0'-21'16,"21"21"-16,-21-21 16,21 21-16,0 0 15,0 0 1,0 0-16,-21 21 16,0 0-16,22 1 0,-22-1 15,21 0-15,-21 0 0,0 21 0,0-20 16,0-1-16,0 21 0,0-21 0,0 22 15,0-22-15,0 21 0,0-21 16,0 0-16,0 1 0,0-1 0,0 21 16,0-21-16,-21 0 0,-1 1 15,22-1-15,-21 0 0,0-21 16,21 21-16,-21-21 16,0 0-1</inkml:trace>
  <inkml:trace contextRef="#ctx0" brushRef="#br0" timeOffset="143738.06">7556 6011 0,'0'0'0,"0"22"15,0-1 1</inkml:trace>
  <inkml:trace contextRef="#ctx0" brushRef="#br0" timeOffset="145953.04">6032 6964 0,'22'-21'16,"-22"0"-1,0-1 1,-22 22 31,1 0-47,0 0 0,0 0 15,0 0-15,0 0 16,-1 22-16,1-1 0,0-21 16,0 21-16,0-21 0,0 21 0,-1-21 15,1 21-15,0 0 0,0-21 16,21 22-16,-21-1 0,0 0 0,21 0 16,-22 0-16,22 0 0,0 22 0,0-22 15,-21 0-15,21 0 0,0 0 16,0 1-16,0-1 0,0 0 0,0 0 15,0 0-15,0 0 0,0 1 0,21-22 16,1 21-16,-1-21 16,0 21-16,0-21 0,0 0 0,0 0 15,1 0-15,-1 0 0,0 0 16,0 0-16,0 0 0,0 0 16,1 0-16,-1 0 0,0 0 0,0 0 15,0 0-15,0 0 0,1 0 0,-1-21 16,0 21-16,0 0 0,-21-21 15,21 21-15,0 0 16,-21-22-16,0 44 47,0-1-31,-21 0-16,0-21 15,21 21-15,-21-21 0,21 21 16,-21-21-16,0 21 0,-1-21 15,1 0-15,0 22 0,0-22 16,0 0-16,0 0 0,-1 0 16,1 0-16,0 0 0,0 0 15,0 0-15,0 0 0,-22-22 0,1 1 16,42 0-16,-21 0 16,0 21-16,-1-21 0,1 0 0,0-1 15,21-20-15,-21 21 0,21 0 16,0-22-16,0 22 0,0-21 15,0 0-15,0 20 0,0-20 0,0 21 16,0 0-16,0 0 0,0-22 0,21 22 16,0 21-16,22-21 0,-22 0 15,0 0-15,21-1 0,-21 22 0,22-21 16,-22 0-16,21 21 0,-21 0 16,1-21-16,20 21 0,-21 0 0,0 0 15,0 0-15,1 0 16,-22 21-1,0 0 1,-22-21 15,1 0-15,21 21-16,-21-21 16,0 0-1,0 0-15,0 0 16,-1 0-16,1 0 0,0 0 15,0 22-15,0-22 16,0 0-16,-1 0 0,1 0 16,0 21-16,0-21 0,21 21 15,-21-21-15,0 21 0,21 0 16,-22 0-16,1 1 0,21-1 16,-21 0-16,21 0 0,0 0 15,0 0-15,0 22 0,0-22 16,0 0-16,0 21 0,0-20 0,0-1 15,0 0-15,0 0 0,21 0 0,-21 0 16,21 1-16,1-1 0,20 0 16,-21-21-16,0 21 0,0-21 0,22 0 15,-22 0-15,21 0 0,-21 21 0,22-21 16,-22 0-16,0 0 0,0 0 16,22 0-16,-22 0 0,0 0 0,0-21 15,0 21-15,0-21 16</inkml:trace>
  <inkml:trace contextRef="#ctx0" brushRef="#br0" timeOffset="149443.88">4381 7980 0,'-21'-21'0,"0"0"16,21-1-1,-21 22 1,21 22-1,0-1 1,0 0-16,21 0 0,-21 0 0,0 0 16,0 1-16,21-1 0,-21 0 15,0 0-15,0 0 0,0 0 0,0 1 16,0-1-16,0 0 0,0 0 16,0 0-16,0-42 46,0 0-30,-21 21-16,21-21 0,0 0 16</inkml:trace>
  <inkml:trace contextRef="#ctx0" brushRef="#br0" timeOffset="150023.79">4212 7853 0,'0'0'15,"0"-21"1,21 0-16,0 21 0,-21-22 16,22 22-16,-1 0 0,-21-21 0,21 21 15,0 0-15,0 0 16,0 0-16,1 0 0,-1 0 0,0 0 16,0 0-16,0 0 0,-21 21 15,21-21-15,-21 22 0,0-1 16,0 0-16,-21 0 0,21 0 15,-21 0-15,0 1 0,0-1 16,0 0-16,-1 0 0,22 0 16,-21-21-16,0 0 0,21-21 47,21 0-32,0 21 1,1 0-16,-1 0 0,0 0 15,0 0-15,0 0 0,0 0 16,22 0-16,-22 0 0,0 21 0,0-21 16,-21 21-16,21 0 0,-21 1 0,0-1 15,0 0-15,0 0 0,0 0 16,0 0-16,-21 1 0,21-1 0,-21 0 16,0 0-16,0-21 0,0 21 0,-1 0 15,1-21-15,0 0 16,0 0-16,0 0 0,0 0 15,-1 0-15,1 0 0,0 0 16,0 0-16,0 0 16,0-21-16,-1 21 0,1 0 15,21-21-15,-21 21 16,21-21 0,21 21-1,0 0-15,-21-21 0,22 21 16</inkml:trace>
  <inkml:trace contextRef="#ctx0" brushRef="#br0" timeOffset="150303.63">4784 7980 0,'0'0'0,"0"42"16,0 1-16,0-22 0,0 0 16,0 0-16,0 0 0,0 0 15,0 1-15,0-1 16,0 0 0,0-42 15,0 0-16,0-1-15,0 1 0,0 0 16</inkml:trace>
  <inkml:trace contextRef="#ctx0" brushRef="#br0" timeOffset="150643.43">4741 7811 0,'21'0'47,"1"0"-47,-1-22 16,0 1 0,-21 0-16,0 0 31,-21 21-31,0 0 15,-1 0-15,1 0 16,0 21 0,0 0-1,21 0 1,0 1-16,21-22 31,0 0-31,0 0 0</inkml:trace>
  <inkml:trace contextRef="#ctx0" brushRef="#br0" timeOffset="151371.53">5059 7684 0,'0'21'16,"0"0"-16,0 0 15,0 0-15,0 0 0,0 1 16,21-1-16,-21 0 0,0 0 16,21 0-16,-21 22 0,0-22 0,0 0 15,0 21-15,0-21 0,0 1 0,0 20 16,0-21-16,0 0 0,0 0 0,0 1 16,0-1-16,0 0 15,0 0-15,0-42 47,0 0-31,0 0-16,0-1 15,0 1-15,0 0 0,0 0 16,0 0-16,0 0 0,0-1 0,21 1 16,-21 0-16,0 0 0,0 0 0,21 21 15,1-21-15,-22-1 0,21 22 16,0 0-16,0 0 15,0 0-15,0 0 16,-21 22-16,0-1 16,0 0-16,0 0 0,0 0 15,0 0-15,0 1 0,-21-1 16,0-21-16,21 21 16,-21-21-16,0 0 15,0 0 1,-1 0-1,22 21 32,22-21-47,-1 0 0,-21 21 0,21-21 16,-21 21-16,21-21 0,0 22 16,0-1-1,1-21-15,-1 0 31,0 0-15</inkml:trace>
  <inkml:trace contextRef="#ctx0" brushRef="#br0" timeOffset="151849.21">5461 8065 0,'0'0'0,"21"0"16,0 0-1,0 0 1,-21-22-16,22 22 15,-1 0-15,-21-21 0,21 21 0,-21-21 16,21 0-16,0 21 16,-21-21-16,0 0 15,-21 21 17,0 0-32,0 0 0,0 0 15,-1 0-15,1 21 16,0-21-16,21 21 0,0 0 0,-21 0 15,21 0-15,-21-21 0,21 22 16,0-1-16,0 0 0,0 0 0,0 0 16,0 0-16,0 1 0,0-1 0,0 0 15,21 0-15,0-21 16,0 0 0,0 0-16,1 0 0,-1 0 15,0 0-15,0 0 16,0 0-16,0 0 15,1 0-15,-22-21 0,0 0 16,21 21 0,-21-21-1</inkml:trace>
  <inkml:trace contextRef="#ctx0" brushRef="#br2" timeOffset="163911.99">10901 10033 0,'-21'-21'16,"-1"0"0,22 0-1,0-1-15,-21 1 16,21 0-16,0 0 16,-21 21-16,21-21 0,0 0 15,0 42 32,0 0-31,0 0-16,0 0 15,0 0-15,0 1 0,0-1 0,0 0 16,0 0-16,21 0 0,-21 22 0,21-22 16,-21 0-16,0 21 0,0 1 15,0-22-15,22 21 0,-22 0 16,0-20-16,21 20 0,-21 0 0,0-21 15,0 22-15,0-22 0,0 0 0,0 21 16,0-20-16,0-1 0,21 0 0,-21 0 16,21 0-16,-21-42 62,0 0-62,0 0 0,0 0 16,0-1-16,0 1 0</inkml:trace>
  <inkml:trace contextRef="#ctx0" brushRef="#br2" timeOffset="164607.74">10541 10012 0,'0'-21'16,"0"0"15,21 21-31,0-22 16,0 22-16,1 0 0,-1-21 15,0 21-15,0 0 0,0 0 0,0-21 16,1 21-16,20 0 0,-21 0 16,21 0-16,-20 0 0,20 0 0,0 0 15,-21 21-15,22-21 0,-1 21 0,-21-21 16,22 22-16,-1-22 0,-21 21 0,21 0 16,-20-21-16,-1 21 0,0 0 15,21-21-15,-21 21 0,1 1 16,-1-22-16,-21 21 0,21 0 0,0 0 15,-21 0-15,0 0 0,21-21 16,-21 22-16,0-1 0,0 0 0,0 0 16,0 0-16,-21 0 15,0 1-15,0 20 0,0-21 0,-22 0 16,1 0-16,0 22 0,-1-22 0,1 0 16,-22 21-16,22-20 0,-21-1 0,20 0 15,1 0-15,0 0 0,-1 0 0,1 1 16,21-22-16,-22 21 0,22-21 15,0 0-15,-21 0 0,21 0 0,-1 0 16,1 0-16,0 0 16,0 0-16,0 0 15,0 0 1,42 0 78,0 0-94,0 0 15,0 0-15,0 0 16,1 0-16</inkml:trace>
  <inkml:trace contextRef="#ctx0" brushRef="#br2" timeOffset="169927.73">9207 11345 0,'0'0'0,"22"-21"16,-22 0 0,0 0-16,0 0 15,21 0-15,-21-1 16,0 1-1,0 42 17,0 1-32,0-1 0,0 0 15,0 0-15,0 21 0,0-20 16,0 20-16,0 0 0,0-21 0,0 22 16,0-22-16,0 21 0,0 1 0,0-22 15,0 21-15,0-21 0,0 0 16,0 22-16,0-1 15,0-21-15,0 0 0,0 1 0,0-1 16,0 0-16,0 0 16,21-21-16,0 0 15,0 0-15,0 0 16,1-21-16,-22 0 16,21 21-16,-21-21 0,0-1 15,21 22-15,-21-21 0,0 0 16,0 0-16,0 0 15,0 0-15</inkml:trace>
  <inkml:trace contextRef="#ctx0" brushRef="#br2" timeOffset="170127.62">9207 11663 0,'-21'0'15,"42"0"16,1 0-15,-1-21-16,0 21 16,0 0-16,0-21 0,0 21 15,1 0-15,-1-22 0,0 22 16,0 0-16,-21-21 16,21 21-16,0 0 0</inkml:trace>
  <inkml:trace contextRef="#ctx0" brushRef="#br2" timeOffset="170527.39">9525 11557 0,'21'0'47,"0"0"-31,0 0-16,1 0 15,-1 0-15,0 0 0,0 21 16,0 0-16,-21 1 16,21-1-16,-21 0 0,22 0 15,-22 0-15,0 0 0,0 1 16,0-1-16,0 0 0,0 0 0,0 0 16,-22-21-16,22 21 15,0-42 16,0 0-15,0 0-16,0 0 16,0 0-16,0-1 15,0 1-15,22 0 0,-22 0 16,0 0-16,0 0 0,21-1 16,0 22-16,-21-21 15,21 21 1</inkml:trace>
  <inkml:trace contextRef="#ctx0" brushRef="#br2" timeOffset="171839.28">10160 11642 0,'0'-21'16,"0"-1"-16,0 1 0,0 0 15,-21 0 1,0 21-16,-1 0 0,1 0 16,0 0-16,0 0 15,0 21-15,0-21 0,-1 21 16,1 0-16,0 1 0,21-1 15,-21 0-15,21 0 0,0 0 0,0 0 16,0 1-16,0 20 0,0-21 16,0 0-16,0 0 0,0 1 15,0-1-15,21 0 0,0-21 16,0 0-16,1 0 16,-1 0-16,0 0 15,0 0-15,0-21 0,-21 0 0,21 21 16,1-22-16,-1 22 0,-21-21 0,0 0 15,21 0-15,-21 0 0,21 0 16,-21-1-16,0 1 0,0 0 16,0 0-16,0 0 0,0 0 15,0-1-15,0 1 16,0 42 15,0 1-31,0-1 16,0 0-16,0 0 0,0 0 0,0 0 15,0 1-15,0-1 0,0 0 16,0 0-16,0 0 0,0 0 16,21-21-1,0 0-15,1 0 16,-1 0-16,0 0 0,0 0 16,0-21-16,0 21 0,1-21 15,-1 0-15,0 0 16,-21 0-16,0-1 15,0 1-15,0 0 0,21 21 0,-21-21 16,0 0-16,0 0 16,0 42 15,0 0-31,0 0 16,0 0-16,0 0 15,0 1-15,0-1 0,0 0 16,0 0-16,21-21 15,0 21-15,1-21 16,-1 0-16,0 0 16,0 0-16,0 0 0,0 0 15,1 0-15,-1 0 0,-21-21 16,21 21-16,-21-21 0,0 0 16,21 21-16,-21-21 0,0-1 15,0 1-15,0 0 16,0 42 46,0 0-62,0 1 16,0-1-16,0 0 16,0 0-1,0 0 1,0-42 31,0 0-32,0 0-15,0 0 16,-21 21-16,21-22 0,0 1 0,0 0 16,0 0-16,0 0 15,21 0-15,0 21 0,0-22 16,1 22-16,-1 0 0,0 0 15,0 0-15,0 0 0,0 0 16,1 0-16,-22 22 16,21-1-16,-21 0 0,21-21 0,-21 21 15,0 0-15,0 0 0,0 1 0,0-1 16,0 0-16,0 0 16,0 0-16,0 0 15,-21-21 1,21 22-16,-21-22 31,21-22-31,-22 1 16,22 0-16,-21 21 0,21-21 15,-21 0-15</inkml:trace>
  <inkml:trace contextRef="#ctx0" brushRef="#br2" timeOffset="172115.61">10499 11409 0,'-22'0'0</inkml:trace>
  <inkml:trace contextRef="#ctx0" brushRef="#br2" timeOffset="172527.37">11218 11367 0,'-21'21'32,"21"0"-32,0 0 0,0 0 15,-21 0-15,21 1 0,0-1 0,0 21 16,0-21-16,0 0 0,0 1 16,0-1-16,0 21 0,0-21 0,0 0 15,0 1-15,0-1 0,0 0 0,0 0 16,21 0-16,-21 0 0,21 1 15,0-22 1,1 0-16,-22 21 0,21-21 16,0 0-16,0 0 15,0 0-15,0 0 0,1 0 16,-22-21-16,21 21 0,0-22 0,-21 1 16,21 21-16,-21-21 0,21 21 0,0-21 15,-21 0-15,0 0 0,22-1 16</inkml:trace>
  <inkml:trace contextRef="#ctx0" brushRef="#br2" timeOffset="172884.17">11536 11409 0,'21'0'15,"0"0"1,0 0-16,0 0 15,1 0-15,-1 0 0,-21 21 16,21 0-16,0-21 0,-21 21 0,21 1 16,-21-1-16,21 0 0,-21 0 15,0 0-15,0 0 0,0 1 16,0-1-16,0 0 0,0 0 0,0 0 16,0 0-16,-21 1 0,0-1 15,0 0-15,0 0 0,21 0 16,-21 0-16,-1 1 15,22-1 1,-21-21-16,21-21 63,0-1-48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14:40.3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4360 762 0,'0'0'0,"21"0"16,1-21-16,-1 0 0,0 21 0,0-21 16,0-1-16,0 22 0</inkml:trace>
  <inkml:trace contextRef="#ctx0" brushRef="#br0" timeOffset="2533.02">4487 741 0,'0'0'0,"0"21"16,21-21 31,1 0-47,-1 0 15,0-21-15,-21 0 16,21 21-16,0-21 15,-21-1-15,0 1 16,0 0-16,0 0 0,0 0 16,0 0-16,0-1 15,0 1-15,0 0 0,-21 0 0,0 0 16,0 21-16,0-21 0,-1-1 16,1 22-16,-21 0 0,21 0 15,-22 0-15,22 0 0,-21 0 0,21 0 16,-22 22-16,22-1 0,-21 0 15,0 0-15,20 0 0,-20 0 0,21 22 16,-21-22-16,-1 21 0,22-21 16,-21 22-16,21-1 0,-22 0 0,22 1 15,-21-1-15,21 0 0,-1 1 0,1-1 16,0 0-16,0-20 0,21 20 16,0-21-16,0 0 0,0 0 0,0 1 15,0-1-15,21-21 0,0 21 16,0 0-16,1-21 0,20 0 15,0 0-15,1 0 0,-1 21 0,21-21 16,-20 0-16,-1 0 0,22 0 16,-22 0-16,21 0 0,-20 21 0,20-21 15,-20 0-15,20 22 0,-21-22 16,1 21-16,-22 0 0,21-21 0,-21 21 16,1 0-16,-22 0 0,0 1 0,0-1 15,0 0-15,-22 21 0,-20-21 16,21 1-16,0 20 0,-22-21 0,1 0 15,0 0-15,-22 1 0,22-1 0,0-21 16,-22 21-16,22-21 0,-1 0 16,1 0-16,0 0 0,-1 0 15,1-21-15,0 21 0,-1-21 0,1-1 16,0 22-16,-1-21 0,22 0 16,-21 0-16,21 0 0,0 21 0,21-21 15,0-1-15,-22 22 0,22-21 16,0 0-16,22 21 15,-1 0-15,0 0 16,0 0-16,0 0 0,0 0 16,1 0-16,-1 21 0,0 0 0,0-21 15,0 22-15,0-1 0,1 0 16,-1 0-16,21-21 0,-21 21 0,0 0 16,1 1-16,-1-22 0,0 21 15,21-21-15,-21 0 0,1 0 16,20 0-16,-21 0 0,21 0 0,1 0 15,-1 0-15,0 0 0,1 0 0,-1-21 16,0-1-16,1 1 0,-1 0 16,0 0-16,1 0 0,-1 0 0,0-1 15,1 1-15,-22 0 0,21 0 0,-21 0 16,1-22-16,-1 22 0,0 0 16,0 0-16,0 0 0,-21 0 0,0-1 15,0 1-15,0-21 0,0 21 0,0 0 16,0-1-16,0 1 15,-21 21-15,0 0 16,0 0-16,0 0 0,-1 0 16,1 21-16,0-21 15,21 22-15,0-1 0,-21 21 0,0-21 16,21 0-16,-21 1 0,21 20 16,0-21-16,0 0 0,0 0 0,0 22 15,0-22-15,0 0 0,0 0 0,0 0 16,21 1-16,-21-1 0,21 0 15,0 0-15,0 0 0,0-21 0,1 0 16,-1 0-16,0 0 0,0 0 16,0 0-16,0 0 0,1 0 15,-1-21-15,0 21 0,0-21 0,0 0 16,22 0-16,-22-1 0,0 1 0,21 0 16,-21 0-16,1-21 0,-1 20 15,21 1-15,-21-21 0,0 21 0,1-22 16,-22 22-16,21 0 0,0-21 0,-21 21 15,0-1-15,21 1 0,-21 0 16,-21 42 0,0-21-1,21 21-15,-21 1 0,-1-1 16,1 0-16,21 0 0,0 0 16,0 0-16,0 1 0,0-1 0,0 0 15,0 0-15,0 0 16,0 0-16,21-21 0,1 22 0,-1-22 15,0 21-15,0-21 0,0 21 16,0-21-16,1 21 0,-1-21 16,0 0-16,-21 21 0,21-21 15,-21 21-15,0 1 16,-21-22 0,0 0-16,0 0 15,-1 0-15,1 0 0,0 0 0,0 0 16,0-22-16,0 22 0,-1-21 15,1 21-15,21-21 0,-21 21 16,0 0-16,21-21 0,-21 21 0,21 21 47,0 0-31,0 0-16,0 1 15,21-1-15,0-21 0,0 21 16,0-21-16,1 21 0,-1-21 15,21 0-15,-21 0 0,0 0 0,1 0 16,20 0-16,-21 0 0,21 0 16,-20-21-16,20 0 0,0 21 15,-21-21-15,22-1 0,-22 1 0,21 0 16,-21 0-16,1 0 0,20 0 0,-21-1 16,0 1-16,-21-21 0,21 21 15,1 0-15,-1-22 0,-21 22 0,0-21 16,21 21-16,-21-1 0,0 1 0,0 0 15,-21 21 17,0 21-32,-1 0 15,1 1-15,0-1 0,0 0 16,21 0-16,0 0 0,0 0 0,0 1 0,0-1 16,0 0-16,0 0 0,21 0 15,0-21-15,0 21 0,1 1 16,-1-22-16,21 21 0,-21-21 0,0 21 15,1-21-15,20 0 0,-21 21 0,0-21 16,-21 21-16,0 0 16,0 1-1,-21-22-15,0 0 0,0 21 0,-22-21 16,22 21-16,0-21 0,-21 0 0,21 0 16,-1 0-16,1 0 15,0 0-15,0 0 0,0 0 0</inkml:trace>
  <inkml:trace contextRef="#ctx0" brushRef="#br0" timeOffset="4223.97">6477 1588 0,'0'21'31,"0"-42"0,21 21-31,0-22 16,-21 1-16,21 0 0,1 0 15,-22 0-15,21 0 0,-21-1 16,0 1-16,21 0 0,-21 0 16,0 0-16,0 0 0,0-22 0,0 22 15,21 0-15,-21 0 0,0 0 16,0-1-16,0 44 31,0-1-31,0 21 16,0-21-16,0 0 0,0 1 15,0 20-15,0-21 0,0 21 0,0-20 16,0-1-16,21 0 0,-21 21 0,21-21 16,1 1-16,-1-1 0,0 0 15,0-21-15,0 21 0,0-21 16,1 0-16,-1 0 0,0 0 0,0 0 16,21 0-16,-20 0 0,-1 0 15,0-21-15,21 0 0,-21 0 0,1-1 16,-1 1-16,0 0 0,-21 0 0,21 0 15,0 0-15,-21-1 0,21 1 16,-21 0-16,0-21 0,22 42 0,-22-21 16,0-1-16,0 1 0,0 42 47,0 1-47,0-1 15,0 0-15,0 0 16,0 0-16,0 0 0,0 1 0,0-1 15,0 0-15,0 0 0,0 0 0,0 0 16,21-21-16,-21 22 0,21-1 16,0 0-16,0 0 15,0-21-15,1 0 0,-1 0 16,0 0-16,0 0 0,0 0 16,0-21-16,1 21 0,-1-21 0,0 0 15,0-1-15,0 1 0,0 0 0,-21 0 16,0 0-16,22 0 0,-22-1 15,0 1-15,0-21 0,0 21 16,0 0-16,-22-22 0,1 22 0,0-21 16,0 21-16,0-22 0,0 22 15,-1 0-15,-20 0 0,21 0 0,0 21 16,0 0-16,-1 0 0,-20 0 0,21 0 16,0 0-16,0 21 0,-1 0 15,1 0-15,0 0 0,0 22 0,21-1 16,0-21-16,0 21 0,0 1 0,0-22 15,0 21-15,0 1 0,0-22 16,21 21-16,0-21 0,0 0 0,22 1 16,-22-1-16,0-21 0,21 21 15,-20-21-15,20 0 0,-21 0 16,21 0-16,1 0 0,-1-21 0,0 0 16,1 21-16,-1-22 0,-21 1 0,22 0 15,-1 0-15,-21 0 0,0 0 16,0-1-16,1 1 0,-1 0 0,-21-21 15,21 21-15,-21-1 0,0 1 0,0 0 16,0 0-16,0 0 16,0 42 15,0 0-31,0 0 0,0 0 16,0 1-16,0-1 15,0 0-15,0 21 0,0-21 0,0 1 16,0-1-16,0 0 0,0 0 15,0 0-15,0 0 0,0 1 0,0-1 16,0 0-16,0 0 0,0 0 16,0-42 15,0 0-15,0 0-16,0 0 0,0-1 15,0 1-15,0-21 0,0 21 16,0-22-16,0 22 0,21-21 0,0 0 15,-21 20-15,21-20 0,1 0 16,-1-1-16,0 22 0,21-21 16,-21 21-16,1 0 0,-1-1 0,21 1 15,-21 21-15,0 0 0,1 0 0,-1 0 16,0 21-16,0 1 0,0-1 16,-21 0-16,21 0 0,1 21 0,-1-20 15,-21-1-15,0 21 0,0-21 0,21 22 16,-21-22-16,0 0 0,0 0 15,21 0-15,-21 0 0,0 1 0,0-1 16,0 0-16,0 0 0,0 0 16,-21-21 31,0 0-32,0 0-15,21-21 16,-22 0-16,1 21 0,0-21 15,0 0-15,0-1 0,0 1 0</inkml:trace>
  <inkml:trace contextRef="#ctx0" brushRef="#br0" timeOffset="4475.83">6943 995 0,'0'0'0,"-22"0"0,1-21 16,0 21-16,0 0 15,0-21-15,0 21 16,-1 0-16,44 0 47,-1 21-32,0-21-15,0 0 16</inkml:trace>
  <inkml:trace contextRef="#ctx0" brushRef="#br0" timeOffset="4975.55">8953 1291 0,'0'0'0,"22"0"47,-1 0-32,0 0-15,0 0 0,0 0 16,22 0-16,-22 0 0,0 0 0,0 0 16,0 0-16,0 0 15,1 0-15,-22-21 47,0 0-16,0 0-15</inkml:trace>
  <inkml:trace contextRef="#ctx0" brushRef="#br0" timeOffset="5684.14">9969 1016 0,'-21'0'16,"0"0"-16,0 0 16,21-21-16,-21 21 15,0-21-15,21 0 16,0-1-16,0 1 16,0 0-16,0 0 0,0 0 0,21 0 15,0-1-15,0 1 16,-21 0-16,21 21 0,0-21 0,1 21 15,-1 0-15,-21-21 0,21 21 16,0 0 0,0 0-16,0 21 0,-21 0 15,22 0-15,-22 22 0,21-22 16,-21 0-16,0 21 0,0-21 16,0 22-16,0-22 0,0 21 15,0 1-15,0-1 0,0 0 0,0-21 16,0 22-16,-21-1 0,21 0 15,-22-20-15,1 20 0,0-21 0,0 0 16,0 22-16,0-22 0,21 0 0,-22 0 16,1 0-16,0 0 0,0 1 15,0-22-15,0 21 16,-1-21-16,1 0 0,0 0 16,0 0-16,0 0 0,21-21 15,-21 21-15,-1-22 0,22 1 16,0 0-16,-21 21 0,0-42 0,21 21 15,0-1-15,0 1 0,0 0 16,0 0-16,0 0 0,0 0 16,0-1-16,21 22 15,0 0-15,1 0 16,-1 0-16,-21 22 0,21-1 0,21 0 16,-21 0-16,1 0 0,20 0 15,-21 1-15,21-22 0,-20 21 0,20 0 16,-21 0-16,0 0 0,22-21 0,-22 21 15,0-21-15,0 0 0,21 22 16,-20-22-16,-1 0 0,0 0 0,0 0 16,0 0-16,0 0 0,-21-22 15,22 22-15,-1-21 16,-21 0-16,0 0 16,0 0-16,21 21 0,-21-21 0,0-1 15,0 1-15</inkml:trace>
  <inkml:trace contextRef="#ctx0" brushRef="#br0" timeOffset="6666.58">5588 1990 0,'0'0'0,"-42"0"0,-1 21 16,1-21-16,0 0 0,-1 0 0,1 0 15,0 0-15,-1 0 0,22 0 0,-21 0 16,21 0-16,-1 0 0,1 0 16,-21-21-16,21 21 0,0 0 15,-1-21-15,44 21 63,-1 0-48,0 0-15,21 0 0,-21 0 0,22 0 16,-1 0-16,0 0 0,22 0 0,-1 0 16,1 0-16,-1 0 0,1 0 15,21 0-15,-22 0 0,22 0 0,-22 0 16,22 0-16,-22 0 0,22-22 0,0 22 16,-1 0-16,1 0 0,21 0 0,0-21 15,0 21-15,-1 0 0,1-21 16,21 21-16,-21 0 0,21-21 15,0 21-15,0-21 0,0 21 0,0-21 16,21 21-16,-21 0 0,0-22 16,0 22-16,21 0 0,-21-21 0,0 21 15,22 0-15,-22-21 0,-22 21 0,22-21 16,0 21-16,0 0 0,0-21 16,-21 21-16,21 0 0,-21 0 0,21-21 15,-42 21-15,21-22 0,-22 22 0,1 0 16,-22 0-16,22 0 0,-21 0 0,-22-21 15,21 21-15,-20 0 0,-1 0 16,-21 0-16,22 0 0,-22 0 16,-21-21-1,-21 0 1,-22 21-16,22 0 16</inkml:trace>
  <inkml:trace contextRef="#ctx0" brushRef="#br0" timeOffset="7595.56">5355 1926 0,'0'0'0,"-21"0"0,0 0 16,0 0-16,-1 0 16,44 0 31,-1 0-47,0 0 15,0 0-15,21 0 0,1 0 0,-1 0 16,0 0-16,22 0 0,-1 0 0,1 0 15,21 0-15,-22 0 0,22 0 16,-22 0-16,22 0 0,0 0 0,-1 0 16,1 0-16,21 0 0,0 0 0,-22 0 15,22 0-15,0 0 0,0 0 0,0 0 16,-1 0-16,1 0 16,21 0-16,-21 0 0,21-21 0,0 21 15,-21 0-15,21 0 0,-21-21 0,21 21 16,-21 0-16,21 0 0,-22 0 15,22-21-15,-21 21 0,0 0 0,0 0 16,0 0-16,-22 0 0,22-21 0,-21 21 16,21 0-16,0 0 0,-22 0 15,1 0-15,21 0 0,-22-22 0,1 22 16,0 0-16,-1-21 0,-20 21 0,-1 0 16,1 0-16,-22 0 0,22 0 15,-22 0-15,0-21 0,1 21 0,-1 0 16,-21 0-16,0 0 0,1 0 15,-1 0-15,0-21 110,0 21-110,0 0 15</inkml:trace>
  <inkml:trace contextRef="#ctx0" brushRef="#br0" timeOffset="9468.01">13758 1249 0,'0'0'0,"0"-21"15,0 0-15,0-1 16,0 1 0,-21 21-16,0 0 15,0 0-15,0 0 16,-1 0-16,1 21 0,21 1 0,-21-1 15,0 0-15,0 0 0,21 0 0,0 22 16,-21-22-16,21 21 16,-22-21-16,22 22 0,-21-1 0,21 0 15,0 1-15,0-1 0,0-21 0,0 21 16,0 1-16,0-1 0,0-21 16,0 22-16,0-22 0,21 0 0,1 0 15,-1 0-15,0 0 0,21-21 0,-21 0 16,1 0-16,20 0 0,-21 0 0,21 0 15,1 0-15,-1 0 0,-21 0 16,22-21-16,-1 0 0,0 0 0,1 0 16,-1 0-16,0-22 0,1 22 0,-22-21 15,21 21-15,-21-22 0,0 1 16,1 0-16,-1 20 0,-21-20 0,0 0 16,0-1-16,0 22 0,0-21 15,-21 0-15,-1 20 0,1-20 16,-21 21-16,21 0 0,-22 0 0,1-1 15,0 1-15,-1 0 0,1 21 0,-21 0 16,20 0-16,1 0 0,0 0 16,-1 0-16,1 21 0,0-21 0,20 21 15,-20 1-15,21-1 0,0 0 0,0 0 16,21 0-16,0 0 0,0 1 16,0-1-16,0 0 0,0 0 0,0 0 15,0 0-15,21 1 0,0-1 0,0 0 16,0-21-16,0 21 0,22-21 15,-1 0-15</inkml:trace>
  <inkml:trace contextRef="#ctx0" brushRef="#br0" timeOffset="10019.76">14732 1249 0,'0'0'16,"-42"-42"0,20 42-16,1 0 0,0 0 0,0 0 15,0 0-15,0 21 16,21 0-16,-22 0 0,22 0 16,-21 0-16,21 1 0,-21-1 0,21 21 15,0-21-15,0 0 0,0 22 0,-21-1 16,21-21-16,0 22 0,0-22 15,0 21-15,0 0 0,0-20 0,0-1 16,0 21-16,0-21 0,0 0 0,21 1 16,0-22-16,0 21 0,1 0 15,-1-21-15,0 0 0,0 0 16,0 0-16,22 0 0,-22-21 0,0 0 16,0 21-16,21-22 0,-20 1 15,20 0-15,-21 0 0,0 0 16,22 0-16,-22-1 0,0 1 0,-21-21 15,21 21-15,-21-22 0,0 22 0,0-21 16,0 21-16,0-22 0,0 1 16,0 21-16,0-21 0,-21-1 0,0 22 15,0-21-15,-22 21 0,22-1 0,-21 1 16,21 0-16,-22 21 0,22 0 16,-21 0-16,-1 0 0,22 0 0,-21 0 15,21 21-15,-22 0 0,22 1 0,0-1 16,0 0-16,21 21 15,0-21-15,0 1 0,-21 20 0,21-21 0,0 0 16,0 0-16,0 1 0,21-1 16,0 0-16,0 0 0,0 0 15,1-21-15,20 0 0,0 21 0</inkml:trace>
  <inkml:trace contextRef="#ctx0" brushRef="#br0" timeOffset="10395.54">15642 1228 0,'0'0'0,"0"-21"16,-21-1-16,0 22 16,0 0-1,-1 0-15,22 22 16,0-1-16,0 0 0,0 0 0,0 0 15,0 0-15,0 22 0,0-22 0,0 21 16,0-21-16,0 22 0,0-1 16,0 0-16,0-20 0,0 20 0,-21 0 15,21 1-15,-21-1 0,21 0 0,-21-21 16,21 22-16,0-22 0,0 21 16,-21-21-16,21 1 0,0-1 15,-21 0-15,21 0 0,0 0 16,0-42 15,0 0-15,0 0-16,0 0 0,21-1 0,-21-20 15,0 21-15,0-21 0,21 20 0</inkml:trace>
  <inkml:trace contextRef="#ctx0" brushRef="#br0" timeOffset="10787.3">15473 1397 0,'-21'0'0,"42"0"0,-64 0 0,43-21 0,-21 0 16,21 0-16,0-1 15,0 1-15,21 0 16,1 0-16,-1 21 0,0-21 0,21 21 16,1-21-16,-1 21 0,21-22 15,-20 22-15,-1 0 0,0 0 0,1 0 16,-1 0-16,-21 0 0,22 22 0,-22-1 15,0 0-15,0 0 0,-21 0 16,0 0-16,0 1 0,0-1 0,0 0 16,0 0-16,-21 0 0,0 22 15,0-22-15,-22 0 0,22 0 16,-21 0-16,21 0 0,-22 1 0,1-1 16,21 0-16,-22-21 0,22 21 0,0-21 15,0 21-15,0-21 0,0 0 16,-1 0-16,44 0 47,-1 0-47,0-21 15,0 21-15,21-21 0,-20 21 0,-1-21 16,21 0-16,-21 21 0,22-22 0</inkml:trace>
  <inkml:trace contextRef="#ctx0" brushRef="#br0" timeOffset="11380.3">16806 1334 0,'0'0'0,"21"-22"0,-21 1 16,22 0-16,-22 0 15,0 0-15,0 0 16,0-1-16,-22 1 15,1 21-15,0 0 16,0 0-16,0 0 0,0 0 0,-1 0 16,-20 21-16,21-21 0,0 22 0,-22-1 15,22 0-15,-21 0 0,21 0 16,0 0-16,-22 1 0,22-1 0,0 0 16,21 0-16,0 0 0,0 0 0,0 1 15,0-1-15,0 0 16,21-21-16,0 0 0,0 0 15,1 21-15,20-21 0,-21 0 0,21 0 16,-20 0-16,20 0 0,-21 0 16,0 21-16,22-21 0,-22 0 15,0 21-15,0-21 0,0 22 0,0-22 16,1 21-16,-22 0 16,0 0-16,0 0 0,0 0 15,0 1-15,0-1 0,-22-21 16,1 21-16,0 0 0,0-21 0,0 21 15,-22-21-15,22 21 0,0-21 16,-21 22-16,-1-1 0,1-21 0,21 0 16,-21 21-16,-1-21 0,1 0 0,21 0 15,-22 0-15,1 0 0,21 21 16,-21-21-16,20 0 0,1 0 0,0 0 16,0 0-16,0 0 0,0 0 15,42-21 48,0 21-63,0 0 0,0-21 0</inkml:trace>
  <inkml:trace contextRef="#ctx0" brushRef="#br0" timeOffset="11931.5">13928 2117 0,'0'0'0,"-43"0"0,22 0 0,0 0 0,0 0 15,0 0-15,-1 0 0,1 0 16,0 0-16,42 0 31,0 0-15,22 0-16,-1 0 0,22 0 15,-1 0-15,1 0 0,20 0 0,1 0 16,21 0-16,0 0 0,-1 0 0,22 0 16,0 0-16,0 0 0,22 0 15,-1 0-15,0 0 0,-21 0 0,0 0 16,0 0-16,0 0 0,0 0 0,0 0 16,0 0-16,-21 0 0,0 0 15,-1 0-15,-20 0 0,0 0 16,-22 0-16,1 0 0,-1 0 0,-20 0 15,-1 0-15,0 0 0,-21 0 0,1 0 16,-1 0-16,0 0 16,-42-21 15,0 21-15,-1 0-16,1 0 0,0-22 15</inkml:trace>
  <inkml:trace contextRef="#ctx0" brushRef="#br0" timeOffset="12452.23">13737 2223 0,'-42'0'16,"84"0"-16,-105 21 0,41-21 0,1 0 0,0 0 16,0 0-16,42 0 31,21 0-16,-20 0-15,41 0 0,-21 0 0,22 0 16,21 0-16,20 0 0,1 0 16,0 0-16,0 0 0,21 0 0,0 0 15,0 0-15,21 0 0,0 0 0,0 0 16,-21 0-16,22 0 0,-22 0 0,0 0 16,-22 0-16,22 0 15,-21 0-15,21-21 0,-21 21 0,0 0 16,0 0-16,-22-22 0,1 22 0,0-21 15,-1 21-15,-20 0 0,-1 0 0,-20-21 16,20 21-16,-20 0 0,-22 0 16,21 0-16,-21 0 0,0-21 0,1 21 15,-44 0 32,1 0-47,0-21 16</inkml:trace>
  <inkml:trace contextRef="#ctx0" brushRef="#br0" timeOffset="27711.69">1185 3154 0,'0'0'0,"21"0"47,1 0-31,-22-21-16,21 21 16,0-21-16,-21-1 15,21 22-15,0-21 0,-21 0 0,0 0 16,21 21-16,-21-21 0,22 0 15,-22-1-15,0 1 0,21 0 16,-21 0 0,0 42 31,0 0-47,0 0 15,0 1-15,0-1 0,0 0 16,0 0-16,0 21 0,0-20 0,0 20 15,0-21-15,21 21 0,-21-20 16,0-1-16,21 21 0,-21-21 0,0 0 16,0 22-16,0-22 0,0 0 15,21 0-15,-21 0 0,0 1 0,0-1 16,0 0-16,0 0 0,0 0 16,0 0-16,0 1 0,0-1 15,0 0-15,0 0 16,-21 0-16,0-21 15,21 21-15,0 1 16,-21-22-16,0 0 0,-1 0 16,1 0-16,0 21 0,0-21 15,0 0-15,-22 0 0,22 0 16,-21 0-16,0 0 0,-1 0 0,22 0 16,-21 0-16,-1 0 0,22 0 15,-21 0-15,21 0 0,-22 0 0,22 0 16,0 0-16,42 0 31,0 0-15,1 0-16,-1 0 0,21 0 15,-21 0-15,22 0 0,-1 0 0,-21 0 16,21 0-16,1 0 0,-1 0 16,-21 0-16,22 0 0,-22 0 0,21 0 15,-21 0-15,0 0 0,1 0 16,-1 0-16,0 0 0,0 0 0,0 0 15,0 0 1,1 0 0,-22-21 62,0-1-63</inkml:trace>
  <inkml:trace contextRef="#ctx0" brushRef="#br0" timeOffset="28160.22">1990 3450 0,'-22'0'31,"1"21"-15,21 1-1,0-1 1,21-21 0,1 0-1,-1 0-15,0 0 16,0 0-1,-21-21-15,0-1 0,0 1 16,0 0-16,0 0 16,0 0-16,-21 0 15,0 21 1,0 0-16,-1 0 16,22 21-16,-21-21 15,21 21-15,0 0 16,0 0-16,0 0 15,0 1-15,0-1 16,0 0 15,21-21-15,1 0-16</inkml:trace>
  <inkml:trace contextRef="#ctx0" brushRef="#br0" timeOffset="31732.86">3619 2921 0,'22'21'47,"-1"-21"-32,0 0 1,0 0-16,0 0 0,0 0 15,1 0-15,-1 0 0,0 0 0,0 0 16,0 0-16,22 0 0,-22-21 16,0 21-16,0-21 0,0 21 0,22-21 15,-22 0-15,0-1 0,0 22 16,-21-21-16,21 0 0,0 0 0,-21 0 16,0-22-16,22 22 0,-22 0 15,0 0-15,0 0 0,0 0 16,0-1-16,0 1 0,0 0 15,-22 21 1,22 21 0,0 0-16,0 22 0,0-22 0,0 21 15,0 1-15,0-1 0,0-21 0,0 21 16,0 1-16,0-1 0,0 0 16,0 1-16,0-1 0,0 22 0,0-22 15,-21 0-15,21 22 0,0-22 16,0 22-16,-21-22 0,21 0 15,0 1-15,0-1 0,0 0 0,0-21 16,-21 22-16,21-22 0,0 21 0,0-21 16,0 1-16,-21-1 0,21 0 15,0 0-15,0 0 0,-21-21 32,-1 0-32,1-21 15,0 0-15,0 0 16,0 0-16,0-1 0,-1 1 0,1 0 15,0 0-15,0 0 0,0 0 16,21-1-16,-21 1 0,21 0 16,-22 0-16,1 21 0,21-21 15,0 42 1,0 0 0,0 0-16,0 0 15,0 1-15,21-1 0,-21 0 0,22 0 16,-1 0-16,-21 0 0,21 1 0,-21-1 15,21 0-15,0 0 0,0 0 16,1 0-16,-1 1 0,0-22 16,0 0-16,0 0 0,22 0 0,-22 0 15,0 0-15,21 0 0,1 0 16,-1-22-16,0 1 0,1 0 0,-22 0 16,21 0-16,0 0 0,1-1 15,-22-20-15,0 21 0,21-21 16,-20 20-16,-22-20 0,21 0 0,-21 21 15,21-22-15,-21 1 0,0 21 0,0 0 16,0-22-16,0 22 0,0 0 16,0 0-16,0 0 0,0-1 15,-21 22-15,0 0 16,21 22-16,-22-1 16,1 21-16,21-21 0,0 0 15,0 22-15,0-22 0,0 21 0,-21-21 16,21 22-16,0-22 15,0 0-15,0 21 0,-21-20 0,21-1 16,0 0-16,0 0 0,0 0 0,0 0 16,0 1-16,0-1 15,0-42 17,0-1-17,21 1-15,-21 0 0,21 0 0,-21 0 16,0 0-16,21-1 0,1-20 0,-22 21 15,21-21-15,0 20 0,0-20 16,0 21-16,-21 0 0,21 0 0,1-1 16,-1 1-16,0 0 0,0 21 15,0 0-15,0 0 0,1 0 16,-1 21-16,-21 0 16,21 1-16,-21-1 0,0 0 0,0 0 15,0 21-15,0-20 0,0-1 16,0 0-16,0 21 0,0-21 0,0 1 15,0-1-15,21 0 0,-21 0 0,21-21 16,-21 21-16,21 0 0,1-21 16,-1 0-16,0 0 0,0 0 15,0 0-15,0 0 0,1 0 16,-1-21-16,0 21 0,0-21 16,21 0-16,-20 0 0,-1 0 15,0-1-15,0-20 0,-21 21 0,21-21 16,0-1-16,1 1 0,-22 0 0,0-1 15,21-20-15,0 20 0,-21 1 16,21 0-16,-21-1 0,0 1 0,0 0 16,21-1-16,-21 22 0,0-21 0,0 21 15,0 0-15,-21 21 16,21-22-16,-21 22 0,0 0 16,0 0-16,-1 0 0,22 22 15,0-1-15,-21 0 0,21 0 0,-21 21 16,21-20-16,0 20 0,0-21 15,0 21-15,0 1 0,0-1 0,0 0 16,0 22-16,0-22 0,0-21 16,0 22-16,0-1 0,0 0 0,0-20 15,0-1-15,0 21 0,0-21 0,0 0 16,0 1-16,0-1 16,0 0-16,0-42 46,0 0-46,0-1 0,0 1 16,0 0-16,21 0 0,-21 0 0,21 0 16,-21-22-16,0 22 15,22 0-15,-1 0 0,0 0 0,0-1 16,0 1-16,0 21 16,1 0-16,-1 0 15,-21 21 1,21 1-16,-21-1 0,0 0 0,0 0 15,21 0-15,-21 0 0,0 1 0,0 20 16,0-21-16,0 0 0,0 0 16,0 1-16,21-1 0,0 0 15,1 0-15,-1 0 0,0-21 16,0 21-16,0-21 16,0 0-16,1 0 0,-1 0 15,0 0-15,0 0 0,21 0 0,-20-21 16,-1 21-16,21-21 0,-21 0 0,0 21 15,1-21-15,-1 0 0,0-1 16,0 1-16,0 0 0,0 0 0,-21-21 16,0 20-16,22 1 0,-1 0 15,-21-21-15,0 21 0,0-1 0,0 1 16,0 0-16,0 0 0,-21 21 31,-1 0-15,1 0-16,21 21 0,0 0 15,-21 0-15,21 1 0,-21-1 0,21 0 16,-21 0-16,21 0 0,0 0 16,0 22-16,0-22 0,-21 0 0,21 0 15,0 0-15,0 1 0,0-1 0,0 0 16,0 0-16,0 0 0,0 0 16,0 1-16,21-22 0,0 21 15,0-21-15,0 0 0,0 0 16,1 0-16,-1 0 0,0 0 0,0 0 15,0 0-15,0 0 0,1 0 16,-1-21-16,0-1 0,0 1 0,0 21 16,0-21-16,-21 0 0,22 0 0,-1 0 15,0-1-15,-21-20 0,0 21 16,0 0-16,21 0 0,-21-1 16,0-20-16,0 21 0,0 0 15,-21 21 1,0 21-1,0 0 1,21 0-16,0 0 0,0 1 16,21-22 15,0 0-15,0-22-16,0 22 0,-21-21 15,21 21-15,1-21 0,-1 0 16,0 21-16,0-21 0,0 0 15,-21-1-15,21 22 16,1 0-16,-1 0 16,-21 22-1,0-1 1,0 0-16,0 0 16,0 0-16,0 0 0,0 22 15,-21-22-15,21 0 0,0 0 16,0 0-16,0 1 0,0-1 0,0 0 15,0 0-15,0 0 0,0 0 16,0 1-16,0-1 0,0 0 0,21-21 16,-21 21-16,21-21 0,0 0 0,-21 21 15,21-21-15,0 0 0,1 0 0,-1 0 16,0 0-16,0 0 0,0-21 16,0 21-16,1-21 0,-1 0 0,0 21 15,0-21-15,0-1 0,0 1 0,1 0 16,-1 0-16,-21-21 0,21 20 0,0 1 15,-21-21-15,0 21 0,21 0 16,-21-1-16,21 1 0,-21 0 16,0 0-16,0 0 0,-21 42 47,0 0-47,21 0 0,0 0 15,-21 1-15,21-1 0,-21 0 0,21 0 16,-21 0-16,21 0 0,0 1 15,0-1-15,0 0 0,0 0 0,0 0 16,0 0-16,0 1 0,0-1 16,21-21-16,0 0 0,0 0 15,0 0-15,0 0 16,1 0-16,-1 0 0,0 0 0,21 0 16,-21 0-16,1-21 0,-1 21 15,-21-22-15,21 1 0,0 21 0,0-21 16,0 0-16,1 0 0,-22 0 15,21-1-15,0-20 0,0 21 0,-21-21 16,0-1-16,21 1 0,0 0 0,1-1 16,-22 1-16,21-22 0,-21 22 15,21 0-15,-21-1 0,0 1 0,0 21 16,21-21-16,-21 20 0,0 1 0,0-21 16,0 21-16,0 0 0,0-1 15,0 44 16,-21-1-31,21 0 16,0 0-16,0 21 0,0-20 16,0-1-16,-21 21 0,21 0 0,0-20 15,0 20-15,0 0 0,-21 1 0,21-1 16,0 0-16,0 1 0,0-1 0,0 0 16,0 1-16,0-22 0,0 21 15,0-21-15,0 0 0,0 1 0,0 20 16,0-21-16,0 0 0,0 0 0,21 1 15,-21-1-15,21 0 0,-21 0 16,21-21-16,0 0 16,0 0-16,1 0 0,-1 0 15,0 0-15,0 0 16,0 0-16,0-21 0,1 21 16,-22-21-16,21 0 0,0 21 15,0-22-15,-21 1 0,21 0 16,0 0-16,-21 0 0,0 0 0,0-1 0,22 1 15,-22 0-15,0 0 0,0-21 0,0 20 16,0 1-16</inkml:trace>
  <inkml:trace contextRef="#ctx0" brushRef="#br0" timeOffset="31992.83">7345 3239 0,'0'0'0,"-21"0"0,21-22 15,21 22 1,0 0-16,0-21 0,21 21 0,-20 0 16,20-21-16,-21 21 0,21-21 0,1 21 15,-22-21-15,21 21 0,1 0 16,-22-21-16,0 21 0,21-22 0,-21 22 16,1 0-16,-1 0 0,-21-21 0,21 21 15,-42 0 16,0 0-31,-1-21 16,1 21-16,0 0 0,-21 0 0,21 0 16</inkml:trace>
  <inkml:trace contextRef="#ctx0" brushRef="#br0" timeOffset="32199.72">6816 3048 0,'0'0'0,"-22"0"16,1 0 0,42 0 46,1 0-62,-1 0 0,-21 21 16,21-21-16</inkml:trace>
  <inkml:trace contextRef="#ctx0" brushRef="#br0" timeOffset="34393.48">8615 3641 0,'0'-21'15,"0"-1"1,0 1-16,0 0 16,0 0-16,0 0 0,0 0 15,-21-22-15,21 22 16,0 0-16,0 0 0,-22 0 0,1-22 16,0 22-16,21 0 0,-21 0 0,0 0 15,0-1-15,-1 1 0,1 21 16,0 0-16,0 0 0,0 0 0,0 0 15,-22 0-15,22 0 0,0 21 0,-21 1 16,20-1-16,1 21 0,0-21 16,-21 22-16,21-1 0,-1 0 0,1 22 15,0-22-15,0 0 0,21-20 0,0 20 16,-21 0-16,21-21 0,0 1 16,0 20-16,0-21 0,21 0 15,-21 0-15,21-21 0,0 0 16,0 0-16,1 0 0,20 0 0,-21 0 15,0 0-15,0 0 0,22-21 16,-22 21-16,0-21 0,21 0 0,-20 0 16,-1 0-16,21-1 0,-21 1 0,0 0 15,1 0-15,-1-21 0,0 20 0,-21-20 16,21 21-16,-21-21 0,21 20 16,-21 1-16,0 0 0,0-21 15,21 21-15,-21-1 0,-21 22 47,21 22-47,0 20 0,-21-21 16,21 0-16,-21 0 0,21 22 15,0-22-15,0 21 0,0-21 0,0 1 16,0 20-16,0-21 0,0 0 0,0 0 16,0 1-16,0-1 0,21-21 0,0 21 15,-21 0-15,21-21 0,1 0 16,-1 0-16,0 0 0,0 0 0,21 0 15,-20 0-15,-1 0 0,21-21 0,-21 0 16,0 21-16,22-21 0,-22-1 16,0 22-16,0-21 0,0 0 15,1 0-15,-1-21 0,0 20 0,-21 1 16,0 0-16,0-21 0,0 21 0,0-1 16,0-20-16,0 21 0,0 0 15,0 0-15,0-1 0,0 1 16,-21 21-1,0 21-15,21 1 16,0-1-16,0 0 0,0 0 0,0 21 16,0-20-16,0 20 0,0-21 0,-22 21 15,22-20-15,0-1 0,0 0 16,-21 21-16,21-21 0,0 1 16,0-1-16,0 0 0,0 0 15,0-42 32,0 0-47,0 0 0,0-1 16,0 1-16,0 0 0,0 0 0,0 0 15,21 0-15,1-22 0,-22 22 16,21-21-16,0 21 0,0-1 0,0 1 16,0 0-16,-21 0 0,22 0 0,-1 21 15,0 0-15,0 0 0,0 0 16,0 21-16,-21 0 15,22 0-15,-22 22 0,21-22 16,-21 0-16,0 0 0,21 21 0,-21-20 16,21-1-16,-21 21 0,21-21 15,-21 0-15,0 1 0,21-1 0,1-21 16,-22 21-16,21 0 0,0-21 16,0 0-16,0 0 0,0 0 15,1 0-15,-1-21 16,0 21-16,0-21 0,0 0 0,0 21 15,1-22-15,-1 1 0,0 0 0,0-21 16,0 21-16,0-1 0,1-20 16,-1 21-16,0-21 0,0 20 15,0-20-15,0 21 0,1 0 0,-1 0 16,0-1-16,0 1 0,-21 0 0,21 21 16,0 0-1,-21 21-15,0 0 16,0 1-16,0-1 0,0 0 15,0 0-15,0 0 16,0-42 31,0 0-31,0 0-16,0 0 15,0-1-15,0 1 16,0 0-16,-21 0 15,0 21-15,0 0 16,0 0-16,0 0 16,21 21-16,-22-21 0,1 21 15,0 0-15,0 1 0,21-1 0,0 0 16,-21 0-16,0 21 0,21-20 16,0-1-16,0 0 0,0 0 0,-22 0 15,22 0-15,0 1 0,0-1 0,0 0 16,0 0-16,0 0 0,0 0 15,22-21-15,-1 22 0,0-22 16,0 21-16,0-21 0,22 0 16,-22 0-16,0 0 0,21 0 0,1 0 15,-22 0-15,21 0 0,-21 0 0,22 0 16,-1 0-16,-21-21 0,21 21 16,-20-22-16,20 22 0,-21-21 0,21 0 15,-20 0-15,-1 21 0,0-21 0,0 0 16,0-1-16,0 1 0,1-21 15,-22 21-15,21 0 0,0-1 0,-21-20 16,0 21-16,0 0 0,0 0 16,0-1-16,0 1 0,0 0 0,0 0 15,0 0-15,-21 21 16,0 0 0,-1 0-16,22 21 0,-21 0 0,0 0 15,21 0-15,-21 1 0,0-1 0,21 21 16,-21-21-16,21 22 0,-22-22 15,1 21-15,21-21 0,0 22 0,0-22 16,0 21-16,0-21 0,0 0 0,0 1 16,21-1-16,1 0 0,-1 0 0,0 0 15,0-21-15,0 21 0,22 1 16,-22-22-16,0 0 0,21 0 16,-21 0-16,22 0 0,-22 0 0,21 0 15,-21 0-15,22 0 0,-22 0 0,21-22 16,-21 22-16,1-21 0,-1 21 0,0-21 15,0 0-15,0 0 0,0 21 16,1-21-16,-1-1 0,-21 1 0,0 0 16,0 0-16,0 0 15</inkml:trace>
  <inkml:trace contextRef="#ctx0" brushRef="#br0" timeOffset="85659.89">4233 4191 0,'-21'0'31,"0"0"-15,0 0-1,0 0 1,-1 0 0,1 0-1,0 0 1,42 0 62,0 0-62,1 0-16,-1 0 15,0 0-15,0 0 0,0 0 16,0 0-16,1 0 15,-1 0-15,0 0 0,0 0 0,0 0 16,0 0-16,1 0 0,20 0 0,-21 0 16,0 0-16,0 0 0,1 0 15,-1 0-15,21 0 0,-21 0 0,0 0 16,1 0-16,20 0 0,-21-21 0,0 21 16,22 0-16,-22 0 0,0 0 15,21 0-15,-21 0 0,22 0 0,-22 0 16,0 0-16,0-21 0,22 21 0,-22 0 15,0 0-15,0 0 16,0 0-16,0 0 0,1 0 0,-1 0 16,0 0-16,0 0 0,0 0 0,0 0 15,1 0-15,-1 0 0,0 0 16,0 0-16,0 0 16,0 0-16,1 0 0,-1 0 15,0 0-15,-42 0 63,0 0-63,-1 0 15,1 0-15,-21 0 0,21 0 16,-22 21-16,1-21 0,0 0 0</inkml:trace>
  <inkml:trace contextRef="#ctx0" brushRef="#br0" timeOffset="86895.7">4403 4128 0,'-22'0'0,"44"0"0,-65 0 0,22 0 16,0 0-16,0 0 0,0 0 0,-1 0 16,1 0-16,0 0 15,0 0-15,0 0 0,0 0 0,-1 0 16,1 0-16,0 0 0,0 0 16,0 0-16,0 21 15,-1-21-15,22 21 47,22-21-31,-1 0-16,0 0 0,0 0 15,0 0-15,0 0 16,1 0-16,-1 0 0,0 0 16,0 0-16,21 0 0,-20 0 0,-1 0 15,0 0-15,21 0 0,-21 0 16,22 0-16,-22 0 0,21 0 0,1 0 15,-1 0-15,0 0 0,1 0 0,-1 0 16,0 0-16,1 0 0,-1 0 16,0 0-16,22 0 0,-22 0 15,0 0-15,1 0 0,-1 0 0,0 0 0,1 0 16,-22 0-16,21 21 16,1-21-16,-1 0 0,0 0 0,-21 0 15,22 0-15,-1 0 0,0 0 0,1 0 16,-1 0-16,0 0 0,-20 0 15,20 21-15,0-21 0,1 0 0,-1 0 16,0 0-16,1 0 0,-1 0 0,0 0 16,1 21-16,-1-21 0,-21 0 0,21 0 15,1 0-15,-22 22 0,21-22 16,-21 0-16,22 0 0,-22 21 16,21-21-16,-21 0 0,22 0 0,-1 21 15,-21-21-15,22 0 0,-1 0 16,0 0-16,-21 21 0,22-21 0,-1 0 15,0 0-15,1 0 0,-1 0 0,0 21 16,1-21-16,-1 0 0,0 0 0,22 0 16,-22 0-16,1 0 0,-1 21 15,0-21-15,1 0 0,-1 0 0,0 0 16,1 0-16,-22 0 0,21 0 0,0 0 16,1 0-16,-1 0 0,0 0 0,1 0 15,-1 0-15,0 0 0,1 0 16,-1 0-16,0 0 0,1 0 0,-1 0 15,0 0-15,22 22 0,-22-22 16,22 0-16,-1 0 0,-20 0 0,20 0 16,1 0-16,-1 21 0,1-21 15,-1 0-15,22 0 0,-22 0 0,22 0 16,-22 21-16,22-21 0,-21 0 0,-1 0 16,1 0-16,-1 0 0,1 0 15,-1 0-15,1 0 0,-1 0 0,-21 0 16,22 0-16,-1 0 0,-20 0 0,20 0 15,-20 0-15,-1 0 0,0 0 0,22 0 16,-22 0-16,0 0 0,1 0 16,-1-21-16,0 21 0,1 0 0,-1 0 15,0-21-15,1 21 0,-1 0 16,22 0-16,-22 0 0,0 0 0,1-22 16,20 22-16,-21 0 0,22 0 0,-22 0 15,22 0-15,-22 0 0,22-21 16,-22 21-16,0 0 0,1 0 0,20 0 15,-21 0-15,-20-21 0,20 21 0,0 0 16,1 0-16,-22-21 0,21 21 16,-21 0-16,0 0 0,1 0 0,-1-21 15,0 21-15,0 0 0,0 0 0,0 0 16,1 0-16,-22-21 16,21 21-1,-42 0 63,-1 0-78</inkml:trace>
  <inkml:trace contextRef="#ctx0" brushRef="#br0" timeOffset="123871.22">1079 5017 0,'0'-22'0,"0"1"16,0 0-1,0 42 32,0 0-31,0 1-1,0-1-15,0 0 16,0 0-16,22-21 16,-1 0-1,0 0 1,-21-21-1,21 0-15,-21 0 0,0-1 16,0 1-16,0 0 16,0 0-16,0 0 0,-21 21 15,0 0-15,21-21 16,-21 42 0,21 0-16,-22-21 15,22 21-15,0 0 0,0 0 16,0 1-16,0-1 0,0 0 15,0 0 1,0 0 0,22-21-1,-1 0 1,-21-21 0,0 0-16,21 21 0,-21-21 15,0 0-15,0-1 0,0 1 16,0 0-16,0 0 0,0 0 15,0 0-15,-21 21 16,0 0 0,21 21-16,0 0 0,0 0 15,-22 0-15,1 0 0,21 1 0,-21 20 16,21-21-16,0 21 0,0-20 16,0 20-16,0-21 0,0 21 0,0-20 15,0-1-15,0 0 0,0 0 16,0 0-16,0 0 0,21-21 15,0 0-15,1 0 16,-1 0-16,0 0 16,0 0-16</inkml:trace>
  <inkml:trace contextRef="#ctx0" brushRef="#br0" timeOffset="124300.19">1524 5038 0,'0'0'0,"0"21"15,21-21 32,0-21-47,0 0 16,-21-1-16,0 1 15,0 0-15,0 0 16,-21 21 0,0 0-1,0 0-15,0 21 16,21 0-16,0 0 0,-21 1 0,21-1 15,-22 0-15,22 0 0,0 0 16,0 0-16,0 1 0,0-1 0,0 0 16,0 0-16,0 0 0,0 0 15,22-21 1,-1 0-16,0 0 16,0 0-16,0 0 0</inkml:trace>
  <inkml:trace contextRef="#ctx0" brushRef="#br0" timeOffset="125007.36">2095 4868 0,'-42'0'15,"21"0"-15,42-21 63,0 21-63,0 0 15,22-21-15,-1 21 0,0-21 0,1 21 16,20-21-16,1 21 0,-1-21 16,-20 21-16,20 0 0,1 0 0,-22 0 15,0-22-15,1 22 0,-1 0 0,0 0 16,-21 0-16,1 0 0,-1 0 16,0 0-16,-42 0 46,0 0-46,-1 22 0,1-22 16,0 0 0,0 0-16,0 0 0</inkml:trace>
  <inkml:trace contextRef="#ctx0" brushRef="#br0" timeOffset="125351.83">2625 4763 0,'-22'0'16,"1"0"-16,0 0 16,21 21 15,-21 0-31,21 0 0,0 0 0,0 0 16,0 1-16,0 20 0,0-21 0,0 21 15,0 1-15,0-1 0,0 0 16,0 1-16,0-1 0,0 0 0,0 1 15,0-1-15,0 0 0,0 22 16,0-22-16,-21 1 0,21-1 0,0 0 16,0 1-16,0-22 0,0 21 0,0-21 15,0 0-15,0 1 0,0-1 16,0-42 31,0-1-32,0 1-15,0 0 16</inkml:trace>
  <inkml:trace contextRef="#ctx0" brushRef="#br0" timeOffset="129527.6">3154 5419 0,'0'0'0,"21"0"15,0 0-15,-21-21 16,21 21-16,0-22 0,-21 1 0,0 0 16,0 0-16,0 0 15,0 0-15,0-1 0,0 1 16,-21 0-16,0 0 15,0 21-15,0 0 16,0 0-16,-1 0 0,1 0 16,0 0-16,0 21 15,0-21-15,0 21 0,-1 0 0,1 1 16,0-1-16,0 0 0,21 0 16,-21 0-16,0 22 0,21-22 0,-22 0 15,22 21-15,0-21 0,0 22 16,0-22-16,0 0 0,0 21 0,0-20 15,0-1-15,0 0 0,22 0 16,-22 0-16,21-21 0,0 21 0,0-21 16,0 0-16,0 0 0,1 0 15,-1-21-15,0 21 16,0-21-16,0 0 0,0 0 0,1 0 16,-1-1-16,0 1 0,0 0 15,0-21-15,0 21 0,1-1 0,-22-20 16,21 21-16,-21 0 0,21-22 0,-21 22 15,0 0-15,0 0 0,0 0 16,0 0-16,0-1 0,0 1 16,0 42 15,0 1-31,-21-22 0,21 42 0,-21-21 16,21 0-16,0 0 15,0 1-15,0-1 0,0 21 0,0-21 0,0 0 16,0 22-16,0-22 15,0 0-15,0 0 0,0 0 0,0 1 16,21-1-16,0 0 0,-21 0 0,21-21 16,0 0-16,0 0 0,1 0 15,-1 0-15,0 0 0,0 0 0,21 0 16,-20-21-16,-1 21 0,0-21 16,0 0-16,0-1 0,0 1 0,1 0 15,-1-21-15,0 21 0,0-22 0,0 22 16,0-21-16,1-1 0,-22 1 15,0 21-15,21-21 0,0-1 16,-21 1-16,0 0 0,0-1 0,0 1 16,21 21-16,-21-22 0,0 22 15,0 0-15,0 0 0,0 0 0,0 0 16,0 42 15,0 0-31,0 21 0,0-21 0,0 22 16,0-22-16,0 21 0,0 1 15,0-1-15,-21 0 0,21 1 0,0-1 16,0 0-16,0 1 0,0 20 16,0-21-16,-21-20 0,21 20 15,0 0-15,-21 1 0,21-22 0,0 21 0,0-21 16,0 0-16,0 1 16,0-1-16,0 0 15,0-42 1,0 0-1,0-1-15,0 1 0,21 0 0,-21 0 16,21-21-16,-21 20 0,0-20 0,21 21 16,0-21-16,-21 20 0,21-20 15,1 21-15,-22 0 0,21 0 0,0-1 16,0 1-16,-21 0 0,21 21 16,0 0-16,1 0 15,-1 0-15,0 21 16,-21 0-16,0 1 15,0-1-15,0 0 16,0 0-16,0 0 0,-21 0 16,0-21-16,21 22 0,-22-22 15,1 0-15,0 0 0,0 21 16,0-21-16,0 0 0,-1 0 16,1 0-16,21-21 15,-21 21-15,0-22 16,21 44 31,0-1-47,0 0 15,0 0-15,0 0 16,0 0-16,0 1 0,0-1 16,0 0-16,21 0 15,0 0-15,0 0 0,1-21 16,-1 0-16,0 0 0,0 0 15,21 0-15,-20 0 0,-1 0 16,21 0-16,-21-21 0,0 21 0,22-21 16,-22 0-16,21 0 0,-21 21 0,22-21 15,-22-1-15,0 1 0,0 0 16,0 0-16,1-21 0,-22 20 16,0 1-16,0 0 0,0 0 0,0 0 15,0 0-15,0-1 16,0 1-16,0 0 15,-22 21 1,1 0-16,21 21 16,-21 0-16,21 1 0,0-1 15,-21 0-15,21 0 0,0 0 0,-21 22 16,21-22-16,0 0 16,0 0-16,0 0 0,0 22 0,0-22 15,0 0-15,0 0 0,0 0 0,0 0 16,21-21-16,0 22 0,0-1 15,0-21-15,22 0 0,-22 0 16,0 0-16,21 0 0,-20 0 0,20 0 16,-21 0-16,21 0 0,-20-21 15,20-1-15,-21 22 0,21-21 0,-20 0 16,-1 0-16,0 0 0,0 0 0,-21-1 16,21 1-16,-21-21 0,0 21 15,21 0-15,-21-1 0,0 1 0,0 0 16,0 0-16,0 0 0,0 0 15,0 42 17,0 0-32,-21-21 0,21 21 15,0 0-15,-21 0 0,21 1 16,0 20-16,0-21 0,0 0 0,0 0 16,0 1-16,0-1 0,0 0 0,0 0 15,0 0-15,0 0 0,21 1 16,0-22-16,1 21 0,-1-21 0,0 21 15,21-21-15,-21 0 0,1 0 0,-1 0 16,21 0-16,-21 0 0,0-21 0,22 0 16,-22 21-16,0-22 0,0 1 15,0 0-15,1 0 0,-1 0 16,0 0-16,0-1 0,-21-20 0,0 21 16,21 0-16,-21 0 0,21-22 15,-21 22-15,0 0 0,0 0 0,0 0 16,0-1-16,0 44 31,0-1-15,-21 0-16,21 0 0,-21 0 0,21 0 15,0 22-15,0-22 0,0 0 16,-21 0-16,21 22 0,0-22 16,-21 0-16,21 0 0,0 0 0,0 0 0,0 1 15,0-1-15,0 0 16,21-42 31,-21 0-47,21-1 0,0 1 15,-21 0-15,0 0 0,21 0 0,-21 0 16,22-1-16,-22-20 0,21 21 0,-21 0 16,0 0-16,21 21 0,-21-22 15,21 1-15,0 21 16,0 21-1,-21 1 1,0-1-16,0 0 16,22 0-16,-22 21 0,21-20 0,-21-1 15,21 0-15,0 0 0,-21 0 0,21 0 16,0 1-16,1-22 0,-1 21 16,0 0-16,0-21 0,0 0 0,0 0 15,1 0-15,-1 0 0,0 0 0,0 0 16,0-21-16,0 21 0,1-21 0,-1-1 15,0 1-15,0 0 0,0 0 16,0 0-16,1-22 0,-1 22 16,21-21-16,-21 21 0,0-22 0,22 22 15,-22 0-15,0-21 0,0 21 16,0-1-16,1 1 0,-1 21 0,0 0 16,0-21-16,0 21 0,-21 21 15,0 0-15,0 1 16,0-1-16,0 0 15,0 0-15,0 0 0,0 0 0,0 1 16,0-1-16,0 0 16,0 0-16,21-21 15,1 0 1,-22-21-16,0 0 16,0 0-16,0-1 15,0 1-15,0 0 16,0 0-16,0 0 0,0 0 15,-22-1-15,1 22 0,21-21 16,-21 21-16,0 0 16,0 0-16,0 0 0,-1 0 15,1 0-15,0 21 0,0 1 16,0-1-16,21 0 0,-21 0 0,-1 0 16,22 22-16,0-22 0,-21 0 15,0 0-15,21 0 0,-21 22 0,21-22 16,0 0-16,0 0 0,0 0 15,0 0-15,0 1 16,21-1-16,0-21 16,0 0-16,1 0 0,-1 0 15,0 0-15,0-21 0,0 21 0,0-22 16,-21 1-16,22 21 0,-1-21 16,0 0-16,-21 0 0,0-22 0,0 22 15,21 0-15,-21 0 0,0 0 0,0 0 16,0-1-16,0 1 0,0 0 15,0 0-15,0 42 47,0 0-47,0 0 16,0 1-16,0 20 0,0-21 16,0 0-16,0 0 0,0 22 0,0-22 15,0 21-15,0 1 0,0-1 0,0 0 16,0 1-16,-21 20 0,21-21 15,0 1-15,0 20 0,0 1 0,0-22 16,0 22-16,0 20 0,0-20 0,0-1 16,0 1-16,0 20 0,0-20 0,0-1 15,0 1-15,21-1 0,-21-20 0,0 20 16,0-20-16,0-1 0,0 0 16,-21 1-16,0-22 0,21 0 15,-21 0-15,-1 0 0,1 0 0,0-21 16,0 0-16,0 0 0,0 0 15,-1-21-15,22 0 0,-21 0 0,0 0 16,0-22-16,0 1 0,21 21 0,0-43 16,-21 22-16,21-21 0,0 20 15,0-41-15,0 20 0,0 1 0,0-22 16,21 21-16,0-20 0,-21 20 0,21 1 16,0-1-16,0 22 0,-21-22 0,22 22 15,-1-21-15,-21 20 0,21-20 16,0 20-16,-21 1 0,0-21 0,21 20 15,0 1-15,-21 0 0,22-1 16,-22 1-16,0 21 0,0-22 0,0 22 16,0 0-16,-22 21 15,-20 0 1,21 0-16</inkml:trace>
  <inkml:trace contextRef="#ctx0" brushRef="#br0" timeOffset="129780.45">5165 5122 0,'0'0'0,"0"-42"15,0 21 1,-22 21-16,22-21 0,-21 21 15,21-21-15,0 42 32,0 0-17,21 0-15,1 0 0,-1-21 0,0 21 16,0-21-16</inkml:trace>
  <inkml:trace contextRef="#ctx0" brushRef="#br0" timeOffset="130280.17">7705 5122 0,'0'0'15,"0"-42"1,0 21-16,0 42 31,0 0-31,0 0 0,0 22 16,0-22-16,0 21 0,0 1 0,0 20 16,-22-21-16,22 1 0,0-1 0,-21 22 15,21-22-15,0 0 0,0 1 16,0-1-16,0 0 0,0 1 0,0-22 15,0 21-15,0-21 0,0 0 0,0 1 16,-21-44 15,0 1-31,0 0 16</inkml:trace>
  <inkml:trace contextRef="#ctx0" brushRef="#br0" timeOffset="131147.9">7281 5525 0,'0'0'16,"21"0"-16,1 0 0,-1 0 15,21 0-15,-21 0 0,22 0 16,-1 0-16,0 0 0,22-22 0,-1 1 16,1 21-16,-1-21 0,1 0 0,-1 0 15,-20 0-15,20-1 0,1 1 16,-22 0-16,0 0 0,1 0 0,-22 0 15,21-1-15,-21-20 0,-21 21 16,0 0-16,0 0 0,0-1 0,0 1 16,0 0-16,0 0 0,0 0 15,-21 0-15,0 21 0,0 0 0,0 0 16,-1 0-16,1 0 0,0 21 0,-21 0 16,21 0-16,21 0 0,-22 0 15,1 22-15,21-1 0,-21 0 0,21 1 16,0-1-16,0 0 0,0 1 0,0-1 15,0 22-15,0-22 0,0 0 0,0 1 16,0-1-16,0 0 0,0-21 16,0 22-16,0-22 0,0 0 0,0 0 15,0 0-15,0 1 16,0-44 15,0 1-31,21 0 0,-21 0 0,21 0 16,-21 0-16,0-1 0,22 1 0,-1-21 15,0 21-15,0-22 0,-21 22 16,21-21-16,0 21 0,1 0 0,-1-1 16,-21 1-16,21 21 0,0-21 0,0 21 15,0 0 1,-21 21-16,0 0 16,0 1-16,0-1 0,0 0 0,0 21 15,0-21-15,0 1 0,0 20 16,0-21-16,0 0 0,22 0 0,-22 1 15,21-1-15,-21 0 0,21 0 16,0 0-16,0-21 0,0 21 16,1-21-16,20 0 0,-21 0 0,0 0 15,0 0-15,22-21 0,-22 0 0,0 21 16,0-21-16,22 0 0,-22 0 0,0-1 16,0 1-16,0 0 0,0 0 15,-21-21-15,0 20 0,22 1 0,-22-21 16,0 21-16,0 0 0,0-22 0,0 22 15,0 0-15,-22 21 16,1 0-16,0 0 16,0 21-16,0-21 0,0 21 15,-1 22-15,22-22 0,0 0 0,-21 21 16,21-21-16,0 22 0,0-22 0,0 21 16,0-21-16,0 1 0,0-1 15,21 0-15,-21 0 0,22 0 0,-1 0 16,21-21-16,-21 22 0,0-22 0,22 0 15,-22 0-15,21 0 0,-21 0 16,1 0-16,20 0 0,-21 0 0,0-22 16,0 1-16,1 21 0,-1-21 0,0 0 15,0 0-15,0 0 0,0-1 16</inkml:trace>
  <inkml:trace contextRef="#ctx0" brushRef="#br0" timeOffset="131767.54">10139 5482 0,'0'0'0,"0"-21"0,0 0 0,0 0 0,0 0 16,0-1-16,0 1 0,0 0 16,-21 0-16,21 0 0,-22 0 15,22-1-15,-21 22 16,0 0 0,21 22-16,0 20 15,0-21-15,0 21 0,0 1 0,0 20 16,0 1-16,0-1 0,0 1 0,0-1 15,0 22-15,0-22 0,0 1 0,0 21 16,0-22-16,-21 22 0,21-22 16,-21 22-16,0 0 0,-1-1 15,22-20-15,-21 20 0,0-20 0,0-1 0,0-20 16,0 20-16,21-20 0,-22-1 16,22-21-16,0 21 0,-21-20 0,21-1 15,0-42 16,0-1-31,0-20 16,21 21-16,-21-21 0,22 20 0,-1-20 16,-21-21-16,0 20 0,21-20 0,-21-1 15,21 1-15,-21-1 0</inkml:trace>
  <inkml:trace contextRef="#ctx0" brushRef="#br0" timeOffset="132127.34">9737 5419 0,'0'-21'0,"0"42"0,0-64 15,0 22-15,21 0 0,0 0 16,0 0-16,21 21 0,1-21 0,-1-1 16,0 22-16,22 0 0,-22 0 0,22 0 15,-22 0-15,22 0 0,-22 0 16,0 22-16,1-1 0,-1 0 15,-21 21-15,21-21 0,-42 22 0,0-22 16,0 21-16,0-21 0,0 22 0,-21-1 16,0-21-16,0 22 0,-21-22 15,-1 21-15,1-21 0,0 0 0,-1 1 16,22-22-16,-21 21 0,21-21 0,-22 0 16,22 0-16,0 0 0,0 0 0,0 0 15,21-21 1,0-1-1,21 1-15,0 0 16,0 21-16,21-21 0,-20 0 0,-1 21 16,21-21-16</inkml:trace>
  <inkml:trace contextRef="#ctx0" brushRef="#br0" timeOffset="132577.19">10520 5376 0,'0'-21'0,"0"42"0,21-42 0,-21 0 16,21 21-16,0-21 0,0 21 15,1-21-15,-1 21 0,0 0 16,0 0-16,0 0 0,22 0 0,-22 0 16,0 21-16,0 0 15,0 0-15,0 0 0,1 1 0,-1 20 16,0-21-16,-21 0 0,0 22 0,0-22 15,0 21-15,0-21 0,0 22 0,0-22 16,-21 0-16,0 0 0,21 0 16,-22 0-16,1 1 0,0-22 15,21-22 1,0 1 0,0 0-16,0 0 0,0 0 15,0 0-15,0-1 0,21-20 0,0 21 16,1-21-16,-22 20 0,21-20 0,0 21 15,0-21-15,0 20 0,-21 1 16,21 0-16,1 0 0,-1 0 16,-21 0-16,0-1 0,21 22 0,0 0 15,-21 22 17,0-1-17,0 0-15</inkml:trace>
  <inkml:trace contextRef="#ctx0" brushRef="#br0" timeOffset="133052.25">11557 5271 0,'0'0'0,"0"-22"16,-21 22-16,0 0 0,-1 0 15,1 0 1,0 0-16,0 22 0,0-22 16,0 21-16,21 0 0,-22 0 0,1 0 15,0 0-15,21 1 0,-21 20 0,0-21 16,21 0-16,0 22 0,0-22 16,0 0-16,0 21 0,0-21 15,0 1-15,0-1 0,21 0 0,0 0 16,0-21-16,0 21 0,1-21 0,-1 0 15,0 0-15,0 0 0,21 0 16,-20 0-16,-1 0 0,21 0 0,-21-21 16,0 0-16,1 21 0,-1-21 0,0 0 15,0-1-15,0 1 0,-21 0 0,0-21 16,0 21-16,0-1 0,0 1 16,0-21-16,0 21 0,0 0 0,0-22 15,-21 22-15,21 0 0,-21 0 0,0 0 16,0-1-16,-1 22 0,1 0 0,0 0 15,0 0-15,0 0 16,0 0-16,-1 0 0,1 0 0,0 22 16,21-1-16,-21 0 0,21 0 15,0 0-15,0 0 0,0 1 0,0-1 16,0 0-16,21-21 0,-21 21 16,21 0-16,0-21 0,22 21 0</inkml:trace>
  <inkml:trace contextRef="#ctx0" brushRef="#br0" timeOffset="133455.01">12298 5313 0,'0'0'0,"0"-21"16,-43 0-16,22 21 15,0 0-15,0 0 0,21-22 0,-21 22 16,0 0-16,-1 22 15,1-1-15,21 0 16,0 21-16,0-21 0,0 22 0,0-22 16,0 21-16,0 1 0,0-1 0,0 21 15,0-20-15,0-1 0,0 22 0,0-22 16,0 21-16,0 1 0,0-22 0,-21 22 16,21-1-16,-21 1 15,21-1-15,-21 1 0,0-1 0,-1 1 16,1 20-16,0-20 0,0-1 0,0 1 15,21-1-15,-21-20 0,21 20 0,-22-20 16,22-1-16,0-21 0,0 21 0,0-20 16,0-1-16,0 0 0,0-42 31,0 0-31,22-1 16,-1 1-16,0-21 0,-21 21 0,21-22 15,0-20-15,-21 21 0,21-22 16,1 1-16,-1-1 0</inkml:trace>
  <inkml:trace contextRef="#ctx0" brushRef="#br0" timeOffset="133764.15">12086 5736 0,'0'0'0,"0"-42"0,0-64 16,0 64-16,0 21 16,0-1-16,0-20 0,0 21 0,21 0 15,0 0-15,1-1 0,-1 1 0,0 0 16,0 0-16,0 21 0,22 0 15,-22-21-15,21 21 0,-21 0 0,22 0 16,-22 21-16,0 0 0,0 0 0,0 0 16,0 1-16,-21-1 0,0 21 0,0-21 15,0 22-15,0-22 0,-21 21 16,0-21-16,-21 22 0,21-22 16,-22 0-16,22 0 0,-21 0 0,21 0 15,-22 1-15,22-1 0,-21-21 0,21 0 16,-1 21-16,1-21 0,0 0 15,42 0 32,-21-21-47</inkml:trace>
  <inkml:trace contextRef="#ctx0" brushRef="#br0" timeOffset="134327.85">12573 5503 0,'21'0'15,"0"-21"-15,0 21 16,-21-21-16,0 0 0,22 21 0,-22-21 15,21 21-15,-21-21 0,0-1 0,21 22 16,0-21-16,-21 0 0,0 0 0,0 0 16,0 0-16,0-1 15,0 1-15,-21 21 16,0 0-16,0 0 16,-1 0-16,1 21 0,0 1 0,21-1 15,-21 0-15,0 0 0,0 21 16,21-20-16,0 20 0,-22 0 0,22-21 15,-21 1-15,21 20 0,0-21 0,0 0 16,0 0-16,0 1 0,0-1 0,0 0 16,21-21-16,-21 21 15,22-21-15,-1 0 0,0 0 16,0 0-16,0 0 0,0-21 16,1 21-16,-1-21 0,0 0 15,-21-1-15,21 1 0,0 0 16,0 0-16,1 0 0</inkml:trace>
  <inkml:trace contextRef="#ctx0" brushRef="#br0" timeOffset="134729.12">12933 5292 0,'0'0'0,"0"-21"16,0-1 0,21 22-1,0 0-15,0 0 16,0 0-16,1 0 0,-1 0 15,0 22-15,0-1 0,0 0 0,0 0 16,1 0-16,-22 0 0,21 1 16,-21 20-16,21-21 0,-21 0 0,0 22 15,0-22-15,0 0 0,0 0 0,0 21 16,-21-20-16,0-1 16,21 0-16,-22-21 0,22-21 31,0 0-31,0-1 15,0 1-15,0 0 0,22 0 16,-22 0-16,21-22 0,-21 22 0,21-21 16,0 21-16,-21-22 0,21 22 15,0-21-15,-21 21 0,22-22 0,-1 22 16,-21 0-16,21 0 0,-21 0 16,0 0-16,21 21 0,-21-22 15,21 22 16</inkml:trace>
  <inkml:trace contextRef="#ctx0" brushRef="#br0" timeOffset="135895.5">13779 4784 0,'0'0'0,"0"-21"16,-21 21-16,0 0 31,21 21-31,0 0 0,-21 0 0,21 0 16,0 0-16,0 22 0,-21-1 16,21-21-16,0 22 0,0-1 15,0 0-15,0 1 0,-21-1 0,21 0 0,0-21 16,-22 22-16,22-1 0,0 0 15,0-20-15,0 20 0,0-21 16,0 21-16,0-20 0,0-1 0,0 0 16,0 0-16,0 0 0,0 0 15,22-21-15,-1 0 0,0 0 16,0 0-16,0 0 16,0-21-16,1 21 0,-22-21 0,21 0 15,0 0-15,0 0 0,-21-1 0,21 1 16,0 0-16,1 0 0,-22 0 0,0 0 15,21-1-15,-21 1 0,21 0 16,-21 0-16,0 0 0,0 0 0,0-1 16,21 22-16,-21-21 0,0 42 31,0 1-15,0-1-16,0 0 0,0 0 0,0 0 15,0 0-15,0 1 0,0-1 0,0 21 16,0-21-16,0 0 0,0 1 0,0-1 15,0 0-15,21 0 0,-21 0 0,21-21 16,1 21-16,-1-21 0,0 0 16,21 22-16,-21-22 0,22 0 0,-22 0 15,21 0-15,1 0 0,-22 0 0,21-22 16,-21 22-16,22-21 0,-22 0 0,0 0 16,21 0-16,-21 0 0,1-1 15,-22 1-15,21 0 0,-21 0 16,21-21-16,-21 20 0,0 1 0,0-21 15,0 21-15,0 0 0,0-1 0,0 1 16,0 0-16,0 0 0,-21 21 16,0 0-16,-1 0 15,1 0-15,0 21 16,0 0-16,21 0 0,-21 1 0,21-1 16,0 0-16,0 0 0,0 21 0,0-20 15,0-1-15,0 0 0,0 0 16,0 0-16,0 0 0,0 1 0,0-1 15,0 0-15,21 0 0,0-21 16,0 21-16,0-21 0,1 21 0,-1-21 16,0 0-16,0 0 0,21 0 15,-20 0-15,-1 0 0,21 0 0,-21 0 16,22-21-16,-1 0 0,-21 21 0,21-21 16,1 0-16,-1 0 0,0-1 0,-20 1 15,20 0-15,0-21 0,-21 21 0,22-22 16,-22 22-16,0-21 0,0 21 15,-21-1-15,0 1 0,0 0 0,0 0 16,0 0-16,-21 21 16,0 0-16,0 0 15,0 0-15,-1 21 0,-20 0 16,21 0-16,0 0 0,21 1 0,0-1 16,-21 0-16,21 0 0,0 0 0,0 22 15,0-22-15,0 0 0,0 0 0,0 0 16,0 0-16,21 1 0,0-1 15,-21 0-15,21 0 0,0-21 0,-21 21 16,21 0-16,1 1 0,-22-1 16,0 0-1,-22-21 1,1 0 0,0 0-16,0 0 0,0 0 15,0 0-15,-1 0 0,1 0 16,0 0-16,0 0 0,0 0 15,0 0 1,-1 0 0,22-21-16,0 0 15,0-1-15,0 1 0</inkml:trace>
  <inkml:trace contextRef="#ctx0" brushRef="#br0" timeOffset="136155.38">14711 4868 0,'0'0'0,"-21"0"0,21-21 16,-22 21-16,1 21 93,0-21-77,21 22-16</inkml:trace>
  <inkml:trace contextRef="#ctx0" brushRef="#br0" timeOffset="136391.25">13695 5165 0,'21'0'31,"0"0"-31,0 0 16,0 0-16,1 0 15,-1-21-15,0 21 0,0-22 16,0 22-16,0 0 0,1 0 16,-1 0-16,0-21 0,0 21 15,0-21-15</inkml:trace>
  <inkml:trace contextRef="#ctx0" brushRef="#br0" timeOffset="138611.7">16235 5186 0,'0'0'0,"21"0"0,21 0 15,-21 0-15,1 0 16,-1-21-16,0 21 0,21-21 0,-21-1 16,1 1-16,-1 0 0,0 0 0,0 0 15,0 0-15,0-22 0,1 22 16,-1-21-16,0-1 0,0 1 0,0 0 16,-21-1-16,21 22 0,-21-21 0,22 0 15,-22 20-15,0-20 0,0 0 16,0 21-16,0-1 0,0-20 15,-22 21-15,22 0 0,-21 21 16,0 0-16,0 0 16,0 0-16,0 21 15,-1 0-15,22 0 0,-21 22 16,0-1-16,0 0 0,0 1 0,21 20 16,-21 1-16,-1-1 0,1 1 0,0-1 15,21 22-15,-21-22 0,0 22 16,21-22-16,0 22 0,-21 0 0,-1-22 15,22 22-15,-21 0 0,21-22 0,-21 22 16,0-1-16,21-20 0,-21 21 16,0-1-16,-1-20 0,1 20 0,0 1 15,0-21-15,21 20 0,-21-20 0,0-1 16,-1-20-16,1-1 0,21 0 0,0 1 16,0-22-16,0 21 0,0-21 0,0 0 15,21-21 1,1 0-16,-1 0 0,0 0 0,0-21 15,21 0-15,-20 0 0,20 0 0,0 0 16,1-22-16,-1 22 0,0-21 16,1-1-16,-1 1 0,0 0 0,-21-22 15,22 22-15,-22-22 0,0 22 0,0-21 0,-21 20 16,0-20-16,0-1 0,0 22 16,0-22-16,0 1 0,-21-1 0,0 22 15,0-21-15,-22 20 0,22-20 16,-21 20-16,0 1 0,20 21 0,-20 0 15,0 0-15,-1-1 0,1 1 0,0 21 16,-1 0-16,1 0 0,0 0 0,21 0 16,-22 0-16,22 0 0,42 0 31,22 0-31,-22-21 16,21 21-16,0-21 0,1 0 0,20 0 15,-20 21-15,20-22 0,1 1 16,-1-21-16,-21 21 0,22 0 15,-22-1-15,1-20 0,-1 21 0,0-21 16,-21 20-16,1-20 0,-1 21 0,-21 0 16,0-22-16,0 22 0,0 0 0,0 0 15,-21 0-15,-1 0 16,1 21-16,0 0 0,0 0 16,0 0-16,0 21 0,21 0 0,-22 0 15,22 0-15,0 0 0,0 22 16,0-22-16,0 21 0,0-21 15,0 1-15,22-1 0,-1 21 0,-21-21 0,21 0 16,0 1-16,0-1 0,-21 0 0,21-21 16,1 21-16,-1-21 0,0 0 15,0 21-15,0-21 16,0 0-16,1 0 0,-1 0 0,0 0 16,0-21-16,0 0 0,0 21 0,1-21 15,20 0-15,-21-1 0,0 1 0,0-21 16,1 21-16,-1 0 0,0-22 15,0 22-15,0-21 0,-21 21 0,21-1 16,-21-20-16,22 21 0,-22 0 16,0 42 15,0 0-31,0 0 0,0 0 16,0 1-16,-22 20 0,22-21 0,-21 21 15,21-20-15,0 20 0,0-21 0,0 21 16,0-20-16,0-1 0,0 0 15,0 0-15,0 0 0,21 0 16,1-21-16,-1 0 0,0 0 16,0 0-16,0 0 0,0 0 0,1 0 15,-1-21-15,0 0 0,0 21 16,-21-21-16,21 0 0,0 0 0,1-1 16,-1 1-16,-21 0 0,0-21 0,0 21 15,0-1-15,0-20 0,0 21 16,0-21-16,-21 20 0,21 1 15,-22 0-15,1 0 0,-21 21 0,21-21 16,0 21-16,-1 0 0,-20 0 0,21 0 16,0 0-16,0 0 0,-1 0 0,1 0 15,0 0-15,21 21 16,21-21 0,22 0-16,-22 0 15,0 0-15,21 0 0,-21 0 0,22 0 0,-22 0 16,21 0-16,-21-21 0,22 21 15,-22 0-15,21-21 0,1 21 16,-22 0-16,21 0 0,-21 0 0,0 0 16,1 0-16,-1 0 0,0 0 0,0 0 15,-21 21-15,0 0 16,0 0-16,0 0 0,0 0 16,0 1-16,0-1 0,0 0 0,0 0 15,0 0-15,0 0 0,0 1 0,0-1 16,0 0-16,0 0 0,0 0 15,0 0-15,0 1 0,0-1 16,0-42 31,0-1-31,0 1-16,0 0 0,0 0 15,0 0-15,21 0 0,0-1 16,-21-20-16,22 21 0,-1 0 15,0 0-15,0-1 0,-21 1 0,21 0 16,0 0-16,1 21 0,-1 0 0,0 0 16,0 0-16,0 0 0,0 0 0,1 21 15,-1 0-15,-21 0 16,0 1-16,0-1 0,21 0 0,-21 0 16,0 21-16,0-20 0,0-1 0,0 0 15,0 0-15,0 0 0,0 0 16,-21-21-16,21 22 0,-21-1 15,-1-21 1,22-21 0,0-1-1,0 1-15,0 0 16,0 0-16,22 0 0,-22 0 16,21-1-16,0 1 0,0 0 0,0-21 15,0 21-15,1-1 0,20-20 0,-21 21 16,21 0-16,-20 0 0,20-1 15,0 1-15,-21 21 0,1 0 0,-1 0 16,21 21-16,-42 1 0,21-1 16,-21 0-16,21 21 0,-21-21 0,0 1 15,0 20-15,0-21 0,0 21 0,0-20 16,0-1-16,0 0 0,-21 0 0,0 0 16,21 0-16,0 1 0,0-1 15,0 0-15,-21-21 0,21 21 16,0-42 15,21 21-31</inkml:trace>
  <inkml:trace contextRef="#ctx0" brushRef="#br0" timeOffset="140087.35">19664 4572 0,'0'0'15,"42"-21"-15,-21 0 0,0 0 0,-21-1 0,0-20 16,22 21-16,-22 0 0,0 0 0,0-1 16,0 1-16,0 0 0,-22 0 15,1 0-15,0 21 0,0 0 16,0 0-16,0 0 0,-22 0 0,22 0 15,0 21-15,-21 0 0,20 0 16,-20 0-16,21 22 0,0-1 16,-22 0-16,22 1 0,0-1 0,0 22 15,0-1-15,0-21 0,21 22 0,-22-1 16,22-20-16,-21 20 0,21 1 16,0-22-16,0 0 0,0 1 0,0-1 15,21 0-15,1 1 0,-1-22 0,0 0 16,21 0-16,1 0 0,-1-21 0,0 0 15,1 0-15,-1 0 0,0 0 0,1 0 16,20 0-16,-21 0 0,1-21 16,-1 0-16,0 0 0,1 21 0,-1-42 15,-21 20-15,22 1 0,-22-21 16,0 21-16,0-22 0,0 1 0,-21 0 16,21-1-16,-21-20 0,0 21 15,0-22-15,0 22 0,0-22 0,0 22 16,-21 0-16,0-22 0,0 22 0,0-1 15,0 1-15,-1 21 0,1-21 0,-21 20 16,21 1-16,0 0 0,-22 21 16,1 0-16,0 0 0,-1 0 0,1 0 15,0 21-15,-1 0 0,1 1 0,0-1 16,20 21-16,-20 0 0,21 1 0,0-1 16,0 22-16,21-22 15,0 21-15,-22 1 0,22-1 0,0-20 16,0 20-16,0-20 0,0-1 0,22 0 15,-1 1-15,0-1 0,0-21 0,21 0 16,1 0-16,-22 1 0,21-22 16,1 0-16,-1 0 0,0 0 0,1 0 15,-1 0-15,0 0 0,1-22 0,-1 1 16,0 21-16,-21-21 0,22 0 0,-22 0 16,21 0-16,-21-1 0,1-20 15,-1 21-15,-21 0 0,0 0 0,21-22 16,-21 22-16,21 0 0,-21 0 15,0 0-15,0-1 0,0 44 32,0-1-32,0 0 0,-21 0 15,21 0-15,0 22 0,-21-22 0,21 0 16,-21 21-16,21-21 0,0 1 0,-22-1 16,22 0-16,-21 0 0,21 0 0,-21 0 15,21 1-15,0-1 0,0 0 16,0-42 15,0 0-31,21 21 0,0-22 16,1 1-16,-22 0 0,21 0 15,0 0-15,0 0 0,0-1 16,0-20-16,1 21 0,-1 0 0,0-22 16,-21 22-16,21 0 0,0 0 0,-21 0 15,21 21-15,1 0 16,-22 21-1,0 0-15,0 0 16,0 0-16,0 1 0,0 20 0,0-21 16,0 0-16,0 0 0,0 1 0,0-1 15,0 0-15,0 0 0,0 0 0,21 0 16,0 1 0,0-22-16,0 0 0,0 0 0,1 0 0,-1 0 15,0 0-15,21 0 0,-21 0 16,22 0-16,-22 0 0,21-22 0,-21 1 15,22 21-15,-1-21 0,-21 0 0,0 0 16,1 0-16,-1-1 0,0-20 16,0 21-16,0 0 0,-21-22 0,0 22 15,21-21-15,-21 21 0,0 0 0,0-22 16,0 22-16,0 0 0,-21 21 16,0 0-1,0 21-15,0 0 0,0 0 16,21 1-16,-22-1 0,22 21 15,-21-21-15,21 22 0,-21-22 0,21 0 16,0 0-16,0 21 0,0-20 16,0-1-16,0 0 0,0 0 0,0 0 15,21-21-15,0 21 0,1 1 0,-1-22 16,0 0-16,0 0 0,0 0 16,0 0-16,1 0 0,-1 0 15,0 0-15,0 0 0,0 0 16,0-22-16,1 1 0,-1 0 15</inkml:trace>
  <inkml:trace contextRef="#ctx0" brushRef="#br0" timeOffset="142307.66">21569 5228 0,'0'-21'31,"0"0"-31,21 0 0,-21 0 16,0-1-16,21 1 0,-21 0 0,21 0 15,-21 0-15,21 0 0,-21-22 0,22 1 16,-1 21-16,0-22 0,0 1 15,0 21-15,0-21 0,1 20 16,-1 1-16,21 0 0,-21 0 0,0 21 16,1 0-16,-1 0 0,0 0 15,0 21-15,-21 0 16,0 22-16,0-22 0,0 0 16,0 0-16,0 0 0,0 0 0,0 1 15,0-1-15,0 0 0,0-42 47,0 0-31,0-1-16,0 1 0,0 0 15,0 0-15,0 0 0,0 0 16,0-1-16,0 1 16,-21 0-16,0 21 0,21-21 0,-21 21 15,-1 0-15,1 0 0,0 0 16,0 21-16,0 0 15,0 0-15,21 1 0,-22 20 0,1-21 16,0 21-16,21 1 0,0-1 0,-21 0 16,21 1-16,0-1 0,0-21 0,0 22 15,0-1-15,0-21 0,0 0 16,21 22-16,-21-22 0,21 0 0,0 0 16,22-21-16,-22 21 0,0-21 0,21 0 15,-20 0-15,20 0 0,0 0 0,-21 0 16,22 0-16,-1 0 0,-21-21 15,22 21-15,-1-21 0,-21 0 16,21 0-16,-20-1 0,-1-20 0,21 0 16,-21 21-16,0-22 0,1-20 0,-1 20 15,0 1-15,0-21 0,0-1 0,0 22 16,-21-22-16,0 22 0,22 0 16,-22-1-16,21 1 0,-21 0 0,0 20 15,0-20-15,0 21 0,0 0 16,-21 42-1,21 0 1,-22 0-16,1 22 0,21-22 0,-21 21 16,21 0-16,-21 1 0,0 20 0,21-20 15,0-1-15,-21 21 0,21-20 16,0-1-16,-22 22 0,22-22 0,0 0 16,0-21-16,0 22 0,0-1 0,0-21 15,22 0-15,-1 1 0,0-1 0,0 0 16,0 0-16,0-21 0,1 0 15,-1 0-15,21 0 0,-21 0 0,22 0 16,-22 0-16,21 0 0,0 0 0,1 0 16,-1-21-16,-21 0 0,22 21 0,-22-21 15,21-1-15,-21 1 0,0 0 0,1 0 16,-1-21-16,0 20 16,-21-20-16,0 21 0,0-21 0,0 20 15,0-20-15,0 0 0,0 21 0,0-1 16,0 1-16,0 0 0,-21 21 15,0 0-15,-1 0 0,1 0 0,0 0 16,-21 0-16,21 0 0,-1 21 0,-20 0 16,21 1-16,0 20 0,-22-21 0,43 21 15,-21-20-15,0 20 0,21-21 16,0 21-16,0-20 0,0-1 0,0 21 16,0-21-16,0 0 0,0 1 0,21-1 15,0-21-15,1 21 0,-1-21 16,0 0-16,0 0 0,0 0 0,0 0 15,1 0-15,-1 0 16,0 0-16,0 0 0,0-21 0,0 0 16,1-1-16,-1 1 0,0-21 15,-21 21-15,0 0 0,21-1 0,0-20 16,-21 21-16,21-21 0,-21 20 16,0-20-16,0 21 0,0 0 0,0 0 15,22-1-15,-22 1 0,0 42 31,-22 1-15,22-1-16,-21 21 0,21-21 16,0 0-16,-21 1 0,21 20 0,-21-21 15,21 0-15,0 22 0,0-22 16,0 0-16,0 0 0,0 0 0,0 0 16,0 1-16,21-1 0,0 0 15,0-21-15,1 0 0,-1 0 16,0 0-16,0 0 0,21 0 0,-20 0 15,-1 0-15,21 0 0,-21 0 16,22-21-16,-22 0 0,0-1 0,21 22 16,-21-21-16,1 0 0,-1-21 0,0 21 15,0-1-15,-21-20 0,0 21 16,0 0-16,0-22 0,0 22 16,0 0-16,0 0 0,-21 21 15,0 0-15,0 0 16,-1 0-16,1 21 0,0 0 0,21 0 15,0 1-15,-21-1 0,21 21 16,0-21-16,0 0 0,0 1 0,0-1 16,0 0-16,0 21 0,21-21 0,0 1 15,-21-1-15,21 0 0,-21 0 16,22-21-16,-1 21 16,-42-42 30,-1 21-30,22-21-16,-21 21 16,21-21-16,-21 21 15,0 0 1,21 21 0,0 0-1,21-21 1,0 21-16,0-21 0,1 0 15,-1 0-15,0 0 0,0 0 16,0 0-16,0 0 0,1 0 0,-1 0 16,0 0-16,21 0 0,-21 0 0,1-21 15,20 0-15,-21 21 0,21-21 16,-20 21-16,-1-21 0,21-1 0,-21 1 16,0 0-16,1 0 0,-1 0 0,0 0 15,0-1-15,0-20 0,0 21 0,-21 0 16,0 0-16,0-1 0,22 1 15,-22 0-15,0 0 0,-22 21 16,1 0-16,0 0 0,0 21 16,0 0-16,0 0 0,-1 1 15,1-1-15,21 21 0,0-21 16,-21 0-16,21 1 0,0-1 0,0 21 16,0-21-16,0 0 0,0 1 15,0-1-15,21 0 0,-21 0 16,21-21-1,-42 0 48,0 0-63,0 0 0,0 0 16,-22 0-16,1 0 0,0 0 0,-22 0 0,1 21 15</inkml:trace>
  <inkml:trace contextRef="#ctx0" brushRef="#br0" timeOffset="143499.44">1460 6710 0,'0'0'0,"0"-21"0,22 21 0,-22-21 16,0-1-16,0 1 15,0 0-15,0 42 47,0 0-47,0 1 0,0-1 16,0 21-16,0-21 0,0 22 15,0-1-15,0 0 0,0 1 0,0-1 16,0 21-16,0-20 0,0-1 16,0 22-16,0-22 0,0 0 0,0 22 15,0-22-15,0-21 0,0 22 16,0-22-16,-22 21 0,22-21 16,0 0-16,22-42 46,-22 0-30,21 0-16,0 0 0,0 0 0,-21-22 16,21 22-16</inkml:trace>
  <inkml:trace contextRef="#ctx0" brushRef="#br0" timeOffset="143899.21">1841 6985 0,'22'0'0,"-22"-21"0,0 42 47,0 0-47,-22 0 15,22 1-15,0-1 0,0 21 16,-21-21-16,21 22 0,0-1 0,0 0 16,0-21-16,0 22 0,0-1 0,0-21 15,0 22-15,0-22 0,0 21 16,0-21-16,0 0 0,0 1 0,21-22 15,1 0 1,-1 0-16,0 0 0,0 0 0,0-22 16,0 22-16,1-21 0,-22 0 0,21 0 15,0 0-15,-21 0 0,0-1 16,0 1-16,0 0 0,21-21 0,-21 21 16,0-1-16,0-20 15,0 21-15,0 0 0,-21 0 0,0-1 16,21 1-16,-21 0 0,-1 0 0,1 21 15,0 0-15,0-21 16,0 21-16,0 0 16,-1 0-16,1 0 15,0-21-15</inkml:trace>
  <inkml:trace contextRef="#ctx0" brushRef="#br0" timeOffset="144219.71">1418 6879 0,'21'0'15,"0"0"-15,22 0 0,-22-21 0,21 21 16,-21 0-16,22 0 0,-22-21 0,21 21 15,-21 0-15,22 0 0,-22-21 16,0 21-16,0-21 0,0 21 0,1 0 16,-1 0-16,0 0 15,-21 21 48</inkml:trace>
  <inkml:trace contextRef="#ctx0" brushRef="#br0" timeOffset="145855.57">3302 7218 0,'0'0'0,"21"0"0,0-21 16,0 0-16,1-1 0,-1 1 15,0 0-15,-21 0 16,21 0-16,-21 0 0,21 21 0,-21-22 16,0 1-16,0 0 0,0 0 0,0 0 15,0 0-15,-21-1 16,0 1-16,0 0 0,0 0 0,21 0 15,-22 0-15,1 21 0,0-22 16,0 22-16,0 0 0,0 0 16,-1 0-16,1 0 0,0 22 15,0-22-15,-21 21 16,20 21-16,1-21 0,0 0 0,0 22 16,0-22-16,0 21 0,-1 1 0,22-1 15,0-21-15,0 21 0,0 1 16,0-1-16,0 0 0,0-20 0,0-1 15,22 21-15,-1-21 0,0-21 0,0 21 16,0-21-16,0 0 0,1 0 16,-1 0-16,21 0 0,-21 0 0,0-21 15,1 0-15,-1 21 0,0-21 16,21 0-16,-21 0 0,1-1 0,-1-20 16,0 21-16,-21 0 0,21 0 15,0-1-15,-21 1 0,0 0 0,0 0 16,0 0-16,0 0 0,0-1 15,0 1-15,0 0 0,0 42 47,0 0-47,0 1 0,0-1 0,0 0 16,0 21-16,0-21 0,0 22 16,0-1-16,0-21 0,21 22 0,-21-22 15,22 0-15,-1 0 0,-21 0 16,21 0-16,0 1 0,0-1 0,0-21 15,1 0-15,-1 0 16,0 0-16,0 0 0,0 0 0,0-21 16,22 21-16,-22-22 0,0 1 0,0-21 15,0 21-15,-21 0 0,22-1 16,-1-20-16,-21 21 0,0-21 0,21 20 16,-21 1-16,0-21 0,0 21 0,0 0 15,0-1-15,0 1 0,0 0 16,0 0-16,-21 21 0,0 0 15,21 21 1,-22 0-16,22 22 16,0-22-16,0 21 0,0-21 0,0 22 15,0-1-15,-21 0 0,21-21 16,0 22-16,-21-22 0,21 21 0,0-21 16,0 1-16,0-1 15,0 0-15,21-21 31,-21-21-31,21 21 0,-21-21 16,0-1-16,0 1 0,22 0 0,-22 0 16,21 0-16,-21 0 0,0-1 0,21-20 15,-21 21-15,21 0 0,-21-22 16,0 22-16,0 0 0,21 0 0,-21 0 16,21 0-16,1 21 0,-1 0 15,-21 21 1,21 0-16,-21 0 15,21 21-15,-21-20 0,0-1 0,0 0 16,0 21-16,21-21 0,-21 1 0,0-1 16,21 21-16,-21-21 0,0 0 15,22 1-15,-1-1 0,0-21 16,0 0-16,-21 21 0,21-21 0,0 0 16,1 0-16,-1 0 0,21-21 15,-21 21-15,0-21 0,1-1 16,20 1-16,-21 0 0,0 0 0,0 0 0,1 0 15,-1-1-15,0 1 0,0 0 16,-21-21-16,0 21 0,21-1 16,-21 1-16,0 0 0,21 0 0,-21 0 15,0 0-15,0-1 0,0 44 32,0-1-32,-21 0 15,21 0-15,-21 21 0,21-20 0,0-1 16,0 21-16,-21-21 0,21 22 0,0-22 15,0 0-15,0 0 0,0 0 16,0 0-16,0 1 0,21-1 16,0-21-16,0 0 0,1 0 0,-1 0 15,0 0-15,21 0 0,-21 0 0,1 0 16,-1-21-16,21-1 16,-21 1-16,0 21 0,1-21 0,20-21 15,-21 21-15,0-1 0,-21-20 0,21 21 16,-21-21-16,0 20 0,0-20 0,0 21 15,0-21-15,0 20 0,0-20 16,-21 21-16,0 0 0,0 0 0,0 21 16,0 0-16,-1 0 0,-20 0 0,21 0 15,-21 0-15,20 0 0,-20 21 16,21 0-16,0 0 0,0 0 0,-1 0 16,1 1-16,21-1 0,0 0 15,-21 21-15,21-21 0,0 1 0,0-1 16,0 0-16,0 0 15,21-21-15,0 0 16,1 0-16</inkml:trace>
  <inkml:trace contextRef="#ctx0" brushRef="#br0" timeOffset="146320.04">5355 6625 0,'0'-21'16,"0"42"15,0 22-31,0-22 0,0 21 16,0 0-16,-21 1 0,21-1 15,0 22-15,0-22 0,0 0 0,0 22 16,0-22-16,0 0 0,0 1 0,0 20 15,0-20-15,-21-22 0,21 21 0,0 0 16,0-20-16,0-1 0,0 0 16,0 0-16,0 0 0,0-42 31,0 0-15,0 0-1,0 0-15,0-22 0,0 22 0,0 0 16</inkml:trace>
  <inkml:trace contextRef="#ctx0" brushRef="#br0" timeOffset="147387.89">5122 7112 0,'0'0'15,"-21"0"-15,0 0 0,21 21 16,21-21 0,0 0-16,0 0 15,1 0-15,20 0 0,0 0 0,1 0 16,-1 0-16,0-21 0,22 0 0,-22 21 15,22-21-15,-1 0 0,-21 21 16,22-22-16,-22 1 0,1 0 16,-1 0-16,0 0 0,1 0 0,-22-1 15,0 1-15,0 0 0,-21 0 0,0 0 16,0 0-16,0-1 0,0 1 16,-21 0-1,0 21-15,0 0 0,-1 0 16,1 21-16,0 0 0,21 1 0,0-1 15,-21 0-15,21 21 0,-21-21 16,21 22-16,0-22 0,0 21 0,0 1 16,0-1-16,-21-21 0,21 21 15,0 1-15,0-1 0,0-21 0,-22 22 16,22-1-16,0-21 0,-21 0 16,21 0-16,0 1 0,0-1 0,0 0 15,0 0-15,0 0 16,0-42 15,0 0-31,21 21 0,1-21 0,-1 0 16,-21-1-16,21 1 0,0 0 0,-21 0 15,21-21-15,0 20 0,-21 1 0,22 0 16,-22 0-16,21 21 0,-21-21 16,21 21-16,0 0 15,-21 21 1,0 0-16,0 0 0,0 0 15,0 1-15,0-1 0,0 0 16,21 0-16,0 0 0,-21 0 16,22-21-16,-1 22 0,0-22 15,0 0-15,0 0 0,0 21 0,22-21 16,-22 0-16,0 0 0,0 0 16,0 0-16,22 0 0,-22-21 0,0 21 15,0-22-15,0 1 0,1 21 0,-1-21 16,0 0-16,0 0 0,0 0 0,-21-1 15,0 1-15,21 0 0,-21-21 16,0 21-16,0-1 0,0 1 16,0 0-16,0 0 0,0 0 0,0 0 15,0 42 17,0 0-32,-21-21 0,21 21 0,-21 0 15,21 22-15,0-22 0,0 0 16,0 0-16,0 0 0,0 0 0,0 1 15,0-1-15,0 0 0,0 0 16,0 0-16,21-21 0,0 0 0,1 21 16,-1-21-16,0 0 0,0 0 15,0 0-15,0 0 0,1 0 16,-1 0-16,0-21 0,0 21 0,0-21 16,0 0-16,1 21 0,-1-21 0,0 0 15,0-1-15,0 1 0,-21 0 0,21 0 16,1 0-16,-22 0 0,0-1 15,0 1-15,21 0 0,-21 0 0,0 42 32,0 0-17,0 0-15,0 1 16,0-1-16,0 0 0,0 0 0,0 0 16,0 0-16,21 1 0,-21-1 15,0 0-15,0 0 0,21-21 16,-21 21-16,21-21 0,0 0 31,1 0-31,-1 0 0,0-21 16,0 0-16,0 0 0,-21 0 15,21-1-15</inkml:trace>
  <inkml:trace contextRef="#ctx0" brushRef="#br0" timeOffset="149631.51">7768 7366 0,'21'0'16,"-21"-21"-1,0 0-15,0 0 16,0-1-16,0 1 15,0 0-15,0 0 0,21 0 0,-21 0 16,22-22-16,-22 22 0,21 0 0,0 0 16,-21-22-16,21 22 0,0 0 0,0 0 15,1-21-15,-22 20 0,21 1 16,0 0-16,0 21 0,0-21 0,0 21 16,1 0-16,-1 0 0,0 0 15,-21 21-15,21 0 0,0 0 16,-21 1-16,0-1 15,0 0-15,0 0 0,0 0 16,21 0-16,1-21 31,-22-21-15,0 0-16,0 0 16,0 0-16,0 0 15,0-1-15,-22 1 16,1 21-16,0-21 0,0 0 0,0 21 15,0 0 1,-1 0-16,1 0 16,0 21-16,21 0 0,-21 0 15,0 1-15,21-1 0,0 21 0,0-21 16,-21 22-16,21-1 0,0 0 16,0-21-16,0 22 0,0-1 0,0 0 15,0-20-15,0 20 0,21-21 0,0 0 16,0 0-16,0 1 0,0-1 0,22 0 15,-22-21-15,21 0 0,-21 0 16,22 0-16,-22 0 0,21 0 0,1-21 16,-22 0-16,21-1 0,0 1 0,-20 0 15,20 0-15,0-21 0,-21 20 16,22-20-16,-22 0 0,0-1 0,0 1 16,0 0-16,-21-1 0,0 1 15,22 0-15,-22-1 0,0 1 0,0 0 16,0-1-16,0 1 0,0 0 0,0-1 15,0 1-15,0 0 0,0 21 0,0-1 16,0 1-16,-22 21 0,22 21 16,0 22-1,0-22-15,-21 21 0,21 1 16,0-22-16,0 21 0,0 0 0,-21 1 16,21-1-16,0 22 0,0-22 15,0 0-15,0 1 0,0-1 16,0 0-16,0 1 0,0-22 0,0 21 15,21 0-15,0-20 0,1-1 0,-22 0 16,21 0-16,0 0 0,0-21 0,21 0 16,-20 21-16,-1-21 0,21 0 15,-21 0-15,22 0 0,-1-21 0,-21 21 16,21-21-16,-20 0 0,20 0 0,-21 0 16,0-1-16,0 1 0,1 0 0,-1-21 15,-21 21-15,21-1 0,-21-20 0,0 21 16,0-21-16,0 20 0,0 1 15,0-21-15,0 21 0,0 0 0,-21-1 16,0 1-16,-1 21 16,22-21-16,-21 21 0,0 0 15,0 21-15,21 0 0,0 1 16,-21-1-16,0 0 0,21 21 16,-22-21-16,22 1 0,0 20 0,0 0 15,-21-21-15,21 22 0,0-22 0,0 21 16,0-21-16,0 22 0,0-22 0,0 0 15,0 0-15,0 0 0,0 1 0,21-1 16,1-21 0,-1 0-16,0 0 0,0 0 15,0-21-15,0 21 0,-21-22 16,22 1-16,-1 0 0,0 0 16,-21 0-16,21 0 0,-21-22 0,21 22 15,-21 0-15,0-21 0,0 20 16,0 1-16,0-21 0,0 21 0,0 0 15,0-1-15,0 1 0,0 0 16,0 42 0,0 0-1,0 1-15,0-1 0,0 0 16,0 0-16,0 0 0,0 0 0,0 1 16,0-1-16,0 21 0,0-21 0,0 0 15,21 1-15,-21-1 0,22 0 16,-1-21-16,-21 21 0,21-21 0,0 0 15,0 0-15,0 0 0,1 0 0,-1 0 16,21 0-16,-21 0 0,0 0 16,22-21-16,-22 0 0,0 21 0,21-21 15,-20-1-15,-1 1 0,0 0 0,0-21 16,0 21-16,0-1 0,1 1 0,-1-21 16,-21 21-16,21 0 0,-21-1 0,0 1 15,0 0-15,0 0 0,0 0 16,-21 21-1,0 0-15,-1 21 16,22 0-16,0 0 0,0 0 16,0 1-16,0-1 0,0 0 15,0 0-15,0 0 0,0 0 0,0 1 16,0-1-16,0 0 0,0 0 0,22 0 16,-1 0-16,0-21 0,-21 22 15,21-22-15,-21 21 0,21-21 0,-21 21 16,21-21-1,-42 0 17,0 0-32,0 0 15,0 0-15,21-21 16,-21 21-16,-1 0 16,1 0-16,21 21 31,0 0-16,0 0-15,21 0 16,1-21 0,-1 0-16,0 0 0,0 0 15,0 0-15,0 0 0,22 0 0,-22 0 16,0 0-16,21 0 0,-20-21 0,20 21 16,-21-21-16,0 0 0,22 21 15,-22-21-15,0 0 0,0-1 0,21 1 16,-20 0-16,-1-21 0,-21 21 15,21-1-15,0 1 0,0-21 0,0 21 16,-21 0-16,0-1 0,0 1 0,0 0 16,0 0-16,0 0 0,0 0 0,-21 21 15,0 0 1,0 0-16,21 21 0,-21 0 16,21 0-16,0 0 15,0 0-15,0 1 0,0-1 0,0 0 16,0 0-16,0 0 15,21 0-15,-21 1 0,0-1 0,21-21 16,-21 21-16,21 0 0,0 0 16,-21 0-1,0 1 1,-21-22-16,0 0 16,0 0-16,0 0 0,0 0 15,-1 0-15,1 0 0,0 0 16,0 0-16,21-22 0,-21 22 15,21-21-15,0 0 16,0 0-16,0 0 16,0 0-16,0-22 0,21 22 15</inkml:trace>
  <inkml:trace contextRef="#ctx0" brushRef="#br0" timeOffset="149959.32">10964 6287 0,'0'0'16,"0"-22"-16,-21 22 0,0 0 0,0 0 47,21 22-32,0-1-15,0 0 0,0 0 0,0 0 16,0 0-16,0 1 0,-21-1 0,21 0 16,0 0-16,0 0 0,-22 0 15,1 1-15,21-1 16,-21-21 0,21-21 15,21-1-31</inkml:trace>
  <inkml:trace contextRef="#ctx0" brushRef="#br0" timeOffset="150128.12">10964 6350 0,'0'0'0,"0"-21"0,0 42 32,0 0-17,0 0-15,0 1 16,0-1-16,0 0 15,0 0-15,-21-21 16,0 0 0</inkml:trace>
  <inkml:trace contextRef="#ctx0" brushRef="#br0" timeOffset="175619.54">4572 9102 0,'0'0'0,"0"-21"0,0-1 15,0 1-15,0 0 0,-21 0 16,21 0-16,0 0 0,-21 21 15,21-22 1,0 1 0,-22 21-16,22-21 15,0 42 32,0 0-47,0 1 16,0-1-16,0 0 0,0 21 15,0-21-15,0 22 0,0-22 0,0 21 16,0-21-16,22 22 0,-22-1 0,0-21 16,0 22-16,0-1 0,0 0 15,0 1-15,0-1 0,0 21 0,0-20 16,0-1-16,0 0 0,0 1 0,0 20 16,0-20-16,0-1 0,0 0 15,0 1-15,0-1 0,0 0 0,0 1 16,21-1-16,-21 0 0,0 1 0,0 20 15,21-21-15,-21 22 16,0-22-16,0 1 0,0 20 0,21-21 16,-21 22-16,0-22 0,21 1 0,-21-1 15,0 0-15,0 1 0,0-22 16,0 21-16,0-21 0,0 0 0,0 1 16,0-1-16,0 0 0,0 0 0,0 0 15,21-21 1,-21-21-1,0 0-15,0 0 0,0 0 0,0-22 16,22 22-16,-22-21 0,21-1 0,-21-20 16</inkml:trace>
  <inkml:trace contextRef="#ctx0" brushRef="#br0" timeOffset="177035.56">4466 8827 0,'0'-22'15,"0"1"16,21 21-31,0 0 16,1 0-16,-1 0 0,0 0 16,0 0-16,21 0 15,-20 0-15,-1 0 0,21 0 0,0 0 16,1 0-16,-1 0 0,22 0 16,-22 0-16,0 0 0,22 0 0,-1 0 15,1 0-15,-1 0 0,22-21 16,0 21-16,-1 0 0,1 0 0,0 0 15,-1 0-15,1 0 0,0 0 0,-1 0 16,1-21-16,0 21 0,-1 0 16,22 0-16,-21 0 0,21 0 0,-1 0 15,1 0-15,21 0 0,-42 0 16,21-21-16,0 21 0,-1 0 16,1 0-16,0 0 0,0 0 0,0 0 15,-22 0-15,22 0 0,-21 0 0,0 0 16,-22 0-16,1 0 0,-1 0 15,1 0-15,-1 0 0,-21 0 0,1 0 16,-1 0-16,0 0 0,1 0 0,-22 0 16,21 0-16,-21 0 0,1 0 15,-1 21-15,-21 0 0,21-21 16,-21 21-16,21-21 0,-21 21 0,0 1 16,0-1-16,0 0 15,0 21-15,0-21 0,0 1 0,0 20 16,0-21-16,0 21 0,0 1 15,0-22-15,0 21 0,0 1 0,0-1 16,0-21-16,0 21 0,21 1 16,-21-1-16,0 0 0,0 22 0,21-22 15,-21 1-15,22 20 0,-22-21 0,0 22 16,0-22-16,0 22 0,0-22 16,0 0-16,0 22 0,0-22 0,0 1 15,0-1-15,0 0 0,0 1 0,0-1 16,0 0-16,0 1 0,0-1 0,0-21 15,0 21-15,0-20 0,0 20 16,0-21-16,0 0 0,-22 0 16,22 22-16,-21-22 0,21 0 0,-21 0 15,21 0-15,0 1 0,-21-1 16,21 0-16,-21-21 0,21 21 0,-21 0 16,-1-21-16,1 0 15,0 21-15,0-21 0,0 0 16,0 0-16,-1 22 0,1-22 15,0 0-15,0 0 0,0 0 16,0 0-16,-1 0 0,1 0 0,0 0 16,0 0-16,0 0 0,-22 0 15,22 0-15,-21 0 0,21 0 16,-22 0-16,1 0 0,0 0 0,-1 0 16,1 0-16,-21 0 0,20 0 0,-20 21 15,20-21-15,-20 0 0,-1 0 0,1 0 16,-1 21-16,1-21 0,-1 0 15,1 0-15,-1 21 0,1-21 0,-22 0 16,22 0-16,-1 0 0,1 21 0,-1-21 16,1 0-16,-1 0 0,1 0 0,20 0 15,-20 0-15,21 0 0,-22 0 16,22 0-16,-1 0 0,-20 0 0,21 0 16,-1 0-16,1 0 0,0 0 0,-1 0 15,1 0-15,-22 0 0,22 0 16,0 0-16,-1 0 0,1 0 15,0 0-15,-1 0 0,-20 0 0,21 0 16,-22 0-16,22 0 0,-1 0 0,-20 0 16,21 21-16,-1-21 0,1 0 0,0 0 15,-64 0 1,63 0-16,22 22 0,-21-22 0,21 0 16,0 0-16,-1 0 0,1 0 0,0 0 15,0 21-15,0-21 16,0 0-16,-1 0 15,1 0 1,21 21 15,21-21-15,1 21-16</inkml:trace>
  <inkml:trace contextRef="#ctx0" brushRef="#br0" timeOffset="177808.15">4995 13949 0,'0'0'15,"0"-21"1,0 42 15,0 0-31,0 0 0,0 0 0,0 1 16,0-1-16,0 0 0,0 21 0,21 1 15,-21-1-15,22 0 0,-22 22 16,0-1-16,0 1 0,0-1 0,21 1 16,-21 20-16,0-20 0,0-1 15,0 1-15,21-1 0,-21 1 0,0-1 16,0 1-16,0 21 0,21-22 16,-21 1-16,21-1 0,-21-21 0,0 22 15,0-1-15,0-20 0,0 20 0,21-20 16,-21-1-16,0 0 0,0 1 15,0-22-15,0 21 0,0-21 0,0 0 16,0 1-16,0-1 0,0 0 0,0-42 31,0 0-15,0-1-16,0 1 0,0-21 0,0 21 16,0 0-16,0-22 0,0 1 15,0 0-15</inkml:trace>
  <inkml:trace contextRef="#ctx0" brushRef="#br0" timeOffset="178920.08">5038 13949 0,'21'0'16,"0"0"-1,0 0-15,0 0 0,0 0 16,1 0-16,-1 0 0,21 0 0,0 0 15,1 0-15,20 0 0,-20-21 16,41 21-16,-20 0 0,20 0 0,1-21 16,21 21-16,-21 0 0,20 0 0,1-22 15,0 22-15,21 0 16,0 0-16,0 0 0,0-21 0,0 21 16,0 0-16,0 0 0,-21-21 0,21 21 15,0-21-15,0 21 0,-21-21 16,21 21-16,-21-21 0,-1-1 0,1 22 15,0-21-15,-21 21 0,21 0 0,-22-21 16,1 21-16,-22 0 0,22 0 16,-21 0-16,-22 0 0,21 0 0,-20 0 15,-1 0-15,0 0 0,-20 0 0,-1 0 16,0 0-16,0 0 0,0 21 16,0-21-16,-21 21 0,0 1 0,0-1 15,0 0-15,0 0 16,0 0-16,0 0 0,0 22 15,0-22-15,0 0 0,0 21 0,22-20 16,-22 20-16,0-21 0,0 21 0,0 1 16,0-1-16,0 0 0,0 1 0,0-1 15,0 22-15,0-22 0,0 21 16,0-20-16,0-1 0,0 22 0,0-22 16,21 0-16,-21 22 0,0-22 0,0 0 15,0 1-15,0-1 0,21 0 0,-21 1 16,21-1-16,-21 0 15,0 1-15,0-1 0,0-21 0,0 22 16,0-1-16,0-21 0,0 21 0,0-20 16,0-1-16,0 21 0,0-21 0,0 0 15,0 1-15,-21-1 0,21 0 16,-21 0-16,0 0 0,21 0 0,-22 1 16,1-22-16,0 21 0,0-21 15,0 0-15,0 0 0,-1 21 0,1-21 16,0 0-16,0 0 0,0 0 0,0 0 15,-1 0-15,-20 0 0,21 0 16,-21 0-16,-1 21 0,22-21 0,-21 0 16,-1 0-16,1 0 0,0 21 0,-1-21 15,1 0-15,0 21 0,-1-21 16,-20 0-16,21 22 0,-22-22 16,1 0-16,-1 21 0,1-21 0,-1 0 15,-21 0-15,22 21 0,-22-21 0,22 0 16,-1 0-16,-20 0 0,20 0 0,1 0 15,-1 0-15,-21 0 0,22 0 16,-1 0-16,1-21 0,-22 21 0,22 0 16,-22-21-16,22 21 0,-22 0 0,21 0 15,1-22-15,-22 22 0,22-21 0,-1 21 16,1 0-16,-22 0 16,22 0-16,-1-21 0,-21 21 0,22 0 0,-1 0 15,1 0-15,-22 0 0,22 0 16,-1 0-16,1 0 0,-1 0 0,1 0 15,20 0-15,-20 0 0,21 0 16,-1 0-16,1 0 0,0 0 0,20 0 16,1 0-16,0 0 0,0 0 0,0 0 15,21-21 1,0 0-16,0-22 0,0 22 16,0-21-16</inkml:trace>
  <inkml:trace contextRef="#ctx0" brushRef="#br0" timeOffset="179935.52">4720 10943 0,'21'0'15,"0"0"-15,1 0 16,-1 0-16,0 0 0,0 0 0,0 0 16,0 0-16,22 0 0,-22 0 0,0 0 15,0 0-15,0 0 0,1 0 0,-1 0 16,0 0 0</inkml:trace>
  <inkml:trace contextRef="#ctx0" brushRef="#br0" timeOffset="181347.39">8128 9186 0,'0'-21'16,"-21"21"0,0 0-16,-1 0 15,1 0-15,0 0 16,0 0-16,0 0 0,21 21 15,-21 1-15,-1-1 0,1 0 16,0 0-16,21 0 0,0 0 16,-21 1-16,21-1 0,0 0 15,0 0-15,0 0 0,0 0 16,21 1 0,0-22-16,0 0 0,1 0 15,-1 0-15,0 0 0,0 0 16,21 0-16,-20 0 0,-1 0 15,0-22-15,0 22 0,0-21 0</inkml:trace>
  <inkml:trace contextRef="#ctx0" brushRef="#br0" timeOffset="181995.68">8255 8805 0,'0'0'0,"-21"0"0,0-21 0,-1 0 0,1 21 15,-21 0-15,21 0 0,0 0 0,-1 0 16,1 0-16,0 0 0,0 0 16,0 0-16,-22 0 0,22 0 0,0 21 15,-21 0-15,21-21 0,-1 22 0,-20-1 16,21 0-16,0 0 0,0 21 15,-1-20-15,1-1 0,0 0 0,0 21 16,0-21-16,21 22 0,0-22 0,0 0 16,-21 21-16,21-20 0,0-1 0,0 21 15,0-21-15,0 0 0,0 1 16,0-1-16,0 0 0,0 0 16,0 0-16,21 0 0,-21 22 0,21-22 15,0 0-15,0 0 0,-21 0 0,21 1 16,1-1-16,-1-21 0,0 21 0,0 0 15,21 0-15,-20-21 0,-1 21 16,0-21-16,0 0 0,21 0 0,-20 0 16,-1 0-16,21 0 0,-21 0 0,22 0 15,-22-21-15,21 21 0,-21-21 0,22 21 16,-22-21-16,21 0 0,-21 21 16,0-21-16,22-1 0,-22 1 0,0 0 15,0 0-15,-21 0 0,21 0 16,-21-1-16,22 1 0,-22 0 0,0 0 15,0-21-15,0 20 0,0-20 0,0 21 16,-22-21-16,1-1 0,21 1 16,-21 0-16,0-1 0,0 1 0,0 21 15,-1-22-15,1 22 0,0 0 0,0 0 16,0 0-16,-22 21 0,22 0 0,-21 0 16,0 0-16,-1 21 0,1-21 15,0 21-15,-1 0 0,1 0 0,21-21 16,-22 22-16,1-1 0,21 0 0,0 0 15,0 0-15,-1 0 0,1-21 0,21 22 16,0-1-16,0 0 16</inkml:trace>
  <inkml:trace contextRef="#ctx0" brushRef="#br0" timeOffset="182915.7">8699 13843 0,'-21'0'16,"0"0"-16,0 0 15,0 0-15,0 0 0,-1 0 16,22 21-16,-21-21 0,0 21 16,0 1-16,21-1 0,-21-21 15,21 21-15,-21 0 0,21 0 0,0 0 16,0 1-16,0-1 0,0 0 16,0 0-16,21 0 15,0-21-15,-21 21 0,21-21 16,0 0-16,0 22 0,1-22 15,-1 0-15,0 0 0,0 0 16,0 0-16,0 0 0,1 0 16,-1 0-16,0 0 15,-21-22-15,21 1 0,0 0 16,0 0-16</inkml:trace>
  <inkml:trace contextRef="#ctx0" brushRef="#br0" timeOffset="183563.33">8848 13653 0,'0'0'0,"-22"0"0,-41-22 16,42 1-16,-22 21 15,22 0-15,0 0 0,-21 0 0,21 0 16,-22 0-16,22 0 0,-21 0 0,21 0 15,-1 21-15,-20-21 0,21 22 16,0-1-16,0-21 0,-1 21 0,1 0 16,0 0-16,0 22 0,0-22 0,21 0 15,0 0-15,-21 21 0,21-20 0,-22-1 16,22 21-16,0-21 16,0 0-16,0 22 0,0-22 0,0 0 15,0 21-15,0-20 0,0-1 0,0 21 16,0 0-16,0-20 0,0 20 0,0-21 15,0 21-15,0-20 0,22-1 0,-1 0 16,0 0-16,-21 0 0,21-21 16,0 21-16,0-21 0,22 0 0,-22 0 15,0 0-15,0 0 0,22 0 0,-22 0 16,0 0-16,0 0 0,21 0 0,-20 0 16,-1 0-16,21 0 15,-21 0-15,0-21 0,22 0 0,-22 21 16,0-21-16,0 21 0,22-21 0,-22 0 15,0-1-15,0 1 0,0 0 0,-21 0 16,21 0-16,1 0 0,-22-1 0,21-20 16,-21 21-16,0 0 0,0-22 15,0 22-15,0-21 0,0 21 0,0-22 16,0 22-16,0-21 0,0 21 0,0-22 16,-21 1-16,-1 21 0,22-21 0,-21 20 15,0 1-15,0-21 0,-21 21 16,20 0-16,1-1 0,-21 1 15,21 21-15,-22 0 0,22-21 0,-21 21 16,21 0-16,-22 0 0,22 0 0,-21 21 16,21-21-16,-22 21 0,1 1 15,21-22-15,-21 21 0,-1 0 0,22 0 16,-21 0-16,21 0 0,-22-21 0,22 22 16,-21-1-16,21-21 0,-22 21 0,22-21 15,0 0-15</inkml:trace>
  <inkml:trace contextRef="#ctx0" brushRef="#br0" timeOffset="185867.68">7218 13864 0,'0'21'16,"0"1"-1,0-44 79,0 1-78,0 0-1,0 0-15,0 0 16,0 0-16,0-1 0,0 1 16,0 0-16,0 0 15,0 0-15,0 0 16,-21-1-16,21 1 0,-22 0 16,22 0-16,0 0 15,0 0-15,0-1 16,0 1-16,0 0 15,0 0-15,0 0 0,0 0 16,0-1-16,0 1 16,0 0-16,0 0 0,0 0 15,0 0-15,0-1 16,0 1-16,0 0 0,0 0 16,0 0-16,0 0 0,0-1 0,0 1 15,0 0-15,0-21 0,0 21 0,0-1 16,0 1-16,0 0 0,0 0 15,0 0-15,0 0 0,0-22 0,0 22 16,0 0-16,-21 0 0,21 0 0,0-1 16,0 1-16,0 0 0,-21 0 0,21 0 15,0 0-15,0-1 16,0 1-16,0 0 0,0 0 0,0 0 16,0 0-16,0-1 0,0 1 0,0 0 15,0 0-15,0 0 0,0 0 0,0-1 16,0 1-16,0 0 0,0 0 15,0 0-15,0 0 0,0-22 0,0 22 16,0 0-16,0 0 0,0 0 0,0-1 16,0-20-16,0 21 0,0 0 15,0 0-15,0-1 0,0-20 0,0 21 16,0 0-16,0 0 0,0-1 0,0 1 16,0 0-16,0 0 0,0 0 0,0 0 15,0-1-15,0 1 0,0 0 16,0 0-16,0 0 0,0 0 15,0-1-15,0 1 0,0 0 0,0 0 16,0 0-16,0 0 0,0-1 0,0 1 16,-21 0-16,21 0 0,0 0 15,0 0-15,0-1 0,0 1 16,0 0-16,0 0 0,-21 0 16,21 0-16,0-1 0,0 1 15,0 0-15,0 0 16,0 0-16,0 0 0,0-1 15,0 1 1,-21 21-16,21-21 0,0 0 16,-22 0-1,22 0-15,0-1 16,0 1 0,0 0-1,0 0 1,-21 21-16,21-21 0,0 0 31,-21 21 47,0 0-47,0 21-15,21 0-16,0 0 16,-21-21-16,21 21 0,-22 0 0,22 1 15,0-1-15,0 0 0,-21 0 16,0 21-16,0-20 0,21-1 0,-21 21 16,21-21-16,-21 0 0,-1 22 0,22-22 15,-21 21-15,0-21 16,21 1-16,0-1 0,-21 0 0,0 0 15,21 0-15,-21 0 0,21 1 0,0-1 16,-22 0-16,22 0 16,0-42 31,0 0-32,22 0-15,-1-1 0,0 1 16,-21 0-16,21-21 0,0 21 15,-21-1-15,21-20 0,1 21 0,-22-21 16,21 20-16,-21-20 0,21 21 16,-21 0-16,0-22 0,21 22 0,-21 0 15,21 0-15,-21 0 0,0 0 0,0-1 16,0 1-16,21 0 16,-21 0-16,22 21 31,-1 0-16,0 0-15,0 0 16,0 0-16,-21 21 0,21 0 0,1-21 16,-22 21-16,21 1 0,0-1 0,0 0 15,0 0 1,0 21-16,1-20 0,-1-1 0,-21 0 16,21 21-16,0-21 0,0 1 0,0 20 15,-21-21-15,22 0 0,-1 22 0,0-22 16,0 0-16,-21 0 0,21 21 15,0-20-15,1-1 0,-22 0 16,21 0-16,0-21 0,-21 21 0,21 0 16,-21-42 77,0 0-93,0 0 16,0 0-16,0 0 0,0-1 16</inkml:trace>
  <inkml:trace contextRef="#ctx0" brushRef="#br0" timeOffset="190982.97">6837 14457 0,'0'-21'0,"0"0"0,-21-1 16,21 1 15,0 42 0,-22 1-31,22-1 0,0 0 0,0 0 16,0 0-16,-21 22 0,21-22 16,0 0-16,0 21 0,0-21 0,0 22 15,-21-1-15,21-21 0,-21 22 0,21-1 16,0 0-16,0-21 0,-21 22 16,0-1-16,21 0 0,-22 1 0,22-22 15,0 21-15,-21-21 0,21 22 0,-21-22 16,21 0-16,0 0 0,0 0 0,0 1 15,0-1 1,0 0-16,0 0 16,0-42 31,0 0-47,0 0 15,0-1-15,0 1 0,21 0 0,0 0 16,-21 0-16,22 0 0,-22-22 0,0 22 15,21-21-15,0 21 0,-21-22 16,0 1-16,0 21 0,21-22 0,-21 1 16,21 0-16,-21 21 0,0-22 0,0 1 15,0 21-15,21-22 0,-21 22 16,0 0-16,0 0 0,22 0 16,-22 0-16,0-1 0,21 22 46,0 22-46,-21-1 0,21 0 16,-21 0-16,0 0 0,21 22 0,0-22 16,-21 21-16,22-21 0,-22 22 15,0-22-15,21 21 0,-21 0 16,21-20-16,-21 20 0,0-21 0,0 21 0,21-20 16,-21 20-16,21 0 0,-21-21 15,21 22-15,-21-22 0,0 21 0,0-21 16,0 1-16,22 20 0,-22-21 15,0 0-15,0 0 0,0 1 0,0-1 16,0 0-16,21 0 16,-21-42 15,0 0-15,0 0-16,0-1 0,0 1 15,0 0-15,0 0 0,0 0 16,0 0-16,0-1 15,0 1-15,0 0 16,-21 0-16</inkml:trace>
  <inkml:trace contextRef="#ctx0" brushRef="#br0" timeOffset="191258.86">6752 15113 0,'0'0'0,"21"0"47,0-21-47,1 21 0,20 0 15,-21 0-15,21-21 0,-20 21 16,-1 0-16,21 0 0,-21-21 16,0 21-16,1-22 0,-1 22 0,0 0 15,0 0 1,-21-21 15,0 0-15,0 0-16,0 0 15</inkml:trace>
  <inkml:trace contextRef="#ctx0" brushRef="#br0" timeOffset="192352.02">6138 9483 0,'0'0'0,"0"-21"16,0-1-16,0 1 15,0 0 1,-21 21-16,0 0 31,21 21-15,0 0-1,0 1-15,0-1 0,0 0 16,0 0-16,0 21 16,0-20-16,0-1 0,0 21 0,0 0 15,0 1-15,0-1 0,0 0 0,0 1 16,0-1-16,0 0 0,0 1 0,0-22 15,0 21-15,-21 1 0,21-1 16,0 0-16,-21-21 0,21 22 0,0-22 16,-22 21-16,22-21 0,0 1 0,0-1 15,-21 0-15,0-21 16,21-21 0,0 0-1,0-1-15,0 1 16,0 0-16,0 0 0,0 0 0,0 0 15,0-1-15,0 1 0,0 0 0,0 0 16</inkml:trace>
  <inkml:trace contextRef="#ctx0" brushRef="#br0" timeOffset="193135.26">5990 9525 0,'-21'-42'16,"21"21"0,-21 21-16,21-22 0,0 1 15,0 0-15,21 0 16,0 21-16,0-21 0,0 21 16,1 0-16,-1-21 0,21 21 0,-21 0 15,0 0-15,22 0 0,-22 0 0,0 0 16,0 0-16,0 0 0,22 21 15,-22 0-15,0 0 0,-21 0 16,21 0-16,-21 1 0,0-1 0,0 0 16,0 0-16,0 0 0,0 0 0,-21 1 15,0-1-15,0 21 0,21-21 16,-21 0-16,-1 1 0,1-1 16,0 0-16,-21-21 0,21 21 0,-1 0 15,1-21-15,0 0 0,0 21 0,0-21 16,0 0-1,21-21 1,21 21 0,-21-21-16,21 21 0,0-21 15,21 21-15,-20 0 0,-1 0 16,0 0-16,0 0 0,21 0 16,-20 0-16,20 0 0,-21 0 0,0 0 15,22 0-15,-22 0 0,0 0 0,0 0 16,0 0-16,0 0 0,1 21 15,-1 0-15,0-21 0,-21 21 16,0 1-16,21-22 0,0 21 0,-21 0 16,0 0-16,0 0 0,0 0 0,0 1 15,0-1-15,0 0 0,0 0 0,0 0 16,0 0-16,0 1 0,-21-1 16,0 0-16,21 0 0,-21 0 0,0-21 15,-1 21-15,1 1 0,0-1 0,0-21 16,0 21-16,-22-21 0,22 0 15,-21 0-15,21 0 0,-22 21 0,22-21 16,-21 0-16,0 0 0,20 0 16,-20 0-16,21 0 0,0 0 0,-22 0 15,22 0-15,0 0 0,0 0 0,0-21 16,0 21-16,-1-21 16,22 0 15,22 21 31,-1 0-62</inkml:trace>
  <inkml:trace contextRef="#ctx0" brushRef="#br0" timeOffset="203672.69">8911 12150 0,'-21'0'0,"0"0"15,0 0-15,-1 0 0,1 0 16,0 0-16,0 0 16,0 0-16,21 21 0,-21-21 15,-1 0-15,1 0 0,0 0 16,0 0-16,21 21 15,21-21 32,0 0-47,22 0 16,-22 0-16,21 0 0,0 0 0,22 0 16,-22 0-16,22 0 0,-1 0 0,1 0 15,-1 0-15,1 0 0,-1 0 0,1 0 16,-1-21-16,1 21 0,-1 0 15,1 0-15,-1-21 0,1 21 0,-1 0 16,1 0-16,-1 0 0,-20-21 16,20 21-16,1 0 0,-22 0 0,0 0 15,1 0-15,-22 0 0,21-22 16,-21 22-16,0 0 0,1 0 0,-1 0 16,0 0-16,-42 0 93,0 0-93,-1 0 16,1 0-16,0 0 16,0 22-16,-21-22 0</inkml:trace>
  <inkml:trace contextRef="#ctx0" brushRef="#br0" timeOffset="204142.91">9080 12319 0,'0'0'0,"-63"0"0,21 0 0,-22 0 0,22 0 15,-1 0-15,1 0 0,21 0 0,-21 0 16,20 0-16,1 0 0,0 0 15,42 0 17,0 0-32,1 0 0,20 0 15,0 0-15,1 0 0,-1 0 0,21 0 16,-20 0-16,20 0 0,1 0 16,-1 0-16,1 0 0,20 0 0,-20 0 15,21 0-15,-22 0 0,22 0 0,-1 0 16,1-21-16,0 21 0,-1 0 0,-20 0 15,21-21-15,-22 21 16,1 0-16,-22 0 0,21-21 0,-20 21 16,-1 0-16,0-22 0,1 22 0,-22 0 15,21 0-15,-21-21 0,1 21 0,-1 0 16,0 0 0,-21-21-1,-21 0 16,0 21-15,21-21 0,-22 21-16,22-21 0,-21 21 0,21-22 15,-21 1-15</inkml:trace>
  <inkml:trace contextRef="#ctx0" brushRef="#br0" timeOffset="204667.63">10393 11705 0,'-21'0'0,"42"0"0,-64 0 0,43-21 16,-21 21-16,0 0 0,0 0 15,0 0 1,21 21 0,0 0-1,21-21-15,0 22 16,0-1-16,0 0 0,22-21 0,-22 21 15,0 0-15,21-21 0,1 21 0,-22 1 16,21-22-16,1 21 0,-22 0 0,21-21 16,0 21-16,-20-21 0,20 21 15,-21-21-15,0 0 0,22 21 0,-22-21 16,0 0-16,0 0 0,0 22 0,0-22 16,1 0-16,-22 21 31,0 0-31,-22 0 15,1 0-15,0-21 0,0 21 16,0 1-16,0-1 0,-22 21 16,22-21-16,-21 22 0,-1-22 0,1 21 15,21 0-15,-21 1 0,-1-1 16,22-21-16,-21 22 0,21-22 0,-1 21 16,-20-21-16,21 0 0,0 1 0,21-1 15,-21 0-15,-1 0 0,22 0 0,0 0 16,0 1-16,-21-22 0,21 21 15,0 0-15,-21-21 0,21 21 16,0-42 31,0 0-47,0 0 16,0-1-16</inkml:trace>
  <inkml:trace contextRef="#ctx0" brushRef="#br0" timeOffset="208046.96">11557 12298 0,'21'0'16,"-21"21"-16,21-21 47,0-21-31,1 0-16,-22 0 0,21-1 15,0 1-15,0 0 0,-21-21 0,21 21 16,0-22-16,1 22 0,-1-21 0,0-1 15,-21 22-15,21-21 0,-21 21 0,21 0 16,-21-22-16,0 22 0,0 0 16,0 0-16,-21 21 15,0 0-15,0 0 0,0 0 16,-1 0-16,1 0 0,0 0 16,0 21-16,0-21 0,0 21 15,-1 0-15,1 0 0,21 1 0,0-1 16,0 21-16,0-21 0,0 22 0,0-22 15,0 21-15,0-21 0,0 22 0,21-22 16,1 21-16,-1-21 0,21 0 16,-21 1-16,0-1 0,22 0 0,-22-21 15,21 21-15,-21 0 0,1-21 0,-1 0 16,21 21-16,-21-21 0,0 0 0,1 0 16,-1 0-1,0 0-15,-21-21 0,21 0 16,0 0-16,-21 0 0,0 0 15,21-1-15,1 1 0,-22 0 0,21-21 16,0 21-16,0-22 0,-21 22 0,21-21 16,0 21-16,1-22 0,20 22 15,-21 0-15,0 0 0,0 0 0,22-1 16,-22 1-16,0 21 0,0 0 0,0 0 16,1 0-16,-1 0 0,0 0 0,0 0 15,0 0-15,-21 21 0,0 1 0,21-1 16,-21 0-16,0 21 0,0-21 15,0 22-15,0-22 0,0 21 16,0-21-16,0 22 0,-21-22 0,21 0 16,-21 0-16,21 22 0,-21-43 0,21 21 15,-21 0-15,21 0 16,0-42 15,0 0-31,0 0 0,0-1 16,21-20-16,0 21 0,-21 0 0,21 0 15,0-22-15,-21 1 0,22 21 16,-1-22-16,0 22 0,-21-21 0,0 21 16,21 0-16,-21-1 0,21 1 0,-21 0 15,0 0-15,0 0 16,0 42 15,0 0-31,-21-21 0,21 21 0,-21 0 16,21 22-16,0-22 0,0 0 0,0 21 15,-21-20-15,21-1 0,0 21 0,0-21 16,0 22-16,0-22 0,0 0 16,0 0-16,0 0 0,0 0 0,0 1 15,21-22-15,-21 21 0,21 0 0,0-21 16,0 0-16,1 0 0,-1 0 16,0 0-16,21 0 0,-21 0 0,22-21 0,-22 21 15,21-21-15,-21 21 16,22-22-16,-22 1 0,21 0 0,-21-21 15,1 21-15,-1-1 0,0-20 0,0 21 16,0-21-16,-21-1 0,21 1 0,1 21 16,-22-22-16,0 1 0,21 21 0,0-21 15,0-1-15,-21 22 0,0-21 16,0 21-16,0-22 0,0 22 0,0 0 16,0 0-16,0 0 0,0-1 0,0 1 15,-21 21 1,0 0-16,0 21 0,21 1 15,-22-22-15,1 21 0,0 0 0,21 21 16,0-21-16,-21 22 0,0-22 16,21 21-16,0-21 0,-21 22 0,21-22 15,0 21-15,0 1 0,0-22 0,0 21 16,0-21-16,0 22 0,21-22 16,0 21-16,0-21 0,-21 0 0,21 22 15,0-22-15,1 0 0,-1 0 0,-21 0 16,21 1-16,0-22 0,0 21 0,0-21 15,22 0-15,-22 0 0,0 0 0,0 0 16,0 0-16,22 0 0,-22 0 16,0-21-16,21 21 0,-20-22 0,-1 1 15,0 21-15,0-21 0,0 0 0,0 0 16,1 0-16,-1-1 0,0 1 16,-21-21-16,21 21 0,-21 0 0,0-1 15,0-20-15,0 21 0,0 0 16,0 0-16,0-1 0,0 1 15,-21 21 1,0 0 0,0 0-16,21 21 0,-22 1 0,22-1 15,0 0-15,0 0 0,0 0 16,0 22-16,0-22 0,0 0 16,0 0-16,0 0 0,0 0 0,0 1 15,0-1-15,0 0 0,22-21 16,-22 21-16,21 0 0,0-21 0,0 21 15,0-21-15,0 0 0,22 0 0,-22 0 16,0 0-16,0 0 0,22 0 16,-22 0-16,0 0 0,21 0 0,-21 0 15,1 0-15,-1-21 0,0 21 0,0-21 16,-21 0-16,21 0 0,0 0 0,-21-1 16,22 1-16,-22-21 0,0 21 0,0 0 15,0-1-15,0 1 0,0 0 16,0 0-16,0 0 0,0 0 15,0 42 17,0 0-32,0 0 0,0 0 15,0 0-15,0 1 0,0-1 0,0 0 16,0 0-16,0 21 0,-22-20 16,22-1-16,0 0 0,-21 0 0,21 0 15,0 0-15,0 1 0,0-1 16,0 0-16,0 0 15,0-42 17,0 0-17,0 0-15,21-1 0,1 1 0,-22 0 16,21 0-16,0 0 0,-21 0 16,21-1-16,0-20 0,-21 21 0,21 0 15,1 0-15,-1-1 0,-21 1 16,21 21-16,-21-21 0,21 21 0,0 0 15,0 0 1,-21 21-16,0 0 0,22-21 16,-22 22-16,21-1 0,-21 0 0,21 0 15,-21 0-15,0 0 0,0 1 16,21-1-16,0 0 0,0 0 16,-21 0-16,22 0 0,-1 1 0,0-1 15,0-21-15,0 0 16,0 0-16,1 0 0,-1 0 15,0 0-15,0 0 16,-21-21-16,21-1 16,0 1-16,-21 0 0,22 0 15,-1-21-15,-21 20 0,21 1 0,0-21 16,0 21-16,-21 0 0,21-22 0,1 22 16,-1 0-16,0 0 0,0 0 0,0-1 15,22 22-15,-22 0 0,0-21 16,0 21-16,0 0 0,0 0 0,1 0 15,-1 0-15,0 21 0,-21 1 16,21-1-16,-21 0 0,21-21 16,-21 21-16,0 0 0,21 0 0,-21 1 15,0-1-15,0 0 0,0 0 16,0 0 0,0-42 30,0 0-46,0 0 16,-21 0-16,21-1 0,-21 22 0,21-21 16,-21 0-16,0 0 0,21 0 15,-21 21-15,-1-21 0,1-1 16,0 22-16,0 0 0,0 0 0,0 0 16,-1 0-16,1 0 0,0 0 15,0 0-15,0 22 0,0-22 0,-1 21 16,1 0-16,0 0 0,0 0 0,21 0 15,0 1-15,0-1 0,-21 21 16,21-21-16,0 0 0,0 1 0,0-1 16,0 0-16,0 0 0,0 0 0,0 0 15,0 1-15,0-1 0,21-21 0,-21 21 16,21-21-16,0 21 0,0-21 16,1 0-16,-1 0 0,0 0 15,0 0-15,0 0 0,0 0 16,1-21-16,-1 0 0,0 0 0,0 21 15,0-22-15,0 1 0,1 0 0,-1 0 16,-21-21-16,21 20 0,0 1 0,-21-21 16,0 21-16,21-22 0,0 22 0,-21-21 15,22 0-15,-22 20 0,0-20 16,21 21-16,-21-21 0,0 20 0,21-20 16,-21 21-16,0-21 0,0 20 0,0 1 15,0 0-15,0 0 0,0 0 0,0 0 16,0-1-16,0 1 15,0 42 1,0 1 0,0 20-16,0-21 0,0 0 15,0 0-15,0 22 0,0-22 0,0 21 16,0-21-16,0 1 0,-21 20 0,21-21 16,0 21-16,0-20 0,0 20 0,0-21 15,0 21-15,0-20 0,0-1 16,0 0-16,21 21 0,-21-21 0,0 1 15,21-1-15,0-21 0,-21 21 0,21 0 16,1-21-16,-1 21 0,0-21 16,0 0-16,0 0 0,0 0 15,1 0-15,-1 0 0,0 0 0,0 0 16,0 0-16,22-21 0,-22 21 16,0-21-16,0 0 0,0 21 0,0-21 15,1-1-15,-1 1 0,0 0 0,0 0 16,0 0-16,0 0 0,-21-1 0,0 1 15,22 0-15,-22 0 0,21 0 0,-21 0 16,0-1-16,0 1 0,-21 21 31,-1 0-31,1 0 0,0 0 16,0 0-16,0 21 0,0-21 0,-1 22 16,1-1-16,21 0 0,0 0 15,0 0-15,-21 0 0,21 1 0,0-1 16,0 0-16,0 0 0,0 0 15,0 0-15,21-21 0,-21 22 0,21-22 16,1 21-16,-1 0 16,0-21-16,0 0 15,-21 21-15,0 0 16,0 0 15,-21-21-31,0 0 0,0 0 16,-1 22-16,1-22 15,0 0 1,0 21-16,0-21 16,0 0-16,-1 0 15,1 0 1,0 0-16,21-21 16,-21-1-16</inkml:trace>
  <inkml:trace contextRef="#ctx0" brushRef="#br0" timeOffset="208520.22">13271 11663 0,'22'0'31,"-1"0"-31,21 0 0,-21 0 16,22 0-16,-1 0 0,21 0 0,-20 0 16,-1 0-16,22 0 0,-22 0 0,21 0 15,-20 0-15,-1-21 0,0 21 0,1 0 16,-22 0-16,21 0 0,-21 0 16,1 0-16,-1 0 15,-42 0 32,21 21-47,21-21 31,0 0-31,0 0 0</inkml:trace>
  <inkml:trace contextRef="#ctx0" brushRef="#br0" timeOffset="210467.8">16870 11451 0,'0'0'0,"0"-21"0,0 0 0,0 0 0,0 0 15,0-1-15,0 1 0,0 0 16,0 0-16,0 0 0,0 0 0,0-1 16,0 1-1,0 42 16,0 1-31,0 20 16,0-21-16,0 21 0,0 1 16,0-1-16,0 0 0,0 1 0,0-1 15,0 22-15,0-22 0,0 0 0,0 1 16,0 20-16,0-21 0,0 22 0,0-22 16,-21 1-16,21-1 0,0 21 0,-22-41 15,22 20-15,-21 0 0,21-21 16,0 1-16,0-1 0,0 0 0,-21-21 15,21 21-15,0-42 32,0 0-32,0 0 15,0-1-15,0-20 0,0 21 0,0-21 16,0 20-16,0-20 0,21 0 16,-21-1-16,21 1 0,1 0 0,-1-1 15,0 22-15,0-21 0,0 21 0,0 0 16,1-1-16,20 1 0,-21 0 0,21 21 15,-20 0-15,-1 0 0,21 0 0,-21 0 16,0 0-16,1 21 0,-1 0 16,0-21-16,-21 22 0,0-1 0,0 0 15,0 0-15,0 0 0,0 0 16,-21 1-16,0-1 0,-1 0 0,1 0 16,-21-21-16,21 21 0,-22-21 15,1 0-15,21 21 0,-21-21 16,20 0-16,1 0 0,-21 0 0,21 0 15,0 0-15,-1 0 0,1 0 0,0-21 16,0 21-16,21 21 47,21-21-31,-21 22-16,21-1 0,0 0 15,-21 0-15,22 0 0,-1-21 0,-21 21 16,21 1-16,0-1 0,0 0 15,0-21-15,1 21 0,-1 0 0,0-21 16,21 21-16,-21-21 0,22 0 16,-1 22-16,-21-22 0,22 0 0,-1 0 15,21 0-15,-20 0 0,-1 0 0,0 0 16,1 0-16,-1-22 0,0 22 0,-20-21 16,20 0-16,-21 21 0,0-21 0,0 0 15,1 0-15,-1-1 0,-21 1 16,0 0-16,0 0 0,0-21 0,0 20 15,0 1-15,0-21 0,0 21 0,0 0 16,0-1-16,-21 22 0,21-21 0,-22 0 16,1 21-16,0 0 15,0 0-15,0 21 0,0 0 16,-1 1-16,1-1 16,0 21-16,21-21 0,0 0 15,-21 1-15,21-1 0,0 21 0,0-21 16,0 0-16,0 1 0,0-1 0,0 0 15,21 0-15,0 0 0,0 0 16,1-21-16,-1 0 0,0 0 16,0 22-16,0-22 0,0 0 0,1 0 15,-1 0-15,21 0 0,-42-22 0,42 1 16,-20 0-16,-1 21 16,0-21-16,0 0 0,-21 0 0,0-1 15,21 1-15,-21 0 0,21 0 0,-21 0 16,0 0-16,0-1 0,0 1 15,22 0-15,-22 0 0,0 0 16,0 42 15,0 0-15,0 0-16,0 0 0,0 1 0,0-1 16,0 0-16,0 0 0,0 0 15,0 0-15,0 1 0,21-1 0,-21 0 16,21 0-16,0 0 15,0-21-15,0 0 0,1 21 16,-1-21-16,0 0 0,0 0 0,0 0 0,0 0 16,1-21-16,-1 0 15,0 0-15,0 0 0,-21 0 16,21-1-16,0 1 0,-21 0 16,0 0-16,0 0 0,0 0 0,0-22 15,0 22-15,22 21 0,-22-21 0,0 0 16,0 0-16,0 42 31,0 0-15,0 0-16,0 0 0,0 0 15,0 1-15,0 20 0,0-21 16,-22 21-16,22-20 0,-21 20 0,21 0 16,0 1-16,-21 20 0,21-21 0,-21 1 15,21 20-15,-21-20 0,21 20 0,0 1 16,0-1-16,0 22 0,-21-22 0,21 1 15,-22 20-15,22-20 0,0-1 0,0 1 16,-21-1-16,21 1 0,0-22 16,0 22-16,-21-22 0,21 22 0,0-22 15,0-21-15,0 21 0,0 1 0,-21-22 16,0 0-16,0 0 0,-1-21 16,1 0-16,0 0 0,0 0 15,0 0-15,0 0 0,-1-21 16,-20 21-16,21-21 0,-21 0 0,20 0 15,-20 21-15,0-22 0,-1 1 0,1 0 16,0 21-16,21-21 0,-22 0 0,1 21 16,0-21-16,20-1 0,-20 1 15,21 21-15,0-21 0,0 0 0,-22 0 16,43 0-16,-21-1 0,0-20 0,0 21 16,21 0-16,-21 0 0,21-1 0,0 1 15,0-21-15,0 21 0,0 0 0,21-22 16,0 22-16,21-21 0,-21 21 0,22-22 15,-22 1-15</inkml:trace>
  <inkml:trace contextRef="#ctx0" brushRef="#br0" timeOffset="211171.66">18648 11726 0,'-21'0'0,"42"0"0,-64 0 0,43-21 0,-21 21 16,0 0 0,21 21-1,0 1-15,-21-1 0,21 0 0,0 0 16,0 0-16,0 22 0,0-22 0,0 0 15,0 21-15,0-21 0,-21 1 0,21-1 16,0 0-16,0 0 0,0 0 16,0 0-16,0 1 15,0-44 17,21 22-32,-21-21 0,21 0 15,-21 0-15,0 0 0,0 0 0,21-1 16,0 1-16,-21 0 0,22 0 15,-22 0-15,21 0 0,-21-1 0,21 1 16,-21 0-16,21 21 0,0 0 16,0 0-1,-21 21-15,0 0 0,0 1 16,0-1-16,0 0 0,0 21 16,0-21-16,0 1 0,22-1 0,-22 0 15,21 0-15,-21 0 0,21 0 0,0 1 16,-21-1-16,21 0 0,0 0 0,1-21 15,-1 0-15,0 0 0,0 0 16,0 0-16,0 0 0,1 0 0,-1 0 16,0-21-16,0 21 0,0-21 15,0 0-15,1-1 0,-1 1 0,-21-21 16,0 21-16,21-22 0,-21 22 0,0-21 16,0 21-16,0-22 0,0 22 0,0-21 15,0 21-15,0 0 0,0-1 0,0 1 16,-21 0-16,21 0 0,-21 21 0,21-21 15,-22 21-15,1 0 16,0 0-16,21 21 16,0 0-16,0 0 15,0 0-15,0 1 0,0-1 16,0 0-16,0 0 16,21 0-16</inkml:trace>
  <inkml:trace contextRef="#ctx0" brushRef="#br0" timeOffset="211643.39">19600 11726 0,'0'0'0,"-21"-21"16,0 0-16,0 21 15,0 0-15,-1 0 0,1 0 16,0 21-16,0-21 0,0 21 0,0 1 15,-1-1-15,1 0 0,0 0 16,21 21-16,0-20 0,-21-1 0,21 21 16,0-21-16,0 0 0,0 22 0,0-22 15,21 0-15,0 0 0,0 0 0,1 1 16,-1-1-16,0-21 0,0 21 0,0-21 16,0 21-16,1-21 0,-1 0 15,0 0-15,0 0 0,0 0 0,0 0 16,1-21-16,-1 0 0,0 21 0,-21-21 15,0-1-15,21 22 0,0-21 16,-21-21-16,0 21 0,0 0 0,0-22 16,0 22-16,0-21 0,0 21 0,0-22 15,0 22-15,0-21 0,0 21 16,0-1-16,-21 22 0,21-21 0,-21 21 16,0 0-16,0 0 0,-1 0 0,1 0 15,0 0-15,-21 0 0,21 0 0,-1 21 16,1 1-16,0-22 0,0 21 0,21 0 15,0 0-15,0 0 0,0 0 16,0 1-16,21-22 0,0 21 16,0 0-16,1-21 0,-1 0 0,21 0 15,-21 21-15,22-21 0</inkml:trace>
  <inkml:trace contextRef="#ctx0" brushRef="#br0" timeOffset="212153.11">20024 11811 0,'0'0'16,"0"-21"-16,0 0 15,0 0 1,21 21-16,0 0 0,0 0 16,0 0-16,0 0 0,1 0 15,-1 0-15,0 21 0,21 0 0,-21-21 16,1 21-16,-1 0 0,0 0 0,-21 1 15,0-1-15,0 0 0,0 21 0,0-21 16,0 1-16,0-1 0,0 0 0,0 21 16,-21-21-16,0 1 15,-1-1-15,1 0 0,21 0 16,-21-21-16,21-21 31,0 0-31,0 0 16,0-1-16,0 1 0,21 0 15,-21 0-15,21 0 0,1 0 16,-1-1-16,0-20 0,0 21 16,0 0-16,0-22 0,1 22 0,-1 0 15,0 0-15,21 0 0,-42 0 0,21-1 16,1 1-16,-1 0 0,0 21 16,-21-21-16,0 42 62,-21 0-46,0-21-16,21 21 15,0 1-15</inkml:trace>
  <inkml:trace contextRef="#ctx0" brushRef="#br0" timeOffset="212905.79">21230 11853 0,'0'0'16,"0"-21"-16,0 0 0,0 0 16,0 0-16,0 0 15,0-1-15,-21 1 0,0 21 16,0 0-16,-1 0 15,1 0-15,0 0 0,0 0 16,0 0-16,0 21 0,-1-21 0,1 22 16,0-1-16,-21 0 0,21 0 0,-1 0 15,1 22-15,0-22 0,21 0 0,0 0 16,-21 0-16,21 0 0,0 22 0,0-22 16,0 0-16,0 0 0,21 0 15,0 1-15,-21-1 16,21-21-16,1 21 0,-1-21 0,0 0 0,0 21 15,0-21-15,0 0 16,1 0-16,-1 0 0,0 0 0,0 0 16,0 0-16,0-21 0,1 0 15,-1 0-15,-21-1 0,21 1 16,-21 0-16,0 0 0,21-21 0,-21 20 16,21-20-16,-21 0 0,21 21 0,-21-22 15,0 1-15,0 0 0,22-1 0,-22 1 16,21 21-16,-21-22 0,0 1 0,0 0 15,21-1-15,-21 1 0,21 0 0,-21 21 16,0-22-16,0 22 0,0-21 16,0 21-16,0-1 0,0 1 0,0 0 15,-21 21 1,0 42 0,0-20-16,21-1 0,0 21 15,-22 0-15,22 1 0,-21-1 16,21 0-16,0 1 0,0-1 0,0 0 15,-21 1-15,21-1 0,0-21 0,0 22 16,0-1-16,0 0 0,0-21 0,0 22 16,0-1-16,21-21 0,-21 0 0,21 22 15,1-22-15,-1 0 0,0 0 16,0 0-16,0-21 0,0 22 0,1-22 16,-1 0-16,0 21 0,21-21 15,-21 0-15,1 0 0,-1 0 0,0 0 16,0 0-16,0 0 0,0 0 0,1 0 15,-1-21-15,0-1 0,0 1 16,0 21-16,-21-21 0,0 0 16,21 21-16,-21-21 15,22 21-15,-22-21 0</inkml:trace>
  <inkml:trace contextRef="#ctx0" brushRef="#br0" timeOffset="-213569.62">11493 13335 0,'0'0'0,"0"-21"15,0 0-15,0 0 16,0-1 0,0 1-16,0 0 31,0 42-16,0 0-15,0 1 16,0 20-16,0-21 0,0 0 16,0 22-16,0-22 0,0 21 0,0 0 15,0-20-15,0 20 0,0 0 16,0-21-16,0 22 0,0-1 0,0-21 16,0 0-16,0 1 0,0-1 15,0 0-15,0 0 0,0 0 0,0 0 16,0-42 31,22 21-32,-22-21-15,0 0 16,21 0-16,-21 0 0,0-1 16,0 1-16,21 0 0</inkml:trace>
  <inkml:trace contextRef="#ctx0" brushRef="#br0" timeOffset="-212925.47">12255 13293 0,'0'0'16,"22"-21"-16,-22-1 15,-22 22 1,1 0 0,0 0-16,0 0 0,0 0 15,0 0-15,-1 0 0,1 22 0,0-1 16,0-21-16,0 21 0,0 0 16,-22 0-16,22 0 0,0 1 15,21-1-15,-21 0 0,0 21 0,21-21 16,-22-21-16,22 22 0,0-1 0,0 0 15,0 0-15,0 0 16,0 0 0,22-21-16,-1 0 0,0 0 0,0 0 15,0 0-15,22 0 0,-22 0 16,0 0-16,0 0 0,0 0 16,22 0-16,-22 0 0,0 0 15,0 0-15,0 22 0,0-22 0,1 21 16,-1-21-16,-21 21 0,0 0 15,21 0 1,-21 0-16,0 1 16,0-1-16,-21 0 0,0-21 15,21 21-15,-22 0 0,1-21 0,0 0 16,0 21-16,0-21 0,0 0 16,-22 0-16,22 22 0,0-22 0,-21 0 15,20 0-15,1 0 0,-21 0 0,21 0 16,0 0-16,-22 0 0,22 0 15,0 0-15,0-22 0,0 22 16,-1 0 0,44 0 31,-1 0-47,0 0 0,0 0 15,0-21-15,0 21 0,1-21 16</inkml:trace>
  <inkml:trace contextRef="#ctx0" brushRef="#br0" timeOffset="-212144.85">13737 13229 0,'0'0'0,"-42"-42"16,21 42-1,-1 0-15,1 0 16,21 21-1,-21 0-15,21 0 16,-21-21-16,21 22 0,0-1 0,0 21 16,0-21-16,0 0 0,-21 22 0,21-22 15,-21 21-15,21 1 0,0-22 16,0 21-16,-22 0 0,22-20 0,-21 20 16,21-21-16,0 21 0,-21-20 0,21-1 15,-21 0-15,21 0 0,-21-21 0,21 21 16,0-42 31,0 0-47,0 0 15,0 0-15,0-1 0,0 1 16,0 0-16,21-21 0,-21 21 0,0-22 16,21 1-16,-21 21 0,21-22 0,-21 1 15,0 21-15,21-21 0,1-1 16,-22 22-16,21-21 0,0 21 0,-21-1 15,21-20-15,0 21 0,-21 0 0,21 0 16,1 21-16,-22-22 0,21 1 0,0 21 16,0 0-1,-21 21 1,0 1-16,21-1 0,0 0 0,-21 0 16,22 21-16,-22-20 0,0 20 15,21-21-15,-21 0 0,21 22 0,-21-22 16,0 21-16,0-21 0,21 0 0,-21 1 15,0 20-15,21-21 0,-21 0 0,0 0 16,0 1-16,0-1 0,0 0 16,0 0-16,0 0 0,0 0 15,0 1-15,0-44 63,-21 1-48,21 0-15,0 0 16</inkml:trace>
  <inkml:trace contextRef="#ctx0" brushRef="#br0" timeOffset="-211879.01">13547 13568 0,'21'0'47,"0"0"-47,0-21 0,0 21 15,0 0-15,22-21 0,-22 21 16,0 0-16,0 0 0,0 0 16,1-22-16,-1 22 0,0 0 15,0 0-15,0 0 16,-21-21 15</inkml:trace>
  <inkml:trace contextRef="#ctx0" brushRef="#br0" timeOffset="-211126.67">14795 13441 0,'0'0'16,"0"-21"-16,0 0 15,0-1 1,22 1-16,-1 21 16,0 0-16,0 0 0,0 0 0,0 0 15,22 0-15,-22 0 0,21 0 0,1 0 16,-22 21-16,21 1 0,0-22 16,-20 42-16,20-21 0,-21 0 0,0 22 15,0-22-15,1 21 0,-22-21 0,0 22 16,0-22-16,0 0 0,0 21 0,0-21 15,-22 1-15,1-1 0,0 0 16,0-21-16,21 21 0,-21-21 0,0 0 16,-1 0-16,22-21 31,0 0-15,0 0-16,0-1 0,0 1 0,0-21 15,22 21-15,-1 0 0,0-22 0,0 22 16,0-21-16,0-1 0,1 22 0,-1-21 15,0 21-15,21 0 0,-21-1 16,1 1-16,-1 0 0,0 0 0,-21 0 16,21 21-16,0-21 0,-21 42 47,0 0-32,0 0-15,0 0 16,0 0-16,0 1 31</inkml:trace>
  <inkml:trace contextRef="#ctx0" brushRef="#br0" timeOffset="-209413.11">15642 13653 0,'21'21'0,"0"-21"15,1 0 1,-1 0-16,0 0 16,0-21-16,0 21 15,-21-22-15,21 22 0,1-21 0,-1 0 16,-21 0-16,21 0 0,0 0 16,-21-1-16,0 1 0,0 0 15,0 0-15,0 0 0,0 0 16,-21 21-16,0 0 0,0 0 15,-1 0-15,1 0 0,0 0 0,0 0 16,0 0-16,0 0 0,-1 21 0,1-21 16,0 21-16,0 0 0,0 21 15,0-20-15,21 20 0,0-21 16,-22 21-16,22-20 0,0-1 0,0 21 16,0-21-16,0 0 0,22 1 0,-1-1 15,0 0-15,0 0 0,21 0 16,-20-21-16,20 21 0,-21-21 0,21 0 15,-20 0-15,20 0 0,0 0 0,-21 0 16,22 0-16,-22-21 0,21 21 0,-21-21 16,1 0-16,20 0 0,-21 0 15,0-1-15,0 1 0,1-21 0,-1 21 16,0-22-16,0 1 0,0 21 0,-21-21 16,0-1-16,21 1 0,-21 0 0,22-1 15,-22 22-15,0-21 16,0-1-16,0 22 0,0-21 0,0 21 15,0 0-15,0-1 0,0 1 0,0 0 16,0 0-16,-22 21 31,22 21-31,-21 0 0,0 0 16,21 1-16,0 20 0,0-21 0,-21 21 16,21 1-16,-21-22 0,21 21 0,0 1 15,0-1-15,0-21 0,0 21 16,0 1-16,0-22 0,0 21 0,0-21 15,0 22-15,21-22 0,0 0 0,0 0 16,-21 0-16,21 1 0,1-1 16,-1-21-16,21 21 0,-21-21 15,0 0-15,22 0 0,-22 0 0,21 0 16,-21 0-16,22 0 0,-22 0 0,21 0 16,-21 0-16,22-21 0,-22 21 0,0-21 15,0-1-15,0 22 0,1-21 16,-22 0-16,21 0 0,-21 0 0,21 0 15,-21-1-15,0 1 0,0-21 0,0 21 16,0 0-16,0-1 0,0 1 0,0 0 16,-21 0-16,21 0 0,-21 21 15,-1 0-15,1 0 0,0 0 16,0 0-16,0 0 16,0 0-16,-1 21 0,22 0 0,-21 0 15,0 0-15,0 1 0,21-1 0,0 21 16,0-21-16,-21 0 0,21 22 15,0-22-15,0 0 0,0 0 0,0 0 16,0 1-16,0-1 0,21 0 0,0 0 16,0-21-16,0 0 15,1 0-15,-1 0 16,0 0-16,0 0 0,-21-21 16,21 21-16,-21-21 0,0 0 15,21-1-15,1 1 0,-22 0 0,0 0 16,0 0-16,21 0 0,-21-22 15,0 22-15,21 0 0,-21 0 0,0-22 16,0 22-16,0 0 0,0 0 16,0 42 15,0 0-15,0 0-16,0 1 0,0 20 0,0-21 15,0 0-15,0 0 0,21 1 0,0-1 16,-21 21-16,0-21 0,0 0 0,21-21 15,1 22-15,-1-1 16,-21 0-16,21-21 0,0 0 0,0 21 16,0-21-16,1 0 0,-1 0 15,0 0-15,0 0 0,0 0 0,-21-21 16,21 0-16,1 0 0,-22-1 0,0 1 16,21 0-16,-21 0 0,21 0 15,-21-22-15,0 1 0,21 0 0,-21 21 16,0-22-16,0 1 0,0 0 0,0-1 15,0 1-15,0 21 0,21-22 0,-21 1 16,0 0-16,0-1 0,0 22 16,0-21-16,0 21 0,0-22 15,0 22-15,0 0 0,0 0 0,0 0 16,-21 42 15,21 0-31,-21 0 0,21 0 0,0 22 16,0-1-16,0-21 0,0 22 0,0-1 15,0 0-15,0 1 0,0-1 0,0 0 16,21 1-16,-21-1 0,21 0 16,0-21-16,-21 22 0,0-22 0,22 21 15,-1-21-15,-21 1 0,21-1 0,-21 0 16,21 0-16,0 0 0,0-21 16,-21 21-16,22-21 15,-1 0-15,0 0 0,0 0 0,0 0 16,0-21-16,1 0 0,-1 21 15,-21-21-15,21 0 0,0 0 0,-21-1 16,21 1-16,-21 0 0,21 0 16,1 0-16,-22 0 0,0-1 0,0 1 15,21 0-15,-21 0 0,0 0 0,21 21 16,-21-21-16,0 42 31,0 0-31,0 0 16,0 21-16,0 1 15,0-22-15,0 0 0,0 0 16,0 0-16,0 1 0,0-1 16,0 0-16,21-21 0,-21 21 15,21-21 1,0 0 0,-21-21-1,0 0-15,0 0 16,0-1-16,0 1 0,0 0 0</inkml:trace>
  <inkml:trace contextRef="#ctx0" brushRef="#br0" timeOffset="-209209.23">17801 13102 0,'0'0'0,"-21"0"0,0 0 0,21-21 0,-21 21 16,-1 0-16,1 0 78,0 0-62</inkml:trace>
  <inkml:trace contextRef="#ctx0" brushRef="#br0" timeOffset="-208989.35">16933 13272 0,'0'0'0,"0"21"16,21-21 0,1 0-16,-1 0 15,0 0-15,0 0 0,21 0 0,-20 0 16,20 0-16,-21 0 0,0 0 15,22-21-15,-22 21 0,0 0 16,0 0-16,0 0 0,0-22 16,1 22-16</inkml:trace>
  <inkml:trace contextRef="#ctx0" brushRef="#br0" timeOffset="-208244.92">18246 13399 0,'0'-22'15,"0"1"-15,-22 21 32,1 0-17,21 21-15,-21 1 0,0-22 16,0 21-16,21 0 0,0 0 16,0 21-16,-21-20 0,21-1 0,0 21 15,-22-21-15,22 0 0,0 1 0,0-1 16,0 0-16,0 0 0,0 0 0,0 0 15,22 1 1,-1-22-16,0 0 0,0 0 16,0 0-16,0 0 0,22 0 0,-22 0 15,0 0-15,0 0 0,22-22 0,-22 22 16,0-21-16,21 0 0,-21 0 16,1 0-16,-1 0 0,0-1 0,-21 1 15,0 0-15,0 0 0,0-21 0,0 20 16,0 1-16,0-21 0,-21 21 0,-22 0 15,22-1-15,0 1 0,-21 0 16,-1 0-16,22 21 0,-21 0 0,0 0 16,20 0-16,1 0 0,-21 0 0,21 21 15,0-21-15,-1 21 0,1 0 16,21 1-16,0-1 0,0 0 0,0 0 16,0 21-16,0-20 0,0-1 15,0 0-15,0 0 0,0 0 0,21 0 16,1 1-16,-1-22 0,0 21 0,0-21 15,0 0-15,0 21 0,1-21 0,20 0 16,-21 0-16,21 0 0,-20 0 16,20-21-16,-21 21 0</inkml:trace>
  <inkml:trace contextRef="#ctx0" brushRef="#br0" timeOffset="-206161.23">18775 13420 0,'0'0'0,"21"-21"0,-21-1 16,21 1-16,-21 42 47,0 1-47,0-1 15,0 0-15,0 0 0,0 0 16,0 0-16,-21 1 0,21-1 0,0 0 16,-21 0-16,21 0 0,0 0 15,0 1-15,0-1 0,0 0 0,-21 0 16,21 0-16,-22-21 47,22-21-32,0 0-15,0 0 16,0 0-16,0-1 0,0 1 16,0-21-16,0 21 0,0 0 15,22-1-15,-1-20 0,0 21 0,0 0 16,-21 0-16,21-1 0,0 1 0,22 0 15,-22 0-15,0 0 0,0 21 0,22 0 16,-22 0-16,0 0 0,0 0 0,0 0 16,0 21-16,1 0 0,-1 0 15,0 22-15,-21-22 0,0 0 0,0 0 16,0 21-16,0-20 0,0 20 16,0-21-16,0 21 0,0-20 0,0-1 15,0 0-15,-21 0 0,21 0 16,0 0-16,0 1 0,0-1 15,21-21 17,0 0-17,0 0-15,0 0 0,1-21 16,-1-1-16,0 22 0,0-21 16,0 0-16,0 0 0,1 0 0,-1 0 15,21-1-15,-21 1 0,22-21 0,-22 21 16,21-22-16,-21 22 0,22-21 15,-22 21-15,0-22 0,21 22 0,-42 0 16,21 0-16,-21 0 0,0 0 0,0-1 16,-21 22-1,0 0-15,-21 0 16,21 22-16,-1-22 0,1 21 0,21 0 16,-21 0-16,21 0 0,-21-21 0,21 21 15,0 1-15,0-1 0,0 0 0,0 0 16,21 0-16,0 0 0,-21 1 15,21-1-15,1 0 0,-1-21 16,0 21-16,-21 0 0,21 0 0,0-21 16,-21 22-16,0-1 0,21-21 0,-21 21 15,22-21-15,-22 21 0,0 0 16,0 0 0,-22-21-16,1 0 15,0 0-15,0 0 0,0 0 0,0 0 16,-1-21-16,1 0 0,0 21 15,0-21-15,0 21 0,0 0 0,-1-21 16,1 21-16,42 21 47,1-21-31,-1 21-16,0-21 0,0 0 15,0 21-15,0-21 0,1 21 0,-1-21 16,0 0-16,21 0 0,-21 0 0,1 0 15,-1 0-15,0 0 0,0 0 0,21-21 16,-20 21-16,-1-21 0,-21 0 16,21 0-16,0 0 0,0-1 0,-21-20 15,0 21-15,21-21 0,1 20 0,-22-20 16,21 0-16,-21-1 0,0 1 16,21 0-16,-21-1 0,21 1 0,-21 0 15,0 21-15,21-22 0,-21 22 16,0 0-16,0 0 0,0 0 0,0-1 15,-21 44 1,21-1-16,-21 0 16,21 0-16,-21 0 0,21 22 15,0-22-15,0 21 0,-21 0 0,21-20 16,0 20-16,0 0 0,0 1 0,0-22 16,-22 21-16,22-21 0,0 22 0,0-22 15,0 0-15,0 0 0,0 0 16,0 0-16,0 1 0,0-1 15,22-21 17,-1-21-17,-21-1-15,0 1 16,21 0-16,0 0 0,0 0 0,-21 0 16,0-1-16,21 1 0,1 21 0,-1-21 15,0 21-15,-21-21 0,21 21 16,0 0-16,0 0 15,-21 21-15,0 0 16,0 0-16,0 1 0,0-1 16,22 0-16,-22 0 0,21 0 15,-21 0-15,21-21 16,-21 22-16,21-22 16,0 0-16,0 0 0,1 0 15,-1 0-15,0 0 0,0 0 0,0 0 16,0 0-16,1-22 0,-1 1 15,0 21-15,0-21 0,-21 0 0,21 0 16,-21 0-16,21-1 0,-21 1 16,0-21-16,0 21 0,0 0 0,0-1 15,0 1-15,0 0 0,0 0 16,0 42 15,0 0-31,0 0 16,0 1-16,0-1 0,0 0 15,0 0-15,0 0 0,0 0 0,0 1 16,0-1-16,0 0 0,22 0 16,20 0-16,-21 0 0,0-21 0,22 22 15,-22-22-15,0 0 0,21 0 0,-21 0 16,1 0-16,-1 0 0,0 0 0,0 0 16,0-22-16,0 22 0,-21-21 0,0 0 15,22 0-15,-22 0 0,0 0 16,0-1-16,0-20 0,0 21 0,0 0 15,0 0-15,0-22 0,0 22 16,21 0-16,-21 0 0,0 0 0,0-1 16,0 1-16,0 0 15,0 42 17,0 0-32,0 1 0,0-1 0,0 0 15,0 0-15,0 21 0,0-20 16,0 20-16,21 0 0,-21-21 0,21 22 15,-21-1-15,0 0 0,0 1 0,0-1 16,0 0-16,0 1 0,0 20 0,0-20 16,0-1-16,0 0 0,0 22 0,-21-22 15,21 22-15,-21-1 16,0 1-16,-1-22 0,22 21 0,-21 1 16,0-22-16,21 22 0,0-22 0,0 0 15,-21 1-15,21-1 0,0-21 0,0 0 16,0 22-16,0-22 0,21-21 47,-21-21-47,0 0 0,21-1 15,-21 1-15,21 21 0,-21-21 16,0 0-16,0 0 0,0 0 0,0-1 16,0-20-16,22 21 0,-22 0 0,0-22 15,0 1-15,0 0 0,0-1 16,0 1-16,0 0 0,0-22 15</inkml:trace>
  <inkml:trace contextRef="#ctx0" brushRef="#br0" timeOffset="-205785.44">21018 13504 0,'0'0'16,"0"-21"-16,0-21 0,0 21 0,-21-22 16,21 22-16,-21 0 0,21 0 15,0 0-15,0 0 0,0-1 0,0 1 16,0 0-16,0 0 0,21 0 15,-21 0-15,21 21 0,1-22 16,-1 1-16,0 21 16,0-21-16,0 21 0,0 0 0,1 0 15,-1 0-15,0 0 0,0 0 16,0 21-16,0 0 0,1 1 0,-22-1 16,0 0-16,21 0 0,-21 0 15,0 0-15,0 1 0,0-1 0,0 0 16,0 0-16,0 0 0,0 0 0,-21 1 15,-1-1-15,1 0 0,0 0 16,0-21-16,0 21 0,0 0 16,-1-21-16,1 22 0,0-22 15,0 0-15,0 21 0,0 0 16,-1-21-16,1 0 16,21-21 15,0 0-16</inkml:trace>
  <inkml:trace contextRef="#ctx0" brushRef="#br0" timeOffset="-205392.34">20701 12933 0,'0'0'0,"-21"0"0,0 0 16,-1 0-16,22 21 15,0 0 1,22-21 0,-1 0-1,0 0-15,0 0 0,0 0 16,-21-21-16,21 0 15,-21 0-15,0 0 16,0-1-16,0 1 16,-21 0-16,0 21 15,0 0-15,0 0 16,0 0 0,21 21-16,0 0 0,0 1 15,0-1-15,0 0 16,0 0-1,-22-21-15,22 21 16</inkml:trace>
  <inkml:trace contextRef="#ctx0" brushRef="#br0" timeOffset="-187293.17">11769 12573 0,'0'0'0,"-22"0"0,1 0 0,0 0 16,0 0-16,0 0 0,0 0 15,-1 0-15,1 0 16,0 0-1,0 0-15,42 0 63,0 0-63,0 0 16,1 0-16,-1 0 0,0 0 15,0 0-15,21 0 0,-20 0 16,-1 0-16,0 0 0,0 0 0,0 0 15,22 0-15,-22 0 0,21 0 16,-21 0-16,22 0 0,-1 0 0,0 0 16,1 0-16,-1 0 0,21 0 0,-20 0 15,20 0-15,1 0 0,-1 0 0,-20 0 16,20 0-16,1 0 0,-1 0 16,22 0-16,-22 0 0,1 0 0,-1 0 15,1 0-15,-1 0 0,22 0 0,-22 0 16,1 0-16,-1 0 0,22 0 0,-21 0 15,-1 0-15,1 0 0,-1 0 16,1-21-16,-1 21 0,1 0 16,20 0-16,-20 0 0,-1 0 0,1 0 15,20 0-15,-20-21 0,-1 21 0,1 0 16,-1 0-16,-20 0 0,20 0 0,-20 0 16,-1 0-16,0 0 0,-21 0 15,22 0-15,-22 0 0,0 0 0,21-21 16,-20 21-16,-1 0 0,0 0 15,-42 0 64,0 0-79,-1 0 15,1 0-15,0 0 0,0 0 16,0 0-16,-22 0 0</inkml:trace>
  <inkml:trace contextRef="#ctx0" brushRef="#br0" timeOffset="-186233.15">12023 12742 0,'-22'0'15,"1"0"1,0 0-16,0 0 0,0 0 15,0 0 1,-1 0 0,1 0-1,0 0 1,42 0 46,0 0-62,1 0 16,-1 0-16,0 0 0,21 0 0,-21 0 16,22-21-16,-22 21 0,21 0 0,1 0 15,-1 0-15,0 0 0,1-21 16,-1 21-16,0 0 0,1 0 0,-1 0 16,0 0-16,1 0 0,-1 0 0,0-21 15,1 21-15,-1 0 0,0 0 16,1 0-16,-1 0 0,0 0 0,1-21 15,-1 21-15,21 0 0,-20 0 16,-1 0-16,22 0 0,-22-21 0,0 21 16,1 0-16,20 0 0,-21 0 0,1 0 15,-1 0-15,0 0 0,22 0 16,-22 0-16,1 0 0,-1 0 0,0 0 16,1 0-16,-1 0 0,0 0 0,1 0 15,-1 0-15,0 0 0,1-22 0,-1 22 16,21 0-16,-20 0 0,-1 0 0,22 0 15,-22 0-15,0-21 0,22 21 16,-22 0-16,22 0 0,-22 0 16,0 0-16,22-21 0,-22 21 0,0 0 15,22 0-15,-22 0 0,1 0 0,-1-21 16,0 21-16,1 0 0,-1 0 16,0 0-16,1 0 0,-22-21 0,21 21 15,-21 0-15,22 0 0,-22 0 0,0 0 16,0 0-16,21 0 0,-20 0 0,-1 0 15,0-21-15,0 21 0,0 0 16,0 0-16,1 0 16,-1 0-1,-42 0 48,-1 0-48,1 0-15,0 0 16,0 0-16,0 0 16,0 0-16,-1 0 0,1 0 0,0 0 15,0 0-15</inkml:trace>
  <inkml:trace contextRef="#ctx0" brushRef="#br1" timeOffset="-157749">9842 8192 0,'0'-22'16,"0"1"0,0 0-1,0 0-15,0 0 16,-21 21 15,21 21-15,-21 0-16,21 0 0,0 0 0,0 22 15,0-22-15,0 21 0,0 1 16,0-1-16,0 0 0,0 1 0,0-22 16,0 21-16,0 0 0,0 1 0,0-1 15,0 0-15,0 1 0,0-1 0,0-21 16,0 22-16,0-22 16,-21 0-16,21 0 0,0 0 0,0 0 15,0 1-15,0-44 31,0 1-15,0 0-16,0 0 0,0-21 0,0 20 16,0-20-16</inkml:trace>
  <inkml:trace contextRef="#ctx0" brushRef="#br1" timeOffset="-157381.21">9588 8213 0,'0'0'0,"0"-21"15,-42-22-15,42 22 16,0 0-16,0 0 0,0 0 16,0-1-16,21 1 0,0 0 15,22 0-15,-22 0 0,21 0 0,1-1 16,-1 22-16,21-21 0,-20 0 0,-1 21 16,22 0-16,-22 0 0,0 0 15,22 0-15,-22 21 0,-21 0 0,22 1 16,-22-1-16,0 21 0,0 0 0,-21 1 15,0-1-15,0 0 0,0-20 16,-21 20-16,0 0 0,0 1 16,-22-22-16,1 0 0,21 21 0,-22-21 15,1 1-15,0-1 0,21 0 0,-22-21 16,22 21-16,0-21 0,0 0 0,0 0 16,21-21 30,21 21-46,0 0 0,0-21 16,0 21-16,0 0 0</inkml:trace>
  <inkml:trace contextRef="#ctx0" brushRef="#br1" timeOffset="-156814.02">10562 8403 0,'0'0'0,"0"-42"16,0 21-16,-21 21 16,0-21-16,0-1 15,-1 22-15,1 0 0,0 0 16,0 22-16,0-1 15,0-21-15,-1 21 0,22 0 0,-21 0 16,0 22-16,0-22 0,21 0 16,-21 21-16,0-21 0,21 22 0,0-22 15,-22 0-15,22 21 0,0-20 0,0-1 16,0 0-16,0 0 0,0 0 0,0 0 16,22-21-16,-1 0 15,0 0-15,0 0 0,0 0 0,0 0 16,1 0-16,-1-21 0,0 0 15,0 0-15,21 0 0,-42 0 0,22-1 16,-1 1-16,0 0 0,-21 0 0,0 0 16,0-22-16,0 22 0,21 0 15,-21 0-15,0-21 0,0 20 0,0 1 16,0 0-16,0 42 31,0 0-31,0 1 0,0-1 16,0 0-16,0 0 0,0 21 15,0-20-15,0-1 0,0 0 0,0 0 16,21 0-16,-21 0 0,0 1 0,0-1 16,21 0-16,-21 0 0,22-21 15,-22 21-15,0 0 0,21-21 16,0 0-16,0 0 16,-21-21-16,21 0 15</inkml:trace>
  <inkml:trace contextRef="#ctx0" brushRef="#br1" timeOffset="-156368.52">10816 8382 0,'0'0'0,"0"-21"15,21 21 1,0 0-1,1 0-15,-1 0 0,0 0 0,0 0 16,0 21-16,22-21 0,-22 21 16,0 0-16,21 1 0,-21-1 0,1 0 15,-1 0-15,-21 0 0,0 0 0,0 1 16,0-1-16,0 0 0,0 0 0,0 0 16,0 0-16,-21 1 0,-1-1 0,1 0 15,21 0-15,-21-21 16,21 21-16,-21-21 0,21-21 15,0 0 1,0 0-16,0 0 0,21-1 16,0 1-16,0 0 0,-21 0 0,0-21 15,22 20-15,-1 1 0,0-21 16,-21 21-16,21 0 0,0-22 0,0 22 16,1 0-16,-22 0 0,21 0 0,0 21 15,0-22-15,-21 1 0,21 21 16,0 0-16,-21 21 31,0 1-31,22-22 16,-22 21-16</inkml:trace>
  <inkml:trace contextRef="#ctx0" brushRef="#br1" timeOffset="-155965.25">11599 8551 0,'21'0'15,"1"0"-15,-22-21 16,21 0-16,0 0 0,0 21 16,0-21-16,-21 0 0,21 21 15,1-22-15,-22 1 0,0 0 0,0 0 16,0 0-16,-22 21 31,1 0-31,0 0 16,0 21-16,0-21 0,0 21 0,-1 0 15,22 0-15,-21 1 0,0-1 0,21 0 16,-21 0-16,21 0 0,-21 0 0,21 1 16,0-1-16,0 0 0,0 0 0,0 0 15,0 0-15,0 1 16,0-1-16,21-21 0,0 21 0,0-21 15,0 0-15,1 0 0,-1 0 16,0 0-16,0 0 0,0 0 0,0 0 0,1 0 16,-1 0-16,0 0 0,0-21 15,0 21-15,22-21 0,-22-1 16,0 1-16,21 0 0</inkml:trace>
  <inkml:trace contextRef="#ctx0" brushRef="#br1" timeOffset="-155465.75">12234 8276 0,'0'0'0,"-21"21"47,0 1-47,0-1 0,21 0 16,0 0-16,-21 0 0,-1 0 0,22 1 16,-21 20-16,21-21 0,0 0 0,-21 0 15,21 1-15,-21-1 0,21 0 16,0 0-16,0 0 0,0 0 15,0 1-15,0-1 16,0-42 15,0-1-31,21 1 16,-21 0-16,21 0 0,-21 0 16,21 0-16,-21-22 0,22 22 15,-1 0-15,0-21 0,-21 20 0,21 1 16,0 0-16,0-21 0,1 21 0,-1 21 15,0-22-15,0 1 0,0 21 16,0 0-16,1 0 0,-1 0 16,-21 21-16,0 1 0,0-1 0,21 0 15,-21 0-15,0 0 0,0 0 0,0 1 16,0 20-16,0-21 0,0 0 0,0 0 16,0 1-16,0-1 0,0 0 15,0 0-15,0 0 0,0 0 16,0 1-1,21-44 17,0 1-17,0 0-15,1 0 16,-22 0-16,21 0 0</inkml:trace>
  <inkml:trace contextRef="#ctx0" brushRef="#br1" timeOffset="-155067.79">12996 7874 0,'0'0'0,"-21"0"0,21-21 16,-21 21-16,0 0 16,0 0-16,21 21 15,0 0-15,-22 0 0,22 22 0,-21-22 16,21 21-16,-21-21 0,21 22 0,-21-1 15,21-21-15,0 22 0,0-1 0,-21 0 16,21-21-16,-21 22 0,21-22 0,0 0 16,0 21-16,0-20 0,-22-1 15,22 0-15,0 0 0,0 0 0,0 0 16,0 1-16,0-1 0,0 0 16,0 0-1,22-21 1,-1 0-16,0 0 0,0 0 15,0 0-15,0 0 0,1 0 16,-1 0-16,0 0 16,0-21-16,0 0 0,0 0 15,1 21-15,-1-22 0,0 1 16,0 0-16,0 0 0,-21 0 16,0 0-16,21-1 0,-21 1 0</inkml:trace>
  <inkml:trace contextRef="#ctx0" brushRef="#br1" timeOffset="-154764.96">12742 8128 0,'0'0'0,"-21"0"16,42 0-1,0 0-15,1-21 16,20 21-16,0-21 0,1 21 0,-1-21 15,21 21-15,1-22 0,-22 1 16,22 21-16,-1-21 0,-20 21 0,20-21 16,-21 21-16,1-21 0,-1 21 0,0 0 15,-20-21-15,-1 21 0,21-22 16,-21 22-16,-42 0 47,0 22-47,21-1 0,-21-21 0,0 21 15,-1-21-15,1 21 0,21 0 0,-21-21 16,0 21-16</inkml:trace>
  <inkml:trace contextRef="#ctx0" brushRef="#br1" timeOffset="-152900.16">10075 9504 0,'21'0'16,"1"0"-16,-1 0 0,0 0 15,0 0-15,0-21 0,0 0 0,1 21 16,-1-22-16,0 22 0,0-21 0,0 21 16,-21-21-16,21 0 0,-21 0 15,22 21-15,-22-21 0,0-1 0,0 1 16,0 0-16,0 0 16,0 0-16,0 0 0,-22 21 15,1 0-15,0 0 0,0 0 16,-21 0-16,20 0 15,1 21-15,0 0 0,0 0 0,0-21 16,0 21-16,-1 0 0,22 1 0,-21-1 16,21 0-16,-21 0 0,21 0 0,0 22 15,0-22-15,0 0 16,0 0-16,0 0 0,21 0 0,0-21 16,-21 22-16,22-22 0,-1 21 0,0-21 15,0 0-15,21 21 0,-20-21 16,-1 21-16,0-21 0,0 21 15,0-21-15,0 0 0,1 21 0,-1 1 16,0-22-16,-21 21 0,0 0 16,0 0-16,0 0 15,0 0-15,0 1 16,-21-1-16,0 0 0,-1-21 16,1 21-16,0-21 0,-21 0 0,21 0 15,-1 21-15,-20-21 0,21 0 0,-21 0 16,20 0-16,-20 0 0,21 0 15,0 0-15,-22 0 0,22 0 0,0-21 16,0 21-16,0-21 0,0 0 0,-1 0 16,1 21-16,21-22 0,0 1 15,-21 0-15,21 0 16,-21 21-16,21-21 16,21 42-1,0-21 1,-21 21-16,21 0 0,1-21 15,-22 21-15,21 1 0,0-1 0,0-21 16,0 21-16,0 0 0,1-21 0,-1 21 16,0 0-16,0-21 0,0 0 0,0 22 15,1-22-15,-1 0 0,0 0 16,0 0-16,21 0 0,-20 0 0,-1 0 16,21-22-16,-21 22 0,0-21 15,22 0-15,-22 0 0,21 21 0,-21-21 16,1 0-16,-1-1 0,0 1 0,0-21 15,0 21-15,0 0 0,-21-1 16,22-20-16,-22 21 0,21 0 0,-21 0 16,21-1-16,-21 1 0,0 0 15,0 0-15,0 42 32,0 0-32,0 0 15,0 1-15,0-1 0,0 0 16,0 0-16,0 0 0,0 0 15,0 1-15,0-1 0,0 0 0,0 0 16,0 0-16,0 0 16,0 1-16,21-22 15,0 0-15,0 0 16,1 0-16,-1 0 0,0-22 16,0 22-16,0-21 0,0 21 0,1-21 15,-1 0-15,0 0 0,0 21 0,-21-21 16,21-1-16,-21 1 0,21 0 0,-21 0 15,0 0-15,0 0 0,0-1 16,0 1-16,0 42 31,0 1-15,0-1 0,0 0-16,-21 0 0,21 0 15,0 0-15,0 1 0,0-1 0,0 0 16,0 0-16,0 0 0,0 0 0,21-21 15,-21 22-15,22-22 0,-1 0 0,0 0 16,21 0-16,-21 0 0,1 0 16,20 0-16,-21 0 0,21 0 0,-20-22 15,-1 1-15,21 21 0,-21-21 0,0 0 16,1 0-16,-1 0 0,0-1 0,0 1 16,-21 0-16,0-21 0,0 21 15,21-1-15,-21-20 0,0 21 16,0 0-16,0 0 0,21-1 0,-21 1 15,0 0-15,0 42 32,0 0-32,0 1 0,0-1 15,0 0-15,0 0 0,0 21 16,0-20-16,0 20 0,-21-21 0,21 21 16,0-20-16,-21 20 0,21 0 0,0-21 15,0 22-15,0-1 0,0-21 0,0 22 16,-21-22-16,21 21 0,0-21 0,-21 22 15,21-22-15,0 0 0,0 21 0,-21-21 16,21 1-16,0-1 16,-22 0-16,22 0 0,0 0 0,0 0 15,0 1-15,0-44 47,0 1-47,0 0 0,0 0 16,0 0-16,22 0 0,-22-1 0,21-20 15,-21 21-15</inkml:trace>
  <inkml:trace contextRef="#ctx0" brushRef="#br1" timeOffset="-152602.33">11493 9567 0,'0'0'0,"0"-21"0,0 0 0,0 0 15,0 0-15,22 21 0,-22-21 0,21 21 16,0-22-16,0 1 15,0 21-15,0 0 0,1 0 0,-1 0 16,21 0-16,-21 0 0,0 0 0,-21 21 16,22-21-16,-22 22 0,21-1 0,-21 0 15,0 0-15,0 0 0,0 0 0,-21 1 16,-1-1-16,1 0 0,0 0 0,0 0 16,0 0-16,0 1 15,-1-1-15,1 0 0,-21 0 0,21-21 0,0 21 16,-1-21-16,1 0 15,21 21-15,0-42 32,21 21-17,1-21-15,-1 21 0</inkml:trace>
  <inkml:trace contextRef="#ctx0" brushRef="#br1" timeOffset="-152268.49">11832 9631 0,'21'-21'16,"0"21"-16,1-21 15,-22-1-15,21 1 16,0 21-16,0-21 0,-21 0 0,21 0 16,0 21-16,-21-21 0,0-1 0,0 1 15,22 21-15,-22-21 0,0 0 0,-22 42 31,1 0-15,21 0-16,0 1 16,-21-1-16,21 21 0,-21-21 15,21 0-15,-21 1 0,21 20 0,0-21 16,0 0-16,0 0 0,0 1 0,0-1 16,0 0-16,0 0 0,21-21 15,0 0-15,0 0 16,0 0-16,1 0 0,-1 0 15,0 0-15,0 0 0,0-21 0,0 0 16</inkml:trace>
  <inkml:trace contextRef="#ctx0" brushRef="#br1" timeOffset="-151925.87">12255 9504 0,'0'0'0,"0"-21"0,0 0 16,22 21-16,-1-22 15,0 22-15,0 0 0,0 0 16,0 0-16,1 0 0,-1 0 0,0 0 16,0 0-16,0 0 0,0 0 0,1 0 15,-1 22-15,0-1 0,-21 0 16,0 0-16,21 0 0,-21 0 0,0 1 16,0-1-16,0 0 0,0 0 0,0 0 15,0 0-15,0 1 0,0-1 16,-21-21-1,21-21 17,0-1-32,0 1 15,0 0-15,0 0 0,0 0 0,21 0 16,0-1-16,0 1 0,-21 0 0,22 0 16,-1 0-16,-21 0 0,21-22 0,0 22 15,21 0-15,-20 0 0,20 0 0,0-22 16</inkml:trace>
  <inkml:trace contextRef="#ctx0" brushRef="#br1" timeOffset="-151284.25">14436 8213 0,'0'-21'16,"0"-1"-16,-22 22 16,1 0-16,0 0 0,0 0 15,0 0-15,0 22 16,-1-22-16,1 21 0,21 0 0,0 21 15,0-21-15,0 1 0,0 20 0,-21-21 16,21 21-16,0-20 0,0 20 0,0-21 16,0 0-16,0 22 0,21-22 0,-21 0 15,21 0-15,1 0 16,-1-21-16,0 21 0,-21 1 0,21-22 16,0 0-16,0 0 0,1 0 0,-1 0 15,0 0-15,0 0 0,0-22 0,0 1 16,1 21-16,-1-21 0,0 0 0,0 0 15</inkml:trace>
  <inkml:trace contextRef="#ctx0" brushRef="#br1" timeOffset="-151017.41">14901 7874 0,'0'-63'0,"0"126"0,0-148 15,0 64-15,0 42 31,0 1-31,0-1 16,0 21-16,0-21 0,0 22 0,0 20 16,0-21-16,0 1 0,0-1 0,0 0 15,0 22-15,0-22 0,0 1 0,0-1 16,0-21-16,-21 21 0,21-20 0,0-1 16,0 21-16,0-21 0,-21-21 15,21 21-15,21-21 31,0-21-15,0 21-16</inkml:trace>
  <inkml:trace contextRef="#ctx0" brushRef="#br1" timeOffset="-149725.41">15409 8297 0,'0'0'0,"21"-21"0,-21 0 0,0 0 15,22 21-15,-22-21 0,0 0 0,0-1 16,0 1-16,0 0 0,0 0 0,-22 0 16,1 0-16,21-1 15,-21 22-15,0 0 0,0-21 0,0 21 16,-1 0-16,1 21 16,0-21-16,-21 22 0,21 20 0,-1-21 15,1 21-15,0-20 0,0 20 0,0 0 16,0 1-16,-1-22 0,22 21 15,-21 0-15,21-20 0,0-1 0,0 0 16,0 0-16,21 0 0,1-21 0,-1 21 16,0-21-16,0 0 0,21 0 0,-20 0 15,-1 0-15,0 0 0,21 0 0,-21 0 16,1 0-16,-1-21 0,0 0 0,0 21 16,0-21-16,0 0 0,1 0 15,-1-1-15,0 1 0,0 0 16,-21 0-16,21-21 0,-21 20 0,0-20 15,0 21-15,0-21 0,21 20 0,-21 1 16,0 0-16,0 0 0,0 0 16,0 42-1,0 0-15,-21 21 16,21-20-16,0-1 0,0 0 16,0 21-16,0-21 0,0 22 0,0-22 15,0 21-15,0-21 0,0 1 0,0-1 16,0 0-16,0 0 0,0 0 15,21 0-15,1 1 0,-1-22 0,0 21 16,0-21-16,0 0 0,0 0 16,1 0-16,-1 0 0,0 0 15,21-21-15,-21 21 0,1-22 0,-1 1 16,0 0-16,21 0 0,-21 0 0,1 0 16,-1-1-16,21-20 0,-21 21 15,0-21-15,1 20 0,-1 1 0,0-21 16,-21 21-16,0 0 0,0-1 15,-21 22 1,0 0-16,-1 0 0,1 22 0,0-1 16,21 0-16,-21 0 0,21 0 15,0 0-15,0 1 0,0-1 16,0 0-16,0 0 0,0 0 16,21 0-16,0 1 0,-21-1 15,21 0-15,1 0 0,-22 0 16,21-21-16,-21 21 0,21-21 0,-21 22 15,0-1-15,-21-21 32,0 0-17,-1 0-15,1 0 0,0 0 16,0 0-16,0-21 0,0 21 16,-1 0-16,1-22 0,0 22 15,21 22 16,0-1-15,21 0 0,0-21-16,1 0 15,-1 21-15,0-21 0,0 0 0,0 0 16,0 0-16,1 0 0,20 0 0,-21 0 16,21 0-16,1 0 0,-22 0 0,21-21 15,1 21-15,-1-21 0,0 0 0,1-1 16,-1 22-16,0-21 0,1 0 15,-1 0-15,-21 0 0,21-22 0,1 22 16,-22 0-16,0-21 0,0 21 0,0-22 16,1 22-16,-1 0 0,-21 0 15,0 0-15,0-1 0,-21 22 16,-1 0 0,1 22-16,-21-1 0,21 0 15,-22 0-15,22 0 0,0 0 0,0 22 16,0-22-16,21 0 0,0 0 0,0 0 15,0 22-15,0-22 0,0 0 0,21 0 16,0 0-16,0 1 0,0-1 16,1-21-16,-1 21 0,0 0 15,0 0 1,-21 0 0,-21-21-1,0 0-15,0 22 0,-1-22 16,1 0-16,0 0 0,0 0 0,0 0 15,0 0-15,-1 0 0,1 0 16,0 0-16,0 0 0,0 0 16,0 21-16,-1-21 15</inkml:trace>
  <inkml:trace contextRef="#ctx0" brushRef="#br1" timeOffset="-148857.34">14478 9440 0,'21'0'16,"0"0"-1,0 0-15,-21-21 0,22 21 0,-1-21 16,0 21-16,0-21 0,-21 0 0,21 0 16,0 21-16,-21-22 0,0 1 0,22 0 15,-22 0-15,0 0 0,0 0 16,0-1-16,0 1 0,0 0 0,-22 0 16,1 21-16,0 0 0,0 0 15,-21 0-15,20 0 0,-20 0 16,21 0-16,-21 0 0,20 21 0,-20 0 15,21 0-15,0-21 0,0 22 16,-1-1-16,1 0 0,21 0 0,0 0 16,0 0-16,0 1 15,0-1-15,0 0 16,21-21-16,-21 21 0,22-21 16,-22 21-1,21-21-15,0 21 0,-21 1 16,21-22-16,-21 21 15,21-21-15,-21-21 141,0-1-110,21 22-31,-21-21 0</inkml:trace>
  <inkml:trace contextRef="#ctx0" brushRef="#br1" timeOffset="-146925.37">14436 9377 0,'0'-21'0,"0"0"16,0-1-1,0 1-15,0 0 16,21 0 0,-21 0-1,0 0-15,0-1 16,-21 22 15,-1 22-15,1-1-16,0 0 0,21 0 15,0 0-15,-21 0 0,0 1 0,0-1 16,21 21-16,-22-21 0,1 0 0,21 22 16,-21-22-16,21 21 0,0-21 0,0 22 15,0-22-15,0 0 0,0 0 16,0 0-16,0 1 0,0-1 0,0 0 16,21 0-16,0-21 0,1 21 0,-1-21 15,0 0-15,21 21 0,-21-21 16,1 0-16,-1 0 0,21 0 0,-21 0 0,22 0 15,-22-21-15,21 21 0,-21-21 16,22 0-16,-22 0 0,21 0 16,-21-1-16,0 1 0,22 0 0,-22-21 15,0 21-15,0-22 0,0 1 0,1 21 16,-1-22-16,0 1 0,-21 0 0,0-1 16,0 1-16,21 21 0,-21-21 0,0-1 15,0 1-15,0 21 0,0 0 16,0-22-16,0 22 0,0 0 15,-21 21-15,21 21 16,-21 0-16,21 0 0,-21 1 16,21 20-16,-22-21 0,22 21 0,0 1 15,0-22-15,-21 21 0,21 1 16,0-22-16,0 21 0,0 0 16,0 1-16,0-22 0,0 21 0,0-21 15,0 22-15,0-22 0,21 21 0,1-21 16,-1 1-16,0-1 0,0 0 15,0-21-15,22 0 0,-22 0 0,0 0 16,0 0-16,21 0 0,1 0 16,-22 0-16,21 0 0,1-21 0,-1 0 15,0 21-15,-21-22 0,22 1 0,-1 0 16,-21 0-16,0 0 0,1 0 0,-1-1 16,0-20-16,0 21 0,-21 0 15,0 0-15,0-1 0,0-20 0,0 21 16,0 0-16,0 0 15,-21 21-15,0 0 16,0 21-16,-1 0 0,1-21 16,0 21-16,0 0 0,21 22 0,-21-22 15,0 0-15,-1 0 0,22 21 0,0-20 16,0-1-16,0 0 0,0 0 16,0 0-16,0 0 0,0 1 0,0-1 15,0 0-15,22-21 16,-1 0-16,0 0 15,0 0-15,0 0 0,0-21 0,-21 0 16,22 21-16,-1-22 0,-21 1 16,21 0-16,0 0 15,-21 0-15,0-22 0,0 22 0,0 0 16,0 0-16,0 0 0,0 0 0,0-1 16,0 1-16,0 0 0,0 0 15,0 42 16,0 0-31,0 0 0,0 1 16,0 20-16,0-21 0,0 0 16,0 0-16,0 1 0,0-1 15,0 0-15,0 0 0,0 0 0,0 0 0,21 1 16,-21-1-16,21-21 16,1 0-16,-22 21 0,21-21 15,0 0-15,0 0 0,0 0 0,0 0 16,1 0-16,-1 0 0,0-21 0,0 21 15,0-21-15,22-1 0,-22 1 0,0 0 16,0 0-16,21 0 0,-20 0 0,-1-22 16,0 22-16,0 0 0,0-21 15,0 20-15,1 1 0,-1-21 0,0 21 16,-21 0-16,0-1 0,0 1 16,0 0-16,-21 42 31,21 0-31,-21 1 0,21-1 0,-22 0 15,1 0-15,21 0 16,0 0-16,0 1 0,0-1 0,0 0 16,0 0-16,0 0 0,0 0 0,0 1 15,0-1-15,0 0 0,0 0 16,21-21-16,1 0 0,-22 21 16,21-21-16,0 0 15,-21 21-15,21-21 16,-21-21 31,-21 21-32,0-21 1,0 0-16,-1 21 0,1 0 16,0 0-16,0 0 15,21 21 1,-21-21-16,21 21 0,0 0 15,0 1-15,0-1 16,21-21 0,0 0-16,0 0 15,0 0-15,1 0 0,-1 0 0,0 0 16,21 0-16,-21 0 0,1 0 16,20 0-16,0-21 0,-21 21 0,22-22 15,-1 22-15,-21-21 0,22 0 16,-22 21-16,21-21 0,0 0 0,-20-22 15,20 22-15,-21 0 0,21 0 0,-20 0 16,-1-22-16,21 22 0,-21 0 0,0 0 16,1 0-16,-1 0 0,-21-1 0,0 1 15,0 0-15,0 0 16,-21 21 0,-1 21-16,1 0 15,0 0-15,0 1 0,21-1 16,-21 0-16,21 0 0,0 0 15,0 0-15,0 1 0,0-1 16,0 0-16,0 0 0,0 0 16,21-21-16,0 21 15,0-21-15,-21 22 0,21-22 16,-21 21-16,22-21 0,-22 21 16,21-21-16,-21 21 0,0 0 31,0 0-16,-21-21-15,-1 0 16,22 22-16,-21-22 0,0 0 16,0 0-1,0 0-15,0 0 16,-1 0-16,1 0 16,0 0-16,0 0 0,0-22 0,0 22 15,-1 0-15,-20-21 0,21 21 16</inkml:trace>
  <inkml:trace contextRef="#ctx0" brushRef="#br1" timeOffset="-143425.39">14774 9313 0,'0'-21'31,"0"0"-31,-21 0 16,0 21-16,0-21 0,0 0 15,-1 21-15,1 0 16,0 0 0,0 0-16,0 0 0,0 21 15,-1 0 1,1-21-16,0 21 0,21 0 16,-21-21-16,0 21 0,0 1 15,-1-1-15,22 0 0,0 0 0,-21 0 16,0 0-16,21 22 15,0-22-15,0 0 0,0 0 16,0 0-16,0 1 0,0-1 0,0 0 16,0 21-16,0-21 0,0 1 0,0-1 15,0 0-15,21 0 0,-21 0 0,21 0 16,1 1-16,-1-1 16,0 0-16,0-21 0,0 0 15,0 0-15,1 0 0,-1 0 16,0 0-16,0 0 0,21 0 15,1-21-15,-43 0 0,42 21 16,-42-22-16,21 22 0,0-21 16,1 21-16,-1-21 0,-42 21 47,-1 0-47,1 21 0,0-21 15,21 21-15,-21-21 0,0 0 16,0 22-16,-1-22 0,1 0 0,-21 21 15,21-21-15,0 0 0,-1 0 0,1 0 16,-21 0-16,21 0 0,0 0 0,-22 0 16,22 0-16,0 0 0,0 0 0,0 0 15,-1-21-15,1 21 0,0-22 16,21 1-16,-21 0 0,21 0 16,-21-21-16,21 20 0,0 1 15,0-21-15,0 21 0,0-22 0,0 22 0,0-21 16,21 21-16,0-22 0,0 22 15,0 0-15,1-21 0,-1 21 16,0-1-16,0 1 0,21 0 0,-20 0 16,-1 21-16,0-21 0,0 21 0,0 0 15,0 0-15,1 0 0,-1 0 16,-42 0 46,-1 0-62,1 0 0,0 0 16,0 0-16,0 21 16,0-21-16,-1 0 15,22 21-15,-21-21 0,21 21 16,-21 0-16,21 1 16,-21-22-16,21 21 0,0 0 15,0 0-15,0 0 16</inkml:trace>
  <inkml:trace contextRef="#ctx0" brushRef="#br1" timeOffset="-141093.87">10350 14330 0,'0'-21'31,"0"0"-15,0-1-16,22 22 0,-22-21 16,0 0-1,0 0-15,-22 0 16,1 21 0,0 0-16,0 0 0,0 0 0,0 0 15,-1 0-15,1 21 0,0 0 16,0 0-16,-21 0 0,20 22 0,1-1 15,0 0-15,0-20 0,0 20 0,0 0 16,-1 1-16,22-1 0,0 0 16,0 1-16,0-1 0,0-21 0,0 21 15,22-20-15,-1-1 0,0 0 16,0 0-16,0 0 0,0 0 0,22-21 16,-22 0-16,0 22 0,21-22 15,-20 0-15,20 0 0,-21 0 0,21 0 16,-20-22-16,-1 1 0,21 21 0,-21-21 15,22 0-15,-22 0 0,21 0 0,0-1 16,-20-20-16,-1 21 0,21 0 0,-21-22 16,0 22-16,1-21 0,-1 21 15,-21-22-15,0 22 0,0-21 0,0 0 16,0 20-16,0-20 0,0 0 0,0 21 16,0-1-16,0 1 0,0 0 15,0 42 16,-21 22-31,21-22 0,0 21 16,0-21-16,0 22 0,0-1 0,-22 0 16,22 1-16,0-1 0,0-21 15,0 21-15,0 1 0,-21-22 0,21 21 16,-21-21-16,21 1 0,0 20 0,-21-21 16,21 0-16,0 0 15,0-42 16,21 0-31,0 0 0,0 21 16,-21-21-16,22 0 0,-1-1 16,-21 1-16,21 0 0,-21 0 15,21 0-15,-21 0 0,21 21 0,-21-22 16,21 22-16,1 0 16,-1 0-1,-21 22-15,21-22 0,-21 21 16,0 0-16,0 0 0,0 0 0,0 0 15,21-21-15,-21 22 0,21-1 0,-21 0 16,21 0-16,1 0 0,-1-21 16,0 0-16,0 0 15,21 0-15,-20 0 0,-1 0 16,0 0-16,0 0 0,21 0 0,-20-21 16,-1 0-16,21 0 0,-21 21 0,0-21 15,1-1-15,-1 1 0,0 0 16,-21 0-16,0 0 0,21 0 0,-21-1 15,0-20-15,21 21 0,-21 0 0,0 0 16,0-1-16,0 44 31,0-1-31,0 0 0,0 0 16,0 0-16,0 0 0,0 1 0,0-1 16,0 0-16,0 21 0,0-21 0,0 1 15,0-1 1,0 0-16,0 0 0,21-21 15,-21 21-15,22-21 0,-1 0 32,0-21-32,-21 0 0,21 21 15,-21-21-15,0 0 0,0-1 16,0 1-16</inkml:trace>
  <inkml:trace contextRef="#ctx0" brushRef="#br1" timeOffset="-140765.08">11536 14457 0,'0'0'0,"-21"-21"0,21 0 0,-22 21 0,1 0 16,0 0 0,42 0 31,0 0-47,1 0 15,-1-22 1,-21 1-16,0 0 15,0 0-15,0 0 16,-21 21 0,21-21-16,-22 21 0,1 0 31,0 21-31,21 0 16,0 0-16,0 0 15,0 0-15,0 1 0,0-1 16,0 0-1,21-21-15,0 0 0,1 0 16</inkml:trace>
  <inkml:trace contextRef="#ctx0" brushRef="#br1" timeOffset="-140457.27">11917 14266 0,'0'-21'0,"0"0"15,-21 21-15,21-21 16,-22 21-16,22 21 16,-21 0-16,21 0 15,0 1-15,0-1 0,0 0 0,0 0 16,0 21-16,0 1 0,0-22 0,0 21 16,0-21-16,0 22 0,0-22 0,0 21 15,0-21-15,0 1 0,0 20 16,0-21-16,0 0 0,0 0 0,0 1 15,0-1-15,0 0 0,0 0 16,21-21-16,1 0 16,-1 0-1,0 0 1,0-21-16,0 0 0,0 21 16</inkml:trace>
  <inkml:trace contextRef="#ctx0" brushRef="#br1" timeOffset="-139817.08">12509 14584 0,'0'0'0,"0"-21"16,0-22-1,0 22-15,0 0 16,-21 0-1,0 21 1,0 0-16,21 21 0,-21 0 16,0-21-16,-1 21 0,22 1 0,-21-1 15,21 0-15,0 0 0,-21 0 16,0 0-16,21 1 0,0-1 0,-21 0 16,21 0-16,0 0 0,0 0 15,0 1-15,0-1 0,0 0 16,0 0-16,21-21 15,0 0-15,0 0 16,0 0-16,1 0 0,-1 0 16,0 0-16,0-21 0,0 21 0,0-21 15,1 21-15,-1-21 0,0-1 0,0 22 16,-21-21-16,21 0 0,0 0 0,1-21 16,-22 20-16,0 1 0,21-21 15,-21 0-15,21 20 0,-21-20 0,0 0 16,0-1-16,21 1 0,-21 21 0,21-21 15,-21 20-15,0 1 0,0 0 16,0 0-16,0 0 0,0 0 16,0 42 15,0 0-31,0 0 0,0 0 0,0 0 16,0 22-16,0-22 0,0 21 15,-21 1-15,21-22 0,0 21 0,0-21 16,0 22-16,0-22 0,0 0 0,0 21 15,0-21-15,0 1 0,0-1 0,0 0 16,0 0-16,21-21 16,-21 21-16,21-21 15,1 0-15,-1 0 0,0 0 16,0 0-16,0 0 16,0 0-16,1 0 0,-1 0 0,21 0 15</inkml:trace>
  <inkml:trace contextRef="#ctx0" brushRef="#br1" timeOffset="-137653.02">14033 14266 0,'0'0'0,"0"-21"16,0 0-16,-21 21 16,0 0-16,0 21 15,21 0-15,-21 1 0,0-1 16,21 0-16,-22 21 0,22 1 0,-21-22 15,21 21-15,-21 0 0,21 1 0,0-1 16,0 0-16,0 1 0,0-1 0,0 0 16,0-20-16,0 20 0,0-21 15,0 0-15,21 0 0,0 1 16,1-1-16,-1-21 0,0 21 0,0-21 16,21 0-16,-20 0 0,20 0 0,-21 0 15,21 0-15,1 0 0,-22-21 16,21 0-16,1-1 0,-1 1 0,-21 0 15,21 0-15,-20 0 0,20 0 0,-21-22 16,0 1-16,0 21 0,1-22 0,-1 1 16,0-21-16,-21 20 0,0 1 0,0 0 15,21-1-15,-21-20 0,0 42 16,0-22-16,0 1 0,0 21 0,0 0 16,0-1-16,0 1 0,-21 21 31,0 21-16,21 1-15,0-1 0,0 0 0,-21 21 16,21 1-16,-22-1 0,22 0 0,0 1 16,0-22-16,0 42 0,0-20 0,0-22 15,0 21-15,0 0 0,0 1 16,0-1-16,0-21 0,0 22 0,0-22 16,0 0-16,22 0 0,-1 0 0,0 0 15,0 1-15,0-22 0,0 21 0,1-21 16,-1 0-16,21 0 0,-21 0 15,0 0-15,22 0 0,-22 0 16,21 0-16,-21-21 0,22-1 0,-22 1 16,21 21-16,1-21 0,-22 0 0,0 0 15,85-64 1,-106 43-16,0 21 0,21-1 16,-21-20-16,0 21 0,0-21 0,0 20 15,0 1-15,-21 0 0,0 0 0,21 0 16,-22 0-16,1 21 0,0 0 0,0 0 15,0 0-15,0 21 16,-1 0-16,1-21 0,0 42 0,0-21 16,0 1-16,0 20 0,-1-21 0,1 21 15,0-20-15,21-1 0,0 21 16,0-21-16,0 0 0,0 1 0,0-1 16,0 0-16,0 0 0,0 0 15,0 0-15,21-21 0,0 0 16,1 0-16,-1 0 0,0 0 15,0 0-15,0 0 0,0 0 0,1 0 16,-1 0-16,-21-21 0,21 21 16,0-21-16,0 0 0,0 0 0,-21 0 15,22-1-15,-22 1 0,21 0 0,0 0 16,-21-21-16,0 20 0,0-20 0,21 21 16,-21-21-16,0 20 0,0-20 15,0 21-15,0 0 0,0 42 31,0 0-15,0 0-16,-21 0 0,21 22 0,-21-22 16,21 0-16,0 0 0,0 22 15,0-22-15,0 0 0,0 0 0,0 0 16,0 0-16,0 1 0,0-1 0,0 0 16,21 0-16,0 0 0,0-21 15,-21 21-15,21-21 0,1 0 16,-1 0-16,0 0 0,0 0 0,0 0 15,0 0-15,1 0 0,-1 0 16,21 0-16,-21 0 0,0-21 0,1 21 16,-1-21-16,0 0 0,0 21 15,0-21-15,-21 0 0,21-1 0,1 1 16,-1-21-16,-21 21 0,0 0 0,21-22 16,-21 22-16,21 0 0,-21 0 0,0 0 15,0-1-15,0 1 0,0 42 31,0 1-31,0-1 16,0 0-16,0 0 0,0 0 0,0 0 16,0 1-16,0-1 0,0 0 15,0 0-15,0 0 16,0 0-16,0 1 0,21-22 16,0 21-16,1-21 0,-22 21 15,21-21-15,0 0 0,0 0 16,-21 21-16,21-21 15,0 0 1,-42 0 15,0 0-15,0-21-16,0 21 16,0 0-16,-1 0 0,1 0 0,0 0 15,0 0-15,0 0 16,21 21-1,0 0-15,0 0 16,21 1 0,0-22-1,0 0-15,0 0 0,1 0 16,-1 0-16,0 0 0,0 0 0,0 0 16,0 0-16,1 0 0,-1-22 15,0 22-15,21-21 0,-21 21 16,1-21-16,20 0 0,-21 0 0,0 21 15,22-21-15,-22-1 0,21 1 0,-21-21 0,22 21 16,-22 0-16,0-1 16,21-20-16,-21 21 0,1 0 0,-1-22 15,0 22-15,-21 0 0,0 0 16,0 0-16,-21 21 16,0 0-16,-1 0 0,-20 21 15,21 0-15,0-21 0,0 21 0,-1 0 16,22 1-16,0-1 0,-21 0 0,21 0 15,0 0-15,0 0 0,0 1 0,0-1 16,0 0 0,0 0-16,21-21 0,-21 21 0,22-21 0,-1 0 15,-21 21-15,21-21 0,0 0 16,0 0-16,-21 22 0,21-22 0,1 0 16,-1 21-1,0-21-15,-21 21 16,0 0 15,-21-21-31,0 0 16,-1 21-16,1-21 0,0 0 15,0 0-15,0 0 0,0 0 16,-1 0-16,1 0 16,0 0-16,42 0 46</inkml:trace>
  <inkml:trace contextRef="#ctx0" brushRef="#br1" timeOffset="-137477.12">16446 14986 0,'-21'0'15</inkml:trace>
  <inkml:trace contextRef="#ctx0" brushRef="#br1" timeOffset="-134596.89">10943 15790 0,'21'0'47,"0"0"-47,1-21 0,-1 0 0,0 21 15,0-21-15,21 0 0,-20 0 16,-1 21-16,0-22 0,21 1 0,-21 0 15,1-21-15,-22 21 0,21-1 16,-21 1-16,21 0 0,-21 0 0,0-21 16,0 20-16,0 1 0,-21 0 15,0 21-15,-1 0 0,1 0 16,0 0-16,-21 0 0,21 0 0,-22 0 16,22 0-16,-21 21 0,21 0 0,-22 1 15,22-1-15,-21 0 0,21 0 16,-1 0-16,1 0 0,21 1 0,0 20 15,0-21-15,0 0 0,0 0 16,0 1-16,0-1 0,21 0 16,1 0-16,-1 0 0,0 0 0,0 1 15,0-1-15,22 0 0,-22 0 0,0 0 16,0 0-16,21 1 0,-20-1 16,-1 0-16,-21 0 0,21 0 0,-21 0 15,21 1-15,-21-1 0,0 0 0,0 0 16,0 0-16,-21 0 0,0 1 15,0-22-15,-1 21 0,-20 0 0,21 0 16,-21-21-16,20 0 0,-20 21 16,21-21-16,-21 0 0,20 0 0,-20 0 0,21 0 15,0 0-15,-22-21 0,22 21 16,0-21-16,0 0 0,0 21 16,21-21-16,-21-1 0,21 1 0,-22 0 15,22 0-15,0 0 0,0 0 16,0-1-16,0 44 47,22-1-47,-1 0 15,0 0-15,0 0 0,0 0 16,0 1-16,1-22 16,-1 21-16,0 0 0,0-21 0,0 21 0,0-21 15,1 0-15,-1 21 0,0-21 0,0 0 16,0 0-16,22 0 0,-22 0 15,0 0-15,21 0 0,-21-21 16,22 21-16,-22-21 0,0 0 0,21 0 16,-20-1-16,20 1 0,-21 0 0,0 0 15,0 0-15,-21 0 0,22-1 16,-22-20-16,21 21 0,-21 0 0,0 0 16,0-22-16,0 22 0,0 0 0,0 0 15,0 0 1,0 42-1,0 0 1,-21 0-16,21 0 0,0 0 16,0 1-16,0-1 0,0 0 15,0 21-15,0-21 0,0 1 0,0-1 16,0 0-16,0 0 0,0 0 0,0 0 16,21-21-16,-21 22 0,21-22 15,0 21-15,0-21 0,0 0 16,1 0-16,-1 0 15,0 0-15,0 0 0,0-21 16,0-1-16,1 1 0,-1 0 16,0 0-16,0 0 0,-21 0 15,21-1-15,0 1 0,-21 0 0,0-21 16,0 21-16,22-1 0,-22 1 16,0-21-16,0 21 0,21 0 0,-21-1 15,0 1 1,0 42 15,0 1-31,0-1 0,0 0 16,0 0-16,0 21 0,0-20 0,0-1 15,0 0-15,0 0 0,0 0 16,0 22-16,0-22 0,0 0 0,21-21 16,-21 21-16,21 0 0,0-21 15,0 21-15,1-21 16,-1 0-16,0 0 0,0 0 15,0 0-15,22-21 0,-22 21 0,0-21 16,21 0-16,-21 0 0,22 0 0,-22-1 16,0 1-16,21 0 0,-20-21 15,-1 21-15,21-22 0,-21 22 0,-21-21 16,21 21-16,-21-22 0,22 22 0,-22-21 16,0 21-16,0-22 0,0 1 15,0 21-15,0 0 0,0-22 0,0 22 16,0 0-16,0 0 0,0 0 15,0 42 1,0 0 0,0 21-16,-22-21 0,22 22 15,0-22-15,0 21 0,0-21 0,0 22 16,0-1-16,0-21 0,0 22 16,0-1-16,0-21 0,0 21 0,-21-20 15,21 20-15,-21-21 0,21 0 0,0 22 16,-21-22-16,21 0 0,0 0 15,0 0-15,-21-21 0,21-21 32,0 0-17,21 0 1,-21 0-16,21-1 0,-21 1 0,21 0 16,0 0-16,1 0 0,-22 0 0,21-1 15,0 1-15,0 0 0,21 0 0,-20 0 16,-1 0-16,21 21 0,0 0 15,-20 0-15,20 0 0,0 0 0,1 0 16,-22 0-16,21 0 0,-21 21 0,0-21 16,1 21-16,-1 0 0,-21 0 0,0 0 15,0 1-15,0-1 0,0 0 16,-21 21-16,-1-21 0,1 1 0,0-1 16,-21 0-16,-1 21 0,22-21 0,-21-21 15,0 22-15,20-1 16,-20 0-16,21-21 0,-21 0 0,20 21 15,1-21-15,0 0 0,-21 0 0,21 0 16,-1 0-16,1-21 16,21 0-16,0 0 15,0-1-15,0 1 0,0 0 0,21 0 16</inkml:trace>
  <inkml:trace contextRef="#ctx0" brushRef="#br1" timeOffset="-132597.06">13801 15663 0,'0'0'0,"42"-21"16,-42 0-16,21 21 0,-21-21 0,21 0 16,-21 0-16,0-1 0,0 1 15,0 0 1,-21 21-1,0 0-15,0 21 16,-22 22 0,43-22-16,-21 21 0,0-21 0,21 0 15,0 22-15,0-1 0,0-21 0,0 22 16,0-1-16,0 0 0,0 1 0,0-1 16,21-21-16,0 21 0,1-20 0,-1-1 15,0 0-15,0 0 16,21-21-16,-20 0 0,20 0 0,-21 0 15,21 0-15,-20 0 0,-1 0 0,21-21 16,-21 0-16,22 0 0,-22-1 0,21 1 16,-21 0-16,0 0 0,22-21 15,-22 20-15,0-20 0,0 21 0,0-21 16,1-1-16,-1 22 0,-21-21 0,0-1 16,21 1-16,-21 21 0,21-21 15,-21-1-15,0 22 0,0-21 0,0 21 16,0-1-16,0 1 0,0 42 31,0 1-31,0-1 16,-21 21-16,21-21 0,-21 0 15,21 22-15,-21-22 0,21 21 0,0 1 16,0-22-16,-22 21 0,22-21 0,0 22 16,0-22-16,0 21 0,0-21 15,0 0-15,0 1 0,0-1 0,0 0 16,22 0-16,-1 0 0,-21 0 0,21-21 15,0 0-15,0 0 0,0 0 16,1 0-16,-1 0 0,0 0 0,0 0 16,0 0-16,22 0 0,-22-21 15,0 0-15,0 0 0,0 0 0,0 0 16,1-1-16,20 1 0,-21 0 16,0 0-16,0 0 0,1-22 0,-1 22 15,-21 0-15,0 0 0,21-21 0,-21 20 16,0 1-16,0 0 0,0 0 0,-21 21 31,0 0-31,-1 0 0,1 0 0,21 21 16,-21 0-16,0 0 0,0 1 0,0-1 15,-1 0-15,1 0 0,0 21 0,21-20 16,0-1-16,-21 0 0,21 21 16,0-21-16,0 1 0,0-1 15,0 0-15,0 0 0,0 0 16,21-21-16,0 21 0,0-21 15,1 0-15,-1 0 16,0 0-16,0 0 0,-21-21 16,21 21-16,0-21 0,1 0 0,-1 0 15,0 0-15,-21-1 0,0 1 16,21-21-16,-21 21 0,21 0 16,-21-1-16,0 1 0,0-21 0,0 21 15,21 0-15,-21-1 0,0 1 16,22 21-16,-22 21 31,0 1-31,0-1 16,0 0-16,0 0 0,0 0 0,0 0 15,0 1-15,0-1 0,0 21 0,0-21 16,0 0-16,0 1 0,0-1 16,21 0-16,0 0 0,-21 0 0,21 0 15,0 1-15,0-22 0,1 0 0,20 21 16,-21-21-16,0 0 0,22 0 15,-22 0-15,0 0 0,21-21 0,-21 21 16,22-22-16,-22 1 0,0 0 0,0 0 16,0 0-16,22-22 0,-22 22 0,0 0 15,0-21-15,0 21 16,1-22-16,-1 22 0,0-21 0,0 21 16,-21-1-16,0 1 0,0 0 0,21 0 15,-21 0-15,-21 21 16,0 21-1,0 0-15,0 0 0,-1 0 16,22 1-16,-21-1 0,21 0 0,0 0 16,0 0-16,0 0 15,0 1-15,0-1 0,0 0 16,21-21-16,1 21 0,-1-21 0,0 21 16,0-21-16,0 0 0,0 21 15,1-21-15,-1 0 0,-21 22 16,21-22-16,0 0 0,0 0 0,-21 21 15,21-21-15,1 0 16,-22 21-16,-22-21 47,1 0-47,0 0 16,0 0-16,0 0 0,0 0 15,-1 0-15,-20 0 0,21 0 16,0 0-16,0 0 15,21 21-15,0 0 0,0 0 16,0 1 0,21-1-1,0-21-15,0 0 0,0 0 16,0 0-16,1 0 0,-1 0 0,0 0 16,21 0-16,-21 0 0,1 0 15,20 0-15,-21-21 0,21 21 0,-20-22 16,20 1-16,-21 21 0,21-21 0,-20 0 15,-1 0-15,0 0 0,21-1 16,-21 1-16,1 0 0,-1 0 0,0 0 16,-21-22-16,21 22 0,0 0 0,-21 0 15,21 0-15,-21 0 0,0-1 16,0 1-16,0 0 16,0 0-16,-21 21 15,0 0-15,0 0 0,0 0 0,21 21 16,-21 0-16,-1 0 0,1 1 15,21 20-15,0-21 0,0 0 16,0 0-16,0 1 0,0-1 0,0 0 16,0 0-16,0 0 0,0 0 0,0 1 15,21-1-15,-21 0 0,0 0 16,0 0 0,0 0-16,-21-21 15,21 22-15,-21-22 16,0 0-16,0 21 0,0-21 0,-1 0 15,1 0-15,0 0 0,0 0 16,0 0-16,0 0 0,-1 0 16,1 0-16,0 0 0,0 0 0,0 0 15,0 0-15,-1 0 0,-20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20:23.7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741 0,'0'0'0,"-21"0"16,21-21-16,-21 21 0,0-21 15,0 21 1,-1-22-16,1 1 16,0 21-16,0 0 0,0 0 15,0 0-15,-1 0 0,1 0 16,0 0-16,0 0 0,0 0 16,0 0-16,-1 0 0,1 0 0,0 0 15,0 0-15,0 0 16,21 21-1,0 1 1,21-22-16,21 0 16,-21 0-16,22 0 0,20 0 15,1 0-15,-1 0 0,22 0 16,0 0-16,-1 0 0,1 0 16,0-22-16,-1 22 0,1 0 0,0-21 15,-1 21-15,1 0 0,0 0 16,-1-21-16,-20 21 0,20 0 0,-20 0 15,-22 0-15,22-21 0,-22 21 16,-21 0-16,22 0 0,-22 0 0,0 0 16,-42 0 15,0 0-31,-1 0 16,1 0-16,0 0 15,0 21-15,-21-21 0,20 0 0,-20 0 16,21 21-16,-21-21 0,-1 21 15</inkml:trace>
  <inkml:trace contextRef="#ctx0" brushRef="#br0" timeOffset="395.76">2857 783 0,'0'0'0,"-21"0"15,21-21-15,-21 21 32,21 21-1,0 22-15,0-22-16,0 0 0,0 21 0,0 1 15,0-1-15,0 0 0,0 1 16,0-1-16,0 0 0,0 1 0,0-1 15,0 0-15,0 1 0,0-1 16,0 0-16,0 1 0,0-22 0,-21 21 16,21 0-16,0 1 0,0-22 15,0 21-15,0-21 0,0 22 0,0-22 16,0 0-16,0 0 0,0 0 16,0 1-1,0-44 1,0 1-1,0 0-15,0 0 0,0 0 0,0 0 16,21-1-16</inkml:trace>
  <inkml:trace contextRef="#ctx0" brushRef="#br0" timeOffset="1191.36">3133 1334 0,'0'21'0,"0"0"16,0 0-16,0 0 16,0 0-16,0 1 0,0-1 15,0 0-15,0 0 0,0 0 16,0 0-16,0 1 0,0-1 15,0 0-15,0 0 0,21-21 16,0 0 0,0 0-16,0 0 0,0 0 0,1 0 15,-1 0-15,0 0 0,0-21 16,21 0-16,-20 0 0,-1 21 0,0-22 16,0 1-16,0 0 0,0 0 0,1 0 15,-1 21-15,0-21 0,0-1 16,-21 1-16,21 0 0,-21 0 0,21 0 15,1 0-15,-22-1 16,0 1-16,21 21 0,-21-21 0,0 0 16,-21 42 31,21 0-32,0 0-15,-22 1 0,1 20 16,21-21-16,0 0 0,0 0 15,0 1-15,0 20 0,0 0 0,0-21 16,0 22-16,0-1 0,0 22 0,0-22 16,0 0-16,21 22 0,-21-22 15,0 22-15,22-1 0,-1-21 0,-21 22 16,21-22-16,0 22 0,-21-22 0,21 22 16,0-1-16,-21-21 15,22 1-15,-22-1 0,0 0 0,0 1 16,0-22-16,0 0 0,0 0 0,0 0 15,0 1-15,-22-1 16,1-21-16,0 0 0,-21 0 16,21 0-16,-22 0 0,1 0 0,0 0 15,-22-21-15,22 21 0,-22-22 16,22 1-16,-22 0 0,22 21 0,-21-21 16,20 0-16,1 21 0,0-21 15,20-1-15,1 22 0,-21-21 0,21 0 16,21 0-16,-21 21 15,21-21-15,0 0 16,0-1-16,0 1 0,21 0 16,0 0-16,0 0 0,0 0 0,0-1 15,1 1-15,20 0 0,-21-21 16,21 21-16</inkml:trace>
  <inkml:trace contextRef="#ctx0" brushRef="#br0" timeOffset="1599.67">4022 1439 0,'0'0'0,"-43"-21"16,22 0-16,0 21 15,21 21 1,0 0-1,0 1-15,0 20 0,0 0 16,0 1-16,0-1 0,0 0 0,0 22 16,0-1-16,0-20 0,0 20 15,0 1-15,0-1 0,0-21 0,0 22 16,0-1-16,0 1 0,0-22 0,0 22 16,0-22-16,0 22 15,0-22-15,0 0 0,-21 22 0,21-43 16,0 21-16,0 1 0,0-22 0,0 0 15,0 0-15,0 0 0,0 0 16,21-21-16,0 0 31,-21-21-31,0 0 0,0 0 16,0 0-16,0 0 0,0-22 16,0 22-16,0-21 0,0 21 0,0-22 15,0 1-15</inkml:trace>
  <inkml:trace contextRef="#ctx0" brushRef="#br0" timeOffset="1971.75">3873 1545 0,'0'0'0,"0"-21"15,0 0-15,0 0 0,22 0 16,-1-1-16,0 1 0,0 0 0,21 21 15,-20-21-15,20 21 0,-21 0 16,21 0-16,-20 0 0,20 0 0,0 0 16,-21 0-16,22 21 0,-22 0 15,21 0-15,-21 1 0,1-1 0,-22 0 16,0 21-16,0-21 0,0 1 16,0 20-16,-43-21 0,22 0 15,0 22-15,0-22 0,-22 0 0,22 0 16,0 0-16,-21 0 0,21-21 0,-1 22 15,1-1-15,0-21 0,0 0 16,0 21-16,0-21 0,-1 0 16,22-21 15,22 21-31,-22-21 16,21-1-16,0 1 15,0 21-15</inkml:trace>
  <inkml:trace contextRef="#ctx0" brushRef="#br0" timeOffset="2387.51">4699 1566 0,'42'-21'15,"-21"0"1,1 21-16,-1-21 0,0 0 0,0 21 0,0-21 16,0-1-16,1 22 0,-22-21 15,0 0-15,21 0 16,-21 0-16,-21 21 16,-1 0-16,1 0 15,0 0-15,0 0 0,0 0 16,0 0-16,-1 21 0,-20 0 0,21 0 15,0 0-15,0-21 0,-1 22 16,1-1-16,21 21 0,0-21 0,-21 0 16,21 1-16,0-1 0,0 0 0,0 21 15,0-21-15,21 1 16,0-1-16,1 0 16,-1-21-16,0 0 0,0 0 0,0 0 15,0 0-15,1 0 0,-1 0 16,0 0-16,0 0 0,0-21 0,0 21 15,1-21-15,-1-1 0,0 22 0</inkml:trace>
  <inkml:trace contextRef="#ctx0" brushRef="#br0" timeOffset="2875.27">5440 1312 0,'-21'0'16,"-1"0"-16,1 0 16,0 0-16,0 22 0,0-22 15,0 21-15,-1 0 0,1 0 0,0-21 16,0 21-16,0 0 0,21 1 0,0-1 16,-21-21-16,21 21 0,0 0 15,0 0-15,0 0 16,21-21-1,0 0 1,0 0-16,0 0 0,0 0 0,1 0 16,-1 0-16,0 0 0,0 0 0,0 0 15,0 0-15,1 22 0,-1-22 16,0 21-16,0-21 0,-21 21 0,21 0 16,-21 0-16,0 0 15,0 1-15,0-1 16,-21 0-16,0-21 0,21 21 0,-42-21 15,20 21-15,1-21 0,0 0 16,0 21-16,0-21 0,-22 0 0,22 0 16,0 0-16,0 22 0,0-22 15,0 0-15,-1 0 0,1 0 16,0 0-16,0 0 16,21-22 15</inkml:trace>
  <inkml:trace contextRef="#ctx0" brushRef="#br0" timeOffset="4167.53">7048 1016 0,'0'0'0,"0"-21"0,0 0 16,-21 21-16,0 0 16,0 0-16,0 0 0,0 21 15,-1 0-15,1 0 16,21 0-16,-21 1 0,0-1 16,21 21-16,-21-21 0,21 22 0,0-1 15,-21-21-15,21 21 0,-22-20 0,22 20 16,0-21-16,0 21 0,0-20 15,0-1-15,0 21 0,0-21 0,22 0 16,-1-21-16,-21 22 0,21-1 16,0-21-16,0 0 0,0 0 0,1 0 15,20 0-15,-21 0 0,0-21 0,22 21 16,-22-22-16,21 1 0,-21 0 16,0 21-16,22-21 0,-43 0 0,21 0 15,0-1-15,-21 1 0,21 0 16,-21 0-16,0-21 0,0 20 15,0 1-15,-21 0 0,0 0 0,0 0 16,0 0-16,-1-1 0,1 1 0,-21 0 16,21 0-16,0 21 0,-22 0 15,22 0-15,0 0 0,0 0 0,0 0 16,42 0 15,0 21-31,0-21 0,0 0 16,0 0-16,1 0 0,20 0 15,0 0-15,-21-21 0,22 21 0,-1-21 16,0 0-16,1-1 0,20 1 16,-20 0-16,20 0 0,-21-21 15,22 20-15,-22-20 0,1 21 0,-1 0 16,0-22-16,1 22 0,-22 0 16,0 0-16,-21 0 0,0 0 0,0-1 15,0 1-15,0 0 0,-21 0 0,0 21 16,-1-21-16,1 0 0,0 21 15,-21 0-15,21 0 0,-1 0 0,1 0 16,0 0-16,0 0 0,0 21 16,21 0-16,0 0 0,-21 21 0,21 1 15,0-1-15,-22 0 0,22 22 0,0-1 16,0 1-16,0-1 16,0 1-16,0-1 0,-21-20 0,21 20 15,-21 1-15,21 20 0,0-20 0,-21-1 16,0 22-16,21-21 0,-21-1 15,21 22-15,0-22 0,0 1 0,-22-1 16,22 22-16,0-22 0,-21 1 0,21-1 16,0 1-16,0-1 0,0 1 15,0-1-15,0-20 0,0 20 0,0-20 16,0-1-16,0 0 0,0-21 0,0 22 16,0-22-16,0 0 0,0 0 15,0-42 16,0 0-31,-21 0 16,21 0-16,0-1 0,-21 1 16,0 0-16,0-21 0,-1 21 0,1-1 15,0 1-15,0-21 0,0 21 0,0 0 16,-1-1-16,-20 1 0,21 0 0,0 0 16,0 21-16,-22-21 0,22 0 15,0 21-15,0 0 0,0-22 0,-1 1 16,22 0-1,0 0-15,0 0 16,22 0-16,-1 21 0,0-22 16,0 1-16,21 0 0</inkml:trace>
  <inkml:trace contextRef="#ctx0" brushRef="#br0" timeOffset="5183.92">9271 847 0,'-21'0'15,"21"21"-15,0 0 16,0 0 0,-21 0-16,21 1 15,0-1 1,21-21-16,0 0 0,0 0 16,0 0-16,0 0 0,1 0 0,-1 0 15,0-21-15,21 21 0,-21-22 16,22 1-16,-22 0 0,21 0 0,1 0 15,-22 0-15,0-1 0,21 1 16,-21 0-16,1 0 0,-1 0 0,-21 0 16,0-1-16,0 1 0,0 0 15,0 0 1,-21 21-16,-1 0 0,1 0 16,0 0-1,0 0-15,0 21 0,21 0 0,0 0 16,0 1-16,-21-1 0,21 21 0,-22 0 15,22 1-15,0-1 0,0 22 16,0-22-16,-21 21 0,21-20 0,0 20 16,0-20-16,0 20 0,0-21 0,0 1 15,0-1-15,-21 0 0,21 1 16,0-1-16,0 0 0,0 1 0,0-1 16,0 0-16,0-20 0,0 20 0,-21-21 15,21 21-15,0-20 16,-21-1-16,21 0 0,-21-21 0,21 21 15,-22-21-15,1 0 0,0 21 0,0-21 16,0 0-16,0 0 0,-22 0 16,22 0-16,-21 0 0,-1-21 0,1 0 15,0 21-15,-1-21 0,1 0 0,21-1 16,-21 22-16,-1-21 0,1 0 16,21 0-16,0 21 0,-22-21 0,22 21 15,21-21-15,-21 21 0,42 0 47,0 0-47,22 0 0,-22 0 16,0 0-16,21-22 0,1 22 15,-22-21-15,21 21 0,0-21 0</inkml:trace>
  <inkml:trace contextRef="#ctx0" brushRef="#br0" timeOffset="5730.91">9694 1418 0,'-21'0'16,"21"21"-16,-21 1 16,21-1-16,0 0 15,0 0-15,0 21 0,0-20 0,0-1 16,0 0-16,0 21 0,0-21 0,0 1 15,0-1-15,0 0 0,0 0 16,0 0-16,0 0 0,0 1 0,0-1 16,0 0-16,0-42 47,0 0-47,-21-1 15,21 1-15,0 0 0,-21 0 16,21 0-16,0-22 0,0 22 0,0-21 15,0 21-15,0 0 0,0-22 0,21 22 16,0 0-16,0 0 0,0 0 16,22-1-16,-22 1 0,21 0 0,-21 21 15,22 0-15,-1-21 0,0 21 0,-21 0 16,22 0-16,-1 0 0,-21 21 16,22 0-16,-22 0 0,0 1 0,0-1 15,0 0-15,-21 21 0,0-21 0,0 22 16,0-22-16,0 21 0,0-21 15,0 22-15,0-22 0,-21 21 0,0-21 16,21 1-16,-21-1 0,0 0 16,21 0-16,0 0 15,0-42 17,0 0-32,0 0 15,0 0-15,21-1 0,-21-20 0</inkml:trace>
  <inkml:trace contextRef="#ctx0" brushRef="#br0" timeOffset="6327.3">10520 974 0,'0'0'0,"0"-21"0,0-22 16,0 22-16,0 0 0,0 0 15,0 0-15,0 42 31,0 0-31,0 0 0,0 0 0,0 0 16,0 22-16,0-1 0,0 0 0,0 1 16,0 20-16,0-20 0,-21-1 15,21 21-15,0-20 0,0-1 0,0 22 16,0-22-16,-22 0 0,22 1 0,0 20 16,0-21-16,0-20 15,0 20-15,0-21 0,0 21 0,0-20 16,0-1-16,-21 0 0,21 0 15,-21-42 17,21 0-17,0 0-15,0-1 0,0 1 16,0 0-16,0-21 0,0 21 0,0-22 16,0 22-16,0 0 0,0-21 0,0 20 15,21 1-15,0 0 0,1 0 16,-1 0-16,0 0 0,0-1 15,0 22-15,0-21 0,22 21 0,-22 0 16,0 0-16,21 0 0,-20 0 0,20 0 16,-21 21-16,0 1 0,0-1 15,1 0-15,-1 0 0,-21 21 0,21-20 16,-21-1-16,0 21 0,0-21 0,0 22 16,0-22-16,0 21 0,-21-21 15,0 0-15,21 1 0,-22-1 0,22 0 16,0 0-16,-21-21 0,21 21 0,-21-21 15,42-21 32,0 0-47,-21 0 16,22 0-16,-1-1 0,0 1 16</inkml:trace>
  <inkml:trace contextRef="#ctx0" brushRef="#br0" timeOffset="6703.09">11112 1651 0,'0'21'16,"22"-21"0,-1 0-1,0 0-15,0-21 0,0 0 0,0 21 16,22-21-16,-22 0 0,0 21 15,0-22-15,0 1 0,1 21 0,-22-21 16,0 0-16,21 21 0,-21-21 0,0 0 16,0-1-16,-21 22 15,-1 0-15,1 0 16,0 0-16,0 0 0,0 22 0,0-1 16,-1 0-16,1 0 0,0 0 0,0 22 15,21-22-15,-21 21 0,21-21 16,-21 22-16,21-22 0,0 21 0,0-21 15,0 0-15,0 1 0,0-1 16,0 0-16,21 0 0,0-21 16,-21 21-16,21-21 0,0 21 0,0-21 15,1 0-15,-1 0 0,0 0 16,0 0-16,0 0 0,-21-21 0,21 0 16</inkml:trace>
  <inkml:trace contextRef="#ctx0" brushRef="#br0" timeOffset="7125.38">11515 1588 0,'0'0'0,"0"-22"0,0 1 16,0 0 0,0 0-1,21 21-15,0 0 0,0 0 16,0 0-16,0 0 15,1 0-15,-1 21 0,0 0 0,0 0 16,-21 1-16,21-1 0,-21 21 0,21-21 16,-21 22-16,0-22 0,0 21 15,0-21-15,0 22 0,0-22 0,0 0 16,-21 21-16,21-21 0,-21 1 0,0-1 16,21 0-16,-21-21 15,21-21 16,0 0-31,0-1 16,0 1-16,0 0 0,21 0 0,0 0 16,0-22-16,-21 22 0,21-21 15,1 21-15,-22-22 0,21 1 0,0 21 16,-21 0-16,21 0 0,0-1 0,-21 1 16,21 0-16,-21 0 0,22 21 15,-22-21-15,21 21 0,-21-21 16,21 21-16</inkml:trace>
  <inkml:trace contextRef="#ctx0" brushRef="#br0" timeOffset="7507.16">12086 1545 0,'-21'0'15,"21"21"1,0 1-16,0-1 0,-21-21 15,21 21-15,-21 0 0,21 21 0,-22-20 16,22-1-16,-21 21 0,21-21 0,0 0 16,0 22-16,-21-22 0,21 0 15,0 0-15,0 0 0,0 1 0,0-1 16,0 0-16,21-21 31,0 0-31,-21-21 16,22 21-16,-22-21 0,21-1 15,0 1-15</inkml:trace>
  <inkml:trace contextRef="#ctx0" brushRef="#br0" timeOffset="7695.05">12023 1291 0,'0'0'0,"-22"0"0,1 0 16,21-21-16,-21 21 0,0 0 0,0 0 31,21 21-15,0 0-16,0 1 15,21-22 1</inkml:trace>
  <inkml:trace contextRef="#ctx0" brushRef="#br0" timeOffset="8327.62">12531 910 0,'0'0'0,"0"-21"0,0 0 16,0 0-16,0 0 15,0 42 1,0 0-16,0 0 15,0 0-15,0 22 0,0-1 0,0 0 16,0 22-16,0-22 16,0 22-16,0-22 0,0 21 0,0-20 15,0 20-15,-22 1 0,22-1 0,-21 1 16,0-22-16,21 22 0,-21-1 16,0-21-16,21 1 0,0-1 0,0 0 15,-21 1-15,21-22 0,0 0 0,0 0 16,0 0-16,0 1 15,21-22 1,-21-22 0,21 22-16,-21-21 0,21 0 0,-21 0 15,0 0-15,0 0 0,0-1 16,21 1-16,-21 0 0,0 0 16</inkml:trace>
  <inkml:trace contextRef="#ctx0" brushRef="#br0" timeOffset="8536.95">12340 1588 0,'21'-22'16,"0"22"0,1 0-16,-1 0 0,0 0 0,0 0 15,0-21-15,0 21 16,1 0-16,-1 0 0,0 0 15,0 0-15,-21-21 16,21 21-16</inkml:trace>
  <inkml:trace contextRef="#ctx0" brushRef="#br0" timeOffset="9251.41">13250 1651 0,'0'-63'16,"0"41"-16,0 1 0,0 0 15,0 0-15,0 0 0,-21 0 0,0 21 16,0-22-16,21 1 0,-21 21 16,-1 0-16,22-21 0,-21 21 15,0 0-15,0 0 0,0 0 0,0 0 16,-1 0-16,1 21 0,0-21 16,0 21-16,0 1 0,0-22 0,-1 21 15,1 0-15,0 0 0,0 0 0,21 22 16,-21-22-16,21 0 0,0 21 15,0-21-15,0 1 0,0 20 0,0-21 16,0 0-16,0 0 0,0 1 0,0-1 16,0 0-16,21 0 15,0-21-15,-21 21 0,21-21 0,0 0 16,1 0-16,-1 0 0,0 0 0,21 0 16,-21-21-16,1 0 0,-1 21 15,0-21-15,0 0 0,21-1 16,-20 1-16,-1 0 0,0 0 0,0-21 15,0 20-15,-21 1 0,21-21 0,-21 21 16,22 0-16,-22-1 0,0-20 16,0 21-16,0 0 0,0 0 15,0 42 17,-22 0-17,22 0-15,-21 0 0,21 0 0,-21 22 16,21-22-16,0 0 0,0 21 15,0-20-15,0-1 0,0 21 16,0-21-16,0 0 0,0 1 0,0-1 16,21 0-16,0-21 15,1 0-15,-1 0 0,0 21 0,0-21 16,0 0-16,0 0 0,1 0 0,-1 0 16,0-21-16,0 21 0,0-21 15,0 21-15,1-21 0,-1-1 0,0 1 16,-21 0-16,21 0 0,-21-21 0,21 20 15</inkml:trace>
  <inkml:trace contextRef="#ctx0" brushRef="#br0" timeOffset="10239.37">13695 1418 0,'0'0'0,"0"-21"0,0 42 32,-21 0-17,21 1-15,-22-1 0,22 0 16,-21 0-16,21 21 0,0-20 15,0 20-15,0-21 0,0 21 0,0-20 16,0-1-16,-21 21 0,21-21 0,0 0 16,0 1-16,0-1 0,0 0 15,0 0-15,0 0 0,0 0 32,0-42-1,0 0-31,0 0 15,0 0-15,0 0 16,0-1-16,0 1 0,0 0 0,21 0 16,-21-21-16,0 20 0,0-20 0,21 21 15,1-21-15,-1 20 0,0 1 16,0 0-16,0 0 0,0 0 0,1 0 16,-1-1-16,0 22 0,0 0 0,0 0 15,0 0-15,1 0 0,-1 0 16,0 22-16,0-1 0,-21 0 0,21 0 15,0 0-15,-21 0 0,0 22 16,0-22-16,0 21 0,0-21 0,0 22 16,0-22-16,0 21 0,22-21 15,-22 1-15,0-1 0,0 0 0,21 0 16,-21 0-16,21-21 16,0 0-16,0 0 0,0 0 15,1 0-15,-1 0 16,-21-21-16,21 0 0,0 21 0,-21-21 15,0 0-15,21-1 0,0 1 16,1 0-16,-22-21 0,21 21 0,-21-1 16,21-20-16,0 21 0,-21-21 0,21 20 15,0 1-15,1 0 0,-1 0 16,0 0-16,0 21 0,0-21 16,0 21-16,1 0 0,-1 0 15,0 0-15,0 0 16,-21 21-1,0 0 1,-21-42 62,0 21-62,21-21-16,-21 21 15,21-22-15,-22 22 16,1 0-16,0 22 16,0-1-1,0 0-15,21 0 0,0 0 0,0 0 16,-21 1-16,21-1 0,-22 0 16,22 21-16,0-21 0,0 1 0,0-1 15,0 0-15,0 0 0,0 0 0,0 0 16,0 1-16,0-1 0,22 0 15,-1-21-15,0 21 16,0-21-16,0 0 16,0 0-16,1 0 0,-1 0 15,0 0-15,0-21 0,0 21 16,-21-21-16,21 21 0,1-21 0,-1-1 16,-21 1-16,21 0 0,0 0 0,0 0 15,-21 0-15,21-1 0,1 1 16,-22 0-16</inkml:trace>
  <inkml:trace contextRef="#ctx0" brushRef="#br0" timeOffset="10707.5">14880 1545 0,'0'21'0,"21"-21"16,0 0-16,1 0 15,-1 0-15,0 0 16,0 0-16,0-21 0,0 21 16,1 0-16,-1-21 0,0 0 0,0 21 15,0-21-15,-21 0 16,21 21-16,-21-22 0,0 1 16,0 0-1,-21 0-15,0 21 16,0 0-16,0 0 0,0 0 0,-1 0 15,1 0-15,0 0 0,0 0 0,0 21 16,0 0-16,-1 0 16,22 1-16,-21-1 0,21 0 0,-21 21 15,21-21-15,0 1 0,0-1 0,0 21 16,0-21-16,0 0 0,0 1 0,0-1 16,21 0-16,0 0 0,-21 0 15,22 0-15,-1 1 0,0-1 0,0 0 16,0-21-16,0 0 0,1 21 15,-1-21-15,0 0 16,0 0-16,0 0 0,0 0 16,22 0-16,-22 0 0,0 0 0,21-21 15,-20 21-15,20-21 0,-21 0 0,21 21 16,1-22-16,-22 1 0,21 0 16,-21 0-16</inkml:trace>
  <inkml:trace contextRef="#ctx0" brushRef="#br0" timeOffset="11187.22">15769 1524 0,'0'0'0,"21"-21"16,-21 0 0,-21 21-1,0 0 1,0 0-16,0 0 0,21 21 16,-22-21-16,1 21 15,21 0-15,-21 0 0,21 1 0,-21-22 16,21 21-16,0 0 0,0 0 0,0 0 15,0 0-15,0 1 0,0-1 16,0 0-16,0 0 16,21-21-1,0 21-15,0-21 16,1 0-16,-1 0 16,0 21-16,0-21 15,0 0-15,-21 22 16,21-22-16,-21 21 15,0 0 1,-21 0 0,0-21-16,0 0 0,0 0 0,21 21 15,-43-21-15,22 21 0,0-21 16,0 0-16,0 0 0,-22 22 0,22-22 16,0 0-16,0 0 0,0 0 0,0 0 15,-1 0-15,1 0 0,0 0 47,0 0-16,0 0-15</inkml:trace>
  <inkml:trace contextRef="#ctx0" brushRef="#br0" timeOffset="12211.02">3281 2413 0,'0'0'0,"-21"0"16,-1 0-16,1 0 0,0 0 0,0 0 16,42 0 31,0 0-47,0 0 0,1 0 15,20 0-15,0 0 0,1 0 0,20 0 16,-21 0-16,43 0 0,-21 0 15,-1 0-15,1 0 0,20 0 0,-20 0 16,20 0-16,1 0 0,0 21 16,-1-21-16,1 0 0,21 0 0,-21 0 15,20 0-15,-20 0 0,0 0 0,-1 0 16,1 0-16,-21 0 0,-1 0 16,1 0-16,-1 0 0,-21 0 0,22 0 15,-43-21-15,21 21 0,-20 0 0,-1 0 16,0 0-16,0 0 15,-42 0 17,0 0-17,42 0 17,0 0-32</inkml:trace>
  <inkml:trace contextRef="#ctx0" brushRef="#br0" timeOffset="12722.99">6731 2201 0,'0'0'0,"-21"0"0,0 0 0,-1 0 0,1 0 15,0 0 1,42 0 0,22 0-16,-22 0 15,0 0-15,21 0 0,1 0 16,20 0-16,-21 0 0,22 0 0,-22 0 16,22 0-16,-1 0 0,1 0 0,-22 0 15,22 0-15,-22 0 0,21 0 16,-20 0-16,20 0 0,-20 0 0,-1-21 15,-21 21-15,21 0 0,-20 0 0,-1 0 16,-42 0 15,-1 0-15</inkml:trace>
  <inkml:trace contextRef="#ctx0" brushRef="#br0" timeOffset="13743.37">9356 2286 0,'0'0'0,"-22"0"0,1 0 15,0 0-15,0 0 0,0 0 16,0 0-16,-1 0 0,1 0 16,42 0 30,1 0-30,-1 0-16,0 0 0,21 0 16,-21 0-16,22 0 0,-1 0 0,0 0 15,1 0-15,-1 0 0,22 0 0,-22 0 16,21 0-16,1 0 16,-1 0-16,22 0 0,-21 0 0,-1 0 15,22 0-15,-22 0 0,1 0 0,20 0 16,-20 0-16,21 0 0,-1 0 15,1 0-15,0 0 0,-1 0 0,1 0 16,21 0-16,-22 0 0,1 0 0,0 0 16,-1 0-16,1 0 0,0 0 15,-1 0-15,22 0 0,-21 0 0,0 0 16,20 0-16,1 0 0,-21 0 0,21 0 16,-22 0-16,22 0 15,-21 0-15,21-21 0,0 21 0,-1 0 0,1-21 16,0 21-16,0 0 0,0 0 15,-22-21-15,22 21 0,0 0 0,0 0 16,-21-22-16,42 22 0,-22 0 16,1 0-16,0-21 0,0 21 0,0-21 15,0 21-15,-1 0 0,1 0 0,21-21 16,-21 21-16,0 0 0,0 0 16,0 0-16,-22 0 0,22-21 0,-21 21 15,-1 0-15,-20 0 0,21 0 16,-22 0-16,1-21 0,-22 21 0,0 0 15,1 0-15,-1 0 0,-21 0 16,0-22-16,0 22 0,1 0 16,-22-21-1,-22 21 1,1 0-16,0 0 16,0 0-16,0 0 15,0 0-15,-1 0 16,1 0-16</inkml:trace>
  <inkml:trace contextRef="#ctx0" brushRef="#br0" timeOffset="15203.24">1799 3979 0,'0'0'0,"0"-21"0,0 0 16,21 0-16,-21 0 16,0 0-16,0-1 15,0 1-15,0 0 16,0 0-16,0 0 16,0 0-16,0-1 15,0 44 32,0-1-47,0 0 0,21 0 0,-21 0 16,0 0-16,0 22 0,0-1 15,0 0-15,0 1 0,0-1 0,0 22 16,0-22-16,0 0 0,0 1 16,0 20-16,0-21 0,0 1 0,0-22 15,0 21-15,0 1 0,0-22 16,0 0-16,0 0 0,0 0 15,0 0-15,0 1 0,0-1 0,0-42 63,0-1-63,0 1 16</inkml:trace>
  <inkml:trace contextRef="#ctx0" brushRef="#br0" timeOffset="15719.61">2222 4318 0,'-21'0'15,"21"21"1,0 0-16,0 1 15,21-22 17,1 0-17,-1 0-15,-21-22 16,0 1 0,0 0-1,0 0-15,-21 0 16,-1 21-16,1 0 15,0 0-15,0 0 16,0 21 0,21 0-16,-21-21 0,21 21 15,0 0-15,0 1 16,21-22 0,0 0-16,21 0 15</inkml:trace>
  <inkml:trace contextRef="#ctx0" brushRef="#br0" timeOffset="16627.66">3831 3789 0,'0'0'0,"21"-21"15,0 21-15,-21-21 16,22-1-16,-1 22 0,0-21 16,0 0-16,0 0 0,-21 0 0,21 0 15,1-1-15,-1-20 0,-21 21 0,0 0 16,0-22-16,0 22 0,0 0 16,0 0-16,0-21 0,0 20 0,-21 1 15,-1 0-15,1 21 0,-21 0 16,0 0-16,-1 0 0,1 0 0,0 0 15,-22 21-15,22 0 0,-22 1 16,22-1-16,0 21 0,-1 0 0,1-20 16,0 20-16,20 0 0,-20 1 15,42-22-15,0 21 0,0-21 16,0 22-16,0-22 0,21 21 0,0-21 16,1 0-16,-1 1 0,21-1 15,-21 0-15,22 0 0,-1 0 0,0 0 16,1 1-16,-1-1 0,0 0 15,1-21-15,-1 21 0,0 0 0,1 0 16,-22 1-16,21-1 0,0 0 0,-20 0 16,-1 0-16,0 0 0,0 22 15,-21-22-15,0 0 0,0 0 0,0 22 16,0-22-16,-21 0 0,0 0 0,-22 0 16,1 0-16,0 1 0,-1-1 15,-20 0-15,-1 0 0,1-21 16,-1 0-16,1 21 0,21-21 0,-22 0 15,1 0-15,20 0 0,-20 0 16,20-21-16,1 0 0,21 0 0,-21 0 16,20-1-16,1 1 0,0 0 15,0-21-15,21 21 0,0-1 0,0-20 16,0 21-16,0 0 0,21 0 16,0-1-16,0 1 0,1 0 0,-1 21 15,21-21-15,-21 21 0,22 0 0,-1 0 16,0 0-16,1 0 15,-1 0-15</inkml:trace>
  <inkml:trace contextRef="#ctx0" brushRef="#br0" timeOffset="16935.84">4318 4106 0,'-21'0'15,"21"22"-15,-21-1 16,21 0-16,0 0 0,0 0 16,0 0-16,0 1 0,0-1 0,0 0 15,0 0-15,0 0 0,0 0 16,0 1-16,-22-1 0,22 0 0,-21 0 15,21 0-15,0 0 16,0-42 15,0 0-31</inkml:trace>
  <inkml:trace contextRef="#ctx0" brushRef="#br0" timeOffset="17139.72">4339 3874 0,'0'0'0,"-21"0"16,0 0 0,0 0-1,21 21 16,0 0-31</inkml:trace>
  <inkml:trace contextRef="#ctx0" brushRef="#br0" timeOffset="17727.43">4614 4128 0,'0'0'0,"0"21"0,0 0 0,21 0 16,-21 0-16,0 0 16,0 1-16,0-1 0,0 0 15,0 0-15,0 0 0,0 0 16,0 1-16,0-1 15,-21-21-15,21 21 16,0-42 15,0 0-15,0-1 0,0 1-16,0 0 15,0 0-15,0 0 0,0 0 0,0-1 16,0-20-16,21 21 0,1 0 15,-1-22-15,0 22 0,21 0 0,-21-21 16,22 21-16,-1-1 0,0 22 0,1-21 16,-22 21-16,21 0 0,1 0 15,-22 0-15,21 21 0,-21 1 0,0-1 16,1 0-16,-22 0 0,0 0 0,21 22 16,-21-22-16,0 21 0,0-21 15,0 0-15,0 1 0,0 20 0,0-21 16,0 0-16,-21 0 0,21 1 15,0-1 1,-22-21 15,22-21-15,0-1 0,0 1-16,22 0 15</inkml:trace>
  <inkml:trace contextRef="#ctx0" brushRef="#br0" timeOffset="18516.02">5694 4043 0,'0'-42'16,"0"20"-16,0 1 15,-21 21-15,-1-21 0,1 21 16,0 0-16,0 0 0,0 0 16,0 0-16,-1 0 0,1 0 15,0 0-15,0 21 0,0 0 0,-22-21 16,22 22-16,0-1 0,0 0 0,0 0 16,0 21-16,21-20 0,0-1 15,-22 0-15,22 0 0,0 0 16,0 0-16,0 1 0,0-1 15,22-21 1,-1 0-16,0 0 0,0 0 16,0 0-16,0 0 0,1 0 0,-1-21 15,0-1-15,21 22 0,-21-21 16,1 0-16,-1 0 0,0 21 0,0-21 16,-21 0-16,0-1 0,21 22 0,-21-21 15,21 21-15,-21-21 0,0 0 16,0 0-1,0 42 17,0 0-17,0 0-15,0 0 0,0 1 16,0-1-16,0 0 0,0 21 16,0-21-16,0 22 0,0-1 0,0-21 15,22 22-15,-22-1 0,21 0 0,-21 22 16,0-22-16,0 22 0,21-1 0,-21 1 15,21-1-15,-21 1 0,0-1 16,21 22-16,-21-22 0,21 1 0,-21-22 16,22 22-16,-22-22 0,0 0 0,0 1 15,0-1-15,0-21 0,0 21 16,0-20-16,0-1 0,-22 0 16,22 0-16,-21 0 0,-21 0 0,21 1 15,-22-22-15,1 21 0,0 0 0,-1-21 16,-20 0-16,-1 0 0,1 0 0,-1 0 15,1 0-15,-22 0 0,22 0 16,-22 0-16,0-21 0,22 0 0,-22-1 16,22 22-16,-1-21 0,22 0 0,0 0 15,-1 0-15,1 0 0,21-1 16,-22 1-16,43-21 0,-21 21 0,21 0 16,0-22-16,0 22 0,0 0 0,0-21 15,0 20-15,21-20 0,1 0 16,-1-1-16,21 1 0,-21 0 15,0-1-15,22 1 0,-1 0 0,0-22 16</inkml:trace>
  <inkml:trace contextRef="#ctx0" brushRef="#br0" timeOffset="18879.84">5884 3493 0,'0'0'0,"0"21"32,0 0-32,0 0 15,0 0-15,0 0 0,0 22 0,0-1 16,0 0-16,0 1 0,0-1 15,0 22-15,0-22 0,0 21 0,0-20 16,0 20-16,-21-20 0,21-1 0,0 0 16,-21 1-16,21-1 0,0-21 15,0 21-15,0-20 0,0-1 0,0 0 16,21-42 31,0 0-47,-21-1 15,21 1-15</inkml:trace>
  <inkml:trace contextRef="#ctx0" brushRef="#br0" timeOffset="19287.62">6054 4128 0,'21'0'0,"0"0"15,0 0-15,0 0 16,0 0-16,1 0 0,-1-22 16,0 22-16,0-21 0,0 21 0,0-21 15,1 0-15,-22 0 0,21 21 16,-21-21-16,21-1 0,-21 1 16,0 0-16,0 0 0,-21 21 15,0 0 1,-1 0-16,1 0 0,0 0 0,0 0 15,0 0-15,0 0 0,-1 21 0,1 0 16,0 0-16,0 1 0,0 20 16,0-21-16,21 21 0,0-20 15,0 20-15,0-21 0,0 0 0,0 22 16,0-22-16,0 0 0,21 0 0,0 0 16,-21 0-16,21-21 0,0 22 15,0-22-15,1 21 0,-1-21 0,0 0 16,0 0-16,0 0 0,0 0 15,1 0-15,-1 0 0,0-21 0,0-1 16,0 1-16,0 0 16,1 0-16</inkml:trace>
  <inkml:trace contextRef="#ctx0" brushRef="#br0" timeOffset="19983.23">7493 4191 0,'21'0'31,"-21"-21"-31,21 0 0,0 0 16,1-1-16,-1 1 0,0-21 0,21 21 16,-21-22-16,1 22 0,20-21 0,-21 0 15,21-1-15,1 1 0,-22 0 16,21-1-16,-21 1 0,1-22 0,20 22 16,-42 0-16,21-22 0,-21 22 0,0-22 15,0 22-15,0 0 0,0-1 16,0 22-16,-21-21 0,0 21 0,0 0 15,-1-1-15,1 22 0,-21 0 0,21 0 16,-22 0-16,22 0 0,-21 0 16,21 22-16,0 20 0,-1-21 15,1 21-15,0 22 0,21-22 0,0 22 16,0-22-16,0 22 0,-21-1 16,21 1-16,0-22 0,0 21 0,0-20 15,0-1-15,0 22 0,0-22 0,0 0 16,21 1-16,0-22 0,-21 21 15,21-21-15,1 0 0,-1 1 0,0-1 16,0 0-16,0 0 0,0-21 0,1 0 16,20 0-16,-21 0 0,0 0 15,0 0-15,1 0 0,-1 0 0,0 0 16,0 0-16,0-21 0,0 21 0,1-21 16,-22 0-16,21-1 0,0 1 15,0 0-15,-21 0 0,21 0 16</inkml:trace>
  <inkml:trace contextRef="#ctx0" brushRef="#br0" timeOffset="20379.23">8318 3895 0,'0'0'16,"0"21"-16,0 0 15,22-21 1,-1 0-16,0 0 15,0 0-15,-21-21 0,21 21 16,0-21-16,1 21 16,-22-21-16,21-1 0,0 22 0,-21-21 15,21 0-15,-21 0 16,0 0-16,0 0 0,0-1 16,-21 22-1,0 0-15,0 0 0,-1 0 0,1 0 16,0 0-16,21 22 0,-21-1 0,0 0 15,0-21-15,-1 42 0,1-21 16,0 1-16,21-1 0,0 21 0,0-21 16,0 0-16,0 22 0,0-22 0,0 0 15,0 0-15,0 0 0,21 1 16,0-22-16,1 21 0,-1-21 16,0 0-16,0 0 0,21 0 0,-20 0 15,-1 0-15,21 0 0,-21 0 0,0 0 16,22-21-16,-22-1 0,0 1 15,21 21-15</inkml:trace>
  <inkml:trace contextRef="#ctx0" brushRef="#br0" timeOffset="20640.09">8911 3704 0,'0'0'0,"0"-21"15,0 42 1,0 0-1,0 1-15,0-1 0,0 0 16,0 0-16,0 0 0,21 0 0,0 1 16,-21 20-16,22-21 0,-1 0 0,-21 0 15,21 1-15,0-1 0,-21 21 16,0-21-16,21-21 0,0 21 0,-21 1 16,22-1-16,-1-21 15,0 0 1,0 0-1,-21-21-15,21-1 0</inkml:trace>
  <inkml:trace contextRef="#ctx0" brushRef="#br0" timeOffset="20894.93">9334 3704 0,'0'0'0,"0"21"15,-21-21 1,21 22-16,-21-1 0,0 0 16,21 0-16,0 0 0,-21 0 0,0 22 15,-1-22-15,22 0 0,0 21 16,-21-20-16,21-1 0,-21 0 0,0 21 16,21-21-16,0 1 0,0-1 15,0 0-15,0-42 31,21 0-31,0-1 16</inkml:trace>
  <inkml:trace contextRef="#ctx0" brushRef="#br0" timeOffset="21331.76">9461 3916 0,'22'0'15,"-1"0"-15,0 0 16,0 0-16,0 0 0,0 0 0,1-21 16,-1 21-16,0-21 0,21 21 15,-21-22-15,1 22 0,-1-21 0,-21 0 16,21 21-16,0-21 0,-21 0 0,0 0 15,0-1-15,0 1 16,-21 21 0,0 0-16,0 0 0,-1 0 15,1 0-15,0 0 0,-21 0 0,21 21 16,-1 1-16,1-1 0,21 0 16,-21 0-16,0 21 0,21-20 0,-21 20 15,21-21-15,0 21 0,0-20 0,0-1 16,0 21-16,0-21 0,0 0 0,0 1 15,0-1-15,0 0 0,21 0 16,0-21-16,0 0 0,0 0 0,1 0 16,-1 0-16,0 0 0,21 0 0,-21 0 15,1 0-15,-1-21 0,0 21 0,0-21 16,0 21 0,0-21-16</inkml:trace>
  <inkml:trace contextRef="#ctx0" brushRef="#br0" timeOffset="21815.48">9864 4212 0,'21'0'0,"0"0"0,0 0 0,0 0 16,0-21-16,1 21 0,-1-21 15,0 21-15,21-21 0,-21 0 16,1-1-16,-1 1 0,0 0 0,0 0 15,0-21-15,0 20 0,-21-20 0,22 21 16,-1-21-16,0-1 0,0 1 16,-21 0-16,21-1 0,0 1 0,-21 0 15,0-1-15,22 1 0,-1 0 0,-21-1 16,0 1-16,0 0 0,0-1 0,0 1 16,0 21-16,0-22 0,0 22 15,0 0-15,0 0 0,0 0 16,-21 21-16,-1 0 15,22 21-15,0 0 0,-21 0 16,21 22-16,-21-1 0,21 0 0,0 22 16,0-22-16,0 0 0,0 22 15,0-22-15,0 22 0,0-22 0,0 22 16,0-22-16,0 0 0,0 22 16,0-22-16,0 0 0,0 1 0,0-1 15,21 0-15,0 1 0,1-22 0,-1 0 16,0 0-16,0 0 0,-21 1 0,42-22 15,-20 0-15,-1 0 0,0 0 16,0 0-16,0 0 0,0-22 0,1 22 16,20-21-16,-21 0 0,0 21 0,0-21 15,1-21-15,-1 20 0,0 1 16</inkml:trace>
  <inkml:trace contextRef="#ctx0" brushRef="#br0" timeOffset="23219.47">11938 3217 0,'0'-21'16,"0"0"0,0 42 15,0 0-16,21-21-15,0 0 16,0 0-16,1 0 0,20 0 16,-21 0-16,0-21 0,22 0 0,-22 21 15,21-21-15,0 0 0,-20 21 16,20-21-16,-21-1 0,0 1 16,0 0-16,1 0 0,-1 0 0,0 0 15,-21-1-15,21 1 0,-21 0 0,0 0 16,0 0-16,0 0 0,0-1 15,0 1-15,-21 21 0,0 0 0,0 0 16,-1 0-16,1 0 0,21 21 16,-21 1-16,0-1 0,0 21 15,21 0-15,0 1 0,0-1 0,-21 22 16,21-22-16,0 21 0,0 1 0,0-1 16,0 1-16,0-1 0,0-20 15,0 20-15,0-20 0,0 20 16,0-21-16,0 1 0,0-1 0,0-21 15,0 22-15,21-1 0,-21-21 0,0 21 16,0-20-16,0-1 0,0 0 16,0 0-16,0 0 0,0 0 15,-21-21-15,-1 0 0,1 0 16,0 0-16,0 0 0,-21 0 0,-1-21 16,22 0-16,-21 0 0,-1 0 15,22 21-15,-21-21 0,0-1 0,-1 1 16,22 0-16,0 21 0,0 0 0,0-21 15,-1 21-15,22 21 32,0 0-32,0 0 0,22-21 15,-1 22-15,0-1 0,0 0 0,21-21 16,-20 21-16,20 0 0,0-21 0,1 0 16,-1 21-16,0-21 0,1 0 15,-1 0-15,21 0 0,-20 0 0,-1 0 16,0-21-16,1 21 0,-1-21 0,0 0 15,1 0-15,-22 0 0,0 21 0,21-22 16,-20-20-16,-1 21 0,-21 0 16,0 0-16,21-22 0,-21 22 0,0 0 15,0-21-15,0 20 0,0 1 16,0 0-16,0 0 0,0 0 0,-21 21 16,0 0-16,-1 0 15,22 21-15,-21 0 16,21 0-16,-21 0 0,21 1 0,0-1 15,0 0-15,0 0 0,0 21 0,0-20 16,0-1-16,0 0 0,0 0 16,0 0-16,0 0 0,0 1 0,0-1 15,0 0-15,0 0 16,0-42 15,0 0-31,0 0 0,0-1 16,0 1-16,0 0 0,0 0 15,0 0-15,0 0 0,0-1 0,0-20 16,0 21-16,21 0 0,-21-22 16,21 22-16,22-21 0,-22 21 0,0 0 15,21-1-15,1 22 0,-1 0 0,0 0 16,1 0-16,-22 0 0,21 0 16,1 22-16,-1-1 0,-21 0 0,0 0 15,0 0-15,1 0 0,-22 22 0,21-22 16,-21 0-16,0 21 0,0-20 0,0-1 15,0 21-15,-21-21 0,-1 0 16,1 22-16,21-22 0,-21 0 0,21 0 16,-21-21-16,21 21 0,0-42 31,21 0-15,0 0-16,0 0 15</inkml:trace>
  <inkml:trace contextRef="#ctx0" brushRef="#br0" timeOffset="23739.82">13568 3112 0,'0'0'0,"0"-22"0,0 1 16,0 0-16,-21 0 0,-1 21 15,1 0-15,21 21 16,-21 0-16,21 0 0,0 22 15,0-1-15,0 0 0,0 1 0,0 20 16,0 1-16,0-22 0,0 22 0,0-22 16,0 0-16,0 22 0,0-22 0,0 0 15,0-20-15,0 20 0,0 0 16,0-21-16,0 1 0,0-1 0,0 0 16,0 0-16,0 0 0,0 0 0,0-42 46,0 0-30,0 0-16,0 0 0,21 0 16,-21-1-16,21-20 0,-21 21 0,0 0 15,22 0-15,-1-22 0,0 22 16,-21 0-16,21 0 0,0 0 0,0-1 16,1 1-16,-1 0 0,0 21 0,0 0 15,0 0-15,0 21 0,-21 0 0,22 1 16,-1-1-16,0 0 0,-21 21 15,0-21-15,21 1 0,-21 20 16,0-21-16,0 0 0,0 22 0,0-22 16,0 0-16,0 0 0,0 0 0,0 0 15,-21 1-15,21-1 0,0-42 47,0-1-31,21 22-16</inkml:trace>
  <inkml:trace contextRef="#ctx0" brushRef="#br0" timeOffset="24123.6">14033 3768 0,'22'0'31,"-1"0"-31,0 0 15,0 0-15,0 0 0,0-21 0,1 21 16,-1-22-16,0 22 0,-21-21 0,21 21 16,0-21-16,0 21 0,-21-21 0,22 0 15,-22 0-15,0-1 16,0 1-16,-22 0 0,1 21 16,0 0-16,0 0 0,-21 0 0,20 0 15,1 0-15,0 0 0,0 0 0,0 21 16,0 0-16,-1 1 15,22-1-15,0 0 0,-21 21 0,21-21 16,0 1-16,0-1 0,0 21 0,0-21 16,0 0-16,0 1 0,21-1 0,1 0 15,-1 0-15,0 0 0,0-21 16,0 21-16,0-21 0,1 0 0,-1 22 16,0-22-16,0 0 0,0 0 0,0 0 15,1 0-15,-1 0 0,0-22 16,0 22-16,-21-21 0,21 0 15</inkml:trace>
  <inkml:trace contextRef="#ctx0" brushRef="#br0" timeOffset="24451.43">14499 3598 0,'0'22'31,"21"-1"-31,0 0 15,1 0-15,-22 0 0,21 0 16,0 1-16,-21-1 0,0 0 0,0 0 16,21 0-16,-21 0 0,0 1 15,0-1-15,0 0 16,0 0-16,0 0 0,0 0 0,0 1 16,0-44 15,0 1-31,0 0 15,0 0-15,0 0 16,0 0-16,21-1 0,-21 1 0,0 0 16,0 0-16,0 0 0,0-22 0,21 22 15,-21 0-15,22 0 0,-1 0 16,-21 0-16,21-1 0,0 1 0</inkml:trace>
  <inkml:trace contextRef="#ctx0" brushRef="#br0" timeOffset="25032.37">15134 3598 0,'0'-21'0,"0"42"0,0-21 47,0 22-47,0-1 0,0 0 16,-21 0-16,21 0 0,0 0 15,0 1-15,-21 20 0,21-21 0,-21 0 16,21 0-16,0 1 0,-22-1 0,22 0 16,-21 0-16,21 0 0,0 0 0,0 1 15,0-44 16,21 1-15,1 0-16,-22 0 0,21 0 16</inkml:trace>
  <inkml:trace contextRef="#ctx0" brushRef="#br0" timeOffset="25207.27">15071 3323 0,'0'0'0,"0"-21"15,-22 0-15,1 21 16,21-21-16,0 0 16,21 21 15,1 0-15,-1 0-16</inkml:trace>
  <inkml:trace contextRef="#ctx0" brushRef="#br0" timeOffset="25555.86">15621 3006 0,'0'0'0,"0"-43"16,0 22-16,0 64 46,0-22-46,-21 0 0,21 21 16,0 1-16,0-1 0,0 0 0,0 1 16,0 20-16,-21-21 0,21 1 0,-22 20 15,22-20-15,0 20 0,0-21 16,-21 1-16,21-1 0,-21 0 0,21 1 16,0-22-16,0 21 0,0-21 15,0 1-15,0-1 0,0 0 0,21 0 16,0-21-16,-21 21 0,22-21 15,-1 0-15,0 0 0,0 0 0,0 0 16,0-21-16,1 21 0,-1-21 16,0 0-16,0 21 0,0-21 0,-21-1 15,21 1-15</inkml:trace>
  <inkml:trace contextRef="#ctx0" brushRef="#br0" timeOffset="25775.74">15557 3535 0,'0'0'16,"0"-21"-1,22 21 1,-1-21-16,0 21 16,0 0-16,0 0 0,0-22 15,1 22-15,-1 0 0,0 0 16,0 0-16,0 0 0,0-21 0,1 21 15,-1 0-15,0 0 0,0-21 16,0 21-16</inkml:trace>
  <inkml:trace contextRef="#ctx0" brushRef="#br0" timeOffset="27287.8">16383 3768 0,'0'0'0,"42"0"15,-21 0-15,1 0 16,-1-21-16,-21-1 0,0 1 16,21 0-16,-21 0 15,0 0-15,0 0 0,0-1 16,0 1-16,0 0 0,0 0 0,0-21 15,-21 20-15,0 1 0,-1 0 0,1 0 16,0 21-16,0-21 0,0 21 16,-22 0-16,22 0 0,0 0 0,-21 0 15,21 21-15,-1-21 0,-20 21 0,21 0 16,0 0-16,0 22 0,-1-22 16,1 0-16,21 21 0,-21-20 0,21 20 15,0-21-15,0 0 0,0 22 0,0-22 16,0 0-16,0 0 0,21 0 15,0 0-15,1-21 0,-1 0 16,0 22-16,0-22 0,0 0 16,0 0-16,1 0 0,20 0 0,-21 0 15,0-22-15,0 22 0,1-21 0,-1 21 16,0-21-16,0 0 16,0 0-16,0 0 0,-21-1 0,22 1 15,-1 0-15,-21 0 0,0-21 0,21 20 16,0 1-16,-21-21 0,0 21 0,0 0 15,0-1-15,0 1 16,0 42 0,0 1-16,0-1 15,0 21-15,0-21 16,0 0-16,0 1 0,0-1 0,0 21 16,0-21-16,0 0 0,0 1 0,21-1 15,0 0-15,1 0 0,-1 0 0,0-21 16,0 21-16,0-21 0,0 0 15,1 0-15,-1 0 0,0 0 0,0 0 16,0 0-16,0 0 0,1 0 0,-1-21 16,0 0-16,0 21 0,0-21 0,0 0 15,1 0-15,-22-1 0,0 1 16,0 0-16,0 0 0,0 0 0,0-22 16,0 22-16,0 0 0,0 0 15,0 0-15,0 0 0,0-1 0,-22 22 31,22 22-31,0-1 16,0 0-16,0 0 0,0 0 0,0 0 16,0 1-16,0 20 0,0-21 0,0 0 15,0 0-15,0 1 0,0-1 16,0 0-16,-21-21 0,21 21 0,0 0 16,0 0-16,0-42 46,0 0-30,0 0-16,0 0 0,21 0 16,1-1-16,-22-20 0,0 21 0,21 0 15,0 0-15,0-22 0,-21 22 16,21 0-16,0 0 0,-21 0 0,22 21 16,-1 0-16,0 0 15,0 21 1,0 0-16,-21 0 0,0 0 0,21 0 15,1 22-15,-22-22 0,21 0 0,0 0 16,-21 0-16,21-21 0,-21 22 0,21-1 16,0-21-16,1 21 0,-1-21 15,0 0-15,0 0 16,0 0-16,0 0 0,1 0 0,-1 0 16,0 0-16,0-21 0,0 21 15,0-21-15,1 21 0,-1-22 16,0 1-16,0 0 0,0 0 0,0 0 15,22 0-15,-22-22 0,0 22 0,0 0 16,0-21-16,1 20 0,-1 1 16,0 21-16,0-21 0,0 21 15,-21 21 1,0 0-16,0 1 0,0-1 16,0 0-16,0 0 15,0 0-15,21-21 63,-21-21-63,0 0 15,0 0-15,0 0 0,0-1 16,0 1 0,-21 21-16,0 0 15,0 21 1,0-21-16,21 22 0,-21-1 15,-1 0-15,22 0 0,0 0 0,0 0 16,-21 1-16,21-1 0,-21 0 16,21 0-16,0 21 0,0-20 0,0-1 15,0 0-15,0 0 16,21 0-16,0-21 0,-21 21 0,22-21 16,-1 0-16,0 0 0,0 0 15,0 0-15,0 0 0,1 0 0,-1 0 16,0 0-16,0 0 0,0-21 15,0 0-15,1 21 0,-1-21 0,0 0 16,0 0-16,0 21 0,0-22 16,1 1-16,-22 0 0</inkml:trace>
  <inkml:trace contextRef="#ctx0" brushRef="#br0" timeOffset="27695.57">18288 3620 0,'0'0'0,"0"21"16,0 0-1,21-21 1,0 0-16,0 0 16,1 0-16,-1 0 0,0 0 15,0 0-15,0 0 0,0 0 0,1-21 16,-1 21-16,21-21 0,-21-1 0,0 22 16,-21-21-16,22 0 0,-1 0 0,-21 0 15,21 0-15,-21-1 0,0-20 16,0 21-16,0 0 0,0 0 15,0-1-15,-21 1 0,0 0 0,-1 21 16,-20 0-16,21 0 0,-21 21 16,20 0-16,-20 1 0,0-1 0,21 21 15,-22-21-15,22 22 0,0-1 0,-21-21 16,42 21-16,-22 1 0,22-22 0,0 21 16,0-21-16,0 1 0,0 20 15,22-21-15,-22 0 0,42-21 0,-21 21 16,0 1-16,22-22 0,-22 21 0,21-21 15,0 0-15,1 0 0,-1 0 0,0 0 16,1 0-16,-22 0 0,21 0 16,-21 0-16,1 0 0,-1 0 15,0 0-15,0-21 0,0-1 16,-21 1-16</inkml:trace>
  <inkml:trace contextRef="#ctx0" brushRef="#br0" timeOffset="29023.01">1609 6096 0,'0'0'0,"-22"0"16,22-21-16,0 0 15,0 0-15,0-1 16,0 1-16,0 0 0,22 0 16,-22 0-16,21 21 0,0-21 15,0-1-15,21 22 0,-20 0 0,-1 0 16,0 0-16,21 0 0,-21 0 15,1 22-15,-1-1 0,0 21 0,0-21 16,0 22-16,0-22 0,-21 21 16,22 0-16,-22 1 0,0-1 15,0 0-15,0 1 0,-22-1 0,1 0 16,-21 1-16,21-1 0,0 0 16,-22 1-16,1-1 0,21-21 0,-22 0 15,1 1-15,0-1 0,-1 0 16,22-21-16,-21 0 0,0 0 0,-1 0 15,22 0-15,-21 0 0,21-21 16,-22 0-16,22 21 0,0-22 0,0 1 16,0 0-16,-1-21 0,22 21 15,0-1-15,0-20 0,0 21 0,0-21 16,0 20-16,0 1 16,0 0-16,22 0 0,-1 21 0,0 0 15,0 0-15,0 0 0,22 0 16,-22 0-16,0 21 0,21 0 0,-21 0 15,22 1-15,-22 20 0,0-21 16,0 0-16,22 0 0,-22 22 0,0-22 16,0 0-16,-21 0 0,21 22 15,0-43-15,-21 21 0,22 0 0,-22 0 16,0 0-16,21-21 16,-21-21 30,0 0-30,0 0-16</inkml:trace>
  <inkml:trace contextRef="#ctx0" brushRef="#br0" timeOffset="29219.99">2180 6414 0,'0'0'0,"21"0"0,0-22 16,1 22-1,-22-21 1,21 0 47,0 21-48</inkml:trace>
  <inkml:trace contextRef="#ctx0" brushRef="#br0" timeOffset="29791.66">4022 5800 0,'0'0'0,"0"-21"16,0 42-1,0 0-15,-22 21 16,22-21-16,0 22 0,-21-1 16,21 0-16,0 1 0,0-1 0,0 0 15,0 1-15,0-1 0,0 0 16,0 22-16,0-22 0,-21 1 0,21-1 16,-21 0-16,21 1 0,0-22 15,0 21-15,0-21 0,0 0 0,0 1 16,0-1-16,0-42 47,0-1-47,0 1 0,0 0 0</inkml:trace>
  <inkml:trace contextRef="#ctx0" brushRef="#br0" timeOffset="30404.87">3683 6138 0,'0'0'0,"-21"-21"0,0 0 0,-1 0 0,22 0 16,0-22-16,0 22 0,0-21 16,0 21-16,0-22 0,22 22 0,-1-21 15,0 0-15,0 20 0,21 1 16,1-21-16,-1 21 0,-21 0 0,22-1 16,-1 22-16,0 0 0,1 0 15,-1 0-15,0 22 0,1 20 16,-1-21-16,0 21 0,1 1 0,-22-1 15,21 0-15,-21 1 0,0-1 0,-21 0 16,22 1-16,-22 20 0,21-20 16,-21-1-16,21 0 0,-21 1 0,0-1 15,0 0-15,0 1 0,0-22 0,0 21 16,0-21-16,0 0 0,0 1 16,0-44-1,0 1 1,0 0-16,0 0 15,0 0-15,0-22 0,21 22 0,0-21 16,-21 21-16,0-22 0,21 1 16,1 0-16,-1-1 0,-21 1 15,21 0-15,0-1 0,0-20 0,0 21 16,22-1-16,-22 1 0,0 0 16,0-1-16,22 22 0,-22 0 0,0 0 15,0 0-15,0 21 0,0 0 16,1 21-16,-22 0 0,21 0 15,0 21-15,0 1 0,-21 20 0,0-20 16,0 20-16,21-21 0,-21 22 16,21-1-16,-21-20 0,0 20 0,0-20 15,0-1-15,0 0 0,0 1 16,0-1-16,0-21 0,0 21 0,0-20 16,0-1-16,0 0 0,22 0 15,-1-21 1,-21-21-1,0 0 1,0 0-16</inkml:trace>
  <inkml:trace contextRef="#ctx0" brushRef="#br0" timeOffset="31911.12">5292 6498 0,'42'0'16,"-42"-21"0,21 21-1,-21-21-15,21 0 0,0 21 0,-21-21 16,22-1-16,-1 1 0,-21 0 0,0 0 16,21 0-16,-21-22 0,21 22 15,-21 0-15,0 0 0,0 0 0,0-22 16,0 22-16,0 0 0,0 0 15,0 0-15,0 42 47,0 0-47,0 0 0,0 0 16,0 1-16,0-1 0,0 0 0,0 21 16,0-21-16,0 1 0,0-1 0,0 21 15,0-21-15,21 0 0,-21 1 0,21-1 16,1 0-16,-22 0 0,21 0 15,0-21-15,0 0 0,-21 21 0,21-21 16,0 0-16,1 0 0,-1 0 16,0 0-16,0 0 0,0-21 0,0 0 15,1 0-15,-1 0 16,0 0-16,-21-1 0,0 1 0,21 0 16,-21 0-16,21 0 0,-21-22 0,0 22 15,0 0-15,0 0 0,0-21 16,0 20-16,0 1 0,0-21 0,0 21 15,0 0-15,0-1 0,0 1 16,0 0-16,0 42 16,0 0-1,0 1-15,0-1 0,21 0 16,-21 0-16,22 21 0,-22-20 16,0-1-16,0 0 0,21 0 0,0 0 15,-21 22-15,0-22 0,0 0 16,21 0-16,-21 0 0,21 0 0,-21 1 15,21-1-15,1 0 16,-1-21-16,0 0 0,0 0 16,0 0-16,0 0 0,1 0 0,-1-21 15,0 0-15,0 21 0,0-22 16,0 1-16,1 0 0,-1 0 0,0 0 16,0 0-16,-21-22 0,21 22 0,-21 0 15,21-21-15,-21 20 0,0-20 0,0 0 16,0-1-16,0 1 0,0 0 15,0-1-15,0 1 0,0 0 0,0-1 16,0 1-16,0 21 0,0-21 16,0 20-16,0-20 0,-21 21 15,0 0-15,0 21 16,21 21 0,0 0-16,0 0 0,0 22 15,0-22-15,0 21 0,0 0 0,0 1 16,0-1-16,0 0 0,21 22 15,0-22-15,-21 1 0,0-22 0,21 21 16,-21 0-16,22 1 0,-1-22 16,-21 21-16,0-21 0,0 1 0,21 20 0,0-21 15,0 0-15,-21 0 0,21-21 16,1 22-16,-1-22 0,0 0 16,0 0-16,0 0 0,0 0 0,1 0 15,-1 0-15,21-22 0,-21 1 0,0 0 16,22 21-16,-22-21 0,0 0 15,21 0-15,-20-1 0,-1-20 0,0 21 16,0 0-16,0-22 0,-21 22 0,0-21 16,21 0-16,-21-1 0,22 1 0,-22 0 15,0-1-15,0 1 0,0 0 16,0-1-16,0 22 0,0-21 0,0 21 16,0-22-16,0 22 0,0 0 15,-22 21-15,1 0 16,21 21-1,0 0-15,0 22 0,0-22 16,0 21-16,0 0 0,0 1 16,0-1-16,0 0 0,0-20 0,0 20 15,0 0-15,0 1 0,0-1 0,0 0 16,0-21-16,0 22 0,0-22 0,0 21 16,0-21-16,0 1 0,0-1 15,0 0-15,21 0 0,-21 0 0,22-21 16,-1 21-16,0-21 0,0 0 0,0 0 15,0 0-15,1 0 0,-1 0 0,0 0 16,0-21-16,21 21 16,-20-21-16,-1 21 0,-21-21 0,21 0 15,0 0-15,0-1 0,-21 1 0,0 0 16,0 0-16,21 0 0,-21 0 0,0-1 16,0-20-16,0 21 0,0 0 15,0 0-15,0-1 0,0 1 16,0 42-1,0 1-15,-21-1 16,21 0-16,0 0 0,0 21 16,0-20-16,0-1 0,0 0 15,0 0-15,0 0 0,0 0 0,0 1 0,0-1 16,0 0-16,0 0 16,21 0-16,1-21 0,-1 0 15,0 0-15,0 0 0,0 0 16,0 0-16,1 0 0,-1-21 0,0 0 15,0 0-15,0 21 16,0-21-16,-21-1 0,22 1 0,-1 0 16,-21 0-16</inkml:trace>
  <inkml:trace contextRef="#ctx0" brushRef="#br0" timeOffset="32116.55">7556 5609 0,'0'0'0,"-21"0"0,0-21 15,0 21 17,0 0-17</inkml:trace>
  <inkml:trace contextRef="#ctx0" brushRef="#br0" timeOffset="32323.43">6710 5884 0,'0'0'16,"0"22"-16,21-22 15,0 0 1,0 0-16,22 0 0,-22 0 0,21 0 16,-21-22-16,22 22 0,-22-21 15,0 21-15,21 0 0,-21-21 16,1 21-16,-1 0 0</inkml:trace>
  <inkml:trace contextRef="#ctx0" brushRef="#br0" timeOffset="34303.37">8572 6160 0,'0'-22'31,"22"22"-31,-1-21 0,0 0 16,0 0-16,0 0 0,0 0 0,22-1 16,-22 1-16,21-21 0,-21 21 0,22-22 15,-1 1-15,-21 0 0,22-1 16,-22 1-16,21 0 0,-21-22 0,0 22 15,1 0-15,-1-1 0,0-20 0,-21 20 16,0 1-16,0 21 0,0-21 0,0-1 16,0 22-16,0-21 0,-21 21 15,0-1-15,-1 1 0,1 21 16,0 0-16,0 0 0,-21 0 0,20 0 16,1 0-16,-21 21 0,21 1 15,-22-1-15,22 0 0,0 21 0,0 1 16,-21-1-16,42 0 0,-22 22 0,22-1 15,-21-20-15,21 20 0,0 1 16,0-1-16,0 1 0,0-1 0,0-21 16,21 1-16,-21 20 0,22-20 0,-1-22 15,0 21-15,0-21 0,0 22 0,0-22 16,1 0-16,20-21 0,-21 21 16,21-21-16,-20 0 0,20 0 0,-21 0 15,21 0-15,-20 0 0,20 0 16,-21 0-16,21-21 0,-20 21 0,-1-21 15,21 0-15,-21-1 0,0 1 16,1 0-16,-1 0 0,0 0 0,0 0 16,0-1-16,-21-20 0,0 21 0,0-21 15,0 20-15,0-20 0,0 21 0,0 0 16,0-22-16,0 22 0,0 0 16,-21 0-16,0 21 0,0 0 0,21-21 15,-21 21-15,-1 0 0,22 21 16,-21 0-16,21 0 0,0 0 0,-21 1 15,21-1-15,0 21 0,0-21 16,0 22-16,0-22 0,0 21 16,0-21-16,0 0 0,0 22 0,21-22 15,-21 0-15,21 0 0,1 0 0,-1 1 16,0-22-16,0 21 0,21 0 16,-20-21-16,-1 0 0,21 0 0,0 0 15,-20 0-15,20 0 0,-21 0 0,21 0 16,-20-21-16,20 0 0,-21 21 0,0-22 15,0 1-15,1 0 0,20 0 0,-21 0 16,-21 0-16,21-1 16,0 1-16,-21 0 0,22 0 0,-22-21 0,0 20 15,0 1-15,0 0 0,0 0 16,21 21-16,-21-21 0,0 42 31,0 0-15,0 0-16,0 0 0,21 1 0,-21-1 15,0 0-15,0 0 0,21 0 0,-21 22 16,21-22-16,-21 0 0,21 0 16,1 0-16,-1 0 0,-21 1 15,21-22-15,0 21 0,0-21 16,0 0-16,1 0 16,-1 0-1,0-21-15,-21-1 0,21 22 0,-21-21 16,21 0-16,0 21 0,1-21 15,-22 0-15,21-22 0,0 22 0,-21 0 16,21 0-16,0-21 0,0 20 0,-21 1 16,22-21-16,-22 21 0,21 0 15,-21-1-15,0 1 0,0 0 0,21 0 16,-21 0-16,0 42 31,0 0-31,-21 0 16,21 0-16,0 1 0,0 20 15,0-21-15,0 0 0,0 22 0,0-22 16,0 0-16,0 0 0,0 0 16,0 0-16,0 1 0,21-1 15,-21 0-15,21 0 0,0-21 0,0 0 16,1 21-16,-1-21 0,0 0 0,0 0 16,21 0-16,-20 0 0,-1 0 0,0 0 15,21 0-15,-21-21 0,1 0 16,20 21-16,-21-21 0,0 0 0,22 21 15,-22-22-15,0 1 0,0 0 0,21 0 16,-20 0-16,-22 0 0,21-22 0,-21 22 16,21 0-16,-21-21 15,0 20-15,0-20 0,0 21 0,0 0 16,0 0-16,-21-1 0,0 1 0,-1 0 16,1 21-16,0 0 0,0 0 0,-21 0 15,20 21-15,1 0 16,0 1-16,0-1 0,0 21 0,21-21 15,-21 22-15,21-22 0,-22 21 0,22-21 16,0 22-16,0-22 0,0 21 0,0-21 16,0 0-16,22 1 0,-22-1 15,21-21-15,21 21 0,-21 0 0,0-21 16,22 0-16,-22 0 0,21 0 0,-21 0 16,22 0-16,-1 0 0,-21 0 0,22 0 15,-22-21-15,21 21 0,-21-21 16,0 0-16,22-1 0,-22 22 15,21-42-15,-21 21 0,1 0 0,-1 0 16,0-22-16,0 1 0,0 0 0,0-1 16,1 1-16,-22 0 0,21-22 0,-21 22 15,21-1-15,-21 1 0,0 0 16,21-1-16,-21 1 0,21 0 0,-21-1 16,0 1-16,21 21 0,-21-21 0,0 20 15,0 1-15,0 0 0,0 0 16,0 42-1,-21 0-15,21 22 0,-21-1 16,0 0-16,21 1 0,0 20 16,0-21-16,0 22 0,-21-1 15,21 1-15,0-1 0,0-20 0,0 20 16,0-20-16,0-1 0,0 0 0,0 1 16,0-22-16,21 21 0,-21-21 0,21 0 15,0 1-15,-21-1 0,21-21 16,1 21-16,-1-21 0,-21 21 0,21-21 15,0 0-15,0 0 0,0 0 16,1-21-16,-1 0 0,0 21 0,0-21 16,0-1-16,0 1 0,1 0 15,-22 0-15,21 0 0</inkml:trace>
  <inkml:trace contextRef="#ctx0" brushRef="#br0" timeOffset="37175.62">13441 5355 0,'0'0'0,"21"-21"0,21 21 0,-21-21 0,22 0 16,-22 21-16,21-21 0,-21-1 15,22-20-15,-22 21 0,21 0 0,-21-22 16,22 22-16,-22-21 0,0 0 0,0 20 16,-21-20-16,0 0 0,0 21 15,0-22-15,0 22 0,0 0 16,0-21-16,-21 20 0,0 1 16,0 21-16,0 0 15,-1 21-15,1 1 0,21-1 16,-21 21-16,21 0 0,0 22 0,0-1 15,0 1-15,-21-1 0,21 1 0,0-1 16,-21 1-16,21 21 0,0-22 16,0 1-16,0-1 0,0 1 0,-21-1 15,21 1-15,0-22 0,0 0 0,0 22 16,0-43-16,0 21 0,0 1 0,0-22 16,-22 0-16,22 0 0,0 0 15,0 0-15,-21-21 16,0 0-16,0 0 15,0 0-15,0-21 0,-1 0 16,1 0-16,0 21 0,0-21 0,0 0 16,0-22-16,-1 22 0,1 0 15,0-21-15,-21 20 0,21-20 0,-1 21 16,1 0-16,0 0 0,0-1 0,0 1 16,0 21-16,21 21 15,0 1-15,0-1 16,0 21-16,21-21 0,0 0 0,0 22 15,0-22-15,0 0 0,1 21 0,20-20 16,-21-1-16,0 0 0,22 0 16,-22-21-16,21 21 0,0-21 15,1 0-15,-22 0 0,21 0 0,1 0 16,-1 0-16,0 0 0,22 0 0,-22-21 16,0 0-16,22 0 0,-22 21 0,1-21 15,20-1-15,-21 1 0,-20-21 16,20 21-16,-21-22 0,0 22 0,0-21 15,1 21-15,-22-22 0,21 1 0,-21 21 16,0 0-16,0 0 0,0-1 0,0 1 16,-21 21-1,-1 0-15,1 0 0,0 21 16,21 1-16,-21-1 0,21 21 16,-21-21-16,21 0 0,-21 1 0,21-1 15,0 21-15,0-21 0,0 0 16,-22 1-16,22-1 0,0 0 0,-21 0 15,21 0-15,0 0 16,21-21 15,-21-21-31,22 21 0,-1-21 16,-21 0-16,21 0 0,0 0 16,-21-1-16,21 1 0,0-21 0,1 21 0,-22 0 15,21-22-15,0 22 16,-21 0-16,0 0 0,0 0 0,21 21 15,0 0-15,-21 21 16,0 0-16,0 0 16,0 0-16,0 22 0,0-22 15,0 0-15,0 0 0,0 21 0,21-20 16,1-1-16,-22 21 0,21-21 0,0 0 16,0-21-16,0 22 0,0-1 0,1-21 15,-1 0-15,0 21 0,0-21 0,21 0 16,-20 0-16,-1 0 15,21 0-15,0-21 0,-20 21 0,20-21 0,0-1 16,1 22-16,-22-21 0,0-21 0,21 21 16,-21 0-16,1-22 0,-22 1 15,0 0-15,21-1 0,-21-20 0,0 20 16,0 1-16,0-21 0,0 20 16,0-20-16,0 20 0,0 1 0,0 0 15,0-1-15,0 1 0,0 21 0,-21 0 16,21 0-16,0-1 0,-22 22 15,22 22-15,0-1 16,0 21-16,-21-21 0,21 22 16,0-1-16,0 0 0,0 1 0,0 20 0,0-21 15,-21 22-15,21-22 0,0 1 16,-21-1-16,21 0 0,0 1 16,0-1-16,0-21 0,0 21 0,0-20 15,0-1-15,0 0 0,0 0 0,0 0 16,0-42 15,0 0-31,0 0 16,21 0-16,0-1 0,-21-20 15,0 21-15,21 0 0,1 0 0,-1-1 16,-21 1-16,0 0 0,21 0 16,0 0-16,-21 42 31,21 0-31,-21 0 15,0 0-15,0 1 0,0-1 16,0 0-16,0 0 0,21 0 0,-21 0 16,22 1-16,-22-1 0,21 0 0,0 0 15,0 0-15,0-21 0,0 21 16,1-21-16,-1 0 0,0 0 0,0 0 16,0 0-16,0 0 0,22 0 15,-22 0-15,21 0 0,-21 0 0,22-21 16,-22 21-16,0-21 0,21 0 0,-20 0 15,-1 0-15,0-22 0,0 22 16,0 0-16,-21-21 0,0 20 16,0-20-16,0 21 0,0 0 0,0 0 15,0-22-15,0 22 0,0 0 16,-21 21-16,0 0 0,0 0 16,0 21-1,-1 0-15,22 0 0,0 1 0,0-1 16,-21 0-16,21 0 0,0 21 0,-21-20 15,21-1-15,0 21 0,0-21 0,0 0 16,0 1-16,0-1 0,0 0 16,21 0-16,0-21 0,-21 21 15,22 0-15,-1-21 0,0 0 0,0 0 16,0 0-16,0 0 0,1 0 0,-1 0 0,0 0 16,0 0-16,0 0 0,0 0 15,1-21-15,-1 0 0,21 21 16,-21-21-16,0 0 0,1 0 0,-1-1 15,0 1-15,-21 0 0,0-21 0,21 21 16,-21-1-16,0-20 0,0 21 0,0 0 16,0 0-16,0-1 15,-21 22-15,0 0 16,0 0-16,21 22 0,0-1 16,0 0-16,21 0 15,0 0-15,0 0 0,-21 1 0,21-1 16,0 0-16,1 0 0,-1 0 15,0 0-15,-21 1 0,21-1 0,0 0 16,-21 0-16,0 0 0,21 0 16,1 1-16,-1-22 15,-21 21-15,21-21 16,0 0-16,0 0 0,0 0 16,1 0-16,-1 0 0,-21-21 0,21 21 15,0-22-15,0 1 0,0 21 0,1-21 16,-1 0-16,0 0 0,0 0 0,0-1 15,0-20-15,-21 21 0,22 0 16,-22-22-16,21 22 0,-21 0 16,0 0-16,0 0 0,0 0 0,0-1 15,0 44 17,0-1-32,0 0 0,0 0 15,0 0-15,0 0 0,0 22 0,0-22 16,0 0-16,0 0 0,0 0 0,0 1 15,0-1-15,0 0 0,21 0 16,-21 0-16,21 0 0,0-21 16,-21 22-16,21-22 0,1 0 0,-1 0 0,0 0 15,0 0-15,0 0 0,0 0 16,1 0-16,-1 0 0,0 0 16,0-22-16,0 1 0,0 21 0,1-21 15,-1 0-15,0 0 0,0 0 16,0-22-16,0 22 0,1-21 0,-1-1 15,-21 1-15,21 0 0,0-1 0,-21-20 16,21 21-16,-21-1 0,0-20 0,21 20 16,1 1-16,-22-21 0,21 20 15,-21 1-15,0 0 0,0 20 0,0-20 16,0 21-16,0 0 0,-21 21 31,-1 21-31,1 0 0,21 0 0,-21 22 16,0-1-16,0 0 0,21 1 0,-21 20 15,21-21-15,-22 22 0,22-22 0,-21 22 16,21-22-16,0 22 0,0-22 16,0 0-16,0 1 0,0-1 0,0 0 15,21-21-15,1 22 0,-1-22 0,-21 0 16,21 0-16,0 0 0,0 1 16,0-22-16,1 21 0,-1-21 0,0 0 15,0 0-15,0 0 0,0 0 16,1-21-16,-1-1 0,0 22 15,0-21-15,0 0 0,0 21 0,1-21 16,-1 0-16,-21 0 0,0-1 0,21 1 16,-21-21-16,21 21 0,-21-22 15,0 22-15</inkml:trace>
  <inkml:trace contextRef="#ctx0" brushRef="#br0" timeOffset="37375.5">17272 5567 0,'-21'21'16,"42"-21"0,0 0-16,0 0 0,0 0 15,22 0-15,-1 0 0,0 0 0,-20 0 16,20 0-16,0 0 0,1-21 0,-1 21 16,-21-21-16,21 21 0,-20-21 0,-1 21 15,0-22-15,0 1 16,-21 0-16,0 0 15</inkml:trace>
  <inkml:trace contextRef="#ctx0" brushRef="#br0" timeOffset="37580.39">16849 5398 0,'0'0'0,"-22"0"0,1 0 15,21 21 1,21-21 0,1 0-16,-1 0 15,0 21-15,0-21 16,64 0 0</inkml:trace>
  <inkml:trace contextRef="#ctx0" brushRef="#br0" timeOffset="39171.06">18140 5884 0,'0'0'0,"21"-21"16,0 0-16,0 0 15,-21 0-15,0 0 0,0-1 16,0-20-16,0 21 0,0 0 0,0 0 16,0-1-16,0 1 0,0 0 15,-21 0-15,21 0 0,-21 21 0,0 0 16,0 0-16,-1 0 0,-20 0 16,21 0-16,0 21 0,-22 0 0,1 0 15,21 0-15,-21 1 0,20 20 0,1 0 16,0-21-16,0 22 0,0-22 0,21 21 15,-21-21-15,21 1 0,0 20 0,0-21 16,0 0-16,21-21 0,0 21 16,0-21-16,0 0 0,0 0 15,22 0-15,-22 0 0,0 0 0,0 0 16,0 0-16,1 0 0,-1-21 0,0 0 16,0 21-16,0-21 15,0 0-15,1 0 0,-1-1 0,0 1 16,-21 0-16,21 0 0,-21 0 0,21-22 15,-21 22-15,0 0 0,0-21 0,0 21 16,0-1-16,0 1 16,-21 21-16,0 21 15,0 1-15,21-1 0,0 0 16,0 0-16,-21 0 0,21 0 0,0 22 16,0-22-16,0 0 0,0 0 0,21 0 15,0 1-15,0-1 0,0 0 16,0 0-16,22-21 0,-22 21 0,0-21 15,0 0-15,22 0 0,-22 0 16,0 0-16,0 0 0,0 0 0,22 0 16,-22-21-16,0 0 0,0 21 0,0-21 15,0 21-15,-21-21 0,22-1 16,-1 1-16,-21 0 0,21 0 0,-21 0 16,0 0-16,0-1 0,0 1 0,0 0 15,0 0-15,0 0 0,-21 21 16,21 21-1,-21 0-15,-1 0 0,1 0 16,21 1-16,0-1 0,-21 0 0,21 0 16,-21 0-16,21 0 0,0 1 0,0-1 15,0 0-15,0 0 16,0 0-16,21-21 16,0 0-1,0 0-15,1 0 16,-1 0-16,-21-21 0,21 21 15,0-21-15,-21 0 0,21 21 0,0-21 16,1-1-16,-22 1 0,21 21 0,-21-21 16,21 0-16,0 21 15,-21 21 17,0 0-32,0 0 0,21 1 15,-21-1-15,0 0 16,21-21-16,1 21 0,-1-21 0,0 21 15,0-21-15,0 0 16,0 0-16,1 0 0,-1 0 0,0 0 16,0 0-16,0 0 0,0 0 0,1 0 15,-1-21-15,0 21 0,-21-21 0,21 0 16,0 0-16,0-1 0,1 1 0,-1 0 16,0 0-16,0 0 0,0 0 15,-21-22-15,21 22 0,1 0 0,-1 0 16,0 0-16,-21-1 0,21 22 15,0 0 1,-21 22 15,0-1-31,21-21 47,1 0-31,-22-21-1,0-1-15,21 22 16,-21-21-16,0 0 16,-21 21-1,-1 0 1,1 21-16,0-21 0,0 21 16,0 1-16,0-1 0,21 0 0,-22 21 15,1-21-15,0 1 0,0 20 0,21-21 16,-21 0-16,21 0 0,0 1 0,0-1 15,0 0-15,0 0 0,0 0 0,21-21 16,0 21-16,0-21 0,0 0 16,1 0-16,-1 0 0,21 0 0,-21 0 15,0 0-15,22 0 0,-22 0 0,21 0 16,1-21-16,-22 21 0,21-21 0,-21 21 16,0-21-16,22 0 15,-22 21-15,0-21 0,0-1 0,0 1 0,1 0 16,-22 0-16,0 0 0,0 0 15,0-1-15,-22 22 16,1 0 0,0 0-16,0 22 0,0-1 0,0 0 15,-1 0-15,1 0 0,21 22 0,0-22 16,0 0-16,0 0 0,0 0 0,0 0 16,0 1-16,0-1 0,21 0 15,1 0-15,-1-21 0,0 21 16,0-21-16,0 0 0,0 0 15,1 0-15,-1 0 0,-42 0 47</inkml:trace>
  <inkml:trace contextRef="#ctx0" brushRef="#br0" timeOffset="40343.26">1820 7959 0,'0'-21'0,"0"-1"16,0 1-16,0 0 15,21 21-15,1-21 0,-1 21 16,0 0-16,0 0 16,0 0-16,0 0 0,1 21 15,-1 0-15,-21 0 0,21 22 0,0-22 16,0 21-16,-21 1 0,0-22 15,0 21-15,0 0 0,0-20 0,0 20 16,-21-21-16,0 21 0,0-20 16,-22-1-16,22 0 0,0 0 0,0-21 15,0 21-15,0-21 0,-1 0 16,1 0-16,21-21 16,0 0-1,0 0-15,21 0 0,1 21 16,-1-22-16,0 22 0,0 0 15,0-21-15,0 21 0,1 0 16,20 0-16,-21 0 0,0 21 0,22-21 16,-1 22-16,-21-1 0,21 0 15,-20 0-15,-1 0 0,0 0 0,-21 1 16,0-1-16,0 0 0,0 21 16,-21-21-16,-22 1 0,1-1 0,21 0 15,-21 0-15,-1 0 0,1 0 0,-22 1 16,22-22-16,0 0 0,-1 0 15,-20 0-15,21 0 0,-1 0 0,1 0 16,21 0-16,-22 0 0,22 0 16,0 0-16,0 0 0,21-22 15,0 1-15,0 0 16,21 0-16,0 0 0,0 21 16,1-21-16,20-1 0,-21 22 15</inkml:trace>
  <inkml:trace contextRef="#ctx0" brushRef="#br0" timeOffset="40527.69">2879 8255 0,'0'0'16,"21"-21"-16,0 0 16,-42 21-1,0 0 16,21-21-15</inkml:trace>
  <inkml:trace contextRef="#ctx0" brushRef="#br0" timeOffset="40987.46">4254 7387 0,'0'0'0,"22"-21"0,-1-64 16,-21 107 0,0-1-1,0 21-15,0 0 0,0 22 0,0-22 16,0 22-16,0-1 0,0 22 15,0-22-15,0 22 0,0-21 0,0 20 16,-21-20-16,21-1 0,-22 1 16,22-1-16,-21-20 0,21-1 0,0 0 15,0 1-15,0-22 0,0 0 0,0 0 16,0-42 15,0 0-31,21-22 0,1 22 16,-1 0-16</inkml:trace>
  <inkml:trace contextRef="#ctx0" brushRef="#br0" timeOffset="41271.3">4678 7472 0,'0'-42'0,"0"84"0,0-106 16,0 43-16,0 64 31,0-22-31,0 21 0,0 22 0,0-22 15,0 21-15,0-20 0,0 41 16,0-20-16,0-1 0,0 22 16,0-21-16,0-1 0,0 1 0,0-1 15,0 1-15,-21-22 0,21 21 0,0-20 16,0-22-16,0 21 0,-22-21 0,22 1 16,0-1-16,0 0 15,-21-21-15,0-21 16,0 0-1,0-1-15,0 22 16,-1-21-16</inkml:trace>
  <inkml:trace contextRef="#ctx0" brushRef="#br0" timeOffset="41627.76">4149 8382 0,'0'0'0,"21"0"15,0 0-15,0 0 16,0 0-16,22 0 0,-1 0 15,21-21-15,-20 21 0,20-21 0,1 21 16,-1-21-16,1-1 0,20 1 0,-20 0 16,-1 0-16,1 0 0,-1 0 15,-20-1-15,20 1 0,-20 0 0,-1 0 16,-21 21-16,21-21 0,-20 0 0,-22-1 16,-22 22 15,1 0-31,0 22 0,21-1 15,0 0-15,-21 0 0,0 0 0,21 0 16,0 1-16,0 20 0,0-21 16,-21 0-16,21 22 0,0-22 0,0 0 15,-22 0-15,22 0 0,0 0 16,0 1 0,0-44 15,0 1-31,0 0 15</inkml:trace>
  <inkml:trace contextRef="#ctx0" brushRef="#br0" timeOffset="41787.69">5186 7959 0,'0'0'0,"-21"-21"0,-1-1 16,22 1-16,22 21 62,-1 21-62,0-21 16,0 22-16</inkml:trace>
  <inkml:trace contextRef="#ctx0" brushRef="#br0" timeOffset="42219.05">5567 8086 0,'-21'-21'0,"21"-1"16,0 1-16,21 21 31,0 0-31,0 21 16,0-21-16,0 22 0,1-1 15,-1 21-15,0-21 0,0 0 16,0 22-16,0-22 0,-21 0 15,22 21-15,-22-20 0,0-1 0,0 21 16,0-21-16,0 0 0,-22 1 0,1-1 16,0 0-16,0-21 15,0-21 1,21 0 0,0-1-16,0 1 0,0 0 15,0 0-15,0 0 0,21 0 0,-21-22 16,63-84-1,-63 106-15,0-21 0,22 21 16,-1-1-16,-21 1 0,21 0 16,-21 0-16,0 0 0,21 21 15,0 21 1,-21 0-16,0 0 16,0 0-16,0 1 0,0-1 0,21 0 15</inkml:trace>
  <inkml:trace contextRef="#ctx0" brushRef="#br0" timeOffset="44228">6498 8361 0,'0'0'0,"0"-85"16,0 64-16,0 0 0,0 0 15,0-22-15,0 1 0,0 21 16,-21-21-16,21-1 0,0 22 0,-21 0 16,0 0-16,-1 0 0,1-1 0,21 1 15,-21 21-15,0 0 0,0 21 16,0 1-16,21-1 0,-22 21 16,1-21-16,0 22 0,21-1 0,-21 0 15,21 1-15,-21-22 0,21 21 16,0 0-16,0 1 0,0-22 0,0 0 15,0 21-15,0-20 0,0-1 16,21-21-16,0 21 0,0-21 16,0 0-16,1 0 0,-1 0 0,0 0 15,0 0-15,0 0 0,0-21 0,1 0 16,-1 21-16,0-22 0,0 1 16,0 0-16,0 0 0,-21-21 0,0 20 15,0 1-15,22 0 0,-22-21 0,0 21 16,0-1-16,0-20 0,0 21 15,0 0-15,0 0 0,0-1 16,0 44 0,-22-1-1,22 0-15,0 0 0,0 0 16,0 0-16,0 22 0,0-22 0,0 0 16,0 21-16,0-20 0,0-1 0,0 0 15,22 0-15,-1 0 0,-21 0 0,21 1 16,0-22-16,0 21 0,0-21 15,1 0-15,-1 0 0,21 0 16,-21 0-16,0 0 0,1 0 16,20 0-16,-21 0 0,0-21 0,0 21 0,1-22 15,-1 1-15,0 0 16,0 0-16,0 0 0,0 0 0,-21-22 16,0 22-16,22-21 0,-22 21 0,0-22 15,0 22-15,0 0 0,0 0 0,0 0 16,0-1-16,0 1 0,-22 21 15,1 0-15,0 0 16,0 0-16,21 21 0,0 1 16,0-1-16,0 0 15,0 0-15,21-21 0,0 21 16,-21 0-16,21-21 0,1 22 0,-1-1 16,0 0-16,0 0 0,-21 0 15,21 0-15,-21 1 0,0-1 0,0 0 16,0 0-1,0 0-15,0 0 0,0 1 16,21-22-16,1 0 16,-1 0-16,0 0 0,0 0 15,0 0-15,0 0 16,1 0-16,-1-22 0,0 22 16,-21-21-16,21 0 0,0 0 0,0 0 15,1 0-15,20-1 0,-21 1 0,0 0 16,0-21-16,1 21 0,-1-22 15,21 22-15,-21-21 0,0 21 16,1-1-16,-1 1 0,0 0 0,0 0 16,-21 0-16,21 21 0,-21 21 31,0 0-31,0 0 16,0 0-16,-21 1 0,21-1 0,0 0 15,0 0-15,0 0 0,0 0 16,0 1-16,0-1 15,0-42 17,0-1-17,0 1-15,0 0 0,0 0 16,0 0-16,0 0 0,0-1 16,0 1-16,0 0 0,0 0 15,0 0-15,-21 21 0,21-21 16,-21 21-16,0 0 15,-1 0-15,1 21 16,0 0-16,21 0 0,0 0 0,0 0 16,-21 1-16,21-1 0,-21 21 0,21-21 15,0 0-15,0 1 0,0-1 0,0 0 16,0 0-16,0 0 0,21 0 16,0 1-16,0-1 15,0 0-15,22-21 0,-22 0 0,0 0 0,21 0 16,-20 0-16,20 0 0,0 0 15,-21 0-15,22 0 0,-22 0 16,21-21-16,-21 0 0,1 21 0,-1-22 16,0 1-16,0 0 0,0 0 0,-21-21 15,0 20-15,21-20 0,1 0 0,-22-1 16,21 1-16,-21 0 0,0-22 0,21 22 16,-21 0-16,0-22 0,0 22 15,0-1-15,0 1 0,0 21 0,0-21 16,0 20-16,0 1 0,0 0 15,-21 21 1,0 21-16,21 0 16,0 1-16,-22-1 0,22 0 0,-21 21 15,21-21-15,0 22 0,-21-1 0,21-21 16,0 22-16,0-1 0,0 21 16,0-20-16,0-1 0,0 0 0,0-20 15,0 20-15,0 0 0,0-21 0,0 1 16,0 20-16,0-21 0,0 0 15,0 0-15,0 1 16,21-22 0,0 0-1,1-22-15,-22 1 16,21 0-16,0 0 0,0 21 0,-21-21 16,0 0-16,21-1 0,0 1 15,-21 0-15,22 21 0,-1-21 16,0 21-16,-21 21 15,21-21-15,-21 21 0,0 0 16,0 1-16,0-1 16,21 0-16,0 0 15,1-21-15,-22 21 0,21-21 16,0 0-16,0 0 0,0 0 16,0 0-16,1 0 0,-1 0 0,0 0 15,0 0-15,21 0 16,-20 0-16,-1 0 0,0 0 0,21 0 15,-21-21-15,1 0 0,-1 21 0,0-21 16,-21 0-16,21-1 0,0 1 0,-21 0 16,0 0-16,0 0 0,0 0 0,0-1 15,0 1-15,0 0 0,0 42 32,0 0-17,0 1-15,0-1 0,0 0 0,0 0 16,0 0-16,0 0 0,0 1 15,0-1-15,0 0 16,0 0-16,0 0 0,21-21 16,1 0-16,-22 21 0,21-21 15,0 0-15,0 0 16,0 0 0,-21-21-16,0 0 15,0 0-15</inkml:trace>
  <inkml:trace contextRef="#ctx0" brushRef="#br0" timeOffset="44418.91">8911 7832 0,'0'0'0,"-21"0"15,21 21 1,21-21 31,0 0-47</inkml:trace>
  <inkml:trace contextRef="#ctx0" brushRef="#br0" timeOffset="45523.14">9250 7895 0,'0'0'16,"0"-21"-1,0 42 1,-21-21-1,21 21-15,-22 1 0,22 20 16,0-21-16,0 0 0,-21 22 0,21-22 16,-21 21-16,21-21 0,-21 22 0,21-22 15,0 0-15,0 0 0,0 21 16,0-20-16,0-1 0,0 0 16,21 0-16,0-21 15,0 0-15,1 0 0,20 0 0,-21 0 16,21 0-16,-20 0 0,20 0 15,-21-21-15,0 21 0,22-21 0,-22 21 16,0-21-16,21-1 0,-21 1 0,1 0 16,-1 0-16,0 0 0,0 0 0,-21-22 15,21 22-15,0-21 0,-21 21 16,22-22-16,-22 22 0,0 0 16,0 0-16,0 0 0,0-1 0,-22 22 31,1 0-31,0 0 0,21 22 0,-21-1 15,0 0-15,0 0 0,21 21 0,0-20 16,-22 20-16,1-21 0,21 0 16,0 0-16,0 1 0,0 20 0,0-21 15,0 0-15,0 0 0,0 1 16,21-22 0,1 0-16,-1 0 0,0 0 15,0-22 1,0 22-16,-21-21 0,21 0 0,1 0 15,-22 0-15,0 0 0,21-1 16,-21 1-16,21 0 0,-21 0 0,0 0 16,0 0-16,0-1 15,0 44 17,0-1-32,0 0 0,0 0 15,0 0-15,0 0 0,0 1 16,0-1-16,0 0 0,0 0 15,0 0-15,0 0 16,21-21-16,0 22 16,0-22-16,1 0 0,-1 0 15,0 0-15,0 0 0,0 0 0,0 0 16,1-22-16,-1 22 0,0-21 16,0 0-16,0 0 0,0 0 0,1 0 15,-1-1-15,0-20 0,0 0 0,-21-1 16,21 1-16,0 0 0,-21-1 0,22-20 15,-22 21-15,0-22 0,0 22 0,0-22 16,0 1-16,0 20 0,0-20 16,0 21-16,0-1 0,0 1 0,0 0 15,0 20-15,0 1 0,-22 21 16,1 0-16,0 21 16,21 1-16,-21 20 0,21 0 15,-21 1-15,21-1 0,0 21 0,-21-20 16,21-1-16,-22 22 0,22-22 0,0 0 15,0 22-15,0-22 0,0 0 0,0 1 16,0-1-16,0 0 0,0 1 16,22-22-16,-1 21 0,-21-21 0,21 1 15,0-1-15,0 0 0,0-21 0,1 0 16,-1 0-16,0 0 0,0 0 0,0 0 16,0 0-16,22 0 0,-22 0 15,0-21-15,0 0 0,0 21 0,1-22 16,-1 1-16,-21 0 0,21 0 15,-21 0-15,21 0 0,-21-1 0,0 1 16,0-21-16,0 21 0</inkml:trace>
  <inkml:trace contextRef="#ctx0" brushRef="#br0" timeOffset="48307.68">12044 7535 0,'21'0'32,"0"0"-17,0 0-15,0 0 0,1-21 16,-1 0-16,0 21 0,21-21 0,-21 0 15,1 0-15,20-1 0,-21 1 0,0-21 16,0 21-16,1-22 0,-1 22 16,0-21-16,-21 21 0,0-22 0,0 22 15,0 0-15,0-21 0,0 21 0,0-1 16,-21 1-16,0 21 16,-1 21-1,22 1-15,0-1 0,-21 21 16,21 22-16,0-22 0,0 21 0,0 1 15,0-1-15,0 1 0,0-1 0,0 1 16,0-1-16,0-20 0,0 20 16,0-20-16,0 20 0,-21-21 15,21 1-15,0-1 0,0-21 0,0 22 16,0-22-16,-21 0 0,21 0 0,0 0 16,0 0-16,-21-21 15,0 0-15,-1 0 0,1 0 0,0-21 16,0 21-16,-21-21 0,20 0 15,-20 0-15,0 0 0,21-1 0,-22 1 16,1 0-16,0-21 0,20 21 0,-20-1 16,21 1-16,-21 0 0,20 0 15,1 0-15,0 21 0,0 0 0,21 21 32,0 0-32,21 21 15,0-20-15,0-1 0,1 0 0,-1 0 16,0 0-16,0 22 0,21-22 0,-20 0 15,20 0-15,0 0 0,1 0 0,-1 1 16,0-22-16,1 21 0,-1-21 16,21 0-16,-20 0 0,-1 0 0,0 0 15,1 0-15,-1-21 0,0-1 0,22 22 16,-43-21-16,21 0 0,1 0 0,-1-21 16,-21 20-16,22 1 0,-22-21 0,0 21 15,-21-22-15,0 22 0,0-21 16,0 21-16,0 0 0,0-1 15,0 1-15,0 0 0,0 0 0,0 0 16,-21 21-16,0 0 0,-1 0 16,22 21-16,0 0 0,-21 0 0,21 0 15,-21 1-15,21-1 0,-21 21 0,21-21 16,0 0-16,0 22 0,0-22 16,0 0-16,0 0 0,0 0 0,0 1 15,0-1-15,0 0 0,21-21 31,0 0-15,0-21-16,-21 0 0,22-1 16,-1 1-16,-21 0 15,0-21-15,21 21 0,0-1 0,0 1 16,-21 0-16,0-21 0,21 21 0,1-1 16,-22 1-16,0 0 0,21 21 0,0 0 15,-21 21 1,21 0-1,-21 1-15,21-1 0,-21 0 0,0 0 16,0 0-16,21 0 0,-21 22 0,22-22 16,-22 0-16,0 0 0,21 0 15,0-21-15,0 22 0,0-1 0,0-21 16,1 0-16,-1 0 0,0 0 0,0 0 16,21 0-16,-20 0 0,20 0 15,-21 0-15,0-21 0,22 21 0,-22-22 16,0 1-16,0 0 0,21 0 0,-20 0 15,-1-22-15,-21 22 0,21-21 0,0 21 16,-21-22-16,21 1 0,-21 0 0,0-1 16,0-20-16,0 21 0,0-22 15,0 22-15,0-22 0,0 22 0,0-22 16,0 22-16,0 0 0,-21 21 0,21-22 16,0 22-16,-21 21 0,0 0 0,0 0 15,21 21-15,-22 0 16,22 22-16,-21-1 0,0 0 15,21 22-15,0-22 0,0 22 0,0-22 16,-21 0-16,21 22 0,0-22 0,0 1 16,0-22-16,0 21 0,0 0 0,0-20 15,0 20-15,0-21 0,0 0 0,0 0 16,0 1-16,0-1 0,21 0 16,0-21-1,0 0 1,-21-21-16,0 0 15,22 21-15,-1-22 0,-21 1 0,21 0 16,0 0-16,-21 0 16,21 0-16,0 21 0,-21-22 15,22 22-15,-1 0 16,-21 22-16,21-22 16,-21 21-16,21 0 0,0 0 15,-21 0-15,0 0 0,21 1 16,1-22-16,-22 21 0,21 0 0,0-21 15,-21 21-15,21-21 0,0 0 16,0 21-16,1-21 0,-1 0 16,0 0-16,0 0 0,0 0 0,0 0 15,1 0-15,-1-21 0,0 0 16,21 21-16,-21-21 0,1 0 0,20-1 16,-21 1-16,0 0 0,0 0 0,1 0 15,-1 0-15,0-1 0,-21 1 16,0-21-16,0 21 0,0 0 0,0-1 15,0 1-15,0 0 0,-21 21 16,0 0 0,-1 21-16,22 0 15,0 1-15,0-1 0,0 0 16,0 0-16,0 0 0,0 0 0,0 1 16,0-1-16,0 0 0,0 0 0,0 0 15,0 0-15,22 1 0,-1-1 16,-21 0-16,21 0 0,0-21 0,0 21 15,0-21-15,22 0 0,-22 0 16,0 0-16,0 0 0,0 0 16,1 0-16,-1-21 0,0 21 0,0-21 15,0 0-15,0 0 0,1-1 0,-1 1 16,-21 0-16,21 0 0,0-21 0,-21 20 16,0 1-16,0-21 0,0 21 0,0 0 15,0-1-15,0 1 0,0 0 0,-21 21 31,21 21-15,0 0-16,0 1 16,0-1-16,21-21 0,-21 21 0,21 0 15,0 0-15,1 0 0,-22 1 0,21-1 16,0 0-16,-21 0 0,21-21 0,-21 21 16,21 0-16,-21 1 0,21-22 0,1 21 15,-22 0-15,21-21 0,0 21 16,0-21-16,0 0 15,0 0-15,1-21 16,-1 21-16,0-21 16,0 21-16,-21-21 0,21-1 0,0 1 0,1 0 15,-1 0-15,0 0 0,0 0 0,-21-1 16,21 1-16,0 0 0,-21 0 16,0 0-16,0 0 0,22-1 15,-22 44 16,0-1-31,0 0 0,-22 0 16,22 0-16,0 0 0,0 1 0,0 20 16,0-21-16,0 0 0,0 0 0,0 1 15,0-1-15,0 0 0,22 0 16,-1 0-16,0-21 0,0 21 0,21 1 16,-20-22-16,20 0 0,-21 21 0,21-21 15,1 0-15,-22 0 0,21 0 16,-21 0-16,1 0 0,-1-21 0,0-1 15,0 1-15,0 21 0,0-21 0,-21-21 16,0 21-16,22-1 0,-22-20 16,0 21-16,0-21 0,0-1 0,21-20 15,-21 20-15,0-20 0,0 21 0,0-22 16,0 1-16,21-1 0,-21 22 0,21-22 16,-21 22-16,0 21 0,0-22 0,0 22 15,0 0-15,0 42 31,0 0-31,0 22 0,-21-22 0,21 21 16,0 1-16,0-1 0,-21 0 16,21 1-16,-21 20 0,21-21 0,0 1 15,0-1-15,0 0 0,0 1 0,0-1 16,0 0-16,0 1 0,0-1 0,0-21 16,0 22-16,0-22 0,0 0 15,21 0-15,0 0 0,0-21 0,-21 21 16,21-21-16,0 0 0,1 0 0,-1 0 15,0 0-15,0 0 0,0-21 16,22 21-16,-22-21 0,0 21 16,0-21-16,0 0 0,0 0 0,-21-1 15,22 1-15,-1 0 0,-21 0 0</inkml:trace>
  <inkml:trace contextRef="#ctx0" brushRef="#br0" timeOffset="48555.54">15706 7578 0,'0'0'15,"-22"0"-15,44 0 16,-1 0-16,0 0 0,21 0 16,-21 0-16,22 0 0,-1 0 0,0 0 15,1 0-15,-1 0 0,-21-21 16,22 21-16,-1-22 0,0 22 15,1-21-15,-1 21 0,-21-21 0,0 21 16,0-21-16,1 21 0,-22-21 0,0 0 16,0-1-16,-22 22 15,1 0-15,0 0 0</inkml:trace>
  <inkml:trace contextRef="#ctx0" brushRef="#br0" timeOffset="48747.43">15325 7451 0,'-22'0'0,"44"0"0,-65 0 31,64 0 0,1 0-15,-1 0-16,0 0 0</inkml:trace>
  <inkml:trace contextRef="#ctx0" brushRef="#br0" timeOffset="50467.97">16700 7895 0,'0'0'0,"0"-21"16,0 0-1,0 0-15,22 0 16,-1-1-16,0 1 0,-21 0 16,21 0-16,-21 0 15,21 0-15,-21-22 0,0 22 0,0-21 16,0 21-16,0-22 0,0 22 0,0-21 15,-21 21-15,0-1 0,0 1 0,-22 0 16,22 0-16,0 21 0,-21 0 0,21 0 16,-22 0-16,1 21 0,0 0 15,-1 22-15,1-22 0,0 21 0,20 0 16,-20 1-16,0-1 0,21 0 0,-1 1 16,22-1-16,0 0 0,0 1 0,0-22 15,0 21-15,0-21 0,22 1 0,20-1 16,-21 0-16,0 0 0,22-21 15,-22 0-15,21 21 0,0-21 16,-20 0-16,20 0 0,-21 0 0,21 0 16,-20-21-16,-1 21 0,0-21 0,0 0 15,0 0-15,0 21 0,1-22 0,-1 1 16,0 0-16,-21 0 0,0 0 0,21 0 16,0-1-16,-21-20 0,0 21 15,0 0-15,0 0 0,0-1 16,0 1-16,0 42 31,0 1-31,0-1 0,0 0 16,0 0-16,0 0 0,0 0 0,0 1 15,0 20-15,0-21 16,0 0-16,21 0 0,1 1 0,-1-22 16,0 21-16,0 0 0,0-21 0,0 21 15,1-21-15,-1 0 0,0 0 0,0 0 16,0 0-16,0 0 0,1 0 0,-1 0 15,0-21-15,0 0 0,0 21 0,-21-21 16,21-1-16,1 1 0,-22 0 0,21 0 16,-21 0-16,21 0 0,-21-1 15,0-20-15,21 21 0,-21 0 0,0 0 16,0-1-16,0 1 0,0 42 31,-21 1-31,21-1 16,0 0-16,-21 0 0,21 0 0,-21 0 15,21 1-15,0-1 0,0 0 16,0 0-16,0 0 0,0 0 0,0 1 16,0-1-16,0 0 0,0 0 15,21-42 17,0 21-32,-21-21 0,21 0 15,0 21-15,-21-22 0,21 1 16,1 0-16,-1 0 0,0 0 0,21-22 15,-21 22-15,1 0 0,-1 0 0,0 0 16,0 0-16,0 21 0,0-22 16,1 22-16,-1 0 15,-21 22-15,0-1 16,0 0-16,0 0 0,0 0 16,21-21-16,-21 21 0,21 1 0,0-1 15,-21 0-15,21-21 0,1 21 0,-1 0 16,0-21-16,0 21 0,0-21 15,0 0-15,1 0 0,-1 0 0,0 0 16,0 0-16,0 0 16,0-21-16,1 21 0,-22-21 0,21 0 15,0 21-15,-21-21 0,21 0 0,0-22 16,-21 22-16,21 0 0,-21 0 16,22-22-16,-1 22 0,-21 0 0,21 0 15,-21 0-15,21 0 0,-21-1 0,21 1 16,0 21-16,1 21 47,-1 1-32,0-22 1,0 0 0,0 0-1,-21-22 1,0 1-1,0 0-15,-21 21 16,0 0 0,0 0-1,0 0-15,-1 0 0,1 21 16,21 0-16,-21 1 0,21-1 16,-21 0-16,0 0 0,21 0 0,0 0 15,0 1-15,0-1 0,0 0 0,0 0 16,0 0-16,0 0 0,0 1 0,0-1 15,0 0-15,0 0 0,21 0 16,-21 0-16,21-21 0,0 22 16,0-1-16,22-21 0,-22 0 0,0 0 15,0 0-15,22 0 0,-22 0 0,0 0 16,21-21-16,-21 21 0,1-22 0,20 22 16,-21-21-16,0 0 0,22 0 0,-22 0 15,0 0-15,0-1 0,21 1 16,-20 0-16,-1-21 0,-21 21 15,21-22-15,-21 22 0,21 0 0,-21-21 0,0 20 16,0 1-16,-21 21 16,0 0-16,-22 0 0,22 21 15,0 1-15,-21-1 0,21 0 16,-1 21-16,1-21 0,0 1 0,0 20 16,21-21-16,-21 0 0,21 0 0,0 1 15,0 20-15,0-21 0,21-21 0,0 21 16,0 0-16,22 1 0,-22-22 0,21 21 15,-21-21-15,22 0 0,-22 0 16,21 0-16,0 0 0,-20 0 0,20 0 16,-21 0-16,21 0 0,-20 0 0,-1 0 15,0 0-15,0-21 0,0 21 0,-21-22 16,21 22-16,-21-21 0,0 0 16,0 0-16,0 0 0</inkml:trace>
  <inkml:trace contextRef="#ctx0" brushRef="#br0" timeOffset="51614.96">1884 10097 0,'0'-22'0,"-21"1"16,-1 21-1,22 21-15,0 1 16,0-1-16,0 21 16,0 0-16,0 1 0,0-1 0,0 22 15,0-22-15,0 21 0,0 1 0,0-22 16,-21 1-16,21-1 0,-21 0 16,21 1-16,0-22 0,0 0 0,-21 0 15,42-42 16,0 0-31,0 0 16,-21-1-16,22 22 0,-1-21 0,0 0 16,0 0-16,0 21 0,0-21 0,1 21 15,-1 0 1,0 0-16,-21-21 0,21 21 0,0 0 16,0 0-16,1 0 15,-1 0-15,0-22 0,0 1 16,0 21-16,-21-21 0,21 21 15,-21-21-15,0 0 16,0 0-16,0-1 0,0 1 0,0 0 16,0 0-16,0 0 15,0 0-15,-21 21 0,0 0 32,21 21-32,-21 0 0,21 21 0,0-21 15,-21 22-15,21-22 0,0 21 16,0 1-16,0-22 0,0 21 15,-21 0-15,21-20 0,-22 20 0,22-21 16,0 0-16,0 22 0,0-22 16,-21 0-16,21 0 0,0-42 62,0 0-62,21 0 0,1 21 0,-22-43 16</inkml:trace>
  <inkml:trace contextRef="#ctx0" brushRef="#br0" timeOffset="51814.87">2603 10435 0,'0'0'0,"22"0"15,-1 0 63,0 0-78</inkml:trace>
  <inkml:trace contextRef="#ctx0" brushRef="#br0" timeOffset="52303.36">4424 9800 0,'0'0'0,"0"21"16,0 1 0,0-1-16,0 0 0,0 21 0,0 1 15,0 20-15,0-21 0,0 22 16,0-22-16,0 22 0,0 20 0,0-20 16,0-1-16,0 1 0,0-1 0,0 1 15,0-22-15,0 22 0,-21-22 16,21 0-16,-22 1 0,22-22 0,-21 0 15,21 0-15,0 0 0,-21-21 16,0 0-16,0 0 16,21-21-1,0 0-15,0 0 0</inkml:trace>
  <inkml:trace contextRef="#ctx0" brushRef="#br0" timeOffset="52879.54">4127 10287 0,'0'0'0,"0"-21"0,-21-64 16,21 64-16,0-21 16,0 21-16,0-22 0,0 22 15,21-21-15,1 21 0,-1-1 0,0 1 16,0 0-16,0 0 0,22 21 0,-22 0 16,21 0-16,-21 21 0,22 0 15,-1 0-15,0 22 0,1-1 16,-1 0-16,21 1 0,-20 20 0,-1 1 15,-21-22-15,22 22 0,-22-1 0,0 1 16,0-22-16,0 21 0,0-20 16,-21-1-16,0 0 0,0 1 0,0-1 15,0-21-15,0 0 0,0 1 0,0-1 16,0-42 15,0-1-31,0 1 0,0 0 0,0 0 16,0 0-16,0-22 0,0 1 0,0 0 15,0-1-15,0 1 16,22-21-16,-22-1 0,21 1 0,-21 20 16,21-20-16,0-1 0,0 22 0,-21 0 15,21-22-15,1 22 0,20 21 16,-21-22-16,0 22 0,0 21 0,22 0 16,-22 0-16,21 0 0,-21 0 0,22 21 15,-22 22-15,21-22 0,-21 0 16,1 21-16,-1 1 0,0-1 0,0 0 15,0 1-15,-21 20 0,0-21 0,0 22 16,21-22-16,-21 22 0,0-22 16,0 0-16,0 1 0,0-1 0,0-21 15,0 0-15,-21 1 0,21-1 16,0 0-16,0 0 0,-21-21 16,21-21 30</inkml:trace>
  <inkml:trace contextRef="#ctx0" brushRef="#br0" timeOffset="54338.97">5694 10816 0,'21'0'0,"0"0"15,0-21-15,0 21 16,-21-21-16,22 0 0,-1 0 0,0-22 16,0 22-16,0-21 0,0 21 15,-21-22-15,22 1 0,-1 0 0,-21-1 16,0 1-16,21 0 0,-21-1 0,0 1 16,21 21-16,-21-22 0,0 22 15,0 0-15,0 0 0,0 42 31,0 21-15,0-20-16,-21 20 0,21-21 16,0 21-16,0 22 0,0-22 0,0 1 15,0-1-15,0 0 0,0-21 0,0 22 16,21-1-16,0-21 0,-21 0 16,21 1-16,1-1 0,-1-21 0,0 21 15,0-21-15,0 0 0,22 0 0,-22 0 16,0 0-16,21 0 0,-21-21 0,1 21 15,20-21-15,-21-1 0,0 1 16,22 0-16,-22 0 0,0 0 0,0 0 16,0-1-16,0-20 0,1 21 15,-1-21-15,0 20 0,-21-20 0,0 0 16,0 21-16,0-22 0,0 1 16,0 21-16,0 0 0,0-22 0,0 22 15,0 0-15,-21 21 31,0 0-31,21 21 0,-22 0 16,22 0-16,0 1 0,0 20 0,0-21 16,-21 21-16,21 85 15,0-84-15,0-22 0,0 21 16,0-21-16,0 22 0,21-22 0,1 0 16,-22 0-16,21 0 0,0 1 0,21-22 15,-21 21-15,1-21 0,-1 0 16,0 0-16,0 0 0,21 0 0,-20 0 15,-1 0-15,21-21 0,-21-1 16,22 22-16,-22-21 0,21-21 0,-21 21 16,0 0-16,22-22 0,-22 22 0,0-21 15,0-1-15,0 1 0,1-21 16,-22 20-16,0 1 0,21 0 0,-21-1 16,21 1-16,-21 0 0,0-1 0,0 1 15,0 0-15,0-1 0,0 22 0,0-21 16,0 21-16,0-1 0,0 1 15,0 0-15,-21 21 0,0 0 0,-1 0 16,1 0 0,0 21-16,21 0 15,-21 1-15,21-1 0,0 21 0,0 0 16,0 1-16,0-1 0,0 0 0,0 1 16,0-1-16,0 0 0,0 1 0,0-1 15,0 0-15,0-20 0,0 20 16,0 0-16,21-21 0,0 22 0,0-22 15,-21 0-15,22 0 0,-1 0 0,0 1 16,-21-1-16,21-21 0,0 21 0,0-21 16,1 0-16,-1 0 15,0 0-15,0 0 0,21 0 0,-20 0 16,-1-21-16,21 0 0,-21 21 0,0-22 16,22 1-16,-22-21 0,0 21 0,0-22 15,0 22-15,1-21 0,-1 0 16,0-1-16,0 22 0,-21-21 0,0-1 15,21 1-15,0 0 0,-21-1 0,22 1 16,-22 0-16,0-1 0,0 1 0,0 0 16,0 21-16,0-22 0,0 22 15,0 0-15,0 0 0,-22 21 16,1 21 0,21 0-16,-21 0 0,21 0 15,0 22-15,0-1 0,0 0 16,0 1-16,0-1 0,0 0 0,0 22 15,0-22-15,0 1 0,0-1 0,0 0 16,0-21-16,0 22 0,0-22 0,0 21 16,21-21-16,-21 1 0,21-22 15,1 21-15,-22 0 0,21-21 0,0 0 16,0 21-16,0-21 0,0 0 0,1 0 16,-1 0-16,21 0 0,-21 0 0,0 0 15,1 0-15,20-21 0,-21 0 16,0 0-16,0-1 0,1 1 0,-1 0 15,0 0-15,0 0 0,0-22 16,-21 22-16,0 0 0,21 0 0,-21 0 16,0 0-16,0-1 0,0 44 47,0-1-47,-21 0 0,21 0 0,0 0 15,0 22-15,0-22 0,0 0 0,0 0 16,0 0-16,0 0 0,0 1 15,0-1-15,0 0 0,21 0 16,1-21-16,-1 0 16,0 0-16,0 0 0,0 0 15,0 0-15,-21-21 16,22 0-16,-1 0 0,-21-1 16,21 22-16,-21-21 0,0 0 0</inkml:trace>
  <inkml:trace contextRef="#ctx0" brushRef="#br0" timeOffset="54555.86">8382 9737 0,'0'0'0,"-21"0"0,0 0 15,21-21 1,-22 21-16,22 21 31,0 0-15,-21-21-1,21 21-15</inkml:trace>
  <inkml:trace contextRef="#ctx0" brushRef="#br0" timeOffset="54760.38">7641 10118 0,'0'0'0,"-21"21"0,21 0 16,21-21-1,21 0-15,-20 0 16,-1 0-16,21 0 0,0 0 0,1 0 16,-22 0-16,21-21 0,1 21 15,-22 0-15,0 0 0,21-21 0,-21 21 16,1-21-16,-1 21 0,0-22 15</inkml:trace>
  <inkml:trace contextRef="#ctx0" brushRef="#br0" timeOffset="55355.24">8826 10118 0,'22'0'0,"-44"0"0,44-21 16,-22-1-16,0 1 15,0 42 1,0 1-16,0-1 15,0 0-15,0 21 0,0 22 16,0-22-16,0 22 0,21-1 0,-21 22 16,21-22-16,-21 22 0,21-22 0,-21 22 15,0-21-15,0 20 0,0-20 16,0 20-16,-21-20 0,0 21 0,0-22 16,-1 1-16,1 20 0,0-20 0,-21-1 15,21-20-15,-1 20 0,1 1 0,0-22 16,21 21-16,-21-20 0,0-1 0,21 0 15,0 1-15,-21-1 0,-1-21 0,22 22 16,-21-22-16,21 0 0,0 0 16,0-42-1,0 0 1,0 0-16,0-1 0,0 1 0,0 0 16,0-21-16,0-1 0,21 1 0,1 0 15,-22-1-15,21-20 0,-21 21 0</inkml:trace>
  <inkml:trace contextRef="#ctx0" brushRef="#br0" timeOffset="55679.06">8805 10753 0,'0'0'0,"0"-64"0,21 1 0,-21-1 15,0 1-15,22 20 0,-22-20 16,0 21-16,21-1 0,0 22 0,-21-21 16,21 21-16,0-22 0,0 22 15,1 0-15,20 0 0,-21 0 0,21-1 16,-20 22-16,20 0 0,-21 0 15,21 0-15,-20 0 0,-1 0 0,21 22 16,-21-1-16,-21 0 0,21 0 0,-21 21 16,0-20-16,0 20 0,0 0 0,0-21 15,0 22-15,-21-1 0,0-21 16,-21 22-16,21-22 0,-22 21 0,22-21 16,-21 0-16,21 1 0,-22-1 0,22 0 15,-21 0-15,21-21 0,-1 21 0,1-21 16,0 0-16,0 0 0,0 0 15,21-21 1,0 0 0,21 21-16,0-21 0,0 0 0,0-1 15,1-20-15</inkml:trace>
  <inkml:trace contextRef="#ctx0" brushRef="#br0" timeOffset="55979.88">9864 9631 0,'0'0'0,"0"-21"16,0 0-16,0 42 15,-22 0 1,22 0-16,-21 21 0,21 1 16,-21-1-16,21 0 0,0 22 0,0-1 15,0 1-15,0-22 0,-21 22 0,21-1 16,0 1-16,0-1 0,-21-20 0,21 20 15,0-21-15,0 1 0,0-22 16,0 21-16,0-21 0,0 1 0,0-1 16,0 0-16,21-21 15,0 0-15,0 0 16,0 0-16,1-21 0,-1 0 16,0-1-16,0 1 15,-21 0-15,21 21 0</inkml:trace>
  <inkml:trace contextRef="#ctx0" brushRef="#br0" timeOffset="56339.67">10202 10329 0,'43'0'16,"-22"0"-16,0 0 0,0 0 16,0 0-16,0 0 15,1-21-15,-1 21 0,0-21 16,0 21-16,0-21 0,22 0 0,-22 21 0,0-21 15,21-1-15,-21 1 0,1 21 0,-1-21 16,0 0-16,-21 0 0,0 0 16,0-1-16,0 1 15,-21 21-15,0 0 0,-22 0 0,22 0 16,0 0-16,0 0 0,-22 21 0,22 1 16,0 20-16,-21-21 0,21 21 0,-1 1 15,1-1-15,0 0 0,21 22 16,0-43-16,0 21 0,0 1 0,0-1 15,0-21-15,21 0 0,0 1 0,1-1 16,-1 0-16,0 0 0,21-21 0,-21 0 16,22 0-16,-1 0 0,-21 0 15,22 0-15,-1-21 0,-21 0 0,21 21 16,1-21-16,-22-1 0,21 1 16,1 0-16,-1 0 0,0 0 0</inkml:trace>
  <inkml:trace contextRef="#ctx0" brushRef="#br0" timeOffset="60571.02">12001 10012 0,'0'0'0,"43"-21"15,-22 0 1,0-1-16,0 1 0,22 0 0,-22 0 16,21-21-16,-21 20 0,0-20 0,22 0 15,-22-1-15,21 1 0,-21 0 16,1-1-16,-1 1 0,0 0 0,-21 21 15,0-22-15,0 22 0,0-21 0,0 21 16,0-1-16,0 1 0,-21 21 16,0 0-1,-1 0-15,1 21 0,0 1 0,0-1 16,0 21-16,0 0 0,-1 22 0,22-22 16,0 43-16,0-22 0,0 22 0,-21-21 15,21 20-15,0 1 0,0-22 16,0 22-16,0-21 0,0 20 0,0-20 15,0-1-15,0 1 0,0-22 0,0 0 16,0 22-16,0-43 0,0 21 0,0-20 16,0-1-16,-21-21 0,0 0 15,0 0-15,0 0 16,-1-21-16,1-1 0,0 22 16,-21-21-16,21 0 0,-1-21 15,-20 21-15,21-1 0,-21-20 0,20 21 16,-20-21-16,21 20 0,-21-20 15,-1 21-15,22 0 0,0 0 0,0 21 16,0 0-16,-1 0 0,22 21 16,0 0-16,0 0 0,0 0 0,22 22 15,-1-22-15,0 0 0,0 21 0,0-21 16,22 1-16,-1-1 0,-21 0 16,21 0-16,1 0 0,-1-21 0,0 0 15,1 21-15,20-21 0,-20 0 0,20 0 16,-21 0-16,22-21 0,-1 0 0,-20 21 15,20-21-15,1 0 0,-1 0 16,-20-1-16,20-20 0,-21 21 16,1 0-16,-1-22 0,0 22 0,-20-21 15,-1 0-15,0 20 0,0-20 0,-21 21 16,0-21-16,0 20 0,0 1 0,0 0 16,0 0-16,0 0 0,-21 21 15,0 0-15,0 21 0,-1 0 16,22 0-16,-21 22 0,0-22 15,0 21-15,0 0 0,21-20 0,-21 20 16,21 0-16,-22-21 0,22 22 16,-21-22-16,21 21 0,0-21 0,0 1 15,0-1-15,0 0 0,21-21 32,1-21-32,-22 0 15,21 21-15,0-22 0,-21 1 0,21 0 16,0 0-16,-21 0 0,21-22 0,1 22 15,-1-21-15,-21 21 0,21-22 0,-21 22 16,21-21-16,-21 21 0,0 0 0,0-1 16,21 1-16,-21 0 0,21 21 15,-21 21 1,0 0-16,22 1 0,-22-1 0,21 0 16,-21 0-16,0 21 0,0-20 0,21-1 15,0 21-15,0-21 0,-21 22 16,21-22-16,1 0 0,-1 0 0,0 0 15,21 0-15,-21-21 0,1 0 0,20 22 16,-21-22-16,21 0 0,-20 0 16,20 0-16,0-22 0,-21 22 0,22-21 15,-22 0-15,21 0 0,1 0 0,-22 0 16,21-22-16,-21 22 0,0-21 0,1-1 16,-1 1-16,0 0 0,-21-1 0,0 1 15,21 0-15,0-22 0,-21 22 0,0-22 16,0 1-16,0-1 0,0 22 15,0-21-15,0 20 0,0 1 0,0 0 16,0-1-16,0 22 0,0 0 16,0 42-1,0 0-15,0 0 0,0 22 0,-21 20 16,0-20-16,21 20 0,0-21 16,0 22-16,-21-1 0,21 1 0,-21-1 15,21 1-15,0-22 0,-22 22 0,22-22 16,0 0-16,0 1 0,0-1 0,0-21 15,0 0-15,0 1 0,0-1 0,0 0 16,0-42 15,0 0-31,0-1 0,0 1 16,0 0-16,0 0 0,0 0 16,0-22-16,0 22 0,22 0 0,-1-21 15,-21 21-15,21-22 0,-21 22 0,21 0 16,0 0-16,0 0 0,-21-1 0,22 22 15,-1 0-15,0 0 0,0 0 16,0 0-16,-21 22 0,21-1 16,-21 0-16,22 0 0,-22 0 0,21 0 15,-21 1-15,0-1 0,21 0 0,0 0 16,0 21-16,-21-20 0,21-1 0,1-21 16,-1 21-16,0 0 0,-21 0 0,21-21 15,0 21-15,0-21 0,1 0 16,-1 0-16,0 0 0,21 0 15,-21 0-15,1 0 0,-1 0 0,0-21 16,0 21-16,0-21 0,0 0 0,1 0 16,-1 0-16,0-1 0,0 1 0,-21 0 15,0 0-15,21-21 0,-21 20 0,0 1 16,0-21-16,0 21 0,0 0 0,0-1 16,0 1-16,0 0 0,0 0 15,0 0-15,-21 21 0,0 0 16,21 21-16,-21 0 15,21 0-15,-21 0 0,21 1 0,0-1 16,0 0-16,0 21 0,0-21 16,0 1-16,0-1 0,0 21 0,0-21 15,0 0-15,0 1 0,0-1 16,0 0-16,21 0 0,0 0 0,0 0 16,0-21-16,-21 22 0,21-22 0,1 0 15,-1 0-15,21 0 0,-21 0 0,0 0 16,1 0-16,-1-22 0,0 22 0,0-21 15,0 0-15,0 0 0,1 0 0,-1 0 16,0-1-16,0 1 0,-21 0 16,0 0-16,21 0 0,-21 0 0,0-1 15,0 1-15,0 0 0,0 0 0,0 0 16,-21 21 15,21 21-31,0 0 16,0 0-16,21 0 0,0 1 15,1-1-15,-1 0 16,0 0-16,0-21 0,0 21 0,-21 0 16,21-21-16,1 22 0,-1-1 0,-21 0 15,21 0-15,0-21 0,-21 21 16,21-21-16,-21 21 0,21-21 16,1 0-16,-22 22 15,21-22-15,0 0 16,0 0-16,0 0 15,0-22-15,1 22 0,-22-21 16,21 0-16,0 21 0,0-21 0,0 0 16,0 0-16,1-1 0,-1-20 0,0 21 15,0 0-15,0-22 0,0 22 16,1-21-16,-22 21 0,21-22 0,0 22 16,-21 0-16,21-21 0,-21 21 15,0-1-15,0 44 31,-21-1-31,21 0 0,-21 0 0,21 21 0,-21-20 16,21-1-16,0 21 0,0-21 0,0 0 16,0 1-16,0-1 0,0 21 15,0-21-15,0 0 0,0 1 16,0-1-16,21-21 0,0 21 0,0 0 16,0-21-16,0 21 0,1-21 0,-1 0 15,0 0-15,0 0 0,0 0 0,22 0 16,-22 0-16,0 0 0,0 0 0,0-21 15,0 21-15,1-21 0,-1 0 0,0 0 16,0-1-16,0 1 0,-21 0 16,21 0-16,1-21 0,-22 20 15,21-20-15,-21 0 0,21-1 0,0 1 16,-21 0-16,0-22 0,21 22 0,-21 0 16,0-22-16,0 22 0,21-1 0,-21 1 15,0 0-15,0 21 0,0-1 0,0 1 16,-21 21-1,0 0-15,0 21 0,21 1 16,0-1-16,0 21 0,-21 0 0,21 1 16,0-1-16,0 0 0,-21 1 0,21-1 15,0 0-15,0 1 0,0-1 0,0 0 16,0 1-16,0-1 0,21-21 0,0 22 16,0-22-16,-21 0 0,21 0 15,0 21-15,-21-20 0,22-22 16,-1 21-16,0 0 0,0 0 0,0-21 15,22 0-15,-22 21 0,0-21 0,21 0 16,-21 0-16,22 0 0,-22 0 0,21 0 16,1 0-16,-1 0 0,-21 0 0,21-21 15,1 0-15,-22 21 0,0-21 0,21 0 16,-20-1-16,-1 1 0,-21 0 16,21 0-16,-21 0 0,21 0 0,-21-22 15,0 22-15,0 0 0,0 0 0,0 0 16,0-1-16,-21 22 0,0-21 0,0 21 15,-1 0-15,1 0 16,-21 0-16,21 0 0,0 21 0,-1 1 16,1-1-16,0-21 0,0 21 0,0 0 15,21 0-15,-21 0 0,-1 22 16,22-22-16,-21 0 0,21 0 0,0 0 16,0 1-16,0-1 0,0 0 15,21-21-15,1 21 0,-1-21 16,0 0-16,0 0 0,0 0 0,0 0 15,1 0-15,-1 0 0,0 0 16,0-21-16,0 0 0,0 21 0,1-21 16,-22-1-16,21 1 0,0 21 15,0-21-15,-21 0 0,21 0 16,0-22-16,-21 22 0,22 0 0,-22 0 16,0 0-16,21 0 0,-21-1 15,21 22-15,-21 22 31,-21-1-31,21 0 0,-21 0 16,21 0-16,0 0 0,0 1 0,0-1 16,0 0-16,0 0 15,0 0-15,0 0 0,21 1 16,0-22-16,0 21 0,0-21 0,0 0 16,1 21-16,-1-21 0,0 0 0,0 0 15,0 0-15,0 0 0,1 0 16,-1 0-16,0 0 0,0 0 0,0-21 15,0 21-15,1-21 0,-22-1 16,21 1-16,0 0 0,-21 0 0,21-21 16,-21 20-16,0 1 0,0 0 0,0 0 15,0 0-15,0 0 0,0-1 0,0 1 16,0 42 0,0 1-1,-21-1-15,21 0 0,-21 0 16,21 0-16,-21 0 0,21 1 15,0-1-15,0 0 0,0 0 0,0 0 16,0 0-16,0 1 16,21-22 15,0-22-15,0 1-1,0 21-15,0-21 0,-21 0 16,22 0-16,-1 21 0,-21-21 0,21-1 0,0 22 15,-21-21-15,21 21 16,0 21 0,-21 1-16,0-1 15,0 0-15,0 0 0,0 0 16,0 0-16,0 1 16,0-1-16,22-21 0,-1 21 0,0-21 15,0 0-15,0 21 0,0-21 0,1 0 16,-1 0-16,0 0 0,0 0 0,0 0 15,0 0-15,1-21 0,-1 0 0,0 21 16,0-21-16,0-1 0,0 1 0,1 0 16,-1 0-16,0 0 0,0 0 0,0-1 15,0 1-15,-21-21 0,22 21 16,-1 0-16,-21-1 0,0 1 0,21 0 16,-21 0-16,21 0 0,-21 42 46,0 0-46,0 0 16,0 0-16,21-21 31,0 0-15,1 0 0,-22-21-16,0 0 15,0 0 1,-22 21 15,1 0-31,0 21 16,21 0-16,-21-21 15,0 21-15,21 1 0,-21-1 0,21 0 16,0 0-16,0 0 0,-22 22 0,22-22 16,0 0-16,-21 0 0,21 0 0,0 0 15,0 1-15,0-1 16,0 0-16,21 0 0,1-21 15,-1 0-15,0 0 0,0 0 0,0 0 16,0 0-16,1 0 0,-1 0 16,0 0-16,21 0 0,-21 0 0,1-21 0,20 21 15,-21-21-15,0 0 0,0 21 0,22-22 16,-22 1-16,0 0 16,0 0-16,0 0 0,-21 0 0,22-1 15,-22 1-15,21 0 0,-21 0 16,0 0-16,0 0 0,-21 21 15,-1 21-15,1 0 16,0 0-16,21 0 0,0 0 16,-21 1-16,21 20 0,0-21 15,0 0-15,0 0 0,0 1 0,0-1 16,0 0-16,0 0 0,21 0 0,0 0 16,0-21-16,1 22 0,20-22 0,-21 21 15,21-21-15,1 0 0,-1 0 16,-21 0-16,22 0 0,-1 0 0,-21 0 15,21 0-15,-20 0 0,20 0 0,-21 0 16,0 0-16,0-21 0,1-1 16,-1 1-16,0 0 0,0 0 0,-21 0 15,0-22-15,0 1 0,0 21 0,0-21 16,0-1-16,0 1 0</inkml:trace>
  <inkml:trace contextRef="#ctx0" brushRef="#br0" timeOffset="60903.83">16171 9885 0,'0'0'0,"-21"0"0,0 0 15,42-21 1,21 21-16,-20 0 0,20-21 16,21 21-16,-20 0 0,20-22 15,-20 22-15,20 0 0,-21-21 16,22 21-16,-1 0 0,-20-21 0,-1 21 16,22 0-16,-22 0 0,0-21 0,-21 21 15,22-21-15,-22 21 0,0 0 0,-21-21 16,-21 21-1,0 0 1,0 0-16,-1 0 0,-20 0 0</inkml:trace>
  <inkml:trace contextRef="#ctx0" brushRef="#br0" timeOffset="61123">15388 9589 0,'0'0'0,"-21"0"0,0 0 0,0-22 16,-22 22-16,22 0 0,0 0 0,0 0 15,0 0-15,21 22 47,-22-1-31,1 0-16,0-21 0</inkml:trace>
  <inkml:trace contextRef="#ctx0" brushRef="#br0" timeOffset="62163.45">2117 12552 0,'21'0'0,"0"0"15,0 0-15,21-21 0,1 21 16,-22-21-16,21 21 0,1-22 0,-1 22 16,0 0-16,1-21 0,-1 0 0,0 21 15,-21 0-15,1 0 0,-1 0 16,0 0-16,-42 0 31,-22 0-31,22 21 0,-21-21 16,21 21-16</inkml:trace>
  <inkml:trace contextRef="#ctx0" brushRef="#br0" timeOffset="62619.19">2074 12573 0,'0'0'16,"-21"21"-16,0 0 0,21 1 15,0-1-15,0 0 0,0 0 16,0 0-16,0 0 16,0 1-16,21-22 31,-21-22 0,21 22-31,-21-21 0,21 21 16,1-21-16,-1 21 0,0-21 15,0 21-15,21-21 0,-20 21 16,20 0-16,0 0 0,1 0 0,-1 0 16,21 0-16,-20 0 0,-1 21 15,0 21-15,1-21 0,-22 1 0,21 20 16,-21 0-16,1 1 0,-22-1 0,0-21 16,0 21-16,0 1 15,-22-1-15,1-21 0,-21 22 0,21-22 16,0 0-16,-22 0 0,1 0 15,21-21-15,-22 21 0,1-21 0,21 0 16,-21 0-16,20 0 0,-20 0 0,21 0 16,0 0-16,-22-21 0,22 21 15,0-21-15,0 21 0,21-21 0,0 0 16,-21 0-16,21-1 16,21 22-1,0 0-15,0 0 0,0 0 16,1-21-16,-1 21 0</inkml:trace>
  <inkml:trace contextRef="#ctx0" brushRef="#br0" timeOffset="62795.32">3027 12996 0,'0'0'0,"0"-21"15,0 0 32</inkml:trace>
  <inkml:trace contextRef="#ctx0" brushRef="#br0" timeOffset="63319.01">5165 12002 0,'0'0'0,"0"-22"0,0 44 16,0 20 0,0-21-16,0 43 0,0-22 15,0 21-15,0 1 0,0 21 16,0-22-16,0 22 0,0-1 0,0 1 16,0 0-16,0-1 0,0 1 0,0-21 15,-22 20-15,22-20 0,0-22 16,-21 22-16,21-22 0,-21-21 0,21 0 15,0 0-15,0 1 0,0-44 32,0 1-32,21 0 0,0 0 15,-21-21-15,22-1 0,-1 1 16,0 0-16,0-1 0</inkml:trace>
  <inkml:trace contextRef="#ctx0" brushRef="#br0" timeOffset="63579.35">5524 12044 0,'0'0'0,"0"-42"0,0-1 16,0 64-1,0 1-15,0-1 0,0 21 16,0 22-16,0-22 0,0 21 0,0 22 16,0-21-16,0-1 0,0 22 0,0-22 15,0 22-15,0-22 16,0 22-16,0-21 0,0-1 0,0 1 15,0-1-15,0-21 0,0 1 0,0-1 16,0 0-16,0-20 0,0-1 0,0 0 16,-21-42 15,0 0-31</inkml:trace>
  <inkml:trace contextRef="#ctx0" brushRef="#br0" timeOffset="64355.42">5016 12996 0,'0'22'31,"22"-22"-31,-1 0 16,0 0-16,21 0 0,-21 0 0,22 0 16,20 0-16,-20 0 0,20-22 15,1 22-15,20-21 0,-20 0 0,-1 21 16,1-21-16,-1 0 0,1 0 0,-1 21 15,1-22-15,-22 1 0,0 21 16,-20-21-16,20 21 0,-21 0 0,0 0 16,-21 21 15,0 0-31,0 22 0,0-22 16,0 0-16,-21 21 0,21 1 0,-21-22 15,21 21-15,0-21 0,0 1 0,0 20 16,0-21-16,0 0 0,0 0 15,21-21-15,0 0 16,0 0-16,1 0 0,20 0 0,-21-21 16,21 0-16,1 21 0,-22-21 0,21 0 15,1 0-15,-1-1 0,0-20 16,1 21-16,-1 0 0,-21-22 0,21 22 16,-20 0-16,-1 0 0,0 0 0,-21 0 15,0-1-15,0 1 0,0 0 16,-21 21-1,0 0-15,-1 0 0,1 0 0,0 21 16,0 0-16,0 1 0,21 20 16,-21-21-16,21 21 0,0 1 0,0-1 15,0 0-15,0 1 0,0-1 16,21 22-16,0-22 0,0 21 0,-21 1 16,0-1-16,21 1 0,0-1 0,-21 1 15,0-1-15,0 1 0,22-1 0,-22 1 16,21-22-16,-21 22 0,21-1 0,-21 1 15,0-22-15,0 22 16,0-22-16,0 21 0,0-20 0,0 20 16,0-20-16,0-1 0,-21 0 0,0-21 15,-1 22-15,-20-22 0,21 0 0,-21 0 16,20 0-16,-20-21 0,0 0 0,-1 0 16,-20 0-16,21 0 0,-64-21 15,63-21-15,-20 21 0,21-22 16,-1 22-16,1-21 0,0-22 0,-1 22 15,22-21-15,0-1 0,0 22 0,21-22 16,0 1-16,0-1 0,0 1 0,0-1 16,21 22-16,21-22 0,1 1 15,-1 21-15,0-1 0,1-20 16,-1 20-16,21 1 0,-20 0 0,20 21 16,-20-22-16,20 1 0,-21 21 0,1-22 15,20 1-15,-20 21 0,20-21 0</inkml:trace>
  <inkml:trace contextRef="#ctx0" brushRef="#br0" timeOffset="64931.33">7514 12256 0,'0'0'0,"-21"-22"0,0-20 0,0 21 15,-1 0-15,1 0 0,-21 21 0,21-22 16,0 22-16,-1 0 0,-20 0 0,21 0 15,0 22-15,21-1 16,-21 21-16,21 0 0,0 1 0,0-1 16,0 22-16,0-1 0,0 1 0,0-1 15,0 1-15,0 20 0,0-20 0,0-1 16,0 1-16,0-1 0,0 1 16,0-22-16,0 0 0,0 1 0,0-1 15,0-21-15,0 0 0,0 1 0,0-44 47,0 1-47,0 0 0,0 0 0,0 0 16,0 0-16,0-22 0,0 22 0,0-21 15,0 21-15,0-22 0,0 1 0,0 21 16,21-22-16,-21 22 0,21-21 16,0 21-16,0 0 0,22-1 0,-22 22 15,21 0-15,0 0 0,-20 0 0,20 22 16,0-1-16,1 0 0,-1 21 0,0-21 15,-21 1-15,1 20 0,-1-21 16,0 21-16,-21 1 0,0-22 0,0 21 16,0-21-16,-21 22 0,0-22 0,-1 0 15,1 21-15,-21-20 0,21-1 16,-22 0-16,1-21 0,21 21 16,-21 0-16,20-21 0,-20 0 0,21 0 15,-21 0-15,20 0 0,1 0 0,0 0 16,0 0-16,0 0 0,0 0 0,-1 0 15,22-21-15,0 0 16,0 0 0,22 21-16,-1-21 0,0-1 15,0 22-15,0-21 0</inkml:trace>
  <inkml:trace contextRef="#ctx0" brushRef="#br0" timeOffset="65371.08">7959 13018 0,'0'-22'0,"0"1"16,0 0-16,0 0 15,0 0-15,21 0 16,0 21-16,0-22 0,0 22 15,0 0-15,1 0 0,-1 0 16,0 22-16,0-22 0,0 21 0,0 21 16,1-21-16,-1 0 0,0 22 15,-21-22-15,0 21 0,21-21 0,-21 22 16,0-22-16,0 0 0,0 0 0,0 0 16,0 1-16,0-1 0,-21 0 0,21-42 46,0 0-30,0-1-16,0 1 0,0 0 0,0 0 16,0 0-16,0 0 0,21-1 0,-21-20 15,21 21-15,-21 0 0,0-22 16,21 22-16,-21-21 0,22 21 16,-1 0-16,-21-1 0,21 1 0,0 21 15,-21-21-15,21 21 0,0 0 16,1 0-16,-1 0 0,0 0 0</inkml:trace>
  <inkml:trace contextRef="#ctx0" brushRef="#br0" timeOffset="65615.92">8869 12891 0,'-21'0'15,"-1"21"1,22 0-16,0 0 0,0 0 15,0 0-15,0 1 0,0-1 0,0 21 16,0-21-16,0 0 0,0 22 0,0-22 16,0 0-16,0 0 0,0 0 15,0 1-15,0-1 0,0 0 0,0 0 16,-21-21-16,21 21 0,0-42 31,21 0-15,1 0-16</inkml:trace>
  <inkml:trace contextRef="#ctx0" brushRef="#br0" timeOffset="65911.59">9017 12700 0,'0'0'0,"-21"0"0,0 0 15,-1 0-15,1 21 0,0-21 0,21 21 16,-21 1-16,0-22 15,21 21-15,21-21 16,0-21 0,0-1-16,0 1 0,1 21 15,-22-21-15,21 0 0,-21 0 0,21 21 16,-21-21-16,0-1 0,0 1 16,-21 21-1,0 0 1,-1 21-16,22 1 15,0-1-15,0 0 0,0 0 16,0 0-16,0 0 0,22 1 0,-1-1 16,0 0-16</inkml:trace>
  <inkml:trace contextRef="#ctx0" brushRef="#br0" timeOffset="66563.77">10054 12954 0,'0'-63'15,"-21"63"-15,0-22 0,0 1 0,-1 0 0,1 0 16,0 21-16,-21 0 0,21 0 16,-1 0-16,-20 0 0,21 0 0,-21 21 15,20-21-15,-20 42 0,21-20 0,-21-1 16,20 21-16,-20-21 0,21 22 0,0-1 15,-22 0-15,43-21 0,-21 22 0,21-1 16,-21-21-16,21 22 16,0-22-16,0 0 0,0 21 0,21-21 15,0 1-15,1-22 0,-1 0 16,0 0-16,21 0 0,-21 0 0,22 0 16,-1 0-16,-21 0 0,22 0 0,-1-22 15,-21 1-15,21 0 0,-20 0 16,20 0-16,-21 0 0,21-1 0,-20-20 15,-1 0-15,21-1 0,-21 1 0,0 0 16,1-22-16,-1 1 0,21-1 0,-21 1 16,0-1-16,1-20 0,-1 20 15,-21-21-15,21 22 0,0-22 16,-21 1-16,21 20 0,-21 1 0,0-1 16,0 1-16,21 20 0,-21 1 0,0 0 15,0 20-15,0-20 0,0 21 0,0 0 16,0 42-1,-21 21-15,0-21 16,21 43-16,-21-22 0,0 22 0,0 20 16,-1-20-16,1 21 0,0-1 15,0-20-15,21 20 0,-21-20 0,21 21 16,0-22-16,0 22 0,0-22 0,0 1 16,21-22-16,0 22 0,0-22 0,0 0 15,1 1-15,-1-22 0,0 21 16,0-21-16,21 0 0,-20-21 15,20 22-15,-21-22 0,21 0 0,-20 0 16,20 0-16,0 0 0,-21 0 0,22 0 16,-1-22-16,-21 1 0,22 0 0,-1 21 15,-21-21-15,21 0 0,-20 0 0,20-1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21:49.70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995 0,'0'0'0,"21"0"0,-21-21 0,21 21 0,0-21 16,0 21-16,1-22 0,-1 1 15,0 0-15,0 21 0,0-21 0,0 0 16,-21 0-16,22 21 0,-1-22 16,-21 1-16,21 21 0,-21-21 0,0 0 15,0 0 1,0 0-16,-21 21 15,0 0-15,-1 0 16,1 0-16,0 0 0,-21 0 16,21 0-16,-22 21 0,1 0 0,21 0 15,-22 0-15,1 0 0,21 1 16,-21-1-16,20 21 0,-20-21 0,21 0 16,0 22-16,0-22 0,21 0 15,0 0-15,-22 22 0,22-22 0,0 0 16,0 0-16,0 0 15,0 0-15,0 1 0,0-1 0,0 0 16,22 0-16,-22 0 16,21-21-16,-21 21 0,21 1 0,0-22 15,0 21-15,0-21 0,-21 21 0,22-21 16,-1 21-16,0-21 0,0 21 16,0-21-16,0 21 0,1 1 0,-1-22 15,0 21-15,0 0 0,-21 0 16,21-21-16,0 21 0,1 0 0,-22 1 15,0-1-15,0 0 0,0 0 16,0 0-16,0 0 0,0 1 16,0-1-16,-22-21 0,1 21 0,-21 0 15,21 0-15,-22 0 0,22 1 16,-21-1-16,0 0 0,-1-21 16,1 21-16,0 0 0,-1-21 15,1 0-15,0 21 0,-1-21 0,1 0 16,21 0-16,-22 0 0,22 0 0,0-21 15,0 21-15,0-21 0,0 21 16,-1-21-16,1 21 0,21-21 16,0 0-1,0-1 17,21 22-32,1 0 0,-1-21 15,0 21-15,0 0 0,0-21 0</inkml:trace>
  <inkml:trace contextRef="#ctx0" brushRef="#br0" timeOffset="351.84">1757 1439 0,'0'-21'16,"0"42"15,0 1-31,0-1 16,0 0-16,0 0 15,0 0-15,0 0 0,0 1 16,0-1-16,0 0 0,0 0 15,0 0-15,0 0 0,0 1 16,0-44 47,0 1-63</inkml:trace>
  <inkml:trace contextRef="#ctx0" brushRef="#br0" timeOffset="703.64">1841 1270 0,'-21'0'16,"0"0"-16,21 21 0,21-21 62,-21-21-62,21 21 0,-21-21 16,0 0-16,0 0 15,0-1 1,0 1 0,-21 21-16,0 0 15,0 0-15,21 21 0,0 1 16,-21-22-16,21 21 15,0 0-15,-21 0 0,21 0 0,0 0 16,0 1-16,0-1 16,0 0-1,21-21-15,0 0 0,0 0 0</inkml:trace>
  <inkml:trace contextRef="#ctx0" brushRef="#br0" timeOffset="1316.68">2074 1397 0,'-21'0'16,"21"21"-1,0 0-15,0 1 16,0-1-16,0 0 0,0 0 16,0 0-16,0 0 0,0 1 15,-21-1-15,21 0 0,0 0 0,0 0 16,0 0-16,0 1 0,0-1 16,0 0-16,0 0 15,-21-21-15,21 21 16,0-42 15,0 0-31,0 0 16,0 0-16,0-1 0,0 1 15,0 0-15,0 0 0,0-21 0,0 20 16,21 1-16,0-21 0,0 21 0,-21 0 16,21-1-16,1 1 0,-1 0 15,0 0-15,0 0 0,0 0 0,0 21 16,1 0-16,20 0 0,-21 0 15,0 0-15,0 0 0,1 0 16,-1 21-16,0 0 0,0 0 0,-21 0 16,21 0-16,0 1 0,1-1 15,-22 21-15,0-21 0,0 22 0,21-22 16,-21 21-16,0-21 0,0 0 0,0 22 16,0-22-16,0 0 0,0 0 15,0 0-15,0 1 0,-21-22 31,21-22 1,0 1-32,21 21 0</inkml:trace>
  <inkml:trace contextRef="#ctx0" brushRef="#br0" timeOffset="2352.44">3175 1524 0,'0'0'0,"0"-21"15,21 0-15,0 0 16,-21-1-16,0 1 0,0 0 16,0 0-16,0 0 15,-21 21-15,0 0 0,0 0 16,0-21-16,-1 21 0,1 0 15,0 0-15,0 0 0,-21 0 0,20 21 16,-20 0-16,21 0 0,0 0 0,-22 0 16,22 1-16,0-1 0,0 21 15,21 0-15,0-20 0,0 20 0,0-21 16,0 21-16,0-20 0,0-1 16,0 0-16,0 0 0,21 0 15,21-21-15,-20 0 0,-1 0 16,0 0-16,21 0 0,-21 0 0,22-21 15,-22 21-15,21-21 0,-21 0 16,22 0-16,-22-1 0,0 1 0,21-21 16,-20 21-16,-1 0 0,-21-1 0,21 1 15,-21 0-15,21 0 0,-21 0 16,0 0-16,0-1 0,0 1 0,0 0 16,0 0-16,0 42 46,0 0-46,-21 0 0,21 1 16,-21-1-16,21 21 0,0-21 0,-21 22 16,21-1-16,0 0 0,0 1 15,0-1-15,0 21 0,0-20 0,-22-1 16,22 22-16,0-22 0,0 21 0,0-20 16,0 20-16,0 1 0,0-22 15,0 22-15,0-1 0,0 1 0,0-1 16,0 1-16,0-1 0,22 1 0,-22-1 15,0-21-15,21 1 0,0 20 0,-21-20 16,0-22-16,0 21 16,0 0-16,0-20 0,0-1 0,0 0 15,-21 0-15,0 0 0,-1 0 0,1-21 16,0 22-16,-21-22 0,-1 0 0,1 0 16,0 21-16,-22-21 0,1 0 15,-1 0-15,1 0 0,-1 0 0,-20-21 16,20-1-16,1 22 0,-1-21 0,1 0 15,20 21-15,22-21 0,-21 0 16,21 0-16,21-1 0,0 1 16,0 0-16,0 0 0,0 0 0,0-22 15,0 22-15,21-21 0,-21 0 16,21-1-16,0 1 0,21 0 16,-20-22-16</inkml:trace>
  <inkml:trace contextRef="#ctx0" brushRef="#br0" timeOffset="2824.92">3408 783 0,'0'0'0,"0"-21"16,0 0-1,21 21-15,0 0 0,-21-21 16,0 42 31,0 0-47,0 0 0,0 22 15,0-1-15,0 0 16,0 22-16,0-22 0,0 22 0,0-1 16,0-21-16,0 22 0,0-1 0,0-20 15,0 20-15,0-20 0,0-1 16,0 0-16,0 1 0,0-22 0,0 21 16,0-21-16,0 0 0,0 1 0,0-1 15,0 0 1,0-42 15,0 0-31,0-1 16,0 1-16,0 0 0,0 0 15,21 0-15</inkml:trace>
  <inkml:trace contextRef="#ctx0" brushRef="#br0" timeOffset="3239.84">3810 1524 0,'0'0'16,"42"0"0,-21 0-16,1 0 0,-1-21 0,0 0 0,0 0 15,0 21 1,0-22-16,-21 1 0,22 0 15,-22 0-15,0 0 0,0 0 16,0-1-16,0 1 0,0 0 16,0 0-16,-22 21 15,1 0-15,0 0 0,0 0 16,0 0-16,0 0 0,-22 21 16,22 0-16,0 0 0,21 22 0,-21-22 15,0 0-15,21 21 0,-22 1 0,22-22 16,0 21-16,0-21 0,0 22 15,0-22-15,0 0 0,0 0 16,22 0-16,-1 1 0,0-1 0,0-21 16,0 0-16,0 0 0,1 0 15,-1 0-15,0 0 0,0 0 16,0 0-16,0 0 0,1-21 0,-1 21 16,0-22-16,0 1 0,21 0 0,-20 0 15</inkml:trace>
  <inkml:trace contextRef="#ctx0" brushRef="#br0" timeOffset="3971.97">5884 1609 0,'0'21'16,"0"-42"15,21 0-31,1 21 16,-1-22-16,0 1 0,0 0 0,0 0 15,0-21-15,22 20 0,-22-20 16,0 21-16,21-21 0,-20-1 0,20-20 16,-21 20-16,0-20 0,0 21 15,1-22-15,-1 22 0,-21-1 0,21-20 16,-21 21-16,0 20 0,0-20 0,0 0 16,0 21-16,-21-1 0,0 1 15,-1 0-15,1 0 0,0 21 0,-21 0 16,21 0-16,-1 0 0,-20 0 0,0 21 15,21-21-15,-22 21 0,1 22 16,21-1-16,-22 0 0,22 1 0,0-1 16,0 21-16,21 1 0,-21-1 0,21-20 15,0 20-15,0 1 0,0-1 16,21-20-16,0 20 0,0-21 16,0 1-16,1 20 0,-1-20 0,0-1 15,0-21-15,0 21 0,-21-20 0,21 20 16,1-21-16,-1 0 0,0-21 15,0 21-15,0-21 0,0 0 16,1 0-16,-1 0 0,0 0 16,0-21-16,-21 0 0,21 0 15,0 0-15,-21 0 0,22-1 16,-1 1-16,0 0 0,0-21 0</inkml:trace>
  <inkml:trace contextRef="#ctx0" brushRef="#br0" timeOffset="4351.76">6477 1524 0,'0'0'0,"0"21"0,0 0 15,0 1 1,21-22 0,0 0-1,0-22-15,1 1 0,-1 21 0,-21-21 0,21 0 16,0 0-16,0 21 0,0-21 15,-21-1-15,0 1 0,0 0 16,0 0-16,0 0 0,0 0 0,0-1 16,-21 22-16,0 0 0,0 0 15,0 0-15,0 0 0,-1 0 16,1 0-16,0 0 0,0 22 0,0-1 16,0 0-16,-1 21 0,22-21 0,-21 1 15,21-1-15,-21 21 0,21-21 16,0 22-16,0-22 0,0 0 0,0 21 15,0-21-15,21 1 0,0-1 0,1-21 16,-22 21-16,21-21 0,0 0 0,0 0 16,21 0-16,-20 0 0,-1 0 15,0 0-15,0 0 0,21-21 16,-20 21-16,-1-21 0,0-1 0,21 1 16,-21 0-16</inkml:trace>
  <inkml:trace contextRef="#ctx0" brushRef="#br0" timeOffset="4576.63">6985 1355 0,'0'0'0,"0"-21"16,0-22-16,0 64 31,21 1-15,-21-1-16,0 0 0,0 0 0,0 0 16,0 22-16,0-22 0,0 0 15,0 0-15,0 0 0,0 0 16,0 22-16,0-22 0,0 0 0,0 0 15,0 0-15,0 1 0,0-1 16,21-21 0,0 0-16,1 0 0,-22-21 15,21-1-15,0 1 0</inkml:trace>
  <inkml:trace contextRef="#ctx0" brushRef="#br0" timeOffset="4843.87">7387 1270 0,'0'0'0,"0"-21"0,21-21 16,-42 42 15,21 21-31,-21 0 0,0 0 16,0 0-16,-1 0 0,1 1 16,0 20-16,0-21 0,0 0 0,0 22 15,-22-22-15,22 21 0,0-21 0,0 0 16,0 1-16,21-1 0,0 0 15,-22 0-15,22 0 0,0 0 0,22-21 32,-1-21-17,0 21 1,0-21-16,0 0 0,0 0 0</inkml:trace>
  <inkml:trace contextRef="#ctx0" brushRef="#br0" timeOffset="5568.45">7493 1439 0,'0'22'16,"21"-22"15,0 0-31,0 0 16,1 0-16,-1-22 0,0 1 0,0 21 15,0-21-15,0 0 0,1 21 0,-1-21 16,0 0-16,0-1 0,-21 1 16,21 0-16,-21 0 0,0 0 15,0 0-15,-21 21 16,0 0 0,0 0-16,0 21 0,-1 0 0,22 0 15,-21 0-15,0 0 0,0 1 0,0-1 16,21 0-16,-21 0 0,-1 21 0,22-20 15,0-1-15,0 21 0,-21-21 16,21 0-16,0 1 0,0-1 16,0 0-16,0 0 0,0 0 0,0 0 15,21 1-15,1-22 16,-1 0-16,21 0 0,-21 0 16,0 0-16,22 0 0,-22 0 0,21-22 15,1 22-15,-1-21 0,0 0 0,-21 0 16,22 0-16,-1 0 0,-21-1 0,0 1 15,22-21-15,-22 21 0,0-22 16,0 22-16,0-21 0,1 0 0,-1-1 16,0 1-16,-21 0 0,0-1 0,21 1 15,-21-22-15,21 22 0,-21 0 16,0-1-16,21 1 0,-21 21 16,0-21-16,0 20 0,0 1 0,0 0 15,0 0 1,0 42-1,0 0-15,-21 22 0,21-22 0,0 21 16,-21 0-16,21 1 0,-21-1 16,21 0-16,0 1 0,-21-1 0,0 0 15,21 1-15,-22-1 0,22 0 0,0 1 16,0-1-16,0-21 0,0 22 0,0-22 16,0 0-16,0 0 0,0 0 15,0 0-15,0 1 0,22-1 16,-1 0-16,0-21 0,0 0 0,0 0 15,0 0-15,1 0 0,-1 0 16,0-21-16,0 0 16,0 21-16,0-22 0,1 1 0,-1-21 15</inkml:trace>
  <inkml:trace contextRef="#ctx0" brushRef="#br0" timeOffset="6460.26">9800 974 0,'0'0'0,"-21"0"16,0 21-1,21 0-15,0 0 16,0 0-16,0 1 0,0-1 15,0 0-15,0 0 0,21-21 16,0 21-16,0-21 0,0 0 16,1 0-16,-1 0 0,0 0 0,21 0 15,-21-21-15,22 0 0,-22 0 16,21 0-16,-21-1 0,22 1 0,-22 0 16,21-21-16,-21 21 0,1-22 0,-1 22 15,0-21-15,0 21 0,-21-22 16,0 22-16,0 0 0,0 0 0,0 0 15,0-1-15,0 1 0,-21 21 16,0 0-16,0 0 16,-1 21-16,1 1 15,21 20-15,0-21 0,-21 21 0,21 1 16,-21-1-16,21 22 0,0-1 0,0-21 16,-21 22-16,21-22 0,0 22 15,0-22-15,0 22 0,0-22 0,0 0 16,0 1-16,0 20 0,0-21 0,0 1 15,0-22-15,0 21 0,0 1 0,0-22 16,0 0-16,0 21 0,-21-42 16,21 21-16,-22 1 0,22-1 0,-21-21 15,0 0-15,0 0 0,0 0 16,0 0-16,-22 0 0,22-21 16,-21 21-16,21-22 0,-22 1 15,1 21-15,0-21 0,-1 0 0,22 0 16,-21 0-16,21-1 0,-22 22 0,22-21 15,0 21-15,42 0 32,0 0-32,22 0 15,-22 0-15,0 0 0,21 0 0,1 0 16</inkml:trace>
  <inkml:trace contextRef="#ctx0" brushRef="#br0" timeOffset="6939.99">10541 1312 0,'0'-21'0,"-21"21"16,0 21-16,21 1 16,0-1-16,0 0 15,0 0-15,0 0 0,0 0 0,0 1 16,-22-1-16,22 0 0,0 21 15,-21-21-15,21 1 0,-21 20 0,21-21 16,0 0-16,-21 0 0,21 1 16,-21-1-16,21 0 0,0 0 0,0 0 15,0-42 17,0 0-32,0 0 15,0 0-15,0-1 0,0 1 0,0 0 16,21-21-16,-21 21 0,21-22 0,0 22 15,0-21-15,1 21 0,-1-22 0,0 22 16,21 0-16,-21 21 0,1-21 16,20 21-16,-21 0 0,0 0 0,0 0 15,1 21-15,-1 0 0,-21 0 0,21 0 16,-21 1-16,0-1 0,0 0 16,0 21-16,0-21 0,-21 1 15,0 20-15,-1-21 0,22 0 0,-21 22 16,0-22-16,0 0 0,21 0 0,0 0 15,-21 0-15,0 1 0,21-1 16</inkml:trace>
  <inkml:trace contextRef="#ctx0" brushRef="#br0" timeOffset="8920.14">11007 931 0,'0'0'0,"0"-21"0,0 0 0,0 0 16,0-21-16,-22 42 0,22-22 15,0 1-15,0 0 0,0 42 32,0 0-32,0 22 0,22-1 0,-1 0 15,0 22-15,-21-22 0,21 22 16,0-22-16,-21 22 0,0-1 16,0-21-16,0 22 0,0-22 0,0 1 15,0-1-15,0 0 0,0 1 16,0-22-16,-21 21 0,21-21 0,-21 0 15,21 1-15,-21-1 0,21-42 32,0-1-17,0 1-15,0 0 0,0 0 0,0-21 16,0 20-16,0 1 0,0-21 0,0 21 16,21-22-16,0 1 0,0 21 0,0-21 15,1-1-15,20 22 16,-21 0-16,0 0 0,22 0 0,-1 21 15,-21 0-15,21 0 0,-20 0 0,-1 0 16,21 0-16,-21 21 0,0 21 16,1-21-16,-22 0 0,0 1 0,0 20 15,0-21-15,0 21 0,0-20 0,0 20 16,0-21-16,-22 21 0,22-20 0,0-1 16,0 0-16,-21 21 0,21-21 15,0 1-15,0-1 0,0 0 16,21-21-16,1 0 0,-1 0 15,0 0-15,21 0 0,-21-21 16,1 0-16,-1 21 0,0-22 0,0 1 16,21 0-16,-20 0 0,-1 0 15,0 0-15,0-22 0,0 22 0,-21 0 16,21-21-16,-21 20 0,0-20 0,22 21 16,-22 0-16,0 0 0,0-1 15,0 1-15,0 0 0,-22 21 16,1 0-16,0 0 15,21 21-15,0 0 0,-21 1 16,0-1-16,21 0 0,-21 0 16,21 0-16,0 22 0,0-22 0,-22 0 15,22 21-15,0-21 0,0 1 0,0 20 16,0-21-16,0 0 0,0 0 16,0 1-16,22-1 0,-1 0 15,0-21-15,0 0 0,0 0 16,0 0-16,1 0 0,20 0 0,-21 0 15,0-21-15,22 0 0,-22 21 0,21-22 16,-21 1-16,22 0 0,-22-21 0,0 21 16,0-1-16,0 1 0,0-21 15,1 21-15,-22 0 0,21-1 0,-21-20 16,0 21-16,0 0 0,0 0 0,0-1 16,-21 22-1,-1 0 1,1 22-16,0-1 0,0 0 15,21 0-15,-21 0 0,21 0 16,0 1-16,0-1 0,0 0 16,21-21-1,0 0-15,0 0 0,0 0 16,1 0-16,-1 0 0,0 0 0,0-21 16,0 21-16,0-21 0,1-1 0,-1 22 15,0-21-15,-21 0 0,21 21 16,0-21-16,-21 0 0,0 0 15,21 21-15,-21-22 16,0 44 15,-21-1-31,21 0 16,0 0-16,-21 0 0,0 0 0,21 1 16,-21-1-16,21 0 0,0 0 0,0 0 15,0 0-15,0 1 0,0-1 16,0 0-16,0 0 0,21 0 15,0-21-15,0 0 0,0 0 16,1 0-16,-1 0 0,0 0 0,0 0 16,21 0-16,-20-21 0,-1 21 15,0-21-15,-21 0 0,21 0 16,0 21-16,0-22 0,-21 1 0,22 0 16,-22 0-16,21 0 0,0-22 0,-21 22 15,0 0-15,0 0 0,21 0 16,-21 0-16,21 21 0,-21-22 0,0 44 31,-21-1-15,21 0-16,-21 0 15,21 0-15,0 0 0,-21 1 0,21-1 16,-21 0-16,21 0 0,0 0 0,0 0 16,0 1-16,0-1 0,0 0 0,0 0 15,0 0-15,0 0 16,21-21-16,0 0 0,-21 22 15,21-22-15,0 0 0,0 0 0,1 0 16,-1 0-16,0 0 0,0-22 0,0 22 16,22-21-16,-22 0 0,0 0 0,0 0 15,0 0-15,0-22 16,1 22-16,-1 0 0,0-21 0,0 20 16,-21-20-16,21 21 0,0-21 0,-21-1 15,22 1-15,-22-22 0,21 22 0,-21 0 16,21-1-16,-21 1 15,0 0-15,0-1 0,0 1 0,0 21 0,0 0 16,0 0-16,0-1 0,0 44 31,-21-1-31,21 0 16,-21 21-16,21 1 0,0-22 0,-22 21 16,22 0-16,0 1 0,0-1 0,0 0 15,0 1-15,0-22 0,0 21 16,0 1-16,-21-22 0,21 21 0,0-21 15,0 0-15,0 22 0,0-22 0,0 0 16,0 0-16,0 0 0,0 1 0,21-22 16,-21 21-16,22 0 0,-1-21 15,0 0-15,0 0 0,0 0 16,0 0-16,1 0 0,-1 0 16,0 0-16,0 0 15,-21-21-15,21 0 0,0 21 16,-21-22-16,22 1 0,-1 21 0,-21-21 15,21 0-15,0 0 0,-21 0 0,0-1 16,21 1-16,0 0 0</inkml:trace>
  <inkml:trace contextRef="#ctx0" brushRef="#br0" timeOffset="9156">13377 1185 0,'21'0'0,"1"0"16,-1 0-16,0 0 0,0 0 0,0-21 15,22 0-15,-22 21 0,0 0 0,0-21 16,21 21-16,-20-21 0,-1 21 0,0-21 16,0 21-16,0-22 0,0 22 15,-21-21-15,22 21 0,-22-21 16,-22 21-1,1 0-15,-21 0 0</inkml:trace>
  <inkml:trace contextRef="#ctx0" brushRef="#br0" timeOffset="9367.87">12806 1122 0,'-21'0'15,"42"0"64,0 0-79,0 0 15</inkml:trace>
  <inkml:trace contextRef="#ctx0" brushRef="#br0" timeOffset="11252.31">14055 1312 0,'21'0'16,"0"0"0,-21-21-16,21 0 15,0 21-15,-21-21 0,0 0 0,0 0 16,0-1-16,0 1 16,0 0-16,0 0 0,0 0 15,0 0-15,-21 21 0,0-22 0,0 22 16,0 0-16,-1 0 15,1 0-15,0 0 0,0 0 0,0 0 16,0 22-16,-1-1 0,1 0 0,0 0 16,0 21-16,0-20 0,0 20 0,-1-21 15,1 21-15,21 1 0,0-22 16,0 21-16,0-21 0,0 22 0,0-22 16,0 0-16,0 0 0,0 0 15,0 1-15,21-22 0,1 0 0,-1 0 16,0 0-16,0 0 0,0 0 15,0 0-15,22-22 0,-22 22 0,0-21 16,21 0-16,-20 0 0,-1 0 0,0 21 16,0-21-16,0-1 0,0 1 0,1 0 15,-1 0-15,-21 0 0,0 0 16,0-1-16,0 1 0,0 0 0,0 0 16,0 0-16,0 0 0,0 42 31,0 0-31,0 0 15,0 0-15,0 0 0,0 1 16,0 20-16,0-21 0,0 0 0,0 22 16,0-22-16,0 21 0,0-21 15,0 0-15,0 1 0,0-1 0,21 0 16,-21 0-16,21-21 0,0 0 0,22 21 16,-22-21-16,0 0 0,0 0 0,21 0 15,-20-21-15,-1 0 0,21 21 16,-21-21-16,0 0 0,22-1 0,-22 1 15,0 0-15,0 0 0,0 0 16,1-22-16,-1 22 0,-21-21 0,21 21 16,0-22-16,-21 22 0,21-21 15,-21 21-15,0 0 0,0-1 16,0 44 0,0-1-16,0 0 15,0 0-15,0 0 0,-21 0 0,21 1 16,0 20-16,-21-21 0,0 0 0,21 22 15,0-22-15,-21 0 0,21 0 0,-22 0 16,22 0-16,0 1 0,0-1 16,22-21 15,-1-21-15,-21-1-16,21 22 0,-21-21 15,21 0-15,0 0 0,-21 0 0,21 0 16,-21-1-16,22 1 0,-1 0 0,-21 0 15,21 0-15,-21 0 0,21 21 0,0 0 16,0 0 0,1 0-16,-22 21 0,0 0 15,0 0-15,0 0 0,21 0 16,-21 1-16,21-1 0,-21 0 0,21 0 16,0 0-16,0 0 15,1-21-15,-1 0 0,0 22 16,0-22-16,0 0 0,0 0 15,1 0-15,-1 0 0,0 0 0,0-22 16,0 1-16,0 21 0,1-21 16,-1 0-16,0 0 0,0 21 0,0-21 15,0-1-15,1 1 0,-1 0 0,0-21 16,0 21-16,0-1 0,0 1 16,1 0-16,-1 0 0,-21 0 15,21 21-15,0 0 16,-21 21-16,0 0 15,0 0-15,0 0 16,0 1-16,0-1 16,21-21 31,-21-21-47,0-1 15,0 1-15,0 0 16,0 0-16,0 0 15,0 0-15,0-1 16,-21 1-16,0 21 16,0 0-16,0 0 15,-1 21-15,1 1 16,0-1-16,0 0 16,0 0-16,21 21 0,-21-20 0,-1-1 15,1 0-15,21 0 0,-21 0 16,0 22-16,21-22 0,-21 0 0,21 0 15,0 0-15,0 0 0,0 1 0,0-1 16,0 0-16,21 0 0,0 0 16,0-21-16,0 21 0,22-21 15,-22 22-15,0-22 0,21 0 0,1 0 16,-22 0-16,21 0 0,-21 0 0,22 0 16,-22-22-16,21 1 0,-21 21 0,22-21 15,-22 0-15,0 0 0,0 0 16,0-1-16,1 1 0,-1 0 15,0-21-15,0 21 0,0-1 0,0-20 16,-21 21-16,22-21 0,-22 20 0,21 1 16,-21 0-16,0 0 0,0 0 15,0 0-15,-21 21 16,-1 0-16,1 21 0,0 0 0,0 0 16,-21 0-16,20 0 0,1 22 15,0-22-15,21 21 0,0-21 0,0 1 16,0-1-16,0 0 0,0 0 15,0 0-15,0 0 0,0 1 0,21-22 0,0 0 16,1 0-16,-1 0 16,0 0-16,0 0 0,21 0 0,-20 0 15,20 0-15,-21 0 0,21-22 0,-20 1 16,20 21-16,-21-21 0,21 21 0,1-21 16,-22 0-16,21 21 0,-21-21 15,22-1-15,-22 22 0,0-21 0</inkml:trace>
  <inkml:trace contextRef="#ctx0" brushRef="#br0" timeOffset="12564.74">2053 2265 0,'0'0'0,"-63"0"15,63-21-15,-22 21 0,1 0 16,42 0 47,1 0-63,-1 0 0,0 0 15,0 0-15,21 0 0,-20 0 16,20 0-16,0 0 0,1 0 15,-1 21-15,21-21 0,1 0 0,-1 0 16,1 0-16,-1 0 0,1 21 0,21-21 16,-1 0-16,-20 0 0,20 0 15,1 21-15,0-21 0,-1 0 0,1 0 16,21 0-16,0 0 0,0 0 0,21 0 16,-22 0-16,22 0 0,0 0 15,22 0-15,-22 0 0,21 0 0,21 0 16,-21 0-16,0 0 0,1 0 0,-1-21 15,21 21-15,-21 0 0,22 0 16,-22 0-16,21 0 0,0-21 16,1 21-16,-1-21 0,0 21 0,1 0 15,-1 0-15,22-21 0,-1 21 0,1 0 16,-22-22-16,21 22 0,1 0 0,-1 0 16,1-21-16,-22 21 0,22-21 15,-1 21-15,1 0 0,-1 0 0,-20 0 16,20-21-16,1 21 0,-22 0 0,21 0 15,-20 0-15,-1 0 0,0-21 0,1 21 16,-1 0-16,0 0 0,1 0 16,-22 0-16,21 0 0,1 0 0,-22-21 15,0 21-15,21 0 0,-21 0 16,1 0-16,-1 0 0,0 0 0,0 0 16,-21 0-16,0 0 0,21 0 15,-21 0-15,0 0 0,-21 0 0,21 0 16,-21 0-16,0 0 0,0 0 0,-1 0 15,-20 0-15,21 0 0,-21 0 0,-1 0 16,1 0-16,-22 0 0,1 0 16,-1 0-16,1 0 0,-1 0 0,-20 0 15,-1 0-15,-21 0 0,0 0 0,1 0 16,-1 0-16,-42 0 78,-1 0-78,1-22 0,0 22 16,-21-21-16,21 21 0,-1-21 0</inkml:trace>
  <inkml:trace contextRef="#ctx0" brushRef="#br1" timeOffset="29279.97">2265 3979 0,'0'0'0,"0"-21"15,0 0-15,0 0 16,0 0-1,0 0 1,0-1-16,0 1 31,0 42 1,0 1-32,-21-1 15,21 0-15,0 0 16,0 21-16,0-20 0,-22 20 0,22 0 15,0 1-15,0-1 0,0 0 0,0 1 16,0-1-16,0 0 0,0 1 16,0-1-16,0 21 0,0-20 0,0-1 15,0 22-15,0-1 0,0-21 16,0 43-16,0-21 0,0-1 0,0 1 16,0 20-16,0-20 0,0 20 15,0-20-15,0-1 0,0 22 0,0-21 16,0 20-16,0-20 0,0-1 15,0 22-15,-21-22 0,21 1 16,-21-22-16,21 22 0,0-1 0,0-20 16,-21-1-16,21 0 0,-21 1 15,21-1-15,0 0 0,0 1 0,0-22 16,0 0-16,-21 0 0,21 0 16,0 0-16,0-42 31,0 0-31,0 0 0,21-21 15,-21-1-15,0 1 0</inkml:trace>
  <inkml:trace contextRef="#ctx0" brushRef="#br1" timeOffset="30948.02">2159 3979 0,'21'0'47,"0"0"-31,0-21-16,1 21 15,-1 0-15,0 0 16,0 0-16,0 0 0,0 0 15,1 0-15,-1 0 0,21 0 0,-21 21 16,22-21-16,-22 0 0,21 0 16,-21 0-16,22 22 0,-1-22 0,0 0 15,1 0-15,20 0 0,-21 0 16,1 0-16,20 0 0,-20 0 16,20 0-16,1 0 0,20 0 0,1 0 15,-22 0-15,22 0 0,21 0 16,-21 0-16,-1 0 0,1 0 0,21 0 15,-22 0-15,1 0 0,21 0 16,-21-22-16,20 22 0,1 0 0,0 0 16,-21 0-16,21 0 0,-22 0 0,-20 0 15,20 0-15,-20 0 0,21 0 16,-22 0-16,1 0 0,-1 0 0,-21 0 16,22 0-16,-1 0 0,-20 0 15,-1 0-15,0 0 0,1 0 16,-1 0-16,-21 0 0,0 0 0,22 0 15,-22 0-15,0 0 0,0 0 16,0 0-16,-21 22 31,0-1-31,0 0 16,0 0-16,0 0 16,0 0-16,0 22 0,0-22 0,0 0 15,0 21-15,0-20 0,0-1 16,0 21-16,0-21 0,0 22 0,0-22 15,0 21-15,0-21 0,22 22 0,-22-1 16,21-21-16,-21 21 0,0 1 16,0-1-16,0 0 0,0 1 15,21 20-15,-21-20 0,0-1 0,0 0 16,0 1-16,0-1 0,0 0 0,0 1 16,0-1-16,0 0 0,0 1 15,0-1-15,0-21 0,0 21 0,21 1 16,-21-1-16,0 0 0,0 1 0,0-1 15,0 0-15,0 43 16,0-64-16,0 22 0,0-1 0,0 0 16,0 1-16,0-22 0,0 21 0,0 0 15,0-20-15,-21 20 0,21-21 0,-21 21 16,21-20-16,-21-1 16,21 0-16,-22 0 0,22 0 0,-21 0 15,21 1-15,0-1 0,-21-21 16,0 0-16,0 0 0,0 0 15,-1 0-15,1 0 16,0 0-16,0 21 0,-21-21 16,20 0-16,1 0 0,0 0 0,0 0 15,0 0-15,-22 0 0,22 0 0,0 0 16,-21 0-16,21 0 0,-1 0 16,-20 0-16,21 21 0,-21-21 0,-1 0 15,1 0-15,21 0 0,-22 0 0,1 0 16,-21 0-16,20 0 15,-20 0-15,20 21 0,-20-21 0,-1 0 16,1 0-16,-1 0 0,22 0 0,-21 0 16,-1 0-16,22 0 0,-1 0 15,-20 0-15,21 0 0,-1 0 0,1 0 16,0 0-16,-1 0 0,-20 0 0,20 0 16,1 0-16,-21 0 0,20 0 15,-20 0-15,-1 0 0,22 0 0,-22 0 16,1 0-16,-43 0 15,64 0-15,-22 0 0,22 0 0,0 0 16,-1 0-16,1 0 0,0 0 16,-1 0-16,-20 0 0,20 0 15,1 0-15,0 0 0,-1 0 0,-20 0 16,-1 0-16,22 0 0,-21 0 0,20 0 16,1 0-16,-22 0 0,22 0 15,0 0-15,-1 0 0,22 0 0,-21 0 16,21 0-16,-22 0 0,22 0 15,0 0-15,0 0 0,0 0 0,0 0 16,-1 0-16,1 0 0,0 0 16,0 0-16,0 0 15,0 0 1,-1-21-16,1 21 16,0 0-1,21 21 63</inkml:trace>
  <inkml:trace contextRef="#ctx0" brushRef="#br1" timeOffset="31757.33">2180 8784 0,'0'0'0,"0"-21"0,-21 0 16,0 0-16,0 21 15,21-21 1,-22 21-1,22 21 1,0 0-16,0 0 0,0 21 16,0 1-16,22-1 0,-22 0 0,21 22 15,0-1-15,-21 1 0,21-1 16,-21 1-16,21-1 0,-21 1 0,0 21 16,0-22-16,0 22 0,0-22 15,0 1-15,0-1 0,0 1 0,0-1 16,0 1-16,0-22 0,0 22 15,0-22-15,0 21 0,0-20 0,0-1 16,0 0-16,0 1 0,0-1 16,0-21-16,0 22 0,0-22 15,0 0-15,0-42 32,0 0-32,0-1 0,0-20 15,0 21-15,0-21 0,0-1 0,0 1 16</inkml:trace>
  <inkml:trace contextRef="#ctx0" brushRef="#br1" timeOffset="32835.58">2265 8594 0,'0'0'0,"-21"0"16,21 21-1,0 0-15,0 0 16,21-21-16,0 21 16,0-21-16,0 0 0,22 0 15,-1 22-15,0-22 0,1 0 0,20 0 16,1 0-16,20 0 15,-20 0-15,20 0 0,1 0 0,21 0 16,0-22-16,21 1 0,-21 21 16,21-21-16,0 21 0,0-21 0,0 21 15,-22-21-15,22 21 0,0-21 0,0 21 16,0-22-16,-21 22 0,0-21 16,0 21-16,0-21 0,-22 21 0,1-21 15,0 21-15,-1 0 0,-20-21 0,-1 21 16,1 0-16,-22-21 0,22 21 15,-22 0-15,0 0 0,-20 0 0,20 0 16,-21 0-16,0 21 0,22 0 16,-22-21-16,-21 21 0,21-21 15,0 21-15,-21 0 0,0 1 0,0-1 16,21 0-16,-21 0 0,0 0 0,0 0 16,0 1-16,0 20 0,0 0 15,21-21-15,-21 22 0,0-1 0,0 0 16,0 22-16,0-22 0,0 1 0,22-1 15,-22 21-15,0-20 0,21-1 16,-21 22-16,0-22 0,0 21 0,0-20 16,0 20-16,0-20 0,0 20 15,0-21-15,0 1 0,0-1 0,0 22 0,0-22 16,0 0-16,0 1 16,-21-22-16,-1 21 0,22 0 0,0-20 15,-21 20-15,0 0 0,0 1 0,21-22 16,-21 21-16,21 0 0,-21 1 0,-1-22 15,22 21-15,0 1 0,-21-22 16,0 21-16,21-21 0,-21 0 0,21 22 16,0-22-16,-21-21 0,0 21 0,21 0 15,-22 0-15,1-21 16,21 22-16,-21-22 0,0 0 0,0 0 16,0 0-16,-1 0 15,1 0-15,0 0 0,0 0 16,0 0-16,0 0 0,-1 0 0,-20 0 15,21 0-15,0 0 0,-22 0 16,1 0-16,21 0 0,-21 0 0,-1 0 16,1 0-16,0 0 0,-1 0 0,-20 0 15,20 0-15,-20 0 0,21 0 0,-22 0 16,1 0-16,-1 0 0,-21 0 16,22 0-16,-1 0 0,-20 0 0,20 0 15,-20 0-15,20 0 0,-21-22 0,22 22 16,-22 0-16,22 0 0,-1 0 15,-20 0-15,20 0 0,1 0 0,-22 0 16,21 0-16,1 0 0,-22 0 16,22 0-16,-22 0 0,22 0 15,-22 0-15,21 0 0,-20 0 0,20 0 16,1 22-16,-1-22 0,1 0 0,20 0 16,-20 0-16,21 21 0,-1-21 15,22 0-15,-21 0 0,21 0 0,-1 0 16,1 0-16,0 0 0,0 0 15,0 0-15,0 0 16,21-21 15,0-1-31,0 1 0,21 0 16</inkml:trace>
  <inkml:trace contextRef="#ctx0" brushRef="#br1" timeOffset="33576.17">3598 6498 0,'0'-21'31,"-21"21"1,21 21-32,0 0 15,0 1-15,0-1 0,0 21 0,0-21 16,0 22-16,0-1 16,0 21-16,0-20 0,0-1 0,0 22 15,21-1-15,-21 1 0,0-1 0,0 1 16,21 20-16,-21-20 0,22 20 15,-22-20-15,0 21 0,0-22 0,0 1 16,0-1-16,0 22 0,21-22 0,-21 1 16,0-1-16,0 1 0,0-22 15,0 22-15,0-22 0,0 21 0,0-20 16,0-1-16,0-21 0,0 22 16,0-22-16,0 0 0,21-21 0,-21 21 15,21-21 1,-21-21-1,21 0-15,-21 0 16,0-1-16,0 1 0,0 0 16,0 0-16,0 0 0,0 0 0,0-1 15,0 1-15,0 0 0</inkml:trace>
  <inkml:trace contextRef="#ctx0" brushRef="#br1" timeOffset="34387.69">3471 6435 0,'-21'0'15,"0"0"17,0 0-32,0 21 0,-22 42 15,43-41 1,-21 20-16,0-21 0,0 21 0,21 1 16,-21-1-16,-1 0 0,-20 1 15,21-1-15,0 0 0,0 1 16,-1-22-16,1 21 0,0-21 0,0 22 15,0-22-15,21 0 0,0 0 16,-21-21-16,21 21 0,0-42 31,0 0-31,0 0 0,21 0 16,-21 0-16,21-1 0,0-20 0,-21 21 16,21-21-16,0-1 0,1 22 15,-1-21-15,0-1 0,0 1 0,0 0 16,0-1-16,22 1 0,-22 0 15,0-1-15,21 22 0,-20-21 16,-1 21-16,0 0 0,21-22 0,-21 22 16,1 21-16,-1-21 0,0 0 15,0 21-15,0 0 0,0 0 16,1 0-16,-1 21 0,21 0 16,-21 0-16,0 22 0,1-1 0,-1 0 15,0 1-15,0 20 0,0-21 0,0 22 16,22-22-16,-22 1 0,0-1 15,0 0-15,0 1 0,1-1 0,20-21 16,-21 0-16,0 22 0,0-22 16,1 0-16,-1-21 0,0 21 0,0-21 15,0 21 1,-21-42 0,0 0-1,0 0-15,-21 0 0,21-1 16,0 1-16,0 0 0</inkml:trace>
  <inkml:trace contextRef="#ctx0" brushRef="#br1" timeOffset="38351.61">4318 4614 0,'0'-21'15,"-21"21"48,21 21-63,0 1 15,0-1-15,0 21 16,0-21-16,0 22 0,0-1 16,-21 0-16,21 1 0,-22 20 0,22-21 15,0 1-15,0 20 0,-21-20 0,21-1 16,-21 21-16,21-20 0,-21-22 15,21 21-15,0 1 0,0-22 0,0 0 16,0 0-16,0 0 0,0 0 16,0 1-16,0-44 47,0 1-47,0 0 0,0 0 0,21 0 15,-21 0-15,21-1 0,-21-20 16,21 21-16,-21-21 0,0-1 15,0 1-15,22 0 0,-22-1 0,0-20 16,21 20-16,-21-20 0,0 21 0,0-1 16,0 1-16,0 0 0,0-1 15,21 22-15,-21-21 0,0 21 0,0-1 16,0 1-16,21 21 16,0 0-1,-21 21-15,21 1 0,1-1 0,-22 0 16,21 0-16,0 21 0,-21 1 15,21-1-15,0 0 0,-21 1 16,21-1-16,-21 0 0,0 22 0,22-22 16,-22-21-16,21 22 0,-21-1 15,0 0-15,0-20 0,0-1 0,0 21 16,21-21-16,-21 0 0,0 1 0,0-1 16,21 0-16,-21 0 0,0 0 15,0 0-15,0 1 0,21-1 16,-21-42 31,0-1-47,0 1 15,0 0-15,0 0 16,0 0-16,-21 0 16,0-1-16</inkml:trace>
  <inkml:trace contextRef="#ctx0" brushRef="#br1" timeOffset="38644.44">4276 5249 0,'21'-21'47,"0"21"-47,0 0 0,0 0 15,0-21-15,22 21 16,-22-21-16,0 21 0,0 0 0,0 0 15,1-21-15,-1 21 0,0 0 0,0 0 16,0 0-16,0 0 31,-42 0 32,21 21-48</inkml:trace>
  <inkml:trace contextRef="#ctx0" brushRef="#br1" timeOffset="39696.57">4826 8932 0,'0'0'0,"-21"0"16,21-21-16,-21 21 16,21-21-1,-22 21-15,1 0 0,0 0 32,21 21-17,0 0-15,0 1 0,0 20 0,0-21 16,0 21-16,0 1 0,0-1 0,0-21 15,0 22-15,0-1 0,0 0 16,0 1-16,0-1 0,0 0 0,0 1 16,0-22-16,-21 21 0,21 0 0,0 1 15,0-22-15,0 0 0,0 21 16,0-20-16,-21-1 0,21 0 16,0 0-1,0-42 1,0 0-1,0 0-15,0-1 0,0 1 0,0 0 16,0 0-16,0-21 16,0 20-16,0 1 0,0-21 0,0 21 15,0 0-15</inkml:trace>
  <inkml:trace contextRef="#ctx0" brushRef="#br1" timeOffset="40461.17">4635 9102 0,'-21'0'16,"0"0"-16,21-21 15,0-1 1,21 22 0,0-21-16,1 0 15,20 21-15,-21-21 0,21 21 0,-20-21 16,20 0-16,0 21 0,1 0 0,-22-22 15,21 22-15,0 0 0,-20 0 16,20 0-16,-21 0 0,0 0 0,0 0 16,1 22-16,-1-1 0,0 0 0,-21 0 15,21 21-15,-21-20 0,0-1 16,0 0-16,-21 21 0,0-21 16,0 1-16,-1 20 0,-20-21 0,0 0 15,-1 22-15,22-22 0,-21 0 0,0-21 16,20 21-16,-20 0 0,21-21 15,0 0-15,0 0 0,-1 0 32,22-21-17,0 0-15,22 21 0,-1 0 0,0-21 16,0 21-16,0-21 0,0 21 16,1 0-16,-1 0 0,21-22 0,-21 22 15,22 0-15,-22 0 0,21 0 0,0 0 16,-20 0-16,20 0 0,-21 0 15,21 0-15,-20 0 0,20 0 16,-21 22-16,0-22 0,0 21 0,1-21 16,-1 21-16,0-21 0,-21 21 15,21 0-15,0 0 0,-21 1 16,0-1-16,0 0 0,0 0 16,-21 0-16,0 0 0,0 1 0,0 20 15,-1-21-15,-20 0 0,21 0 16,-21 1-16,-1-1 0,1 0 0,21-21 15,-22 21-15,1 0 0,0-21 0,-1 0 16,1 0-16,21 0 0,-21 0 16,-1 0-16,22 0 0,0 0 0,-21 0 15,20 0-15,1-21 0,0 21 0,0 0 16,21-21-16,0 0 16,-21 21-16,0 0 15,21-21-15,0 42 78</inkml:trace>
  <inkml:trace contextRef="#ctx0" brushRef="#br1" timeOffset="41567.99">2117 10499 0,'0'21'78,"0"0"-78,0 0 16,0 0-16,0 1 15,0-1-15,0 0 0,0 0 0,0 0 16,0 0-16,0 1 0,-22-1 15,22 0-15,0 0 16,0 0-16,0 0 16,0-42 109</inkml:trace>
  <inkml:trace contextRef="#ctx0" brushRef="#br1" timeOffset="47715.74">8784 3323 0,'0'21'0,"0"1"32,21-22-1,0 0-31,1 0 15,-22-22-15,21 22 0,0-21 0,0 0 16,0 21-16,0-21 0,1 0 0,-1 21 16,0-21-16,-21-1 0,21 1 15,0 0-15,-21 0 16,0 0-16,0 0 0,0-1 16,0 1-16,0 0 31,-21 21-31,0 0 0,0 0 15,0 0-15,-1 0 0,22 21 16,-21-21-16,0 21 0,0 1 16,0-1-16,0 0 0,-22-21 0,22 21 15,0 0-15,0 0 0,0 1 16,21-1-16,-22 0 0,1 0 0,21 0 16,-21 0-16,21 1 0,0-1 15,0 0-15,0 0 16,0 0-16,0 0 0,21-21 15,0 22-15,1-1 16,-1-21-16,0 21 0,0 0 16,0-21-16,0 21 0,1-21 0,-1 21 15,0-21-15,-21 22 0,21-22 16,0 21-16,0-21 0,-21 21 0,22 0 16,-1-21-16,-21 21 0,0 0 15,21-21-15,-21 22 0,0-1 0,0 0 16,0 0-16,-21 0 15,21 0-15,-21 1 0,-1-22 16,-20 21-16,21-21 0,0 21 0,0-21 16,-1 0-16,-20 0 0,21 0 0,0 0 15,0 0-15,-1 0 0,1 0 16,0 0-16,-21 0 0,21 0 0,21-21 16,-22 21-16,1-21 0,0-1 0,0 1 15,21 0-15,-21 0 16,21 0-16,-21 21 0,21-21 0,0-1 15,0 1 1,21 21 15,0 0-31,0 0 16,0 0-16,0 0 0</inkml:trace>
  <inkml:trace contextRef="#ctx0" brushRef="#br1" timeOffset="48376.16">9207 3471 0,'0'-21'15,"0"0"-15,0 42 78,0 0-78,0 1 16,0-1-16,0 0 0,0 0 0,0 0 16,0 0-16,0 1 0,0-1 0,0 0 15,0 0-15,0 0 16,0 0-16,0 1 0,0-1 15,0 0-15,22-21 0,-1 21 16,0-21-16,0 0 0,0 0 16,0 0-16,1 0 15,-1 0-15,0-21 0,0 0 0,0 21 16,0-21-16,1-1 0,-1 1 0,0 0 16,0 0-16,0 0 0,-21 0 0,21-22 15,-21 22-15,22 0 0,-22-21 16,0 20-16,0 1 0,0-21 0,0 21 15,0 0-15,0-1 0,0 1 16,-22 21 0,1 21-1,21 1-15,-21-1 0,21 0 16,0 0-16,0 0 0,0 22 0,0-22 16,0 0-16,0 21 0,0-21 15,0 1-15,0-1 0,0 0 0,0 0 16,0 0-16,0 0 0,0 1 0,21-22 15,0 21-15,1-21 16,-1 21-16,0-21 0,0 0 0,0 0 16,22 0-16,-22 0 0,0-21 15,0 21-15,0-21 0,0-1 0,1 1 16,-1 0-16,-21 0 0,21 0 16,0 0-16,0-22 0,-21 1 15,21 0-15,1-1 0,-22 1 0</inkml:trace>
  <inkml:trace contextRef="#ctx0" brushRef="#br1" timeOffset="48907.57">10054 3069 0,'0'0'0,"0"-21"0,0-42 16,0 41-16,0 44 31,0-1-15,0 0-16,0 0 0,0 21 0,0-20 15,0 20-15,0 0 0,0 1 0,-21-1 16,21 0-16,0 1 0,0-1 15,0 0-15,-21 1 0,21-1 0,0-21 16,-21 21-16,21 1 0,0-22 0,0 0 16,-22 0-16,22 0 0,0 1 15,0-1-15,0 0 16,0-42 15,0 0-15,0-1-16,0 1 0,0 0 0,0 0 15,0 0-15,0 0 0,0-1 16,22 1-16,-1 0 0,-21 0 0,21 0 16,0 0-16,0-1 0,0 1 15,1 0-15,-1 0 0,0 21 0,0 0 16,21 0-16,-20 0 0,-1 0 0,0 0 16,21 0-16,-21 0 0,1 21 15,-1 0-15,0 0 0,0-21 0,0 22 16,0-1-16,-21 0 0,0 0 0,0 0 15,0 0-15,0 1 0,0-1 16,0 0-16,-21 0 0,0-21 16,-21 21-16,21 0 0,-1-21 0,1 22 15,-21-22-15,21 0 0,-22 21 16,22-21-16,0 0 0,0 0 0,0 21 16,0-21-16,-1 0 0,1 0 0,0 0 15</inkml:trace>
  <inkml:trace contextRef="#ctx0" brushRef="#br1" timeOffset="51172.41">11176 3704 0,'0'0'0,"42"0"15,-42-21-15,0 0 32,0 0-17,0 0-15,0-1 0,21 22 16,-21-21-16,0 0 0,22-21 0,-22 21 15,0-1-15,21-20 0,0 21 16,0-21-16,-21-1 0,21 22 0,0-21 16,1 21-16,-22-22 0,21 22 0,0 0 15,0 21-15,-21-21 0,21 21 0,0 0 16,1 0 0,-1 21-16,-21 0 15,0 0-15,0 0 0,0 1 16,0-1-16,0 0 0,0 0 15,0-42 32,0 0-47,0 0 16,-21-1-16,21 1 16,0 0-16,-22 21 0,22-21 0,0 0 15,-21 0-15,0 21 16,21-22-16,-21 22 0,0 0 15,0 0-15,-1 0 16,22 22-16,-21-1 0,0 0 0,21 0 16,-21 0-16,0 22 0,21-1 0,0 0 15,-21 1-15,21-1 0,-22 0 16,22 1-16,0-1 0,0-21 0,0 21 16,0-20-16,0 20 0,22-21 0,-22 0 15,21 0-15,0 1 0,0-1 0,0 0 16,0-21-16,22 0 0,-22 21 15,0-21-15,21 0 0,-20 0 0,-1 0 16,21 0-16,-21-21 0,22 0 0,-1 0 16,-21-1-16,21 1 0,-20 0 15,20 0-15,0-21 0,-21 20 16,1-20-16,20 0 0,-21-22 0,0 22 16,0 0-16,-21-22 0,0 22 0,22-22 15,-22 22-15,0 0 0,0-1 0,0 1 16,0 0-16,0-1 0,0 22 15,0 0-15,0 0 0,0 0 0,-22 21 16,1 0 0,21 21-16,0 0 15,-21 21-15,21-21 0,-21 22 0,21-1 16,-21 0-16,21 1 0,0-1 16,-21 0-16,21 22 0,0-22 0,0 1 15,0 20-15,0-21 0,0 1 16,0-1-16,0 0 0,0-20 0,0 20 15,21-21-15,0 0 0,0 0 0,0 1 16,0-1-16,1 0 0,-1-21 0,0 0 16,21 0-16,-21 0 0,22 0 15,-22 0-15,21 0 0,-21 0 0,22 0 16,-22-21-16,21 21 0,-21-21 0,1-1 16,20 1-16,-21 0 0,0 0 15,0-21-15,1 20 0,-1-20 16,-21 21-16,21-21 0,-21 20 0,0-20 15,0 0-15,0 21 0,0-22 0,0 22 16,0 0-16,0 0 0,0 0 0,-21 21 16,0 0-16,-1 0 15,1 0-15,0 0 0,0 0 0,0 21 16,0 0-16,-1 21 0,1-21 0,0 1 16,0 20-16,21-21 0,-21 21 0,0 1 15,-1-22-15,22 21 0,-21-21 16,21 22-16,0-22 0,0 0 0,0 0 15,0 0-15,0 1 0,21-22 0,1 0 16,-1 21-16,0-21 0,0 0 16,0 0-16,0 0 15,1 0-15,-1-21 0,0-1 0,0 1 16,0 21-16,-21-21 0,21 0 0,1 0 16,-22 0-16,0-1 0,21-20 0,-21 21 15,21 0-15,-21-22 0,0 22 16,0-21-16,0 21 0,0-22 0,0 22 15,0 0-15,0 0 0,0 0 16,0 42 0,0 0-1,0 0-15,0 22 16,0-22-16,0 0 0,-21 21 0,21-21 16,0 22-16,0-22 0,0 0 0,0 0 15,0 22-15,0-22 0,0 0 16,0 0-16,0 0 0,21-21 15,0 0-15,0 0 0,-21 21 0,21-21 16,1 0-16,-1 0 0,0 0 0,0 0 16,21-21-16,-20 0 0,-1 21 15,0-21-15,0 0 0,21 0 0,-20-1 16,-1 1-16,0 0 0,21-21 0,-21 21 16,1-22-16,-1 1 0,0 21 15,0-22-15,-21 22 0,0 0 16,0 0-16,0 0 0,0 42 31,-21 0-31,0 0 0,21 0 16,-21 1-16,21 20 0,0-21 0,0 0 15,0 0-15,0 1 0,0-1 0,0 0 16,21 0-16,0 0 0,-21 0 0,21 1 16,0-22-16,0 21 0,1 0 15,-1 0-15,0-21 16,-21 21-16,-21-21 31,0 0-31,-1 0 16,1-21-16,-21 0 15,21 21-15,0-21 0,-1 21 0,1-21 16,0 21-16,21-22 0,-21 22 16,0 0-16,21 22 31,0-1-31,0 0 0,0 0 15,0 0-15,21-21 16,0 0-16,0 21 0,0-21 16,1 0-16,-1 0 0,0 0 15,21 0-15,-21 0 0,1 0 16,20 0-16,-21 0 0,21 0 0,-20-21 16,20 21-16,-21-21 0,21 0 0,1 0 15,-22 0-15,21-1 0,-21 1 16,22 0-16,-22 0 0,0-21 0,21 20 15,-20-20-15,-1 0 0,0 21 0,0-22 16,0 22-16,-21 0 0,0 0 0,0 0 16,0-1-16,0 1 0,-21 21 15,0 21 1,0 1-16,0-1 0,-1 0 16,1 21-16,21-21 0,-21 1 15,21-1-15,0 0 0,0 0 16,0 21-16,0-20 0,0-1 0,21-21 15,0 21-15,1 0 0,-22 0 0,21-21 16,-21 21-16,0 1 0,21-22 0,0 21 16,-21 0-1,-21-21 17,0 0-32,0 0 15,-1 0-15,1 0 16,0 0-16,0 0 0,0 0 15,0 0-15,-1 0 0,22-21 16,0 0-16</inkml:trace>
  <inkml:trace contextRef="#ctx0" brushRef="#br1" timeOffset="55624.74">15049 3027 0,'0'21'15,"22"-21"17,20-21-32,-21 21 0,0-21 0,22 0 15,-22 21-15,21-22 0,0 1 16,1-21-16,20 21 0,-20 0 0,-1-1 16,-21-20-16,21 21 0,-20 0 0,20-22 15,-42 22-15,0 0 0,21 0 16,-21 0-16,0 0 0,0-1 0,-21 22 15,0 0-15,0 0 16,-1 0-16,1 0 0,0 0 16,0 43-16,0-22 0,0 21 0,-1 1 15,1-1-15,21 0 0,0 22 0,0-22 16,0 22-16,0-1 0,0-21 16,0 22-16,0-1 0,21 1 0,-21-22 15,22 22-15,-22-22 0,0 0 0,0 1 16,0-1-16,0 0 0,0-20 0,0-1 15,0 21-15,0-21 16,-22 0-16,1-21 0,0 0 0,0 0 16,0 0-16,0 0 0,-22 0 15,22-21-15,0 0 0,-21 0 16,20 0-16,-20-22 0,21 22 0,-21-21 16,20 21-16,1-22 0,-21 1 15,21 0-15,0 21 0,-1-22 0,1 22 16,0 0-16,21 42 31,0 21-31,0-20 0,21 20 16,-21-21-16,21 21 0,1 1 0,-1-22 15,0 21-15,0-21 0,0 22 16,0-22-16,1 0 0,-1 21 0,0-20 16,0-1-16,21-21 0,-20 21 0,20-21 15,0 0-15,-21 0 0,22 0 16,-1 0-16,0 0 0,1 0 0,-1 0 15,0-21-15,1 0 0,-1-1 16,0 1-16,1 0 0,-1 0 0,0-21 16,1 20-16,-22-20 0,0 0 0,0-1 15,0 1-15,1 21 0,-22-21 0,0-1 16,0 22-16,0 0 0,0 0 16,0 0-16,0-1 0,-22 22 15,1 0-15,21 22 16,-21-1-16,21 21 15,-21-21-15,21 0 0,-21 22 0,21-22 16,0 21-16,0-21 0,-21 22 16,-1-1-16,22-21 0,-21 0 0,21 22 15,0-22-15,0 0 0,0 0 16,0 0-16,21-21 31,1 0-31,-1-21 16,0 21-16,0-21 0,-21 0 15,21 0-15,0 0 0,-21-22 0,22 22 16,-1-21-16,0 21 0,0-1 0,-21-20 16,21 21-16,0 0 0,-21 0 0,0-1 15,22 22-15,-1 0 16,0 0 0,-21 22-16,0-1 0,0 0 0,0 0 15,0 0-15,0 0 0,0 1 0,0-1 16,0 0-16,0 21 0,0-21 15,0 1-15,0-1 0,0 0 0,21 0 16,-21 0-16,21-21 0,0 21 0,1-21 16,20 0-16,-21 0 0,0 0 15,0 0-15,22 0 0,-22 0 16,21-21-16,-21 0 0,22 0 0,-1 0 16,-21 0-16,0-1 0,22-20 15,-22 0-15,0 21 0,0-22 0,0 1 16,1-22-16,-1 22 0,0 0 15,-21-22-15,0 22 0,21 0 0,-21-1 16,0 22-16,21-21 0,-21 21 0,0-1 16,0 1-16,0 0 0,-21 21 15,0 0-15,0 21 16,0-21-16,-1 21 0,22 22 0,-21-22 16,21 21-16,-21 1 0,21-1 0,-21 0 15,21 22-15,0-22 0,0 0 16,0 22-16,0-22 0,0 1 0,0-1 15,0-21-15,-21 21 0,21-20 0,0 20 16,0-21-16,0 0 0,0 0 16,21-21 15,0-21-31,-21 0 16,21 0-16,0 0 0,-21 0 0,22-1 15,-22 1-15,21 0 0,-21 0 0,0 0 16,21-22-16,-21 22 0,21 0 15,-21 0-15,21 21 0,-21-21 0,21 21 32,-21 21-32,0 0 15,0 0-15,0 0 0,0 1 16,0-1-16,0 0 0,0 0 0,0 0 16,22 0-16,-22 1 0,21-1 15,0 0-15,0 0 16,0 0-16,0-21 0,1 0 0,-1 0 15,0 21-15,0-21 0,0 0 0,22 0 16,-22 0-16,21 0 0,-21-21 0,22 0 16,-22 0-16,21 21 0,-21-21 0,22 0 15,-22-1-15,0-20 0,0 21 16,-21 0-16,21-22 0,-21 22 0,21 0 16,-21-21-16,0 21 0,0-1 15,0 1-15,0 0 0,0 0 16,-21 21-1,0 0-15,21 21 0,-21-21 0,21 21 16,0 0-16,-21 1 0,0-1 0,21 0 16,-22 0-16,22 0 0,0 0 15,0 1-15,0-1 0,0 0 0,0 0 16,0 0-16,0 0 0,0 1 0,0-1 16,22 0-16,-1-21 0,-21 21 0,21 0 15,0-21-15,0 0 0,0 21 16,1-21-16,-1 0 0,0 0 0,0 0 15,21 0-15,-20 0 0,-1 0 16,0 0-16,21-21 0,-21 0 0,1 0 16,-1 21-16,0-21 0,0 0 15,0-1-15,0-20 0,-21 21 0,0 0 16,22 0-16,-22-1 0,0 1 0,0 0 16,0 0-16,0 0 0,-22 21 31,22 21-31,0 0 15,-21 0-15,21 0 16,21-21 15,1 0-31,-1 0 16,-21-21-16,21 0 16,0 21-16,-21-21 0,21 21 15,-21-21-15,21 21 0,-21-21 16,22 21-16,-22 21 31,0 0-15,0 0-16,0 0 0,0 0 15,-22 1-15,22-1 0,0 0 0,0 0 16,0 0-16,0 0 0,0 1 16,0-1-16,0 0 15,0 0-15,22-21 16,-1 21-16,0-21 0,0 0 0,0 0 15,0 0-15,22 0 0,-22 0 0,0 0 16,0 0-16,22-21 0,-22 21 16,0-21-16,0 0 0,0 0 0,0-1 15,1 1-15,-1 0 0,0 0 0,-21-21 16,0-1-16,21 22 0,0-21 0,-21-1 16,21 1-16,-21 0 0,0-22 15,0 22-15,0 0 0,0-1 0,0 1 16,0 0-16,0-1 0,0 1 0,0 0 15,0 20-15,0 1 0,0 0 16,0 42 0,-21 0-1,21 22-15,-21-22 0,21 21 0,0 1 16,0-1-16,-21 0 0,21 1 16,-21 20-16,21-21 0,0 1 0,0-1 15,0 0-15,0 1 0,0-1 0,0 0 16,0-20-16,0 20 0,0-21 0,0 0 15,0 22-15,0-22 16,0 0-16,21-21 0,-21 21 16,21-21-16,0 0 0,22 0 0,-22 0 15,0 0-15,21 0 0,-21 0 0,22-21 16,-22 21-16,21-21 16,-21 21-16,1-21 0,-1-1 0,0 1 15,0 0-15,0 0 0,0 0 0,-21 0 16,0-1-16,0 1 0,22 0 0,-22 0 15,0 0-15,0 0 0,0-1 16,-22 22 0,1 0-1,0 22-15,0-1 0,21 0 16,-21-21-16,21 21 0,0 0 0,-21 0 16,21 1-16,0-1 0,0 0 15,0 0-15,0 0 0,0 0 0,0 1 16,21-22-1,0 21-15,0-21 0,0 0 16,0 0-16,1 0 0,-1 0 0,0 0 16,0 0-16,21 0 0,-20 0 0,-1 0 15,0 0-15,0-21 0,0 21 16,0-22-16,1 1 0,-1 0 0,0 21 16,-21-21-16,0-21 0,0 20 0,21 1 15,-21 0-15,0 0 0,0 0 16,0 0-1,-21 21-15,0 21 16,21 0-16,-21 0 16,21 0-16,-22 0 15,22 1-15,0-1 16,0 0-16,0 0 16,22-21-1,-1 0 1,0 0-16,0 0 0,0 0 15,-21-21-15,21 21 0,1-21 0,-1 0 16,0-1-16,0 22 0,-21-21 16,21 21-16,-21-21 0,21 21 15,-21-21-15,0 42 47,0 0-47,0 0 16,0 1-16,0-1 15,0 0-15,0 0 0,0 0 16,0 0-16,0 1 16,22-22-1,-1 0-15,0 0 0,0 0 0,0 0 16,0 0-16,1 0 0,-1 0 0,0 0 16,0 0-16,0 0 0,0 0 15,1-22-15,-1 22 16,0-21-16,-21 0 0,21 21 0,0-21 0,-21 0 15,21 0-15,-21-1 0,22 1 16,-22 0-16,0 0 0,0 0 0,21 21 16,-21-21-16,0 42 31,0 0-15,-21 0-16,21 0 0,0 0 15,0 1-15,-22-1 0,22 0 16,0 0-16,0 0 0,0 0 15,22-21-15,-22 22 16,21-22-16,0 0 0,0 0 0,0 0 16,0 0-16,1 0 15,-1 0-15,21 0 0,-21 0 0,0 0 16,1 0-16,-1-22 0,0 22 0,0-21 16,0 0-16,-21 0 0,21 21 0,-21-21 15,22 0-15,-22-1 0,21 1 16,-21 0-16,0 0 0,0 42 47,-21-21-47,21 21 0,-22 0 15,22 1-15,0-1 0,-21 0 16,21 0-16,0 0 0,-21-21 0,21 21 16,0 1-16,0-1 15,21-42 32,0-1-47,1 1 16,-1 21-16,-21-21 0,21 0 15,0 0-15,0 0 0,0-1 16,1 1-16,-1 0 0,0 0 0,0 0 16,0 0-16,0 21 15,-21 21 1,0 0-1,0 0-15,0 0 0,0 0 16,0 1-16,0-1 0,0 0 0,0 0 16,0 0-16,0 0 0,0 1 15,0-1-15,22-21 16,20 0-16,-21 21 0,0-21 0,22 21 16,-22-21-16,21 0 0,-21 0 0,22 0 15,-1 0-15,0 0 0,-21 0 0,22-21 16,-22 0-16,0 0 0,0 21 15,0-22-15,1 1 0,-1-21 16,0 21-16,0 0 0,-21-22 0,0 22 16,0-21-16,0 21 0,0-1 0,0-20 15,0 21-15,0 0 0,0 0 16,-21 42 0,0 0-16,0 0 15,-1 0-15,1 0 0,0 22 16,0-22-16,0 0 0,0 0 0,-1 0 15,22 22-15,0-22 0,0 0 0,0 0 16,0 0-16,0 1 0,0-1 16,22-21-1,-1 0-15,0 0 16,0 0-16,0 0 0,0 0 16,1 0-16,-1-21 15,0-1-15,-21 44 31,-21-1-15,0 0-16,-1 0 0,1 0 0,0 0 16,21 22-16,-21-1 0,0 0 15,0 22-15,-1-22 0,1 22 16,0-1-16,-21 1 0,21-1 0,-1 1 16,1-22-16,0 22 0,-21 63 0,42-85 15,-21 21-15,-1 1 0,1-22 16,21 22-16,-21-22 0,0 0 0,21 1 15,-21-1-15,21 0 0,-21-20 16,-1 20-16,22-21 0,0 0 16,-21 0-16,21-42 15,0 0 1,0 0-16,0 0 0,0-22 16,0 22-16,0 0 0,21-21 0,-21-1 15,0 1-15,0 0 0</inkml:trace>
  <inkml:trace contextRef="#ctx0" brushRef="#br1" timeOffset="55856.35">19770 3069 0,'0'0'0,"-22"-21"0,1 0 15,42 21 32,-42 0-15</inkml:trace>
  <inkml:trace contextRef="#ctx0" brushRef="#br1" timeOffset="56089.22">17949 3281 0,'0'0'0,"-21"21"0,-21 0 16,84-21 15,-21 0-31,0 0 0,22 0 0,-1-21 15,0 21-15,1 0 0,-1-21 16,22 0-16,-22 21 0,0 0 0,1 0 16,-1-21-16,-21 21 0,21 0 0,-20-22 15,20 22-15,-21-21 0,21 21 16,1-21-16</inkml:trace>
  <inkml:trace contextRef="#ctx0" brushRef="#br1" timeOffset="56583.97">22204 2773 0,'0'0'0,"63"-42"16,-42-1-16,1 22 15,-1 0-15,-21 0 0,21 0 16,-21-1-16,21 22 0,-21-21 0,0 0 15,0 42 1,0 22 0,-21-22-16,21 21 0,-21 0 0,0 1 15,21-1-15,0 0 0,-22 1 0,1 20 16,0-20-16,21 20 0,0-21 0,-21 22 16,0-22-16,0 1 15,21-1-15,0 0 0,0 1 0,-22-1 16,22-21-16,0 0 0,-21 0 0,21 1 15,0-1-15,-21-42 32,0-1-17,0 1-15,0 0 0,-1 0 16</inkml:trace>
  <inkml:trace contextRef="#ctx0" brushRef="#br1" timeOffset="57457.48">21802 3175 0,'0'0'0,"-22"0"0,-41-21 16,42 21-1,42 0 1,0 0 0,21 0-16,-20 0 0,41 0 15,-21 0-15,1 0 0,20 0 0,1-21 16,-1 21-16,22-21 0,0 21 0,-22-22 16,22 1-16,-1 0 0,-20 0 15,21 0-15,-22 0 0,1-1 0,-22 1 16,0-21-16,1 21 0,-1-22 0,-21 1 15,0 21-15,-21-21 0,0 20 0,0-20 16,0 21-16,0 0 0,0 0 16,0-1-16,-21 22 0,0 0 0,0 0 15,0 0-15,-1 0 0,1 22 16,0-1-16,0 0 0,0 21 16,0-21-16,-1 22 0,1-1 0,21 0 15,-21 1-15,21-1 0,-21 0 0,21 1 16,-21-1-16,21 0 0,0 1 0,0-1 15,-21-21-15,21 22 0,0-1 16,-22-21-16,22 0 0,0 0 0,0 1 16,0-1-16,0 0 15,0-42 1,0 0 0,0-1-16,22 1 0,-1 0 0,-21 0 15,21 0-15,0 0 0,0-22 16,-21 22-16,21 0 0,1-21 15,-1 20-15,0 1 0,0 0 0,0 0 16,0 0-16,1 42 31,-22 0-31,0 0 16,0 0-16,0 1 0,0-1 0,0 0 16,0 0-16,21 0 0,-21 0 0,0 1 15,21-1-15,0 0 0,-21 0 0,21 0 16,0-21-16,1 21 0,-1-21 15,21 0-15,-21 0 0,0 0 0,22 0 16,-1 0-16,-21 0 0,22-21 16,-1 0-16,0 0 0,-21 21 0,22-21 15,-1 0-15,-21-1 0,22 1 16,-22 0-16,0-21 0,0 21 0,-21-1 16,0 1-16,21 0 0,-21 0 0,0 0 15,0 0-15,0-1 0,-21 22 16,0 0-16,0 0 0,0 0 15,-1 0-15,1 0 0,0 22 0,-21-1 16,21 0-16,-1 0 0,1 0 0,0 22 16,0-22-16,21 0 0,0 21 15,0-21-15,0 1 0,0-1 0,0 0 16,0 0-16,21-21 0,0 21 16,0-21-16,1 0 0,20 0 0,-21 0 15,0 0-15,0 0 0,22 0 0,-22 0 16,0 0-16,21-21 0,-20 0 15,-1 21-15,0-21 0,0 0 0,-21-1 16,21 1-16,-21 0 16,-21 21-16,0 0 15,0 0-15,0 0 0</inkml:trace>
  <inkml:trace contextRef="#ctx0" brushRef="#br1" timeOffset="58289">9546 4890 0,'0'0'0,"0"-43"15,0 22-15,0 0 0,0 0 0,-21 0 16,21-1-16,0 1 0,-21 21 0,21-21 16,0 42-1,0 0 1,0 22-16,0-1 0,0 22 0,0-1 16,0 1-16,0 20 0,0-20 0,0 20 15,0 1-15,0-21 0,0 20 0,0 1 16,0 0-16,0-1 0,-21 1 15,21-22-15,-22 22 0,1-21 16,0-1-16,0 22 0,0-22 0,0 1 0,-1-1 16,1-20-16,0 20 0,21-21 15,0-20-15,0 20 0,-21-21 0,21 0 16,0 0-16,0-42 31,0 0-31,0-21 0,21 21 0,-21-1 16,0-20-16,0 0 0,0-1 0,0 1 15,0-21-15,0 20 0,0 1 0,0-22 16</inkml:trace>
  <inkml:trace contextRef="#ctx0" brushRef="#br1" timeOffset="58655.8">9271 4890 0,'0'0'16,"21"-43"-16,0 22 0,0 0 16,1 0-16,-1 21 0,21-21 0,0-1 15,1 22-15,-1-21 0,0 21 16,1 0-16,20 0 0,-20 0 0,-1 0 16,0 21-16,-21 1 0,1-1 15,-1 21-15,0-21 0,-21 22 0,0-1 16,0 0-16,0 1 0,-21-1 15,0-21-15,-22 21 0,1 1 0,21-22 16,-22 21-16,-20-21 0,42 1 0,-22-1 16,1 0-16,21 0 0,-21-21 0,20 0 15,22 21-15,-21-21 0,0 0 16,21-21 0,0 0-16,21 0 15,0 21-15,1-21 0,20-1 0,-21 22 16,0-21-16,22 0 0,-22 0 15,21 21-15,0-21 0</inkml:trace>
  <inkml:trace contextRef="#ctx0" brushRef="#br1" timeOffset="59092.03">10075 4953 0,'0'0'0,"21"-21"16,1 0-16,-1 21 0,-21-21 0,21 21 15,0-22-15,0 22 16,0-21-16,1 21 0,-1 0 0,21 0 16,-21 0-16,0 0 0,1 21 0,-1 1 15,0-1-15,0 0 0,0 0 16,0 0-16,-21 22 0,0-22 0,0 0 16,0 21-16,0-21 0,0 22 15,0-22-15,0 21 0,0-21 0,0 1 16,0-1-16,-21 0 0,0 0 0,0 0 15,21-42 17,0 0-32,0 0 15,0 0-15,0-1 0,0 1 16,21 0-16,-21-21 0,21 21 0,-21-22 16,0 22-16,0-21 15,21 21-15,-21-22 0,22 22 0,-1 0 16,-21 0-16,0 0 0,0-1 0,21 1 15,0 21-15,0 0 16,0 21 0,-21 1-1,0-1-15,0 0 0,0 0 0,0 0 16,0 0-16,22 1 0</inkml:trace>
  <inkml:trace contextRef="#ctx0" brushRef="#br1" timeOffset="59579.75">11028 5038 0,'0'0'0,"0"-21"0,21-22 15,-21 22-15,0 0 0,0 0 16,0 0-16,0-1 0,-21 1 16,0 0-16,-1 0 0,1 21 15,0 0 1,21 21-16,-21 0 0,21 22 15,0-22-15,-21 21 16,0-21-16,21 22 0,-22-1 0,22-21 0,0 21 16,0 1-16,0-1 0,0-21 15,0 22-15,0-22 0,0 21 16,0-21-16,22 0 0,-1 1 0,21-22 16,-21 21-16,22-21 0,-22 0 0,21 0 15,0 0-15,1 0 0,-22 0 0,21-21 16,1-1-16,-1 1 0,-21 21 15,21-21-15,-20-21 0,-1 21 0,21-1 16,-42 1-16,21-21 0,-21 0 0,0 20 16,0-20-16,0 0 0,0-1 0,0 1 15,-21 0-15,0-1 0,0 1 16,0 21-16,-1-21 0,-20 20 0,21 1 16,0 21-16,-22 0 0,22 0 0,0 0 15,-21 0-15,21 0 0,-1 21 16,-20 1-16,21-1 0,0 21 15,0-21-15,21 22 0,0-1 0,0 0 16,0 1-16,0-22 0,0 21 0,21 0 16,0-20-16,21-1 0,-21 0 0,1 0 15,20-21-15,0 0 0</inkml:trace>
  <inkml:trace contextRef="#ctx0" brushRef="#br1" timeOffset="59947.56">11832 4911 0,'0'0'16,"0"-64"-16,-21 43 16,21 0-16,-21 21 0,0 0 15,21-21-15,-22 21 0,22 21 16,-21 0-16,21 0 0,-21 0 0,21 22 16,0-22-16,0 21 0,0 1 0,0 20 15,-21-21-15,21 1 0,0 20 16,-21-20-16,21 20 0,0 1 0,0-22 15,0 21-15,0 1 0,0-1 0,0 1 16,0-1-16,0 1 0,0-1 0,0 1 16,0-1-16,0 1 0,-21-1 0,21 1 15,-22-1-15,22 1 0,-21-22 16,0 22-16,21-22 0,-21 0 16,21 1-16,-21-1 0,21-21 0,0 0 15,-21 1-15,21-1 0,0-42 31,0-1-31,0 1 0,0 0 16,0-21-16,0-1 0,0 1 0,0 0 16,0-1-16,0-20 0,0 21 0,0-22 15,0 1-15</inkml:trace>
  <inkml:trace contextRef="#ctx0" brushRef="#br1" timeOffset="60255.88">11557 5249 0,'0'0'0,"0"-42"0,0 0 0,0-1 15,0 22-15,21-21 0,0 21 0,-21-22 16,21 22-16,1 0 0,-1-21 16,0 21-16,0-1 0,0 1 0,0 0 15,22 21-15,-22-21 0,21 21 0,1 0 16,-22 0-16,21 0 0,-21 0 0,0 0 16,1 21-16,-1 21 0,0-20 15,-21 20-15,0-21 0,0 21 0,0 1 16,0-1-16,-21-21 0,0 22 0,-22-22 15,22 21-15,0-21 0,-21 0 0,-1 1 16,22-1-16,-21 0 16,21-21-16,-22 0 0,22 21 0,0-21 15,0 0-15,0 0 16,21-21-16,0 0 16,0 0-16,21-1 0,-21 1 15,21 21-15,0-21 0,0 0 16</inkml:trace>
  <inkml:trace contextRef="#ctx0" brushRef="#br1" timeOffset="60615.67">12171 5122 0,'21'0'15,"0"0"-15,0 0 16,0-21-16,1 0 0,-1 21 15,0-21-15,0 0 0,0 0 0,0-1 16,-21-20-16,22 21 0,-1 0 16,-21 0-16,21-1 0,-21 1 0,0 0 15,0 0-15,0 0 0,-21 21 16,0 0-16,-1 0 0,1 21 16,0 0-16,0 0 0,0 0 15,0 22-15,-1-22 0,22 21 16,0 1-16,-21-22 0,21 21 0,0-21 15,0 22-15,0-22 0,0 0 0,0 0 16,0 0-16,21 0 0,-21 1 0,22-1 16,-1-21-16,0 0 0,0 21 15,0-21-15,0 0 0,1 0 0,-1 0 16,0 0-16,0-21 0,0 0 0,0 21 16,1-22-16,-1 1 0,-21 0 0,21 0 15</inkml:trace>
  <inkml:trace contextRef="#ctx0" brushRef="#br1" timeOffset="60983.75">12721 4911 0,'0'-43'0,"21"43"16,0 0 0,1 0-16,-1 22 15,0-1-15,-21 0 16,21 0-16,-21 0 0,21 22 0,0-22 15,-21 21-15,0-21 0,0 22 0,0-22 16,0 0-16,0 21 0,0-21 16,0 1-16,0-1 0,0 0 0,0 0 15,-21-21-15,0 0 16,21-21 0,0 0-1,0 0-15,0-1 0,0 1 0,0-21 16,0 21-16,21 0 0,0-22 15,-21 1-15,22 0 0,-1 20 0,-21-20 16,21 0-16,0-1 0,0 22 0,-21-21 16,21 21-16,1 0 0,-22-1 0,21 22 15,-21-21-15,21 21 16,0 0 0</inkml:trace>
  <inkml:trace contextRef="#ctx0" brushRef="#br1" timeOffset="61984.17">13441 4551 0,'0'0'0,"-21"0"15,-1 0-15,22 21 16,-21 0-16,21 0 15,0 1-15,0-1 0,0 21 0,-21-21 16,21 22-16,0-1 16,0 0-16,0 1 0,0-1 0,0 0 15,0 1-15,0-1 0,0-21 0,0 21 16,0-20-16,0 20 0,0-21 0,0 0 16,0 0-16,21 1 0,0-22 15,1 21-15,-1-21 0,0 0 16,0 0-16,21-21 0,-42-1 15,22 22-15,-1-21 0,0 0 0,0 0 16,0 0-16,0 0 0,1-1 0,-1 1 16,0 0-16,-21 0 0,21-21 15,-21 20-15,21 1 0,-21 0 0,0 0 16,0 0-16,21 21 16,-21-21-16,0 42 15,0 0-15,0 0 16,0 0-16,0 22 0,0-22 15,0 0-15,0 21 0,0-21 0,0 1 16,0-1-16,0 0 0,0 0 0,0 0 16,22 0-16,-22 1 0,21-1 0,0-21 15,0 0-15,0 21 0,0-21 0,1 0 16,-1 0-16,21 0 16,-21 0-16,0 0 0,22 0 0,-22-21 0,0 21 15,21-21-15,-20-1 0,-1 1 0,0 21 16,0-21-16,0-21 0,-21 21 15,0-1-15,21 1 0,-21 0 0,22-21 16,-22 21-16,0-1 0,0 1 16,0 0-16,0 0 0,-22 21 15,1 21 1,0 0-16,21 0 0,0 1 16,-21-1-16,21 0 0,-21 0 15,21 0-15,0 0 0,0 1 0,0-1 16,0 0-16,0 0 0,0 0 0,0 0 15,0 1-15,21-1 0,0 0 16,0-21-16,0 0 0,1 0 16,-1 21-16,21-21 0,-21 0 15,22 0-15,-22 0 0,21 0 0,0 0 16,-20 0-16,20-21 0,-21 0 0,21 0 16,-20 21-16,-1-22 0,21 1 0,-21 0 15,0-21-15,1 21 0,-22-1 0,21-20 16,-21 21-16,21-21 0,-21 20 15,0 1-15,0 0 0,0 0 0,0 0 16,-21 21-16,0 0 16,21 21-16,-22 0 0,1 0 15,21 0-15,0 22 0,-21-22 16,21 0-16,0 0 0,0 22 16,0-22-16,0 0 0,0 0 0,0 0 15,0 0-15,0 1 0,0-1 16,0 0-16,0 0 0,0 0 31,-21-21 0,0 0-31,21-21 16,-21 0-16,-1 0 0,22 0 16,-21-1-16,0 1 0</inkml:trace>
  <inkml:trace contextRef="#ctx0" brushRef="#br1" timeOffset="62188.62">14330 4636 0,'0'0'0,"-21"0"0,-1 0 16,1 0-16,0 0 16,0 0-1,0 0 48,0 0-63,-22 0 0</inkml:trace>
  <inkml:trace contextRef="#ctx0" brushRef="#br1" timeOffset="62378.51">13250 4911 0,'0'0'0,"-42"21"0,-22 0 15,86-21 17,20 0-32,-21 0 0,21 0 15,1 0-15,-1 0 0,-21 0 0,22 0 16,-1 0-16,-21 0 0,21 0 16,-20 0-16,20 0 0,-21 0 15,0-21-15,0 21 0</inkml:trace>
  <inkml:trace contextRef="#ctx0" brushRef="#br1" timeOffset="64540.35">15811 5144 0,'0'0'0,"-21"0"0,-21 21 16,63-21-1,0 0-15,0-21 16,22-1-16,-22 1 16,21 0-16,1-21 0,-1 21 0,0-22 15,22 1-15,-43 0 0,21-1 0,1 1 16,-22 0-16,0-1 0,0 1 0,0 0 16,-21-1-16,0 1 0,0 0 15,0 20-15,0-20 0,0 21 0,0-21 16,0 20-16,-21 22 0,0-21 0,0 21 15,0 0-15,-1 0 0,1 0 16,0 0-16,0 0 16,0 0-16,21 21 0,-21 1 0,21-1 15,0 0-15,-22 0 0,22 0 0,0 22 16,-21-22-16,21 21 0,0 0 16,0 22-16,0-1 0,0 1 15,0-1-15,0 1 0,0-1 0,0 1 16,0-1-16,0 1 0,0-1 0,0 1 15,-21-1-15,21 1 0,0-1 0,-21 1 16,0-1-16,0 1 0,-1-1 0,22-20 16,-21 20-16,0 1 0,0-22 0,21 22 15,-21-22-15,21 0 0,-21 22 16,-1-22-16,22 0 0,0 1 0,0-1 16,0-21-16,0 22 0,0-22 0,0 0 15,22-21 1,-1 0-16,0 0 0,0-21 15,0 0-15,0-1 0,22 1 0,-22-21 16,0 21-16,21-22 0,1 1 0,-22 21 16,21-43-16,1 22 0,-1 0 0,-21-22 15,21 1-15,1 20 0,-22-20 16,0-22-16,0 22 0,-21 20 0,0-20 16,0-1-16,-21 22 0,0-21 0,-21 20 15,-1 22-15,1-21 0,0 21 0,-1-1 16,1 1-16,0 21 0,-1 0 15,1 0-15,0 0 0,20 0 0,1 0 16,0 0-16,0 0 0,0 0 16,21-21-16,21 21 15,0-21-15,0 0 16,0 21-16,22-21 0,-1-1 16,-21 22-16,22-21 0,-1 0 0,0 0 15,1 0-15,-1-22 0,0 22 0,1 0 16,-1 0-16,-21 0 0,0 0 0,0-1 15,1 1-15,-1 0 0,-21 0 16,0 0-16,0 0 0,0 42 31,0 0-15,-21 0-16,21 0 0,0 0 16,0 22-16,0-22 0,0 21 15,0-21-15,0 1 0,0 20 0,0-21 16,21 0-16,-21 0 0,21 1 0,0-1 15,0 0-15,0-21 0,1 0 0,-1 21 16,0-21-16,0 0 0,21 0 16,-20 0-16,-1 0 0,0-21 0,21 0 15,-21 21-15,1-21 0,-1-1 0,21 1 16,-21 0-16,0-21 0,1 21 0,-1-1 16,0-20-16,-21 21 15,0-21-15,21 20 0,-21-20 0,0 21 16,0 0-16,0 0 0,0-1 15,0 44 1,0-1-16,0 0 16,0 0-16,0 21 0,0-20 15,0-1-15,0 0 0,0 21 0,0-21 16,0 1-16,0-1 0,0 0 0,0 0 16,0 0-16,21 0 0,0 1 0,1-1 15,-1-21 1,0 0-16,0 21 0,0-21 0,0 0 15,1 0-15,-1 0 0,0 0 16,0-21-16,0 0 0,22-1 0,-22 1 16,0 0-16,-21-21 0,21 21 15,-21-1-15,0-20 0,0 21 16,0-21-16,0-1 0,0 22 0,-21-21 16,0 21-16,0-22 0,-1 22 0,1 0 15,-21 0-15,21 21 0,0 0 0,-1-21 16,1 21-16,0 0 0,0 0 15,0 21-15,0 0 0,-1 0 0,1 0 16,21 0-16,-21 1 0,21 20 0,0-21 16,0 21-16,0 1 0,0-22 0,21 0 15,0 21-15,1-20 0,-1-1 16,0 0-16,21 0 0,-21-21 16,22 0-16,-1 21 0,0-21 0,1 0 15,-1 0-15,0 0 0,1-21 0,20 21 16,-20-21-16,-1 0 0,0 0 0,22-1 15,-43 1-15,21 0 0,1 0 16,-22 0-16,0 0 0,0-22 0,0 22 16,0 0-16,-21 0 0,0 0 0,0 42 31,0 0-15,0 0-16,0 21 0,-21-20 15,21-1-15,0 0 0,0 21 16,0-21-16,0 1 0,0-1 0,-21 0 15,21 0-15,0 0 0,0 0 0,0 1 16,0-1-16,-21-21 16,21-21 15,0-1-15,0 1-16,0 0 0,21 0 0,-21 0 15,21-22-15,-21 22 0,21-21 16,-21 21-16,22-22 0,-1 1 0,-21 21 15,21 0-15,0 0 0,0-1 0,-21 1 16,21 21-16,1 0 0,-1 0 16,0 21-1,-21 1-15,0-1 0,0 0 16,0 0-16,0 0 0,0 0 0,0 22 16,0-22-16,0 0 0,0 0 0,0 22 15,0-22-15,0 0 0,0 0 16,0 0-16,0 0 15,21-21-15,0 0 16,0 0-16,-21-21 16,22 0-16,-1 0 0,0 0 15,-21 0-15,21-1 0,0 1 0,0-21 16,1 21-16,-1-22 16,0 22-16,0-21 0,21 0 0,-20 20 15,-1-20-15,0 21 0,0 0 0,0 0 16,0-1-16,1 22 0,-22 22 31,0-1-31,0 0 0,0 21 0,0-21 16,0 22-16,0-22 0,0 21 0,0 1 15,0-22-15,0 0 0,0 21 0,0-21 16,0 1-16,0-1 0,0 0 16,0 0-16,0 0 15,21-21-15,0 0 0,0 0 16,0 0-16,0 0 15,1-21-15,-22 0 0,21 0 0,0 21 16,0-21-16</inkml:trace>
  <inkml:trace contextRef="#ctx0" brushRef="#br1" timeOffset="66000.02">20278 4360 0,'0'-21'0,"0"42"0,0-63 16,0 0-16,0 21 0,0-1 0,0 1 15,0 0-15,0 0 0,0 0 0,0 0 16,-22 21-16,1 0 16,0 0-16,0 0 0,0 21 15,0 0-15,21 21 0,-22-21 0,1 22 16,0-1-16,21 0 0,-21 22 0,0-22 16,21 1-16,-21 20 0,21-21 15,-22 1-15,22 20 0,-21-20 16,21 20-16,0-21 0,0 1 0,0-1 15,0 0-15,0-20 0,0 20 0,21-21 16,1 0-16,-1 0 0,21-21 0,-21 0 16,22 0-16,-1 0 0,0 0 15,1 0-15,20-21 0,-21 21 0,22-21 16,-22-21-16,22 21 0,-22-1 0,22-20 16,-1 0-16,-21-1 0,1 1 0,-1 21 15,-21-21-15,22-1 0,-22 1 16,-21-22-16,0 22 0,0 0 0,0-1 15,0-20-15,0 21 0,-43-22 0,22 22 16,0-1-16,-21 1 0,21-21 16,-22 41-16,1-20 0,0 21 15,-22 0-15,22 21 0,-1 0 0,1 0 16,0 0-16,-22 21 0,22 0 0,0 21 16,-1 1-16,1-1 0,21 22 0,-22-22 15,22 21-15,0 1 0,0-1 16,21-20-16,0 20 0,0 1 0,0-22 15,0 22-15,21-22 0,0 0 0,0 1 16,22-1-16,-22-21 0,21 21 0,1-20 16,-1-1-16,21-21 0,-20 0 0,20 0 15,1 0-15,-22 0 0,22 0 16,-1 0-16,1-21 0,-22-1 16,21 1-16,-20 0 0,-1-21 0,0 21 15,-20-1-15,20-20 0,-21 21 0,0-21 16,0 20-16,1 1 0,-22-21 0,0 21 15,0 0-15,0-1 16,0 44 0,0-1-1,0 0-15,0 0 0,0 0 0,0 0 16,-22 1-16,22-1 0,0 21 0,-21-21 16,21 0-16,0 1 0,0-1 15,0 0-15,0 0 0,0 0 0,0 0 16,0-42 31,21 0-47,1 0 0,-22 0 15,0 0-15,21-22 0,0 22 0,-21 0 16,21 0-16,0-22 0,-21 22 0,21 0 16,1 0-16,-22 0 0,21 21 0,0-21 15,-21-1-15,21 22 0,0 0 16,-21 22-1,0-1-15,0 0 0,0 0 16,0 0-16,0 0 0,0 1 16,21-1-16,-21 0 0,0 0 15,22 0-15,-22 0 0,21 1 16,0-1-16,0 0 16,0-21-16,0 0 0,1 0 0,-1 0 15,21 0-15,-21 0 0,22 0 0,-22 0 16,21 0-16,-21-21 0,0 21 0,22-21 15,-22-1-15,0 1 0,0 0 0,0 0 16,1 0-16,-1 0 0,-21-1 16,0-20-16,0 21 0,0 0 0,0-22 15,0 22-15,0 0 0,0 0 0,0 0 16,-21 21 0,-1 0-16,1 21 15,0-21-15,21 21 0,-21 0 16,21 0-16,-21 1 0,21-1 0,-21 0 15,21 21-15,0-21 0,0 1 0,0-1 16,0 0-16,0 0 0,0 0 0,0 0 16,0 1-16,21-1 0,0 0 15,0-21-15,0 21 0,0-21 0,1 0 16,-1 0-16,0 0 0,0 0 0,0 0 16,0 0-16,1 0 0,-1-21 0,0 21 15,21-21-15,-21 0 0</inkml:trace>
  <inkml:trace contextRef="#ctx0" brushRef="#br1" timeOffset="67466.27">23050 4614 0,'0'0'15,"0"-21"-15,0 0 0,22 0 0,-22 0 16,0 0-16,0-1 0,0 1 15,0 0-15,0 0 0,0 0 16,0 0-16,-22-1 16,22 1-16,-21 21 0,0 0 0,0 0 15,0 0-15,0 0 0,-22 21 16,22 1-16,-21-1 0,21 0 0,-22 0 16,22 21-16,-21-20 0,21-1 15,-1 21-15,-20-21 0,42 22 0,-21-22 16,21 21-16,0-21 0,0 22 0,0-22 15,0 0-15,0 0 0,0 0 0,21 0 16,0 1-16,0-22 0,22 0 0,-22 0 16,0 0-16,0 0 0,22 0 15,-22 0-15,0 0 0,21-22 16,-21 1-16,1 0 0,-1 0 0,21 0 16,-21 0-16,0-1 0,-21 1 0,22-21 15,-22 21-15,21-22 0,-21 22 16,0 0-16,0-21 0,0 21 0,0-1 15,0 1-15,0 0 0,-21 21 32,21 21-32,-22 0 0,22 1 15,0-1-15,0 0 0,0 0 0,0 0 16,0 0-16,0 1 0,0-1 0,0 0 16,22 0-16,-1 0 0,0 0 0,0 1 15,0-1-15,0-21 0,1 21 16,-1-21-16,0 0 0,0 0 15,21 0-15,-20 0 0,-1 0 0,0 0 16,0 0-16,0 0 0,0-21 0,-21 0 16,22-1-16,-1 1 0,-21 0 15,0 0-15,0 0 0,0 0 0,0-1 16,21-20-16,-21 21 0,0 0 16,0 0-16,0-1 0,0 1 15,0 42 1,0 1-16,0-1 0,-21 0 15,21 0 1,0 0-16,0 22 0,-21-22 0,21 0 16,-22 0-16,22 0 0,0 0 0,-21 1 15,21-1-15,0 0 0,0 0 0,0 0 16,0 0-16,21-21 31,1-21-31,-1 0 16,-21 0-16,21 21 0,0-21 0,0 0 15,-21-1-15,21 1 0,1-21 0,-1 21 16,0 0-16,0-1 0,0 1 0,0 0 16,1 0-16,-1 0 15,-21 42 1,0 0 0,0 0-16,0 0 0,0 1 15,0-1-15,0 0 16,0 0-16,0 0 0,0 0 0,0 1 15,21-1-15,0 0 0,21 0 16,-20-21-16,-1 21 0,0-21 0,21 0 16,1 0-16,-22 0 0,21 0 0,0 0 15,1 0-15,-1 0 0,-21 0 16,22 0-16,-1-21 0,-21 0 0,0 0 16,22 0-16,-43-1 0,21 1 0,-21 0 15,21-21-15,-21 21 0,0-1 16,0-20-16,0 21 0,0-21 15,0 20-15,-21 1 0,0 0 0,21 0 16,-22 21-16,1 0 0,0 0 0,-21 0 16,21 0-16,-1 21 0,1-21 0,-21 21 15,21 0-15,0 1 0,-1-1 16,1 0-16,0 21 0,0-21 0,21 1 16,0-1-16,0 0 0,0 21 0,0-21 15,0 1-15,0-1 0,0 0 0,21-21 16,0 21-16,0-21 0,1 0 0,-1 21 15,0-21-15,0 0 16,0 0-16,0 0 0,1-21 16,-1 0-16,0 0 0,0 0 15,0-1-15,0 1 0,1 0 0,-22 0 16,21-21-16,0 20 0,-21-20 0,21 0 16,0-1-16,-21-20 0,21 21 15,1-1-15,-22-20 0,0-1 0,21 22 16,-21-22-16,21 22 0,-21 21 0,0-21 15,0 20-15,0 1 0,0 42 32,0 1-32,0-1 0,-21 21 15,21 0-15,-21 1 0,-1 20 0,22-20 0,0-1 16,0 0-16,-21 22 0,21-22 16,0 0-16,0 1 0,0-22 15,0 21-15,0 1 0,0-22 0,0 21 16,0-21-16,0 0 0,0 1 0,0-1 15,21-21-15,1 0 0,-22 21 0,21-21 16,0 0-16,0 0 0,0 0 0,0 0 16,1 0-16,-1 0 0,-21-21 15,21 21-15,-21-21 0</inkml:trace>
  <inkml:trace contextRef="#ctx0" brushRef="#br1" timeOffset="69920.92">10774 6392 0,'0'0'0,"0"-21"0,-21 0 15,-1 21-15,22-21 0,-21 21 16,0-21-16,0 21 15,0 0-15,0 0 0,-1 0 0,1 0 16,0 0-16,-21 21 16,21 0-16,-1 21 0,1 1 0,21-1 15,-21 22-15,0-22 0,21 21 16,-21 1-16,21-1 0,0-20 0,0 20 16,0 1-16,0-1 0,0-20 0,0-1 15,0 21-15,0-20 0,21-22 0,0 21 16,0-21-16,0 1 0,22-1 0,-22-21 15,21 0-15,1 0 0,-1 0 16,0-21-16,1-1 0,-1 1 0,0 0 16,22-21-16,-22 21 0,0-22 0,1 22 15,-1-21-15,0-1 0,1 1 0,-22 0 16,0-1-16,0 1 0,-21 0 16,0-22-16,0 22 0,0-22 15,-21 22-15,0-21 0,-21-1 0,20 22 16,-20-1-16,21 1 0,-21 0 0,-1-1 15,1 22-15,0 0 0,-1 0 0,22 21 16,-21 0-16,-1 0 0,22 0 16,-21 0-16,21 21 0,0 0 0,-22 0 15,22 22-15,0-1 0,21 0 0,-21 22 16,21-22-16,0 22 0,0-1 16,0 1-16,0-22 0,0 22 0,0-1 15,21-21-15,0 1 0,0 20 16,22-20-16,-1-1 0,0-21 0,1 21 15,-1-20-15,0-1 0,22 0 0,-22-21 16,0 0-16,22 0 0,-22 0 0,22 0 16,-22-21-16,0 0 0,22-22 0,-22 22 15,1 0-15,-1 0 0,0-22 16,-21 22-16,1-21 0,20 21 0,-42-22 16,21 22-16,-21-21 0,0 21 0,0 0 15,0-22-15,0 22 0,0 0 16,-21 21-16,21 21 15,0 0-15,-21 0 16,21 1-16,-21-1 0,21 0 16,0 21-16,-22-21 0,22 22 0,0-22 15,0 0-15,0 21 0,0-20 0,0-1 16,0 0-16,0 0 0,0 0 0,0 0 16,0 1-16,22-22 31,-22-22-31,21 22 0,-21-21 15,21 0-15,-21 0 0,0 0 0,0 0 16,21-1-16,-21-20 0,21 21 0,-21 0 16,0-22-16,0 22 0,0 0 0,21 0 15,-21 0-15,0 0 16,22 21-16,-22 21 16,0 0-1,21 0-15,-21 0 0,0 0 0,21 1 16,-21-1-16,0 0 0,0 0 0,21 0 15,-21 0-15,21 1 0,0-1 0,-21 0 16,22-21-16,-22 21 0,21 0 16,0-21-16,0 21 0,0-21 0,0 0 15,1 0-15,20 0 0,-21 0 0,21 0 16,-20 0-16,20 0 0,-21-21 0,21 0 16,-20 0-16,20 21 0,-21-42 0,21 20 15,-20 1-15,-1-21 0,0 0 16,0-1-16,0 1 0,0 0 15,1-22-15,-1 1 0,-21 20 0,0-20 16,0-1-16,0 22 0,21-22 0,-21 22 16,0 0-16,0-1 0,0 1 0,0 21 15,0 0-15,0 0 0,0-1 16,-21 1-16,21 0 0,-21 21 16,21 21-16,-22 0 15,22 1-15,-21 20 0,21-21 0,0 21 16,0 22-16,0-22 0,0 22 0,0-22 15,0 22-15,0-22 0,0 21 16,0-20-16,0 20 0,0-20 16,0-1-16,0 0 0,0-21 0,0 22 15,0-22-15,0 21 0,0-21 0,21 1 16,1-22-16,-1 21 0,0 0 0,0-21 16,0 0-16,0 0 0,22 0 15,-22 0-15,0-21 0,0 0 0,0 21 16,1-22-16,-1 1 0,0 0 15,0 0-15,-21 0 0,21 21 0,-21-21 16,21-1-16,-21 1 0,0 0 0,0 0 16,0 0-16,0 42 47,0 0-47,0 0 15,0 0-15,0 1 0,0-1 16,0 0-16,0 0 0,0 0 15,0 0-15,22 1 16,-1-22-16,0 0 0,0 0 16,0 0-16,0 0 0,1 0 0,-1-22 15,0 22-15,0-21 0,21 0 0,-20 21 16,-1-21-16,0 0 0,-21 0 16,21-1-16,-21 1 0,21 21 0,-21-21 15,0 0-15,0 0 0,0 0 0,0-1 16,0 1-16,0 42 47,0 1-32,-21-1-15,21 0 0,0 21 0,-21-21 16,21 1-16,0 20 0,-21-21 0,21 21 16,0 1-16,0-22 0,0 21 0,0 22 15,0-22-15,0 0 0,0 22 0,0-22 16,0 1-16,0 20 0,0-21 0,21 22 15,-21-1-15,21-20 0,-21 20 0,0 1 16,21 20-16,0-20 0,1-1 0,-1 1 16,-21-1-16,21 1 15,0-1-15,0-20 0,-21 20 0,0-20 16,0-1-16,0-21 0,0 0 0,0 22 16,-21-22-16,0-21 0,0 0 15,0 0-15,-22 0 0,22 0 0,-21 0 16,-1 0-16,1-21 0,0-1 0,-1 1 15,1-21-15,0 21 0,-1-22 0,1 1 16,0 0-16,21-22 0,-1 1 0,1 20 16,21-20-16,0-22 0,0 22 15,0-1-15,0 1 0,0-1 0,21 1 16,1-1-16,-1 1 0,21 20 0,0-20 16,1 21-16,-1-1 0,0 1 0,1 0 15,20-1-15,-20 1 0,-1 21 16,0-22-16,1 22 0,-1-21 0,-21 21 15,21 0-15,-20-1 0,-1 1 0,0 0 16,0 0-16,-21 0 0</inkml:trace>
  <inkml:trace contextRef="#ctx0" brushRef="#br1" timeOffset="71460.42">14160 7239 0,'22'0'31,"-1"-21"-15,0 0-16,0 21 0,0-21 16,0-1-16,22 1 0,-22-21 0,21 21 15,-21 0-15,22-22 0,-1 1 0,0 0 16,1-1-16,-1 1 0,-21 0 0,22-22 15,-1 1-15,-21 20 0,21-20 0,-20-1 16,-1 22-16,0 0 0,0-1 16,-21 1-16,0 21 0,0 0 0,0-1 15,0 1-15,-21 21 0,0 0 16,0 0-16,-1 0 0,-20 0 0,21 21 16,0 1-16,-22 20 0,22 0 0,0 1 15,0-1-15,0 0 0,0 1 16,21 20-16,-22-21 0,22 1 0,0 20 15,0-20-15,0-1 0,0 0 0,22-21 16,-1 22-16,0-1 0,0-21 0,0 22 16,0-22-16,1 0 0,-1 0 0,0 0 15,0 0-15,0 1 0,-21-1 0,21-21 16,-21 21-16,-21-21 31,0 0-31,0 0 0,0 0 16,0-21-16,-1 21 0,-20-21 0,21-1 15,0 1-15,0 0 0,-1 21 0,1-21 16,0 0-16,21 0 0,0-1 0,-21 22 16,0-21-16,21 42 31,21 1-31,0-1 0,-21 0 16,21 0-16,0 0 0,1 0 0,-1 1 15,0-1-15,0 0 0,0 0 0,0 0 16,22-21-16,-22 21 0,0-21 0,21 0 15,-20 0-15,-1 0 0,21 0 16,0 0-16,-20 0 0,20 0 0,0-21 16,1 0-16,-22 0 0,21 0 15,0 0-15,-20-1 0,20-20 0,-21 21 16,21 0-16,-20 0 0,-1-22 0,-21 22 16,0-21-16,21 21 0,-21-1 0,0-20 15,0 21-15,0 0 0,0 0 0,0-1 16,0 1-16,-21 21 0,0 0 15,-1 0 1,22 21-16,0 1 0,-21-1 0,21 0 16,-21 0-16,21 0 0,0 0 0,0 22 15,0-22-15,0 0 0,0 0 16,0 0-16,0 1 0,0-1 0,0 0 16,0 0-16,21 0 0,0-21 0,1 21 15,-1-21-15,0 0 0,0 0 16,0 0-16,0 0 0,1 0 0,-1 0 15,0-21-15,0 21 0,21-21 0,-20 0 16,-1 0-16,0 0 0,0-1 16,-21 1-16,0 0 0,0 0 0,21 0 15,-21 0-15,0-1 0,0 1 0,0 0 16,0 0-16,0 0 0,0 42 47,0 0-47,0 0 0,0 0 15,0 1-15,0 20 0,0-21 0,0 0 16,0 0-16,0 1 0,0-1 0,0 0 16,0 0-16,0 0 0,21-21 15,-21 21-15,22-21 0,-1 22 0,0-22 16,0 0-16,0 0 0,0 0 0,22 0 16,-22 0-16,21-22 0,-21 1 15,22 0-15,-1 21 0,-21-21 0,22 0 16,-22 0-16,0-1 0,0 22 0,0-21 15,0 0-15,1 0 0,-1 0 0,-21 0 16,0-1-16,0 1 0,0 0 16,0 0-16,0 0 0,0 0 15,-21 21-15,-1 0 16,22 21 0,-21 0-16,21 0 0,0 0 15,-21 0-15,21 22 0,0-22 0,0 0 16,0 21-16,-21 1 0,21-22 0,0 21 15,-21 1-15,21-1 0,0 21 0,0-20 16,0-1-16,-21 22 0,21-22 0,-22 0 16,22 22-16,-21-22 0,21 22 0,0-22 15,-21 21-15,0-20 0,21-1 0,-21 22 16,0-22-16,21 0 0,-22-21 16,22 22-16,0-22 0,-21 0 0,21 0 15,0 0-15,0-42 31,21 0-31,-21 0 0,0 0 0,22 0 16,-1-22-16,-21 22 0,21-21 16,-21-1-16,0 1 0,21 0 0,0-1 15,-21 1-15,21-21 0,-21 20 0,22-20 16</inkml:trace>
  <inkml:trace contextRef="#ctx0" brushRef="#br1" timeOffset="71767.57">16171 7112 0,'0'0'0,"0"-21"0,0-85 16,21 85-16,-21-21 15,22 20-15,-1 1 0,-21 0 0,21 0 16,0 0-16,0 0 0,22-1 16,-22 22-16,0-21 0,21 21 0,-21 0 15,22 0-15,-1 0 0,-21 0 0,0 21 16,22-21-16,-22 22 0,0-1 0,-21 0 16,0 0-16,0 21 0,0-20 0,0-1 15,0 0-15,0 0 0,-42 0 0,21 0 16,-1-21-16,1 22 0,-21-1 0,21-21 15,-22 21-15,1-21 0,21 21 0,-21-21 16,20 0-16,1 21 16,-21 0-16,21-21 0,0 0 15,21 22-15,21-22 32,0 0-32,0-22 0,0 1 15,22 21-15,-22-21 0,0 21 0,0-21 16,0 21-16,22-21 0,-22 0 0</inkml:trace>
  <inkml:trace contextRef="#ctx0" brushRef="#br1" timeOffset="72447.7">16722 6985 0,'0'0'15,"21"0"-15,0 0 0,-21-21 0,21 21 16,-21-21-16,21 21 16,0-21-16,1 21 0,-1-22 15,0 22-15,0-21 0,0 21 0,0-21 16,-21 0-16,22 21 0,-1-21 0,-21 0 15,0-1-15,0 1 0,0 0 16,-21 21 0,-1 0-1,1 21-15,0-21 0,0 21 16,21 1-16,-21-1 0,0 0 16,21 0-16,0 0 0,-22 0 0,22 1 0,-21-1 15,21 0-15,0 0 0,0 0 0,0 0 16,0 1-16,0-1 15,21-21-15,1 0 0,-22 21 16,21-21-16,0 0 0,0 0 0,0 0 16,0 0-16,1 0 0,-1 0 15,0 0-15,0 0 0,0 0 0,0-21 16,-21 0-16,22 21 0,-22-22 16,0 1-16,21 0 0,-21 0 15,21 0-15,-21 0 0,0-1 16,0 1-16,21 0 0,-21 0 0,21 21 15,0-21-15,-21 0 16,22 21-16,-22-22 0,21 22 0,0 0 16,0 0-16,0 0 0,0 0 0,1 0 15,20 0-15,-21 22 16,0-1-16,0 0 0,1 0 0,-22 0 16,0 0-16,21 1 0,-21 20 0,0-21 15,0 0-15,0 22 0,0-22 0,0 0 16,-21 0-16,-1 0 0,22 0 15,-21 1-15,0-1 16,21-42 0,0-1-1,0 1-15,0 0 16,0 0-16,0 0 0,0 0 0,0-1 16,21-20-16,-21 21 0,0 0 0,21-22 15,-21 22-15,22-21 0,-1 21 16,-21-22-16,21 22 0,0 0 0,-21 0 15,21 0-15,0 0 0,1 21 16,-1 0-16,0 0 16,0 0-1</inkml:trace>
  <inkml:trace contextRef="#ctx0" brushRef="#br1" timeOffset="74633.87">18076 6964 0,'21'0'15,"1"0"1,-1 0-16,0 0 16,0 0-16,-21-21 15,0 0-15,21 21 16,-21-22-16,21 1 0,-21 0 0,0 0 15,0 0-15,22 0 0,-1-1 0,-21-20 16,21 21-16,0-21 0,0-1 0,0 22 16,1-21-16,-22-1 0,42 22 15,-21-21-15,0 21 0,0 0 0,1-1 16,-1 1-16,0 21 0,0 0 16,0 0-16,0 0 0,-21 21 15,22 1-15,-22-1 0,0 0 0,0 0 16,0 0-16,0 0 0,0 1 15,0-1-15,0 0 0,0 0 16,0-42 31,0 0-47,0 0 0,0-1 16,0 1-16,-22 0 0,22 0 15,-21 0-15,21 0 0,-21 21 0,0-22 16,0 1-16,0 21 15,-1-21-15,1 21 0,0 0 16,0 21-16,0 0 16,21 1-16,-21 20 0,-1-21 0,22 21 15,-21-20-15,21 20 0,0 0 0,0 1 16,0-1-16,0 0 0,0-21 0,0 22 16,0-1-16,0-21 0,0 0 0,21 22 15,1-22-15,-1 0 0,0 0 0,21-21 16,-21 21-16,22-21 0,-22 0 15,21 0-15,-21 0 0,22 0 16,-1 0-16,-21 0 0,22 0 0,-1-21 16,-21 0-16,21 21 0,-20-21 0,20-21 15,-21 20-15,0 1 0,0-21 0,1 0 16,-1-1-16,0 1 0,0-22 0,0 22 16,-21-21-16,0 20 0,21-20 15,-21 20-15,22 1 0,-22 0 0,0-1 16,0 1-16,0 21 0,0 0 0,0 0 15,0-1-15,0 1 16,0 42 0,0 1-16,0-1 0,0 0 0,-22 0 15,22 21-15,0 1 16,0-1-16,0 0 0,-21 1 0,21-1 16,0 22-16,0-22 0,0 0 0,0 1 15,0-1-15,0 0 0,0 1 0,0-22 16,0 21-16,0-21 0,0 22 0,21-22 15,1 0-15,-1 0 0,0 0 0,0-21 16,0 21-16,0-21 0,22 0 16,-22 0-16,21 0 0,1 0 0,-1 0 15,0 0-15,22 0 0,-22-21 0,0 21 16,1-21-16,-22 0 0,21 0 0,1 0 16,-22-1-16,0 1 0,0 0 0,0-21 15,0 21-15,-21-22 0,0 1 16,0 21-16,0-22 0,0 22 0,0 0 15,0-21-15,0 21 16,0-1-16,-21 22 0,0 0 0,0 0 16,0 0-16,0 0 0,-1 22 0,1-1 15,0 0-15,0 0 0,0 0 0,-22 0 16,22 1-16,0 20 0,21-21 0,-21 21 16,21-20-16,-21-1 0,21 21 15,0-21-15,0 0 0,0 1 0,0-1 16,21 0-16,0-21 0,-21 21 0,21-21 15,0 0-15,1 0 0,-1 0 16,0 0-16,0 0 0,0 0 0,0 0 16,1 0-16,-1 0 0,0-21 0,0 21 15,0-21-15,0 0 0,1-1 0,-1 1 16,-21 0-16,0-21 0,0 21 16,0-1-16,21-20 0,-21 0 0,0 21 15,0-22-15,0 22 0,0-21 0,0 21 16,0-1-16,0 1 15,-21 42 1,21 1-16,0-1 16,-21 0-16,21 21 0,0-21 0,0 1 15,0 20-15,0-21 0,0 21 16,-22-20-16,22-1 0,0 0 0,0 21 16,0-21-16,0 1 0,0-1 15,22 0-15,-22 0 0,21-21 0,0 0 16,0 0-16,0 21 0,0-21 15,22 0-15,-22 0 0,0 0 16,0-21-16,22 21 0,-22-21 0,0 0 16,21 0-16,-21 21 0,1-22 0,20 1 15,-21-21-15,0 21 0,0 0 16,1-1-16,-1-20 0,-21 21 0,0-21 0,0 20 16,21 1-16,-21 0 0,0 0 15,-21 21 1,0 0-16,21 21 15,0 0-15,-22 0 0,22 1 0,0-1 16,-21 0-16,21 0 0,0 0 0,0 0 16,0 1-16,0-1 0,0 0 0,0 0 15,21 0-15,1 0 16,-22 1-16,21-1 0,0 0 16,-42-21 15,0 0-31,-1 0 0,1 0 15,21-21-15,-21 21 0,0-21 0,0 21 16,0 0-16,-1-22 0,1 22 16,0-21-16,0 21 0,0 0 31,21 21-15,0 1-16,0-1 15,21-21-15,0 0 0,-21 21 16,21-21-16,0 0 0,1 0 0,-1 21 15,0-21-15,0 0 0,0 0 0,22 0 16,-22 0-16,0 0 0,21 0 0,-21 0 16,22 0-16,-22-21 0,0 21 15,21-21-15,-20 0 0,20 21 0,-21-22 16,21 1-16,1 0 0,-22 0 16,0 0-16,21 0 0,-20-22 0,-1 22 15,21 0-15,-21-21 0,0 20 0,-21 1 16,0-21-16,22 21 0,-22 0 15,0-1-15,-22 22 16,1 0-16,0 0 0,0 22 16,-21-1-16,20 0 0,1-21 0,0 21 15,21 0-15,0 0 0,0 1 0,0-1 16,0 0-16,0 0 0,0 0 0,0 0 16,0 1-16,21-1 15,0 0-15,1 0 0,-1 0 0,0-21 16,0 21-16,-21 1 0,21-22 15,-21 21-15,0 0 16,-21-21 0,0 0-16,0 0 15,0 0-15,-1 0 16,1 0-16,0 0 16,0-21-1,21 0-15,-21-1 0</inkml:trace>
  <inkml:trace contextRef="#ctx0" brushRef="#br1" timeOffset="87224.38">7810 9821 0,'0'-21'15,"0"0"-15,22 21 16,-22-21-16,0 0 16,0 0-16,0-1 0,0 1 15,0 0-15,0 0 16,-22 21 15,1 0-31,0 0 16,0 21-16,0 0 0,0 0 15,21 1-15,0 20 0,-22-21 16,1 0-16,21 0 0,-21 22 0,21-22 16,0 21-16,-21-21 0,0 22 0,21-22 15,-21 21-15,21-21 0,0 1 0,-22 20 16,22-21-16,0 21 0,0-20 16,0 20-16,0-21 0,0 21 0,0-20 15,0-1-15,0 0 0,22 0 0,-1 0 16,-21 0-16,21 1 0,0-22 15,0 0-15,0 0 0,1 0 0,-1 0 16,21 0-16,-21 0 0,0 0 16,1 0-16,20-22 0,-21 1 0,0 0 15,22 0-15,-22-21 0,0 20 0,21 1 16,-21 0-16,1-21 0,-1 21 16</inkml:trace>
  <inkml:trace contextRef="#ctx0" brushRef="#br1" timeOffset="87547.71">8318 9546 0,'22'-21'0,"-44"42"0,44-63 0,-22 21 15,0 0-15,0-1 16,0 44 15,0-1-31,0 0 0,0 0 0,0 21 16,0-20-16,0 20 0,0 0 15,0 1-15,0-1 0,0 0 0,0 22 16,0-22-16,0 0 0,0 1 0,0-1 16,0 0-16,0 1 0,0-1 0,-22 0 15,22 1-15,0-1 0,0-21 0,-21 0 16,21 1-16,0-1 0,0 0 16,21-21 15,-21-21-16,0 0-15,0-1 16,0 1-16,22 0 0</inkml:trace>
  <inkml:trace contextRef="#ctx0" brushRef="#br1" timeOffset="89040.26">8742 10054 0,'21'-63'15,"-21"42"-15,0-1 16,0 1-16,-21 0 16,0 21-16,-1-21 0,1 21 15,0 0-15,0 0 16,21 21-16,-21 0 0,0 0 15,-1 1-15,22-1 0,-21 0 16,21 0-16,-21 0 0,21 22 0,-21-22 16,0 21-16,21-21 0,0 22 0,0-22 15,-21 21-15,21-21 0,0 0 0,0 22 16,0-22-16,0 0 0,0 0 16,21-21-1,0 0-15,0 0 0,0 0 0,0 0 16,1 0-16,-1 0 0,0-21 0,0 0 15,0 0-15,0 0 0,1-1 0,-1 1 16,0 0-16,-21 0 0,21 0 16,0 0-16,-21-1 0,0 1 0,0 0 15,21 0-15,-21 0 0,0 0 0,0-1 16,0 1-16,0 0 0,0 0 0,0 0 16,0 42 15,0 0-16,0 0-15,0 0 0,0 1 16,0-1-16,0 0 0,0 0 16,0 0-16,0 0 0,0 22 0,0-22 15,0 0-15,0 0 0,0 0 0,0 1 16,0-1-16,22 0 16,-1-21-16,0 0 15,0 0-15,0 0 0,0-21 16,1 21-16,20-21 0,-21-1 0,21 1 15,-20 21-15,-1-21 0,21 0 0,-21 0 16,22-22-16,-22 22 0,0 0 0,0 0 16,0 0-16,0-22 0,1 22 15,-1 0-15,-21 0 0,0 0 16,0 0-16,-21 21 31,-1 0-31,1 21 0,0 0 16,21 0-16,-21 0 0,21 0 15,0 1-15,0-1 0,0 0 0,0 0 16,21 0-16,0 0 0,0-21 16,1 22-16,-22-1 0,21-21 0,0 0 15,0 21-15,0-21 0,0 0 16,1 21-16,-1 0 16,0-21-16,-21 21 15,-21-21 1,0 0-16,-1 0 15,1 0-15,0 0 16,0 0-16,0 0 0,0 0 16,-1-21-16,1 21 0,0 0 0,21-21 15,-21 21-15,0 0 16,21 21 15,0 0-31,0 1 16,21-22-16,0 0 15,-21 21-15,21-21 0,0 0 0,1 0 16,-1 0-16,0 0 16,0 0-16,0 0 0,0 0 15,1-21-15,-1 21 0,0-22 0,0 1 16,21 21-16,-20-21 0,-1 21 0,0-21 16,0 0-16,0 0 0,0-1 0,1 1 15,-1 0-15,0 0 0,0 0 0,0 0 16,-21-1-16,21 1 0,-21 0 15,22 21-15,-22-21 0,0 0 0,-22 21 32,1 0-32,0 0 15,0 21-15,0 0 0,0-21 16,21 21-16,0 0 0,0 1 0,0-1 16,0 0-16,0 0 0,0 0 15,0 0-15,21 1 0,0-22 0,-21 21 16,21-21-16,0 0 0,0 21 0,1-21 15,-1 0-15,0 21 0,0-21 16,0 0-16,-21 21 0,0 0 16,0 1-1,-21-22 1,0 0-16,0 0 0,0 21 0,-1-21 16,1 0-16,0 0 15,0 0-15,0 0 16,21-21 15</inkml:trace>
  <inkml:trace contextRef="#ctx0" brushRef="#br1" timeOffset="89643.99">11197 9546 0,'0'0'0,"0"-21"0,0 0 16,-21 0-16,21 0 15,0 42 32,0 0-47,0 0 0,0 0 0,0 22 16,0-1-16,0 0 0,0 1 15,0-1-15,0 21 0,0-20 0,0-1 16,0 0-16,0 1 0,0-1 0,0 0 16,0 1-16,0-1 0,0-21 0,0 0 15,0 1-15,0-1 0,0 0 16,0 0-16,0-42 31,0 0-15,21 0-16,-21-1 0,0 1 0</inkml:trace>
  <inkml:trace contextRef="#ctx0" brushRef="#br1" timeOffset="90289.61">11134 9610 0,'0'0'0,"0"-21"16,0-1-16,0 1 0,0 0 15,0 0-15,21 21 0,0-21 16,0 21-16,0-21 0,22 21 0,-22 0 16,21-22-16,-21 22 0,22-21 15,-22 21-15,21 0 0,-21 0 16,22 0-16,-22 0 0,0 0 0,0 0 16,0 21-16,0-21 0,1 22 0,-1-1 15,-21 0-15,21 21 0,-21-21 0,0 1 16,0 20-16,0-21 0,0 21 15,-21-20-15,0 20 0,-1-21 0,1 0 16,0 22-16,-21-22 0,21 0 0,-22 0 16,22-21-16,0 21 0,0 0 0,0-21 15,-1 0-15,1 0 0,0 0 16,21-21 31,21 21-47,0-21 0,1 21 15,-1 0-15,0 0 0,0 0 16,0 0-16,0 0 0,22 0 0,-22 0 16,0 0-16,0 0 0,22 0 0,-22 21 15,0-21-15,0 21 0,0 1 0,0-22 16,1 21-16,-22 0 0,0 0 16,21 0-16,-21 0 0,0 1 0,0-1 15,0 0-15,0 0 0,-21 0 16,-1 0-16,1 1 0,0-1 0,0 0 15,-21 0-15,20 0 0,1 0 0,-21 1 16,21-22-16,-22 21 0,22-21 16,-21 21-16,21-21 0,-22 0 15,22 0-15,-21 0 0,21 0 0,0 0 16,-1 0-16,-20 0 0,21 0 16,0 0-16,0 0 0,-1 0 15</inkml:trace>
  <inkml:trace contextRef="#ctx0" brushRef="#br1" timeOffset="91139.89">9969 10901 0,'0'-21'16,"0"0"-16,-21 21 15,0 0-15,0 0 0,0 0 16,0 0-16,-1 0 0,1 0 16,0 21-16,0-21 0,0 21 0,0-21 15,-22 21-15,22-21 0,21 21 0,-21-21 16,0 21-16,21 1 15,0-1 1,0 0-16,0 0 16,21-21-16,0 21 0,0 0 15,0-21-15,-21 22 0,22-1 0,-1-21 0,0 21 16,0 0-16,21 0 0,-20 0 16,-1-21-16,0 22 0,0-1 15,-21 0-15,21 0 0,-21 0 0,0 22 16,0-22-16,0 0 0,0 0 0,-21 0 15,0 0-15,-21 1 0,20-22 0,1 21 16,-21 0-16,21-21 0,-22 0 0,22 21 16,0-21-16,0 0 0,0 0 15,0 0-15,-1 0 0,22-21 16,0 0 0,0 0-16,22 21 15,-1 0-15,0-22 16,0 22-16,0 0 15,0 0-15,1 0 0,-1 22 0,0-1 16,0 0-16,-21 0 0,0 0 16,21 0-16,-21 1 0,0-1 0,0 0 15,0 0-15,0 0 0,-21 0 16,0 1-16,0-1 0,21 0 0,-21 0 16,-1 0-16,22 0 0,0 1 0,-21-22 15,21 21-15,-21 0 0,21 0 0,0 0 16</inkml:trace>
  <inkml:trace contextRef="#ctx0" brushRef="#br1" timeOffset="91827.44">10118 15304 0,'0'-22'31,"0"1"-31,0 0 0,21 0 16,0 0-16,-21 0 31,0 42-16,0 0 1,-21-21-16,0 21 0,21 0 0,-22 22 16,1-22-16,0 0 0,0 21 15,0-21-15,0 22 0,21-22 0,-22 21 16,22-21-16,0 1 0,-21 20 0,21-21 16,0 0-16,0 0 0,0 1 0,0-1 15,21 0-15,1 0 0,-1 0 16,21-21-16,-21 21 0,0 1 0,22-22 15,-22 21-15,21 0 0,-21 0 16,1 0-16,-1 0 0,0 1 0,-21-1 16,0 0-16,0 0 0,0 0 0,0 22 15,-21-1-15,0-21 0,-1 21 16,1 1-16,-21-1 0,21 0 0,-22 1 16,22-1-16,-21 0 0,21-20 0,0 20 15,-22-21-15,43 0 0,-21 0 0,0 1 16,21-1-16,-21 0 0,21 0 15,0-42 17,0 0-32,0 0 15,-21-1-15,21 1 0,-22-21 0</inkml:trace>
  <inkml:trace contextRef="#ctx0" brushRef="#br1" timeOffset="92363.62">9102 13229 0,'0'0'0,"-22"0"16,1 0-16,0 0 15,0 0-15,21-21 16,21 0 15,0 21-31,22 0 0,-1 0 16,21-21-16,-20 21 0,41 0 0,-20-21 15,21 21-15,-1-22 0,22 22 0,-21 0 16,21-21-16,-22 21 0,22-21 16,-21 21-16,-1-21 0,1 21 0,-21-21 15,-1 0-15,1 21 0,-22-22 0,0 22 16,1 0-16,-22 0 0,0 0 0,-42 0 47,0 0-47,-1 0 0,1 22 0,0-22 15,-21 21-15,-1-21 0,22 21 16,-42-21-16,20 21 0,1-21 0,-21 21 16,-1 0-16,1-21 0,-1 22 15</inkml:trace>
  <inkml:trace contextRef="#ctx0" brushRef="#br1" timeOffset="92648.47">9144 13462 0,'0'0'0,"-42"21"0,-1 0 16,22 1-16,0-22 0,21 21 0,21-21 15,0 0-15,22 0 16,-1 0-16,0 0 0,22 0 0,-22 0 16,43 0-16,-22 0 0,1 0 15,20-21-15,1-1 0,0 22 16,-1 0-16,1-21 0,0 21 0,-22 0 15,22-21-15,-22 21 0,1 0 0,-1 0 16,-20 0-16,-1 0 0,0 0 0,1 0 16,-22 0-16,0 0 0,0 0 15,-21 21 1,-21-21 0,0 0-16,0 21 0,-22-21 0,22 0 15,0 0-15,-21 22 0,-1-22 16,1 0-16,21 0 0,-21 21 0,-22-21 15</inkml:trace>
  <inkml:trace contextRef="#ctx0" brushRef="#br1" timeOffset="92924.31">9144 14012 0,'0'0'15,"-21"22"-15,21-1 16,21-21-16,0 0 0,0 0 0,22 0 0,-1 0 15,0 0-15,22 0 0,-1 0 0,1 0 16,-1 0-16,1 0 16,20 0-16,1-21 0,0 21 0,-22 0 15,22 0-15,0-22 0,-22 1 0,22 21 16,-22 0-16,-20 0 0,20-21 0,-21 21 16,1 0-16,-1 0 0,0 0 0,-20 0 15,-1 0-15,-42 0 31,-1 0-31,1 0 0,-21 21 0,21-21 16,-22 0-16,1 21 0,-21 1 0</inkml:trace>
  <inkml:trace contextRef="#ctx0" brushRef="#br1" timeOffset="93168.17">9144 14563 0,'0'0'0,"-42"21"0,20 21 0,1-21 0,0 1 15,21-1-15,21-21 16,0 0-16,22 0 0,-1 0 0,0 0 16,22 0-16,-1-21 0,1 21 0,-1-22 15,22 1-15,-21 0 0,20 0 0,1 0 16,0 0-16,-1-1 0,1 1 0,-22 0 16,1 0-16,-1 0 0,1 0 15,-1-1-15,-20 22 0,-22-21 0,21 0 16,-21 21-16,-21-21 0,22 0 0,-22 0 15,0-1-15,0 1 16,0 0-16,0 0 0</inkml:trace>
  <inkml:trace contextRef="#ctx0" brushRef="#br1" timeOffset="96684.3">13102 10245 0,'21'0'31,"0"0"-16,1 0-15,-22-21 0,21 21 16,0-22-16,0 1 0,0 21 0,0-21 16,1 0-16,-1 0 0,21-22 0,-21 22 15,0 0-15,1 0 0,-1-21 16,-21 20-16,21 1 0,-21 0 0,21-21 16,-21 21-16,0-1 0,0 1 0,0 0 15,0 0-15,-21 0 0,0 21 16,0 0-16,-1 0 15,1 0-15,0 0 0,0 21 0,0 0 16,0 0-16,-1 0 0,22 1 16,0 20-16,0-21 0,0 21 0,0-20 15,0 20-15,0-21 0,0 21 0,0-20 16,0 20-16,22-21 0,-1 0 0,0 0 16,0 22-16,0-22 0,0 0 0,1-21 15,-1 21-15,-21 0 0,21 1 0,0-22 16,0 0-16,0 21 0,1-21 15,-1 0-15,0 0 0,0 0 16,0 0-16,-21-21 0,21-1 16,1 1-16,-1 0 0,0 0 15,0 0-15,-21 0 0,21-1 0,0-20 16,1 21-16,-1-21 0,21 20 0,-21-20 16,0 21-16,1-21 0,20 20 0,-21 1 15,21 0-15,-20 0 0,-1 21 16,21-21-16,-21 21 0,0 0 0,1 0 15,-1 0-15,0 21 0,0-21 0,-21 21 16,0 0-16,0 0 0,0 1 0,0-1 16,0 0-16,0 0 0,0 0 15,0 0-15,-21 1 0,21-1 0,-21 0 16,21 0-16,-21 0 0,-1 0 16,22 1-16,0-1 0,-21-21 15,21-21 16,0-1-31,0 1 0,21 0 16,-21 0-16,22 0 0,-22-22 16,21 22-16,0 0 0,0 0 0,-21-21 15,21 20-15,0 1 0,1 0 16,-1 0-16,-21 0 0,21 0 0,0 21 16,-21-22-16,0 44 31,0-1-31,0 0 0,0 0 15,0 0-15,0 0 0,0 1 0,-21-1 16,21 0-16,-21 0 0,21 21 16,0-20-16,0-1 0,0 0 0,0 0 15,0 0-15,0 0 0,0 1 0,0-1 16,21 0-16,0-21 0,0 21 16,0-21-16,1 0 0,-1 0 0,21 0 15,-21 0-15,0 0 0,22-21 0,-22 0 16,21 0-16,-21 21 0,1-22 0,20 1 15,-21 0-15,0-21 0,0 21 0,1-1 16,-1-20-16,0 0 16,-21-1-16,21 1 0,-21 0 0,21-1 15,-21 1-15,0-21 0,0 20 0,0 1 16,0 0-16,0-1 0,0 22 0,0-21 16,0 21-16,0-1 0,0 1 0,0 0 15,-21 0-15,0 21 0,0 0 16,0 0-1,-1 0-15,22 21 0,-21-21 16,21 21-16,0 22 0,0-22 0,0 21 16,0 0-16,0-20 0,0 20 0,0 0 15,0 1-15,0-1 0,0 0 16,0 1-16,0-1 0,0-21 0,0 21 16,0-20-16,0-1 0,0 0 0,0 0 15,0 0-15,21-21 0,1 21 16,-1-21-16,0 0 0,0 22 0,0-22 15,0 0-15,1 0 0,20 0 0,0 0 16,-21 0-16,22 0 0,-1 0 0,-21 0 16,22-22-16,-1 22 0,-21-21 0,0 21 15,0-21-15,1 0 0,-1 0 0,0 0 16,-21-1-16,0 1 0,0 0 0,0 0 16,0 0-16,0 0 0,0-1 15,0 1-15,-21 21 16,0 0-16,-1 0 15,1 0-15,0 0 0,0 0 16,21 21-16,-21 1 0,0-1 0,21 0 16,0 0-16,-22 0 0,22 0 15,0 1-15,0-1 0,0 0 16,0 0-16,0 0 0,0 0 0,22 1 16,-1-1-16,0-21 0,-21 21 0,21-21 15,0 0-15,0 0 0,1 0 0,-1 0 16,0 0-16,21 0 0,-21 0 0,22 0 15,-22 0-15,0-21 0,21 21 0,-20-21 16,-1-1-16,21 22 0,-21-21 16,0 0-16,1 0 0,-1 0 0,0 0 15,0-1-15,-21-20 0,21 21 16,-21 0-16,21-22 0,-21 22 0,0 0 16,0 0-16,0 0 0,0 42 31,0 0-16,0 0-15,0 0 0,-21 1 0,21-1 16,0 0-16,-21 0 0,21 21 16,0-20-16,0-1 0,-21 0 0,21 0 15,0 0-15,-21 0 0,21 1 16,0-1-16,0 0 16,0-42 30,21 21-46,-21-21 0,21-1 16,0 1-16,-21 0 0,0 0 16,21 0-16,-21 0 0,22-1 0,-1-20 15,0 21-15,-21 0 0,21 0 0,0-1 16,-21 1-16,21 21 0,1 0 0,-1 0 16,0 0-1,0 21-15,-21 1 16,21-1-16,-21 0 0,0 0 0,0 0 15,0 0-15,21 1 0,-21-1 16,22 0-16,-22 0 0,0 0 16,21 0-16,0-21 0,0 0 15,0 0-15,0 0 16,1 0-16,-1 0 0,0 0 16,0-21-16,0 0 0,0 21 15,1-21-15,-1 0 0,0 21 0,0-21 16,0-1-16,0 1 0,1 0 0,-1 0 15,0 0-15,0 0 16,0-1-16,0 1 0,1 0 0,-1 21 16,0-21-16,0 21 15,0 0-15,0 0 16,-21 21-16,22 0 0,-1 0 16,-21 1-16,21-22 0,-21 21 0,0 0 15,21 0-15,0-21 16,-21 21-16,0-42 47,0 0-47,0 0 15,-21 0 1,0-1-16,0 1 0,0 0 16,-1 0-16,1 21 15,0-21-15,0 21 0,0 0 16,0 0-16,-1 0 0,1 0 0,0 0 15,0 0-15,0 21 0,0 0 0,-1 0 16,1-21-16,0 21 0,21 22 0,-21-22 16,0 0-16,0 0 0,21 0 0,0 1 15,0-1-15,-22 0 0,22 0 0,0 0 16,0 0-16,0 1 0,0-1 16,0 0-16,22 0 15,-1-21-15,0 0 16,0 0-16,0 0 0,0 0 15,22 0-15,-22-21 0,0 21 0,0-21 16,0 21-16,1-21 0,-1-1 0,0 1 16,0 0-16,0 0 0,0 0 0,-21-22 15,22 22-15,-1 0 0,-21-21 0,21-1 16,-21 1-16,21 21 0,0-21 16,-21-1-16,0 1 0,0 21 0,21-22 15,-21 1-15,22 21 0,-22-21 0,0 20 16,0 1-16,0 0 0,21 0 0,-21 0 15,0 0-15,0 42 47,0 0-47,0 0 0,0 21 16,0-20-16,0 20 0,0 0 0,0-21 16,0 22-16,0-1 0,0-21 0,0 22 15,0-22-15,0 21 0,0-21 0,0 0 16,0 1-16,0 20 0,0-21 15,0 0-15,0 0 0,0 1 16,21-22-16,-21 21 16,21 0-16,0-21 0,0 0 15,1 0-15,-1 0 0,0 0 16,0 0-16,0 0 0,0 0 16,22 0-16,-22-21 0,0 21 0,21-21 15,-20 21-15,20-22 0,-21 1 0,0 0 16,22 0-16,-22 0 0,0 0 0,0-1 15,0 1-15,0-21 0,1 21 16,-1-22-16,-21 22 16,-21 21-1,-1 0-15,1 0 0,0 0 16,0 0-16,0 21 0,0 1 0,-1-1 16,22 0-16,-21 0 0,21 0 15,0 0-15,0 1 0,0-1 16,0 0-16,0 0 0,21 0 15,1-21-15,-1 21 0,-21 1 16,21-22-16,0 21 0,0-21 0,-21 21 16,21-21-16,-21 21 15,0 0-15,-21-21 16,0 21-16,0 1 16,0-22-16,0 0 15,-1 0-15,1 0 0,0 0 16,0 0-16,0 0 0,0 0 15,-1 0-15,1-22 16,0 22-16,21-21 0,0 0 0,-21 21 16,21-21-16</inkml:trace>
  <inkml:trace contextRef="#ctx0" brushRef="#br1" timeOffset="97020.05">14711 9567 0,'0'0'0,"42"0"15,-21 0-15,22 0 0,-1 0 0,0-21 16,1 21-16,20-21 0,1 21 0,-1-21 15,1 21-15,-1 0 0,1-21 0,-22 0 16,21 21-16,-20 0 0,-1 0 16,0-22-16,-20 22 0,-1 0 0,0 0 15,0 0-15,0 0 0,0 0 16,1 0 0,-1 0 30</inkml:trace>
  <inkml:trace contextRef="#ctx0" brushRef="#br1" timeOffset="99316.65">18648 10097 0,'0'0'0,"0"-22"46,0 1-46,21 0 16,-21 0-16,21 0 0,0 0 0,0-1 16,1-20-16,-1 21 0,-21-21 15,42 20-15,-21-20 0,0 0 0,1 21 16,20-22-16,-21 1 0,0 21 0,22 0 16,-22-1-16,0 1 0,0 21 0,0 0 15,0 0-15,1 0 0,-1 0 0,-21 21 16,21 1-16,-21-1 15,0 21-15,0-21 0,0 0 16,0 1-16,0 20 0,0-21 0,0 0 16,-21-21-16,21 21 0,0 1 0,0-1 15,0-42 17,0-1-32,0 1 0,0 0 15,0 0-15,0 0 16,0 0-16,0-1 0,0 1 0,0-21 15,0 21-15,-21 0 0,-1-1 16,22 1-16,-21 0 0,0 0 0,0 21 0,0 0 16,21-21-16,-21 21 0,-1 0 15,1 0-15,0 21 0,0 0 16,21 0-16,-21 0 0,0 22 16,21-22-16,-22 21 0,1-21 0,21 22 15,0-1-15,0 0 0,0-20 0,0 20 16,0-21-16,0 21 0,0-20 0,0 20 15,21-21-15,1 0 0,-1 0 0,0 1 16,0-1-16,21-21 0,-20 21 0,-1-21 16,21 0-16,-21 0 0,22 0 15,-22 0-15,0 0 0,21 0 16,-21-21-16,22 0 0,-22-1 0,21 22 16,-21-42-16,1 21 0,20 0 0,-21 0 15,0-22-15,22 1 0,-22 0 0,0-1 16,0 1-16,0 0 0,0-1 0,1-20 15,-1 20-15,-21 1 0,0 0 16,21-1-16,-21 22 0,21-21 0,-21 21 16,0 0-16,0-1 0,0 1 0,0 0 15,0 42 1,0 0-16,0 1 16,-21-1-16,21 21 0,0 0 0,0 1 15,-21-1-15,21 0 16,-21 1-16,21 20 0,0-20 0,0-1 15,0 0-15,0 1 0,0-1 0,0 0 16,0-21-16,0 22 0,0-22 0,21 0 16,-21 0-16,42 0 0,-21-21 0,0 22 15,1-22-15,-1 0 0,21 0 0,-21 0 16,22 0-16,-22 0 0,0 0 16,21 0-16,-21-22 0,1 22 0,20-21 15,-21 0-15,0 0 0,0 0 0,1 0 16,-1-22-16,0 22 0,-21 0 0,0-21 15,21 20-15,-21 1 0,0-21 16,0 21-16,0 0 0,0-22 0,0 22 16,0 0-16,-21 0 15,0 21-15,0 0 0,-1 0 16,1 0-16,0 0 0,0 21 0,0 0 16,0 0-16,-1 22 0,1-22 0,0 0 15,0 21-15,21 1 0,0-22 0,-21 21 16,21-21-16,0 0 0,0 22 0,0-22 15,0 0-15,0 0 0,0 0 16,21-21-16,0 22 16,0-22-16,0 0 0,1 0 15,-1 0-15,0 0 16,0 0-16,0-22 0,0 1 16,1 21-16,-1-21 0,-21 0 0,21 0 15,0 0-15,-21-1 0,0 1 0,21 0 16,-21-21-16,0 21 0,21-22 15,-21 22-15,0 0 0,0-21 0,0 20 16,0 1-16,0 0 0,0 0 0,0 0 16,0 42 15,0 0-31,0 0 0,-21 22 0,21-22 16,-21 0-16,21 21 0,-21 1 15,21-22-15,0 21 0,0-21 0,0 0 16,-21 22-16,21-22 0,0 0 0,0 0 15,0 0-15,0 1 16,21-22-16,0 0 0,0 21 0,0-21 16,1 0-16,-1 0 0,0 0 0,21 0 15,-21 0-15,1 0 0,20 0 0,-21-21 16,21-1-16,-20 22 0,20-21 16,-21 0-16,21 0 0,-20 0 0,-1 0 15,21-22-15,-21 22 0,0 0 0,1-21 16,-1 20-16,-21 1 0,21-21 0,-21 21 15,0 0-15,0-1 0,0 1 16,0 0-16,-21 0 0,0 21 16,-1 0-1,1 0-15,0 21 0,21 0 0,-21 0 16,21 1-16,0 20 0,0-21 16,0 0-16,0 0 0,0 1 0,0-1 15,0 0-15,0 0 0,21 0 0,-21 0 16,21 1-16,-21-1 0,21 0 15,1-21-15,-22 21 16,21-21 0,-42 0 15,-1 0-31,1 0 16,0-21-16,0 0 0,0 21 15,0 0-15,-1-21 0,1 21 16,0 0-16,0 0 15,21 21 1,0 0-16,0 0 0,0 0 16,21-21-16,-21 21 0,21-21 15,0 0-15,1 22 0,-1-22 16,0 0-16,0 0 0,0 0 16,0 0-16,22 0 0,-22 0 15,21 0-15,1 0 0,-1 0 0,-21 0 16,21 0-16,1-22 0,-1 22 0,0-21 15,1 0-15,-1 0 0,0 0 0,1 0 16,-1-1-16,-21-20 0,22 21 0,-22 0 16,0-22-16,0 22 0,0-21 15,-21 21-15,0 0 0,0-1 0,0 1 16,0 0-16,0 0 0,-21 0 0,0 21 16,0 0-16,0 0 0,-1 0 0,1 0 15,0 21-15,0 0 0,21 0 0,0 0 16,0 1-16,0-1 0,0 0 15,0 21-15,0-21 0,0 1 16,0-1-16,0 21 0,21-21 0,0 0 16,0 1-16,1-1 0,-1 0 0,0 0 15,-21 0-15,0 0 0,0 1 16,0-1-16,-21-21 16,0 0-1,-1 21-15,1-21 0,0 0 0,0 0 16,0 0-16,-22 0 0,22 0 0,0 0 15,0 0-15,21-21 16,42 0 0,1-1-16,-1 1 0</inkml:trace>
  <inkml:trace contextRef="#ctx0" brushRef="#br1" timeOffset="100156.71">22415 9504 0,'0'0'15,"-21"-21"-15,0 0 0,21-1 0,-21 1 0,0 21 16,0-21-16,-1 21 0,1-21 15,0 21-15,0 0 16,0 0-16,21 21 0,-21 0 16,21 0-16,-22 22 0,22-22 0,0 21 15,-21 1-15,21-1 0,-21 0 0,21 22 16,-21-22-16,21 0 0,0 1 0,-21-1 16,21 0-16,-21 1 0,-1-1 15,22-21-15,0 22 0,-21-22 0,21 0 16,0 21-16,-21-21 0,21 1 0,0-1 15,0 0 1,0-42 15,0 0-31,0-1 16,0 1-16,21 0 0,0-21 0,-21 21 16,22-1-16,-22-20 0,21 0 0,0-1 15,0 22-15,0-21 0,0-22 0,1 22 16,-1 0-16,0-1 0,0 1 0,0 0 15,0-1-15,1 1 0,-1 0 0,0 21 16,0-1-16,0 1 0,0 0 16,1 21-16,-1 0 0,0 0 0,0 0 15,-21 21-15,21 0 0,0 1 0,-21 20 16,0 0-16,22 1 0,-22-1 0,21 0 16,-21 1-16,0-1 0,0 0 0,0 1 15,0-1-15,0 0 0,-21-21 16,21 22-16,-22-22 0,1 21 15,21-21-15,0 1 0,-21-1 0,21 0 16,-21 0-16,21 0 0,-21-21 0,21 21 16,0 1-16,0-1 0,0 0 15,21-21 32,0 0-47,-21-21 16,0 0-16,0-1 15,0 1-15</inkml:trace>
  <inkml:trace contextRef="#ctx0" brushRef="#br1" timeOffset="100387.58">22161 10054 0,'0'0'0,"-21"0"0,0 0 16,21-21 15,21 0-31,0 21 0,1 0 0,20-21 16,-21 21-16,21 0 0,-20-21 0,20 21 15,-21 0-15,21 0 0,-20-22 16,-1 22-16,-42 0 31,-1 0-31,1 0 16,-21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27:06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3344 0,'0'0'0,"21"-21"16,0 0-1,0 0-15</inkml:trace>
  <inkml:trace contextRef="#ctx0" brushRef="#br0" timeOffset="3496.24">2963 1228 0,'0'-21'15,"0"-1"-15,0 1 16,0 0-16,0 0 0,0 0 15,0 0-15,0-1 0,0 1 16,0 0-16,0 42 47,0 0-47,0 1 0,0-1 0,0 21 16,0 0-16,0 1 0,0-1 15,0 0-15,0 1 0,0-1 0,-21 22 16,0-1-16,21 1 0,-21-22 0,0 21 15,21 1-15,0-1 0,0-20 16,-22 20-16,22-20 0,0-22 0,0 21 16,0-21-16,0 0 0,0 1 15,0-1-15,22-21 16,-1 0-16,0 0 16,0 0-16,-21-21 0,21-1 15,0-20-15,1 21 0,-1-21 0,0 20 16,0-20-16,0 0 0,0-22 0,1 22 15,-1 0-15,0-1 0,0-20 16,-21 42-16,21-22 0,0 1 0,1 21 16,-22 0-16,21 21 0,-21-22 15,21 22 1,-21 22-16,0-1 16,0 0-16,0 0 15,0 21-15,0-20 0,0 20 0,0-21 16,0 21-16,0 1 0,0-22 0,0 21 15,0 1-15,0-22 0,21 21 16,-21-21-16,0 0 0,21 1 0,0-1 16,1 0-16,-1 0 0,0-21 0,0 0 15,0 0-15,0 0 0,1 0 16,20 0-16,0 0 0,-21 0 0,22-21 16,-1 0-16,-21 0 0,22-1 15,-1-20-15,-21 21 0,21-21 0,-20-1 16,20 1-16,-21 0 0,0-1 0,0 1 15,-21 0-15,0-1 0,0-20 16,0 20-16,0 22 0,-21-21 0,0 0 16,0 20-16,0 1 0,0 0 15,-22 0-15,22 21 0,-21 0 16,-1 0-16,1 0 0,0 21 0,21 0 16,-22 0-16,22 1 0,0-1 15,0 21-15,0-21 0,21 22 0,0-22 16,0 21-16,0-21 0,21 0 0,0 22 15,0-22-15,0 0 0,22 0 16,-1-21-16,0 0 0,22 0 0,-22 0 16,0 0-16,22 0 0,-22-21 0,22 21 15,-22-21-15,22 0 0,-1-22 16,-21 22-16,22-21 0,-1 21 0,-20-22 16,20 1-16,-20 21 0,-1-43 15,-21 22-15,21 0 0,-20-1 16,-22 1-16,0 0 0,0-1 0,0 1 15,0 0-15,0 21 0,0-22 16,-22 43-16,1-21 0,0 21 0,0 0 16,0 0-16,0 21 0,-1 0 0,1 1 15,21 20-15,-21-21 0,0 43 16,21-22-16,0 0 0,-21 1 0,21 20 16,-21-21-16,21 1 15,0 20-15,-22-20 0,22 20 0,0-21 16,0 22-16,0-22 0,0 1 0,0 20 0,0-21 15,0 1-15,0-22 16,0 21-16,0-21 0,0 22 0,0-22 16,0 0-16,0 0 0,0-42 47,0 0-47,0 0 15,0-22-15,22 22 0,-1-21 16,0 0-16,-21-1 0,21 22 0,0-21 15,0-1-15,1 1 0,-1 21 0,0 0 16,-21 0-16,21 21 0,0 0 16,0 0-16,1 21 15,-22 0-15,21 21 0,-21-21 16,21 1-16,-21-1 0,0 21 16,21-21-16,-21 22 0,0-22 0,0 0 15,0 0-15,21 21 0,0-20 0,-21-1 16,22 0-16,-1-21 0,0 21 15,0-21-15,0 21 0,0-21 0,1 0 16,-1 0-16,0 0 0,21 0 0,-21-21 16,22 0-16,-22 0 0,0 0 0,21-1 15,-20 1-15,-1 0 0,-21 0 16,21 0-16,0-22 0,-21 22 16,0-21-16,21 21 0,-21 0 0,0-1 15,0 1-15,0 0 0,0 0 16,0 42-1,0 0-15,0 0 16,0 22-16,0-22 0,0 0 16,0 0-16,0 0 0,0 1 0,0-1 15,0 0-15,0 0 0,0 0 0,0 0 16,21-21-16,1 22 0,-1-22 16,0 0-16,21 0 0,-21 0 0,22 0 15,-1 0-15,-21 0 0,22 0 16,-1 0-16,0-22 0,1 22 15,-22-21-15,21 0 0,-21 0 0,0-21 16,1 20-16,-1 1 0,0 0 0,0-21 16,-21 21-16,0-1 0,0 1 0,0 0 15,0 0-15,0 0 16,0 42 0,0 0-16,0 21 15,-21-20-15,0 20 0,21-21 16,-21 21-16,21 1 0,-22 20 0,22-20 15,-21 20-15,0-21 0,21 22 16,-21-1-16,21 1 0,0-1 0,0 22 16,0-21-16,0-1 0,0 22 15,0-22-15,0 1 0,0 20 0,0-20 16,0-1-16,0 1 0,0 21 0,0-22 16,0 1-16,0 20 0,0-20 0,0-1 15,-21 1-15,0-1 0,-1 1 16,1-22-16,0 0 0,0 1 0,0-22 15,0 21-15,-1-21 0,1 1 0,0-22 16,0 21-16,0-21 0,0 0 0,-22 0 16,22 0-16,-21-21 0,-1-1 0,1 1 15,21 0-15,-21-21 0,-1-1 0,1-20 16,21-1-16,0 1 0,-1-22 16,1 22-16,21-22 0,0 0 15,0 1-15,0-1 0,0 22 0,0-22 16,21 0-16,-21 22 0,22-1 0,-1-20 15,21 20-15,-21 22 0,0-22 16,22 22-16,-22-22 0,0 22 0,21 0 16,1-1-16,-22 22 0,21-21 0,-21 0 15,22 20-15,-22-20 0,21 21 16,-21 0-16,22-22 0,-22 22 0,21 0 16,1 0-16,-1 0 0,-21 0 0,21-1 15,1 1-15</inkml:trace>
  <inkml:trace contextRef="#ctx0" brushRef="#br0" timeOffset="3848.03">6943 889 0,'0'0'0,"21"-106"15,-21 64-15,0 21 0,21 0 16,-21-1-16,0 1 0,0 42 31,0 1-31,-21 20 16,0 21-16,-1 1 0,1-1 15,0 22-15,-21 0 0,-1-1 16,1 1-16,-21 21 0,20 0 0,1 0 16,0-22-16,-22 22 0,22-21 0,-1-1 15,22 1-15,-21-21 0,21-1 0,0 1 16,-1-22-16,1 0 0,21 1 15,0-1-15,-21 0 0,21-21 0,0 1 16,0-1-16,-21 0 0,21 0 16,0-42 15,0 0-31,0 0 0,0-1 0,0-20 16</inkml:trace>
  <inkml:trace contextRef="#ctx0" brushRef="#br0" timeOffset="4988.05">7556 1207 0,'0'0'0,"22"-22"0,-1 1 0,0 0 16,21 0-16,-21 0 0,1 0 15,-1-22-15,-21 22 0,21 0 0,0 0 16,0 0-16,-21-1 16,0 44 15,0-1-31,0 0 15,-21 0-15,21 0 0,0 22 0,-21-1 16,0-21-16,0 43 0,-1-22 16,1 0-16,0 22 0,0-1 0,0 1 15,-22-1-15,22 1 0,0 20 0,-21-20 16,21 21-16,-22-22 0,22 1 16,0-1-16,0-21 0,0 1 0,-1-1 15,22 0-15,0-20 0,-21-1 0,21 0 16,-21-21-1,21-21 1,0 0-16,0-1 0,0-20 16,0 21-16,0-21 0,0-22 0,0 22 15,21-22-15,0 1 16,1-22-16,-1 22 0,0-22 0,0 21 16,21-20-16,1 20 0,-1 1 0,0-22 15,1 43-15,-1-22 0,0 22 16,1-22-16,-22 43 0,21-21 0,1 21 15,-1 0-15,-21-1 0,0 22 16,22 0-16,-22 0 0,0 22 0,0-1 16,0 21-16,-21 0 0,21 22 15,-21-1-15,22-20 0,-22 41 0,0-20 16,0 21-16,0-1 0,-22-20 0,1 20 16,0 1-16,0-21 0,0 20 15,0-20-15,21-22 0,0 22 16,-22-22-16,22 0 0,0-21 0,0 1 15,0-1-15,0 0 0,0 0 0,22-21 32,-1-21-17,-21 0-15,21 0 0,-21-1 16,0 1-16,0 0 0,0-21 16,0 21-16,-21-1 0,0 1 0</inkml:trace>
  <inkml:trace contextRef="#ctx0" brushRef="#br0" timeOffset="5192.93">7514 1926 0,'0'0'16,"-21"0"-16,0 0 0,0 21 15,42-21 1,0-21-16,21 21 0,1-21 16,-1 21-16,0-21 0,1 0 0,-1 21 15,21-21-15,-20 21 0,-1 0 0,-21 0 16,22 0-16,-22 0 0,0 0 15,0 0-15</inkml:trace>
  <inkml:trace contextRef="#ctx0" brushRef="#br0" timeOffset="9395.24">8699 2159 0,'0'0'0,"22"0"0,41-21 16,-42 21-16,0-21 16,-21 0-16,22-1 15,-22 1-15,21 21 0,-21-21 0,0 0 16,0 0-16,0 0 0,0-1 0,0 1 15,0 0-15,0 0 0,-21 0 16,-1 0-16,1-1 0,21 1 0,-21 21 16,0-21-16,-21 21 0,20 0 0,1 0 15,-21 0-15,21 0 0,-22 21 16,1 0-16,21 1 0,-21-1 0,20 21 16,-20-21-16,21 22 0,0-1 0,0-21 15,21 21-15,0 1 0,-22-22 16,22 21-16,0-21 0,0 1 15,0-1-15,0 0 0,22 0 0,-22 0 16,21-21-16,0 0 0,0 21 0,0-21 16,0 0-16,1 0 0,20 0 15,-21 0-15,21-21 0,-20 0 0,20 21 16,0-21-16,1-21 0,-22 20 0,21 1 16,0-21-16,-20 21 0,20-22 15,-21 1-15,0-21 0,22 20 0,-22-20 16,-21-1-16,21 1 0,0-1 0,0 1 15,-21-1-15,0 1 16,0 20-16,0-20 0,0-1 0,0 1 16,0-1-16,0 1 0,0 21 0,0-22 15,0 22-15,0-1 0,-21 22 16,0 0-16,0 0 0,0 21 16,-1 0-16,-20 21 0,21 0 15,0 0-15,0 22 0,-1-1 0,1 22 16,0-1-16,21-21 0,-21 22 0,21-1 15,-21 1-15,21-1 0,-21 1 16,21-1-16,0 1 0,0-1 0,0 1 16,0-1-16,0 1 0,0-22 0,0 1 15,21 20-15,0-21 16,-21 1-16,0-22 0,21 21 0,0 1 16,0-22-16,-21 0 0,22 0 0,-1 0 15,0 0-15,0 1 0,0-22 16,0 0-16,1 0 0,-1 0 0,0 0 15,21 0-15,-21-22 0,1 1 0,20 0 16,-21 0-16,21 0 0,-20-22 0,-1 22 16,0 0-16,21-21 0,-21-1 15,1 22-15,-1-21 0,-21 0 0,21 20 16,-21 1-16,21-21 0,-21 21 0,21 21 16,-21-21-16,0 42 31,0 0-16,0 0-15,0 0 0,-21 0 16,21 22-16,0-22 0,0 0 0,0 0 16,0 22-16,0-22 0,0 0 0,0 0 15,0 0-15,0 0 0,0 1 16,0-1-16,21-21 0,0 0 16,1 0-16,-1 0 0,0 0 15,21 0-15,-21 0 0,1 0 16,-1-21-16,21-1 0,-21 1 15,0 0-15,22 0 0,-22 0 0,0 0 16,0-1-16,0-20 0,1 21 0,-1 0 16,0 0-16,-21-22 15,0 22-15,21 0 0,0 0 16,-21 0-16,0 42 31,0 0-15,0 0-16,0 0 0,0 0 15,0 1-15,0-1 0,0 0 16,0 21-16,21-21 0,-21 1 0,22-1 16,-22 0-16,21 0 0,0 0 15,0-21-15,-21 21 0,21 1 0,0-22 0,1 0 16,20 0-16,-21 0 0,0 0 16,22 0-16,-22 0 0,0 0 15,21 0-15,-21 0 0,22-22 0,-22 1 16,0 21-16,0-21 0,22 0 0,-22 0 15,0 0-15,0-1 0,-21 1 16,21-21-16,-21 21 0,0-22 0,0 22 16,0 0-16,0-21 0,0 21 0,0-1 15,0 1-15,-21 0 0,0 0 16,0 21-16,0 0 0,-1 0 16,1 0-16,0 0 0,0 21 15,0 0-15,0 0 16,-1 1-16,1-1 0,0 0 0,0 0 15,0 21-15,21-20 0,0-1 0,-21 21 16,21-21-16,0 0 0,0 1 0,0-1 16,0 0-16,0 0 0,21 0 15,0 0-15,0-21 0,0 0 16,0 0-16,1 0 0,-1 0 0,0 0 16,0 0-16,0 0 0,0 0 15,1 0-15,-1-21 0,-21 0 0,21 0 16,0 21-16,0-21 0,-21-22 0,0 22 15,21 0-15,-21-21 0,22 21 16,-22-1-16,0 1 0,21-21 16,-21 21-16,0 0 0,0-1 15,-21 22 17,21 22-32,0-1 0,-22 0 15,22 0-15,0 0 0,0 0 16,0 1-16,0-1 0,0 0 15,0 0-15,0 0 0,0 0 0,22 1 16,-1-22-16,-21 21 0,21-21 0,0 0 16,0 0-16,0 0 0,1 0 15,-1 0-15,0 0 16,0 0-16,0 0 0,0 0 0,1 0 16,-1-21-16,0-1 0,-21 1 0,21 0 15,0 0-15,-21 0 0,21 0 16,1-1-16,-22 1 0,0-21 0,21 21 15,-21 0-15,21 21 0,-21-22 0,0 1 16,0 42 15,0 1-31,0-1 0,0 0 16,0 0-16,0 0 0,0 0 0,0 22 16,-21-22-16,21 0 0,-21 0 15,21 0-15,0 1 0,0-1 16,0 0-16,0 0 15,0-42 17,21 21-17,-21-21-15,21 0 0,0-1 0,-21 1 16,21 0-16,0 0 0,-21 0 16,22 0-16,-1-1 0,0 1 0,-21 0 15,21 0-15,0 0 0,0 0 16,1 21-1,-1 0-15,-21 21 16,0 0-16,21 0 16,-21 0-16,21 0 0,-21 1 0,0-1 15,21 0-15,-21 0 16,21 0-16,-21 0 0,22 1 16,-1-22-16,0 0 0,-21 21 0,21-21 15,0 0-15,0 0 0,1 0 0,-1 0 16,21 0-16,-21 0 0,0 0 15,22 0-15,-22 0 0,0-21 0,21-1 16,-20 1-16,-1 0 0,0 0 0,0 0 16,0-22-16,0 1 0,-21 0 0,0-1 15,22-20-15,-22 21 0,0-22 16,0 1-16,0 20 0,0-20 16,0-1-16,0 1 0,0-1 0,0 22 15,0 0-15,0-1 0,0 1 16,-22 0-16,22 20 0,0 1 0,-21 21 15,0 0 1,21 21-16,-21 1 0,21-1 16,0 21-16,0 0 0,-21 1 0,21 20 15,0-20-15,-21-1 0,21 21 0,0-20 16,0 20-16,0-20 0,0 20 16,0 1-16,0-22 0,0 0 0,0 1 15,0-1-15,0 0 0,0 1 16,0-1-16,0-21 0,0 0 0,21 22 15,0-22-15,0 0 0,0 0 16,0-21-16,1 0 0,20 0 16,-21 0-16,0 0 0,0 0 0,22 0 15,-22 0-15,21 0 0,-21-21 16,1 0-16,20 0 0,-21-1 0,21 1 16,-20 0-16,-1-21 0,0 21 0,0-1 15,0-20-15,0 21 0,-21-21 0,0-1 16,0 22-16,0 0 0,0-21 15,0 20-15,0 1 0,0 0 0,-21 21 16,0 0 0,0 0-16,0 0 15,0 21-15,-1 0 0,1 1 0,0 20 16,0-21-16,0 0 0,0 22 0,-1-22 16,22 21-16,0-21 0,-21 22 0,21-22 15,0 0-15,0 0 0,0 0 16,0 0-16,0 1 0,0-1 0,0 0 15,21-21-15,1 21 0,-1-21 16,0 0-16,0 0 0,0 0 16,0 0-16,1 0 0,-1 0 0,0 0 15,0-21-15,0 0 0,0 0 0,-21-1 16,22 1-16,-1 0 0,0 0 0,-21 0 16,21-22-16,-21 22 15,21 0-15,-21 0 0,0 0 0,0 0 16,21-1-16,-21 1 0,0 0 0,22 21 15,-22-21-15,0 42 32,0 0-32,0 0 15,0 1-15,0-1 0,0 0 0,0 0 16,0 0-16,0 0 0,0 1 16,0-1-16,0 0 0,0 0 0,0 0 15,21 0-15,0-21 0,0 22 16,0-1-16,0 0 0,22-21 0,-1 21 15,-21-21-15,22 0 0,20 21 16,-21-21-16,1 0 0,-1 0 0,22 0 16,-22 0-16,0 0 0,1 0 0,-1-21 15,0 21-15,-21-21 0,22 0 0,-22 0 16,0-1-16,0 1 0,0-21 16,-21 21-16,0-22 0,22 1 0,-22 21 15,0-21-15,0 20 0,0-20 0,0 21 16,0 0-16,0 0 0,-22-1 15,1 22-15,0 0 0,0 0 0,0 0 16,0 0-16,-1 0 0,-20 22 16,21-1-16,-21 0 0,-1 0 0,22 0 15,-21 0-15,21 22 0,-1-22 16,1 0-16,0 0 0,0 0 0,21 1 16,0-1-16,0 0 0,0 0 15,0 0-15,21-21 0,0 0 16,0 0-16,1 0 0,-1 0 15,0 0-15,0 0 0,21 0 0,-20 0 16,-1 0-16,0 0 0,0-21 16,0 21-16,0-21 0,-21 0 15,22 0-15,-1-1 16,-21 1-16,0 0 16,0 0-16,0 0 31,0 42 0,0 0-31,0 0 16,-21 0-16,-1 22 0,1-22 0,21 21 15,-21-21-15,21 22 0,-21-1 0,21 22 16,0-22-16,0 21 0,0-20 0,0 20 16,0 1-16,0-1 0,0 1 0,0-1 15,0 1-15,0-1 16,0 1-16,0-1 0,0 1 0,21 20 15,-21-20-15,21-1 0,-21 22 0,0 0 16,0-22-16,0 22 0,0-22 0,0 1 16,0 21-16,0-22 0,0 1 0,0-1 15,0 1-15,0-1 0,0-21 0,0 22 16,0-22-16,-21-21 0,0 22 16,21-22-16,-21 0 0,0 0 0,-1-21 15,1 0-15,-21 0 0,21 0 16,0 0-16,-1-21 0,1 0 0,-21-21 15,0 20-15,20-20 0,-20 0 16,0-1-16,21 1 0,-22 0 0,22-22 16,-21 22-16,21-22 0,-1 1 15,22 21-15,0-22 0,0 1 0,0-1 16,0 1-16,0-1 0,0-21 0,22 22 16,-1-1-16,0-20 0,0 20 0,21 1 15,-20-22-15,20 22 0,0-1 0,1-21 16,-1 22-16,0-1 0,1 1 15,-1-1-15,0 1 0,1 21 0,-1-22 16,0 22-16,1-1 0,-1 1 16,0 0-16,1-1 0,-22 1 0,21 0 15,-21-1-15,0 1 0,1 21 0,-1-21 16,0 20-16,0 1 0,-21 0 16,0 0-16,0 0 0,0 0 0,0 42 46,0 0-46,-21-21 0,21 21 16,-21 0-16,0 0 0,21 1 16,0-1-16,-22 0 0,22 21 0,-21-21 15,21 1-15,-21-1 0,21 0 0,0 0 16,0 0-16,0 0 0,0 1 16,0-1-16,0 0 0,21-21 15,0 21-15,1-21 0,-1 0 0,0 21 16,0-21-16,0 0 0,22 0 0,-22 0 15,21 0-15,-21 0 0,22-21 16,-1 21-16,0-21 0,1 0 0,-22 21 16,21-21-16,0-1 0,1 1 0,-22-21 15,21 21-15,-21 0 0,22-22 0,-22 22 16,0 0-16,-21 0 0,0 0 16,0-1-16,0 1 0,0 0 15,-21 21-15,0 0 16,0 0-16,-22 21 0,22 0 15,0 1-15,0-1 0,21 0 16,-21 0-16,21 0 0,0 0 0,0 1 16,0-1-16,21 0 15,0 0-15,0 0 0,0-21 16,0 21-16,1-21 0,20 22 0,-21-1 16,0-21-16,-21 21 0,21 0 0,1 0 15,-22 0-15,0 1 16,0-1-16,-22-21 15,1 21-15,0-21 0,0 0 0,0 0 16,0 21-16,-1-21 0,1 0 0,0 0 16,0 0-16,0 0 15,0 0-15,-1 0 0,1 0 0,0 0 16,0 0-16,21-21 16,-21 21-16,0-21 0,-1 0 15,1-1-15,0 22 0,0-21 16,0 0-16,0 0 0,-1-21 0</inkml:trace>
  <inkml:trace contextRef="#ctx0" brushRef="#br0" timeOffset="9743.58">11472 1503 0,'0'0'0,"0"-21"16,21 21-16,1 0 16,20 0-16,0 0 0,22 0 15,-22 0-15,22 0 0,-1-21 0,1 21 16,20 0-16,-20 0 0,-1 0 0,-20 0 15,20-22-15,-21 22 0,1 0 16,-22 0-16,0 0 0,0 0 16,0 0-16,1 0 0,-1 0 62,0 0-62</inkml:trace>
  <inkml:trace contextRef="#ctx0" brushRef="#br0" timeOffset="10432.08">13568 1969 0,'21'0'15,"0"0"1,0 0 0,0 0-16,1 0 0,-22-22 0,21 22 15,0-21-15,0 21 16,0-21-16,-21 0 0,21 21 15,-21-21-15,22 0 0,-22-1 16,0 1-16,0 0 0,0 0 16,-22 21-1,1 0 1,0 0-16,0 21 16,0 0-16,21 0 0,-21-21 15,-1 22-15,1-1 0,21 0 16,-21 0-16,0 0 15,21 0 1,-21-21-16,0 0 16,-1 0-16</inkml:trace>
  <inkml:trace contextRef="#ctx0" brushRef="#br0" timeOffset="11644.19">3133 2709 0,'-22'0'15,"22"22"1,22-22 0,-1 0-16,0 0 15,21 0-15,1 0 0,-1 0 0,0 0 16,22 0-16,20 0 0,-20 0 0,21 0 16,-1 0-16,1 0 0,0 0 15,-1 0-15,1 0 0,0 0 0,20 0 16,1 0-16,21 0 0,0 0 15,-21 0-15,21 0 0,0 0 0,0 0 16,0 0-16,0 0 0,0 0 16,21 0-16,-21 0 0,0 0 0,0 0 15,21 0-15,-21 0 0,22 0 16,-1 0-16,0 0 0,0 0 0,-21 0 16,21 0-16,0 0 0,1 0 15,-1 0-15,-21 0 0,21 0 0,-21 0 16,0 0-16,21 0 0,-21 0 0,0 0 15,21 0-15,-21 0 0,0 0 16,0 0-16,0 0 0,0 0 0,0 0 16,0 0-16,21 0 0,-21 0 0,0 0 15,22 0-15,-22 0 0,-22 0 16,22 0-16,0 0 0,-21 0 0,21 0 16,0 0-16,-21 0 0,0 0 0,0 0 15,0 0-15,-1 0 16,-20 0-16,42 0 0,-21-22 0,0 22 15,21 0-15,-21 0 0,-1 0 0,22 0 16,-21 0-16,21 0 0,0 0 16,-21 0-16,21 0 0,0 0 0,0 0 15,-21 22-15,0-22 0,0 0 0,-1 0 16,-20 0-16,21 21 0,-21-21 16,-1 0-16,1 0 0,-22 0 0,1 0 15,21 21-15,-43-21 0,21 0 16,-20 0-16,-22 0 0,21 0 15,-21 0-15,1 0 16,-22-21 78,21 0-94,0 21 0</inkml:trace>
  <inkml:trace contextRef="#ctx0" brushRef="#br0" timeOffset="19804.95">2392 5376 0,'0'-21'0,"0"0"16,-21 21-16,21-21 0,0 0 16,0 0-16,0-1 15,0 44 48,0-1-63,0 0 0,0 0 15,0 0-15,0 0 0,0 1 16,0-1-16,0 63 16,0-41-16,0-1 0,0-21 15,0 22-15,0-1 0,0 21 0,0-20 16,0-1-16,0 0 0,0 22 16,0-22-16,0 22 0,0-22 15,-22 22-15,22-22 0,-21 21 0,21 1 16,-21-1-16,21 22 0,0-21 15,0-1-15,-21 1 0,21 20 0,-21-20 16,21 20-16,-21-20 0,21 21 16,0-1-16,0 1 0,-22 0 0,22-1 15,0 1-15,-21 0 0,21-1 16,0 22-16,0-21 0,0-1 0,0 22 16,0-21-16,0 0 0,0 20 15,-21-20-15,21 0 0,0-1 0,0 1 16,0 0-16,0-1 0,-21 1 15,21 0-15,0-1 0,0 1 16,0 0-16,0-22 0,0 1 0,0 20 16,0-20-16,0-1 0,0 1 0,0-1 15,0-20-15,0 20 0,0-20 16,0-1-16,0-21 0,0 21 16,0-20-16,-21-22 15,21-22 1,0 1-16,0 0 0,0 0 0,0-21 15,0-1-15,0 1 0,0-22 16,0 1-16,0-1 0,0 1 0,0-22 16</inkml:trace>
  <inkml:trace contextRef="#ctx0" brushRef="#br0" timeOffset="21503.98">2349 5461 0,'0'-21'16,"0"0"31,22 21-32,-1 0-15,0 0 16,0 0-16,0 0 16,22 0-16,-22 0 0,0 0 15,0 0-15,21 0 0,-20 0 0,20 0 16,-21 0-16,0 0 0,22 0 15,-22 0-15,0 0 0,21 0 0,-21 0 16,22 0-16,-22 0 0,0 0 16,21 0-16,-20 0 0,20 0 0,0 0 15,-21 0-15,43 0 0,-22 0 0,1 0 16,20 0-16,22 0 0,-22 0 16,22 0-16,-22 0 0,22 0 0,0 0 15,-1 0-15,-20-21 0,21 21 16,-1 0-16,-20 0 0,20 0 15,22-22-15,-21 22 0,0 0 0,-1 0 16,1-21-16,21 21 0,-22 0 16,1 0-16,0-21 0,21 0 0,-22 21 15,22 0-15,0-21 0,0 21 0,-22-21 16,22 21-16,-21 0 0,21-22 16,-22 22-16,-20-21 0,21 21 0,-22-21 15,1 21-15,-1 0 0,1-21 16,-1 21-16,1 0 0,-1 0 0,-21-21 15,1 21-15,-1 0 0,0 0 0,-20 0 16,-1 0-16,0 0 0,0 0 16,0 0-16,0 0 15,-21 21 17,0 0-32,0 0 15,0 0-15,0 1 0,22-1 16,-22 0-16,0 0 0,0 21 15,0-20-15,0-1 0,21 21 0,-21 0 16,21-20-16,-21 20 0,0 0 0,0 1 16,0-1-16,21 21 0,-21-20 15,0-1-15,21 0 0,-21 22 0,0-22 16,0 1-16,0 20 0,0-21 0,0 22 16,21-22-16,-21 22 0,0-1 15,0-20-15,0 20 0,0 1 16,0-1-16,0 1 0,0-1 0,0 1 15,0-22-15,0 21 0,0 1 0,0-1 16,0 1-16,0-1 0,0 1 16,0-1-16,0 1 0,0 21 0,0-22 15,0 1-15,0-1 0,0 1 0,0-1 16,0 1-16,-21-1 0,21 1 0,0 20 16,0-20-16,-21-1 0,21 1 15,0-1-15,-21 1 0,21-1 16,0 1-16,0-1 0,-21-20 0,21 20 15,-21 1-15,21-1 0,0-21 0,0 22 16,-22-22-16,22 22 0,-21-22 16,21 0-16,-21 1 0,21-1 0,0 0 15,0-20-15,-21 20 0,0-21 0,21 0 16,-21 0-16,-1 1 0,22-1 0,0 0 16,-21-21-16,21 21 0,-21-21 15,0 0-15,0 21 16,0-21-16,-1 0 0,1 0 15,0 0-15,0 0 0,0 0 16,0 0-16,-1 0 0,1 0 0,0 0 16,-21 0-16,21 0 0,-22 0 0,1 0 15,21 0-15,-22 0 0,1 0 16,0 0-16,-1 0 0,1 0 0,0 0 16,-22 0-16,1 0 0,-22 0 15,0 0-15,1 0 0,-1 0 0,-21 0 16,22 0-16,-22 0 0,0 0 0,0 0 15,0 0-15,-21 0 0,21 0 0,1 0 16,-22 0-16,42 0 0,-21 21 16,0-21-16,0 0 0,1 0 0,-1 0 15,0 0-15,0 0 0,0 22 0,0-22 16,1 0-16,-1 0 16,0 0-16,0 21 0,21-21 0,-20 0 15,20 0-15,0 0 0,22 0 16,-1 0-16,1 0 0,20 0 0,-20 0 15,21 0-15,-1 0 0,22 0 0,0 0 16,0 0-16,0 0 0,-1 0 16,22-21 15,22 21-15,-1-22-16,0 1 0,0 0 0,21-21 15,1 21-15,-1-22 16</inkml:trace>
  <inkml:trace contextRef="#ctx0" brushRef="#br0" timeOffset="22240.45">3175 6308 0,'0'0'0,"-21"0"0,0 0 16,-1 0-16,22-21 16,-21 21-16,0 0 0,0 0 0,0 0 15,0 0 1,42 21 31,21-21-47,0 0 0,22 0 15,-1 0-15,22 0 0,21 0 16,0 0-16,0 0 0,-1 0 0,1 0 16,0 0-16,21 0 0,0 0 15,21 0-15,-21 0 0,0 0 0,0-21 16,0 21-16,-21 0 0,0 0 0,0 0 16,0 0-16,-22 0 0,1 0 15,0 0-15,-1 0 0,-20 0 0,-22 0 16,22 0-16,-22 0 0,-21 0 0,21 0 15,-20 0-15,-1 0 0,-64 0 47,22 0-47,0 21 0,-21-21 16,-1 0-16,1 21 0,-21 0 0,-1-21 16,-21 21-16,22 0 0,-22 1 0,1-1 15</inkml:trace>
  <inkml:trace contextRef="#ctx0" brushRef="#br0" timeOffset="22632.22">3408 6964 0,'0'0'16,"-64"21"-16,-63 21 16,85-20-16,21-22 0,0 21 0,-1-21 15,1 0-15,21 21 16,21-21-16,22 0 15,-1 0-15,0 0 0,22 0 16,-1 0-16,22 0 0,0 0 0,21 0 16,-22-21-16,22 21 0,0 0 0,0 0 15,0-21-15,21 21 0,0 0 16,0 0-16,-22 0 0,22-22 0,0 22 16,-21 0-16,21 0 0,-21 0 0,21 0 15,0 0-15,-21 0 16,0 0-16,0 0 0,-22 0 0,1 0 15,-22 0-15,1 0 0,-1 0 0,-20 0 16,-1 0-16,-21 0 0,0 0 16,1 0-16,-22 22 31,-22-22-31,1 0 0,0 0 16,-21 0-16,21 0 0,-22 21 0,1-21 15,-22 0-15,1 0 0,-1 0 0,-20 0 16</inkml:trace>
  <inkml:trace contextRef="#ctx0" brushRef="#br0" timeOffset="23056.38">3133 7832 0,'0'0'0,"0"21"15,0 0-15,21-21 0,0 0 16,21 0-16,1 0 0,-1 0 16,21 0-16,1 0 0,-1 0 0,22 0 15,0-21-15,21 21 0,-22-21 0,22 21 16,0-21-16,0 21 0,0-22 15,21 22-15,0 0 0,-22-21 0,22 21 16,0 0-16,-21 0 0,0 0 0,0-21 16,-21 21-16,-1 0 0,1 0 15,0 0-15,-22 0 0,1 0 0,-1 0 16,-21 0-16,1 0 0,-22 0 0,21 0 16,-42 21 15,-21-21-31,0 0 0,-21 0 15,-1 21-15,1-21 0,0 0 0,-22 0 16,1 22-16,-1-22 0,1 21 16,-22-21-16</inkml:trace>
  <inkml:trace contextRef="#ctx0" brushRef="#br0" timeOffset="23383.4">3111 8678 0,'0'0'0,"0"22"0,0-1 0,64-21 15,-22 0-15,22 0 16,-1 0-16,22 0 0,0 0 0,-1-21 16,22 21-16,0 0 0,-21-22 0,20 1 15,-20 21-15,21 0 0,0 0 16,0-21-16,-22 21 0,22 0 0,-21 0 15,21 0-15,-22 0 0,1 0 0,-22-21 16,1 21-16,-1 0 0,-20 0 0,20 0 16,-20 0-16,-1 0 15,0 0-15,-21 0 0,22 0 0,-22-21 0,0 21 16,0 0-16,0 0 0,1 0 0,-1 0 16,0 0-16</inkml:trace>
  <inkml:trace contextRef="#ctx0" brushRef="#br0" timeOffset="26539.67">3365 5736 0,'-21'-21'0,"21"0"16,-21 21-16,21-21 16,0 0 15,0 42 0,0 0-31,0 0 16,0 21-16,0-20 0,0-1 0,0 21 15,0-21-15,0 0 0,21 22 16,-21-22-16,0 0 0,0 0 0,0 0 16,0 1-16,0-1 0,0 0 15,0 0-15,0 0 16,-21-21 15,21-21-15,0 0-1,0 0 1,0 0-16</inkml:trace>
  <inkml:trace contextRef="#ctx0" brushRef="#br0" timeOffset="26796.18">3133 5948 0,'21'0'31,"0"0"-15,0 0-16,0 0 15,0 0-15,1 0 0,-1 0 0,0 0 16,0-21-16,0 21 0,0 0 16,1 0-16,-1 0 0,0 0 15,0 0 1,-21-21-1</inkml:trace>
  <inkml:trace contextRef="#ctx0" brushRef="#br0" timeOffset="27428.35">3344 5525 0,'0'0'0,"-42"0"16,21 0-16,0 0 0,-1 0 0,-20 0 15,21 0-15,0 0 0,-22 0 16,22 21-16,0-21 0,-21 21 15,-1 0-15,22-21 0,-21 21 0,21 22 16,-22-22-16,22 0 0,0 21 16,0 1-16,21-1 0,0-21 0,0 21 15,0 1-15,0-1 0,0 0 16,0 1-16,0-1 0,21-21 0,0 22 16,-21-22-16,21 21 0,1-21 0,20 0 15,-21 1-15,0-1 0,0 0 16,1 0-16,20-21 0,-21 21 0,21-21 15,1 0-15,-22 0 16,21 0-16,1 0 0,-1 0 0,0 0 16,1 0-16,20-21 0,-21 0 0,1 21 15,-1-21-15,0 0 0,1-1 16,-1 1-16,0 0 0,-20-21 0,20 21 16,-21-1-16,0-20 0,0 21 15,1-21-15,-22-1 0,0 1 0,0 21 16,0-22-16,0 1 0,-22 0 0,1 21 15,0-22-15,-21 22 0,-1-21 16,1 21-16,0-1 0,-1 1 0,1 0 16,-21 0-16,20 21 0,1 0 15,0 0-15,-1 0 0,1 0 16,0 0-16,-1 0 0,1 21 0,21-21 16,-22 21-16,22 0 0,0 22 15,0-22-15,21 0 0,0 21 0,-21-20 16,21-1-16,0 0 0,0 21 15,0-21-15,0 1 0,0-1 0,21-21 16,0 21-16,21-21 16</inkml:trace>
  <inkml:trace contextRef="#ctx0" brushRef="#br0" timeOffset="27760.19">4762 5884 0,'0'0'0,"22"0"0,-1 0 16,0 0-16,0 0 0,0 0 0,0 0 16,1 0-16,-1 0 0,0 0 0,0 0 15,0-21-15,0 21 16,1 0-16,-1 0 0,-21-21 31,21 21-15</inkml:trace>
  <inkml:trace contextRef="#ctx0" brushRef="#br0" timeOffset="28340.15">5059 5419 0,'-21'0'0,"42"0"0,-64 0 0,22 0 0,0 21 15,-21 0-15,21-21 0,-22 21 16,22 0-16,-21 1 0,21-1 0,-22 0 16,22 21-16,0-21 0,0 1 0,0 20 15,-1-21-15,22 0 16,0 22-16,0-22 0,0 21 0,0-21 15,0 22-15,0-22 0,0 0 0,22 21 16,-1-21-16,0 1 0,0-1 16,0 0-16,22 0 0,-22 0 0,21 0 15,0-21-15,-20 22 0,20-22 0,0 0 16,1 0-16,-1 0 0,0 0 16,-21 0-16,22 0 0,-1 0 0,0 0 15,1-22-15,-1 22 0,0-21 0,-20 0 16,20 0-16,0 21 0,-21-21 15,22 0-15,-22-1 0,0 1 0,0 0 16,0 0-16,-21-21 0,0 20 0,0 1 16,0-21-16,0 21 15,0-22-15,0 1 0,-21 21 0,0-21 16,-21 20-16,21-20 0,-22 21 0,1-21 16,0 20-16,20 1 0,-20 21 15,0-21-15,-1 21 0,22 0 0,-21 0 16,0 0-16,20 0 0,-20 0 15,21 0-15,-21 0 0,20 0 0,-20 21 16,21-21-16,0 21 0,0 1 0,-1-1 16,1 0-16,0 0 0,0 0 15,0 0-15,0 22 0,21-22 0,-22 0 16,1 21-16</inkml:trace>
  <inkml:trace contextRef="#ctx0" brushRef="#br0" timeOffset="28863.79">3916 6541 0,'0'21'0,"0"0"15,0 0-15,21 0 0,0 0 0,-21 1 16,21-1-16,0 0 0,-21 0 15,22 0-15,-1 0 0,-21 1 0,21-22 16,-21 21-16,0 0 0,21-21 0,-21 21 16,0-42 46</inkml:trace>
  <inkml:trace contextRef="#ctx0" brushRef="#br0" timeOffset="29103.65">4127 6583 0,'0'0'0,"-21"21"0,0 0 0,0 0 15,0 1-15,0-1 0,21 0 0,-22 0 16,1 0-16,0 0 0,0 1 15,0-22-15,0 21 0,-1 0 16,22 0-16,-21 0 0,0-21 16,42-21 31</inkml:trace>
  <inkml:trace contextRef="#ctx0" brushRef="#br0" timeOffset="29704.15">3810 6329 0,'0'0'16,"-21"0"-16,-85 106 16,64-85-16,20 21 0,1 1 15,0-22-15,0 21 0,0 0 0,0 1 16,21-1-16,0 0 0,-22 1 16,22-1-16,0-21 0,0 22 15,0-22-15,0 21 0,22-21 0,-1 22 16,0-22-16,0 0 0,0 21 15,22-21-15,-22 1 0,21-1 0,0-21 16,1 21-16,20-21 0,-20 0 0,20 0 16,-21 0-16,22 0 0,-22 0 15,22-21-15,-22 21 0,22-21 0,-22-1 16,21 1-16,-20 0 0,-1 0 16,0 0-16,1 0 0,-1-1 15,-21 1-15,0 0 0,1 0 0,-1-21 0,0 20 16,-21-20-16,0 21 0,0-21 15,0-1-15,-21 1 0,0 0 16,-1-1-16,1 1 0,0 0 0,-21-1 16,21 1-16,-22 0 0,1-1 15,0 22-15,-1-21 0,1 21 0,0-1 16,20 1-16,-20 21 0,0-21 0,-1 21 16,22 0-16,-21 0 0,0 0 15,20 21-15,-20 0 0,0 1 0,21-1 16,-1 21-16,1 0 0,0 1 15,0-1-15,21 0 0,0 1 16,0-1-16,0 0 0,0 1 0,0-22 0,21 21 16,0-21-16,0 1 15,1-22-15,-1 21 0,0 0 0</inkml:trace>
  <inkml:trace contextRef="#ctx0" brushRef="#br0" timeOffset="30173.47">5524 6604 0,'0'0'0,"-21"0"0,21 21 0,0 0 16,0 1 0,21-22-1,1 0 1,-1 0-16,0 0 0,0 0 15,-21-22-15,21 1 0,-21 0 32,0 0-32,0 0 0,0 0 15,-21 21 1,0 0 0,0 0-16,0 0 15,-1 0-15,22 21 0,-21-21 16,21 21-1,21-21 1</inkml:trace>
  <inkml:trace contextRef="#ctx0" brushRef="#br0" timeOffset="30496.03">6159 6308 0,'-21'0'15,"42"0"-15,-42 21 0,0 0 0,0 0 0,0 0 16,0 1-16,-1-1 0,1 21 16,0-21-16,0 22 0,0-22 0,0 21 15,-22 0-15,22-20 0,-21 20 16,21 0-16,-22-21 0,22 22 0,-21-22 15,21 21-15,-22-21 0,22 1 16,0-1-16,21 0 0,-21 0 0,0 0 16,21 0-1,21-21 17,0-21-32,0 21 0,0-21 0,0 21 15,1-21-15</inkml:trace>
  <inkml:trace contextRef="#ctx0" brushRef="#br0" timeOffset="30811.94">6011 6731 0,'0'21'16,"0"0"-16,0 1 15,21-22 32,1 0-31,-22-22-1,0 1 1,0 0 0,-22 21-16,1 0 15,0 0 1,0 0-16,42-21 47,0 21-47</inkml:trace>
  <inkml:trace contextRef="#ctx0" brushRef="#br0" timeOffset="31454.61">6054 6160 0,'0'0'16,"-22"0"-16,-83 0 15,62 0-15,1 0 0,0 0 0,-1 0 16,1 0-16,0 21 0,-1 0 15,1-21-15,0 21 0,-22 0 0,22 0 16,-1 1-16,1-1 0,0 21 0,21-21 16,-22 22-16,1-1 0,0-21 15,20 21-15,1 1 0,-21-1 0,21 0 16,0 1-16,-1-22 0,22 42 16,-21-20-16,21-22 0,0 21 15,0-21-15,0 22 0,0-22 0,0 21 16,0-21-16,21 1 0,1 20 15,-1-21-15,0 0 0,0 22 0,21-22 16,-20 0-16,20 0 0,0 0 16,1 0-16,-1 1 0,21-22 0,-20 0 15,20 21-15,1-21 0,-1 0 16,1 0-16,-22 0 0,22-21 0,-1 21 16,-21-22-16,22 1 0,-22 0 0,1 0 15,-1 0-15,0 0 0,1-1 16,-1 1-16,-21 0 0,21-21 0,1 21 15,-22-22-15,0 22 0,21-21 0,-20-1 16,-1 1-16,-21 0 0,21-1 16,-21 1-16,21-21 0,-21 20 0,0 1 15,0-22-15,0 22 0,0 0 0,-21-1 16,-21 1-16,20 0 16,1 21-16,0-1 0,-21-20 0,21 42 15,-22-21-15,1 0 0,21 21 0,-22 0 16,1 0-16,21 0 0,-21 0 15,20 0-15,-20 0 0,0 0 0,21 0 16,-22 0-16,22 21 0,0-21 0,-21 21 16,20-21-16,1 21 0,0-21 15,0 21-15,0-21 0</inkml:trace>
  <inkml:trace contextRef="#ctx0" brushRef="#br0" timeOffset="38984.51">1968 3556 0,'0'0'0,"0"-21"16,0 0-16,-21 0 16,21-1-16,-21 22 15,21-21-15,-21 21 0,21 21 31,0 1-31,0-1 16,0 21-16,0-21 0,0 0 16,0 22-16,0-22 0,0 21 15,0 1-15,0-22 0,0 21 0,0 0 16,0 1-16,0-1 0,0 0 16,0 1-16,0-1 0,0 0 15,0-20-15,0-1 0,0 21 0,0-21 16,0 0-16,0 1 15,0-44 32,0 1-47,0 0 0,0 0 16,0 0 0,0 0-16,-21-1 0,21 1 0</inkml:trace>
  <inkml:trace contextRef="#ctx0" brushRef="#br0" timeOffset="39624.21">1757 3683 0,'0'0'0,"0"-21"16,0 0-16,0 0 16,0-1-1,0 1-15,0 0 0,21 0 16,0 21-16,0-21 0,0 0 15,1-1-15,-1 22 0,0-21 16,0 21-16,0 0 0,22 0 0,-22 0 16,0 0-16,0 21 0,0-21 15,0 22-15,1-1 0,-1 21 0,-21-21 16,0 0-16,0 22 0,0-22 16,0 21-16,-43-21 0,22 22 0,0-22 15,0 0-15,21 0 0,-21 0 16,0 1-16,-1-1 0,1-21 31,21-21-15,0-1-1,21 1-15,1 0 16,-1 0-16,0 0 16,0 21-16,21 0 0,-20 0 15,20 0-15,0 0 0,-21 0 16,22 0-16,-1 0 0,-21 0 0,22 21 15,-22-21-15,0 21 0,0 0 0,-21 0 16,0 1-16,0 20 0,0-21 16,-21 21-16,0 1 0,0-1 0,-22 0 15,22-20-15,-21 20 0,-1 0 16,1-21-16,0 1 0,-1-1 0,22 0 16,-21 0-16,21-21 0,-22 0 15,22 0-15,-21 21 0,21-21 0,-22 0 16,22 0-16,0 0 0,0 0 15,-21-21-15,20 21 0,1-21 16,21 0-16,-21 21 0,0-21 16,0-1-16,21 1 15,21 21 1,0-21-16,0 0 0,0 21 16,1 0-16,-1-21 0,0 0 0,21 21 15,-21-22-15</inkml:trace>
  <inkml:trace contextRef="#ctx0" brushRef="#br0" timeOffset="41420.19">2836 4022 0,'21'0'0,"1"0"15,-1 0-15,0 0 16,-21-21-16,21-1 15,-21 1-15,0 0 16,21 0-16,-21 0 0,21 0 0,-21-1 16,0 1-16,0 0 0,0 0 0,0 0 15,0 0-15,-21-1 0,0 1 16,0 21-16,0-21 0,0 21 0,-22 0 16,22 0-16,-21 0 15,21 0-15,-22 0 0,1 21 0,21-21 16,-22 21-16,22 1 0,-21-1 15,21 21-15,0-21 0,-1 22 0,22-1 16,0 0-16,-21 1 0,21-1 0,0-21 16,0 21-16,0 1 0,0-22 15,0 21-15,0-21 0,21 1 0,1-22 16,-1 21-16,0-21 0,0 0 16,0 0-16,22 0 0,-22 0 0,0 0 15,0 0-15,21 0 0,-20-21 16,-1-1-16,0 1 0,0 0 15,0 0-15,0 0 0,-21 0 0,0-22 16,22 22-16,-22-21 0,0 21 16,21-1-16,-21-20 0,0 21 0,0 0 15,0 0-15,0-1 0,0 1 16,0 42 31,0 1-47,0-1 0,-21 0 15,21 0-15,0 21 0,0-20 16,0-1-16,0 0 0,0 0 16,0 0-16,0 0 0,21 1 0,-21-1 15,21 0-15,0-21 16,0 0-16,0 0 0,1 0 0,-1 0 16,0 0-16,0 0 15,0-21-15,0 0 0,22 21 0,-22-22 16,0 1-16,0 0 0,0-21 0,1 21 15,-1-1-15,0 1 0,0 0 16,-21 0-16,0 0 0,21 0 16,-21-1-16,0 1 0,0 0 15,-21 42 17,21 0-32,0 1 0,-21-22 15,21 21-15,0 0 0,0 0 0,0 0 16,0 0-16,0 1 0,0-1 15,0 0-15,0 0 0,21 0 0,-21 0 16,0 1-16,21-22 0,-21 21 16,21-21-16,-21 21 15,22-21-15,-44 0 32,1 0-32,21-21 15,-21 21-15,0 0 0,21-21 0,-21 21 16,0 0-16,-1-22 15,1 22 1,0 0-16,21 22 16,0-1-1,0 0-15,21-21 16,0 0-16,1 21 16,-1-21-16,0 0 0,0 0 0,0 0 15,22 0-15,-22 0 0,0 0 16,21 0-16,-21 0 0,1-21 0,20 21 15,-21-21-15,0 21 0,22-21 0,-22-1 16,0 22-16,0-21 16,0 0-16,0 0 0,-21 0 0,0 0 15,22-1-15,-22 1 0,0 0 0,21 0 16,-21 0-16,0 0 16,0-1-16,0 44 46,0-1-46,0 0 16,0 0-16,0 0 0,0 0 16,0 1-16,0-1 0,0 0 15,0 0-15,0 0 0,0 0 0,21-21 0,-21 22 16,21-22 0,0 21-16,0-21 0,1 0 15,-1 0-15,0 0 0,0 0 16,0-21-16,0-1 15,1 1-15,-1 0 0,-21 0 16,0 0-16,21 0 0,0-1 0,-21 1 16,0-21-16,21 21 0,0 0 15,1-1-15,-22 1 0,21-21 0,-21 21 16,21 21-16,0-21 0,0-1 16,0 22-16,-21-21 15,22 21-15,-22 21 31,0 1-31,0-1 16,0 0 0,0-42 62,0 0-63,-22 21-15,22-22 16,-21 22-16,0 0 31,0 0-31,0 0 0,21 22 16,-21-22-16,21 21 0,-22 0 16,1 0-16,21 0 15,0 0-15,0 1 0,0-1 0,0 0 16,0 0-16,0 0 0,0 0 0,0 1 15,0-1-15,0 0 0,0 0 16,21 0-16,1-21 16,-1 21-16,0-21 0,0 0 15,0 0-15,0 0 0,1 0 16,-1-21-16,0 21 0,0-21 16,0 21-16,-21-21 0,21 0 15,1 21-15,-22-21 0,0-1 16,0 1-16,21 0 0,-21 0 0,0 0 15,0 0-15,0-1 16,0 1-16,0 0 0</inkml:trace>
  <inkml:trace contextRef="#ctx0" brushRef="#br0" timeOffset="41644.07">3746 3514 0,'0'0'0,"-21"0"16,0 0-1,0 21 17,21 0-32,-21-21 15,21 21-15,0 0 16,0 1-16</inkml:trace>
  <inkml:trace contextRef="#ctx0" brushRef="#br0" timeOffset="42256.06">3111 4530 0,'0'-21'0,"-21"21"16,0 0 0,0 0-16,0 0 0,21 21 15,-21 0-15,-1 0 0,1 0 16,0 0-16,0 22 0,0-1 0,21 0 16,0 1-16,-21-1 0,21 0 15,0 1-15,0-1 0,0 0 0,0 1 16,0-1-16,0-21 0,21 22 15,0-22-15,0 0 0,0-21 0,0 21 16,1-21-16,-1 0 0,0 0 16,21 0-16,-21 0 0,22 0 0,-22 0 15,21 0-15,1-21 0,-1 0 16,0 0-16,-21-1 0,22 1 16,-1 0-16,-21 0 0,22-21 0,-22 20 15,0 1-15,21-21 0,-42 21 16</inkml:trace>
  <inkml:trace contextRef="#ctx0" brushRef="#br0" timeOffset="42936.07">3641 4763 0,'0'0'0,"0"-22"0,0 1 16,-22 21-16,1 0 0,0 0 16,0 0-16,0 0 0,0 0 15,-1 0-15,1 21 16,0 1-16,0 20 0,21-21 16,-21 21-16,21-20 0,-21 20 0,21-21 15,0 21-15,0-20 0,0-1 16,0 21-16,0-21 0,0 0 15,0 1-15,21-22 16,0 0-16,0 0 0,0 0 16,0 0-16,1 0 0,-1-22 0,-21 1 15,21 0-15,0 21 0,0-21 16,0 0-16,-21 0 0,22-1 0,-22-20 16,0 21-16,0 0 0,0 0 15,0-1-15,0 1 0,0 0 16,0 42 15,0 0-31,0 1 0,0-1 16,0 21-16,0-21 0,0 0 15,0 1-15,0-1 0,0 0 0,0 21 16,0-21-16,0 1 0,21-1 16,0 0-16,0-21 0,0 0 15,0 0-15,1 0 0,-1 0 16,21 0-16,-21 0 0,0-21 15,1 21-15,-1-21 0,0-1 0,0 22 16,0-42-16,0 21 0,1 0 16,-1-22-16,0 22 0,0-21 15,-21 0-15,21 20 0,-21-20 0,21 0 16,-21-1-16,0 22 0,0-21 0,0 21 16,0 0-16,0-1 0,0 1 15,0 0-15,0 0 0,-21 21 16,0 0-1,21 21-15,0 0 16,0 0-16,0 22 0,0-22 0,0 21 16,0 1-16,0-1 0,0-21 15,0 21-15,0 1 0,0-1 0,0-21 16,0 22-16,0-22 0,0 0 16,0 21-16,21-21 0,-21 1 15,0-1-15,21-21 0,1 0 16,-1 0-16,0 0 0,0 0 15,0 0-15,0 0 16,1-21-16,-1 21 0,0-22 0,0 1 16,0 0-16,0 0 0</inkml:trace>
  <inkml:trace contextRef="#ctx0" brushRef="#br0" timeOffset="43932.07">4593 4699 0,'0'0'0,"0"-21"0,0 42 47,-21 0-47,0-21 0,21 43 0,-21-22 15,21 0-15,0 0 0,0 21 16,0-20-16,0 20 0,0-21 0,0 0 16,0 22-16,0-22 0,0 0 0,0 0 15,21 0-15,-21 0 0,21 1 16,0-22-16,0 21 0,0-21 0,1 0 15,-1 0-15,0 0 0,21 0 16,-21 0-16,1 0 0,-1 0 16,21-21-16,-21-1 0,0 22 0,1-21 15,-1 0-15,0 0 0,0 0 16,-21 0-16,0-22 0,21 22 0,-21 0 16,0-21-16,21 20 0,-21 1 0,0 0 15,0 0-15,0 0 0,0 0 16,0 42 15,0 0-15,0 0-16,0 0 0,0 0 15,0 1-15,0-1 0,0 0 0,0 0 0,0 0 16,22 0-16,-22 1 0,21-22 16,-21 21-16,0 0 0,21-21 15,0 21-15,0-21 16,0 0-16,1 0 15,-1 0-15,0-21 16,-21 0-16,0 0 0,21 21 0,0-22 16,-21 1-16,21 0 0,-21 0 15,0 0-15,0 0 0,0-1 0,22 1 16,-22 0-16,0 0 0,0 0 0,0 0 16,0 42 30,0 0-30,0 0-16,0 0 0,0 0 0,0 1 16,0-1-16,0 0 0,0 0 15,0 0-15,0 0 0,0 1 0,0-1 16,21 0-16,0-21 0,-21 21 0,21-21 16,0 0-16,0 0 0,1 0 15,-1 0-15,0 0 0,21 0 0,-21 0 16,1 0-16,-1-21 0,0 0 0,0 21 15,0-21-15,0-1 0,1-20 16,-1 21-16,0 0 0,-21-22 16,0 22-16,21-21 0,-21 0 0,21 20 0,-21-20 15,0 21-15,21-21 16,-21-1-16,0 22 0,0-21 0,0 21 16,0-1-16,0-20 0,0 21 15,-21 0-15,0 21 16,21 21-16,0 0 15,0 0-15,0 0 0,0 1 0,0 20 16,0-21-16,0 0 0,0 22 16,0-1-16,0-21 0,0 21 0,0-20 15,0 20-15,0-21 0,0 21 16,21-20-16,-21-1 0,0 0 0,0 0 16,21 0-16,-21 0 0,22-21 0,-1 0 15,-21 22-15,21-22 0,0 0 16,0 0-16,0 0 0,1 0 15,-1 0-15,0 0 0,0-22 16,0 22-16,0-21 0,1 21 0,-1-21 16,0 0-16</inkml:trace>
  <inkml:trace contextRef="#ctx0" brushRef="#br0" timeOffset="44381.81">6244 4699 0,'0'0'15,"0"-21"-15,0 0 16,0 0-16,0-1 15,-21 22-15,0 0 0,0 0 16,-1 0-16,1 0 0,21 22 16,-21-1-16,0 0 15,0 0-15,21 21 0,0-20 0,0-1 16,-21 0-16,21 0 0,0 21 0,0-20 16,0-1-16,0 0 0,0 0 15,0 0-15,0 0 0,0 1 16,21-22-16,0 0 15,0 0-15,0 0 16,0 0-16,1-22 16,-1 22-16,-21-21 0,21 0 0,-21 0 15,21 0-15,-21 0 0,21-1 0,-21 1 16,0 0-16,0 0 0,0 0 16,0 0-16,21 21 0,-21 21 46,0 0-46,0 0 0,0 0 0,0 0 16,0 1-16,0-1 0,0 0 16,0 0-16,0 0 15,0 0-15,22-21 0,-1 0 16,-21 22-16,21-22 16,0 0-16,0 0 15,0 0-15,1 0 16</inkml:trace>
  <inkml:trace contextRef="#ctx0" brushRef="#br0" timeOffset="44703.62">6794 4276 0,'0'0'0,"0"-21"16,-21 21-1,0 0-15,0 21 0,21 0 16,0 0-16,-21 0 0,21 0 16,-21 22-16,21-22 0,-22 21 0,22-21 15,0 22-15,0-1 0,-21-21 0,21 22 16,-21-22-16,21 21 0,0 0 0,0-20 16,0-1-16,0 21 0,-21-21 15,21 0-15,0 1 0,0-1 0,0 0 16,0 0-16,0 0 15,21-21 1,0 0-16,0 0 16,1 0-16,-1 0 0,0-21 0,0 0 15,0 0-15,0 21 0</inkml:trace>
  <inkml:trace contextRef="#ctx0" brushRef="#br0" timeOffset="45059.76">6921 4720 0,'0'21'31,"0"1"-31,-21-1 0,21 0 16,-21 0-16,21 0 0,0 0 15,0 1-15,0-1 0,0 0 16,0 0-16,21 0 16,0-21-16,1 0 15,-1 0-15,0 0 0,0 0 16,0 0-16,0 0 0,-21-21 0,22 21 15,-1-21-15,-21 0 0,21 0 16,-21-1-16,0 1 0,0 0 16,0 0-16,0 0 0,0 0 0,0-1 15,-21 1-15,0 21 0,21-21 0,-22 21 16,1 0-16,0 0 0,0 0 0,0 0 16,0 0-16,-1 0 15,1 0-15,0 0 0,0 21 16,21 0-16,21-21 31,0 0-15,0 0-16,1-21 0</inkml:trace>
  <inkml:trace contextRef="#ctx0" brushRef="#br0" timeOffset="45521.16">7345 4614 0,'-21'0'15,"21"22"17,0-1-17,21 0-15,-21 0 16,0 0-16,0 0 0,0 1 15,0-1-15,0 0 0,0 0 16,0 0-16,0 0 0,0 1 0,0-1 16,0 0-16,0 0 0,-21-21 15,21-21 17,0 0-17,0 0-15,21-1 0,0 1 16,-21 0-16,21 0 0,0 0 0,0-22 15,1 22-15,-1-21 0,0 21 16,0 0-16,0-22 0,0 22 0,1 0 16,-1 0-16,0 0 0,21 21 0,-42-22 15,21 22-15,1 0 0,-1 0 16,0 0 0</inkml:trace>
  <inkml:trace contextRef="#ctx0" brushRef="#br0" timeOffset="45867.47">6519 4339 0,'0'0'0,"-42"0"0,63 0 31,0 0-31,22 0 16,-1-21-16,21 21 0,-20-21 0,20 0 15,-20 21-15,20-21 0,1 21 16,-22 0-16,0 0 0,22-22 0,-43 22 15,21 0-15,1 0 0,-22 0 0,0 0 16,0 0-16,0 0 16,0 0-1</inkml:trace>
  <inkml:trace contextRef="#ctx0" brushRef="#br0" timeOffset="49412.03">15579 3577 0,'21'-21'0,"-21"0"15,0 0-15,21 0 16,-21-1-16,0 1 0,0 0 0,0 0 16,21 0-16,-21 0 15,21 21-15,-21-22 0,0 44 32,0-1-32,0 0 0,0 21 15,0-21-15,0 22 0,0-22 0,0 21 16,0 1-16,-21-1 0,21 0 15,-21 1-15,0-1 0,0 0 16,21 1-16,-22 20 0,1-21 0,0 1 16,0-1-16,21-21 0,-21 22 0,21-22 15,-21 21-15,-1-21 0,22 0 16,0-42 15,0 0-31,0 0 0,0-21 16,0 20-16,0-20 0,0 0 15,0 21-15,22-22 0,-1 1 0,-21 0 16,21-1-16,-21 1 0,0 0 16,21-1-16,-21 1 0,21-22 15,-21 22-15,21 21 0,-21-21 0,0-1 16,0 22-16,22 0 0,-22 0 0,21 0 16,-21-1-16,21 22 0,0 0 15,0 22-15,0-1 16,-21 0-16,0 21 0,22-21 0,-1 1 15,-21 20-15,0 0 0,0-21 16,0 22-16,0-1 0,21-21 0,-21 22 16,0-1-16,0-21 0,21 21 15,-21-20-15,0-1 0,0 21 0,0-21 16,21 0-16,-21 1 0,0-1 16,0 0-16,21 0 0,-21-42 46,-21 0-30</inkml:trace>
  <inkml:trace contextRef="#ctx0" brushRef="#br0" timeOffset="49598.71">15494 3916 0,'0'0'16,"-21"0"-16,21-21 31,21 21-31,0-21 0,0 21 15,0 0-15,22-22 0,-22 22 0,0-21 16,0 21-16,22-21 0,-22 21 0,0 0 16,0-21-16,21 21 0,-20 0 15,-1-21-15,0 0 16,0 21-16</inkml:trace>
  <inkml:trace contextRef="#ctx0" brushRef="#br0" timeOffset="52249.17">16468 3874 0,'21'0'0,"0"0"0,0-22 15,0 1-15,0 0 16,-21 0-16,22 0 15,-1 0-15,-21-1 0,0 1 16,0 0-16,0 0 0,-21 0 16,-1 21-16,1-21 15,0 21-15,0 0 0,-21 0 16,20 0-16,-20 0 0,21 21 0,-21 0 16,-1 0-16,22 0 0,-21 0 15,21 22-15,-22-22 0,22 21 0,0-21 16,0 22-16,21-1 0,0-21 0,0 22 15,0-22-15,0 21 0,0-21 0,21 22 16,-21-22-16,21 0 0,0 0 16,22-21-16,-22 21 0,0-21 0,21 0 15,-21 0-15,22 0 0,-1 0 0,-21 0 16,22 0-16,-1-21 0,-21 0 16,21 0-16,-20 0 0,20-22 0,-21 22 15,0-21-15,0 21 0,1-22 0,-1 1 16,21 0-16,-42-1 0,21 1 15,0 0-15,1-1 0,-1 1 16,-21-22-16,0 22 0,21 0 0,-21-22 16,21 22-16,-21 0 0,0-1 0,0 1 15,0 21-15,0-22 0,0 22 16,0 0-16,-21 21 16,21 21-1,-21 0-15,21 1 0,-21 20 16,21 0-16,-22 1 0,22-1 0,0 0 15,0 1-15,0 20 0,-21-21 0,21 1 16,0-1-16,0 0 16,0 1-16,0-1 0,0 0 0,0-20 15,0 20-15,21 0 0,-21-21 0,22 1 16,-1-1-16,0 0 0,0 0 0,0 0 16,0-21-16,1 0 0,-1 0 15,0 0-15,0 0 0,0 0 0,22 0 16,-22 0-16,0-21 0,0 0 0,0 0 15,0 0-15,1-1 0,-1 1 16,-21 0-16,21 0 0,0 0 0,-21 0 16,0-1-16,21 1 0,0 21 0,-21-21 15,0 0-15,0 42 47,0 0-47,0 0 16,0 1-16,0-1 15,0 0-15,0 0 0,0 0 16,0 0-16,0 1 0,22-1 0,-1 0 16,0 0-16,0-21 15,0 0-15,0 0 0,1 0 16,-1 0-16,0 0 0,0 0 0,0-21 16,0 21-16,1-21 0,-1 0 0,0-1 15,0 22-15,0-21 0,0 0 16,-21 0-16,22 0 0,-1 0 15,-21-22-15,21 22 0,-21 0 0,21 0 16,0 21-16,-21-21 0,0-1 16,0 1-16,0 0 15,0 42 1,0 0 0,0 1-16,0-1 15,0 0-15,0 0 0,0 0 0,0 0 16,0 1-16,0-1 0,0 0 0,0 0 15,0 0-15,0 0 0,0 1 16,21-1-16,1 0 0,-1-21 0,0 0 16,0 21-16,0-21 0,22 0 15,-22 0-15,21 0 0,0 0 0,-20 0 16,20 0-16,0-21 0,-21 0 16,22 21-16,-22-21 0,0-1 0,0 1 15,0 21-15,1-21 0,-1 0 0,-21 0 16,0 0-16,0-1 0,0 1 0,0-21 15,0 21-15,0 0 0,0-1 16,0 1-16,0 0 0,-21 0 16,-1 21-16,1 0 0,0 0 15,0 0-15,0 0 16,0 0-16,-1 21 0,1 0 16,0 0-16,21 1 0,0-1 0,-21 0 15,21 0-15,-21 0 0,21 0 0,0 1 16,0-1-16,0 0 0,0 0 15,0 0-15,0 0 0,21 1 0,-21-1 16,21-21-16,0 21 0,0-21 0,1 0 16,-1 0-16,0 0 15,0 0-15,0 0 0,0-21 16,1 0-16,-1-1 0,0 1 16,0 0-16,0 0 0,-21 0 15,0 0-15,21-1 0,-21 1 0,22 0 16,-22 0-16,0 0 0,0 0 15,0-1 1,0 44 15,-22-1-31,22 0 0,0 0 16,0 0-16,0 0 0,0 1 16,0-1-16,22 0 0,-1 0 15,0 0-15,0-21 0,21 21 16,-20-21-16,-1 0 0,0 0 15,0 0-15,0 0 0,0 0 16,22 0-16,-22 0 0,0 0 0,0-21 16,0 0-16,1 21 0,-1-21 15,0 0-15,0 0 0,-21-1 0,0 1 16,21 0-16,-21 0 0,0 0 16,21 21-16,-21-21 0,0-1 0,0 1 15,-21 21 1,0 21-16,0 1 15,21-1-15,0 0 16,0 0-16,-21 0 0,21 0 0,0 1 16,0-1-16,-21 0 0,21 0 0,0 0 15,0 0-15,0 1 16,21-22 15,0 0-15,-21-22-16,0 1 0,21 21 15,-21-21-15,21 0 0,-21 0 0,21 0 16,1-1-16,-22 1 0,21 0 16,-21 0-16,21 21 0,-21-21 0,21 21 15,0 0 1,-21 21-16,0 0 16,0 0-16,21 0 0,-21 1 15,22-22-15,-22 21 0,21 0 16,0 0-16,0 0 15,0 0-15,0-21 0,1 22 16,-1-22-16,0 0 0,0 0 16,0 0-16,0 0 15,1 0-15,-1-22 0,0 22 16,-21-21-16,21 0 0,0 0 0,-21 0 16,21 0-16,1-1 0,-1 1 0,0-21 15,0 21-15,21 0 0,-20-1 16,-1 1-16,0 0 0,0 21 0,0 0 15,-21-21-15,21 21 0,1 0 16,-22 21 0,0 0-16,0 0 15,0 1-15,0-1 16,-22-21-16,22 21 0,-21-21 31,21-21 0,0 0-15,0-1 0,0 1-16,0 0 0,0 0 15,-21 21 32,0 0-47,0 21 0,21 0 0,-21-21 16,-1 21-16,1 1 0,0-1 0,21 0 15,0 0-15,-21 0 0,21 0 16,0 1-16,0-1 0,0 0 0,0 0 16,21 0-16,0 0 0,0-21 0,1 22 15,20-1-15,-21 0 0,0-21 16,22 21-16,-22-21 0,21 0 0,-21 0 16,0 0-16,22 0 0,-22 0 0,0 0 15,0 0-15,0-21 0,1 21 0,-1-21 16,-21 0-16,21-1 0,0 1 15,-21 0-15,21 0 0,-21-21 16,0 20-16,0 1 0,0 0 0,0 0 16,0 0-16,0 0 0,0-1 0,0 1 15,0 42 17,0 1-32,0-1 0,0 0 15,0 0-15,0 0 0,0 0 16,0 1-16,0-1 0,0 0 15,21 0-15,-21 0 0,22-21 16,-1 21-16,0 1 0,0-22 16,0 0-16,0 0 0,1 0 15,-1 0-15,0 0 16,0 0-16,0 0 0,0 0 0,1 0 16,-1-22-16,21 22 0,-21-21 0,0 0 15,1 21-15,20-21 0</inkml:trace>
  <inkml:trace contextRef="#ctx0" brushRef="#br0" timeOffset="52784.38">20701 3725 0,'0'0'0,"0"-42"0,0 0 16,0 21-16,0-1 0,-21 22 15,0 0-15,-1 0 0,1 0 16,0 0-16,0 0 0,0 0 16,0 22-16,-1-1 0,1 0 0,0 0 15,0 0-15,0 0 0,0 1 16,-1-1-16,1 0 0,21 0 15,0 0-15,0 0 0,0 1 0,0-1 16,0 0-16,21 0 16,1-21-16,-1 0 15,0 0-15,0 0 0,0 0 16,0 0-16,1 0 0,-1-21 16,0 0-16,0 21 0,0-21 15,-21-1-15,21 1 0,1 0 16,-1-21-16,-21 21 0,21-22 0,0 1 15,-21 0-15,0-1 0,21 1 0,-21 0 16,0-22-16,0 22 0,0-22 16,0 22-16,0 0 0,0-1 0,0 22 15,0 0-15,0 0 0,0 0 0,-21 42 32,21 0-32,-21 21 0,0-21 15,0 22-15,21-1 0,-22 0 0,22 1 16,-21 20-16,0-20 0,21-1 15,0 21-15,0-20 0,0-1 0,0 0 16,0 1-16,0-1 0,0-21 16,0 22-16,0-22 0,42 0 0,-20 0 15,-1 0-15,0 0 0,21 1 16,-21-1-16,1-21 0,-1 0 0,21 0 16,-21 0-16,0 0 0,1 0 0,-1 0 15,0 0-15,0-21 0,21-1 0,-42 1 16,22 21-16,-1-21 0,-21 0 15,0 0-15,0 0 0,0-1 0</inkml:trace>
  <inkml:trace contextRef="#ctx0" brushRef="#br0" timeOffset="56560.25">15981 4572 0,'0'0'15,"-21"-42"1,-1 42-16,1-21 0,0 21 16,0 0-16,0 0 15,21 21-15,-21 0 0,-1 0 16,1 0-16,21 0 0,-21 22 0,0-1 16,21 22-16,0-22 0,-21 21 0,21 1 15,-21-1-15,21 1 0,0-22 0,0 22 16,0-22-16,0 0 0,0 1 15,21-22-15,0 21 0,0-21 0,0 1 16,0-1-16,22-21 0,-22 21 0,21-21 16,1 0-16,-1 0 0,0 0 15,1 0-15,-1 0 0,0-21 0,1 0 16,-1 21-16,0-22 0,1 1 16,-1 0-16,-21 0 0,0 0 0,0-22 15,1 22-15,-1 0 0,-21-21 0,21 21 16,-21-1-16,0-20 0,0 21 15,0 0-15,0-22 0,-21 22 0,0 21 16,-1-21-16,1 21 0,0 0 0,0 0 16,0 0-16,0 0 0,-1 21 15,1 0-15,-21 1 0,21-1 0,0 0 16,-1 0-16,1 21 0,21-20 0,-21 20 16,21-21-16,-21 21 0,21-20 0,0-1 15,0 0-15,0 0 0,0 0 16,0 0-16,0 1 0,21-1 15,0-21-15,0 21 0,1-21 0,-1 0 16,0 0-16,0 0 0,0 0 16,0 0-16,1 0 0,-1-21 15,0 21-15,0-21 0,0-1 0,0 22 16,-21-21-16,22 0 0,-22 0 0,21 0 16,-21 0-16,0-1 0,0 1 0,0-21 15,0 21-15,0 0 16,0-1-16,0 44 31,0-1-31,0 0 16,0 0-16,0 0 0,0 0 15,0 1-15,0-1 0,0 0 0,0 0 16,0 0-16,21 0 0,0-21 0,-21 22 16,21-1-16,0-21 0,1 0 0,-1 21 15,0-21-15,21 0 0,-21 0 16,1 0-16,-1 0 0,0 0 0,0 0 15,0 0-15,0-21 0,1 0 0,-1 21 16,0-22-16,-21 1 0,21 0 0,0 0 16,-21 0-16,0 0 0,21-22 15,1 22-15,-22-21 0,21-1 0,-21 1 16,0 0-16,0-1 0,21 1 16,-21 0-16,0-1 0,0 1 0,0 21 15,0-21-15,0 20 0,0 44 31,0-1-31,0 21 0,0 0 16,0 1-16,0-1 0,0 0 16,0 22-16,0-22 0,0 1 0,0-22 15,21 21-15,-21 0 0,21-20 0,-21-1 16,0 21-16,21-21 0,1 0 0,-1 1 16,-21-1-16,21-21 15,0 0-15,0 0 0,0 0 0,1 0 16,-1 0-16,0 0 0,0 0 0,0 0 15,0 0-15,1-21 0,-1 21 16,0-22-16,0 22 0,0-21 16,0 0-16,1 0 0,-1 0 0,0 0 15,0-22-15,-21 22 0,21 0 0,0-21 16,1 20-16,-1 1 0,0 0 0,0 0 16,-21 0-16,21 0 0,0-1 15,1 22 1,-1 0-16,-21 22 15,0-1 1,0 0 0,21-21 31,-21-21-32,0 0-15,0-1 16,0 1-1,-21 21 1,0 0 0,-1 0-16,22 21 0,-21 1 0,21-1 15,-21 0-15,0 0 16,21 0-16,-21 0 0,21 1 16,0-1-16,0 0 0,0 0 0,0 0 15,0 0-15,0 1 0,0-1 0,0 0 16,0 0-16,21-21 0,0 0 15,0 21-15,0-21 0,1 0 16,-1 0-16,0 0 0,0 0 0,0 0 16,0 0-16,22 0 0,-22 0 0,0-21 15,0 0-15,0 21 0,1-21 0,-1 0 16,0-1-16,-21 1 0,21 0 16,0 0-16,-21 0 0,0 0 0,21-1 15,-21-20-15,22 21 0,-22 0 16,0 0-16,0-1 0,0 1 0,0 0 0,0 42 47,0 0-47,0 1 0,0-1 0,0 21 15,0-21-15,0 0 0,0 1 0,0-1 16,0 0-16,0 0 0,0 0 16,0 0-16,0 1 0,21-22 0,-21 21 15,21-21-15,0 21 0,0 0 16,0-21-16,1 0 0,-1 0 0,0 0 15,0 0-15,0 0 16,0 0-16,1-21 0,-1 0 16,0 21-16,-21-21 0,21-1 15,0 1-15,-21 0 0,21 0 0,1 0 16,-22 0-16,21-22 0,-21 22 16,21 0-16,0 0 0,-21 0 0,0-1 15,0 1-15,21 21 0,-21 21 31,0 1-15,0-1-16,0 0 0,0 0 0,0 21 16,0-20-16,0-1 0,0 0 15,0 0-15,0 0 0,21 0 16,1-21-16,-1 22 0,0-22 16,0 21-16,0-21 15,0 0-15,1 0 0,-1 0 0,0 0 16,0 0-16,0 0 0,0-21 0,1 21 15,-1-22-15,0 1 0,0 21 16,0-21-16,0 0 0,-21-21 0,22 20 16,-1-20-16,0 21 0,0-21 0,0-1 15,0 1-15,1-22 0,-22 22 0,0 0 16,21-1-16,-21-20 0,0 42 16,0-22-16,0 1 0,0 21 0,0 0 15,0 0-15,0-1 0,-21 22 16,21 22-16,-22-1 15,1 0-15,21 0 16,-21 0-16,21 22 0,0-1 0,0 0 16,-21 1-16,21-1 0,0 0 0,0 1 15,0-1-15,0 0 0,0 1 0,0-1 16,0-21-16,0 21 0,21-20 16,0 20-16,0-21 0,-21 0 0,22 0 15,20 1-15,-21-1 0,0 0 0,22-21 16,-22 21-16,0-21 0,21 0 0,-21 0 15,22 0-15,-22 0 16,0 0-16,21 0 0,-20 0 0,-1-21 16,21 0-16,-21 21 0,0-21 0,1-1 15,-1 1-15,21-21 0,-42 21 0,21 0 16,0-22-16,1 22 0,-1-21 16,-21-1-16,0 22 0,0 0 0,0 0 15,0 0-15,0 0 0,0-1 0,-21 22 16,-1 0-16,1 22 15,0-1-15,0 0 0,0 0 16,0 0-16,-1 22 0,1-22 0,0 0 16,21 0-16,-21 21 0,21-20 0,-21-1 15,21 0-15,0 0 0,0 0 16,0 0-16,0 1 0,0-1 16,21-21-1,0 0-15,0 0 16,0 0-16,1 0 0,-1 0 15,0-21-15,0 21 0,-21-22 0,21 1 16,0 21-16,-21-21 0,0 0 16,22 0-16,-1-22 0,-21 22 0,21 0 15,-21 0-15,0 0 0,0 0 0,0-1 16,0 44 15,0-1-31,0 0 0,0 0 16,0 0-16,0 0 0,0 1 15,0-1-15,0 0 0,0 0 16,21-21-16,0 0 16,0 0-16,-21 21 0,22-21 0,-1 0 15,0 0-15,0 0 0,0 0 0,0 0 16,1 0-16,-1-21 0,0 21 16,0-21-16,0 0 0,-21 0 15,21-1-15,1 1 0,-1 0 0,0-21 16,-21 21-16,21-22 0,-21 1 0,21 0 15,-21-1-15,21 1 0,-21 0 16,0-1-16,0 1 0,0 0 16,0-1-16,0 1 0,0 21 0,0 0 15,0-1-15,0 1 0,0 42 32,0 1-32,-21 20 0,21-21 15,0 21-15,0 1 0,-21-22 0,21 42 16,0-20-16,0-1 0,0 0 0,0 1 15,0-1-15,0 0 0,0-20 0,0 20 16,0-21-16,0 21 0,0-20 0,21-1 16,0 0-16,1 0 15,-1-21-15,0 21 0,0-21 16,0 0-16,0 0 16,1 0-16,-1 0 0,0 0 0,0-21 15,0 21-15,22-21 0,-22 0 16,0 21-16,0-21 0,-21-1 0,21 1 15,0 0-15,1 0 0,-22 0 0,21 0 16,-21-1-16,0 1 0,0 42 47,0 1-47,0-1 0,0 0 16,0 0-16,0 0 0,0 0 0,0 1 15,0-1-15,0 0 0,0 0 16,0 0-16,21 0 15,0-21-15,0 0 16,0 22-16,1-22 0,-1 0 0,0 0 16,0 0-16,0 0 0,0 0 15,1-22-15,-1 22 0,-21-21 16,0 0-16,21 21 0,-21-21 0,21 0 16,-21-22-16,0 22 0,0 0 0,0-21 15,0 21-15,0-22 0,0 1 0,0 21 16,-21-22-16,0 22 0,0 0 15,-1 0-15,22 0 0,-21 21 0,0 0 16,0 0-16,0 0 0,0 0 0,-1 0 16,1 0-16,0 21 0,21 0 15,-21 21-15,0-20 0,21-1 16,0 0-16,0 21 0,0-21 0,0 1 16,0-1-16,0 0 0,0 0 0,0 0 15,21 0-15,0 1 0,0-1 16,0 0-16,1-21 0,20 0 15,-21 0-15,0 0 0,0 0 0,1 0 16,-1 0-16,21 0 0,-21 0 0,0 0 16,1 0-16,-1 0 0,0-21 0,0 21 15,0-21-15,0-1 16,1 1-16,-1 0 0,-21 0 16,0 0-16,21 0 0,-21-1 15,21 22-15,-21 22 31,0-1-31,0 0 0,0 0 16,0 0-16,0 0 0,0 1 0,0-1 16,0 0-16,0 0 0,0 0 15,0 0-15,21-21 0,0 0 32,-21 22-32,22-22 0,-1 0 15,0 0 1,-21-22-16,21 22 0,-21-21 15,0 0-15,0 0 16,0 0-16,0 0 0,0-1 16,0 1-16,0 0 0</inkml:trace>
  <inkml:trace contextRef="#ctx0" brushRef="#br0" timeOffset="56892.06">20172 4636 0,'-21'0'0,"42"0"0,-64 0 0,65 0 32,20 0-32,0 0 15,1 0-15,-1 0 0,0 0 0,22 0 16,-22 0-16,22 0 0,-22 0 0,21 0 15,-20 0-15,-1 0 0,0 0 0,1-22 16,-22 22-16,21 0 0,-21 0 16,1 0-16,-1-21 0,-42 21 62,-1 0-62,1 0 0,-21 0 16,21 0-16,0 0 0,-1 0 0</inkml:trace>
  <inkml:trace contextRef="#ctx0" brushRef="#br0" timeOffset="57864.52">14436 6181 0,'21'-43'15,"-21"22"1,0 42 15,0 1-31,0-1 16,0 0-16,0 0 0,0 21 0,21 1 15,-21-1-15,0 0 0,0 1 0,0-1 16,0 22-16,21-1 0,-21-21 16,0 22-16,0-1 0,0 1 0,0-22 15,0 43-15,0-22 0,0 1 0,0 21 16,0-22-16,0 22 0,0-22 0,0 22 15,0-22-15,0 22 0,0 0 0,0-22 16,0 22-16,0 0 0,0-1 0,0 1 16,0 0-16,0-1 15,0 1-15,0 0 0,0-1 0,21 1 16,-21 0-16,0-1 0,0-20 0,21 20 16,-21 1-16,0-21 0,22-1 0,-22 1 15,21-1-15,-21-21 0,0 1 0,0 20 16,0-20-16,21-22 0,-21 21 0,0-21 15,21 0-15,-21 1 0,0-1 0,21-21 32,-21-21-32,0-1 0,0 1 15,0 0-15,0 0 0,0-21 16,0 20-16,0-20 0,21 0 16,-21-1-16,0 1 0,22 0 0,-22-22 15</inkml:trace>
  <inkml:trace contextRef="#ctx0" brushRef="#br0" timeOffset="59076.35">14647 6265 0,'0'0'15,"-21"-21"1,0 21-16,0 0 16,21-21-16,0 0 31,21 21-31,0 0 15,0 0-15,0 0 0,22 0 16,-1-21-16,0 21 0,1 0 0,-1 0 16,22 0-16,-22 0 0,21-21 0,1 21 15,21 0-15,-22 0 0,1 0 16,20 0-16,1 0 0,0 0 16,-1-22-16,22 22 0,0 0 0,0 0 15,21 0-15,0 0 0,0-21 0,0 21 16,0 0-16,21-21 0,0 21 15,0 0-15,0 0 0,22-21 0,-22 21 16,0 0-16,21-21 0,-20 21 0,20-21 16,-21 21-16,21-22 0,-20 1 0,-1 21 15,0-21-15,0 21 16,21-21-16,-20 21 0,-22-21 0,21 21 16,-21 0-16,0 0 0,0-21 0,0 21 15,-21 0-15,21-22 0,-22 22 16,1 0-16,0 0 0,-21 0 0,-1 0 15,1 0-15,-21 0 0,-1 0 0,1 0 16,-1 0-16,-21 0 0,1 0 0,-22 0 16,0 0-16,0 0 0,-21 22 15,0-1-15,0 0 16,0 0-16,0 0 0,-21 0 16,0 1-16,21 20 0,-21-21 0,21 21 15,0 1-15,-21-1 16,21 22-16,-22-1 0,22 1 0,0-1 0,0 22 15,0-22-15,0 22 0,0-22 16,0 22-16,0 0 0,22-1 0,-22 1 16,21 21-16,-21-21 0,0 20 0,0-20 15,0 21-15,0-21 0,0 20 16,0 1-16,0-21 0,0 21 0,0 0 16,-21-22-16,21 22 0,-22-21 0,1 21 15,0-22-15,21 22 0,-21-21 0,0-1 16,0 1-16,-1 0 0,1-1 0,0 1 15,0 0-15,0-22 0,0 22 16,-1-22-16,1 22 0,-21-21 0,21-1 16,-22 1-16,22-22 0,-21 21 15,21-20-15,-22-1 0,1 0 0,0-20 16,-1-1-16,1 0 0,21 0 0,-21 0 16,-1 0-16,1-21 0,21 0 0,-22 0 15,1 0-15,21 0 0,-21 0 16,-1 0-16,1 0 0,0-21 0,-1 21 15,1 0-15,0-21 0,-22 21 0,22-21 16,-22 21-16,1-21 0,-22 0 0,0 21 16,1-22-16,-22 1 0,21 21 0,-21-21 15,-21 0-15,22 21 0,-44-21 0,22 21 16,-21 0-16,0-21 0,0 21 16,0 0-16,-22 0 0,1 0 15,21 0-15,-21 0 0,-1 0 0,22 0 16,-21 0-16,21 0 0,-22 0 0,22 0 15,0 0-15,-21 0 0,20 0 0,1 21 16,0-21-16,0 0 0,0 0 0,0 0 16,-1 0-16,22 21 0,0-21 15,0 0-15,22 21 0,-1-21 0,0 0 16,21 0-16,1 0 0,20 0 0,1 0 16,20 0-16,1 0 0,0 0 0,20 0 15,1 0-15,0 0 0,0 0 0,0 0 16,0 0-16,-1-21 15,1 0-15,21 0 16,0-1-16,0 1 16,0 0-16,21 0 0,1 0 0,-1-22 15,21 1-15,0 0 0</inkml:trace>
  <inkml:trace contextRef="#ctx0" brushRef="#br0" timeOffset="59911.9">15113 6816 0,'63'-21'0,"-41"-1"15,-1 22-15,0-21 0,0 0 0,21 0 16,-20 0-16,-1 0 0,0-1 0,0 1 16,0 21-16,-21-21 0,0 0 0,0 0 15,0 0-15,-42-1 16,21 22-16,-22 0 0,22 0 16,-21 0-16,0 22 0,-1-1 0,1 0 15,21 0-15,-22 0 0,22 22 0,-21-22 16,21 21-16,0-21 0,21 0 15,0 22-15,0-22 0,0 0 16,0 0-16,0 22 0,0-22 0,21 0 16,0 0-16,21 0 0,-21 0 15,1-21-15,20 22 0,-21-1 16,21 0-16,-20-21 0,20 21 0,-21 0 16,0-21-16,0 21 0,1 1 0,-22-1 15,0 0-15,0 0 16,-22-21-16,1 21 0,-21-21 0,0 0 15,-1 21-15,1-21 0,0 0 16,-1 0-16,1 0 0,0 0 0,-1 0 16,1 0-16,0 0 0,20 0 0,-20 0 15,21 0-15,0-21 0,0 21 16,-1-21-16,1 21 0,0-21 16,21 0-1,21 0-15,0 21 0,1 0 16,-1 0-16,21-22 0,-21 22 0,22 0 15,-1-21-15,0 21 0,1 0 0,20-21 16</inkml:trace>
  <inkml:trace contextRef="#ctx0" brushRef="#br0" timeOffset="60172.75">15663 7006 0,'0'21'46,"-21"1"-30,21-1-16,-21 0 16,21 0-16,0 0 0,0 0 15,0 1-15,0-1 0,-21-21 0,21 21 16,0 0-16,-21-21 16,21-21 30,0 0-46,0 0 0,0-1 16,0 1-16</inkml:trace>
  <inkml:trace contextRef="#ctx0" brushRef="#br0" timeOffset="60334.66">15579 6837 0,'0'0'0,"0"-21"15,21 21 48,0 0-63,0 0 15</inkml:trace>
  <inkml:trace contextRef="#ctx0" brushRef="#br0" timeOffset="60796.4">15938 6964 0,'22'0'0,"-44"0"0,44 21 0,-22 0 0,0 0 15,0 1-15,0-1 16,0 0-16,0 0 16,0 0-16,0 0 15,-22-21 16,1 0-15,21-21 0,0 0-16,0 0 0,0 0 15,0 0-15,0-1 0,0 1 0,21 0 16,1 0-16,-1 0 0,0 0 16,0 21-16,0-22 0,0 1 0,22 21 15,-22 0-15,0-21 0,21 21 0,-20 0 16,-1 0-16,21 0 0,-21 21 0,0-21 15,1 21-15,-22 1 0,21-22 0,-21 21 16,0 0-16,0 0 0,0 0 16,0 0-16,0 1 0,0-1 15,-21 0-15,-1 0 0,22 0 16,-21-21-16,21 21 0,-21-21 0,0 22 16,42-44 30,0 22-46,0-21 0,1 0 16,-1 0-16,0 21 0</inkml:trace>
  <inkml:trace contextRef="#ctx0" brushRef="#br0" timeOffset="61252.13">16806 6816 0,'0'0'15,"0"-21"-15,0-1 0,0 1 16,-21 21-1,21 21 1,-21 1-16,0-1 0,21 0 0,0 0 16,-21 0-16,21 0 0,-22 1 0,22-1 15,0 0-15,0 0 0,0 0 0,0 0 16,0 1-16,0-1 0,0 0 16,0 0-16,22 0 0,-1-21 0,0 21 15,0-21-15,0 0 0,0 0 16,1 0-16,-1 0 0,0 0 0,0 0 15,0 0-15,0-21 0,1 0 16,-1 21-16,0-21 0,0 0 0,0 0 16,-21-1-16,21 1 0,-21 0 0,22 0 15,-22 0-15,0-22 0,0 22 0,0-21 16,0 21-16,0-22 0,0 22 16,-22 0-16,1 0 0,0 0 0,21 0 15,-21 21-15,0 0 0,0 0 0,-1 0 16,1 0-16,0 21 0,21 0 0,-21 0 15,0 0-15,21 0 0,-21 1 16,21-1-16,0 0 0,0 0 0,0 0 16,0 0-16,0 1 0,0-1 0,0 0 15,0 0-15,0 0 16,0 0-16,0 1 16,0-1-1</inkml:trace>
  <inkml:trace contextRef="#ctx0" brushRef="#br0" timeOffset="61675.99">14520 7578 0,'0'21'16,"21"-21"-16,1 0 0,20 0 0,-21 0 0,21 0 16,22 0-16,-1 0 0,1-21 0,21 21 15,-1 0-15,22-21 0,0-1 16,0 22-16,21-21 0,-21 21 0,21-21 15,0 21-15,0 0 0,0-21 16,0 21-16,0-21 0,0 21 0,0-21 16,-22 21-16,22 0 0,-21-22 0,-21 1 15,21 21-15,-22 0 0,-20-21 16,-1 21-16,1 0 0,-22-21 0,1 21 16,-22 0-16,0 0 0,0-21 0,-21 0 15,0-1 1,0 1-1,0 0 1,0 0-16,0 0 0,-21 0 16</inkml:trace>
  <inkml:trace contextRef="#ctx0" brushRef="#br0" timeOffset="61967.83">17780 6202 0,'0'0'16,"0"-21"-16,-21 42 31,21 0-31,0 21 16,0 1-16,0 20 0,0-20 0,-21 20 16,21 1-16,0-1 0,-22 1 0,22-1 15,0 1-15,0-1 0,-21-21 16,21 22-16,-21-22 0,21 1 0,0-1 15,-21 0-15,21-21 0,0 22 0,0-22 16,0 0-16,0 0 0,0 0 0,0 1 16,0-1-16,0 0 0,-21-21 15,0 0-15,21 21 16,-22-21-16</inkml:trace>
  <inkml:trace contextRef="#ctx0" brushRef="#br0" timeOffset="62484.58">15176 8297 0,'0'0'0,"-21"-21"0,-42 21 16,42 0-16,-22 21 0,22 1 16,-21 20-16,21-21 0,-1 21 15,-20-20-15,42 20 0,-21 0 0,21 1 16,-21 20-16,21-21 0,0 1 0,0-1 15,0 22-15,0-22 0,0-21 0,0 21 16,0-20-16,0 20 0,21-21 0,-21 0 16,21-21-16,0 21 0,0-21 15,1 0-15,-1 0 0,0 0 0,21 0 16,-21 0-16,1 0 0,20-21 0,0 0 16,-21 0-16,22 0 0</inkml:trace>
  <inkml:trace contextRef="#ctx0" brushRef="#br0" timeOffset="62908.3">15621 8530 0,'0'0'16,"0"-21"-16,0 0 0,-21 21 15,0 0 1,-1 21-16,22 0 0,-21 0 16,0 1-16,0-1 0,21 0 0,0 0 15,0 21-15,-21-20 0,21 20 0,0-21 16,0 21-16,0-20 0,0-1 0,0 21 15,0-21-15,21 0 0,-21 1 0,21-22 16,0 21-16,-21 0 0,21-21 16,1 0-16,-1 0 0,0 0 15,0 0-15,0 0 0,0 0 0,1-21 16,-1 21-16,0-21 0,0-1 0,0 1 16,-21 0-16,21 0 0,-21 0 0,22 0 15,-22-1-15,0-20 0,0 21 0,0-21 16,0 20-16,0 1 0,0-21 15,0 21-15,0 0 0,-22-1 0,22 1 16,-21 0-16,0 0 0,-21 21 0,21 0 16,-1 0-16,1 0 0,0 0 15,-21 0-15,21 21 0,-1 0 0,-20 0 16,42 1-16,-21-22 0,0 21 16,21 0-16,0 0 0,0 0 0,0 0 15,21-21-15,0 0 0,0 0 16,0 0-16,1 0 0,-1 0 0,21 0 15,0 0-15,-20 0 0,20 0 0</inkml:trace>
  <inkml:trace contextRef="#ctx0" brushRef="#br0" timeOffset="63280.08">16425 8509 0,'0'0'0,"0"-21"0,-21 21 15,-21 0-15,21 0 16,-1 0-16,-20 21 0,0-21 0,21 21 15,-22 0-15,1 1 0,21-1 16,0 0-16,-1 0 0,1-21 0,21 21 16,-21 0-16,21 1 0,0-1 0,0 0 15,21-21-15,0 0 16,1 21-16,-1-21 0,21 0 0,-21 21 16,22-21-16,-1 21 0,0 1 0,1-22 15,-22 21-15,21-21 0,0 21 0,-20-21 16,-1 21-16,0-21 0,0 21 0,-21 0 15,0 1-15,-21-1 16,0-21-16,-22 0 0,22 21 16,-21-21-16,0 0 0,20 0 0,-20 0 15,0 0-15,-1 0 0,22 0 16,-21 0-16,21 0 0,0 0 0,-1 0 16,1 0-16,0 0 0,21-21 15,0 0 1,0-1-16,0 1 0,21 21 0,0-21 15,1 0-15,-1 0 0</inkml:trace>
  <inkml:trace contextRef="#ctx0" brushRef="#br0" timeOffset="63684.66">16785 8551 0,'0'22'16,"-21"-1"-1,21 0-15,-21 0 0,0 0 0,21 0 16,-22 1-16,22 20 0,0-21 0,0 21 16,0-20-16,0-1 0,0 0 0,0 21 15,0-21-15,0 1 16,0-1-16,22-21 0,-1 0 0,0 0 16,0 0-16,0 0 0,0 0 15,1 0-15,-1-21 16,0 21-16,0-22 0,0 1 0,-21 0 15,0 0-15,21 0 0,-21 0 16,0-1-16,0 1 0,0-21 0,0 21 16,0-22-16,0 22 0,-21 0 0,0-21 15,21 21-15,-21-1 0,0 1 0,0 21 16,-1-21-16,1 21 0,0 0 0,0 0 16,0 0-16,0 0 0,-1 21 0,1-21 15,0 21-15,0 1 0,-21-1 16,20-21-16,1 21 0,0 0 0,-21 0 15,21-21-15,-1 21 0,1-21 0,0 22 16,-21-1-16,21-21 0,-22 0 16,22 21-16,-21-21 0</inkml:trace>
  <inkml:trace contextRef="#ctx0" brushRef="#br0" timeOffset="64091.6">14795 9250 0,'0'0'0,"-42"21"0,-64 0 15,85-21-15,63 0 32,-20 0-17,20 0-15,21 0 0,1 0 0,21 0 16,-1 0-16,1 0 0,21 0 0,0 0 15,-1 0-15,22 0 0,0 0 0,0 0 16,0 0-16,0 0 0,22 0 16,-22 0-16,0 0 0,0-21 0,0 21 15,-22 0-15,1 0 0,0-21 0,0 21 16,-21 0-16,-1 0 0,1-21 0,-22 21 16,-20 0-16,20 0 0,-20-21 0,-22 21 15,0 0-15,0 0 0,0 0 0,-21-22 16,21 22-16,-21-21 15,0 0 1,0 0-16,0 0 16,0 0-16,0-1 15,0 1-15,0 0 0,0 0 0,0 0 16,0-22-16,-21 22 0</inkml:trace>
  <inkml:trace contextRef="#ctx0" brushRef="#br0" timeOffset="64484">17632 7599 0,'0'0'0,"0"-85"16,-21 85-16,21-21 0,-22 0 15,22 42 1,0 0-16,0 22 0,0-22 15,0 21-15,0 22 0,0-22 16,0 21-16,0 1 0,0-1 0,0 22 16,0-21-16,0 20 0,0 1 0,0 0 15,0-1-15,0-20 0,0 20 16,0-20-16,0-1 0,0 1 0,0-1 0,0 1 16,0-22-16,0 22 15,22-22-15,-22 0 0,0-20 0,21 20 16,-21-21-16,0 0 0,0 0 0,0 1 15,0-1-15,0 0 0,0-42 63,0 0-63,-21 21 16,21-22-16,-22 1 0</inkml:trace>
  <inkml:trace contextRef="#ctx0" brushRef="#br0" timeOffset="112525.64">19516 6668 0,'0'0'0,"0"-22"16,0 1 0,0 0-1,0 0-15,21 0 16,-21 0-1,0-1 1,21 22-16,-21-21 16,0 0-16,0 0 15,0 0 157,-21 21-156,0 0-1</inkml:trace>
  <inkml:trace contextRef="#ctx0" brushRef="#br0" timeOffset="113283.69">18986 6477 0,'0'-21'16,"0"0"-1,0 42 17,0 0-32,0 0 0,0 0 15,0 22-15,0-22 0,0 21 0,0 1 16,-21-1-16,21 0 0,0 1 0,-21-22 15,21 21-15,0 0 0,0-20 16,0 20-16,-21-21 0,21 0 16,0 22-16,0-22 0,0 0 0,0 0 15,0 0-15,0 0 16,0 1-16,0-44 47,0 1-47,0 0 15,0 0-15,-21 0 0,21 0 0</inkml:trace>
  <inkml:trace contextRef="#ctx0" brushRef="#br0" timeOffset="113541.56">18711 6900 0,'21'0'16,"1"0"-16,-1 0 16,0 0-16,0 0 0,21 0 15,-20 0-15,-1 0 0,0 0 16,0 0-16,0 0 0,22 0 0,-22 0 16,0 0-16,0 0 0,0 0 0,0 0 15,1-21-15,-1 21 16,0 0-1,-21-21 1</inkml:trace>
  <inkml:trace contextRef="#ctx0" brushRef="#br0" timeOffset="114203.69">19516 6329 0,'-106'-21'16,"63"21"-16,1 0 0,21 0 15,-21-21-15,-1 21 0,22 0 0,-21 0 16,21 0-16,-22 0 0,1 0 15,21 0-15,-22 21 0,22 0 0,-21-21 16,0 21-16,-1 21 0,22-20 0,-21-1 16,-1 21-16,22 0 0,-21-20 15,21 20-15,0 0 0,-1 1 0,1-1 16,0 21-16,0-20 0,21-1 0,0 0 16,0 1-16,0-1 0,0 0 15,0 1-15,0-1 0,0 0 16,0 1-16,0-22 0,21 21 0,0 1 15,0-22-15,1 0 0,-1 0 0,21 0 16,-21 0-16,22-21 0,-22 22 16,21-22-16,0 0 0,1 0 0,-1 0 15,0 0-15,1 0 0,-1-22 0,0 1 16,22 21-16,-22-21 0,1-21 0,20 21 16,-21-1-16,1-20 0,20 21 15,-20-21-15,-22-1 0,21 1 0,-21 21 16,0-22-16,1 1 0,-22 0 0,0-1 15,0 1-15,0 0 16,0-1-16,-22 1 0,1 0 0,0-1 16,0 1-16,0 21 0,-22-21 0,1 20 15,21 1-15,-21 0 0,-1 0 16,1 0-16,0 21 0,20 0 0,-20 0 16,0 0-16,-1 0 0,22 0 0,-21 0 15,21 21-15,0-21 0,-1 21 16,1 0-16,21 0 0,0 1 0,-21-1 15,21 0-15,0 21 0,0-21 0,0 1 16,0-1-16,0 21 16,0-21-16,0 0 0,21 22 0,0-22 15,-21 0-15,43 0 0,-22 22 0</inkml:trace>
  <inkml:trace contextRef="#ctx0" brushRef="#br0" timeOffset="114567.48">20193 7641 0,'0'0'15,"21"0"1,0 0 0,0 0-16,1 0 0,-1 0 0,0 0 15,0 0-15,0 0 0,22 0 0,-22 0 16,0 0-16,0 0 16,0 0-16,0 0 0,1 0 15,-22-21 32,0 0-31</inkml:trace>
  <inkml:trace contextRef="#ctx0" brushRef="#br0" timeOffset="115148.49">20489 7324 0,'-21'-21'0,"0"-1"16,0 1-16,0 0 16,-1 21-16,1-21 0,0 21 0,0 0 15,0-21-15,0 21 0,-1 0 16,1 0-16,0 0 0,0 0 0,0 0 16,0 0-16,-22 21 0,22 0 0,0-21 15,0 21-15,0 0 0,-1 1 0,1-1 16,0 21-16,0-21 0,21 0 15,-21 1-15,0 20 0,21-21 0,-22 21 16,22-20-16,0-1 0,0 0 0,0 21 16,0-21-16,0 1 0,0-1 0,0 0 15,0 0-15,0 0 0,22 0 16,-22 1-16,21-1 0,0 0 16,0 0-16,0 0 0,0-21 0,1 21 15,-1-21-15,21 0 0,-21 0 0,22 22 16,-22-22-16,21 0 0,0 0 15,1 0-15,-1 0 0,0-22 0,1 22 16,-1-21-16,0 21 0,1-21 0,-1 0 16,-21 21-16,22-21 0,-22 0 0,21-1 15,-21 1-15,0 0 0,1 0 16,-1 0-16,-21 0 0,0-1 0,0-20 16,0 21-16,0-21 0,0 20 0,0-20 15,0 0-15,-21 21 0,-1-22 0,1 22 16,0-21-16,0 21 15,0-1-15,-22-20 0,22 21 0,-21 21 16,21-21-16,0 0 0,-22 21 0,22 0 16,0 0-16,-21 0 0,20 0 15,1 0-15,0 0 0,0 0 0,0 0 16,0 21-16,-1-21 0,1 21 16,0 0-16,0 0 0,0-21 0,0 21 15,-1 1-15,1-1 0,0 0 16,0 0-16,0-21 0,-22 21 0,22 0 15</inkml:trace>
  <inkml:trace contextRef="#ctx0" brushRef="#br0" timeOffset="119212.02">7133 7451 0,'21'0'157,"-21"-21"-126,21 21-31,1-22 16,-22 1-1,21 21-15,0-21 16,0 21-16,-21-21 15,21 21-15,0 0 16,-21-21-16,22 21 16,-22-21-16,21 21 0,0 0 15,-21-22-15,21 1 0,0 21 16,0 0-16,-21-21 0,22 21 0,-1-21 16,0 0-16,0 21 15,0-21-15,0 21 0,1-22 16,-1 22-16,0 0 0,-21-21 15,21 21-15,0-21 0,0 21 0,1 0 16,-1-21-16,0 21 0,0-21 16,0 21-16,0 0 0,1 0 15,-1-21-15,0 21 0,0 0 0,0-22 16,0 22-16,1 0 0,-1-21 16,0 21-16,0-21 0,0 21 15,22 0-15,-22-21 0,0 21 0,0 0 16,0 0-16,0-21 0,1 21 15,-1 0-15,0-21 0,0-1 16,0 22-16,0 0 0,1 0 0,-1-21 16,0 21-16,0-21 15,0 21-15,0 0 0,1 0 0,-1-21 16,0 0-16,0 21 0,21 0 0,-20 0 16,-1-21-16,0 21 0,21 0 15,-21-22-15,1 22 0,-1 0 0,0 0 16,21-21-16,-21 21 15,1 0-15,-1 0 0,0-21 0,0 21 16,0 0-16,22 0 0,-22-21 0,0 21 16,0 0-16,0 0 0,0-21 15,22 21-15,-22 0 0,0 0 0,0-21 16,0 21-16,1 0 0,-1 0 0,0-22 16,0 22-16,0-21 0,0 21 15,1 0-15,-1 0 0,0 0 0,0 0 16,0-21-16,0 21 15,1-21-15,-1 21 16,0 0-16,0 0 0,0 0 0,0 0 16,1-21-16,20 21 0,-21 0 15,0 0-15,0 0 0,1 0 16,-1 0-16,0-21 0,0 21 0,0 0 16,22 0-16,-22 0 0,0 0 15,0 0-15,0 0 0,0 0 0,1-22 16,-1 22-16,0 0 0,0 0 0,0 0 15,0 0-15,1 0 0,-1 0 16,0 0-16,0 0 0,0-21 0,22 21 16,-22 0-16,0 0 0,0 0 0,0 0 15,0 0-15,1 0 0,-1 0 16,0-21-16,0 21 0,0 0 0,0 0 16,1 0-16,-1 0 15,0 0-15,0 0 16,0-21-16,0 21 0,1 0 0,-1 0 15,0 0-15,0 0 16,0 0-16,0 0 0,1 0 0,-1 0 16,0 0-16,0 0 0,0 0 0,0 0 15,1 0-15,-1 0 0,0 0 16,21 0-16,1 0 16,-22 0-16,0 0 0,0 0 15,0 0-15,0 0 16,1 0-16,-1 0 0,0 0 0,0 0 15,0 0-15,0 0 0,1 0 16,-1 0-16,21 0 0,-21 0 0,0 0 16,1 0-16,-1 0 0,0 0 0,0 0 15,0 0-15,0 0 0,1 0 16,-1 0-16,0 0 0,0 0 16,0 0-16,0 0 0,1 0 0,-1 0 15,0 0-15,0 0 16,0 0-16,0 0 0,1 21 0,-1-21 15,0 0-15,0 0 16,0 0-16,0 0 16,1 0-1,-1 0-15,0 0 0,0 0 16,0 0-16,0 0 16,1 0-16,-1 0 0,0 21 15,0-21-15,0 0 0,0 0 16,1 0-16,-1 0 0,0 21 15,0-21-15,0 0 0,0 0 0,1 0 16,-1 0-16,0 22 0,0-22 0,0 0 16,0 0-16,1 0 15,-1 0-15,0 21 0,0-21 16,0 0-16,0 0 0,1 0 16,-1 0-16,-21 21 0,21-21 15,0 0-15,0 0 0,0 21 16,1-21-16,-1 0 0,0 0 15,0 21-15,0-21 0,0 0 16,1 0 0,-1 0-16,-21 21 0,21-21 15,0 0-15,0 22 16,0-22 0,1 0-16,-22 21 15,21-21-15,0 0 0,-21 21 0,21-21 16,0 0-16,0 0 0,1 0 15,-1 0-15,-21 21 0,21-21 16,0 0-16,0 0 0,0 0 0,1 21 16,-1-21-16,0 21 0,0-21 0,0 0 15,0 0-15,1 0 0,-1 0 16,0 0-16,0 22 0,0-22 16,0 0-16,1 0 0,-1 0 0,-21 21 15,21-21-15,0 0 0,0 0 16,0 0-16,1 21 0,-1-21 0,0 0 15,0 21-15,0-21 16,0 0-16,1 0 0,-1 21 16,0-21-1,0 0-15,-21 21 0,21-21 0,0 0 16,1 22-16,-1-22 16,0 0-16,0 21 0,0-21 15,0 0-15,1 21 16,-1-21-16,0 0 0,0 21 15,0-21-15,0 0 0,1 0 16,-1 21-16,0-21 16,0 21-16,0-21 15,0 22-15,1-22 16,-22 21-16,21-21 16,0 0-16,-21 21 0,21-21 15,0 0-15,0 21 16,-21 0-16,22-21 0,-1 0 15,0 0-15,-21 21 0,21-21 16,0 22-16,0-22 0,1 21 31,-1-21-31,0 21 63,0-21-1,-42 0 32,0 0-78,0 0-16,-1-21 15,22 0-15,-21 21 0,0-22 0,0 22 16</inkml:trace>
  <inkml:trace contextRef="#ctx0" brushRef="#br0" timeOffset="120175.52">14055 6710 0,'0'21'15,"0"0"-15,0 0 16,0 1 0,21-22-16,0 0 15,-21 21-15,21-21 0,0 21 16,0 0-16,1 0 0,-1-21 15,-21 21-15,21-21 0,0 22 0,0-22 16,-21 21-16,21-21 0,-21 21 16,22-21-16,-22 21 0,21 0 15,0 0-15,-21 1 16,0-1-16,0 0 16,0 0-1,0 0 1,21-21-1,0 21 1,-21 1 0,21-22-16,1 0 31,-22 21-31,0 0 47,-22 0-16,1-21-31,0 0 0,21 21 16,-21-21-16,0 0 0,0 21 15,-1-21-15,1 0 0,0 22 16,0-22-16,0 21 0,0-21 16,-22 21-16,22-21 0,0 21 0,-21-21 15,20 21-15,1-21 0,-21 21 0,21-21 16,0 22-16,-1-22 0,1 0 15,0 21-15,0-21 0,0 0 16,0 21-16,-1-21 16,1 0-16,21 21 15,-21-21 1,21-21 31,0 0-32,0 0 1,0-1-16,0 1 0,0 0 0</inkml:trace>
  <inkml:trace contextRef="#ctx0" brushRef="#br0" timeOffset="123604.88">9165 6054 0,'0'0'0,"0"21"16,0 0-16,21-21 62,0-21-62,1 0 16,-1 0-16,0-1 0,0 1 16,-21 0-16,21 0 0,0 0 0,-21 0 15,0-1-15,22-20 0,-22 21 16,0-21-16,0 20 0,0-20 0,0 21 16,0 0-16,0-22 0,0 22 0,0 0 15,-22 0-15,1 0 16,0 21-16,0 0 0,0 0 15,0 0-15,-1 0 0,1 0 16,0 21-16,0 0 0,21 0 0,0 0 16,-21 22-16,21-22 0,0 21 0,0 1 15,0-22-15,0 21 16,0-21-16,0 22 0,0-22 0,0 21 16,21-21-16,-21 0 0,21 1 0,0-1 15,-21 0-15,21 0 0,1-21 16,-1 21-16,0-21 0,0 0 0,-21 21 15,21-21-15,0 0 0,1 0 0,-1 0 16,0 0-16,0 0 0,0 0 16,0 0-1,-21-21-15,0 0 0,22 0 16,-1-21-16,-21 20 0,21 1 16,-21 0-16,21-21 0,0 21 15,0-22-15,1 22 0,-1-21 0,0 21 16,21-1-16,-21-20 0,22 21 15,-1 0-15,-21 0 0,22-1 16,-22 22-16,21-21 0,-21 21 0,0 0 16,1 0-16,-1 0 0,-21 21 15,21 1-15,-21-1 0,0 0 16,0 0-16,0 21 0,0-20 0,0-1 16,0 21-16,0-21 0,0 22 15,-21-22-15,21 0 0,-21 0 0,21 0 16,0 0-16,0 1 0,-22-1 0,1 0 15,21-42 32,21 0-31,-21-1-16,22 1 0,-22 0 16,21 0-16,0-21 0,0 20 0,-21-20 15,21 0-15,0-1 0,1 22 0,-1-21 16,0 21-16,-21-22 0,21 22 15,-21 0-15,21 0 0,-21 0 0,21 21 16,-21-21-16,0 42 31,-21 0-31,21 0 16,-21 0-16,21 22 0,-21-22 16,21 21-16,0-21 0,0 22 15,0-22-15,-21 21 0,21-21 0,0 22 16,0-22-16,0 0 0,0 0 0,0 0 15,0 0-15,21 1 0,0-22 16,-21 21-16,21-21 0,0 0 0,22 21 16,-22-21-16,0 0 0,0 0 0,0 0 15,22 0-15,-22 0 0,21 0 16,-21-21-16,1 21 0,20-21 0,-21-1 16,0 1-16,0 0 0,1 0 0,-1 0 15,0-22-15,-21 22 0,0-21 16,0 0-16,21-1 0,-21 1 0,0 0 15,21-1-15,-21 1 0,0 0 16,0-1-16,0 1 0,0 0 16,0 20-16,0-20 0,0 21 0,0 0 15,0 0-15,0-1 0,0 1 0,-21 21 16,0 0 0,0 0-1,0 21-15,-1 1 0,22-1 0,-21 0 16,21 0-16,0 21 0,-21-20 15,21 20-15,-21 0 0,21 1 0,0-1 16,0 0-16,0 1 0,0-1 16,0 0-16,0-21 0,0 22 15,0-1-15,0-21 0,21 22 0,0-22 16,-21 0-16,21 0 0,1 0 0,-1 0 16,0 1-16,0-22 0,21 21 15,-20-21-15,20 0 0,-21 0 0,21 0 16,-20 0-16,20 0 0,0 0 0,1 0 15,-1 0-15,-21-21 0,21 21 16,1-22-16,-22 1 0,21 0 0,-21 0 16,1 0-16,-1 0 0,0-1 0,-21-20 15,0 21-15,0 0 16,0 0-16,0-22 0,0 22 0,0 0 16,0 0-16,0 0 0,0-1 0,0 1 15,-21 21 1,0 0-16,-1 0 0,1 0 15,21 21-15,-21 1 0,21-1 0,-21 0 16,0 0-16,21 0 0,0 0 16,0 1-16,0-1 0,0 21 0,0-21 15,0 0-15,0 1 0,0-1 16,0 0-16,21 0 0,0 0 16,0-21-16,0 21 0,1-21 0,-1 0 15,21 0-15,-21 0 0,0 22 0,22-22 16,-22 0-16,21 0 15,-21 0-15,1 0 0,20 0 0,-21-22 16,0 22-16,0-21 0,1 0 0,-1 21 16,0-21-16,-21 0 0,0 0 15,21-1-15,-21-20 0,21 21 0,-21 0 16,0 0-16,0-1 0,0 1 0,0 0 16,0 0-16,0 0 0,0 42 46,0 0-46,-21 0 0,21 22 16,0-22-16,-21 0 0,21 0 16,0 0-16,0 0 0,0 1 15,0-1-15,-21 0 16,21 0-16,0 0 0,0 0 16,-21-21-1,21-21 16,21 0-15,-21 0-16,21 0 16,-21 0-16,21 21 0,-21-22 0,21 1 15,0 0-15,-21 0 0,22 0 0,-1 0 16,-21-1-16,21 1 0,0 21 16,0-21-16,0 21 0,1 0 15,-1 0-15,0 0 0,0 0 16,0 21-1,-21 0-15,21-21 0,-21 22 16,0-1-16,0 0 0,0 0 0,0 0 16,0 0-16,22 1 0,-22-1 15,0 0-15,0 0 0,21 0 16,0 0-16,0-21 0,0 22 0,0-22 16,1 0-16,-1 0 0,21 21 15,-21-21-15,22 0 0,-22 0 0,21 0 16,-21 0-16,22 0 0,-22 0 0,21 0 15,-21-21-15,22 21 0,-22-22 16,0 1-16,0 21 0,21-21 16,-20 0-16,-1 0 0,-21 0 0,21-1 15,-21 1-15,21 0 0,-21 0 16,0 0-16,0-22 0,0 22 0,0 0 16,0 0-16,0 0 0,-21 21 0,0-21 15,0-1-15,-1 22 0,1 0 16,0 0-16,0 0 15,0 0-15,0 22 0,-1-22 16,22 21-16,-21 0 0,0 0 0,0 0 0,21 0 16,0 1-16,-21-1 0,21 0 15,-21 0-15,21 0 16,0 0-16,0 1 0,0-1 0,0 0 16,0 0-16,0 0 0,21-21 15,0 21-15,0-21 16,0 22-16,0-22 0,1 0 15,-1 0-15,0 0 16,0 0-16,0 0 0,0 0 16,-21-22-16,22 1 15,-22 0-15,21 0 16,0-21-16,-21 20 0,21 1 0,-21-21 16,21 0-16,-21-1 0,0 1 15,0 0-15,21-1 0,-21 1 0,22 0 16,-22-1-16,0 1 0,0 21 0,0-22 15,0 22-15,0 0 0,0 0 16,0 0-16,0 0 0,0-1 0,0 44 47,0-1-47,0 0 0,0 0 16,0 0-16,0 22 0,0-22 0,-22 21 15,22-21-15,-21 22 0,21-1 16,0 0-16,0 1 0,0-22 15,0 21-15,0 0 0,0-20 0,0 20 16,0-21-16,0 0 0,0 0 0,0 22 16,0-22-16,0 0 15,0 0-15,21 0 0,1-21 0,-1 22 16,0-22-16,0 21 0,0-21 16,0 0-16,1 0 0,-1 0 15,0 0-15,0 0 16,0 0-16,0 0 0,22 0 0,-22-21 15,0 21-15,0-22 0,0 1 0,1 0 16,20 0-16,-21 0 16,0 0-16,0-1 0,1-20 0,-1 21 15,0-21-15,0 20 0,0 1 0,0 0 16,-21 0-16,0 0 0,0 0 16,-21 21 15,0 0-31,0 21 0,0 0 15,0 0-15,21 0 0,-22-21 0,1 21 16,0 1-16,21-1 0,0 0 0,0 0 16,0 0-16,0 0 15,0 1-15,0-1 16,0 0-16,21-21 16,0 21-16,1-21 0,-1 0 15,0 0-15,0 21 0,0-21 16,0 0-16,1 21 0,-1-21 15,0 0-15,-21 22 0,21-22 16,-21 21 0,0 0-1,0 0-15,-21-21 0,0 0 16,0 0-16,-1 21 0,-20-21 0,21 0 16,0 0-16,0 0 0,-1 21 15,1-21-15,0 0 16,0 0-16,0 0 15,21-21 32,0 0-47,-21 0 16,21 0-16,0 0 0,-22 21 16</inkml:trace>
  <inkml:trace contextRef="#ctx0" brushRef="#br0" timeOffset="124236.61">10456 5503 0,'0'0'0,"21"0"0,1-21 16,-1 21-16,21 0 0,-21 0 0,22 0 15,-22-21-15,21 21 0,0 0 16,1-21-16,-1 21 0,22 0 0,-22-21 16,21 21-16,-20 0 0,-1-21 0,0 21 15,1-22-15,-1 22 0,0 0 16,-20 0-16,-1 0 0,0-21 0,0 21 16,0 0-16,0 0 0,-42 0 125,0 0-125,0 0 0,21 21 0</inkml:trace>
  <inkml:trace contextRef="#ctx0" brushRef="#br0" timeOffset="133783.98">7175 7472 0,'-21'0'47,"21"21"-31,-21-21-1,42 0 48,0-21-48,1 21-15,-1-21 0,0 21 0,-21-21 16,21 21-16,0-22 0,0 1 16,1 21-16,-1-21 0,0 0 0,0 21 15,0-21-15,0 21 0,1-21 16,-1 21-16,0-22 0,0 22 15,0-21-15,0 0 0,1 21 16,-1 0-16,-21-21 0,21 21 16,0 0-16,-21-21 0,21 21 0,0-21 15,1 21-15,-1-22 0,0 22 16,0-21-16,0 21 0,0-21 0,1 21 16,-1-21-16,21 21 0,-21 0 15,0-21-15,1 21 0,20 0 0,-21-21 16,0-1-16,22 22 0,-22 0 15,0 0-15,0-21 0,0 21 0,0 0 16,1 0-16,-22-21 0,21 21 0,0-21 16,0 21-16,0 0 0,0-21 15,1 21-15,-1 0 0,0 0 16,0-21-16,0 21 0,0 0 0,1 0 16,-1-22-16,0 1 0,0 21 15,0 0-15,0 0 0,1-21 16,-1 21-16,0 0 0,0 0 0,21-21 15,-20 21-15,-1-21 0,0 21 16,0 0-16,0 0 0,22-21 0,-22 21 16,0 0-16,21 0 0,-21-22 15,1 22-15,20 0 0,-21 0 0,21-21 16,-20 21-16,20 0 0,-21 0 0,21-21 16,-20 21-16,-1 0 0,0 0 15,21 0-15,-21 0 0,1-21 0,-1 21 16,21 0-16,-21 0 0,0 0 0,1 0 15,20-21-15,-21 21 0,21 0 0,-20 0 16,-1 0-16,21 0 16,0-21-16,-20 21 0,20 0 0,-21 0 15,0 0-15,22 0 0,-22 0 0,0 0 16,21 0-16,-21 0 0,1 0 16,20 0-16,-21 0 0,21 0 0,-20 0 15,-1 0-15,21 0 0,-21 0 0,22 0 16,-22 0-16,21 0 0,-21 0 15,22 0-15,-22 0 0,0 0 0,21 0 16,-21 0-16,1 0 0,-1 0 0,0 0 16,0 0-16,0 0 0,0-22 15,1 22-15,-1 0 0,0 0 0,0 0 16,0 0-16,0 0 0,22 0 16,-22 0-16,0 0 0,0 0 15,0 0-15,1 0 0,-1-21 0,0 21 16,0 0-16,0 0 0,22 0 0,-22 0 15,0 0-15,0 0 0,0 0 0,22 0 16,-22 0-16,0 0 0,0-21 16,0 21-16,22 0 0,-22 0 0,0 0 15,0 0-15,21 0 0,-20 0 0,-1 0 16,0-21-16,0 21 0,21 0 16,-20 0-16,-1 0 0,0 0 0,0 0 15,0 0-15,0 0 0,1 0 0,-1 0 16,0 0-16,0 0 15,0 0-15,0 0 0,1 0 0,-1 0 16,0 0-16,0 0 0,0 0 0,0 0 16,22 0-16,-22 0 0,0 0 15,0 0-15,22 0 0,-22 0 0,0 0 16,21 0-16,-21 0 0,1 0 0,20 0 16,-21 0-16,0 0 0,22 0 0,-22 0 15,21 21-15,-21-21 0,0 0 16,22 0-16,-22 0 0,21 0 0,-21 0 15,1 21-15,-1-21 0,21 0 0,-21 0 16,0 0-16,1 0 16,-1 0-16,0 21 0,0-21 0,0 0 0,0 0 15,1 0-15,-1 0 0,0 22 16,0-22-16,0 21 0,0-21 0,1 0 16,-1 21-16,0-21 0,0 0 15,0 0-15,0 21 0,1-21 16,-1 21-16,0-21 0,0 0 0,0 0 15,0 21-15,1-21 0,-1 0 16,0 0-16,0 22 0,0-22 0,0 0 16,1 0-16,-1 21 0,0-21 0,0 0 15,0 0-15,0 21 0,1-21 16,-1 0-16,0 0 0,0 21 0,0-21 16,0 0-16,1 21 0,-1-21 15,0 0-15,0 21 0,0-21 16,-21 22-16,21-22 0,1 0 15,-22 21-15,21-21 16,-21 21-16,21-21 0,0 0 0,0 21 16,0-21-16,1 21 0,-1-21 15,0 0-15,0 21 16,0-21-16,0 0 16,1 22-16,-1-22 0,0 0 0,0 0 15,0 21-15,0-21 16,1 0-16,-1 0 0,0 0 15,0 0-15,-21 21 0,21-21 0,0 0 16,1 0-16,-1 21 16,0-21-16,0 21 15,0-21-15,-21 21 16,21-21-16,1 0 16,-22 22-1,21-22-15,0 0 0,0 0 16,0 0-16,0 0 15,1 0-15,-1 0 16,0 0 0,0 0-16,0 0 15,-21-22 63,-21 1-62,0 21 0,21-21-16,0 0 0,-21 21 15,0-21-15,-1 0 16,22-1-16,-21 1 16,0 0-1,0 0-15,21 0 0,-21 0 16,0-1-16,-1 1 15,22 0-15,-21 21 0,0-21 0,0 0 16,0 0-16,0 21 16,21-22-16,-22 1 0,1 21 0,21-21 15,-21 21-15,0-21 0,0 21 16,21-21-16,-21 21 16,21-21-16,-22 21 0,22-22 15,0 1-15,-21 21 16,21-21-1,-21 21-15,0 0 0,21-21 16,-21 21 0,21-21-16,-21 21 15,21-21 1,0 42 78,21 0-94,0 0 15,0 0-15,-21 0 0,21 1 16,0-1-16,1 0 16,-22 0-16,21 0 0,-21 0 0,21 1 15,-21-1-15,21 0 0,0 0 0,-21 0 16,21 0-16,-21 1 0,22-1 15,-22 0-15,0 0 16,21 0-16,0 0 0,0-21 16,-21 22-16,21-1 15,0-21-15,-21 21 0,22 0 16,-1 0 0,-21 0-1,0 1 1,0-1 15,0 0 0,-21-21-31,-1 0 16,1 0-16,21 21 16,-21-21-16,0 0 0,0 21 15,0-21-15,-1 0 16,1 21-16,0-21 0,0 22 0,0-22 15,0 0-15,-1 0 0,1 21 16,0-21-16,0 21 0,0-21 0,0 0 16,-1 21-16,1-21 0,0 21 15,0-21-15,0 0 0,0 21 0,-1 1 16,1-22-16,0 21 0,0-21 0,0 0 16,0 21-16,-1-21 0,1 0 15,0 21-15,0-21 0,0 0 16,0 0-16,-1 21 0,1-21 15,0 0-15,0 21 0,0-21 16,0 0-16,21 22 0,-22-22 0,1 21 16,0-21-1,0 0 1,21 21 0,21-21 93,0 0-109,0-21 16,1 21-16,-1-21 0,0-1 15,0 22-15,0-21 0,0 21 16,1-21-16,-1 21 0,0-21 0,0 21 15,21-21-15,-20 0 0,-1 21 0,0-22 16,0 22-16,0-21 0,0 0 16,22 21-16,-22-21 0,0 0 0,0 21 15,0-21-15,1 21 0,20-22 0,-21 1 16,0 21-16,0-21 0,1 21 0,-1-21 16,0 21-16,0-21 15,0 21-15,0 0 0,1-21 0,-1-1 16,0 22-16,0 0 0,0-21 15,0 21-15,-21-21 32,-21 42-1,0-21-15,0 0-16,21 21 0,-21-21 0,0 0 15,-1 22-15,1-22 0,0 0 16,0 21-16,0-21 0,0 0 0,-1 21 15,1-21-15,0 21 0,0-21 16,0 0-16,0 21 0,-1-21 0,1 0 0,21 21 16,-21-21-16,0 22 0,0-22 0,0 21 15,-1-21-15,1 21 16,0-21-16,0 0 0,0 21 0,0-21 16,-1 21-16,1-21 0,0 21 0,0-21 15,0 22-15,0-22 0,-1 0 0,1 21 16,0-21-16,0 0 15,0 21-15,0-21 0,21 21 0,-22-21 16,1 0-16,21 21 16,-21-21-16,42 0 62,0 0-62,1-21 0,-1 21 16,0 0-16,0-21 0,0 21 0,0-21 15,1 21-15,-1-21 0,21 21 0,-21 0 16,0-22-16,22 1 0,-22 21 16,21-21-16,-21 21 0,1-21 0,20 21 15,-21-21-15,0 21 0,22-21 0,-22 21 16,0-22-16,0 22 0,0 0 16,0-21-16,1 0 0,20 21 0,-21 0 15,0-21-15,0 21 0,1 0 16,-1 0-16,0 0 15,-21-21-15,21 21 0,0 0 0,0 0 16,1 0 0,-22-21-16,21 21 0,0 0 15,0 0-15,-21-22 32,0 1-1,0 0-16,-21 0 1,21 0 0,-21 0-16,0 21 15,21-22-15,-22 1 0,1 21 0,21-21 16,-21 0-16,0 21 0,21-21 16,-21 21-16,21-21 0,-21 21 0,21-22 15,-22 1-15,1 21 0,21-21 16,-21 21-16,0-21 0,21 0 0,-21 0 15,0 21-15,21-22 0,-22 1 0,1 0 16,21 0-16,-21 21 0,21-21 0,-21 0 16,21-1-16,-21 1 15,0 0-15,-1 21 16,22-21-16,0 0 0,-21 21 0,21-21 16,-21-1 15,21 44 63,0-1-94,0 0 0,0 0 15,0 0-15,21-21 0,-21 21 16,21 1-16,1-1 0,-22 0 0,21 0 15,-21 0-15,21 0 0,-21 1 16,21-1-16,0 0 0,-21 0 0,0 0 16,21 0-16,1-21 0,-22 22 15,0-1-15,21 0 0,-21 0 0,21-21 16,-21 21-16,21 0 0,-21 1 16,21-22-16,-21 21 0,21-21 15,-21 21-15,0 0 16,0-42 62,-21 21-62,21-21-16,-21 0 15,21-1-15,-21 22 0,21-21 0,0 0 16,-21 0-16,0 0 0,-1 0 0,22-1 15,-21 1-15,21 0 0,-21-21 16,21 21-16,-21-1 0,0 1 0,0 0 16,21-21-16,-22 21 0,1-1 0,21 1 15,0 0-15,-21 0 0,21 0 0,-21 21 16,0-21-16,21-1 16,0 1-16,-21 21 15,21 21 32,0 1-47,0-1 0,0 0 16,21 0-16,-21 0 0,21 0 0,-21 1 15,21-22-15,0 21 0,-21 0 0,21 0 16,1 0-16,-1 0 0,0 22 16,0-22-16,0 0 15,0 0-15,1 0 0,-22 1 0,21-1 16,0-21-16,-21 21 0,21 0 0,0-21 15,-21 21-15,21 0 0,-21 1 16,22-22-16,-1 0 16,-21 21-16,0-42 78,-21-1-63,21 1-15,-22 0 0,22 0 16,-21 0-16,21 0 0,0-1 16,-21 1-16,0 0 0,21 0 15,-21 0-15,21 0 0,0-1 0,-21 1 16,-1 0-16,22 0 0,-21 21 0,21-21 16,-21 0-16,21-1 15,-21 22 1,0 0-1,21 22 17,0-1-32,21 0 0,0 0 15,-21 0-15,0 0 0,21 1 0,-21-1 16,21 0-16,1 0 0,-22 0 16,0 0-16,21 1 0,-21-1 0,21 0 15,-21 0-15,0 0 16,21 0-16,-21 1 0,0-1 0,21-21 15,-21 21-15,0 0 0,0 0 16,21-21-16,-21 21 0,0 1 0,22-22 16,-22 21-16,0 0 31,-22-21-15,1 0-16,21 21 15,-21-21-15,0 0 0,0 0 16,0 0-16,-1 0 15,1 21-15,0-21 0,0 0 0,0 0 16,0 0-16,-22 21 0,22-21 0,0 0 16,0 22-16,0-22 0,-22 0 0,22 21 15,-21-21-15,21 21 0,-22-21 16,1 21-16,21-21 0,-22 21 0,-20 0 16,21 1-16,20-22 0,-20 21 15,21-21-15,0 0 0,0 0 0,21 21 16,-22-21-16,1 0 0,42 0 62,1 0-62,-1 0 0,0 0 16,0-21-16,0 21 0,0-21 16,22 21-16,-22-22 0,21 22 0,1-21 15,-22 0-15,21 21 0,0-21 0,-20 0 16,20 0-16,0 21 0,-21-22 0,22 1 15,-22 0-15,21 0 0,-21 21 0,1-21 16,20 0-16,-21 21 0,0 0 16,-21-22-16,21 22 0,1 0 15,-22 22 32,-22-22-47,1 21 0,0-21 16,0 21-16,0-21 0,0 21 0,-1-21 15,-20 21-15,-21 0 0,41 1 16,-20-1-16,-21 0 0,20 0 16,1 0-16,21-21 0,-22 21 15,-20 1-15,42-1 0,0 0 16,-1-21-16,1 0 0,0 21 0,0-21 16,21 21-1,21-21 32,0 0-47,0-21 0,22 21 0,-22-21 16,0 21-16,21-21 0,-20 21 0,20-21 15,0-1-15,-21 22 0,22-21 0,-1 0 16,-21 21-16,22-21 0,-22 0 16,21 21-16,-21-21 0,0 21 15,1 0-15,-1-22 0,0 22 0,0 0 16,-21-21-16,21 21 15,-42 0 64,0 21-64,0-21 1,0 0-16,-1 0 15,1 0-15</inkml:trace>
  <inkml:trace contextRef="#ctx0" brushRef="#br0" timeOffset="140660.54">18881 7959 0,'-22'0'16,"22"-21"-16,-21 21 16,21 21 15,0 0-31,0 0 15,0 0-15,21 0 0,1 1 16,-1-1-16,-21 0 0,21 21 0,0-21 16,0 1-16,0-22 0,1 21 0,-1 0 15,-21 0-15,21-21 0,-21 21 0,21-21 16,-21 21-16,21-21 0,0 0 16,-21-21 30,22 21-46,-22-21 0</inkml:trace>
  <inkml:trace contextRef="#ctx0" brushRef="#br0" timeOffset="140888.94">19219 8043 0,'0'-21'15,"-21"21"1,0 0-16,0 0 0,0 21 15,-1-21-15,1 22 0,0-1 16,0 0-16,-21 0 0,20 0 16,1 0-16,0 1 0,0-22 0,0 21 15,0 0-15,-1 0 0,1-21 16,21 21-16,-21-21 0,0 0 16,21 21-16,21-42 31,0 21-31</inkml:trace>
  <inkml:trace contextRef="#ctx0" brushRef="#br0" timeOffset="141520.57">19071 7662 0,'0'0'0,"-21"0"16,-21 0-16,20 0 0,-20 0 15,0 0-15,21 0 0,-22 0 16,22 0-16,-21 0 0,21 0 0,-22 0 16,22 0-16,0 22 0,-21-22 0,20 21 15,1 0-15,0-21 0,0 21 0,21 0 16,0 0-16,-21 1 0,21-1 15,0 21-15,0-21 0,0 22 0,0-22 16,0 21-16,0-21 0,0 22 16,0-1-16,0-21 0,0 21 0,0-20 15,0 20-15,0-21 0,0 0 16,0 22-16,0-22 0,0 0 0,21 0 16,0 0-16,-21 0 0,21 1 0,0-1 15,1-21-15,-1 21 0,0 0 0,0-21 16,0 0-16,0 21 0,1-21 0,-1 0 15,21 0-15,-21 0 0,22 0 16,-22 0-16,21 0 0,-21 0 0,22 0 16,-1-21-16,-21 0 0,21 21 0,-20-21 15,20 0-15,-21 21 0,21-22 0,-20 1 16,-1 0-16,21 0 0,-21 0 16,0 0-16,1-22 0,-1 22 15,0-21-15,0 21 0,-21-22 0,0 1 16,21 21-16,-21-22 0,0 1 0,0 21 15,0-21-15,0 20 0,-21-20 0,0 21 16,0 0-16,0 0 0,-1-1 16,1 1-16,0 21 0,0 0 0,-21-21 15,20 21-15,-20 0 0,21 0 0,-21 0 16,20 0-16,-20 0 0,21 0 0,0 21 16,0 0-16,-1-21 0,22 22 0,0-1 15,0 0-15,0 0 16,0 0-16,0 0 15</inkml:trace>
  <inkml:trace contextRef="#ctx0" brushRef="#br0" timeOffset="142040.64">19537 8763 0,'0'-21'47,"-21"21"-47,21-21 16,21 21 46,0 0-46,0 0-16</inkml:trace>
  <inkml:trace contextRef="#ctx0" brushRef="#br0" timeOffset="142387.95">20108 8573 0,'-21'0'16,"0"0"-16,0 21 0,0 0 15,-1-21-15,1 21 16,0 0-16,0-21 0,0 21 0,0 1 16,-1-1-16,1 0 0,0 0 15,0 0-15,0 22 0,0-22 0,-1 0 16,1 0-16,0 21 0,21-20 0,-21-1 15,0 0-15,21 0 0,-21 0 0,21 0 16,0 1-16,0-1 0,-22-21 16,22 21-16,0 0 15,0 0-15,0 0 32,0-42-1,22 21-31</inkml:trace>
  <inkml:trace contextRef="#ctx0" brushRef="#br0" timeOffset="142676.23">20024 9017 0,'0'0'0,"21"0"16,-21-21-16,0 0 15,21 21 1,-21-21 0,21 21 30,-21-22-46,21 1 16,0 21-16,1 0 16</inkml:trace>
  <inkml:trace contextRef="#ctx0" brushRef="#br0" timeOffset="143391.82">20383 8361 0,'0'0'0,"-63"-42"15,21 42-15,20-22 16,1 22-16,-21 0 0,21 0 0,-22 0 15,1-21-15,21 21 0,-21 0 0,-1 0 16,1 0-16,0 0 0,-1 0 16,-20 0-16,20 21 0,1-21 0,-21 22 15,20-22-15,-20 21 0,20 0 0,1 0 16,0-21-16,21 42 0,-22-20 16,1-1-16,21 0 0,0 21 0,-22-21 0,22 22 15,0-1-15,0-21 16,21 22-16,-21-1 0,21 0 0,-22 1 15,22-1-15,0 0 0,0-21 0,0 22 16,0-1-16,0 0 0,0-20 0,22-1 16,-22 21-16,21-21 0,0 0 0,21 1 15,-21-1-15,1 0 0,-1 0 0,21 0 16,-21 0-16,22-21 0,-22 0 16,21 22-16,-21-22 0,22 0 0,-22 0 15,21 0-15,-21 0 0,22 0 0,-1 0 16,-21 0-16,21 0 0,-20 0 0,20 0 15,-21-22-15,21 22 0,-20-21 0,20 21 16,-21-21-16,21 0 0,-20 21 16,-1-21-16,0 0 0,21-1 15,-21 1-15,1 21 0,-1-21 0,0 0 16,0 0-16,0-22 0,0 22 0,1 0 16,-22 0-16,21 0 0,0-22 0,-21 22 15,0-21-15,21 21 0,-21-22 0,0 22 16,0-21-16,0 21 0,0 0 15,0-22-15,0 22 0,0 0 0,0 0 16,-21-22-16,21 22 0,0 0 0,-21 0 16,21 0-16,-21 0 15,-1 21 17,1 0-32,0 0 15,0 0-15,0 0 0,0 0 0,-1 0 16,-20 0-16,0-22 0,21 22 0</inkml:trace>
  <inkml:trace contextRef="#ctx0" brushRef="#br0" timeOffset="149112.35">8234 10689 0,'0'0'0,"0"-21"0,0 0 15,0 0-15,0 0 16,0-1-16,0 1 0,0 0 16,0 0-16,0-21 0,0 20 0,0 1 15,0 0-15,0-21 16,0 21-16,0-1 0,0 1 0,0-21 16,0 21-16,-21 0 0,21-1 0,0 1 15,0 0-15,0 42 47,0 0-47,0 22 0,0-1 16,0 0-16,0 1 0,21 20 15,-21 1-15,0-1 0,21 1 0,-21-1 16,21 1-16,-21-1 0,0 22 0,0-22 16,0 1-16,0 21 0,0-22 0,0 1 15,0-1-15,0 1 0,0-1 16,21-21-16,-21 22 0,0-22 15,0-21-15,21 22 0,-21-22 0,0 21 16,0-21-16,0 1 0,0-44 47,0 1-47,0 0 0,-21 0 16,21-21-16,-21 20 0,21-20 0</inkml:trace>
  <inkml:trace contextRef="#ctx0" brushRef="#br0" timeOffset="152004.03">7937 10774 0,'0'0'0,"-21"-21"0,-42-64 16,42 64-16,21 0 15,-22 0-15,22-22 0,0 22 0,0-21 16,0 21-16,0-22 0,0 22 0,22-21 15,-1 21-15,0-1 0,21-20 16,-21 21-16,22 0 0,-22 0 0,21-1 16,22 1-16,-22 0 0,0 0 0,1 21 15,-1-21-15,22 21 0,-22 0 0,21 0 16,-20 0-16,20 21 0,1 0 16,-22 0-16,22 0 0,-22 22 15,0-1-15,1 0 0,-22 1 0,0 20 16,-21-20-16,0 20 0,0-21 15,0 22-15,-21-22 0,-22 1 0,22-1 16,-21 21-16,0-41 0,-22 20 0,22 0 16,-1 1-16,1-22 0,0 0 0,-1 0 15,1 21-15,0-42 0,-1 22 16,1-1-16,21-21 0,-21 0 0,20 0 16,-20 0-16,21 0 0,-21 0 15,20 0-15,1 0 0,0 0 0,0 0 16,21-21-16,-21-1 15,21 1-15,0 0 16,21 21 0,0 0-16,0 0 15,0 0-15,1 0 0,-1 0 0,0 0 16,0 0-16,0 21 0,0-21 0,22 21 16,-22 1-16,0-1 0,0 0 0,0 0 15,1 21-15,-22-20 0,21-1 16,0 0-16,0 21 0,0-21 0,-21 1 15,21 20-15,1-21 0,-1 0 0,0 22 16,-21-22-16,21 0 0,0 0 0,0 0 16,1 0-16,-1 1 15,21-1-15,-21-21 0,0 21 0,1-21 16,-1 0-16,21 21 0,-21-21 0,0 0 16,22 0-16,-22 0 0,21 0 0,1 0 15,-22-21-15,21 21 0,-21-21 16,22 0-16,-1-1 0,-21 1 0,0 0 15,22 0-15,-22 0 0,0-22 0,0 22 16,0-21-16,-21 21 0,0-22 0,21 1 16,-21 21-16,0-21 0,22 20 15,-22-20-15,0 21 0,0 0 0,0 0 16,0-1-16,0 1 0,-22 0 16,1 21-16,0 0 15,0 21 1,21 0-16,-21 1 0,21-1 15,-21 0-15,21 0 0,0 0 0,0 22 16,0-22-16,0 0 0,0 21 0,0-21 16,0 22-16,0-22 0,0 0 0,0 0 15,0 0-15,0 22 0,0-22 16,21 0-16,-21 0 0,21 0 16,0-21-16,0 22 0,0-22 15,1 0-15,-1 0 0,21 0 0,-21 0 0,0 0 16,22 0-16,-22 0 0,0 0 15,21 0-15,-20-22 0,20 1 16,-21 0-16,21 21 0,-20-21 0,20-21 16,-21 20-16,21 1 0,-20-21 0,-1 21 15,0-22-15,21 1 0,-21 21 0,-21-21 16,22 20-16,-1-20 0,-21 21 16,21 0-16,-21 0 0,0-1 15,-21 22 1,0 0-16,-1 22 0,1-22 15,21 21-15,-21 0 0,0 0 16,21 0-16,0 0 0,0 1 0,0-1 16,0 0-16,0 0 0,0 0 15,0 0-15,0 1 0,0-1 0,21 0 16,0 0-16,-21 0 0,0 0 16,21-21-16,-21 22 0,0-1 15,22 0-15,-22 0 0,0 0 16,0 0-1,-22-21-15,1 0 16,0 0-16,0 0 16,0 0-16,0 0 0,-1 0 15,1 0-15,0-21 16,0 21-16,0-21 0,0 21 0,-1 0 16,1-21-16,0 21 0,21-21 0,0 42 46,0 0-46,0 0 0,21-21 16,-21 21-16,21 1 0,1-22 0,-22 21 16,21-21-16,0 21 0,0-21 0,0 0 15,0 0-15,1 21 0,20-21 0,-21 0 16,0 0-16,22 0 0,-22 0 16,21 0-16,-21 0 0,22 0 0,-1-21 15,-21 0-15,21 21 0,-20-21 16,-1-1-16,0 22 0,0-21 0,21 0 15,-42 0-15,22 0 0,-1 0 0,0-1 16,-21-20-16,0 21 0,21 0 16,-21 0-16,0-1 0,21 1 0,-21 0 15,0 0-15,0 0 0,0 0 16,0-1-16,0 1 16,0 42 15,0 1-31,0-1 0,0 0 15,0 0-15,0 0 0,0 0 16,0 1-16,0 20 0,0-21 0,0 0 0,0 0 16,0 1-16,0-1 0,0 0 15,0 0-15,0 0 16,0 0-16,0 1 16,21-22-16,1 0 0,-1 0 0,0 0 15,0 0-15,0 0 0,0 0 0,1 0 16,-1 0-16,0 0 0,-21-22 0,21 1 15,0 0-15,0 0 0,1-21 16,-1 20-16,-21 1 0,21 0 16,-21-21-16,0 21 0,21-22 0,-21 22 15,21-21-15,-21 21 0,0-1 0,0 1 16,0 0-16,0 0 16,0 42 15,0 0-31,0 0 0,0 1 15,-21-1-15,21 0 0,-21 0 0,21 0 16,0 0-16,0 1 0,0 20 0,0-21 16,0 0-16,0 0 0,0 1 15,0-1-15,0 0 0,0 0 0,21 0 16,21 0-16,-20-21 0,20 22 16,-21-22-16,21 0 0,1 0 0,-1 0 15,0 0-15,1 0 0,-22 0 16,21 0-16,1 0 0,-22-22 0,0 1 15,21 0-15,-21 0 0,1 0 16,-1 0-16,0-1 0,0 1 0,-21-21 16,21 21-16,-21-22 0,21 22 0,-21-21 15,0 21-15,0-22 0,0 22 0,0-21 16,0 21-16,0 0 0,0-1 0,0 1 16,-21 21-1,0 0-15,0 0 0,0 0 16,0 21-16,-1 1 0,1-1 15,0 0-15,21 0 0,-21 0 0,0 22 16,0-22-16,-1 21 0,22-21 0,0 0 16,-21 22-16,21-22 0,0 0 15,0 0-15,0 0 0,0 1 16,0-1-16,0 0 0,21-21 16,1 0-16,-1 0 15,0 0-15,0 0 0,0 0 16,0 0-16,1-21 0,-22 0 0,21 21 15,0-22-15,0 1 0,0 0 0,-21 0 16,21 0-16,-21 0 0,22-1 16,-22-20-16,0 21 0,0 0 0,21 0 15,-21-1-15,0 1 0,0 42 32,0 1-17,0-1-15,0 0 0,0 0 16,0 0-16,0 0 15,0 1-15,21-1 0,0 0 16,0-21-16,0 0 16,1 0-16,-1 0 0,0 0 15,0 0-15,0 0 0,22 0 0,-22-21 16,0 0-16,0 21 0,0-22 0,0 1 16,1-21-16,-1 21 15,0 0-15,0-22 0,-21 1 0,0 21 16,21-22-16,-21 1 0,0 21 0,21-21 15,-21-1-15,0 1 0,0 0 0,0 20 16,0-20-16,0 21 0,0-21 0,0 20 16,-21 22-1,0 0-15,21 22 16,0-1-16,-21 0 0,21 21 0,-21-21 16,21 22-16,0-22 0,0 21 0,0 1 15,-21-22-15,21 21 0,-22 0 0,22 1 16,0-22-16,0 21 0,-21 1 0,21-22 15,0 21-15,0-21 0,0 0 16,0 1-16,0-1 0,0 0 0,0 0 16,0 0-16,21-21 31,-21-21-31,22 0 16,-22 0-16,0 0 0,0-1 15,21 1-15,0 0 0,-21 0 16,21 0-16,0-22 0,0 22 0,1 0 15,-1 0-15,0 0 0,0 0 16,0 21-16,0 0 0,22-22 0,-22 22 0,0 0 16,0 0-16,0 0 0,1 22 0,-1-22 15,0 21-15,0 0 0,-21 0 16,0 0-16,0 0 16,0 1-16,0-1 0,0 0 0,0 0 0,0 0 15,0 0-15,0 1 0,-21-1 16,0 0-16,0 0 0,-22 0 0,22 0 15,0-21-15,-21 22 0,20-1 0,-20-21 16,21 21-16,-21-21 0,20 21 0,1-21 16,0 0-16,0 0 0,0 0 0,0 0 15,-1 0-15,1 0 16,0 0-16,0 0 0,0 0 16,21-21-16,0 0 15,0 0-15,0-1 0,0 1 16</inkml:trace>
  <inkml:trace contextRef="#ctx0" brushRef="#br0" timeOffset="154311.85">12404 11388 0,'0'21'0,"0"0"15,21-21 16,0-21-31,0 0 16,0 0-16,0-1 16,1 1-16,-1 0 0,0 0 0,-21 0 15,21 0-15,0-1 0,0-20 0,-21 21 16,0 0-16,22-22 0,-22 22 0,0 0 16,0 0-16,0 0 0,0 0 0,0-1 15,0 1-15,-22 42 47,22 1-47,-21-1 0,21 0 0,0 21 16,0-21-16,0 22 0,0-1 0,0 0 15,0-20-15,0 20 0,0 0 0,0-21 16,0 22-16,0-22 0,0 0 0,21 0 16,1 0-16,-22 1 0,21-1 15,0-21-15,0 0 0,0 21 0,0-21 16,1 0-16,-1 0 0,21 0 15,-21-21-15,0 21 0,1-21 0,20-1 16,-21 1-16,0 0 0,22 0 16,-22-21-16,0 20 0,21-20 0,-21 21 15,1-21-15,-1-1 0,-21 1 16,0 0-16,21-1 0,-21 1 0,0 0 16,0-1-16,0 1 0,0 0 0,0-1 15,0 22-15,0-21 0,0-1 0,0 22 16,0 0-16,0 0 0,-21 0 15,0 42 1,21 0-16,-22 0 16,22 22-16,0-22 0,0 21 0,0 0 15,0 1-15,-21-1 0,21 0 0,0 1 16,0-1-16,0 0 0,0 1 16,0-1-16,0-21 0,0 22 0,0-1 15,0-21-15,21 21 0,-21-20 16,0-1-16,22 0 0,-1 0 0,0-21 15,0 21-15,0-21 0,0 0 16,22 0-16,-22 0 0,0 0 0,0-21 16,0 0-16,1 0 0,-1 21 0,0-21 15,0-22-15,0 22 0,0 0 0,-21 0 16,0 0-16,22-22 0,-22 22 16,21 0-16,-21 0 0,0 0 0,0-1 15,0 1-15,0 42 31,0 1-31,0-1 16,0 21-16,0-21 0,0 0 0,0 1 16,0-1-16,0 21 0,0-21 0,0 0 15,0 1-15,0-1 0,0 0 0,0 0 16,0 0-16,21 0 0,-21 1 16,21-22-16,0 21 0,0-21 15,1 0-15,-1 0 0,0 0 16,0 0-16,0-21 0,0 21 0,1-22 15,-1 1-15,0 0 0,0 0 0,0 0 16,0-22-16,1 1 0,20 0 0,-21-1 16,0 1-16,0 0 0,1-1 15,-22 1-15,21-21 0,0 20 16,0 1-16,-21 0 0,0-22 0,0 22 16,21-1-16,-21 1 0,0 21 0,0-21 15,0 20-15,0 1 0,0 0 0,0 0 16,0 42-1,-21 0 1,21 0-16,0 22 0,0-1 0,-21-21 16,0 22-16,21-1 0,-21 0 15,21 1-15,0-1 0,-22 0 0,1 1 0,21-1 16,-21 0-16,21 1 0,0-1 0,0 0 16,0-21-16,0 22 0,0-22 15,0 21-15,0-21 0,0 1 0,0-1 16,0 0-16,21 0 0,-21 0 0,21-21 15,1 0-15,-22 21 0,21-21 16,0 0-16,0 0 0,0 0 0,0 0 16,1 0-16,-22-21 0,21 21 0,0-21 15,0 0-15,0 0 0,0 21 0,1-21 16,-1-22-16,-21 22 0,21 0 0,0 0 16,0 0-16,-21-1 0,21 1 15,-21 0-15,22 0 0,-22 0 0,0 42 47,0 0-47,0 0 16,-22 0-16,22 1 0,0-1 15,-21 0-15,21 0 0,0 0 16,0 0-16,0 1 16,21-22-1,1 21-15,-1-21 0,0 0 16,0 0-16,0 0 0,0 0 0,1-21 15,-1 21-15,0-22 0,0 1 16,0 21-16,0-21 0,1 0 0,-1 0 16,-21-22-16,21 22 0,0 0 15,0 0-15,-21 0 0,21 0 16,-21-1-16,22 1 0,-22 0 0,0 0 16,21 21-16,-21-21 15,0 42 32,0 0-47,0 0 0,0 0 16,0 1-16,0-1 15,0 0-15,-21 0 0,21 0 0,0 0 16,0 1-16,0-1 0,0 21 0,0-21 16,0 22-16,0-1 0,0-21 0,0 21 15,21 1-15,-21-1 0,21-21 16,0 22-16,-21-1 0,21 0 0,-21 1 15,21-1-15,1 21 0,-22-20 0,21-1 16,-21 22-16,0-22 0,21 21 16,-21-20-16,21-1 0,-21 22 0,0-22 15,0 0-15,0 1 0,0-1 0,0 0 16,0 1-16,0-1 0,0-21 0,-21 21 16,0 1-16,0-22 0,21 0 15,-22 21-15,1-20 0,0-1 0,0 0 16,0 0-16,0-21 0,-1 21 0,1 0 15,0-21-15,0 22 0,0-22 0,0 0 16,-1 0-16,1 0 16,0 0-16,0-22 15,0 1-15,21 0 0,0 0 0,0 0 16,-21 0-16,21-22 0,0 22 0,0-21 16,0-1-16,0-20 0,0 21 0,0-22 15,0 1-15,0-1 0,0-21 0,0 22 16,0-22-16,21 1 0,-21 20 0,21-21 15,0 22-15,-21-1 0,21 1 16,0-1-16,1 1 0,-1-1 16,0 1-16,0 21 0,0-22 0,0 22 15,1-1-15,-1 1 0,0 0 0,0 21 16,-21-22-16,21 22 0,0 0 0,1 0 16,-22 0-16,21 21 0,0-22 0,-21 1 15,21 21-15,0-21 16,-21 0-1,-21 21 1,0 0-16,0-21 16,0 21-16,-1 0 0</inkml:trace>
  <inkml:trace contextRef="#ctx0" brushRef="#br0" timeOffset="154623.67">13885 10859 0,'0'0'0,"-21"0"0,42 0 32,0 0-32,1 0 0,20 0 0,0-22 15,1 22-15,-1-21 0,0 21 0,22 0 16,-1-21-16,-20 21 15,20 0-15,-21 0 0,1-21 0,-1 21 16,0 0-16,1 0 0,-1-21 0,-21 21 16,0 0-16,1 0 0,-1 0 0,0-21 15,-21-1 1,0 1 0,-21 0-16,0 21 15,-22 0-15,22 0 0</inkml:trace>
  <inkml:trace contextRef="#ctx0" brushRef="#br0" timeOffset="154896.51">13737 10647 0,'-21'0'46,"21"-21"64,-21 0-110,0 21 15</inkml:trace>
  <inkml:trace contextRef="#ctx0" brushRef="#br0" timeOffset="155147.38">12446 10626 0,'0'0'0,"-21"0"0,0 0 0,-1 0 16,1 0-16,0 0 0,0 0 16,21-21-16,-21 21 15,21-22-15,0 1 16,0 42 31,-21 1-47,21-1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34:47.7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2836 0,'0'-21'78,"0"0"-78,0 0 16,-21 21-16,0-21 0</inkml:trace>
  <inkml:trace contextRef="#ctx0" brushRef="#br0" timeOffset="964.02">1439 1693 0,'0'0'15,"0"-63"1,0 42-16,21 0 0,-21-1 0,0 1 0,22 0 16,-22-21-16,21 21 0,-21-1 15,0 1-15,21 0 0,-21-21 16,21 21-16,-21-1 0,0 1 16,0 0-16,0 0 0,0 0 15,0 0-15,0-1 16,0 44 15,0-1-31,0 21 0,0-21 16,0 22-16,0-1 0,0 0 15,0 22-15,-21-1 0,21 1 16,0-1-16,-21 22 0,21 0 0,0-22 16,-21 22-16,-1-22 0,22 1 0,-21-1 15,21 1-15,0-1 0,0 1 16,-21-22-16,21 0 0,0 1 15,0-22-15,-21 21 0,21-21 0,0 1 16,0-1-16,0 0 16,-21-21-1,0-21-15,-1 0 16,22-1-16,-21 1 0,0-21 0,21 0 16,-21 20-16,21-41 0</inkml:trace>
  <inkml:trace contextRef="#ctx0" brushRef="#br0" timeOffset="1623.65">1164 1736 0,'21'21'0,"-42"-42"0,0 0 0,0-1 16,-22-20-16,22 21 0,0 0 0,21 0 16,-21-22-16,21 22 0,-21 0 15,21-21-15,0 20 0,0 1 0,0 0 16,0 0-16,21 0 0,0 0 15,21-1-15,1 1 0,-1 0 0,0 0 16,22 0-16,-22 21 0,22 0 16,-1 0-16,1 0 0,-1 21 15,1 0-15,-1 0 0,1 0 0,-22 22 16,0-22-16,1 21 0,-1 1 16,0 20-16,-20 1 0,-1-1 0,0 1 15,-21-1-15,0 1 0,0-1 16,0-21-16,0 22 0,0-22 0,0 22 15,0-22-15,0 0 0,-21-20 0,21 20 16,-21-21-16,21 0 0,-22 0 16,22 1-16,0-1 0,0-42 47,0-1-47,0 1 0,-21-21 0,21 0 15,0-1-15,0 1 0,0-22 16,0 1-16,0-1 0,0-20 0,0-1 15,21 22-15,1-1 0,-1-21 16,0 22-16,0 21 0,0-1 0,0 1 16,22 0-16,-22 20 0,0 1 15,21 21-15,-20 0 0,20 0 0,-21 21 16,21 1-16,-20-1 0,20 21 0,-21 0 16,0 22-16,0-1 0,1 1 15,-22-1-15,21 22 0,-21-21 0,0 20 16,0-20-16,0-1 0,0 22 15,0-22-15,0 1 0,-21-1 16,21-20-16,-22 20 0,22-20 0,-21-1 16,21 0-16,-21-21 0,21 22 15,0-22-15,0 0 0,-21 0 0,21 0 16,0 1-16,-21-22 16,21-22-1,0 1-15,0 0 16,0-21-16,0 21 0,0-1 0</inkml:trace>
  <inkml:trace contextRef="#ctx0" brushRef="#br0" timeOffset="3147.91">2667 2604 0,'0'0'16,"0"21"-1,0-42 17,21 21-32,-21-22 0,21-20 0,0 21 15,-21 0-15,22-22 0,-1 1 16,0 0-16,0-1 0,0 1 16,-21 0-16,21-1 0,1 1 0,-22 0 15,0-1-15,21 1 0,-21 21 16,21 0-16,-21 0 0,0-1 0,0 1 15,0 42 1,0 1 0,0 20-16,0-21 0,-21 21 0,21-20 15,-21 20-15,21 0 0,0 1 0,0-1 16,0 0-16,0 1 0,0-1 16,0 0-16,0 1 0,0-1 0,0-21 15,21 21-15,-21-20 0,21-1 0,0 0 16,0 0-16,0-21 15,22 0-15,-22 0 0,0 0 0,0 0 16,0 0-16,1 0 0,-1-21 0,0 21 16,0-21-16,0 0 0,0-22 15,1 22-15,-22 0 0,21-21 0,-21-1 16,21 1-16,-21 0 0,0-1 0,0 1 16,21 0-16,-21 20 0,21-20 15,-21 0-15,21 21 0,-21-22 0,0 22 16,0 0-16,22 0 0,-22 0 15,0 42 1,0 0 0,0 0-16,0 0 0,0 0 15,0 22-15,0-22 0,0 21 16,0-21-16,0 22 0,0-1 0,0 0 16,0-20-16,21 20 0,-21 0 0,0-21 15,0 22-15,21-22 0,0 21 16,-21-21-16,21 1 0,0-1 0,1 0 15,-1 0-15,0-21 0,0 0 16,0 0-16,22 0 0,-22 0 16,0 0-16,0-21 0,21 0 0,-20 21 15,-1-43-15,21 22 0,-21 0 16,0-21-16,1-1 0,-1 1 0,0 0 16,0-1-16,0 1 0,0 0 15,1-22-15,-1 1 0,0-1 0,0 1 16,0-1-16,0 1 0,-21-1 15,22 1-15,-22-1 0,0 1 0,21 20 16,-21 1-16,21 21 0,-21 0 0,0-22 16,0 22-16,0 0 15,0 42 1,0 0-16,-21 1 16,0 20-16,21 21 0,-22-20 0,1 20 15,0 1-15,0-1 0,21 22 0,-21-22 16,0 1-16,-1-1 0,22 1 15,0-1-15,0 1 0,0-22 16,0 22-16,0-22 0,0 22 0,0-22 16,0 0-16,0 1 0,0-22 0,22 0 15,-1 21-15,0-42 0,-21 21 16,21 1-16,0-22 0,0 0 0,1 0 16,20 0-16,-21-22 0,0 1 0,0 21 15,22-21-15,-22-21 0,21 21 16,-21-22-16,22 22 0,-22-21 0,0-22 15,21 22-15,-20 0 0,20-22 0,-21 22 16,0-22-16,0 1 0,1-1 16,20 1-16,-21-1 0,0 1 0,0-1 15,-21 22-15,22 0 0,-22-1 16,21 1-16,-21 0 0,0 20 0,0 1 16,0 0-16,0 0 15,-21 42 1,-1 0-16,22 22 15,-21-1-15,0-21 0,0 43 0,21-22 16,-21 0-16,0 22 0,21-22 0,0 22 16,-22-22-16,22 21 0,-21-20 15,21-1-15,0 22 0,0-22 16,0 0-16,0 22 0,0-22 0,0-21 16,0 22-16,0-1 0,43 43 15,-22-64-15,0 0 16,0 0-16,0-21 0,22 0 0,-22 0 15,0 0-15,21 0 0,-21 0 0,1 0 16,20-21-16,-21 0 0,0 21 0,0-21 16,22-1-16,-22-20 0,0 21 15,0-21-15,0 20 0,1-20 0,-22 21 16,21-21-16,0 20 0,-21 1 0,21 0 16,-21 0-16,0 0 0,0 42 31,0 0-31,0 0 15,0 0-15,0 22 0,0-22 16,0 0-16,0 0 0,0 0 16,0 22-16,0-22 0,0 0 0,0 0 15,21 0-15,0 1 16,1-22-16,-1 0 16,0 0-16,0 0 0,0 0 15,0 0-15,1 0 0,-1-22 0,0 22 16,0-21-16,-21 0 0,21 0 0,0 0 15,1-22-15,-1 22 0,0-21 16,0 21-16</inkml:trace>
  <inkml:trace contextRef="#ctx0" brushRef="#br0" timeOffset="3367.78">5503 1736 0,'0'0'15,"-21"0"-15,-42-21 0,41 21 16,1 0 0,0 0 62</inkml:trace>
  <inkml:trace contextRef="#ctx0" brushRef="#br0" timeOffset="3559.67">4339 2117 0,'0'0'0,"-21"21"0,21 0 15,-21-21-15,21 21 16,21-21-1,0 0-15,0 0 16,0 0-16,1 0 0,-1 0 16,21-21-16,-21 21 0,22-21 0,-22 21 15,0-21-15,0 21 0,21-21 0</inkml:trace>
  <inkml:trace contextRef="#ctx0" brushRef="#br0" timeOffset="5475.27">6371 2604 0,'0'0'0,"-21"0"16,21-22-1,0 1 1,0 0-16,21 0 0,0 0 15,0 0-15,-21-1 0,22 1 0,-1 0 16,0-21-16,21 21 0,-21-22 16,22 1-16,-22 0 0,21-1 0,1 1 15,-22-22-15,21 22 0,0-21 0,1-1 16,-1-21-16,0 22 0,-20-22 16,20 22-16,0-22 0,-21 22 0,1-22 15,-1 21-15,0 1 0,0-1 16,-21 22-16,0-21 0,0 41 15,0-20-15,0 21 0,-21 0 0,0 0 16,-22 21-16,1 0 0,0 0 16,-1 0-16,1 21 0,-21 21 0,20-21 15,-20 22-15,20-1 0,-20 0 0,21 1 16,-1 20-16,1 1 0,0-1 16,-1 1-16,22-1 0,0 1 0,0 20 15,0-20-15,21-1 0,-22 22 0,22-22 16,0 1-16,0-22 0,0 22 15,0-1-15,0-20 0,0 20 0,0-21 16,22 1-16,-1-1 0,0 0 0,0 1 16,0-22-16,22 21 15,-1-21-15,0-21 0,-21 22 0,43-1 16,-22-21-16,1 0 0,-1 0 0,0 0 16,22-21-16,-22 21 0,0-22 0,22 1 15,-22 0-15,1 0 0,-1-21 16,0 20-16,1-20 0,-22 21 0,21-21 15,-21 20-15,0-20 0,1 21 0,-1-21 16,-21-1-16,0 22 0,0 0 16,0-21-16,0 20 0,0 1 15,0 0-15,0 0 0,-21 21 16,-1 0 0,1 21-16,21 0 0,-21 0 15,21 1-15,0-1 0,-21 21 0,0-21 16,21 22-16,-21-22 0,21 21 15,0-21-15,0 22 0,0-22 0,0 21 16,0-21-16,0 22 0,0-22 0,0 0 16,21 0-16,0 0 0,-21 0 0,21-21 15,0 0-15,0 0 0,1 0 16,-1 0-16,0 0 0,21 0 0,-21 0 16,1-21-16,20 0 0,-21 21 0,0-21 15,22 0-15,-22-22 0,21 22 16,-21 0-16,22-21 0,-22 21 15,0-1-15,21-20 0,-21 21 0,1 0 16,-1 0-16,-21-1 0,21 1 0,-21 0 16,21 0-16,0 21 15,-21-21-15,0 42 16,0 0-16,0 0 16,0 0-16,0 1 15,0-1-15,0 0 0,0 0 0,0 21 16,0-20-16,0-1 0,0 0 0,0 0 15,0 0-15,21 0 0,-21 1 0,22-22 16,-22 21-16,21-21 0,0 0 16,0 0-16,0 0 15,0 0-15,1 0 0,-1 0 0,0 0 16,0-21-16,0 21 0,-21-22 0,21 1 16,1 0-16,-1 0 0,0 0 15,0 0-15,-21-1 0,21-20 0,0 21 16,1 0-16,-22 0 0,0-1 0,21 1 15,-21 0-15,0 0 0,21 0 16,-21 0-16,0 42 31,0 0-15,0 0-16,0 0 16,0 0-16,0 1 0,0-1 0,0 21 15,0-21-15,0 0 0,0 1 0,0-1 16,0 0-16,0 0 0,0 0 15,21 0-15,0 1 0,0-1 0,1-21 16,-1 21-16,0-21 0,0 0 0,21 0 16,-20 0-16,-1 0 0,21 0 0,-21 0 15,22 0-15,-22-21 0,0 0 16,21 21-16,-21-22 0,22 1 0,-22 0 16,0 0-16,0 0 0,0-22 0,1 22 15,-1 0-15,-21 0 0,0 0 0,21 0 16,-21-1-16,0 1 15,0 0-15,0 0 0,0 0 0,-21 0 16,0 21-16,-1 0 0,1 0 16,0 0-16,0 0 15,0 0-15,0 21 0,-1 0 16,1 0-16,21 0 0,0 0 0,0 1 16,-21-1-16,21 0 0,0 21 0,0-21 15,0 1-15,0-1 0,0 0 16,0 21-16,0-21 0,21 1 0,0-1 15,1-21-15,-22 21 0,21 0 0,0-21 16,0 0-16,21 0 0,-20 21 0,-1-21 16,21 0-16,-21 0 15,22 0-15,-22-21 0,21 0 0,-21 21 16,22-21-16,-22 0 0,21-22 0,-21 22 16,0 0-16,22-21 0,-22-1 0,0 1 15,0 0-15,0-1 0,1 1 16,-1-22-16,0 1 0,0-1 0,-21 1 15,0-1-15,21 1 0,-21-1 0,0 1 16,0 21-16,0-1 0,0 1 16,0 21-16,0 0 0,-21-1 0,0 1 15,0 21-15,0 0 16,-1 21-16,22 1 0,-21 20 16,21-21-16,-21 43 0,21-22 15,0 21-15,0 1 0,0-1 0,0 1 16,0-1-16,0 1 0,0-1 0,0 1 15,0-22-15,0 22 0,0-22 16,0 22-16,21-22 0,0 0 0,1 1 16,20-1-16,-21-21 0,0 21 0,22-20 15,-22-22-15,21 21 0,0 0 0,-20-21 16,20 0-16,0 0 0,1 0 16,-1-21-16,21 0 0,-20-1 0,20 1 15,1-21-15</inkml:trace>
  <inkml:trace contextRef="#ctx0" brushRef="#br0" timeOffset="9447.87">11430 1926 0,'0'0'0,"-21"0"0,0 0 16,21 21-16,0-42 31,21 21-31,0-21 0,0 0 0,0 0 15,0 0-15,22-22 0,-22 1 16,21 21-16,-21-22 0,22 1 0,-22-21 16,21 20-16,-21 1 0,1-22 0,-22 22 15,0-21-15,0 20 0,0-20 16,0 20-16,0 1 0,0 0 0,0-1 16,0 22-16,-22 0 0,1 21 15,0 0-15,0 0 16,21 21-16,-21 0 0,21 22 0,0-1 15,-21 0-15,21 1 0,0 20 0,0 1 16,-22-1-16,22 22 0,0-22 16,0 22-16,0-21 0,0 20 0,0-20 15,0 20-15,0-20 0,0-22 0,-21 22 16,21-1-16,0-20 0,0-1 0,0 0 16,0 1-16,0-22 0,0 0 15,0 0-15,0 0 0,-21 0 16,0-21-1,0-21-15,0 0 16,-1 0-16,22 0 0,-21 0 16,0-22-16,0 22 0,0-21 0,-22 21 15,22-22-15,0 1 0,0 21 0,0 0 16,0-1-16,21 1 0,-22 0 16,1 21-16,0 0 0,21 21 15,0 0-15,-21 1 0,21-1 0,0 0 16,0 0-16,0 0 0,0 22 0,0-22 15,21 0-15,0 0 0,-21 0 16,21 0-16,22 1 0,-22-1 16,0 0-16,21-21 0,-20 21 0,20-21 15,0 0-15,1 0 0,-1 0 0,0 0 0,1 0 16,20-21-16,-21 0 16,22 21-16,-1-21 0,-20-1 0,20-20 15,-20 21-15,20 0 0,-21-22 0,1 1 16,-22 0-16,21-1 0,-21 1 0,1 0 15,-1-1-15,0 1 0,-21 21 16,0 0-16,0 0 0,0-1 0,-21 22 16,0 22-1,-1-1-15,1 21 0,0-21 16,0 22-16,21-1 0,-21-21 16,0 21-16,-1 1 0,1-22 0,21 21 15,0-21-15,-21 22 0,21-22 0,-21 0 16,21 0-16,0 0 0,0 1 15,0-1-15,21-21 16,0 0 0,0-21-16,1 21 0,-22-22 0,21 1 15,0 0-15,0 0 0,0 0 16,0 0-16,1-22 0,-1 22 0,0-21 16,0 21-16,-21-1 0,21 1 0,0 0 15,1 0-15,-1 0 0,0 21 31,-21 21-31,21 0 0,-21 0 0,0 0 16,0 1-16,21-1 0,-21 0 0,21 0 16,-21 0-16,0 0 0,0 22 0,22-22 15,-1-21-15,-21 21 0,0 0 16,21 0-16,0-21 0,0 0 0,0 22 16,1-22-16,-1 0 0,0 0 15,0 0-15,0 0 0,22 0 0,-22-22 16,0 1-16,21 0 0,-21 0 15,1 0-15,20 0 0,-21-22 0,0 22 16,22-21-16,-22-22 0,0 22 0,0-22 16,0 1-16,0-1 0,1-20 15,-1 20-15,-21 1 0,0-1 16,0 22-16,0 0 0,0-1 0,0 22 16,0-21-16,-21 42 0,-1 0 15,1 0-15,21 21 16,-21 0-16,0 0 0,21 22 0,-21-1 15,0 21-15,21 1 0,-22-1 0,1 1 16,0-1-16,21 1 0,-21-1 16,21 1-16,-21-22 0,0 22 15,21-22-15,0 0 0,0-20 0,-22 20 16,22-21-16,0 21 0,-21-20 0,21-1 0,0 0 16,21-21 15,1-21-16,-22 0-15,21-1 0,-21 1 0,21 0 16,-21 0-16,21-21 0,0 20 0,0 1 16,1 0-16,-1 0 0,0 0 15,0 21-15,0 0 16,-21 21-16,0 0 16,0 0-16,0 0 0,0 1 15,0-1-15,0 0 0,21 0 0,-21 0 16,0 0-16,22 1 0,-22-1 0,0 0 15,21 0-15,0-21 0,0 21 16,0-21-16,0 0 0,1 0 16,20 0-16,-21 0 0,0 0 15,22 0-15,-22 0 0,21 0 0,-21-21 16,22 21-16,-22-21 0,21 0 0,-21 0 16,22-1-16,-22 1 0,0 0 0,0 0 15,-21 0-15,0-22 0,21 22 16,-21 0-16,0 0 0,0 0 0,0 0 15,0-1-15,-21 22 16,0 0 0,0 22-16,0-1 0,21 0 15,0 0-15,0 0 0,-22 0 16,22 1-16,0-1 0,-21 0 0,21 0 16,0 0-16,0 0 0,0 1 0,0-1 15,0 0-15,0 0 16,21-21-16,1 0 0,-22 21 0,21-21 15,0 0-15,0 0 0,21 0 16,-20 0-16,-1 0 0,0 0 0,0-21 16,0 0-16,22 0 0,-22 21 15,0-21-15,0-1 0,0 1 16,0 0-16,1 0 0,-1 0 0,0 0 0,0-1 16,0 22-16,-21-21 0,0 42 46,0 1-30,0-1-16,0 0 0,0 0 16,0 0-16,21-21 0,-21 21 15,22-21-15,-22 22 16,21-22-16,0 0 0,0 0 16,0 0-16,0 0 0,1 0 15,-1 0-15,0-22 0,0 22 16,-21-21-16,21 0 0,0 0 15,1 0-15,-22 0 0,21-1 16,0 1-16,-21 0 0,21 0 0,0 0 16,-21 0-16,0 42 31,0 0-15,0 0-16,0 0 0,-21 0 0,21 1 15,0-1-15,0 0 0,-21 0 16,21 0-16,0 0 0,0 1 15,21-22 1,0 0-16,0 0 0,1 0 16,-1 0-16,0 0 15,0 0-15,0 0 0,0 0 0,1-22 16,-1 22-16,-21-21 0,21 0 0,0 0 16,0 0-16,0 0 0,1-1 15,-1-20-15,0 0 0,0-1 0,0 1 16,22 0-16,-43-22 0,21 1 0,0-1 15,0 1-15,0-1 0,-21 1 16,0-1-16,0 1 0,0 20 0,0 1 16,0 21-16,0 0 0,0 0 0,0-1 15,-21 22-15,0 22 16,0-1 0,21 0-16,-21 21 0,-1 1 0,22 20 15,0-21-15,-21 22 0,21-1 0,-21 1 16,21-1-16,0 1 0,0-1 0,0 1 15,0-22-15,0 22 0,0-22 16,0 0-16,21 1 0,0-1 0,-21 0 16,22-20-16,-1 20 0,0-21 0,0 21 15,21-20-15,-20-1 0,-1-21 0,0 21 16,21-21-16,-21 0 0,22 0 16,-22 0-16,0 0 0,0 0 0,22 0 15,-22-21-15,0 0 0,0-1 0,0-20 16,0 21-16,1-21 0,-1-1 15,-21 1-15,0 21 0,21-22 16,-21 1-16,0 0 0,0-1 0,0 22 16,0 0-16,0 0 0,0 0 0,-21 21 15,0 0-15,-22 0 0,22 0 16,0 21-16,0-21 0,0 21 16,-22 21-16,22-20 0,0-1 0,0 0 15,0 21-15,-1-21 0,22 1 0,0 20 16,0-21-16,-21 0 0,21 0 0,0 1 15,0-1-15,0 0 0,0 0 16,21 0-16,1-21 0,-1 0 16,0 0-16,0 0 15,0 0-15,0 0 0,1 0 0,-1-21 16,0 21-16,0-21 0,0 0 0,0 0 16,1-1-16,-1 1 0,0-21 15,-21 21-15,21 0 0,0-1 0,-21 1 16,0 0-16,0 0 0,0 42 31,-21 0-15,0 0-16,21 1 0,-21-1 15,21 0-15,0 0 0,0 0 16,0 0-16,0 1 16,21-1-16,0-21 0,0 21 0,0-21 15,1 0-15,-1 0 0,0 0 16,0 0-16,0 0 0,0 0 0,1 0 15,-1 0-15,106-42 16,-106 20-16,0 1 0,21-21 16,-20 21-16,-1 0 0,0-22 15,0 22-15,0 0 0,0 0 0,-21 0 16,0-1-16,-21 22 31,21 22-31,-21-1 0,0 0 16,21 0-16,0 0 0,-21 0 0,0 1 15,21-1-15,-22 0 0,22 0 16,0 0-16,0 0 0,0 1 16,22-22 31,-1-22-47,0 1 0,0 21 15,-21-21-15,21 0 0,0 0 16,1 0-16,-22-1 0,21 1 0,0 0 15,0 0-15,-21 0 0,21 21 16,-21 21 0,0 0-16,0 0 15,0 0-15,0 1 0,0-1 16,0 0-16,21 0 0,1 0 16,-22 0-16,21-21 15,0 22-15,0-22 0,0 0 16,0 0-16,1 0 0,20 0 15,-21 0-15,0-22 0,0 1 16,1 21-16,-1-21 0,21 0 0,-21 0 16,0 0-16,1-1 0,-1 1 15,0-21-15,0 21 0,0 0 0,0-22 16,1 22-16,-22 0 0,21 21 16,-21-21-16,0 42 31,0 0-16,0 0 1,21-21 31,0 0-31,-21-21-16,0 0 0,0 0 15,21 21-15,-21-21 0,0-1 0,0 1 16,0 0-1,-21 21 1,0 21-16,21 0 16,-21-21-16,0 22 0,-1-1 0,1 21 15,21-21-15,-21 0 0,0 1 16,0-1-16,21 0 0,0 21 0,0-21 16,-21 1-16,21-1 0,0 0 0,0 0 15,0 0-15,0 0 0,21 1 0,0-1 16,0 0-16,0-21 15,0 21-15,22-21 0,-1 21 16,-21-21-16,22 0 0,-22 0 0,21 0 0,-21 0 16,22 0-16,-22 0 0,0 0 15,0-21-15,0 0 0,-21 0 16,21-22-16,1 22 0,-1-21 0,-21 21 16,0-22-16,21 1 0,-21 0 0,0 21 15,0-22-15,0 22 0,0 0 0,-21 21 31,0 0-31,-1 21 0,1 0 0,0 0 16,0 1-16,0 20 0,0-21 16,21 0-16,0 22 0,0-22 0,0 0 0,0 0 15,0 0-15,0 22 0,0-22 16,21 0-16,0 0 0,0 0 16,0-21-16,0 0 0,1 21 0,20-21 15,-21 0-15,0 0 0,0 0 16,22 0-16,-22 0 0,0-21 0,0 21 15,22-21-15,-22 0 0,0 0 16,21 0-16,-21-1 0,1 1 0,-1 0 16,0 0-16,0 0 0,0 0 0,-21-22 15,0 22-15,0 0 0,0 0 0,0 0 16,0-1-16,0 1 0</inkml:trace>
  <inkml:trace contextRef="#ctx0" brushRef="#br0" timeOffset="9739.7">14944 1630 0,'-64'0'0,"128"0"0,-170 0 15,85 0-15,-22 21 16,64-21-1,1 0-15,20 0 0,0 0 16,1 0-16,-1-21 0,21 21 0,-20 0 16,20 0-16,-20 0 15,20 0-15,-21-21 0,1 21 0,-1 0 16,0 0-16,1 0 0,-22 0 0,0-21 16,0 21-16,0 0 0,-21-22 15,0 1-15,-42 0 16,21 21-16</inkml:trace>
  <inkml:trace contextRef="#ctx0" brushRef="#br0" timeOffset="9911.74">14139 1524 0,'0'0'0,"-21"0"0,-42 0 16,41 0 31</inkml:trace>
  <inkml:trace contextRef="#ctx0" brushRef="#br0" timeOffset="11756.41">1524 2752 0,'-21'0'16,"0"0"-1,42 0 32,0 21-47,0-21 0,0 0 0,0 0 16,1 0-16,-1 0 0,0 0 15,21 0-15,-21 0 0,22 0 0,-22 0 16,21 0-16,1 0 0,-1 0 16,0 21-16,1-21 0,-1 0 0,0 0 15,22 0-15,-22 0 0,22 0 16,-1 0-16,-21 0 0,22 0 0,-1 0 16,1 0-16,-22 0 0,22 0 15,-1 0-15,1 0 0,-22 0 0,22 0 16,-22 0-16,21 0 0,-20 0 15,20 0-15,-20 0 0,20 0 0,1 0 16,-1 0-16,1 0 0,-1 0 0,1 0 16,-1 0-16,1 0 0,-1 0 15,1 0-15,-1 0 0,1 0 0,-22 0 16,21 0-16,1 0 0,-22 0 0,22 0 16,-1 0-16,-20 0 0,20 0 15,-21 0-15,22 0 0,-1 0 0,1 0 16,-1 0-16,1 0 0,-22 0 0,22 0 15,-1 0-15,1 0 16,-1 0-16,1 0 0,-1 0 0,-20 0 16,20 0-16,-21 0 0,22 0 0,-1 0 15,1 0-15,-1 0 0,1 0 0,21 0 16,-22 0-16,1 0 0,20 0 16,-20 0-16,-1 0 0,22 0 0,-22 0 15,1 0-15,21 0 0,-22 0 0,22 0 16,-1 0-16,1 0 0,0 0 15,-1 0-15,22 0 0,-21 0 0,0 0 16,-1-21-16,22 21 0,-21 0 0,21 0 16,-1 0-16,1 0 0,-21 0 15,21 0-15,0 0 0,-1-21 16,1 21-16,0 0 0,-21 0 0,21 0 16,-1 0-16,1 0 0,0 0 0,0 0 15,0 0-15,0 0 0,-22 0 16,22 0-16,0 0 0,0 0 0,0 0 15,-1 0-15,1 0 0,0 0 0,0 0 16,0 0-16,0 0 0,-1 0 0,1 0 16,0 0-16,0 0 0,0 0 15,0 0-15,-22 0 0,22 0 0,0 0 16,0 0-16,-22 0 0,22 0 16,0 0-16,0 21 0,0-21 0,0 0 15,-1 0-15,1 0 0,0 0 16,-21 0-16,21 0 0,-1 0 0,-20 21 15,21-21-15,0 0 0,0 0 0,-1 0 16,1 0-16,0 0 0,0 0 16,-21 0-16,20 0 0,-20 0 0,21 0 15,0 0-15,0 0 0,-22 0 0,22 0 16,0 0-16,-21 0 0,20 0 0,-20 0 16,21 0-16,-21 0 0,20 0 15,-20 0-15,21 0 0,0 0 0,0 0 16,-1 0-16,1 0 0,0 0 15,-21 0-15,21 0 0,-1 0 0,1 0 16,-21 0-16,21 0 0,0 0 16,-1 0-16,-20 0 0,0 0 0,21 0 15,-43 0-15,22 0 0,-1 0 0,-20 0 16,-1 0-16,1 21 0,21-21 16,-43 0-16,21 0 0,1 0 0,-22 0 15,1 0-15,-1 0 0,-21 0 0,21 0 16,-20 0-16,-1 0 15,-21 21 32,0 1-15,-21-22-1,-1 0-31,1 0 15,-21 0-15</inkml:trace>
  <inkml:trace contextRef="#ctx0" brushRef="#br0" timeOffset="13391.74">1122 10626 0,'21'0'0,"-21"-21"16,0-1 15,0 1-31,0 42 78,0 1-78,0-1 16,0 0-16,0 21 0,0-21 16,21 1-16,-21 20 0,0-21 15,0 21-15,21 1 0,-21-1 0,0 0 16,0 1-16,0 20 0,0-20 15,0 20-15,21 1 0,-21-1 0,0 1 16,0-1-16,0 1 0,0-1 16,0 1-16,22-1 0,-22 1 0,0-1 15,0 1-15,0-1 16,0 1-16,0-1 0,0 1 0,0-22 16,0 21-16,0-20 0,0 20 0,-22-20 15,22-1-15,-21 0 0,21 1 16,-21-1-16,21 0 0,0 1 0,0-1 15,-21 0-15,21 22 0,-21-22 16,21 0-16,0 1 0,0-1 0,-21 0 16,21 1-16,0-22 0,0 0 15,-22 0-15,22 0 0,0 1 0,0-1 16,0-42 15,0-1-31,0 1 0,0 0 16,0-21-16,0 21 0,0-22 15,0 22-15,0-42 0,0 20 0,0 1 16</inkml:trace>
  <inkml:trace contextRef="#ctx0" brushRef="#br0" timeOffset="15008.21">1249 10478 0,'0'0'0,"-21"-22"16,-1 22-1,44 22 48,-1-22-48,0 0-15,0 0 0,0 21 16,0-21-16,1 0 0,20 21 0,0-21 16,1 0-16,-1 0 15,21 21-15,-20-21 0,20 0 0,1 0 16,-22 21-16,22-21 0,-1 0 15,1 0-15,20 0 0,-20 0 0,20 0 16,1 0-16,0 0 0,-1 0 0,1 0 16,0 0-16,-1 0 0,1 0 15,0 0-15,-1 0 0,1 0 0,0 0 16,-1 0-16,1 0 0,21 0 16,-21 0-16,-1 0 0,1 0 0,0 0 15,-22 0-15,22 0 0,-22 0 0,1 0 16,-1 0-16,1 0 0,-22 0 15,22 0-15,-22 0 0,21 0 16,-41 0-16,20 0 0,0 0 0,-21 0 16,1 0-16,-1 0 0,0 0 15,0 0 1,-21 21 0,0 1-1,0-1-15,0 0 16,0 0-16,0 0 0,0 0 15,0 1-15,0-1 0,0 0 16,0 0-16,0 0 0,0 0 0,0 1 16,-21-1-16,21 0 0,0 21 15,0-21-15,0 1 0,0 20 16,0-21-16,0 21 0,0 1 0,0-1 16,0 0-16,0 1 0,0-1 0,21 0 15,-21 1-15,21-1 0,-21 0 0,0 1 16,0-1-16,0 0 0,0 1 15,0-1-15,21 0 0,-21 1 0,0 20 16,0-20-16,0-1 0,0 0 0,0 22 16,0-22-16,0 0 0,0 22 15,0-22-15,0 1 0,0-1 0,0 21 16,0-20-16,0-1 0,0 0 0,0 1 16,0-1-16,-21 0 0,21 1 15,0-1-15,-21 0 0,0 22 16,21-22-16,-21 1 0,21-1 0,-21 0 15,-1 1-15,1-1 0,21 0 0,0-21 16,-21 22-16,0-22 0,21 0 0,-21 0 16,21 0-16,0 1 0,0-1 15,-21 0-15,21 0 0,-22 0 0,1 0 16,0 1 0,0-22-16,0 0 0,0 0 15,-1 21-15,1-21 0,0 0 16,0 0-16,0 0 0,0 0 15,-1 0-15,1 0 0,0 0 16,0 0-16,0 0 0,0-21 16,-1 21-16,-20 0 0,0 0 0,21-22 15,-22 22-15,1 0 0,0 0 0,-22 0 16,22 0-16,-22-21 0,22 21 0,-22 0 16,22 0-16,-21 0 0,20 0 15,-20 0-15,-1 0 0,22-21 0,-22 21 16,22 0-16,-21 0 0,20 0 0,-20 0 15,20 0-15,-20 0 0,-1 0 16,1 0-16,-1 0 0,1 0 0,21 0 16,-22 0-16,1 0 0,-1 0 15,22 0-15,-1 0 0,1 0 16,0 0-16,-1 0 0,1 0 0,0 0 16,21 0-16,-22 0 0,22 0 15,-21 0-15,21 0 0,-22 0 0,1 0 16,21 0-16,-22 0 0,22 0 15,-21 0-15,0 0 0,20 0 0,-20 0 16,21 0-16,0 0 0,0 0 0,-22-21 16,22 21-16,0 0 15,0 0-15,0 0 0,-1 0 0,22-21 16,-21 21-16,0 0 16,0 0-1,0-21 1,21-1 15,0 1-15,-21 21-16,-1-21 15,22 0 1,-21 21-16,21-21 16,0 0-16,0-1 15,0 1-15,0 0 16,0 0-16,0 0 0,0 0 15,0-1-15</inkml:trace>
  <inkml:trace contextRef="#ctx0" brushRef="#br0" timeOffset="15571.13">1122 10626 0,'21'0'0,"0"0"16,0 0-16,0 0 0,1-21 15,-1 21 1,0 0-16,0 0 0,0 0 16,0 0-1,1 0-15,-1 0 16,-21-22-16</inkml:trace>
  <inkml:trace contextRef="#ctx0" brushRef="#br0" timeOffset="16912.36">2455 10393 0,'21'0'16,"1"-21"31,-22 0-47,21-1 15,-21 1-15,0 0 16,0 0-16,0 0 0,0 0 0,0-22 15,0 22-15,0 0 16,0 0-16,21-22 0,-21 22 0,0 0 16,0-21-16,0 21 15,0-22-15,0 1 0,21 21 0,-21-22 16,0 1-16,0 21 0,0-21 0,0-1 16,0 1-16,0 0 0,0 20 15,0-20-15,0 0 0,0-1 0,0 1 16,0 0-16,0 21 0,0-22 15,0 1-15,0 0 0,0-1 0,0 1 16,0 0-16,0-1 0,0 1 0,0 0 16,21-22-16,-21 22 0,0 21 15,0-22-15,21 1 0,-21 0 0,22 20 16,-22-20-16,21 21 0,-21-21 16,0 20-16,0 1 0,21 0 15,-21-21-15,0 21 0,21-1 16,-21 1-16,0 0 0,0 0 15,0 0 1,-21 42 31,0-21-47,0 21 0,-1 0 16,1 0-16,0 1 15,0-1-15,0 0 0,21 0 0,-21 0 16,-22 0-16,22 1 0,0-1 0,0 0 15,0 0-15,-1 0 16,1 22-16,0-22 0,21 0 0,-21 0 16,0 0-16,0 0 15,21 1-15,0-44 47,21 1-31,-21 0-16,21 0 0,0 0 0,0 0 15,0-1-15,1 1 0,20 0 0,-21 0 16,0 0-16,0 0 0,22-22 16,-22 22-16,0 0 0,0 0 0,0 21 15,1-21-15,-1-1 16,0 22-16,0-21 0,0 21 0,-21-21 16,21 21-16,1 0 15,-1 21-15,0 0 16,-21 1-16,21-1 0,0 0 0,0 0 15,-21 21-15,22-20 0,-1 20 16,0-21-16,-21 21 0,21 1 0,0-22 16,0 21-16,-21 1 0,22-22 0,-1 21 15,-21-21-15,21 22 0,0-22 16,-21 0-16,0 0 0,21 0 0,0 0 16,-21-42 30,0 0-30,0 0-16,-21 0 0,21 0 0,-21-1 16,0-20-16</inkml:trace>
  <inkml:trace contextRef="#ctx0" brushRef="#br0" timeOffset="17775.87">1418 6033 0,'0'0'0,"0"-22"0,0-41 16,0 42-16,0 0 0,0-1 15,0 1-15,0-21 0,0 21 0,-21 0 16,21-1-16,0 1 16,-21 21-16,0 0 15,-1 0-15,1 0 16,21 21-16,0 1 0,-21 20 16,21-21-16,-21 21 0,21-20 15,-21 20-15,21 0 0,0 1 16,0-1-16,-21 21 0,21-20 0,-22 20 15,22 1-15,-21-1 16,21 1-16,0 20 0,0-20 0,0-1 16,0 1-16,-21 21 0,21-22 15,0 1-15,-21-1 0,21 22 0,0-22 16,0 22-16,0 0 0,-21-22 16,21 1-16,0-1 0,0 22 0,-21-43 15,21 22-15,0-1 0,0-21 16,0 22-16,0-22 0,0 1 0,0-1 15,-22 0-15,22 1 0,0-22 16,0 0-16,-21 21 0,21-21 0,0 1 16,0-1-16,0 0 31,0-42-15,0 0-1,0-1-15,0 1 0,0 0 16,0-21-16,0 21 0,0-22 15,0 1-15,0 0 0,0-1 0,0 1 16,0-22-16</inkml:trace>
  <inkml:trace contextRef="#ctx0" brushRef="#br0" timeOffset="19207.75">1397 6011 0,'0'0'15,"0"-21"-15,21 21 0,-21-21 16,21 21-16,0 0 15,1 0-15,-1-21 0,0 21 0,0 0 16,0 0-16,0-21 0,1 21 16,-1-21-16,21 21 0,-21 0 0,0-22 15,22 22-15,-22 0 0,21 0 16,1-21-16,-1 21 0,0 0 0,1 0 16,-1 0-16,21 0 0,1-21 15,21 21-15,-22 0 0,22 0 0,-1 0 16,1-21-16,0 21 0,-22 0 15,22 0-15,0-21 0,-1 21 0,22 0 16,-21 0-16,21 0 0,-22-21 0,22 21 16,0 0-16,0 0 0,-22 0 15,22 0-15,-21 0 0,0 0 16,20 0-16,-20 0 0,0 0 0,21 0 16,-22 21-16,1-21 0,0 0 15,-22 0-15,22 21 0,-22-21 0,-20 21 16,20-21-16,-21 0 0,1 0 15,-22 21-15,21-21 0,-21 0 0,22 0 16,-22 21-16,0-21 0,0 0 0,0 22 16,1-22-16,-1 0 0,0 21 15,0-21-15,-21 21 0,21-21 0,0 21 16,1-21-16,-22 21 0,21-21 0,-21 21 16,21 1-16,0-1 15,-21 0-15,0 0 0,0 0 16,21 0-16,-21 22 0,0-22 0,0 21 15,0 1-15,0-1 0,0 0 16,0 22-16,0-22 0,0 0 0,0 22 16,0-22-16,0 1 0,0-1 0,0 0 15,0 1-15,-21-1 0,21 0 16,0 1-16,-21-1 0,21 0 0,0 1 16,0-1-16,0 0 0,-21 1 0,21-1 15,0 21-15,-21-20 0,21-1 0,0 0 16,0 1-16,0 20 0,0-20 15,0-1-15,0 0 0,0 1 0,0-1 16,0 0-16,0-21 0,0 22 16,-22-1-16,22-21 0,0 22 0,0-22 15,-21 0-15,21 21 0,0-21 16,-21 1-16,21-1 0,0 0 16,-21 0-16,21 0 0,-21-21 0,21 21 15,-21-21-15,-1 22 16,1-22-16,0 0 15,0 0-15,0 0 0,0 0 16,-1 0-16,1 0 0,0 0 16,0 0-16,0 0 0,-22 0 15,22 0-15,0 0 0,-21 0 16,-1 0-16,22 0 0,-21 21 16,0-21-16,-22 0 0,22 0 0,-1 0 15,-20 0-15,21 0 0,-22 0 0,1 0 16,20 0-16,-20 0 0,20 0 15,1 0-15,-21 21 0,20-21 0,-20 0 16,20 0-16,1 0 0,-21 21 0,20-21 16,-20 0-16,-1 0 0,22 21 15,-22-21-15,1 0 0,21 0 0,-22 21 16,22-21-16,-22 22 0,22-22 16,-22 0-16,22 0 0,0 21 0,-1-21 15,1 0-15,0 0 0,-1 0 16,1 0-16,0 0 0,-1 0 0,1 21 15,0-21-15,-22 0 0,22 0 16,0 0-16,-22 0 0,22 21 0,-22-21 16,22 0-16,0 0 0,-1 0 0,1 0 15,0 0-15,-1 21 0,1-21 16,0 0-16,20 0 0,-20 0 0,21 0 16,0 0-16,-22 0 0,22 0 0,-21 0 15,21 0-15,-22 0 0,1 0 16,0 0-16,-1 0 0,1 0 0,-21 0 15,20 0-15,-20 0 0,20 21 16,1-21-16,0 0 0,-1 0 16,1 0-16,21 0 0,-21 0 15,20 0-15,1 0 0,0 0 0,0 0 16,0 0-16,0 0 0,-1 0 16,1 0-16,0 0 15,0 0 1,0 0-16,21-21 15,0 0 17,0 0-17,0 0-15,0 0 16,-21 21-16,21-22 0,0 1 16,0 0-16</inkml:trace>
  <inkml:trace contextRef="#ctx0" brushRef="#br0" timeOffset="20295.13">2879 5779 0,'0'-22'47,"0"1"-47,0 0 16,0 0-16,21 0 0,-21 0 0,0-22 15,0 22-15,21-21 0,-21 21 16,21-22-16,-21 1 0,0 0 0,0-1 16,0 1-16,0-22 0,0 22 15,0 0-15,0-22 0,0 22 16,0 0-16,0-1 0,0 22 0,0-21 15,0-1-15,0 22 0,0 0 16,0 0-16,0 0 0,0 0 16,-21 21-16,0 21 15,21 0-15,-21 0 16,-1 0-16,22 0 0,-21 1 0,0-1 16,0 21-16,21-21 0,-21 0 15,0 22-15,-1-22 0,1 0 0,21 0 16,0 0-16,-21 1 0,21-1 15,-21-21-15,21 21 0,21-42 47,0 0-31,0-1-16,1 1 16,-1 0-16,-21 0 0,21-21 0,0 20 15,0 1-15,0-21 0,1 21 0,-1 0 16,0-22-16,0 22 0,0 0 15,0 0-15,1 0 16,-1 21 0,0 21-16,-21 0 0,21-21 0,0 21 15,-21 0-15,21 22 0,1-22 16,-22 0-16,21 21 0,0-21 16,0 22-16,-21-22 0,21 0 0,0 0 15,1 0-15,-22 1 0,0-1 0,21-21 16,-21 21-16,21-21 0,-21-21 47,0 0-47,0-1 0</inkml:trace>
  <inkml:trace contextRef="#ctx0" brushRef="#br0" timeOffset="21000.11">1206 3112 0,'0'0'0,"0"-22"16,-21 22-16,21-21 0,-21 21 15,0 0 17,21 21-32,-21-21 0,21 43 15,-21-22-15,21 21 0,0-21 0,0 43 16,0-22-16,0 22 16,0-22-16,0 22 0,0-1 0,0 1 15,-22-22-15,22 21 0,0 1 16,-21-1-16,21 1 0,0-1 0,0 1 15,-21-22-15,21 22 0,0-22 16,-21 0-16,21 1 0,0-22 0,0 21 16,0-21-16,0 1 0,0-1 15,0 0-15,-21-42 32,21 0-32,0-1 15,0 1-15,0 0 0,-21 0 0,21-21 16,0-1-16,0 1 0</inkml:trace>
  <inkml:trace contextRef="#ctx0" brushRef="#br0" timeOffset="22556.21">1101 3196 0,'0'0'0,"21"0"0,0-21 16,0 21-16,0 0 0,0-21 16,1 21-16,-1 0 0,0 0 15,0 0-15,0-21 0,22 21 16,-22 0-16,21-21 0,0 21 16,1 0-16,-1 0 0,0 0 0,1-22 15,20 22-15,-20 0 0,20 0 0,-21-21 16,22 21-16,-1 0 0,1-21 15,21 21-15,-22 0 0,22-21 0,21 0 16,-22 21-16,1 0 0,0 0 16,20-21-16,-20 21 0,0 0 0,-1 0 15,1 0-15,0-22 0,21 22 0,-1 0 16,1 0-16,-21 0 0,21 0 16,0 0-16,-1 0 0,1 0 15,0 0-15,0-21 0,0 21 0,21 0 16,-21 0-16,21 0 0,-22 0 15,22 0-15,-21 0 0,-21 0 0,21 0 16,-22 0-16,1 0 0,0 0 0,-1 0 16,-20 0-16,-1 0 0,1 0 15,-22 0-15,22 0 0,-22 0 0,0 21 16,1-21-16,-1 0 0,-21 0 0,22 0 16,-22 0-16,0 0 0,21 22 15,-21-22-15,1 0 0,-1 0 16,-21 21-16,0 0 15,0 0 1,0 0-16,0 0 16,0 1-16,0-1 0,0 0 15,0 0-15,0 0 0,0 22 16,0-22-16,0 0 0,0 21 0,0-21 16,0 22-16,0-1 0,0-21 0,0 22 15,0-22-15,0 21 0,0 0 0,0-20 16,0 20-16,0-21 0,0 21 15,-21 1-15,21-22 0,0 21 0,0 1 16,0-1-16,0-21 0,0 21 0,0 1 16,0-1-16,0 0 0,0 1 15,0-1-15,0 0 0,-22 1 16,22-22-16,0 21 0,0-21 0,-21 22 16,21-22-16,0 0 0,-21 0 0,21 0 15,0 1-15,0-1 0,-21-21 16,0 21-16,0 0 0,-1-21 15,1 21-15,0-21 0,0 0 0,0 0 16,0 0-16,-1 0 0,1 0 0,-21 0 16,21 0-16,0 0 0,-22 0 15,1 0-15,21 0 0,-22 0 0,1 0 16,0 0-16,21 0 0,-22 0 16,1 0-16,0 0 0,-1 0 0,22 0 15,-21 0-15,-1 0 0,1 0 16,0 0-16,-1 0 0,1 0 0,0 0 15,-1 0-15,1 0 0,-21-21 0,20 21 16,1 0-16,0 0 0,-1 0 0,-20 0 16,20 0-16,1 0 0,-21 0 15,20 0-15,1 0 0,-22 0 0,22 0 16,0 0-16,-1 0 0,1 0 0,0 0 16,-1 0-16,1 0 0,0 0 15,-1 0-15,1 0 0,0 0 0,-1 0 16,1 0-16,0 0 0,-1 0 15,1 0-15,-21 0 0,20 0 16,1 0-16,-22 0 0,22 0 0,0 0 16,-22 0-16,22 0 0,-22 0 0,22 21 15,0-21-15,-1 0 0,-20 0 16,21 0-16,-1 0 0,1 0 0,0 0 16,20 0-16,-20 0 0,0 0 0,-1 0 15,1 0-15,0 0 0,21 0 16,-22 0-16,1 0 0,0 0 0,-1 0 15,1 0-15,0 21 0,-1-21 16,1 0-16,0 0 0,20 0 0,-20 0 16,0 0-16,21 0 0,-22 22 15,22-22-15,-21 0 0,21 0 16,-1 0-16,-20 0 0,21 0 0,0 0 16,0 0-16,-22 0 0,22 21 15,0-21-15,-21 0 0,20 0 0,1 0 16,-21 0-16,21 0 0,0 0 15,-1 0-15,-20 0 0,21 0 0,0 0 16,0 0-16,-1 0 0,1 0 0,-21 0 16,21 0-16,0 0 0,-1 0 15,1 0-15,-21 0 0,21 0 0,0 0 16,-22 0-16,22 0 0,0 0 16,0 0-16,0 0 15,-1 0 1,22-21 62,0-1-47,22 22-31,-1 0 16,-21-21-1,0 0 17,0 0-17</inkml:trace>
  <inkml:trace contextRef="#ctx0" brushRef="#br0" timeOffset="24568.51">2900 11536 0,'0'0'0,"0"-21"15,0 42 48,0 0-63,0 0 0,0 22 16,0-22-16,0 0 0,0 21 0,0-21 15,-21 22-15,21-1 0,0 0 16,0 1-16,-22-1 0,22 0 0,-21 1 15,21-1-15,0 22 0,0-22 0,-21 0 16,21 1-16,-21-22 0,21 21 16,0-21-16,-21 22 0,21-22 0,0 0 15,0 0-15,0-42 47,0 0-47,0 0 0,0-1 16,0-20-16,0 21 0,0-21 15,0-1-15,0 1 0,0 0 0,0-1 16,0-20-16,0-1 0,21 22 16,-21-22-16,21 22 0,-21-21 0,21 20 15,-21 1-15,21 0 0,-21-1 0,22 1 16,-1 21-16,-21 0 16,21-1-16,-21 1 0,21 0 0,0 21 15,0 0-15,1 21 16,-1 0-16,-21 1 15,21-1-15,0 21 0,-21-21 0,21 22 16,0-1-16,1-21 0,-1 21 0,-21 1 16,21 20-16,0-20 0,0-1 15,-21 0-15,21 1 0,-21-1 0,22-21 16,-22 21-16,0 1 0,0-1 0,0-21 16,0 22-16,0-22 0,0 0 15,0 21-15,0-21 0,0 1 0,0-1 16,0 0-16,0 0 15,-22-21 17,1 0-32,21-21 15,-21 0-15,0 0 16</inkml:trace>
  <inkml:trace contextRef="#ctx0" brushRef="#br0" timeOffset="24815.24">2773 12192 0,'0'-21'15,"0"0"1,21 21-16,0 0 0,0 0 16,0-21-16,1 21 0,-1-22 0,0 22 15,0 0-15,0 0 0,0-21 0,22 21 16,-22-21-16,0 21 0,0 0 15,0 0-15,-21-21 0,22 21 0,-1 0 16,0-21-16,0 21 16,-21-21-16,21-1 15,0 1-15,1 0 0</inkml:trace>
  <inkml:trace contextRef="#ctx0" brushRef="#br0" timeOffset="25735.56">3979 6456 0,'0'21'16,"0"0"78,0 0-79,0 1-15,0 20 0,0-21 16,0 21-16,0-20 0,0 20 0,0 0 16,0 1-16,0-22 0,0 21 0,0 0 15,-21 1-15,21-22 0,-21 21 16,0 1-16,21-22 0,0 21 0,0-21 15,-21 0-15,21 1 0,0-1 0,-22 0 16,22 0-16,0 0 16,0 0-1,0-42 1,0 0 0,0 0-16,0 0 0,0 0 15,0-1-15,0 1 0,0 0 0,0 0 16</inkml:trace>
  <inkml:trace contextRef="#ctx0" brushRef="#br0" timeOffset="26452.15">3873 6668 0,'0'0'0,"0"-22"0,0 1 16,0 0-16,-21 0 0,21 0 15,0 0-15,0-1 16,0 1-16,21 0 15,1 0-15,-1 0 0,0 0 16,0 21-16,21-22 0,-20 22 16,-1 0-16,0-21 0,21 21 0,-21 0 15,1 0-15,20 0 0,-21 0 0,0 0 16,0 0-16,1 21 0,20 1 16,-42-1-16,21 0 0,0 0 0,-21 0 15,0 0-15,0 22 0,0-22 16,-21 0-16,0 21 0,0-20 15,-22-1-15,22 21 0,0-21 0,-21 0 16,21 1-16,-1-1 0,1 0 0,0 0 16,0-21-16,21 21 0,-21-21 15,0 0-15,21-21 47,0 0-31,21 21-16,0-21 0,0 21 0,0-21 15,0 21-15,1 0 0,-1-22 16,0 22-16,21 0 0,-21 0 0,22 0 16,-22 0-16,0 0 0,21 0 15,-20 0-15,20 0 0,-21 0 16,0 0-16,22 0 0,-22 22 0,0-22 16,0 21-16,0 0 0,0 0 15,1 0-15,-22 0 0,0 1 16,0-1-16,0 0 0,0 0 0,0 0 15,0 0-15,-22 1 0,1-1 0,0 0 16,0 0-16,-21 0 0,20 0 0,-20 1 16,0-1-16,-1 0 0,1 0 15,0 0-15,-1 0 0,1-21 0,0 22 16,-1-1-16,1-21 0,0 0 0,-1 0 16,22 0-16,-21 0 15,0 0-15,20 0 0,1 0 0,-21 0 16,21 0-16,0 0 0,-1 0 0,1-21 15,0 21 1,21-22-16,0 1 16,0 0-16,0 0 15,0 0-15,0 0 0,0-1 16,21 1-16,0 0 0,1-21 0</inkml:trace>
  <inkml:trace contextRef="#ctx0" brushRef="#br0" timeOffset="27455.6">5270 3408 0,'0'0'0,"0"-21"15,0 0 1,0-1-16,0 1 0,0 0 16,-21 21-16,21-21 0,-21 21 15,0 0-15,0-21 16,0 21-16,-1 0 0,1 0 15,0 0-15,-21 21 0,21 0 0,-1 0 16,1 0-16,-21 1 0,21 20 16,0-21-16,-1 21 0,1 1 0,0-22 15,0 21-15,0 1 0,21-1 0,0-21 16,0 21-16,0-20 16,0 20-16,0-21 0,0 0 0,0 0 15,21 1-15,0-1 0,21 0 0,-20 0 16,-1-21-16,21 0 0,-21 21 15,22-21-15,-1 0 0,-21 0 0,21 0 16,1 0-16,-22 0 0,21 0 0,1-21 16,-22 0-16,0 21 0,21-21 15,-21 21-15,1-21 0,-1-1 16,0 22-16,-21-21 0,-21 21 78,0 0-62,-1 0-1,1 0-15,0 0 0,21 21 16,-21-21-16,0 22 16</inkml:trace>
  <inkml:trace contextRef="#ctx0" brushRef="#br0" timeOffset="35699.82">10012 4022 0,'0'0'0,"-21"0"0,-1 0 16,1 21-1,21 0 1,21-21 15,1 0-31,-1 0 0,0 0 16,21 0-16,-21 0 0,43-42 15,-22 42-15,1-21 0,-1-1 16,-21 1-16,21 0 0,1 0 0,-1 0 16,0 0-16,1-1 0,-22-20 0,21 21 15,1 0-15,-22-22 0,21 22 16,-21 0-16,0-21 0,1 21 0,-22-1 15,0 1-15,0 0 0,0 0 0,-22 0 16,1 21-16,-21 0 16,21 0-16,-22 0 0,22 0 0,-21 0 15,0 0-15,-1 21 0,1 0 0,-22 0 16,22 0-16,-21 1 0,-1-1 16,22 0-16,-22 21 0,1-21 0,20 1 15,1-1-15,0 21 0,21-21 0,-22 0 16,22 1-16,21-1 0,0 0 15,0 0-15,0 0 0,0 22 0,21-22 16,0 0-16,1 0 0,20 0 16,0 22-16,1-22 0,-1 0 0,0 21 15,1-21-15,-1 22 0,0-22 0,1 21 16,-22-21-16,21 22 0,0-22 16,-20 21-16,-1-21 0,0 22 15,-21-22-15,21 21 0,-21-21 0,0 1 16,0 20-16,-21-21 0,0 21 0,-22-20 15,22-1-15,-21 0 0,0 0 0,-1 0 16,1 0-16,0 1 0,-1-22 16,1 0-16,0 0 0,-22 0 0,22 0 15,-1 0-15,1 0 0,0-22 0,-1 22 16,1-21-16,21 0 0,-21 0 16,20 0-16,-20 0 0,21-22 0,0 22 15,0 0-15,-1 0 0,1-22 16,0 22-16,21 0 0,0 0 0,0 0 15,0 0-15,0-1 16,0 1-16,21 42 31,0 1-31,1-22 0,-1 21 16,0 0-16,0 0 0,0 0 0,-21 0 16,21 1-16,1-1 0,20 0 0,-21 0 15,0 0-15,0 22 0,1-22 16,20 0-16,-21 0 0,0 0 15,22-21-15,-22 21 0,0 1 0,21-22 16,-21 0-16,22 0 0,-22 0 0,21 0 16,1 0-16,-22 0 0,21 0 15,-21 0-15,22 0 0,-22-22 0,21 1 16,-21 0-16,22 0 0,-22 0 0,21 0 16,-21-1-16,0-20 0,22 21 15,-22 0-15,0-22 0,0 22 0,0 0 16,1-21-16,-22 21 0,0-1 0,21-20 15,-21 21-15,21 0 0,-21 0 0,0-1 16,0 1-16,0 0 0,0 0 16,0 42 15,0 0-31,-21 0 16,21 22-16,0-22 0,0 0 15,-21 0-15,21 0 0,0 1 0,0 20 16,0-21-16,0 0 0,0 0 15,-22 1-15,22-1 0,0 0 0,0 0 16,0 0-16,0 0 0,0 1 0,22-22 16,-22 21-16,21 0 0,0-21 15,0 0-15,0 0 0,0 0 16,1 0-16,-1 0 0,0 0 0,0-21 16,0 21-16,0-21 0,1-1 0,-1 1 15,0 0-15,0 0 0,0 0 16,0 0-16,1-1 0,-1 1 15,0 0-15,0-21 0,-21 21 0,21-1 16,-21-20-16,21 21 0,-21-21 0,22 20 16,-22 1-16,0 0 0,0 0 15,-22 21 1,1 0-16,21 21 16,-21 0-16,21 0 0,0 22 15,-21-22-15,21 0 0,-21 0 0,21 0 16,0 22-16,0-22 0,0 0 0,0 0 15,0 0-15,0 1 0,0-1 0,21 0 16,-21 0-16,21 0 16,0 0-16,0-21 0,1 22 0,-1-22 15,0 21-15,0-21 0,0 0 0,0 0 16,22 0-16,-22 0 0,0-21 0,21-1 16,-20 22-16,-1-21 0,21 0 15,-21 0-15,0 0 0,1 0 0,-1-22 16,0 22-16,0-21 0,0-1 0,0 1 15,1 0-15,-1-1 0,-21-20 16,0 21-16,21-1 0,-21-20 0,0 20 16,0-20-16,0 21 0,0-1 0,0 1 15,0 0-15,0 20 0,0 1 0,0 0 16,0 0-16,0 0 16,-21 21-16,21 21 15,0 0-15,0 0 16,-21 22-16,21-1 0,0 0 15,-22 1-15,22 20 0,0-21 0,0 22 16,-21-1-16,21-20 0,-21 20 0,21-20 16,0-1-16,0 0 0,0 1 0,0-1 15,-21 0-15,21-21 0,0 1 16,0 20-16,0-21 0,0 0 16,0 0-16,0 1 0,0-1 0,0 0 15,0-42 16,0 0-15,0-1-16,0 1 0,0 0 0,0 0 16,0 0-16,0-22 0,0 22 0,21 0 15,-21 0-15,21 0 0,-21-22 16,21 22-16,1 0 0,-1 0 0,0 0 16,0 0-16,0-1 0,0 1 0,22 21 15,-22 0-15,21-21 0,-21 21 16,22 0-16,-22 0 0,21 21 0,-21-21 15,1 21-15,20 1 0,-21-1 16,0-21-16,0 21 0,1 0 0,-1 0 16,-21 0-16,0 1 0,0-1 15,0 0-15,0 21 0,-21-21 0,-1 1 16,1-1-16,0-21 0,-21 21 0,21 0 16,-22 0-16,22 0 0,-21-21 0,21 22 15,-22-1-15,22-21 0,-21 0 16,21 21-16,-1-21 0,1 0 0,0 0 15,0 0-15,0 0 0,0 0 0,-1 0 32,22-21-17,0 0-15,0-1 16,0 1-16,22 21 0</inkml:trace>
  <inkml:trace contextRef="#ctx0" brushRef="#br0" timeOffset="39452.03">13525 3937 0,'22'-21'15,"-1"21"1,0 0-16,0 0 0,0 0 16,0 0-16,1-21 0,-1 21 15,0 0-15,0-21 0,0 21 0,0 0 16,22-22-16,-22 1 0,21 21 16,-21-21-16,22 0 0,-1 0 0,-21 0 15,22-1-15,-1 1 0,-21 0 0,0 0 16,0 0-16,1 0 0,-1-1 15,-21-20-15,0 21 0,0 0 0,0 0 16,0-1-16,0 1 0,-21 21 0,21-21 16,-22 21-16,1 0 15,0 0-15,0 0 0,0 0 16,0 42-16,21-20 0,0 20 16,0-21-16,-22 21 0,22 1 15,0-1-15,0 22 0,0-22 0,0 21 16,0 1-16,0-1 0,0-20 0,0 20 15,0 1-15,0-22 0,0 22 0,0-22 16,0 0-16,0 1 0,0-1 16,0 0-16,-21-21 0,21 22 0,-21-22 15,21 0-15,0 0 0,-21 0 16,0 1-16,0-22 0,-1 0 16,1 0-16,0 0 15,0-22-15,0 22 16,0-21-16,-1 0 0,1 0 0,0 0 15,0 0-15,0-1 0,-22 1 0,22 0 16,0 21-16,0-21 0,21 0 16,-21 21-16,0 0 0,21 21 15,0 0 1,0 0-16,0 0 0,0 1 16,0-1-16,21 0 0,0 0 15,0 0-15,-21 0 0,21 1 0,0-22 16,1 21-16,-1 0 0,21-21 0,-21 0 15,22 0-15,-22 0 0,85 0 16,-64 0-16,0 0 16,22 0-16,-22-21 0,22 0 0,-22-1 15,0 1-15,22 21 0,-22-21 0,-21 0 16,22-21-16,-22 20 0,21 1 0,-21-21 16,-21 21-16,21-22 0,-21 22 15,22-21-15,-22 21 0,0 0 0,0-1 16,0 1-16,0 0 0,-22 42 31,22 0-15,-21 1-16,0-1 0,21 0 0,-21 0 0,0 0 15,21 22-15,-21-22 0,-1 0 16,22 21-16,-21-21 0,0 1 16,0-1-16,21 0 0,0 0 0,0 0 15,-21-21-15,42 0 31,0-21-15,0 0-16,0 0 16,1 0-16,-1-22 0,-21 22 0,21 0 15,0-21-15,0 20 0,0 1 0,1 0 16,-1 0-16,0 0 0,0 0 16,0 21-16,0 0 0,1 0 15,-1 21 1,-21 0-16,0 0 0,0 0 0,0 0 15,0 1-15,0-1 0,21 0 16,-21 0-16,0 0 0,0 22 0,21-22 16,-21 0-16,0 0 0,21 0 15,0-21-15,-21 21 0,22-21 16,-1 0-16,0 0 0,0 0 16,0 0-16,22 0 0,-22 0 0,0-21 15,21 0-15,-21 21 0,1-21 0,20 0 16,-21 0-16,0-22 0,22 22 15,-22-21-15,0-1 0,0 1 0,0 0 16,0-22-16,1 22 0,-1-22 16,0 22-16,-21-21 0,0 20 0,21 1 15,-21 0-15,0-1 0,0 22 16,0 0-16,0 0 0,0 0 0,0-1 16,-21 22-16,0 0 15,21 22-15,-21-1 0,-1 0 16,1 0-16,21 21 15,-21 1-15,0-1 0,21 0 0,0 22 0,-21-22 16,0 1-16,21 20 0,-22-21 0,22 1 16,0-1-16,-21 0 0,21 1 15,-21-22-15,21 21 0,0-21 16,0 1-16,0-1 0,0 0 16,0 0-16,21-21 31,0 0-31,-21-21 0,0 0 15,22 0-15,-1-1 0,-21 1 16,21 0-16,-21 0 0,21 0 0,-21-22 16,21 22-16,0 0 0,-21 0 15,22 0-15,-1 0 0,0 21 16,0 0-16,-21 21 16,21-21-1,-21 21-15,21 0 0,-21 0 16,0 0-16,0 1 0,22-1 0,-22 0 15,21 0-15,-21 0 0,21-21 0,-21 21 16,0 1-16,21-1 0,0-21 0,0 21 16,1-21-16,-1 0 15,0 0-15,0 0 0,0 0 0,0 0 16,1 0-16,20 0 0,-21 0 0,0 0 16,0-21-16,1 0 0,20-1 0,-21 22 15,0-21-15,-21 0 0,21-21 16,1 21-16,-1-1 0,-21-20 15,0 21-15,0-21 0,21 20 0,-21 1 16,0 0-16,0 0 0,0 0 0,0 0 16,0-1-16,-21 22 15,0 0 1,-1 0-16,22 22 0,-21-1 0,21 0 16,0 0-16,-21 0 0,21 0 15,0 1-15,-21-1 0,21 0 0,0 21 16,0-21-16,0 1 0,0-1 0,0 0 15,0 0-15,0 0 0,21 0 16,-21 1-16,21-22 0,0 21 16,1-21-16,-1 0 15,0 0-15,0 0 0,0 0 0,0 0 16,1 0-16,-1 0 0,21 0 0,-21-21 16,0-1-16,1 22 0,-1-21 15,0 0-15,0 0 0,0 0 0,0-22 16,1 22-16,-1 0 0,-21 0 0,0 0 15,0 0-15,0-1 0,0 1 0,-21 21 32,-1 0-32,1 0 15,21 21-15,0 1 0,0-1 16,0 0-16,0 0 0,0 0 16,0 0-16,21 1 15,1-1-15,-22 0 0,21 0 16,0-21-16,-21 21 0,21-21 0,0 21 15,0-21-15,1 22 0,-1-22 16,0 0-16,-21 21 0,21-21 16,0 0-16,0 0 0,1 0 0,-1 0 15,0 0-15,0 0 0,0 0 16,0-21-16,1 21 0,-1-22 0,-21 1 16,21 0-16,-21 0 0,21 0 15,-21-22-15,21 1 0,0 0 0,-21-1 16,22-20-16,-1 21 0,-21-22 0,21 1 15,0 20-15,-21-20 0,21 20 16,-21-20-16,0 21 0,21-1 16,-21 1-16,0 21 0,0-22 0,0 22 15,0-21-15,0 21 0,0 0 0,0-1 16,-21 22 0,21 22-1,-21-1-15,21 21 0,-21-21 0,21 22 16,-21-1-16,0-21 0,21 21 15,0 1-15,0 20 0,-22-20 0,22-1 16,-21 21-16,21-20 0,0-1 0,0 22 16,0-22-16,0 0 0,0 1 15,0-1-15,0-21 0,0 21 16,0-20-16,21 20 0,1-21 0,-22 0 16,21 0-16,0-21 0,0 22 0,0-22 15,0 0-15,1 0 0,-1 0 16,0 0-16,0 0 0,0 0 0,0 0 15,1 0-15,20-22 0,-21 1 0,0 0 16,0 0-16,1 0 0,-1 0 0,0-22 16,0 22-16,0-21 0,0 21 15,-21-22-15,0 22 0,0-21 0,0 21 16,0-1-16,0 1 0,0 0 16,-21 21-1,21 21 1,-21 0-16,0 1 0,21-1 15,-21 0-15,21 0 0,0 0 0,0 22 16,0-22-16,-21 0 0,21 0 0,0 0 16,0 0-16,0 22 0,0-22 15,21 0-15,-21 0 0,21 0 16,0-21-16,-21 22 0,21-22 0,0 0 16,1 0-16,-1 0 0,0 0 15,0 0-15,0 0 0,0 0 0,1 0 16,-1-22-16,0 22 0,0-21 15,0 0-15,0 0 0,1 0 0,-1 0 16,0 21-16,0-22 0,-21 1 16,21 0-16,0 0 0,-21 0 0,22 0 15,-22 42 32,0 0-47,0 0 16,0 0-16,0 0 0,0 1 15,0-1-15,21-21 16,-21 21 0,21-21-16,0 0 15,0 0-15,0 0 16,1 0-16,-1 0 16,0-21-16,0 21 0,-21-21 15,0-1-15,21 22 0,0-21 0,-21 0 16,0 0-16,22 0 0,-1 21 15,-21-21-15,0 42 47,0 0-47,0 0 0,21-21 16,-21 21-16,0 0 0,21 1 16,-21-1-1,21-21 1,-21 21-16,21-21 0,1 0 15,-1 0-15,0 0 0,0 0 16,0 0-16,0 0 16,1 0-16,-1 0 0,0 0 0,21-21 15,-21 21-15,1-21 0,-1-1 0,0 22 16,0-21-16,0 0 0,0 0 0,1 0 16,-1 0-16,0 21 0,0-22 15,-21 1-15,0 0 0,0 0 16,0 0-16,0 0 0,0-1 15,0 1 1,-21 21-16,0 0 0,0 0 16,-1 0-16,1 0 0,0 0 15,0 21-15,21 1 0,-21-1 0,0 0 16,-1 0-16,22 0 0,0 0 16,-21-21-16,21 22 0,-21-1 0,21 0 15,0 0-15,0 0 0,0 0 16,0 1-16,21-22 15,0 0-15,1 0 16,-1 0-16,0 0 0,0 0 16,0 0-16,0-22 0,1 22 15,-22-21 1,21 21-16,-21 21 31,-21 1-31,-1-22 16,22 21-16,-21 21 0,21-21 0,0 0 15,-21 22-15,0-1 0,21-21 16,-21 22-16,0-1 0,-1 21 0,22-20 16,-21 20-16,0 1 0,21-1 0,-21-20 15,0 20-15,21 1 0,-21-1 0,-1 1 16,22-1-16,-21-21 0,21 22 0,-21-22 16,0 22-16,0-22 0,21 0 15,-21 1-15,-1-1 0,1 0 16,0 1-16,0-22 0,0 21 0,0-21 15,-1-21-15,1 22 0,21-1 0,-21-21 16,0 0-16,21-21 16,0-1-16,0 1 0,0 0 15,0-21-15,0-1 0,0 22 0,0-21 16,0-22-16,-21 22 0,21-21 0</inkml:trace>
  <inkml:trace contextRef="#ctx0" brushRef="#br0" timeOffset="39687.9">17949 3852 0,'0'0'0,"0"-21"0,-21 0 16,21 0-16,-21 21 78,0 0-63,0 0 1</inkml:trace>
  <inkml:trace contextRef="#ctx0" brushRef="#br0" timeOffset="39908.17">16510 3916 0,'0'0'0,"-21"0"16,42 0 15,0 0-31,0 0 16,0 0-16,22 0 0,-22 0 0,0-21 15,21 21-15,-20 0 0,-1 0 0,21-21 16,-21 21-16,22-22 0,-22 22 0,21-21 16</inkml:trace>
  <inkml:trace contextRef="#ctx0" brushRef="#br0" timeOffset="40415.33">19812 3471 0,'0'0'0,"21"-42"16,0 21-16,-21-21 0,21 20 0,1-20 16,-1 21-16,0 0 0,-21 0 0,0-1 15,21 1-15,-21 0 0,0 42 31,0 22-31,-21-22 0,0 21 0,21 0 16,-21 1-16,-1 20 0,1 1 16,0-22-16,-21 22 0,21-1 0,-1 1 15,1-1-15,0 1 0,-21-1 0,21 1 16,-1-1-16,-20 1 0,21-1 0,0-21 16,0 1-16,-1-1 15,22 0-15,0-20 0,0-1 0,0 0 16,-21 0-16,21-42 31,0 0-15,-21 0-16,21-22 0</inkml:trace>
  <inkml:trace contextRef="#ctx0" brushRef="#br0" timeOffset="41299.44">19135 3916 0,'0'0'16,"-22"0"-16,44 0 31,-1 0-31,0 0 0,21 0 16,1 0-16,-1 0 0,21 0 15,1 0-15,-1 0 0,1-21 0,-1 0 16,22 21-16,-21-22 0,-1 1 0,22 21 16,-22-21-16,1 0 0,-1-21 15,1 20-15,-1 1 0,-20-21 0,20 0 16,-21-1-16,1 1 0,-1 0 0,-21-1 15,0-20-15,1 20 0,-22 1 16,0 0-16,0 21 0,0-22 0,-22 22 16,1 0-16,0 21 0,0 0 0,0 0 15,-22 0-15,22 21 0,0 0 16,-21 22-16,21-1 0,-22 0 16,22 22-16,-21-22 0,21 22 0,-1-22 15,-20 21-15,21 1 0,0-22 0,0 22 16,-1-22-16,1 0 0,0 22 15,0-22-15,21 22 0,0-22 0,0 0 16,-21 1-16,21-1 0,0 0 0,0-20 16,0 20-16,0-21 0,0 0 0,0 0 15,0 1-15,0-1 16,21-21 0,0 0-16,-21-21 15,0-1-15,21 1 0,0 21 0,-21-42 16,22 21-16,-1 0 0,-21-22 15,21 22-15,0-21 0,0 21 0,-21-22 16,21 22-16,1 0 0,-1 0 0,-21 0 16,21 21-1,-21 21 1,0 0-16,0 0 0,0 0 0,0 0 16,0 1-16,0-1 0,0 0 0,0 0 15,0 0-15,0 0 0,0 1 16,0-1-16,21 0 0,-21 0 15,0 0-15,21 0 0,0-21 0,1 22 16,-1-22-16,0 0 0,0 0 0,21 0 16,-20 0-16,20 0 0,-21 0 15,21 0-15,-20 0 0,20 0 0,0-22 16,-21 22-16,22-21 0,-22 0 0,0 0 16,0 0-16,0 0 0,1-22 0,-1 22 15,-21-21-15,0 21 0,0-22 16,0 1-16,0 21 0,0 0 15,0-1-15,0 1 0,-21 21 16,-1 21-16,1 1 16,0-1-16,0 21 0,0-21 15,21 0-15,-21 22 0,21-22 16,-22 0-16,22 21 0,0-20 0,0-1 16,0 21-16,0-21 0,0 0 0,22 1 15,-1-22-15,0 21 0,0 0 16,0-21-16,0 0 0,1 0 15,-1 0-15,21 0 0,-21 0 0,0 0 16,1 0-16,-1-21 0,0 21 0,0-21 16,-21-1-16,21 1 0,0 0 15</inkml:trace>
  <inkml:trace contextRef="#ctx0" brushRef="#br0" timeOffset="41800.15">22521 3789 0,'-21'-21'0,"0"0"16,0 21-16,21-22 0,0 1 15,-21 21-15,-1 0 0,1 0 16,0 21 0,0 22-1,21-22-15,0 21 0,0 1 0,-21 20 16,0 1-16,21-1 0,-22 1 0,22 20 15,0-20-15,-21-1 16,21 22-16,-21-22 0,0 22 0,0 0 0,21-1 16,-21 1-16,-1 0 0,1-1 0,0 1 15,0 0-15,0-1 0,-22 1 16,22 0-16,0-1 0,-21 1 0,21 0 16,-22-22-16,22 1 0,0-22 15,0 0-15,0 1 0,-1-1 0,22-21 16,0 0-16,-21-21 0,21-21 31,0 0-31,0 0 0,0-21 16,0-1-16,0 1 0,0 0 0,0-22 15</inkml:trace>
  <inkml:trace contextRef="#ctx0" brushRef="#br0" timeOffset="42200">21886 4106 0,'0'-42'16,"0"84"-16,-21-105 0,21 21 0,0 20 0,0-20 15,0 21-15,0 0 0,0-22 0,0 22 16,0 0-16,21 0 0,0 0 16,1 21-16,20-21 0,-21-1 15,21 22-15,1 0 0,-1 0 0,0 0 0,1 0 16,20 0-16,-20 0 0,-1 0 15,21 22-15,-20-1 0,-22 0 16,21 0-16,-21 21 0,1-20 0,-22 20 16,0 0-16,0-21 0,0 22 0,-22-1 15,1 0-15,0-20 0,0 20 16,-21-21-16,-1 21 0,1-20 0,0-1 16,-1 0-16,22 0 0,-21 0 0,21-21 15,-1 0-15,1 21 0,0-21 16,0 0-16,21-21 15,0 0-15,0 0 16,0 0-16,0 0 16,21-1-16,0 1 15,0 0-15,1 0 0,-1 0 16,0 0-16,0 21 0,21-22 0</inkml:trace>
  <inkml:trace contextRef="#ctx0" brushRef="#br0" timeOffset="42639.83">22775 3895 0,'0'0'0,"0"-21"0,0-1 31,21 22-15,1-21-16,-1 21 16,0 0-16,0 0 0,0 0 0,0 0 15,1 0-15,-1 0 16,0 0-16,0 0 0,21 0 0,-42 21 15,22 1-15,-1-1 0,0 0 0,-21 0 16,21 21-16,-21-20 0,0 20 16,0-21-16,0 21 0,0-20 0,-21-1 15,0 0-15,0 21 0,-1-21 0,1-21 16,0 22-16,0-1 0,0-21 0,0 21 16,-1-21-1,22-21 1,0 0-16,0-1 15,0 1-15,0-21 0,0 21 0,0-22 16,22 22-16,-1-21 0,0 0 16,0 20-16,-21-20 0,21 21 0,0-21 15,1 20-15,-1 1 0,0 0 0,0 21 16,21-21-16,-20 21 0,-1 0 16,0 0-16,0 0 0,0 0 15,0 0-15,-21 21 16,0 0-1,0 0-15,22-21 0</inkml:trace>
  <inkml:trace contextRef="#ctx0" brushRef="#br0" timeOffset="43115.56">23728 3895 0,'0'0'0,"21"0"0,-21-21 0,0-1 15,-21 22 1,0 0-16,-1 0 16,1 0-16,0 0 0,0 22 15,0-1-15,0 0 0,-1 0 0,-20 0 16,21 0-16,21 22 16,-21-1-16,0-21 0,-1 22 0,22-1 0,0-21 15,0 21-15,0-20 0,0-1 16,0 21-16,0-21 0,22 0 0,-1 1 15,0-22-15,21 21 0,-21 0 16,22-21-16,-1 0 0,-21 0 0,22 0 16,-1 0-16,0 0 0,1 0 0,-22 0 15,21-21-15,-21 21 0,0-21 0,1-1 16,-1 1-16,0 0 0,0-21 16,-21 21-16,0-22 0,0 22 0,0-21 15,0-1-15,0 1 0,0 0 0,0-1 16,0 22-16,0 0 0,-21-21 15,0 21-15,0-1 16,-1 22-16,1 0 0,-21 0 0,21 0 16,0 0-16,-1 0 0,1 0 0,0 0 15,0 0-15,0 22 0,0-1 16,-1 0-16,22 0 0,0 0 16,0 0-16,0 1 0,0-1 15,22-21-15,-1 0 16,0 21-16</inkml:trace>
  <inkml:trace contextRef="#ctx0" brushRef="#br0" timeOffset="43519.88">24299 3958 0,'0'0'0,"0"-21"15,-21 21 1,21 21-1,0 0-15,-21 1 0,0 20 0,21-21 16,0 21-16,0 1 0,-21-1 0,21 0 16,0 1-16,-22-1 0,22 0 15,0 22-15,0-22 0,0 1 0,0-1 16,0 0-16,0 22 0,0-22 0,0 22 16,0-22-16,0 21 0,-21 1 0,21-1 15,-21 1-15,0-1 0,0 1 16,0-1-16,-1 1 0,-20-1 15,21 1-15,-21 21 0,20-22 0,-20 1 16,21-1-16,0-21 0,0 22 0,-1-22 16,1 1-16,0-1 0,0 0 0,21-21 15,0 1-15,0-1 0,-21 0 0,21 0 16,-21 0-16,21-42 31,0 0-31,21 0 16,0 0-16,-21-22 0,21 22 15,0-21-15,0-1 0,-21 1 16,22-21-16</inkml:trace>
  <inkml:trace contextRef="#ctx0" brushRef="#br0" timeOffset="43847.69">24045 4509 0,'0'0'0,"0"-64"0,0-21 15,0 22-15,0-1 0,21 1 0,-21-1 16,22 22-16,-22 0 0,21 21 0,0-22 15,0 22-15,0 0 0,0 0 16,1 0-16,-1 21 0,0 0 16,21 0-16,-21 0 0,1 0 0,20 0 0,-21 0 15,0 0-15,0 21 0,-21 0 16,0 0-16,0 0 0,0 22 16,0-22-16,0 21 0,0-21 0,-21 22 15,0-22-15,0 21 0,-21-21 0,20 0 16,1 22-16,-21-22 0,21 0 0,0 0 15,-1 0-15,-20-21 0,21 22 16,0-22-16,21 21 0,-21-21 16,21-21-1,21-1 1,0 22-16,0-21 16,0 0-16,0 21 0,1-21 0,-1 0 0,0 0 15</inkml:trace>
  <inkml:trace contextRef="#ctx0" brushRef="#br0" timeOffset="44228.01">24596 4149 0,'21'21'16,"-21"0"-16,21-21 16,0 0-1,0 0-15,0 0 0,1 0 0,-1 0 16,0-21-16,21 21 0,-21-21 0,1 0 15,-1-1-15,21 1 16,-21 0-16,0 0 0,-21 0 0,0 0 16,22-1-16,-22 1 0,0 0 0,0 0 15,-22 21 1,1 0-16,0 0 0,0 0 16,0 21-16,0 0 0,-1 0 0,1 22 15,0-22-15,0 21 0,0-21 0,0 1 16,21 20-16,-22-21 0,22 0 15,0 0-15,0 22 0,0-22 16,0 0-16,0 0 0,22-21 16,-1 0-16,0 21 0,0-21 0,0 0 0,22 0 15,-22 0-15,0 0 0,21 0 16,-21 0-16,1 0 0,-1-21 16,21 21-16,-21-21 0,0 0 0,1 21 15,-1-21-15,-21 0 0</inkml:trace>
  <inkml:trace contextRef="#ctx0" brushRef="#br0" timeOffset="44623.79">25273 3979 0,'0'0'0,"0"-21"16,21 0-16,0 21 16,0 0-16,1 0 15,-1 0-15,0 0 0,0 0 16,0 0-16,0 21 0,1 0 0,-1 1 15,0-1-15,0 21 0,-21-21 16,0 0-16,21 22 0,-21-22 0,0 21 16,0-21-16,0 22 0,0-22 0,0 0 15,0 0-15,0 0 0,-21 1 0,21-1 16,-21-21-16,0 0 16,21-21 15,0-1-31,21 1 0,0 0 15,-21 0-15,21 0 0,0-22 16,1 22-16,-1-21 0,0 0 16,0 20-16,0-20 0,0 21 0,1-21 15,-1 20-15,0 1 0,0 0 0,0 21 16,0-21-16,-21 0 0,22 21 16,-1 0-16,0 0 15,0 0 1</inkml:trace>
  <inkml:trace contextRef="#ctx0" brushRef="#br0" timeOffset="45747.18">26035 4360 0,'0'0'0,"0"22"16,21-22-16,0 0 0,0 0 15,1 0-15,-1-22 0,0 1 16,0 0-16,0 0 0,0 0 16,1 0-16,-1-22 0,0 22 0,0-21 15,0-1-15,0-20 0,1 21 0,-1-1 16,0 1-16,0 0 16,0-22-16,0 22 0,1-1 0,-1-20 15,-21 21-15,21-1 0,-21 1 0,21 0 16,-21-1-16,0 22 0,0 42 31,-21 0-31,0 1 0,0 20 16,21-21-16,-22 21 0,1 1 0,0-1 15,0 0-15,0 1 0,21-1 16,-21 0-16,-1 1 0,1-1 0,21 22 16,-21-22-16,21 0 0,0 1 0,0-1 15,0-21-15,0 21 0,0 1 16,0-22-16,0 0 0,21 0 15,0 0-15,-21 1 0,22-22 0,-1 0 16,0 0-16,21 0 0,-21 0 0,1 0 16,20 0-16,-21 0 0,21-22 15,-20 22-15,20-21 0,-21 0 0,21-21 16,-20 21-16,-1-22 0,21 22 0,-21-21 16,0-1-16,1 1 0,-1 21 0,-21 0 15,0 0-15,0-1 0,0 1 16,0 0-16,-21 42 15,-1 0 1,1-21-16,0 22 0,21-1 16,0 0-16,-21 21 0,21-21 15,-21 1-15,21-1 0,0 0 0,0 0 16,0 21-16,0-20 0,0-1 0,0 0 16,0 0-16,21-21 0,0 21 15,0 0-15,0-21 0,1 22 0,-1-22 16,0 0-16,0 0 0,0 0 0,0 0 15,22 0-15,-22 0 0,0 0 0,0 0 16,0 0-16,22-22 0,-22 1 16,0 0-16,0 0 0,-21 0 0,21 0 15,1-1-15,-22 1 0,0 0 0,21 0 16,-21 0-16,0 0 0,0-1 16,21 1-16,-21 0 15,-21 21 1,21 21-1,-21 0-15,21 1 16,0-1-16,0 0 0,0 0 0,0 0 16,0 0-16,0 1 0,0-1 15,0 0-15,0 0 16,21-21-16,0 0 0,0 21 0,0-21 16,0 0-16,1 0 0,-1 0 0,0 0 15,0 0-15,0 0 0,22 0 16,-22-21-16,0 0 0,0 21 0,0-21 15,22 0-15,-22-22 0,0 22 16,0 0-16,0-21 0,0 20 0,1-20 16,-1 21-16,0-21 0,-21 20 15,0 1-15,0 0 0,-21 42 32,21 0-32,-21 1 15,21-1-15,0 0 0,-22 0 16,22 21-16,0-20 0,0-1 0,0 0 15,0 0-15,0 0 0,0 0 16,0 1-16,0-1 16,-21 0-16,21 0 15,0-42 32,0 0-47,0 0 0,0-1 16,0 1-16,0 0 0,0 0 0</inkml:trace>
  <inkml:trace contextRef="#ctx0" brushRef="#br0" timeOffset="45924.08">27665 3641 0,'0'-21'16,"0"42"-16,-21-42 0,21-1 15,-22 22-15,1 0 16,0 0 31,0 0-32</inkml:trace>
  <inkml:trace contextRef="#ctx0" brushRef="#br0" timeOffset="46119.96">26458 3789 0,'0'0'0,"-63"0"0,20 21 0,-62 0 16,105 0 0,21-21-1,21 0-15,-21 0 0,0 0 16,22 0-16,-22 0 0,21-21 16,-21 21-16,22-21 0,-22 21 0,0 0 15,0-21-15,0 0 0,1 21 16,-22-21-16,21 21 0</inkml:trace>
  <inkml:trace contextRef="#ctx0" brushRef="#br0" timeOffset="48196.07">28871 4064 0,'0'0'0,"-21"21"0,0 0 16,21 1-16,-21-1 0,21 0 15,0 0 1,21-21 0,0 0-16,21 0 0,-20-21 15,20 21-15,-21-21 0,21 0 0,1-1 16,-1-20-16,-21 21 0,22-21 16,-1 20-16,-21-20 0,21 0 0,-20-1 15,-1 1-15,21-21 0,-21 20 0,-21-20 16,21 20-16,-21-20 0,0 21 15,0-1-15,0 1 0,0 0 16,0-1-16,0 22 0,-21 0 16,0 21-16,0 21 15,0-21-15,-22 42 0,22 1 0,0-1 16,0 0-16,0 1 0,-22 20 0,22 1 16,0-1-16,-21 1 0,21-1 15,-1 22-15,-20-22 0,21 22 0,-21 0 16,20 21-16,-20-22 0,21 1 0,-21 21 15,-1 0-15,1-1 0,0 1 16,-1 0-16,-20 0 0,20 0 16,1 0-16,-21-22 0,20 22 0,1-21 0,0-1 15,-1 1-15,22-21 0,0 20 16,0-20-16,0-1 0,-1-20 0,22 20 16,0-21-16,0-20 0,0 20 0,0-21 15,0 0-15,22-21 0,-1 0 16,0 0-16,0 0 0,0 0 15,22-21-15,-1 0 0,0 0 0,1 0 16,-1-1-16,21-20 0,-20 21 0,-1-21 16,22-1-16,-22 1 0,21-22 0,-20 22 15,20-21-15,-20-1 0,-1 1 0,0-1 16,-21 1-16,22-1 0,-43 1 0,0-22 16,0 21-16,0-20 0,0 20 15,-21 1-15,-22-1 0,22 1 16,-21-1-16,-1 22 0,1-22 0,-21 22 15,20 0-15,1-1 0,-22 22 0,22 0 16,0-21-16,-1 21 0,22 21 16,0-22-16,0 22 0,21-21 15,0 0-15,21 21 0,0 0 16,22 0-16,-22-21 0,21 21 0,22-21 16,-22 21-16,21-21 0,1 21 15,-1-22-15,22 1 0,-21 0 0,20 0 16,-20 0-16,-1-22 0,1 22 0,-1-21 15,-20 21-15,-1-22 16,-21 1-16,0 21 0,0-21 0,-21 20 16,0 1-16,0 0 0,0 0 0,0 0 15,-21 21 1,0 0-16,0 21 0,21 0 16,-21 0-16,21 0 0,-21 1 0,-1 20 15,22-21-15,0 21 0,0-20 0,0-1 16,0 21-16,0-21 0,0 0 15,0 1-15,0-1 0,0 0 16,22-21-16,-1 0 0,0 0 16,0 0-16,0 0 0,0 0 0,1 0 15,-1 0-15,0 0 0,21-21 16,-21 0-16,1-1 0,-1 22 0,21-42 16,-21 21-16,0 0 0,1 0 0,-1-22 15,0 22-15,0 0 0,0 0 16,0 0-16,-21-1 0,0 44 31,0-1-15,0 0-16,0 0 0,-21 21 0,21-20 15,0-1-15,0 0 0,0 21 0,0-21 16,0 1-16,0-1 0,0 0 16,21 0-16,1 0 0,-1-21 15,0 0-15,0 0 0,0 0 16,0 0-16,1 0 0,-1 0 0,21 0 15,-21 0-15,22 0 0,-22-21 16,0 0-16,0 0 0,-21 0 0,0-1 16,0 1-16,0-21 0,0 21 0,0-22 15,0 22-15,0-21 0,-21 21 16,0 0-16,0-1 0,-22 1 0,22 21 16,0 0-16,-21 0 0,20 0 0,1 0 15,-21 0-15,21 0 16,21 21-16,-21-21 0,21 22 15,0-1-15,21-21 16,0 0-16,0 0 0,0 0 16,0 0-16,1 0 0,20 0 0,-21 0 15,21 0-15,1 0 0,-1 0 0,-21-21 16,22 21-16,-1-22 0,0 22 16,1 0-16,-22 0 0,21-21 0,-21 21 15,0 0-15,1 0 0,-22 21 16,0 1-16,0-1 15,0 21-15,0-21 0,0 0 16,0 1-16,0 20 0,-22-21 0,22 0 16,0 0-16,-21 1 15,21-1-15,0 0 0,0 0 0,0 0 16,0 0-16,0 1 0,-21-22 31,21-22-15,0 1-1,0 0-15,0 0 16,21 0-16,0 0 0,-21-1 0,22-20 16,-1 21-16,21-21 0,-21 20 0,0-20 15,22 21-15,-22 0 0,21-22 16,-21 22-16,1 21 0,20-21 16,-21 21-16,0 0 0,0 0 0,1 0 15,-1 0-15,-21 21 0,21 0 16,0 22-16,-21-22 0,0 0 15,0 21-15,0-20 0,0 20 0,0-21 16,0 0-16,0 0 0,0 22 16,0-22-16,0 0 0,0 0 15,0 0-15,0 1 16,-21-22 0,21-22-1,0 1-15,0 0 16,0 0-16,21 0 0,0 0 15,0-22-15,1 22 0,20-21 16,0-1-16,1 1 0,-1 0 0,21 21 16,1-22-16,-22 22 0,22-21 15,-22 21-15,0 21 0,1 0 0,-22 0 16,21 0-16,-21 0 0,1 42 0,-22-21 16,0 21-16,0 1 0,0-1 15,0 0-15,0 1 0,-22-1 0,1 0 16,0 1-16,0-1 0,21-21 0,-21 22 15,0-22-15,-1 0 0,22 0 16,-21 0-16,21 0 16,-21-21-16,0 0 15,0 0 1,0 0-16</inkml:trace>
  <inkml:trace contextRef="#ctx0" brushRef="#br0" timeOffset="49075.99">9737 6265 0,'0'0'0,"-22"0"0,22-21 0,-21 21 15,0 0-15,0 0 0,21 21 32,0 1-32,0-1 0,-21 0 0,21 21 15,0-21-15,0 22 0,-21-22 0,21 21 16,-22-21-16,22 22 0,0-22 0,-21 21 15,21-21-15,-21 1 16,0-1-16,21 0 0,0 0 16,0-42 15,0 0-31,0 0 0</inkml:trace>
  <inkml:trace contextRef="#ctx0" brushRef="#br0" timeOffset="49455.77">9631 6033 0,'0'0'0,"-64"0"16,43 21-16,0 0 16,21 0-16,0 0 15,0 0 1,21-21-1,0 0-15,0 0 0,1 0 0,-1-21 16,0 0-16,0 21 0,0-21 0,0 0 16,1 0-16,-1-1 0,0 1 15,0 0-15,-21 0 0,0 0 0,0 0 16,0-1-16,0 1 0,-21-21 0,0 21 16,0 21-16,-1-21 0,1 21 15,0 0-15,0 0 0,0 0 16,0 0-16,-1 21 0,1-21 0,21 21 15,0 0-15,0 0 0,-21 0 16,21 1-16,0-1 0,0 0 0,0 0 16,0 0-16,21-21 15,0 0-15,1 0 0,-1 0 16,0 0-16,21 0 0,-21-21 0,22 0 16</inkml:trace>
  <inkml:trace contextRef="#ctx0" brushRef="#br0" timeOffset="49739.64">10456 5525 0,'0'0'0,"0"-22"0,0 44 15,-21-1 1,0 21-16,0-21 0,21 22 16,-21-1-16,-1 0 0,1 1 15,21 20-15,-21-21 0,0 1 0,0 20 16,0-20-16,21-1 0,-22 21 0,1-20 15,21-1-15,0 0 0,-21 1 0,21 20 16,-21-42-16,21 22 16,0-1-16,0-21 0,0 0 0,0 1 15,0-1-15,0 0 0,0 0 16,21-21 0,-21-21-1,21 0-15,0 0 0,-21-1 0,22 1 16,-1-21-16</inkml:trace>
  <inkml:trace contextRef="#ctx0" brushRef="#br0" timeOffset="50151.22">10774 6075 0,'0'0'0,"21"-21"0,0 21 16,-42 0 15,0 0-31,-22 0 0,22 21 15,0 0-15,0 0 0,0-21 0,0 21 16,-22 1-16,22-1 0,21 0 16,-21 0-16,21 0 0,-21 0 0,21 1 15,0-1-15,0 0 0,0 0 16,21-21-16,0 0 16,0 0-16,0 0 0,1 21 15,-1-21-15,21 0 0,-21 0 0,0 0 16,1 21-16,-1-21 0,0 0 15,0 22-15,0-22 0,-21 21 16,0 0 0,0 0-16,-21-21 0,0 0 0,0 21 15,-22-21-15,22 0 0,0 0 0,0 0 16,0 0-16,0 0 0,-1 0 0,1 0 16,0 0-16,0 0 0,0 0 15,0-21-15,-1 0 0,22 0 16,0 0-16,-21-1 0,21 1 15,0 0-15,-21 0 0,21 0 0,0-22 16,0 22-16</inkml:trace>
  <inkml:trace contextRef="#ctx0" brushRef="#br0" timeOffset="50383.07">10456 5779 0,'0'0'0,"0"-22"31,21 22-31,1 0 16,-22-21-16,21 21 0,21 0 0,-21-21 16,0 21-16,22-21 0,-22 21 15,21-21-15,-21 21 0,1 0 0,20-21 16,-21 21-16,0 0 0,0 0 16,-42 21 30</inkml:trace>
  <inkml:trace contextRef="#ctx0" brushRef="#br0" timeOffset="51904.17">12171 6414 0,'0'0'15,"-64"21"1,43-21-16,0 0 0,21-21 16,21 21-16,0-22 15,0 1-15,22 0 0,-22 0 0,21 0 16,1-22-16,-1 22 0,0-21 16,22 0-16,-22-1 0,0 1 0,1 0 15,-1-1-15,22 1 0,-22 0 0,0-22 16,-21 22-16,1-1 0,-1 22 15,-21-21-15,0 21 0,0 0 0,-21 21 16,-22 0-16,22 0 0,-21 21 16,-1-21-16,1 42 0,0-21 0,-1 0 15,22 22-15,0-22 0,0 21 16,0 1-16,21-22 0,0 21 0,0 0 16,0-20-16,0 20 0,0 0 15,21-21-15,0 22 0,-21-22 0,21 0 16,0 21-16,1-20 0,-1-1 15,0 0-15,-21 0 0,21 0 0,-21 0 16,21 1-16,-21-1 0,0 0 16,-21-21 15,0-21-31,0 0 0,0 21 16,-1-22-16,1 1 0,0 0 0,0 21 15,0-21-15,0 0 0,-1 21 0,1-21 16,0 21-16,21 21 47,0 0-47,0 0 0,21-21 15,0 21-15,1 0 0,-1-21 16,0 0-16,-21 22 0,21-22 16,0 0-16,0 0 0,1 0 0,-1 0 15,0 0-15,0 0 0,0-22 0,0 22 16,1-21-16,20 0 0,-21 21 0,0-21 15,22 0-15,-22 0 0,21-1 16,-21 1-16,0 0 0,1 0 16,-1 0-16,0 0 0,0-1 0,-21 1 15,21 0-15,-21 0 0,21 0 16,-42 42 15,0 0-31,0-21 0,21 21 16,-21 0-16,0 1 0,21-1 0,0 0 15,0 0-15,-22 0 0,22 0 16,0 1-16,0-1 0,0 0 0,0 0 16,0 0-16,0 0 0,22-21 15,-1 22-15,0-22 0,0 0 0,0 0 16,0 0-16,22 0 0,-22-22 16,21 22-16,1-21 0,-1 0 15,-21 21-15,21-21 0,1 0 0,-1 0 16,-21 21-16,22-22 0,-22 1 0,0 0 15,0 21-15,-21-21 0,0 0 0,0 0 16,0-1-16,-21 22 31,0 22-15,0-1-16,21 0 16,0 0-16,0 0 0,0 0 15,0 1-15,0-1 0,0 0 16,0 0-16,21-21 0,0 21 15,-21 0-15,21-21 0,0 0 0,0 0 16,22 0-16,-22 0 0,64-21 16,-64 21-16,21-21 15,-21 21-15,22-21 0,-22 0 0,0 0 16,21 21-16,-21-22 0,1 1 0,-22 0 16,0 0-16,21 0 0,-21 0 15,0-1-15,0 1 0,0 0 16,0 0-16,-21 21 31,21 21-31,-22 0 16,22 0-16,-21 1 15,21-1-15,0 0 0,0 21 0,-21 1 16,21-1-16,-21 0 0,21 1 0,0 20 16,0 1-16,0-1 0,-21 1 0,21-1 15,-21 1-15,21 20 0,-22-20 0,22 20 16,0 1-16,-21 0 0,21-1 0,-21 1 15,21 0-15,0-22 0,-21 22 16,0 0-16,0-22 0,21 1 0,0-1 16,-22 1-16,1-1 0,0 1 0,21-22 15,-21 0-15,21 1 0,0-22 0,0 21 16,0-21-16,0 0 0,0-42 31,0 0-31,0 0 0,0 0 16,0-22-16,0 1 0,0 0 0,0-1 15,21 1-15,-21-21 0,21-1 0,-21 1 16,0-1-16,0-21 0,21 1 0</inkml:trace>
  <inkml:trace contextRef="#ctx0" brushRef="#br0" timeOffset="52540.39">13716 6519 0,'0'0'0,"0"-42"0,-21-85 15,21 106-15,0-21 0,0 20 16,0 1-16,0 0 0,0 0 0,0 0 15,21 0-15,0-1 16,0 1-16,22 0 0,-22 21 0,21 0 16,0-21-16,-20 21 0,20 0 0,0 0 15,-21 0-15,1 21 0,20 0 0,-42 0 16,21 1-16,-21-1 0,21 0 0,-21 0 16,0 21-16,0-20 0,0-1 15,-21 21-15,0-21 0,0 0 0,0 22 16,-1-22-16,1 0 0,-21 0 0,21 0 15,0 1-15,-1-22 0,1 21 0,0-21 16,0 0-16,0 0 16,21-21 15,0-1-31,21 1 0,0 0 16,0 0-16,0 21 0,1-21 0,-1 0 15,0 21-15,0-22 0,21 22 16,-20 0-16,-1 0 0,0-21 0,21 21 15,-21 0-15,1 0 0,-1 0 0,0-21 16,0 21-16,0 0 0,0 0 16,-21-21-16,22 21 0,-1-21 15,0 0-15,0 21 0,0-22 16,0 22-16,1-21 0,-1 0 16,0 0-16,0 21 0,0-21 0,-21 0 15,0-1-15,21 22 0,-21-21 0,0 0 16,-21 21-1,0 0 1,0 21-16,0 0 0,0 1 16,-1-1-16,1 0 0,0 0 15,21 0-15,-21 0 0,0 1 16,21-1-16,0 0 0,0 0 16,0 0-16,21-21 15,0 0-15,0 0 16,0 0-16,1 0 0,-1 0 15,0 0-15,0 0 0,0 0 16,0 0-16,1 0 0,-1-21 0,0 0 16,0 21-16</inkml:trace>
  <inkml:trace contextRef="#ctx0" brushRef="#br0" timeOffset="52916.13">14774 6202 0,'0'0'15,"21"-42"-15,-21 20 16,22 22-16,-22-21 15,21 21-15,0 0 0,0-21 16,0 21-16,0 0 16,1 0-16,-1 0 0,0 0 15,-21 21-15,21-21 0,0 21 0,-21 1 16,21-1-16,1 0 0,-22 0 0,0 0 16,0 0-16,0 1 0,0 20 0,0-21 15,0 0-15,0 0 0,0 22 16,0-22-16,-22 0 0,1 0 15,21 0-15,-21-21 0,21-21 32,0 0-17,0 0-15,0 0 0,21 0 16,0-1-16,1 1 0,-1 0 0,0-21 16,-21 21-16,21-22 0,0 22 15,0 0-15,-21-21 0,22 20 0,-22 1 16,21 0-16,-21 0 0,0 0 0,21 0 15,0 21 1,-21-22-16</inkml:trace>
  <inkml:trace contextRef="#ctx0" brushRef="#br0" timeOffset="55608.26">15579 6498 0,'21'0'16,"-21"-21"-16,21 21 0,-21-21 0,21 0 15,-21 0-15,0-1 0,21 1 16,0-21-16,-21 21 0,22 0 0,-1-1 15,0-20-15,-21 21 0,21 0 0,0-22 16,0 22-16,1-21 0,-1 21 0,0 0 16,0-1-16,0 1 0,22 0 15,-22 0-15,0 0 0,0 21 0,0 0 16,0 0-16,1 0 0,-1 0 16,0 0-16,-21 21 15,0 0 1,0 0-1,0-42 48,-21 21-47,0-21-16,-1 21 15,22-21-15,-21 21 16,0 0-1,0 0-15,0 21 0,0 0 16,-1 0-16,22 0 0,-21 1 16,0-1-16,21 0 0,0 0 15,-21 0-15,0 0 0,21 1 0,0 20 16,0-21-16,0 0 0,0 0 0,0 1 16,0 20-16,0-21 0,0 0 0,0 0 15,0 1-15,0-1 0,0 0 0,21 0 16,0-21-16,0 0 15,0 0-15,1 0 0,20 0 0,-21 0 16,21 0-16,-20 0 0,20-21 0,-21 0 16,21 0-16,1-1 0,-1 1 15,0 0-15,-20-21 0,20 21 16,0-22-16,-21 22 0,22-21 0,-22-1 16,21 22-16,-21-21 0,22 0 0,-22-1 15,0 1-15,0-22 0,0 22 0,1 0 16,-1-1-16,0 1 0,0 0 15,-21 21-15,0-22 0,0 22 0,21 0 16,-21 0-16,0 0 0,0 42 31,-21 0-31,21 0 16,0 21-16,-21-20 0,21 20 0,-21 0 16,21 1-16,-21-1 0,21 0 15,-22 1-15,22-1 0,0 0 0,-21 1 16,21-1-16,0 0 0,0-21 15,0 22-15,0-22 0,0 21 0,0-21 16,0 22-16,0-22 0,21 0 0,-21 0 16,22 0-16,-1 1 0,0-22 0,0 21 15,0-21-15,0 0 16,1 0-16,-1 0 0,-21-21 0,21 21 16,0-22-16,0 1 0,0 0 0,22 0 15,-22 0-15,0 0 0,0-1 0,0 1 16,1 0-16,-1 0 0,0 0 0,0-22 15,0 22-15,0 0 16,1 0-16,-22 0 0,21 0 0,0-1 16,0 22-16,0-21 0,-21 0 15,21 21-15,1 0 0,-1 0 16,0 0 0,-21 21-1,0 0-15,0 1 16,21-22 15,0 0-15,-21-22-1,21 1-15,1 0 16,-22 0 0,21 0-1,0 0-15,-21-1 16,0 44 62,0-1-62,-21-21 46,0 0-46,-1 0-16,1 0 15,0 0-15,0 0 16,0 0-16,0 0 0,-1 0 16,1 0-16,0 0 0,0 21 15,0-21-15,21 21 0,-21 0 0,-1-21 16,1 21-16,21 1 0,0-1 15,-21 0-15,21 0 0,-21 0 16,21 0-16,0 1 0,0-1 0,0 0 16,0 0-16,0 0 0,0 0 0,0 1 15,0-1-15,0 0 0,21-21 16,0 21-16,0 0 16,1 0-16,-1-21 0,0 0 15,0 0-15,0 0 0,0 0 16,1 0-16,-1 0 0,0 0 0,0-21 15,0 21-15,0-21 0,1 0 16,-1 0-16,0 0 16,0-1-16,-21 1 0,0 0 0,21 0 15,0-21-15,-21 20 0,22 1 0,-22 0 16,0 0-16,0 0 0,0 0 16,21 21-16,-21-22 0,0 1 0,-21 21 46,21 21-30,-22 1-16,22-1 0,0 0 0,0 0 16,-21-21-16,21 42 0,0-20 0,-21-1 15,21 0-15,0 0 0,0 0 0,0 0 16,0 1-16,0-1 0,0 0 0,21 0 16,0 0-1,-21 0-15,22 1 0,-1-22 0,0 21 16,0-21-16,0 0 0,0 0 0,1 0 15,-1 0-15,0 0 0,21 0 0,-21 0 16,1 0-16,-1-21 0,21 21 0,-21-22 16,0 1-16,1 0 0,20 0 15,-21 0-15,0 0 0,0-1 0,1 1 16,-1 0-16,0 0 0,-21 0 0,0 0 16,21-1-16,-21 1 0,0 0 15,0 0-15,-21 21 16,0 0-16,0 0 15,-1 21-15,1 0 16,21 0-16,-21 1 0,21-1 16,0 0-16,0 0 0,0 0 15,0 0-15,0 1 0,0-1 16,21 0-16,-21 0 0,21 0 0,-21 0 16,22 1-16,-1-22 0,-21 21 0,0 0 15,0 0-15,21-21 0,-21 21 16,-21-42 31,21 0-47,-21 21 15,-1 0-15,1-21 0,0 21 16,0-21-16,0 21 0,0 0 16,-1 0-1,22 21-15,0 0 16,0 0-1,22-21-15,-1 0 16,0 21-16,0-21 0,0 0 0,0 0 16,1 0-16,20 0 0,-21 0 15,21 0-15,1 0 0,-1 0 0,0 0 16,1-21-16,-1 21 0,0-21 0,22 21 16,-22-21-16,1 0 0,-22-1 15,21 1-15,0 0 0,-20 0 0,20 0 16,-21 0-16,0-1 0,0 1 15,1 0-15,-22 0 0,21 0 0,-21 0 16,0-1-16,-21 22 16,-1 0-16,1 0 0,0 0 15,0 22-15,0-1 0,0-21 16,-1 21-16,22 0 0,0 0 0,0 0 16,0 22-16,0-22 0,0 0 0,0 0 15,43 0-15,-43 1 0,42-1 0,-21 0 16,0 0-16,1 0 0,-1 0 15,0 1-15,-21-1 32,-21-21-17,0 0-15,-1 0 0,1 0 0,0 0 16,0 0-16,0-21 0,0 21 16,21-22-16,-22 22 0,22-21 15,0 0-15,0 0 0</inkml:trace>
  <inkml:trace contextRef="#ctx0" brushRef="#br0" timeOffset="56588.8">19897 6350 0,'0'0'0,"0"-21"15,0 0 1,0 0-16,0-1 15,21 1-15,0 0 0,-21 0 0,21 0 16,0 0-16,0-22 0,-21 22 0,22-21 16,-1-1-16,-21 22 0,0-21 0,21 21 15,-21-22-15,21 22 0,-21 0 16,0 0-16,0 0 0,0 0 0,0 42 31,0 0-31,0 0 0,0 0 16,0 22-16,0-22 0,-21 0 15,21 21-15,0-21 0,0 22 16,0-22-16,0 0 0,0 21 0,0-20 16,0-1-16,0 0 0,0 0 0,0 0 15,21 0-15,0-21 16,0 0-16,1 22 0,-1-22 0,0 0 16,0 0-16,0 0 0,22 0 0,-22 0 15,0 0-15,21 0 0,-21 0 0,22-22 16,-22 22-16,21-21 0,-21 0 0,22 0 15,-22 21-15,21-21 0,-21 0 16,1-22-16,-1 22 0,0 0 16,0 0-16,-21 0 0,0-1 0,0 1 0,0 0 15,0 0-15,-21 21 32,0 21-17,0 0-15,21 22 0,-22-22 16,22 0-16,-21 0 0,21 0 0,-21 0 15,21 1-15,0-1 0,0 0 0,-21 0 16,21 0-16,-21 0 16,21 1-16,0-1 15,0-42 17,0-1-17,0 1-15,0 0 16,0 0-16,21 0 0,0 0 0,0-1 15,0-20-15,1 21 0,-1 0 0,21-22 16,-21 22-16,22-21 0,-22 21 0,21 0 16,-21-1-16,22 22 0,-22 0 15,0-21-15,0 21 0,0 0 0,0 21 16,-21 1-16,22-1 0,-22 21 16,0-21-16,0 0 0,0 22 0,0-22 15,0 0-15,0 21 0,0-20 16,0-1-16,0 0 0,0 0 0,0 0 15,-22 0-15,22 1 16,0-1-16,-21-21 0,21 21 16,-21-21-16,0 0 15,0 0 1,21-21-16,-21 0 0,-1-1 16,22 1-16,-21 21 0</inkml:trace>
  <inkml:trace contextRef="#ctx0" brushRef="#br0" timeOffset="56764.21">20235 5588 0,'0'0'0,"-63"-42"16,42 21-16,-1 21 0,1 0 16,21-22-16,-21 22 0,42 0 46,0 22-46,22-22 0</inkml:trace>
  <inkml:trace contextRef="#ctx0" brushRef="#br0" timeOffset="58695.69">22225 6308 0,'-21'0'16,"0"0"-16,21-21 15,0-1-15,0 1 16,21 0-16,0 0 0,0-21 0,0 20 15,0-20-15,1 0 0,-1-1 16,0 1-16,21 0 0,-21-22 16,1 1-16,-1-1 0,21 1 0,-21-1 15,0 1-15,1-1 0,20 1 0,-21-1 16,0 1-16,0 20 0,-21-20 16,22 21-16,-22-1 0,21 1 0,-21 21 15,21 0-15,-21-1 0,0 44 16,0-1-16,0 21 15,-21-21-15,0 43 0,-1-22 16,1 22-16,0-1 0,0 1 0,-21 20 0,20-20 16,1 20-16,-21-20 0,21 21 15,0-22-15,-22 1 0,22-1 16,0-21-16,21 1 0,-21 20 0,21-20 16,-21-22-16,21 21 0,0-21 0,0 22 15,0-22-15,0 0 0,21-21 0,0 21 16,0-21-16,0 0 0,0 0 15,1 0-15,-1 0 0,21 0 0,-21 0 16,22 0-16,-1-21 0,0 0 0,-21 0 16,22-1-16,-1 1 0,0 0 0,1 0 15,-1 0-15,-21-22 0,22 22 0,-22-21 16,0 21-16,-21-22 0,0 22 16,21-21-16,-21 21 0,0 0 0,0-1 15,0 1-15,0 0 0,-21 21 16,0 0-16,0 0 15,-1 0-15,22 21 0,-21 0 16,0 1-16,0-1 0,0 0 0,21 0 16,-21 0-16,-1 0 0,22 1 0,-21-1 15,21 0-15,0 0 0,0 21 0,0-20 16,0-1-16,0 0 16,0 0-16,0 0 0,21-21 0,1 21 15,-1-21-15,0 0 0,0 0 16,0 0-16,0 0 0,1 0 0,20 0 0,-21 0 15,0 0-15,22 0 0,-22 0 16,21 0-16,-21-21 0,22 0 16,-1 21-16,0-21 0,-21-21 0,22 20 15,-1 1-15,-21-21 0,22 21 0,-22-22 16,0 22-16,0-21 0,-21 21 0,0 0 16,0-1-16,-21 22 15,0 0-15,0 0 16,-1 22-16,1-22 0,0 21 15,21 0-15,0 0 0,0 0 0,0 22 16,0-22-16,0 0 16,0 0-16,0 0 0,0 0 0,21 1 15,0-1-15,-21 0 0,22 0 0,-1 0 16,-21 0-16,21-21 0,0 22 0,-21-1 16,21 0-16,0-21 0,-21 21 0,22-21 15,-1 0-15,0 0 0,-21 21 16,21-21-16,0 0 0,0 0 0,1 0 15,20 0-15,-21 0 0,0 0 0,22 0 16,-22 0-16,21-21 0,-21 0 0,22 21 16,-22-21-16,0 0 0,0-1 15,21 1-15,-20 0 0,-1 0 0,0-21 16,-21 20-16,21-20 0,-21 21 0,21-21 16,-21 20-16,0 1 0,0 0 15,0 0-15,-21 21 16,0 21-1,0-21-15,0 21 16,-1 0-16,22 1 0,0-1 0,-21 0 16,21 0-16,-21 0 0,0 0 0,21 1 15,0-1-15,0 0 0,-21 0 16,21 0-16,0 0 0,0 1 16,0-1-16,0-42 78,0-1-78,0 1 0,21 0 15,0 0-15,-21 0 0,21 0 0,0-1 16,1 1-16,-1 0 0,0 0 16,0 0-16,0 21 0,-21-21 0,21-1 15,1 22-15,-1 0 0,-21-21 0,21 21 16,0 0-16,0 0 31,0 0-15,1 0-1,-22 21 157,0 1-156,0-1-16,0 0 15,0 0-15,21-21 0,-21 21 16,0 0-16,0 1 16,0-1-16,0 0 0,0 0 15,0 0-15,0 0 16,0 1 0,0-1-1,0-42 141,0-1-124,-21 22-17,-1 0-15,22-21 0,-21 21 0,0-21 16,0 0-16</inkml:trace>
  <inkml:trace contextRef="#ctx0" brushRef="#br0" timeOffset="61076.08">23029 5779 0,'0'-22'0,"0"1"15,0 0 1,0 42 15,-21-21-31,21 21 16,0 1-16,-21-1 0,0 0 0,0 0 15,21 0-15,0 0 0,-22 22 16,1-22-16,21 0 0,-21 0 0,21 22 16,0-22-16,0 0 0,0 0 0,0 0 15,0 0-15,0 1 0,0-1 16,0 0-16,21-21 31,0 21-31,1-21 0,-1 0 16,0 0-16,0 0 0,0 0 0,0-21 15,1 21-15,-1 0 0,0-21 0,0 0 16,0-1-16,0 22 0,1-21 16,-22 0-16,21 0 0,-21 0 0,21 0 15,-21-22-15,0 22 0,21 0 0,-21 0 16,0 0-16,21-22 0,-21 22 0,0 0 15,0 0-15,0 0 0,0-1 16,0 1-16,0 0 0,0 42 47,0 0-31,0 1-16,0-1 0,0 0 0,0 21 15,0-21-15,0 1 0,-21-1 0,21 21 16,0-21-16,-21 0 0,21 1 15,0-1-15,0 0 0,0 0 0,0 0 16,0 0-16,0 1 0,0-1 16,0 0-16,0 0 0,0 0 15,0 0-15,21-21 0,-21 22 16,21-22-16,0 0 16,-21 21-16,22-21 0,-1 0 15,0 0-15,0 0 16,0 0-16,0 0 15,1 0-15,-1 0 16,0 0-16,-21-21 0,21 21 16,0 0-16,-21-22 0,21 22 0,1 0 15,-22-21-15,21 21 0,0-21 0,0 21 16,-21-21 0,21 21-16,0 0 15,1 0 1,-1 0-1,0 0-15,-21-21 0,21 21 0,0 0 16,0 0-16,1 0 0,-1 0 16,0-21-16,0 21 15,0 0-15,-21-22 0,21 22 16,1-21-16,-1 0 0,-21 0 16,0 0-16,21 0 0,-21-1 15,21 22-15,-21-21 0,0 0 16,0 0-16,0 0 0,21 0 0,-21-1 15,21 1-15,-21 0 0,0 0 0,0 0 16,-21 21 31,21 21-47,-21 0 16,0 0-16,0 0 15,21 1-15,0-1 16,0 0-16,-21 0 0,21 0 15,0 0-15,0 1 16,21-22 0,0 0-16,0 0 15,0 0-15,0 0 16,1 0-16,-1-22 0,0 22 16,-21-21-16,21 21 0,0-21 0,0 0 15,1 21-15,-1-21 0,0 21 16,0-21-16,0-1 0,0 1 15,1 21-15,-22 21 47,0 1-47,-22-22 0,22 21 16,-21 0-16,21 0 0,0 0 0,0 0 16,-21 1-16,21-1 0,-21 0 0,21 0 15,-21 0-15,21 0 0,0 1 16,0-1-16,0 0 0,0 0 15,0 0-15,0 0 0,0 1 16,21-22-16,0 0 0,0 21 16,0-21-16,1 0 15,-1 0-15,0 0 0,0 0 0,0 0 16,22 0-16,-22 0 0,0 0 0,21 0 16,-21-21-16,1 21 0,20-22 0,-21 1 15,0 21-15,0-21 0,1 0 0,-1 0 16,0 0-16,0-1 0,-21-20 15,0 21-15,0 0 0,21 21 0,-21-21 16,0-1-16,0 1 16,-21 21-1,0 21 1,21 1-16,0-1 0,-21-21 16,21 21-16,-21 0 0,21 0 0,0 0 15,0 1-15,0-1 0,-22-21 0,22 21 16,0 0-16,-21-21 0,21 21 0,0 0 15,0-42 48,0 0-47,0 0-16,0 0 15,0 0-15,21-1 0,1-20 0,-1 21 16,21-21-16,-21 20 0,22-20 0,-22 21 15,21-21-15,-21 20 0,22 1 16,-22 0-16,21 0 0,-21 21 0,0 0 16,1 0-16,-1 21 15,-21 0-15,0 0 0,0 22 0,0-22 16,0 0-16,0 21 0,0-20 16,0 20-16,0-21 0,0 21 0,0-20 15,0-1-15,0 0 0,-21 0 0,21 0 16,0 0-16,0 1 0,-22-22 15,22 21-15,-21-21 32,0-21-17,0 21-15,0-22 0,0 1 16,-1 0-16,-20 0 0,21 0 0</inkml:trace>
  <inkml:trace contextRef="#ctx0" brushRef="#br0" timeOffset="61371.91">23008 5694 0,'0'0'0,"-42"0"0,21 0 16,-1-21-16,22 0 15,43-1-15,-22 22 0,21-21 16,-21 21-16,22-21 0,20 21 15,-20 0-15,20-21 0,-21 21 0,22 0 16,-1-21-16,1 21 0,-22 0 0,22 0 16,-22-21-16,22 21 0,-43 0 0,21 0 15,-21 0-15,0 0 0,1 0 16,-22-22-16,-22 22 47,22-21-47</inkml:trace>
  <inkml:trace contextRef="#ctx0" brushRef="#br0" timeOffset="62083.55">26416 5779 0,'0'-22'16,"0"1"-1,0 0-15,0 0 31,0 0-15,0 42 31,0 0-47,0 0 16,0 0-16,0 1 0,0 20 15,0 0-15,-21-21 0,21 22 0,-21-22 16,21 21-16,0-21 0,0 22 15,-22-22-15,22 0 0,-21 0 0,21 0 16,-21 1-16,21-1 16,0-42 15,0-1-31,0 1 16</inkml:trace>
  <inkml:trace contextRef="#ctx0" brushRef="#br0" timeOffset="62444.07">26458 5440 0,'0'0'0,"0"-21"0,-21 21 16,0 0-16,0 0 16,0 0-16,-1 21 0,22 0 15,22-21 16,-1 0-31,0 0 0,0 0 16,0 0-16,0-21 0,1 0 0,-1 21 16,0-21-16,0-1 0,0 1 0,-21 0 15,0 0-15,0-21 16,0 20-16,0 1 0,-21 0 0,0 21 16,0-21-16,21 0 0,-21 21 15,-1 0-15,1 0 0,0 0 16,0 21-16,21 0 0,0 0 15,-21 0-15,0 1 0,21-1 0,-22 0 16,22 0-16,0 0 0,0 0 0,0 1 16,0-1-16,22-21 15,-1 0-15,0 0 16,21 0-16</inkml:trace>
  <inkml:trace contextRef="#ctx0" brushRef="#br0" timeOffset="62755.89">27220 5144 0,'0'0'0,"0"-43"16,-21 43 15,0 21-31,21 22 16,-21-22-16,0 21 0,-1 1 0,1-22 15,0 21-15,0 0 0,0 1 16,0 20-16,-1-20 0,1 20 0,0-21 15,0 22-15,0-22 0,0 1 0,21-1 16,-22 0-16,1 1 16,0-1-16,21-21 0,0 21 0,0-20 0,0-1 15,0 0-15,0 0 0,0 0 16,0 0-16,21-21 16,0 0-1,1 0-15,-1 0 0,21-21 16,-21 0-16,0 0 0,22 0 0,-22 0 15,21-1-15</inkml:trace>
  <inkml:trace contextRef="#ctx0" brushRef="#br0" timeOffset="63123.19">27432 5736 0,'21'-21'0,"-42"42"0,63-63 0,-42 21 0,0 0 16,-21 21 15,0 0-31,0 21 0,0 0 16,-22 0-16,22-21 0,0 21 0,0 0 15,0 1-15,21-1 0,-22 0 16,22 0-16,-21-21 0,21 21 16,0 0-16,21-21 15,1 0-15,-1 22 16,0-22-16,0 0 0,0 21 0,0-21 16,1 21-16,-1-21 0,0 21 0,0-21 15,-21 21-15,21 0 0,0 1 16,-21-1-16,0 0 15,-21 0 1,0-21-16,0 0 0,0 0 16,0 0-16,-1 21 0,1-21 0,0 0 15,0 0-15,0 0 0,0 0 16,-1 0-16,1 0 0,0 0 16,0-21-16,0 0 0,21 0 15,0 0-15,-21-1 0,21 1 16,-22 0-16,22-21 0</inkml:trace>
  <inkml:trace contextRef="#ctx0" brushRef="#br0" timeOffset="63307.08">27009 5546 0,'0'0'0,"0"-21"16,0-1-1,21 22-15,0 0 16,0 0-16,0 0 0,0 0 0,22-21 15,-22 21-15,0 0 0,21 0 0,-20 0 16,-1 0-16,21-21 0,-21 21 16,0 0-16,1 0 0,-1-21 0,0 21 15,0 0-15,0-21 0</inkml:trace>
  <inkml:trace contextRef="#ctx0" brushRef="#br0" timeOffset="65555">28892 6181 0,'0'0'0,"-21"0"0,-21 21 15,21-21-15,21 21 16,21-21 0,0-21-16,21 21 15,-20-21-15,20 0 0,-21-1 0,21 1 16,1 0-16,-1 0 0,0-21 16,1-1-16,-1 1 0,0 0 0,1-1 15,-1 1-15,-21-22 0,22 22 0,-22-21 16,-21 20-16,0 1 0,0 21 15,0-22-15,0 22 0,0 0 0,0 0 16,-21 21-16,-1 0 0,-20 0 16,21 0-16,-21 0 0,-1 21 0,22 21 15,-21-20-15,21 20 0,-22 0 16,22 1-16,21-1 0,0 0 0,-21 1 16,21-1-16,0-21 0,0 21 0,0 1 15,21-1-15,0-21 0,0 22 16,-21-22-16,22 0 0,-1 0 0,0 21 15,0-20-15,0-1 0,-21 0 16,0 0-16,0 0 16,-21-21-16,0 0 0,0 0 15,0 0-15,-1 0 0,1 0 0,0 0 16,0 0-16,0 0 0,0 0 0,-1 0 16,1 0-16,0 0 15,21-21-15,-21 21 16,0 0-1,21 21 1,0 0 0,21-21-16,0 22 0,0-22 15,0 0-15,1 0 0,-1 0 0,21 0 16,0 0-16,-20 0 0,20 0 0,0-22 16,1 1-16,-22 21 0,21-21 15,0 21-15,-20-21 0,20 0 0,-21 0 16,21-1-16,-20 1 0,-1-21 0,0 21 15,0 0-15,0-22 0,-21 22 16,0 0-16,0-21 0,0 20 16,0 1-16,0 0 0,0 0 0,0 42 31,-21 0-15,0 0-16,21 22 0,-21-22 15,21 0-15,0 0 0,0 22 0,0-22 16,0 0-16,0 0 0,0 21 15,0-20-15,0-1 0,0 0 16,21 0 0,0-21-16,0 0 0,0 0 0,1 0 15,20 0-15,-21 0 0,0 0 16,0-21-16,22 21 0,-22-21 0,0 0 16,0 21-16,0-22 0,1 1 0,-1 0 15,0 0-15,-21 0 0,0 0 0,0-22 16,0 22-16,0 0 15,0 0-15,0 42 32,-21 0-32,21 0 0,-21 0 15,21 1-15,0-1 0,0 0 16,0 0-16,0 0 0,0 0 16,0 1-16,0-1 0,21 0 0,0 0 15,0-21 1,0 21-16,0-21 0,1 0 0,-1 0 15,0 0-15,21 0 0,-21 0 0,1 0 16,-1-21-16,0 0 0,0 21 16,0-21-16,0 0 0,1-1 0,-1 1 15,0 0-15,-21 0 0,0 0 0,21 0 16,-21-1-16,21 1 0,-21 0 0,0 0 16,0 0-16,0 42 31,-21 0-31,21 21 15,-21-20-15,0-1 16,21 21-16,-21 0 0,-1-20 0,22 20 16,-21 0-16,0 1 0,21-1 0,-21 21 15,21-20-15,0 20 0,-21-20 0,21 20 16,-21 1-16,21-1 0,-22 1 16,22-22-16,0 21 0,-21 1 0,0-1 15,0 1-15,21-1 0,-21-20 0,0 20 16,-1 1-16,-20-22 0,21 0 0,0 1 15,0-1-15,-1-21 0,1 0 0,0 1 16,0-1-16,21 0 0,0-42 31,0 0-31,0-22 0,0 22 16,21-21-16,-21-1 0,21 1 0,0-21 16,1 20-16,-22-20 0,21-1 0,0 1 15,21-1-15,-21-20 0,1 20 16,-1-21-16,21 1 0,-21-1 0,22-21 15,-22 22-15,21 20 0,-21-21 0,0 22 16,22-22-16,-22 22 0,0 20 0,21-20 16,-20 21-16,-1-22 0,0 43 15,21-21-15,-21 20 0,1 1 0,-1 0 16,21 21-16,-21 0 0,0 0 16,1 21-16,-1-21 0,-21 43 15,0-22-15,21 0 0,-21 21 0,0-21 16,0 22-16,0-22 0,0 0 0,-21 21 15,0-20-15,-1-1 0,1 0 16,0 0-16,0-21 0,0 21 0,0-21 16,-1 0-16,1 0 0,0 0 0,0 0 15,0 0-15,0 0 0,-1 0 16,22-21-16,-21 21 0,21-21 16,-21 21-16,0 0 15,21 21 16,0 0-31,0 0 16,21 1-16,0-1 0,0-21 16,1 0-16,-1 21 0,0-21 15,0 0-15,0 0 0,22 0 0,-22 0 16,0 0-16,21 0 0,-21 0 0,22 0 16,-1 0-16,-21-21 0,22 21 15,-22-21-15,0-1 0,21 22 0,-21-21 16,1 0-16,-1 0 0,0-21 0,0 20 15,0 1-15,-21 0 0,0 0 16,21 0-16,-21 0 0,0-1 0,-21 44 47,21-1-47,-21 0 0,21 0 0,0 0 16,-21 0-16,0 1 0,21-1 0,-21 0 15,21 0-15,0 0 0,0 0 0,0 1 16,0-1-16,21-21 15,0 0 1,0 0-16,0 0 0,0 0 0,1 0 16,-1-21-16,0-1 0,21 22 15,-21-21-15,1 0 0,20 0 0,-21 0 16,0-22-16,0 22 0,1-21 16,-1 21-16,0 0 0,0-1 15,-21 1-15,21 21 0,-21 21 16,-21 1-1,21-1-15,-21 0 0,0 0 16,21 0-16,0 0 0,0 1 0,0-1 16,0 0-16,0 0 0,0 0 0,21 0 15,-21 1-15,42-22 0,-21 21 16,1 0-16,-1-21 0,0 0 0,0 0 16,21 0-16,-20 0 0,-1 0 15,0 0-15,-21-21 0,0 0 16,21-1-16,-21 1 0,0 0 15,0 0-15,0 0 16,0 0-16,-21 21 0,0 0 16,0 0-16,-22 0 0,-20 0 0,-1 0 15,-20 0-15</inkml:trace>
  <inkml:trace contextRef="#ctx0" brushRef="#br0" timeOffset="67659.46">9525 8086 0,'0'0'0,"-21"-21"16,21-1-16,-21 22 0,-1-21 15,1 21-15,0 0 16,0 0-16,0 0 0,0 0 16,-1 0-16,22 43 15,0-22-15,-21 21 0,0 0 16,21 1-16,0-1 0,-21 0 0,21 22 16,0-22-16,0 1 0,0-1 0,0 0 15,0 1-15,0-1 0,0 0 16,21-21-16,0 1 0,0-1 0,22 0 15,-22 0-15,0-21 0,21 0 0,1 0 16,-1 0-16,0 0 0,1 0 0,-1 0 16,22-21-16,-22 0 0,21 0 15,1-1-15,-1 1 0,-20-21 0,20 21 16,1-22-16,-22 22 0,0-21 0,1 0 16,-1-1-16,0 1 0,1-22 15,-1 22-15,-21 0 0,0-22 0,1 22 16,-22 0-16,0-1 0,0-20 15,0 42-15,0-22 0,-22 1 0,1 21 16,0-22-16,0 43 0,0-21 0,0 21 16,-1 0-16,1 0 0,0 21 0,0 1 15,0 20-15,0 0 0,21 1 16,0-1-16,0 21 0,0 1 0,-22-22 16,22 22-16,0-1 0,-21-20 0,21-1 15,0 21-15,0-20 0,0-1 0,0-21 16,21 22-16,1-1 0,-1-21 0,0 21 15,21-20-15,-21-1 0,1 0 16,20 0-16,-21-21 0,21 21 16,-20-21-16,20 0 0,-21 0 0,21 0 15,1 0-15,-22 0 0,21 0 0,-21-21 16,22 0-16,-22 21 0,21-21 0,-21 0 16,1-1-16,20 1 0,-21 0 0,-21 0 15,0 0-15,21 0 0,-21-1 16,0-20-16,0 21 0,0-21 0,0 20 15,-21 1-15,21 0 0,-21 0 0,0 0 16,0 21-16,-1 0 0,1 0 16,0 0-16,0 21 0,-21-21 15,20 21-15,1 0 0,0 0 16,0 22-16,0-22 0,0 0 0,-1 0 16,1 22-16,21-22 0,-21 0 0,21 0 15,0 0-15,0 0 0,0 1 16,0-1-16,21-21 0,0 0 0,1 0 15,-1 0-15,0 0 0,21 0 0,-21 0 16,1 0-16,-1 0 0,0-21 16,21 21-16,-21-22 0,1 1 0,-1 21 15,-21-21-15,21 0 0,0 0 0,-21 0 16,0-22-16,0 22 0,0 0 16,0 0-16,0 0 0,0-1 0,0 1 15,-21 21 16,0 0-31,21 21 0,-21 1 16,21-1-16,0 0 0,0 0 0,0 0 16,0 0-16,0 1 0,0-1 0,0 0 15,0 0-15,21-21 0,0 21 0,0 0 16,0-21-16,0 0 0,1 0 16,-1 22-16,0-22 0,0 0 0,21 0 15,-20 0-15,20 0 0,-21-22 0,21 1 16,1 0-16,-22 21 0,21-21 0,-21 0 15,22 0-15,-22-1 0,21 1 16,-21-21-16,22 21 0,-22 0 0,0-1 16,-21-20-16,21 21 0,-21 0 0,0 0 15,0-1-15,0 1 0,0 0 16,-21 21 0,0 0-16,21 21 0,-21 0 0,0 1 15,-1-1-15,1 21 0,0-21 0,21 0 16,0 22-16,0-22 0,0 0 0,0 0 15,0 0-15,0 1 0,0-1 16,0 0-16,21 0 16,0 0-16,1-21 15,-1 21-15,0-21 16,-21-21 0,0 0-1,0 0-15,-21 21 0,21-21 0,-21 21 16,-1-21-16,22-1 0,-21 22 15,0 0-15,21-21 0,-21 21 16,0 0-16,0 0 0,-1 21 16,22 1-16,0-1 15,0 0-15,0 0 0,0 0 16,0 0-16,22 1 0,-1-1 16,0-21-16,0 21 0,0-21 15,22 0-15,-1 0 0,-21 0 16,21 0-16,1 0 0,-1 0 0,-21 0 15,22 0-15,-1-21 0,0 0 0,1 21 16,-1-22-16,0 1 0,1 0 0,-22 0 16,21 0-16,0 0 0,-20-22 0,-1 22 15,0 0-15,0-21 0,0 20 0,-21-20 16,21 0-16,-21 21 0,0-1 16,0 1-16,0 0 0,0 0 0,0 0 15,-21 21-15,0 0 0,0 0 0,0 21 16,0 0-16,-1 0 15,22 22-15,0-22 0,0 0 16,0 0-16,0 0 0,0 0 16,0 1-16,22-1 0,-1 0 0,0 0 15,0 0-15,0 0 0,-21 1 0,21-1 16,-21 0-16,0 0 0,0 0 16,0 0-16,-21 1 15,0-22-15,0 0 0,0 0 0,0 21 16,-1-21-16,1 0 0,0 0 15,0 0-15,0-21 16,21-1-16,0 1 0,0 0 16</inkml:trace>
  <inkml:trace contextRef="#ctx0" brushRef="#br0" timeOffset="70763.37">14668 7916 0,'0'0'0,"-21"0"0,-42 0 15,42 0 1,42 0 15,0-21-31,0 0 16,0 21-16,0-21 0,22 0 0,-1-22 16,-21 22-16,22 0 0,-1-21 15,0-1-15,22 1 0,-22 0 16,0-1-16,1-20 0,-1 21 0,0-22 0,-20 22 15,20-22-15,-21 22 0,0 0 0,-21-1 16,0 1-16,0 21 16,0 0-16,0-1 0,-21 1 0,-21 21 15,21 0-15,-22 0 0,22 21 0,-21 1 16,-1 20-16,22 0 0,0 1 0,0 20 16,0 1-16,0 20 0,21-20 0,0 20 15,0-20-15,0 21 0,0-22 16,0 22-16,0-22 0,0 22 0,0-22 15,21 1-15,-21-1 0,0 1 0,0-22 16,0 22-16,0-22 0,0 0 0,0 1 16,0-22-16,0 0 0,0 0 0,0 0 15,0 1-15,-21-44 32,-1 22-17,1-21-15,0 0 0,0 0 0,0 0 16,-22-22-16,22 22 0,-21 0 0,0 0 15,20 0-15,-20 0 0,21-1 0,0 1 16,0 21-16,-1 0 0,1 0 0,0 21 16,21 1-16,0-1 15,0 0-15,0 0 0,0 0 16,0 22-16,21-22 0,-21 0 0,21 0 16,1 0-16,20-21 0,-21 21 0,0 1 15,22-22-15,-22 0 0,21 0 16,0 0-16,1 0 0,-1 0 0,0 0 15,22 0-15,-22-22 0,22 1 0,-22 21 16,22-21-16,-22 0 0,0 0 0,22 0 16,-43-1-16,21 1 0,1 0 15,-22 0-15,0-21 0,0 20 0,0-20 16,0 21-16,-21-21 0,0 20 0,0 1 16,0-21-16,0 21 0,0 42 31,-21-21-31,0 21 0,21 21 0,-21-20 15,21-1-15,-21 21 0,21-21 16,-21 22-16,-1-22 0,22 0 16,0 0-16,0 0 0,-21 0 0,21 1 15,0-1-15,21-21 32,1-21-32,-1 21 15,0-22-15,0 1 0,-21 0 0,21 0 16,0 0-16,1 0 0,-1-1 15,0-20-15,0 21 0,-21 0 0,0 0 16,21-1-16,0 22 0,-21 22 31,22-1-31,-22 21 16,0-21-16,21 0 0,-21 1 0,0-1 16,0 0-16,21 21 0,-21-21 15,21-21-15,-21 22 0,21-1 0,0 0 16,1-21-16,-1 0 0,0 0 0,0 0 15,0 0-15,0 0 0,1 0 0,-1 0 16,0 0-16,21-21 0,-21 21 0,22-21 16,-22-1-16,0 1 0,0 0 0,22 0 15,-22-21-15,0 20 0,0-20 16,0 0-16,-21-1 0,21-20 0,-21 21 16,22-22-16,-22 1 0,21 20 15,-21-20-15,0-1 0,0 22 0,0 0 16,0-22-16,0 43 0,0-21 0,0 20 15,0 44 1,0-1 0,-21 0-16,21 21 0,-22 1 0,1-22 15,21 21-15,-21 22 0,0-22 0,0 0 16,0 1-16,-1 20 0,1-21 0,0 22 16,0-22-16,0 1 0,0-1 0,21 0 15,-22 1-15,22-22 0,-21 0 0,21 21 16,0-21-16,0 1 15,21-22 17,1 0-32,-1-22 0,-21 1 0,21 0 15,0 0-15,0 0 0,0 0 0,1-1 16,-1 1-16,0 0 0,-21 0 0,21 0 16,0 21-16,0 0 15,1 0-15,-22 21 16,0 0-16,21 0 15,-21 0-15,0 1 0,21-1 0,-21 0 16,21 0-16,0 0 0,0 0 16,-21 1-16,22-1 0,-1-21 15,0 21-15,0-21 0,0 0 0,0 21 16,22-21-16,-22 0 0,0 0 0,0 0 16,22 0-16,-22 0 0,0 0 15,0 0-15,0 0 0,22-21 0,-22 0 16,0 21-16,0-21 0,0-1 0,0 1 15,-21 0-15,22 0 0,-22-21 0,21 20 16,-21 1-16,0-21 0,0 21 0,0 0 16,0-1-16,0 1 0,0 0 0,-21 21 15,-1 21 1,1 0-16,21 1 0,-21-1 16,0 0-16,0 0 0,21 21 0,0-20 15,0-1-15,-21 0 0,21 0 16,0 0-16,0 0 0,0 1 0,0-1 15,0 0-15,0 0 0,21-21 16,0 0-16,0 0 0,0 0 16,0 0-16,1 0 0,-1 0 0,0 0 15,0 0-15,0 0 0,0 0 16,1 0-16,-1-21 0,0 0 16,0 21-16,0-21 0,0-1 0,1 22 15,-1-21-15,0 0 0,-21 0 0,21 0 16,-21 42 15,0 0-15,0 0-16,0 0 15,0 1-15,0-1 0,0 0 16,0 0-16,21-21 0,-21 21 0,21-21 16,1 0-1,-1 0-15,0 0 0,0 0 16,0 0-16,0 0 0,22 0 15,-22-21-15,0 0 0,0 21 16,0-21-16,1 0 0,-1-1 0,21 1 16,-21-21-16,0 21 0,-21-22 15,22 1-15,-1 0 0,-21-1 0,0-20 16,21 21-16,-21-22 0,21 1 0,-21 20 16,21-20-16,-21 20 0,0 1 0,0-21 15,0 20-15,0 1 0,0 0 16,0-1-16,0 1 0,0 0 0,0 20 15,0 1-15,0 0 0,0 0 0,-21 42 16,21 0 0,0 0-16,-21 22 0,0-1 0,0 0 15,-1 22-15,1-22 16,0 1-16,0 20 0,0 1 0,0-1 0,-1 1 16,22-1-16,-21-21 0,21 22 15,-21-1-15,21-20 0,0-1 0,0 0 16,0 1-16,0-1 0,0-21 0,21 22 15,0-22-15,1 0 0,-1 0 0,0 0 16,0 0-16,21-21 16,-20 0-16,-1 0 0,0 0 0,0 0 15,0 0-15,0 0 0,22 0 0,-22 0 16,0 0-16,-21-21 0,21 21 0,0-21 16,1 0-16,-1 21 0,0-21 0,0 0 15,-21-1-15,21 1 0,-21 0 0,21 0 16,-21 0-16,0 0 0,0 42 47,0 0-47,0 0 0,0 0 15,0 0-15,0 1 0,0-1 0,0 0 16,0 0-16,0 0 16,0 0-16,22-21 0,-1 0 15,0 22-15,0-22 0,0 0 16,0 0-16,1 0 0,-1 0 15,0 0-15,0-22 0,0 22 16,0-21-16,1 0 0,-1 21 16,0-21-16,21 0 0,-21 0 0,1-1 15,-1 1-15,0 0 0,0 0 0,0 0 16,0 21-16,-21-21 0,22 21 16,-22 21 15,0 0-31,0 0 15,0 0-15,0 0 16,0 1-16,0-1 16,0 0-16,21-21 0,-21 21 15,21-21-15,0 21 16,0-21-16,-21 21 0,21-21 16,1 0-16,-1 0 0,0 0 15,0 0-15,0 0 0,0 0 16,1 0-16,-1 0 0,21 0 0,-21 0 15,0 0-15,1-21 0,-1 21 0,0-21 16,0 0-16,0 0 0,0 0 0,1-1 16,-22 1-16,0 0 0,0 0 0,0-21 15,0 20-15,0 1 0,0-21 16,0 21-16,0 0 0,0-1 0,-22 1 16,1 21-16,0 0 0,0 0 15,0 0-15,-22 0 0,22 21 0,0 1 16,0-1-16,0 0 0,0 0 15,-1 0-15,1 22 0,0-22 0,21 0 16,0 21-16,-21-21 0,21 1 0,-21-1 16,21 0-16,0 0 0,0 21 15,0-20-15,0-1 0,0 0 0,0 21 16,0-21-16,21 22 0,0-22 0,-21 21 16,0 1-16,21 84 15,-21-85-15,21 0 0,-21 1 0,0-1 16,0 0-16,0 22 0,0-22 0,0 0 15,0 1-15,0-1 0,-21 22 0,0-22 16,0 0-16,21-21 0,-21 22 0,0-22 16,-1 21-16,22-21 15,-21 1-15,0-22 0,0 0 16,0 0 0,0-22-1,21 1-15,0 0 0,0 0 16,0 0-16,0 0 0,0-22 0,0 1 15,0 21-15,0-22 0,0 1 0</inkml:trace>
  <inkml:trace contextRef="#ctx0" brushRef="#br0" timeOffset="70975.53">18711 7959 0,'0'0'0,"0"-43"0,0 22 0,0 0 15,-21 0-15,0 21 16,0 0 15,0 0 1,-1 0-32,1 0 0,-21 0 15</inkml:trace>
  <inkml:trace contextRef="#ctx0" brushRef="#br0" timeOffset="71183.41">17462 7916 0,'0'0'0,"-42"0"0,21 0 0,0 0 16,0 22-1,42-22 1,0 0-1,0 0-15,21 0 0,-20-22 0,-1 22 16,21 0-16,-21 0 0,22 0 0,-22-21 16,0 21-16,0 0 15,21-21-15,-20 21 0,-1-21 0</inkml:trace>
  <inkml:trace contextRef="#ctx0" brushRef="#br0" timeOffset="71631.25">20299 7557 0,'0'0'0,"0"-22"0,0 1 15,0 0-15,21 0 0,-21 0 0,0 0 16,0-1-16,21 1 0,0 0 16,-21 42-1,0 0 1,0 22-16,0-22 0,0 42 0,0-20 15,-21-1-15,0 22 0,21-1 16,-21 1-16,0-1 0,-1 1 0,1-1 16,0 1-16,0-1 0,0 1 15,-22-1-15,22 1 0,21-22 0,-21 0 16,0-21-16,21 22 0,0-22 0,-21 0 16,21 0-16,0 0 15,-21-42 1,-1 21-16,22-21 0,0 0 15,-21 0-15</inkml:trace>
  <inkml:trace contextRef="#ctx0" brushRef="#br0" timeOffset="72427.12">19727 8107 0,'0'0'16,"21"0"-1,1 0-15,-1 0 16,0 0-16,21 0 0,-21 0 0,22-21 15,-1 21-15,0 0 0,22-21 0,-22-1 16,22 22-16,-1-21 0,1 0 16,-1 21-16,1-21 0,-1 0 0,-20 0 15,20-1-15,1-20 0,-22 21 0,0 0 16,1-22-16,-22 22 0,21-21 0,-21 21 16,0-22-16,1 1 0,-22 21 15,0-21-15,0 20 0,0 1 16,0 0-16,0 0 0,-22 21 15,1 21-15,0 21 16,0-20-16,0 20 0,0 0 0,-1 1 16,1-22-16,0 42 0,0-20 0,0-1 15,-22 0-15,22 1 0,0-1 16,0 0-16,0 1 0,0-1 0,-1 0 16,1 1-16,0-1 0,0-21 0,21 0 15,0 22-15,0-22 0,-21 0 16,21 0-16,21-21 31,0 0-31,0-21 16,-21 0-16,21 21 0,1-21 0,-1-1 15,21 1-15,-21 0 0,0-21 0,1 21 16,-1-1-16,0 1 0,0 0 0,-21 0 16,0 0-16,21 21 0,-21 21 31,0 0-31,0 0 15,0 0-15,0 1 0,0-1 0,0 0 16,21 0-16,-21 0 0,0 0 0,22 1 16,-1-1-16,-21 0 0,21-21 15,0 21-15,0 0 0,0-21 0,1 0 16,-1 21-16,0-21 0,0 0 0,0 0 16,0 0-16,1 0 0,-1 0 15,0 0-15,0 0 0,0-21 0,0 0 16,1 0-16,-1 0 0,0 0 0,0-22 15,-21 22-15,0-21 0,21 21 0,-21-1 16,0-20-16,0 21 0,0 0 0,0 0 16,-21 21-1,0 21 1,0-21-16,21 21 0,-21 0 0,-1 0 16,1 0-16,21 1 0,0-1 15,0 21-15,0-21 0,0 0 0,0 1 16,0-1-16,0 0 0,0 0 15,21-21-15,1 21 0,-1-21 16,0 0-16,0 0 0,0 0 0,22 0 16,-22 0-16,0 0 0,21-21 15,-21 21-15</inkml:trace>
  <inkml:trace contextRef="#ctx0" brushRef="#br0" timeOffset="72884.42">22881 7916 0,'0'0'0,"-21"0"0,-21-42 16,20 42-16,1 0 0,0 0 16,0 0-16,0 0 0,0 21 15,21 0-15,-22 22 0,1-22 0,0 21 16,21 1-16,-21 20 0,0-21 0,21 22 16,-21-1-16,21 1 0,0-1 15,-22 1-15,1 21 0,0-1 0,21-20 16,-21 20-16,0 1 0,0 0 0,21-1 15,-22 1-15,1-21 0,0 20 0,0 1 16,21-22-16,-21 1 0,0-1 0,21 1 16,0-22-16,-22 22 0,22-22 0,-21 0 15,21-20-15,-21 20 0,21-21 0,0 0 16,0 0-16,0 1 0,0-1 0,0-42 31,0-1-15,0 1-16,0 0 0,0-21 15,0-1-15,0 1 0</inkml:trace>
  <inkml:trace contextRef="#ctx0" brushRef="#br0" timeOffset="73207.23">22373 8446 0,'0'0'0,"0"-64"0,0-105 15,21 126-15,0 1 0,-21 0 16,22-1-16,-1 1 0,21 0 0,-21 21 15,22-1-15,-1-20 16,0 21-16,1 21 0,-1-21 0,21 21 16,-20 0-16,-1 0 0,0 0 0,1 21 15,-22 0-15,0 21 0,0-20 0,-21 20 16,0 0-16,0 1 0,0-1 0,0 21 16,0-41-16,-21 20 0,0 0 15,-21 1-15,20-22 0,1 0 0,-21 0 16,21 0-16,0 0 0,-1 1 0,1-22 15,0 0-15,0 0 0,0 0 16,0 0-16,21-22 16,0 1-1,0 0-15,0 0 16,21 0-16,0 0 0,-21-22 0,21 22 16,0 0-16</inkml:trace>
  <inkml:trace contextRef="#ctx0" brushRef="#br0" timeOffset="73591.37">23177 7874 0,'0'0'16,"22"-21"-16,-1 0 16,0 21-16,0 0 15,0 0-15,0 0 16,1 21-16,-22 0 16,21 0-16,0 22 0,-21-22 0,0 21 15,21 0-15,0-20 0,-21 20 0,0 0 16,0 1-16,0-22 0,0 21 15,0-21-15,0 22 0,0-22 0,0 0 16,0 0-16,-21-21 0,21 21 0,-21-21 16,21-21-1,0 0 1,0 0-16,0 0 16,0-1-16,0-20 0,0 21 0,0 0 15,0-22-15,21 1 0,0 21 0,0-21 16,-21-1-16,22 22 0,-1-21 15,0 21-15,-21-1 0,21 1 0,0 0 16,-21 0-16,21 21 0,1 0 16,-1 0-1,-21 21-15,0 0 16,21 0-16,-21 1 0,0-1 0,0 0 16,0 0-16,21-21 0,-21 21 0</inkml:trace>
  <inkml:trace contextRef="#ctx0" brushRef="#br0" timeOffset="74063.1">23939 8022 0,'0'0'0,"0"-21"0,0 0 16,0 0-16,0 0 0,0-1 16,0 1-16,-21 21 31,0 0-31,0 21 0,21 1 0,-21-1 15,0 0-15,-1 21 0,1-21 0,0 22 16,21-22-16,-21 21 0,21 1 16,-21-22-16,21 21 0,0 0 0,0-20 15,0 20-15,0-21 0,21 0 0,0 0 16,0 1-16,22-1 0,-22-21 0,21 0 16,0 21-16,-20-21 0,20 0 15,0 0-15,1 0 0,-1-21 0,0 0 16,1 21-16,-22-22 0,21 1 15,-21-21-15,0 21 0,1-22 0,-1 22 16,-21-21-16,0 0 0,0-1 0,0-20 16,0 20-16,0 1 0,-21 21 0,21-21 15,-22 20-15,1-20 0,0 21 0,-21 21 16,21 0-16,-1 0 0,-20 0 16,21 0-16,-21 0 0,20 0 0,-20 21 15,21 0-15,-21 0 0,20 1 0,1 20 16,0-21-16,0 0 0,21 22 0,0-22 15,0 21-15,0-21 0,0 0 16,0 1-16,21-1 0,0 0 0,0 0 16,22 0-16,-22-21 0,21 0 15,-21 0-15,22 0 0,-1 0 0,-21 0 16</inkml:trace>
  <inkml:trace contextRef="#ctx0" brushRef="#br0" timeOffset="74371.39">24532 7980 0,'0'0'0,"0"-21"0,0 0 16,0 42 0,0 0-16,0 0 0,0 21 15,0 1-15,-21-1 0,21 0 0,0 1 16,0 20-16,0-20 0,0 20 0,0-21 16,0 22-16,0-22 0,0 22 0,0-1 15,0 1-15,0-1 0,21 1 16,-21-1-16,0 1 0,0 20 0,0-20 15,-21-1-15,0 1 0,0-1 0,-1 1 16,1-1-16,-21 1 0,21-22 0,0 22 16,-22-22-16,22 0 0,0 1 0,0-1 15,0-21-15,-1 0 0,22 1 0,0-1 16,0 0-16,0-42 31,0 0-31,22-1 0,-1 1 0,-21 0 16,21 0-16,0-21 0,-21-1 0</inkml:trace>
  <inkml:trace contextRef="#ctx0" brushRef="#br0" timeOffset="74700.22">24469 8446 0,'0'0'0,"21"-64"0,-21 1 0,0-1 16,21-105-1,0 126-15,0 1 0,0 0 0,1 21 0,-1-1 16,0-20-16,0 42 0,0-21 0,22 21 15,-22 0-15,0 0 0,0 0 16,0 21-16,0 0 0,-21 0 16,0 1-16,0 20 0,0-21 0,0 21 15,0 1-15,-21-22 0,0 21 0,-21-21 16,21 22-16,-22-22 0,22 0 0,-21 0 16,21 0-16,-22 1 0,22-1 0,-21 0 15,21-21-15,-1 0 0,22 21 16,-21-21-16,42 0 31,1 0-31,-1-21 16,0 21-16,0-21 0,0 21 0,22-21 15,-22 21-15,0 0 16,21 0-16,-21-22 0,22 22 0</inkml:trace>
  <inkml:trace contextRef="#ctx0" brushRef="#br0" timeOffset="76011.8">24807 8297 0,'43'0'15,"-107"0"-15,85 0 0,43 0 0,-64-21 16,21 21-16,-21-21 15,21 21 1,-21-21-16,21 21 0,0-21 0,-21 0 16,22-1-16,-1 22 0,0-21 0,0 0 15,0-21-15,0 21 0,1-1 0,-1 1 16,0 0-16,0 21 16,-21 21 15,0 0-31,0 1 0,-21-1 0,21 0 15,-21 0-15,21 0 0,0 0 0,0 1 16,0-1-16,0 0 0,0 0 0,0 0 16,0 0-16,21 1 15,0-22 1,0 0-16,0 0 0,1 0 16,-1-22-16,0 22 0,0-21 0,0 0 15,22 0-15,-22 0 0,0 0 0,0-1 16,0-20-16,0 21 0,1-21 15,-1 20-15,-21 1 0,21-21 16,-21 21-16,21 0 0,-21-1 16,0 1-16,0 0 15,21 0-15,-21 0 16,0 0 0,21 21-16,-21-22 0,0 1 15,0 0-15,0 0 16,0 0-16,0 0 0,22 21 0,-22-43 15,0 22-15,0 0 0,0 0 16,21-22-16,-21 22 0,21-21 0,0 21 16,-21-22-16,0 22 0,21-21 0,-21 21 15,21 0-15,-21 42 32,0 0-32,0 0 0,-21 21 15,0-20-15,0 20 0,21 0 0,-21 1 16,0-1-16,-1-21 0,1 21 0,21 1 15,-21-1-15,21-21 0,-21 22 0,21-1 16,0-21-16,0 21 0,0-20 16,0 20-16,0-21 0,0 21 0,0-20 15,0-1-15,0 21 0,0-21 0,0 0 16,0 1-16,21-1 0,0 0 0,0-21 16,1 21-16,-1 0 0,0-21 15,0 0-15,21 0 0,-20 0 16,-1 0-16,0 0 0,21 0 0,-21 0 15,1-21-15,20 21 0,-21-21 0,0 0 16,0 0-16,22-1 0,-22-20 0,0 21 16,-21-21-16,21 20 0,0-20 0,1 21 15,-22 0-15,0 0 0,0-1 16,0 1-16,0 0 16,0 42-1,0 0 1,-22 1-16,22-1 0,-21 0 0,21 0 15,0 21-15,0-20 16,0-1-16,0 0 0,0 0 0,0 21 16,0-20-16,21-1 0,1 0 0,-1 0 15,0 0-15,0-21 0,0 21 16,0-21-16,22 0 0,-22 0 0,0 0 16,0 0-16,0 0 0,1 0 15,-1 0-15,0 0 0,0 0 0,0-21 16,-21 0-16,21 21 0,1-42 0,-22 21 15,0-1-15,0 1 0,21 0 0,-21 0 16,0 0-16,0 0 0,0-1 16,0 1-16,-21 42 31,21 1-31,-22-1 0,1-21 0,21 21 16,0 0-16,-21 0 0,21 0 0,0 1 15,0-1-15,0 0 0,0 0 0,0 0 16,0 0-1,21-21-15,-21 22 0,21-22 0,1 0 16,-1 0-16,0 0 0,0 0 0,0 0 16,0 0-16,1 0 0,-1-22 0,0 1 15,0 21-15,0-21 0,0 0 0,1 0 16,-22 0-16,21-1 16,0 1-16,0-21 0,0 21 0,0 0 15,1-1-15,-22 1 0,21 0 0,-21 0 16,0 42-1,0 0-15,0 0 16,0 1-16,-21-1 0,21 0 16,-22 0-16,22 0 0,-21 0 0,21 1 15,-21-1-15,21 0 16,0-42 31,0 0-47,0-1 0,0 1 0,0 0 15,0 0-15,-21 0 0</inkml:trace>
  <inkml:trace contextRef="#ctx0" brushRef="#br0" timeOffset="76176.23">26564 7641 0,'0'0'0,"-21"0"15,0 0 1,0 0 46</inkml:trace>
  <inkml:trace contextRef="#ctx0" brushRef="#br0" timeOffset="76355.12">25548 7768 0,'0'0'0,"-42"21"0,-1 1 0,22-22 16,-21 0-16,21 21 0,42-21 31,0 0-15,0 0-16,22 0 0,-22 0 0,0 0 16,0-21-16,0-1 0,22 22 15,-22-21-15,0 21 0,0-21 0</inkml:trace>
  <inkml:trace contextRef="#ctx0" brushRef="#br0" timeOffset="78319.25">27580 7789 0,'0'0'0,"-21"22"16,0-22-16,42 0 31,0 0-31,0 0 0,0 0 0,22-22 16,-1 1-16,0 0 0,22 0 0,-22 0 15,22-22-15,-22 22 0,0-21 0,1 0 16,-1-22-16,0 22 0,-20-22 15,-1 22-15,21-22 0,-21 1 0,-21 21 16,21-22-16,-21 22 0,0-1 16,0 1-16,0 21 0,0-21 0,0 20 0,0 1 15,-21 21 1,0 0-16,21 21 16,-21 1-16,0-1 0,0 21 0,-1 0 15,-20 22-15,21-1 0,0 1 16,-22 21-16,22-22 0,0 22 0,-21-1 15,21 1-15,-22 0 0,22-1 0,0 1 16,0 21-16,0-21 0,-1 20 0,1 1 16,0-21-16,0 21 0,0-22 0,0 22 15,-1 0-15,1-21 0,0-1 0,0 1 16,0 0-16,0-1 0,-1-20 16,1-1-16,0 1 0,0-22 0,0 22 15,21-22-15,0 0 0,0-20 16,0-1-16,0 0 0,0 0 0,21-21 15,0 0-15,0 0 0,0-21 16,22 0-16,-22 0 0,21-1 0,1 1 16,-1-21-16,0 21 0,1-22 0,-1 1 15,0 0-15,22-22 0,-22 1 0,-21-1 16,22 1-16,-1-22 0,-21 22 0,0-22 16,-21 0-16,0 1 0,0 20 15,0-21-15,-21 1 0,0 20 0,-21 1 16,20-1-16,-20 1 0,0 20 0,-1-20 15,1 21-15,0 20 0,-1-20 0,1 21 16,21 0-16,0 0 0,0 21 16,-1 0-16,1-22 15,42 22 1,1 0-16,20 0 16,-21 0-16,0 0 0,22 0 0,-1-21 15,0 21-15,1-21 0,20 0 0,-21 0 16,1 21-16,20-21 0,-20-1 15,-1-20-15,0 21 0,1 0 16,-1 0-16,-21-22 0,0 22 0,0 0 16,1 0-16,-22 0 0,0-1 15,0 44 1,-22-1 0,22 21-16,0-21 0,0 0 0,-21 1 15,21 20-15,0-21 0,0 0 0,0 22 16,0-22-16,0 0 0,0 0 15,0 0-15,0 0 0,21 1 0,1-22 16,-22 21-16,21-21 0,0 0 0,0 0 16,0 0-16,0 0 0,22 0 0,-22 0 15,0 0-15,21-21 0,-20-1 0,20 22 16,-21-21-16,21 0 0,-20-21 16,-1 21-16,0-1 0,0 1 0,0-21 15,0 21-15,1 0 0,-22-1 16,0 1-16,0 42 31,0 1-31,0-1 0,-22 0 16,22 0-16,-21 0 0,21 0 15,0 1-15,-21-1 0,21 0 0,0 0 16,0 0-16,0 0 0,21 1 16,0-1-16,1-21 0,-1 0 15,0 21-15,0-21 0,0 0 0,22 0 16,-22 0-16,0 0 0,21 0 15,-21 0-15,22-21 0,-22 0 0,0-1 0,0 1 16,0 0-16,-21 0 16,0 0-16,0-22 0,0 22 0,0 0 15,0-21-15,0 21 0,-21-1 0,0 1 16,0 21-16,0-21 0,-22 21 0,22-21 16,-21 21-16,21 0 0,0 0 15,-1 0-15,1 0 0,0 0 0,21 21 16,-21-21-16,21 21 15,21-21-15,0 0 16,0 0-16,22 0 0,-22 0 16,0 0-16,21 0 0,-20 0 15,20 0-15,-21 0 0,21 0 0,1-21 16,-22 21-16,21 0 0,1 0 0,-22-21 16,0 21-16,21 0 0,-21 0 15,1 0-15,-1 0 0,-21 21 16,0 0-16,0 0 0,0 1 15,0-1-15,0 0 0,0 21 16,0-21-16,0 1 0,0-1 0,0 0 16,0 0-16,-21 0 0,21 0 0,0 1 15,0-1-15,0 0 16,0-42 15,0 0-15,0-1-16,21 22 0,-21-21 0,21-21 15,0 21-15,0 0 0,0-1 16,1-20-16,-1 21 0,21-21 0,-21 20 16,0-20-16,22 21 0,-22 0 0,0 0 15,0 21-15,0 0 0,-21-22 0,22 22 16,-1 22 0,-21-1-16,0 0 0,0 0 15,0 0-15,0 0 0,0 1 0,21-1 16,-21 21-16,0-21 0,21 0 15,-21 1-15,21 20 0,-21-21 16,21 0-16,1 0 0,-22 1 0,21-1 16,0 0-16,-21 0 0,21-21 0,-21 21 15,21-21-15,0 0 16,1-21 0,-22 0-16,21 21 0,0-21 0,-21 0 15,21-1-15,0-20 0,0 21 0,1 0 16,20-22-16,-21 1 0,0 21 15,22-21-15,-1-1 0,-21 1 16,21 0-16,1-1 0,-22 1 0,21 21 16,1 0-16,-22-1 0,0 1 0,0 21 15,0 0-15,-21 21 16,0 1-16,0-1 0,0 0 0,21 21 16,-21-21-16,0 22 0,0-22 0,0 21 15,0-21-15,0 22 0,0-22 16,0 21-16,0-21 0,0 1 0,0-1 15,0 0-15,0 0 0,0 0 0,0 0 16,22-21-16,-22 22 0,0-1 0,0 0 16,-22 0-1,1-21-15,0 0 0,-21 21 0,-22-21 16,22 21-16</inkml:trace>
  <inkml:trace contextRef="#ctx0" brushRef="#br0" timeOffset="79092">9842 10224 0,'0'0'0,"22"-22"0,-1 1 0,-21 0 0,0 0 16,0 0-16,21 0 15,-21-1 1,-21 44 0,0-1-16,-1 0 0,22 21 15,0-21-15,-21 1 0,0 20 16,0-21-16,21 21 0,-21 1 0,21-22 15,-21 21-15,21-21 0,-22 1 16,22-1-16,0 0 0,0 0 0,0 0 16,22-21 15,-1 0-31,-21-21 0,21 0 16,0 0-16,-21 0 0,21-1 0</inkml:trace>
  <inkml:trace contextRef="#ctx0" brushRef="#br0" timeOffset="79467.72">9969 9885 0,'0'0'0,"0"-42"0,-21 20 15,0 22-15,0-21 16,0 21-16,0 0 0,-1 0 0,1 0 16,21 21-16,-21-21 0,0 22 0,21-1 15,-21-21-15,21 21 0,21-21 31,0 0-31,0 0 16,0 0-16,1 0 0,20-21 0,-21 21 16,0-21-16,0-1 0,22 1 0,-22 21 15,0-21-15,0 0 0,-21 0 16,0 0-16,0-1 0,0 1 0,0 0 16,-21 0-16,0 0 0,0 0 15,-22 21-15,22 0 0,0 0 16,-21 0-16,21 0 0,-1 0 15,-20 21-15,21 0 0,0 0 0,0 0 16,21 0-16,0 22 0,-22-22 0,22 0 16,0 0-16,0 0 0,0 1 15,0-1-15,0 0 0,0 0 0,0 0 16,22-21-16,-1 0 0,0 0 0,0 0 16,0 0-16,0 0 0,22 0 0</inkml:trace>
  <inkml:trace contextRef="#ctx0" brushRef="#br0" timeOffset="79755.56">10626 9462 0,'0'0'16,"0"-43"-16,-22 43 16,1 21-16,21 1 15,-21-1-15,21 21 0,-21 0 16,21 1-16,-21-1 0,21 0 0,0 22 15,0-22-15,-21 22 0,21-22 0,-22 0 16,22 22-16,-21-22 0,21 1 16,0-1-16,-21 0 0,21 1 0,-21-1 15,21-21-15,0 21 0,-21-20 16,21-1-16,0 0 0,0 0 0,0 0 16,21-21-1,0 0-15,-21-21 16,0 0-16,21 21 0,0-21 0,1 0 15</inkml:trace>
  <inkml:trace contextRef="#ctx0" brushRef="#br0" timeOffset="80183.31">11155 9927 0,'0'0'0,"21"0"0,0-21 16,-21 0-16,21 21 0,-21-21 15,-21 21 1,0 0-16,0 0 0,0 0 16,-1 21-16,-20 0 0,21 0 15,-21 0-15,20 1 0,-20-1 0,21 21 16,0-21-16,0 0 0,-1 1 0,22-1 16,0 0-16,0 0 0,0 0 0,0 0 15,0 1 1,22-22-16,-1 0 15,0 0-15,0 0 0,21 0 0,-20 0 16,-1 0-16,0 21 0,21 0 0,-21-21 16,1 21-16,-1-21 0,0 21 0,-21 0 15,0 1-15,0-1 16,0 0-16,-21-21 16,0 21-16,-1-21 0,1 21 15,0-21-15,-21 0 0,21 0 0,-1 0 16,1 0-16,0 0 0,0 0 0,-21 0 15,20 0-15,1-21 0,0 0 16,0 0-16,0 0 16,21-1-16,0 1 0,0 0 15,-21 0-15,21-21 0,0 20 0</inkml:trace>
  <inkml:trace contextRef="#ctx0" brushRef="#br0" timeOffset="80411.24">10689 9631 0,'0'0'0,"0"-21"15,21 0-15,0 21 16,1 0-16,-1-22 0,21 22 0,-21 0 16,22-21-16,-1 21 0,-21 0 15,21-21-15,1 21 0,-22-21 0,21 21 16,-21 0-16,1 0 0,-1 0 15,0 0 1</inkml:trace>
  <inkml:trace contextRef="#ctx0" brushRef="#br0" timeOffset="81971.42">13568 9970 0,'0'0'0,"-21"0"0,-1 0 16,22-22 0,0 1-16,22 21 0,-1-21 15,0 0-15,0-21 0,0 20 16,0-20-16,22 21 0,-22-21 0,0-1 16,21 1-16,-20 21 0,-1-22 15,0 1-15,0 0 0,-21 21 0,0-22 16,0 22-16,0 0 0,-21 0 0,-21-22 15,20 22-15,-20 21 0,21-21 0,-21 21 16,-1 0-16,1 0 0,0 0 0,-1 0 16,22 21-16,-21 0 0,-1 1 15,1-1-15,0 0 0,21 0 0,-1 21 16,1 1-16,0-22 0,21 21 0,0 1 16,0 20-16,0-21 0,21 1 0,0-1 15,1 0-15,-1 22 0,21-22 16,-21 1-16,22-1 0,-22 0 15,21 1-15,-21-1 0,0 0 0,1 1 16,-1-1-16,-21-21 0,0 21 0,0 1 16,0-22-16,0 21 0,-21-21 0,-1 1 15,-20-1-15,21 0 0,-21 0 0,-1 0 16,1 0-16,0-21 0,-1 0 0,-20 0 16,20 0-16,1 0 0,0 0 15,-1 0-15,1-21 0,0 0 0,-1 0 16,22 0-16,0 0 0,-21-22 0,21 1 15,-1 21-15,22-22 0,-21 1 16,0-21-16,21 20 0,-21 1 0,21 0 16,0-1-16,0 1 0,0 0 0,0-1 15,0 22-15,0 0 0,21 0 16,-21 0-16,21 21 0,0 0 0,1 0 16,-1 0-16,0 21 0,0 0 0,0 0 15,0 21-15,1-20 0,-1 20 0,0-21 16,0 21-16,0 1 0,-21-1 0,21-21 15,1 22-15,-1-1 0,0 0 16,-21-21-16,21 22 0,0-22 0,0 21 16,1-21-16,-1 1 0,0-1 0,0 0 15,0-21-15,22 0 0,-22 21 16,0-21-16,21 0 0,-21 0 0,1 0 16,20-21-16,-21 0 0,21 21 0,-20-21 15,20-1-15,-21 1 0,21 0 16,-20-21-16,-1 21 0,21-1 0,-21-20 15,0 21-15,1-21 0,-1 20 0,-21 1 16,0-21-16,0 21 0,0 0 0,0-1 16,0 1-16,0 0 15,-21 21 1,21 21-16,-22 0 0,22 1 16,-21-1-16,21 0 0,0 0 0,0 0 15,0 0-15,0 1 0,0-1 16,0 0-16,0 0 0,0 0 0,0 0 15,0 1-15,21-1 0,1 0 0,-1-21 16,-21 21-16,21-21 0,0 0 0,0 0 16,0 0-16,1 0 0,-1 0 15,0 0-15,21 0 0,-21 0 0,1 0 16,20-21-16,-21 0 0,21 0 0,-20 21 16,20-22-16,-21 1 0,0 0 0,0 21 15,1-21-15,-22 0 0,0 0 0,21 21 16,-21-22-16,0 1 0,-21 42 47,21 1-47,0-1 15,0 0-15,0 0 0,0 0 0,0 0 16,0 1-16,0-1 0,0 0 0,0 0 16,0 0-16,0 0 0,21 1 15,0-22-15,0 0 0,21 0 16,-20 0-16,-1 0 0,0 0 15,21 0-15,-21-22 0,1 1 0,20 21 16,-21-21-16,21 0 0,-20 0 16,-1 0-16,0-1 0,0 1 0,21 0 15,-42 0-15,22 0 0,-22 0 0,21-1 16,-21 1-16,0 0 0,0 0 0,0 0 16,0 0-16,0-1 0,0 1 15,-21 42 1,21 1-1,-22-1-15,22 0 0,0 0 0,0 0 16,-21 22-16,21-1 0,-21 0 0,21 1 16,-21-1-16,21 21 0,0-20 0,0 20 15,0 1-15,-21-1 0,21 1 0,0-1 16,0 1-16,0 20 0,0-20 16,0 21-16,-21-1 0,21-20 15,0 20-15,0 1 0,0-21 0,-22-1 16,1 22-16,21-43 0,-21 22 0,21-22 15,0 0-15,-21 1 0,0-1 0,21-21 16,0 0-16,-21-21 16,21-21-1,0 0-15,0-21 16,0 20-16,0 1 0,0-21 0,0 0 16,0-1-16,0 1 0,21 0 0,-21-22 15</inkml:trace>
  <inkml:trace contextRef="#ctx0" brushRef="#br0" timeOffset="82736.5">14774 10626 0,'0'0'0,"21"-85"16,1 43-16,-22-22 0,0 22 0,21-22 15,0 22-15,0 0 0,0 21 0,0-22 16,1 22-16,-1 0 0,21 0 0,-21 0 16,22-1-16,-1 22 0,-21 0 15,21 0-15,-20 0 0,20 0 0,-21 0 16,0 22-16,-21-1 0,0 0 0,0 0 15,0 21-15,0-20 0,0-1 0,-42 0 16,21 21-16,0-21 0,-1 1 0,1-1 16,0 0-16,0-21 0,-21 21 15,20 0-15,1-21 0,0 0 16,0 0-16,0 0 0,0 0 16,-1 0-1,22 21 16,22-21-15,-1 0-16,0 22 16,21-22-16,-21 0 0,1 0 0,20 0 15,-21 0-15,21 0 0,1 0 0,-1 0 16,0-22-16,1 1 0,-1 21 0,0-21 16,1 21-16,-22-21 0,21 0 15,1 21-15,-22-21 0,0-1 0,0 1 16,0 0-16,0 21 0,-21-21 15,0 0-15,0 0 0,0-1 0,0 1 16,0 0-16,-21 42 31,0 0-31,21 1 0,-21-1 16,21 0-16,0 0 0,-21 21 0,21-20 16,0-1-16,0 0 0,0 0 0,0 21 15,0-20-15,0-1 16,21-21-16,-21 21 15,21-21-15,0 0 0,0 0 0,1 0 16,-1-21-16,0 21 0,21-21 16,-21-1-16,1 1 0,-1 0 0,0 0 15,0 0-15,0 0 0,0-1 0,1-20 16,-22 21-16,21 0 0,0 0 0,-21-22 16,0 22-16,21 0 15,-21 42 1,0 0-1,0 0-15,0 1 0,0-1 16,0 0-16,0 0 0,0 0 16,0 0-16,0 1 15,21-1-15,0-21 16,-21 21-16,22-21 16,-1 0-16,0 0 15,0 0-15,0 0 0,0 0 0,1-21 16</inkml:trace>
  <inkml:trace contextRef="#ctx0" brushRef="#br0" timeOffset="84736.29">16891 10414 0,'0'21'15,"0"-42"16,0 0-15,0 0-16,0 0 0,0-1 16,0 1-16,0 0 0,0 0 15,0-21-15,0 20 0,0 1 0,0-21 16,21 0-16,0 20 0,-21-20 0,21 0 16,1-1-16,-1 1 0,0 0 0,0-1 15,0 22-15,0 0 0,-21 0 0,0 0 16,22 21-16,-22 21 15,0 0 1,0 0-16,0 0 0,0 1 0,0-1 16,0 0-16,0 0 0,0 0 0,0 0 15,0 1-15,0-1 0,0 0 16,0 0-16,0 0 16,0-42 15,0 0-31,21 21 15,-21-21-15,0 0 0,0-1 16,0 1-16,0 0 16,0 0-16,0 0 0,-21 21 15,-1 0 1,22 21-16,0 0 16,-21-21-16,0 21 0,0 0 0,21 1 15,-21-1-15,0 0 0,21 0 0,0 21 16,-22-20-16,22-1 0,-21 0 0,21 21 15,0-21-15,0 1 0,0-1 0,0 21 16,0-21-16,21 0 0,1 1 0,-1 20 16,0-21-16,0-21 0,0 21 15,22 0-15,-22-21 0,21 0 0,-21 22 16,22-22-16,-1 0 0,-21 0 16,21 0-16,-20 0 0,20-22 0,0 1 15,-21 21-15,22-21 0,-22-21 0,0 21 16,0-1-16,0-20 0,1 0 0,-1-1 15,0 1-15,0 0 0,-21-1 0,21-20 16,-21-1-16,21 22 0,1-21 16,-22-1-16,21 1 0,-21-1 0,21 22 15,-21-1-15,0 1 0,0 21 0,0 0 16,0 0-16,0-1 0,0 44 31,-21-1-31,21 0 0,-21 0 0,-1 21 16,22 1-16,0-1 0,0 0 15,-21 1-15,21-1 0,0 22 0,0-22 16,0 0-16,0 1 0,0-1 0,0 0 16,0 1-16,0-1 0,0-21 0,0 21 15,21-20-15,1 20 0,-22-21 0,21 0 16,0 0-16,0 1 0,0-1 0,0-21 16,1 0-16,-1 21 0,0-21 15,0 0-15,21 0 0,-20 0 0,-1-21 16,0 0-16,21 21 0,-21-22 0,1 1 15,-1 0-15,0 0 0,0 0 0,0-22 16,0 22-16,1-21 0,-22 21 0,0-22 16,0 1-16,0 21 0,0 0 15,0 0-15,0-1 0,0 1 16,-22 21-16,1 0 16,0 0-16,0 0 0,-21 21 0,20 1 15,1-22-15,0 21 0,0 0 0,0 0 16,0 0-16,-1 0 0,22 1 0,-21-1 15,21 0-15,0 0 0,0 0 0,0 0 16,0 1-16,0-1 0,21 0 16,1-21-16,-1 21 0,0-21 15,0 0-15,0 0 16,0 0-16,1 0 0,-1 0 16,0-21-16,0 0 15,0 21-15,0-21 0,-21-1 0,0 1 0,22 0 16,-1 0-16,-21 0 0,0 0 15,0-1-15,21-20 0,-21 21 0,0 0 16,0 0-16,0 42 31,0 0-31,-21-21 16,0 21-16,21 21 0,0-20 0,0-1 16,0 0-16,0 0 0,0 0 0,0 0 15,0 1-15,0-1 0,0 0 16,0 0-16,21 0 0,0-21 15,0 0-15,0 0 16,0 0-16,1 0 0,-1 0 16,0 0-16,0 0 0,0 0 0,22 0 15,-22-21-15,0 21 0,0-21 0,0 0 16,22 0-16,-22 21 0,0-43 0,21 22 16,-21 0-16,1 0 0,-1-22 0,21 22 15,-21-21-15,0 0 0,-21 20 0,22-20 16,-22 21-16,0 0 0,0 0 15,0-1-15,-22 22 16,1 0-16,-21 0 0,21 22 0,0-1 16,-1 0-16,1 0 0,0 21 0,21-20 15,-21-1-15,21 21 0,0-21 16,0 0-16,0 22 0,0-22 0,0 0 16,21 0-16,0 0 0,0 1 15,-21-1-15,22 0 16,-1-21-16,-21 21 15,21-21 1,-21-21 0,0 0-1,-21 21 1,0 0-16,-1 0 16,1 0-16,21 21 15,-21-21-15,21 21 16,0 0-16,0 0 15,0 1 1,21-22-16,0 0 0,1 0 0,-1 0 16,0 0-16,0 0 0,0 0 0,22 0 15,-22 0-15,0 0 0,21 0 0,-21 0 16,22-22-16,-22 22 0,21-21 16,-21 0-16,22 21 0,-22-21 0,0 0 15,0 21-15,22-21 0,-22-1 0,0 1 16,-21-21-16,21 21 0,0 0 15,0-1-15,-21 1 0,0 0 0,0 0 16,0 0-16,0 0 0,-21 21 16,0 21-1,0 0-15,0 0 16,0 0-16,21 0 0,0 22 0,0-22 16,0 0-16,0 0 0,0 0 0,0 1 15,0-1-15,0 0 0,21 0 16,-21 0-16,0 0 0,21 1 0,0-1 15,-21 0-15,0 0 16,0 0-16,-21-21 16,0 0-16,0 0 15,-1 0-15,1 0 16,0 0-16,0 0 16,21-21-16,-21 0 15,21 0-15,0 0 0,0-22 16</inkml:trace>
  <inkml:trace contextRef="#ctx0" brushRef="#br1" timeOffset="104188.16">7218 3154 0,'0'-21'0,"0"0"0,0-1 0,0 1 15,0 0-15,0 0 0,0 0 16,0 0-16,0-1 0,-21 1 16,-1 21-16,1 0 15,0 0-15,0 0 0,-21 21 0,-1 1 16,1-1-16,0 0 0,-1 21 15,-20 1-15,20-1 0,-20 0 16,21 22-16,-1-22 0,22 22 0,-21-1 0,21-21 16,-1 22-16,22-22 0,0 1 15,0-1-15,0 0 0,0 1 16,0-22-16,0 21 0,0-21 0,22 0 16,-1-21-16,21 22 0,-21-1 0,22-21 15,-22 0-15,21 0 0,0 0 16,1 0-16,-1 0 0,0 0 0,-42 402 422,0-444-422,0 20 0,22-83 15,-1 62-15,-21 22 16,0-21-16,21 21 0,-21-1 0,21 1 16,-21-21-16,0 21 0,0 0 0,0-1 15,0 1-15,0 0 0,0 0 16,0 0-1,0 0 48,21 21-32,0-22-31,1 1 0,-1 21 16,0-21-16,0 21 0,0 0 15,-21-21-15,21 21 0,1 0 0,-1-21 16,0 0-16,0 21 0,-21-22 16,21 22-16,-21-21 0,21 0 0,-21 0 15,22 21-15,-22-21 16,0 0-16,-22 21 31,1 0-15,0 0-16,0 0 15,21 21 1,-21-21-16,0 0 0,-1 21 16,1-21-16,0 0 15,0 0-15,0 0 16,21 21-16,-21-21 31,21 21-15,0 0 15,-22-21-31,22 22 31,-21-22-31,0 0 16,21 21-16,-21-21 0,0 0 16,0 0 15,21 0-31,0-21 47,21 21-47,0-22 15,0 22-15,-21-21 32,0 42 14,21-21 33,0 0-79,1 0 15,-1 22-15,-21-1 16,21 0-16,0 0 0,-21 0 0,0 0 15,0 22-15,0-1 0,0 0 16,0 1-16,0 20 0,0-20 16,0 20-16,-21 1 0,0-1 0,0 22 15,-1-22-15,1 1 0,-21-1 0,21 22 16,-22-22-16,22 22 0,-21-21 16,0-1-16,20 1 0,1-1 0,-21 1 15,21-22-15,21 0 0,0-21 0,-21 1 16,21-1-16,0 0 0,21-42 31,-21 0-31,21 21 0,0-43 16,0 22-16,-21 0 0,21-21 0,1-1 15,-1 1-15,0 0 0,0-1 16</inkml:trace>
  <inkml:trace contextRef="#ctx0" brushRef="#br1" timeOffset="104636.9">7218 3704 0,'0'0'0,"0"-21"0,0 0 0,0 0 16,0 0-16,0-1 15,21 22-15,0 0 0,-21-21 16,21 21-16,0 0 0,1 0 15,-1 0-15,0 0 0,0 0 16,0 21-16,-21 1 0,21-1 0,-21 0 16,22 0-16,-22 21 0,0-20 0,0-1 15,0 0-15,0 21 0,0-21 16,-22 1-16,22-1 0,-21 0 0,21 0 16,-21-21-16,0 0 15,21-21 16,0 0-31,0-22 16,0 22-16,0 0 0,21 0 0,-21 0 16,21 0-16,-21-22 0,21 22 15,-21 0-15,22 0 0,-1 21 16,-21-21-16,21 21 0,0 0 16,0 0-1,0 0 1,-21 21-16,22-21 0</inkml:trace>
  <inkml:trace contextRef="#ctx0" brushRef="#br1" timeOffset="105563.9">7959 3662 0,'0'0'0,"0"-21"0,0 0 16,0-1-16,-22 22 15,1-21-15,0 21 16,0 0-16,0 0 0,0 0 0,-1 0 16,1 21-16,0-21 0,0 22 0,0-1 15,0 0-15,-1 0 0,1 0 16,0 0-16,21 1 0,0-1 15,-21 0-15,21 0 0,0 0 0,0 0 16,0 1-16,0-1 16,21-21-1,0 0-15,0 0 0,1 0 0,20 0 16,-21 0-16,0-21 0,0 21 16,1-22-16,-1 1 0,0 0 0,0 21 15,0-21-15,0 0 0,1 0 16,-1-1-16,-21 1 0,0 0 15,21 0-15,-21 0 0,0 0 16,0-1-16,-21 44 31,0-1-31,21 0 16,0 0-16,-22 0 0,22 0 0,0 1 16,-21-1-16,21 0 0,0 0 15,0 0-15,0 0 0,0 1 0,0-1 16,21-21-16,1 0 0,-1 0 15,0 0-15,0 0 16,0 0-16,0 0 0,1 0 0,-1 0 16,0-21-16,0-1 0,21 22 0,-20-21 15,-1 0-15,-21 0 0,21 0 16,0 21-16,-21-21 0,0-1 16,0 1-16,0 0 0,0 0 0,0 42 46,0 0-46,-21 0 16,21 1-16,-21-1 0,21 0 0,0 0 16,0 0-16,-21 0 0,21 1 15,-22-1-15,22 0 16,22-42 15,-1 0-15,0-1-16,0 1 0,-21 0 15,21 21-15,-21-21 0,21 0 16,1 0-16,-22-1 0,21 22 0,-21-21 16,21 21-16,0 0 15,0 0 1,-21 21-16,0 1 0,0-1 16,0 0-16,0 0 0,0 0 15,0 0-15,0 1 0,0-1 16,0 0-1,21-21 1,1 0-16,-1 0 0,0 0 16,0 0-16,0 0 0,0 0 15,1 0-15,-1 0 0,0-21 16</inkml:trace>
  <inkml:trace contextRef="#ctx0" brushRef="#br1" timeOffset="106059.62">8869 3662 0,'0'0'16,"-21"0"-16,-1 0 0,1 0 16,0 0-16,0 0 15,21 21-15,-21-21 0,0 21 0,-1 0 16,1 1-16,0-1 16,0 0-16,21 0 0,-21 0 0,21 0 15,0 1-15,0-1 16,0 0-1,21-21 1,0 0-16,0 0 0,0-21 16,1 21-16,-1-21 0,0-1 0,0 1 15,21 0-15,-20 0 0,-1 0 16,0 0-16,0-22 0,0 22 0,0-21 16,1-1-16,-1 1 0,0-21 0,0 20 15,0 1-15,-21 0 0,0-22 16,0 43-16,0-21 0,0-1 15,0 22-15,0 0 0,0 0 0,-21 21 32,0 0-32,21 21 0,-21 0 15,0 21-15,-1-20 0,22 20 0,-21 21 16,0-20-16,0-1 0,21 22 0,0-22 16,0 21-16,-21-20 0,21-1 15,0-21-15,0 22 0,0-22 0,0 21 16,0-21-16,0 0 0,21 1 15,0-1-15,0-21 16,0 0-16,1 0 0,-1 0 16,0 0-16,0 0 0,0 0 15,0-21-15,1-1 0,20 1 0</inkml:trace>
  <inkml:trace contextRef="#ctx0" brushRef="#br1" timeOffset="106636.3">9440 3535 0,'0'-21'16,"21"0"-16,1-1 15,-1 22-15,0-21 16,-21 0-16,21 0 0,0 0 0,0 0 16,-21-1-16,0 1 0,22 0 0,-22 0 15,0 0-15,0 0 0,0-1 16,0 1-16,-22 21 15,1 0-15,21 21 16,-21 1-16,0 20 0,0-21 0,0 21 16,-1 1-16,1-1 0,0 22 15,0-22-15,0 0 0,0 22 0,-1-22 16,-20 22-16,21-22 0,0 21 16,-22 1-16,22 21 0,0-22 0,-21 1 15,21 20-15,-1-20 0,1-1 16,0 1-16,0 20 0,0-20 0,0-1 15,-1 1-15,1-22 0,21 22 0,0-1 16,0-20-16,0-1 0,0 0 0,0 1 16,21-22-16,1 0 0,-1 0 0,0-21 15,0 0-15,21 0 0,-20 0 16,-1-21-16,0 0 0,21 0 0,-21-1 16,1-20-16,20 0 0,-21 21 0,0-22 15,0-20-15,22 20 0,-43 1 16,21-21-16,0 20 0,-21-20 0,21 20 15,-21-20-15,0 21 0,0-22 16,-21 22-16,0-1 0,0 22 0,-22-21 16,1 21-16,0 0 0,-1-1 0,1 1 15,21 0-15,-21 21 0,20 0 0,1-21 16,0 0-16,0 21 0,21-21 16,0-1-1,0 1-15,21 21 0,0-21 16,0 21-16,1-21 0,-1 0 0,21 0 15,-21 21-15,0-22 0</inkml:trace>
  <inkml:trace contextRef="#ctx0" brushRef="#br1" timeOffset="107072.47">9694 3450 0,'0'0'15,"-21"0"-15,0 0 0,0 0 0,0 0 0,-1 0 16,1 0-16,0 21 0,21 1 0,-21-1 16,0 0-16,0 0 0,21 0 15,0 0-15,-22 1 0,22-1 0,0 0 16,-21 0-16,21 0 0,0 0 0,0 1 16,21-22-1,1 0 1,-1 0-16,0 0 0,0 0 0,0-22 15,0 1-15,1 21 0,-1-21 0,0 0 16,0 0-16,0 0 0,-21-1 0,21 1 16,-21 0-16,22 0 0,-22 0 15,0 0-15,0-1 0,0 1 0,0 42 32,0 1-32,0-1 15,0 0-15,0 21 0,-22-21 16,22 1-16,0-1 0,-21 0 15,21 0-15,0 0 0,0 0 16,0 1-16,21-22 16,1 0-16,-1 0 15,0 0-15,0-22 0,0 1 16,22 21-16,-22-21 0</inkml:trace>
  <inkml:trace contextRef="#ctx0" brushRef="#br1" timeOffset="107319.33">10308 3112 0,'-21'0'16,"0"0"-1,0 21-15,-1 0 0,1 21 16,21-21-16,-21 22 0,0-1 0,0 0 16,0 1-16,-1-1 0,22 0 0,-21 1 15,21-1-15,-21-21 0,21 22 16,0-22-16,0 0 0,0 0 0,0 0 15,0 0-15,0 1 0,21-22 16,0 0 0,1 0-16,-1 0 0,-21-22 15,21 22-15,0-21 0,0 0 0,0 0 16,1 0-16</inkml:trace>
  <inkml:trace contextRef="#ctx0" brushRef="#br1" timeOffset="107732.09">10477 3133 0,'0'21'16,"0"0"0,0 0-16,-21 0 0,21 22 15,-21-22-15,0 21 0,21 1 0,0-22 16,-21 21-16,21 0 0,-21-20 0,-1 20 16,22-21-16,0 21 0,0-20 0,-21-1 15,21 0-15,0 0 0,-21 0 16,21 0-1,21-21 1,0-21-16,-21 0 16,22 21-16,-1-21 0,0 0 15,-21 0-15,21-1 0,0 1 0,0-21 16,1 21-16,-1 0 0,0-1 0,0 1 16,0 0-16,0 21 0,1 0 15,-22 21 1,0 0-16,0 1 0,0-1 0,0 21 15,0-21-15,0 0 0,0 1 0,0-1 16,0 0-16,0 0 0,0 0 0,0 0 16,0 1-1,0-44 32,21 1-47,0 0 0</inkml:trace>
  <inkml:trace contextRef="#ctx0" brushRef="#br1" timeOffset="108083.92">10816 3556 0,'0'21'16,"21"-21"15,0 0-15,1-21-16,-1 21 0,0-21 15,0 0-15,0 0 16,0-1-16,-21 1 0,0 0 16,0 0-16,-21 21 15,0 0 1,21 21-16,-21-21 0,0 21 16,0 0-16,21 1 0,0-1 0,-22 0 15,22 0-15,-21 0 0,21 0 16,0 1-16,0-1 0,0 0 0,0 0 15,21 0 1,1-21-16,-1 0 16,0 0-16,0 0 0,21 0 0,-20 0 15,-1 0-15,21-21 0,-21 21 0,0-21 16,1 21-16,-1-21 0,0 21 16,0-21-16</inkml:trace>
  <inkml:trace contextRef="#ctx0" brushRef="#br1" timeOffset="108417.73">11282 3429 0,'0'-21'16,"21"21"0,-21 21-1,21-21-15,-21 21 0,0 0 16,21 1-16,-21-1 0,0 0 16,0 0-16,0 0 0,0 0 15,0 1-15,0-1 0,0 0 0,0 0 16,0 0-16,0 0 0,0 1 0,0-1 15,0 0-15,0-42 47,0 0-47,0-1 16,0 1-16,0 0 0,0 0 0,21 0 16,-21 0-16,22-22 0,-22 22 15,21 0-15,-21-21 0,21 20 16,0 1-16,-21 0 0,21 0 0,-21 0 15,21 21-15,-21-21 0,22 21 16,-22-22-16,21 22 0,-21-21 0</inkml:trace>
  <inkml:trace contextRef="#ctx0" brushRef="#br1" timeOffset="108691.73">9546 3471 0,'0'0'0,"-42"0"0,21 0 0,-1 0 16,65 0 0,-22 0-16,21 0 0,1-21 15,-1 0-15,0 21 0,22-21 16,-1 21-16,-20-21 0,20 0 0,1 21 15,-1-22-15,1 22 0,-22-21 0,21 0 16,-20 21-16,-22 0 0,0 0 16,0 0-16,-42 0 15,-21 21 1</inkml:trace>
  <inkml:trace contextRef="#ctx0" brushRef="#br1" timeOffset="109767.7">5969 6498 0,'0'0'0,"21"-21"0,21 0 0,-20 0 16,20-22-16,-21 22 0,21 0 15,1-21-15,-22 21 0,21-1 0,1-20 16,-22 21-16,0-21 0,0 20 0,0-20 16,0 21-16,-21-21 0,0 20 15,0-20-15,0 21 0,0-21 0,0 20 16,-21 1-16,21 0 0,-21 21 0,0 0 16,0 0-16,0 0 0,-1 0 15,1 21-15,0 0 16,0 22-16,0-1 0,21 0 0,-21 1 15,-1 20-15,22 1 0,-21-1 0,0 22 16,0-22-16,0 22 0,0 0 16,-1-1-16,1 1 0,0 0 0,-21-1 15,21 22-15,-1-21 0,1 0 0,0 20 16,0-20-16,-21 0 0,42-1 0,-22 1 16,1 0-16,0-1 0,21-20 15,-21-1-15,21 22 0,0-43 16,0 22-16,0-22 0,0 1 0,0-22 0,21 0 15,0 0-15,0-21 0,1 0 16,20 0-16,-21 0 0,0-21 0,22 0 16,-1 0-16,-21-1 0,21-20 15,1 0-15,-1-1 0,-21 1 0,22 0 16,-1-22-16,-21 22 0,21-22 0,-20 1 16,-1-1-16,0 1 0,-21-1 0,0 1 15,0-1-15,0 1 0,-21-1 16,0 1-16,-1-1 0,-20 22 0,21 0 15,-21-1-15,-1 1 0,1 21 0,0 0 16,-1 0-16,1-1 0,0 22 0,-1 0 16,22 0-16,0-21 15,0 21-15,0 0 0,42-21 32,0 21-32,0 0 0,0-21 0,22 21 15,-22-21-15,21 0 0,0 21 16,1-22-16,-1 1 0,0 0 0,22 0 15,-22 0-15,22 0 0,-22-1 0,22 1 16</inkml:trace>
  <inkml:trace contextRef="#ctx0" brushRef="#br1" timeOffset="110219.92">6921 6308 0,'0'0'0,"-21"-64"16,0 43-16,0 21 15,0 0-15,-22 0 0,22 0 0,0 0 16,0 0-16,-21 0 0,20 0 16,1 21-16,-21 0 0,21 22 0,0-22 15,-1 21-15,1 1 0,0-22 0,0 21 16,0 0-16,21-20 0,0 20 16,0-21-16,0 0 0,0 0 0,0 1 15,21-22-15,0 0 16,0 0-16,0 0 0,22 0 0,-22 0 15,0-22-15,21 1 16,-20 0-16,-1 0 0,21 0 0,-21 0 16,0-1-16,22 1 0,-22-21 0,0 21 15,0-22-15,-21 22 0,21 0 0,-21 0 16,22 0-16,-22 0 0,0 42 31,0 0-31,0 0 0,0 0 16,0 0-16,0 1 0,0 20 15,0-21-15,0 0 0,0 0 0,0 22 16,0-22-16,0 0 0,0 0 16,0 0-16,21-21 15,0 0 1,0 0-16,0 0 0,0-21 0,1 0 16,-1 21-16,0-21 0,0 0 0,21 0 15</inkml:trace>
  <inkml:trace contextRef="#ctx0" brushRef="#br1" timeOffset="110463.78">7429 5800 0,'0'0'0,"0"-21"0,0-1 0,0 44 16,-21-1 0,21 21-16,-21 0 0,0-20 0,0 41 0,21-21 15,-21 1-15,-1-1 16,1 22-16,0-22 0,21 0 0,-21 22 15,0-22-15,21 0 0,0 1 0,0-1 16,-21-21-16,21 22 0,0-22 0,0 0 16,0 0-1,21-21-15,0 0 0,0-21 16,-21 0-16,21 0 0,0-1 0,1 1 16,20 0-16,-21-21 0</inkml:trace>
  <inkml:trace contextRef="#ctx0" brushRef="#br1" timeOffset="110904.53">7662 5821 0,'0'0'0,"0"21"15,0 0 1,0 0-16,0 22 0,-21-22 0,21 21 16,0 1-16,0-22 0,-21 21 15,21 0-15,-21 1 0,21-1 0,-21 0 16,21-20-16,0 20 0,0 0 0,0-21 15,0 1-15,0-1 0,0 0 0,-22-21 16,22 21-16,0-42 31,0 0-15,0 0-16,22-1 0,-22 1 16,21 0-16,0 0 0,0-21 0,0 20 15,-21 1-15,21 0 0,1 0 0,-1 0 16,0 0-16,21-1 0,-21 22 0,1 0 15,-1 0-15,0 0 16,0 0-16,0 22 0,-21-1 0,0 0 16,0 0-16,0 0 0,0 0 0,0 22 15,0-22-15,0 0 0,0 21 0,0-20 16,0-1-16,0 0 0,0 0 16,0 0-16,-21-21 0,21 21 0,0 1 15,0-44 16,21 1-31,-21 0 16,21 0-16,1 21 0</inkml:trace>
  <inkml:trace contextRef="#ctx0" brushRef="#br1" timeOffset="111248.33">8107 6308 0,'0'21'16,"21"-21"-1,0 0 1,0 0-16,0 0 0,1-21 16,-1 21-16,0-21 0,0-1 15,0 22-15,0-21 0,-21 0 16,22 0-16,-22 0 0,0 0 16,-22 21-1,1 0-15,0 0 16,0 0-16,0 21 0,21 0 0,-21 0 15,-1 0-15,1 0 0,21 22 0,0-22 16,-21 0-16,0 21 0,21-20 0,0-1 16,0 0-16,0 0 0,0 0 15,0 0-15,0 1 0,21-22 16,0 0-16,0 21 0,1-21 0,-1 0 16,0 0-16,21 0 0,-21 0 0,22 0 15,-22-21-15,21-1 0,-21 22 0,1-21 16,20 0-16,-21 0 0,0 0 0</inkml:trace>
  <inkml:trace contextRef="#ctx0" brushRef="#br1" timeOffset="111591.23">8615 6202 0,'0'-21'16,"0"0"0,21 21-1,0 0-15,0 0 0,0 0 0,1 21 16,-1 0-16,0-21 0,0 21 0,0 0 15,0 0-15,1 1 0,-22-1 0,0 0 16,21 0-16,-21 21 0,0-20 16,0-1-16,0 0 0,0 0 0,0 0 15,0 0-15,-21 1 0,21-1 0,0 0 16,-22-21-16,22-21 31,0 0-31,0-1 16,0-20-16,0 21 0,22 0 15,-22 0-15,21-22 0,0 1 16,-21 21-16,21-22 0,0 1 0,0 0 16,1 21-16,-22-1 0,21-20 0,0 21 15,0 21-15,0-21 0,-21 0 16,21 21-16</inkml:trace>
  <inkml:trace contextRef="#ctx0" brushRef="#br1" timeOffset="111880.15">7239 6075 0,'-21'0'0,"42"0"0,-21 0 31,21-21-31,21 21 0,1 0 16,-1-21-16,0-1 0,1 22 15,-1-21-15,22 21 0,-1-21 0,1 0 16,-22 21-16,21-21 0,-20 21 0,20-21 16,-42 21-16,22 0 0,-22 0 15,0 0-15,0 0 0</inkml:trace>
  <inkml:trace contextRef="#ctx0" brushRef="#br1" timeOffset="112744.14">5249 11261 0,'0'0'16,"0"-43"-16,0 22 15,21 0-15,-21-21 0,0 21 0,0-1 16,0-20-16,0 21 0,0 0 0,0 0 16,0-1-16,0 1 15,0 0-15,-21 21 0,0 0 16,0 0-16,0 21 0,0 0 16,-1-21-16,1 22 0,0 20 0,0-21 15,0 21-15,0 1 0,-1-1 16,1 0-16,0 22 0,21-22 0,0 1 15,-21-1-15,21 0 0,0 1 0,0-22 16,0 21-16,0-21 0,21 0 16,0 1-16,-21-1 0,43 0 0,-22-21 15,0 0-15,21 0 0,-21 0 16,22 0-16,-1 0 0,0-21 0,1 0 16,-1-1-16,22 1 0,-22-21 15,0 21-15,22-22 0,-22 22 0,0-21 16,1 0-16,-1-1 0</inkml:trace>
  <inkml:trace contextRef="#ctx0" brushRef="#br1" timeOffset="113395.32">5927 10710 0,'0'0'0,"0"-21"0,-22 42 32,22 22-32,-21-22 0,21 0 15,-21 21-15,0 1 0,21-1 16,-21 0-16,0 1 0,21 20 15,-22-20-15,1-1 0,21 21 0,-21-20 16,0-1-16,0 0 0,21 1 0,-21-1 16,21-21-16,0 0 0,0 1 0,-22-1 15,22 0-15,22-42 32,-1 21-17,-21-21-15,21-1 0,0-20 0,0 21 16,0 0-16,1 0 0,-1-22 15,-21 22-15,21 0 0,0 0 16,0 0-16,0-1 0,1 1 0,-1 21 16,0 0-16,0 0 15,-21 21-15,0 1 16,0-1-16,0 0 0,0 0 0,0 0 16,21 0-16,-21 1 0,0-1 0,0 0 15,0 0-15,0 0 16,21 0-16,1 1 0,-1-22 15,0 0-15,0 0 16,0 0-16,0 0 0,1 0 0,-1-22 16,0 1-16,0 0 15,0 0-15,0 21 0,1-21 16,-1-22-16,0 22 0,-21 0 0,21 0 16,-21 0-16,21-22 0,-21 22 0,0 0 15,0 0-15,0 0 16,0 42-1,0 0 1,-21 0-16,21 0 0,0 1 16,-21 20-16,21-21 0,0 0 15,0 0-15,0 1 0,0-1 0,0 0 16,0 0-16,0 0 0,21-21 31,0 0-31,0 0 16,1 0-16,-1-21 15,-21 0-15,21 0 0,0 0 16,-21-1-16</inkml:trace>
  <inkml:trace contextRef="#ctx0" brushRef="#br1" timeOffset="113763.42">6540 10880 0,'0'0'0,"-42"0"16,21 21-16,21 0 15,0 0-15,0 0 16,21-21 0,0 0-1,0 0-15,1 0 16,-1-21-16,0 0 0,0 0 16,-21 0-16,21 0 0,-21-1 15,0 1-15,0 0 0,0 0 16,0 0-16,-21 21 0,0-21 15,0 21-15,-22 0 0,22 0 16,0 0-16,0 0 0,0 21 0,0 0 16,-1-21-16,1 21 0,21 0 15,0 0-15,-21 1 0,21-1 16,0 0-16,0 0 0,0 0 16,21 0-1,0-21-15,1 0 0,-1 0 16,0 0-16,21 0 0,1 0 0,-1-21 15,-21 21-15,43-21 0,-22 0 0</inkml:trace>
  <inkml:trace contextRef="#ctx0" brushRef="#br1" timeOffset="114044.27">7175 10520 0,'0'0'0,"0"-21"0,-21 21 31,0 21-31,21 0 15,-21 0-15,0 0 0,21 22 0,-21-22 16,21 21-16,-22 1 0,1-1 0,0 0 16,21 1-16,-21-1 0,21 0 15,-21 1-15,21 20 0,0-21 0,-21 1 16,21-1-16,-22-21 0,22 22 0,-21-1 16,21-21-16,0 0 0,0 0 0,0 1 15,0-1-15,0 0 0,0 0 16,21-21 15,1 0-31,-1-21 0,0 21 0,-21-21 16,21 0-16,0-1 0,0 1 0</inkml:trace>
  <inkml:trace contextRef="#ctx0" brushRef="#br1" timeOffset="114607.52">7599 10986 0,'0'-22'0,"0"1"0,-21 21 15,-1 0 1,1 0-16,0 0 0,0 0 16,0 0-16,0 0 0,-1 21 0,1-21 15,0 22-15,0-1 0,21 0 16,-21 0-16,21 0 0,-21 0 0,-1 22 15,22-22-15,0 0 0,-21 0 0,21 0 16,-21 22-16,21-22 0,-21 0 0,21 0 16,0 0-16,0 1 15,21-22 1,0 0-16,0 0 16,1 0-16,-1-22 0,0 22 0,0-21 0,0 0 15,0 0-15,1-21 0,20 20 0,-21-20 16,0 21-16,0-21 15,1-1-15,-1 22 0,0-21 0,0-1 16,0 1-16,0-21 0,-21 20 0,22 1 16,-22 0-16,21-22 0,-21 22 0,0-1 15,0 1-15,0 21 0,0-21 16,0 20-16,0 1 0,-21 42 16,-1 1-1,22-1-15,0 21 0,-21 0 0,21 1 16,-21 20-16,21-20 15,-21 20-15,21-21 0,0 1 0,0 20 16,0-20-16,0-1 0,0 0 0,0 1 16,21-22-16,0 21 0,22 0 0,-22-20 15,21 20-15,0-21 0,1 0 0,-1 0 16,22 1-16,-22-22 0,21 0 16,1 0-16,-22 0 0,22 0 0,-1-22 15,-20 1-15,20 0 0,1 0 0</inkml:trace>
  <inkml:trace contextRef="#ctx0" brushRef="#br1" timeOffset="117540.55">1101 11049 0,'21'0'0,"-21"21"16,21-21 0,-42 0 77,0 0-77,-1 0-16,1 0 16,0 0-1,0 0-15,0 0 16,0 0 0,-1 0-1,22-21 1,-21 21-16,0 0 15,21-21-15,-21 21 0,21-21 16,-21 21 0,0 0-16,21-21 0,-22 21 15,22-22-15,-21 1 16,0 0-16,0 21 16,21-21-16,0 0 0,-21 0 15,0-1 1,-1 22-16,22-21 0,0 0 15,-21 21-15,21-21 16,0 0-16,-21 21 0,21-21 0,0-1 16,-21 1-16,21 0 15,-21 0-15,21 0 16,0 0-16,-21-1 16,-1 1-16,22 0 15,0 0-15,-21 21 0,21-21 16,-21 0-16,21-1 15,0 1-15,0 0 0,-21 0 16,21 0-16,-21 0 0,21-1 16,0 1-16,0 0 15,0 0-15,-21 0 16,21 0-16,-22-1 0,22 1 16,0 0-16,-21 21 0,21-21 15,0 0-15,0 0 0,0-1 16,-21 1-16,21 0 0,0 0 15,-21 0-15,21 0 0,0-1 16,0 1-16,0 0 0,0 0 0,0 0 16,0 0-16,0-1 15,0 1-15,0 0 0,0 0 0,0 0 16,0 0-16,0-1 0,0 1 16,0 0-16,0 0 0,0 0 15,0 0-15,0-1 0,0 1 16,0 0-16,0 0 0,0 0 15,0 0-15,0-1 0,0 1 16,21 21-16,-21-21 0,21 0 0,-21 0 16,0 0-16,21-1 15,-21 1-15,22 0 0,-1 0 0,-21 0 16,21 0-16,0-1 16,0 1-16,-21 0 0,21 0 0,1 0 15,-1 0-15,0 21 0,-21-22 16,21 1-16,0 0 0,0 21 0,1-21 15,-1 21-15,0-21 16,0 0-16,0 21 0,-21-22 0,21 22 16,1-21-16,-1 21 0,0 0 15,-21-21-15,21 21 0,0-21 0,0 21 16,-21-21-16,22 21 0,-1 0 16,-21-21-16,21 21 0,0 0 0,0 0 15,-21-22-15,21 22 0,1 0 16,-1 0-16,0-21 0,0 21 0,0 0 15,0 0-15,1-21 0,-1 21 16,0 0-16,0 0 0,0-21 0,0 21 16,1 0-16,-1 0 15,0 0-15,0 0 0,0-21 0,0 21 16,1 0 0,-1 0-16,0 0 15,0-21 1,0 21-1,0 0-15,1 0 32,-22-22-17,-22 22 17,1 0-17,0 0-15,0 0 0,0-21 16,0 21-16,-1 0 0,1 0 15,0 0-15,0 0 0,0 0 0,0-21 16,-1 21-16,1 0 16,0 0-16,0 0 0,0 0 0,0 0 15,-1 0 1,1 0-16,0 0 47,42 0 47,0 0-79,1 0-15,-1 0 16,0 0-16,0 0 0,0 0 15,0 0-15,1 0 0,-1 0 16,0 0-16,0 0 0,0 0 16,0 0-16,1 0 0,-1 0 15,0 0-15,0 0 0,0 0 0,0 0 16,1 0-16,-1 0 0,0 0 16,0 0-16,0 0 15,-21 21 48,-21-21-48,21 21-15,-21 1 0,0-22 0,0 21 16,-1 21-16,1-21 16,21 0-16,-21 1 0,0 20 0,0-21 15,0 21-15,-1-20 0,1 20 16,0-21-16,21 21 0,-21-20 0,0-1 15,0 0-15,21 0 0,0 0 16,0 0-16,-22-21 0,22 22 0,-21-1 16,21 0-1,0-42 63,0 0-62,0-1-16,0 1 16</inkml:trace>
  <inkml:trace contextRef="#ctx0" brushRef="#br1" timeOffset="120751.1">1418 6054 0,'0'21'16,"-21"-21"62,0 0-62,0 0-1,-1 0-15,1 0 0,0 0 16,0 0-1,0 0-15,0 0 0,-1 0 16,1-21-16,0 21 16,0 0-16,0 0 0,21-21 0,-21 21 15,-1 0-15,1-22 0,0 22 16,0-21-16,0 0 0,0 0 16,-1 21-16,22-21 0,-21 21 15,0-21-15,21-1 16,-21 22-16,21-21 0,-21 0 0,0 0 15,21 0-15,-22 0 16,1-1-16,21 1 0,-21 21 16,21-21-16,0 0 15,-21 0-15,0 21 0,21-21 0,-21-1 16,21 1-16,-22 21 0,1-21 16,21 0-16,-21 0 0,0 0 0,0-1 15,21 1-15,0 0 16,-21 0-16,-1 0 0,22 0 15,0-1-15,0 1 0,-21 0 16,21 0-16,0 0 16,0 0-16,0-1 0,0 1 15,21 0-15,-21 0 16,22 0-16,-1 0 0,0-1 16,-21 1-16,21 0 0,0 21 15,-21-21-15,21 0 0,1 21 16,-22-21-16,21-1 0,0 1 0,0 0 15,0 0-15,0 0 16,1 21-16,-22-21 0,21-1 16,0 22-16,-21-21 0,21 21 0,0-21 15,0 0-15,1 21 16,-22-21-16,21 21 0,0-21 0,0 21 16,0-22-16,0 22 0,1-21 15,20 21-15,-21-21 0,21 0 16,-20 21-16,20-21 0,-21 21 0,0 0 15,22-21-15,-22 21 0,21 0 16,-21-22-16,0 22 0,1 0 0,-1 0 16,21-21-16,-21 21 0,0 0 15,1 0-15,-1 0 0,0-21 0,0 21 16,21-21-16,-20 21 0,-1 0 16,0 0-16,0-21 0,0 21 0,0 0 15,1 0-15,-22-21 16,21 21-16,0 0 15,-21-22 17,0 1-1,0 0-15,-21 21-1,0 0-15,-1 0 16,1 0-16,0 0 0,0-21 15,0 21-15,0 0 0,-1 0 0,1 0 16,0 0-16,0 0 0,0 0 16,0 0-16,-1 0 0,1 0 0,0 0 15,0 0 1,42 0 46,0 0-46,0 0-16,1 0 0,-1 0 16,0 0-16,21 0 0,-21 0 15,1 0-15,-1 0 0,21 0 0,-21 0 16,0 0-16,1-21 0,-1 21 16,0 0-16,0 0 0,0 0 15,-42 21 63,21 0-78,0 0 16,-21 0-16,0 1 0,21-1 0,-21 21 16,21-21-16,0 22 0,-22-22 15,22 21-15,-21 0 0,0 1 0,21-1 16,0-21-16,-21 22 0,0-22 15,21 21-15,-21-21 0,21 0 0,0 1 16,0-1-16,0 0 0,0 0 16,-22 0-16,22 0 15,0 1 1,0-1 0,-21-21-1,21 21 1,-21-21-16,0 21 0,0-21 0,0 0 15</inkml:trace>
  <inkml:trace contextRef="#ctx0" brushRef="#br1" timeOffset="142723">8805 12531 0,'0'0'0,"0"-21"16,21 21 0,1 0-16</inkml:trace>
  <inkml:trace contextRef="#ctx0" brushRef="#br1" timeOffset="143075.54">8932 12488 0,'0'-21'0</inkml:trace>
  <inkml:trace contextRef="#ctx0" brushRef="#br1" timeOffset="144275.51">8890 12552 0,'0'-21'16,"21"0"-1,-21-1 16,0 1-15,21 21-16,-21-21 16,0 42 124,0 0-140,-21-21 0,21 22 0,0-1 16,0 0-16,-21-21 0,21 21 0,-21 21 16,21-20-16,-21-1 0,21 21 15,0-21-15,-22 22 0,1-1 0,0-21 16,21 21-16,0 1 0,-21-1 0,0-21 15,0 22-15,21-1 0,-22-21 16,22 21-16,0-20 0,-21-1 0,0 21 16,21-21-16,-21 0 0,21 1 0,-21-1 15,21 0-15,0 0 0,0 0 16,0-42 46,0 0-62,0 0 0,0 0 16,21-1-16,-21 1 0,21 0 0,0-21 16,-21 21-16,21-22 0,1 22 0,-22-21 15,21-1-15,0 1 0,-21 0 0,21-22 16,0 22-16,0 0 0,1-1 16,-1 22-16,0-21 0,0-1 0,0 22 15,0 0-15,-21 0 0,22 0 0,-1 0 16,0-1-16,-21 1 0,21 21 15,-21-21-15,21 21 0,-21-21 16,21 21 0,1 0-16,-22 21 15,0 0-15,0 0 16,0 1-16,21-1 0,-21 21 0,0-21 16,0 22-16,21-22 0,-21 21 0,0 0 15,0 1-15,0-1 0,0-21 16,0 22-16,0-1 0,0 0 0,0-21 15,0 22-15,0-22 0,0 21 0,0-21 16,0 1-16,0-1 0,0 0 0,0 0 16,0 0-16,0 0 15,0 1-15,0-1 0,0 0 16,0-42 31,0 0-32,0-1-15,0 1 16,0 0-16</inkml:trace>
  <inkml:trace contextRef="#ctx0" brushRef="#br1" timeOffset="144972.44">8805 12996 0,'0'22'16,"21"-22"15,1 0-31,-1 0 16,21 0-16,-21 0 0,22 0 16,-22 0-16,21-22 0,0 22 0,-20 0 15,20 0-15,-21-21 0,21 21 16,-20 0-16,-1 0 0,0 0 15,-42 21 32,21 1-47,21-22 47</inkml:trace>
  <inkml:trace contextRef="#ctx0" brushRef="#br1" timeOffset="146560.67">10054 13272 0,'-21'0'47,"21"21"-47,21-21 31,0 0-15,0 0-16,1-21 0,-1 21 0,-21-22 16,21 22-16,0-21 0,0 0 0,22 21 15,-22-21-15,0 0 0,0 0 0,0-1 16,-21 1-16,21 0 0,1 0 15,-1-21-15,-21 20 0,0 1 16,21-21-16,-21 21 0,0 0 0,0-22 16,0 22-16,0 0 0,0 0 0,0 0 15,-21-1-15,0 22 16,-1 0-16,1 0 16,21 22-16,-21-22 0,21 21 15,-21 0-15,21 0 0,-21 21 16,21-20-16,0-1 0,0 21 0,0-21 15,0 22-15,0-22 0,0 21 0,0-21 16,0 0-16,0 1 0,0-1 0,0 0 16,0 0-16,0 0 0,0 0 15,21-21-15,0 22 0,0-22 16,0 0-16,1 0 16,-1 0-16,0 0 15,0 0 1,-21-22-16,21 1 0,0 21 15,1-21-15,-22 0 0,21 0 0,-21 0 16,21-22-16,0 22 0,0-21 0,0 21 16,1-1-16,-1-20 0,0 21 15,0 0-15,0-22 0,0 22 16,22 21-16,-22-21 0,0 0 0,21 21 0,-20 0 16,-1 0-16,0 0 0,21 0 15,-21 0-15,1 21 0,-1 0 16,-21 0-16,21 1 0,-21-1 0,21 21 15,-21-21-15,0 0 0,0 22 0,0-22 16,0 0-16,0 0 0,0 0 0,0 1 16,-21-1-16,0 0 0,21 0 15,-21 0-15,21 0 0,0 1 16,-22-22-16,22-22 47,0 1-47,0 0 0,0 0 15,22 0-15,-22 0 0,21-1 0,0-20 16,-21 21-16,21-21 0,0-1 16,-21 22-16,21 0 0,1-21 0,-1 20 15,-21 1-15,0 0 0,0 0 16,21 21-16,-21-21 0,0 42 31,-21 0-31,21 0 16,0 0-16,-21 1 0,21-1 15,0 21-15,-22-21 0,22 0 0,0 22 16,0-22-16,0 0 0,0 21 0,0-20 16,0-1-16,0 0 0,22 0 0,-1 0 15,0 0-15,0 1 16,0-22-16,0 0 0,1 21 16,20-21-16,-21 0 0,0 0 0,22 0 15,-22 0-15,0 0 0,21 0 0,-21-21 16,1-1-16,20 1 0,-21 0 15,0 0-15,0 0 0,1 0 0,-22-22 16,21 22-16,-21-21 0,21-1 0,-21 1 16,0-21-16,0 20 0,0 1 0,0 0 15,0-1-15,0 1 0,0 0 0,0-1 16,0 1-16,0 21 16,0 0-16,0-1 0,0 1 0,0 0 15,0 0-15,0 42 16,-21 0-1,21 0-15,-21 1 0,21 20 16,0-21-16,0 21 0,0 1 0,0-1 16,-22 0-16,22 22 0,0-22 0,0 1 15,0-1-15,0 0 0,0-21 0,0 22 16,0-1-16,0-21 0,0 0 16,0 22-16,0-22 0,0 0 15,22 0-15,-22 0 0,21-21 16,0 0-16,0 0 15,0 0-15,0 0 0,1 0 0,-1 0 16,0-21-16,0 21 16,0-21-16,0 0 0,1 0 0,-1 0 15,-21-1-15,21 1 0,-21 0 0</inkml:trace>
  <inkml:trace contextRef="#ctx0" brushRef="#br1" timeOffset="146815.5">11620 12827 0,'0'0'0,"22"0"32,-1 0-32,0 0 0,0 0 15,0 0-15,0 0 0,1 0 0,-1 0 16,0 0-16,0 0 0,0 0 0,0 0 15,1 0 1,-22-21-16,21 21 0,-21-21 31</inkml:trace>
  <inkml:trace contextRef="#ctx0" brushRef="#br1" timeOffset="148860.53">12107 13102 0,'0'0'16,"21"0"-16,1 0 0,-1 0 15,0 0-15,0 0 0,0-21 0,0 21 16,-21-21-16,22 21 0,-1-21 15,0 0-15,0-1 0,-21 1 16,21 0-16,-21 0 0,21 0 0,-21-22 16,0 22-16,0 0 0,0 0 0,0 0 15,0 0-15,0-1 0,0 1 16,-21 21-16,0 0 16,0 0-16,0 0 0,0 0 15,-1 21-15,1 1 0,0-22 0,21 42 16,-21-21-16,0 0 0,0 0 0,21 22 15,0-22-15,0 21 0,0-21 16,0 1-16,0 20 0,0-21 0,0 0 16,0 0-16,0 1 0,0-1 15,21 0-15,0-21 0,0 21 0,0-21 16,0 21-16,1-21 0,-1 21 16,21-21-16,-21 0 0,0 0 0,22 0 15,-22 0-15,0 0 0,21 0 0,-20-21 16,-1 0-16,0 0 0,0 21 0,0-21 15,0 0-15,1-22 0,-1 22 0,-21 0 16,21-21-16,0 20 0,-21-20 16,21 21-16,-21-21 0,0 20 0,0 1 15,0 0-15,0 0 0,21 21 0,-21-21 16,0 42 0,0 0-1,0 0-15,-21 0 16,21 1-16,0 20 0,-21-21 0,21 0 15,0 0-15,0 1 0,0 20 0,0-21 16,-21 0-16,21 0 0,0 1 0,0-1 16,0 0-16,0 0 15,0 0 1,0-42 15,0 0-15,0 0-16,0 0 15,0-1-15,21 1 0,0 0 0,-21 0 16,21 0-16,1-22 0,-1 22 16,-21 0-16,21 0 0,0 0 0,0 0 15,0-1-15,1 1 0,-1 21 0,0 0 16,0 0-16,0 0 0,0 0 16,1 0-16,-1 21 0,0 1 15,0-1-15,-21 0 0,21 21 16,-21-21-16,0 1 0,21-1 0,-21 0 15,0 0-15,0 0 0,0 0 16,22 1-16,-22-1 0,21-21 16,-21 21-16,21-21 15,-21 21-15,21-21 0,0 0 16,0 0-16,1 0 16,-1-21-1,0 21-15,-21-21 0,21 0 0,0-1 16,0 1-16,1 0 0,-1 0 0,0-21 15,0 20-15,21-20 0,-20 21 0,20-21 16,0 20-16,-21-20 0,22 21 16,-1 0-16,0 0 0,-20-1 15,-1 22-15,0 0 0,0-21 0,0 21 0,0 0 16,-21 21 0,22 1-16,-22-1 15,0 0-15,0 0 0,0 0 0,0 22 0,0-22 16,0 0-16,0 0 0,0 0 15,0 0-15,0 1 0,-22-22 16,22 21-16,0 0 16,0-42 31,0 0-47,0-1 0,-21 1 15,21-21-15,0 21 0,-21 0 16,21-1-16,-21 1 0,0 0 15,21 0-15,0 0 0,-21 21 0,21-21 16,-22 21-16,1 0 0,0 0 16,0 0-16,0 0 0,0 21 15,-1 0-15,1 0 16,0 0-16,21 0 0,-21 1 0,0 20 16,0-21-16,21 0 0,-22 0 0,22 22 15,0-22-15,0 0 0,0 0 0,0 0 16,0 1-16,0-1 15,0 0-15,22 0 0,-1-21 16,0 0-16,0 21 0,0-21 16,0 0-16,1 0 0,-1 0 15,0 0-15,0 0 0,0-21 16,0 21-16,1-21 0,-22 0 16,21 0-16,0-1 0,0 1 0,-21 0 15,21-21-15,0 21 0,-21-22 0,0 1 16,0 0-16,22-1 0,-22 1 0,21 0 15,-21-1-15,0 1 0,0 0 0,0-1 16,0 22-16,0-21 0,0 21 16,0-1-16,0-20 0,0 21 15,0 0-15,0 42 32,0 0-32,0 0 15,0 22-15,-21-22 0,21 21 16,-22-21-16,22 22 0,0-1 0,0 0 15,0 1-15,0-1 0,0 0 0,0-21 16,0 22-16,0-22 0,0 21 0,0-21 16,0 1-16,0-1 0,0 0 15,0 0-15,0 0 0,0 0 0,0 1 16,22-22-16,-1 21 0,0-21 16,0 0-16,0 0 0,22 0 15,-22 0-15,0 0 0,21 0 0,-21 0 16,1-21-16,20 21 0,-21-22 15,21 1-15,-20 21 0,20-21 16,-21 0-16,0-21 0,22 20 0,-22 1 16,0 0-16,0-21 0,0 21 0,0-1 15,1-20-15,-22 21 0,21 0 16,-21 0-16,0-1 0,0 1 16,-43 21-16,22 0 0,0 0 15,0 0-15,-21 21 0,20-21 0,-20 22 16,21-1-16,0 0 0,0 0 0,21 0 15,0 0-15,0 1 0,0-1 16,0 0-16,0 0 0,0 0 16,21 0-16,0 1 0,0-22 15,21 21-15,1 0 0,-1-21 0,0 21 16,1-21-16,-1 21 0,-21 0 16,22-21-16,-22 22 0,21-22 0,-21 0 15,-21 21-15,0 0 16,0 0-16,-21-21 15,0 21-15,0-21 0,0 0 16,-22 0-16,22 21 0,-21-21 16,21 22-16,-1-22 0,-20 0 0,21 0 15,0 0-15,0 0 0,-1 0 16,1 0-16,21-22 16,0 1-1,0 0-15,0 0 16</inkml:trace>
  <inkml:trace contextRef="#ctx0" brushRef="#br1" timeOffset="152039.88">16298 12446 0,'0'-21'31,"0"0"-15,0 0 140,0-1-125,0 1-15,0 0 0,0 0-1,0 42 17,0 0-17,0 0-15,0 1 0,0 20 0,0-21 16,0 21-16,0 1 0,0-22 0,0 21 15,-21 22-15,21-22 0,-21 0 0,0 1 16,21-1-16,-21 0 0,-1 1 16,22-1-16,-21 0 0,21-20 0,-21 20 15,21-21-15,-21 0 0,21 0 0,0 1 16,0-1-16,0 0 0,0-42 47,0 0-32,0-1-15,0 1 0,21 0 0,-21-21 16,0 21-16,21-1 0,-21-20 16,21 21-16,-21 0 0</inkml:trace>
  <inkml:trace contextRef="#ctx0" brushRef="#br1" timeOffset="152647.54">16192 12531 0,'0'0'0,"0"-21"0,-21-1 0,21 1 15,0 0 1,0 0-16,21 21 16,1-21-16,-1 21 0,0 0 15,0-21-15,21 21 0,-20-22 0,20 22 16,0 0-16,-21 0 0,22 0 16,-1 0-16,0 0 0,1 0 0,-1 0 15,-21 0-15,22 22 0,-22-22 0,0 21 16,0 0-16,-21 0 0,0 0 15,0 0-15,0 22 0,0-22 0,-21 0 16,-21 0-16,20 0 0,-20 1 0,21-1 16,-21 0-16,-1 0 0,1 0 0,0 0 15,20 1-15,-20-22 0,0 21 0,21-21 16,-1 0-16,1 0 16,0 0-16,21-21 31,21 21-31,-21-22 0,21 1 0,22 21 15,-22-21-15,0 21 0,21 0 0,-20-21 16,20 21-16,-21 0 0,21 0 16,1 0-16,-22 0 0,21 0 0,1 0 15,-22 0-15,21 21 0,-21 0 0,22-21 16,-22 21-16,0 1 0,0-1 0,0 0 16,-21 0-16,0 0 0,0 0 0,0 1 15,0-1-15,0 0 0,-21 0 0,-21 0 16,21 0-16,-1 1 15,-20-22-15,0 21 0,21 0 0,-22 0 0,1-21 16,0 21-16,20 0 0,-20-21 16,0 22-16,-1-22 0,1 0 0,21 0 15,-21 21-15,20-21 0,-20 0 0,21 0 16,0 0-16,0 0 0,-1 0 0,1 0 16,0 0-1,0 0-15,21-21 16,-21 21-16,21-22 15,0 1-15,-21 0 0,21 0 16,0 0-16</inkml:trace>
  <inkml:trace contextRef="#ctx0" brushRef="#br1" timeOffset="155131.41">8213 7281 0,'0'-21'0,"-22"21"16,22 21 15,0 1-15,0-1-16,0 0 0,0 0 15,0 21-15,0-20 0,0 20 0,0-21 16,0 21-16,0-20 0,-21 20 0,21-21 16,0 21-16,0-20 0,0-1 15,-21 0-15,21 0 0,0 0 0,-21 0 16,21 1-16,0-44 47,0 1-47,0 0 15,0 0-15</inkml:trace>
  <inkml:trace contextRef="#ctx0" brushRef="#br1" timeOffset="155740.04">7980 7154 0,'0'0'0,"0"-21"16,21 21-16,0 0 0,0-21 0,0 21 16,1 0-16,20 0 0,-21 0 0,21 0 15,-20 0-15,20 0 0,-21 0 16,21 0-16,-20 0 0,-1 21 0,0 0 16,0-21-16,-21 22 0,0 20 15,0-21-15,0 0 0,0 0 0,0 22 16,0-22-16,-21 21 0,0-21 15,0 1-15,-1-1 0,1 21 0,0-42 16,0 21-16,0 0 0,0 1 0,-1-22 16,22-22 31,22 22-47,-1-21 15,0 21-15,0-21 0,0 21 16,0 0-16,22 0 0,-22 0 15,0 0-15,0 0 0,0 0 16,1 21-16,-1-21 0,0 21 0,-21 1 16,21-1-16,-21 0 15,0 0-15,0 0 0,0 0 16,0 1-16,-21-1 0,0 0 0,0 0 16,-1 0-16,1-21 0,0 21 0,0 1 15,0-22-15,-22 0 0,22 21 0,0-21 16,0 0-16,0 0 0,0 0 15,-1 0-15,1 0 0,0 0 16,0 0-16,0-21 16,21-1-1,0 1 1,21 0 0,0 21-1,0-21-15,0 21 0,1-21 16,-1 21-16</inkml:trace>
  <inkml:trace contextRef="#ctx0" brushRef="#br1" timeOffset="158479.26">8953 7747 0,'22'0'0,"-1"-21"16,0 21-16,0-21 0,0 0 15,0-1-15,1 1 0,-1 0 16,0 0-16,-21-21 0,21 20 16,0-20-16,0 21 0,1 0 0,-22-22 15,0 22-15,0 0 0,0 0 0,0 0 16,0 0-16,0-1 0,0 1 15,0 42 17,-22 1-32,22-1 0,-21 0 0,21 0 15,0 0-15,0 0 0,0 1 0,0 20 16,0-21-16,0 0 0,0 0 16,0 1-16,0 20 0,0-21 0,0 0 15,21 0-15,-21 1 0,22-22 16,-22 21-16,21-21 0,0 0 15,0 0-15,0 0 16,0 0-16,1 0 16,-22-21-16,21-1 15,-21 1-15,21 0 0,0 0 16,0 0-16,-21 0 16,21-22-16,1 22 0,-22 0 0,21 0 15,0 0-15,0-1 0,0 1 16,0 21-16,1 0 0,-1 0 15,0 0-15,0 0 16,-21 21-16,0 1 16,21-1-16,-21 0 15,0 0-15,0 0 0,0 0 0,0 1 16,0-1-16,0 0 0,-21 0 16,0-21-16,21 21 0,-21 0 0,21 1 15,-21-22-15,-1 0 16,22 21-16,0-42 31,0-1-31,0 1 16,0 0-16,22 0 0,-1 0 15,-21 0-15,21-1 0,0-20 0,-21 21 16,21 0-16,0-22 0,1 22 16,-22 0-16,21 0 0,0 0 0,-21 0 15,21-1-15,-21 44 31,0-1-15,0 0-16,0 0 0,-21 0 0,21 0 16,0 1-16,0-1 0,0 0 15,-21 21-15,21-21 0,0 1 0,0-1 16,0 0-16,0 0 0,0 0 0,0 0 16,0 1-16,0-1 15,21-21-15,0 0 16,0 0-16,0 0 0,1 0 15,-1 0-15,0-21 0,0-1 0,0 22 16,22-21-16,-22 0 0,0 0 0,0 0 16,0 0-16,0-1 0,1 1 15,-1 0-15,0-21 0,-21-1 16,21 22-16,0-21 0,-21 0 0,21-1 16,-21 1-16,0 0 0,22 20 0,-22-20 15,21 21-15,-21-21 0,0 20 0,0 1 16,0 0-16,0 0 15,0 0-15,-21 42 32,-1 0-32,22 0 0,-21 0 15,21 1-15,0-1 0,-21 0 16,21 21-16,-21 1 0,21-22 16,-21 21-16,21 0 0,0 1 0,0-22 15,0 21-15,0 1 0,-21-22 0,21 0 16,0 21-16,0-21 0,0 1 0,0-1 15,0 0-15,21 0 0,0-21 16,0 21-16,0-21 0,0 0 0,22 21 16,-22-21-16,0 0 0,21 0 0,-20 0 15,20 0-15,-21 0 0,21-21 0,-20 21 16,-1-21-16,0 0 0,0 21 0,0-21 16,0 0-16,1-1 0,-1 1 15,0 0-15,-21 0 0,0 0 0,0 0 16,21-1-16,-21 1 0,0 0 0,0 0 15,0 0-15,0 0 16,-21 21-16,0 0 16,21 21-16,-21-21 15,21 21-15,-22 0 0,22 0 16,0 0-16,0 1 0,0-1 16,0 0-16,0 0 0,0 0 0,0 0 15,0 1-15,0-1 0,0 0 16,0 0-16,22-21 0,-1 0 15,0 0-15,0 21 0,0-21 0,0 0 16,1 0-16,-1 0 0,0 0 16,0 0-16,0 0 0,22 0 0,-22 0 15,0-21-15,0 0 0,0 0 16,0 0-16,1-1 16,-22 1-16,0 0 0,0 0 0,0 0 15,0 0-15,21-1 16,-21 1-1,0 42 1,0 1-16,0-1 16,0 0-16,0 0 0,0 0 15,-21 0-15,21 1 16,0-1-16,0 0 0,-22-21 16,22 21-16,-21-21 15,21 21-15,0-42 47,21 21-47,-21-21 0,22 21 16,-22-21-16,21 0 0,0-1 0,0 1 15,0 0-15,0 0 0,-21 0 16,22 0-16,-1 21 0,0-22 0,0 1 16,0 21-16,0 0 0,1 0 15,-1 0-15,0 0 16,0 0-16,-21 21 15,0 1-15,0-1 0,0 0 16,0 0-16,21-21 0,-21 21 16,0 0-16,21-21 0,-21 22 0,22-1 15,-1 0-15,0 0 0,0-21 16,21 0-16,-20 21 0,-1-21 16,0 0-16,0 0 0,21 0 0,-20 0 15,-1 0-15,21 0 0,-21 0 0,0 0 16,1 0-16,20 0 0,-21-21 0,0 21 15,0-21-15,1 21 0,-1-21 0,-21 0 16,21 21-16,0-22 0,0 1 0,0 0 16,-21 0-16,0 0 0,22 0 15,-22-1-15,21 1 0,-21 0 0,0 0 16,0 0-16,0 0 0,0-1 16,0 1-16,-21 21 0,-1 0 15,1 0-15,0 0 0,0 0 16,0 0-16,0 21 0,-1 1 15,1-1-15,21 0 16,-21 0-16,0 0 0,0 0 0,21 1 16,0-1-16,-21 0 0,-1 21 0,22-21 15,0 1-15,0-1 0,0 0 16,0 0-16,0 0 16,0 0-16,0 1 15,43-22 1,-22 0-16,0 0 15,0-22-15,-21 1 0,21 21 16,1-21-16,-22 0 0,21 21 0,0-21 16,-21 0-16,21-22 0,-21 22 0,21-21 15,-21 21-15,21-22 0,-21 1 0,0 21 16,22-22-16,-22 1 0,21 0 16,-21-1-16,0 22 0,0-21 0,0 21 15,0 0-15,21-1 0,-21 1 16,0 0-16,0 42 31,0 0-31,0 1 0,0-1 16,0 21-16,-21-21 0,21 22 15,0-22-15,0 21 0,0 0 0,-21-20 16,21 20-16,0-21 0,0 21 0,-22-20 16,22-1-16,0 21 0,0-21 0,0 0 15,0 1-15,0-1 0,0 0 16,0 0-16,22-21 15,-1 0-15,0 0 0,0 0 0,0 0 16,0 0-16,1 0 0,-1 0 0,0 0 16,0 0-16,0 0 0,0 0 15,1-21-15,-1 0 0,0 0 0,0 21 16,0-22-16,0 1 0,1 0 0,-1 0 16,0 0-16,-21-22 0,21 22 15,-21 0-15,21 0 0,-21 0 0,0 0 16,0-1-16,0 1 0,0 0 15,0 42 1,-21 0-16,0 1 16,21-1-16,0 0 15,0 0-15,0 0 0,0 0 0,0 1 16,0-1-16,0 0 0,0 0 16,0 0-16,0 0 15,21-21-15,-21 22 0,0-1 16,21 0-1,-21 0 1,-21-21 0,21 21-16,-21-21 15,0 0-15,0 0 16,21-21 0,-22 0-16,1 0 15,21 0-15,0-1 0</inkml:trace>
  <inkml:trace contextRef="#ctx0" brushRef="#br1" timeOffset="158808.07">10075 7154 0,'21'0'15,"22"0"-15,-22 0 0,21 0 16,1 0-16,-1 0 0,0-21 0,1 21 16,-1-21-16,0 21 0,1 0 15,-22-21-15,21 21 0,-21 0 0,0 0 16,1 0-16,-1 0 0,-42 0 31</inkml:trace>
  <inkml:trace contextRef="#ctx0" brushRef="#br1" timeOffset="159371.07">13081 7091 0,'0'0'0,"21"-21"16,-42 21 30,0 0-46,0 21 16,-1 0-16,1 21 0,0-20 16,-21-1-16,21 21 0,-1 0 0,1-20 15,0 20-15,0 0 16,21 1-16,0-22 0,-21 21 0,21-21 16,0 0-16,0 1 0,0-1 0,0 0 15,21 0-15,0-21 0,0 21 0,0-21 16,1 0-16,20 0 0,-21 0 0,21 0 15,-20 0-15,20 0 0,-21 0 0,21-21 16,-20 21-16,20 0 0,-21-21 16,0 21-16,0 0 0,-21-21 0,0 0 15,22 21-15,-1-22 16,-42 22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52:22.9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4149 7578 0,'0'0'0,"-22"21"0,-20-21 16,21 21-1,0-21-15,0 0 0,-1 0 0,-20 21 16,21-21-16,0 0 0,-22 21 16,22-21-16,0 0 0,-21 0 0,21 0 15,-1 0-15,-20 0 0,21 0 0,0 0 16,0 0-16,-22 0 0,22 22 16,0-22-16,42 0 15,0 0 1,22 0-16,-1 0 0,21 0 0,1 0 15,-1-22-15,1 22 0,21-21 16,-1 21-16,-20-21 0,20 21 0,1 0 16,0-21-16,-1 21 0,1-21 15,-21 21-15,-1 0 0,1-21 16,-1-1-16,-21 22 0,1 0 0,-1 0 16,-21 0-16,22-21 0,-22 21 0,0 0 15,-42 0 32,0 0-47,-1 0 0,1 0 16,0 21-16,0-21 0,-21 22 0,20-22 15,-20 0-15,0 21 0,21-21 16,-22 0-16,1 0 0,21 0 0,-22 21 16,22-21-16,0 0 0</inkml:trace>
  <inkml:trace contextRef="#ctx0" brushRef="#br0" timeOffset="339.32">3958 7874 0,'-21'21'0,"42"-42"0,-84 63 0,41-42 0,1 22 15,-21-22-15,21 0 0,21 21 0,-21-21 16,42 0-1,21 0 1,0 0-16,1 0 0,-1 0 0,22-21 16,-1-1-16,1 1 0,-1 21 0,22-21 15,-1 0-15,-20 0 0,21 0 16,-22-1-16,22 1 0,-22 21 0,1-21 16,-1 0-16,-20 0 0,-1 21 0,0-21 15,1 21-15,-22 0 0,0 0 0,0-22 16,0 22-16,-21-21 15,21 21-15,-21-21 16,22 21-16,-22-21 16,0 0-16,0 0 0,0-1 0,0 1 15,0 0-15,0-21 0</inkml:trace>
  <inkml:trace contextRef="#ctx0" brushRef="#br0" timeOffset="1311.36">4868 4170 0,'0'0'0,"-21"21"15,0-21-15,-21 0 0,20 21 0,-20-21 16,0 21-16,21-21 0,-22 0 0,22 22 15,-21-22-15,21 21 0,-1-21 0,1 0 16,0 21-16,0-21 16,42 0-1,21 0-15,-20 0 0,20 0 16,21 0-16,-20 0 0,20-21 16,1 0-16,20-1 0,-20 22 0,-1-21 15,22 0-15,-21 0 0,20 0 16,-20 0-16,-1 21 0,1-22 0,-1 1 15,1 21-15,-22-21 0,22 0 0,-22 21 16,-21 0-16,21-21 0,-20 21 16,-1 0-16,0 0 0,0 0 0,-21-21 15,0 42 32,-21-21-47,0 0 0,0 21 16,-1-21-16,1 21 0,-21 0 15,21 0-15,0-21 0,-1 22 16,1-22-16,-21 21 0</inkml:trace>
  <inkml:trace contextRef="#ctx0" brushRef="#br0" timeOffset="1872.34">4889 4466 0,'0'0'16,"-21"21"-16,-21-21 0,21 22 0,0-1 0,-1-21 15,-20 21-15,21-21 0,0 21 16,0 0-16,-1-21 0,22 21 0,-21-21 16,42 0-1,1 0-15,20 0 0,0 0 16,1 0-16,20-21 16,1 21-16,-1-21 0,22 0 0,-22 21 15,22-21-15,-22 0 0,1-1 0,21 1 16,-22 21-16,-21-21 0,22 0 0,-1 21 15,-20-21-15,-1 0 0,-21 21 16,22-22-16,-1 22 0,-21 0 0,0-21 16,0 21-16,1 0 0,-1 0 15,-21-21-15,21 21 0,0 0 157,-21-21-126,0 0 0,0 0 0,0-1-15,0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43:33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826 0,'0'0'0,"-21"-22"16,21 1-16,0-21 0,0 21 15,0 0-15,0-1 0,0 1 0,-21-21 16,21 21-16,-21 0 0,21-1 16,0 1-16,0 0 0,0 0 0,-21 21 15,21 21 16,0 0-31,0 0 0,0 1 16,0 20-16,0-21 0,0 21 16,0 22-16,0-22 0,0 22 0,0-1 15,0 1-15,0-1 0,0 1 16,0 20-16,0-20 0,0-1 0,0-20 16,0 20-16,0 1 0,0-22 15,0 22-15,0-22 0,0 0 0,0-21 16,0 22-16,0-22 0,0 0 0,0 0 15,0-42 17,0 0-32,0-21 0,21 20 15,-21-20-15,0 0 0,0-1 0,21-20 16</inkml:trace>
  <inkml:trace contextRef="#ctx0" brushRef="#br0" timeOffset="279.33">2307 635 0,'0'0'0,"21"-42"0,0-43 16,-21 64-16,0 0 0,0 0 16,22 42-1,-22 0-15,0 0 16,0 0-16,0 22 0,0-1 16,0 21-16,0 1 0,0-1 0,0 1 15,0-1-15,0 1 0,0 21 0,0-22 16,0 1-16,-22-1 15,22 1-15,0-1 0,0-21 0,0 22 16,-21-22-16,21 1 0,0-1 0,0-21 16,0 0-16,0 22 0,0-22 15,0 0-15,-21-21 32,0-21-32,21 0 0,-21-1 15</inkml:trace>
  <inkml:trace contextRef="#ctx0" brushRef="#br0" timeOffset="655.98">1863 1609 0,'0'0'16,"21"0"0,0 0-1,0 0-15,0 0 0,0-21 0,22 21 16,-22-22-16,21 22 0,1-21 0,-1 0 15,0 21-15,22-21 0,-22 0 16,22 0-16,-22-1 0,21 1 0,-20 21 16,-1-21-16,0 0 0,1 0 0,-1 21 15,-21-21-15,0 21 0,1-22 16,-1 22-16,-21 22 16,0-1-1,0 0-15,0 0 0,-21 0 16,-1 0-16,22 1 0,0-1 0,0 21 15,-21-21-15,21 0 0,-21 22 16,21-22-16,0 0 0,0 0 0,0 0 16,0 1-16,0-1 15,0-42 1,0-1 0,0 1-16,21 0 0,-21 0 0,21 0 15</inkml:trace>
  <inkml:trace contextRef="#ctx0" brushRef="#br0" timeOffset="915.83">2730 1080 0,'-21'0'16,"0"0"-16,0 0 16,21 21-16,21-42 46,-21-1-46,0 1 16,0 0-16,21 21 63,-21 21-48,21-21-15,-21 21 0,22-21 0</inkml:trace>
  <inkml:trace contextRef="#ctx0" brushRef="#br0" timeOffset="1515.3">2921 1503 0,'0'0'0,"0"-42"15,0 20-15,0 1 0,0 0 16,0 0-16,21 21 16,-21-21-16,21 21 0,0 0 0,1 0 15,-1 0-15,0 0 0,0 21 0,0 0 16,0 0-16,1 0 0,-1 22 16,0-22-16,0 21 0,-21-21 0,21 22 15,-21-1-15,0-21 0,0 22 16,0-22-16,0 21 0,0-21 0,-21 0 15,21 1-15,-21-1 0,21-64 47,0 22-47,0 0 0,0-21 16,0 21-16,0-22 0,0 1 16,0 0-16,0-1 0,0 1 0,0 0 15,21-1-15,0 22 0,0-21 0,-21 21 16,22-1-16,-1 1 0,-21 0 15,21 21-15,0 0 16,0 0-16,-21 21 0,0 0 16,21-21-16,-21 22 0,22-1 0,-22 0 15,0 0-15,0 0 0,21 0 16,-21 1-16,21-1 0,-21 0 16,21 0-16</inkml:trace>
  <inkml:trace contextRef="#ctx0" brushRef="#br0" timeOffset="3407.65">3789 1503 0,'0'0'0,"0"-21"0,0-22 16,0 22-16,0 0 0,0 0 16,-21 0-16,-1 21 15,1 0-15,0 0 0,0 0 16,0 0-16,0 0 0,-1 0 0,1 21 15,0 0-15,0 0 0,0 0 16,0 1-16,21-1 0,-22 21 0,22-21 16,-21 22-16,21-1 0,0-21 0,0 21 15,0 1-15,0-22 0,0 0 16,0 21-16,0-20 0,0-1 0,0 0 16,21-21-16,1 0 0,-1 0 0,0 0 15,0 0-15,0 0 16,0-21-16,1 21 0,-1-21 0,0-1 15,0 1-15,-21-21 0,21 21 16,-21-22-16,21 22 0,-21-21 16,22-64-16,-22 85 15,0-21-15,0 20 0,0 1 0,0 0 16,0 42 15,0 0-31,0 1 16,0 20-16,0-21 0,0 0 15,0 0-15,0 22 0,0-22 0,0 0 16,0 0-16,0 0 0,0 1 0,0-1 16,0 0-16,0 0 0,21-21 15,0 0-15,0 21 0,0-21 16,0 0-16,1 0 0,-1 0 16,0-21-16,-21 0 0,21 0 15,0 0-15,0-1 0,1 1 0,-1-21 16,0 21-16,0-22 0,0 22 0,0-21 15,1 0-15,-22 20 0,0 1 16,0 0-16,0 0 0,0 0 0,-22 42 47,22 0-47,0 0 16,0 0-16,0 1 0,0-1 15,0 0-15,22 0 16,-22 0-16,21 0 0,0-21 0,-21 22 15,21-1-15,-21 0 0,0 0 0,0 0 16,0 0-16,21 1 0,-21-1 16,21 0-16,-21 0 15,22 0-15,-1-21 16,0 0-16,0 0 16,0 0-16,0 0 0,1-21 0,-1 21 15,0-21-15,0 21 0,0-21 0,0 0 16,1-1-16,-1 1 0,0-21 0,0 21 15,0-22-15,0 22 0,1-21 16,-1 21-16,0 0 0,0-22 16,0 22-16,0 0 0,1 0 0,-1 0 15,0-1-15,0 22 0,0 0 16,0 0-16,1 22 16,-1-1-1,-21 0-15,21-21 16,-21 21-16,0 0 0,0 0 15,21-21-15,-21 22 16,0-44 15,0 1-31,0 0 16,0 0-16,0 0 16,0 0-16,0-1 15,-21 22-15,21-21 0,-21 21 0,0 0 16,-1 0-16,1 0 15,0 0-15,0 0 16,0 21-16,0 1 0,-1-1 0,22 0 16,-21 0-16,0 0 0,0 0 0,21 1 15,-21-1-15,21 0 0,-21 21 16,21-21-16,0 1 0,0 20 0,0-21 16,0 0-16,0 0 0,0 1 15,21-1-15,0 0 0,0-21 0,0 21 16,0-21-16,22 0 0,-22 0 15,21 0-15,1 0 0,-1 0 0,-21 0 16,21-21-16,1 21 0,-22-21 0,21 0 16,-21-1-16,22 1 0,-22-21 15,0 21-15,0-22 0,0 1 0,1 0 16,-1-1-16,-21 1 0,21-21 0,-21-1 16,21 1-16,-21-1 0,0 1 0,0-1 15,0 1-15,0-1 0,0 22 16,0-1-16,0 1 0,-21 0 0,21 21 15,-21 21-15,21-22 0,-21 22 16,-1 22 0,22-1-16,0 0 0,0 21 15,0 1-15,-21-1 0,21 21 0,0-20 16,-21 20-16,21 1 0,0-22 16,0 22-16,0-1 0,0-21 0,-21 1 15,21 20-15,0-20 0,0-1 0,0 0 16,0-21-16,-21 22 0,21-1 15,0-21-15,0 0 0,0 1 0,0-1 16,0 0-16,21-42 31,0 0-15,-21-1-16,0 1 0,21 0 0,0 0 16,-21 0-16,22 0 0,-22-1 15,0 1-15,21 21 16,0 0-1,-21 21-15,21 1 16,-21-1-16,0 0 16,21-21-16,-21 21 0,21 0 0,-21 0 15,22 1-15,-1-1 0,0-21 16,0 21-16,0-21 0,0 0 16,1 0-16,-1 0 0,0 0 15,0 0-15,0 0 0,22 0 0,-22 0 16,0-21-16,-21 0 0,21 21 15,0-22-15,0 1 0,1 0 0,-22 0 16,0-21-16,21 20 0,0 1 16,-21 0-16,0 0 0,0 0 15,21 0-15,-21 42 32,0 0-17,0 0-15,0 0 0,0 0 16,0 1-16,0-1 15,0 0-15,0 0 16,0 0-16,0 0 0,0 1 16,21-22-1,0 0 1,1-22 0,-22 1-16,21 0 0,-21 0 0,0 0 15</inkml:trace>
  <inkml:trace contextRef="#ctx0" brushRef="#br0" timeOffset="3572.55">5948 1312 0,'0'0'0,"-21"0"16,-1 0-16,1 0 16,0 0-16,21 22 46</inkml:trace>
  <inkml:trace contextRef="#ctx0" brushRef="#br0" timeOffset="4664.07">6371 1397 0,'0'0'0,"0"-42"16,0 21-16,-21 21 0,0 0 0,0 0 15,-1 0 1,1 0-16,0 21 0,21 0 16,-21 0-16,0 0 0,21 0 15,-21 1-15,21 20 0,0-21 0,0 21 16,0-20-16,0 20 0,0-21 15,0 0-15,0 22 0,0-22 0,0 0 16,21 0-16,-21 0 0,21 0 16,0-21-16,21 22 0,-20-22 0,-1 0 15,21 0-15,-21 0 0,22 0 16,-1 0-16,-21 0 0,21-22 0,1 22 16,-1-21-16,0 0 0,1 0 0,-22 0 15,21 0-15,1-1 0,-22 1 0,21-21 16,-21 21-16,0-22 0,1 22 15,-1 0-15,0-21 0,-21 21 0,0-1 16,0 1-16,0 0 0,0 0 16,-21 21-16,0 0 15,-1 0-15,1 0 0,0 0 16,0 0-16,0 21 0,0-21 16,-1 21-16,1 0 0,21 1 0,-21-1 15,0 0-15,21 21 0,-21-21 16,21 1-16,0-1 0,0 0 0,-21 21 15,21-21-15,0 1 0,0-1 0,0 0 16,0 0-16,0 0 0,21-21 16,0 0-16,0 0 0,0 0 15,22 0-15,-22 0 0,0-21 16,0 0-16,0 0 0,0 0 0,1 21 16,-1-43-16,-21 22 0,21 0 0,0 0 15,-21-22-15,21 22 0,-21 0 16,0 0-16,0 0 0,21 0 15,-21-1-15,0 1 16,0 42 0,-21 1-1,21-1-15,-21 0 0,21 0 16,0 0-16,0 0 0,0 1 0,-21-1 16,21 0-16,0 0 0,0 0 0,0 22 15,0-22-15,0 0 0,0 0 16,0 0-16,21-21 15,0 21-15,0-21 16,1 0-16,-1 0 0,0 0 0,0-21 16,0 0-16,0 21 15,1-21-15,-1 0 0,0 0 0,0-22 16,0 22-16,0-21 0,1-1 0,-1 22 16,0-21-16,0-22 0,0 22 0,0-21 15,1 20-15,-22-20 0,0-1 16,21 1-16,-21-22 0,0 22 0,0-1 15,0 22-15,0-22 0,0 22 0,0 0 16,0 20-16,0 1 0,0 0 16,-21 21-1,-1 0-15,22 21 0,0 22 0,-21-1 0,0 0 16,0 22-16,0-1 16,21 22-16,-21-22 0,-1 22 0,22-21 15,0-1-15,0 1 0,-21-1 0,21-21 16,0 22-16,0-22 0,0 1 0,0-1 15,0 0-15,0 1 0,21-22 16,-21 0-16,22 21 0,-1-42 0,0 21 16,0 1-16,0-22 0,0 0 0,1 0 15,-1 0-15,0 0 0,0-22 16,21 1-16,-20 0 0,-1 0 16,0 0-16,0 0 0,0-22 0,0 22 15,1-21-15,-1-1 0</inkml:trace>
  <inkml:trace contextRef="#ctx0" brushRef="#br0" timeOffset="9020.09">9144 762 0,'0'0'0,"-21"0"16,21 21-1,0 0 1,0 1-16,0-1 15,0 0-15,21-21 16,0 0-16,0 0 16,0 0-16,1 0 0,-1-21 0,0 0 15,0-1-15,0 22 0,0-21 16,1 0-16,-1-21 0,21 21 0,-21-1 16,0-20-16,1 21 0,-1-21 0,-21 20 15,0-20-15,0 21 16,0-21-16,0-1 0,0 22 0,-21 0 15,-1-21-15,1 42 0,0-22 0,0 22 16,0 0-16,0 0 16,21 22-16,-22-1 0,22 0 0,-21 21 15,21 1-15,0-1 0,0 21 0,0 1 16,0 21-16,0-1 0,0 1 16,0 0-16,0-1 0,0 1 0,0 0 15,0-1-15,0-20 0,0 20 0,0-20 16,0-1-16,0-20 0,0-1 0,0 0 15,0 1-15,0-22 16,0 0-16,0 0 0,0 0 0,-21-21 16,0 0-1,21-21-15,-21 21 0,0-21 0,21 0 16,-22 0-16,1-22 0,0 22 16,0-21-16,0 21 0,21-22 0,-21 22 15,-1 0-15,1-21 0,0 42 0,21-21 16,0-1-16,-21 22 0,0 0 15,21 22 1,0-1-16,0 0 0,0 0 0,0 0 16,0 0-16,0 1 0,0 20 15,21-21-15,0 0 0,0 0 0,0 1 16,1-1-16,-1 0 0,21-21 0,-21 21 16,22-21-16,-22 0 0,21 0 15,0 0-15,-20 0 0,20 0 0,-21-21 16,21 21-16,1-21 0,-22 0 15,21-1-15,-21 1 0,1 0 0,-1 0 16,0-21-16,0 20 0,0-20 0,-21 21 16,0-21-16,0 20 0,0-20 15,0 21-15,0 0 0,21 0 0,-21-1 16,0 44 0,0-1-1,0 0-15,-21 0 0,21 0 16,0 0-16,0 22 0,-21-22 0,21 0 15,-21 21-15,21-20 0,-21 20 0,21-21 16,0 0-16,0 0 0,0 1 0,0-1 16,0 0-16,21-21 31,0-21-15,0 0-16,-21-1 0,21 1 0,1 0 15,-1 0-15,-21-21 0,21 20 16,0 1-16,0 0 0,0 0 0,-21 0 15,22 0-15,-1 21 0,0 0 16,0 0 0,-21 21-16,0 0 15,0 0-15,0 0 0,21 0 16,-21 1-16,0-1 0,0 0 0,0 0 16,0 0-16,21 0 0,1-21 0,-22 22 15,21-1-15,0-21 0,0 0 16,-21 21-16,21-21 0,0 0 0,1 0 15,20 0-15,-21 0 0,0-21 0,0 0 16,22-1-16,-22 22 0,0-42 16,0 21-16,0 0 0,1-22 0,-1 22 15,0-21-15,0 0 0,0-1 16,0-20-16,1 20 0,-22-20 0,0-1 16,21 1-16,-21-1 0,0 1 15,0-1-15,0 1 0,0 21 0,0-1 16,0 22-16,0 0 0,0 0 0,0 0 15,-21 21-15,-1 0 16,22 21-16,0 0 0,-21 21 0,21-21 16,-21 43-16,21-22 0,0 22 0,0-1 15,-21-20-15,21 20 0,0 1 0,-21-1 16,21 1-16,-21-22 0,21 0 16,0 22-16,0-22 0,0-21 0,0 22 15,0-22-15,0 21 0,0-21 16,0 0-16,0 1 0,21-44 31,-21 1-31,21 21 16,0-21-16,-21-21 0,21 21 0,-21-1 15,21 1-15,-21 0 0,22 0 0,-22 0 16,21 0-16,0-1 0,-21 1 16,21 21-16,0 0 15,0 21 1,-21 1-16,0-1 15,0 0-15,0 0 0,0 0 16,0 0-16,22 1 0,-22-1 16,21-21-16,-21 21 0,21 0 0,0-21 15,0 21-15,0-21 0,1 0 16,-1 0-16,0 0 0,0 0 16,0 0-16,22 0 0,-22 0 0,0-21 15,21 21-15,-21-21 0,1 0 0,20 0 16,-21-1-16,0 1 0,0 0 0,1 0 15,-1-21-15,-21 20 0,21 1 16,0-21-16,-21 21 0,21 0 0,-21-1 16,0 1-16,0 0 0,0 42 47,-21 0-47,21 1 0,0-1 15,-21 0-15,21 0 0,-21 0 0,21 0 16,-21 1-16,21-1 0,0 0 0,0 21 15,0-21-15,0 1 0,0-1 16,0 0-16,0 0 0,0 0 0,21 0 16,-21 1-16,21-22 0,0 0 15,0 0-15,0 0 0,1 0 16,-1 0-16,0 0 0,0-22 16,0 22-16,0-21 0,1 0 0,-1 0 15,21 0-15,-21 0 0,0-22 16,-21 22-16,22 0 0,-1-21 0,0 20 15,0 1-15,-21 0 0,0 0 16,0 0-16,0 0 0,-21 21 31,0 0-31,0 0 16,21 21-16,0 0 16,0 0-1,21-21-15,-21 21 0,21-21 0,0 21 16,-21 1-16,21-1 15,0-21-15,-21 21 0,0 0 16,22 0-16,-22 0 16,21-21-16,-21 22 0,0-1 0,0 0 15,21-21-15,0 21 16,0-21-16,0 0 16,1 0-16,-1 0 15,0 0-15,0 0 0,0 0 16,-21-21-16,21 21 0,1-21 0,-1 0 15,0-1-15,0 1 0,0 0 16,-21 0-16,21 0 0,1 0 16,-22-1-16,21 1 0,-21 0 0,21 0 15,-21 0 1,0 42 15,0 0-31,0 0 0,0 0 16,-21 1-16,0-1 0,21 0 15,-22 0-15,22 0 0,0 0 0,0 1 16,0-1-16,0 0 0,0 0 16,22 0-16,-1 0 0,0-21 15,0 22-15,0-22 0,0 0 0,1 0 16,20 0-16,-21 0 0,0 0 0,0 0 16,1 0-16,-1 0 0,21-22 15,-21 1-15,0 0 0,1 0 16,-1 0-16,0 0 0,0-22 0,0 22 15,0-21-15,1-1 0,-1 1 0,0-21 16,0 20-16,0-20 0,-21-1 0,21 22 16,-21-22-16,22 1 0,-22 21 15,0-1-15,0 1 0,0 21 0,0 0 16,0-1-16,0 1 0,0 42 31,-22 1-31,22-1 0,-21 21 16,21 0-16,-21-20 0,21 41 0,0-21 0,0 1 15,-21-1-15,21 0 0,-21 1 16,21-1-16,0 0 0,0 1 16,-21-1-16,21-21 0,0 22 0,0-22 15,0 21-15,0-21 0,0 0 0,0 1 16,0-1-16,0 0 0,21 0 0,0 0 16,0-21-16,0 21 0,0-21 15,22 0-15,-22 0 0,21 0 0,-21 0 16,22 0-16,-22 0 0,21 0 0,1 0 15,-22 0-15,0-21 0,21 0 0,-21 0 16,1 0-16,20 0 0,-21-1 16,0 1-16,-21 0 0,21 0 0,1 0 15,-22 0-15,0-22 0,0 22 0,0 0 16,0 0-16,0 0 16,-22 21-1,1 0-15,0 0 0,0 0 16,0 0-16,0 21 0,-1 0 0,1 0 15,0 0-15,0 0 0,0 1 0,0-1 16,-1 0-16,1 0 0,21 0 0,0 0 16,-21 1-16,21-1 0,0 0 15,-21 0-15,21 0 0,0 0 0,0 1 16,0-1-16,21-21 16,0 21-16,0-21 0,1 0 0,-1 0 15,0 0-15,0 0 16,0 0-16,0-21 0,1 21 15,-1-21-15,0-1 0,0 1 0,0 0 16,-21 0-16,21 0 0,1 0 0,-22-1 16,0 1-16,21 0 0,-21 0 0,21 0 15,-21 0-15,0-1 16,0 44 15,0-1-31,0 0 0,0 0 16,0 0-16,0 0 0,0 1 15,0-1-15,0 0 0,0 0 16,0 0-16,0 0 0,21-21 16,0 22-16,0-1 0,22-21 0,-22 0 15,0 21-15,0-21 0,0 0 0,22 0 16,-22 0-16,0 0 0,0 0 16,0 0-16,1 0 0,-1-21 0,0 0 15,0-1-15,-21 1 0,21 0 0,-21 0 16,21-21-16,-21 20 0,0 1 0,22 0 15,-22-21-15,21 21 0,-21-1 16,0 1-16,0 42 31,-21 1-31,21-1 16,-22 0-16,22 0 0,-21 0 16,21 0-16,-21 1 0,21-1 15,0 0-15,0 0 0,0 0 0,-21 0 16,21 1-16,21-22 47,-21-22-47,21 22 15,-21-21-15,21 0 0,-21 0 0,0 0 16,22 0-16,-1-1 0,-21-20 0,21 21 16,0 0-16,-21 0 15,21-1-15,0 22 0,1 0 31,-22 22-31,0-1 16,21 0-16,-21 0 16,0 0-16,0 0 0,0 1 15,21-1-15,-21 0 0,21-21 16,0 21-16,0-21 0,1 21 16,-1-21-16,0 0 0,0 0 0,0 0 15,22 0-15,-22 0 0,0 0 16,0 0-16,0-21 0,0 21 0,1-21 15,-1 0-15,0 0 0,-21-1 16,21 1-16,0 0 0,0-21 0,-21 21 16,0-1-16,22 1 0,-1 0 15,-21 0 1,0 42 15,0 0-15,0 0-1,0 1 1,0-44 31,0 1-31,0 0-16,0 0 15,0 0 1,-21 21-1,-1 21 1,1 0-16,21 0 0,-21 0 16,0 1-16,0-1 0,21 0 15,0 0-15,0 0 0,-21 0 0,21 1 16,0-1-16,0 0 0,0 0 16,0 0-16,0 0 0,21 1 15,0-1-15,0-21 0,0 0 16,0 0-16,1 21 0,-1-21 0,0 0 15,0 0-15,21 0 0,-20 0 16,20 0-16,0 0 0,-21 0 0,22 0 16,-22-21-16,0 21 0,21-21 0,-20-1 15,-1 1-15,21 0 0,-21-21 0,0 21 16,1-1-16,-1-20 0,0 21 0,-21-21 16,0 20-16,21 1 0,-21 0 15,0 0-15,0 0 0,0 0 0,-21 21 31,0 0-31,21 21 0,-21 0 16,-1 0-16,1 0 16,21 0-16,-21 1 0,0-1 0,21 0 15,-21 0-15,21 0 0,0 0 0,0 1 16,0 20-16,0-21 0,0 0 16,0 0-16,0 1 0,21-22 15,-21 21-15,21-21 0,0 0 0,0 0 16,1 0-16,-1 0 0,0 0 0,21 0 15,-21 0-15,1 0 0,-1 0 0,21-21 16,-21-1-16,0 1 0,22 21 0,-22-21 16,0 0-16,21 0 0,-20 0 15,-1-1-15,-21 1 0,21 0 0,-21 0 16,0 0-16,0 0 16,0-1-16,-21 22 0</inkml:trace>
  <inkml:trace contextRef="#ctx0" brushRef="#br0" timeOffset="9327.91">12509 1249 0,'0'0'0,"-21"0"0,42 0 31,1 0-31,20 0 0,0 0 0,1 0 16,20 0-16,-21 0 0,22-21 15,-1 21-15,-20 0 0,20-21 0,1 21 16,-1-22-16,-20 22 0,20 0 0,-21-21 16,1 21-16,-1 0 0,-21 0 15,0-21-15,1 21 0,-1 0 0,-21-21 16,0 0-1,-21 0-15,-1 21 0,1 0 16</inkml:trace>
  <inkml:trace contextRef="#ctx0" brushRef="#br0" timeOffset="9515.82">12277 1058 0,'0'0'0,"-22"0"0,-20 0 16,21 0 0,21-21 15</inkml:trace>
  <inkml:trace contextRef="#ctx0" brushRef="#br0" timeOffset="10559.5">2307 2117 0,'0'0'0,"-21"0"16,0 0-16,0 0 16,21 21-1,0 0 16,21-21-31,0 0 16,0 0-16,0 0 0,22 0 0,-22 0 16,21 0-16,0 0 0,22 21 0,-22-21 15,22 0-15,-1 0 0,1 0 16,-1 0-16,22 0 0,-22 0 0,22 0 16,0 0-16,-1 21 0,22-21 0,0 0 15,0 0-15,0 0 0,21 0 16,-21 0-16,21 0 0,0 0 15,0 0-15,0 0 0,21 0 0,-21 0 0,21 0 16,-21 0-16,0 0 16,21-21-16,-21 21 0,0 0 0,0 0 15,0 0-15,-21 0 0,0-21 0,0 21 16,-1 0-16,1 0 0,0-21 0,-21 21 16,21 0-16,-22-21 0,1 0 15,0 21-15,-22 0 0,1 0 0,-1-22 16,1 22-16,-22 0 0,0 0 0,1 0 15,-1 0-15,-21 0 0,0 0 16,0 0-16,1 0 0,-1 0 0,0 0 31,-21-21 16,0 0-31</inkml:trace>
  <inkml:trace contextRef="#ctx0" brushRef="#br0" timeOffset="11547.37">9800 1905 0,'0'0'16,"-42"0"-16,-22 21 0,43 0 15,0-21-15,-21 0 0,20 0 0,1 0 16,0 22-16,0-22 0,0 0 16,0 0-16,-1 0 15,22 21-15,0 0 32,22-21-17,-1 21-15,21-21 16,-21 0-16,0 0 0,22 0 0,-1 0 15,22 0-15,-22 21 0,21-21 16,1 0-16,-1 0 0,22 0 0,0 0 16,21 0-16,-22 0 0,22 0 0,0 0 15,21 0-15,0 0 0,0-21 16,0 21-16,-21 0 0,21 0 0,0 0 16,21 0-16,-21 0 0,0-21 0,21 21 15,-21 0-15,21 0 0,-21 0 0,0 0 16,0 0-16,0 0 0,21 0 15,-21 0-15,0 0 0,22 0 0,-22 0 16,0 0-16,0 0 0,0 0 16,21-21-16,-21 21 0,0 0 0,0 0 15,-21 0-15,21 0 0,0 0 16,0 0-16,-22 0 0,22 0 0,-21 0 16,21 0-16,-42 0 0,21 0 0,-22 0 15,1 0-15,-21 0 0,-1 0 16,-21 0-16,22 0 0,-43 0 0,0 0 15,0 0-15,1 0 0,-1 0 16,-21-21 31,-21 21-31,-1 0-1,1 0 1</inkml:trace>
  <inkml:trace contextRef="#ctx0" brushRef="#br0" timeOffset="14923.94">5969 8403 0,'0'-21'16,"0"0"-1,0 0 1,0 42 62,0 0-78,0 0 16,0 0-16,0 1 15,0-1-15,0 0 0,0 0 0,0 0 16,0 0-16,0 1 0,0-1 0,0 0 16,0 0-16,0 0 0,0 0 15,0 1-15,0-1 0,0 0 16,0 0-16,0 21 0,0-20 0,0-1 0,0 21 16,0-21-16,0 0 15,0 1-15,0 20 0,0-21 0,0 0 16,0 0-16,0 22 0,0-22 0,0 0 15,0 0-15,0 22 0,0-22 0,0 0 16,0 21-16,0-21 0,0 1 16,0-1-16,0 21 0,0-21 0,0 0 15,0 22-15,0-22 0,0 0 0,0 21 16,0-20-16,0 20 0,0-21 0,0 21 16,0-20-16,0 20 0,0-21 15,0 21-15,0-20 0,0-1 16,0 21-16,0-21 0,0 0 0,0 1 15,0 20-15,0-21 0,0 0 0,0 0 16,0 22-16,0-22 0,0 0 16,0 21-16,0-20 0,0 20 0,0 0 15,0-21-15,0 22 0,0-1 0,0 0 16,0 1-16,0-22 0,0 21 0,0 1 16,0-1-16,0 0 0,0-21 0,0 22 15,0-1-15,0-21 0,0 22 16,0-1-16,0-21 0,0 21 0,0-20 15,0 20-15,0-21 0,0 21 0,0-20 16,0-1-16,0 21 0,0-21 16,0 0-16,0 1 0,0-44 47,0 1-47,0 0 0,0 0 0,0-21 15,0 20-15,0-20 0,0 0 0,0-1 16,0-20-16</inkml:trace>
  <inkml:trace contextRef="#ctx0" brushRef="#br0" timeOffset="17492">6011 8361 0,'-21'0'16,"0"0"31,0 0-16,21 21-15,21-21 30,0 0-30,0 0-16,0 0 0,1 0 16,-1 0-16,0 0 15,0 0-15,0 0 0,0 0 16,1 0-16,-1 0 0,21 0 0,-21 0 0,0 0 16,1 0-16,-1 0 0,21 0 15,-21 0-15,22 0 0,-22 0 16,21 0-16,0 0 0,1 0 0,-1 0 15,0 0-15,1 0 0,20 0 0,-20 0 16,-1 0-16,21 0 0,-20 0 16,20 0-16,-20 0 0,20 0 0,-21 0 15,1 0-15,-1 0 0,0 0 0,22 0 16,-22 0-16,1 0 0,-1 0 0,0-21 16,1 21-16,20 0 0,-21 0 15,1 0-15,20 0 0,-20 0 0,-1 0 16,21 0-16,-20 0 0,-1 0 0,0 0 15,22 0-15,-22 0 0,1 0 0,-1-21 16,-21 21-16,21 0 16,1 0-16,-1 0 0,0 0 0,1 0 15,-22 0-15,21 0 0,1 0 0,-1 0 16,0-21-16,1 21 0,-1 0 0,0 0 16,-21 0-16,22 0 0,-1 0 15,0 0-15,-20 0 0,20 0 0,-21 0 16,21 0-16,-20 0 0,-1 0 0,21 0 15,-21-22-15,0 22 0,1 0 0,-1 0 16,0 0-16,0 0 16,-21 22 62,0-1-63,0 0-15,0 0 16,0 0-16,0 0 0,0 1 16,-21-1-16,21 0 15,0 0-15,0 0 0,-21 0 16,21 1-16,0-1 0,0 0 0,0 0 0,0 21 16,0-20-16,0-1 0,0 21 0,0-21 15,0 22-15,21-22 0,-21 21 16,0-21-16,21 22 0,-21-1 15,0-21-15,0 21 0,0 1 0,0-22 16,0 21-16,0 1 0,0-1 0,0-21 16,0 21-16,0 1 0,0-22 0,0 21 15,0 1-15,0-1 0,0-21 0,0 21 16,0 1-16,0-1 0,0-21 16,0 22-16,0-22 0,0 21 0,0-21 15,0 22-15,0-22 0,0 21 0,0-21 16,0 0-16,0 1 0,0-1 0,0 21 15,0-21-15,0 0 0,0 1 0,0-1 16,0 0-16,0 0 16,0 0-16,0 0 0,0 1 0,0-1 15,0 0-15,0 0 0,21 0 0,-21 0 16,0 1-16,0-1 0,0 0 0,0 0 16,21 0-16,-21 0 0,0 1 0,0-1 15,0 0-15,0 0 0,0 0 16,0 0-16,0 1 0,0-1 0,0 0 15,0 0-15,0 0 0,0 0 16,0 1-16,0-1 16,0 0-16,-21 0 15,21 0 1,0 0 0,-21-21-16,21 22 15,-21-22 1,21 21-16,-21 0 31,21 0-31,-21-21 16,21 21-16,0 0 15,-22-21 1,22 22-16,-21-22 16,21 21 15,-21-21 16,0 0-32,0 0 1,0 0-16,-1 0 16,1 0-1,0 0-15,0 0 0,0 21 0,0-21 16,-1 0-16,1 0 15,0 0-15,0 0 0,0 0 16,0 0-16,-22 0 0,22 0 0,0 0 16,0 0-16,0 21 0,-1-21 0,-20 0 15,21 0-15,0 0 0,0 0 0,-1 0 16,1 0-16,0 0 0,-21 0 0,21 0 16,-1 0-16,1 0 0,0 0 15,-21 0-15,21 0 0,-1 0 0,1 0 16,-21 0-16,21 0 0,0 0 0,-1 0 15,1 0-15,-21 0 0,21 0 0,0 0 16,-22 0-16,22 0 0,0 0 0,-21 0 16,20 0-16,1 0 0,-21 0 0,21 0 15,-22 0-15,22 0 16,0 0-16,-21 0 0,21 21 0,-1-21 16,1 0-16,-21 0 0,21 0 0,0 0 15,-1 0-15,1 0 0,0 0 0,0 0 16,-21 0-16,20 0 0,1 0 0,0 0 15,0 0-15,0 0 0,-22 0 16,22 0-16,0 0 0,-21 0 0,21 0 16,-1 0-16,1 0 0,-21 0 0,21 0 15,0 0-15,-1 0 0,1 0 0,0 0 16,-21 0-16,21 0 0,-1 0 0,1 0 16,0 0-16,0 0 0,0 0 15,0 0-15,-1 0 0,1 0 16,0 0-16,0 0 0,0 0 0,0 0 15,-22 0-15,22 0 0,0 0 0,0 0 16,0 0-16,-1 0 0,-20 0 0,21 0 16,0 0-16,0 0 0,-1 0 15,1 0-15,0 0 0,0 0 0,0 0 16,0 0-16,-1 0 0,22 21 0,-21-21 16,0 0-16,0 0 0,0 0 15,0 0-15,-1 0 16,1 0-16,21 22 0,-21-22 15,0 0 1,0 0-16,0 0 31,-1 0-31,1 0 16,0 0 0,21 21-16,-21-21 15,21-21 63,0-1-78</inkml:trace>
  <inkml:trace contextRef="#ctx0" brushRef="#br0" timeOffset="21199.58">9483 3260 0,'0'-21'0,"-22"21"16,1 0 0,21 21 15,-21 0-31,21 0 0,-21 0 16,21 0-16,0 22 0,0-22 15,0 0-15,0 21 0,0-20 16,0 20-16,0 0 0,0 1 0,0-22 15,0 21-15,0 0 0,0 1 0,0-1 16,0 0-16,0 22 0,0-22 16,0 1-16,0 20 0,0-21 0,0 22 15,0-22-15,0 22 0,0-22 16,0 22-16,0-22 0,0 0 0,0 1 16,-21 20-16,21-21 0,0 1 15,0-1-15,0 0 0,-21 1 0,21-1 16,0 0-16,-22 1 0,22-1 0,0-21 15,0 22-15,0-22 0,0 0 0,0 21 16,0-21-16,0 1 0,0-1 16,0 0-1,0-42 17,0 0-17,0-1-15,0 1 16,0 0-16,0 0 15,0 0-15,0 0 0,0-1 0,22-20 16</inkml:trace>
  <inkml:trace contextRef="#ctx0" brushRef="#br0" timeOffset="22979.34">9483 3450 0,'0'-21'0,"21"21"63,0 0-63,0 0 15,0 0-15,0 0 16,1 0-16,-1 0 0,0 0 15,0 0-15,21 0 0,-20 0 0,20 0 16,0 0-16,1 0 0,-1 0 16,0-21-16,22 21 0,-22 0 0,22 0 15,-1 0-15,1 0 0,-1-21 0,1 21 16,-1 0-16,1 0 0,-1 0 0,1 0 16,-1 0-16,22 0 0,-22 0 15,1 0-15,20 0 0,-20 0 16,21 0-16,-22 0 0,1 0 0,-1 0 15,22 0-15,-43 0 0,43 0 16,-43 0-16,43 0 0,-22 0 0,1 0 16,-1 0-16,1 0 0,-1 0 0,1 0 15,-1 0-15,1 0 0,-1 0 0,1 0 16,-22 0-16,22 0 0,-22 0 16,0 0-16,1 0 0,-1 0 0,0 0 15,-21 0-15,22 0 0,-22 0 0,21 0 16,-21 0-16,1 0 0,-1 0 15,21 0-15,-21 0 0,0 0 16,1 0-16,-1 0 0,0 0 16,0 0-16,0 21 0,0-21 0,1 21 15,-1-21-15,0 21 16,0-21-16,-21 21 0,21 1 16,-21-1-16,0 0 15,0 0-15,0 0 0,0 0 16,0 1-16,0-1 0,0 0 15,0 0-15,0 0 0,0 0 0,0 1 16,0 20-16,0-21 0,0 0 0,0 0 16,0 1-16,0 20 0,0-21 15,0 0-15,0 22 0,0-22 16,-21 21-16,21 0 0,0-20 0,0 20 16,0 0-16,0 1 0,0-22 0,0 21 15,0 0-15,0-20 0,0 20 16,0 0-16,0-21 0,0 22 0,0-22 15,0 21-15,0-21 0,0 22 0,0-22 16,0 21-16,0-21 0,0 22 0,0-1 16,0-21-16,0 22 0,0-22 0,0 21 15,0-21-15,0 22 0,0-22 16,0 0-16,0 21 0,0-21 16,0 1-16,0-1 0,0 0 0,0 0 0,0 0 15,-21 0-15,21 1 0,0-1 16,-21 0-16,0-21 15,21 21-15,-22-21 0,1 0 16,0 0-16,0 0 0,0 0 16,0 0-16,-1 0 0,1 0 15,0 0-15,0 0 0,0 0 0,-22 0 16,22 0-16,-21 0 0,21 0 0,-22 0 16,1 0-16,21 0 0,-21 0 0,20 0 15,-20 0-15,0 0 0,21 0 0,-22 0 16,22 0-16,-21 0 0,-1 0 15,22 0-15,-21 0 0,0 0 0,-1 0 16,1 0-16,0 0 0,-1 0 0,1 0 16,0 0-16,-1-21 0,1 21 15,-22 0-15,22 0 0,0 0 0,-1-21 16,1 21-16,0 0 0,21 0 16,-22 0-16,1 0 0,21 0 0,-22-21 15,1 21-15,21 0 0,-21 0 0,-1 0 16,22 0-16,-21 0 0,21 0 0,-22 0 15,22-22-15,-21 22 0,21 0 0,-22 0 16,22 0-16,-21 0 0,21 0 16,-22-21-16,22 21 0,0 0 0,-21 0 15,20-21-15,1 21 0,0 0 0,0 0 16,0 0-16,0 0 0,-1 0 16,1 0-16,0 0 0,0 0 0,0 0 15,-22 0-15,22 0 0,0 0 16,0 0-16,0 0 0,0 0 0,-1 0 15,-20 0-15,21 0 0,0 0 0,0 0 16,-1 0-16,1 0 0,0 0 0,-21 0 16,21 0-16,-1 0 0,1 0 15,0 0-15,0 0 0,0 0 0,0 0 16,-1 0-16,1 0 0,0 0 0,0 0 16,0 0-16,-22 0 0,22 0 15,0 0-15,0 0 0,0 0 0,0 0 16,-22 0-16,22 0 0,0 0 15,0 0-15,0 0 0,-1 0 0,1 0 16,0 0-16,0 0 0,0 0 0,0 0 16,-1 0-16,1 0 0,0 0 15,0 0-15,0 0 16,0 0-16,-1 0 16,1 0-16,0 0 15,0 0-15,0 0 16</inkml:trace>
  <inkml:trace contextRef="#ctx0" brushRef="#br0" timeOffset="38542.18">6477 9123 0</inkml:trace>
  <inkml:trace contextRef="#ctx0" brushRef="#br0" timeOffset="60748.27">11705 8424 0,'0'-21'16,"0"0"-16,0 0 15,0 0-15,0 0 16,0-1 0,0 1 15,-21 21 0,21 21-15,0 1-16,0-1 15,-21 0-15,21 0 0,0 0 0,-21 0 16,21 22-16,0-22 0,0 21 16,-22-21-16,22 22 0,0-22 0,0 21 15,0 1-15,0-1 0,0 21 16,0-20-16,0-1 0,0 22 0,0-22 16,0 21-16,0-20 0,0 20 0,0-20 15,0-1-15,0 0 0,0 22 16,0-22-16,0 0 0,0 1 0,0 20 15,0-20-15,0 20 0,0-21 0,22 22 16,-22-22-16,0 22 0,0-22 16,0 22-16,0-22 0,0 0 0,0 22 15,0-22-15,0 0 0,0 1 0,0 20 16,-22-20-16,22-1 0,0 0 0,0 1 16,0-22-16,0 21 0,0-21 0,0 22 15,0-22-15,0 0 16,0 0-16,0 0 0,0-42 47,0 0-47,0 0 0,0 0 15,0-22-15,0 1 0,0 0 0,0-1 16</inkml:trace>
  <inkml:trace contextRef="#ctx0" brushRef="#br0" timeOffset="62360.37">11642 8488 0,'0'-21'16,"21"21"-1,0-21 1,-21-1 0,21 22-1,0 0 1,0 0 0,1 0-16,-1 0 0,0 0 0,0 0 15,0 0-15,0 0 0,1 0 16,-1 0-16,21 0 0,-21 0 15,22 0-15,-1 0 0,0 0 0,1-21 16,-1 21-16,0 0 0,22 0 0,-22 0 16,0 0-16,22-21 0,-1 21 15,1 0-15,-1 0 0,1-21 0,-1 21 16,22 0-16,-21 0 0,20-21 0,1 21 16,0 0-16,-22 0 0,22-21 0,-1 21 15,-20-22-15,-1 22 0,22 0 16,-21 0-16,20 0 0,-20-21 0,20 21 15,1 0-15,-21 0 0,20 0 0,1 0 16,-22-21-16,22 21 0,-21 0 16,-1 0-16,1 0 0,-1-21 15,1 21-15,-1 0 0,1 0 0,-1-21 16,-21 21-16,22 0 0,-22-21 0,22 21 16,-22 0-16,0 0 0,1 0 0,-1 0 15,0-22-15,-20 22 0,20 0 16,-21 0-16,0 0 0,0 0 0,1 0 15,-1 0-15,0 0 0,0 0 0,-21 22 16,21-22-16,0 21 0,1 0 16,-1 0-16,-21 0 15,0 0-15,21-21 0,-21 22 0,21 20 16,-21-21-16,0 0 0,0 0 16,0 1-16,0 20 0,0-21 0,0 0 15,0 22-15,0-22 0,0 21 16,0 0-16,0 1 0,0-1 0,0 0 15,0 1-15,0 20 0,0-20 0,21-1 16,-21 0-16,0 22 0,21-22 0,-21 0 16,22 1-16,-22-1 0,0 0 0,21 22 15,-21-22-15,21 1 0,-21-1 16,0 21-16,21-20 0,0-1 0,-21 0 16,21 1-16,-21-1 0,0 0 0,0 1 15,22-1-15,-22 0 0,21 1 0,-21-22 16,0 21-16,0-21 0,0 22 15,0-22-15,0 0 0,0 21 0,0-20 16,0-1-16,0 0 0,-21 0 16,21 0-16,-22 0 0,22 1 0,-21-1 15,0 0-15,0 0 0,0 0 16,21 0-16,-21 1 0,-1-22 0,22 21 16,0 0-16,-21-21 0,0 21 0,0 0 15,0-21-15,21 21 0,-21 1 0,-1-22 16,22 21-16,-21-21 0,0 21 15,0-21-15,0 0 0,21 21 0,-21-21 16,-1 0-16,1 21 0,0-21 0,0 0 16,0 21-16,0-21 0,-1 0 15,1 22-15,-21-1 0,21-21 0,0 0 16,-22 0-16,1 21 0,21-21 0,-22 0 16,1 0-16,21 21 0,-21-21 0,20 21 15,-20-21-15,21 0 0,-21 0 16,-1 21-16,22-21 0,-21 0 0,21 0 15,-22 22-15,1-22 0,0 0 0,20 0 16,-20 0-16,0 0 0,-22 0 0,22 0 16,0 21-16,-1-21 0,-20 0 0,20 0 15,-20 0-15,21 0 0,-1 0 16,-20 0-16,20 0 0,1 0 0,-21 21 0,20-21 16,1 0-16,0 0 0,-22 0 15,22 0-15,-22 0 0,1 0 16,20 0-16,-20 0 0,-1 0 0,1 0 15,-1 0-15,1 0 0,-1 0 0,1 0 16,21 0-16,-22 0 0,22 0 0,-22 0 16,22 0-16,0 0 0,-1 0 0,1 0 15,-22 0-15,22 0 0,0 0 0,-1 0 16,1 0-16,0 21 0,-1-21 16,1 0-16,0 0 0,-1 0 0,1 0 15,0 0-15,-1 0 0,1 0 16,21 0-16,-21 0 0,-1 0 0,22 21 15,-21-21-15,-1 0 0,22 0 0,-21 0 16,21 0-16,0 0 0,-22 0 0,22 0 16,0 0-16,0 0 0,0 0 15,-1 0-15,1 0 0,0 0 0,0 0 16,0 0 0,0 0-16,21-21 15,0 0 16,0 0-15,0 0-16,0-1 0,0 1 16,0-21-16,21 21 0,-21 0 15,21-22-15</inkml:trace>
  <inkml:trace contextRef="#ctx0" brushRef="#br0" timeOffset="63998.19">6879 8192 0,'-21'21'15,"0"-21"-15,21 21 0,0 0 0,-21-21 16,-1 21-16,22-42 63,0 0-63,0 0 0,22 0 15,-1-1-15,0 1 0,-21 0 16,21-21-16,0 21 0,0-1 0,1-20 15,20 21-15,-21-21 0,0 20 0,22-20 16,-22 0-16,21 21 0,-21-22 16,22 1-16,-1 21 0,-21-22 0,21 1 15,1 0-15,-22-1 0,21 1 0,1 0 16,-1-22-16,0 22 0,-21 0 0,22-22 16,-1 22-16,0-1 0,1 1 15,-1 0-15,0-1 0,1 1 0,-1 0 16,-21-1-16,22 1 0,-1 0 15,0-1-15,-21-20 0,22 21 16,-1-1-16,-21 1 0,22 0 0,-22-22 16,21 22-16,-21-1 0,22 1 0,-22 0 15,0-1-15,21 1 0,-21 0 0,1-1 16,20 1-16,-21 0 0,0 21 16,22-22-16,-22 1 0,0 0 0,21-1 15,-21 22-15,22-21 0,-22-1 0,0 22 16,21 0-16,-20-21 0,-1 21 15,0-1-15,0-20 0,0 21 0,0 0 16,1 0-16,-1-1 0,0 1 16,0 21-16,0-21 0,-21 0 15,21 0-15,1 0 0,-22-1 16,21 22-16,-21-21 0,21 0 16,-21 0-16,21 21 0,0-21 15,0 21 1,-21-21-16,22-1 15,-1 22-15,-21-21 16,21 21 0,-21-21-16,21 21 15,-21-21 1,0 0 0,-21 21 30,0 0-30,0 0-16,-1 21 0,1 0 16,0-21-16,0 21 0,-21-21 15,20 21-15,1 1 0,-21-1 0,21-21 16,0 21-16,-22 0 0,22-21 0,0 21 16,0-21-16,0 0 0,21 21 15,-22 1-15,1-22 16,42 0 15,1 0-15,-1 0-16,0 0 0,0-22 0,0 1 15,0 21-15,1-21 0,-1 21 0,0-21 16,0 0-16,21 21 0,-20-21 16,-1-1-16,0 1 0,0 21 0,0-21 15,0 0-15,1 21 0,-1-21 0,0 21 16,0 0-1,0 21 17,-21 0-32,21 0 15,-21 0-15,0 1 0,22 20 0,-22-21 16,21 21-16,0-20 0,-21 20 0,0 0 16,21 1-16,-21-1 0,21 0 0,-21-21 15,0 22-15,0-22 0,21 21 16,-21-21-16,0 1 0,22-1 0,-22 0 15,0 0-15,21-21 16,0 0 0,-21-21-1</inkml:trace>
  <inkml:trace contextRef="#ctx0" brushRef="#br0" timeOffset="65039.77">12340 5503 0,'0'0'0,"21"0"15,-21-21-15,0 42 47,-21-21-31,21 22-16,-21-1 0,21 0 0,0 0 16,0 0-16,-21 22 15,21-22-15,-21 0 0,21 21 0,-22-21 16,22 22-16,-21-22 0,21 0 0,0 0 0,0 0 15,0 1-15,-21-1 16,21 0-16,0-42 31,21 0-15,-21-1-16,0 1 0,21 0 0,1 0 16,-22 0-16,21-22 0,-21 22 15,0-21-15,21 21 0,0-22 0,-21 1 16,0 21-16,21 0 0,-21-22 0,21 22 15,1 0-15,-22 0 16,21 0-16,0 21 0,0 0 16,0 0-16,0 0 15,1 0-15,-1 0 0,-21 21 0,21 0 16,0 0-16,0 0 0,0 1 16,1-1-16,-1 0 0,0 0 15,0 0-15,0 0 0,0-21 0,1 22 16,-22-1-16,21-21 0,0 21 0,0-21 15,0 0-15,0 21 0,1-21 16,-1 0 0,-21 21-16,21-21 15,-21-21 17,-21 21-32,0 0 15,21-21-15,-22 21 0,1-21 0</inkml:trace>
  <inkml:trace contextRef="#ctx0" brushRef="#br0" timeOffset="65912.27">12467 5525 0,'0'-22'0,"-21"22"15,21-21-15,-21 21 16,21-21-16,0 42 47,0 0-31,0 1-16,0-1 0,0 0 15,0 0-15,21 0 0,-21 0 0,21 22 16,-21-22-16,21 21 0,0-21 0,-21 1 15,0 20-15,22 0 0,-1-21 16,-21 22-16,21-22 0,-21 21 0,0 1 16,21-22-16,-21 21 0,21 0 15,-21 1-15,0-22 0,21 21 0,1 1 16,-1 20-16,-21-21 0,0 1 0,21-1 16,0 22-16,0-22 0,-21 0 15,21 22-15,1-22 0,-22 0 0,21 1 16,0-1-16,-21 22 0,0-22 0,21 0 15,-21 22-15,21-22 0,0 22 0,-21-22 16,22 21-16,-22-20 0,21 20 0,0-20 16,-21-1-16,21 0 15,-21 1-15,0-1 0,21 0 0,0-21 16,-21 22-16,22-22 0,-22 21 0,0-21 16,21 1-16,-21-1 0,0 0 0,21 0 15,-21 0-15,0 0 0,0 1 16,21-22 93,-21 21-93,0 0-16,21 0 15,-21 0-15,0 0 16,0 1-16,0-1 16,0 0-16,0 0 0,0 0 15,0 0 17,21-21-1,-21 22-31,0-1 15,0 0 1,0 0-16,0 0 16,0 0-16,0-42 47,22 0-47,-22 0 0,21 0 0,-21 0 15,0-1-15,0 1 0</inkml:trace>
  <inkml:trace contextRef="#ctx0" brushRef="#br0" timeOffset="66990.53">6308 9271 0,'0'0'0,"21"0"16,0-21-16,0 21 0,0-21 15,-21 0-15,21 21 0,-21-22 16,22 22-16,-22-21 0,0 0 16,-22 21-1,1 0-15,0 0 16,0 0-16,0 21 0,-22 0 15,22-21-15,0 22 0,0-1 0,0 0 16,0 0-16,21 21 0,-22-20 0,22-1 16,-21 21-16,21-21 15,0 22-15,0-1 0,0 0 0,0 1 16,0-1-16,0 0 0,0 1 0,0-1 16,21-21-16,1 0 0,-22 0 0,21 1 15,0-1-15,0 0 0,0-21 16,0 0-16,1 0 0,-1 0 0,0 0 15,21 0-15,-21 0 0,1 0 0,-1-21 16,21 0-16,-21-1 0,0-20 16,22 21-16,-22-21 0,0 20 15,0-20-15,0 0 0</inkml:trace>
  <inkml:trace contextRef="#ctx0" brushRef="#br0" timeOffset="67487.24">6731 9102 0,'0'0'16,"0"42"-16,0-21 16,0 0-16,0 1 0,0-1 0,0 21 15,0-21-15,0 22 0,0-22 0,0 21 16,0 0-16,0-20 0,0 20 16,0 0-16,0 1 0,0-22 15,0 21-15,0-21 0,0 22 0,0-22 16,0 0-16,0 0 0,0 0 0,0 0 15,0-42 32,0 0-47,0 0 0,0 0 16,0-22-16,0 22 0,0-21 0,0 21 16,21 0-16,-21-22 0,21 22 0,-21 0 15,21 0-15,1 0 0,-1-1 16,0 22-16,0 0 0,0 0 0,0 0 15,1 0-15,-1 0 0,0 0 16,-21 22-16,21-1 0,0-21 0,-21 21 16,0 21-16,0-21 0,0 1 15,21-1-15,-21 0 0,0 21 0,0-21 16,0 1-16,0-1 0,0 0 0,0 0 16,0 0-16,0 0 0,0-42 46,22 21-46,-22-21 16,0 0-16,0 0 0,21-22 16,-21 22-16,21 0 0,0-21 0,-21-1 15,0 22-15</inkml:trace>
  <inkml:trace contextRef="#ctx0" brushRef="#br0" timeOffset="67687.52">7218 9377 0,'21'-21'15,"-21"42"1,0 0-16,0 0 15,0 0-15,0 1 0,0 20 0,0-21 16,0 0-16,0 0 0,0 22 16,0-22-16,0 0 0,0 0 0,0 0 15,0 1-15,0-1 0,0 0 16,0 0-16,0-42 47,0 0-47,0 0 0,0-1 0,0 1 15,21 0-15</inkml:trace>
  <inkml:trace contextRef="#ctx0" brushRef="#br0" timeOffset="67987.35">7197 9208 0,'0'0'0,"-22"0"15,1 0-15,21 21 0,-21-21 16,42 0 15,0 0-15,1 0-16,-22-21 0,0-1 15,0 1 1,-22 21 0,1 0-16,0 0 15,0 0 1,21 21-1,21-21 17,0 0-32,0 0 15,1-21-15</inkml:trace>
  <inkml:trace contextRef="#ctx0" brushRef="#br0" timeOffset="68255.14">7578 8954 0,'-22'0'15,"1"0"1,21 21-16,0 0 16,-21 0-16,21 0 0,0 0 0,-21 1 15,21-1-15,0 21 0,0-21 0,0 22 16,0-1-16,0 0 0,0-21 16,0 22-16,0-1 0,0 0 0,0 1 15,0-1-15,0 0 0,0-20 16,0 20-16,0 0 0,0-21 0,0 22 15,0-22-15,0 0 0,0 0 16,0 0-16,0 1 16,0-44-1,0 1-15,21 0 16,0 0-16</inkml:trace>
  <inkml:trace contextRef="#ctx0" brushRef="#br0" timeOffset="68832.14">8064 9462 0,'0'0'0,"0"-22"15,22 1 1,-22 0-16,0 0 16,0 0-16,-22 21 15,1 0-15,0 0 16,0 0-16,0 0 0,0 21 15,-1 0-15,1-21 0,21 21 0,-21 0 16,0 1-16,0-1 0,0 0 16,-1 21-16,22-21 0,0 1 0,-21-1 0,21 0 15,0 21-15,0-21 16,0 1-16,0-1 0,0 0 16,21-21-16,1 0 0,-1 0 15,0 0-15,0 0 0,0 0 0,0 0 16,1 0-16,-1-21 0,0 21 15,0-21-15,0-1 0,0 1 0,1 0 16,-1 0-16,0-21 0,0 20 0,0-20 16,-21 0-16,21 21 0,-21-22 0,22 1 15,-22-22-15,0 22 0,0 0 16,0-1-16,0-20 0,0 21 0,0 20 16,0-20-16,0 21 0,0 0 0,0 0 15,-22 21 1,1 21-1,21 0-15,0 21 0,0-21 0,0 22 16,0-1-16,0-21 0,0 22 0,0-1 16,0 0-16,0 1 0,0-1 0,0 0 15,0-21-15,0 22 0,0-1 16,0 0-16,0-20 0,0 20 0,21-21 16,-21 0-16,22 0 0,-22 1 0,21-1 15,-21 0-15,21-21 16,0 0-16,0 0 0,0-21 15,1 21-15,-1-21 0,0-22 16,0 22-16</inkml:trace>
  <inkml:trace contextRef="#ctx0" brushRef="#br0" timeOffset="69459.84">8784 9313 0,'-21'0'0,"21"-21"31,0 0-15,0 0-16,0 0 0,0 0 0,21-1 15,-21 1-15,21 0 0,-21-21 0,0 21 16,21-1-16,-21 1 0,0 0 16,0 42 15,0 0-31,0 1 0,0 20 0,0-21 15,0 21-15,0-20 0,0 20 16,-21-21-16,21 21 0,0-20 0,0 20 16,0-21-16,0 21 0,0-20 0,0 20 15,0-21-15,0 0 0,0 0 0,0 22 16,0-22-16,0 0 0,21 0 0,-21 0 16,0 1-16,0-1 15,22-21-15,-22 21 0,-22 0 47,1-21-47,0 0 0,0 0 16,0 21-16,0-21 0,-22 0 15,22 0-15,0 21 0,0-21 0,0 0 16,-1 0-16,1 0 0,21 22 16,-21-22-16,42 0 31,0 0-31,1 0 0,-1 0 15,21 0-15,-21 0 0,0 0 0,22-22 16,-22 22-16,21 0 0,-21-21 16,1 21-16,20 0 0,-21 0 0,0-21 15,0 21-15,1-21 0,-1 21 16,0 0-16,0 0 0,0 0 0,0 0 16,-21-21 30,22 21-30,-1 0-16,-21-21 0</inkml:trace>
  <inkml:trace contextRef="#ctx0" brushRef="#br0" timeOffset="70112.56">12277 9356 0,'0'0'0,"0"-21"0,0-1 0,0 1 16,0 0-16,0 0 0,0 0 0,0 0 15,-22-1-15,1 1 16,0 21-16,0-21 0,0 21 15,0 0-15,-1 0 0,1 0 0,-21 21 16,21 0-16,0 1 0,-1-1 0,1 21 16,0-21-16,0 22 0,21-1 15,-21 21-15,21-20 0,0 20 0,0-20 16,0 20-16,0 1 0,0-22 16,0 0-16,0 1 0,21-1 0,0 0 15,-21 1-15,21-22 0,0 0 0,1 0 16,20-21-16,-21 21 0,0-21 0,22 0 15,-22 0-15,21 0 0,-21 0 16,22-21-16,-22 21 0,21-21 0,-21 0 16,22 0-16,-22-22 0,21 22 0,-21-21 15,22-1-15</inkml:trace>
  <inkml:trace contextRef="#ctx0" brushRef="#br0" timeOffset="70755.23">12763 9144 0,'0'0'0,"-21"-42"0,0 21 0,21-1 15,-21 1-15,0 21 0,0 0 16,-1 0-16,1 0 16,21 21-16,-21 1 0,21-1 0,0 21 15,0 0-15,0-20 0,0 20 0,0 0 16,0 1-16,0 20 0,0-21 16,0 1-16,0-1 0,0 22 0,0-22 15,0 0-15,0 1 0,0-1 0,0-21 16,0 21-16,0-20 0,0 20 0,0-21 15,0 0-15,0 0 16,21-21 15,-21-21-31,21 0 0,-21 0 0,0 0 16,22 0-16,-1-22 0,0 22 0,-21-21 16,21 21-16,0-22 0,0 22 0,1-21 15,-22 21-15,21-1 0,0 22 0,0 0 16,0 0-16,0 0 15,1 0-15,-22 22 0,0-1 16,0 0-16,0 0 0,0 0 0,21 0 16,-21 1-16,0-1 0,0 0 0,0 0 15,0 0-15,21 0 0,-21 1 16,0-1-16,21 0 0,0-21 16,0 0-16,1 0 0,-1 0 15,0 0-15,0 0 0,0 0 16,0-21-16,1 0 0,-1 21 0,0-22 15,0 1-15,0-21 0,0 21 0,1 0 16,-1-1-16,-21 1 0,21 0 0,-21 0 16,21 0-16,-21 42 31,0 0-15,0 0-16,0 0 0,-21 1 0,21-1 15,0 0-15,-21 0 0,21 0 16,0 0-16,0 1 0,0-1 0,0 0 15,0 0-15,0 0 0,0-42 47,0 0-31,0 0-16</inkml:trace>
  <inkml:trace contextRef="#ctx0" brushRef="#br0" timeOffset="71055.57">13420 9440 0,'0'0'0,"-22"22"0,1-1 15,42-21 32,-21-21-47,22-1 0,-22 1 16,0 0-16,0 0 15,0 0-15,-22 21 0,1 0 16,0 0-16,0 0 0,0 0 16,0 21-16,-1-21 15,1 21-15,21 0 0,-21 0 0,0-21 16,0 22-16,21-1 0,0 0 0,-21-21 0,21 21 16,0 0-1,21-21 1,0 0-16,0 0 0,0 0 0</inkml:trace>
  <inkml:trace contextRef="#ctx0" brushRef="#br0" timeOffset="71348.41">13631 9229 0,'0'0'0,"0"-21"16,0-43-16,-21 43 15,21 0-15,0 0 0,-21 21 0,21 21 31,0 0-31,-21 0 0,21 21 16,0-20-16,0-1 0,0 21 16,0 0-16,0 1 0,0-1 0,0 0 15,0 1-15,0 20 0,21-20 0,-21-1 16,0 21-16,0-20 0,0-1 0,0 22 16,0-22-16,0-21 0,0 21 0,0-20 15,0 20-15,0-21 0,0 0 0,0 0 16,21-21 15,0-21-31,0 21 0,-21-21 16,43 0-16,-22 0 0</inkml:trace>
  <inkml:trace contextRef="#ctx0" brushRef="#br0" timeOffset="71932.23">14330 9631 0,'0'-42'16,"0"20"-16,-21 22 16,-1 0-16,1 0 0,0 0 0,0 0 15,0 0-15,0 0 0,-22 22 16,22-22-16,0 21 0,-21 0 16,20 0-16,1 0 0,0 0 0,0 1 15,0-1-15,0 0 0,-1 0 0,22 21 16,-21-20-16,21-1 0,0 0 0,0 0 15,0 0-15,0 0 0,0 1 0,0-1 16,21-21-16,1 21 0,-1-21 0,0 0 16,0 0-16,0 0 0,0 0 0,1 0 15,20 0-15,-21 0 0,0 0 16,22-21-16,-22 0 0,0 21 0,21-22 16,-21 1-16,22 0 0,-22-21 0,0 21 15,0-22-15,0 22 0,1-42 0,-1 20 16,0 1-16,0-22 0,0 1 0,-21-1 15,21 1-15,-21-1 0,0 1 16,0-1-16,0 1 0,0 21 16,0-1-16,0 1 0,0 0 0,-21 20 15,0 1-15,0 21 0,0 0 16,0 21-16,-1 1 0,1-1 16,0 0-16,21 21 0,0 1 0,0-1 15,-21 0-15,21 22 0,0-22 16,0 0-16,0 22 0,0-22 0,0 22 15,0-22-15,21 0 0,0 22 16,-21-22-16,21 1 0,1-22 0,-22 21 16,21-21-16,-21 22 0,0-22 0,21 0 15,0-21-15,-21 21 0,0 0 0,21-21 16,0 0-16,1 0 16,-1-21-16,0 0 15,0 0-15,-21 0 0,21-1 0,0 1 16,1 0-16,-1-21 0,0 21 0</inkml:trace>
  <inkml:trace contextRef="#ctx0" brushRef="#br0" timeOffset="72439.34">14944 9398 0,'0'0'0,"0"-21"0,-22 21 0,22-21 0,-21 21 15,21-21-15,0-1 16,0 1-16,0 0 15,21 21-15,1 0 0,-1-21 16,0 0-16,0 21 0,0 0 0,0 0 16,1-21-16,-1 21 0,21 0 0,-21 0 15,0 0-15,22 0 0,-22 0 16,0 21-16,0 0 0,0 0 0,1-21 16,-22 21-16,0 0 0,0 1 0,0-1 15,0 0-15,0 21 0,-22-21 16,1 1-16,0-1 0,0 21 0,-21-21 15,20 22-15,-20-22 0,0 21 0,-1-21 16,1 0-16,21 22 0,-21-22 0,-1 0 16,22 0-16,0 0 0,-21 1 15,20-22-15,22 21 0,-21-21 16,42 0 0,1 0-16,-1 0 15,21 0-15,-21 0 0,22-21 0,-22 21 16,21 0-16,-21-22 0,22 1 0,-22 21 15,0 0-15,21-21 0,-21 21 0,1 0 16,20 0-16,-21 0 16,0 0-16,-21-21 0,21 21 0,1 0 15,-1 0 1,0 0 0,0 0 15,0 0-31,0 0 15,1 0-15</inkml:trace>
  <inkml:trace contextRef="#ctx0" brushRef="#br0" timeOffset="72855.23">16383 9843 0,'-21'0'31,"42"0"47,0 0-78,0 0 16,0 0-16,1 0 0,20-22 15</inkml:trace>
  <inkml:trace contextRef="#ctx0" brushRef="#br0" timeOffset="73048.42">16976 9758 0,'0'21'32,"21"-21"30,-21-21-62,21 21 16,0 0-16</inkml:trace>
  <inkml:trace contextRef="#ctx0" brushRef="#br0" timeOffset="73244.31">17568 9694 0,'0'22'31,"21"-22"-16,1 0 17,-1 0-32,0 0 15,0 0-15,0 0 0</inkml:trace>
  <inkml:trace contextRef="#ctx0" brushRef="#br0" timeOffset="73439.2">18394 9716 0,'0'21'0,"21"-42"63,0 21-48,0 0-15</inkml:trace>
  <inkml:trace contextRef="#ctx0" brushRef="#br0" timeOffset="73604.1">18690 9673 0,'0'-21'94</inkml:trace>
  <inkml:trace contextRef="#ctx0" brushRef="#br0" timeOffset="73780">19156 9631 0,'-21'0'0,"-1"0"31,1 0-31</inkml:trace>
  <inkml:trace contextRef="#ctx0" brushRef="#br0" timeOffset="75371.85">9673 4022 0,'0'0'0,"0"21"0,0 0 15,0 21-15,0-20 0,0 20 0,0 0 16,0 1-16,0-1 0,0 0 0,0 1 16,0-1-16,0 0 0,0 1 15,-21-22-15,21 21 0,0-21 0,0 22 16,0-22-16,0 0 0,0 0 0,0 0 15,0-42 17,0 0-17,0 0-15,0 0 0,0-1 0,0 1 16</inkml:trace>
  <inkml:trace contextRef="#ctx0" brushRef="#br0" timeOffset="75692.39">9398 4064 0,'0'0'0,"0"-21"0,0 0 0,0 0 16,0-1-16,0 1 0,0 0 15,21 0-15,-21 0 0,42 0 0,-20-1 16,-1 22-16,21-21 0,-21 0 0,22 21 16,-1 0-16,0 0 0,1 0 15,-1 0-15,0 21 0,1 0 0,-1 1 16,-21-1-16,21 0 0,-20 0 0,-1 21 15,-21-20-15,0 20 0,0 0 16,0-21-16,-21 22 0,-22-1 0,22-21 16,-21 0-16,21 22 0,-22-22 0,1 0 15,21 0-15,-22 0 0,22 1 16,0-22-16,0 21 0,0-21 0,0 0 16,42 0 15,0 0-16,21 0-15,-21 0 0</inkml:trace>
  <inkml:trace contextRef="#ctx0" brushRef="#br0" timeOffset="76227.58">10393 4339 0,'0'-21'0,"0"42"0,21-42 0,-21 0 15,0 0 1,0 0-16,0-1 0,0 1 16,-21 21-16,0-21 0,-1 21 0,1 0 15,0 0-15,0 0 0,0 0 0,0 0 16,-1 0-16,1 0 0,0 0 16,0 21-16,0 0 0,0 1 0,-1-1 15,22 0-15,0 21 0,-21-21 0,21 1 16,0 20-16,0-21 0,-21 0 15,21 0-15,0 1 0,0-1 0,0 0 16,0 0-16,0 0 0,21-21 0,0 0 16,-21 21-16,22-21 0,-1 0 15,0 0-15,0 0 0,0 0 0,0 0 16,1-21-16,-1 0 0,0 0 0,0 0 16,0 0-16,0-1 15,-21 1-15,0 0 0,22 0 0,-22 0 16,21 0-16,-21-1 0,0 1 15,0 0-15,0 0 0,0 0 0,0 42 32,0 0-17,0 0-15,0 0 0,21 1 0,-21-1 16,21 0-16,-21 0 0,0 0 0,0 0 16,21 1-16,-21-1 0,21 0 15,1 0-15,-22 0 16,21-21-16,0 0 15,0 0 1,0-21-16,-21 0 16,21 0-16,1 0 0</inkml:trace>
  <inkml:trace contextRef="#ctx0" brushRef="#br0" timeOffset="76623.35">10668 4276 0,'0'21'0,"0"-42"0,0 0 0,0-1 16,-21 22-16,42 0 31,0 22-15,0-22-16,0 21 0,-21 0 15,22 0-15,-1 0 0,0 0 16,0-21-16,0 22 0,0-1 0,1 0 16,-1 0-16,-21 0 0,21 0 0,-21 1 15,21-1-15,-21 0 0,0 0 16,0 0-16,-21-21 15,0 0 1,21-21 0,0 0-16,0 0 15,0 0-15,0-1 16,0 1-16,0 0 0,0-21 0,21 21 16,0-1-16,-21-20 0,21 21 0,0 0 15,-21-22-15,22 43 0,-1-21 0,-21 0 16,21 21-16,0-21 15,0 21-15,0 0 16,1 0-16,-1 21 16,0-21-16,0 0 15,-21 21-15,21-21 0,0 21 16</inkml:trace>
  <inkml:trace contextRef="#ctx0" brushRef="#br0" timeOffset="76975.56">11345 4445 0,'-21'21'16,"21"0"0,-21-21-16,42 0 31,-21-21-31,21 0 0,0 21 0,-21-21 16,22 0-16,-1 21 0,-21-21 15,21-1-15,-21 1 0,0 0 0,21 0 16,-21 0-16,0 0 0,0-1 0,0 1 15,0 0-15,0 0 0,0 0 0,-21 21 32,0 0-32,21 21 0,-21 0 15,-1 0-15,1 0 0,21 1 0,-21-1 16,0 0-16,21 21 0,0-21 0,0 1 16,0-1-16,0 0 0,0 0 15,0 0-15,0 0 0,0 1 0,0-1 16,21-21-16,0 0 0,0 0 15,1 0-15,-1 0 0,0 0 0,0 0 16,0 0-16,0-21 0,1-1 16,-1 22-16,21-21 0</inkml:trace>
  <inkml:trace contextRef="#ctx0" brushRef="#br0" timeOffset="77476.23">11790 4191 0,'0'0'0,"0"-42"16,0 21-16,0 42 31,0 0-31,0 0 16,0 0-16,0 0 0,0 1 15,-21-1-15,21 0 0,0 21 0,0-21 16,-22 1-16,22-1 0,0 0 0,0 0 16,0 0-16,0 0 0,0 1 15,-21-22-15,21 21 0,0 0 16,0-42 15,0 0-15,0-1-16,0 1 0,0 0 15,21 0-15,-21 0 0,22-22 16,-1 22-16,0-21 0,0 0 0,0 20 16,0-20-16,1 21 0,20 0 0,-21 0 15,0-1-15,0 1 0,1 21 0,-1 0 16,0 0-16,0 0 15,-21 21-15,21 1 0,-21-1 16,0 0-16,0 0 0,0 0 0,0 22 16,0-22-16,0 0 0,0 0 0,0 0 15,0 22-15,0-22 0,0 0 16,0 0-16,0 0 0,0 0 0,0 1 16,0-1-16,0 0 15,0-42 16,0 0-15,21-1-16,1 1 0,-1 0 16,0-21-16,0 21 0</inkml:trace>
  <inkml:trace contextRef="#ctx0" brushRef="#br0" timeOffset="77787.67">12636 3768 0,'0'0'0,"0"-21"15,0 42 1,0 0 0,0 0-16,-21 21 15,21-20-15,0 20 0,0-21 0,-21 21 16,21 1-16,-21-1 0,0 0 0,21 1 16,-21-1-16,21 0 0,0 1 0,0-22 15,-22 21-15,22 1 16,0-22-16,0 0 0,-21 0 0,21 21 15,0-20-15,0-1 0,0 0 16,21-21 0,1 0-1,-1 0-15,0-21 16,0 21-16,-21-21 0,21 21 0,0-22 16,1 1-16,-1 0 0,0 0 0,-21 0 15,21 0-15,0-22 0</inkml:trace>
  <inkml:trace contextRef="#ctx0" brushRef="#br0" timeOffset="78043.53">12361 4170 0,'0'0'0,"-21"0"0,-21 21 16,63-21-1,0 0-15,0 0 0,0 0 16,22 0-16,-22 0 0,21-21 0,1 21 15,-22-21-15,21 0 0,-21 21 0,22-22 16,-22 22-16,0-21 0,21 21 16,-21 0-16,1-21 15,-1 21-15,-21-21 47</inkml:trace>
  <inkml:trace contextRef="#ctx0" brushRef="#br0" timeOffset="93652.18">19135 9716 0,'21'0'109,"0"0"-93,0 0-16,0 0 16,0 0-16,1 0 0</inkml:trace>
  <inkml:trace contextRef="#ctx0" brushRef="#br0" timeOffset="93875.69">19770 9652 0,'0'21'94,"21"-21"-79,0 0 1</inkml:trace>
  <inkml:trace contextRef="#ctx0" brushRef="#br0" timeOffset="94099.56">20447 9673 0,'0'21'32</inkml:trace>
  <inkml:trace contextRef="#ctx0" brushRef="#br0" timeOffset="94319.45">21061 9694 0,'0'22'47</inkml:trace>
  <inkml:trace contextRef="#ctx0" brushRef="#br0" timeOffset="94535.53">21653 9716 0,'22'0'31,"-22"21"-15,21-21 46</inkml:trace>
  <inkml:trace contextRef="#ctx0" brushRef="#br0" timeOffset="94727.5">21992 9737 0,'0'21'47</inkml:trace>
  <inkml:trace contextRef="#ctx0" brushRef="#br0" timeOffset="101155.28">762 12002 0,'0'0'0,"21"-22"0,-21 1 16,0 0-16,0 0 0,21 21 0,-21-21 16,0 42 15,0 0-31,0 0 16,0 22-16,0-22 0,0 21 0,0 0 15,0 1-15,0-1 0,0 0 16,0 1-16,-21-1 0,21 0 0,-21 1 15,21-1-15,-21 0 0,0 1 16,21-22-16,-22 21 0,22 1 0,-21-22 16,21 21-16,-21-21 0,21 0 0,-21 1 15,21-1-15,0-42 32,0-1-32,0 1 0,0-21 15</inkml:trace>
  <inkml:trace contextRef="#ctx0" brushRef="#br0" timeOffset="101731.96">487 12150 0,'0'0'0,"-21"-21"0,-1-1 0,22 1 16,0-21 0,0 0-16,0 20 0,0 1 0,0 0 0,22 0 15,-1 0-15,21 0 0,-21-1 16,22 1-16,-22 21 0,21 0 0,0 0 15,1 0-15,-1 21 0,0 1 16,1-1-16,-1 21 0,0 0 16,1 1-16,-1 20 0,0-20 0,-20 20 15,-1-21-15,0 22 0,0-22 16,-21 22-16,0-22 0,0 22 0,0-22 16,0 0-16,0 1 0,-21-1 15,21 0-15,0 1 0,-21-22 0,21 0 16,0 0-16,-21-21 0,21-21 31,0-21-31,0 20 16,0-20-16,21 21 0,0-21 0,0-1 15,-21 1-15,21-22 0,0 1 16,1 21-16,-1-22 0,0 1 16,21-22-16,1 43 0,-22-22 15,21 22-15,0-1 0,1 1 0,-22 21 16,21 21-16,-21 0 0,22 0 0,-22 0 15,0 42-15,0-21 0,0 22 16,1 20-16,-22-20 0,21 20 0,-21 1 16,0-1-16,0 1 0,0-1 15,0 1-15,-21-1 0,-1 1 0,22-1 16,-21-21-16,21 1 0,0 20 16,-21-42-16,21 22 0,0-22 0,0 21 15,0-21-15,0 1 0,0-44 47,0 1-47,0 0 0,0 0 16,0 0-16,21 0 0,-21-1 15</inkml:trace>
  <inkml:trace contextRef="#ctx0" brushRef="#br0" timeOffset="103471.57">1990 12869 0,'0'0'0,"0"43"16,0-22 0,0-42 31,0 0-47,21-1 0,-21 1 15,21 0-15,0-21 0,0 21 0,0-22 16,1 22-16,-1-21 0,-21-1 0,21 1 15,0 0-15,-21-1 0,0 1 16,21 0-16,-21 21 0,0-1 16,0 1-16,0 0 0,0 0 15,-21 42 1,21 0-16,0 0 16,0 22-16,-21-22 0,21 21 15,0-21-15,0 22 0,0-1 0,0-21 16,0 22-16,0-1 0,0-21 15,0 0-15,0 0 0,21 1 0,-21-1 16,21 0-16,0-21 0,1 0 16,-1 0-16,0 0 0,0 0 0,0 0 15,0-21-15,22 21 0,-22-21 16,0-1-16,0 1 0,0 0 16,1 0-16,-1-21 0,0 20 0,0 1 15,-21 0-15,0 0 0,21-21 0,-21 20 16,0 1-16,0 0 0,0 0 15,0 0-15,0 0 16,0 42 0,0 0-16,0 0 15,-21 0-15,21 0 0,0 1 0,0 20 16,0-21-16,0 0 0,0 22 16,0-22-16,0 21 0,0-21 15,0 0-15,0 1 0,0-1 16,0 0-16,21-21 0,0 0 15,1 0-15,-1 0 0,0 0 0,0 0 16,21 0-16,-20-21 0,-1 21 16,0-21-16,0-1 0,0 1 0,22 0 15,-22-21-15,0 21 0,0-22 0,0 22 16,0-21-16,-21-1 0,22 1 16,-1 0-16,-21-1 0,21 1 0,-21 0 15,0-1-15,0 1 0,0 0 0,21-1 16,-21 1-16,0 21 0,0-21 15,0 20-15,0 1 0,0 0 16,0 42 15,-21 0-31,21 22 0,0-1 16,0 0-16,0 1 0,0-1 16,0 0-16,0 1 0,0 20 0,0-20 15,0-1-15,0 0 0,0 1 0,0-1 16,0 0-16,0 1 0,21-1 15,-21-21-15,21 0 0,0 0 0,-21 1 16,22-1-16,-1-21 0,0 0 16,0 0-16,0 0 15,0 0-15,1 0 0,20-21 16,64-64 0,-85 64-16,0-22 0,21 22 15,-20-21-15,-1 0 0,0-1 0,0 1 16,0 0-16,-21-1 0,21 1 0,-21-22 15,0 22-15,0 0 0,0-1 16,0 22-16,0 0 0,0 0 0,0 0 16,0 0-16,-21 42 15,21 0 1,0 0-16,0 21 0,-21 1 0,21-22 16,0 21-16,-21 1 0,21 20 15,0-21-15,0 1 0,0-1 16,0-21-16,0 22 0,0-1 0,0-21 15,0 0-15,0 22 0,0-22 0,0 0 16,21-21-16,0 21 0,-21 0 16,21-21-16,1 0 0,-1 0 0,0 0 15,0 0-15,0 0 0,0 0 0,1-21 16,-1 0-16,0 21 0,0-21 16,0 0-16,0-1 0,1 1 0,-1 0 15,0 0-15,0 0 0,0 0 0,-21-1 16,0 1-16,0 0 0,21 21 15,-21 21 17,0 0-32,0 1 0,0-1 15,0 0-15,0 0 0,0 0 16,0 0-16,0 1 16,22-22-16,-1 21 15,0-21 1,-21-21-1,21-1-15,-21 1 16,0 0-16,0 0 0,0 0 16,21 0-16</inkml:trace>
  <inkml:trace contextRef="#ctx0" brushRef="#br0" timeOffset="103652.52">4170 12171 0,'0'-21'16,"-21"21"-16,-1 0 15,1 0-15,21 21 47,0 0-31,0 0 0</inkml:trace>
  <inkml:trace contextRef="#ctx0" brushRef="#br0" timeOffset="103831.41">3556 12446 0,'-42'21'0,"84"-42"0,-106 42 16,43-21-16,21 21 16,21-21-1,22 0-15,-22 0 16,21 0-16,1 0 0,-1 0 0,0 0 15,1-21-15,20 21 16,-21-21-16,1 21 0</inkml:trace>
  <inkml:trace contextRef="#ctx0" brushRef="#br0" timeOffset="104135.7">4572 12340 0,'0'21'16,"-21"-21"-16,0 22 15,21-1-15,0 0 0,-22 0 0,22 0 16,-21 0-16,21 22 0,-21-1 16,21 0-16,0 1 0,0 20 0,0 1 15,0-1-15,0 1 0,0-1 16,-21 22-16,0-22 0,21 22 0,-21 0 16,-1-1-16,1-20 0,0 21 0,0-1 15,0-20-15,0-1 0,-1 1 16,22-1-16,0-20 0,0-1 0,0 0 15,0-21-15,0 22 0,0-22 0,0 0 16,22-21 0,-22-21-16,21 0 15,0 0-15,-21-1 0,21-20 16,0 0-16,0-1 0,-21 1 0</inkml:trace>
  <inkml:trace contextRef="#ctx0" brushRef="#br0" timeOffset="104447.52">4530 12658 0,'0'0'16,"-22"-64"-16,22 22 0,-21 21 0,21-22 0,0 1 15,0 21-15,0-21 0,0 20 16,21 1-16,1 0 0,-1 0 0,0 0 16,0 0-16,21 21 0,-20 0 0,20 0 15,-21 0-15,21 21 0,-20 0 16,20 0-16,-21 0 0,0 0 0,0 1 15,1-1-15,-22 21 0,0-21 0,0 22 16,0-22-16,-22 0 0,1 21 0,-21-21 16,21 1-16,-22-1 15,22 0-15,-21 0 0,21 0 0,-22 0 16,22 1-16,0-22 0,0 0 0,21 21 16,-21-21-16,21-21 31,21-1-31,0 1 15,0 0-15,0 0 0,1 0 0</inkml:trace>
  <inkml:trace contextRef="#ctx0" brushRef="#br0" timeOffset="104735.56">5419 11832 0,'0'0'0,"0"-21"0,0-21 16,0 21-16,-22 21 15,1 0 1,0 21-16,21 0 0,-21 0 0,0 21 16,21 1-16,0-1 0,-21 22 0,21-22 15,-22 21-15,22 1 0,-21-1 16,21-20-16,0 20 0,0-20 0,-21-1 16,21 0-16,0 1 0,0-1 0,-21 0 15,21-21-15,0 1 0,0-1 16,0 0-16,0 0 0,0 0 15,21-21 1,0 0-16,-21-21 0,21 21 16,1-21-16,-22 0 0,21 0 0,-21-1 15,21 1-15</inkml:trace>
  <inkml:trace contextRef="#ctx0" brushRef="#br0" timeOffset="105086.92">5482 12361 0,'0'22'16,"21"-22"15,0 0-31,1 0 16,-1 0-16,0 0 0,21-22 0,-21 1 16,1 21-16,-1-21 0,0 0 0,21 0 15,-21 21-15,1-21 0,-22-1 16,0 1-16,0 0 0,0 0 15,-22 21 1,-20 0-16,21 0 0,0 0 0,0 21 16,-22 0-16,22 22 0,0-22 15,0 21-15,0-21 0,21 22 16,0-22-16,0 21 0,0-21 0,0 0 16,0 1-16,0 20 0,0-21 15,21 0-15,0 0 0,21-21 16,-21 0-16,1 0 0,20 0 0,-21 0 15,21 0-15,1 0 0,-22 0 0,21-21 16,-21 21-16,22-21 0,-22 0 0</inkml:trace>
  <inkml:trace contextRef="#ctx0" brushRef="#br0" timeOffset="106755.19">7387 12721 0,'42'21'15,"-20"-21"1,-1 0-16,0 0 16,0-21-16,0 0 0,-21 0 15,21 0-15,1 0 0,-1-1 0,0 1 16,21 0-16,-21-21 0,1-1 0,-1 22 15,21-42-15,-21 20 0,0 1 0,1-21 16,20 20-16,-42-20 0,21 20 16,-21-20-16,0 42 0,0-22 0,0 22 15,0 0-15,0 0 0,-21 0 16,0 21-16,0 0 0,-22 0 0,22 21 16,-21 0-16,21 0 0,-22 0 15,22 22-15,0-22 0,0 21 0,0 1 16,21-1-16,0 0 0,0 1 0,0-1 15,0 0-15,21-21 0,0 22 0,0-1 16,0-21-16,22 22 0,-22-22 16,0 0-16,21 0 0,-21 0 0,1 0 15,-1 1-15,0-1 0,-21 0 0,21 0 16,-21 0 0,-21-21-1,0 0-15,0 0 0,-1 0 16,1 0-16,0-21 0,0 0 15,-21 21-15,20-21 0,1 0 0,0-1 16,0 1-16,0 21 0,21-21 0,-21 21 16,21 21 15,21 0-31,0 1 16,-21-1-16,21 0 0,0-21 0,0 21 15,1 0-15,-1 0 0,0-21 0,21 22 16,-21-22-16,1 0 0,20 0 15,-21 0-15,21 0 0,-20 0 0,20 0 16,0-22-16,-21 22 0,22-21 0,-1 0 16,-21 0-16,0 0 0,22 0 15,-22-1-15,0 1 0,-21 0 0,0 0 16,21 0-16,-21 0 0,0-22 16,0 22-16,0 0 0,0 0 0,0-22 15,0 22-15,0 0 0,-21 21 16,21 21-1,0 0-15,0 1 16,-21-1-16,21 0 0,0 21 0,0-21 16,0 1-16,0 20 0,0-21 0,0 21 15,0-20-15,0 20 0,0-21 0,0 0 16,0 0-16,21 1 0,0-1 0,0-21 16,-21 21-16,22-21 15,-1 0-15,21 0 0,-21 0 0,0 0 16,1 0-16,20-21 0,-21 0 0,0-1 15,22 1-15,-22 0 0,0 0 0,0 0 16,0-22-16,0 22 0,1-21 0,-1 21 16,-21-22-16,21 1 0,-21 0 15,0 21-15,0-22 0,0 22 0,0 0 16,0 0-16,0 0 0,0 42 31,0 0-31,-21 0 0,21 21 16,0-20-16,0-1 0,-21 21 15,21-21-15,0 22 0,0-22 16,0 21-16,0-21 0,0 0 0,0 22 16,0-22-16,0 0 0,21 0 0,0 0 15,-21 1-15,21-22 0,0 21 0,0-21 16,1 0-16,20 0 0,-21 0 16,0 0-16,0 0 0,22-21 0,-22-1 15,0 1-15,0 0 0,0 0 0,22 0 16,-22 0-16,0-22 0,0 22 0,0-21 15,-21-1-15,22 1 0,-1 0 16,0-1-16,-21 1 0,0-21 0,21 20 16,-21 1-16,21-22 0,-21 22 0,0 0 15,0-1-15,0 22 0,0-21 16,-21 42-16,0 0 16,21 21-16,-21 21 0,0 1 15,21-1-15,0 0 0,0 22 16,-22-22-16,22 22 0,-21-1 0,21-20 15,-21-1-15,21 0 0,0 22 0,0-43 16,-21 21-16,21 1 0,0-22 0,0 0 16,-21 21-16,21-21 0,0 1 15,0-44 17,0 1-32,21 0 15,0 0-15,0-21 0,0 20 0,1 1 16,-1-21-16,0 21 0,0 0 0,0-22 15,0 22-15,22 0 0,-22 0 16,0 21-16,21 0 0,-20 0 0,20 0 16,-21 0-16,0 0 0,0 0 0,1 21 15,-1 0-15,0-21 0,-21 21 0,0 0 16,0 1-16,0-1 0,0 0 0,0 0 16,0 0-16,0 0 0,-21 1 0,21-1 15,-21 0-15,-22 0 16,22 0-16,0 0 0,0-21 0,0 22 15,-1-1-15,-20-21 0,21 0 0,0 0 16,0 0-16,-1 0 0,1 0 16,0-21-1,0-1 1,21 1-16</inkml:trace>
  <inkml:trace contextRef="#ctx0" brushRef="#br0" timeOffset="108639.08">10689 12256 0,'0'0'0,"0"-22"0,0-62 15,0 63-15,0-22 16,-21 22-16,0 0 0,0 0 0,-1 0 16,1-1-16,0 22 0,0 0 0,0 0 15,-22 0-15,22 22 16,0-1-16,0 21 0,21-21 16,-21 22-16,21 20 0,0-21 0,0 1 15,0 20-15,0-20 0,0-1 0,0 0 16,0 1-16,0-1 0,21 0 15,0-21-15,-21 1 0,21-1 16,0 0-16,1 0 0,-1 0 0,21-21 16,-21 0-16,22 0 0,-1 0 0,-21 0 15,21-21-15,1 0 0,-1 21 0,0-21 16,22 0-16,-22-1 0,1-20 0,-1 21 16,0-21-16,1 20 0,-1-20 15,0 0-15,-21-1 0,22-20 0,-22 21 16,0-22-16,0 22 0,0-22 0,-21 1 15,0 20-15,22-20 0,-22 21 0,0-1 16,0 1-16,0 21 0,0 0 0,0-1 16,-22 44-1,1-1 1,21 0-16,-21 21 0,0 1 0,21-1 16,-21 0-16,0 22 0,-1-22 0,22 22 15,-21-1-15,21-21 0,-21 22 0,21-22 16,0 1-16,0-1 0,0 0 0,0 1 15,0-1-15,0-21 0,0 21 16,21-20-16,0-1 0,1 0 0,-1 0 16,21-21-16,-21 0 0,0 0 0,22 0 15,-22 0-15,21 0 0,-21 0 0,22 0 16,-1-21-16,0 0 0,1 0 16,-1-1-16,-21 1 0,22 0 0,-1 0 15,-21-21-15,21 20 0,-20-20 16,-1 21-16,-21 0 0,0-22 0,0 22 15,0-21-15,0 21 0,0 0 0,-21-1 16,21 1-16,-22 0 0,1 21 0,0 0 16,0 0-16,0 0 0,0 21 0,-22 0 15,22 1-15,0-1 0,0 0 0,0 0 16,-1 21-16,1-20 0,0 20 16,21-21-16,0 0 0,0 22 0,0-22 15,0 0-15,0 0 0,0 0 16,0 0-16,21-21 15,0 0-15,1 0 0,-1 0 16,0 0-16,0 0 0,0-21 0,0 0 16,1 0-16,-1 21 0,0-21 0,21 0 15,-42-22-15,21 22 0,1 0 16,-1-21-16,-21 20 0,0-20 0,0 21 16,0 0-16,0-22 0,0 22 0,0 0 15,0 42 1,0 0-1,0 1-15,0 20 0,0-21 0,0 0 16,0 22-16,0-22 16,-21 21-16,21-21 0,0 0 0,0 1 15,0 20-15,0-21 0,0 0 0,21 0 16,0-21-16,-21 22 0,21-1 0,0-21 16,22 0-16,-22 21 0,0-21 0,21 0 15,-21 0-15,1 0 0,20 0 0,0-21 16,-21 0-16,22 21 0,-22-22 0,21 1 15,-21 0-15,22-21 0,-22 21 16,21-22-16,-21 1 0,1 21 16,-1-22-16,21 1 0,-21 0 0,-21-1 15,21 1-15,-21 0 0,22 21 0,-22-22 0,0 22 16,-22 21 0,1 21-16,0 0 15,21 1-15,-21-1 0,21 0 16,-21 21-16,21-21 0,0 22 0,0-22 15,0 21-15,0-21 0,0 22 0,0-22 16,0 21-16,21-21 0,-21 1 0,21-1 16,-21 0-16,0 0 0,21 0 0,0 0 15,-21-42 48,0 0-63,0 0 15,-21 0-15,0 0 0,0-1 16,21 1-16,-21 21 16,21 21 15,0 1-31,0-1 0,0 0 16,0 0-16,21 0 0,-21 0 15,21-21-15,0 22 0,0-22 0,1 0 16,-1 0-16,0 0 0,0 0 0,0 0 15,22 0-15,-22 0 0,0 0 16,21 0-16,-21 0 0,22-22 0,-22 1 16,21 21-16,-21-21 0,22 0 0,-22 0 15,0 0-15,21-22 0,-20 22 16,20-21-16,-21 21 0,0-22 0,22 1 16,-22 0-16,0-1 0,0 22 15,0-21-15,0-1 0,-21 22 0,0 0 0,0 0 16,-21 42-1,0 0-15,0 0 0,21 1 16,-21 20-16,0-21 0,21 21 16,-22-20-16,22-1 0,0 21 0,0-21 15,0 0-15,0 22 0,0-22 16,0 0-16,0 0 0,0 0 0,0 1 16,0-1-16,22-21 0,-22 21 15,21-21-15,-21 21 16,-21-21 15,-1 0-15,1 0-16,21-21 15,-21 21-15,21-21 0,-21 21 0,21-21 16,0-1-16,0 1 0,0 0 16</inkml:trace>
  <inkml:trace contextRef="#ctx0" brushRef="#br0" timeOffset="112027.09">15092 11853 0,'0'0'0,"-21"0"0,-22 22 16,43-1-1,21-21-15,1 0 16,-1 0-16,0 0 0,0 0 0,0 0 15,22-21-15,-22 21 0,21-22 16,-21 1-16,22 21 0,-1-21 0,-21 0 16,21-21-16,1 20 0,-22 1 0,21-21 15,-21 21-15,1-22 0,-1 22 16,0-21-16,0 0 0,-21 20 0,0-20 16,0 0-16,0 21 0,0-1 15,0 1-15,0 0 0,0 0 0,-21 21 16,0 21-1,21 21-15,-21 1 0,21-1 0,0 22 16,0-22-16,0 21 0,0 1 0,0-1 16,0 22-16,0-21 0,0-1 15,0 1-15,0-1 0,0 1 0,0-22 16,-22 21-16,22-20 0,-21-1 0,21 0 16,-21-20-16,21 20 0,-21-21 15,0 0-15,21 0 0,-21-21 0,-1 22 16,1-22-16,-21 0 0,21 0 15,0 0-15,-22 0 0,22-22 0,0 22 16,-21-21-16,-1 0 0,22 0 16,-21-21-16,21 20 0,-22-20 15,22 21-15,-21-21 0,21 20 0,-1 1 0,1 0 16,0 0-16,21 0 0,0 42 31,0 0-31,0 0 0,0 0 16,21 1-16,-21 20 0,21-21 0,1 0 15,-1 22-15,0-22 0,0 0 0,0 0 16,22 0-16,-22 0 0,0 1 0,0-1 16,21-21-16,-20 0 0,20 21 15,-21-21-15,21 0 0,-20 0 0,20 0 16,0 0-16,1-21 0,-1 21 16,-21-21-16,21-1 0,1 1 0,-1 0 15,0-21-15,1 21 0,-22-1 0,21-20 16,-21 0-16,1-1 0,-1 1 0,0 21 15,-21-21-15,21-1 0,-21 1 0,0 21 16,0 0-16,0-1 0,-21 44 31,0-22-31,0 21 0,21 21 16,0-21-16,-22 0 0,22 22 0,-21-22 16,21 21-16,-21-21 0,21 22 0,0-22 15,0 0-15,0 0 0,0 0 0,0 1 16,0-1-16,0 0 0,0 0 15,0-42 17,0 0-32,21 0 0,0-1 15,1 1-15,-22 0 0,21 0 0,0-21 16,0 20-16,-21-20 0,21 21 0,0-21 16,-21 20-16,22 1 0,-22 0 15,21 0-15,0 21 16,-21 21-16,0 0 0,0 0 15,0 1-15,21-1 0,-21 21 16,0-21-16,0 0 0,0 1 0,0 20 16,0-21-16,21 0 0,0 0 0,-21 1 15,22-1-15,-1-21 0,-21 21 0,21 0 16,0-21-16,0 0 0,22 0 16,-22 0-16,0 0 0,0 0 0,21 0 15,-20 0-15,-1-21 0,21 0 0,-21 21 16,0-43-16,22 22 0,-22 0 0,0-21 15,0-1-15,0 1 0,1-21 16,-1 20-16,-21-20 0,0-1 0,21 1 16,-21-1-16,21 1 0,-21 20 15,0-20-15,0 21 0,21-22 0,-21 43 16,21-21-16,-21 20 0,0 1 0,0 42 31,0 1-31,0 20 0,-21-21 0,21 21 16,-21 1-16,0-1 0,0 0 0,21 1 15,-21 20-15,-1 1 0,1-22 16,0 22-16,0-22 0,0 0 16,21 22-16,-21-22 0,-1-21 0,22 22 0,-21-22 15,21 21-15,0-21 16,0 0-16,0-42 31,0 0-31,21 0 16,1 0-16,-22 0 0,21-1 0,0-20 15,0 21-15,0 0 0,0-22 0,-21 22 16,22 0-16,-1 0 0,0 0 0,0 21 16,0 0-1,-21 21-15,0 0 0,0 0 16,0 0-16,0 1 0,0-1 16,0 0-16,0 0 0,0 0 0,0 0 15,0 1-15,0-1 0,21 0 16,1 0-16,-22 0 0,21 0 0,0-21 15,0 22-15,0-22 0,0 0 16,1 0-16,-1 0 0,21 0 0,-21 0 16,0 0-16,22-22 0,-22 1 0,0 21 15,0-21-15,22 0 0,-22 0 16,0-22-16,-21 22 0,21 0 0,0-21 16,-21 21-16,0-22 0,0 22 0,0-21 15,0 21-15,0-1 0,0 1 0,-21 21 31,0 0-31,21 21 0,0 1 16,-21-1-16,0 0 16,21 0-16,-22 0 0,22 22 0,0-22 15,0 0-15,0 21 0,0-21 0,0 1 16,0-1-16,0 0 0,0 0 0,0 0 16,22 0-16,-1-21 15,0 0-15,0 0 0,0 0 0,0 0 16,1 0-16,-1 0 0,21 0 0,-21 0 15,0 0-15,22-21 0,-22 0 16,0 0-16,21 0 0,-20 0 16,-1-1-16,0 1 0,0 0 0,-21 0 15,0 0-15,21 0 0,-21-1 0,0 1 0,0 0 16,-21 21 15,21 21-31,0 0 16,0 1-16,0-1 0,0 0 15,0 0-15,0 0 0,0 0 0,21 1 16,0-1-16,-21 0 0,0 0 0,22 0 16,-1-21-16,-21 21 0,21-21 0,0 22 15,0-1-15,0-21 16,1 0-16,-1 0 16,0 0-16,0-21 0,-21-1 15,21 22-15,0-21 0,1 0 0,-1 0 16,0 0-16,0 0 0,0-22 15,0 22-15,1-21 0,-1-1 0,0-20 16,21 21-16,-21-22 0,1 1 0,-1-1 16,0 1-16,0-1 0,0 1 0,0-1 15,-21 22-15,22-22 0,-22 22 16,0 0-16,0-1 0,0 22 0,0-21 16,0 21-16,-22 42 15,1 0 1,0 0-16,0 0 0,21 22 0,-21-1 0,0 0 15,-1 1-15,1-1 0,0 0 16,0 22-16,21-22 0,-21 22 0,21-22 16,-21 21-16,21-20 0,0 20 15,0-20-15,0-1 0,0 0 0,0 1 16,0-1-16,0-21 0,0 0 0,0 22 16,0-22-16,21 0 0,0 0 15,0-21-15,0 0 0,0 0 16,1 0-16,-1 0 0,0 0 0,21 0 15,-21 0-15,1-21 0,20 0 16,-21 0-16,0-1 0,0 1 16,1 0-16,-1 0 0,0-21 0,0 20 15,-21 1-15,0 0 0,0 0 0,0 0 16,-21 21 0,0 21-1,0-21-15,21 21 0,-22 0 0,22 0 16,-21 1-16,0-1 0,21 0 15,0 0-15,0 0 0,0 0 0,0 1 16,-21-1-16,21 0 0,0 0 16,0 0-16,21 0 0,0-21 15,0 0-15,1 0 0,-1 0 16,0 0-16,0 0 0,0 0 0,0 0 16,1 0-16,20-21 0,-21 0 0,0 21 15,0-21-15,1 0 16,20 0-16,-21-1 0,0 1 0,0 0 15,1 0-15,-1 0 0,0 0 0,0-1 16,0 1-16,-21 42 31,0 1-31,0-1 16,0 0-16,0 0 0,0 0 16,-21 0-16,21 1 15,0-1-15,0 0 16,0 0-1,21-21-15,0 0 16,1 0-16,-1 0 0,0 0 16,0-21-16,0 0 15,0 21-15,1-21 0,-1-1 0,0 1 16,0 0-16,0 0 16,0 0-16,1 0 0,-1-1 0,-21 1 15,21 0-15,-21 42 31,0 0-31,0 1 16,0-1-16,0 0 16,0 0-16,0 0 0,0 0 15,-21-21-15,21 22 0,0-1 16,0 0 0,21 0-1,0-21-15,0 0 0,0 0 16,1 0-16,-1 0 0,0 0 0,0 0 15,0 0-15,0-21 0,43-21 16,-43 20-16,0 1 0,22 0 16,-22 0-16,0 0 0,21 0 0,-21-1 15,1-20-15,-1 21 0,-21 0 16,21 0-16,-21-1 0,0 1 16,-21 0-1,0 21 1,-1 0-16,1-21 0,0 21 15,0 0-15,0 0 0,0 21 16,-1-21-16,22 21 0,-21 0 16,0 1-16,0-1 0,21 0 15,-21 0-15,0 0 0,-1 0 0,1 1 16,21-1-16,-21 0 0,21 0 0,-21 0 16,21 0-16,0 1 0,0-1 0,0 0 15,0 0 1,21 0-1,0-21-15,0 0 0,-21 21 16,22 1-16,-1-22 16,-21 21-16,0 0 0,21 0 15,0 0-15,-21 0 0,21 1 0,-21 20 16,0-21-16,0 21 0,21-20 0,-21 20 16,0 0-16,0 1 0,0-22 0,0 21 15,0 0-15,0 1 0,-21-1 0,0 0 16,0 1-16,0-1 0,0 0 15,-1-20-15,1 20 0,-21-21 0,21 0 16,-64 43-16,43-64 16,21 0-16,-1 0 0,1 0 15,0 0-15,21-21 16,0-1-16,0 1 0,0-21 16,0 21-16,0-22 0,21 1 0,-21-21 15</inkml:trace>
  <inkml:trace contextRef="#ctx0" brushRef="#br0" timeOffset="112256.46">19325 11599 0,'0'0'0,"-21"-21"0,0 0 16,0 21-16,-1 0 0,1 0 0,0 0 15,0 0-15,0 0 16,0 0 15,21 21-31,0 0 16,-22-21 15,1 0-31</inkml:trace>
  <inkml:trace contextRef="#ctx0" brushRef="#br0" timeOffset="112443.35">18182 11748 0,'0'0'0,"-42"21"16,21-21-16,-43 0 15,64 21-15,-21-21 0,42 0 32,0 0-32,22 0 0,-22 0 15,0 0-15,21 0 0,-21 0 0,22 0 16,-22 0-16,21-21 0,1 21 0,-22 0 15,21-21-15,0 21 0</inkml:trace>
  <inkml:trace contextRef="#ctx0" brushRef="#br0" timeOffset="112887.09">20934 11430 0,'0'-21'0,"0"42"0,0-63 0,0-1 16,0 22-16,21 0 0,-21 0 0,21 21 16,-21-21-16,0 0 0,0 42 15,0 0-15,0 0 16,0 21-16,0 1 0,0-1 0,0 0 16,-21 22-16,0-22 0,0 22 15,21-1-15,-22-20 0,1 20 0,21 1 16,-21-22-16,0 0 0,0 22 0,21-22 15,0-21-15,0 22 0,-21-22 0,21 21 16,0-21-16,0 0 16,0 1-16,-22-22 31,22-22-31,0 1 0</inkml:trace>
  <inkml:trace contextRef="#ctx0" brushRef="#br0" timeOffset="113683.55">20510 11875 0,'0'0'16,"-21"0"-16,42-22 16,1 22-1,-1 0-15,21 0 0,-21 0 16,22 0-16,-1-21 0,0 21 16,22-21-16,-22 21 0,22-21 0,-22 21 15,21-21-15,1 0 0,-22 21 0,22-22 16,-22 1-16,0 0 0,1-21 0,-1 21 15,-21-1-15,0-20 0,1 21 0,-1-21 16,0-1-16,-21 22 0,0-21 0,0 21 16,0-1-16,0 1 0,0 0 15,-21 21 1,0 0-16,-1 21 0,22 22 0,-21-22 16,21 21-16,0 0 0,-21 1 0,0-1 15,0 0-15,21 1 0,-21-1 0,21 22 16,0-22-16,-22 0 0,1 1 15,21-1-15,-21 0 0,21 1 16,0-22-16,0 21 0,-21-21 0,21 0 16,0 1-16,-21-1 0,21 0 0,0 0 15,0-42 1,21 0 0,0 0-16,0-1 0,-21 1 15,21 0-15,1 0 0,-1 0 16,0 0-16,0-22 0,0 22 0,0 0 15,1 0-15,-1 0 0,-21-1 0,21 1 16,0 21-16,-21 21 31,0 1-31,0 20 0,0-21 16,0 0-16,0 0 0,0 1 0,0-1 16,0 21-16,0-21 0,0 0 15,0 1-15,0-1 0,21 0 0,0-21 16,1 21-16,-1 0 0,21-21 0,-21 0 15,22 0-15,-22 0 0,21 0 0,0 0 16,-20 0-16,20 0 0,-21-21 0,21 0 16,-20 0-16,20 0 0,-21-1 0,21 1 15,-20 0-15,-1-21 0,0 21 16,0-22-16,0 22 0,-21-21 16,0 21-16,0-22 0,0 22 0,0 0 15,-21 21 1,0 0-16,0 21 0,0 0 15,-1 0-15,22 1 0,-21-1 0,21 21 16,-21-21-16,21 0 0,0 22 0,0-22 16,0 0-16,0 0 0,0 0 15,0 1-15,21-1 0,0-21 0,1 21 16,-1-21-16,0 21 0,0-21 0,0 0 16,22 0-16,-22 0 0,21 0 0,-21 0 15,0 0-15,22 0 0,-22-21 16,0 0-16,0 0 0,0 21 0,1-22 15</inkml:trace>
  <inkml:trace contextRef="#ctx0" brushRef="#br0" timeOffset="114623.95">931 13864 0,'0'21'15,"0"1"-15,-21 20 0,21 0 0,0 1 16,0-1-16,0 21 0,0 1 16,0-1-16,21 22 0,-21-21 0,0 20 15,0 1-15,0 0 0,0-1 16,0-20-16,0 20 0,0 1 16,0-21-16,0-1 0,0 22 0,-21-22 15,21 1-15,-21-1 0,21-20 16,-21 20-16,21-21 0,0-20 0,0 20 15,0-21-15,0 0 0,-21-21 16,-1-21 0,22 0-16,0-21 15,0-1-15,-21 1 0,21 0 16</inkml:trace>
  <inkml:trace contextRef="#ctx0" brushRef="#br0" timeOffset="114951.68">402 14161 0,'0'0'0,"-21"-22"0,21-20 16,0 21-16,42 0 16,-21 0-16,22-1 0,20 1 0,-20 21 15,20-21-15,1 0 0,-1 21 16,1 0-16,-1 0 0,1 0 15,-1 21-15,1-21 0,-1 21 0,-21 22 16,-20-22-16,-1 0 0,0 21 0,-21 1 16,0-1-16,-21 0 0,0 1 15,-22-1-15,22 0 0,-21 1 16,-1-22-16,1 21 0,0 0 0,-1-20 16,1-1-16,21 0 0,0-21 15,0 21-15,-1-21 0,1 0 0,21-21 31,0 0-31,0 0 0,0-1 0,21 1 16</inkml:trace>
  <inkml:trace contextRef="#ctx0" brushRef="#br0" timeOffset="115331.46">1355 14076 0,'0'0'0,"21"0"0,21-21 15,-21 21-15,0 0 16,22 0-16,-22 0 0,0 0 0,0 21 16,0-21-16,1 21 0,-1 0 15,0 22-15,0-22 0,-21 0 0,0 21 16,0-21-16,0 22 0,0-22 16,0 21-16,0-21 0,-21 1 0,0-1 15,0 21-15,-1-21 16,22 0-16,-21-21 0,0 0 15,21-21 1,0 0-16,0 0 16,0 0-16,0 0 0,0-1 0,0-20 15,0 0-15,0 21 0,0-22 16,0 22-16,0-21 0,21 21 0,0-1 16,-21-20-16,0 21 0,22 21 0,-1-21 15,-21 0-15,21 21 0,0 0 16,0 0-1,0 0 1,-21 21-16</inkml:trace>
  <inkml:trace contextRef="#ctx0" brushRef="#br0" timeOffset="115763.95">2201 14055 0,'-21'0'16,"0"0"-16,21 21 16,-21-21-16,0 21 0,-1 0 15,22 0-15,-21 1 0,21-1 16,-21 0-16,0 0 0,21 21 0,0-20 16,0 20-16,0-21 0,0 21 15,0-20-15,0-1 0,0 21 0,0-21 16,0 0-16,21-21 0,0 22 15,0-1-15,1-21 0,-1 0 0,0 0 16,0 0-16,0 0 0,22 0 0,-22-21 16,0-1-16,21 1 0,-21 0 15,1 0-15,20 0 0,-21 0 0,0-22 16,0 22-16,-21-21 0,0 21 0,0-22 16,0 22-16,0 0 0,0-21 15,-21 20-15,0 1 0,0 0 16,0 0-16,0 0 0,-1 21 0,-20 0 15,21 0-15,0 0 0,0 0 16,-22 0-16,22 0 0,0 21 0,0 0 16,0 0-16,21 0 15,0 1-15,0-1 0,0 0 0,0 0 16,21-21-16,0 0 0,0 0 16</inkml:trace>
  <inkml:trace contextRef="#ctx0" brushRef="#br0" timeOffset="116131.76">2942 13970 0,'0'0'0,"-21"0"31,21 21-31,-21 22 16,21-22-16,-21 0 0,21 21 0,0 1 15,0-1-15,0 0 0,0 1 0,0 20 16,0-21-16,0 22 0,0-1 16,0 1-16,0-1 0,-22 1 0,1-1 15,21 22-15,-21 0 0,0-1 0,0 1 16,0 0-16,-1-1 0,1 22 16,0-21-16,0 0 0,0 20 15,21-20-15,-21 0 0,21-1 0,-22-20 16,22-1-16,0 1 0,0-1 0,0-20 15,0-1-15,0 0 0,0-20 16,0-1-16,0-42 16,0-1-16,0-20 15,0 21-15,22-21 0,-22-1 0,21-20 16,0-1-16,-21 1 0</inkml:trace>
  <inkml:trace contextRef="#ctx0" brushRef="#br0" timeOffset="116451.58">2836 14309 0,'0'0'0,"0"-43"0,0-41 15,0 20-15,0 43 16,0 0-16,0 0 0,0 0 0,21-1 16,1 1-16,-1 0 15,0 21-15,0 0 0,0 0 0,0 0 16,1 0-16,-1 0 0,0 21 15,0 0-15,0 1 0,0 20 0,-21-21 16,22 21-16,-22 1 0,0-1 0,0 0 16,0 1-16,-22-22 0,1 21 15,0 1-15,0-1 0,0-21 0,0 0 16,-22 0-16,22 1 0,0-1 16,0 0-16,0 0 0,-1-21 15,1 0-15,0 0 16,21-21-1,0 0-15,0 0 16</inkml:trace>
  <inkml:trace contextRef="#ctx0" brushRef="#br0" timeOffset="118063.56">3302 14499 0,'0'0'0,"-21"0"16,-43 21-16,43-21 15,0 0-15,21-21 32,0 0-32,0 0 15,0 0-15,21 0 0,0-1 16,-21 1-16,21 0 0,1-21 0,-1 21 16,0-22-16,0 22 0,-21 0 0,0-21 15,21 20-15,-21 1 0,0 0 16,0 0-16,-21 21 47,21 21-47,0 0 0,-21 0 15,21 1-15,0-1 0,0 0 0,0 0 16,-21 0-16,21 0 0,0 1 16,0-1-16,0 0 0,0 0 15,0 0-15,0 0 0,21-21 16,0 22-16,0-22 0,0 0 15,1 0-15,-1 0 16,0 0-16,0 0 0,0 0 0,0 0 16,1-22-16,-1 1 0,0 21 0,21-21 15,-21 0-15,1 0 16,-1 0-16,0-1 0,0 1 0,0 0 16,0 0-16,1 0 0,-22 0 0,0-1 15,21 1-15,0 21 0,-21-21 16,0 42-1,0 0 1,0 1-16,0-1 0,0 0 16,0 0-16,0 0 15,0 0-15,21-21 0,-21 22 0,0-1 16,21-21-16,-21 21 0,21-21 16,1 0-16,-1 0 15,0 0 1,0 0-16,0-21 0,0 21 15,-21-21-15,22-1 0,-1 1 0,0 0 16,0 0-16,-21 0 0,21-22 16,0 22-16,-21-21 0,0 21 0,22-22 15,-1 1-15,-21 0 0,0-1 0,0 1 16,0 0-16,0-1 0,0 22 0,0-21 16,0 21-16,0 0 0,0-1 15,0 1-15,0 42 16,-21 1-1,21-1-15,-22 0 0,22 21 0,0-21 16,0 22-16,0-1 0,0 0 0,0 1 16,-21-1-16,21 0 0,0 1 15,0-22-15,0 21 0,0 1 0,0-22 16,0 0-16,0 21 0,0-21 16,0 1-16,21-22 0,1 21 0,-22 0 15,21-21-15,0 0 0,0 0 0,0 0 16,0 0-16,1 0 0,-1-21 0,0 0 15,0 21-15,21-22 0,-20 1 16,-1 0-16,21 0 0,-21 0 0,0 0 16,22-1-16,-22 1 0,-21 0 0,21 0 15,-21 0-15,21 0 0,-21-1 0,0 1 16,0 0-16,0 0 16,-21 21-1,0 0-15,0 0 16,21 21-16,0 0 0,0 0 0,-21 1 15,21-1-15,0 0 0,0 0 16,0 0-16,0 0 0,0 1 0,0-1 16,0 0-16,0 0 0,21 0 0,-21 0 15,21 1-15,0-22 0,0 0 0,0 21 16,1-21-16,-1 0 0,0 0 16,21 0-16,-21 0 0,1 0 0,-1-21 15,21-1-15,-21 1 0,0 21 16,22-21-16,-22 0 0,0 0 0,0 0 15,0 21-15,-21-22 0,0 1 0,22 0 16,-22 0-16,0 0 0,0 0 16,0-1-16,0 1 0,0 0 0,0 42 31,-22 0-15,22 1-16,0-1 15,0 0-15,0 0 0,0 0 0,0 0 16,0 1-16,0-1 0,0 0 15,0 0-15,22 0 16,-1-21-16,0 0 0,0 0 16,0 0-16,0 0 15,1 0-15,-1 0 0,0 0 16,0-21-16,0 0 0,0 0 0,1 21 16,-1-21-16,-21-1 0,21 1 0,0 0 15,0 0-15,-21 0 0,0 0 16,21-1-16,-21 44 31,0-1-31,0 0 16,0 0-16,0 0 15,0 0-15,0 1 16,0-1-16,0 0 16,-21-21-1,0 0 1,0-21-1</inkml:trace>
  <inkml:trace contextRef="#ctx0" brushRef="#br0" timeOffset="118275.44">5122 13631 0,'-21'0'0,"42"0"0,-63-21 0,21 21 15,0 0 1,-1 0 0,1 21-1,21 1-15,-21-22 16,0 21 0,0-21-16,0 0 0,-1 21 0</inkml:trace>
  <inkml:trace contextRef="#ctx0" brushRef="#br0" timeOffset="118491.81">4064 13907 0,'0'0'0,"-21"0"16,0 0-16,-1 0 16,44 0-1,-1 0 1,0 0-16,0 0 0,0 0 0,22 0 15,-1 0-15,-21 0 0,21 0 0,1 0 16,-22 0-16,21-22 0,1 22 16,-22 0-16,21-21 0,-21 21 0,22-21 15,-22 21-15,21-21 0</inkml:trace>
  <inkml:trace contextRef="#ctx0" brushRef="#br0" timeOffset="120412.52">6985 14161 0,'0'0'0,"-21"0"16,42-22 15,0 1-31,0 0 0,0 0 0,1 0 16,20-22-16,-21 22 0,0-21 0,0 0 15,1-1-15,-1 1 0,-21 0 0,0-1 16,0 1-16,0 0 15,0-1-15,0-20 0,0 20 0,-21 1 0,-1 0 16,1 21-16,-21-22 0,21 22 0,0 0 16,-1 0-16,1 21 0,0 0 15,0 0-15,21 21 16,-21 0-16,21 21 0,0 1 0,0 20 16,0-20-16,0 41 0,0-20 0,0 20 15,0-20-15,0 21 0,-21-1 0,21 22 16,-22-21-16,1 21 0,21-1 15,-21 1-15,0 0 0,0 0 0,0 0 16,-1 0-16,1-1 0,0 1 0,0 0 16,-21 0-16,42-21 0,-22-1 0,1 1 15,21-22-15,-21 1 0,21-1 0,0-20 16,0-1-16,0-21 0,0 22 16,0-22-16,21 0 0,0-21 15,1 0-15,-1 0 0,0 0 0,21 0 16,-21-21-16,1 0 0,20-22 0,0 22 15,1-21-15,-1 21 0,0-22 0,1-20 16,-1 20-16,0 1 0,-21-21 0,22 20 16,-22-20-16,0-1 0,0 1 0,-21-1 15,21 1-15,-21-1 0,0 1 0,0-1 16,-21 1-16,-21 20 0,21-20 16,0-1-16,-22 22 0,22 0 15,-21-1-15,21 22 0,-22-21 0,22 42 16,-21-21-16,21 0 0,-1 21 0,1 0 15,0 0-15,21-22 16,0 1 0,0 0-16,21 21 0,0-21 0,1 0 15,20 0-15,-21-22 0,21 22 0,1-21 16,20-1-16,-20 22 0,20-21 0,-21 0 16,22-1-16,-22 22 0,1-21 0,-1-1 15,0 22-15,1 0 0,-22-21 16,0 21-16,0-1 0,0 1 0,-21 0 15,-21 21 1,0 0-16,0 21 16,21 0-16,0 1 0,-21-1 15,21 0-15,-22 0 0,22 21 16,0-20-16,0-1 0,0 21 0,0-21 16,0 0-16,0 22 0,0-22 0,0 0 15,22-21-15,-1 21 0,-21 0 0,21-21 16,0 0-16,0 0 0,0 0 0,1 0 15,-1 0-15,0 0 0,0-21 16,21 0-16,-20 0 0,-1 21 0,21-21 16,-21-22-16,0 22 0,22 0 0,-22 0 15,0 0-15,0-22 0,-21 22 16,21 0-16,-21 0 0,22 0 0,-22 0 16,0-1-16,0 44 31,0-1-31,0 0 15,0 0-15,0 21 0,0-20 0,0-1 16,0 0-16,0 0 0,0 21 0,0-20 16,0-1-16,0 0 0,21 0 15,-21 0-15,21-21 0,0 0 16,0 0-16,0 0 0,1 0 16,-1 0-16,0 0 0,0-21 15,0 0-15,0 21 0,-21-21 16,22 0-16,-1-1 0,-21 1 0,21 0 15,-21 0-15,0-21 0,0 20 16,0 1-16,0 0 0,0 0 0,-21-21 16,0 42-16,-1-22 0,1 1 0,0 21 15,0 0-15,0 0 0,0 0 16,-1 0-16,1 0 0,0 0 0,0 21 16,21 1-16,0-1 31,21-21-31,0 0 0,0 0 15,1 0-15,-1 0 0,0 0 16,0 0-16,21-21 0,-20 21 0,-1-22 16,21 22-16,-21 0 0,22 0 15,-22 0-15,21 0 0,0 0 0,-20 0 16,-1 0-16,0 0 0,0 0 0,0 22 16,0-22-16,1 21 0,-22 0 0,0 0 15,0 0-15,0 0 0,0 1 0,0-1 16,0 0-16,0 0 0,0 0 0,0 0 15,0 1-15,0-1 16,0 0-16,0 0 0,-22 0 31,1-21-15,21-21 0,0 0-16,0 0 0,0 0 15,0-22-15,0 22 0,0 0 16,21 0-16,1-22 0,-1 22 0,0-21 15,0 21-15,0 0 0,0-1 0,1 1 16,-1 21-16,0 0 0,0 0 0,0 0 16,22 0-16,-22 21 0,0 1 15,0-1-15,0 0 0,-21 0 16,0 21-16,0-20 0,0-1 0,21 0 16,-21 0-16,0 0 0,0 0 0,0 1 15,0-1-15,0 0 0,0 0 16,-21 0-16,0-21 15,21-21 17,0 0-17,0 0-15,21 0 0,-21-1 0,21 1 16,1-21-16,-1 21 0,0-22 16,21 22-16,-21-21 0,1 21 0,20-22 0,-21 22 15,21 0-15,-20 0 0,-1 21 16,0 0-16,0 0 0,0 0 0,0 21 15,-21 0-15,0 0 16,0 1-16,0-1 0,0 0 0,0 21 0,0-21 16,0 1-16,0-1 0,0 0 15,0 21-15,-21-21 0,0 1 0,0-1 16,21 0-16,0 0 0,-21 0 0,0 0 16</inkml:trace>
  <inkml:trace contextRef="#ctx0" brushRef="#br0" timeOffset="121699.77">11197 13399 0,'21'-43'0,"-42"86"0,42-107 0,-21 22 0,21 21 0,-21-1 15,0-20-15,0 21 16,0 0-16,-21 21 16,0 0-16,0 21 0,0 0 15,0 0-15,-1 22 0,1-22 0,21 21 16,-21 22-16,0-22 0,21 21 0,-21 1 16,21-1-16,0 1 0,0-1 15,0 1-15,0-22 0,0 22 0,0-1 16,0-20-16,0-1 0,21 0 0,-21 1 15,21-1-15,0 0 0,0-21 16,1 1-16,20-1 0,-21-21 0,0 21 16,22-21-16,-22 0 0,21 0 0,0 0 15,-20-21-15,20 0 0,0 21 16,-21-22-16,22-20 0,-1 21 0,-21 0 16,22-22-16,-22 22 0,21-21 0,-21 0 15,0-1-15,-21 1 0,0-22 0,0 22 16,0-21-16,0-1 0,0 1 0,-21 20 15,21-20-15,-42-1 0,21 22 0,0-22 16,-1 22-16,-20 21 0,21-21 16,-21 20-16,-1 22 0,22 0 0,-21 0 15,-1 0-15,1 0 0,0 22 16,-1-1-16,1 0 0,0 21 0,21 1 16,-22-1-16,22 21 0,0-20 0,21 20 15,0 1-15,0-1 0,0-20 16,0 20-16,21-21 0,0 1 0,22-1 15,-22 0-15,21-20 0,0 20 0,1-21 16,-1-21-16,0 21 0,-20-21 0,20 0 16,0 0-16,1 0 0,-1 0 0,0-21 15,1 0-15,-1 0 0,0 0 0,1-1 16,-1 1-16,0 0 0,-21 0 16,22-21-16,-22 20 0,0 1 0,0-21 15,0 21-15,-21 0 0,0-1 16,0 44-1,0-1-15,0 0 16,0 0-16,0 0 0,0 0 0,0 22 16,0-22-16,0 0 0,0 0 15,0 0-15,0 1 0,0-1 0,0 0 16,-21 0-16,21 0 0,0 0 16,21-21 15,-21-21-31,22 0 15,-1 0-15,0 0 0,0 0 16,-21-1-16,21-20 0,0 21 16,1 0-16,-1 0 0,0-22 0,0 22 15,0 21-15,0-21 0,-21 0 0,22 21 16,-1 0-16,-21 21 16,0 0-16,0 0 0,0 0 15,0 1-15,0-1 0,0 0 16,0 0-16,0 0 0,0 0 15,0 1-15,21-1 0,0 0 16,0-21-16,0 0 0,-21 21 0,22-21 16,-1 0-16,21 0 0,-21 0 0,0 0 15,1 0-15,20 0 0,-21-21 0,0 21 16,0-21-16,22 0 0,-22 21 16,0-22-16,0 1 0,0 0 0,1-21 15,-1 21-15,0-1 0,-21 1 16,0-21-16,0 21 0,0 0 0,0-1 15,0 1-15,-21 21 16,0 21-16,21 1 16,-22-1-16,1 0 0,21 0 0,-21 0 15,21 22-15,0-22 0,-21 0 0,21 0 16,0 0-16,-21 22 0,21-22 0,0 0 16,0 0-16,0 0 15,0 0-15,21-21 16,0 0-16,0 0 15,0 0-15,1-21 0,-1 21 0,21-21 16</inkml:trace>
  <inkml:trace contextRef="#ctx0" brushRef="#br0" timeOffset="123275.74">14668 14076 0,'0'0'16,"22"0"-16,41-21 15,-42 0-15,0-1 0,-21 1 0,22 0 0,-22 0 16,21 0-16,-21 0 0,0-1 0,0-20 16,0 21-16,0 0 15,0-22-15,-21 22 0,-1 0 0,1-21 16,0 21-16,0-1 0,0 22 0,-22-21 15,22 21-15,0 0 0,-21 0 0,21 0 16,-1 0-16,-20 21 0,21 1 0,-21-1 16,20 21-16,1-21 0,0 22 15,0-1-15,0 0 0,0 1 0,21-1 16,-22-21-16,22 21 0,0 1 0,0-22 16,0 0-16,0 0 0,0 0 0,0 1 15,22-1-15,-1-21 0,0 0 0,0 0 16,0 0-16,0 0 15,1 0-15,-1 0 0,0-21 0,21-1 16,-21 1-16,22 0 0,-22 0 0,21 0 16,-21-22-16,1 22 0,20 0 0,-21-21 15,-21 21-15,21-22 0,0 22 0,-21 0 16,0 0-16,0 0 0,0-1 16,0 1-16,0 42 15,0 1-15,0-1 16,0 0-16,0 0 0,0 21 0,0-20 15,0-1-15,0 21 0,0-21 16,0 0-16,0 22 0,22-22 16,-1 0-16,-21 0 0,21 0 0,0-21 15,0 22-15,0-22 0,1 0 0,-1 0 16,0 0-16,21 0 0,-21 0 0,22 0 16,-22-22-16,21 22 0,-21-21 0,22 0 15,-22 0-15,21 0 0,-21 0 0,22-22 16,-22 22-16,0 0 0,0-21 15,-21 20-15,0-20 0,0 21 0,21 0 16,-21 0-16,0 42 31,-21 0-31,21 0 16,-21 21-16,21-20 0,0-1 0,-21 0 16,21 0-16,-21 0 0,21 0 15,0 1-15,0-1 0,0 0 0,0 0 16,-21 0-16,42-21 31,0 0-15,0-21-16,-21 0 0,21 0 0,0 0 15,1-1-15,-1 1 16,-21 0-16,21 0 0,0 0 0,-21 0 16,21-1-16,0 22 15,-21 22 1,22-1-16,-22 0 15,0 0-15,21 0 0,-21 0 0,0 1 16,0-1-16,0 0 0,21 0 16,0 0-16,0 0 0,0 1 15,1-1-15,-1-21 0,0 0 0,0 21 16,21-21-16,-20 0 0,20 0 0,-21 0 16,21 0-16,1-21 0,-22 21 0,21-21 15,1-1-15,-1 22 0,-21-21 0,21 0 16,-20 0-16,-1 0 0,0 0 0,0-22 15,-21 22-15,0 0 0,0-21 16,0 20-16,0-20 0,0 21 16,0-21-16,0 20 0,0 1 0,-21 21 15,0 0-15,0 0 0,-1 0 16,1 0-16,0 21 0,0-21 0,0 22 16,0 20-16,-1-21 0,1 0 0,0 0 15,0 22-15,0-22 0,21 0 16,0 0-16,-21 22 0,21-22 0,0 0 15,0 0-15,0 0 0,0 0 0,0 1 16,21-22-16,0 0 16,0 0-16,0 0 0,0 0 15,1 0-15,-1 0 0,0-22 0,21 1 16,-21 21-16,1-21 0,20 0 16,-21-21-16,0 20 0,0-20 15,1 21-15,-1-21 0,0-1 0,0 1 16,0-22-16,0 22 0,-21-21 0,0 20 15,0-20-15,0-1 0,0 22 0,0-22 16,0 22-16,0 0 0,0-1 0,0 1 16,0 0-16,0 21 0,0-1 0,-21 22 15,0 0-15,21 22 16,-21 20-16,21 0 0,0 1 0,0-1 16,0 21-16,-21 1 0,21-1 0,0 1 15,-21 21-15,21-22 0,0-21 0,0 22 16,0-1-16,0-20 0,0-1 15,0 0-15,0 1 0,0-22 0,0 21 16,21-21-16,0 1 0,-21-1 16,21-21-16,0 0 0,0 21 0,1-21 15,-1 0-15,21-21 0,-21 21 16,0-21-16,22-1 0,-1 1 0,0 0 16,1-21-16,-1 21 0,0-22 0</inkml:trace>
  <inkml:trace contextRef="#ctx0" brushRef="#br0" timeOffset="125263.89">18521 13293 0,'0'-43'15,"0"86"-15,0-107 0,0 43 16,0 0-16,0 0 0,-21 21 16,-1-21-16,1-1 15,0 1-15,0 21 0,0-21 16,0 21-16,-1 0 0,1 0 16,0 21-16,0 0 0,21 22 15,-21-22-15,21 21 0,-21 1 0,21-1 16,0 21-16,0-20 15,0 20-15,0 1 0,0-22 0,0 22 16,0-22-16,0 0 0,0 1 0,0-1 16,0-21-16,21 21 0,0-20 0,0-1 15,0-21-15,0 21 0,22 0 0,-22-21 16,21 0-16,1 0 0,-22 0 0,21 0 16,0-21-16,1 0 0,-1 0 15,0-1-15,1 1 0,-1 0 0,-21 0 16,22 0-16,-22-22 0,0 1 0,0 0 15,0-1-15,-21 1 0,0 0 16,0-22-16,0 22 0,0 0 0,0-22 16,-21 22-16,0-22 0,0 22 15,0 0-15,-1-1 0,1 1 0,0 21 16,-21 0-16,21 21 0,-1 0 0,-20 0 16,0 21-16,21 0 0,-22 21 0,22-21 15,-21 22-15,21 20 0,-22-20 0,43 20 16,-21 1-16,21-22 0,0 21 15,0 1-15,0-1 0,0-20 0,0 20 16,0-20-16,21-1 0,0 0 0,1 1 16,-1-22-16,0 0 0,21 0 0,-21 0 15,22 0-15,-1-21 0,0 0 0,-20 0 16,20 0-16,0 0 0,1 0 16,-22-21-16,21 0 0,0 0 15,1 0-15,-1 0 0,-21-1 0,22 1 16,-1-21-16,-21 21 0,0 0 0,0-22 15,1 22-15,-1-21 0,-21 21 0,0-1 16,0 1-16,0 42 31,0 1-31,0-1 0,0 0 0,0 0 16,0 0-16,-21 0 0,21 1 0,-22-1 16,22 0-16,0 0 0,0 0 0,0 0 15,-21 1-15,21-1 16,0-42 15,21-1-15,1 1-16,-1 0 0,0 0 15,-21 0-15,21 0 0,0-22 0,0 22 16,-21-21-16,22 21 0,-1-1 0,0 1 16,0 0-16,-21 0 0,21 21 15,0 21-15,-21 0 16,0 0-16,0 1 0,0-1 15,0 0-15,0 0 0,0 21 16,0-20-16,0-1 0,0 21 0,22-21 16,-1 0-16,-21 1 0,21-1 0,0-21 15,-21 21-15,21 0 0,0-21 0,1 0 16,-1 0-16,0 0 0,0 0 0,0 0 16,22 0-16,-22 0 0,0 0 15,21-21-15,-21 0 0,1 0 0,20-1 16,-21-20-16,21 21 0,-20-21 0,20-1 15,0 1-15,-21-22 0,1 22 0,20-21 16,-21-1-16,0 1 0,0-1 0,1 22 16,-22-22-16,0 1 0,0 20 15,21 1-15,-21 21 0,0 0 16,0 0-16,0-1 0,-21 22 16,-1 22-16,1-1 0,21 0 15,-21 21-15,0 1 0,0-1 0,21 0 16,-21 1-16,-1-1 0,22 0 0,0 22 15,-21-22-15,0 22 0,21-22 16,-21 21-16,21-20 0,0-1 0,0 0 16,0 1-16,0-22 0,0 0 0,0 0 15,21 0-15,0 1 0,-21-1 0,21-21 16,1 0-16,-1 0 0,0 0 0,21 0 16,-21 0-16,1 0 0,-1-21 0,21-1 15,-21 1-15,22 0 16,-22 0-16,0 0 0,21 0 0,-21-1 15,22 1-15,-22-21 0,0 21 0,21 0 16,-20-22-16,-1 22 0,-21 0 16,21 21-16,-21 21 15,0 0-15,0 0 0,0 1 16,0-1-16,0 0 0,0 0 16,0 0-16,0 0 0,0 1 0,0-1 15,0 0-15,0 0 0,0 0 16,21 0-16,0-21 15,0 0-15,1 0 0,-1 0 0,0 0 16,0 0-16,0 0 0,0 0 16,22-21-16,-22 0 0,0 0 15,0 0-15,0 0 0,1-1 16,-1-20-16,-21 21 0,21 0 0,0 0 16,-21-1-16,21 1 0,-21 0 0,0 0 15,0 42 16,0 0-15,0 22-16,-21-22 0,21 21 0,-21 0 16,21 1-16,-21-1 0,21 22 0,0-1 15,0 1-15,0 20 0,0 1 0,0 0 16,0-1-16,0 22 0,0-21 16,0 21-16,0-1 0,0-20 0,0 21 15,21 0-15,-21-22 0,21 22 0,-21-21 16,0 0-16,0-1 0,0-20 15,0-1-15,0 1 0,0-22 0,0 0 16,0 1-16,0-1 0,-21-21 0,0-21 16,0 21-16,-22-21 0,22 0 0,-21 0 15,21-21-15,-22 0 0,22 0 0,0 0 16,-21 0-16,20-22 0,22 1 0,-21 0 16,21-22-16,-21 1 0,21-1 0,0-21 15,0 1-15,0-1 0,0 0 16,0 1-16,0-22 0,21 0 15,0 21-15,-21-20 0,22-1 0,-1 21 16,0 0-16,-21 1 0,21-1 0,0 22 16,0-22-16,1 21 0,-1 22 0,0-21 15,0-1-15,0 22 0,22-1 0,-22-20 16,0 21-16,21-1 0,-21 1 0,22 21 16</inkml:trace>
  <inkml:trace contextRef="#ctx0" brushRef="#br0" timeOffset="126659.53">21653 13568 0,'0'0'16,"-21"21"-16,-21 43 0,21-64 16,21 21-16,21-21 15,0 0 1,0-21-16,0 21 0,22-22 16,-22 1-16,21 0 0,-21-21 15,22 21-15,-1-22 0,0 1 0,1 0 16,-1-1-16,-21 1 0,22 0 0,-22-1 15,21 1-15,-21-22 0,0 22 0,-21 0 16,0 21-16,0-22 0,0 22 16,0-21-16,-21 21 0,0 21 15,0 0-15,0 21 0,0 0 16,-1 0-16,1 21 0,0 1 0,0-1 16,21 0-16,0 1 0,-21 20 0,21-20 15,0-1-15,0 21 0,0-20 16,0 20-16,0-20 0,0-1 15,0 0-15,0 1 0,0-1 0,0-21 16,0 0-16,0 22 0,0-22 0,0 0 16,0 0-16,-21-21 31,-1 0-31,1 0 0,0 0 16,21-21-16,-21 0 0,0 0 0,21-1 15,-21 1-15,21 0 0,-22 0 0,1 0 16,21 0-16,0-1 0,0 1 15,0 42 17,21 1-32,-21-1 0,22-21 15,-1 21-15,0 0 0,0-21 0,0 21 16,0 0-16,1-21 0,-1 0 0,0 0 16,21 0-16,-21 0 0,1 0 0,-1 0 15,21 0-15,-21 0 0,0 0 0,22 0 16,-22 0-16,0-21 0,0 21 0,0-21 15,1 0-15,-22 0 0,21 21 16,-21-21-16,21-1 0,-21 1 0,0-21 16,0 21-16,0 0 0,21-1 0,-21 1 15,0 0-15,0 0 0,0 42 32,-21 0-17,21 0-15,0 1 0,0-1 16,-21 0-16,21 21 0,-21-21 0,21 1 15,0-1-15,0 0 0,0 0 16,0 0-16,0 0 0,21-21 16,0 0-16,0 0 0,0 0 15,0 0-15,1 0 0,-1 0 0,0 0 16,0-21-16,0 21 0,0-21 0,1 0 16,-1 0-16,0 21 0,0-21 15,0-1-15,0 1 0,-21-21 0,22 21 16,-22 0-16,21-1 0,-21 1 15,0 0-15,0 42 32,0 0-32,0 1 15,0-1-15,0 0 0,0 0 16,0 0-16,0 0 0,0 1 0,0-1 16,0 0-16,0 0 0,21 0 15,0-21-15,0 0 0,22 21 16,-22-21-16,21 0 0,-21 0 0,22 0 15,-1 0-15,-21 0 0,0 0 0,22 0 16,-22-21-16,0 21 16,0-21-16,-21 0 0,0 0 0,21 0 15,-21-1-15,0 1 0,21 0 0,-21 0 16,0-21-16,0 20 0,0 1 0,0 0 16,0 0-16,0 0 15,0 42 1,-21-21-16,21 21 0,-21 0 15,21 0-15,-21 1 0,21 20 0,0-21 16,-21 21-16,21-20 0,-21 20 0,-1-21 16,22 21-16,0 1 0,0-1 0,-21 0 15,21 1-15,-21 20 0,21-20 0,-21 20 16,21 1-16,0-22 0,-21 21 0,0 1 16,-1-1-16,1 1 15,0-1-15,0 1 0,0-1 0,0 1 16,-1-22-16,1 22 0,0-22 0,21-21 15,-21 22-15,0-1 0,0-21 0,-1 0 16,22 0-16,0-42 31,0 0-31,0 0 16,22 0-16,-22 0 0,21-1 0,0 1 16,0-21-16,-21 0 0,21-1 0,0 1 15,1 0-15</inkml:trace>
  <inkml:trace contextRef="#ctx0" brushRef="#br0" timeOffset="126919.39">23029 13758 0,'0'0'15,"0"-42"-15,21 0 0,-21 21 0,0-1 0,0 1 16,22 0-16,-1 0 0,0 21 0,-21-21 16,21 21-16,0 0 0,0 0 15,1 0-15,-22 21 16,21 0-16,-21 0 0,0 0 0,0 1 15,0-1-15,0 21 0,0-21 16,0 0-16,0 22 0,0-22 0,-21 0 16,-1 0-16,1 0 0,21 1 0,-21-1 15,0 0-15,0-21 0,0 21 16,-1-21-16,22 21 0,-21-21 0,0 0 16,21-21-1,0 0-15,21 0 16</inkml:trace>
  <inkml:trace contextRef="#ctx0" brushRef="#br0" timeOffset="127267.47">23537 13462 0,'0'-21'15,"0"0"1,0 0-16,0-1 15,0 1 1,-21 42 15,21 1-31,-21-1 16,21 0-16,0 21 0,-21-21 0,0 22 16,21-22-16,0 21 0,0-21 15,0 22-15,-22-22 0,22 0 0,0 0 0,0 0 16,0 1-16,0-1 0,22-21 15,-1 0 1,0 0-16,0 0 16,0 0-16,0 0 0,1 0 0,-1-21 15,0-1-15,0 22 0,0-21 0,0 0 16,1 0-16,-22 0 0,21 0 0,0-1 16,-21 1-16</inkml:trace>
  <inkml:trace contextRef="#ctx0" brushRef="#br0" timeOffset="127607.28">23812 13441 0,'0'0'0,"0"-21"15,0 0-15,22 21 16,-22-22 0,21 22-16,0 0 15,0 0-15,-21 22 0,21-22 16,0 21-16,1 0 0,-22 0 16,21 0-16,-21 0 0,21 1 0,-21 20 15,0-21-15,0 0 0,0 0 0,0 1 16,0-1-16,-21 0 0,0 0 0,-1 0 15,22 0-15,-21-21 0,0 22 0,0-22 16,21-22 15,0 1-15,0 0-16,21 0 0,0 0 16,-21 0-16,21-1 0,1-20 0,-1 21 15,-21 0-15,21-22 0,0 22 0,0-21 16,0 21-16,1 0 0,-1-1 0,-21 1 15,21 0-15,-21 0 0,21 21 16,0-21-16,0 21 16,1 0-16</inkml:trace>
  <inkml:trace contextRef="#ctx0" brushRef="#br0" timeOffset="127736.2">24469 13335 0,'0'-21'0,"0"0"31</inkml:trace>
  <inkml:trace contextRef="#ctx0" brushRef="#br0" timeOffset="129155.83">24405 13272 0,'-21'21'16,"42"-42"-16,-63 63 0,42-21 0,-21 0 0,21 0 0,0 1 15,-22-1-15,1 0 0,21 21 0,-21-21 16,21 22-16,0-22 0,0 0 15,0 21-15,0-20 0,0-1 0,0 0 16,0 0-16,0 0 0,0 0 16,21-21-16,0 22 0,1-22 0,-1 0 15,0 0-15,0 0 0,0 0 0,0 0 16,22 0-16,-22 0 0,0-22 0,0 1 16,22 0-16,-22 0 0,0 0 0,0 0 15,21-1-15,-20-20 0,-1 0 16,21-1-16,-21 1 0,22 0 0,-22-1 15,21-20-15,-21 21 0,0-22 0,1 22 16,-1-22-16,0 22 0,0 0 0,0-1 16,-21 22-16,21-21 0,-21 21 15,-21 21 1,0 21-16,0 0 16,0 21-16,0-21 0,-1 22 0,1-1 15,0 0-15,0 1 0,0-1 0,21 0 16,-21 1-16,21-1 0,-22 0 0,22 1 15,0-1-15,0 0 0,0-20 16,0 20-16,0-21 0,0 0 0,22 0 16,-1 1-16,-21-1 0,21 0 0,0-21 15,0 0-15,0 0 0,1 0 0,-1 0 16,0 0-16,0 0 0,21 0 0,-20 0 16,-1-21-16,0 0 0,0-1 0,21 22 15,-20-21-15,-1 0 0,0-21 16,0 21-16,0-1 0,-21-20 0,0 21 15,21 0-15,-21 0 0,0-1 16,0 1-16,-21 21 16,0 21-1,0-21-15,0 22 0,0-1 0,-1 0 16,1 21-16,0-21 0,0 1 16,0-1-16,21 0 0,-21 0 0,21 0 15,-22 0-15,22 1 0,0-1 0,0 0 16,0 0-1,22-21-15,-1 0 16,0 0-16,0 0 0,0 0 16,0-21-16,1 21 0,-1-21 0,0 0 15,0-1-15,0 1 0,0 0 16,1 0-16,-1 0 0,0 0 0,0-22 16,-21 22-16,0 0 0,0 0 0,21 21 15,-21-21-15,-21 42 31,21 0-31,-21 0 16,0 0-16,21 0 0,-21 22 16,21-22-16,0 0 0,0 0 0,0 0 15,0 1-15,0-1 0,0 0 0,0 0 16,0 0-16,21-21 16,0 21-16,0-21 0,0 0 15,0 0-15,1 0 0,-1 0 16,0-21-16,0 0 0,21 21 15,-20-21-15,-1 0 0,0 0 0,0-1 16,21 1-16,-20 0 0,-1 0 0,0 0 16,0-22-16,0 22 0,-21 0 0,0 0 15,0 0-15,21 21 0,-21-21 0,-21 21 16,0 0 0,0 0-16,21 21 15,0 0-15,0 0 0,0 0 16,0 0-16,0 1 0,0-1 0,0 0 15,0 0-15,0 0 16,0 0-16,21-21 16,-21 22-16,21-22 0,0 0 15,1 0 1,-22-22 15,-22 22-15,1 0-16,0 0 15,0 0 1,0 0-16,0 0 0,21 22 31,21-1 1,0-21-32,0 0 0,0 0 0,0 0 15,1 0-15,-1 0 0,0 0 0,21 0 16,-21-21-16,1 21 0,20-22 0,-21 22 15,21-21-15,-20 21 0,-1-21 16,0 0-16,0 0 0,0 21 0,0-21 16,1-1-16,-22 1 0,0 0 0,21 0 15,-21 0-15,0 0 0,0-1 16,0 1-16,-21 21 16,-1 0-1,1 0-15,0 21 0,21 1 16,-21-22-16,0 21 0,0 0 0,-1 0 15,22 0-15,-21 0 0,21 1 16,-21-1-16,21 0 0,0 0 16,0 0-1,-21-21 17,0 0-32,0 0 15</inkml:trace>
  <inkml:trace contextRef="#ctx0" brushRef="#br0" timeOffset="152062.68">15663 1080 0,'0'0'0,"-42"-43"16,42 1-16,0 21 0,0 0 0</inkml:trace>
  <inkml:trace contextRef="#ctx0" brushRef="#br0" timeOffset="153495.85">16129 2985 0,'0'-22'0,"0"1"16,-21 21-1,0 0-15,-1 0 0,1 0 16,0 0-16,0 0 0,0 21 15,0 1-15,-1-1 0,1 0 16,0 0-16,0 21 0,0-20 16,0 20-16,-1 0 0,22 1 0,0-1 15,0 0-15,0 1 0,0-1 16,0 0-16,0 1 0,0-1 0,0-21 16,0 21-16,0-20 0,0-1 0,22 0 15,-22 0-15,21 0 0,0 0 0,0-21 16,0 0-16,22 22 0,-22-22 15,0 0-15,21 0 0,-21 0 0,1 0 16,20-22-16,0 22 0,-21-21 0,22 0 16,-22 0-16,21 0 0,1 0 15,-22-1-15,21-20 0,-21 21 0</inkml:trace>
  <inkml:trace contextRef="#ctx0" brushRef="#br0" timeOffset="154059.9">16700 2794 0,'0'0'0,"-21"21"0,21 0 16,0 1-16,0-1 0,0 0 0,0 21 16,-21-21-16,21 22 0,0-1 15,0 0-15,0 1 0,0-1 16,0 0-16,0 1 0,0-1 0,0-21 15,0 22-15,0-1 0,0-21 0,0 21 16,0-20-16,0-1 0,0 0 16,0 0-16,0 0 0,0 0 0,0 1 15,0-1-15,-21-21 32,21-21-17,0-1-15,0 1 16,0-21-16,0 21 0,0 0 0,0-22 15,0 22-15,0-21 0,21 21 16,0-1-16,0-20 0,1 21 16,-1 0-16,0 0 0,0-1 0,0 1 15,0 21-15,1 0 0,-1 0 0,0 0 16,0 0-16,0 21 0,-21 1 16,21-1-16,-21 0 0,22 0 0,-22 21 15,0-20-15,0-1 0,0 21 0,0-21 16,0 0-16,0 1 0,0 20 15,0-21-15,0 0 0,0 0 0,0 1 16,-22-1-16,22 0 0,-21-21 16,21 21-16,-21-21 15,21-21 32,0 0-47,0 0 16,21-1-16,0 1 0,1 0 15</inkml:trace>
  <inkml:trace contextRef="#ctx0" brushRef="#br0" timeOffset="154307.26">17251 3175 0,'0'21'15,"0"0"-15,0 1 0,0-1 16,0 0-16,0 0 0,0 0 15,0 22-15,0-22 0,-21 0 16,21 0-16,-22 21 0,22-20 0,0-1 16,-21 0-16,21 0 0,0 0 15,0 0-15,0 1 0,-21-22 16,21 21 0,0-42-1,0-1 1,0 1-16,0 0 0</inkml:trace>
  <inkml:trace contextRef="#ctx0" brushRef="#br0" timeOffset="154636.09">17251 3048 0,'0'21'15,"-21"-21"-15,-1 21 0,22 1 0,-21-22 16,21 21-16,21-42 47,1-1-47,-22 1 0,21 21 15,-21-21-15,0 0 0,0 0 16,0 0-16,0-1 16,0 1-16,-21 21 15,-1 0 1,1 0-16,21 21 15,0 1-15,-21-22 0,21 21 16,-21 0-16,21 0 0,0 0 16,0 0-16,0 1 15,21-22 1,0 0-16</inkml:trace>
  <inkml:trace contextRef="#ctx0" brushRef="#br0" timeOffset="154931.35">17716 2773 0,'0'0'0,"0"-21"0,0 42 47,0 0-47,0 0 0,-21 0 0,21 22 16,0-22-16,-21 21 0,21 1 0,0-1 15,0 0-15,0 1 16,0-1-16,0 21 0,-21-20 0,21-1 16,-21 0-16,21 1 0,0-1 0,0-21 15,0 22-15,-21-22 0,21 21 0,0-21 16,-22 0-16,22 1 0,0-1 16,0 0-1,0-42 1,22 21-16</inkml:trace>
  <inkml:trace contextRef="#ctx0" brushRef="#br0" timeOffset="155523.79">18140 3323 0,'0'-21'0,"0"0"16,-21 21 0,21-21-16,-22 21 0,1 0 15,0 0-15,0 0 0,0 0 16,0 21-16,21 0 0,-22 0 16,1 0-16,21 1 0,-21-1 0,0 21 15,21-21-15,-21 0 16,21 43-16,-21-43 0,21 0 15,0 0-15,-22 1 0,22-1 0,0 0 16,0 0-16,22-21 16,-1 0-16,0 0 15,0 0-15,0 0 0,0-21 16,1 0-16,-1 21 0,0-21 0,0-1 16,0-20-16,0 21 0,1 0 0,-1-22 15,0 22-15,0-21 0,-21 0 16,0-1-16,21 1 0,-21-22 0,0 22 15,0 0-15,0-1 0,0-20 0,0 21 16,0 20-16,0-20 16,0 21-16,0 0 0,0 0 0,0-1 15,-21 22-15,21 22 16,0-1-16,0 21 0,0-21 0,-21 22 16,21-1-16,-21 21 0,21-20 15,-21-1-15,21 22 0,0-22 0,0 0 16,-22 22-16,22-22 0,0-21 0,-21 22 15,21-1-15,0-21 0,0 0 0,0 22 16,0-22-16,0 0 16,0 0-16,21-21 15,1 0-15,-1 0 16,0 0-16,0-21 0,0 0 16,-21 0-16,21-1 0</inkml:trace>
  <inkml:trace contextRef="#ctx0" brushRef="#br0" timeOffset="156091.18">18817 3133 0,'0'-21'15,"0"-1"1,0 1-16,0 0 15,21 0-15,0 0 16,1 21-16,-22-21 0,0 42 31,0 0-15,0 0-16,0 21 0,0-20 0,0-1 16,0 21-16,0-21 0,0 22 0,0-22 15,0 21-15,0-21 0,-22 22 0,22-22 16,0 0-16,0 21 0,0-21 15,-21 1-15,21-1 0,0 0 16,-21 0-16,21 0 0,0 0 16,0 1-16,-21-22 0,0 21 15,21 0 1,-21-21-16,-1 0 0,1 0 0,0 0 16,0 0-16,0 0 0,0 0 15,-1 0-15,44 0 63,-1 0-63,0 0 0,0 0 0,0 0 15,0 0-15,1 0 16,-1 0-16,0 0 0,0 0 0,-21-21 16,21 21-16,0 0 0,1 0 0,-1 0 15,-21-21 16,0-1-15,0 1 0</inkml:trace>
  <inkml:trace contextRef="#ctx0" brushRef="#br0" timeOffset="158643.41">20214 3471 0,'21'-21'15,"0"0"1,1 0-16,-1 0 0,0 0 16,0-1-16,0 1 0,0 0 15,-21 0-15,0-21 0,0 20 16,0 1-16,0 0 0,0 0 15,0 0-15,-21 21 0,0-21 16,0 21-16,0 0 16,0 0-16,-1 21 0,1 0 0,21 0 15,-21 0-15,21 0 0,-21 22 0,21-22 16,0 21-16,-21-21 0,21 22 16,0-22-16,0 21 0,0-21 15,0 1-15,0-1 0,0 0 0,0 0 16,21 0-16,0 0 0,0-21 0,0 0 15,1 0-15,-1 0 0,0 0 16,0 0-16,0 0 0,0 0 16,1-21-16,20 21 0,-42-21 0,42 0 15,-21 0-15,1 0 0,-1-1 0,0 1 16,0 0-16,-21 0 0,21 0 0,0 0 16,1-22-16,-1 22 0,0 0 15,0 0-15,0 21 0,0-21 16,1 21-16,-1 0 0,0 0 15,-21 21-15,21-21 0,-21 21 0,0 0 16,0 0-16,0 22 0,0-22 16,0 0-16,0 0 0,0 0 0,0 22 15,0-22-15,-21 0 0,0 0 0,21 0 16,-21-21-16,21 21 0,0 1 0,-22-22 16,22 21-16,0-42 31,0-1-31,22 1 15,-22 0-15,21 0 16,0 0-16,-21-22 0,21 22 16,0-21-16,-21 21 0,21-22 0,1 22 15,-1-21-15,-21 21 0,21 0 0,0-1 16,-21 1-16,0 0 0,0 42 31,0 0-15,0 1-16,0-1 0,0 21 0,-21-21 15,21 22-15,-21-22 0,21 21 0,0-21 16,0 22-16,0-22 0,0 21 16,0-21-16,0 0 0,0 1 0,0-1 15,0 0-15,21 0 16,0-21-16,0 0 0,0 0 0,1 0 16,-1 0-16,21 0 0,-21 0 15,22-21-15,-22 0 0,0 0 0,21-1 16,1 1-16,-22 0 0,21 0 0,-21-21 15,22-1-15,-22 1 0,21 0 0,-21-1 16,0-20-16,1 20 0,-1 1 16,0-21-16,-21 20 0,0 1 0,21 0 15,-21-1-15,0 1 0,0 21 0,0 0 16,0-1-16,0 1 0,-21 21 16,0 21-1,0 1-15,-22-1 0,22 21 16,0 0-16,0 1 0,0-1 0,-1 0 15,1 1-15,0-1 0,21 0 16,0 22-16,-21-22 0,21 1 0,0-1 16,0 0-16,0-21 0,0 22 0,0-22 15,21 0-15,-21 21 0,21-42 0,0 22 16,1-1-16,-1-21 0,0 0 16,21 0-16,-21 0 0,1 0 0,20 0 15,-21 0-15,21 0 0,-20 0 0,20-21 16,-21 21-16,21-22 0,-20 1 0,-1 0 15,0 0-15,0 0 0,0-22 16,0 22-16,-21 0 0,0-21 16,0 21-16,0-1 0,0 1 0,0 0 15,-21 21 1,0 0 0,21 21-16,-21 0 0,0 1 0,21 20 15,0-21-15,-21 0 0,21 0 0,-22 1 16,22-1-16,0 0 0,0 0 0,0 0 15,0 0-15,0 1 16,22-22-16,-1 0 16,0 0-16,0 0 0,21 0 15,-20 0-15,-1 0 0,0-22 16,0 22-16,0-21 0,0 0 0,1 0 16,-1 0-16,0-22 0,0 22 15,-21 0-15,21 0 0,-21 0 0,21 0 16,-21-1-16,0 1 0,0 0 0,0 42 47,0 0-47,0 1 0,-21-1 15,21 0-15,-21 0 0,21 0 0,0 0 16,0 1-16,0-1 0,-21-21 16,21 21-16,0 0 0,-21 0 15,42-42 32,0 0-31,0 0-16,-21 0 0,0-1 0,21 1 15,1 0-15,-1 0 0,0 0 0,-21 0 16,21-1-16,0 22 0,-21-21 16,21 21-16,1 0 15,-22 21-15,0 1 16,0-1-16,0 0 0,0 0 15,0 0-15,0 0 0,0 1 16,0-1-16,0 0 0,0 0 16,0 0-16,21-21 0,-21 21 15,21-21-15,0 0 0,0 0 16,0 0-16,1 0 0,-1 0 0,0 0 16,0 0-16,0 0 0,22 0 15,-22 0-15,0-21 0,0 0 0,0 21 16,0-21-16,1 0 0,-1 0 0,-21-1 15,21 1-15,0 0 0,-21 0 0,21-21 16,-21 20-16,0 1 0,0 0 16,0 0-16,0 0 0,0 0 0,-21 21 31,0 0-31,0 0 0,21 21 16,-21 0-16,-1 0 0,1 0 15,0 0-15,0 1 0,0 20 0,0-21 16,21 0-16,0 0 0,-22 1 0,22-1 15,-21 0-15,21 0 0,0 0 16,0 0 0,21-21-16,1 0 0,-1 0 15,0 0-15,0 0 0,0-21 16,0 0-16,1 21 0,-1-21 0,-21 0 16,21 0-16,0-1 15,0-20-15,0 21 0,-21-21 0,22-1 16,-1 1-16,0 0 0,-21-1 0,21 1 15,0 0-15,-21-1 0,21 1 0,1 0 16,-22 20-16,0-20 0,0 21 16,0 0-16,0 0 0,0 42 31,-22 0-31,22 0 16,-21 21-16,0-20 0,21 20 0,-21 0 15,21 1-15,-21 20 0,21-21 0,0 1 16,-21-1-16,21-21 0,0 22 0,-22-1 15,22-21-15,0 0 0,0 0 16,0 1-16,0-1 0,0 0 0,22-21 16,-1 21-16,0-21 15,0 0-15,0 0 0,0 0 0,1 0 16,-1 0-16,21 0 0,-21-21 16,0 21-16,1-21 0,-1 0 0,0 21 15,0-22-15,0 1 0,0 0 0,1 0 16,-1 0-16,-21-22 0,0 22 0,21 21 15,-21-21-15,0 0 0,-21 42 32,21 0-17,0 0-15,0 1 0,-21-1 0,21 0 16,0 0-16,0 0 16,0 0-16,0 1 0,0-1 15,0 0-15,0 0 16,0 0-16,0 0 15,-22-21 17,1 0-17,0-21 1,21 0-16,-21 21 0,0-21 16</inkml:trace>
  <inkml:trace contextRef="#ctx0" brushRef="#br0" timeOffset="158867.2">21272 3133 0,'0'0'0,"22"0"31,20 0-31,-21 0 0,21 0 15,1 0-15,-1 0 0,0 0 0,1-21 16,-1 21-16,0 0 0,-20 0 16,20 0-16,0-22 0,-21 22 15,1 0-15,-1-21 0,0 21 0</inkml:trace>
  <inkml:trace contextRef="#ctx0" brushRef="#br0" timeOffset="159407.67">24172 2921 0,'0'-42'16,"-21"42"0,0 0-1,21 21-15,-21 0 16,21 21-16,0-20 0,0 20 0,0 0 16,0 1-16,-21-1 0,21 21 0,0-20 15,0 20-15,0-20 0,0-1 0,0 0 16,-22 1-16,22-1 0,0-21 15,0 21-15,0-20 0,0-1 16,0 0-16,0 0 0,-21 0 0,21 0 16,0-42 31,0 0-47,0 0 0,0 0 15,0 0-15</inkml:trace>
  <inkml:trace contextRef="#ctx0" brushRef="#br0" timeOffset="159719.5">24024 3133 0,'0'0'0,"0"-21"16,0-43-16,0 43 0,0 0 16,0 0-16,21-1 15,0 1-15,1 0 0,-1 0 0,0 0 16,0 0-16,0 21 0,0-22 0,1 1 15,20 21-15,-21 0 0,0 0 16,0 0-16,1 0 0,-1 21 0,0-21 16,0 22-16,-21 20 0,0-21 0,0 0 15,0 22-15,0-1 0,0-21 0,-21 21 16,0 1-16,0-22 16,-1 21-16,-20-21 0,21 22 0,0-22 15,-22 0-15,22 21 0,0-20 0,0-1 0,0-21 16,0 21-16,21 0 0,21-21 47</inkml:trace>
  <inkml:trace contextRef="#ctx0" brushRef="#br0" timeOffset="160847.87">24596 3323 0,'-22'0'15,"1"0"-15,0 0 0,0 0 16,0 0-16,0 21 0,-1-21 0,1 22 16,21-1-16,-21 0 0,0 0 0,0 0 15,21 0-15,0 22 0,0-22 16,-21 0-16,21 0 0,0 0 0,0 1 15,0-1-15,0 0 16,21-21 0,0 0-1,0 0-15,0 0 16,0-21-16,-21 0 0,22 21 16,-22-22-16,21 1 0,-21 0 0,21 0 15,0 0-15,-21 0 0,0-1 0,21 1 16,-21 0-16,21 21 15,1 0 1,-22 21-16,0 0 0,0 1 16,0-1-16,0 0 0,0 0 15,0 0-15,0 0 16,0 1-16,0-1 16,21-21-1,0 0-15,0 0 16,0 0-16,0-21 15,1-1 1,-1 1-16,-21 0 0,21 0 16,-21 0-16,21 21 0,-21-21 0,21 21 15,-21-22-15,0 44 32,0-1-17,0 0-15,0 0 16,0 0-16,0 0 15,0 1 1,21-22 15,1 0-31,-1 0 0,0 0 16,0 0-16,0-22 16,-21 1-16,21 0 0,1 0 15,-22 0-15,0 0 16,0-1-16,0 1 15,0 42 1,0 1 0,0-1-16,-22 0 15,22 0-15,0 0 0,0 0 32,22-21-17,-1 0-15,0 0 16,0 0-16,0 0 15,0 0-15,-21-21 0,0 0 16,22 0-16,-1 21 0,-21-42 0,21 20 16,0 1-16,-21-21 0,21 0 0,-21-1 15,21 1-15,1 0 0,-22-1 0,0 1 16,21 0-16,-21 20 0,21-20 16,-21 21-16,0 0 0,0 0 0,-21 42 31,0 0-16,-1 21-15,22-21 0,-21 22 16,0-1-16,0 0 0,21 1 0,0-1 16,-21-21-16,21 22 0,0-1 0,0-21 15,0 21-15,0-20 0,0 20 0,0-21 16,0 0-16,0 0 0,0 1 16,0-1-16,21 0 15,0-21-15,0 0 16,0 0-16,1 0 0,-1 0 15,0-21-15,-21 0 0,21 21 16,0-22-16,0 1 0,-21 0 0,0 0 16,22 0-16</inkml:trace>
  <inkml:trace contextRef="#ctx0" brushRef="#br0" timeOffset="161067.74">24934 3196 0,'0'0'0,"-21"0"0,21 21 16,21-21 0,0 0-16,1 0 0,20 0 15,-21 0-15,21 0 0,1 0 0,-1 0 16,0 0-16,-20 0 0,20 0 16,0 0-16,1 0 0,-22 0 0,0-21 15,0 21-15,-42 0 31,0 0-31,0 0 0</inkml:trace>
  <inkml:trace contextRef="#ctx0" brushRef="#br0" timeOffset="162011.29">15579 5186 0,'0'0'15,"0"-42"1,-22 20-16,22 1 0,-21 21 15,0 0-15,-21 0 0,21 0 16,-1 0-16,1 0 0,-21 0 16,21 0-16,0 0 0,-22 0 0,22 21 15,0 1-15,0 20 0,0 0 0,-1 1 16,1-1-16,21 21 0,0-20 16,-21 20-16,21 22 0,0-22 0,0 1 15,0-22-15,0 22 0,0-1 0,0-20 16,0-1-16,0-21 0,21 0 0,0 22 15,1-43-15,-1 21 0,0-21 0,21 0 16,-21 0-16,22 0 0,-1 0 16,-21 0-16,22 0 0,-1-21 0,0-1 15,-21 1-15,22 0 0,-1 0 16,0 0-16,-20-22 0,20 1 0,0 21 16</inkml:trace>
  <inkml:trace contextRef="#ctx0" brushRef="#br0" timeOffset="162671.43">16065 5017 0,'0'0'15,"-21"0"-15,21 21 0,0 0 0,-21 0 0,0 21 16,21 1-16,-21-1 0,21 0 0,-21 22 16,21-22-16,0 22 0,0-22 0,0 22 15,-22-22-15,22 21 16,-21-20-16,21-1 0,-21 0 0,21 1 15,0-1-15,0-21 0,0 22 0,0-22 16,-21 0-16,21 0 0,0 0 16,21-21-1,-21-21 1,21 0-16,0 0 0,-21 0 0,22-1 16,-1 1-16,0 0 0,0 0 0,-21-21 15,21 20-15,0-20 0,1 21 0,-1-21 16,-21 20-16,21 22 0,0-21 15,0 21-15,0 21 16,1-21-16,-22 22 0,0-1 16,0 21-16,21-21 0,0 0 0,-21 22 15,21-22-15,-21 21 0,0-21 0,21 1 16,0-1-16,-21 0 0,22 0 16,-1 0-16,-21 0 0,21-21 0,0 22 15,0-22-15,0 0 0,1 0 16,-1 0-16,0 0 0,0 0 0,0 0 15,22-22-15,-22 1 0,0 0 16,0 0-16,0 0 0,0 0 0,1-1 16,-1 1-16,-21 0 0,0-21 0,21 21 15,-21-22-15,0 22 0,0 0 0,21-21 16,-21 20-16,0 1 16,0 42-1,0 1 1,0-1-16,0 21 0,-21-21 15,21 0-15,0 1 0,0-1 0,0 0 16,-21 0-16,21 0 0,0 0 16,0 1-16,0-1 0,0 0 15,0 0-15,0-42 32,0 0-17,21 0-15,-21-1 16,21 1-16</inkml:trace>
  <inkml:trace contextRef="#ctx0" brushRef="#br0" timeOffset="162971.26">16849 5419 0,'-22'0'16,"22"21"-16,0 0 0,22-42 62,-1 0-62,-21 0 16,0-1-16,0 1 15,-21 0-15,-1 21 16,1 0-16,0 0 16,0 0-1,21 21-15,-21 0 0,21 1 16,-21-22-16,21 21 0,0 0 0,0 0 15,0 0 1,21-21-16,0 0 0,0 0 16,0 0-16</inkml:trace>
  <inkml:trace contextRef="#ctx0" brushRef="#br0" timeOffset="163264.12">17357 5144 0,'0'0'0,"0"-22"0,0-20 16,-22 63 0,1 0-1,21 22-15,-21-22 0,21 21 16,0 1-16,0-1 0,0 0 16,-21 1-16,21-1 0,-21 21 0,21-20 0,0-1 15,-21 0-15,21 1 0,0-1 16,0 0-16,-22 1 0,22-22 0,0 21 15,0-21-15,-21 1 0,21-1 16,0 0-16,0 0 0,0 0 16,21-21-1,1 0-15,-1-21 0,0 0 16,0 0-16,0 0 0,22-1 16</inkml:trace>
  <inkml:trace contextRef="#ctx0" brushRef="#br0" timeOffset="163795.72">17801 5652 0,'0'0'0,"0"-64"16,0 43-16,0 0 15,0 0-15,0-1 16,-21 1-16,21 0 0,-21 21 16,0 0-16,-1 0 0,1 0 15,0 0-15,21 21 0,0 0 0,-21 1 16,0-1-16,21 21 0,0-21 0,0 22 15,-21-22-15,21 21 0,0-21 16,-22 22-16,22-22 0,0 0 0,0 0 16,0 21-16,0-20 0,0-1 15,22 0-15,-1-21 0,0 0 16,0 0-16,0 0 0,0 0 16,1 0-16,-1 0 0,0 0 15,0-21-15,0 0 0,0-1 0,1 22 16,-1-42-16,0 21 0,-21 0 0,21-22 15,0 1-15,0 0 0,-21-1 0,0 1 16,0 0-16,0-1 0,0-20 0,0 21 16,0-22-16,0 22 0,0-1 15,0 1-15,0 0 0,0-1 0,0 22 16,0 0-16,0 42 31,0 22-31,0-22 0,0 21 0,0 0 16,-21 1-16,21 20 0,0-20 15,0-1-15,0 21 0,0-20 0,0-1 16,0 22-16,0-22 0,0 0 0,0-21 16,0 22-16,0-1 0,0-21 0,0 0 15,0 1-15,0-1 0,0 0 16,0 0-16,0 0 16,21-21-16,1-21 15,-1 0-15,0 0 16</inkml:trace>
  <inkml:trace contextRef="#ctx0" brushRef="#br0" timeOffset="164228.48">18457 5440 0,'0'-21'16,"0"0"-1,21 21-15,1 0 16,-1 0-16,0 0 15,0 0-15,0 0 0,0 0 16,1 21-16,-22 0 16,21 0-16,-21 0 0,0 0 0,0 22 15,0-22-15,0 0 0,0 21 0,-21-20 16,-1-1-16,1 21 0,-21-21 0,21 0 16,-22 22-16,1-22 0,-21 21 15,41-21-15,1-21 16,0 22-16,0-22 0,21 21 15,21-21 1,0 0 0,0 0-16,1 0 0,-22-21 0,21 21 15,0 0-15,0 0 0,0-22 0,0 22 16,1 0-16,-1 0 0,0-21 16,0 21-16,0 0 0,0 0 0,1-21 15,-1 21-15,0 0 16,0 0-16,0 0 0,-21-21 15,21 21 1</inkml:trace>
  <inkml:trace contextRef="#ctx0" brushRef="#br0" timeOffset="166787.03">19981 5906 0,'0'0'0,"-21"0"0,0 0 15,0 0-15,0 0 0,-1 0 16,1 0-16,0 0 15,21-22 17,21 1-32,-21 0 0,21 0 15,1 0-15,-1 0 0,0-1 16,0 1-16,-21-21 0,21 21 0,-21-22 16,21 22-16,-21-21 0,0 21 0,0 0 15,0-1-15,0 1 0,-21 21 16,0 0-1,0 0-15,21 21 0,-21-21 0,0 43 16,21-22-16,0 0 0,0 21 0,0-20 16,0 20-16,0-21 0,0 21 0,0-20 15,0-1-15,0 0 0,0 21 16,21-21-16,0-21 0,-21 22 0,21-1 16,0 0-16,0-21 0,1 0 15,-1 0-15,0 0 16,0 0-16,0 0 0,0-21 15,-21 0-15,22 21 0,-1-22 16,0 1-16,0 0 0,0-21 0,0 21 16,1-22-16,-1 22 0,0-21 0,0 21 15,0-22-15,0 22 0,1 0 0,-1 0 16,0 0-16,0 21 0,0 0 16,0 0-16,1 0 0,-1 0 0,-21 21 15,0 0-15,0 21 0,0-21 16,0 1-16,0 20 0,0-21 0,0 0 15,0 22-15,0-22 0,-21 0 16,-1 21-16,22-21 0,0 1 16,-21-22-16,0 21 0,21 0 0,0 0 15,-21-21-15,21-21 32,0 0-32,21 0 15,-21-1-15,21-20 0,0 21 16,-21 0-16,22-22 0,-1 1 0,0 0 15,0-1-15,-21 1 0,21 21 0,0-21 16,1 20-16,-22-20 0,0 21 16,0 42-1,0 0 1,0 0-16,0 1 0,-22-1 16,22 21-16,-21-21 0,0 0 0,21 22 15,0-22-15,-21 21 0,21-21 16,-21 1-16,21 20 0,0-21 0,0 0 15,0 0-15,0 1 0,21-22 0,0 21 16,0-21-16,0 0 0,1 0 0,20 0 16,-21 0-16,21 0 0,1 0 0,-22 0 15,21 0-15,1 0 0,-22-21 16,21-1-16,-21 1 0,22 0 16,-22 0-16,0 0 0,0 0 0,0-22 15,0 22-15,-21-21 0,22-1 0,-22 1 0,21 0 16,-21-1-16,0-20 0,0 21 15,0-1-15,0 1 0,0 0 16,0-1-16,0 22 0,0-21 0,0 21 16,0-1-16,-21 44 31,21 20-31,-22-21 0,22 21 16,-21-20-16,21 20 0,0 0 0,-21 1 15,21-1-15,-21 0 0,21 1 0,-21-1 16,21 0-16,0 1 0,0-1 0,0-21 15,0 21-15,0-20 0,0 20 16,0-21-16,0 0 0,21 0 16,-21 1-16,21-22 0,0 0 15,0 0-15,1 0 0,-1 0 0,0 0 16,0 0-16,0 0 0,0 0 0,1-22 16,-1 1-16,0 21 0,0-21 15,0 0-15,0 0 0,1 0 0,-22-1 16,0-20-16,21 21 0,-21 0 0,0 0 15,0-1-15,0 1 0,0 0 0,0 0 16,-21 21-16,-1 0 16,1 0-16,21 21 15,-21-21-15,0 21 0,0 0 0,21 1 16,0-1-16,0 21 0,0-21 16,-21 0-16,21 1 0,0-1 0,0 0 15,0 0-15,0 0 0,0 0 0,21 1 16,-21-1-16,21-21 0,0 21 15,0-21-15,0 0 0,1 0 16,-1 0-16,0 0 0,0 0 0,0 0 16,0 0-16,1 0 0,-1-21 0,0 0 15,0-1-15,0 22 0,0-21 0,-21 0 16,22 0-16,-22-21 0,21 20 16,-21 1-16,0 0 0,21-21 15,-21 21-15,0-1 0,21 22 0,-21-21 0,0 42 31,0 1-31,0-1 16,-21 0-16,0 0 0,21 0 16,0 0-16,-21 1 0,21-1 0,-22 0 15,22 0-15,-21 0 0,21 0 0,0 1 16,0-1 0,21-21 15,1-21-31,-1 21 0,-21-22 0,21 1 15,0 21-15,0-21 0,0 0 16,-21 0-16,22 0 0,-1-1 0,0 22 16,0-21-16,-21 0 0,21 21 15,0 0-15,-21 21 32,0 0-32,0 1 0,0-1 15,0 0-15,22 0 0,-22 0 0,21-21 16,-21 21-16,21 1 0,0-1 15,0 0-15,0-21 0,1 0 16,-1 21-16,0-21 0,0 0 0,0 0 16,0 0-16,1 0 0,-1 0 0,0 0 15,0 0-15,0-21 0,0 21 0,1-21 16,-1 0-16,0-1 0,-21 1 16,21 0-16,-21 0 15,0-21-15,0 20 0,21 1 0,-21-21 16,0 21-16,0 0 0,0-1 0,0-20 15,0 21-15,0 0 0,0 0 16,-21 21 0,0 0-16,0 0 0,21 21 15,-21 0-15,-1 0 0,1 0 0,0 0 16,0 1-16,21-1 0,-21 0 0,0 0 16,21 21-16,-22-20 0,22-1 15,0 0-15,0 0 0,0 0 16,0 0-16,0 1 15,22-22 1,-1 0-16,0 0 16,0 0-16,0 0 0,0 0 15,1-22-15,-22 1 0,21 0 0,0 0 16,0 0-16,0 0 0,-21-1 16,21-20-16,1 0 0,-1-1 0,-21 1 15,21 0-15,-21-1 0,21 1 0,-21 0 16,0-1-16,21-20 0,-21 21 0,0 20 15,0-20-15,21 21 16,-21 0-16,0 0 0,0-1 0,22 22 16,-22 22-1,0-1-15,0 0 0,0 0 0,0 21 16,0-20-16,-22 20 0,22 0 16,0-21-16,-21 22 0,21-1 0,-21 0 15,21-20-15,0 20 0,0 0 0,0-21 16,0 22-16,-21-22 0,21 21 0,0-21 15,0 1-15,0-1 0,0 0 0,0 0 16,0 0-16,0 0 0,21-21 16,0 0-16,0 0 15,1 0-15,-1 0 0,0 0 16,0 0-16,0-21 0,0 21 16,22-21-16,-22 0 0,0 0 0,0 0 15,0-1-15,1 1 0,-1 0 0,0-21 16,0 21-16,0-1 0,-21 1 15,0 0-15,0 0 0,0 0 0,-21 21 32,21 21-32,-21 0 0,0 0 15,21 0-15,0 1 0,0-1 16,0 0-16,0 0 0,0 0 0,0 0 16,0 1-16,0-1 0,0 0 15,0 0-15,21 0 16,0-21-16,-21 21 15,-21-21 48,0 0-63,0-21 16,-1 0-16,1 21 0,0-21 15,0 21-15</inkml:trace>
  <inkml:trace contextRef="#ctx0" brushRef="#br0" timeOffset="167003.9">21421 5376 0,'0'0'0,"-43"0"0,22 0 0,0 0 15,0 0-15,21-21 0,21 0 16,0 21-1,0 0-15,22 0 0,-22 0 0,21 0 16,-21 0-16,22 0 0,-1-21 16,0 21-16,-21 0 0,22 0 0,-22 0 15,21-21-15,-21 21 0,1 0 0,-1-21 16</inkml:trace>
  <inkml:trace contextRef="#ctx0" brushRef="#br0" timeOffset="167483.7">24109 5038 0,'21'0'0,"-42"0"0,42-21 0,-21-1 16,0 44 15,0-1-31,0 21 0,0-21 16,0 22-16,0-1 0,0 0 15,0 22-15,0-22 0,0 0 16,0 1-16,-21-1 0,21 0 0,0 1 16,0-1-16,-21 0 0,21 1 0,0-1 15,0-21-15,0 22 0,-22-22 0,22 0 16,-21 0-16,21 0 0,0 0 0,-21-21 15,21-21 17,0 0-32,0 0 0,0 0 15</inkml:trace>
  <inkml:trace contextRef="#ctx0" brushRef="#br0" timeOffset="167767.53">24024 5419 0,'0'0'0,"0"-21"0,0-22 0,0 1 16,0 21-16,0-22 0,21 1 0,-21 21 15,21-21-15,1-1 0,-1 22 0,0 0 16,0-21-16,21 20 0,-20 1 0,20 21 16,-21-21-16,21 21 0,-20 0 15,20 0-15,0 0 0,-21 21 0,22 0 16,-22 1-16,0-1 0,-21 21 0,0-21 16,0 22-16,0-1 0,0-21 15,0 21-15,-21-20 0,0-1 16,0 0-16,-22 21 0,22-21 0,-21 1 0,21-1 15,-22 0-15,22 0 0,0-21 16,-21 21-16,20-21 0,1 21 0,21 1 16,21-22 15,1 0-31,-1 0 16,0 0-16</inkml:trace>
  <inkml:trace contextRef="#ctx0" brushRef="#br0" timeOffset="168915.88">24786 5461 0,'0'0'0,"0"-21"0,0 0 16,0 0-16,-21 21 16,21-22-16,-21 22 0,0 0 15,-1 0-15,1 0 0,0 22 16,0-22-16,21 21 0,-21 0 15,0 0-15,-1 0 0,1 0 0,21 1 16,-21-1-16,0 21 0,21-21 0,0 0 16,0 1-16,-21-1 0,21 0 0,0 0 15,0 0-15,0 0 16,21-21 0,0 0-16,0 0 0,0 0 15,1 0-15,-1 0 0,0-21 0,0 21 16,0-21-16,0 0 0,1 0 0,-1 0 15,0-1-15,-21 1 0,21 0 0,0 0 16,0 0-16,1 0 0,-22-1 16,0 1-16,21 21 15,-21 21 1,0 1-16,0-1 16,0 0-16,0 0 0,-21 0 15,21 0-15,0 1 16,-22-22-16,22 21 0,0 0 0,0 0 15,22-21 1,-1 0 0,0 0-16,0 0 0,-21-21 15,21 0-15,0 21 0,-21-21 16,22-1-16,-1 1 0,-21 0 16,21 0-16,0 0 0,0 0 15,-21-1-15,0 44 31,0-1-31,0 0 16,0 0 0,0 0-16,0 0 0,0 1 15,0-1-15,21-21 16,1 0-16,-1 0 16,0 0-16,0 0 15,0 0-15,0 0 0,1 0 0,-1-21 16,0-1-16,0 1 0,-21 0 15,21 21-15,-21-21 0,0 0 0,0 0 16,0-1-16,0 1 16,-21 42 15,0 1-31,21-1 16,0 0-16,-21 0 0,0 0 15,21 0-15,-22 1 16,22-1-16,0 0 15,22-21 1,-1 0-16,0 0 0,0 0 16,0 0-16,0-21 0,1 0 15,-1 21-15,0-22 0,-21 1 16,21 0-16,-21 0 0,21 0 0,-21 0 16,21-1-16,-21 1 15,22-21-15,-1 21 0,-21-22 0,21 22 16,-21-21-16,0 0 0,21 20 0,-21-20 15,0 21-15,21-21 0,-21 20 0,0 1 16,0 0-16,0 42 31,0 0-31,0 22 0,-21-22 0,21 0 16,-21 21-16,21-20 0,0 20 0,-21-21 16,0 21-16,21-20 0,-22 20 0,22-21 15,0 0-15,0 22 0,-21-22 0,21 0 16,0 0-16,-21 0 0,21 0 15,0 1-15,0-1 0,0 0 16,0 0-16,21-21 16,0 0-1,1 0-15,-1 0 0,0 0 16,-21-21-16,21 21 0,0-21 0,0 0 16,1-1-16,-22 1 15,21 0-15,-21 0 0,21 0 0</inkml:trace>
  <inkml:trace contextRef="#ctx0" brushRef="#br0" timeOffset="169154.97">25379 5334 0,'0'0'0,"-21"0"0,42 0 31,0 0-31,0 0 0,0 0 0,0 0 16,1 0-16,-1 0 16,0 0-16,0 0 0,0 0 0,0 0 15,1 0-15,-44 0 32,1 0-17</inkml:trace>
  <inkml:trace contextRef="#ctx0" brushRef="#br0" timeOffset="169987.9">17293 6816 0,'0'21'94,"0"0"-78,0 0-16,0 0 15</inkml:trace>
  <inkml:trace contextRef="#ctx0" brushRef="#br0" timeOffset="170179.29">17251 7345 0,'0'0'0,"0"21"16,0 0 46</inkml:trace>
  <inkml:trace contextRef="#ctx0" brushRef="#br0" timeOffset="170352.22">17293 7578 0,'0'0'0,"-21"0"0,42 0 47,0 0-47,0-21 0</inkml:trace>
  <inkml:trace contextRef="#ctx0" brushRef="#br0" timeOffset="170843.75">21357 6625 0,'0'21'16,"0"1"0,0-1-16,0 0 31,0 0-31,0 0 15,0 0 1,0 1-16,21-22 16</inkml:trace>
  <inkml:trace contextRef="#ctx0" brushRef="#br0" timeOffset="171043.94">21505 7218 0,'0'21'16,"-21"0"-16,21 0 15,-21-21 1,42-21 31</inkml:trace>
  <inkml:trace contextRef="#ctx0" brushRef="#br0" timeOffset="171319.77">23410 6498 0,'0'0'0,"-21"21"16,0 1 0,21-1-16,0 0 15,0 0-15,0 0 31,0 0-31</inkml:trace>
  <inkml:trace contextRef="#ctx0" brushRef="#br0" timeOffset="171502.3">23474 7006 0,'0'0'0,"0"21"0,21-21 63</inkml:trace>
  <inkml:trace contextRef="#ctx0" brushRef="#br0" timeOffset="171667.21">23643 7070 0,'0'21'15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1:51:42.5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6837 3323 0,'21'0'46,"0"0"-46,-21 21 16,21 1-16,0-22 0,-21 21 0</inkml:trace>
  <inkml:trace contextRef="#ctx0" brushRef="#br0" timeOffset="1075.95">8572 3408 0,'0'-21'15,"0"0"-15,0-1 0,0 44 63,-21-1-48,0 0-15,21 0 0,0 0 16,-21 0-16,21 1 16,-21-1-16,21 0 0,-21 0 0,21 0 15,0 0-15,0 1 0</inkml:trace>
  <inkml:trace contextRef="#ctx0" brushRef="#br0" timeOffset="1255.84">8445 3958 0,'0'0'0,"-21"0"0,21 21 16,-21-21-16,21 22 15,-21-22-15,0 0 0,21 21 16,-21 0-16,-1 0 15,1 0 1,0-21-16,21 21 0,-21-21 0,0 22 16</inkml:trace>
  <inkml:trace contextRef="#ctx0" brushRef="#br0" timeOffset="1448.38">7916 4530 0,'0'0'0,"-42"42"16,21-21-16,-22 22 0,22-1 0,-21 0 15,0 1-15,20-22 0,-20 21 0,0 0 16,21 1-16,-22-1 0,22-21 16,-21 22-16,21-1 0,-1-21 15,1 21-15,0-20 0,0-1 0,0 0 0,0 0 16,-1 0-16,1 0 16,0 1-16,21-1 0,-42 0 0,21 0 15,-1 0-15,1 0 0</inkml:trace>
  <inkml:trace contextRef="#ctx0" brushRef="#br0" timeOffset="1620.27">6731 5969 0,'0'0'0,"-21"42"0,0-20 16,-1 20-16,1-21 0,0 21 16,-21-20-16,21-1 0,-1 21 0,1-21 15,0 0-15,0 1 0,0 20 0,0-21 16,-1 0-16,1 22 0,21-22 15,-21 0-15,0 0 0,0 0 16,0 0-16,-1 22 0</inkml:trace>
  <inkml:trace contextRef="#ctx0" brushRef="#br0" timeOffset="1836.15">6011 7049 0,'0'0'0,"0"21"0,-21 42 16,0-42-1,0 22-15,0-22 0,21 21 0,-22-21 0,22 1 16,-21 20-16,0-21 0,0 21 0,21-20 16,-21-1-16,0 21 15,21-21-15,-22 0 0,1 22 0,21-22 16,0 0-16,-21 0 0,0 0 0,21 1 16,0-1-16,-21 21 0,0-21 0,-1 0 15,22 1-15,-21-1 0,0 0 16,21 21-16</inkml:trace>
  <inkml:trace contextRef="#ctx0" brushRef="#br0" timeOffset="2040.57">5461 8467 0,'0'0'0,"0"42"0,-21 64 16,0-85-1,-1 21-15,22 1 0,-21-1 0,0 0 16,21 1-16,0-1 0,-21 0 0,0 1 15,21-1-15,-21 0 0,21 1 16,0-1-16,0-21 0,0 22 0,0-1 16,0 0-16,0-21 0,0 22 0,0-22 15,0 21-15,0-21 0,0 22 0,0-22 16</inkml:trace>
  <inkml:trace contextRef="#ctx0" brushRef="#br0" timeOffset="2267.44">5567 10075 0,'0'0'0,"0"43"0,21-1 0,0-21 16,-21 22-16,21 62 15,-21-62-15,21-22 0,-21 21 16,22-21-16,-1 22 0,-21-22 0,0 21 16,21-21-16,0 1 0,-21-1 0,21 0 15,0 0-15,-21 21 0,22-20 0,-1-1 16,-21 0-16,0 0 0,21 0 15,0-21-15,0 21 0,-21 1 0,21-1 16,1 0-16,-1 0 0,0 0 16,0-21-16,0 0 0,0 21 15</inkml:trace>
  <inkml:trace contextRef="#ctx0" brushRef="#br0" timeOffset="2451.34">6413 11197 0,'0'0'0,"22"21"0,20 1 0,-21-1 15,0 0-15,0 21 0,1-21 0,-1 1 16,0-1-16,-21 0 0,21 0 0,0 0 16,0-21-16,-21 21 0,22 1 0,-1-22 15,0 21-15,0-21 16,0 0-16,0 0 0,1 0 0,-1 0 16,0 0-16,0 0 15,0 0-15,0-21 0,1 21 0</inkml:trace>
  <inkml:trace contextRef="#ctx0" brushRef="#br0" timeOffset="2859.87">7493 11367 0,'42'0'0,"-84"0"0,105 0 0,-20 0 0,-1 0 16,-21 0-16,0 0 0,22 0 16,-22 0-16,0 0 0,-21 21 0,21-21 15,0 0-15,1 0 0,-22 21 16,21-21-16,0 0 15,0 0 17,0 0-32,0 0 15,1 0-15,-1 0 16,0 0-16,0 0 0,0 0 0,0-21 16,1 21-16,-1-21 0,21-1 15,-21 1-15,0 21 0,22-21 0,-22 0 16,21 0-16,-21 0 0,22-1 0,-1 1 15,0 0-15,-20 21 0,20-21 0,0 0 16,1 21-16,-22-21 0,0-1 16,21 22-16,-21 0 0,1 0 0,-22-21 15,21 21-15,-21-21 16,21 21 0,0 0-1,-21-21-15,21 21 16,-21-21-16,21 21 0,1-21 15,-1-1-15,0 1 0</inkml:trace>
  <inkml:trace contextRef="#ctx0" brushRef="#br0" timeOffset="3043.75">9292 10710 0,'0'0'0,"0"-21"0,0 0 16,0 0-1,21 0-15,-21 0 16,0-1-16,0 1 0,0 0 16,0 0-16,0 0 15,0 0-15,0-1 16,0 1-16,21-21 0</inkml:trace>
  <inkml:trace contextRef="#ctx0" brushRef="#br0" timeOffset="3251.63">9440 9800 0,'0'0'0,"0"-42"0,0 21 0,0 0 15,0-1-15,0 1 0,-21-42 16,21 42-16,0-1 0,0 1 16,0 0-16,0 0 0,-21 0 0,21 0 15,-21-1-15,21 1 16,0 0-16,0 0 0,0 0 0,0 0 15,0-22-15,0 22 0,0 0 0,0-21 16,-21 20-16,21-20 0,0 0 16</inkml:trace>
  <inkml:trace contextRef="#ctx0" brushRef="#br0" timeOffset="3476.02">9356 8403 0,'0'0'0,"0"-21"0,0 0 0,-22 0 0,22 0 16,-21-1-16,0 1 16,0 0-16,21 0 0,-21 0 0,21 0 15,0-1-15,-21 1 0,21 0 0,-22 0 16,22 0-16,0-22 0,0 22 16,0 0-16,0 0 0,-21 0 0,21 0 15,0-1-15,0-20 0,-21 21 16,21 0-16,0-22 0,0 22 0,0 0 15,0-21-15</inkml:trace>
  <inkml:trace contextRef="#ctx0" brushRef="#br0" timeOffset="3683.9">9207 7154 0,'0'0'0,"0"-21"0,0-21 16,0 21-16,0 0 15,0-1 1,0 1-16,0 0 0,0 0 16,0 0-16,0 0 15,0-1-15,0 1 0,0 0 16,22 0-16,-22 0 16,21 0-16,0-1 0</inkml:trace>
  <inkml:trace contextRef="#ctx0" brushRef="#br0" timeOffset="3867.8">9483 6456 0,'0'0'0,"0"-21"16,0 0 0,0-1-1,21 22 1,0 0-16,-21-21 0,0 0 15,21 21-15,0-21 16,0 21-16</inkml:trace>
  <inkml:trace contextRef="#ctx0" brushRef="#br0" timeOffset="4056.06">10054 6160 0,'0'0'0,"21"0"47,-21-22-47,21 22 0,1 0 15,-1 0-15,0-21 16,0 21-16,-21-21 0,21 21 16,0-21-16</inkml:trace>
  <inkml:trace contextRef="#ctx0" brushRef="#br0" timeOffset="4264.89">10795 5821 0,'0'0'0,"21"0"0,0 0 16,0 0 62,-21-21-78,22 21 0,-1 0 0,0-21 16,0 21-16,0-22 0</inkml:trace>
  <inkml:trace contextRef="#ctx0" brushRef="#br0" timeOffset="4447.79">11747 5503 0,'0'0'0,"22"0"0,-1 0 0,0 0 16,-21-21 31,21 0-32,0 21-15</inkml:trace>
  <inkml:trace contextRef="#ctx0" brushRef="#br0" timeOffset="4619.7">12488 5292 0,'21'0'16,"-21"-21"15,0-1-16,0 1-15,0 0 16</inkml:trace>
  <inkml:trace contextRef="#ctx0" brushRef="#br0" timeOffset="4819.64">12996 4868 0,'0'-21'16,"-21"21"0,0-21-16,21 0 15,0 0 1,0 0-16,0-1 16,0 1-16,0 0 0,0 0 15,21 0-15</inkml:trace>
  <inkml:trace contextRef="#ctx0" brushRef="#br0" timeOffset="5051.59">13314 4106 0,'0'-21'0,"0"0"15,0 0 1,0 0-16,0 0 15,-21-1-15,21 1 16,0 0-16,0 0 16,-22 21-1,22-21-15,-21 21 16,0-21-16</inkml:trace>
  <inkml:trace contextRef="#ctx0" brushRef="#br0" timeOffset="5233.07">13060 3747 0,'0'0'0,"0"-22"0,-21 22 0,21-21 16,-22 0-16,1 0 16,0 0-16,21 0 15,-21-1-15,0 1 16,0 0-16,21 0 15,-22 0-15,1 0 0</inkml:trace>
  <inkml:trace contextRef="#ctx0" brushRef="#br0" timeOffset="5419.99">12340 3281 0,'0'0'0,"-42"0"15,21 0-15,21-21 16,-22 21-16,22-21 16,0-1-16,0 1 15,0 0 1,-21 0-16,21 0 0</inkml:trace>
  <inkml:trace contextRef="#ctx0" brushRef="#br0" timeOffset="5608.96">11366 3154 0,'0'0'0,"-42"0"16,21 0-16,0 0 0,0 0 31,21-21-16,-22 21-15</inkml:trace>
  <inkml:trace contextRef="#ctx0" brushRef="#br0" timeOffset="5787.89">10880 3154 0,'0'0'0,"-22"21"16,1-21-16,0 0 47</inkml:trace>
  <inkml:trace contextRef="#ctx0" brushRef="#br0" timeOffset="6024.76">10033 3323 0,'-21'0'15,"0"0"-15,-1 0 16,1 0-16,0 0 16,0 0-16,0 0 15,0 0-15</inkml:trace>
  <inkml:trace contextRef="#ctx0" brushRef="#br0" timeOffset="6219.67">9292 3556 0,'0'0'0,"-42"21"16,21-21 0,-1 0-16,1 0 0,0 0 31</inkml:trace>
  <inkml:trace contextRef="#ctx0" brushRef="#br0" timeOffset="11748.17">8086 4614 0,'0'22'16,"0"-44"-16,-22 65 0,1-22 0,21 0 16,-21 0-16,0 0 0,21 1 0,0-1 15,-21 0-15,0 0 0,21 0 0,-22 0 16,22 1-16,0-1 0,-21 0 15,0 0 1,0-21-16,21 21 0</inkml:trace>
  <inkml:trace contextRef="#ctx0" brushRef="#br0" timeOffset="12107.97">6816 6456 0,'0'0'16,"-22"21"-16,22 0 0,-21-21 0,21 21 15,0 1-15,-21 20 16,0-21-16,0 0 0,0 0 0,21 1 15,-22-1-15</inkml:trace>
  <inkml:trace contextRef="#ctx0" brushRef="#br0" timeOffset="15035.66">8149 2985 0,'0'0'0,"0"21"93,-21-21-93,21 21 16,0 0-16,0 0 16,-21 0-16,21 1 15,0-1-15,0 0 16</inkml:trace>
  <inkml:trace contextRef="#ctx0" brushRef="#br0" timeOffset="15222.56">8191 3577 0,'0'0'0,"0"43"0,-21 62 16,0-83-16,21 20 0,-21-21 0,21 21 15,0-20-15,0-1 0,0 21 16,0-21-16,0 0 0,21 1 0,0-1 16,-21 0-16,21 0 0,1 0 0,-1-21 15,-21 21-15,21-21 0,0 0 0,0 22 16,0-22-16,1 0 0</inkml:trace>
  <inkml:trace contextRef="#ctx0" brushRef="#br0" timeOffset="15444.43">8826 4636 0,'0'0'0,"22"42"0,20 64 16,-21-64-16,-21-21 15,21 22-15,-21-22 0,21 21 0,1-21 16,-22 0-16,21 22 0,0-22 0,0 0 16,0 0-16,0 22 0,1-22 15,-1 0-15,0 0 0,0 0 0,0-21 16,0 21-16,22 1 0,-22-1 16,0-21-16,0 21 0,0-21 0,1 0 15,20 0-15</inkml:trace>
  <inkml:trace contextRef="#ctx0" brushRef="#br0" timeOffset="15656.31">9737 5482 0,'0'0'0,"0"21"0,21 43 15,-21-43-15,0 0 16,0 0-16,0 1 0,0-1 16,21 0-16,-21 0 0,21 0 0,-21 0 15,21 1-15,0-22 0,1 21 0,-22 0 16,21 0-16,0 0 0,0 0 15,0 1-15,22-1 0,-22 0 0,21 0 16,-21-21-16,22 21 0,-22 0 16,21 1-16,-21-1 0,22 0 0,-22 0 15,21-21-15,-21 21 0,22 0 0</inkml:trace>
  <inkml:trace contextRef="#ctx0" brushRef="#br0" timeOffset="15812.22">10477 6265 0,'0'22'0,"0"-44"0,22 86 0,-22-43 0,21 21 15,-21-20-15,21 20 0,-21 0 0,0-21 16,0 22-16,21-22 0,-21 21 15,21-21-15,-21 22 0,0-22 0,0 21 16,21-21-16,-21 1 0,22 20 0,-22-21 16,21 0-16,-21 0 0,0 1 15,21-1-15,-21 0 0,21 0 0,-21 0 16,0 0-16,21 1 0,0-1 16,-21 0-16,22 0 0,-22 0 0</inkml:trace>
  <inkml:trace contextRef="#ctx0" brushRef="#br0" timeOffset="15993.11">10922 7578 0,'0'42'0,"0"-84"0,0 105 15,0-20-15,0-22 0,0 21 0,0-21 16,0 22-16,0-22 0,0 0 0,0 21 16,21-21-16,-21 22 0,0-22 15,0 21-15,21-21 0,-21 1 0,0 20 16,0-21-16,21 0 0,-21 0 0,22 22 15,-22-22-15,0 0 0,0 0 0,0 0 16,0 1-16</inkml:trace>
  <inkml:trace contextRef="#ctx0" brushRef="#br0" timeOffset="16184">11112 8721 0,'0'0'0,"0"106"15,0-64-15,0-21 16,0 21-16,0 1 0,0-22 0,-21 21 15,21-21-15,0 22 0,-21-1 16,21-21-16,0 22 0,0-22 0,0 21 16,0-21-16,0 22 0,0-22 0,0 0 15,0 21-15,21-21 0,-21 1 0,21 20 16,-21-21-16,0 0 0,22 0 16,-22 1-16,21-1 0</inkml:trace>
  <inkml:trace contextRef="#ctx0" brushRef="#br0" timeOffset="16391.89">11282 10308 0,'0'0'0,"21"43"0,-21-22 0,0 21 0,0-21 16,0 0-16,0 22 0,0-22 0,21 0 15,-21 21-15,0-20 0,0-1 16,0 0-16,0 0 0,21 0 0,-21 0 15,21 1-15,-21-1 0,22 0 0,-22 0 16,0 0-16,0 0 0,21-21 0,-21 22 16,21-1-16,-21 0 0</inkml:trace>
  <inkml:trace contextRef="#ctx0" brushRef="#br0" timeOffset="16591.77">11726 11155 0,'0'0'0,"21"21"15,-21 0-15,0 0 0,0 1 0,0-1 16,0 0-16,0 0 0,0 0 16,0 0-16,0 1 15,0-1 1,22-21 0,-1 0-16,0 0 15,0 0 1,0 0-16</inkml:trace>
  <inkml:trace contextRef="#ctx0" brushRef="#br0" timeOffset="16795.65">12679 11430 0,'0'0'0,"42"0"0,0 21 0,-20-21 0,20 0 16,-21 0-16,0 21 0,0-21 0,1 0 15,-1 0-15,0 0 0,0 0 16,0 0 0,0 0-1,1-21-15,-1 0 16,0 21-16,-21-21 0,21 0 0</inkml:trace>
  <inkml:trace contextRef="#ctx0" brushRef="#br0" timeOffset="16987.54">13801 11261 0,'0'0'0,"63"0"0,1 0 16,-1 0-16,106-21 15,-126 21-15,20 0 0,-20 0 0,-1 0 16,0 0-16,1 0 0,-22 0 0,21 0 16,-21 0-16,0-22 0,22 22 0,-22 0 15,0 0-15,0 0 0,0 0 0,-21-21 16,22 21-16,-1 0 0,-21-21 0,0 0 15,21 21-15,-21-21 0,21 0 0,0 21 16</inkml:trace>
  <inkml:trace contextRef="#ctx0" brushRef="#br0" timeOffset="17163.43">15303 10901 0,'43'0'0,"-86"0"0,107 0 15,-22 0-15,-21-21 0,1 21 0,-1 0 0,0 0 16,0 0-1,-21-21-15,21 21 16,0 0 0,-21-22-16,22 22 15,-22-21-15,21 0 0,-21 0 16</inkml:trace>
  <inkml:trace contextRef="#ctx0" brushRef="#br0" timeOffset="17351.34">16002 10520 0,'0'0'16,"21"0"-16,0-21 0,-21 0 0,21 21 0,1-22 16,-22 1-16,21 0 0,-21 0 15,21 0-15,-21 0 0,21-1 16,-21 1-16,0 0 0,21 21 0,-21-21 16,21 0-16,-21 0 0,0-1 0,0 1 15,22 0-15,-22 0 0,21 0 0,-21 0 16,0-22-16,21 22 0,0-21 15,-21 21-15</inkml:trace>
  <inkml:trace contextRef="#ctx0" brushRef="#br0" timeOffset="17568.21">16552 9440 0,'0'0'0,"0"-21"0,0 0 0,0-64 16,0 64-1,0 0-15,0 0 0,0-21 0,0 20 16,0 1-16,0 0 0,0-21 15,0 21-15,0-1 0,0 1 0,0 0 16,0-21-16,0 21 0,-21-1 0,0 1 16,21 0-16,-21 0 0,21 0 0,-21 0 15,-1-1-15,22 1 0,-21 0 0,21 0 16,-21-21-16,21 20 16,0 1-16,0 0 0,0 0 0,0 0 15</inkml:trace>
  <inkml:trace contextRef="#ctx0" brushRef="#br0" timeOffset="17740.11">16446 8424 0,'-42'0'0,"42"-21"15,-42 21-15,21 0 0,-1 0 0,1-21 16,0 21-16,0 0 0,-21 0 0,20-21 16,1 0-16,0 21 0,0 0 0,0-21 15,0 21-15,21-22 0,-22 1 16,1 0-16,21 0 15,-21 0-15,0 0 0,0-1 0,0 1 16</inkml:trace>
  <inkml:trace contextRef="#ctx0" brushRef="#br0" timeOffset="17960">15261 7535 0,'0'0'0,"-21"0"0,0 0 0,0-21 16,-1 0-16,1 21 0,0-21 15,0 21-15,0 0 0,0-21 16,-1 21-16,1 0 0,21-21 16,-21 21-16,0-22 0,0 1 15,0 21-15,-1-21 16</inkml:trace>
  <inkml:trace contextRef="#ctx0" brushRef="#br0" timeOffset="18159.88">14245 7070 0,'-42'0'0,"84"0"0,-105-21 0,20 21 15,22-22-15,0 22 0,0-21 0,-22 0 16,22 21-16,0-21 0,0 21 15,21-21-15,-21 0 0,0 21 16,-1-22-16,22 1 0,-21 0 16,0 0-16,0 0 0,21 0 0,-21-1 15,0 1-15,21 0 0,0 0 16</inkml:trace>
  <inkml:trace contextRef="#ctx0" brushRef="#br0" timeOffset="18351.77">13652 6329 0,'0'0'16,"0"-21"-16,-21 21 0,21-21 0,-21 21 16,21-22-16,0 1 0,-21 21 15,0-21-15,21 0 0,-21 21 16,21-21-16,0 0 0,-22-1 16,22 1-16,0 0 0,0 0 15,0 0-15,0 0 0,0-1 0,0 1 16,0-21-16,0 21 0,0-22 0,0 1 15,0 21-15</inkml:trace>
  <inkml:trace contextRef="#ctx0" brushRef="#br0" timeOffset="18520.07">13568 5546 0,'-21'-21'16,"-1"-1"-1,1 1 1,21 0-16,0 0 0,0 0 15,0 0-15,0-1 16,21 1-16,1 0 0,-22 0 0,21 0 16,-21 0-16,21-22 0,0 22 0,0-21 15</inkml:trace>
  <inkml:trace contextRef="#ctx0" brushRef="#br0" timeOffset="18815.9">13779 4466 0,'0'0'0,"-21"-21"0,21 0 15,-21 0-15,21 0 0,0-1 0,0 1 16,-21 0-16,21 0 0,-21 0 0,0 0 16,21-22-16,0 22 0,-22 0 15,22 0-15,-21 0 0,0-1 0,21 1 16,0 0-16,-21 0 0,0 0 0,21 0 15,-21-1-15,21 1 0,0 0 0,0 0 16,0 0-16,0 0 16,0-1-1,0 1 1,0 0-16,0 0 16,21 0-16</inkml:trace>
  <inkml:trace contextRef="#ctx0" brushRef="#br0" timeOffset="18943.83">13547 3598 0,'0'0'0,"0"-21"0,-22 21 16,22-21-16,-21 0 0,0 0 16,0 21-16,21-21 0,-21-1 15,0 1-15</inkml:trace>
  <inkml:trace contextRef="#ctx0" brushRef="#br0" timeOffset="19131.73">12044 3260 0,'0'0'0,"-43"0"15,1 0-15,0 0 0,21 0 0,-22 0 16,1 0-16,0 0 0,20 0 16,-20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D729-2AC6-4F39-9AA3-8FB7C92EE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0EEC-F8B9-473A-8CA0-C857E0AC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FB95-876E-41A1-9EDC-D38387E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44A3-3CF8-45B4-9AD0-F9C10303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6665-139A-4A7B-8A8A-45B8041B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7B60-80D4-4C22-B545-3E6100B5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8496-7423-43A8-A461-B3087FEB1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F8B9-B073-4355-AC59-2CB1F7B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B03B-FCC2-4A40-95F7-56AC9B3D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3D99-F55D-4425-9CED-3B7813E9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6BB20-8782-440D-8C4A-D3FC10FD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48CA-A376-4B73-9021-76EF16A3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4C51-3575-41C4-9A56-28E19B81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E2D2-5664-4E52-AFC5-09DE5D97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E78B-CC1C-4FA7-BACA-4D15E4FB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31C5-C66B-4DB2-BE0E-1EDF9381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2F26-8C57-4D8A-BDF3-CBE907A3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26B1-64AE-4E79-865A-8251162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4103-F0A9-41D7-8493-99EA7D11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492C-1099-4B60-844A-95299B42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B8E0-0596-404D-B401-0102A83E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472C-E306-4D1B-986F-F9704091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C937-EF1E-4CF1-A1DA-9DEA3A99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ADBE-4DF0-4E3E-93BC-95B80F6E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0E43-95CE-4236-AE8E-9FB1E3F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8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2A78-F412-4F82-8088-BD6DA6C0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3FA-CC37-4B95-96DA-90757B54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F032-6030-4DE8-819F-9C2CFA6C0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6EA6B-A961-4A66-A798-45FA6756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5205-9870-4031-8CED-93573EE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9E31A-9E0A-4DA7-8F86-A74E5533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ABB-9E79-4ADE-B2F3-CB336F6D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2226-0D8E-4BC4-871F-4D3E1E93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1D27-34C0-45C0-B955-879F51F9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2FAB0-590A-4509-B76C-8D790684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0265-7A67-42A8-95FE-2928D5968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2AA1A-67E9-4A57-B0D3-4B6B927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AEA9-BF77-4608-8D67-05D32ED1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FCDF5-6E24-4D87-9D7F-7C5B4142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7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EAF3-B46A-4915-A263-A01FF19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061D1-1506-4F1D-923C-E2BDEFB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75CC-4132-4356-9715-C4102172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6D04-298A-49B6-86BA-4E04EFA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2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EA7E5-451E-4ABD-8A34-96F72A6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5EB0E-BFB9-4AC7-A810-F2C37CDD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1F88-75BE-4C8D-993A-6081890B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D08-CDE7-46CB-B62F-71D36592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904F-83DB-4E3B-BED8-8D14BEC9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9C48-06C3-44F4-8F25-02C24012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70C3-40FF-4EED-ACBF-982E417D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38C2-CC0C-4EFB-84EB-0A5070D0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97A0-110A-472C-AA69-D7E0877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E1E2-2888-49B9-BD27-A19F488B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AF0FC-3199-48DF-84A3-342A9F009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C45F9-4068-474D-8A03-BB5021342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FE0A3-CDC6-490B-8EA6-EEA1CBD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98C6C-8FED-4707-9FB2-1AFB6F29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CD610-005B-4DCE-8260-32826EB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0227-C4FE-42E5-8506-C21BBFE8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FD1B-F5DD-4CC5-B82D-DAD560AF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F53F-6B9E-46C2-A446-7462E4D36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FF63-E6F5-4628-8C4B-7A5F0913614B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B7A4-4527-4A60-8603-A63A45D8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654E-2849-4A05-B994-B85EBFA9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28-6803-46C0-B68D-9A19F4F37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ADD1BD-B63A-42D9-8D39-CBC3A026A527}"/>
                  </a:ext>
                </a:extLst>
              </p14:cNvPr>
              <p14:cNvContentPartPr/>
              <p14:nvPr/>
            </p14:nvContentPartPr>
            <p14:xfrm>
              <a:off x="228600" y="152280"/>
              <a:ext cx="855756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ADD1BD-B63A-42D9-8D39-CBC3A026A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42920"/>
                <a:ext cx="857628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42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B498A-4CE6-4E69-A5AC-7D51C919FB3D}"/>
                  </a:ext>
                </a:extLst>
              </p14:cNvPr>
              <p14:cNvContentPartPr/>
              <p14:nvPr/>
            </p14:nvContentPartPr>
            <p14:xfrm>
              <a:off x="281880" y="152280"/>
              <a:ext cx="843588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B498A-4CE6-4E69-A5AC-7D51C919F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42920"/>
                <a:ext cx="845460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21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8931A-9727-4551-828A-4DD146D277BC}"/>
                  </a:ext>
                </a:extLst>
              </p14:cNvPr>
              <p14:cNvContentPartPr/>
              <p14:nvPr/>
            </p14:nvContentPartPr>
            <p14:xfrm>
              <a:off x="434160" y="205920"/>
              <a:ext cx="6736680" cy="51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8931A-9727-4551-828A-4DD146D27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96560"/>
                <a:ext cx="6755400" cy="51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1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3A498-116E-4EC6-9A2D-D837F27A9608}"/>
                  </a:ext>
                </a:extLst>
              </p14:cNvPr>
              <p14:cNvContentPartPr/>
              <p14:nvPr/>
            </p14:nvContentPartPr>
            <p14:xfrm>
              <a:off x="289440" y="221040"/>
              <a:ext cx="858060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3A498-116E-4EC6-9A2D-D837F27A9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1680"/>
                <a:ext cx="859932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3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ED1D7B-B949-40A5-9291-8E1A6604D424}"/>
                  </a:ext>
                </a:extLst>
              </p14:cNvPr>
              <p14:cNvContentPartPr/>
              <p14:nvPr/>
            </p14:nvContentPartPr>
            <p14:xfrm>
              <a:off x="586800" y="236160"/>
              <a:ext cx="710964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ED1D7B-B949-40A5-9291-8E1A6604D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26800"/>
                <a:ext cx="712836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CAC9B-8769-460C-B13B-E025222C95ED}"/>
                  </a:ext>
                </a:extLst>
              </p14:cNvPr>
              <p14:cNvContentPartPr/>
              <p14:nvPr/>
            </p14:nvContentPartPr>
            <p14:xfrm>
              <a:off x="137160" y="343080"/>
              <a:ext cx="1127808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CAC9B-8769-460C-B13B-E025222C9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33720"/>
                <a:ext cx="1129680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10CBCE-0708-42DF-911A-12D1FBA47144}"/>
                  </a:ext>
                </a:extLst>
              </p14:cNvPr>
              <p14:cNvContentPartPr/>
              <p14:nvPr/>
            </p14:nvContentPartPr>
            <p14:xfrm>
              <a:off x="1280160" y="1440360"/>
              <a:ext cx="876600" cy="142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10CBCE-0708-42DF-911A-12D1FBA47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0800" y="1431000"/>
                <a:ext cx="895320" cy="14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0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B207A-CB5A-47D4-B197-F569ED45569F}"/>
                  </a:ext>
                </a:extLst>
              </p14:cNvPr>
              <p14:cNvContentPartPr/>
              <p14:nvPr/>
            </p14:nvContentPartPr>
            <p14:xfrm>
              <a:off x="137160" y="106560"/>
              <a:ext cx="931968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B207A-CB5A-47D4-B197-F569ED455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97200"/>
                <a:ext cx="9338400" cy="57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862778-31C1-4F3D-803C-D8CFD72CFD2C}"/>
                  </a:ext>
                </a:extLst>
              </p14:cNvPr>
              <p14:cNvContentPartPr/>
              <p14:nvPr/>
            </p14:nvContentPartPr>
            <p14:xfrm>
              <a:off x="1905120" y="1074600"/>
              <a:ext cx="4053960" cy="307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862778-31C1-4F3D-803C-D8CFD72CFD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760" y="1065240"/>
                <a:ext cx="407268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41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3F0E4-E37E-46CF-8F21-C4474EFE6883}"/>
                  </a:ext>
                </a:extLst>
              </p14:cNvPr>
              <p14:cNvContentPartPr/>
              <p14:nvPr/>
            </p14:nvContentPartPr>
            <p14:xfrm>
              <a:off x="297000" y="137160"/>
              <a:ext cx="845856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3F0E4-E37E-46CF-8F21-C4474EFE6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7800"/>
                <a:ext cx="847728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500-8019-4BED-B43C-DD051AD4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DA2B-1BAB-41C0-98F0-F8642FAC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B0D674-E609-46E2-9C58-D421C546F26C}"/>
                  </a:ext>
                </a:extLst>
              </p14:cNvPr>
              <p14:cNvContentPartPr/>
              <p14:nvPr/>
            </p14:nvContentPartPr>
            <p14:xfrm>
              <a:off x="259200" y="205920"/>
              <a:ext cx="819180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B0D674-E609-46E2-9C58-D421C546F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96560"/>
                <a:ext cx="821052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6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2020-12-22T01:07:39Z</dcterms:created>
  <dcterms:modified xsi:type="dcterms:W3CDTF">2020-12-22T02:02:35Z</dcterms:modified>
</cp:coreProperties>
</file>