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1:08:29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2434 0,'0'-21'47,"0"0"-47,0 0 15</inkml:trace>
  <inkml:trace contextRef="#ctx0" brushRef="#br0" timeOffset="1558.98">1312 1355 0,'0'0'0,"0"-21"31,-21-1-15,21 1 15,-21 0-31,21 0 0,0 0 16,0 0-1,0-1 1,21 22 15,0 0-15,-21 22-16,21-1 0,-21 0 0,22 0 16,-1 21-16,-21-20 0,21 20 15,0 0-15,0 1 0,-21 20 16,21 1-16,-21-1 0,22 1 15,-22-1-15,0 1 0,21-1 0,-21 1 16,21-22-16,-21 21 0,0-20 0,0-1 16,0 22-16,0-22 0,0-21 15,21 21-15,-21 1 0,0-22 0,0 0 16,0 0-16,0 0 0,0 1 16,0-1-16,21-21 15,-21-21 1,21-1-16,-21 1 15,0-21-15,22 21 0,-22 0 0,21-22 16,0 22-16,-21-21 0,21-1 16,-21 1-16,21-21 0,0-1 15,-21 1-15,22-1 0,-1-21 0,0 22 16,0-1-16,-21 1 0,21-1 16,0 22-16,1-21 0,-1 20 15,0 1-15,-21 21 0,21-22 0,0 22 16,0 0-16,-21 0 0,0 0 0,0 0 15,22 21-15,-22-22 0,21 22 16,-21 22 31,0-1-31,0 0-16,0 0 0,0 0 15,-21 0-15,21 22 16</inkml:trace>
  <inkml:trace contextRef="#ctx0" brushRef="#br0" timeOffset="3202.81">2095 2138 0,'0'0'0,"22"0"16,-1 0-1,0 0-15,-21-21 0,21 0 0,0-1 16,-21 1-16,21 0 0,-21 0 16,22 0-16,-22 0 0,0-1 15,0-20-15,0 21 0,0 0 0,0-22 16,0 22-16,0 0 0,0 0 0,-22 0 16,1 21-1,0 0-15,0 0 0,21 21 0,-21 0 16,0 0-16,-1 0 0,1 1 15,21-1-15,-21 21 0,0-21 0,21 22 16,0-1-16,0-21 0,-21 21 16,21 1-16,0-22 0,0 21 15,0-21-15,0 1 0,0-1 0,0 21 16,0-21-16,0 0 0,0 1 16,21-22-16,0 0 15,0 0-15,0 0 16,1 0-16,-22-22 0,21 1 15,0 0-15,0 0 0,0 0 0,-21 0 16,21-1-16,1-20 0,-22 21 0,0-21 16,21-1-16,0 22 0,-21-21 15,21 21-15,-21-22 0,0 22 0,0 0 16,0 0-16,21 21 16,-21-21-16,0 42 15,0 0 1,0 0-16,0 21 0,0-20 15,0-1-15,0 0 0,0 21 16,0-21-16,0 22 0,0-22 0,0 0 16,0 0-16,0 22 0,21-22 0,-21 0 15,22 0-15,-1 0 16,0 0-16,0-21 0,0 0 16,0 0-16,1 0 0,-1 0 0,0 0 15,21 0-15,-21-21 0,1 0 16,-1 21-16,0-21 0,0 0 15,21-22-15,-20 22 0,-22 0 0,21-21 16,-21 21-16,21-22 0,-21 22 16,0-21-16,0 21 0,0-1 0,-21 1 15,0 21-15,-1-21 0,1 21 16,0 0-16,0 0 16,0 0-16,0 21 0,21 0 0,0 1 15,0-1 1,0 0-16,21-21 0,0 0 15,0 21-15,21-21 0,-20 0 0,-1 21 16,0 0-16,0-21 0,0 22 16,0-22-16,1 21 0,-1 0 15,0-21-15,-21 21 0,0 0 0,0 0 16,0 1-16,0-1 16,0 0-16,0 0 0,0 0 15,0 0-15,0 1 0,0-1 16,0 0-16,0 0 15,21-21-15,0 0 16,0 0-16,1 0 0,-1 0 16,0 0-16,0 0 0,0 0 0,0-21 15,22 21-15,-22-21 0,0 0 16,0 21-16,0-22 0,1 1 0,-1 0 16,0 0-16,0 0 0,0 0 15,-21-1-15,0 1 0,21 0 0,-21-21 16,0 21-16,0-1 0,0 1 15,0 0-15,0 0 0,-21 21 16,21-21-16,-21 21 0,0 0 0,0 0 16,0 0-16,-1 21 15,1 0-15,0 0 0,0 0 0,0 1 16,0-1-16,21 0 0,-22 0 16,1 21-16,0-20 0,21-1 0,0 21 0,0-21 15,0 0-15,0 1 0,0-1 16,0 0-16,0 0 0,0 0 15,0 0-15,21-21 0,0 0 16,1 0-16,-1 0 16,0 0-16,0 0 0,-21-21 0,21 21 15,0-21-15,-21 0 0,22 0 0,-1 0 16,-21-1-16,21 1 0,-21 0 0,0-21 16,21 21-16,-21-1 0,21-20 15,-21 21-15,0 0 0,0 0 0,0-1 16,0 1-16,0 42 31,0 1-15,0 20-16,0-21 0,0 0 0,0 0 15,0 22-15,0-22 0,0 0 16,0 21-16,0-20 0,0-1 16,0 21-16,0-21 0,0 0 0,0 1 15,0-1-15,21-21 0,1 21 0,-1-21 16,0 0-16,0 0 0,0 0 15,0 0-15,1 0 0,20 0 0,-21-21 16,0 0-16,0-1 0,1 1 0,-1 0 16,0-21-16,0 21 0,0-1 0,0-20 15,-21 21-15,0 0 0,22 0 16,-22-1-16,21 1 0,-21 0 16,0 0-16,21 21 0,-21 21 31,0 0-16,0 0-15,-21 1 0,21-1 16,0 0-16,0 0 0,0 0 0,0 0 16,0 1-16,0-1 0,0 0 15,0 0-15,0 0 0,0 0 16,0 1-16,21-22 0,0 0 31,0-22-15,-21 1-16,0 0 15,0-21-15</inkml:trace>
  <inkml:trace contextRef="#ctx0" brushRef="#br0" timeOffset="3583.6">3895 1820 0,'0'0'0,"-22"-21"0,1 0 0,0 21 0,0 0 15,0-21-15,0 21 0,-1 0 0,1 0 16,0 21-16,21 0 15,0 0-15,0 1 0,0-1 16,0 0-16,21-21 0,0 21 16,1-21-16,-1 0 0,0 0 15,0 0-15,0 0 0,0 0 16,1 0-16,-1 0 0,0 0 0,0 0 16,0 0-16,-21-21 0,0 0 15,0 0-15,0-1 0,0 1 16,0 0-16,-21 0 0,0 0 0,0 0 15,0-1-15,-1 1 0,-20 21 0,21 0 16,0 0-16,-22 0 0,22 0 16,0 0-16,0 0 0,0 21 0,0 1 15,21-1-15,-22-21 0,22 21 0,0 0 16,0 0-16,0 0 0,0 1 16,22-1-16,-1-21 0,21 21 15,-21 0-15,0-21 0,1 0 0,20 0 16,0 0-16,-21 0 0,22 0 15,-1 0-15,0 0 0</inkml:trace>
  <inkml:trace contextRef="#ctx0" brushRef="#br0" timeOffset="4187.27">4466 1461 0,'0'0'16,"0"-43"-16,0 1 0,0 0 0,0-1 0,0 22 15,0 0-15,0 0 0,0 0 16,0-1-16,-21 22 31,21 22-31,0-1 0,-21 21 16,21-21-16,0 22 0,-21-1 15,21 0-15,0 1 0,0 20 0,-22 1 16,1-1-16,21-21 0,-21 22 0,21-1 16,-21 1-16,0-1 0,21-20 15,-21-1-15,21 22 0,0-22 0,-22-21 16,22 21-16,0 1 0,-21-22 0,21 0 15,0 0-15,0 0 0,0 1 0,0-1 16,0-42 15,0-1-31,0 1 16,0-21-16,0 21 0,0 0 16,21-1-16,-21-20 0,22 21 15,-1 0-15,0 0 0,0-22 0,0 22 16,0 0-16,1 0 0,20 0 0,-21 21 15,21-22-15,-20 22 0,20 0 16,0 0-16,-21 0 0,22 0 0,-1 22 16,-21-22-16,22 21 0,-22 0 0,0 0 15,0 0-15,0 0 0,0 1 0,-21 20 16,0-21-16,0 0 0,0 0 16,-21 1-16,0-1 0,0 0 15,-21 0-15,-1 0 0,1 0 0,0 1 16,-1-1-16,1-21 0,21 21 0,-22-21 15,22 21-15,-21-21 0,21 0 16,0 0-16,-1 0 0,1 0 16,0 0-16,21-21 31,21 0-15,0 0-16,1 21 0,-1-22 15,0 1-15,21 0 0,-21-21 0,22 21 0,-22-22 16</inkml:trace>
  <inkml:trace contextRef="#ctx0" brushRef="#br0" timeOffset="4560.06">5122 1291 0,'0'0'16,"0"-42"-16,21 0 0,-21-1 0,22 1 0,-22 0 16,0 20-16,21 1 0,-21-21 15,21 21-15,-21 0 0,0-1 16,0 44-1,0-1-15,0 21 16,0-21-16,0 22 0,0-1 0,0 21 16,0-20-16,0 20 0,-21 1 0,0-1 15,21 1-15,-22-1 16,1 22-16,21-22 0,-21 1 0,0-1 16,21 1-16,-21-22 0,0 22 0,21-22 15,-22 0-15,22 1 0,0-22 0,0 21 16,0-21-16,0 1 0,0-1 15,-21 0-15,21 0 0,21-21 47,1-21-31,-22 0-16,21 21 0,0-21 0,0-1 16,0 1-16,0 0 0,1 0 0,-1 0 15,0 0-15,-21-1 0,21 1 16</inkml:trace>
  <inkml:trace contextRef="#ctx0" brushRef="#br0" timeOffset="4979.42">5292 1969 0,'0'21'15,"0"0"-15,0 0 16,0 0 0,21-21-16,0 0 0,0 0 15,0 0-15,0 0 0,1 0 0,-1 0 16,0 0-16,21 0 15,-21-21-15,22 0 0,-22 21 0,0-21 16,0 21-16,22-21 0,-22-1 0,0 1 16,-21 0-16,21 0 15,-21 0-15,0 0 0,0-1 16,0 1-16,0 0 0,-21 21 16,0 0-16,0-21 0,-1 21 0,1 0 15,0 0-15,-21 21 16,21 0-16,-1 0 0,1 1 0,0 20 15,0-21-15,21 21 0,-21 1 16,0-22-16,21 21 0,-22-21 0,22 22 16,0-22-16,0 21 0,0-21 0,0 1 15,22-1-15,-1 0 0,0 0 16,0 0-16,0-21 0,0 21 0,22-21 16,-22 0-16,0 0 0,21 0 0,-20 0 15,-1 0-15,0 0 0,0 0 16,0 0-16,0 0 0,-21-21 15,22 0-15,-1 21 0,-21-21 0,21-21 16,-21 20-16,21 1 0</inkml:trace>
  <inkml:trace contextRef="#ctx0" brushRef="#br0" timeOffset="6023.41">2095 2794 0,'0'0'16,"-21"0"-16,-21 0 0,21 0 0,0 21 0,-1-21 15,1 0-15,0 0 0,0 0 16,21 21-1,21-21 17,0 0-32,22 0 15,-22 0-15,21 0 0,0 0 0,1 0 16,20 0-16,1 0 0,20 0 16,-20 0-16,42 0 0,-22 0 0,1 0 15,21-21-15,0 21 0,-22 0 16,22 0-16,0 0 0,21 0 0,-21 0 15,21 0-15,0 0 0,-21 0 0,21 0 16,-21 0-16,21 0 0,-22 0 16,22 0-16,0 0 0,-21 0 15,21 0-15,-21 0 0,0 0 0,0 0 16,-22 0-16,-20 0 0,21 0 0,-22 0 16,1 0-16,-22 0 0,0 0 15,1 0-15,-22 0 0,0 0 0,0 0 16,0 0-16,-21-21 15,-21 21 1,0 0-16,0 0 16,0 0-16,-1 0 0,-20 0 0,0 0 15,-1 0-15,1 0 0,-21 0 0,-1 0 16,-21 0-16,1 0 0</inkml:trace>
  <inkml:trace contextRef="#ctx0" brushRef="#br0" timeOffset="6634.81">1714 3090 0,'0'0'0,"-42"0"0,21 0 16,-21 0-16,20 0 0,1 0 16,0 0-16,21-21 0,-21 21 15,0 0-15,42 0 94,21 0-94,-21 21 0,22-21 16,-1 0-16,22 0 0,-22 0 0,21 0 15,22 0-15,-21 0 0,41 0 16,-20 0-16,21 0 0,21 0 0,-21 0 16,21 0-16,0 0 0,0 0 0,-21 0 15,21 0-15,0 0 0,0 0 16,0 0-16,0 0 0,0 0 0,0 0 15,-22 0-15,1 0 0,21 0 0,-21 0 16,0 0-16,21 0 0,-21 0 0,0 0 16,-22 0-16,1 0 0,0 0 15,-22 0-15,-21 0 0,22 0 0,-43 0 16,21 0-16,-20 0 0,20 0 16,-21 0-16,0 0 15,0 0-15,1 0 31,-22 22 16</inkml:trace>
  <inkml:trace contextRef="#ctx0" brushRef="#br0" timeOffset="42464.27">1714 4847 0,'0'-21'0,"22"21"16,-1-21-16,-21 0 16,0 0-16,21 21 15,-21-22-15,21 1 16,-21 0-16,0 0 16,0 0-16,0 0 15,0-1-15,0 1 16,0 0 15,0 42-15,0 0-1,0 1-15,0-1 0,0 21 16,0-21-16,0 22 0,0-1 16,0 21-16,0-20 0,0 20 0,0 1 15,0-22-15,-21 22 0,0-22 0,21 21 16,-21-20-16,21-1 0,0-21 15,-22 22-15,22-1 0,0-21 0,0 0 16,-21 0-16,21 1 0,0-1 16,0 0-16,0 0 0,-21-21 31,21-21 16,0 0-47,21 0 15,0-1-15,1 1 0,-1 21 0</inkml:trace>
  <inkml:trace contextRef="#ctx0" brushRef="#br0" timeOffset="42886.55">2307 5271 0,'0'21'16,"-21"0"-16,21 0 15,-21-21-15,21 21 16,0 0-16,21-21 31,0 0-31,0 0 16,0 0-16,1 0 15,-1-21-15,-21 0 16,0 0-16,0 0 31,-21 21-15,-1 0-16,1 0 16,0 0-1,21 21-15,-21-21 0,21 21 31,0 0-15</inkml:trace>
  <inkml:trace contextRef="#ctx0" brushRef="#br0" timeOffset="44867.86">3810 4551 0,'0'-21'31,"21"21"-31,0 0 16,-21-21-16,21 21 15,-21-22-15,22 22 0,-1-21 16,-21 0-16,0 0 16,21 21-16,-21-21 0,21 0 15,-21-1-15,0 44 47,0-1-31,-21 0-16,21 0 0,-21 21 15,21 1-15,-21-1 0,-1 0 0,22 1 16,-21 20-16,0 1 0,0-1 0,0 1 16,0-1-16,-22 1 0,22-1 15,0-20-15,-21 20 0,20-21 0,1 1 16,-21-1-16,21 0 0,0-20 0,-1-1 16,22 0-16,0 0 0,-21-21 15,21 21-15,-21-21 0,21-21 31,0 0-31,0 0 0,0 0 16,0-1-16,0 1 0,0 0 0,0-21 16,21 21-16,-21-22 0,21 1 0,-21 21 15,0-22-15,22 22 0,-22 0 16,21 0-16,-21 0 0,21 21 0,-21-21 16,21 42-1,0 0 1,-21 0-16,0 0 0,0 22 0,21-22 15,1 0-15,-22 0 0,0 0 16,21 0-16,0 1 0,-21-1 0,21 0 16,0 0-16,0-21 0,1 21 15,-1-21-15,0 21 0,0-21 0,0 0 16,0 0-16,1 0 0,-1 0 16,0 0-16,0 0 0,0 0 0,0-21 15,-21 0-15,22 21 0,-1-21 0,0 0 16,0 0-16,-21-22 0,21 22 15,0 0-15,-21-21 0,0 20 0,22-20 16,-1 21-16,-21 0 0,0 0 0,0-1 16,21 22-16,-21-21 15,0 42 1,0 1-16,0-1 16,0 0-16,-21 0 0,21 0 15,0 0-15,0 1 0,-21 20 16,21-21-16,-22 0 0,22 0 0,0 22 15,0-22-15,0 0 0,0 0 16,0 0-16,0 1 0,0-1 0,0 0 16,0 0-16,22-21 15,-1 21-15,0-21 0,0 0 16,0 0-16,0 0 0,1 0 16,-1-21-16,0 21 0,0-21 0,0 0 15,0 0-15,1-1 0,-1 1 16,0 0-16,-21 0 0,21-21 15,-21 20-15,21-20 0,-21 0 0,0-1 16,0 22-16,0-21 0,0 21 0,0-22 16,-21 22-16,0 0 0,0 21 15,0-21-15,-1 21 0,1 0 0,0 0 16,0 0-16,0 0 0,0 0 0,-1 0 16,1 21-16,0 0 0,21 0 15,0 1-15,-21-1 0,21 0 16,0 0-16,0 0 0,0 0 0,0 1 15,0-1-15,21-21 16,0 0-16,0 0 0,1 0 16,-1 0-16,21 0 0,0 0 0</inkml:trace>
  <inkml:trace contextRef="#ctx0" brushRef="#br0" timeOffset="45184.22">5165 5017 0,'0'0'0,"0"-22"0,0 1 16,0 0-16,0 0 0,0 0 16,0 0-16,0-1 15,-22 22 1,1 0-16,0 22 0,0-22 16,0 21-16,0 0 0,-22 21 0,22-21 15,0 1-15,0 20 0,0-21 16,-1 21-16,1 1 0,21-22 0,0 21 15,0-21-15,0 1 0,0 20 0,0-21 16,0 0-16,0 0 0,0 1 16,21-1-16,1-21 0,-1 21 0,-21 0 15,21-21-15,21 0 0,-21 0 0,1 21 16,20-21-16,-21 0 0,21 0 16,1 0-16,-22 0 0,21-21 0,1 0 15,-1 21-15,0-21 0,1 0 16</inkml:trace>
  <inkml:trace contextRef="#ctx0" brushRef="#br0" timeOffset="45946.78">5821 5101 0,'0'-21'0,"0"42"0,0-63 15,0 21-15,0 0 0,0-1 0,0 1 16,-21 21-16,-1 0 16,1 0-16,0 0 0,0 0 15,0 21-15,-22 1 0,22-1 0,0 0 16,0 21-16,-21-21 0,20 1 15,1 20-15,0-21 0,21 21 0,-21-20 16,21-1-16,-21 0 0,21 0 0,0 0 16,0 0-16,0 1 0,0-1 15,21-21 1,0 0-16,0 0 0,0 0 16,1 0-16,-1 0 0,0 0 0,0-21 15,0 21-15,0-22 0,1 1 16,-1 0-16,0 0 0,0 0 0,0 0 15,0-22-15,1 22 0,-1-21 0,0 21 16,-21-1-16,0-20 0,21 42 0,-21-21 16,0 0-16,21 21 0,-42 21 31,0 0-31,21 0 16,-21 0-16,21 1 0,-21-1 15,-1 21-15,22-21 0,-21 0 0,21 1 16,0 20-16,0-21 0,0 0 0,0 0 15,0 1-15,0-1 0,0 0 16,21 0-16,1-21 0,-1 0 16,0 21-16,0-21 0,0 0 0,0 0 15,1 0-15,20 0 0,-21 0 0,0-21 16,22 0-16,-22 21 0,21-21 0,-21 0 16,0-22-16,22 22 0,-22-21 15,0 21-15,0-22 0,0-20 16,22 20-16,-22-20 0,0-1 0,0 1 0,-21-1 15,21 22-15,1-21 16,-22-1-16,0 22 0,0-1 0,0 1 16,0 0-16,0-1 0,0 22 0,0 0 15,0 0-15,0 0 0,-22 21 16,1 0-16,0 21 16,0 21-16,21-21 0,-21 22 15,0-1-15,-1 0 0,22 22 0,0-22 16,-21 22-16,0-1 0,21 1 15,0-1-15,0 1 0,0-22 0,0 22 16,0-22-16,0 0 0,0 1 16,0-1-16,0 0 0,0-21 0,21 22 15,0-22-15,1 0 0,-1 0 0,0-21 16,0 21-16,0-21 0,0 0 16,22 0-16,-22 0 0,0 0 0,0 0 15,0 0-15,22-21 0,-22 0 0,0 0 16,21 0-16,-20 0 0,20-22 0</inkml:trace>
  <inkml:trace contextRef="#ctx0" brushRef="#br0" timeOffset="46644.38">7091 4763 0,'0'0'0,"0"-22"0,0 1 15,0 0-15,0 0 0,0-21 0,0 20 16,0 1-16,21 0 0,0-21 16,0 21-16,-21-1 0,21 1 0,1 0 15,-1 0-15,0 0 0,0 21 0,0 0 16,0 0-16,1 0 0,-1 0 0,21 0 15,-21 21-15,0 0 0,22 21 16,-22 1-16,0-1 0,0 0 0,0 1 16,1 20-16,-22-20 0,0 20 15,0 1-15,21-1 0,-21-21 16,0 22-16,0-22 0,0 1 0,0-22 16,-21 21-16,21-21 0,-22 0 0,22 1 15,0-1-15,0 0 0,-21-21 16,21-21-1,0 0-15,0-1 16,21-20-16,1 0 0,-1 21 0,0-43 16,0 22-16,0-22 0,22 1 0,-22 20 15,21-20-15,0-1 0,1 1 16,-1-1-16,0 1 0,1-1 16,-1 22-16,-21 0 0,22-1 0,-22 1 15,0 21-15,0 0 0,-21 0 16,0-1-16,21 22 0,-21 22 31,0-1-31,0 0 0,0 21 16,0-21-16,0 1 0,0 20 15,0 0-15,0-21 0,0 22 0,0-1 16,0 0-16</inkml:trace>
  <inkml:trace contextRef="#ctx0" brushRef="#br0" timeOffset="48170.75">8276 5059 0,'21'0'16,"-42"0"-16,63 0 0,-20-21 0,-22 0 15,21 21-15,0-43 0,0 22 0,-21 0 16,0-21-16,0 20 0,0-20 0,0 21 16,0-21-16,0 20 0,0 1 0,0 0 15,0 0-15,-21 21 16,0 0-16,0 0 0,-1 0 15,1 0-15,0 21 0,0 0 0,0 0 16,-22 22-16,22-22 0,0 21 0,0 1 16,0-1-16,0 0 15,-1 1-15,1-1 0,0-21 0,21 21 16,0 1-16,0-22 0,0 0 0,0 0 16,0 0-16,0 1 0,0-1 0,21 0 15,0-21-15,1 0 0,-1 0 16,21 0-16,-21 0 0,0 0 0,1 0 15,-1-21-15,21 0 0,-21 21 0,0-22 16,1 1-16,-1 0 0,0-21 16,0 21-16,0-22 0,0 1 0,1 0 15,-1-1-15,-21 1 0,0 21 16,21-22-16,-21 22 0,0-21 0,0 21 0,0 0 16,-21 42 15,21 0-31,-21 0 15,21 21-15,0-20 0,-22 20 0,22-21 16,-21 21-16,21 1 0,0-1 16,-21-21-16,21 22 0,0-22 0,0 0 15,0 21-15,0-21 0,0 1 0,21-1 16,0 0-16,1-21 0,-1 0 16,0 0-16,0 0 0,0 0 15,0 0-15,1 0 0,20 0 0,-21 0 16,0-21-16,22 0 0,-22-1 0,21 1 15,0 0-15,-20 0 0,20 0 16,-21-22-16,0 1 0,22 0 16,-22 21-16,-21-22 0,0 1 0,0 21 15,0 0-15,0-1 0,0 1 0,0 0 16,0 0-16,-21 21 0,-1 0 0,1 0 16,0 0-16,0 0 15,0 0-15,21 21 16,0 0-16,0 0 0,0 1 0,0-1 15,21 0-15,0 0 0,-21 0 16,21 0-16,0 1 0,-21-1 0,22 0 16,-1 0-16,-21 21 0,0-20 0,0-1 15,21 0-15,0 0 16,-21 0-16,0 0 0,0 1 16,0-1-16,21 0 0,0 0 15,1-21 1,-1 0-16,0 0 0,0 0 15,0 0-15,0 0 0,1 0 16,-1 0-16,0 0 0,21-21 0,-21 21 16,1-21-16,-1 0 0,21-1 0,-21 1 15,0 0-15,1 0 0,-1 0 0,0 0 16,0-22-16,-21 22 0,21-21 16,-21 21-16,0-1 0,0-20 15,0 21-15,0 0 0,0 0 0,-21-1 16,0 22-16,0 0 0,0 0 15,-1 0-15,1 0 16,0 22-16,0-1 0,0-21 0,-22 42 16,22-21-16,0 0 0,0 22 0,0-22 15,21 0-15,-21 21 0,21-20 0,-22-1 16,22 21-16,0-21 0,0 0 16,0 1-16,0-1 0,0 0 15,0 0-15,22-21 0,-1 0 0,0 0 16,0 0-16,0 0 15,0 0-15,1 0 0,-1 0 16,0-21-16,0 21 0,0-21 16,-21 0-16,21-1 0,1 1 0,-1 0 15,0 0-15,-21 0 0,21-22 0,0 22 16,0 0-16,-21 0 0,0 0 0,22 0 16,-22-1-16,21 1 0,-21 42 31,0 1-31,0-1 15,-21 0-15,21 0 0,-22 0 0,22 0 16,-21 22-16,21-22 0,0 0 16,0 0-16,0 0 0,0 1 15,0-1-15,0 0 0,0 0 0,0 0 16,21-21-16,1 0 0,-22 21 16,21-21-16,0 0 0,0 0 0,0 0 15,22 0-15,-22 0 0,0 0 16,21-21-16,-21 21 0,22-21 0,-1 0 15,-21 0-15,22 0 0,-22-1 0,0 1 16,21 0-16,-21-21 0,1 21 16,-1-1-16,-21-20 0,0 21 0,21 0 15,-21 0-15,-21 42 32,21 0-32,-21 0 15,-1 0-15,22 0 0,-21 1 0,21-1 16,0 0-16,0 0 0,0 0 15,0 0-15,0 1 16,0-1-16,21-21 16,1 0-16,-1 0 15,0 0 1,0 0-16,0 0 0,0-21 16,1-1-16,-22 1 0,21 0 15</inkml:trace>
  <inkml:trace contextRef="#ctx0" brushRef="#br0" timeOffset="48495.08">10266 4784 0,'0'0'0,"-21"-43"0,21 22 0,-22 21 0,1-21 15,0 0-15,0 21 0,0 0 16,0 0-16,21 21 16,0 0-16,0 0 15,21-21 1,0 0-16,0 0 0,0 0 0,0 0 15,1 0-15,-1 0 0,0 0 16,0 0-16,-21-21 16,21 21-16,-21-21 0,0 0 15,-21 0-15,0 0 16,0 21-16,21-22 0,-21 22 0,-1 0 16,1 0-1,21 22 1,0-1-16,0 0 15,0 0-15,21 0 16,1-21-16,-1 0 16,0 0-16,0 0 0,21 0 0</inkml:trace>
  <inkml:trace contextRef="#ctx0" brushRef="#br0" timeOffset="49047.77">10753 4487 0,'0'0'0,"0"-21"0,0-63 15,0 62-15,0 1 0,0 0 16,0 0-16,-22 21 0,1 0 16,0 21-1,21 0-15,-21 22 0,21-22 0,0 21 16,-21 0-16,21 1 0,-21-1 0,21 0 16,-22 1-16,22 20 0,0-20 0,-21 20 15,21-21-15,-21 22 0,0-22 16,21 22-16,0-22 0,-21 0 0,0 1 15,21-1-15,-22-21 0,22 0 16,-21 22-16,21-22 0,0 0 16,0 0-16,-21-21 0,21-21 31,0 0-15,0 0-16,0 0 0,21-1 0,0 1 15,-21 0-15,22-21 0,-1 21 0,21-1 16,-21 1-16,0-21 0,22 21 15,-22 0-15,21 21 0,-21-22 0,22 22 16,-22 0-16,21 0 0,-21 0 16,1 0-16,-1 22 0,0-22 0,0 21 0,0 0 15,-21 0-15,0 21 16,0-20-16,0-1 0,0 0 0,-21 0 16,0 0-16,0 0 0,0 1 0,-22-1 15,22 0-15,-21 0 0,21-21 0,-22 21 16,1-21-16,21 21 0,0-21 0,-1 0 15,1 0-15,0 0 0,0 22 16,0-22-16,0 0 16,-1 0-16,22-22 15,0 1-15,0 0 0,22 0 16,-1 0-16,0 0 16,0-1-16,0 1 0,0-21 15,22 21-15</inkml:trace>
  <inkml:trace contextRef="#ctx0" brushRef="#br0" timeOffset="49735.35">11493 4297 0,'22'-21'0,"-44"42"0,44-63 16,-22 20-16,0 1 0,0 42 31,-22 1-31,22-1 0,-21 21 0,0-21 16,0 22-16,0-1 0,21 0 15,-21 22-15,-1-22 0,1 22 0,0-1 16,0-21-16,21 22 0,-21-1 16,0 1-16,-1-22 0,22 22 0,-21-22 15,0 0-15,21 1 0,0-1 0,-21-21 16,21 22-16,0-22 0,0 0 0,-21 0 16,21 0-16,0 0 0,0 1 15,21-22 1,0 0-1,0 0-15,0-22 0,1 22 0,-1-21 16,0 0-16,0 0 0,21 0 16,-20 0-16,-1-1 0,0 1 0,0 0 15,0-21-15,0 21 0,-21-1 16,22 1-16,-22 0 0,0 42 47,0 0-32,21-21 1,0 0 0,0 0-16,0 0 0,0-21 15,1 0-15,-1 21 16,-21-21-16,21 0 0,-21 0 16,21 21-16,-21-22 0,0 1 0,0 0 15,-21 21 1,0 0-16,0 21 15,-22 0-15,22 1 0,0-1 16,0 21-16,0-21 0,-1 0 0,1 22 16,21-22-16,0 0 0,-21 0 0,21 0 15,0 1-15,0-1 0,0 0 0,0 0 16,21 0-16,0-21 16,1 0-16,-1 21 0,0-21 0,0 0 15,21 0-15,-20 0 0,20 0 0,-21 0 16,0 0-16,22-21 0,-22 21 0,0-21 15,0 0-15,0 21 0,0-21 16,-21 0-16,0-1 0,0 1 0,0 0 16,0 0-16</inkml:trace>
  <inkml:trace contextRef="#ctx0" brushRef="#br0" timeOffset="50841.99">2053 6498 0,'0'0'0,"-21"0"0,0 0 0,0-21 16,-1 0-16,22 0 15,0 0 1,0-1-16,0 1 0,0 0 16,22 0-16,-1 21 0,0-21 15,0 21-15,0 0 0,0-21 0,1 21 16,-1 0-16,0 0 0,0 0 0,0 0 15,0 0-15,22 21 0,-22 0 16,0 0-16,0 21 0,0 1 0,1-1 16,-22 0-16,0 1 0,0-1 0,0 0 15,0 1-15,0-1 0,0 0 16,-22 1-16,-20-1 0,21 0 0,-21 1 16,-1-22-16,1 21 0,0-21 15,20 22-15,-20-22 0,-43 0 16,64 0-16,-21-21 0,0 0 15,20 0-15,-20 0 0,21 0 16,0-21-16,-22 0 0,22 0 0,0 0 16,21-1-16,0 1 0,0 0 0,0-21 15,0 21-15,0-22 0,0 1 16,21 21-16,0-22 0,1 22 0,-1 0 16,21-21-16,-21 42 0,22-21 15,-22-1-15,21 22 0,-21 0 16,22 0-16,-22 0 0,0 22 0,0-1 0,0 0 15,0 0-15,1 21 0,-1-20 16,-21-1-16,21 21 0,-21-21 16,0 22-16,0-1 0,0-21 0,0 21 15,0-20-15,0-1 0,0 21 16,0-21-16,0 0 0,0 1 0,0-1 16,0 0-16,0 0 0,0 0 15,21-42 16,-21 0-31</inkml:trace>
  <inkml:trace contextRef="#ctx0" brushRef="#br0" timeOffset="51022.88">2900 6879 0,'0'0'0,"0"-21"31</inkml:trace>
  <inkml:trace contextRef="#ctx0" brushRef="#br0" timeOffset="51879.52">4254 6371 0,'0'0'0,"22"-21"0,-1 0 16,0 0-16,0 0 0,0-1 0,-21 1 15,0 0-15,0 0 0,0 0 16,-21 21-16,0 0 16,-21 0-16,20 0 0,1 0 15,-21 0-15,21 0 0,-22 21 16,1 21-16,21-21 0,-21 22 16,-1-1-16,1 22 0,0-22 0,-1 21 15,22 1-15,-21-1 0,21-20 0,-1 20 16,1 1-16,0-22 0,21 0 15,0 22-15,0-43 0,0 21 0,21 1 16,0-22-16,1 21 0,-1-21 0,21 1 16,0-1-16,1-21 0,-1 0 0,0 0 15,1 0-15,-1 0 16,22 0-16,-22-21 0,0-1 0,1 22 16,-1-21-16,0 0 0,1 0 0,-22 0 15,0 0-15,0-1 0,-21 1 0,0 0 16,0-21-16,0 21 0,-21-1 15,0 1-15,0-21 0,-22 21 0,22 21 16,-21-21-16,21-1 0,-1 22 0,-20 0 16,0 0-16,-1 0 15,22 0-15,0 0 0,0 22 16,21-1-16,0 0 16,0 0-16,0 0 0,0 0 15,21 1-15,0-1 0,-21 0 16,21 21-16,1-21 0,-1 22 15,-21-1-15,21 0 0,-21 1 0,0 20 16,0 1-16,0-22 0,0 22 0,0-1 16,0-21-16,0 22 0,-21-1 15,0 1-15,-1-22 0,-20 22 0,21-1 16,0 1-16,-22-22 0,22 22 0,0-22 16,-21 0-16,21 1 0,-1-1 0,1-21 15,21 0-15,0 0 0,0-42 31,0 0-31,21 0 16,1 0-16,-1-22 0,0 1 0,0 0 16,21-1-16,-20-20 15,-1-1-15,21 22 0</inkml:trace>
  <inkml:trace contextRef="#ctx0" brushRef="#br0" timeOffset="52169.04">5016 6308 0,'0'0'16,"43"-64"-16,-43 43 0,0-21 0,21 21 0,-21-1 16,0 1-16,-21 21 15,21 21-15,-21 1 16,-1-1-16,1 21 0,21 0 16,-21 1-16,0 20 0,21 1 0,-21-22 15,21 22-15,-21-1 0,-1 1 0,22-1 16,-21 43-16,21-64 15,-21 1-15,21-1 0,-21 0 0,21-21 16,0 1-16,0-1 0,0 0 0,0 0 16,0 0-16,21-21 31,0 0-31,0-21 0,1 0 16,-22 0-16,21-22 0,0 22 0</inkml:trace>
  <inkml:trace contextRef="#ctx0" brushRef="#br0" timeOffset="52546.83">5228 6668 0,'0'0'0,"0"21"31,0 0-31,-21-21 0,0 21 0,21 21 16,-21-20-16,21-1 0,0 21 0,-22-21 15,1 0-15,21 22 0,0-22 0,0 0 16,0 21-16,0-20 0,0-1 15,0 0-15,0 0 0,21-21 0,1 21 16,-1 0-16,0-21 0,0 0 16,21 0-16,-20 0 0,-1 0 15,0-21-15,21 0 0,-21 0 0,1 21 16,20-21-16,-21 0 0,0-1 16,-21-20-16,21 21 0,-21 0 0,0-22 15,0 22-15,0-21 0,0 0 0,0 20 16,-21 1-16,0 0 0,0 0 15,0 0-15,0 21 0,-22 0 0,22 0 16,0 0-16,-21 0 0,20 0 0,-20 21 16,21 0-16,0-21 0,0 21 0,-1 0 15,22 1-15,0-1 16,0 0-16,0 0 0,0 0 16,0 0-16,22-21 0,-1 0 0,0 0 15,0 22-15</inkml:trace>
  <inkml:trace contextRef="#ctx0" brushRef="#br0" timeOffset="53083.58">6075 6392 0,'0'0'16,"0"-21"-16,-21 0 0,-1 0 0,1 21 15,0 0-15,0 0 16,21 21-16,-21 0 15,0 0-15,21 22 0,0-1 16,0 0-16,0 1 0,0-1 0,0 0 16,0 1-16,0-1 0,0 22 0,0-43 15,0 21-15,0 0 0,-22 1 0,22-22 16,0 21-16,-21-21 0,21 22 16,0-22-16,0 0 0,-21 0 0,0 0 15,0-21 1,21-21-1,0 0 1,0 0-16,0 0 0,0 0 0,0-1 16,21 1-16,0 0 0,0-21 15,22 21-15,-22-22 0,21 22 0,-21 0 16,22 0-16,-1 0 0,-21-1 16,21 22-16,-20 0 0,-1 0 0,0 0 15,0 0-15,0 22 0,0-1 0,-21 0 16,0 0-16,0 0 0,0 0 0,0 1 15,0-1-15,0 21 0,0-21 0,0 0 16,-21 1-16,0-1 16,-21 0-16,21 0 0,-1 0 15,-20-21-15,21 21 0,-21-21 0,20 0 0,1 0 16,0 22-16,0-22 0,0 0 0,0 0 16,-1 0-16,22-22 31,22 22-31,-1-21 15,0 21-15,21-21 0</inkml:trace>
  <inkml:trace contextRef="#ctx0" brushRef="#br0" timeOffset="53804.2">6858 6752 0,'0'-21'16,"-21"21"-16,0 0 15,-1 0-15,-20 0 0,21 21 0,-21-21 16,-1 21-16,22 1 0,-21-1 0,21 21 16,-22-21-16,22 0 0,-21 22 15,21-22-15,21 0 0,-22 0 0,22 0 16,0 1-16,0-1 0,0 0 0,0 0 16,0 0-16,0 0 0,22-21 15,-1 0-15,0 0 0,0 0 16,0 0-16,0 0 0,1 0 0,-1-21 15,0 0-15,21 21 0,-21-21 0,1 0 16,-1 0-16,0-1 0,0 1 0,0 0 16,0-21-16,1 21 0,-22-1 15,0-20-15,21 21 0,-21 0 0,0 0 16,21-1-16,-21 1 0,0 42 31,-21-21-31,21 22 0,-21-1 0,-1 0 16,22 21-16,0-21 0,0 1 15,0-1-15,0 21 0,0-21 0,0 0 16,0 1-16,0-1 0,0 0 0,0 0 16,0 0-16,22 0 0,-1 1 0,0-22 15,0 0-15,0 21 0,0-21 16,1 0-16,20 0 0,-21 0 0,0 0 16,0-21-16,22-1 0,-22 22 15,0-21-15,0 0 0,0 0 0,1 0 16,-1-22-16,0 22 0,0 0 0,0-21 15,0-1-15,1 1 0,-1-21 16,0 20-16,0-20 0,0-1 0,0 1 16,1-1-16,-1 1 0,-21 20 0,0 1 15,21 0-15,-21-1 0,0 22 0,-21 42 32,0 1-32,-1 41 0,1-21 15,0 22-15,0-1 0,0-20 16,0 20-16,21 1 0,0-1 0,-22-20 0,22 20 15,0-21-15,0 1 16,0-1-16,0-21 0,0 22 0,0-1 16,0-21-16,22 0 0,-22 0 0,21 1 15,0-1-15,0-21 0,0 0 0,0 0 16,1 0-16,-1 0 0,0-21 16,0-1-16,21 1 0,-20 0 15,-1 0-15,21 0 0</inkml:trace>
  <inkml:trace contextRef="#ctx0" brushRef="#br0" timeOffset="54427.34">7937 6731 0,'0'0'0,"0"-21"16,0 0-16,0 0 0,0-1 15,0-20-15,0 21 0,0 0 16,0-22-16,0 22 0,22-21 0,-1 21 16,-21-22-16,21 22 0,21 0 0,-21 0 15,1 0-15,20 21 0,-21 0 16,21-21-16,1 21 0,-1 0 0,0 21 16,1 0-16,-1 0 0,0 0 0,1 22 15,-22-1-15,21 21 0,1-20 0,-22-1 16,21 22-16,-21-22 0,0 0 0,-21 1 15,0-1-15,0 0 16,0 1-16,0-22 0,0 21 0,0-21 16,0 0-16,-21 1 0,0-1 15,0-21-15,0 0 0,0 0 16,-1-21 0,22-1-16,0 1 15,0 0-15,0 0 0,0 0 0,0-22 16,0 1-16,22 0 0,-1-1 0,0 1 15,0-21-15,21-1 0,-20 22 16,-1-22-16,21 22 0,-21 0 16,22-1-16,-22 1 0,0 21 0,0 0 0,-21-1 15,21 22-15,0 0 16,1 0-16,-22 22 16,21-1-16,0 0 0,-21 21 15,0-21-15</inkml:trace>
  <inkml:trace contextRef="#ctx0" brushRef="#br0" timeOffset="56278.26">9292 6922 0,'0'0'0,"21"0"0,0 0 16,1-22-16,-1 1 15,-21 0-15,0 0 0,0 0 16,0-22-16,21 22 0,-21-21 15,0 21-15,0-22 0,0 22 0,0-21 16,0 21-16,0 0 0,-21-1 0,0 1 16,-1 21-16,1 0 0,0 0 0,0 21 15,0 1-15,0-1 0,-22 21 16,22 0-16,-21 1 0,21-1 0,-1 0 16,1 1-16,-21-1 0,21-21 15,21 22-15,0-1 0,-21-21 0,21 0 16,0 22-16,0-22 0,21 0 15,-21 0-15,21-21 0,0 0 16,0 0-16,0 0 0,1 0 0,-1 0 16,0 0-16,0-21 0,21 0 0,-20 0 15,-1 21-15,0-22 0,0 1 0,0 0 16,0 0-16,-21-21 0,22 20 0,-1-20 16,-21 21-16,0-21 0,0-1 0,21 1 15,-21 21-15,0-22 0,0 22 16,0 0-16,21 21 0,-21-21 0,0 42 31,0 0-31,-21 0 0,21 1 0,-21 20 16,21-21-16,0 21 0,-21-20 15,21 20-15,-22-21 0,22 0 16,0 22-16,0-22 0,0 0 0,0 0 16,0 0-16,22 0 0,-1 1 15,0-22-15,0 0 0,0 0 0,0 0 16,1 0-16,20 0 0,-21 0 0,21 0 15,-20-22-15,20 22 0,-21-21 0,21 0 16,1 0-16,-1 21 0,0-42 16,-20 20-16,20 1 0,0 0 0,-21-21 15,1 21-15,-1-22 0,0 22 0,-21-21 16,0 21-16,0-1 0,0 1 16,-21 21-16,0 0 15,-1 0-15,1 0 0,0 21 0,0-21 16,0 22-16,0-1 0,21 0 0,0 0 15,0 0-15,0 0 0,0 1 0,0-1 16,0 0-16,0 0 0,21 0 0,0 0 16,-21 1-16,21-1 0,0 0 0,0 0 15,-21 0-15,22 0 0,-1 1 16,0-1-16,-21 0 0,21-21 16,-21 21-16,21-21 0,0 0 0,-21 21 15,22-21-15,-1 0 0,0 0 0,0 0 16,0 0-16,0 0 0,1 0 0,-1 0 15,21-21-15,-21 21 0,0-21 16,22 0-16,-22 21 0,0-21 16,0-1-16,0 1 0,22 0 0,-43 0 15,21-21-15,0 20 0,-21 1 0,21-21 16,-21 21-16,0 0 0,0-1 0,0 1 16,0 0-16,-21 21 0,0 0 15,0 0-15,0 0 0,-1 0 16,-20 21-16,21 0 0,0 1 0,-22-1 15,22 0-15,0 0 0,0 0 16,0 22-16,0-22 0,-1 0 0,22 21 16,0-21-16,0 1 0,0-1 0,0 0 15,22-21 1,-22 21-16,21-21 0,0 0 16,0 0-16,0 0 0,0 0 0,1 0 15,-1-21-15,0 21 0,0-21 0,0 21 16,0-21-16,-21-1 0,22 22 0,-1-21 15,0 0-15,-21 0 0,21-21 0,0 20 16,-21 1-16,21 0 0,-21-21 0,0 21 16,22 21-16,-22-22 0,0 1 15,0 42 1,0 1-16,0-1 16,-22 0-16,22 0 0,0 21 0,0-20 0,-21-1 15,21 0-15,0 0 0,0 0 16,0 0-16,0 1 0,0-1 0,21 0 15,1-21-15,-1 0 16,0 21-16,0-21 0,0 0 16,0 0-16,1 0 0,-1 0 0,0 0 15,0-21-15,0 21 0,-21-21 0,21 0 16,1 21-16,-1-22 0,0 1 0,0 0 16,-21 0-16,21 0 0,0 0 0,-21-1 15,0 1-15,22 0 0,-22 0 16,21 0-16,-21 0 0,0 42 31,0 0-31,-21-21 0,21 21 16,0 0-16,-22 0 0,22 22 0,-21-22 15,21 0-15,0 0 0,0 0 16,0 1-16,0-1 0,21 0 0,1 0 16,-1-21-16,0 0 15,0 0-15,21 0 0,-20 0 0,-1 0 16,21 0-16,-21 0 0,22 0 0,-22-21 15,21 0-15,-21 21 0,22-21 0,-22-1 16,0 1-16,0 0 0,0-21 16,0 21-16,1-22 0,-1 1 0,0 0 15,0-64-15,0 42 16,-21 22-16,21-22 0,-21 22 0,0 0 16,0 21-16,0-1 0,0 1 0,0 0 15,0 42-15,0 0 16,-21 22-16,0-1 0,0 0 0,0 1 15,21-1-15,-21 22 0,-1-22 16,22 0-16,-21 1 0,21-1 0,-21 0 16,0-21-16,21 22 0,0-1 0,0-21 15,-21 0-15,21 1 0,0-1 16,-21 0-16,21 0 0,0 0 16,0-42 15,0 0-31,0 0 15,21 0-15,0-1 0,0 1 16,0 0-16,0 0 0,1 0 16,20 0-16,-21-1 0,0 1 0,22 21 15,20-21-15,-42 21 0,0 0 0,22 0 16,-22 0-16,0 21 0,0-21 0,-21 21 16,0 1-16,21-1 0,-21 0 15,0 0-15,0 0 0,0 0 16,0 1-16,0-1 0,-21-21 15,21 21-15,-21 0 0,0-21 0,0 21 16,0-21-16,-1 0 0,1 21 0,0-21 16,0 0-16,0 0 0,0 0 0,-1 0 15,1 0-15</inkml:trace>
  <inkml:trace contextRef="#ctx0" brushRef="#br0" timeOffset="56951.77">12298 6922 0,'0'-22'0,"21"1"0,0 0 16,-21-21-16,21-1 0,0 1 0,1-21 16,-22-1-16,21 1 0,0 20 15,-21-20-15,0 20 0,0-20 16,0 42-16,0-22 0,0 22 0,0 0 0,-21 21 31,0 0-31,-1 42 0,22-20 16,-21 20-16,0 0 0,21 1 15,-21-1-15,0 0 0,21 22 0,0-22 16,-21 22-16,-1-22 0,22 0 0,-21 1 16,21 20-16,0-42 0,0 22 0,0-1 15,0 0-15,0-21 0,0 22 0,0-22 16,0 0-16,21 0 0,1 0 0,-1 1 16,0-1-16,0-21 0,0 0 15,0 0-15,22 0 0,-22 0 0,21 0 16,-21 0-16,1 0 0,20-21 15,-21 21-15,21-22 0,-20 1 0,-1 0 16,0 0-16,21 0 0,-21 0 0,1-22 16,-1 22-16,0 0 0,-21-21 0,21 20 15,-21-20-15,0 21 0,0 0 0,0 0 16,0-1 0,-21 22-16,0 0 0,0 22 15,-1-1-15,22 0 0,-21 0 0,0 0 16,21 0-16,-21 1 0,21-1 0,0 21 15,0-21-15,0 0 0,0 1 0,0-1 16,0 0-16,21 0 16,0 0-16,0-21 0,1 0 0,-1 21 15,21-21-15,-21 0 0,22 0 16,-22 0-16,21 0 0,-21 0 0,22 0 16,-22-21-16,0 21 0,0-21 0,0 0 15,0 21-15,1-21 0,-22 0 0,21-1 16,-21-20-16,0 21 0,0 0 0,0-22 15</inkml:trace>
  <inkml:trace contextRef="#ctx0" brushRef="#br0" timeOffset="57202.63">11388 6414 0,'-22'0'16,"44"0"-16,-65 21 0,22-21 16,0 0-1,0 0 48,21 21-63,0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1:50:42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8657 6096 0,'-21'0'78,"0"0"-63,0 0 1,-1 0-16,1 0 0,0 0 0,0 0 16,0 0-16,0 0 15,-1 0-15,1 0 0,0 0 16,0 0-16,0 0 0,-22 0 0,22 0 15,0 0-15,0 0 0,0 0 0,0 0 16,-1 21-16,1-21 16,0 0-16,0 0 0,0 0 0,0 0 15,-1 0-15,1 0 16,0 0-16,0 0 0,0 0 16,0 0-16,-1 0 15,1 0-15,0 0 16,0 0-16,0 0 15,42 0 64,0 0-64,0 0-15,0 0 0,1 0 16,-1 0-16,0 0 0,0 0 0,0 0 15,0 0-15,22 0 0,-22 0 0,0 0 16,21 0-16,-20 0 0,-1 0 0,21 0 16,-21-21-16,0 21 0,22 0 15,-22 0-15,0 0 0,21 0 0,-20-21 16,20 21-16,0 0 0,1 0 0,-1 0 16,0 0-16,1 0 0,-1 0 0,0-21 15,1 21-15,-1 0 16,0 0-16,22 0 0,-22 0 0,0 0 15,1 0-15,-1 0 0,0 0 0,1 0 16,-22 0-16,21 0 0,1 0 0,-1 0 16,0 0-16,1 0 0,-22 0 15,21 0-15,0 0 0,22 0 0,-22 0 16,1 0-16,-1 0 0,-21 0 0,21 0 16,1 0-16,-22 0 0,21 0 15,-21 0-15,1 0 0,-1 0 0,0 0 16,0 0-16,0 0 0,0 0 0,1 0 15,-1-21-15,0 21 16,0 0 0,-21-22 15,0 1-15,-21 21-1,0 0-15,0 0 0,-1-21 0,1 21 16,0 0-16,0 0 0,0-21 0,0 21 15,-22 0-15,22-21 0,0 21 0,0-21 16,-22 21-16,22 0 0,0-22 16,0 22-16,-21 0 0,20 0 15,1-21-15,0 21 0,0 0 0,0-21 16,0 21-16,-1 0 0,22-21 16,-21 21-16,0-21 0,0 0 31,42 21 47,0 21-78,0-21 16,1 21-16,-1-21 0,0 0 0,21 21 15,-21-21-15,22 0 0,-22 21 16,21-21-16,-21 0 0,22 0 15,-22 21-15,0-21 0,21 0 0,-20 0 16,-1 0-16,0 0 0,21 0 0,-21 22 16,1-22-16,-1 0 0,0 0 0,0 0 15,0 0-15,0 0 16,-21 21 0,0 0-1,-21-21 1,0 21-16,0-21 0,21 21 0,-21-21 15,0 21-15,-1-21 0,22 22 0,-21-22 16,0 21-16,0 0 0,0 0 16,0 0-16,-1-21 0,1 21 15,-21 1-15,21-1 0,0 0 0,-22 0 16,22 0-16,0 0 0,0 1 0,-22-1 16,22-21-16,0 21 0,0 0 0,0 0 15,0 0-15,-1-21 0,1 22 0,21-1 16,-21-21-1,21 21-15,0-42 63,21 0-63,0 21 0,-21-22 0,22 1 16,20 0-16,-21 0 0,0 0 0,22 21 15,-22-21-15,21-1 0,0-20 0,-20 21 16,20 0-16,0 0 0,-21-1 15,22 1-15,-1 0 0,-21 21 0,0-21 16,22 0-16,-22 0 0,0 21 0,0-22 16,0 22-16,1 0 0,-22-21 0,21 21 15,-21-21 1,-21 21 31,-1 0-47,1 0 15,0 0-15,0 0 0,0 0 16,0 0-16,-22 0 0,22 0 0,-21 0 16,21 0-16,-22 0 0,1 0 0,0 0 15,-1 0-15,1 0 0,0-21 16,-1 21-16,22-21 0,-21 21 0,-1-21 16,22 21-16,0-22 0,-21 22 0,21-21 15,-1 21-15,1-21 0,0 0 0,0 21 16,0-21-16,21 0 15,-21 21-15,-1-22 16,22 1-16,0 42 63,22 1-63,-1-22 15,0 21-15,0-21 0,0 21 16,0-21-16,1 21 0,-1 0 0,21-21 15,-21 21-15,22-21 0,-1 22 0,-21-22 16,21 21-16,1-21 0,-1 0 16,-21 21-16,22-21 0,-1 0 0,-21 0 15,21 0-15,-20 21 0,20-21 0,-21 0 16,0 0-16,0 0 0,22 0 16,-22 0-16,0 0 0,0 0 0,0 0 15,1 0-15,-1 0 16,0 0-16,-21 21 31,0 0-15,-21-21-16,0 22 0,-1-22 15,1 21-15,0-21 0,0 21 0,0 0 16,0-21-16,-1 21 0,1 0 16,-21-21-16,21 22 0,-22-1 0,1 0 15,21 0-15,-21 0 0,-1 0 16,22 1-16,-21-1 0,21-21 0,-1 21 15,-20 0-15,21 0 0,0 0 0,0-21 16,21 22-16,-22-22 0,1 21 0,0-21 16,21 21-1,0-42 32,21 0-47,0-1 16,1 1-16,-1 21 0,0-21 15,0 0-15,0 0 0,22 21 16,-22-21-16,21-1 0,0 1 0,-20 0 16,20 0-16,0 0 0,1 0 0,-22-1 15,21 1-15,0 0 0,-20 0 16,-1 0-16,21 21 0,-21-21 0,-21-1 16,21 22-16,1-21 0,-22 0 15,21 21 1,-42 0 31,-1 0-47,1 0 0,0 0 15,0 0 1,0 0-16,0 0 0,-22 0 0,22 0 16,0 0-16,-21 0 0,20 0 0,-20 0 15,21 0-15,-21 0 0,-1 0 0,22 0 16,-21 0-16,21-21 0,-22 21 15,1-21-15,0 21 0,20 0 0,-20-21 16,0 21-16,21 0 0,-22-22 0,22 22 16,-21 0-16,21-21 0,-22 21 0,22-21 15,0 21-15,0 0 0,0 0 16,-1 0-16,22-21 0,-21 21 16,0 0-16,0 0 15,42 0 32,0 0-31,0 0-16,1 0 0,-1 21 15,0-21-15,0 0 0,0 0 0,0 21 16,22-21-16,-22 0 0,21 21 0,1-21 16,-1 22-16,-21-22 0,43 0 15,-22 21-15,0-21 0,1 21 0,-1-21 16,0 21-16,1-21 0,-1 0 0,0 0 15,1 21-15,-1-21 0,-21 0 0,21 0 16,-20 0-16,-1 0 0,0 0 16,0 0-16,0 0 0,0 0 15,1 0 1,-22 21 31,-22-21-47,1 22 15,21-1-15,-21-21 0,0 21 16,0 0-16,0-21 0,-1 21 16,1-21-16,0 21 0,-21 1 0,21-1 15,-1 0-15,-20 0 0,21-21 0,-21 21 16,-1 0-16,22 1 0,-21-1 16,21 0-16,-22 0 0,22 0 0,-21 0 15,21 1-15,-1-1 0,1 0 16,0 0-16,0 0 0,0-21 0,0 21 15,21 1-15,0-1 0,-22-21 16,1 21-16,21 0 16,0 0 31,0-42 15,0 0-46,0 0-16,0 0 15,0-1-15,21 22 0,-21-21 0,22 0 16,-1-21-16,0 21 0,0-1 16,0-20-16,22 21 0,-1 0 15,21-43-15,-20 43 0,-1 0 16,0 0-16,1 21 0,-1-21 0,0-1 15,43 1-15,-64 21 0,22-21 0,-22 21 16,0 0-16,0-21 16,0 21-16,0 0 15,-21-21-15,-21 21 32,0 0-32,0 21 15,0-21-15,0 21 0,-22-21 0,22 21 16,-21 0-16,-1-21 0,1 22 0,21-1 15,-21 0-15,-1 0 0,-41 21 16,41-20-16,1-1 0,0 0 0,20 0 16,-41 43-1,21-43-15,20 0 0,1-21 0,0 21 16,0 0-16,0 0 0,21 1 16,-21-1-16,-1-21 0,22 21 15,0-42 32,0 0-31,0-1-16,22 1 0,-1 21 0,-21-21 15,21-21-15,0 21 0,0-1 16,0 1-16,22 0 0,-22-21 0,21 21 16,1-1-16,-22 1 0,21 0 15,43-21-15,-43 21 0,-21-1 16,22 1-16,-1 21 0,-21-21 15,21 0-15,-20 21 0,-1-21 0,21 21 16,-21 0-16,-21-21 0,21 21 0,1 0 16,-44 21 31,1-21-47,0 21 0,0 0 15,0 0-15,-43 0 0,22 1 16,-22 41-16,43-42 0,-21 0 15,0 22-15,20-22 0,-20 0 16,21 21-16,-21-20 0,20 20 0,-20-21 16,21 0-16,0 0 0,0 1 0,-1-1 15,1 0-15,0-21 0,21 21 16,-21 0-16,21-42 47,0 0-47,0 0 0,21 21 15,0-21-15,-21-22 0,21 22 16,1 0-16,20-21 0,-21 20 16,0 1-16,22-21 0,20 0 0,-21 20 15,-20 1-15,20-21 0,43 0 16,-64 20-16,21 1 0,0 21 16,-20-21-16,-1 0 0,21 0 15,-21 0-15,0 21 0,1-22 0,-1 1 16,0 21-16,-21-21 0,21 21 15,-42 0 17,0 0-17,0 0-15,-1 0 0,1 0 0,0 0 16,0 0-16,0 0 0,0 0 0,-22 0 16,22 0-16,0 0 0,-21-21 15,20 21-15,-20 0 0,21 0 16,-21 0-16,-1-21 0,22 21 0,-21 0 15,21-21-15,-22 21 0,22 0 0,0-22 16,0 22-16,0 0 0,-1-21 16,1 0-16,0 21 0,0-21 0,0 0 15,0 21-15,21-21 16,-22 21-16,1 0 0,0 0 0,0 0 16,0-22-16,0 22 15,-1 0-15,1 0 0,0 0 16,42 0 31,0 0-32,1 0-15,-1 0 0,0 0 16,0 0-16,0 22 16,0-22-16,1 0 0,-1 21 0,0-21 15,0 0-15,21 21 0,-20-21 0,-1 21 16,21-21-16,-21 21 0,0-21 15,22 21-15,-22-21 0,0 0 0,0 22 16,0-22-16,1 0 16,-1 21-16,0-21 0,0 0 15,0 21-15,0-21 0,1 0 16,-1 0-16</inkml:trace>
  <inkml:trace contextRef="#ctx0" brushRef="#br0" timeOffset="5423.88">16362 6879 0,'-21'0'16,"-1"0"-16,1 0 0,0 0 15,0 0-15,0 0 16,0 0-16,-1 0 16,1 0-16,0 0 15,0 0-15,0 0 16,42 0 46,0 0-62,0 0 0,0 0 16,1 0-16,-1 21 0,0-21 16,0 0-16,0 0 0,22 0 15,-22 0-15,0 0 0,0 0 0,21 0 16,-20 0-16,-1 0 0,21 0 15,0 0-15,-20 0 0,20 0 16,-21 0-16,21 0 0,1 0 0,-22 0 16,21 0-16,1 0 0,-22 0 0,21 0 15,0 0-15,-20 0 0,20 0 0,0 0 16,-21 0-16,22 0 0,-22 0 0,21 0 16,-21 0-16,1 0 0,20 0 0,-21 0 15,0 0-15,22 0 0,-22 0 16,0 0-16,0 0 0,0 0 0,0 0 15,1 0-15,-1 0 0,0 0 16,0-21 0,-42 21 31,0 0-32,0 0-15,-1 0 0,1 0 0,-21 0 16,21 0-16</inkml:trace>
  <inkml:trace contextRef="#ctx0" brushRef="#br0" timeOffset="6169.72">16235 6900 0,'-21'0'16,"-1"0"-16,1 0 47,21 22-16,21-22-15,1 0-1,-1 0-15,0 0 0,0 0 16,0 0-16,0 0 0,1 0 16,-1 0-16,21 0 0,-21 0 0,22 0 15,-1 0-15,-21-22 0,43 22 0,-22 0 16,0-21-16,1 21 0,-1 0 0,21 0 15,-20 0-15,20 0 0,-20 0 0,-1-21 16,21 21-16,-20 0 0,-1 0 0,0 0 16,22 0-16,-43 0 0,21 0 15,1 0-15,-22 0 0,21 0 16,-21 0-16,1 0 0,-1 0 0,0 0 16,0 0-16,0 0 15,-42 0 79,0 0-78,0 0-1</inkml:trace>
  <inkml:trace contextRef="#ctx0" brushRef="#br0" timeOffset="12115.1">17293 6922 0,'-21'0'78,"21"21"1,0 0-48,0 0-16,21 0 1,-21 0-16,21 1 16,0-22-1,-21 21-15,22-21 16,-1 0 0,-21 21-16,21-21 15,-21 21-15,21-21 0,0 0 16,-21 21-16,21 0 0,1-21 15,-22 22 1,21-22-16,0 0 0,-21 21 16,21-21-16,0 0 15,-21 21-15,21-21 0,-21 21 16,22-21-16,-1 0 16,-21 21-16,21-21 0,0 21 15,0-21 1,0 0-16,-21 22 15,22-22-15,-1 0 0,0 21 16,0-21-16,0 0 16,0 21-16,1-21 15,-1 0-15,-21 21 16,21-21-16,0 0 0,0 21 16,0-21-16,1 21 0,-1-21 15,0 0-15,0 22 0,0-22 16,0 21-16,1-21 0,-1 0 15,0 21-15,0-21 0,0 0 16,0 0-16,1 21 0,-1-21 0,0 0 16,0 0-16,0 21 0,0-21 0,1 0 15,-1 0-15,0 21 0,0-21 0,0 0 16,0 0-16,-21 22 0,22-22 0,-1 0 16,0 0-16,0 21 0,0-21 0,0 0 15,1 0-15,-1 21 0,21-21 16,-21 0-16,0 0 0,1 0 0,-1 21 15,0-21-15,0 0 0,0 0 16,0 21-16,1-21 0,-1 0 16,0 0-16,0 21 0,0-21 0,0 0 15,1 0-15,-1 0 0,0 22 16,0-22-16,0 0 0,0 0 0,1 0 16,-1 0-16,0 0 0,0 21 15,0-21-15,0 0 0,1 0 0,-1 0 16,0 0-16,0 0 0,0 21 15,0-21-15,1 0 0,-1 0 16,0 0-16,0 21 16,0-21-16,0 0 0,1 0 0,-1 0 15,0 0-15,0 0 0,0 0 0,0 0 16,1 0-16,-1 0 0,0 21 0,0-21 16,0 0-16,0 0 0,1 0 0,-1 0 15,0 0-15,0 0 0,0 21 0,0-21 16,1 0-16,-1 0 0,0 0 15,0 0-15,0 0 0,0 0 0,1 0 16,-1 0-16,0 22 0,0-22 16,0 0-16,0 0 15,1 0-15,-1 0 16,0 0-16,21 0 0,-21 21 16,1-21-16,-1 0 0,0 0 0,0 0 15,0 0-15,0 0 0,1 0 0,-1 0 16,0 0-16,0 0 0,0 0 0,0 21 15,1-21-15,-1 0 0,0 0 0,0 0 16,0 0-16,0 0 0,1 0 16,-1 0-16,0 0 0,0 0 15,0 0-15,0 0 0,1 0 16,-1 0-16,0 0 0,0 0 16,0 0-16,0 0 15,1 0-15,-1 0 16,0 0-16,0 0 15,0 0-15,0 0 0,1 0 16,-1 0-16,0 0 0,0 0 16,0 0-16,0 0 0,1 0 15,-1 0-15,0 0 0,0 0 0,0 0 16,22 0-16,-1 0 0,0 0 0,-21 0 16,1 0-16,20 0 0,-21 0 0,0 21 15,0-21-15,1 0 0,-1 0 0,0 0 16,0 0-16,0 0 0,0 0 0,1 0 15,-1 0-15,0 0 16,0 0-16,0 0 0,0 0 16,1 0-1,-1 0-15,0 0 16,0 0-16,0 0 0,0 0 16,1 0-16,-1 0 0,0 0 15,0 0-15,0 0 16,0 0-16,1 0 0,-1 0 0,-21-21 15,21 21-15,0 0 0,21 0 0,-20-21 16,-1 21-16,0 0 0,0 0 16,0 0-16,0 0 0,1 0 0,-1 0 0,0 0 15,0 0-15,0 0 0,0 0 16,1 0-16,-1 0 0,0 0 16,0-21-1,0 21-15,0 0 0,1 0 16,-1 0-16,0-22 0,0 22 15,0 0-15,0 0 16,1 0-16,-1 0 0,-21-21 0,21 21 16,0 0-16,0 0 0,0 0 0,1 0 15,-1 0-15,0-21 0,0 21 16,0 0-16,0 0 16,1 0-16,-1 0 15,-21-21-15,21 21 0,0 0 0,0 0 16,0 0-16,1 0 0,-1-21 0,0 21 15,0 0-15,0 0 0,0 0 16,1 0-16,-1-21 0,0 21 0,0 0 16,0 0-16,-21-22 0,43 22 15,-22-21-15,0 21 32,0 0-32,0-21 0,0 21 15,-21-21-15,22 21 0,-1-21 16,0 21-16,0-21 0,0 21 15,-21-22-15,21 22 0,-21-21 16,22 21-16,-1 0 0,-21-21 16,21 0-16,0 21 0,0-21 15,0 21-15,-21-21 0,22 21 16,-1-22-16,-21 1 0,21 21 16,-21-42-16,21 42 0,0-21 0,0 0 15,1 21-15,-22-22 0,21 22 16,0-21-16,-21 0 0,21 21 0,0-21 15,0 0-15,-21 0 0,22-1 0,-1 1 16,0 21 0,0-21-16,0 0 0,0 0 15,-21 0-15,22 21 0,-1-22 0,-21 1 16,0 0-16,21 21 0,0-21 0,-21 0 16,0 0-16,42-1 0,-20 22 15,-22-21-15,0 0 0,0 0 16,0 0-16,0 0 0,0-1 15,21 1-15,-21 0 0,63 0 0,-20 0 16,-43 0-16,0-22 0,0 22 16,0 0-16,0 0 0,0 0 0,0-1 15,0 1-15,21 0 0,-21 0 0,21 0 16,-21 0-16,0-1 0,21-20 0,-21 21 16,0 0-16,0-22 0,0 22 15,21 0-15,0 0 0,-21 0 16,0 0-16,22-1 0,-22 1 0,0-21 15,21 21-15,0 0 0,-21-22 16,0 22-16,0-21 0,21-22 16,0 22-16,-21 21 0,0 0 0,0-22 15,0 22-15,0-21 0,0 21 0,0-22 16,0 22-16,0 0 0,0-21 0,0 20 16,21-20-16,-21 21 0,0 0 0,0 0 15,0-1-15,0 1 0,22 0 0,-22-21 16,0 21-16,0-1 0,0 1 0,0-21 15,0 21-15,0 0 0,0-22 16,0 22-16,0 0 0,21-21 0,-21 20 16,0 1-16,0-21 0,0 0 0,0 20 15,0 1-15,0 0 0,0 0 0,-21 0 16,21-22-16,0 22 0,0 0 0,0 0 16,0 0-16,0 0 0,0-1 0,0 1 15,-22 0-15,22 0 0,0 0 0,0 0 16,0-1-16,0 1 0,0 0 0,-21 0 15,21 0-15,0 0 0,-21-1 16,21 1-16,0 0 0,0 0 0,0 0 0,-21 0 16,21-22-16,-21 22 0,21 0 0,-21-21 15,21 20-15,0 1 0,0 0 16,0 0-16,-22-21 0,22 20 0,-21 1 16,21 0-16,0 0 0,0 0 0,-21 0 15,21-1-15,-21 1 0,21 0 16,-21-21-16,21 21 0,0-1 0,0 1 15,-21 0-15,-1 0 0,22 0 0,-21-22 16,21 22-16,-21 0 0,21 0 0,-21-21 16,0 20-16,0 1 0,21-21 0,-22 21 15,1 0-15,21-22 0,-21 22 0,0 0 16,0-21-16,21 20 0,-21 1 16,-1 0-16,22 0 0,-21 0 0,21 0 15,0-1-15,-21 1 0,0 0 16,21 0-16,-21 0 0,21 0 0,0-1 15,-21 1-15,-1 0 0,22 0 0,-21 0 16,21 0-16,-21-1 0,21 1 16,-21 0-16,0 0 0,21-21 0,-21 20 15,-1 1-15,22 0 0,-21 0 0,0 0 16,0 0-16,21-1 0,-21-20 0,0 21 16,-1 0-16,1 0 0,0-1 0,0 1 15,0 0-15,0 0 0,21 0 16,-22 0-16,1-1 0,21 1 15,-21 0-15,0 21 0,21-21 16,-21 0-16,21 0 0,-21-1 16,-1 1-16,22 0 15,0 0-15,-21 21 16,21-21-16,-21 21 0,21-21 16,-21 21-16,21-22 0,-21 22 15,21-21-15,0 0 0,0 0 16,-21 21-16,-1-21 15,1 0 1,0 21-16,0-22 16,21 1-1,-21 21-15,21-21 16,-21 0-16,-1 0 0,1 21 16,0-21-16,0 21 0,0-22 15,0 22-15,21-21 0,-22 0 16,1 0-16,0 21 15,21-21-15,-21 21 0,0-21 0,0-1 16,-1 1-16,1 21 0,0-21 0,0 21 16,0-21-16,0 21 0,-22 0 15,22 0-15,0 0 0,0-21 0,21 0 0,-21 21 16,-1-22-16,1 22 0,0-21 16,0 21-16,0-21 15,0 21-15,-1-21 16,1 0-16,0 21 0,0 0 0,0-21 15,0 21-15,-1-22 0,1 22 0,0 0 16,0-21-16,0 21 0,0-21 0,-1 21 16,1 0-16,21-21 0,-21 21 15,0 0-15,0-21 0,0 21 16,-1-21 0,1 21-16,0 0 15,0-22 1,0 22-16,0 0 0,-1 0 15,1-21-15,0 21 16,0 0 0,21-21-16,-21 21 15,0 0-15,-1 0 0,1-21 16,0 0-16,0 21 0,0 0 0,0 0 16,-1 0-16,22-21 0,-21 21 0,0-22 15,0 22-15,0 0 0,0 0 16,-1-21-16,1 21 0,0 0 15,21-21-15,-21 21 0,0-21 0,0 21 16,-1 0-16,22-21 16,-21 21-16,0 0 0,0 0 15,21-21-15,-21 21 0,0 0 0,-1-22 16,1 22-16,0-21 0,0 21 0,0 0 16,0-21-16,-1 21 15,1 0-15,21-21 0,-21 21 16,0-21-16,0 21 15,0 0-15,21-21 0,-22 21 16,22-22-16,-21 22 0,0 0 16,21-21-16,-21 21 0,0 0 15,21-21-15,-21 21 0,-1 0 16,1 0-16,21-21 16,-21 21-16,0 0 0,0-21 15,0 21 1,21-21-16,-22 21 15,1 0-15,21-22 0,-21 22 16,0 0-16,0-21 0,0 21 16,-1-21-16,1 21 0,0 0 15,0-21-15,0 21 16,0 0-16,-1-21 0,1 21 0,0 0 16,0-21-16,0 21 0,21-22 15,-21 22-15,-1 0 16,1 0-16,0 0 15,0-21-15,0 21 16,0 0-16,-1 0 16,1 0-16,0 0 15,0 0-15,0 0 16,0 0-16,-1 0 0,1 0 16,0 0-16,0 0 15,0 0 1,0 0-16,-1 0 0,1 0 15,0 0 1,0 0 15,0 0-31,0 0 32,-1 0-32,1 0 15,21 21 1,-21-21-16,0 0 15,0 0-15,21 22 16,-21-22-16,-1 21 16,22 0-1,-21 0-15,0 0 16,21 0 0,-21-21-16,21 22 15,0-1-15,0 0 16,-21-21-16,21 21 0,0 0 15,-21-21 1,21 21-16,0 1 0,0-1 16,-22 0-1,22 0-15,-21 0 16,21 0 0,0 1-16,0-1 15,0 0-15,0 0 16,0 0-1,0 0-15,0 1 0,0-1 16,-21-21-16,21 21 16,0 0-16,0 0 15,0 0 1,0 1-16,0-1 16,0 0-1,0 0 1,-21-21-1,21 21 64,-21-21-33,21 21 1,-21-21 16,21-21-48,-22 21-15,1-21 16,21 0-16,-21 0 0,21 0 16,-21 21-16,21-22 0,-21 22 0,21-21 15,-21 0-15,21 0 16,0 0-16,-22 21 16,22-21-16,0-1 0,0 1 15,0 0 1,0 0 15,0 42 47,0 0-78,0 0 16,22 1-16,-22-1 15,21 0-15,0-21 16,-21 21-16,21-21 0,-21 21 0,0 0 16,21 1-16,-21-1 15,21-21-15,-21 21 0,0 0 16,22-21 0,-22 21-16,0 0 31,21-21-16,0 0 1,0-21 15,0 0-31,0 0 16,-21 0-16,22 0 16,-1 21-16,0-22 0,-21 1 15,21 21-15,0-21 0,0 0 0,1 0 16,-1 0-16,0 21 15,0-22-15,0 1 0,0 21 16,1 0-16,-22-21 0,21 21 31,-42 0 16,-1 21-31,22 0-16,-42-21 0,42 22 15,-21-22-15,0 0 0,21 21 0,-21-21 16,-1 21-16,1-21 0,21 21 0,-21-21 16,0 21-16,0-21 0,21 21 15,-21 1-15,-1-22 0,1 0 16,21 21-16,-21 0 0,0-21 16,21 21-16,-21-21 0,21 21 31,-21-21-31,-1 0 78,22 21-62,-21-42 62,21 0-63</inkml:trace>
  <inkml:trace contextRef="#ctx0" brushRef="#br0" timeOffset="13728.87">17441 2646 0,'21'0'63,"1"21"-63,-1-21 0,0 0 0,0 0 15,0 0-15,22 0 0,-22 0 0,21 0 16,0 0-16,-20 0 0,20 0 15,-21 0-15,21 0 0,1 0 0,-22 0 16,0 0-16,21 0 0,-20 0 0,-1 0 16,0-21-16,0 21 0,0 0 0,0 0 15,1 0 1,-22-21 62,0 0-62,-22 21-16</inkml:trace>
  <inkml:trace contextRef="#ctx0" brushRef="#br0" timeOffset="15636.56">17801 2138 0,'0'-21'93,"0"0"-77,0-1-16,0 1 16,0 0-16,0 0 15,0 0-15,0 0 16,0-1-16,0 1 0,0 0 15,0 0-15,0 0 16,-21 21-16,21-21 0,-21 21 16,0-22-16,-1 22 15,1-21-15,0 21 16,0 0-16,21-21 0,-21 21 16,0 0-1,-1 0-15,1 0 0,0 0 16,0 0-16,0 0 15,0 0-15,-1 0 16,1 0-16,0 0 16,0 0-16,0 0 15,0 0-15,-1 0 16,1 0-16,0 0 0,0 0 16,21 21-16,-21-21 0,0 0 15,-1 0-15,1 0 0,0 21 16,0-21-16,0 22 15,0-22 1,21 21 0,-22-21-16,1 21 15,21 0 1,-21-21-16,0 42 0,0-20 16,21-1-1,0 0-15,-21-21 16,21 21-16,-22-21 0,22 21 15,0 0-15,0 1 16,-21-22-16,21 21 16,-21 0-16,21 0 15,0 0 1,-21-21 93,0 0-93,21-21 0,0 0-1,-21 0 1,-1 21-16,22-21 15,0-1-15,0 1 32,-21 21-32,21-21 15,0 42 126,21 0-110,1 1-31,-22-1 16,0 0-16,-22-21 15,22 42-15,22-42 16,-1 0-16,0 21 47,0-21 31,0 0-78,-21-21 16,21 21-16,1 0 0,-22-21 15,63 21-15,-63-21 0,21 0 16,0 0-16,1 21 0,-1-22 16,0 22-16,0-21 15,0 21-15,-42 0 78,21 21-62,-21 1-16,0-1 16,0-21-16,21 21 0,-22-21 15,1 21-15,0-21 0,0 21 16,0 0-1,0-21-15,21 22 0,-22-22 16,1 0 0,21 21-1,-21-21 32</inkml:trace>
  <inkml:trace contextRef="#ctx0" brushRef="#br0" timeOffset="16839.53">17547 3239 0,'-21'0'15,"0"21"-15,0-21 16,-1 0 0,1 0 46,0 0-46,0 0-16,0 0 15,0 0 1,-1 0-16,22 21 16,-21-21-16,42 0 62,1 0-62,-1 0 16,0 0-16,0 0 0,0 0 0,0 0 15,1 0-15,-1 0 0,0 0 0,0 0 16,43 0-16,-43 0 0,0 0 0,21 0 16,-21 0-16,1 0 0,20 0 15,0 0-15,-21 0 0,1 0 0,-1 0 16,0 0-16,0 0 0,21 0 0,-20-21 15,-1 21-15,0 0 0,0 0 16,0 0-16,0 0 16,1 0-16,-1 0 15,-21-21 63,0-1-62,0 1-16,-21 21 16</inkml:trace>
  <inkml:trace contextRef="#ctx0" brushRef="#br0" timeOffset="18488.59">17907 2794 0,'0'-21'31,"0"0"0,0 0-15,0-22-16,0 22 16,0 0-16,0 0 15,0 0 1,-21-1-16,0 22 0,21-21 15,-22 21-15,22-21 0,-21 21 16,0-21-16,0 21 16,21-21-16,-21 21 0,0 0 15,21-21-15,-43 21 16,22 0-16,21-22 16,-21 22-16,0 0 0,0 0 15,-1 0-15,1 0 0,0 0 16,0 0-16,0 0 15,0 0-15,-1 0 0,1 0 16,0 0 0,0 0-16,0 0 0,0 0 15,-1 0-15,1 0 16,0 0-16,0 0 16,21 22-16,-21-22 0,0 0 15,-1 0-15,1 0 0,0 0 16,0 21-16,0-21 15,21 21-15,-21-21 16,-1 0-16,1 0 0,21 21 16,0 0-16,-21-21 15,0 0-15,21 21 0,-21-21 16,21 22-16,-21-22 0,-1 0 0,22 21 16,-21 0-16,0 0 15,21 0-15,-21 0 16,0 1-16,21-1 15,-21-21-15,21 21 0,-22 0 16,22 0-16,0 0 16,0 1-1,0-1-15,-21-21 16,21 21 0,0-42 62,0 0-63,0-1 1,0 1-16,0 0 0,0 0 16,0 0-1,0 0-15,0-1 31,0 1 1,0 0 77,0 0-78,0 42 79,0 0-110,0 0 0,0 1 15,0-1-15,0 0 0,0 0 16,21 0-16,-21 0 16,0 1-16,0-1 0,0 0 15,0 0 16,22-21-31,-1 0 63,0 0-47,-21-21-16,21 21 15,0 0-15,-21-21 0,21 21 0,1 0 16,-1-21-16,0 21 15,0 0-15,-21-22 0,21 22 0,-21-21 16,21 21-16,1 0 0,-1 0 125</inkml:trace>
  <inkml:trace contextRef="#ctx0" brushRef="#br0" timeOffset="20030.03">17293 3874 0,'0'-22'16,"0"44"46,0-1-46,0 0-16,0 0 16,0 0-16,0 0 0,0 1 15,0-1-15,-21-21 0,21 21 16,0 0-1,0 0 1,0-42 47,0 0-63</inkml:trace>
  <inkml:trace contextRef="#ctx0" brushRef="#br0" timeOffset="20547.73">17420 3874 0,'0'21'16,"0"0"-1,-21-21-15,21 21 16,0 0-16,0 0 16,0 1-1,0-1-15,0 0 31,21-21 1,0 0-32,0-21 15,-21 0 1,22 21-16,-22-22 0,21 22 16,-21-21-16,0 0 0,0 0 15,0 0-15,0 0 16,0-1-1,-21 22 1,-1 0 0,1 0-1,21 22 17,21-22-1</inkml:trace>
  <inkml:trace contextRef="#ctx0" brushRef="#br0" timeOffset="20947.5">17843 3789 0,'0'21'15,"0"0"1,0 0-16,0 1 15,0-1 1,0 0 0,0 0-16,-21 0 15,21 0 1,0-42 46,-21 21-62</inkml:trace>
  <inkml:trace contextRef="#ctx0" brushRef="#br0" timeOffset="21205.35">17759 3916 0,'21'0'47,"0"0"-47,0-21 16,0 21-16,1 0 0,-22-21 62</inkml:trace>
  <inkml:trace contextRef="#ctx0" brushRef="#br0" timeOffset="21915.15">18034 3810 0,'21'0'32,"-21"-21"-17,21 21-15,0 0 31,1 0-31,-1 0 16,0 0 0,-21 21-1,0 0 1,21-21-16,-21 21 16,0 1-16,0-1 15,0 0 1,-21-21-16,21 21 15,-21 0-15,0-21 16,-1 0-16,1 21 0,0-21 16,0 22-16,0-22 15,0 0 1,21-22 31,0 1-32,0 0 1,21 21 0,0 0-1,0 0 1,0 0 0,0 0-1,-21 21 1,22-21-16,-22 21 15,21-21 1,0 0 31,0 0-16,-21-21-31</inkml:trace>
  <inkml:trace contextRef="#ctx0" brushRef="#br0" timeOffset="23035.37">18373 3810 0,'0'21'63,"0"0"-47,-22 1-1,22-1 1,0 0-16,-21-21 15,21 21-15,0 0 16,21-21 15,1 0-31,-1 0 32,0 0-32,0 0 15,0 0 1,-21-21-16,21 21 0,-21-21 31,22 0-31,-22 0 16,0-1-1,0 1 1,0 0-16,-22 21 31,1 0-15,0 0-16,0 0 15,0 0 1,0 0-16,21 21 16,0 0-1,-22-21-15,22 22 16,-21-1-16,21 0 31,0 0-15,0 0-1,21-21 1,1 0 0,-1 0-1,0 0-15,0 0 16,0 0 0,0 0-16,-21-21 15,22 21 1,-22-21-16,0 0 15,0 0 1,0-1 0,0 1-16,0 0 15,-22 21-15,1 0 0,21-21 16,-21 21 0,0 0-1,0 0 1,21 21-16,-21-21 0,21 21 0,-22-21 15,22 21-15,-21 1 16,21-1 0,0 0-16,0 0 15,0 0 17,-21-21 108</inkml:trace>
  <inkml:trace contextRef="#ctx0" brushRef="#br0" timeOffset="24472.37">19706 3281 0,'0'-21'32,"21"21"-17,-21-21-15,21 21 0,1 0 16,-1-22-16,0 22 16,0 0-16,0 0 15,0 0-15,1 0 16,-22 22-1,0-1 1,0 0-16,0 0 0,-22 0 16,22 0-16,-21-21 0,0 22 0,0-22 15,21 21-15,-21-21 0,0 21 16,42-42 62,0 21-62,0 0-16,0 0 15,0 0-15,1 0 0,-1 0 16,0 0-16,-21 21 16,0 0-16,0 0 15,0 0-15,0 1 16,-21-22-16,0 0 15,-1 21-15,1-21 16,0 0-16,0 21 16,0-21-16,0 0 15,-1 0-15,1 0 32,21-21 30,21 21-62,-21-21 16</inkml:trace>
  <inkml:trace contextRef="#ctx0" brushRef="#br0" timeOffset="25041.04">20172 3281 0,'0'21'78,"-21"0"-78,-1 0 0,22 1 16,-21-1-16,21 0 15,0 0-15,0 0 16,0 0-16,0 1 16,0-1-1,21-21 16,1 0-31,-1 0 16,0 0-16,-21-21 0,21 21 16,0-22-16,0 1 15,1 0-15,-22 0 0,21 0 16,-21 0-16,0-1 0,0 1 16,0 0-16,0 0 0,0 0 15,0 0-15,-21 21 0,-1-22 16,1 22-16,0 0 15,0 0-15,0 0 16,0 0-16,-1 22 0,22-1 31,0 0-31,-21-21 0,0 0 47</inkml:trace>
  <inkml:trace contextRef="#ctx0" brushRef="#br0" timeOffset="26819.37">19918 3090 0,'0'-21'0,"0"0"31,-21 21-15,-1 0-16,1-21 15,0 21-15,0 0 16,0 0-16,0 0 16,-1 0-16,1 0 0,0 0 0,0 0 15,0 0-15,-22 0 0,22 0 0,0 0 16,0 0-16,-21 0 0,20 0 0,-20 0 15,21 0-15,-21 0 0,20 0 16,-20 0-16,21 0 0,-21 0 16,20 0-16,1 0 0,0 0 0,0 0 0,0 21 15,0-21-15,-1 0 16,1 0-16,0 0 0,0 21 0,0-21 16,0 0-16,-1 0 0,1 21 15,0-21-15,0 0 16,0 22-16,0-22 0,-22 0 0,22 0 15,0 0-15,0 21 0,0-21 0,-22 0 16,22 0-16,-21 0 0,21 21 0,-1-21 16,-20 0-16,0 0 0,21 0 15,-22 0-15,22 0 0,-21 0 0,-1 0 16,22 0-16,-21 21 0,21-21 0,-22 0 16,22 0-16,-21 0 0,21 0 15,0 21-15,-22-21 0,22 0 16,0 0-16,0 0 0,0 0 15,-1 21-15,1-21 16,0 0-16,0 22 16,0-22-16,0 0 15,-1 21-15,1-21 16,0 0-16,0 0 0,0 21 16,0-21-16,-1 0 0,1 0 0,0 0 15,0 0-15,0 21 0,0-21 0,-1 0 16,1 0-16,0 0 15,-21 0-15,21 0 0,-1 0 0,1 21 0,0-21 16,0 0-16,0 0 0,0 0 16,-1 0-16,1 0 0,0 0 15,0 0-15,0 0 0,0 0 16,-1 0-16,1 0 0,0 0 0,0 0 16,21 21-16,-21-21 0,0 0 0,-1 0 15,1 0 1,0 0-16,0 22 15,0-22 17,21 21-32,-21-21 0,-1 0 31,22-21 63,0-1-79,0 1 1,0 0 46,0 42-30,0 0-17,0 1 1,-21-1 0,0-21-1,21 21-15,0-42 78,0 0-78,0-1 16,21 1-16,-21 0 16,0 0-16,21 21 0,-21-21 15,0 0-15,22 21 0,-22-22 0,0 1 16,21 21-16,0 0 15,-21-21-15,21 21 32,-21 21-17,0 0-15,0 1 16,0-1-16,0 0 0,0 0 0,0 0 16,0 0-16,0 1 0,0-1 15,0 0-15,0 0 16,0-42 46,21 21-46,-21-21-16,21 21 16,1 0-16,-1 0 0,-21-21 15,21 21-15,0 0 0,0 0 0,0 0 16,1 0-16,-1 0 15,0 0-15,0 0 32,-21 21-17,21-21 32</inkml:trace>
  <inkml:trace contextRef="#ctx0" brushRef="#br0" timeOffset="27964.32">19367 4551 0,'-21'0'0,"0"0"15,0 0 1,0 0-1,0 0 1,42 0 31,0 0-47,0 0 0,0 0 16,0 0-16,1 0 0,-1 0 0,0 0 15,0 0-15,0 0 0,22 0 0,-22 0 16,0 0-16,0 0 0,0 0 15,0 0-15,22 0 0,-22 0 16,0 0-16,0 0 0,-42 0 94,0 0-79,0 0 1,0 0-16</inkml:trace>
  <inkml:trace contextRef="#ctx0" brushRef="#br0" timeOffset="28336.11">19219 4678 0,'-21'0'16,"42"0"31,0 0-47,1 0 15,-1 0-15,0 0 0,0 0 0,0 0 16,22 0-16,-22 0 0,0 0 0,21 0 16,-21 0-16,1 0 0,-1 0 15,0 0-15,0 0 0,0 0 0,0 0 16,1 0-16,-44 0 31,1 0-15,0 21-16,0-21 15,0 0-15,0 21 0,-1-21 16,22 21-16,-21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1:09:33.7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1312 0,'0'-42'15,"0"21"-15,0 0 16,0 0-16,21-1 0,-21 1 0,21-21 16,-21 21-16,0 0 0,0-22 15,21 22-15,-21 0 0,22 0 0,-22 0 16,0-1-16,0 1 0,0 0 0,0 42 47,0 0-47,-22 1 15,22-1-15,-21 21 0,21-21 0,0 22 16,-21-1-16,21 0 16,-21 1-16,21-1 0,-21 0 0,0 1 15,21 20-15,-22-21 0,1 22 16,0-1-16,0 1 0,0-1 0,-22 1 16,22-1-16,0-20 0,-21 20 0,21-20 15,-1-1-15,1 0 16,0 1-16,0-22 0,0 0 0,0 0 0,21 0 15,-22 0-15,22-42 32,0 0-17,0 0-15,0 0 0,22 0 16,-1-22-16,0 1 0,-21 0 0,21 20 16,0-41-16,-21 21 0,21-1 15,-21 1-15,22 0 0,-22 20 0,0-20 16,21 21-16,-21 0 0,0 0 15,0-1-15,21 22 16,0 22 0,-21 20-16,0-21 15,0 0-15,0 22 0,0-22 0,0 21 16,0 0-16,0-20 16,0 20-16,0-21 0,0 21 0,21-20 15,-21 20-15,21-21 0,-21 0 16,0 0-16,22 1 0,-1-22 0,0 21 15,0-21-15,0 0 0,0 0 0,1 0 16,-1 0-16,0 0 0,0-21 16,0 21-16,-21-22 0,21 1 0,1 0 15,-1 0-15,0 0 0,0-22 16,0 22-16,-21-21 0,21 0 0,1 20 16,-22-20-16,0 21 0,21-21 15,0 20-15,-21 1 0,0 0 0,0 0 16,0 0-16,0 42 31,0 0-31,0 0 16,0 22-16,0-22 15,-21 0-15,21 21 0,-21-21 0,21 1 16,0 20-16,0-21 0,0 21 16,0-20-16,0-1 0,0 0 0,0 0 15,0 0-15,0 0 0,21-21 0,0 0 16,0 22-16,0-22 0,0 0 15,1 0-15,-1 0 0,0 0 0,0-22 16,0 1-16,0 0 0,1 21 16,-1-21-16,0-21 0,0 20 15,0 1-15,0-21 0,1 21 0,-22-22 16,0 1-16,0 0 0,0 21 16,0-22-16,0 22 0,0-21 0,-22 21 15,1-1-15,0 22 0,0-21 16,-21 21-16,20 0 0,1 0 0,-21 0 15,21 0-15,0 0 0,-1 0 16,1 21-16,0-21 0,0 22 0,21-1 16,-21 0-16,21 0 15,0 0-15,0 0 0,0 1 0,21-1 16,0 0-16,0 0 0,0-21 0,1 21 16,20-21-16,-21 0 15</inkml:trace>
  <inkml:trace contextRef="#ctx0" brushRef="#br0" timeOffset="319.81">2032 1588 0,'0'0'0,"0"-22"0,0 1 0,0 0 16,0 0-16,-21 21 15,0 0 1,-1 0-16,1 21 0,0 0 15,21 0-15,-21 1 0,0-1 16,21 21-16,-21-21 0,21 22 16,-22-22-16,22 21 0,-21 0 0,21 1 15,0-22-15,0 21 0,0 1 16,0-22-16,0 21 0,0-21 0,0 0 16,0 22-16,0-22 0,21-21 0,1 21 15,-1 0-15,0-21 0,0 0 16,0 0-16,0 0 0,1 0 0,20 0 15,-21 0-15,21 0 0,-20 0 0,20-21 16,0 0-16,-21 0 0,22 0 16,-22-1-16</inkml:trace>
  <inkml:trace contextRef="#ctx0" brushRef="#br0" timeOffset="1059.39">2476 1926 0,'0'0'0,"22"-42"0,-1 21 16,-21 0-16,21-1 0,-21-20 0,0 21 15,0 0-15,0 0 0,0-1 0,0 1 16,-21 21-16,0 0 15,-1 0-15,1 0 0,0 0 16,0 0-16,0 21 16,0 1-16,-1-1 0,22 0 0,-21 21 15,0-21-15,21 1 0,-21-1 16,0 21-16,21-21 0,0 0 0,0 1 16,-21-1-16,21 0 0,0 0 15,0 0-15,0 0 0,21-21 31,0 0-31,0 0 0,0 0 16,0-21-16,1 21 0,-1-21 16,-21 0-16,21 0 0,0 0 15,0-1-15,0 1 0,1 0 0,-22 0 16,21 0-16,0-22 0,-21 22 0,21 0 16,-21 0-16,21 21 15,-21 21 16,0 0-31,0 0 0,0 1 16,0-1-16,-21 0 0,21 0 16,0 0-16,0 0 0,-21 22 0,21-22 15,0 0-15,0 0 0,0 0 16,0 1-16,21-1 16,0-21-16,0 0 0,1 0 0,-1 0 15,0 0-15,21 0 0,-21 0 16,1 0-16,-1 0 0,21-21 0,-21-1 15,0 1-15,1 21 0,20-42 0,-21 21 16,0 0-16,0-22 0,1 1 16,-1 0-16,0-1 0,0 1 15,0 0-15,0-22 0,1 22 0,-1-1 16,0 1-16,-21 0 0,0 21 16,21-22-16,-21 22 0,21 0 0,-21 0 15,0 0-15,-21 21 16,0 21-1,21 0-15,-21 0 0,0 21 0,21-20 16,-22 20-16,1 0 0,21 22 0,-21-22 16,21 0-16,-21 22 0,0-22 15,21 1-15,0 20 0,0-21 0,-21-20 16,21 20-16,0 0 0,0-21 16,0 22-16,0-22 0,0 0 0,0 0 0,21 0 15,0-21 1,0 0-16,0 0 0,0 0 15,1 0-15,-1-21 0,0 21 0,0-21 16,0 0-16,0 0 0,1-22 0</inkml:trace>
  <inkml:trace contextRef="#ctx0" brushRef="#br0" timeOffset="1764.02">4191 1334 0,'0'0'0,"21"-22"0,85-62 15,-64 63 1,-21 21-16,22-22 0,-22 22 16,21 0-16,1 0 0,-22 0 0,21 22 15,-21-1-15,22 0 0,-22 0 0,0 0 16,0 22-16,0-1 0,-21 0 16,0 1-16,0-1 0,0 21 15,0-20-15,0-1 0,0 22 0,-21-22 16,0 0-16,21 1 0,-21-22 15,0 21-15,-1-21 0,1 0 0,21 1 16,0-1-16,0-42 31,0-1-31,0 1 0,0 0 16,21 0-16,1 0 0,-1-22 0,0 1 16,21 0-16,-21-1 0,1 1 0,20 0 15,-21-1-15,0-20 0,22 21 16,-22-1-16,21 1 0,-21 0 0,22-1 15,-22 22-15,0 0 0,0 0 16,0 0-16,-21-1 0,21 22 16,1 0-16,-22 22 15,0-1 1,0 0-16,0 0 0,0 21 16,-22-20-16,1-1 0,21 0 0,0 21 15,-21-21-15,21 22 0,-21-22 0</inkml:trace>
  <inkml:trace contextRef="#ctx0" brushRef="#br0" timeOffset="3316.02">5419 1778 0,'0'0'0,"21"-21"16,-21-21-16,0 20 0,0 1 0,0 0 15,0-21-15,0 21 0,0-1 0,0 1 16,0 0-16,0 0 0,-21 0 16,-1 21-1,1 0-15,0 0 0,0 21 16,0 0-16,0 0 0,-1 0 0,1 1 16,0 20-16,-21-21 0,21 21 15,-1 1-15,1-1 0,0-21 0,0 22 16,21-22-16,0 21 0,-21-21 0,21 0 15,0 1-15,0-1 0,0 0 16,0 0-16,21-21 0,0 0 16,0 0-16,0 0 0,1 0 0,-1 0 15,21 0-15,-21 0 0,0-21 0,1 21 16,-1-21-16,0 0 0,0-1 16,0 1-16,0 0 0,1 0 0,-1-21 15,0 20-15,0-20 0,-21 0 0,21 21 16,-21-22-16,21 1 0,-21 21 0,22 0 15,-22-1-15,0 1 16,0 0-16,0 42 31,-22 0-31,1 1 0,21 20 16,-21-21-16,21 21 0,0-20 16,-21 20-16,21-21 0,0 21 0,-21-20 15,21-1-15,0 21 0,0-21 0,0 0 16,0 1-16,0-1 0,21 0 15,0-21-15,0 21 0,0-21 0,1 0 16,-1 0-16,21 0 0,-21 0 0,0 0 16,22 0-16,-22 0 0,0-21 0,21 0 15,-20 21-15,20-21 16,-21-1-16,0 1 0,22 0 0,-22 0 16,0 0-16,0-22 0,0 22 0,0-21 15,-21 0-15,0 20 0,0-20 0,0 21 16,0 0-16,0 0 0,0-1 15,-21 22 1,0 0-16,0 0 0,21 22 16,0-1-16,0 0 15,0 0-15,0 0 0,0 0 0,0 1 16,0-1-16,0 0 0,0 0 0,0 0 16,0 0-16,21 1 0,-21-1 15,0 0-15,0 0 0,21-21 16,-21 21-16,0 0 0,21 1 0,-21-1 15,22-21-15,-1 21 16,0-21-16,0 21 0,0-21 16,0 0-16,1 0 15,-1 0-15,0 0 0,0 0 16,0 0-16,0 0 0,1 0 16,-1 0-16,0-21 0,0 21 0,0-21 15,0 0-15,1-1 0,-1 22 16,0-21-16,0-21 0,0 21 15,0 0-15,1-22 0,-22 22 0,0-21 16,0 21-16,0-22 0,0 22 0,0-21 16,0 21-16,0-1 0,0 1 15,0 0-15,-22 21 0,1 0 16,0 0-16,0 0 0,0 21 16,0 0-16,-1 1 0,1 20 15,0-21-15,0 0 0,0 22 16,0-22-16,-1 21 0,1-21 0,21 22 15,0-22-15,-21 21 0,21-21 0,0 0 0,0 1 16,0-1-16,0 0 16,0 0-16,0 0 0,21-21 15,0 0-15,1 0 0,-1 0 16,0 0-16,0 0 0,0 0 16,0-21-16,1 21 0,-22-21 15,21 0-15,0 21 0,-21-21 0,21-1 16,-21 1-16,21 0 0,-21 0 0,0-21 15,21 20-15,1 1 0,-22-21 0,21 21 16,-21 0-16,0-1 0,0 1 16,0 0-16,0 42 31,0 0-31,0 1 0,0 20 16,0-21-16,0 0 0,0 0 15,-21 22-15,21-22 0,0 0 0,0 21 16,0-20-16,0-1 0,0 0 0,0 0 15,0 0-15,21 0 0,0 1 16,0-22-16,0 0 0,0 0 16,22 0-16,-22 0 0,0 0 0,0 0 15,0 0-15,1 0 0,-1 0 0,0 0 16,0-22-16,0 1 0,-21 0 16,21 21-16,1-21 0,-1-21 0,-21 20 15,0 1-15,21 0 0,-21-21 0,21 21 16,-21-1-16,0 1 0,0 0 0,0 0 15,0 42 17,0 0-32,0 22 0,0-22 15,0 0-15,-21 0 0,21 0 0,0 0 16,0 1-16,0-1 0,0 0 16,0 0-16,0 0 0,0 0 15,21-21-15,0 0 16,0 0-1,1 0-15,-22-21 16,21 0-16,-21 0 16</inkml:trace>
  <inkml:trace contextRef="#ctx0" brushRef="#br0" timeOffset="3647.83">7239 1482 0,'0'0'15,"-21"0"-15,-43 0 16,43 0-16,0 0 0,0 21 0,0-21 0,-1 21 16,22 0-16,0 0 15,0 1-15,0-1 16,22-21-16,-1 0 16,0 0-16,0 0 0,0 0 0,0 0 15,1 0-15,-1-21 0,-21-1 16,21 22-16,-21-21 0,0 0 15,0 0-15,0 0 16,-21 21-16,0 0 16,-1 0-16,1 0 0,0 0 15,0 0-15,0 0 0,0 0 16,21 21-16,0 0 16,0 0-16,0 0 15,21-21 1</inkml:trace>
  <inkml:trace contextRef="#ctx0" brushRef="#br0" timeOffset="4196.32">7514 1355 0,'0'0'16,"0"-21"-16,0-64 15,-21 64-15,21 0 16,-21 21-16,0 0 15,21 21-15,0 0 16,-22 0-16,22 0 0,0 22 0,0-1 16,0-21-16,0 21 15,-21 1-15,21-1 0,0 0 0,0 1 0,0-1 16,0 0-16,0 1 0,-21-1 16,21 0-16,-21-20 0,21 20 15,0-21-15,0 0 0,-21 0 0,21 1 16,-21-22-16,21 21 0,0-42 31,0-1-31,0 1 16,0 0-16,0 0 15,21 0-15,0 0 0,0-1 0,0 1 16,0-21-16,22 21 0,-22 0 16,21 21-16,1-22 0,-22 1 15,21 21-15,0 0 0,1 0 0,-1 0 16,-21 21-16,22-21 0,-22 22 0,0-1 15,0 0-15,-21 0 0,0 0 16,0 0-16,0 1 0,0-1 0,0 0 16,-21 0-16,0 0 0,0 0 0,-22 1 15,22-22-15,-21 21 0,-1 0 0,1-21 16,0 21-16,21-21 0,-22 0 16,22 21-16,0-21 0,-21 0 0,20 0 15,1 0-15,0 0 16,21-21 15,21 21-31,0-21 0,1 0 16,-1 21-16,0-21 0</inkml:trace>
  <inkml:trace contextRef="#ctx0" brushRef="#br0" timeOffset="4499.66">8382 1291 0,'0'0'0,"0"-42"0,0 21 16,0 0-16,0-1 16,-21 22-1,21 22-15,0-1 16,0 0-16,-21 0 0,21 21 0,0-20 16,-22 20-16,22 0 0,0 22 15,0-22-15,-21 0 0,0 22 0,21-22 16,-21 1-16,0 20 0,0-21 0,-1 1 15,1-1-15,0-21 0,0 22 0,21-22 16,-21 0-16,0 0 0,21 0 16,-22 0-16,44-21 31,-1 0-31,0-21 16,0 0-16,0 0 0,22 21 15</inkml:trace>
  <inkml:trace contextRef="#ctx0" brushRef="#br0" timeOffset="5159.22">8488 1842 0,'21'-22'16,"0"1"0,0 21-16,0 0 0,1-21 15,-1 21-15,0-21 0,0 21 16,0-21-16,0 0 0,1-1 0,-1 22 15,-21-21-15,21 0 0,-21 0 16,21 0-16,-21 0 0,-21 21 31,0 0-31,0 21 0,-1 0 16,1 0-16,0 0 0,0 0 16,0 22-16,0-22 0,-1 21 0,1-21 15,0 22-15,0-22 0,21 21 0,0-21 16,0 1-16,0-1 0,0 0 0,0 0 15,0 0-15,0 0 0,0 1 16,21-1-16,0-21 16,22 0-16,-22 0 0,0 0 0,21 0 15,1 0-15,-22 0 0,21 0 0,0 0 16,1 0-16,-22-21 0,21-1 16,1 22-16,-1-21 0,0 0 0,1 0 15,-22 0-15,21-22 0,-21 22 0,22-21 16,-22 21-16,0-22 0,0 22 0,-21-21 15,0 21-15,0 0 0,0-1 16,0 1-16,-21 21 16,0 0-16,0 0 0,-1 21 0,1 1 15,-21-1-15,21 0 0,21 0 16,-21 0-16,21 22 0,0-22 16,0 0-16,0 0 0,0 21 0,0-20 15,0-1-15,21 0 0,0 0 0,0 0 16,0 0-16,0-21 0,1 22 15,-22-1-15,0 0 16,0 0 0,0 0-16,-22-21 15,1 0-15,0 0 0,0 0 16,0 0-16,0 0 16,-1 0-16,1 0 15,21-21 1,0 0-1</inkml:trace>
  <inkml:trace contextRef="#ctx0" brushRef="#br0" timeOffset="9475.51">15388 1418 0,'0'0'0,"21"0"0,0-21 0,22 21 15,-22-21-15,0 21 0,0-21 0,-21 0 16,21 21-16,1-22 0,-1 1 15,-21 0-15,0 0 16,-21 0 0,-1 21-16,1 0 0,-21 0 15,21 0-15,0 0 0,-22 0 0,1 0 16,21 21-16,-22 0 0,1 0 16,0 22-16,-1-22 0,1 21 0,21-21 0,-21 22 15,20-1-15,1 0 16,0 1-16,0-1 0,0 21 0,21-20 15,0-1-15,0 0 0,0-20 0,0 20 16,0-21-16,0 21 0,21-20 0,0-1 16,0 0-16,22-21 0,-1 0 15,-21 0-15,21 0 0,1 0 0,-1 0 16,0 0-16,1 0 0,-1-21 0,0 0 16,1-1-16,-22 1 0,21 0 15,-21 0-15,1 0 0,-22 0 16,0-1-16,0 1 0,0 0 0,0-21 15,0 21-15,-22-1 0,1 1 0,0 21 16,0-21-16,-21 21 0,20 0 16,1 0-16,-21 0 0,21 0 0,0 0 15,-1 0-15,1 0 0,21 21 32,21-21-17,1 0-15,-1 21 16,0-21-16,0 22 0,0-1 0,0 0 15,-21 0-15,22 0 16,-22 0-16,0 22 0,0-22 16,0 0-16,0 21 0,0 1 0,0-1 0,-22 0 15,1 1-15,-21-22 0,21 21 16,0 22-16,-22-22 0,22 0 0,0 1 16,0-1-16,-22-21 0,22 22 15,21-1-15,-21-21 0,0 0 0,21 22 16,-21-22-16,21 0 0,21-21 31,0 0-15,0-21-16,-21 0 0,21-1 15,1 1-15,-1 0 0,0-21 0,0-1 16,0 1-16</inkml:trace>
  <inkml:trace contextRef="#ctx0" brushRef="#br0" timeOffset="9755.87">15981 1312 0,'0'0'0,"21"-42"0,0 0 0,0 21 0,0-1 15,-21 1-15,0 0 0,0 42 32,0 0-32,-21 1 0,21-1 0,-21 0 15,0 21-15,0 1 0,0-22 0,21 21 16,-22 0-16,1 1 0,0-1 0,21 0 15,-21 1-15,0-1 16,0 22-16,21-22 0,0-21 0,-22 21 16,22 1-16,-21-22 0,21 0 0,-21 21 15,21-20-15,0-1 0,21-21 32,0 0-32,1 0 0,-1 0 15,0-21-15</inkml:trace>
  <inkml:trace contextRef="#ctx0" brushRef="#br0" timeOffset="10151.34">16171 1566 0,'-21'0'32,"0"22"-32,0-1 0,0 0 15,-1 0-15,22 0 16,0 22-16,-21-22 0,21 0 0,-21 0 15,21 0-15,0 0 0,0 1 0,0-1 16,0 0-16,0 0 0,0 0 0,21-21 16,0 21-16,1-21 0,-1 0 15,0 0-15,0 0 16,0 0-16,0 0 0,1 0 0,20 0 0,-21-21 16,0 21-16,0-21 0,1 0 15,-22 0-15,0 0 0,21-1 16,-21 1-16,0 0 0,0 0 0,0 0 15,0 0-15,0-1 0,-21 1 0,-1 0 16,22 0-16,-21 21 0,0 0 16,0-21-16,0 21 0,0 0 0,-1 0 15,1 0-15,0 0 0,21 21 16,-21-21-16,21 21 0,-21 0 16,21 0-16,21-21 15,0 0-15,0 0 16,0 0-16,1 0 0</inkml:trace>
  <inkml:trace contextRef="#ctx0" brushRef="#br0" timeOffset="10683.21">16679 1397 0,'0'0'0,"0"-21"0,0 0 15,0 42 16,-21 0-31,21 0 0,0 0 16,-21 1-16,21 20 16,-21-21-16,21 21 0,-21 1 0,21-22 15,0 21-15,0 1 0,-22-1 0,22-21 16,-21 21-16,21-20 0,-21 20 0,21-21 16,0 0-16,0 0 0,0 1 15,-21-1-15,21 0 0,0 0 16,-21-21-16,21-21 31,0 0-31,0 0 16,21-1-16,0 1 0,-21 0 15,21 0-15,0-21 0,1 20 0,-1 1 16,0 0-16,21-21 16,-21 21-16,22-1 0,-22 22 0,21-21 15,-21 21-15,22 0 0,-22 0 0,21 0 16,-21 21-16,1 1 0,-1-22 0,0 21 15,-21 0-15,0 0 0,0 0 16,0 22-16,0-22 0,0 0 0,-21 0 16,0-21-16,-1 21 0,1 0 0,-21 1 15,21-22-15,0 21 0,-22 0 0,22-21 16,-21 21-16,21-21 0,-22 0 16,22 0-16,0 21 0,0-21 0,0 0 15,-1 0-15,44 0 47,-1-21-47</inkml:trace>
  <inkml:trace contextRef="#ctx0" brushRef="#br0" timeOffset="11203.91">17568 1757 0,'0'0'0,"-42"-21"16,21 21-16,0-21 15,-1 21-15,1 0 16,0 0-16,0 0 0,-21 21 16,20 0-16,1 0 0,0 0 0,0 0 15,0 1-15,0-1 0,-1 21 16,22-21-16,0 0 0,-21 1 0,21-1 15,0 0-15,-21 0 0,21 0 0,0 0 16,0 1-16,0-1 0,21-21 16,0 0-16,1 21 15,-1-21-15,0 0 0,0 0 0,0 0 16,0 0-16,1-21 0,20 21 0,-21-21 16,0-1-16,0 22 0,1-21 15,-1 0-15,-21 0 0,21 0 0,0 0 16,-21-22-16,21 22 0,-21 0 15,21-21-15,-21 20 0,22 1 0,-22 0 16,0 0-16,0 0 0,0 42 31,0 0-31,0 0 0,-22 0 0,1 1 16,21-1-16,-21 0 0,21 21 0,-21-21 16,21 1-16,0-1 0,0 0 0,0 0 15,0 0-15,0 0 0,0 1 16,21-22-1,0 0-15,0 0 16,1 0-16,-1 0 0,21 0 16,-21 0-16,0-22 0,1 1 15</inkml:trace>
  <inkml:trace contextRef="#ctx0" brushRef="#br0" timeOffset="11475.75">18076 1588 0,'0'0'16,"21"-43"-16,1 1 0,-22 21 0,0-22 0,0 22 15,0 0-15,0 0 0,-22 21 32,1 0-32,0 0 0,0 21 0,0 0 15,21 0-15,-21 22 0,-1-22 16,1 21-16,0 1 0,21-1 0,-21 0 16,21 1-16,-21-1 0,21 0 15,-21 1-15,21-1 0,0 0 0,0 1 16,0-22-16,0 21 0,0-21 0,0 0 15,0 1-15,0-1 0,0 0 0,0 0 16,21-21-16,0 0 16,0 0-16,0 0 15,0 0-15,1-21 0,-1 0 16</inkml:trace>
  <inkml:trace contextRef="#ctx0" brushRef="#br0" timeOffset="12156.87">19071 1609 0,'0'0'0,"0"-21"0,0-1 16,0 1-16,0 0 0,0 0 0,0 0 0,21-22 15,-21 22-15,0 0 16,21 0-16,1 0 16,-22 0-16,21 21 0,0 0 15,0 0-15,0 0 0,0 0 16,1 21-16,-1 21 0,0-21 16,0 22-16,0-22 0,0 42 0,1-20 15,-1-1-15,-21 21 0,21-20 0,-21-1 16,0 0-16,0 1 0,0-1 15,0 0-15,0-20 0,0 20 0,-21-21 16,21 0-16,-21 0 0,-1 1 0,22-1 16,-21-21-16,0 0 15,21-21 1,0-1 0,0 1-16,0 0 0,21 0 15,0-21-15,1 20 0,-1-20 0,0 0 16,21-22-16,-21 22 0,22-22 15,-1 22-15,0-21 0,-20 20 0,20-20 16,0 20-16,1 1 0,-22 21 0,21-21 16,-21 20-16,0 1 0,1 21 0,-1 0 31,-21 21-31,0 1 16,0-1-16,0 21 0,0-21 15,0 0-15,0 1 0,-21-1 16,21 21-16,0-21 0,-22 0 0</inkml:trace>
  <inkml:trace contextRef="#ctx0" brushRef="#br0" timeOffset="13719.55">20045 1926 0,'21'-21'15,"-21"0"-15,0 0 0,21 0 0,-21-1 16,0 1-16,0 0 0,0 0 16,0 0-16,0 0 0,0-1 0,0 1 15,0 0-15,0 0 0,0 0 16,-21 21-16,0 0 0,0 0 16,-1 0-16,1 21 0,0 21 15,0-21-15,0 1 0,-22 20 16,22 0-16,0-21 0,0 22 0,0-1 15,0-21-15,-1 22 0,22-22 0,0 0 16,-21 0-16,21 0 0,0 0 16,0 1-16,0-1 0,21-21 15,1 0-15,-1 0 0,0 0 16,0 0-16,0 0 0,0 0 0,1 0 16,-1-21-16,0 21 0,0-22 15,0 1-15,0 21 0,1-21 16,-1 0-16,0 0 0,0 0 0,0-22 15,0 22-15,1-21 0,-22 21 0,21-22 16,0 22-16,0 0 0,-21-21 16,0 20-16,0 1 0,21 0 15,-21 42 1,0 0-16,-21 22 16,21-22-16,-21 0 0,21 0 15,0 22-15,-21-22 0,21 0 0,-21 21 16,21-21-16,0 1 0,0-1 0,0 0 15,0 0-15,0 0 16,0 0-16,0 1 0,21-22 16,0 0-16,0 21 0,0-21 0,0 0 15,1 0-15,-1 0 0,21 0 0,-21 0 16,22 0-16,-22-21 0,21 21 16,-21-22-16,22 1 0,-22 21 0,21-21 15,-21 0-15,22-21 0,-22 20 0,0 1 16,0-21-16,0 21 0,0-22 0,-21 22 15,0 0-15,0 0 0,0 0 16,0 0-16,-21-1 16,0 22-16,21 22 15,0-1 1,0 0-16,0 0 0,0 0 16,0 0-16,0 1 0,21-1 15,-21 0-15,21 0 0,-21 0 0,0 0 16,0 1-16,0-1 15,0 0-15,0 0 0,0 0 16,0 0-16,0 1 16,22-22-1,-22 21-15,21-21 0,0 0 0,0 0 16,0 0-16,0 0 0,1 0 0,-1 0 16,0 0-16,0 0 0,21 0 15,-20 0-15,-1 0 0,0-21 16,0-1-16,21 1 0,-20 21 0,-1-42 15,0 21-15,0 0 0,0-1 0,0-20 16,1 21-16,-1 0 0,-21-22 0,0 22 16,0 0-16,0 0 0,0 0 15,0 0-15,0-1 0,-21 1 16,-1 21-16,1 0 0,0 0 16,0 0-16,0 21 0,0 1 0,-1-1 15,1 0-15,-21 0 0,21 0 16,0 22-16,-1-22 0,1 0 15,21 21-15,-21-21 0,21 1 0,-21-1 16,21 0-16,0 0 0,0 0 16,0 0-16,0 1 0,21-1 15,0-21-15,0 0 16,1 0-16,-1 0 0,0 0 16,0 0-16,0 0 0,0-21 15,-21-1-15,22 22 0,-1-21 16,0 0-16,-21 0 0,21 0 0,0 0 0,0-1 15,1-20-15,-22 21 0,21 0 0,0 0 16,-21-22-16,0 22 0,0 0 16,21 21-16,-21-21 0,0 42 31,-21 0-31,21 0 16,-21 0-16,0 22 0,21-22 15,-22 0-15,22 0 0,0 22 0,0-22 16,0 0-16,0 0 0,0 0 0,0 0 15,0 1-15,0-1 0,0 0 16,22 0-16,-1-21 16,0 21-16,0-21 0,0 0 0,0 0 15,1 0-15,-1 0 0,0 0 16,0 0-16,0-21 0,-21 0 16,21 21-16,1-21 0,-22 0 0,21-1 15,0 1-15,0-21 16,-21 21-16,21 0 0,-21-1 0,21 1 15,-21 0-15,22 21 0,-22-21 16,0 42 15,0 0-31,0 0 0,-22 1 0,1-1 16,21 0-16,0 0 16,0 0-16,0 0 0,0 1 15,0-1-15,21-21 31,1 0-31,-1 0 16,0 0 0,-21-21-16,0-1 15,21 1 1</inkml:trace>
  <inkml:trace contextRef="#ctx0" brushRef="#br0" timeOffset="13883.45">21759 1630 0,'-42'-21'16,"21"21"-1,42 0 32</inkml:trace>
  <inkml:trace contextRef="#ctx0" brushRef="#br0" timeOffset="14435.14">22183 1397 0,'0'0'0,"0"-21"0,-22 21 31,1 21-31,0 0 15,21 22-15,0-22 0,-21 21 16,0 0-16,21-20 0,-21 20 16,-1 0-16,22 1 0,-21-1 0,0 0 15,21 1-15,-21-1 0,0 0 0,21-21 16,-21 22-16,21-22 0,-22 0 0,1 0 16,21 0-16,0 1 0,0-1 15,-21-21-15,21 21 0,0-42 47,0 0-47,0-1 16,21 22-16,-21-21 0,21 0 0,1 0 15,-1 0-15,0 0 0,0-1 0,21 1 16,-20 0-16,-1 0 0,21 21 16,-21-21-16,0 21 0,22-21 0,-22 21 15,0 0-15,0 0 0,0 0 0,1 21 16,-1 0-16,-21 0 0,0 0 0,0 0 15,0 1-15,0-1 16,0 0-16,0 0 0,-21 0 0,21 0 16,-22-21-16,1 22 0,-21-22 15,21 21-15,0-21 0,-22 0 0,22 21 16,-21-21-16,21 0 0,-1 0 16,-20 0-16,21 21 0,0-21 0,0 0 15,-1 0-15,1 0 16,21-21-1,0 0 1,21 21-16,1-21 0</inkml:trace>
  <inkml:trace contextRef="#ctx0" brushRef="#br0" timeOffset="14751.96">22775 1376 0,'0'0'0,"21"-42"16,-21 20-16,0 1 16,0 42-1,0 1 1,-21 20-16,21-21 0,-21 21 16,21 1-16,0-1 0,-21 0 0,21 1 15,-21-1-15,0 0 0,21 1 0,-22-1 16,22 0-16,-21 1 0,21-22 15,-21 21-15,0-21 0,21 22 16,0-22-16,-21 0 0,21 0 0,-21 0 16,-1 1-16,44-22 47,-1 0-47,0-22 15</inkml:trace>
  <inkml:trace contextRef="#ctx0" brushRef="#br0" timeOffset="15447.57">22923 1905 0,'22'0'32,"-1"-21"-32,0 21 15,0-21-15,-21 0 16,21 21-16,0-22 0,1 22 0,-1-21 15,-21 0-15,21 0 0,0 21 0,-21-21 16,0 0-16,0-1 0,0 1 16,0 0-16,-21 21 31,0 0-31,0 21 0,-1 0 16,1 1-16,0-1 0,-21 0 15,42 21-15,-21-21 0,-1 1 16,1-1-16,0 0 0,21 0 0,0 21 15,0-20-15,0-1 16,0 0-16,0 0 0,0 0 0,0 0 16,21-21-1,0 0-15,1 0 0,-1 0 0,0 0 16,21 0-16,-21 0 0,22 0 16,-22-21-16,21 21 0,-21-21 0,22 21 15,-22-21-15,21 0 0,1 0 0,-22-1 16,21 1-16,0-21 0,-20 21 15,20-22-15,-21 22 0,0-21 0,0 21 16,1-22-16,-22 22 0,21 0 16,-21 0-16,0 0 0,0 0 15,-21 21-15,-1 0 16,1 0-16,0 21 0,0 0 0,0-21 16,0 21-16,21 21 0,-22-20 0,1-1 15,21 0-15,-21 0 0,21 0 0,0 0 16,0 1-16,0-1 0,0 0 15,0 0-15,0 0 0,0 0 0,0 1 16,0-1-16,0 0 0,0 0 0,21-21 16,-21 21-16,0 0 15,0 1-15,0-1 16,0 0 0,-21-21-1,0 0 16,0 0-31,0 0 16,-1 0-16,1 0 0,-21 0 16,21 0-16,0 0 0</inkml:trace>
  <inkml:trace contextRef="#ctx0" brushRef="#br0" timeOffset="16655.57">15176 2328 0,'0'0'0,"-21"0"0,0 0 16,0 0-16,0-21 0,0 21 15,-1 0-15,1 0 16,0 0-16,42 0 78,0 0-78,1 0 0,-1 0 0,0 0 16,21 0-16,-21 0 0,22 0 0,-1 0 15,0 0-15,22 0 0,-22 0 0,22 0 16,-1 21-16,1-21 0,-1 0 15,1 0-15,-1 0 0,1 22 16,20-22-16,-20 0 0,21 0 0,-1 21 16,1-21-16,0 0 0,-22 0 15,22 21-15,-1-21 0,1 0 0,0 0 16,-22 21-16,1-21 0,20 0 0,-20 0 16,21 0-16,-22 21 0,22-21 0,-1 0 15,-20 0-15,21 0 0,-1 0 16,-20 0-16,20 0 0,-20 0 0,-1 21 15,1-21-15,-1 0 0,1 0 16,-1 0-16,1 0 0,-1 0 16,1 0-16,-1 0 0,1 0 0,-1 0 0,1 0 15,-1 0-15,1 0 0,-1 0 16,1 0-16,-1 0 0,1 0 0,-1 0 16,-20 0-16,20 0 0,1 0 15,-1 0-15,1 0 0,20 0 0,-20 0 16,-1 0-16,1 0 0,21 0 0,-22 0 15,1 22-15,-1-22 0,1 0 16,-1 0-16,1 0 0,-22 0 0,21 21 16,1-21-16,-1 0 0,1 21 0,-1-21 15,1 0-15,21 0 0,-22 21 16,22-21-16,-22 0 0,1 0 0,20 0 16,-20 21-16,-1-21 0,-20 0 0,20 0 15,1 0-15,-22 0 16,22 0-16,-22 0 0,0 0 0,1 0 15,-1 0-15,0 0 0,1 0 0,-22 0 16,21 0-16,-21 0 0,0 0 16,1 0-16,-1 0 0,0 0 0,0 0 15,0 0 1,-21 21 15,-21-21-31,0 22 0,0-22 16,-22 0-16,1 0 0,-21 0 15</inkml:trace>
  <inkml:trace contextRef="#ctx0" brushRef="#br0" timeOffset="18151.68">296 2477 0,'-21'0'0,"42"0"46,0 0-46,1 0 16,-1 21-16,0-21 0,0 0 0,0 0 16,22 0-16,-22 21 0,21-21 15,-21 0-15,22 0 0,-22 0 0,21 0 16,0 21-16,1-21 0,-1 0 16,0 0-16,22 0 0,-22 0 0,1 0 15,20 0-15,1 0 0,-1 0 0,1 0 16,20 0-16,1 0 0,-22 0 15,22 0-15,0 0 0,-1 0 16,1 0-16,0 0 0,-1 0 0,1 0 16,0 0-16,-1 0 0,1 21 15,0-21-15,21 0 0,-22 0 0,1 0 16,0 0-16,-1 0 0,-20 0 0,20 0 16,1 0-16,0 0 0,-1 21 15,1-21-15,21 0 0,-21 0 0,20 0 16,1 0-16,-21 22 0,21-22 0,-22 21 15,22-21-15,-21 0 16,21 21-16,-22-21 0,22 0 0,-21 21 16,21-21-16,-22 0 0,22 21 0,-21-21 15,0 0-15,20 0 0,-41 0 0,21 0 16,-1 0-16,1 0 0,0 0 16,-22 0-16,22 0 0,-1 0 0,1 0 15,0 0-15,-1 0 0,1 0 0,0 0 16,-22 0-16,22 0 0,0-21 15,-22 21-15,22 0 0,-1 0 0,1 0 16,0 0-16,21 0 0,-22 0 0,1 0 16,0 0-16,20 0 0,-20 0 0,0 0 15,-1 0-15,22 0 16,-21 0-16,0 0 0,20 21 0,1-21 0,-21 0 16,0 0-16,-1 21 0,1-21 15,-22 0-15,22 0 0,-21 0 0,-1 22 16,1-22-16,-22 0 0,21 0 15,-20 0-15,-1 0 0,0 0 0,1 0 16,-22 0-16,21 0 0,-21 0 0,1 0 16,-1 0-1,-42 0 32,-1 0-31,-20 0-16,21 0 0</inkml:trace>
  <inkml:trace contextRef="#ctx0" brushRef="#br0" timeOffset="20180.3">106 3747 0,'0'-22'62,"21"22"-62,-21-21 16,21 21-16,-21-21 0,0 0 16,21 0-16,-21 0 15,0-1-15,0 1 0,0 0 16,0 0-16,0 0 15,0 42 32,0 0-47,0 0 16,0 0-16,0 22 16,0-22-16,0 21 0,-21-21 0,21 22 15,0-22-15,0 21 0,0 1 0,-21-1 16,21 0-16,-21 1 0,21 20 15,-21-42-15,21 22 0,-22-1 0,22 0 16,0-21-16,0 1 0,0-1 16,0 0-16,0 0 0,-21 0 15,0-21 17,21-21-1,0 0-16,0 0-15,21 0 0,0-1 16,1 1-16</inkml:trace>
  <inkml:trace contextRef="#ctx0" brushRef="#br0" timeOffset="20595.86">593 3916 0,'0'21'32,"0"0"-32,0 0 31,21-21-16,0 0-15,0 0 0,0 0 16,0 0-16,-21-21 16,22 21-16,-22-21 15,0 0-15,-22 21 47,1 0-47,0 0 16,0 21-16,21 0 15,0 0-15,0 1 32,21-22-17,0 0-15,0 0 0,1-22 0,-1 1 16</inkml:trace>
  <inkml:trace contextRef="#ctx0" brushRef="#br0" timeOffset="21607.89">2011 3387 0,'0'0'0,"0"-21"16,0-1-16,21 1 0,-21 0 0,0 0 0,0 0 15,0 0 1,0 42-1,0 0-15,0 21 16,-21-21-16,21 22 0,-21-1 16,21 0-16,0 1 0,-22-1 0,1 0 15,0 1-15,21-1 0,-21 0 0,0 1 16,0-1-16,21 22 0,-22-22 16,1 0-16,21 1 0,-21-1 0,21-21 15,0 21-15,0-20 0,0-1 16,0 0-16,21-42 31,-21 0-31,21-1 16,-21-20-16,22 21 0,-1-21 15,-21 20-15,21-20 0,0 0 0,-21-1 16,21 1-16,0 0 0,-21-22 16,22 22-16,-1-22 0,0 1 0,0 21 15,-21-22-15,21 22 0,0-22 16,1 43-16,-1-21 0,0 21 0,-21-1 15,21 1-15,0 21 0,0 21 16,1 1-16,-22-1 16,21 21-16,-21 0 0,21 1 0,0-1 15,-21 0-15,0 1 0,0-1 16,0 0-16,0 1 0,0-1 0,0 0 16,0 1-16,0-1 0,0 0 15,0-20-15,0 20 0,0 0 0,0 1 16,0-22-16,-21 21 0,21-21 15,0 0-15,0 1 0,0-1 0,0 0 16,0 0-16,-21-21 16,0 0-1,21-21-15,-22 0 16,1 0-16,21-1 0,-21 1 0</inkml:trace>
  <inkml:trace contextRef="#ctx0" brushRef="#br0" timeOffset="22882.57">1884 3895 0,'-21'0'0,"21"-21"31,21 21-31,0 0 16,0-22-16,21 22 0,-20 0 0,20-21 16,0 21-16,1-21 0,-1 21 0,21-21 15,1 0-15,-22 21 0,22-21 16,-1-1-16,1 22 0,-22-21 0,0 0 15,22 21-15,-43 0 0,21-21 16,-20 21-16,-1 0 0,0 0 16,0 0-16,-21 21 15,0 0-15,0 0 0,0 1 16,0-1-16,0 0 0,0 0 16,0 0-16,0 0 0,0 1 0,0-1 15,0 0-15,0 0 0,0 0 0,0 0 16,0 1-16,0-1 0,0 0 15,-21 0-15,21 0 16,-21-21-16,0-21 31,21 0-15,0 0-16,0 0 0,0-1 0,0 1 16,0 0-16,0 0 0,21 0 15,-21-22-15,21 22 0,0 0 16,0 0-16,0 0 0,1 0 0,20-1 15,-21 1-15,0 0 0,0 21 0,22 0 16,-22 0-16,0 0 0,0 0 16,0 0-16,1 0 0,-1 0 0,-21 21 15,0 0-15,21 1 0,-21-1 0,0 0 16,0 0-16,0 0 0,0 0 16,0 1-16,0-1 0,0 0 0,0 0 15,0 0-15,0 0 0,0 1 0,0-1 16,0 0-16,0 0 0,21-21 15,-21 21-15,21-21 0,0 0 16,1 0-16,-1 0 16,0 0-16,0 0 0,0 0 0,0 0 15,1-21-15,-1 0 0,0 0 16,0 0-16,0-1 0,0 1 0,1 0 16,-1 0-16,0 0 0,0 0 15,0-1-15,0-20 0,1 21 0,-22 0 16,21 0-16,0-1 0,-21 1 0,0 0 15,21 21-15,-21-21 16,0 42 0,-21 0-1,21 0-15,-21 1 0,21-1 16,-21 0-16,-1 0 0,22 0 0,0 0 16,0 22-16,0-22 0,0 0 0,0 0 15,0 0-15,0 1 0,0-1 16,0 0-16,0 0 0,22-21 0,-1 21 15,0-21-15,0 0 0,0 0 16,0 0-16,1 0 0,20 0 16,-21-21-16,0 0 0,0 0 0,1 21 15,-1-21-15,0-1 0,0 1 0,0 0 16,0 0-16,1 0 0,-22 0 16,21-22-16,-21 22 0,21 0 0,-21 0 15,0 0-15,0-1 16,21 1-16,-21 42 47,0 1-47,0-1 15,0 0-15,0 0 0,0 0 0,-21 0 16,21 22-16,0-1 0,0 0 0,0 1 16,0-1-16,0 0 0,0 22 15,0-22-15,0 22 0,0-22 0,0 22 16,0-22-16,0 21 0,0-20 0,21 20 15,-21-20-15,21 20 0,-21 1 0,21-22 16,-21 21-16,0-20 0,0-1 16,0 0-16,0 1 0,0-1 15,0 0-15,0-20 0,-21-1 0,21 0 16,-21 0-16,0 0 0,0-21 0,0 0 16,-1 0-16,1 0 0,0 0 15,0 0-15,0-21 0,0 21 16,-1-21-16,22 0 0,0-22 0,0 22 15,0-21-15,0 0 0,0-1 16,0-20-16,0-1 0,0 22 0,0-22 16,22 1-16,-1-1 0,0 1 0,0-1 15,0 22-15,0-21 0,22-1 16,-22 1-16,0 20 0,21-20 0,-20 20 16,-1 1-16,21 0 0,-21-1 0,22 1 15,-22 0-15</inkml:trace>
  <inkml:trace contextRef="#ctx0" brushRef="#br0" timeOffset="23599.76">4995 3577 0,'0'-21'0,"0"42"0,0-63 0,0 21 16,21 0-16,-21-1 0,22 1 15,-22 0-15,21 0 0,0 21 0,-21-21 16,21 21-16,0 0 0,0 0 0,1 0 15,-1 21-15,0 0 0,0 0 16,0 22-16,0-1 16,1 0-16,-1 1 0,0-1 0,-21-21 15,21 21-15,-21 1 0,21-1 0,-21 0 16,0 1-16,0-1 0,0 0 0,0-20 16,0 20-16,0-21 0,0 0 15,0 0-15,0 1 0,0-1 0,0-42 31,0-1-31,0 1 16,21-21-16,-21 21 0,22-22 16,-1 22-16,-21-21 0,21 0 0,0 20 15,0-20-15,-21 0 0,21-22 0,1 22 16,-1 0-16,21-22 0,-21 22 16,0-22-16,22 22 0,-22 0 15,21 20-15,-21-20 0,1 21 0,-1 0 16,0 0-16,0-1 0,0 22 0,0 0 15,1 22 1,-22-1 0,0 0-16,0 0 0,0 0 15,0 0-15,0 1 0,0-1 0,0 0 16,0 0-16</inkml:trace>
  <inkml:trace contextRef="#ctx0" brushRef="#br0" timeOffset="25196.17">6244 3831 0,'0'0'16,"21"0"-16,0-21 0,1 0 0,-1 0 16,0 0-16,-21-1 0,0 1 15,0 0-15,0 0 0,0 0 16,0 0-16,0-1 0,0 1 0,-21 0 15,0 0-15,-1 0 16,1 21-16,0 0 0,0 0 0,0 0 16,0 0-16,-1 0 0,-20 21 0,21 0 15,0 0-15,0 0 0,-22 1 16,22 20-16,0-21 0,0 21 0,0-20 16,-1 20-16,22-21 0,0 21 0,0-20 15,0-1-15,0 21 0,0-21 16,0 0-16,0 1 0,22-1 15,-1-21-15,0 0 0,0 0 0,0 0 16,22 0-16,-22 0 0,0 0 0,0-21 16,21 21-16,-20-22 0,-1 1 15,0 0-15,0 0 0,0 0 16,0 0-16,1-1 0,-1 1 0,-21-21 16,0 21-16,21-22 0,0 22 0,-21-21 15,0 21-15,0 0 0,0-22 16,0 22-16,0 0 0,0 0 0,0 0 15,0 42 17,0 0-32,0 0 0,0 0 15,-21 22-15,21-22 0,0 0 0,-21 0 16,21 21-16,0-20 0,0-1 0,0 0 16,0 0-16,0 0 0,0 0 0,0 1 15,0-1-15,21 0 0,0-21 16,0 21-16,0 0 15,1-21-15,-1 0 0,0 0 0,0 0 16,0 0-16,0 0 0,1-21 16,-1 0-16,0 21 0,21-21 0,-21 0 15,1-1-15,-1 1 0,0 0 16,21-21-16,-21 21 0,1-1 0,-1-20 16,0 21-16,0 0 0,-21 0 0,0-1 15,0 1-15,0 0 0,-21 21 16,0 0-16,0 0 15,-1 0-15,1 21 0,21 0 16,0 1-16,0-1 16,0 0-16,0 0 0,21 0 15,1-21-15,-22 21 0,21 1 0,0-22 16,0 21-16,0-21 0,-21 21 16,21 0-16,1-21 0,-22 21 0,0 0 15,21-21-15,-21 22 16,21-22-16,-21 21 15,0 0 1,21-21-16,0 0 0,0 0 16,1 0-16,-1 0 0,0 0 15,0 0-15,0 0 0,0 0 16,1 0-16,-1 0 0,0 0 16,0 0-16,21-21 0,-20 21 15,-1-21-15,0 21 0,0-22 0,0 1 16,0 0-16,1 0 0,-22 0 0,21 0 15,0-1-15,0-20 0,-21 21 0,0 0 16,0 0-16,21-22 0,-21 22 16,0 0-16,0 0 0,-21 21 15,0 0-15,0 0 16,0 0-16,-22 21 0,22 0 16,0-21-16,0 42 0,-22-20 15,22-1-15,0 0 0,0 21 0,0-21 16,21 1-16,0-1 0,-21 0 0,21 0 15,0 0-15,0 0 0,0 1 16,0-1-16,0 0 0,21 0 16,0-21-16,0 0 15,0 0-15,0 0 0,1 0 16,-1 0-16,0-21 0,0 21 16,0-21-16,-21 0 0,21 21 0,1-22 15,-1 1-15,0 0 0,0 0 16,-21 0-16,21-22 0,0 22 0,1 0 15,-1 0-15,-21 0 0,0 0 0,21-1 16,-21 1-16,21 0 0,-21 42 47,0 0-47,-21 1 0,21-1 0,-21 0 16,21 0-16,0 0 0,-21 22 0,21-22 15,0 0-15,0 0 0,0 0 0,0 0 16,0 1-16,0-1 15,0 0-15,0 0 0,21-21 0,0 21 16,0-21-16,0 0 0,0 0 16,1 0-16,-1 0 0,21 0 0,-21 0 15,0-21-15,1 0 0,-1 21 0,0-21 16,0 0-16,0-1 16,0 1-16,-21 0 0,22 0 0,-1 0 15,0 0-15,-21-1 0,0 1 0,21 0 16,-21 0-16,21 0 0,-21 0 0,0 42 31,-21 0-15,0 0-16,21 0 0,0 0 0,0 1 15,-21-1-15,21 0 0,0 0 0,-21 0 16,21 0-16,0 1 16,0-1-16,0 0 0,21-21 31,0 0-16,-21-21 1,21 21-16,-21-21 16,0-1-16,0 1 0</inkml:trace>
  <inkml:trace contextRef="#ctx0" brushRef="#br0" timeOffset="25378.26">8128 3387 0,'0'0'0,"0"-21"0,-21 21 15,0 0-15,-1 0 16,22-22-16,-21 22 16,42 0 31</inkml:trace>
  <inkml:trace contextRef="#ctx0" brushRef="#br0" timeOffset="25979.43">8467 3175 0,'0'0'0,"-22"0"16,1 0-1,0 0-15,21 21 16,0 0-16,0 1 15,-21 20-15,21-21 0,0 21 0,0 1 16,0-1-16,0-21 0,-21 22 0,21-1 16,0 0-16,0-21 0,0 22 0,0-22 15,0 21-15,0-21 0,-21 1 16,21-1-16,0 0 0,-22 0 0,22 0 16,0 0-16,0-42 46,0 0-30,0 0-16,0 0 16,22 21-16,-1-21 0,0-1 0,-21 1 15,21 0-15,0 0 0,0 0 0,1 0 16,-1-1-16,0 1 0,0 0 16,21 21-16,-20 0 0,-1 0 0,0 0 15,0 0-15,0 0 0,0 21 0,-21 0 16,0 1-16,0-1 0,0 0 15,0 0-15,0 21 0,0-20 16,0-1-16,0 0 0,0 0 16,-21-21-16,0 21 0,0 0 0,0 1 15,0-22-15,-1 21 0,1 0 0,0-21 16,0 0-16,0 21 0,0-21 16,-1 0-16,1 21 0,0-21 0,0 0 15,0 0-15,0 0 16,-1 0-1,44-21 32,-1 0-47,0 0 0,0 21 16,0-21-16,0-1 0</inkml:trace>
  <inkml:trace contextRef="#ctx0" brushRef="#br0" timeOffset="26287.53">9080 3281 0,'0'0'16,"0"-21"-16,0 0 0,0-1 16,0 44-1,0-1 1,0 21-16,0-21 0,0 22 15,0-1-15,0 0 0,-21 1 0,21-1 16,-21 0-16,0 1 0,21-22 16,0 21-16,-21 0 0,21-20 0,-21-1 15,21 0-15,0 0 0,0 0 0,-22 0 16,22 1-16,-21-1 0,42-21 47,1-21-32,-1-1-15</inkml:trace>
  <inkml:trace contextRef="#ctx0" brushRef="#br0" timeOffset="26948.15">9229 3704 0,'21'0'47,"0"-21"-31,0 21-16,-21-21 0,0 0 15,0 0-15,21-1 0,-21 1 16,0 0-16,0 0 16,0 0-16,0 0 15,-21 21 1,0 21-16,21 0 15,-21-21-15,21 21 0,-21 21 0,-1-20 16,22-1-16,0 0 0,-21 0 0,21 0 16,-21 0-16,21 1 0,0-1 15,0 0-15,0 0 0,0 0 16,0 0-16,21-21 0,0 0 16,1 0-16,-1 0 0,0 0 15,0 0-15,0 0 0,0 0 16,1 0-16,-1-21 0,21 21 15,-21-21-15,0 0 0,1 0 0,-1 21 16,21-21-16,-21-1 0,0 1 0,1-21 16,-1 21-16,0 0 0,0-1 0,0 1 15,-21 0-15,0 0 0,0 0 16,-21 21 0,0 21-16,0 0 15,21 0-15,-21 0 0,21 1 16,0-1-16,0 0 0,0 0 0,0 0 15,0 0-15,0 1 16,0-1-16,0 0 0,0 0 0,0 0 16,0 0-16,21 1 15,-21-1-15,0 0 0,0 0 16,-21-21 0,-1 0-1,1 21-15,0-21 0,0 0 16,0 0-1,21-21 17,0 0-32</inkml:trace>
  <inkml:trace contextRef="#ctx0" brushRef="#br0" timeOffset="28587.49">10118 3450 0,'0'0'15,"0"-21"-15,0 0 16,0 42 15,0 0-31,-22 22 0,22-22 16,-21 0-16,21 21 0,0-21 0,-21 22 16,21-22-16,-21 21 0,21-21 15,0 1-15,-21-1 0,21 0 0,0 0 16,0 0-16,0 0 15,21-21 1,0 0-16,0-21 16,0 0-16,1 21 0,-22-21 15,21 0-15,0 0 0,0-1 0,0 1 16,0 0-16,1 0 0,-1 0 0,0 0 16,-21-1-16,21 1 0,-21 0 15,21 0-15,-21 42 31,0 0-31,0 0 0,0 1 16,0-1-16,0 0 0,0 0 0,0 0 16,0 0-16,0 1 0,0-1 0,0 0 15,0 0-15,0 0 0,0 0 16,21-21-16,-21 22 16,22-22-16,-1 0 0,0 0 0,0 0 15,0 0-15,0 0 0,1 0 0,-1 0 16,21-22-16,-21 22 0,0-21 0,1 0 15,-1 0-15,0 0 0,0 0 0,0-1 16,0 1-16,1-21 16,-1 21-16,0-22 0,-21 1 0,0 0 15,21-1-15,-21 22 0,0-21 0,0 0 16,0 20-16,0 1 0,0 0 0,-21 21 31,0 21-31,21 0 0,-21 22 16,-1-22-16,22 21 0,0-21 0,-21 22 15,0-22-15,21 21 0,0-21 0,0 22 16,0-22-16,0 21 0,0-21 16,0 1-16,0-1 0,0 0 0,0 0 15,0 0-15,21 0 0,0-21 16,1 22-16,-1-22 0,0 0 16,21 0-16,-21 0 0,1 0 0,-1 0 15,21 0-15,-21-22 0,22 22 0,-22-21 16,21 0-16,-21 0 0,0 0 0,22 0 15,-22-22-15,0 22 0,0-21 0,0-1 16,1 1-16,-1 0 16,0-22-16,-21 22 0,0 0 0,0-22 0,21 22 15,-21-1-15,0 22 0,0-21 0,0 21 16,0 0-16,0-1 0,-21 22 16,0 0-1,0 22-15,21 20 0,-22-21 16,1 21-16,21 1 0,-21-1 0,0 0 15,21 1-15,-21-1 0,21 22 0,-21-22 16,21 0-16,-22-21 0,22 22 0,0-1 16,0-21-16,0 0 0,0 22 15,-21-22-15,21 0 0,0 0 16,0 0-16,21-42 31,1 21-31,-1-21 16,0 0-16,-21 0 0,21 0 15,0-1-15,-21 1 0,21 0 16,1 0-16,-1 0 0,0 0 0,0-1 16,-21 1-16,21 21 0,0 21 31,-21 1-31,0-1 0,0 0 16,0 0-16,0 0 0,0 0 15,0 1-15,0-1 0,22-21 16,-22 21-16,21 0 0,0 0 15,0-21-15,0 0 16,0 0-16,1 0 0,-1 0 16,0 0-16,0 0 0,0 0 15,0 0-15,-21-21 0,22 21 0,-1-21 16,-21 0-16,21 0 0,0-1 16,-21 1-16,21 0 0,-21 0 0,0 0 15,21 0-15,-21-1 0,0 1 0,0 0 16,0 42 15,0 0-31,-21 1 0,0-22 16,21 21-16,0 0 0,0 0 0,-21 0 15,21 0-15,0 1 0,0-1 16,0 0-16,0 0 0,0 0 31,21-21-31,0 0 16,0 0-1,1 0-15,-22-21 0,0 0 16,0 0-16,21 0 0,-21-1 16,21 22-16,-21-21 0,0-21 0,0 21 15,0 0-15,21-1 0</inkml:trace>
  <inkml:trace contextRef="#ctx0" brushRef="#br0" timeOffset="28792.01">11853 3302 0,'0'0'0,"-21"-21"16,0 21-1,21-21 1,21 42 31,0-21-32,0 21-15,1-21 0</inkml:trace>
  <inkml:trace contextRef="#ctx0" brushRef="#br0" timeOffset="29607.47">12213 3450 0,'0'0'0,"0"-21"0,-21 0 15,0 21-15,0 0 16,-1 0 0,1 0-16,0 21 0,0 0 15,0 0-15,21 1 0,-21-1 0,-1 0 16,22 21-16,-21-21 0,21 1 16,0-1-16,0 21 0,0-21 0,0 0 15,0 1-15,0-1 0,0 0 16,21 0-16,1 0 0,-1 0 15,0-21-15,21 0 0,-21 0 16,1 0-16,-1 0 0,21 0 0,-21 0 16,0 0-16,22 0 0,-22 0 0,21 0 15,-21-21-15,1 0 0,20 21 16,-21-21-16,0 0 0,0 0 0,22-22 16,-22 22-16,0-21 0,-21 21 0,21-22 15,0 1-15,-21-22 0,0 22 0,22-21 16,-22 20-16,21 1 0,-21-22 15,0 22-15,0 21 0,0-21 16,0 20-16,0 1 0,0 0 0,0 0 16,-21 21-1,-1 21-15,22 21 16,0-20-16,-21 20 0,0 0 16,0 22-16,21-22 0,0 22 0,-21-22 15,0 0-15,21 22 0,-22-22 0,22 0 16,0 1-16,0-22 0,0 21 0,0 1 15,0-22-15,0 21 0,0-21 0,0 0 16,0 1-16,0-1 16,0 0-16,0-42 47,0 0-47,0-1 0,22 22 15,-1-21-15,0-21 0,0 21 16,0 0-16,0-1 0,1-20 0,-1 21 15,21 0-15,-21 0 0,0-1 0,22 1 16,-22 0-16,0 21 0,0 0 0,0 0 16,1 0-16,-1 0 0,-21 21 0,0 0 15,0 1-15,0-1 0,0 0 16,0 0-16,0 21 0,0-20 0,0-1 16,0 0-16,0 0 0,0 0 0,0 0 15,-21 1-15,-1-1 0,22 0 16,0 0-16,0 0 0,-21 0 0,0 1 15,21-1 1,-21-21 15,0 0-15,0 0-16</inkml:trace>
  <inkml:trace contextRef="#ctx0" brushRef="#br0" timeOffset="30615.38">910 4995 0,'0'0'0,"21"-42"16,-21 21-16,21 21 16,-21-21-16,0 42 47,0 0-47,0 0 15,0 0-15,0 1 0,0-1 0,0 0 16,0 0-16,0 0 0,-21 0 15,21 1-15,0-1 0,-21 0 0,21 0 16,0 0 0,0-42 15,0 0-31,21 21 16,0-21-16</inkml:trace>
  <inkml:trace contextRef="#ctx0" brushRef="#br0" timeOffset="31071.12">1482 4868 0,'0'0'0,"21"-21"0,-21 0 0,0 0 16,-21 21 0,-1 0-16,1 0 0,0 0 15,0 0-15,0 0 0,0 21 0,-1-21 16,1 21-16,-21 0 0,21 1 15,0-1-15,-1 0 16,22 0-16,0 0 16,0 0-16,22-21 15,-1 22-15,0-22 0,0 0 16,0 0-16,0 21 0,1-21 16,-1 0-16,0 21 0,0 0 0,0-21 15,0 0-15,1 21 0,-22 0 16,21-21-16,-21 22 0,0-1 15,-21 0 1,-1-21-16,1 0 16,0 21-16,0-21 0,0 0 0,0 0 15,-1 0-15,-20 0 0,21 0 0,0 0 16,0 0-16,-1 0 16,1 0-1,0 0 1,0 0-16,0 0 31,21-21-31,0 0 16,0 0-16</inkml:trace>
  <inkml:trace contextRef="#ctx0" brushRef="#br0" timeOffset="31280">1143 4636 0,'0'0'0,"0"-22"16,21 22 62,0 0-78,0 0 0,22 0 0</inkml:trace>
  <inkml:trace contextRef="#ctx0" brushRef="#br0" timeOffset="31944.04">3069 5207 0,'0'-21'0,"0"0"0,0 0 16,0-1-16,21 1 0,-21 0 16,0 0-16,21 0 0,-21-22 0,0 22 15,0 0-15,0 0 0,0 0 16,0 0-16,0-1 0,-21 1 15,0 21-15,0 0 0,0 0 0,0 0 16,-22 0-16,22 0 0,0 21 0,-21 1 16,-1-1-16,22 21 0,0 0 15,-21-20-15,20 20 0,1 0 0,21 1 16,0-1-16,-21-21 0,21 21 0,0 1 16,0-22-16,0 0 0,21 0 15,0 0-15,1 1 0,-1-1 16,0-21-16,21 0 0,1 0 0,-22 0 15,21 0-15,0 0 0,-20 0 16,20 0-16,-21-21 0,21 21 0,-20-22 16,20 1-16,-21 0 0,0-21 0,0 21 15,1-22-15,-1 1 0,0 0 0,0-1 16,0 1-16,0-22 0,1 22 16,-22-21-16,21 20 0,-21-20 15,21 20-15,-21 1 0,0 0 0,0-1 0,0 1 16,0 21-16,0 0 0,0 0 15,0 42 1,-21 0-16,21 0 0,-21 0 16,21 22-16,0-1 0,0 0 15,0 1-15,0-1 0,0 21 16,0-20-16,0-1 0,0 0 0,0 22 16,0-43-16,0 21 0,0 1 0,0-22 15,0 21-15,0-21 0,0 1 16,21-1-16,0 0 0,0 0 15,0-21-15,0 0 0,1 0 16,-1 0-16,0 0 0,0-21 0,0 0 16,0 21-16</inkml:trace>
  <inkml:trace contextRef="#ctx0" brushRef="#br0" timeOffset="32335.98">3768 5059 0,'0'21'15,"21"-21"1,0 0 0,-21 21-16,21-21 0,0 0 15,0 0-15,1 0 16,-1 0-16,0-21 0,0 21 0,0-21 16,0 21-16,1-21 0,-1 0 0,0-1 15,-21 1-15,0 0 16,0 0-16,-21 0 15,0 21-15,-1 0 16,-20 0-16,21 0 0,0 0 0,0 21 16,-1 0-16,1 0 0,0 0 0,0 1 15,0 20-15,0-21 0,21 0 16,0 0-16,0 1 0,0 20 0,0-21 16,0 0-16,0 0 0,0 1 0,21-22 15,0 21-15,-21 0 0,21-21 16,0 0-16,0 21 0,1-21 0,-1 0 15,0 0-15,21 0 0,-21 0 16,1 0-16,20 0 0,-21 0 0,21-21 16,-20 0-16,20 21 0,-21-21 15,21-1-15,1 1 0</inkml:trace>
  <inkml:trace contextRef="#ctx0" brushRef="#br0" timeOffset="32616">4720 4551 0,'0'-21'16,"0"42"-16,-21-42 16,0 21-1,0 21-15,-1 0 0,22 0 0,0 22 16,-21-22-16,0 21 0,21 0 0,-21 1 16,21-1-16,0 0 0,0 1 15,-21-1-15,21 0 0,0 1 16,-21-1-16,21-21 0,0 22 0,-22-22 15,22 21-15,0-21 0,0 0 0,0 1 16,0-1-16,0 0 0,0 0 0,0 0 16,22-21 15,-1 0-31,0 0 0,0 0 0,21-21 16,-20 21-16</inkml:trace>
  <inkml:trace contextRef="#ctx0" brushRef="#br0" timeOffset="33244.64">5143 5122 0,'0'0'0,"22"-21"0,-22 0 15,0 0-15,0 0 0,0 0 16,0-1-16,0 1 0,-22 21 0,22-21 16,-21 0-16,0 21 0,0 0 15,0 0-15,0 0 0,-1 0 16,1 21-16,-21 0 0,21 0 0,0 1 15,-1-1-15,1 21 0,0-21 16,21 0-16,-21 22 0,21-22 16,-21 0-16,21 0 0,0 0 0,0 22 15,0-22-15,0 0 0,0 0 16,21-21-16,0 0 0,-21 21 16,21-21-16,0 0 0,1 0 0,-1 0 15,0 0-15,0 0 0,0 0 0,0-21 16,1 21-16,-1-21 0,0 21 0,0-21 15,-21 0-15,21 0 0,0-1 0,-21 1 16,22 0-16,-22 0 0,0 0 16,0 0-16,0-1 0,0 1 0,0 0 15,0 0-15,0 0 0,0 42 78,0 0-46,-22-21 108,1 0-124,21-21 0</inkml:trace>
  <inkml:trace contextRef="#ctx0" brushRef="#br0" timeOffset="35864.58">5101 5038 0,'0'0'0,"0"-21"16,-21 21 15,0 0-31,0 0 16,21 21-16,-22 0 16,22 0-16,-21 0 0,21 0 15,0 1-15,0-1 0,0 0 0,0 0 16,0 21-16,0-20 0,0-1 0,0 0 15,0 0-15,0 0 16,21 0-16,1-21 0,-22 22 0,21-22 16,0 0-16,0 0 15,0 0-15,0 0 0,1 0 16,-1 0-16,-21-22 0,21 22 16,0-21-16</inkml:trace>
  <inkml:trace contextRef="#ctx0" brushRef="#br0" timeOffset="36317.36">5376 4953 0,'0'0'16,"0"-21"-16,0 0 15,21 21 1,1 0-16,-1 0 15,0 21-15,0 0 0,0 0 0,0-21 16,1 21-16,-1 22 0,0-22 0,0 0 16,-21 0-16,21 0 0,-21 1 0,21-1 15,-21 21-15,0-21 0,0 0 16,0 1-16,0-1 0,0 0 16,0 0-16,-21-21 0,0 21 0,0-21 15,0 0 1,21-21 15,0 0-31,0 0 0,0 0 16,21-1-16,-21 1 0,21 0 0,0 0 15,0 0-15,1 0 0,-1-1 0,-21-20 16,21 21-16,0 0 0,0 0 16,0-1-16,1 1 0,-1 0 0,0 21 15,0-21-15,0 21 0,0 0 16,1 0-16,-1 0 15,0 0-15,-21 21 16,0 0-16,0 0 0</inkml:trace>
  <inkml:trace contextRef="#ctx0" brushRef="#br0" timeOffset="36660.17">6054 5271 0,'0'0'16,"21"0"-16,0 0 0,0 0 15,0 0-15,0 0 16,1-22-16,-1 22 0,0-21 16,0 0-16,0 21 0,-21-21 0,21 0 15,1 21-15,-1-21 0,-21-1 0,0 1 16,21 0-16,-21 0 16,0 0-16,0 0 15,-21 21 1,0 0-16,-1 21 0,1 0 15,0 0-15,0 0 0,0 0 0,0 1 16,-1-1-16,22 0 0,0 0 16,-21 0-16,21 0 0,-21 1 0,21-1 15,0 0-15,0 0 0,0 0 16,0 0-16,0 1 0,21-22 16,0 0-16,1 21 0,-1-21 0,0 21 15,0-21-15,0 0 0,0 0 16,22 0-16,-22 0 0,0 0 15,21 0-15</inkml:trace>
  <inkml:trace contextRef="#ctx0" brushRef="#br0" timeOffset="37179.87">6964 5228 0,'0'0'0,"0"-21"0,0 0 15,0 0-15,0 0 0,-21 21 16,-1-22-16,1 22 0,0 0 15,0 0-15,0 0 0,0 0 0,-1 0 16,1 0-16,0 0 0,0 22 16,0-1-16,0 0 0,-1 0 15,1 0-15,0 0 0,21 1 0,0-1 16,-21 0-16,21 0 0,0 0 0,0 0 16,0 1-16,0-1 0,0 0 15,21 0-15,0-21 16,0 0-16,1 0 0,20 0 15,-21 0-15,0 0 0,0 0 0,1 0 16,-1 0-16,0-21 0,21 0 0,-21 21 16,1-21-16,-1-1 0,0 1 0,0 0 15,0-21-15,-21 21 0,21-22 16,1 22-16,-1-21 0,0-1 0,0 1 16,0-21-16,0 20 0,-21 1 15,0 0-15,0 20 0,0-20 0,0 21 16,0 0-16,0 0 0,-21 21 15,21 21 1,-21 0-16,0 0 0,0 21 0,0 1 16,-1-1-16,22 0 0,-21 1 0,0-1 15,21 0-15,0 1 0,0-1 16,0 0-16,0 1 0,0-22 0,0 21 16,0-21-16,0 22 0,0-22 0,21 0 15,-21 0-15,21-21 0,1 21 0,-1-21 16,0 0-16,0 0 0,0 0 15,0 0-15,1 0 16,-1 0-16,0 0 0</inkml:trace>
  <inkml:trace contextRef="#ctx0" brushRef="#br0" timeOffset="38491.55">8191 4890 0,'0'0'0,"0"-22"0,22 22 0,-1 0 0,-21-21 15,21 21 1,-21 21-1,0 1-15,0-1 0,0 0 16,0 0-16,0 21 0,-21-20 16,21 20-16,0-21 0,-21 21 0,21-20 15,-22 20-15,1-21 0,21 0 0,0 0 16,-21 1-16,21-1 0,-21 0 0,21 0 16,0 0-1,21-21 1,0-21-1,0 21-15,-21-21 0,22 0 0,-1 21 16,0-21-16,0-1 0,-21 1 16,21 0-16,0 0 0,-21 0 15,0 0-15,22-1 0,-22 1 0,21 0 16,0 21 0,-21 21-1,0 0-15,21 1 0,-21-1 16,0 0-16,0 0 0,0 0 0,0 0 15,0 1-15,21-1 0,-21 0 16,21 0-16,1 0 0,-1-21 16,0 21-16,0-21 15,0 0-15,0 0 0,1 0 0,-1 0 16,0 0-16,0 0 0,21 0 16,-20-21-16,-1 21 0,0-21 0,21 0 0,-21 0 15,1 0-15,-1-1 0,0 1 16,0-21-16,0 21 0,0-22 15,1 22-15,-1-21 0,-21 21 0,0-22 16,0 22-16,21 0 0,-21 0 0,0 0 16,0 0-16,-21 21 31,0 21-31,-1 0 0,22 0 0,-21 0 16,0 22-16,21-22 0,0 21 0,0-21 15,0 22-15,0-22 0,0 21 16,0-21-16,0 0 0,0 22 0,0-22 15,0 0-15,0 0 0,21 0 16,-21 1-16,21-22 0,1 0 16,-1 0-16,0 0 0,0 0 0,0 0 15,0 0-15,1 0 0,-1 0 0,0-22 16,0 22-16,0-21 0,0 0 16,1 0-16,-1 0 0,0 0 0,0-1 15,0 1-15,0 0 0,-21-21 0,22 21 16,-22-22-16,21 22 0,-21 0 15,21-21-15,-21 20 0,0 1 0,0 0 16,0 42 0,0 0-1,0 1-15,0-1 0,-21 0 0,21 0 16,-21 0-16,21 0 0,-22 22 0,22-22 16,0 0-16,0 0 0,0 0 15,0 1-15,0-1 0,0 0 16,0 0-16,0 0 15,22-21-15,-1 0 16,0 0-16,0 0 31,0-21-31,-21 0 0,0 0 16,21 21-16,-21-21 0,22-1 16,-1 1-16</inkml:trace>
  <inkml:trace contextRef="#ctx0" brushRef="#br0" timeOffset="38699.43">9483 4763 0,'0'0'0,"-22"-22"0,1 22 16,0 0-16,0 0 16,0 0-1,42 22 32,0-22-47,0 0 0,0 21 16,1-21-16,-1 0 0</inkml:trace>
  <inkml:trace contextRef="#ctx0" brushRef="#br0" timeOffset="38997.47">10012 4678 0,'0'0'16,"0"-21"0,-21 42 15,21 0-31,-22 0 0,1 22 0,21-22 16,-21 21-16,21 0 0,-21 1 0,0-1 15,21 0-15,-21-20 0,21 20 0,0 0 16,-22-21-16,22 22 0,-21-22 15,21 21-15,0-21 0,0 1 0,0-1 16,0 0-16,0 0 0,0 0 16,0-42 31,0 0-47</inkml:trace>
  <inkml:trace contextRef="#ctx0" brushRef="#br0" timeOffset="40364.26">9652 5059 0,'-21'0'16,"42"0"15,0 0-31,0 0 0,0 0 16,22 0-16,-22 0 0,21 0 0,1-21 15,20 21-15,-21 0 0,22-21 0,-22-1 16,22 22-16,-22-21 0,22 0 15,-22 0-15,0 0 0,1 0 16,-1-1-16,-21-20 0,0 21 0,0-21 16,1 20-16,-1-20 0,-21 21 0,0 0 15,0 0-15,0-1 0,0 1 0,0 0 16,-21 21-16,-1 0 16,1 0-16,0 0 0,0 21 15,0 0-15,0 1 0,-1-1 16,22 21-16,-21 0 0,21-20 0,-21 20 15,21 0-15,-21 1 0,21-1 0,0 0 16,0-21-16,-21 22 0,21-1 16,-21 0-16,21-20 0,0-1 15,0 21-15,0-21 0,-22 0 0,22 1 16,0-1-16,0 0 0,0 0 16,0-42 30,22 0-46,-1 0 0,0-1 16,0 1-16,0-21 0,0 21 0,1 0 16,-1-1-16,0 1 0,0 0 0,0 0 15,0 21-15,1-21 16,-1 42 0,-21 0-1,0 0-15,0 0 0,0 1 0,0-1 16,0 0-16,0 0 0,0 0 15,0 0-15,21 1 16,-21-1-16,21-21 0,-21 21 0,21-21 16,0 0-16,1 0 0,-1 21 15,0-21-15,0 0 0,0 0 0,0 0 16,1 0-16,-1 0 0,0-21 0,0 0 16,0 0-16,0 21 0,1-22 15,-1 1-15,0 0 0,0 0 0,0-21 16,-21 20-16,21 1 0,1 0 0,-22 0 15,0 0-15,0 0 0,0-1 16,0 44 15,-22-1-31,1 0 0,21 0 16,-21 0-16,21 0 0,-21 1 0,21-1 16,0 0-16,0 0 0,0 0 0,0 0 15,0 1-15,0-1 0,0 0 0,0 0 16,0 0-16,21-21 0,0 21 15,22-21-15,-22 0 0,0 0 0,0 0 16,21 0-16,-20 0 0,20 0 0,-21 0 16,0 0-16,22 0 0,-22-21 0,0 0 15,0 0-15,0 0 0,0 0 16,-21-1-16,22 1 0,-1 0 16,-21-21-16,0 21 0,0-1 0,21 1 15,-21 0-15,0 0 0,0 0 0,0 42 47,0 0-47,0 0 0,-21 0 16,21 22-16,-21-22 0,21 0 0,-22 0 15,22 0-15,0 1 0,-21-1 0,21 0 16,-21-21-16,21 21 0,-21 0 0,21 0 16,0 1-1,-21-22 1,21-22 15,21 22-31,-21-21 0,21 0 0,-21 0 16,21 0-16,0 0 0,1-1 15,-1-20-15,21 21 0,-21-21 16,0 20-16,22 1 0,-22-21 0,21 21 0,-21 0 16,1-1-16,20 22 0,-21 0 15,0 0-15,0 0 0,-21 22 16,0-1-16,0 0 15,0 0-15,0 21 0,0-20 0,0-1 16,0 21-16,0-21 0,0 0 0,0 1 16,0-1-16,0 0 0,0 0 0,0 0 15,22 0-15,-1-21 0,-21 22 0,21-22 16,0 0-16,0 21 0,0-21 0,1 0 16,-1 0-16,0 0 0,0 0 15,0 0-15,0 0 0,1 0 0,-1 0 16,-21-21-16,21 21 0,0-22 0,0 22 15,-21-21-15,21 0 0,1 0 0,-22 0 16,0 0-16,21-1 0,-21 1 16,21 0-16,-21 0 15,0 0-15,0 0 0,0-1 0,0 1 16,0 0-16,0 0 0,-21 0 16,0 0-16</inkml:trace>
  <inkml:trace contextRef="#ctx0" brushRef="#br0" timeOffset="40592.12">11515 4657 0,'0'0'16,"-22"0"-16,1-21 0,-21 21 16,21 0-16,21-22 15,-21 22 48,-1 0-63,1 0 0,0 22 15,-21-22-15,-1 21 0,1 0 0</inkml:trace>
  <inkml:trace contextRef="#ctx0" brushRef="#br0" timeOffset="41363.69">1079 6011 0,'0'0'0,"0"-42"15,0 21-15,0 0 16,0 42 15,0 0-31,0 21 16,0-20-16,-21-1 0,21 21 0,-21 0 16,21 1-16,-21-1 0,21-21 15,0 22-15,-21-1 0,21 0 0,-21 1 16,-1-1-16,22-21 0,0 21 0,-21-20 15,21-1-15,-21 0 0,21 0 16,0 0-16,-21-21 0,21 21 16,-21-42 15,0 0-31,-1 0 16</inkml:trace>
  <inkml:trace contextRef="#ctx0" brushRef="#br0" timeOffset="42224.71">550 6329 0,'-21'0'0,"42"0"0,-42-21 0,42 21 31,0 0-31,1 0 0,-1 0 0,21 0 16,-21 0-16,22-21 0,-1 21 16,21 0-16,-20 0 0,20-22 15,-20 1-15,20 21 0,-21-21 0,22 21 16,-22-21-16,1 21 0,20-21 15,-42 0-15,22-1 0,-1 22 0,-21-21 16,0 0-16,0 0 0,-21 0 0,0 0 16,0-1-16,0 1 0,0 0 15,0 0-15,-21 21 16,0 0-16,0 0 16,21 21-16,0 0 0,-21 0 15,21 22-15,-21-22 0,21 0 16,-22 21-16,22-20 0,0 20 15,0 0-15,-21-21 0,21 22 0,0-22 0,-21 21 16,21-21-16,-21 1 16,21-1-16,0 21 0,0-21 0,0 0 15,-21 1-15,21-1 16,0-42 15,0-1-31,0 1 0,21 0 16,0 21-16,-21-42 0,21 21 0,0-1 15,1 1-15,-1 0 0,0 0 16,0 0-16,0 0 0,0 21 16,1-22-16,-22 1 0,21 21 15,0 0-15,-21 21 16,0 1 0,0-1-16,0 0 15,0 0-15,0 0 0,0 0 16,0 1-16,0-1 0,0 0 0,0 0 15,0 0-15,0 0 0,21 1 16,0-1-16,0-21 0,1 21 0,-1 0 16,21-21-16,-21 0 0,22 0 0,-22 0 15,21 0-15,-21 0 0,22 0 16,-1 0-16,-21-21 0,21 21 16,-20-21-16,20 21 0,-21-21 0,0-1 15,0 1-15,1 0 0,-1 0 16,0 0-16,-21 0 0,0-1 0,0 1 15,0-21-15,0 21 0,0 0 16,0-1-16,-21 22 16,0 0-16,-1 0 0,1 0 15,0 22-15,0-1 0,21 0 16,0 0-16,0 21 0,0-20 16,0-1-16,0 21 0,0-21 0,0 0 15,0 1-15,0-1 0,0 0 0,0 0 16,21 0-16,0-21 15,0 21-15,1-21 0,-1 0 0,0 0 16,0 0-16,0 0 0,0 0 0,1 0 16,-1 0-16,0 0 0,0-21 15,0 0-15,0 0 0,-21 0 0,22 0 16,-1-1-16</inkml:trace>
  <inkml:trace contextRef="#ctx0" brushRef="#br0" timeOffset="45315.72">3387 6308 0,'42'-21'16,"-42"-1"-16,0 1 0,21 21 0,0 0 16,-21-21-16,0 42 46,0 0-46,0 1 16,0-1-16,0 0 0,0 0 16,0 21-16,0-20 0,-21 20 0,21-21 15,-21 21-15,21-20 0,0-1 0,0 21 16,-21-21-16,21 0 0,-21 1 16,21-1-16,0 0 0,0-42 46,0 0-46,0-1 16,21 1-16,0 0 0,-21-21 16,21 21-16,0-1 0,-21-20 0,21 21 15,1-21-15,-1 20 0,0-20 16,0 21-16,0 0 0,-21 0 0,21-1 16,1 22-16,-1-21 0,0 21 0,0 0 15,0 0-15,0 0 0,-21 21 16,22 1-16,-22-1 15,0 21-15,0-21 0,21 0 0,-21 22 16,0-22-16,0 0 0,0 21 0,0-20 16,0-1-16,0 21 0,0-21 15,0 0-15,0 1 0,0-1 16,0 0-16,0-42 47,0 0-47,21-1 0,0 1 15,-21 0-15,21 0 0,0 0 0,1-22 16,-22 22-16,21-21 0,0 21 16,0-22-16,21 22 0,-20 0 0,-1-21 15,0 42-15,0-21 0,0-1 0,0 22 16,1 0-16,-1 0 16,-21 22-1,0-1-15,0 0 0,0 21 0,0-21 16,0 1-16,0-1 0,0 21 15,0-21-15,0 0 0,0 22 0,0-22 16,0 0-16,0 0 0,0 0 16,0 1-16,0-1 0,0 0 0,21-21 15,0 21-15,0-21 0,0 0 0,1 0 16,-1 0-16,21 0 0,-21 0 0,0 0 16,22 0-16,-1 0 0,-21-21 15,22 0-15,-22 21 0,21-21 0,-21-1 16,0 1-16,22 0 0,-22 0 15,0-21-15,0 20 0,0 1 0,-21-21 16,0 21-16,22-22 0,-22 22 0,0 0 16,0 0-16,0 0 0,0 0 15,0-1-15,-22 22 16,1 0-16,0 0 16,0 0-16,0 22 0,0-22 15,21 21-15,-22 0 0,1 0 0,21 21 16,0-20-16,-21-1 0,21 21 0,-21-21 15,21 0-15,0 22 0,0-22 0,0 0 16,0 0-16,0 0 0,0 1 16,0-1-16,21 0 0,0-21 0,0 21 15,1-21-15,-1 0 0,0 0 0,21 0 16,-21 0-16,22 0 0,-22 0 0,21 0 16,-21-21-16,22 21 0,-1-21 15,-21 0-15,22-1 0,-22 1 16,21 0-16,-21 0 0,0-21 15,1 20-15,-1-20 0,0 21 0,0-21 16,0-1-16,0 1 0,1-22 0,-22 22 16,21 21-16,-21-21 0,0 20 15,0 1-15,0 0 0,0 0 0,0 0 16,-21 21 0,-1 0-1,22 21-15,-21 0 0,0 21 16,21-20-16,0-1 0,-21 21 0,0-21 15,21 22-15,-21-1 0,21 0 16,0-21-16,0 22 0,0-1 0,0 0 16,0-20-16,0 20 0,0-21 15,0 21-15,0-20 0,0-1 0,21 0 16,0 0-16,0 0 0,0 0 0,0-21 16,1 0-16,-1 22 0,0-22 0,0 0 15,21 0-15,-20 0 0,-1 0 0,21-22 16,-21 22-16,0-21 0,22 0 15,-22 0-15,0 0 0,21 0 0,-20-1 16,-1-20-16,0 21 0,0-21 16,0-1-16,0 1 0,1 0 0,-22-1 15,0 1-15,21 0 0,-21-1 16,0 1-16,0 21 0,0-22 0,0 22 16,0 0-16,0 0 0,-21 21 31,-1 21-31,22 0 0,-21 0 15,21 1-15,-21-1 0,0 0 0,21 21 16,0 1-16,-21-22 0,0 21 0,21 0 16,-22 1-16,22-1 0,0-21 0,0 22 15,-21-1-15,21-21 0,0 21 0,-21-20 16,21-1-16,0 0 16,0 0-16,0 0 0,0 0 0,0 1 15,21-22 1,0 0-16,1-22 15,-1 22-15,-21-21 16,21 0-16,0 0 0,0 0 0,-21 0 16,21-1-16,1-20 0,-1 21 0,0 0 15,0 0-15,-21-1 0,21 1 0,0 0 16,-21 0-16,0 0 0,22 21 16,-22 21-1,0 0 1,0 0-16,0 0 0,0 1 15,0-1-15,0 0 0,0 0 16,0 0-16,0 0 0,0 1 16,0-1-16,21 0 0,0 0 15,0-21-15,-21 21 0,21-21 16,0 0-16,1 0 0,-1 0 0,0 0 16,0 0-16,0 0 0,0 0 0,1 0 15,-1-21-15,0 0 16,0 0-16,0 0 0,0-1 15,-21 1-15,22 0 0,-22 0 0,21 0 0,-21 0 16,21-1-16,-21 1 0,0 0 0,0 0 16,0 0-16,0 42 47,0 0-47,-21 0 0,21 0 15,0 1-15,-21-1 0,21 0 0,0 0 16,0 0-16,0 0 0,0 1 15,0-1-15,0 0 0,0 0 16,0 0-16,21 0 16,0-21-16,0 0 0,0 0 15,0 0-15,1 0 0,-1 0 16,0 0-16,0-21 16,0 21-16,0-21 0,-21 0 15,22 21-15,-22-21 0,21 0 0,0-22 16,-21 22-16,0 0 0,0 0 0,0-22 15,0 22-15,0-21 0,0 21 0,0 0 16,0-1-16,0 1 0,0 0 16,-21 0-16,0 21 15,-1-21-15,1 21 0,0 0 0,0 0 16,0 21-16,0 0 0,-1 0 16,22 0-16,-21 1 0,21-1 15,-21 0-15,21 0 0,-21 0 0,21 22 16,0-22-16,0 0 0,0 0 15,0 0-15,0 22 0,21-22 0,0 0 16,0 0-16,1-21 0,-1 21 0,42 22 16,-20-43-16,-22 21 15,21-21-15,0 0 0,1 0 0,-1 0 16,22 0-16,-22 0 0,0 0 0,1 0 16,-1 0-16,0 0 0,1-21 0,-1 21 15,0-22-15,-21 22 0,22-21 0,-22 0 16,21 0-16,-21 0 0,1-22 15,-1 22-15,0 0 0,0-21 16,-21 21-16,0-1 0,0-20 0,0 21 16,0 0-16,0 0 0,-21-1 0,21 1 15,-21 21-15,0-21 0,-22 21 16,22 0-16,0 0 0,-21 0 0,20 0 16,-20 21-16,21 0 0,-21 1 0,20-1 15,1 0-15,0 21 0,0-21 16,0 1-16,0-1 0,21 21 0,-22-21 15,22 0-15,0 1 0,0-1 0,0 0 16,0 0-16,0 0 0,22 0 0,-1 1 16,0-22-16,0 21 0,0-21 15,0 0-15,1 0 0,-1 0 16,0 0-16,21 0 0,-21 0 0,1 0 16,-1-21-16,0-1 0,0 22 0,0-21 15,22-42-15,-22 42 16,0-22-16,0 1 0,-21 21 0,21-22 15,0 1-15,1-21 0,-22 20 0,0 1 16,21 0-16,-21-1 0,21 1 16,-21 21-16,0-22 0,0 22 0,0-21 15,0 21-15,0 0 0,0-1 16,0 1-16,-21 42 31,21 1-31,-21-1 0,-1 21 16,22-21-16,0 22 0,-21-1 0,21-21 15,-21 21-15,21 1 0,0 20 0,0-20 16,0-1-16,0 0 0,0 1 0,0-22 16,0 21-16,0 0 0,21-20 15,0-1-15,1 0 0,-1 0 0,0 0 16,0 0-16,0-21 0,0 22 0,22-22 16,-22 0-16,21 0 0,-21 0 0,22 0 15,-1 0-15,-21 0 0,22 0 0,-1-22 16,-21 22-16,21-21 0,-20 21 15,20-21-15,-21 0 0,0 0 0,0 0 16,1-1-16,-22 1 0,21-42 16</inkml:trace>
  <inkml:trace contextRef="#ctx0" brushRef="#br0" timeOffset="45763.46">5101 6138 0,'21'22'0,"22"-22"15,-22 0-15,0 0 0,0 0 16,0 0-16,22 0 0,-22 0 0,21 0 15,0 0-15,1 0 0,-1 0 0,0 0 16,-20 0-16,20 0 0,-21 0 0,21 0 16,-20 0-16,-1 0 15,0 0-15,-42 0 47,0 21-47</inkml:trace>
  <inkml:trace contextRef="#ctx0" brushRef="#br1" timeOffset="62787.42">1503 8255 0,'0'-21'15,"0"0"-15,0 0 16,0-1 0,0 1-1,0 0-15,0 0 16,0 0-16,0 0 15,0 42 32,-21 0-47,21 0 16,-22 0-16,22 22 0,0-22 16,0 21-16,-21-21 0,21 22 0,0-1 15,-21 0-15,21 1 0,0-1 16,0-21-16,-21 21 0,21 1 0,-21-1 15,21-21-15,-21 22 0,21-22 16,0 0-16,0 0 0,0 0 16,-22 0-16,22 1 0,0-1 0,0 0 15,-21-21 32,21-21-47,0 0 0,0-1 16,0 1-16,0 0 0,0 0 15,0-21-15</inkml:trace>
  <inkml:trace contextRef="#ctx0" brushRef="#br1" timeOffset="63195.18">1376 8255 0,'0'0'0,"0"-21"0,-21 0 16,21 0-16,0-1 0,0 1 16,0 0-16,0 0 15,21 21-15,0-21 0,21 21 0,-21-21 16,22 21-16,-22 0 0,42-22 16,-20 22-16,-1-21 0,0 21 15,22 0-15,-22 0 0,1 0 0,-1 21 16,-21 1-16,21-1 0,-20-21 15,-1 21-15,-21 0 0,0 21 0,0-20 16,0-1-16,-21 0 0,-1 0 16,1 0-16,-21 0 0,0 22 0,-1-22 15,1 0-15,0-21 0,-1 21 0,1 0 16,0 1-16,20-22 0,-20 0 16,21 21-16,0-21 0,0 0 0,42 0 62,0 0-62,0-21 16,0 21-16,0-22 0</inkml:trace>
  <inkml:trace contextRef="#ctx0" brushRef="#br1" timeOffset="63772.16">2328 8297 0,'0'0'0,"43"-21"16,-22 0 0,-21 0-16,0 0 15,-21 21 1,-1 0-1,1 0-15,0 0 0,0 0 0,0 0 16,0 21-16,-1-21 0,1 21 0,0 0 16,0 0-16,0 1 0,0-22 15,21 21-15,-22 0 0,22 0 0,0 0 16,0 0 0,0 1-16,0-1 15,0 0-15,22-21 16,-1 21-16,0-21 15,0 0-15,0 21 0,0-21 0,1 21 16,-1-21-16,0 22 0,0-22 16,0 21-16,0-21 0,1 21 15,-22 0-15,0 0 0,0 0 16,0 1-16,-22-1 16,1-21-16,0 21 15,0-21-15,0 0 0,0 21 0,-1-21 16,1 21-16,0-21 0,0 0 15,0 0-15,0 0 0,-1 0 16,1 0-16,0 0 0,0 0 16,0 0-1,0-21-15,21 0 0,-22 21 16,22-21 0,0 0-1,22 21-15,-1-22 16,0 22-16</inkml:trace>
  <inkml:trace contextRef="#ctx0" brushRef="#br1" timeOffset="64167.45">2942 8297 0,'0'0'0,"0"-21"16,0 0-1,21 21 17,0 21-32,1 0 0,-1 1 15,-21 20-15,21-21 0,-21 0 16,21 22-16,-21-22 0,0 21 0,0-21 15,0 0-15,21 1 0,-21 20 16,0-21-16,0 0 0,0 0 0,0 1 16,0-1-16,0 0 0,0 0 15,-21-21 17,21-21-1,0 0-16,0 0-15,0-1 0,21 22 0</inkml:trace>
  <inkml:trace contextRef="#ctx0" brushRef="#br1" timeOffset="64519.24">3535 8213 0,'0'0'15,"21"-21"-15,-21-1 16,-21 22 0,0 0-16,-1 22 15,1-22-15,0 21 0,0 21 0,0-21 16,0 0-16,-1 1 0,1 20 16,21-21-16,-21 21 0,0-20 0,21-1 15,0 0-15,-21 21 0,0-21 0,21 1 16,0-1-16,0 0 15,-22 0-15,22 0 0,0 0 16,-21-21-16</inkml:trace>
  <inkml:trace contextRef="#ctx0" brushRef="#br1" timeOffset="66708.09">4000 8192 0,'22'-22'16,"-22"44"31,0-1-47,0 0 15,0 0-15,0 0 0,0 22 0,0-22 16,-22 0-16,22 21 0,-21-21 15,21 22-15,-21-22 0,21 21 0,-21-21 16,21 1-16,0 20 0,0-21 0,-21 0 16,21 0-16,-21 1 0,21-1 0,0 0 15,-22 0-15,22 0 16,-21-21 15,0-21-15,21 0-16,0 0 15,0 0-15,0-1 0,0 1 0,0 0 16,0-21-16,0 21 0,0-22 0,21 22 16,0-21-16,1-1 0,-1 22 15,-21-21-15,21 0 0,0 20 0,0-20 16,0 21-16,1 0 0,-1 0 0,0-1 16,0 1-16,0 21 15,0 0-15,1 21 0,-1 1 16,-21-1-16,21 21 0,0-21 0,-21 0 15,0 22-15,21-22 0,-21 21 0,21-21 16,-21 1-16,0 20 0,0-21 16,0 0-16,0 0 0,0 1 15,0-1-15,0 0 0,0 0 0,0 0 16,0 0 0,0-42 15,0 0-16,0 0-15,0 0 0,0 0 16,22-1-16,-1 1 0,-21-21 16,21 21-16,0-22 0,0 22 0,0 0 15,1-21-15,-1 21 0,0-1 0,0 1 16,21 0-16,-20 0 0,20 0 16,-21 21-16,0 0 0,22 0 15,-22 0-15,0 0 0,0 21 0,0 0 16,0 0-16,1 0 0,-22 1 0,0 20 15,21-21-15,-21 0 0,0 22 0,0-22 16,0 0-16,0 21 0,0-21 16,0 1-16,0 20 0,-21-21 0,-1 0 15,22 0-15,0 22 0,0-22 0,-21 0 16,21 0-16,-21 0 0,21 1 16,0-1-16,-21-21 0,21 21 15,0 0 1,0-42 15,0 0-15,0 0-16,0-1 0,21 1 15,-21 0-15</inkml:trace>
  <inkml:trace contextRef="#ctx0" brushRef="#br1" timeOffset="67687.09">5800 7895 0,'0'0'0,"21"0"0,0-21 16,0 21-16,-21-21 0,0 0 16,0 0-1,-21 21 1,0 0-16,0 0 0,-1 0 0,-20 0 15,21 0-15,0 21 0,-22 0 16,22-21-16,0 21 0,-21 0 0,21-21 16,-1 21-16,1 1 0,0-1 0,0 0 15,0 0-15,21 0 16,0 0-16,21 1 16,0-22-16,0 0 0,0 21 15,1-21-15,20 21 0,-21-21 0,0 0 16,0 21-16,22 0 0,-22-21 15,0 21-15,0-21 0,0 22 0,1-1 16,-1-21-16,-21 21 0,0 0 0,0 0 16,0 0-16,0 1 15,-21-1-15,-1 0 16,1-21-16,0 21 0,-21-21 0,21 21 16,-1-21-16,-20 0 0,21 0 0,21 21 15,-21-21-15,0 0 0,-1 0 16,22-21 15,22 21-31,-1 0 16,0-21-16,0 21 0,0 0 15,0 0-15,1 0 0,-1 0 16,0 0-16,0 0 0,0 0 16,-21 21-16,21 0 15,-21 1-15,0-1 0,0 0 16,0 0-16,0 0 0,-21 0 15,0 1-15,0-1 0,21 0 16,-21 0-16,0 0 0,-1 0 0,1 1 16,21-1-16,-21 0 0,21 0 15,0 0-15,0 0 16,21-21 0,0 0-16,1 0 15,-1 0-15,0 0 0,0-21 16,-21 0-16,21 21 15,-21-21 1</inkml:trace>
  <inkml:trace contextRef="#ctx0" brushRef="#br1" timeOffset="68835.83">5588 11091 0,'0'-21'0,"0"0"31,0 0-15,21 21-16,0 0 16,0 0-16,1 0 0,-1 0 0,0 0 15,0 0-15,0 0 0,0 0 0,1 0 16,-22 21-16,21-21 0,-21 21 15,0 0-15,0 1 0,0-1 16,-21-21-16,-1 21 0,1 0 0,0 21 16,0-20-16,-21-1 0,20 0 15,-20 0-15,21 0 0,0 0 0,0 22 0,-1-22 16,1 0-16,0 0 0,21 0 16,0 1-16,0-1 0,0 0 15,0 0-15,21 0 16,0-21-16,1 0 0,20 0 0,-21 0 15,21 0-15,-20 0 0,20 0 16,-21 0-16,0 0 0,0 0 0,1 0 16,-1-21-16,0 21 0,-21-21 0,0 0 15,0 0 1,-21 21-16,0 0 16,-1 0-16,1 0 0,0 0 0,0 0 15,0 21-15,0 0 0,-1-21 16,22 21-16,0 0 0,-21 0 0,21 1 0,0-1 15,0 0-15,0 0 0,0 21 16,0-20-16,0-1 0,0 0 16,0 0-16,0 21 0,21-20 0,-21-1 15,0 21-15,0-21 0,0 0 0,0 1 16,0 20-16,0-21 0,-21 0 0,0-21 16,0 21-16,0 1 0,-22-22 0,22 21 15,0-21-15,-21 0 0,21 0 16,-1 21-16,1-21 0,0 0 0,0 0 15,0 0-15,0 0 16,-1-21-16,22 0 16,0-1-16,-21 22 0,21-42 0,0 21 15,0 0-15</inkml:trace>
  <inkml:trace contextRef="#ctx0" brushRef="#br1" timeOffset="69539.44">3387 10012 0,'21'-21'16,"-21"0"-16,21 21 16,-21-22-16,0 44 46,0-1-46,0 0 0,0 0 16,0 0-16,0 0 0,0 1 0,0-1 16,0 0-16,0 0 0,0 0 0,0 0 15,0 1-15,-21-1 16,21 0-16,0 0 31,0-42-15,0 0-1,0 0-15,0-1 0</inkml:trace>
  <inkml:trace contextRef="#ctx0" brushRef="#br1" timeOffset="69783.28">3577 9716 0,'0'0'0,"-21"0"16,0 0-1,0 0 1,21 21 47,0 0-48,0 0-15,21 0 16,0-21-16,0 21 15</inkml:trace>
  <inkml:trace contextRef="#ctx0" brushRef="#br1" timeOffset="70292.53">3979 9948 0,'0'0'0,"-21"0"0,0 22 15,0-22-15,21 21 16,0 0-16,-21-21 0,21 21 16,-22-21-16,22 21 0,-21 0 15,21 1-15,0-1 16,0 0 0,-21-21 30,0-21-30,21 0-16,0-1 16,0 1-16,0 0 0,21 0 15,0 0-15,0 0 0,1-1 0,-1 1 16,0 0-16,21 21 0,-21-21 16,1 0-16,20 21 0,-21 0 0,0 0 15,0 0-15,1 0 0,-1 21 16,0 0-16,0 0 0,-21 0 0,0 1 15,21-1-15,-21 0 0,0 0 0,0 0 16,0 0-16,0 1 0,0-1 16,0 0-16,0 0 0,-21-21 0,21 21 15,-21-21-15,21 21 0,0 1 16,0-44 31,0 1-47,0 0 0,21 0 15,-21 0-15,21 0 0</inkml:trace>
  <inkml:trace contextRef="#ctx0" brushRef="#br1" timeOffset="70579.39">4551 9652 0,'0'0'0,"0"-21"0,0 42 31,0 0-15,0 0-16,0 1 0,0-1 0,0 21 16,0-21-16,0 0 0,-21 22 15,21-1-15,-22-21 0,22 0 0,0 22 16,0-22-16,-21 0 0,21 21 16,0-20-16,-21-1 0,21 0 0,0 0 15,0 0-15,0 0 16,21-21 15,0 0-31,-21-21 16,0 0-16,22 21 0,-22-21 0,21 0 15</inkml:trace>
  <inkml:trace contextRef="#ctx0" brushRef="#br1" timeOffset="70795.27">4487 9927 0,'0'0'0,"21"0"31,1 0-15,-1 0-16,0 0 0,0 0 16,0 0-16,0 0 0,1 0 0,-1 0 15,0-21 1,0 0-1,0 21-15</inkml:trace>
  <inkml:trace contextRef="#ctx0" brushRef="#br1" timeOffset="71408.28">5588 10054 0,'21'0'0,"0"-21"15,0 0 1,1 21-16,-22-21 0,21 0 0,-21-1 16,0 1-16,0 0 15,0 0-15,0 0 16,0 0-16,0-1 0,0 1 15,-21 21-15,-1 0 0,1 0 16,0 0-16,0 0 0,0 0 0,-22 21 16,22 1-16,0-1 0,0 0 15,0 21-15,0-21 0,-1 1 0,1 20 16,0-21-16,21 0 0,0 22 0,-21-22 16,21 0-16,0 0 0,0 0 0,0 0 15,0 1-15,21-22 16,0 0-1,0 0-15,1 0 0,-1 0 16,0 0-16,0-22 0,0 1 16,0 21-16,1-21 0,-22 0 0,21 0 15,0 0-15,0-1 0,-21 1 16,21-21-16,0 21 0,-21 0 0,0-1 16,22 1-16,-22 0 0,21 0 0,-21 0 15,0 42 1,0 0-1,0 0-15,0 0 0,-21 1 16,21 20-16,0-21 0,0 0 0,0 0 16,0 1-16,0-1 0,0 0 15,0 0-15,21 0 16,0-21-16,-21 21 0,21-21 0,0 0 16,0 0-16,1 0 0,-1 0 15,0 0-15,0 0 0,0 0 0,0 0 16,1-21-16,-1 21 0,0-21 0,0 0 15</inkml:trace>
  <inkml:trace contextRef="#ctx0" brushRef="#br1" timeOffset="71684.21">6392 9906 0,'0'0'0,"-21"0"15,0 0-15,42 0 47,0 0-47,0 0 0,1 0 16,-1 0-16,0 0 0,0 0 16,0 0-16,0 0 15,-42 21 32,0-21-47</inkml:trace>
  <inkml:trace contextRef="#ctx0" brushRef="#br1" timeOffset="71876.1">6286 10097 0,'0'0'0,"-21"0"16,21 21-16,21-21 47,1 0-47,-1 0 0,0 0 15,0 0-15,0 0 16,0 0-16,1 0 0,-1 0 0,0 0 16,0-21-16,0 21 0,0 0 15</inkml:trace>
  <inkml:trace contextRef="#ctx0" brushRef="#br1" timeOffset="72224.58">7070 9779 0,'0'0'16,"0"-21"-16,0 42 47,0 0-47,-22 0 0,22 1 15,-21-1-15,21 0 0,0 0 16,0 21-16,0-20 0,0-1 16,-21 0-16,21 0 0,-21 0 0,21 0 15,-21 1-15,21-1 16,0 0-16,-21-21 0,21 21 0,-22-21 15,22 21 1,0-42 15,22 21-31,-1-21 0,0 0 0,21 0 16</inkml:trace>
  <inkml:trace contextRef="#ctx0" brushRef="#br1" timeOffset="72712.3">7429 9779 0,'0'0'0,"0"-21"16,0 42 31,0 0-47,0 0 15,-21-21-15,21 22 0,-21-1 0,0 0 16,21 0-16,0 0 0,0 22 0,-21-43 15,21 21-15,0 0 0,0 0 0,0 0 16,0 0-16,0 1 0,0-1 16,0 0-16,21-21 0,-21 21 15,21-21-15,0 0 0,0 0 0,1 0 16,-1 0-16,0 0 16,0 0-16,0 0 0,0 0 0,1 0 15,-1 0-15,0-21 0,0 0 0,0 21 16,-21-21-16,21-1 0,1 1 15,-1-21-15,-21 21 0,0-22 0,21 22 16,-21-21-16,0 21 0,21-22 0,-21 1 16,0 21-16,0 0 0,0 0 0,0-1 15,-21 1-15,0 21 0,0 0 16,-1 0-16,1 0 0,0 0 16,0 0-16,0 0 0,0 21 15,-1-21-15,1 22 0,21-1 16,-21-21-16,0 21 15,21 0 1,0 0 0,0 0-16,21-21 15,0 0-15,0 0 0</inkml:trace>
  <inkml:trace contextRef="#ctx0" brushRef="#br1" timeOffset="72992.14">8297 9843 0,'-21'-22'31,"0"22"32,21 22-48,0-1-15,0 0 16,0 0 0</inkml:trace>
  <inkml:trace contextRef="#ctx0" brushRef="#br1" timeOffset="73224">8255 10202 0,'0'22'31,"0"-1"-15,0 0-16,-21-21 15,21 21-15,-21 0 0,-1 0 16,22 1-16,-21-22 0,0 21 16,0 0-16,0 0 0,0 0 0,-1 0 15,1 1-15,-21-22 0,21 21 0,0 0 16,-22 0-16</inkml:trace>
  <inkml:trace contextRef="#ctx0" brushRef="#br0" timeOffset="87220.31">14182 3302 0,'0'0'16,"0"-21"-16,0 0 16,0 0-16,0-1 15,0 1 17,-22 21-17,22 21 1,0 1-16,0-1 15,0 0-15,0 0 0,0 0 16,0 0-16,0 22 0,0-22 0,0 21 16,0-21-16,0 22 0,22-1 0,-22-21 15,0 22-15,0-22 0,0 21 16,0-21-16,0 0 0,0 1 0,0-1 16,0 0-16,0 0 0,0 0 15,0 0 1,0-42 31,21 0-47,0 21 15,-21-21-15,0 0 0,21 0 16</inkml:trace>
  <inkml:trace contextRef="#ctx0" brushRef="#br0" timeOffset="87687.04">14563 3556 0,'0'21'31,"0"0"-15,0 1-1,21-22 32,0 0-47,-21-22 31,0 1-15,0 0 0,-21 21-1,0 0 1,21 21-16,-22 0 16,22 1-1,0-1 1</inkml:trace>
  <inkml:trace contextRef="#ctx0" brushRef="#br0" timeOffset="91219.66">15663 3239 0,'0'0'0,"0"-22"0,0 1 16,0 0-16,0 0 0,0 0 15,0 0-15,0-1 0,0 1 16,0 0 0,0 42-1,0 0 1,0 1-16,0-1 0,0 0 0,0 0 15,0 21-15,0-20 0,0 20 0,0 0 16,0 1-16,-21-1 0,21-21 16,0 21-16,-21 1 0,21-1 0,0-21 15,0 22-15,0-22 0,-21 21 16,21-21-16,0 0 0,-21 1 0,21-1 16,0 0-16,0 0 0,0 0 15,0-42 16,0 0-31,0 0 16,0 0-16,0-1 0,0 1 0,0 0 16,21-21-16,-21 21 0,21-22 15,0 1-15,-21 21 0,0-43 0,21 22 16,0 0-16,-21-1 0,0 1 16,0 0-16,22-1 0,-22 22 0,21-21 15,-21 21-15,0-1 0,0 1 16,21 0-16,-21 0 0,21 21 0,0-21 15,0 21-15,-21 21 16,22-21-16,-1 21 0,-21 21 16,21-20-16,-21 20 0,21 0 15,-21 1-15,21-1 0,-21 0 0,0 1 16,0-1-16,0 0 0,0 1 0,21-1 16,-21 0-16,0-21 0,0 1 0,0 20 15,0-21-15,0 0 0,0 0 16,0 1-16,0-1 15,0 0 1,-21-42 15,0 21-31,0-21 0</inkml:trace>
  <inkml:trace contextRef="#ctx0" brushRef="#br0" timeOffset="91411.55">15600 3683 0,'21'0'31,"0"0"-31,0 0 0,0-21 16,1 21-16,-1-21 0,0 21 16,0-21-16,21-1 0,-20 22 0,-1-21 15,0 0-15,0 21 0,0-21 0,22 0 16,-22 0-16,0-1 0,0 22 15,0-21-15</inkml:trace>
  <inkml:trace contextRef="#ctx0" brushRef="#br0" timeOffset="91867.29">16192 3408 0,'0'21'16,"0"0"0,0 0-16,0 1 0,0-1 15,0 0-15,0 0 0,0 0 16,0 0-16,0 1 0,0-1 15,0 0-15,0 0 16,0 0-16,0 0 16,-21-21-1,0 0 17,21-21-32,0 0 15,0 0-15,0 0 16,0 0-16,0-1 0,0-20 15,21 21-15,-21 0 0,43 0 16,-22-1-16,0-20 0,0 21 0,21 0 16,-20 0-16,20 21 0,0-22 0,-21 22 15,22 0-15,-22 0 0,0 0 0,0 22 16,22-1-16,-22-21 0,-21 21 16,21 0-16,-21 21 0,0-20 0,0-1 15,0 0-15,0 0 0,0 0 0,0 22 16,0-22-16,-21 0 0,21 0 15,-21 0-15,21 0 0,-22-21 0,22 22 16,0-1 0,0-42 15,0-1-15,22 1-16</inkml:trace>
  <inkml:trace contextRef="#ctx0" brushRef="#br0" timeOffset="92495.93">16912 3344 0,'0'-21'16,"0"42"15,0 1-31,0-1 16,0 0-16,-21 0 0,21 0 15,0 0-15,0 1 0,0 20 0,0-21 16,0 0-16,0 0 16,0 1-16,0-1 0,0 0 15,21-21-15,0 0 16,0 0-16,1 0 0,-1 0 0,0 0 16,0 0-16,0 0 0,0-21 15,1 0-15,20 21 0,-42-22 0,21 1 16,0 0-16,0 0 0,1 0 15,-22-22-15,0 22 0,21 0 0,0 0 16,-21-21-16,21 20 0,-21 1 0,0 0 16,0 0-16,0 42 31,0 0-15,0 0-16,0 1 0,0-1 0,0 0 15,0 21-15,0-21 0,0 1 16,-21 20-16,21-21 0,0 21 0,0-20 15,0 20-15,0-21 0,0 21 0,0 1 16,0-1-16,0 0 0,0 1 0,0-1 16,0 0-16,0 1 0,0-1 15,0 0-15,0 1 0,0-22 0,0 21 16,0-21-16,0 22 0,0-22 16,0 0-16,0 0 0,0 22 0,0-22 15,-21 0-15,0-21 0,21 21 16,-22-21-16,1 0 0,0 0 0,0 21 15,0-21-15,0 0 0,-1 0 0,1 0 16,0 0-16,0 0 0,0 0 0,0 0 16,-1 0-16,1 0 15,21-21-15,0 0 16,0 0-16,0 0 0,0-1 16,0 1-16,21-21 0</inkml:trace>
  <inkml:trace contextRef="#ctx0" brushRef="#br0" timeOffset="93147.33">18182 3027 0,'0'0'0,"0"-21"16,21 21-1,0 0-15,1 21 16,-1 0-16,0 0 16,21 22-16,-21-22 0,1 21 0,-1 0 15,0-20-15,21 20 0,-42 0 0,21 1 16,1-1-16,-22 0 0,21-21 0,-21 22 15,0-22-15,0 0 0,0 21 16,0-20-16,0-1 0,0 0 16,0 0-1,0-42 1,0 0-16,21 21 16,-21-21-16,0-1 0,21-20 15,-21 21-15,0-21 0,0-1 0,0 1 16,21 0-16,-21-1 0,21 1 0,1 0 15,-22-22-15,21 22 0,-21-1 0,21 22 16,-21-21-16,21 21 0,-21 0 16,0-1-16,0 1 0,21 21 15,-21-21-15,21 21 16,-21 21 0,0 0-16,0 1 15,22-1-15,-22 0 0,0 21 16,0-21-16</inkml:trace>
  <inkml:trace contextRef="#ctx0" brushRef="#br0" timeOffset="94675.37">19092 3408 0,'0'0'0,"21"-21"0,-21 0 0,0-1 15,22 1-15,-22-63 16,0 62-16,0-20 16,-22 21-16,1 0 0,21 0 15,-21-1-15,0 22 0,0 0 0,0 0 16,-1 0-16,1 0 0,0 22 16,0-1-16,0 21 15,0-21-15,-1 22 0,1-1 0,0-21 16,21 21-16,-21 1 0,21-1 0,-21-21 15,21 22-15,0-1 0,0-21 0,0 0 16,0 0-16,0 1 0,0-1 16,21-21-16,0 21 0,0-21 0,0 0 15,1 0-15,-1 0 0,0 0 16,0 0-16,0-21 0,0 0 16,1 21-16,-1-22 0,0 1 0,0 0 0,0 0 15,-21 0-15,0 0 16,21-22-16,-21 22 0,22-21 0,-22 21 15,0-22-15,0 1 0,0 21 0,0 0 16,0-1-16,0 1 0,0 0 0,0 42 31,0 0-15,0 1-16,-22-1 0,22 0 0,0 0 16,0 21-16,0-20 0,0-1 0,0 21 15,0-21-15,0 0 0,0 1 16,0-1-16,0 0 0,22 0 15,-1 0-15,0-21 0,0 0 16,0 21-16,0-21 0,1 0 0,-1 0 16,0 0-16,0 0 0,21 0 15,-20-21-15,-1 21 0,21-21 0,-21 0 16,22 21-16,-22-21 0,0 0 0,0-1 16,0-20-16,0 21 0,-21 0 0,0 0 15,0-22-15,0 22 0,0 0 16,0 0-16,0 0 0,0-1 0,-21 22 15,0 0 1,0 0-16,21 22 31,0-1-31,0 0 0,21 0 16,0 0-16,0 0 0,1-21 16,-22 22-16,0-1 0,21 0 0,0 0 15,-21 0-15,0 0 16,0 1-16,0-1 15,0 0-15,21-21 0,-21 21 0,21-21 16,0 21-16,1 0 0,-1-21 16,0 0-16,0 0 0,0 0 0,0 0 15,1 0-15,-1 0 0,0 0 16,21 0-16,-21 0 0,1 0 16,20-21-16,-21 0 0,0 21 0,0-21 0,1 0 15,-1 0-15,0-1 0,0 1 16,0 0-16,0 0 0,-21 0 0,0-22 15,22 22-15,-22-21 0,21 21 16,-21-22-16,0 22 0,0 0 0,0 0 16,0 0-16,-21 21 0,-1-21 15,1 21-15,0 0 0,0 0 16,0 21-16,0-21 0,-1 21 0,-20 0 16,21 0-16,0 0 0,0 22 15,-1-22-15,22 21 0,-21-21 16,21 22-16,-21-22 0,21 0 0,0 21 15,0-20-15,0-1 0,0 0 0,0 0 16,21 0-16,0 0 0,1-21 16,-1 0-16,0 0 15,0 0-15,0 0 0,0 0 0,1 0 16,-1 0-16,0-21 0,0 0 16,0 21-16,-21-21 0,21 0 0,-21 0 15,22-1-15,-22 1 0,0-21 0,21 21 16,-21-22-16,0 22 0,21 0 15,-21-21-15,0 21 0,0-1 0,0 1 16,0 0 0,0 42-1,0 0-15,0 1 0,0-1 0,0 0 16,0 0-16,-21 0 16,21 0-16,0 1 0,0 20 0,0-21 15,0 0-15,0 0 0,0 1 0,0-1 16,21 0-16,-21 0 0,21-21 15,0 0-15,0 21 0,1-21 0,-1 0 16,0 0-16,0 0 0,0 0 16,0 0-16,1-21 0,-1 21 0,0-21 15,0 0-15,0 21 0,0-21 0,1-1 16,-22 1-16,21 0 0,-21-21 16,21 21-16,-21-1 0,21-20 0,-21 21 15,0 0-15,0 0 0,0-1 16,0 1-16,0 0 0,0 42 31,0 0-31,0 1 0,0-1 0,0 0 16,0 0-16,0 0 0,0 0 0,0 1 15,0-1-15,0 0 0,0 0 16,0 0-16,21-21 0,-21 21 0,21-21 16,-21 22-16,22-22 0,-1 0 15,0 0-15,0 0 16,0-22-1,-21 1 1,0 0-16</inkml:trace>
  <inkml:trace contextRef="#ctx0" brushRef="#br0" timeOffset="94863.26">20764 3027 0,'0'0'0,"-21"0"0,0 0 15,0 0-15,42 0 63,0 0-63,0-21 16,1 21-16</inkml:trace>
  <inkml:trace contextRef="#ctx0" brushRef="#br0" timeOffset="95424.94">21188 2921 0,'-21'0'16,"-43"0"-1,43 0-15,0 0 16,21 21-16,0 0 15,0 1-15,0-1 0,0 0 16,0 0-16,0 21 0,0-20 0,0-1 16,21 21-16,-21-21 0,21 22 0,-21-22 15,0 21-15,0-21 0,0 0 0,0 1 16,0-1-16,0 0 0,0 0 0,0 0 16,0 0-16,0 1 15,0-44 32,0 1-47,0 0 0,0 0 0,21 0 16,0 0-16,-21-1 0,22-20 15,-1 21-15,0 0 0,0 0 0,0-1 16,0 1-16,1 0 0,20 0 0,-21 21 16,0 0-16,22 0 0,-22 0 0,0 0 15,0 0-15,0 0 0,0 21 0,1 0 16,-1 0-16,0 1 0,-21-1 15,0 0-15,0 0 0,0 21 0,0-20 16,0-1-16,-21 0 0,0 0 0,-22 0 16,22 0-16,0-21 0,0 22 0,-22-1 15,22-21-15,0 21 0,-21-21 16,21 0-16,-1 21 0,1-21 16,0 0-16,21-21 31,21 0-16,0 0-15,1-1 0,-1 1 16</inkml:trace>
  <inkml:trace contextRef="#ctx0" brushRef="#br0" timeOffset="95699.78">21738 2900 0,'0'0'0,"0"-21"15,0 42 1,0 0 0,0 0-16,0 0 0,0 22 15,0-22-15,0 0 0,0 21 0,0-20 16,0 20-16,0 0 0,0-21 0,0 22 16,0-22-16,0 0 0,0 21 0,0-20 15,0-1-15,0 0 0,0 0 16,0 0-16,21-21 31,0 0-15,1-21-16,-1 0 0</inkml:trace>
  <inkml:trace contextRef="#ctx0" brushRef="#br0" timeOffset="96047.6">21929 3239 0,'21'0'0,"0"0"16,0 0 0,0 0-16,0 0 15,1-22-15,-1 22 0,0-21 16,0 21-16,0 0 0,-21-21 0,21 0 16,1 21-16,-22-21 0,0 0 15,-22 21 16,1 0-31,0 0 16,0 21-16,0-21 0,0 21 0,21 0 16,-22 0-16,1 22 0,21-22 0,-21 0 15,21 0-15,0 0 0,0 0 16,0 1-16,-21-1 0,21 0 0,0 0 16,0 0-16,0 0 0,21-21 15,-21 22-15,21-22 16,0 0-16,1 0 0,-1 0 15,0-22-15,-21 1 0,21 0 16</inkml:trace>
  <inkml:trace contextRef="#ctx0" brushRef="#br0" timeOffset="96996.07">22818 3154 0,'0'0'0,"0"-21"0,0 0 16,0-1-16,0 1 16,0 0-16,0 0 0,0 0 15,21 42 32,-21 0-47,0 0 0,0 0 0,0 22 16,0-22-16,0 21 0,0-21 0,0 22 15,0-1-15,0-21 0,0 0 16,0 22-16,0-22 0,0 0 0,0 0 16,0 0-16,0 1 0,21-22 15,0 0 1,0 0 0,-21-22-16,21 1 0,1 21 0,-22-21 15,21 0-15,-21 0 0,21 0 0,0-22 16,-21 22-16,0 0 0,0 0 15,21 0-15,-21-22 0,21 43 0,-21-21 16,0 0-16,0 42 31,0 0-31,0 0 0,0 1 0,0-1 16,0 0-16,0 0 0,0 21 0,22-20 16,-22-1-16,0 0 0,21 0 15,-21 0-15,0 0 0,21-21 0,0 22 16,0-1-16,0-21 0,1 0 0,-1 0 15,0 0-15,0 0 0,0 0 0,0 0 16,22-21-16,-22-1 0,0 22 0,0-21 16,22 0-16,-22 0 15,0 0-15,-21-22 0,21 22 0,-21-21 16,21 21-16,-21-22 0,0 22 0,0-21 16,0 0-16,0 20 0,-21-20 0,0 21 15,0 0-15,0 0 0,-1-1 0,1 22 16,0 0-16,0 0 0,0 0 15,0 0-15,-1 0 0,1 0 16,21 22-16,0-1 0,-21 0 0,0 0 16,21 0-16,0 0 0,0 1 15,0-1-15,21-21 16,-21 21-16,21-21 0,0 0 16,1 0-16,20 0 0</inkml:trace>
  <inkml:trace contextRef="#ctx0" brushRef="#br0" timeOffset="97691.68">23918 2731 0,'0'0'16,"0"-22"-16,-21 22 16,0 0-16,0 22 15,21-1-15,-21 0 0,21 21 0,-22-21 16,22 22-16,0-22 0,0 21 15,0-21-15,0 22 0,-21-1 16,21-21-16,0 22 0,0-22 0,0 21 16,-21 0-16,21-20 0,0-1 0,0 21 15,0-21-15,0 0 0,0 1 16,0-1-16,0-42 47,0-1-47,0 1 0,0 0 0,21 0 15,-21 0-15,21-22 0,1 22 16,-22 0-16,21-21 0,0 21 0,0-1 16,0 1-16,0 0 0,1 0 0,-1 21 15,0-21-15,0 21 0,0 0 16,0 0-16,1 0 0,-1 0 16,0 21-16,0 0 0,-21 0 15,0 0-15,21 1 0,-21-1 0,0 0 16,0 21-16,0-21 0,0 1 0,0-1 15,0 0-15,0 0 16,21-21 0,1 0-1,-1 0-15,0-21 16,-21 0-16,21 0 0,0-1 16,-21 1-16,0 0 0,0 0 0,21 0 15,-21 0-15,22 21 16,-22-22-16,0 1 0,0 42 31,0 1-15,0-1-16,0 0 0,0 0 15,0 0-15,0 0 0,0 1 16,0-1-16,0 0 0,0 0 0,-22-21 16,22 21-16,0 0 0,0 1 15,0-44 32,0 1-31,0 0-16</inkml:trace>
  <inkml:trace contextRef="#ctx0" brushRef="#br0" timeOffset="97871.84">24405 2942 0,'0'-21'16,"0"0"-1,-21 21 1,21 21 15,0 0-15,0 0 0</inkml:trace>
  <inkml:trace contextRef="#ctx0" brushRef="#br0" timeOffset="98139.69">24765 2963 0,'0'0'0,"-21"0"16,0 0 0,-1 0-16,1 0 0,0 0 0,0 22 15,0-1-15,0-21 16,-1 21-16,22 0 0,0 0 0,0 0 15,0 1-15,0-1 0,0 0 0,0 0 16,0 0-16,0 0 0,0 1 16,0-1-16,22 0 0,-1 0 0,0 0 15,0 0-15,0-21 0,0 22 0,1-22 16,-1 0-16,0 0 0,0 0 0,21 0 16,-20 0-16,-1 0 0,0 0 0,0-22 15,0 1-15,0 21 0</inkml:trace>
  <inkml:trace contextRef="#ctx0" brushRef="#br0" timeOffset="98623.93">25188 2773 0,'0'0'0,"0"-42"0,0 20 16,0-41 0,0 84-1,0 0-15,-21 0 16,21 22-16,-21-22 0,21 21 15,0-21-15,0 22 0,0-1 0,0-21 16,0 22-16,0-1 0,0-21 16,0 21-16,0 1 0,0-22 0,-21 21 0,21-21 15,0 1-15,0-1 16,0 0-16,-21 0 0,21 0 0,0 0 16,-22-21-1,22-21 1,-21 21-16,21-21 0,0 0 15,0 0-15,0 0 0,0-1 16,0 1-16,21 0 0,1-21 0,-1 21 16,0-1-16,21 1 0,-21 0 0,1 0 15,20 0-15,-21 21 0,21 0 0,-20 0 16,20 0-16,-21 0 0,0 0 16,0 0-16,1 21 0,-1 0 15,0 0-15,-21 0 0,0 1 0,0-1 16,0 0-16,0 0 0,0 0 0,0 0 15,0 1-15,0-1 0,0 0 0,0 0 16,0 0-16,0 0 16,-21-21-16,21 22 15,-21-22-15,-1 0 32,1 0-32</inkml:trace>
  <inkml:trace contextRef="#ctx0" brushRef="#br0" timeOffset="99543.04">14182 4911 0,'0'0'0,"0"-21"16,0-1-16,0 1 16,0 0-16,0 0 0,0 0 15,0 42 16,0 0-15,0 0-16,0 0 0,0 1 0,0-1 16,0 0-16,0 0 0,0 0 0,0 0 15,0 1-15,0-1 0,0 0 16,0 0-16,0 0 16,-22-21-16,22 21 15,0-42 16</inkml:trace>
  <inkml:trace contextRef="#ctx0" brushRef="#br0" timeOffset="99983.88">14732 4720 0,'21'0'0,"-42"0"0,63-21 0,-42 0 16,0 0-16,-21 21 31,0 0-31,0 0 0,0 0 16,-1 0-16,1 0 0,0 21 0,0 0 15,0-21-15,0 21 0,-1 0 0,1-21 16,21 22-16,0-1 0,0 0 16,0 0-1,21-21-15,1 21 16,-1-21-16,0 0 0,0 0 0,0 0 15,0 21-15,22-21 0,-22 22 16,0-22-16,0 21 0,0-21 0,1 21 0,-1-21 16,0 21-16,0-21 0,-21 21 15,0 0-15,0 1 16,0-1-16,0 0 0,-21 0 16,0-21-16,0 0 0,-1 21 15,1-21-15,0 21 0,0-21 0,0 0 16,-22 0-16,22 0 15,0 0-15,0 0 0,0 0 16,0-21-16,-1 0 16,1 0-16,21 0 15,-21 0-15,0-1 16,21 1-16,-21 21 0</inkml:trace>
  <inkml:trace contextRef="#ctx0" brushRef="#br0" timeOffset="100195.76">14309 4572 0,'0'0'16,"0"-21"-16,-22 21 0,1 0 31,42 0 16,1 0-47,-1 0 16,0 0-16,0 0 0</inkml:trace>
  <inkml:trace contextRef="#ctx0" brushRef="#br0" timeOffset="100836.86">16129 4847 0,'0'-21'0,"-21"21"15,21-21-15,-21 0 0,21 0 16,0-1-16,-22 22 0,22-21 15,-21 0-15,0 21 0,21-21 0,-21 0 16,0 0-16,0 21 0,-1-22 16,1 22-16,0 0 0,-21 0 15,21 0-15,-1 22 0,1-1 16,0 0-16,0 0 0,0 21 0,0-20 16,21 20-16,0-21 0,-22 21 15,22 1-15,0-22 0,0 21 0,0-21 16,0 22-16,0-22 0,0 0 0,22 0 15,-22 0-15,21 1 0,0-1 16,0-21-16,0 0 0,0 0 0,1 0 16,-1 0-16,0 0 0,21 0 0,-21-21 15,1-1-15,20 1 0,-21 0 0,0-21 16,22 21-16,-22-22 0,0 1 0,0 21 16,-21-43-16,21 22 0,-21 0 15,21-1-15,-21 1 0,0 0 0,0-22 16,0 22-16,0-1 0,0 1 15,0 0-15,0-1 0,0 1 0,0 21 16,0 0-16,0 0 0,0-1 0,0 44 31,0-1-31,0 0 0,0 21 0,0-21 16,0 22-16,0-1 0,0 0 0,0 1 16,0-1-16,0 22 0,0-22 0,0 0 15,22 1-15,-22-1 0,0 0 0,0 1 16,21-22-16,-21 21 0,21-21 15,0 0-15,-21 1 0,0-1 16,21 0-16,0-21 0,1 0 0,-1 0 16,0 0-16,0 0 15,0-21-15</inkml:trace>
  <inkml:trace contextRef="#ctx0" brushRef="#br0" timeOffset="101219.28">16679 4699 0,'0'21'31,"21"-21"-15,1 0 0,-1 0-16,0 0 0,0 0 15,0 0-15,0-21 0,1 0 16,-1 21-16,-21-21 0,0 0 15,0-1 1,-21 22 0,-1 0-1,1 0-15,0 22 0,0-1 0,0 0 16,0 0-16,21 0 0,-22 0 0,22 22 16,-21-22-16,21 21 0,0-21 15,0 1-15,0 20 0,0-21 0,0 0 16,0 0-16,0 1 0,21-1 15,1-21-15,-1 21 16,0-21-16,0 0 0,0 0 0,0 0 16,1 0-16,-1 0 0,21 0 15,-21-21-15,0 0 0,22 21 0,-22-22 16</inkml:trace>
  <inkml:trace contextRef="#ctx0" brushRef="#br0" timeOffset="101484.13">17335 4636 0,'0'0'16,"0"-22"-16,-21 22 16,0 0-1,0 22-15,0-1 0,21 0 16,-21 0-16,-1 0 0,22 0 0,-21 1 16,21 20-16,-21-21 0,21 21 0,-21-20 15,21-1-15,0 21 0,0-21 16,0 0-16,0 1 0,0-1 0,0 0 15,0 0-15,21 0 0,0 0 16,0-21-16,1 0 0,-1 0 0,0 0 16,0 0-16,0 0 0,0 0 0,22 0 15,-22 0-15,0-21 0,0 21 0,0-21 16,1 0-16,-1 0 0</inkml:trace>
  <inkml:trace contextRef="#ctx0" brushRef="#br0" timeOffset="101752.49">17674 4318 0,'0'0'0,"0"-85"16,0 64-16,-21 21 31,21 21-31,-21 22 0,21-22 0,-21 21 16,21 1-16,0-1 0,0 0 0,0 1 15,0-1-15,0 21 0,0-20 16,0-1-16,0 0 0,0 1 0,0-1 15,0 0-15,0 1 0,-22-1 16,22 0-16,0-20 0,0 20 0,0-21 16,0 0-16,0 0 0,0 1 15,0-1-15,22-21 16,-1 0 0,0 0-16,-21-21 0,21-1 0,21 22 15</inkml:trace>
  <inkml:trace contextRef="#ctx0" brushRef="#br0" timeOffset="102244.21">18076 4805 0,'21'-21'0,"-42"42"0,42-63 16,-21 20-16,0 1 0,0 0 16,0 0-16,0 0 0,0 0 15,0-1-15,-21 22 0,0-21 16,0 21-16,0 0 0,0 21 15,-1 1-15,1-1 0,21 0 16,-21 0-16,0 0 0,21 22 16,0-22-16,-21 21 0,0 0 0,21-20 15,-22 20-15,22-21 0,0 21 0,0-20 16,0-1-16,0 0 0,0 0 16,0 0-16,0 0 0,22-21 15,-1 0-15,0 0 0,0 0 0,0 0 16,0 0-16,1 0 15,-1-21-15,0 0 0,0 0 16,0 0-16,0 0 0,-21-1 0,0-20 16,0 21-16,22-21 0,-22 20 0,0-20 15,0 21-15,0 0 0,0 0 0,0 42 32,0 0-17,0 0-15,0 0 0,0 0 0,0 1 16,0-1-16,0 21 0,0-21 15,0 0-15,0 1 0,0-1 0,0 0 16,0 0-16,21 0 16,0-21-16,0 0 0,0 0 15,0 0-15,1 0 16,-1 0-16,0-21 16,0 21-16,-21-21 0</inkml:trace>
  <inkml:trace contextRef="#ctx0" brushRef="#br0" timeOffset="102674.96">18394 4720 0,'0'-21'0,"0"42"0,-21-63 16,42 42 15,0 0-31,0 0 0,0 0 16,0 21-16,1 0 0,-1 0 15,0 1-15,0-1 0,0 0 0,-21 0 16,0 0-16,21 0 0,-21 1 16,22-1-16,-22 0 0,0 0 0,0 0 15,0 0-15,0 1 0,0-1 0,0 0 16,0 0-16,-22-21 16,1 0 15,21-21-16,0 0-15,0 0 0,0-1 16,0-20-16,0 21 0,0 0 0,21-22 16,1 22-16,-1-21 0,-21 21 0,21-22 15,0 22-15,-21 0 0,21 0 0,0 0 16,1 0-16,-1-1 16,0 22-16,0 0 15,0 0 1,-21 22 15</inkml:trace>
  <inkml:trace contextRef="#ctx0" brushRef="#br0" timeOffset="103060.44">19008 4847 0,'21'0'0,"0"0"16,0-21 0,0 0-16,0 0 15,1 0-15,-1-1 0,0 1 16,0 21-16,-21-21 0,21 0 16,-21 0-16,0 0 15,-21 21 16,0 21-31,0 0 0,21 0 16,-21 0-16,21 0 0,0 1 0,-22 20 16,22-21-16,0 0 0,0 0 15,0 22-15,0-22 0,0 0 0,0 0 16,0 0-16,0 1 0,0-1 16,22-21-16,-1 21 15,0-21-15,0 0 0,0 0 16,0 0-16,1 0 0,-1 0 0,21 0 15,-21-21-15,0 21 0,1-21 0,20-1 16,-21 22-16,21-21 0</inkml:trace>
  <inkml:trace contextRef="#ctx0" brushRef="#br0" timeOffset="103616.12">19875 4678 0,'0'0'0,"22"0"0,-22-21 16,0 0-1,-22 21 1,1-22-16,0 22 0,0 0 16,0 0-16,0 22 15,-1-1-15,1-21 0,0 21 0,21 0 16,-21 0-16,0 0 0,0 1 0,-1-1 16,22 0-16,0 21 0,0-21 15,0 1-15,-21-1 0,21 0 0,0 0 16,0 0-16,0 0 15,21-21-15,1 22 0,-1-22 16,0 0-16,0 0 16,0 0-16,0 0 0,-21-22 15,22 22-15,-1-21 0,0 0 16,0 0-16,-21 0 0,21 0 0,0-1 16,-21 1-16,0-21 0,22 21 0,-1 0 15,0-22-15,-21 1 0,21 21 0,-21-22 16,0 1-16,21 21 0,-21-21 0,0 20 15,0-20-15,0 21 0,0 0 16,0 0-16,0-1 0,0 1 16,0 42-1,-21 1-15,0-1 16,21 21-16,-21-21 0,21 22 16,0-22-16,-21 21 0,21-21 15,-22 22-15,22-1 0,0-21 0,0 21 16,0 1-16,0-22 0,0 21 0,0-21 15,0 1-15,0-1 0,22 0 0,-1 0 16,0 0-16,0-21 0,0 0 16,0 0-16,22 0 0,-22 0 0,21 0 15,-21 0-15,22 0 0,-22 0 16,21 0-16,1-21 0,-22 21 0,21-21 16,-21 0-16</inkml:trace>
  <inkml:trace contextRef="#ctx0" brushRef="#br0" timeOffset="105127.27">21632 4233 0,'0'0'0,"0"-21"0,0 0 16,0 0-16,-21 0 15,0 0-15,0-1 0,0 22 16,-1-21-16,1 21 0,0 0 15,0 0-15,0 0 0,0 0 0,-1 21 16,1 1-16,0-1 0,0 0 0,0 0 16,0 21-16,-1-20 0,1 20 15,21 0-15,0 1 0,-21-22 0,21 21 16,-21 0-16,21 1 0,0-22 0,0 21 16,0-21-16,0 22 0,0-1 0,0-21 15,0 0-15,0 22 0,21-22 0,0 0 16,0 0-16,22 0 0,-22-21 15,21 0-15,-21 0 0,22 0 0,-1 0 16,0 0-16,1 0 0,-1 0 16,0-21-16,1 0 0,-1 0 0,0 0 15,-20 0-15,20-1 0,-21 1 0,21-21 16,-20 21-16,-1 0 0,-21-22 16,0 22-16,0-21 0,0 21 0,0-22 15,0 1-15,0 0 0,0 20 0,0-20 16,-21 0-16,-1-1 0,22 1 0,-42 21 15,21 0-15,0 0 0,-22-1 0,22 1 16,-21 21-16,0 0 16,20 0-16,-20 21 0,0 1 0,-1-1 15,1 0-15,0 0 0,-1 21 0,22-20 16,0 20-16,0 0 0,0 1 0,21-1 16,-21 0-16,21 1 0,0-22 15,0 21-15,0 0 0,0-20 0,0 20 16,21-21-16,0 0 0,0 0 0,0 1 15,0-1-15,22 0 0,-22-21 0,21 0 16,1 0-16,-1 0 0,-21 0 0,21 0 16,1 0-16,-1 0 0,0 0 0,1-21 15,-22 0-15,21-1 0,1 22 16,-22-21-16,21 0 0,-21 0 16,0 0-16,1 0 0,-1-1 0,0 1 15,0 0-15,0 0 0,-21 0 16,0 0-16,0 42 31,0 0-15,0 0-16,-21-21 0,21 21 0,0 0 15,-21 1-15,21-1 0,0 0 0,0 0 16,0 0-16,0 0 0,0 1 16,21-1-16</inkml:trace>
  <inkml:trace contextRef="#ctx0" brushRef="#br0" timeOffset="105711.45">22479 4530 0,'0'-64'16,"0"43"0,0 0-1,0 42 1,0 0-1,-21 0-15,21 1 0,0-1 0,0 0 16,0 0-16,-21 0 0,21 0 16,0 1-16,0-1 0,0 0 15,0 0-15,0 0 0,21 0 16,0 1-16,0-22 16,0 0-16,0 0 0,1 0 0,-1 0 15,0 0-15,0 0 0,0 0 0,22 0 16,-22-22-16,0 22 0,0-21 0,0 0 15,0 21-15,1-21 0,-22 0 16,21 0-16,0-22 0,0 22 0,-21 0 16,0-21-16,21 20 0,0-20 0,-21 0 15,0-1-15,0 1 0,22 0 0,-22-1 16,0 1-16,0 0 0,0 21 0,0-1 16,0 1-16,0 0 15,0 42 1,0 0-16,-22 1 15,22 20-15,0-21 0,0 21 0,0 1 16,0-1-16,0 0 0,0 1 0,0-1 16,0 0-16,0-20 0,0 20 15,0 0-15,0-21 0,0 22 0,0-22 16,0 0-16,0 0 0,0 0 0,0 1 16,0-1-16,22 0 0,-1-21 15,0 21-15,0-21 0,0 0 16,0 0-16,1 0 15,-1-21-15,0 0 0,0 0 16,-21-1-16,21 22 0,-21-21 16,0 0-16,0 0 0,21 0 0,-21 0 15,0-1-15,0 1 0</inkml:trace>
  <inkml:trace contextRef="#ctx0" brushRef="#br0" timeOffset="105920.33">22754 4445 0,'0'21'16,"21"-21"-1,0 0-15,1 0 16,-1 0-16,0 0 0,0 0 0,0 0 16,22 0-16,-22 0 0,0 0 0,0-21 15,21 21-15,-20 0 0,-1 0 16,-21-21-16,21 0 0,0 21 0,-21-21 15,21 21-15,0-22 0</inkml:trace>
  <inkml:trace contextRef="#ctx0" brushRef="#br0" timeOffset="106423.15">23685 4445 0,'22'0'16,"-22"-42"-1,0 21-15,0-1 0,-22 22 16,1-21-16,0 21 0,0 0 16,0 0-16,0 0 0,-22 0 15,22 0-15,0 0 0,0 0 0,0 21 16,-22-21-16,22 22 0,0-1 15,21 0-15,-21 0 0,0 0 16,21 0-16,0 1 0,0-1 0,0 0 16,21 0-16,0-21 15,-21 21-15,21-21 0,0 0 0,0 21 16,22-21-16,-22 22 0,0-22 0,0 0 16,22 0-16,-22 21 0,0-21 0,0 0 15,0 0-15,0 21 0,1-21 0,-1 0 16,0 21-16,-21 0 0,0 0 15,-21-21 1,0 22-16,-1-22 0,1 21 0,0-21 16,-21 0-16,21 21 0,-22-21 15,22 0-15,-21 21 0,21-21 0,-22 0 16,22 0-16,0 0 0,0 0 0,0 0 16,-1 0-16,1 0 15,21-21 1,21 21-1,1-21-15,-1 0 0,21 21 16</inkml:trace>
  <inkml:trace contextRef="#ctx0" brushRef="#br0" timeOffset="106688.99">24088 4445 0,'0'21'16,"0"0"0,-22-21-16,22 22 0,0-1 0,0 0 15,0 0-15,0 0 0,0 0 0,0 1 16,-21-1-16,21 0 0,0 0 16,0 0-16,0 0 15,0-42 32</inkml:trace>
  <inkml:trace contextRef="#ctx0" brushRef="#br0" timeOffset="106886.88">24066 4318 0,'0'0'0,"0"-42"15,0 21 1,-21 21 0,21 21 15,21-21-15,-21 21-1,22-21-15</inkml:trace>
  <inkml:trace contextRef="#ctx0" brushRef="#br0" timeOffset="107763.28">24638 4445 0,'0'-21'15,"-21"0"-15,0 21 16,-1-21-16,22-1 0,-21 22 0,0-21 16,0 21-16,0 0 0,0 0 15,-1 0-15,1 0 0,0 0 0,0 21 16,0 1-16,0 20 0,21-21 16,-22 0-16,22 0 0,0 22 15,0-22-15,0 0 0,0 0 0,0 22 16,0-22-16,0 0 0,0 0 15,0 0-15,22 0 0,-1-21 16,0 0-16,0 0 0,0 0 16,0 0-16,1 0 15,-1 0-15,0-21 0,0 21 0,0-21 16,-21 0-16,21 21 0,1-21 0,-1 0 16,0-1-16,-21 1 0,21-21 0,0 21 15,-21 0-15,0-22 0,21 1 0,-21 0 16,22-1-16,-22 1 0,0 0 15,21-1-15,-21-20 0,0 20 0,0 1 16,0 0-16,0 21 0,0-22 0,0 22 16,0 0-16,0 0 0,-21 21 31,-1 21-31,22 21 16,0-21-16,0 22 0,0-1 0,0 0 15,0 1-15,0-1 0,0 0 0,0 1 16,0-1-16,0 0 0,0 1 0,0-22 15,0 21-15,0 1 0,0-22 16,0 0-16,0 21 0,0-21 0,0 1 16,0-1-16,22-21 0,-1 21 0,0 0 15,0-21-15,0 0 0,0 0 0,1 0 16,-1 0-16,0 0 0,0 0 16,0 0-16,0 0 0,22-21 15,-22 21-15,0-21 0,0 0 0,0 21 16,1-22-16,-22 1 0,21 0 0,0 0 15,-21 0-15,21 0 0,-21-1 0,0 1 16,0 0-16,0 0 0,0 0 0,-21 21 31,0 0-31,0 0 0,-1 0 0,22 21 16,-21 0-16,0 0 0,21 0 0,-21 1 16,21-1-16,0 0 0,0 0 0,0 0 15,0 0-15,0 1 0,0-1 16,0 0-16,21-21 15,-21 21-15,21-21 0,0 0 0,1 0 16,-1 0-16,0 0 0,0 0 0,0 0 16,0 0-16,1 0 0,-1 0 0,0 0 15,0 0-15,0-21 0,0 0 16,-21 0 0,0-1-16,0 1 0,0 0 15,-21 21-15,-21-21 0,21 21 0</inkml:trace>
  <inkml:trace contextRef="#ctx0" brushRef="#br0" timeOffset="108432.97">22204 4763 0,'0'21'15,"0"0"-15,0 0 16,0 0-1,21-21 1,0 0 0,0 0-1,-21-21-15,21 21 0,1-21 0,-1 21 16,0-21-16,0 0 0,0-1 16,0 22-16,1-21 0,-22 0 0,21 0 15,0 0-15,0 21 16,-21-21-1</inkml:trace>
  <inkml:trace contextRef="#ctx0" brushRef="#br0" timeOffset="109387.42">14224 5969 0,'0'0'0,"0"-42"32,0 21-32,-21 21 15,21 21 17,0 0-32,0 0 0,0 21 0,0-20 15,0 20-15,0 0 0,0-21 0,0 22 16,0-1-16,0 0 0,0-20 15,0 20-15,-21 0 0,21 1 0,0-22 16,0 21-16,0-21 0,0 0 0,-22 22 16,22-22-16,0 0 15,0 0-15,-21-21 16,0 0 0,0 0-1,0-21-15,0 0 0</inkml:trace>
  <inkml:trace contextRef="#ctx0" brushRef="#br0" timeOffset="110040.05">13822 6392 0,'21'0'16,"0"0"0,0 0-16,0 0 15,1-21-15,20 21 0,-21 0 0,21 0 16,1-21-16,-1 0 0,-21 21 0,22-21 15,-1 21-15,0-21 0,-21 21 0,22-22 16,-22 22-16,0-21 0,21 21 0,-20-21 16,-1 21-16,-21-21 0,21 0 15,0 0-15,-21-1 0,0 1 16,0 0-16,0 0 16,0 0-16,0 0 0,0-1 0,0 1 15,-21 21 1,21 21-1,0 1 1,0-1-16,0 0 0,0 0 0,0 0 16,0 22-16,0-22 0,0 0 0,0 21 15,0-21-15,0 1 0,0 20 0,0-21 16,0 21-16,0-20 0,0-1 0,0 21 16,0-21-16,0 0 15,-21 1-15,21-1 16,0-42 15,0-1-31,0 1 0,0 0 16,0 0-16,0 0 0,0 0 15,21-1-15,0 1 0,0-21 16,0 21-16,-21 0 0,22-1 0,-1 1 16,0 0-16,0 21 0,21 0 0,-20-21 15,-1 21-15,0 0 0,0 0 0,0 0 16,0 21-16,1 0 0,-1 0 0,-21 1 15,0-1-15,0 0 0,0 0 0,0 0 16,0 0-16,0 22 0,0-22 16,0 0-16,0 0 0,0 0 0,0 1 15,0-1-15,-21 0 0,21 0 16,-22-21-16,44-21 47,-22 0-47,21 0 0,-21-1 15,0 1-15,21 0 0</inkml:trace>
  <inkml:trace contextRef="#ctx0" brushRef="#br0" timeOffset="110416.83">15071 6308 0,'0'0'0,"21"0"16,0 0-1,0 0 1,0 0-16,0 0 0,1-21 16,-1 21-16,0-22 0,0 22 0,0-21 15,0 0-15,1 21 0,-1-21 16,0 21-16,-21-21 0,0 0 16,0-1-1,-21 22-15,0 0 16,-1 0-16,1 0 0,0 0 0,0 0 15,0 22-15,0-22 0,-1 21 0,1 0 16,21 0-16,0 0 0,-21 0 0,21 1 16,0-1-16,0 21 0,0-21 15,0 0-15,0 1 0,21-1 16,-21 0-16,21 0 0,1 0 0,-1-21 16,0 21-16,0-21 0,0 0 0,22 0 15,-22 0-15,0 0 0,21 0 0,-21 0 16,1 0-16,20 0 0,-21-21 0,21 0 15,-20 21-15,20-21 0</inkml:trace>
  <inkml:trace contextRef="#ctx0" brushRef="#br0" timeOffset="111259.38">16489 6181 0,'-21'-21'0,"-1"-22"16,22 22-16,0 0 31,0 42-16,0 0 1,0 0-16,0 1 0,0-1 0,0 0 16,0 21-16,0-21 0,0 1 0,0 20 15,0-21-15,0 21 0,0-20 0,0 20 16,0-21-16,0 0 0,0 0 16,0 1-16,0-1 0,0 0 15,0-42 16,0 0-31,0-1 16,0 1-16,0 0 0,0 0 16,0 0-16,0-22 0,0 22 0,0-21 0,22 21 15,-1-22-15,-21 22 16,21-21-16,0 21 0,0 0 0,-21-1 16,21 1-16,1 0 0,20 0 0,-21 21 15,0 0-15,0 0 0,1 0 0,20 0 16,-21 0-16,0 21 0,0 0 0,1 0 15,-1-21-15,0 22 0,0-1 0,0 0 16,0 0-16,-21 0 0,0 22 16,0-22-16,0 0 0,0 0 0,0 0 15,0 0-15,0 1 0,0-1 0,-21-21 16,21 21-16,0 0 0,-21-21 16,0 0-16,0 0 0,0 0 31,21-21-31,0 0 0,0 0 15,0-1-15,0 1 16,0-21-16,0 21 0,21 0 0,-21-22 16,21 22-16,0 0 0,0-21 0,0 20 15,1-20-15,-1 21 0,0 0 0,0 0 16,21-1-16,-20 22 0,20 0 0,-21 0 16,0 0-16,22 0 0,-22 22 0,0-1 15,0 0-15,0 0 0,-21 0 16,0 0-16,21 22 0,-21-22 15,0 0-15,0 0 0,0 0 0,0 1 16,0 20-16,0-21 0,-21-21 0,21 21 16,0 0-16,-21 1 0,0-1 15,0-21-15,42-21 47,0-1-47,0 1 0</inkml:trace>
  <inkml:trace contextRef="#ctx0" brushRef="#br0" timeOffset="111655.15">17568 6138 0,'0'22'0,"0"-44"0,0 65 15,21-22-15,1-21 16,-1 0-16,0 0 15,0 0-15,0 0 0,0 0 16,1-21-16,-1 21 0,-21-21 16,21 21-16,0-22 0,-21 1 15,0 0-15,21 21 16,-21-21-16,0 0 0,0 0 0,0-1 16,-21 22-16,0-21 15,0 21-15,0 0 0,-1 0 16,1 21-16,0 1 0,0-1 0,0 0 15,21 0-15,0 0 0,-21 0 16,21 22-16,0-22 0,0 0 0,0 21 16,0-20-16,0-1 0,0 0 0,0 0 15,0 0-15,0 0 0,21 1 0,0-1 16,0-21-16,0 21 0,0-21 16,1 0-16,20 0 0,-21 0 0,0 0 15,0 0-15,1-21 0,-1 0 16,0 21-16,0-22 0,0 1 0,0 0 15</inkml:trace>
  <inkml:trace contextRef="#ctx0" brushRef="#br0" timeOffset="111951.98">18288 5779 0,'0'0'0,"0"-22"0,0 1 0,0 0 16,-21 21-1,21 21 1,0 0-16,0 1 0,0-1 16,0 21-16,0-21 0,0 22 15,0-1-15,0-21 0,0 21 0,0 1 16,0-22-16,-21 21 0,21-21 0,0 22 16,0-22-16,0 0 0,0 0 0,0 0 15,0 1-15,0-1 0,0 0 0,0 0 16,0 0-16,21-21 31,0 0-31,0-21 0,0 0 16,0 0-16,1 0 0</inkml:trace>
  <inkml:trace contextRef="#ctx0" brushRef="#br0" timeOffset="112455.7">18563 5842 0,'0'0'0,"21"-42"0,-21 21 16,0-22-16,0 22 0,21-21 15,-21 21-15,0-1 0,0 44 32,0-1-32,0 0 0,0 21 0,0-21 15,0 22-15,0-1 0,0-21 16,0 22-16,0-1 0,0 0 0,0-21 16,0 22-16,0-1 0,0-21 0,0 0 15,0 22-15,0-22 0,0 0 0,0 0 16,0 0-16,0 1 0,0-1 0,0 0 15,-21-21-15,21 21 16,-21-21 0,21-21-1,0 0 1,0 0-16,0-1 0,0 1 16,21 0-16,0 0 0,-21 0 0,22-22 15,-1 22-15,-21 0 0,21-21 0,0 21 16,0-1-16,0 1 0,1 0 0,-1 0 15,0 21-15,0 0 0,0 0 16,0 0-16,1 0 0,-22 21 0,0 0 16,21 0-16,-21 1 0,21-1 0,-21 0 15,0 0-15,0 0 0,0 0 16,0 1-16,0-1 0,0 0 0,0 0 16,0 0-16,0 0 0,0 1 15,0-1-15,-21-21 16,21-21 31,21-1-32</inkml:trace>
  <inkml:trace contextRef="#ctx0" brushRef="#br0" timeOffset="112852.47">19410 5969 0,'0'0'16,"0"-21"-16,-21 21 15,-1 0 1,1 0-16,0 0 0,0 21 16,0 0-16,21 0 0,-21 1 15,21-1-15,-22 0 0,22 0 0,0 0 16,-21 0-16,21 1 0,0-1 15,-21 0-15,21 0 0,0 0 0,0 0 16,0 1-16,21-22 16,0 0-16,1 0 0,-1 0 15,0 0-15,0 0 0,0 0 0,0 0 16,1 0-16,-1-22 0,0 22 0,0-21 16,0 21-16,0-21 0,-21 0 15,22 21-15,-1-21 0,-21 0 0,0-1 16,0 1-16,0-21 0,0 21 0,0 0 15,0-1-15,0 1 0,0 0 0,-21 0 16,-22 21-16,22 0 16,0 0-16,0 0 0,0 0 0,-22 0 15,22 0-15,0 0 0,-21 21 0,20-21 16</inkml:trace>
  <inkml:trace contextRef="#ctx0" brushRef="#br0" timeOffset="112897.44">19113 6075 0,'0'0'0,"64"21"31,-43-21-31</inkml:trace>
  <inkml:trace contextRef="#ctx0" brushRef="#br0" timeOffset="113556.09">20002 5948 0,'0'0'0,"-21"-21"0,0 21 16,21-21-16,-21 21 0,0 0 0,0 0 16,-1 0-16,1 0 15,0 0-15,0 0 16,0 21-16,21 0 0,-21-21 0,-1 21 16,22 0-16,0 0 0,-21 1 0,21-1 15,-21 21-15,21-21 0,0 0 16,0 1-16,0-1 0,0 0 15,0 0-15,0 0 0,21 0 16,0-21-16,1 0 0,-22 22 16,21-22-16,0 0 0,0 0 0,0 0 15,0 0-15,1 0 0,-1 0 0,0 0 16,0-22-16,0 22 0,0-21 0,1 0 16,-1 0-16,0 0 0,0 0 15,0-1-15,0-20 0,1 21 0,-22-21 16,21-1-16,-21 1 0,21-22 0,-21 22 15,0-21-15,0 20 0,21-20 0,-21 20 16,0-20-16,21 21 0,-21 20 16,0-20-16,0 21 0,0 0 0,0 0 0,0-1 15,0 44 1,0-1 0,0 0-16,0 21 0,-21-21 0,21 22 15,-21-1-15,21 0 0,0 22 0,0-22 16,-21 1-16,21-1 0,0 0 0,0 1 15,0-1-15,0 0 0,0 1 0,0-1 16,0-21-16,0 0 0,0 22 16,0-22-16,21 0 0,0-21 0,0 21 15,0 0-15,1-21 0,-1 0 16,0 0-16,0 0 0,21 0 0,-20 0 0,-1 0 16,21 0-16,-21 0 0,0 0 15,22-21-15,-22 21 0,0-21 0,0 0 16,0 0-16,1 21 0,-1-22 0,0 1 15,0 0-15,-21-21 0,0 21 16,0-1-16,0 1 0</inkml:trace>
  <inkml:trace contextRef="#ctx0" brushRef="#br0" timeOffset="113947.39">18076 5906 0,'0'0'0,"21"0"16,1-22-1,-1 22-15,21-21 0,0 21 0,1-21 16,-1 21-16,0-21 0,22 21 16,-22-21-16,1 0 0,20 21 0,-21-22 15,1 22-15,-1 0 0,-21-21 16,22 21-16,-22 0 0,0 0 0,0 0 16,-21-21-16,21 21 0,-42 0 62,0 0-62,0 0 16,0 0-16</inkml:trace>
  <inkml:trace contextRef="#ctx0" brushRef="#br1" timeOffset="119915.23">15557 8297 0,'0'-21'15,"0"42"-15,0-63 0,0 21 0,0 0 16,0 0-16,0-1 15,0 1-15,0 0 16,0 0-16,0 0 0,0 42 31,0 0-15,0 0-16,0 22 0,0-22 0,0 21 16,0-21-16,0 22 0,0-1 15,0-21-15,0 21 0,0 1 0,0-1 16,0 0-16,0 1 0,-21-1 0,21 0 15,-21 1-15,21-22 0,0 21 0,0 1 16,-21-22-16,21 0 0,0 0 0,0 0 16,0 0-16,-21-21 31,21-21-15,0 0-16,0 0 15,0 0-15,0 0 0,0-1 16,0 1-16,0 0 0,0-21 0,0 21 15,0-1-15,0 1 0</inkml:trace>
  <inkml:trace contextRef="#ctx0" brushRef="#br1" timeOffset="120259.6">15325 8255 0,'-22'-21'0,"44"42"0,-44-63 0,1 21 0,21-1 16,-21 22-16,21-21 0,0 0 15,0 0-15,21 0 0,0 21 16,1-21-16,-1 21 0,21-22 0,-21 1 16,22 21-16,-1-21 0,0 21 0,1 0 15,-1 0-15,0 0 0,22 0 0,-22 0 16,-21 0-16,22 21 0,-1 0 16,-21 1-16,0-1 0,-21 0 0,0 0 15,0 0-15,0 0 0,-21 1 0,0-1 16,0 21-16,0-21 0,-1 0 0,-20-21 15,21 22-15,0-1 0,0 0 16,-22-21-16,22 21 0,0-21 0,0 0 16,0 0-1,42 0 1,0 0 0,0-21-16,0 0 0,0 21 15,1-21-15,-1-1 0</inkml:trace>
  <inkml:trace contextRef="#ctx0" brushRef="#br1" timeOffset="120700.35">16573 8065 0,'22'0'0,"-44"0"0,44-22 0,-22 1 31,-22 21-31,1 0 0,0 0 15,0 0-15,-21 21 0,20 1 0,-20-1 16,0 0-16,-1-21 0,22 42 0,-21-21 16,21 1-16,0-1 0,-1 0 15,1 0-15,21 0 0,0 0 0,0 1 16,0-1-16,21 0 16,1-21-16,-1 0 15,21 21-15,-21-21 0,22 0 0,-22 21 16,0-21-16,21 0 0,-21 21 0,22-21 15,-22 22-15,0-22 0,0 0 0,0 21 16,-21 0-16,0 0 0,0 0 16,-21-21-16,-21 21 15,21-21-15,-22 0 0,1 22 16,0-1-16,-1-21 0,1 0 0,0 0 16,-1 0-16,22 0 0,-21 0 0,21 0 15,-22 0-15,22 0 0,0 0 0,0 0 16,0 0-1,21-21-15,0-1 16,0 1-16,21 21 0,0-21 16,0 0-16,0 21 0,22-21 0</inkml:trace>
  <inkml:trace contextRef="#ctx0" brushRef="#br1" timeOffset="120987.71">16912 8086 0,'0'0'16,"0"21"15,0 0-15,21 0-16,-21 0 0,0 1 0,0-1 15,21 0-15,-21 0 0,22 21 0,-22-20 16,0-1-16,0 0 0,0 0 0,21 0 15,-21 0-15,0 1 0,21-22 16,-21 21-16,0 0 0,21-21 16,0 0-1,-21-21 17,21 21-32</inkml:trace>
  <inkml:trace contextRef="#ctx0" brushRef="#br1" timeOffset="121239.56">17441 7938 0,'0'0'15,"-21"0"1,0 0-16,0 0 0,0 21 0,-1 0 16,-20 0-16,21 0 0,0 22 0,0-22 15,-1 21-15,1-21 0,0 22 16,0-22-16,21 21 0,-21-21 0,0 0 15,-1 22-15,22-22 0,-21 0 16,21 0-16,0 0 0,0 1 16,0-1-16,21-21 31,1 0-31,-1 0 0,0-21 16,0 21-16</inkml:trace>
  <inkml:trace contextRef="#ctx0" brushRef="#br1" timeOffset="121976.14">17632 8086 0,'0'-21'0,"0"42"47,0 0-47,0 0 16,0 0-16,0 0 0,0 1 0,0-1 15,0 0-15,0 21 0,0-21 16,-21 1-16,21-1 0,0 0 16,0 0-16,-22 0 0,22 0 15,-21-21 1,21-21 15,0 0-15,0 0-16,0 0 0,0 0 15,0-1-15,0 1 0,0-21 0,21 21 16,-21-22-16,22 22 0,-1-21 0,-21 21 16,21-22-16,0 22 0,0 0 0,0 0 15,-21 0-15,22 0 0,-1 21 0,0 0 16,0 0-16,0 21 16,0 0-16,-21 0 0,22 0 0,-1 0 15,-21 1-15,21 20 0,0-21 0,-21 21 16,21-20-16,-21-1 0,0 21 15,0-21-15,21 0 0,-21 1 0,0-1 16,0 0-16,0 0 0,0 0 16,0 0-16,-21-21 31,21-21-15,0 0-16,0 0 15,0 0-15,0 0 0,0-1 16,0 1-16,21 0 0,1-21 0,-22 21 15,21-22-15,0 22 0,0-21 0,0 21 16,0-22-16,22 22 0,-22 0 16,0 21-16,21 0 0,-20 0 15,-1 0-15,0 0 0,0 0 0,0 21 16,0 0-16,1 22 0,-1-22 0,-21 21 16,0-21-16,0 22 0,21-22 0,-21 0 15,0 21-15,0-21 0,0 1 0,0-1 16,0 0-16,0 0 0,0 0 15,-21 0-15,21 1 0,-21-22 16,21-22 15,21 1-15</inkml:trace>
  <inkml:trace contextRef="#ctx0" brushRef="#br1" timeOffset="122639.83">19219 8001 0,'0'-42'16,"0"21"0,-21-1-16,0 22 15,0 0-15,0 0 0,-1 0 16,1 0-16,0 0 0,0 0 0,-21 0 15,20 0-15,1 22 0,0-1 0,-21 0 16,21 0-16,21 0 0,-22 0 16,22 1-16,-21-1 0,21 0 15,0 0-15,0 0 0,21-21 16,-21 21-16,22-21 16,-1 0-16,0 0 0,0 0 15,0 0-15,0 0 0,1 22 16,-1-22-16,-21 21 0,21-21 0,0 0 15,-21 21-15,21 0 0,-21 0 16,0 0-16,0 1 16,0-1-16,-21-21 0,0 21 0,21 0 15,-21-21-15,0 21 16,-1 0-16,-20-21 0,42 22 0,-21-22 16,0 0-16,0 0 0,21 21 0,-22-21 15,22-21 16,22 21-15,-1 0-16,0-22 0,0 22 0,0-21 16,0 21-16,1 0 15,-1 0 1,0 0-16,-21 21 0,0 1 16,0-1-16,0 0 15,0 0-15,0 0 0,0 0 16,-21 1-16,21-1 0,0 0 0,-21 0 15,-1 0-15,22 0 0,0 1 16,0-1 15,0-42 16</inkml:trace>
  <inkml:trace contextRef="#ctx0" brushRef="#br1" timeOffset="123532.31">19283 9462 0,'0'0'0,"21"0"15,0-22 1,0 22-16,0 0 0,1 0 15,-1 0-15,0 0 16,0 0-16,0 0 0,0 0 16,-21 22-1,0-1 1,-21 0-16,0-21 0,0 21 16,0 0-16,0-21 0,-1 21 0,1 1 15,0-22-15,0 21 0,0 0 0,0 0 16,-1-21-16,1 21 0,21 0 15,0 1-15,0-1 16,0 0-16,0 0 16,21-21-1,1 0-15,-1 0 16,0 0-16,0 0 0,0 0 16,0 0-16,1 0 0,-1 0 15,-21-21-15,21 21 0,-42 21 47,0 0-47,-1 0 16,22 1-16,0-1 0,0 0 15,0 0-15,0 0 0,0 0 16,0 1-16,0-1 0,0 21 0,0-21 16,0 0-16,0 1 0,22 20 0,-1-21 15,-21 0-15,21 0 0,0 22 0,-21-22 16,0 0-16,0 0 0,0 0 15,0 1-15,0-1 0,0 0 0,0 0 16,-21 0-16,0-21 0,-22 21 16,22-21-16,0 0 0,0 22 0,-21-22 15,20 0-15,1 21 0,-21-21 0,21 0 16,0 0-16,-1 0 16,1 21-16,0-21 0,21-21 15,0 0 1,0-1-16,0 1 0,0 0 0,0 0 15</inkml:trace>
  <inkml:trace contextRef="#ctx0" brushRef="#br1" timeOffset="124271.45">15981 7281 0,'0'-21'0,"0"0"32,0 42-1,0 0-31,0 1 15,0-1-15,0 0 0,0 0 0,-21-21 16,21 21-16,0 0 0,-22 1 16,22-1-16,0 0 0,-21-21 15,21 21-15,-21-21 0,21 21 16,0-42 15,0 0-15,0 0-16</inkml:trace>
  <inkml:trace contextRef="#ctx0" brushRef="#br1" timeOffset="124475.33">15875 7091 0,'0'0'16,"0"-21"-16,-42 0 15,42-1-15,-22 22 0,44 22 63,-1-1-48,0-21-15,0 0 16,0 0-16</inkml:trace>
  <inkml:trace contextRef="#ctx0" brushRef="#br1" timeOffset="125007.54">16446 7112 0,'-21'0'32,"21"21"-32,-21-21 15,21 21-15,0 1 0,0-1 16,0 0-16,0 0 15,0 0-15,0 0 0,0 1 0,0-1 16,0 0-16,0 0 0,0 0 16,0 0-1,0-42 32,0 0-47,0 0 16,0 0-16,0 0 0,0-1 0,0 1 15,0 0-15,0 0 0,21 0 0,0-22 16,-21 22-16,43 0 0,-22 21 0,0-21 16,0 0-16,0 21 0,1 0 15,-1 0-15,0 0 0,0 0 16,0 0-16,0 0 0,1 0 0,-22 21 16,0 0-16,21 0 0,-21 0 0,0 22 15,21-22-15,-21 0 0,0 21 0,0-20 16,0-1-16,0 21 0,0-21 0,-21 0 15,21 1-15,0-1 0,-21-21 0,21 21 16,0 0-16,21-21 47,0-21-31,0 0-16,-21 0 0,21-1 15,0 1-15,1 0 0</inkml:trace>
  <inkml:trace contextRef="#ctx0" brushRef="#br1" timeOffset="125299.38">17272 6816 0,'0'-21'16,"-21"21"-1,0 21-15,21 0 0,0 0 0,-22 0 16,22 0-16,-21 22 0,21-22 15,0 21-15,0-21 0,-21 22 0,21-22 16,0 21-16,-21 1 0,21-22 0,0 21 16,0-21-16,0 22 0,0-22 0,0 0 15,0 0-15,0 0 0,21 0 16,-21 1-16,21-22 0,0 0 16,1 0-1,-1 0-15,0 0 0,0-22 16,0 1-16,-21 0 15,0 0-15,0 0 0,0 0 0</inkml:trace>
  <inkml:trace contextRef="#ctx0" brushRef="#br1" timeOffset="125527.25">17081 7091 0,'-21'0'16,"42"0"15,1 0-31,-1 0 16,0 0-16,21 0 0,-21 0 0,22 0 15,-22 0-15,21 0 0,1 0 0,-22 0 16,0 0-16,0 0 0,0 0 16,0 0-16,1 0 0,-22-21 0,21 21 15,-21-21 1</inkml:trace>
  <inkml:trace contextRef="#ctx0" brushRef="#br1" timeOffset="126195.25">18605 6964 0,'0'0'0,"0"-21"0,0 0 0,0-1 16,0 1-16,-21 0 16,0 0-16,0 21 15,0 0-15,0 0 0,-1 0 0,1 0 16,0 21-16,-21 0 0,21-21 0,-1 21 16,1 1-16,0 20 0,0-21 0,-21 0 15,42 22-15,-22-22 0,1 21 0,21-21 16,0 22-16,0-22 0,0 0 0,0 21 15,0-21-15,0 1 0,0-1 16,21-21-16,1 21 0,-1-21 0,0 0 16,0 0-16,0 0 0,0 0 0,1 0 15,-1 0-15,21 0 0,-21 0 16,0-21-16,1 21 0,-1-21 0,0-1 16,0 1-16,0 0 0,0 0 0,1 0 15,-1 0-15,-21-22 0,0 22 16,21 0-16,-21 0 0,21-22 0,-21 22 15,0 0-15,0 0 0,0 0 0,0 0 16,0 42 15,-21 0-31,21 0 0,0 21 16,0-20-16,0-1 0,0 0 16,0 0-16,0 21 0,0-20 0,0-1 15,0 0-15,0 0 0,0 0 0,21 0 16,0-21-16,0 0 15,1 0-15,-1 0 0,0 0 16,0 0-16,0 0 0,0 0 16,1-21-16,-1 0 0</inkml:trace>
  <inkml:trace contextRef="#ctx0" brushRef="#br1" timeOffset="126456.1">19452 6943 0,'21'0'47,"0"0"-47,1 0 0,-1 0 15,0 0-15,0 0 16,0 0-16,0 0 0,1 0 15</inkml:trace>
  <inkml:trace contextRef="#ctx0" brushRef="#br1" timeOffset="126624.01">19516 7070 0,'0'0'0,"0"21"0,0 0 15,21-21 17,0 0-32,0 0 15,0 0-15,0 0 16,1-21-16,-1 21 0,0-21 16,0 21-16,0-21 0,0 21 0</inkml:trace>
  <inkml:trace contextRef="#ctx0" brushRef="#br1" timeOffset="126943.66">20256 6858 0,'0'0'16,"0"-21"-1,-21 21-15,0 0 16,21 21-1,-21-21-15,21 21 16,0 0-16,0 1 0,0-1 0,0 21 16,0-21-16,0 0 0,0 1 0,0-1 15,0 0-15,0 0 0,0 0 16,0 0-16,0 1 0,0-1 0,0 0 16,0 0-16,0 0 0,21-42 62,0 21-62,0-21 0,1 0 16,-1 0-16</inkml:trace>
  <inkml:trace contextRef="#ctx0" brushRef="#br1" timeOffset="127395.6">20722 6837 0,'0'0'0,"-21"0"31,0 0-15,0 0-16,-1 21 0,1 0 15,0 0-15,21 1 0,-21-1 0,21 0 16,0 0-16,0 21 0,0-20 16,0-1-16,0 0 0,0 0 0,0 0 15,0 0-15,0 1 0,0-1 0,0 0 16,21 0-16,0 0 15,0-21-15,1 0 0,-1 0 0,0 0 16,0 0-16,0 0 0,0 0 0,1 0 16,-1 0-16,21-21 0,-21 0 15,0 21-15,-21-21 0,22 0 0,-1-1 16,0 1-16,-21-21 0,21 21 0,-21 0 16,0-22-16,0 22 0,0 0 0,0-21 15,0 20-15,0 1 0,-21 0 0,0 0 16,0 0-16,-1 0 0,1 21 15,0 0-15,0 0 0,0 0 0,0 0 16,-1 0-16,1 0 0,0 21 0,0 0 16,0 0-16,21 0 15,-21-21-15,21 21 0,-22-21 16,22 22-16,0-1 16,22-21-1,-1 0-15,0 0 16,0 0-16</inkml:trace>
  <inkml:trace contextRef="#ctx0" brushRef="#br1" timeOffset="127652.45">21526 6943 0,'-21'0'0,"0"0"15,0 0 1,21 21 62,0 0-78,0 0 16,0 0-16</inkml:trace>
  <inkml:trace contextRef="#ctx0" brushRef="#br1" timeOffset="127860.33">21505 7345 0,'0'42'16,"0"-21"-16,0 1 0,0-1 15,0 0-15,0 0 16,0 0-16,0 0 0,0 1 16,-21-1-16,0-21 15,0 21-15,0 0 0,-1-21 0,1 21 16,-21 0-16,21-21 0,0 22 0,-1-22 16</inkml:trace>
  <inkml:trace contextRef="#ctx0" brushRef="#br1" timeOffset="131382.13">21463 7006 0,'-21'0'16,"0"0"31,21 21-16,0 1-16,0-1 1,21-21 0,0 0-1,0 0 1,0 0-16,0 0 16,1 0-1,-22-21 1,0-1-16,0 1 15,0 0 1,-22 21 0,1-21-16,0 21 15,0 0 1,0 0-16,21 21 0,-21-21 16,21 21-16,-22-21 0,22 21 15,0 1-15,0-1 16,22 0 31,-1-21-32,0 0-15,0 0 16,-21-21-16,21 21 0,0-21 16,-21-1-1,0 1-15,0 0 16,-21 21 15,0 0-15,0 0-16,0 0 31,21 21-31,-21 0 0,21 1 16</inkml:trace>
  <inkml:trace contextRef="#ctx0" brushRef="#br0" timeOffset="155048.17">13356 762 0,'0'0'0,"21"-21"16,-21 0 0,0 0-1,0-1 1,0 44 46,0-1-62,0 0 16,0 0-16,0 0 0,0 0 16,0 1-16,0-1 0,0 0 15,0 0-15,0 21 0,0-20 0,0-1 16,0 0-16,0 0 0,0 0 15,21 0-15,-21 1 0,0-1 16,0 0-16,0 0 0,0 0 0,0 0 16,0 1-16,0-1 0,0 0 0,0 0 15,0 0-15,0 0 16,0 1-16,0-1 0,0 0 0,0 0 16,0 0-16,0 0 15,0 1-15,0-1 0,22-21 16,-22 21-16,0 0 15,0 0 1,0 0 15,0 1 1,0-1-17,0 0-15,21-21 16,-21 21-16,0 0 15,0 0-15,0 1 16,0-1-16,0 0 16,0 0-16,21 0 15,-21 0-15,0 1 16,0-1-16,0 0 16,0 0-16,0 0 0,0 0 15,0 1-15,0-1 0,0 0 16,0 0-16,21-21 0,-21 21 15,0 0-15,0 1 0,0-1 16,0 0-16,0 0 16,0 0-16,0 0 15,0 1-15,21-1 16,-21 0-16,0 0 16,0 0-16,0 0 15,0 1-15,0-1 16,0 0-16,0 0 15,0 0-15,0 0 16,0 1-16,0-1 16,0 0-16,0 0 15,0 0-15,0 0 16,0 1-16,0-1 16,0 0-16,0 0 15,0 0-15,0 0 16,0 1-16,0-1 15,0 0-15,0 0 0,0 0 16,0 0-16,0 1 16,0-1-16,0 0 15,0 0-15,0 0 16,0 0-16,0 1 0,0-1 16,0 0-16,0 0 0,0 0 15,0 0-15,0 1 0,0-1 16,0 0-16,0 0 15,0 0-15,21 0 0,-21 1 16,0-1-16,0 0 0,0 0 16,0 0-16,0 0 0,0 1 15,22-1-15,-22 0 0,0 0 16,0 0-16,0 0 16,0 1-16,0-1 0,0 0 15,0 0-15,0 0 16,0 0-16,0 1 15,0-1-15,0 0 16,0 0-16,0 0 16,0 0-16,0 1 15,0-1-15,0 0 16,0 0 0,0 0-16,0 0 15,0 1-15,0-1 16,0 0-1,0 0-15,0 0 0,0 0 16,0 1-16,0-1 16,0 0-16,0 0 15,0 0-15,0 0 0,0 1 16,0-1-16,0 0 16,0 0-16,0 0 0,0 0 15,0 1-15,0-1 0,0 0 16,0 0-16,0 0 0,0 0 15,0 1-15,0-1 0,0 0 0,0 0 16,0 0-16,0 0 16,0 1-16,0-1 15,0 0-15,0 0 0,0 0 0,0 0 16,0 1-16,0-1 0,0 0 16,0 0-16,0 0 0,0 0 15,0 1-15,0-1 0,0 0 16,0 0-16,0 0 0,0 0 0,0 1 15,0-1-15,0 21 0,0-21 0,0 0 16,0 1-16,0-1 0,0 0 16,0 0-16,0 0 0,0 0 0,0 1 15,0-1-15,0 0 0,0 0 16,0 0-16,0 0 0,0 1 0,0-1 16,0 0-16,0 0 15,0 0-15,0 0 0,0 1 16,0-1-16,0 0 0,0 0 15,0 0-15,0 0 0,0 1 16,0-1-16,0 0 0,0 0 16,0 0-16,0 0 15,0 1-15,0-1 0,0 0 16,0 0-16,0 0 16,0 0-16,0 1 0,0-1 15,0 0-15,0 0 0,0 0 16,0 0-16,0 1 0,0-1 15,0 0 1,0 0-16,0 0 16,0 0-16,0 1 0,0-1 15,0 0-15,0 0 0,0 0 16,0 0-16,0 1 16,0-1-16,0 0 0,0 0 15,0 0-15,0 0 0,0 1 16,0-1-16,0 0 15,0 0-15,0 0 0,0 0 0,0 1 16,0-1-16,0 0 0,0 0 16,0 0-16,0 0 0,0 1 0,0-1 15,0 0-15,0 0 0,0 0 0,0 0 16,0 1-16,0-1 0,0 0 0,0 0 16,0 0-16,0 0 0,0 1 0,0-1 15,0 0-15,0 0 0,0 0 16,0 0-16,0 1 0,0-1 15,0 0-15,0 0 0,0 0 0,-22 0 16,22 1-16,0-1 0,0 0 16,0 0-16,0 0 0,0 0 0,0 1 15,0-1-15,0 0 0,0 0 0,0 0 16,0 0-16,0 1 0,0-1 16,0 0-16,0 0 0,0 0 0,0 0 15,0 1-15,0-1 0,0 0 16,0 0-16,0 0 0,0 0 0,0 1 15,0-1-15,0 0 0,0 0 16,0 0-16,0 0 0,0 1 0,0-1 16,0 0-16,0 0 0,0 0 0,0 0 15,0 1-15,0-1 0,0 0 16,0 0-16,0 0 0,0 0 0,0 1 16,0-1-16,0 0 0,0 0 15,0 0-15,0 0 0,0 1 0,0-1 16,0 0-16,0 0 0,0 0 15,0 0-15,0 1 0,0-1 16,0 0-16,0 0 0,0 21 0,0-20 16,0-1-16,0 0 0,0 0 0,0 0 15,0 0-15,0 1 0,0-1 16,0 0-16,0 0 0,0 0 0,0 0 16,0 1-16,0-1 0,0 0 0,0 0 15,0 0-15,0 0 0,0 1 0,0-1 16,0 0-16,0 0 0,0 0 0,0 0 15,0 1-15,0 20 0,0-21 16,0 0-16,0 0 0,0 1 0,0 20 0,0-21 16,0 0-16,0 0 15,0 1-15,0 20 0,0-21 0,0 0 16,0 0-16,0 1 0,0-1 0,0 0 16,0 21-16,0-21 0,0 1 0,0-1 15,0 0-15,0 0 0,0 21 0,0-20 16,0-1-16,0 0 0,0 21 0,0-21 15,0 1-15,0 20 0,0-21 0,0 21 16,0-20-16,0-1 0,0 21 0,0-21 16,0 22-16,0-22 0,0 0 0,0 21 15,0-21-15,0 1 0,0-1 0,0 21 16,0-21-16,0 0 0,0 1 0,0 20 16,0-21-16,0 0 0,0 0 15,0 22-15,0-22 0,0 0 16,0 21-16,0-20 0,0-1 0,0 21 15,0-21-15,0 22 0,0-22 0,0 21 16,0-21-16,0 22 0,0-22 0,0 21 16,0-21-16,0 22 0,0-22 0,0 0 15,0 21-15,0-21 0,0 1 0,0 20 16,0-21-16,0 0 0,0 0 0,0 22 16,0-22-16,0 21 0,0-21 15,0 1-15,0 20 0,0-21 0,0 21 0,0 1 16,0 20-16,0-42 15,-21 22-15,21-1 0,0-21 0,0 22 16,0-22-16,0 21 0,0-21 0,0 22 16,0-22-16,0 21 0,0-21 15,0 22-15,-21-22 0,21 21 0,0-21 16,0 22-16,0-22 0,0 21 0,0 0 16,0-20-16,0 20 0,0 0 0,0-21 15,0 22-15,-21-1 0,21-21 0,0 22 16,0-1-16,0-21 0,0 21 0,0 1 15,0-22-15,0 21 0,0-21 0,0 22 16,-21-1-16,21-21 0,0 22 16,0-1-16,-21-21 0,21 21 15,0 1-15,0-1 0,0 0 0,0 1 16,0-22-16,0 21 0,0 1 0,0-1 16,0-21-16,0 21 0,0 1 0,0-22 15,0 21-15,0 1 0,0-22 0,0 21 16,0-21-16,0 22 0,0-22 15,0 21-15,0 0 0,0-20 0,0 20 16,0 0-16,0 1 0,0-1 0,0-21 16,0 21-16,0 1 0,0-1 0,0-21 15,0 22-15,0-1 0,-22 0 0,22-21 16,0 22-16,0-1 0,0 0 0,0-20 16,0 20-16,0 0 15,0 1-15,0-1 0,0 0 0,0-21 16,0 22-16,0-1 0,0 0 0,0 1 15,0-1-15,0 0 0,0 1 0,0-1 16,0-21-16,-21 22 0,21-1 0,0 0 16,0 1-16,0-22 0,0 21 15,0 0-15,0 1 0,0-1 0,0 0 16,0-20-16,0 20 0,0 0 0,0 1 16,0-1-16,0-21 0,0 21 0,0 1 15,0-22-15,0 21 0,0-21 0,0 22 16,0-22-16,0 21 15,0-21-15,0 1 0,0-1 0,0 21 16,0-21-16,0 0 0,0 22 0,0-22 16,0 0-16,0 0 0,0 22 0,0-22 15,0 0-15,0 21 0,0-21 0,0 1 16,0-1-16,0 0 0,0 21 16,0-21-16,0 1 0,0-1 0,0 0 15,0 0-15,0 0 0,0 0 0,0 1 16,0 20-16,0-21 0,0 0 0,0 0 15,0 1-15,0-1 0,0 0 0,0 0 16,0 0-16,0 0 0,0 1 16,0-1-16,0 0 0,0 0 15,0 0-15,0 0 0,0 1 0,0-1 0,0 0 16,0 21-16,0-21 0,0 1 16,0-1-16,0 0 0,0 0 15,0 21-15,0-20 0,0-1 0,0 0 16,0 0-16,0 0 0,0 0 0,21 1 15,-21-1-15,0 0 0,0 0 0,0 0 16,0 0-16,0 1 0,0-1 16,0 0-16,0 0 0,22 0 0,-22 0 15,0 1-15,0-1 0,0 0 16,0 0-16,0 0 0,21 0 16,-21 1-16,0-1 15,0 0-15,0 0 16,0 0-16,0 0 15,0 1 1,0-1 15,0 0-15,0 0-16,0 0 16,0 0-1,0 1 1,21-1-1,-21 0-15,0 0 16,21-21-16,-21 21 0,0 0 16,0 1-16,0-1 15,0 0 1,0 0-16,21-21 16,-21 21-1,0 0 16,0 1-15,0-1 15,0 0-15,0 0 0,0 0-1,0 0-15,0 1 16,21-22 46,-21 21-62,0-42 63,-21-1-48,21 1-15,0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1:16:55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 13377 0,'0'-21'31,"0"0"0,0 0-31,0 0 32,0 0-17,21-1 1,-21 1-16,21 21 0,-21-21 15,21 21-15,0 0 16,1-21-16,-1 21 16,0 0-16,0 0 0,0 0 15,22 0-15,-22 0 0,0 21 16,0-21-16,0 21 0,0 0 16,1 1-16,-1-1 0,0 0 0,0 21 15,0-21-15,-21 22 0,0-22 16,0 21-16,0 1 0,0-1 0,0-21 15,0 21-15,0-20 0,-21 20 16,0-21-16,0 0 0,0 0 0,-1 1 16,1-1-16,0 0 0,0 0 15,0-21-15,0 0 0,-1 0 0,1 0 16,0 0-16,0 0 0,0 0 16,0 0-16,-1-21 0,1 0 0,0 0 15,0-1-15,21 1 0,-21 0 16,0 0-16,21 0 0,0 0 15,0-1-15,0 1 16,0 0-16,21 21 0,0 0 16,0 0-16,0 0 0,0 0 15,22 21-15,-22 0 0,0-21 0,21 22 16,-20-1-16,-1-21 0,0 21 0,21 0 16,-21 0-16,1 0 0,-1 1 15,0-1-15,0 0 16,-21 0-16,21-21 0,-21 21 15,21 0-15,1-21 0,-22 22 16,21-22 15,-21-22-15,0 1-16,21 0 0,-21 0 16,21 0-16,0 0 0</inkml:trace>
  <inkml:trace contextRef="#ctx0" brushRef="#br0" timeOffset="190.88">1270 13483 0,'21'-21'15,"0"21"63,0 0-62,1-21-16,-1 0 0</inkml:trace>
  <inkml:trace contextRef="#ctx0" brushRef="#br0" timeOffset="999.42">2667 13123 0,'21'-21'47,"-21"0"-47,21 21 16,0-21-16,1 21 0,-1-21 15,-21 0-15,21-1 0,0 22 16,0-21-16,-21 0 0,21 0 0,-21 0 16,0 0-16,0-1 15,-21 22 1,0 0-16,-21 0 0,-1 0 0,1 22 15,0-1-15,-22 0 0,1 0 16,20 0-16,1 0 0,-21 1 0,20-1 16,22 0-16,0 0 0,0 0 15,21 0-15,0 1 0,0-1 16,21 0-16,21 0 16,-21 0-16,22-21 0,-1 21 15,0 1-15,1-22 0,-1 21 0,-21 0 16,22-21-16,-1 21 0,0 0 15,-21 0-15,22 1 0,-22-22 0,0 21 16,-21 0-16,0 0 0,0 0 0,0 22 16,0-22-16,0 0 0,-42 0 15,21 0-15,-22 22 0,1-22 0,-22 0 16,22 0-16,-21 0 0,-1-21 0,22 21 16,-22-21-16,22 0 0,0 0 15,-1 0-15,1 0 0,21 0 0,-22-21 16,22 0-16,0 0 0,0 0 15,0 0-15,0-1 0,-1 1 16,22 0-16,0 0 0,0 0 0,0 0 16,0-1-16,22 22 15,-1 0-15,-21-21 16,21 21-16,0 0 0,0 0 16,0 0-16,22 0 0</inkml:trace>
  <inkml:trace contextRef="#ctx0" brushRef="#br0" timeOffset="1315.76">2984 13314 0,'0'0'0,"22"-21"16,-22 0-16,0-1 15,-22 22 1,1 0-16,0 0 15,0 0-15,0 0 0,0 22 0,-1-1 16,1-21-16,0 21 0,21 0 16,0 21-16,-21-20 0,21-1 0,0 21 15,-21-21-15,21 22 0,0-22 16,0 21-16,0-21 0,0 0 16,0 1-16,21-1 0,0 0 0,-21 0 15,21 0-15,0-21 0,1 0 16,-1 21-16,0-21 0,0 0 0,0 0 15,0 0-15,1 0 0,-1-21 0,0 0 16,0 21-16,0-21 0</inkml:trace>
  <inkml:trace contextRef="#ctx0" brushRef="#br0" timeOffset="1711.53">3302 13399 0,'0'0'0,"0"-22"0,21 1 0,-21 0 15,-21 21 16,0 0-31,0 0 0,21 21 16,-22 0-16,22 1 0,-21-1 16,21 0-16,0 0 0,-21 0 15,21 22-15,0-22 0,0 0 0,0 21 16,0-21-16,0 1 0,0-1 16,0 0-16,21 0 0,0-21 0,1 0 15,-1 0-15,0 0 0,0 0 0,21 0 16,-20 0-16,-1-21 0,0 21 15,21-21-15,-21 0 0,1-1 0,-1 1 16,0 0-16,0 0 0,0-21 16,-21 20-16,0 1 0,0-21 0,0 21 15,0 0-15,-21-1 0,0-20 16,0 21-16,0 0 0,-1 21 0,1-21 16,0 21-16,-21 0 0,21 0 15,-1 0-15,1 21 0,0-21 0,-21 21 16,21 0-16,-1 0 0,22 0 0,0 1 15,-21-1-15,21 0 0,0 0 16,0 0-16,0 0 0,0 1 0,21-1 16,1-21-16,-1 0 0,21 0 15</inkml:trace>
  <inkml:trace contextRef="#ctx0" brushRef="#br0" timeOffset="2067.32">4000 13145 0,'0'0'0,"-21"0"31,21 21-31,0 0 16,0 0-16,0 0 0,0 22 0,0-22 16,0 21-16,0 0 0,0 1 0,0-1 15,0 22-15,0-1 0,0 1 16,0-1-16,0 1 0,0 20 0,0-20 15,-21-1-15,21 22 0,-21-22 16,21 1-16,-21 21 0,21-22 0,0 1 16,0-1-16,0 1 0,0-22 15,0 0-15,0-21 0,0 22 0,0-22 16,0 0-16,0 0 0,0 0 16,0-42-1,0 0 1,0 0-16,0 0 0,0-22 0,0 22 15,0-21-15,0 0 0,0-22 0,0 22 16,0-22-16,0 1 0,0-1 0</inkml:trace>
  <inkml:trace contextRef="#ctx0" brushRef="#br0" timeOffset="2367.15">3852 13589 0,'0'-42'0,"0"84"0,-21-105 0,21 20 0,0 22 15,0 0-15,0 0 0,0 0 16,0-1-16,0 1 0,0 0 0,0 0 15,21 21-15,0 0 0,1-21 16,-1 21-16,0 0 0,21 0 16,-21 0-16,1 0 0,20 0 0,-21 0 15,0 21-15,0 0 0,1-21 16,-22 21-16,21 0 0,-21 1 0,0-1 16,0 0-16,0 0 0,0 0 15,-21-21-15,-1 21 0,1 1 0,0-1 16,0-21-16,0 21 0,0-21 15,-1 21-15,22-42 32,0 0-17,22 21-15,-1-21 0,0 21 16,-21-22-16,21 1 0,0 21 0,-21-21 16</inkml:trace>
  <inkml:trace contextRef="#ctx0" brushRef="#br0" timeOffset="2683.06">4339 13441 0,'21'0'0,"-42"0"0,42-21 0,0 21 15,1 0-15,-1-21 0,0-1 16,0 1-16,0 0 0,0 0 16,-21 0-16,22 0 0,-22-1 15,0 1-15,0 0 16,-22 21-16,1 0 15,0 0-15,0 21 0,0-21 16,0 21-16,-1 1 16,1-1-16,0 0 0,0 0 0,21 0 15,0 0-15,0 1 0,0-1 0,0 0 16,0 0-16,0 0 0,0 0 16,21 1-16,0-22 0,-21 21 15,21-21-15,1 0 0,-1 0 0,0 0 16,0 0-16,0 0 0,0 0 0,1 0 15,-1 0-15,0-21 0,0-1 16,21 1-16</inkml:trace>
  <inkml:trace contextRef="#ctx0" brushRef="#br0" timeOffset="3719.51">5524 13293 0,'0'0'15,"22"-64"1,-22 43-16,0 0 0,0 0 0,0 0 16,0-1-16,0 1 15,-22 21-15,1 0 16,0 0-16,0 0 15,0 21-15,21 1 16,-21-1-16,21 0 0,-22 0 0,22 0 16,0 22-16,0-22 0,0 0 0,0 0 0,0 0 15,0 0-15,22 1 16,-1-22 0,0 0-16,0 0 0,0 0 0,0 0 15,1 0-15,-1-22 0,0 22 16,0-21-16,0 21 0,0-21 15,-21 0-15,0 0 0,22 21 0,-22-21 16,0-1-16,0 1 0,0 0 0,0 0 16,0 0-16,0 0 0,-22-1 15,22 1 1,0 0-16,0 0 16,0 0-16,22 21 15,-22-21-15,21 21 16,0-22-16,0 1 0,0 21 0,0-21 15,1 0-15,-1 21 0,0-21 0,0 0 16,0 21 0,-21-22-16,0 44 15,0-1-15,0 0 16,0 21-16,0-21 0,0 22 16,21-22-16,-21 21 0,22 1 15,-22-1-15,0 0 0,0 1 0,21-1 16,-21 21-16,21-20 0,-21 20 15,0 1-15,0-1 0,0 1 0,21-1 16,-21 1-16,0-1 0,21 1 16,-21-1-16,0 1 0,0-1 0,21-20 15,-21 20-15,22 1 0,-1-22 0,-21 0 16,0 1-16,21-1 0,-21 0 0,21 1 16,-21-1-16,0-21 0,0 0 0,0 0 15,0 1-15,0-1 0,0 0 16,-21-21-16,0 0 15,0 0-15,-1-21 16,1 0-16,0-22 0,0 1 0,0 0 16,0-1-16,21-20 0,-22-1 0,1 1 15,0-1-15,0 1 0,21 20 16,-21-20-16,21-1 0,0 1 0,0-1 16,0 22-16,0-21 0,0 20 0,0 1 15,0 0-15,0 20 0,0-20 0,0 21 16,0-21-16,0 20 0,21 1 15,0 0-15,-21 0 0,21 0 0,0 0 16,-21-1-16,22 22 0,-1-21 0,0 0 16,0 0-16,0 0 0,0 0 0,1 21 15,-1-22-15,21 1 0</inkml:trace>
  <inkml:trace contextRef="#ctx0" brushRef="#br0" timeOffset="4066.84">7048 12764 0,'0'0'0,"0"-64"16,0 43-16,0 0 16,0 0-16,-21 21 15,21 21-15,0 0 16,0 0-16,0 0 0,0 22 15,0-1-15,0 0 0,21 1 16,-21-1-16,0 0 0,0 1 0,0-1 16,0 0-16,22 1 0,-22-1 0,0 0 15,21 1-15,-21-22 0,0 21 16,0-21-16,0 0 0,0 1 0,21-1 16,-21 0-16,21-21 15,0 0 1,-21-21-16,21 21 0,-21-21 15,0-1-15,22 1 0,-1-21 16,-21 21-16,21-22 0,-21 1 0</inkml:trace>
  <inkml:trace contextRef="#ctx0" brushRef="#br0" timeOffset="4743.45">7366 12742 0,'0'-21'16,"0"42"-16,0-63 0,21 21 0,-21 0 0,0 0 15,0 42 1,0 0-1,0 0-15,0 21 0,0 1 16,0-1-16,0 0 0,0 22 0,0-22 16,21 1-16,-21-1 0,0 0 0,0 1 15,0-1-15,0 0 0,0-21 0,0 1 16,0-1-16,0 0 0,0 0 16,0 0-16,0 0 15,21-21 1,1-21-1,-22 0-15,21 0 0,-21 0 16,21 21-16,0-21 0,-21-1 16,21 1-16,0 0 0,-21 0 0,22 0 15,-1 21-15,-21-21 0,21 21 0,0 0 16,0 0 0,0 0-16,1 21 15,-22 0-15,0 0 0,21 0 16,-21 0-16,21 1 0,0-1 15,-21 0-15,21-21 0,-21 21 16,21-21-16,1 0 0,-1 21 0,0-21 16,0 0-16,0 0 15,0 0-15,1 0 0,-1 0 0,0 0 16,21 0-16,-21-21 0,1 21 0,-1-21 16,-21 0-16,21 21 0,0-21 0,0-1 15,0 1-15,-21 0 0,0 0 16,0 0-16,0 0 0,0-22 0,0 22 15,0 0-15,0 0 16,-21 21-16,0 0 0,0 0 16,0 21-16,0 0 15,21 0-15,-22 0 0,22 1 16,0-1-16,0 0 0,0 0 0,0 0 16,0 0-16,0 1 0,0-1 0,22 0 15,-1-21-15,0 21 0,0 0 0,0-21 16,0 0-16,1 21 0,-1-21 0,0 0 15,0 0-15,0 0 0,0 0 16,1 0-16,-1 0 0,0-21 0,0 0 16,-21 0-16,0 0 0,21 0 15,-21-1-15,0-20 0,0 21 16,0 0-16,-21-22 0,0 22 0,0 0 16</inkml:trace>
  <inkml:trace contextRef="#ctx0" brushRef="#br0" timeOffset="4953.33">6773 12954 0,'0'21'16,"0"-42"-16,21 42 0,1-21 0,-1 0 15,21 0-15,-21 0 0,22 0 0,-1 0 16,0 0-16,1 0 0,-1 0 15,0 0-15,-21 0 0,22 0 16,-1 0-16,-21 0 0,22-21 0,-22 0 16,21 21-16,-21-21 0</inkml:trace>
  <inkml:trace contextRef="#ctx0" brushRef="#br0" timeOffset="6107.09">9483 12785 0,'21'-21'0,"-42"42"0,42-64 0,-21 22 0,0 0 16,0 0-16,0 0 0,0 0 16,0-1-1,-21 44 1,21 20-16,0-21 16,0 21-16,0-20 0,0 41 0,0-21 15,0 1-15,0 20 0,0-20 16,0 20-16,0-21 0,0 22 15,0-22-15,-22 1 0,22-1 0,0 0 16,-21 1-16,21-22 0,-21 0 0,21 0 16,0 0-16,0 0 0,0 1 0,0-44 31,0 1-31,0 0 16,0 0-16,0 0 0,0 0 0,0-22 15,0 22-15,0-21 0,0 21 0,0-22 16,0 22-16,0-21 0,0 21 0,0-1 15,0 1-15,0 0 0,0 0 16,21 21-16,0 0 16,-21 21-1,0 0-15,0 0 0,0 1 0,22-1 16,-22 0-16,21 0 0,-21 0 16,0 0-16,0 1 0,21-1 0,0 0 15,0 0-15,0 0 0,1-21 16,-1 0-16,-21 21 0,21-21 0,0 0 15,0 0-15,0 0 0,22 0 0,-22 0 16,0 0-16,0-21 0,22 21 16,-22-21-16,0 0 0,0 0 0,0 0 15,0-1-15,1 1 0,-1 0 16,0 0-16,0 0 0,-21 0 0,0-1 16,0 1-16,0 0 0,0 0 15,0 42 16,0 0-31,-21 0 0,21 1 16,-21-1-16,21 0 0,0 0 0,0 0 16,0 0-16,0 1 0,0-1 15,0 0-15,0 0 0,21-21 16,0 21-16,0 0 0,0-21 0,1 0 16,-1 0-16,0 0 0,0 0 0,21 0 0,-20 0 15,-1 0-15,0 0 0,0 0 0,0-21 16,0 0-16,1 21 0,-1-21 15,0 0-15,0 0 0,-21-1 16,0 1-16,0 0 0,0-21 0,0 21 16,0-22-16,0 22 0,-21-21 0,0 21 15,0-1-15,-1-20 0,1 42 0,0-21 16,0 21-16,0 0 0,0 0 16,-1 0-16,1 0 0,0 21 0,0-21 15,0 21-15,0 0 0,-1 22 0,22-22 16,-21 0-16,21 0 0,0 0 0,0 1 15,0-1-15,0 0 0,0 0 16,0 0-16,0 0 0,0 1 16,21-1-16,1-21 0,-1 0 15,0 0-15,0 0 0,0 0 0,0 0 16,1 0-16,-1 0 0</inkml:trace>
  <inkml:trace contextRef="#ctx0" brushRef="#br0" timeOffset="7142.61">10795 13039 0,'0'0'0,"0"-43"15,0 22 1,-21 21-16,0 0 16,-1 0-16,1 0 0,21 21 15,-21 1-15,0-22 0,21 21 16,0 0-16,-21 0 0,0 0 0,21 22 15,-22-22-15,22 0 0,0 0 0,0 21 16,0-20-16,0-1 0,0 0 0,0 0 16,0 21-16,0-20 0,0-1 15,0 0-15,22-21 0,-1 21 0,0 0 16,0-21-16,21 0 0,-20 0 0,20 0 16,-21 0-16,21 0 0,1 0 0,-1 0 15,-21-21-15,22 0 0,-1 21 0,0-21 16,1 0-16,-1 21 0,-21-22 15,21 1-15,1 0 0,-22 0 16,0 0-16,0 0 0,0-1 0,1 1 16,-22 0-16,0 0 0,0 0 0,0 0 15,0-1-15,0 1 0,0 0 0,-22 0 16,1 0-16,0 21 0,0 0 0,0 0 16,0 0-16,-1 0 0,1 0 15,-21 0-15,21 21 0,0-21 0,-22 21 16,22 0-16,0 0 0,0 22 0,0-22 15,-1 0-15,1 0 0,21 0 16,-21 1-16,21-1 0,0 0 0,0 0 0,0 0 16,21 0-16,0-21 15,1 0-15,-1 22 0,0-22 16,0 0-16,0 0 0,0 0 0,1 0 16,-1 0-16,21 0 0,-21 0 0,0-22 15,1 1-15,-1 21 0,0-21 0,0 21 16,-21-21-16,0 0 0,21 0 0,-21-1 15,21 1-15,-21 0 0,0 0 16,0 0-16,0 0 0,0-1 0,0 1 16,0 0-16,0 42 31,0 0-15,0 1-16,0-1 0,0 0 15,0 0-15,0 0 0,0 22 16,0-22-16,0 0 0,0 0 0,0 0 15,0 0-15,22 1 0,-1-1 0,-21 0 16,21 0-16,0-21 0,-21 21 0,21-21 16,0 0-16,1 0 0,-1 0 0,0 0 15,0 0-15,0 0 0,0 0 0,1-21 16,-1 0-16,0 21 0,21-21 16,-21 0-16,1-1 0,-1 1 0,0-21 15,0 21-15,0-22 0,0 1 16,1 0-16,-1-1 0,0-20 0,-21 21 15,0-22-15,21 22 0,-21-22 0,21 22 16,-21 0-16,0 20 0,0 1 0,0 0 16,0 0-16,0 0 0,-21 21 15,0 21-15,0 0 16,21 0-16,-21 0 0,21 22 16,-22-1-16,22 0 0,0 1 0,-21-1 0,21 0 15,0 22-15,0-22 0,0 1 0,0-1 16,0-21-16,0 21 0,21 1 0,1-22 15,-1 0-15,0 21 0,0-20 16,0-1-16,0 0 0,1 0 0,-1 0 16,0-21-16,21 21 0,-21-21 15,1 0-15,-1 0 0,0 0 0,0 0 16,0 0-16,0 0 0,1-21 0,-1 21 16,-21-21-16,0 0 0,0 0 15,0 0-15,0-1 0,0 1 0</inkml:trace>
  <inkml:trace contextRef="#ctx0" brushRef="#br0" timeOffset="8199.48">1587 14774 0,'0'-21'15,"0"0"1,0 0 0,0 0-16,0 0 15,22 21 1,-1-22-16,0 22 0,0 0 15,0 22-15,0-1 0,1 0 16,-1 0-16,0 21 0,0-20 16,0 20-16,-21 0 0,21 1 15,1-22-15,-1 21 0,-21 0 0,0 1 16,21-1-16,0 0 0,-21-20 0,21-1 16,-21 0-16,0 0 0,21-21 15,-21-21 16,0 0-31,22-22 0,-22 22 0,21-21 16,-21 0-16,0 20 0,0-20 0,21 0 16,-21-22-16,21 22 15,0 0-15,-21-22 0,0 22 0,0-1 16,21 1-16,-21 0 0,22-1 16,-22 22-16,0 0 0,0 0 0,0 42 46,0 0-46,0 0 0,21 1 0,-21-1 16,0 0-16,21 0 0,-21 0 16,21 22-16</inkml:trace>
  <inkml:trace contextRef="#ctx0" brushRef="#br0" timeOffset="9675.2">2752 14880 0,'21'-21'0,"-42"42"0,42-63 0,-21 21 15,0 0-15,0-1 0,0 1 16,0 0-16,0-21 0,-21 21 0,21-1 0,-22 22 16,1-21-16,0 21 0,-21 0 15,21 0-15,-1 0 0,1 0 16,0 21-16,0 1 0,-21-1 0,20 0 15,22 0-15,-21 0 0,21 22 16,-21-22-16,21 21 0,0-21 0,0 22 16,0-22-16,0 21 0,0-21 15,0 0-15,0 1 0,21-1 0,0 0 16,-21 0-16,22 0 0,-1-21 0,0 0 16,0 0-16,0 0 0,0 0 15,1 0-15,-1 0 0,0-21 0,0 0 16,0 0-16,0 21 0,1-21 15,-1-1-15,-21 1 0,21 0 0,-21-21 16,21 21-16,-21-1 0,0 1 0,0 0 16,0-21-16,0 21 15,0-1-15,0 1 0,-21 21 32,21 21-17,0 1-15,-21-1 0,21 0 16,0 0-16,0 0 0,0 0 15,0 1-15,0-1 0,0 0 0,0 0 16,21 0-16,0 0 0,0 1 0,0-1 16,1-21-16,-1 0 0,0 21 15,0-21-15,0 0 0,0 0 16,1 0-16,20 0 0,-21-21 0,0 21 0,22-21 16,-22-1-16,21 1 15,-21 0-15,22 0 0,-22 0 0,0 0 16,0-1-16,0 1 0,0 0 0,1-21 15,-22 21-15,0-1 0,0-20 16,0 21-16,0 0 0,0 0 0,0-1 16,-22 22-16,1 0 0,0 0 15,0 0-15,0 22 16,0-22-16,21 21 0,-22 0 0,22 0 16,0 0-16,0 0 15,0 1-15,0-1 0,22 0 0,-1 0 16,0 0-16,0-21 0,-21 21 15,21 1-15,0-1 0,1-21 16,-1 21-16,0 0 0,0-21 0,0 21 16,0-21-16,1 21 0,-1-21 15,0 22-15,0-22 0,0 0 16,0 0-16,1 0 0,-1 0 0,0 0 16,0 0-16,0 0 0,0 0 0,1 0 15,-1 0-15,0-22 0,21 22 0,-21-21 16,1 0-16,-1 0 0,0 21 15,21-21-15,-21 0 0,1-1 0,-22 1 16,21 0-16,-21 0 0,0 0 0,0 0 16,0-1-1,0 1-15,-21 0 0,-1 21 16,1-21-16,0 21 0,0 0 16,-21 0-16,20 0 0,1 0 15,0 21-15,0 0 0,0-21 0,0 21 16,-1 1-16,1-1 0,0 0 0,21 0 15,0 0-15,0 0 0,-21 1 16,21-1-16,0 0 0,0 0 0,0 0 16,21-21-16,-21 21 0,21 1 0,0-22 15,1 0-15,-1 0 16,0 0-16,0 0 0,0 0 16,0-22-16,1 1 0,-1 21 15,0-21-15,0 0 0,0 0 0,-21 0 16,21-1-16,-21 1 15,22 0-15,-22 0 0,0 0 0,0 0 16,0-1-16,0 1 0,0 0 16,0 42-1,0 0 1,0 1-16,0-1 0,0 0 16,0 0-16,0 0 0,0 0 15,0 1-15,0-1 0,0 0 0,21 0 16,0 0-16,0-21 15,0 0-15,0 0 16,1 0-16,-1 0 0,0 0 16,0 0-16,0 0 0,0-21 15,-21 0-15,22 21 0,-1-21 0,-21 0 16,21-1-16,-21 1 0,0 0 16,0 0-16,0 0 0,0 0 15,0-1-15,0 44 31,0-1-31,0 0 16,0 0-16,0 0 0,0 0 16,0 1-16,0-1 0,0 0 15,0 0-15,0 0 16,0 0-16,0-42 47,0 0-32,0 0-15,0 0 0</inkml:trace>
  <inkml:trace contextRef="#ctx0" brushRef="#br0" timeOffset="9867.1">4339 14584 0,'-21'0'16,"0"0"-16,0 0 0,-1 0 15,44 0 32,-1 0-31,0 0-16,0 0 0,0 0 0,0 0 16</inkml:trace>
  <inkml:trace contextRef="#ctx0" brushRef="#br0" timeOffset="10399.52">4741 14351 0,'0'0'0,"0"-21"15,-21 42 1,21 0 0,0 0-16,0 1 0,0 20 0,0-21 15,0 21-15,0 1 0,0-22 16,0 21-16,0 1 0,0-22 0,0 21 15,0 0-15,0-20 0,0 20 16,0-21-16,0 0 0,0 22 0,0-22 16,0 0-16,0 0 0,0 0 15,0 0-15,-21-21 16,0 0 0,21-21-1,0 0-15,0 0 16,0 0-16,0 0 15,0-1-15,21 1 0,0 0 0,0 0 16,0 21-16,1-21 0,-1 0 16,0 21-16,0 0 0,21-22 0,-20 22 15,-1 0-15,0 0 0,0 0 0,0 22 16,0-22-16,1 21 0,-1 0 16,-21 0-16,0 0 15,0 0-15,0 1 0,0-1 16,0 0-16,-21 0 0,21 0 15,-22-21-15,-20 21 0,21 1 0,0-22 16,-22 0-16,22 21 0,0-21 16,0 0-16,0 0 0,0 0 0,-1 0 15,1 0-15,21-21 16,0-1 0,0 1-16,21 21 15,1-21-15,-1 0 0,0 21 0,0-21 16</inkml:trace>
  <inkml:trace contextRef="#ctx0" brushRef="#br0" timeOffset="10701.36">5292 14499 0,'0'0'0,"0"-21"0,0 0 0,0 0 0,0 0 16,0-1-16,0 1 15,0 42 1,0 1-16,0-1 15,0 0-15,0 0 0,0 0 0,0 22 16,0-22-16,0 21 0,0 0 0,0-20 16,0 20-16,0 0 0,0-21 15,0 1-15,0 20 0,0-21 16,0 0-16,0 0 0,0 1 0,0-1 16,0 0-1,21-21 16,0 0-31,0 0 0,0 0 16,0-21-16,1 0 0,-1-1 16,0 1-16</inkml:trace>
  <inkml:trace contextRef="#ctx0" brushRef="#br0" timeOffset="11043.35">5630 14817 0,'21'0'15,"1"0"32,-1 0-47,0 0 0,0-21 16,0 21-16,0-22 0,1 22 0,-1-21 15,0 0-15,0 21 0,-21-21 16,21 0-16,0 0 0,-21-1 16,0 1-16,-21 21 15,0 0-15,0 21 16,0 1-16,0-1 15,-1 0-15,1 0 0,0 0 16,21 0-16,0 1 0,-21-1 0,21 0 16,0 0-16,0 0 0,0 0 15,0 1-15,0-1 0,21-21 16,0 0-16,0 21 0,1-21 16,-1 0-16,0 0 0,0 0 15,0 0-15,0 0 0,1 0 16,-22-21-16,21 21 0,0-21 0,0 21 15,0-22-15</inkml:trace>
  <inkml:trace contextRef="#ctx0" brushRef="#br0" timeOffset="11555.74">6964 14669 0,'0'-22'0,"0"44"0,0-65 0,0 22 0,0 0 16,0 0-16,0 0 0,0-1 15,0 44 16,0-1-31,-21-21 0,21 21 0,0 21 16,0-21-16,0 1 0,0-1 0,0 21 16,0-21-16,0 0 0,0 22 15,0-22-15,0 0 0,0 0 0,0 0 16,0 1-16,0-1 0,0 0 16,0 0-16,21-21 31,0 0-31,0 0 15,0 0-15,0-21 0</inkml:trace>
  <inkml:trace contextRef="#ctx0" brushRef="#br0" timeOffset="11987.88">7472 14626 0,'0'0'0,"0"-21"0,21 21 16,-21-21-16,-21 21 31,0 0-31,-1 21 16,-20 0-16,21 0 0,0-21 0,0 22 15,-1-1-15,1 0 0,0 0 0,0 0 16,21 0-16,0 1 0,0-1 16,0 0-1,21-21-15,0 0 16,0 0-16,22 0 0,-22 0 0,0 0 15,0 21-15,22-21 0,-22 0 0,0 21 16,21-21-16,-21 0 0,1 0 16,-1 21-16,0-21 0,-21 22 0,0-1 15,0 0-15,0 0 16,-21-21-16,0 21 0,-22-21 16,22 21-16,0-21 0,0 0 15,0 22-15,-1-22 0,1 0 0,0 0 16,0 0-16,0 0 0,0 0 15,-1 0-15,1 0 16,21-22 0,-21 1-1,21 0-15,0 0 16,0 0-16,0 0 0,0-1 0</inkml:trace>
  <inkml:trace contextRef="#ctx0" brushRef="#br0" timeOffset="12202.75">7112 14478 0,'0'-21'16,"0"0"0,0 0-1,-21 21 1,0 0-1,21 21-15,0 0 16,0 0-16,21 0 16</inkml:trace>
  <inkml:trace contextRef="#ctx0" brushRef="#br0" timeOffset="14716.19">8721 14266 0,'0'0'0,"0"-21"0,0 0 15,0 0 1,0 0 0,-22 21-16,1 0 0,0 0 15,0 0-15,0 21 0,0-21 0,-1 21 16,1 0-16,21 0 0,-21 22 15,0-22-15,21 21 0,-21 1 16,21-1-16,0 0 0,0 22 0,0-22 16,0 0-16,0 1 0,0-1 0,0 0 15,0 1-15,0-22 0,21 21 16,0-21-16,0 1 0,-21-1 0,43 0 16,-22 0-16,0 0 0,0-21 0,21 0 15,-20 0-15,20 0 0,0 0 0,-21 0 16,22 0-16,-1 0 0,-21-21 15,22 0-15,-1 21 0,-21-21 0,21 0 16,-20-22-16,20 22 0,-21 0 0,0 0 16,0-22-16,1 1 0,-1 21 15,-21-21-15,0-1 0,0 1 16,0 0-16,0-1 0,-21 1 0,-1 0 16,1-1-16,-21 1 0,21 0 15,0 20-15,-22 1 0,22 0 0,-21 0 0,21 0 16,-1 21-16,-20 0 0,21 0 15,0 0-15,0 0 0,-22 0 0,22 0 16,0 21-16,0 21 0,0-21 16,-1 22-16,1-1 0,0 0 0,21 1 15,-21-1-15,21 22 0,0-22 0,0 0 16,0 1-16,0-1 0,0 0 0,21 1 16,0-22-16,0 21 0,1-21 15,-1 0-15,0 1 0,21-1 16,-21-21-16,22 21 0,-22-21 0,21 0 15,1 0-15,-1 0 0,0 0 0,1 0 16,-1-21-16,0 0 0,1-1 0,-1 1 16,0 21-16,22-42 0,-22 21 15,-21 0-15,22-1 0,-1 1 16,-21 0-16,0 0 0,0 0 0,1 0 16,-22-1-16,0 44 31,-22-1-31,22 0 15,-21 0-15,21 0 0,0 0 16,0 1-16,-21-1 0,21 0 0,0 0 16,-21 0-16,21 0 0,0 1 15,0-1-15,0-42 63,21 21-63,-21-22 0,21 1 15,-21 0-15,0 0 0,0 0 0,21 0 16,-21-1-16,22 1 0,-22-21 16,21 21-16,-21 0 0,21-1 0,-21 1 15,21 21 1,0 21 0,-21 1-16,21-1 0,-21 0 15,0 0-15,0 0 0,22 0 0,-22 1 16,21-1-16,-21 0 0,21 0 15,0 0-15,-21 0 0,21 1 0,0-22 16,1 21-16,-1-21 0,0 0 0,0 21 16,0-21-16,0 0 0,1 0 0,20 0 15,-21 0-15,21 0 0,-20 0 16,-1-21-16,21 21 0,-21-21 0,22-1 16,-22 1-16,0 0 0,0 0 15,21-43-15,-20 43 0,-22-21 16,0 0-16,0-1 0,21 1 0,-21 0 15,0-1-15,21 1 0,-21-22 16,0 22-16,0 0 0,0 21 0,0-22 16,0 22-16,0 0 0,0 0 15,0 0-15,-21 42 32,21 0-32,-21 0 0,21 21 15,-22-20-15,22 20 0,0 0 0,0 1 0,-21-1 16,21 0-16,0 1 0,0-1 15,0 0-15,0 1 0,0-1 16,0-21-16,0 21 0,0-20 0,0 20 16,21-21-16,-21 0 0,22 0 0,-1 1 15,-21-1-15,21-21 0,0 21 0,0-21 16,0 0-16,22 0 0,-22 0 16,0 0-16,0 0 0,0 0 15,22-21-15,-22 21 0,0-21 0,21-1 16,-20 1-16,-1 0 0,0 0 0,0 0 15,0 0-15,-21-22 16,0 1-16,21 21 0,-21 0 0,0-1 16,0 1-16,0 0 0,0 0 15,0 42 1,0 0 0,-21-21-16,21 21 0,0 1 0,0-1 15,0 0-15,0 0 0,0 0 16,0 0-16,0 1 0,0-1 15,21 0-15,1 0 0,-1 0 16,0-21-16,0 0 0,0 0 0,0 0 16,1 0-16,20 0 0,-21 0 15,0 0-15,0 0 0,22 0 0,-22 0 16,0-21-16,0 21 0,0-21 0,1 0 16,-1 21-16,-21-21 0,0-1 15,0 1-15,21 0 0,-21 0 0,0 0 16,0 0-16,0-1 0,0 1 15,0 0-15,0 0 0,0 42 47,0 0-31,0 0-16,0 1 0,0-1 0,0 0 16,0 0-16,0 21 0,0-20 0,0 20 15,0-21-15,0 21 0,-21 1 0,21-1 16,0 0-16,0 1 0,0-1 15,0 0-15,0 1 0,0 20 16,0-20-16,0 20 0,0-21 0,0 22 16,0-22-16,0 1 0,-21 20 0,21-21 15,-22 1-15,22-1 0,0 0 0,0 1 16,0-1-16,-21 0 0,21 1 0,0-22 16,-21 0-16,21 21 0,0-20 15,0-1-15,-21-21 0,0 0 16,0-21-1,21-1-15,-22 1 0,1 0 16,21-21-16,0 21 0,0-22 0,-21 1 16,21 0-16,-21-1 0,21-20 0,0 20 15,0-20-15,0-1 16,0 1-16,0-1 0,21 1 0,0-1 16,0 1-16,1-1 0,-1 22 15,21-21-15,22-22 0,-43 43 0,21-1 16,22-20-16,-43 42 0,42-22 15,-42 22 1,1 0-16,-1 21 0,0 0 0,-42 0 16,0 0-1,-1 21-15</inkml:trace>
  <inkml:trace contextRef="#ctx0" brushRef="#br0" timeOffset="16023.15">635 15833 0,'0'0'0,"0"-21"0,21-1 0,-21-20 16,21 21-16,-21 0 15,0 0-15,0 42 31,0 0-31,0 0 16,0 21-16,0 1 0,0-1 0,-21 0 16,21 1-16,0-1 0,-21 0 15,21 1-15,0-1 0,0 0 0,0 1 16,0-22-16,0 0 0,0 21 16,0-20-16,0-1 0,0-42 31,0-1-16,21 1 1,-21-21-16,21 21 0,-21-22 0,0 22 16,21-21-16,-21 21 0,22-22 15,-22 22-15,0 0 0,0 0 0,0 0 16,0 0-16,21 21 0,0 21 16,-21 0-1,0 0-15,21 0 0,-21 22 16,21-22-16,-21 0 0,0 0 0,21 21 15,-21-20-15,22-1 0,-1 0 16,0 0-16,0 0 16,0-21-16,0 0 0,1 0 15,-1 0-15,0 0 16,0-21-16,21 21 0,-20-21 0,-1 0 16,21 0-16,-21-22 0,0 22 15,1 0-15,20-21 0,-42-1 0,21 22 16,0-21-16,-21 21 0,0-22 15,0 22-15,0 0 0,0 0 0,0 0 16,0-1-16,0 44 31,0-1-31,0 0 16,0 21-16,0-21 0,0 22 0,0-22 16,0 21-16,0 1 0,0-22 15,0 21-15,0-21 0,0 22 16,0-22-16,21 0 0,1-21 0,-22 21 15,21-21-15,0 21 0,0-21 16,0 0-16,0 0 0,22 0 0,-22 0 16,0-21-16,0 0 0,0 0 15,22 0-15,-22-1 0,0 1 0,0 0 16,0 0-16,-21 0 0,0-22 16,22 22-16,-22 0 0,0 0 0,0 0 15,0 0-15,0 42 31,-22 0-31,22 0 16,0 0-16,0 0 16,0 1-16,-21-1 0,21 0 0,0 0 15,0 0-15,0 0 16,0 1-16,0-44 31,0 1-15</inkml:trace>
  <inkml:trace contextRef="#ctx0" brushRef="#br0" timeOffset="16199.05">1714 15727 0,'0'0'0,"0"-21"16,0 42 62</inkml:trace>
  <inkml:trace contextRef="#ctx0" brushRef="#br0" timeOffset="16467.9">2117 15600 0,'0'0'0,"0"21"32,-22 0-32,22 0 0,0 1 15,0-1-15,0 21 0,0-21 16,0 22-16,0-1 0,0-21 0,0 21 16,0 1-16,0-1 0,0 0 15,0 1-15,0-22 0,0 21 0,0 1 16,0-22-16,0 0 0,0 0 15,0 0-15,0 0 0,0 1 16,-21-22 0,21-22-1,-21 22-15</inkml:trace>
  <inkml:trace contextRef="#ctx0" brushRef="#br0" timeOffset="17716.18">1841 16087 0,'-21'-21'0,"21"-1"15,21 22 1,1-21-16,-1 21 16,0-21-16,0 21 15,21-21-15,-20 0 0,20 21 0,0-21 16,1-1-16,20 1 0,-21 0 0,22 0 16,-22 0-16,1 0 0,20-1 15,-21 1-15,1 0 0,-1 0 0,0-21 16,-20 20-16,-22 1 0,0 0 15,0 0-15,0 0 16,-22 21 0,1 0-16,0 0 0,0 0 15,0 21-15,21 0 0,-21 0 16,21 0-16,0 1 0,0-1 0,0 21 16,0-21-16,0 22 15,0-1-15,0 0 0,0 1 0,0-22 16,0 21-16,0 0 0,0 1 0,0-22 15,0 21-15,0-21 0,0 1 16,0-1-16,0 0 0,0 0 16,0-42 31,0 0-47,0 0 0,0-1 15,21 1-15,0 0 0,-21 0 16,0 0-16,21 0 0,0-1 15,-21 1-15,21 21 0,1 0 16,-1 21 0,-21 1-1,0-1-15,0 0 16,0 0-16,0 0 0,21 0 0,-21 1 16,21-1-16,-21 0 15,21 0-15,0 0 0,1-21 16,-22 21-16,21-21 0,0 0 0,0 0 15,0 0-15,0 0 0,1 0 16,-1 0-16,0 0 0,0-21 0,0 0 16,0 0-16,1 21 0,-1-21 15,-21 0-15,21-1 0,0 1 16,-21 0-16,0 0 0,0 0 0,0 0 16,0-1-16,0 1 0,0 0 0,-21 21 46,21 21-46,0 0 0,0 1 16,0-1-16,0 0 16,0 0-16,0 0 0,0 0 0,0 1 15,21-22-15,-21 21 0,21-21 0,0 0 16,1 21-16,-1-21 0,0 0 16,21 0-16,-21 0 0,22 0 15,-22 0-15,21 0 0,-21-21 0,22 21 16,-22-21-16,0-1 0,21 1 15,-20 21-15,-22-21 0,21 0 0,-21 0 16,21 0-16,-21-1 0,0 1 0,0 0 16,0 0-16,0 0 15,-21 21-15,0 0 0,-1 0 16,22 21-16,-21 0 16,21 0-16,0 0 15,0 22-15,0-22 0,0 0 16,0 0-16,0 0 0,0 1 0,0-1 0,0 0 15,0 0-15,0 0 16,0 0-16,0 1 0,0-1 16,0-42 15,0-1-31,0 1 16,0 0-16,0 0 0,0 0 15,0-22-15,0 22 0,21-21 16,-21 21-16,22-22 0,-1 1 0,0 21 15,0-21-15,0 20 0,22 1 0,-22 0 16,0 21-16,0 0 0,0 0 16,0 0-16,1 21 15,-22 0-15,21 1 0,0-1 0,-21 0 16,21 0-16,-21 21 0,0-20 0,0-1 16,0 21-16,0-21 0,0 0 15,0 1-15,0-1 0,0 0 0,0 0 16,0 0-16,0 0 0,0 1 15,-21-22-15,0 0 32,0-22-32,-1 1 15</inkml:trace>
  <inkml:trace contextRef="#ctx0" brushRef="#br0" timeOffset="17903.08">3175 15790 0,'0'0'0,"-21"0"16,21-21-16,21 21 47,0 0-32,0 0-15,0 0 16</inkml:trace>
  <inkml:trace contextRef="#ctx0" brushRef="#br0" timeOffset="18391.31">5207 15579 0,'0'0'0,"0"-21"0,21 21 0,-21-22 16,21 1-16,-21 42 31,0 1-31,0 20 16,0-21-16,0 21 0,0 1 0,21-1 15,-21 22-15,0-22 0,0 0 16,0 22-16,0-22 0,0 0 0,0 1 16,0-1-16,0 0 0,0-20 0,0 20 15,0-21-15,0 0 0,0 0 16,-21-21 0,0 0-1,0-21-15</inkml:trace>
  <inkml:trace contextRef="#ctx0" brushRef="#br0" timeOffset="19202.99">4932 16087 0,'0'0'0,"-21"0"0,-1 0 0,1 0 15,42 21 17,1-21-32,-1 0 0,0 0 0,21 0 15,-21 0-15,22 0 0,-1-21 16,-21 0-16,22 21 0,-1-22 0,21 1 15,-20 0-15,-1 0 0,22 0 0,-22 0 16,0-1-16,1 1 0,-1 0 16,0 0-16,-21-21 0,22 20 15,-22 1-15,0-21 0,0 21 0,-21 0 16,0-1-16,0 1 0,0 0 16,0 0-16,-21 21 15,0 0-15,0 21 0,0 0 16,21 22-16,-22-22 0,22 21 15,-21-21-15,21 22 0,0-1 16,0 21-16,0-20 0,0-1 0,0 0 16,0 1-16,0-1 0,-21 0 15,21 1-15,0-22 0,0 21 0,0-21 16,0 1-16,0-1 0,0 0 16,21-21 15,-21-21-31,21 0 15,-21-1-15,22 1 0,-22 0 0,0 0 16,21 0-16,0 0 0,-21-1 0,21-20 16,0 21-16,-21 0 15,21 21-15,1 0 0,-1 0 16,-21 21 0,21 0-16,-21 0 15,0 0-15,21 1 0,-21-1 0,21 0 16,0-21-16,-21 21 0,22 0 0,-1 0 15,21-21-15,-21 22 0,0-22 0,22 0 16,-22 21-16,0-21 16,21 0-16,-20 0 0,20 0 0,-21 0 15,21 0-15,-20-21 0,20 21 0,0-22 16,-21 22-16,22-21 0,-22 0 0,0 0 16,0 0-16,0 0 0,1-1 15,-22 1-15,0-21 0,0 21 0,0 0 16,0-1-16,0-20 0,0 21 15,-22 0-15,1 0 0,0 21 0,0 0 16,0 0-16,0 0 0,-1 0 16,1 21-16,0 0 0,0 21 15,0-21-15,21 22 0,0-22 0,0 21 16,0-21-16,0 1 0,0 20 16,0-21-16,0 0 0,0 0 0,21 1 15,0-1-15,0 0 0,0-21 0,1 21 16,-1-21-16,21 0 0,-21 0 0,0 0 15,22 0-15,-22 0 0,21 0 16,-21 0-16,1-21 0,20 0 0,-21 21 16,0-21-16,22-1 0</inkml:trace>
  <inkml:trace contextRef="#ctx0" brushRef="#br0" timeOffset="20091.18">7175 16150 0,'-21'0'16,"42"0"-16,-21-21 15,22 0 1,-22 0-16,21 0 16,0 21-16,-21-22 0,21 22 31,-21 22-16,0-1-15,0 0 16,21 0-16,-21 21 0,21-20 16,-21-1-16,0 21 0,0-21 15,0 0-15,0 1 0,0-1 0,0 0 16,0 0-16,0 0 0,0 0 0,0 1 16,0-44 30,0 1-30,0 0-16,0 0 0,0 0 0,0 0 16,0-22-16,0 22 0,0-21 0,0 21 15,0-1-15,22-20 0,-22 21 16,21 0-16,0 0 0,0 21 16,0 0-16,0 0 15,1 21-15,-22 0 0,21 0 16,0 0-16,-21 0 0,0 1 15,21-1-15,-21 0 0,0 0 0,0 0 16,0 0-16,0 1 0,0-1 0,0 0 16,0 0-16,0 0 15,0-42 17,0 0-17,21 0-15,0 0 0,1-1 16,-22-20-16,21 21 0,0 0 15,0-22-15,-21 22 0,21-21 0,0 21 16,1 0-16,-1-1 0,0 1 16,0 0-16,0 21 0,0 0 15,1 21-15,-22 0 0,0 1 16,21-1-16,0 0 0,-21 21 16,0-21-16,0 1 0,21 20 0,-21-21 15,0 21-15,0-20 0,21-1 0,-21 0 16,0 0-16,0 0 0,0 0 15,21-21 1,1 0 0,-22-21-1</inkml:trace>
  <inkml:trace contextRef="#ctx0" brushRef="#br0" timeOffset="20467.7">8043 16256 0,'21'0'16,"-21"-21"-16,22 21 0,-1 0 0,0-21 15,0 21-15,21-21 0,-20-1 16,-1 22-16,0-21 0,0 0 16,21 21-16,-20-21 0,-1 0 15,-21 0-15,0-1 0,21 22 0,-21-21 16,0 0-16,0 0 0,-21 21 15,0 0 1,-1 0-16,1 0 0,0 0 0,0 0 16,0 0-16,0 21 0,-1 0 0,1 0 15,21 22-15,0-22 0,-21 21 0,21-21 16,0 1-16,0 20 0,0-21 16,0 0-16,0 0 0,0 1 0,21-1 15,0 0-15,1 0 0,-1 0 0,-21 0 16,42-21-16,-42 22 0,21-22 15,0 0-15,1 0 0,-1 0 16,0 0-16,0 0 0,0 0 0,0 0 16,1 0-16,-1 0 0,0 0 0,0-22 15,0 1-15,0 0 0</inkml:trace>
  <inkml:trace contextRef="#ctx0" brushRef="#br0" timeOffset="20772.03">8953 15706 0,'0'0'0,"-21"-21"0,21-1 16,-21 22-16,0 0 15,0 0-15,21 22 16,-21-1-16,21 0 16,0 0-16,0 21 0,0 1 0,0-1 15,0 0-15,0 1 0,0-1 0,0 0 16,-22 1-16,22-22 0,-21 21 15,21 1-15,0-1 0,0-21 0,0 0 16,-21 22-16,21-22 0,0 0 16,0 0-16,0 0 15,21-21-15,0 0 16,1 0-16,-1 0 16,0-21-16,-21 0 0,21 0 15,0 21-15,0-43 0,-21 22 0,22 0 16</inkml:trace>
  <inkml:trace contextRef="#ctx0" brushRef="#br0" timeOffset="22187.36">9229 15769 0,'0'0'15,"0"-21"-15,0 0 0,-22 21 32,1 21-32,21 0 15,-21 0-15,21 1 0,0-1 16,0 21-16,0-21 0,0 22 0,0-1 15,-21 0-15,21 1 0,0-1 0,0-21 16,0 21-16,0 1 0,0-22 16,0 0-16,0 21 0,0-20 0,0-1 15,0 0-15,0 0 16,21-21-16,0 0 31,0-21-31,1 0 0,-1 0 16,-21-1-16,21 22 0,0-21 0,-21 0 15,21 0-15,0 0 0,1 0 0,-1-1 16,0 1 0,0 21-16,0 0 15,-21 21 1,0 1-16,0-1 0,0 0 16,0 0-16,0 0 0,0 0 15,0 1-15,0-1 0,21 0 0,-21 0 16,22 0-16,-1-21 15,0 0-15,0 0 0,0 0 16,0 0-16,1 0 16,-1 0-16,0 0 0,0 0 15,0-21-15,0 21 0,1-21 0,-1 0 16,0 0-16,0-1 0,-21 1 16,21 0-16,0-21 0,-21 21 15,22-1-15,-22 1 16,-22 21-1,1 0 1,0 21-16,21 1 16,0-1-16,0 0 15,0 0-15,0 0 0,0 0 0,0 1 16,0-1-16,21 0 0,0-21 16,1 21-16,-1-21 0,0 0 15,0 0-15,0 0 0,0 0 0,1 0 16,20 0-16,-21 0 0,0 0 15,0 0-15,1-21 0,-1 21 0,0-21 16,0 0-16,0 21 0,-21-22 0,0 1 16,0 0-16,0-21 0,0 21 15,0-1-15,0-20 0,-21 21 0,0-21 16,21 20-16,-21 1 0,0 0 0,-1 0 16,-20 0-16,21 0 0,0 21 15,0 0-15,-1 0 0,1 0 0,0 21 16,0 0-16,0-21 0,0 21 15,21 21-15,0-20 0,0-1 0,0 0 0,0 21 16,0-21-16,0 1 0,0-1 0,42 0 16,-21 0-16,0 0 0,0 0 15,1 1-15,20-1 0,-21 0 16,21-21-16,1 21 0,-1-21 0,0 0 16,1 21-16,-1-21 0,0 0 0,-20 0 15,20 0-15,0 0 0,1 0 0,-22 0 16,0-21-16,21 21 0,-21-21 15,1 0-15,-1 0 0,0 21 0,-21-22 16,0 1-16,0 0 0,0 0 0,0 0 16,0 0-16,0-1 0,0 1 0,0 0 15,-21 21-15,21-21 0,-21 21 16,-1-21-16,1 21 0,0 0 16,0 0-16,0 21 15,0 0-15,-1 0 0,22 0 16,-21 1-16,21-1 15,0 0-15,0 0 0,0 0 0,0 0 16,0 1-16,0-1 0,0 0 0,0 0 16,21-21-16,1 21 15,-1-21-15,0 0 16,0 0-16,0 0 0,0 0 16,1 0-16,-22-21 0,21 21 0,-21-21 15,21 0-15,-21 0 0,0-1 16,0-20-16,21 21 0,-21-21 0,0-1 0,21 1 15,-21 0-15,0-1 16,0 1-16,0 0 0,0-1 0,0 22 16,0-21-16,21 21 0,-21-22 0,0 22 15,0 0-15,0 0 0,0 42 47,0 0-47,0 0 0,0 22 0,0-22 16,0 21-16,0 0 0,0-20 0,0 20 15,0 0-15,0 1 0,0-1 0,0 0 16,0 1-16,22-1 0,-22-21 16,21 21-16,-21-20 0,21-1 0,0 21 15,0-42-15,0 21 0,1 0 16,-1-21-16,0 0 0,21 22 0,-21-22 16,1 0-16,-1 0 0,0 0 0,0 0 15,0 0-15,0 0 0,-21-22 16,22 22-16,-22-21 0,21 0 0,0 0 15,-21 0-15,0 0 0,0-1 16,0 1-16,0-21 0</inkml:trace>
  <inkml:trace contextRef="#ctx0" brushRef="#br0" timeOffset="22515.22">8975 15854 0,'0'0'0,"42"0"15,-21 0-15,0 0 0,22 0 16,-1 0-16,0 0 0,1 0 0,-1 0 0,0 0 15,1 0-15,-1 0 0,0 0 16,-21 0-16,22 0 0,-22 0 16,0 0-16,0 0 0,0-21 15,-42 21 17,0 0-32,21-21 0,-21 21 0,21-22 15,-21 22-15</inkml:trace>
  <inkml:trace contextRef="#ctx0" brushRef="#br0" timeOffset="34279.18">10139 7938 0,'0'21'78,"0"0"-62,0 0-16,0 0 31,21-21-31,0 0 15,-21-21 32,0 0-31,0 0 0,0 42 46,-21-21-62,21 21 0,0 0 16,-21-21-16,21 21 0,0 1 15,0-1-15,0 0 0,0 0 16,0 0-16,21-21 16,0 0-1,0 0-15,0 0 16,1 0-1,-1 0-15,0-21 0,-21 0 16,0 0 0,0 0-16,0-1 15,0 1-15,0 0 16,-21 21 0,21-21-16,-21 21 15,-1 0-15,1 0 16,21 21-16,0 0 15,-21-21-15,21 21 16,0 1-16,0-1 16,21-21-1,0 0 1,1 0 0,-22-21-1,0-1 1,0 1-1,0 0-15,0 0 16,0 0-16,0 0 16,-22 21-1,1 0 1,0 0-16,21 21 16,-21-21-16,21 21 15,0 0-15,0 0 0,0 0 16,0 1-16,0-1 15,0 0 1,21-21-16,0 0 16,0 0-16,1 0 15,-1 0 1,-21-21-16,0 0 16,0-1-16,0 1 15,0 0 1,0 0-16,-21 21 15,-1 21 17,22 0-17,0 0 1,0 1-16,22-1 16,-1-21-1,0 0 1,-21-21 15,21 21-15,-21-22-1,0 44 48,0-1-48,0 0-15,0 0 0,0 0 16,0 0-16,0 1 0,0-1 16,0 0-16,0 0 0,0 0 15,0 0-15,0 1 0,0-1 0,0 0 16,0 0-16,0 21 0,0-20 0,0-1 16,0 0-16,0 0 0,0 21 0,0-20 15,0-1-15,0 21 0,0-21 16,0 22-16,0-22 0,0 21 0,0 0 15,-21 1-15,21-22 0,0 21 16,0 1-16,-21-1 0,0 0 0,21 1 16,-22-1-16,1-21 0,21 21 0,0 1 15,-21-1-15,0 0 0,21 1 0,0-1 16,-21 0-16,0 1 0,-1 20 16,1-20-16,21 20 0,0-21 0,-21 22 15,21-22-15,-21 22 0,21-22 16,-21 22-16,21-22 0,0 21 0,0-20 0,-21-1 15,21 22-15,-22-1 0,22-21 16,0 22-16,-21-1 0,21 1 16,0-22-16,0 22 0,0-22 0,-21 22 15,21-22-15,-21 0 0,21 22 0,0-22 16,0 0-16,0 1 0,-21-22 0,21 21 16,-21 1-16,21-1 0,0 0 15,0-21-15,0 22 0,0-22 0,-22 21 16,22-21-16,0 1 0,0-1 0,-21 0 15,21 0-15,0 0 32,0 0 30,0 1-46,0-1-1,21-21-15,-21 21 16,22-21 0,-44 0 31,1 0-47,0 0 15,0-21-15,0 0 0,0-1 16,-1 22-16,1-21 0,-21 0 15,21 0-15,0 21 0,-1-21 16,1 0-16,21-1 0,-21 1 0,0 21 16,21-21-16,-21 0 0,21 0 15,-21 0-15,21-1 16,-22 22-16,22-21 0,0 0 16,22 42 30,-22 0-46,21 1 16,0-22-16,-21 21 0,21 0 0,0 0 16,0 0-16,-21 0 0,22 1 15,-1-1-15,-21 0 0,21 0 0,0 0 16,0 0-16,-21 22 0,21-22 16,1-21-16,-22 21 0,21 0 0,-21 0 15,21-21-15,-21 22 0,21-22 16,-21 21-16,21-21 0,0 0 47,1 0-47,-1-21 15,0-1-15,0 1 16,0 0-16,22 0 0,-22 0 16,21 0-16,-21-1 0,22 1 0,-1 0 15,-21-21-15,21 21 0,1-1 16,-22-20-16,21 21 0,-21 0 0,22 0 15,-22-1-15,0 1 0,-21 0 0,0 0 16,21 21-16,-21-21 0,-21 42 47,0-21-47,21 21 0,-21 0 16,0 0-16,-1 1 0,1-1 0,0 0 15,0 0-15,0 0 0,0 22 0,-22-22 16,-20 42-16,42-42 15,-22 22-15,1-22 0,21 0 16,0 0-16,-22 0 0,22 1 0,0-1 16,0-21-16,0 21 15,21-42 32,0 0-31,0-1 15,0 1 0,0 0-15,-22 21 0,22-21-16,-21 21 0,21-21 15,-21 21-15,21-21 0,-21-1 0,0 22 16,21-21-16,-21 0 0,-1 0 0,22 0 15,-21 0-15,0-1 16,0 22-16,21-21 16,21 21 62,0 0-78</inkml:trace>
  <inkml:trace contextRef="#ctx0" brushRef="#br0" timeOffset="52999.42">14478 12531 0,'-21'0'16,"21"-21"-16,-21 21 0,-1 0 16,22-22-1,-21 1 16,21 0-15,0 0-16,0 0 0,0 0 31,0-1-31,0 1 16,21 21-16,1 0 16,-1 0-16,0 0 0,0 0 15,0 0-15,0 21 0,1 1 16,-1-1-16,0 0 0,0 0 0,0 0 15,-21 22-15,0-22 0,21 21 0,-21 0 16,0 1-16,0-22 0,0 21 0,0 1 16,-21-1-16,0 0 0,0 1 15,0-1-15,-22 0 0,22-21 0,-21 22 16,21-22-16,-22 0 0,22 0 0,-21 0 16,21 1-16,0-22 0,-1 0 15,1 21-15,0-21 16,21-21-16,0-1 15,0 1-15,0 0 0,0 0 16,0-21-16,0 20 0,0 1 0,0-21 16,0 21-16,21-22 0,-21 22 0,21-21 15,1 21-15,-22 0 0,21-1 16,0 22-16,0-21 0,0 21 16,0 0-16,1 0 0,-1 21 15,0 1-15,0-1 0,-21 0 16,21 0-16,0 21 0,-21-20 0,22 20 15,-22-21-15,0 0 0,0 22 16,21-22-16,-21 0 0,21 0 0,-21 0 16,21 0-16,-21 1 0,0-1 0,21-21 15,0 0-15,1 0 0,-1 0 16,0-21-16,0 21 16,0-22-16</inkml:trace>
  <inkml:trace contextRef="#ctx0" brushRef="#br0" timeOffset="53151.33">14965 12848 0,'0'-21'16,"21"21"62</inkml:trace>
  <inkml:trace contextRef="#ctx0" brushRef="#br0" timeOffset="53719.52">16341 12361 0,'21'-21'0,"-42"42"0,63-63 16,-21 21-16,21 0 0,-42 0 0,22-1 16,-1 1-16,0 0 0,0-21 0,0 21 15,-21-1-15,0 1 0,0 0 0,0 0 16,-21 0-16,0 21 16,0 0-16,-22 0 0,1 0 0,0 0 15,-1 0-15,1 21 0,0 0 0,-1 0 16,1 0-16,-21 22 0,20-22 15,1 0-15,21 21 0,-22-20 0,22 20 16,0-21-16,0 0 0,21 0 16,0 1-16,0-1 0,0 0 0,0 0 15,0 0-15,0 0 0,42 1 0,-21-1 16,1 0-16,-1-21 0,21 21 0,0 0 16,1 0-16,-1 1 0,0-22 0,1 21 15,-1 0-15,0 0 0,1 0 16,-22 0-16,21 1 0,-21-1 15,1 0-15,-1 0 0,-21 0 0,0 0 16,0 1-16,0-1 0,-21 0 0,-22 0 16,22 0-16,-21 0 0,-22 1 0,22-22 0,0 21 15,-22-21-15,1 0 0,20 21 16,-20-21-16,20 0 0,1 0 16,0 0-16,-1 0 0,22 0 0,0 0 15,-21 0-15,21-21 0,-1 0 16,1 21-16,21-22 0,0 1 15,0 0 1,0 0-16,21 21 16,1 0-16,-1-21 0,0 0 0,0 21 15,0-22-15,0 1 0</inkml:trace>
  <inkml:trace contextRef="#ctx0" brushRef="#br0" timeOffset="54414.64">16891 12446 0,'0'0'0,"0"-21"15,0 0-15,-21 21 16,0 0-16,-1 0 0,1 0 16,0 0-16,0 0 0,0 0 15,-22 21-15,22 0 0,0 0 16,0 0-16,0 1 0,-22 20 0,43-21 15,-21 0-15,0 22 0,21-22 0,0 21 16,0-21-16,0 22 0,0-22 0,0 21 16,0-21-16,0 0 0,21 1 0,0 20 15,1-42-15,-1 21 0,0 0 16,0-21-16,21 0 0,-20 21 0,-1-21 16,21 0-16,-21 0 0,0 0 0,22 0 15,-22-21-15,21 0 0,-21 21 0,22-21 16,-22 0-16,0 0 0,21-1 0,-20 1 15,-1-21-15,0 21 0,0 0 16,0-1-16,0-20 0,-21 21 16,0 0-16,22 0 0,-22-1 0,0 1 15,-22 21 1,1 0 0,0 21-16,21 1 0,-21-1 15,0 0-15,21 0 0,0 21 16,0-20-16,-21-1 0,21 21 0,0-21 15,0 0-15,0 1 0,0 20 0,21-21 16,0 0-16,0 0 0,0-21 16,0 0-16,1 0 0,20 0 0,-21 0 15,0 0-15,22 0 0,-22 0 16,21 0-16,-21 0 0,0-21 0,22 0 16,-22 0-16,0 0 0,0 0 15,-21-1-15,0 1 0,0-21 0,0 21 16,0 0-16,0-22 0,0 22 0,0 0 15,-21 0-15,21-22 0,-21 22 0,0 21 16,0-21-16,-1 0 0,1 21 0,0 0 16,0 0-16,0 0 0,0 0 15,-1 0-15,1 0 0,-21 0 0,21 0 16,0 21-16,-1 0 0,1 0 16,21 1-16,0-1 0,0 0 15,0 0-15,21-21 16,1 0-16,-1 21 0,0-21 0,21 0 15,1 0-15</inkml:trace>
  <inkml:trace contextRef="#ctx0" brushRef="#br0" timeOffset="54807.42">17865 12531 0,'21'-21'0,"-42"42"0,42-64 15,-21 22-15,0 0 16,0 42 15,0 0-15,0 1-16,0-1 0,0 21 15,0-21-15,0 22 0,0-1 0,0 0 16,0 1-16,-21-1 0,21 21 0,0 1 16,-22-22-16,22 22 0,-21 20 15,21-20-15,0-1 0,0 22 0,-21-21 0,21 20 16,-21-20-16,21 20 0,0-20 15,0-1-15,0 1 0,0-1 0,0 1 16,0-22-16,0 1 0,0-1 0,0 0 16,0-21-16,0 22 0,21-22 15,-21 0-15,0 0 0,0 0 0,0 1 0,0-44 47,0 1-47,0 0 0,21 0 16,-21 0-16,0 0 0,0-22 0,0 1 15,0 21-15,0-43 0,0 22 16,0 0-16</inkml:trace>
  <inkml:trace contextRef="#ctx0" brushRef="#br0" timeOffset="55098.76">17843 12996 0,'0'-42'0,"0"84"0,0-105 15,0 21-15,0-1 0,0 22 0,0-21 16,0-1-16,0 22 0,22 0 15,-1-21-15,0 21 0,0-1 0,0 22 16,22-21-16,-22 21 0,21 0 16,-21 0-16,0 0 0,1 0 0,-1 21 15,0-21-15,-21 22 0,21 20 0,-21-21 16,0 0-16,0 22 0,-21-22 0,0 21 16,0-21-16,-1 0 0,1 22 0,-21-22 15,21 0-15,0 0 0,-1 0 16,1-21-16,0 22 0,0-22 0,0 0 15,21 21-15,-21-21 0,42-21 47,-21-1-47,21 22 0,0-21 0,0 0 16</inkml:trace>
  <inkml:trace contextRef="#ctx0" brushRef="#br0" timeOffset="55479.54">18478 12764 0,'0'-22'32,"22"1"-32,-1 21 0,0-21 15,0 21-15,0-21 0,0 0 16,1 21-16,-1-21 0,0-1 0,0 1 15,-21 0-15,0 0 16,0 0-16,-21 21 16,0 0-16,0 0 15,-1 0-15,1 0 0,0 21 0,0 0 16,0 0-16,0 0 0,-1 1 16,1-1-16,21 0 0,0 0 0,0 0 15,0 22-15,0-22 0,0 0 0,0 0 16,21-21-16,-21 21 0,22 0 0,-1 1 15,21-22-15,-21 21 0,0-21 16,22 0-16,-22 0 0,0 0 0,0 0 16,0 0-16,22 0 0,-22 0 15,0 0-15,0-21 0,0-1 16,1 1-16</inkml:trace>
  <inkml:trace contextRef="#ctx0" brushRef="#br0" timeOffset="56571.95">20193 12213 0,'21'-21'0,"-42"42"0,63-42 0,-21 0 0,-21 0 16,0 0-16,22 21 0,-22-22 0,0 1 16,0 0-16,-22 21 31,1 0-15,21 21-16,-21 0 0,0 22 0,21-22 15,0 0-15,0 21 0,-21 1 0,21-22 16,0 21-16,0 1 0,0-22 0,0 21 15,0-21-15,0 0 0,0 1 16,21-1-16,0 0 0,0 0 0,0-21 16,1 21-16,-1-21 0,0 0 15,21 0-15,-21 0 0,1 0 0,20 0 16,-21 0-16,0 0 0,0-21 0,1 21 16,-1-21-16,-21 0 0,0 0 0,0-1 15,0 1-15,0 0 0,-21 0 16,-22-21-16,22 20 0,-21 1 0,21 0 15,-22 0-15,22 0 0,-21 21 16,21-21-16,-1 21 0,1 0 0,0-22 16,0 1-16,21 0 15,21 21 1,21-21-16,-20 0 0,-1 21 0,21-21 16,0-1-16,1 22 0,-1-21 0,0 0 15,1 0-15,-1 21 0,0-21 16,1 0-16,-22 21 0,21-22 0,-21 22 15,1 0-15,-1 0 0,-21-21 0,0 42 32,0 1-32,0-1 15,-21 0-15,21 21 16,-22-21-16,22 1 0,-21 20 0,21-21 16,0 21-16,0 1 0,0-1 15,0 0-15,-21-20 0,21 20 0,0 21 16,0-20-16,0-1 0,0 22 0,0-1 15,0-21-15,0 22 0,0 21 0,0-22 16,0 1-16,0-1 0,0 22 0,21-22 16,-21 1-16,0 20 0,0-20 15,0-1-15,0 22 0,0-21 0,0-1 16,0 1-16,0-1 0,0 1 0,0-22 16,0 21-16,0-20 0,0-1 0,0-21 15,0 22-15,0-22 0,0 0 16,0 0-16,0 0 0,-21-21 0,0 0 15,0 0-15,0 0 0,-1-21 16,22 0-16,-21 0 0,0 0 16,-21-22-16,21 1 0,-1 0 0,1-1 15,0-20-15,0-1 0,-21 1 16,42-1-16,-22 1 0,1-22 0,21 22 16,-21-1-16,21 1 0,0-1 0,0 1 15,0-1-15,0 22 0,0-22 0,21 22 16,0 0-16,1-1 0,-22 1 0,21 0 15,0-1-15,0 22 0,0-21 0,0-1 16,1 1-16,-1 21 0,21-21 16,0-1-16</inkml:trace>
  <inkml:trace contextRef="#ctx0" brushRef="#br0" timeOffset="56906.78">21992 11726 0,'0'-42'0,"0"84"0,0-105 0,-21 42 0,21 0 16,0-1-16,-21 22 16,21 22-1,-21-1-15,21 0 0,0 21 16,0-21-16,0 22 0,0-1 0,0 0 15,0 22-15,0-22 0,0 22 0,0-22 16,0 22-16,0-22 0,0 0 0,0 1 16,0-1-16,0 0 0,0-21 0,0 22 15,0-22-15,0 0 0,0 0 16,0 0-16,0 1 0,0-1 16,21-21-1,0 0-15,-21-21 0,21 21 16,-21-22-16,21 1 0</inkml:trace>
  <inkml:trace contextRef="#ctx0" brushRef="#br0" timeOffset="57587.41">22437 11578 0,'-64'0'15,"43"0"-15,21 21 16,-21 1-16,0-1 0,21 21 15,0-21-15,0 22 0,-22-1 0,22 21 0,-21-20 16,21-1-16,0 22 0,0-22 0,-21 0 16,21 1-16,0 20 0,0-42 15,0 22-15,0-1 0,0-21 0,0 0 16,0 0-16,0 1 0,0-1 16,0 0-16,21-21 0,0 0 15,1 0 1,-22-21-16,0 0 0,0-1 0,21 1 15,-21 0-15,0 0 0,21-21 0,-21 20 16,0-20-16,0 21 0,0-21 0,21 20 16,-21 1-16,0 0 0,0 0 15,0 0-15,21 21 0,0 0 16,-21 21 0,22 0-16,-22 0 0,21 0 0,-21 1 15,0-1-15,21 21 0,0-21 16,0 0-16,-21 1 0,21-1 0,1 0 15,-1 0-15,0 0 0,0 0 16,0-21-16,22 22 0,-22-22 0,0 0 16,21 0-16,-21 0 0,22 0 0,-22 0 15,21 0-15,-21 0 0,22 0 0,-22-22 16,0 1-16,0 0 0,0 0 0,1 0 16,-22 0-16,0-1 0,0-20 0,0 21 15,0 0-15,0-22 0,0 22 16,0 0-16,0 0 0,-22 21 15,1 0-15,0 0 0,0 0 16,0 0-16,21 21 0,-21 0 16,21 0-16,0 1 0,0-1 0,0 0 15,0 21-15,0-21 0,21 1 0,0-1 16,0 0-16,0 0 0,0 0 16,1 0-16,20 1 0,-21-1 0,0-21 15,22 21-15,-22-21 0,0 0 0,21 0 16,-21 0-16,1 0 0,-1 0 0,0 0 15,0 0-15,0 0 0,0 0 0,-21-21 16,0 0-16,0-1 0,0 1 0,0 0 16,0 0-16,0-21 0,-21 20 15,0 1-15</inkml:trace>
  <inkml:trace contextRef="#ctx0" brushRef="#br0" timeOffset="57941.21">21802 12129 0,'0'0'0,"21"0"15,0 0 1,0 0-16,0 0 0,22 0 0,-22 0 16,21 0-16,-21-22 0,22 22 15,-1-21-15,-21 21 0,21 0 16,-20-21-16,20 21 0,-21 0 0,0 0 15,0-21-15,-21 0 0,22 21 0,-22-21 16,21-1-16,0 1 0</inkml:trace>
  <inkml:trace contextRef="#ctx0" brushRef="#br0" timeOffset="58812.74">25273 12002 0,'21'-22'0,"-42"44"0,63-86 0,-21 43 0,1-21 15,20-1-15,-21 22 0,0-21 0,0 21 16,-21-22-16,0 22 0,0-21 0,0 21 16,0-1-16,0 1 15,-21 21-15,0 0 0,0 0 16,-21 0-16,20 21 0,1-21 0,0 22 16,0 20-16,0-21 0,-22 21 0,43 1 15,-21 20-15,0-20 0,21 20 16,-21 1-16,21-1 0,0 1 15,0-1-15,0-21 0,0 22 0,0-22 16,0 1-16,0-1 0,21 0 0,0 1 16,0-22-16,1 0 0,-1 0 0,21 0 15,-21-21-15,22 0 0,-1 21 0,0-21 16,1 0-16,-1 0 0,0 0 16,1-21-16,-1 21 0,-21-21 0,21 0 15,-20 21-15,-22-21 0,0 0 0,0-1 16,-22 1-16,1 0 0,0 21 15,-21-21-15,21 21 0,-22 0 0,1-21 16,0 21-16,-1 0 0,22 0 16,-21 0-16,21 0 0,-1 0 15,1 0-15,0 0 0,42 0 32,0 0-32,1 21 15,20 0-15,-21 0 0,0 0 0,22 1 16,-22-1-16,0 21 0,21 0 15,-21 1-15,-21 20 0,0 1 0,0-1 16,0 1-16,0 20 0,0-20 0,-21-1 16,0 22-16,0-21 0,0-1 0,-22 22 15,22-22-15,0-20 0,0 20 16,0 1-16,0-22 0,-1 0 0,1-21 16,0 22-16,21-22 0,0 0 0,-21 0 15,21-42 16,0 0-31,0-21 0,21 20 16,-21-20-16,21 0 0</inkml:trace>
  <inkml:trace contextRef="#ctx0" brushRef="#br0" timeOffset="59134.55">26183 11853 0,'0'0'0,"0"-148"16,0 127-16,-21-21 0,0 21 0,21-1 16,-21 22-16,-1-21 0,1 21 15,0 0-15,0 21 0,0-21 0,21 22 16,-21 20-16,21-21 0,-22 21 16,22 22-16,-21-22 0,21 22 0,0-22 15,-21 22-15,0-1 0,21 1 0,-21-1 16,21-21-16,0 1 0,-21 20 0,21-20 15,0-1-15,0-21 0,0 21 0,0-20 16,0-1-16,0 0 0,0 0 16,21-21-16,0 0 0,0 0 15,0 0-15,0 0 0,1 0 0,20 0 16,-21-21-16,0 21 0,22-21 0,-22-22 16,0 22-16,21 0 0,-21-21 0,1-1 15,20 22-15</inkml:trace>
  <inkml:trace contextRef="#ctx0" brushRef="#br0" timeOffset="59462.88">26352 12150 0,'0'0'0,"0"-21"0,0-1 0,-21 22 32,0 0-32,21 22 0,0-1 0,-21 0 15,0 0-15,21 0 0,0 0 0,0 1 16,0-1-16,0 0 0,0 0 0,0 0 16,0 0-16,0 1 15,0-1-15,21 0 0,0-21 16,0 0-16,0 0 0,1 0 0,-1 0 15,0 0-15,0 0 0,0 0 16,0 0-16,1-21 0,20 0 0,-42-1 16,21 1-16,0 0 0,-21 0 0,0 0 15,0-22-15,0 22 0,0 0 16,0-21-16,-21 21 0,0-1 0,0 1 16,0 0-16,-22 21 0,22 0 0,0 0 15,0 0-15,0 0 0,-22 0 0,22 0 16,0 0-16,0 21 0,21 0 15,-21-21-15,21 22 0,-22-1 0,22 0 16,0 0-16,22-21 16,-1 0-16,0 0 0,0 0 15,0 0-15</inkml:trace>
  <inkml:trace contextRef="#ctx0" brushRef="#br0" timeOffset="60727.26">27136 11642 0,'0'0'16,"0"-21"-16,0-1 0,0 1 0,-22 21 31,1 21-31,0 1 16,21 20-16,0-21 0,-21 0 0,0 22 16,21-1-16,0 0 0,0 1 0,-21 20 15,21-21-15,-22 1 0,22-1 0,0 0 16,0 1-16,-21-1 0,21 0 15,-21-20-15,21-1 0,0 21 0,0-21 16,0 0-16,0 1 0,0-44 31,0 1-15,0 0-16,0 0 0,0 0 16,0 0-16,0-1 0,21 1 15,0-21-15,1 21 0,-1 0 0,0-1 16,0 1-16,21 0 0,-20 0 0,-1 21 15,0 0-15,0 0 0,0 0 0,0 0 16,1 0-16,-1 21 0,-21 0 16,0 0-16,0 1 0,0-1 0,0 21 15,0-21-15,0 0 0,-21 1 0,-1-1 16,1 0-16,0 0 0,-21-21 0,21 21 16,-22 0-16,22-21 0,-21 22 0,21-22 15,-1 21-15,-20-21 0,21 0 0,0 0 16,0 0-16,-1 0 15,44-21 17,-1 21-32,0 0 0,0 0 15,0 0-15,0 0 0,1 0 0,-1 0 16,21 0-16,-21 0 0,22 0 16,-1 0-16,0 0 0,1-22 0,-1 22 15,21 0-15,-20 0 0,20-21 0,1 21 16,-22-21-16,22 0 0,-22 21 0,0-21 15,1 0-15,-1-1 0,-21 1 0,0 0 16,0 0-16,1 0 0,-22 0 16,0-22-16,0 22 0,0 0 15,0 0-15,-22 0 0,1 21 0,21-22 16,-21 22-16,0 0 0,0 0 0,-22 0 16,22 0-16,0 0 0,0 22 0,0-1 15,0 0-15,21 0 0,-22 0 0,22 0 16,-21 1-16,21 20 0,0-21 15,0 0-15,0 0 0,0 1 0,0-1 16,0 0-16,0 0 0,21-21 16,1 21-16,-1-21 0,0 0 15,0 0-15,0 0 0,0 0 16,1 0-16,-1-21 0,0 21 16,-21-21-16,21 0 0,-21 0 15,21-1-15,-21 1 0,21 0 0,-21-21 16,0 21-16,0-1 0,0 1 0,0 0 15,0 0-15,0 0 0,0 42 32,0 0-32,0 0 15,0 0-15,-21 1 0,21-1 0,0 21 16,0-21-16,0 0 0,0 1 0,0-1 16,21 0-16,-21 0 0,22 0 0,20 0 15,-21-21-15,0 22 0,22-1 16,-1-21-16,-21 0 0,21 0 15,1 0-15,-22 0 0,0 0 0,21 0 16,-20-21-16,-1 21 0,0-22 0,0 1 16,0 0-16,0-21 0,-21-1 0,22 1 15,-22 0-15,0-1 0,0-20 16,21-1-16,-21 22 0,0-21 0,21-1 16,-21 22-16,0-22 0,0 22 0,0 0 15,0-1-15,0 22 0,0 0 0,0 0 16,-21 42-1,0 0-15,-1 0 0,1 0 16,21 22-16,-21-1 0,21 0 0,0 1 16,-21-1-16,21 22 0,0-22 0,0 21 15,21-20-15,0 20 0,0-20 16,22-1-16,-22 0 0,0 1 16,21-22-16,1 21 0,-22-21 0,21 0 15,1 1-15,-1-1 0,0-21 0,-21 0 16,22 0-16,-22 0 0,21 0 0,-21 0 15,22 0-15,-22 0 0,0-21 0,0-1 16,-21 1-16,21 0 0,-21 0 16,0 0-16,22 0 0,-22-1 0,0-20 15,0 21-15,0 0 0,0-22 0,0 22 16</inkml:trace>
  <inkml:trace contextRef="#ctx0" brushRef="#br0" timeOffset="61682.64">14922 14626 0,'0'0'0,"0"-21"0,0 0 0,0 0 16,0 0-16,0-1 0,0 1 16,0 0-16,0 0 0,0 0 15,0 0-15,0-1 0,0 1 0,22 21 16,-1-21-16,0 21 0,0 0 16,0 0-16,0 21 0,1 0 15,20 22-15,0-22 0,1 21 16,-1 22-16,0-22 0,1 0 0,-1 22 15,0-22-15,1 22 0,-22-22 0,0 0 16,0 1-16,-21-1 0,0 0 16,0 1-16,0-22 0,0 21 0,0-21 15,0 1-15,0-1 0,0-42 32,0-1-17,0 1-15,21 0 0,-21-21 0,21 21 16,-21-22-16,0 22 0,0-21 0,22-1 15,-22-20-15,0 21 0,21-1 0,-21-20 16,0 20-16,0-20 0,0 21 16,0-22-16,21 22 0,-21-1 15,0 22-15,0 0 0,0 0 0,0 0 16,0 0-16,21 21 16,-21 21-1,0 0-15,21 0 16,0 0-16,-21 22 0,22-22 0,-1 0 15,-21 21-15,21-21 0,0 22 0,-21-1 16,21-21-16</inkml:trace>
  <inkml:trace contextRef="#ctx0" brushRef="#br0" timeOffset="63035.38">16235 14923 0,'21'-22'0,"21"-41"15,-21 21-15,1 20 0,-22 1 16,0-21-16,21 0 0,-21 20 0,0-20 16,0 0-16,-21 21 0,-1-22 15,1 22-15,0 0 0,-21 0 0,21 0 16,-22 21-16,22 0 0,-21 0 0,21 21 16,-22 0-16,22 0 0,0 0 0,0 22 15,0-1-15,-1 0 0,1 1 16,21-1-16,0 0 0,0 1 15,0-1-15,0 0 0,0 1 0,0-22 16,0 0-16,0 21 0,0-21 0,21 1 16,-21-1-16,22-21 0,-1 21 0,0-21 15,0 0-15,0 0 0,22 0 16,-22 0-16,0-21 0,0 0 0,0 21 16,0-22-16,22 1 0,-22 0 0,0 0 15,-21-21-15,21 20 0,-21-20 0,21 21 16,-21-21-16,0 20 0,0-20 15,0 21-15,0-21 0,0 20 0,-21 1 16,21 0-16,-21 0 0,21 0 16,-21 21-16,21 21 0,-21 0 15,21 0-15,0 0 16,0 1-16,0-1 0,0 21 0,0-21 16,0 22-16,0-22 0,0 21 0,0-21 15,21 0-15,0 22 0,0-22 0,0-21 16,1 21-16,-1 0 0,0-21 0,0 0 15,0 21-15,22-21 0,-22 0 16,21 0-16,0 0 0,-20-21 0,20 21 16,0-21-16,-21 0 0,22 21 0,-22-21 15,21-22-15,-21 22 0,1 0 0,-22 0 16,0 0-16,0-22 0,0 22 16,0-21-16,0 21 0,0 0 0,-22-22 15,1 22-15,21 0 0,-21 21 16,0-21-16,0 21 0,0 0 15,-1 21-15,22 0 16,0 0-16,0 0 0,0 1 16,0-1-16,0 0 0,0 21 0,22-21 15,-1 1-15,0-1 0,0 0 0,0 0 16,0 0-16,-21 0 0,22 1 0,20-1 16,-21-21-16,0 21 0,22 0 15,-22-21-15,21 0 0,0 21 16,-20-21-16,20 0 0,-21 0 0,21 0 0,-20 0 15,-1 0-15,21 0 0,-21 0 16,0 0-16,1-21 0,-1 21 0,0-21 16,0 0-16,0 0 0,0 21 0,-21-22 15,0 1-15,0 0 0,0 0 16,0 0-16,0 0 0,0-1 0,0 1 16,0 0-16,-21 0 0,0 0 0,21 0 15,-21 21-15,0 0 0,0 0 16,-1 0-16,1 0 0,0 21 15,0-21-15,21 21 0,-21 0 0,0 0 16,-1 0-16,22 1 0,0-1 0,-21 0 16,21 0-16,0 0 0,0 0 15,0 1-15,0-1 0,0 0 16,0 0-16,21-21 0,1 0 0,-1 0 16,0 0-16,0 0 15,0 0-15,0 0 0,1 0 0,-1-21 16,0 21-16,-21-21 0,21 0 0,0-1 15,-21 1-15,0 0 0,21 0 16,-21-21-16,0 20 0,0 1 16,22 0-16,-22 0 0,0 42 31,0 0-31,0 0 0,0 1 16,0-1-16,0 0 0,0 0 15,0 0-15,0 0 0,21 1 16,0-1-16,0 0 0,0 0 15,0-21-15,1 0 0,-1 21 16,0-21-16,21 0 0,-21 0 0,22 0 16,-22 0-16,0-21 0,0 21 0,0-21 15,1 0-15,-1 21 0,0-21 0,-21-1 16,0 1-16,0-21 0,0 21 16,0 0-16,0-1 0,0 1 0,0 0 15,0 0-15,0 0 0,0 42 31,0 0-31,0 0 16,0 0-16,0 22 0,0-22 16,0 0-16,0 0 0,0 0 0,0 1 15,0-1-15,0 0 0,0 0 16,0 0-16,21-21 16,-21-21 15,0 0-31,0 0 0</inkml:trace>
  <inkml:trace contextRef="#ctx0" brushRef="#br0" timeOffset="63211.29">17801 14457 0,'0'0'0,"-21"0"15,0 21-15,21 0 16,0 0-16,0 1 15,0-1 1,21-21-16,0 0 0,0 0 16,0 0-16,1 0 0,-1 0 0,21 0 15</inkml:trace>
  <inkml:trace contextRef="#ctx0" brushRef="#br0" timeOffset="63693.01">18436 14224 0,'0'0'0,"0"-21"15,-21 21 1,0 0-16,0 0 0,-1 21 16,22 0-16,-21 0 0,21 1 15,0-1-15,0 21 0,0-21 0,0 22 16,0-22-16,0 21 0,0 0 16,0 1-16,0-1 0,0 0 0,0 1 15,0-22-15,0 21 0,0-21 0,0 1 16,0-1-16,0 0 0,0 0 15,0 0-15,0 0 0,0-42 47,0 0-47,0 0 16,21 0-16,1 0 0,-22-22 16,42 22-16,-21 0 0,0 0 0,0 0 15,22-1-15,-22 22 0,21 0 16,-21 0-16,1 0 0,-1 0 0,0 0 15,0 22-15,0-22 0,-21 21 0,0 0 16,0 0-16,0 0 0,0 0 16,0 1-16,0-1 0,-21 0 0,0 0 0,-21 0 15,20 0-15,-20 1 0,21-1 16,0 0-16,-22-21 0,22 21 16,0 0-16,0-21 0,0 0 0,0 21 15,21-42 1,0 0-1,21 0-15,0 0 0,0 0 16,0-22-16,0 22 0</inkml:trace>
  <inkml:trace contextRef="#ctx0" brushRef="#br0" timeOffset="63951.86">18986 14161 0,'22'-22'0,"-44"44"0,44-65 0,-22 22 0,0 0 16,0 42-1,0 0 1,0 22-16,0-22 0,0 0 16,-22 21-16,22 1 0,0-1 0,0 0 15,0 22-15,0-22 0,0 22 0,0-22 16,0 0-16,0 1 0,0-1 0,0 0 16,0-21-16,0 22 0,0-22 15,0 0-15,0 0 0,0 0 0,0 1 16,22-1-1,-1-21-15,0-21 16,0-1 0,-21 1-16,21 21 0</inkml:trace>
  <inkml:trace contextRef="#ctx0" brushRef="#br0" timeOffset="64342.64">19304 14690 0,'21'0'15,"0"21"1,0-21-16,1 0 0,-1 0 16,0 0-16,0 0 15,21 0-15,-20 0 0,-1-21 0,0 21 16,0-21-16,0-1 0,0 22 0,1-21 16,-22 0-16,0 0 0,0 0 15,0 0-15,0-1 0,-22 1 16,1 21-16,0-21 0,0 21 15,0 0-15,0 0 0,-22 0 16,22 21-16,0 0 0,21 1 0,-21-1 16,0 0-16,21 0 0,-22 0 0,22 0 15,0 1-15,0-1 0,0 21 16,0-21-16,0 0 16,22 1-16,-1-22 0,0 21 0,0-21 15,0 0-15,-21 21 0,21-21 0,1 0 16,-1 0-16,0 0 0,0 0 0,0 0 15,0 0-15,1 0 0,-22-21 16,21 21-16,-21-21 0,21-1 16,-21 1-16,21 21 0,-21-21 15,0 0-15,21 21 0</inkml:trace>
  <inkml:trace contextRef="#ctx0" brushRef="#br0" timeOffset="66007.73">21421 13991 0,'0'0'0,"21"-21"0,0 0 16,0 0-16,-21 0 0,0-1 0,0 1 15,21 0-15,-21 0 0,0 0 0,21 0 16,-21-1-16,0 1 0,0 0 16,0 0-16,0 0 0,-21 21 15,0 0 1,0 42-16,21-21 16,0 22-16,-21-1 0,21 0 15,0 22-15,0-22 0,0 22 0,0-22 16,0 21-16,0 1 0,0-1 15,0-20-15,0 20 0,0 1 0,0-22 16,0 22-16,0-22 0,0-21 0,0 21 16,0 1-16,0-22 0,0 0 15,0 0-15,0 0 0,-21-21 16,-1 0 0,1 0-16,0 0 0,0-21 0,0 0 15</inkml:trace>
  <inkml:trace contextRef="#ctx0" brushRef="#br0" timeOffset="66615.7">20976 14478 0,'0'-21'15,"21"21"-15,0 0 16,1-21-16,20 21 0,-21 0 0,21-21 16,22-1-16,-22 22 0,22-21 0,-1 0 15,1 0-15,-1 0 0,1 0 16,-1-1-16,1 1 0,-1 0 0,-20-21 15,-1 21-15,21-1 0,1-41 16,-43 42-16,0 0 0,0-22 16,-21 22-16,22-21 0,-22 21 15,0-22-15,0 22 0,0 0 0,0 0 16,-22 0-16,1 21 0,0 0 16,0 21-16,21 0 0,-21 0 15,21 21-15,0 1 0,0-1 16,0 0-16,0 1 0,0-1 0,0 0 15,0 22-15,0-22 0,0 1 0,0 20 16,-21-21-16,21 1 0,0-1 0,0 0 16,0-20-16,0 20 0,0-21 0,0 0 15,0 0-15,0 1 16,0-44 15,0 1-31,0 0 0,0 0 16,0 0-16,0 0 0,0-22 15,0 22-15,0-21 0,0 21 16,21-22-16,0 22 0,0 0 0,0 0 16,0 0-16,1 21 0,-1 0 0,0 0 15,0 0-15,21 21 0,-20 0 0,-1 0 16,0 0-16,0 0 0,0 1 16,0-1-16,-21 21 0,22-21 0,-22 0 15,21 1-15,-21-1 0,0 0 0,0 0 16,0 0-16,0 0 0,0 1 15,0-1-15,0-42 47,21-1-47,-21 1 0,0 0 16,21 0-16,-21 0 0,0-22 0,0 22 16</inkml:trace>
  <inkml:trace contextRef="#ctx0" brushRef="#br0" timeOffset="66971.49">22415 14224 0,'0'-21'0,"0"42"0,0-63 0,22 21 15,-1-1-15,-21 1 0,21 21 16,0 0-16,0 0 16,0 0-16,1 0 15,-1 0-15,0 21 0,0-21 0,0 22 16,0-1-16,1 0 0,-1 21 0,0-21 16,0 1-16,0 20 0,0-21 15,-21 21-15,0-20 0,0 20 0,0-21 16,0 0-16,0 0 0,0 1 15,0-1-15,0 0 0,0-42 32,0 0-17,0-1-15,0 1 0,0 0 0,0 0 16,22 0-16,-22-22 0,21 22 16,-21-21-16,0 21 0,21-22 15,-21 22-15,21-21 0,0 21 0,-21-22 16,0 22-16,21 0 0,-21 0 0,22 21 0,-22-21 15,21 21 1,0 0 0,-21 21-16,21-21 15,-21 21-15,21-21 0,0 0 0</inkml:trace>
  <inkml:trace contextRef="#ctx0" brushRef="#br0" timeOffset="68288.98">23453 14118 0,'0'-21'0,"0"0"32,-22 21-32,1 0 15,0 0-15,0 0 16,0 0-16,0 0 0,21 21 16,-22 0-16,22 0 0,-21 1 0,21-1 15,0 0-15,0 0 0,0 21 0,0-20 16,0 20-16,0 0 0,0-21 0,0 22 15,0-22-15,0 0 0,21 0 16,1 0-16,-1 1 0,0-22 16,21 21-16,-21-21 0,22 0 0,-22 0 0,21 0 15,1 0-15,-1 0 0,-21 0 0,21-21 16,1 21-16,-22-22 0,0 1 16,21 0-16,-20 0 0,-1 0 15,-21-22-15,0 22 0,0-21 0,0 21 16,0-22-16,-21 1 0,21 21 0,-22-21 15,1 20-15,-21 1 0,21 0 0,0 0 16,-22 0-16,22 21 0,0 0 0,-21 0 16,20 0-16,1 0 0,0 21 15,0-21-15,0 21 0,0 0 0,-1 0 16,22 1-16,0 20 0,0-21 16,0 0-16,0 0 0,0 22 0,0-22 0,22 0 15,20 0-15,-21 0 0,0 1 16,22-22-16,-22 21 0,21-21 15,0 0-15,-20 0 0,20 0 0,0 0 16,1 0-16,-22 0 0,21 0 0,-21-21 16,22-1-16,-22 1 0,0 0 0,0 0 15,-21 0-15,0 0 0,21-1 0,-21-20 16,0 21-16,0 0 0,0 0 16,0-1-16,0 1 0,0 0 0,0 0 15,0 42 1,-21 0-16,21 0 15,0 1-15,0-1 0,0 0 0,0 0 16,0 0-16,0 0 0,0 1 16,0-1-16,21 0 0,0 0 0,1 0 15,-1-21-15,-21 21 0,21-21 16,0 0-16,0 22 0,0-22 16,1 0-16,-1 0 0,0 0 0,0 0 15,0-22-15,0 22 0,1-21 16,-22 0-16,21 21 0,-21-21 0,21 0 15,-21 0-15,0-1 0,0 1 0,0 0 16,0 0-16,0 0 0,0 0 16,0 42 15,0 0-31,0 0 16,0 0-16,0 0 0,0 1 0,0-1 15,0 0-15,0 0 0,21 0 16,0-21-16,0 21 0,1 1 0,20-22 15,-21 21-15,0-21 0,0 0 16,22 0-16,-22 0 0,21 0 0,-21 0 16,22 0-16,-1-21 0,-21 21 15,22-22-15,-22 1 0,21 0 0,-21 0 16,0 0-16,-21-22 0,0 22 16,0 0-16,0 0 0,0 0 0,0 0 15,-21-1-15,0 1 0,0 21 0,0 0 16,0 0-16,-1 0 0,1 0 15,0 0-15,0 0 0,0 0 16,0 21-16,-1 1 0,1-22 0,21 21 16,0 0-16,0 0 0,0 0 15,0 0-15,0 1 0,0-1 16,21 0-16,1-21 16,-1 0-16,0 0 0,0 0 0,0 0 15,0 0-15,1 0 0,-1 0 0,0 0 16,0 0-16,0-21 0,0 21 15,1 0-15,-22-21 0,0 42 32,0 0-17,0 21-15,0-21 0,0 22 0,0-22 16,0 42-16,0-20 0,0-1 16,0 22-16,21-22 0,-21 21 0,0 1 15,0-22-15,0 22 0,0-1 0,0 1 16,0-22-16,0 22 0,0-22 0,0 0 15,0 1-15,-21-1 0,21-21 16,-22 21-16,22-20 0,0-1 0,0 0 16,-21 0-16,21 0 0,-21 0 0,0-21 15,0 0 1,0 0 0,21-21-16,0 0 0,0 0 15,0 0-15,0 0 0,0-1 0,0-20 16,0 0-16,0-1 0,21-20 15</inkml:trace>
  <inkml:trace contextRef="#ctx0" brushRef="#br0" timeOffset="68703.25">25358 14012 0,'0'0'0,"21"-42"0,-21 0 16,0-1-16,0 22 0,0-21 0,0 21 15,0 42 16,0 0-31,0 0 0,0 0 0,0 22 16,0-1-16,21-21 0,-21 22 0,0-22 16,21 21-16,-21-21 0,0 22 0,0-22 15,0 21-15,0-21 0,0 0 0,-21 1 16,21-1-16,-21-21 16,21-21 15,0-1-31,0 1 0,0 0 15,21 0-15,0 0 0,0 0 0,-21-1 16,21-20-16,1 21 0,-1 0 16,21 0-16,-21-1 0,0 22 15,1 0-15,-1 0 0,0 0 0,0 0 16,0 0-16,-21 22 0,21-1 0,-21 21 16,22-21-16,-22 22 0,0-22 0,0 21 15,0-21-15,0 22 0,0-1 0,0-21 16,0 0-16,0 0 0,0 1 15,0-1-15,0 0 0,21-21 16,0 0-16,0 0 16,0 0-16,-21-21 0</inkml:trace>
  <inkml:trace contextRef="#ctx0" brushRef="#br0" timeOffset="69127.33">27072 13758 0,'21'-21'16,"-21"-42"-1,0 84 17,-21 0-32,21 0 0,0 22 0,0-1 15,0 0-15,0 1 0,0 20 0,0-21 16,0 22-16,0-22 0,21 22 0,-21-22 15,0 0-15,0 22 0,0-22 16,0 1-16,0-22 0,0 21 0,0-21 16,0 0-16,0 1 0,0-1 0,0 0 15,-21-21 1,0 0 0,0 0-16,0-21 0</inkml:trace>
  <inkml:trace contextRef="#ctx0" brushRef="#br0" timeOffset="69855.42">26691 14372 0,'-21'-21'16,"42"42"-16,-63-63 0,21 42 0,21-21 0,0 0 16,21 21-16,0-22 0,21 22 15,1-21-15,-1 21 0,0 0 16,22-21-16,-22 21 0,22-21 0,-1 21 16,22-21-16,-22 0 0,1 21 0,-1-22 15,-20 1-15,20 0 0,-21 0 16,1 0-16,-1 0 0,-21-1 0,22 1 15,-43 0-15,0-21 0,0 21 0,0-1 16,0-20-16,0 21 0,0 0 16,0 0-16,0-1 0,-22 22 15,1 0-15,0 22 0,21-1 16,0 0-16,0 21 0,0-21 0,0 22 16,-21-1-16,21 0 0,0 1 15,0-1-15,0-21 0,0 22 0,0-1 16,0 0-16,0-21 0,0 1 0,0 20 15,0-21-15,0 0 0,0 0 16,21-42 31,-21 0-47,21 0 0,-21 0 16,21 0-16,-21-1 0,0 1 0,22 21 15,-22-21-15,21 0 0,-21 0 0,21 21 16,0 21-1,0 0 1,-21 0-16,0 0 0,21 1 16,1-1-16,-1 21 0,0-21 15,0 0-15,0 1 0,0-1 0,1 0 16,-1-21-16,21 21 0,-21-21 0,0 0 16,1 0-16,20 0 0,-21 0 0,21 0 15,-20 0-15,-1 0 0,21 0 16,-21-21-16,0 21 0,1-21 0,20 0 15,-42-1-15,21 1 0,0 0 0,-21-21 16,0 21-16,0-22 0,0 22 0,0 0 16,0-21-16,0 20 0,-21 1 0,0 0 15,0 21-15,0 0 16,-1 0-16,1 0 0,0 0 0,0 21 16,0 0-16,0 1 0,21-1 15,0 0-15,0 0 0,0 0 16,0 0-16,0 1 0,0-1 0,21 0 15,0 0-15,0-21 0,0 21 0,0-21 16,1 0-16,-1 21 0,0-21 16,0 0-16,0 0 0,0 0 0,22 0 15,-22 0-15,0 0 0,0-21 0,22 21 16,-22-21-16</inkml:trace>
  <inkml:trace contextRef="#ctx0" brushRef="#br0" timeOffset="71351.12">29104 13907 0,'0'0'0,"0"-22"15,0 1-15,-21 21 0,0 0 0,0 0 16,-1 0-16,1 0 16,0 21-16,21 1 0,0-1 15,-21 0-15,21 0 0,0 21 0,-21-20 16,21 20-16,0-21 0,0 0 0,0 22 15,0-22-15,0 0 0,21 21 0,0-21 16,0 1-16,0-1 0,1-21 0,-1 21 16,0 0-16,0-21 0,0 0 15,0 0-15,1 0 0,-1 0 16,21 0-16,-21 0 0,0 0 0,22-21 16,-22 0-16,0 0 0,0 21 0,0-43 15,1 22-15,-22 0 0,0-21 0,21-1 16,-21 1-16,0 0 0,0-1 15,0 1-15,21-22 0,-21 22 16,0-21-16,0-1 0,0 22 0,0-22 0,0 22 16,0 21-16,0-22 0,0 22 0,0 0 15,0 42 1,0 0-16,0 1 16,0 20-16,0 0 0,0 1 0,0-1 15,0 0-15,0 22 0,0-22 16,21 0-16,0 1 0,0-1 15,1 0-15,-1-20 0,0 20 0,0-21 16,0 0-16,0 0 0,1 1 0,20-1 16,-21 0-16,0-21 0,0 0 0,22 21 15,-22-21-15,0 0 0,21 0 0,-20 0 16,-1 0-16,0 0 0,0-21 16,0 0-16,-21 0 0,0-1 0,0 1 15,0 0-15,0 0 0,0-21 0,0 20 16,0-20-16,0 21 0,0-21 0,0 20 15,0 1-15,0 0 0,-21 21 16,0 0 0,0 0-16,0 0 0,-1 21 15,1 0-15,0 1 0,0-1 0,21 0 16,-21 0-16,21 0 0,-21 0 0,21 22 16,0-22-16,0 0 0,0 0 15,0 0-15,0 1 0,0-1 16,0 0-16,21-21 15,0 0-15,0 0 0,0 0 16,0 0-16,1 0 0,-1-21 16,0 0-16,-21-1 15,0 1-15,21 0 0,-21 0 16,0 0-16,0 0 0,0-1 16,0 1-16,0 42 31,0 1-31,0-1 15,0 0-15,0 0 0,0 0 0,0 0 16,0 1-16,21-1 0,-21 0 16,21 0-16,1-21 0,-1 21 15,0 0-15,0-21 0,21 0 16,-20 0-16,-1 0 0,0 0 16,0 0-16,0 0 0,0-21 0,1 21 15,-1-21-15,0 0 0,0 0 0,0 0 16,0-1-16,-21 1 0,22 0 15,-1-21-15,0 21 0,-21-1 0,0-20 16,21 21-16,-21 0 0,21 21 0,-21-21 16,0 42-1,0 0-15,0 0 16,0 0-16,0 0 0,0 43 16,21-43-16,-21 0 0,22 0 0,-22 1 15,0-1-15,0 0 0,0 0 16,21 0-16,-21 0 0,0 1 15,0-1-15,-21-21 47,-1 0-47,1-21 16,0 21-16,0-22 0,0 22 0,0-21 16,-1 21-16,1 0 15,42 0 16,1 0-15,-1 0-16,21 0 0,-21 0 16,0 0-16,22 0 0,-22 0 0,0 0 15,21 0-15,-20 0 16,20 0-16,-21 0 0,21 0 0,-20-21 16,-1 21-16,0-21 0,0 0 0,0 0 15,0-1-15,1 1 0,-1 0 0,0 0 16,-21-21-16,21 20 0,-21-20 15,0 21-15,0 0 0,0 0 0,0-1 16,0 44 0,0-1-1,0 0-15,0 0 16,0 0-16,0 22 0,0-22 0,21 0 0,0 0 16,-21 0-16,0 0 0,22 1 0,-22-1 15,21 0-15,-21 0 0,0 0 16,0 0-1,-21-21 17,-1 0-17,1 0-15,-21 0 0,21-21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1:20:55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995 0,'0'0'0,"0"-21"0,0 0 31,0-1-31,0 1 0,0 0 16,0 0-16,0 0 15,0 0-15,0-1 0,0 1 16,21 42 15,-21 1-15,0-1-16,21 21 0,-21 0 0,0 1 15,22 20-15,-22-20 0,0 20 16,0 1-16,0-1 0,0 1 0,-22-1 16,1 1-16,0 20 0,0 1 15,-21-22-15,20 1 0,1 21 16,0-22-16,-21-21 0,21 22 0,-1-22 15,1-21-15,0 22 0,21-22 16,0 0-16,-21-21 0,0 0 16,21-21-1,0 0-15,0 0 0,0-22 16,0 1-16,0-22 0,0 22 0,0-21 16,0-1-16,0 1 0,0-1 15,0 22-15,0-22 0,0 22 0,0 21 16,0-22-16,0 22 0,0 0 0,21 42 31,0 0-31,0-21 16,-21 43-16,21-22 0,1 0 15,-1 21-15,-21 1 0,21-1 0,0-21 16,0 22-16,0-1 0,1 0 16,-1-21-16,0 22 0,0-22 0,0 0 15,0 0-15,22 0 0,-22-21 0,0 0 16,0 22-16,22-22 0,-22 0 15,0 0-15,21-22 0,-21 22 0,1-21 16,-1 0-16,0 0 0,0-21 16,0 20-16,0-20 0,1 0 0,-22-1 15,0 1-15,0 21 0,0-21 16,21-1-16,-21 22 0,0 0 16,0 0-16,0 0 0,0-1 0,0 44 31,0-1-16,0 0-15,0 0 0,0 21 0,0-20 16,0 20-16,0-21 0,0 21 16,0-20-16,0 20 0,0-21 0,0 0 15,0 0-15,21 22 0,-21-22 0,21-21 16,0 21-16,-21 0 0,21-21 16,1 0-16,-1 0 0,0 0 15,0 0-15,0-21 0,0 0 16,1 0-16,-1 0 0,0-1 15,-21 1-15,0-21 0,21 21 0,-21-22 16,0 1-16,0 21 0,0-21 0,0-1 16,0 1-16,-21 21 0,0 0 15,0-1-15,-1 1 0,1 0 0,0 0 16,0 21-16,0 0 0,0 0 16,-22 0-16,22 0 0,0 0 0,0 21 15,21 0-15,-21-21 0,21 21 0,-22 1 16,22-1-16,0 0 0,0 0 15,0 0-15,0 0 0,0 1 0,22-1 16,-1 0-16,0 0 16,21-21-16,-21 0 0,1 0 0,20 0 15,-21 0-15</inkml:trace>
  <inkml:trace contextRef="#ctx0" brushRef="#br0" timeOffset="292.83">2561 1334 0,'0'0'0,"-21"0"16,0-22-16,0 22 0,-1 0 15,1 0-15,0 0 0,0 0 0,0 0 16,0 0-16,-1 22 0,1-1 16,0 0-16,0 0 0,21 0 15,0 0-15,-21 22 0,21-22 0,-21 21 16,21-21-16,0 22 0,0-22 0,0 21 15,0 1-15,0-22 0,0 21 16,0-21-16,0 0 0,21 22 0,-21-22 16,21 0-16,0 0 0,0 0 15,0-21-15,22 22 0,-22-22 0,21 0 16,-21 0-16,22 0 0,-1 0 0,-21 0 16,22-22-16,-1 22 0,0-21 15</inkml:trace>
  <inkml:trace contextRef="#ctx0" brushRef="#br0" timeOffset="999.42">3090 1503 0,'0'42'0,"0"-105"0,0 84 0,0-63 0,0 20 15,0 1-15,-21 0 0,0 21 16,0 0-16,0 0 16,-1 0-16,1 0 0,0 0 0,21 21 15,-21 0-15,0 1 0,0-1 0,21 0 16,-22 0-16,22 21 0,-21-20 15,21 20-15,0 0 0,-21-21 16,21 22-16,0-1 0,0-21 0,0 0 16,0 22-16,0-22 0,0 0 0,0 0 15,21-21-15,-21 21 16,21-21-16,1 0 0,-1 0 0,0 0 16,0-21-16,-21 0 0,21 0 0,0 0 15,1 0-15,-1-1 0,-21 1 16,21 0-16,-21-21 0,21 21 0,-21-22 15,0 1-15,21 21 0,-21-22 0,21 1 16,-21 21-16,0 0 0,0 0 16,0-1-16,22 1 0,-22 42 31,0 1-15,0-1-16,0 0 0,0 21 0,-22-21 15,22 22-15,0-1 0,0-21 0,0 22 16,0-1-16,0-21 0,0 0 0,0 22 15,0-22-15,0 0 0,22 0 16,-1-21-16,0 21 0,0-21 0,0 21 16,0-21-16,1 0 0,-1 0 0,21 0 15,-21-21-15,22 0 0,-22 0 16,21 0-16,-21 0 0,22-22 0,-22 22 16,0-21-16,0-1 0,0 1 15,22 0-15,-43-1 0,21 1 0,0-21 16,0 20-16,-21 1 0,0 0 15,0-1-15,0 1 0,21 21 0,-21 0 16,0-1-16,0 1 0,0 0 0,0 42 31,-21 0-31,0 1 0,21-1 0,0 0 16,-21 21-16,0 1 0,-1-1 0,22 0 16,0 1-16,-21-1 0,0 0 15,21 1-15,0-1 0,0 0 0,0 1 16,0-1-16,0 0 0,0-21 15,0 22-15,0-22 0,21 0 0,0 0 16,1-21-16,-1 0 16,0 0-16,0 0 0,0-21 0,0 0 15,22 0-15</inkml:trace>
  <inkml:trace contextRef="#ctx0" brushRef="#br0" timeOffset="1760.19">4847 1080 0,'0'0'15,"0"-43"1,21 43-16,0 0 0,1 0 0,-1 0 15,0 0-15,0 21 0,21 1 16,-20 20-16,20 0 0,-21 1 16,21-1-16,-20 0 0,20 1 0,-21-1 15,0 0-15,0 1 0,1 20 0,-22-21 16,0 1-16,0-1 0,0 0 0,0 1 16,0-1-16,0-21 0,0 0 15,0 1-15,0-1 0,0 0 0,0-42 31,0 0-31,0-1 16,21 1-16,-21-21 0,21 0 0,-21-1 16,0 1-16,21 0 0,-21-1 0,21-20 15,-21-1-15,21 22 0,1-22 16,-22 22-16,21-21 0,0 20 16,0 1-16,-21 0 0,0 20 0,21 1 15,-21 0-15,0 0 0,21 21 0,-21 21 31,0 0-31,0 0 16,0 1-16,0-1 0,0 0 0,0 0 16,0 21-16,22-20 0,-22-1 15,0 0-15,21 0 0,-21 0 0</inkml:trace>
  <inkml:trace contextRef="#ctx0" brushRef="#br0" timeOffset="3211.37">6054 1545 0,'0'0'0,"0"-21"0,21 21 15,-21-21-15,21 0 0,-21 0 0,0-1 16,0 1-16,0 0 0,0 0 0,0-21 16,0 20-16,-21 1 0,0 0 15,-1 0-15,1 21 0,0-21 0,-21 21 16,21 0-16,-1 0 0,1 0 0,0 0 15,-21 21-15,21 0 0,-1 0 16,1 0-16,0 22 0,0-22 16,21 21-16,0 1 0,-21-1 0,0 0 15,21 1-15,0-1 0,0 0 0,0-21 16,0 22-16,0-22 0,0 21 0,0-21 16,21 1-16,0-22 0,0 0 15,0 0-15,0 0 0,1 0 0,20 0 16,-21-22-16,21 22 0,-20-21 0,-1-21 15,21 21-15,-21 0 0,0-1 16,1-20-16,-1 21 0,0-21 16,0 20-16,-21-20 0,0 21 0,0-21 15,0 20-15,21-20 0,-21 21 0,0 0 16,0 0-16,0-1 0,-21 22 31,21 22-31,0-1 16,0 0-16,-21 21 0,21-21 0,0 22 15,0-22-15,0 21 0,0 1 16,0-22-16,0 21 0,0-21 0,0 22 16,0-22-16,0 21 0,21-21 0,0 0 15,0 1-15,1-22 0,-1 21 0,0-21 16,0 0-16,0 0 0,22 0 16,-1 0-16,-21 0 0,21-21 15,1-1-15,-1 1 0,0 0 0,22-21 16,-22 21-16,-21-22 0,22 22 0,-1-21 15,-21-1-15,0 22 0,1-21 16,-22 0-16,0 20 0,0 1 0,0 0 16,0 0-16,-22 0 0,1 21 0,0 0 15,0 0-15,-21 0 0,20 0 16,-20 0-16,21 0 0,0 0 0,0 0 16,-1 21-16,22 0 0,-21 0 0,21 0 15,0 1-15,0-1 0,21 0 16,1 0-16,-1 0 0,0 0 15,0 1-15,0-1 0,0 0 0,1 0 16,20 0-16,-21 0 0,0 1 16,-21-1-16,21 0 0,-21 0 0,22 0 15,-22 0-15,0 1 0,21-1 16,0 0-16,-21 0 0,21 0 0,0 0 16,0 1-16,1-22 0,-1 0 15,0 0-15,0 0 0,0 0 0,0 0 16,1 0-16,-1 0 0,21 0 15,-21-22-15,22 1 0,-22 21 0,21-42 16,-21 21-16,22 0 0,-22-1 16,21-20-16,-21 21 0,0-21 0,1 20 15,-22-20-15,0 0 0,21 21 16,-21-22-16,0 22 0,0 0 0,0 0 16,0 0-16,-21 21 0,21-22 15,-22 22-15,1 0 0,0 0 0,0 0 16,0 22-16,0-1 0,-1 0 15,1 0-15,0 0 0,0 22 0,0-22 16,0 21-16,21-21 0,-22 22 0,1-22 16,21 21-16,0-21 0,0 22 0,0-22 15,0 0-15,0 0 0,0 0 16,21-21 0,1 0-16,-1 0 0,0 0 0,0 0 15,0 0-15,0-21 0,1 0 0,-1 0 16,0 0-16,0-1 0,0 1 15,-21 0-15,21 0 0,1-21 0,-1 20 16,-21-20-16,0 21 0,0-21 0,21 20 16,-21 1-16,0 0 0,0 0 15,0 42 17,0 0-32,0 0 0,0 1 0,-21-1 15,21 21-15,0-21 0,0 0 0,0 22 16,0-22-16,0 0 15,21 0-15,-21 0 0,21 1 0,0-22 16,0 21-16,1-21 0,-1 0 0,0 0 16,21 0-16,-21 0 0,1 0 0,20-21 15,-21 21-15,21-22 0,-20 1 16,-1 0-16,0 0 0,21 0 0,-21 0 16,-21-1-16,22 1 0,-1 0 0,-21-21 15,0 21-15,0-1 0,0 1 0,21 21 16,-21-21-16,0 42 31,0 0-31,-21 1 16,21-1-16,0 0 15,0 0-15,0 0 0,0 0 0,0 1 16,0-1-16,0 0 0,0 0 16,0 0-1,0-42 1,0 0-1,0 0-15,0 0 0</inkml:trace>
  <inkml:trace contextRef="#ctx0" brushRef="#br0" timeOffset="3503.71">8043 1270 0,'-21'0'15,"0"0"1,21 21-1,0 0 1,21-21-16,0 0 16,0 0-16,1 0 0,-1 0 15,0 0-15,-21-21 0,21 21 0,-21-21 16,0 0-16,0 0 16,-21 21-1,0 0-15,0 0 0,-1 0 0,1 0 16,-21 0-16,21 0 0,0 0 15,-1 0-15,1 21 0,21 0 0,0 0 16,0 0-16,0 1 16,43-22-16,-22 0 15,0 0-15,21 0 0</inkml:trace>
  <inkml:trace contextRef="#ctx0" brushRef="#br0" timeOffset="4015.42">8594 931 0,'0'0'0,"0"-21"0,-22 0 0,1 21 16,0 0-16,0 0 15,0 0-15,21 21 0,0 0 16,0 22-16,-21-22 0,21 21 0,0-21 16,-22 22-16,22-1 0,0 0 0,0 1 15,0 20-15,0-20 0,0-1 0,0 0 16,-21-21-16,21 22 0,0-1 15,0 0-15,0 1 0,0-22 0,0 0 16,0 0-16,0 0 0,0 1 0,0-1 16,-21-21-1,21-21 1,0-1-16,0 1 16,0-21-16,0 21 0,0 0 15,0-1-15,0 1 0,21-21 0,0 21 16,1 0-16,-1-1 0,0 1 15,0 0-15,0 0 0,22 0 0,-22 21 16,21 0-16,0 0 0,-20 0 0,20 0 16,0 0-16,-21 21 0,1 0 0,-1 0 15,0 0-15,0 1 0,-21-1 0,0 21 16,0-21-16,0 22 0,0-22 16,-21 21-16,0-21 0,-22 0 0,22 1 15,-21 20-15,21-21 0,0-21 0,-22 21 16,22 0-16,0-21 0,0 0 15,0 22-15,-1-22 0,1 0 0,0 0 16,21-22 0,0 1-1,0 0-15,0 0 0,0 0 0,21 0 16,0-1-16</inkml:trace>
  <inkml:trace contextRef="#ctx0" brushRef="#br0" timeOffset="4299.26">9292 889 0,'0'0'0,"0"-42"15,0 63 17,0 0-32,-21 21 0,21 1 0,-21-22 15,0 21-15,21 22 0,0-22 16,-22 0-16,22 1 0,-21 20 0,21-20 15,0-1-15,0 0 0,0 1 0,-21-1 16,21 0-16,0 1 0,0-1 0,0-21 16,0 21-16,0-20 0,0-1 15,0 0-15,21-21 0,-21 21 0,21-21 16,1 0-16,-1 0 0,0 0 16,0-21-16,0 0 0,0 0 15,1-1-15,-1 1 0</inkml:trace>
  <inkml:trace contextRef="#ctx0" brushRef="#br0" timeOffset="4689.03">9504 1397 0,'0'21'15,"-21"0"-15,21 1 16,0-1 0,0 0-16,0 0 0,21-21 15,0 0-15,0 0 0,0 0 16,0 0-16,1 0 0,-1 0 0,0 0 15,21 0-15,-21-21 0,1 21 16,-1-21-16,0 0 0,0 21 16,0-22-16,0 1 0,-21 0 0,22 0 15,-22 0-15,0 0 0,0-1 16,0 1-16,-22 21 0,1 0 0,0 0 16,-21 0-16,21 0 0,-1 21 15,-20 1-15,21-1 0,-21 0 0,20 0 16,1 21-16,0-20 0,0 20 0,0-21 15,21 21-15,0-20 0,0 20 0,0-21 16,0 0-16,0 22 0,21-43 0,0 21 16,0 0-16,0 0 0,1-21 15,20 0-15,0 0 0,1 0 16,-22 0-16,21 0 0,0 0 0,-20 0 16,-1-21-16,21 21 0,-21-21 0,-21 0 15,21 21-15,-21-22 0,22 1 0,-22 0 16,21 0-16</inkml:trace>
  <inkml:trace contextRef="#ctx0" brushRef="#br0" timeOffset="6035.67">1143 2815 0,'0'0'0,"21"-42"16,0 42-16,-21-21 0,0 0 16,0-1-16,0 1 15,0 0-15,0 0 16,-21 21 0,0-21-16,0 21 0,0 0 0,-1 0 15,1 0-15,-21 0 0,21 21 0,-22-21 16,1 42-16,21-21 0,-21 1 15,20 20-15,-20 0 0,21 1 0,0-1 16,0 0-16,21 1 16,0-1-16,0 21 0,0-20 0,0-1 15,21 22-15,0-22 0,0 0 0,0-21 16,0 22-16,1-22 0,-1 21 16,0-21-16,21-21 0,-21 22 0,22-22 15,-22 0-15,21 0 0,-21 0 16,22 0-16,-1 0 0,-21-22 0,22 1 15,-1 0-15,-21 0 0,21 0 0,1 0 16,-1-1-16,-21-20 16,22 0-16,-1 21 0,-21-22 0,0 1 15,22 21-15,-43-22 0,21 22 0,-21 0 16,0-21-16,0 21 16,0-1-16,-21 22 0,-1 0 0,1 0 15,0 0-15,0 0 0,0 0 16,-22 22-16,22-1 0,0 0 0,0 0 15,0 0-15,0 0 0,-1 1 0,1-1 16,21 0-16,-21 21 0,21-21 16,0 22-16,0-22 0,0 0 0,0 0 15,0 22-15,0-22 16,21 0-16,0 0 0,1-21 0,-1 0 16,0 0-16,0 0 0,0 0 15,0 0-15,1-21 16,-1 21-16,0-21 0,0 0 0,0-1 15,-21 1-15,21 0 0,1 0 16,-22 0-16,0 0 0,21-1 0,-21-20 16,0 21-16,0 0 0,0 0 0,0-1 15,0 1-15,0 42 32,0 1-32,0-1 15,0 0-15,0 0 0,0 0 16,0 22-16,0-22 0,0 0 0,0 21 15,0-21-15,21 1 0,0-1 16,-21 0-16,21-21 0,0 21 16,1-21-16,-1 0 0,0 0 0,21 0 15,-21 0-15,1 0 0,-1 0 16,21 0-16,-21-21 0,22 0 0,-22 0 16,0-1-16,21-20 0</inkml:trace>
  <inkml:trace contextRef="#ctx0" brushRef="#br0" timeOffset="6475.47">2180 3133 0,'0'0'0,"0"-21"0,0-1 15,0 1-15,0 0 0,0 0 16,0 42 15,0 0-31,-21 0 0,21 1 0,0-1 16,0 0-16,0 0 0,0 21 16,0-20-16,0-1 0,-21 21 0,21-21 15,0 0-15,0 1 0,0-1 0,0 0 16,0 0-16,0-42 47,0 0-32,0 0-15,0-1 0,0 1 0,0 0 16,0 0-16,0-21 0,0 20 16,0 1-16,21-21 0,-21 21 15,21-22-15,0 22 0,0 0 0,1 0 16,-1 0-16,0 21 0,0 0 0,0 0 15,22 0-15,-22 0 0,21 0 16,-21 21-16,0 0 0,22 0 0,-22 22 16,0-22-16,0 0 0,0 21 0,-21-21 15,0 22-15,22-22 0,-22 0 16,0 21-16,0-20 0,0-1 0,0 0 16,0 0-16,0-42 46,21 0-30,0 0-16,0-1 0,0 1 0</inkml:trace>
  <inkml:trace contextRef="#ctx0" brushRef="#br0" timeOffset="6940.38">3027 2985 0,'0'0'0,"0"21"31,0 0-31,0 0 16,0 0-16,0 22 0,0-22 16,0 0-16,0 21 0,0-21 0,0 22 15,0-22-15,21 0 0,-21 21 16,0-20-16,0-1 0,0 0 0,0 0 16,0 0-16,0 0 0,0-42 46,0 0-46,0 0 16,0 0-16,0 0 0,0-1 0,0-20 16,0 21-16,0-21 0,21-1 0,0 22 15,-21-21-15,21-1 0,1 22 16,-1 0-16,0 0 0,0 0 0,0 0 16,0 21-16,22 0 0,-22 0 15,0 0-15,0 21 0,0-21 0,22 21 16,-22 0-16,-21 0 0,21 22 15,0-22-15,-21 0 0,21 21 0,-21-21 16,0 22-16,0-22 0,0 0 0,0 0 16,0 22-16,-21-22 0,0 0 15,0-21-15,21 21 0,0 0 0,21-21 32,0-21-17,0 0-15,1 0 0,-1 21 16,0-21-16</inkml:trace>
  <inkml:trace contextRef="#ctx0" brushRef="#br0" timeOffset="7315.68">3852 3069 0,'0'0'0,"21"-21"0,-21 0 15,-21 42 17,0 0-32,0 0 0,0 1 15,21-1-15,-21 0 0,-1 0 0,22 21 16,-21-20-16,21 20 0,0-21 15,0 21-15,0-20 0,0-1 0,0 0 16,0 0-16,0 0 0,0 0 16,0 1-16,21-22 0,1 0 0,-1 0 0,0 0 15,0 0-15,21 0 0,-20 0 16,-1 0-16,0-22 0,21 22 16,-21-21-16,1 0 0,-1 0 0,0 0 15,-21 0-15,21-1 0,-21-20 0,21 21 16,-21 0-16,0-22 0,0 22 0,0-21 15,0 21-15,0 0 0,-21-1 16,0 1-16,-21 0 0,20 21 0,1 0 16,0 0-16,-21 0 0,21 0 0,-22 0 15,22 0-15,0 21 0,0 0 0,0-21 16,21 22-16,0-1 0,0 0 16,0 0-16,0 0 0,21 0 15,0-21-15,0 0 16,0 0-16,22 0 0</inkml:trace>
  <inkml:trace contextRef="#ctx0" brushRef="#br0" timeOffset="7611.77">4614 2752 0,'0'-21'0,"0"42"0,0-85 0,0 43 0,0 0 15,0 0-15,-21 21 16,0 0-16,0 21 15,0 0-15,-1 0 0,22 22 0,-21-1 16,0-21-16,0 21 0,21 1 16,0-1-16,-21 0 0,0 1 15,21-1-15,0 0 0,0 1 0,0-1 16,0 0-16,0 1 0,0-1 0,0-21 16,0 22-16,0-22 0,0 0 0,21 0 15,0-21-15,0 21 0,0-21 16,0 0-16,1 0 0,-1-21 15,0 21-15,0-21 0,0 0 16,-21 0-16,0-1 0,21 1 16,-21 0-16,0-21 0</inkml:trace>
  <inkml:trace contextRef="#ctx0" brushRef="#br0" timeOffset="7803.92">4318 2985 0,'-21'0'0,"42"0"0,-63 0 16,20 0-16,44 0 31,-1 0-31,0 0 0,0 0 16,21 0-16,-20 0 0,20 0 0,-21 0 15,21 0-15,-20 0 0,20 0 16,-21 0-16,21 0 0,-20-22 0,-1 22 16,21 0-16,-21 0 0,0-21 0,1 0 15,-1 21-15,0-21 0</inkml:trace>
  <inkml:trace contextRef="#ctx0" brushRef="#br0" timeOffset="8559.29">5778 2794 0,'0'0'0,"22"-42"0,-22 21 0,21-22 16,-21 22-16,0 0 0,0 0 0,0 0 16,0-1-16,0 44 15,0-1 1,0 0-16,0 21 0,0-21 15,0 22-15,0-1 0,0 22 0,0-22 16,0 0-16,0 1 0,0 20 0,0-21 16,0 1-16,0 20 0,0-20 0,0-1 15,0-21-15,0 21 0,-21 1 16,21-22-16,-22 0 0,22 0 0,-21-21 16,21 21-16,-21-21 31,21-21-31,0 0 0,0 0 15,0 0-15,0 0 0,0-1 16,21-20-16,0 21 0,1-21 0,-1 20 16,21-20-16,-21 21 0,22 0 0,-1-22 15,0 22-15,-21 0 0,22 21 0,-1-21 16,0 21-16,-20 0 0,-1 0 16,21 0-16,-21 21 0,0 0 0,-21 0 15,0 1-15,0-1 0,0 21 16,0-21-16,0 0 0,0 1 0,-42-1 15,21 0-15,0 0 0,-22 0 16,22 0-16,0 1 0,-21-1 16,21 0-16,-1-21 0,1 0 0,0 21 15,0-21-15,21-21 32,0 0-32,0 0 0,0-1 15,21 1-15,0 0 0,0 0 16</inkml:trace>
  <inkml:trace contextRef="#ctx0" brushRef="#br0" timeOffset="8932.09">6562 3090 0,'0'22'0,"21"-22"16,0 0-1,0 0-15,0 0 0,0 0 16,1 0-16,20 0 0,-21-22 0,0 22 15,22-21-15,-22 21 0,0-21 0,0 21 16,0-21-16,0 21 0,1-21 16,-22 0-16,0-1 0,0 1 15,-22 21-15,1 0 16,-21 0-16,21 0 0,0 0 16,-22 21-16,22-21 0,-21 22 0,21-1 15,-1 0-15,-20 0 0,21 0 16,21 22-16,-21-22 0,21 0 0,0 21 15,0-21-15,0 1 0,0-1 0,0 0 16,21 0-16,-21 0 0,21 0 0,21 1 16,-20-22-16,-1 0 0,0 21 0,21-21 15,-21 0-15,22 0 0,-22 0 16,21 0-16,-21 0 0,1 0 0,-1-21 16,0 21-16,0-22 0,0 1 0,0 21 15,-21-21-15,0 0 0</inkml:trace>
  <inkml:trace contextRef="#ctx0" brushRef="#br0" timeOffset="9519.99">2011 4509 0,'0'0'0,"21"-22"0,-21 1 15,0 0-15,0 0 16,0 0-16,-21 21 15,0 0 1,-1 0-16,1 0 0,-21 0 0,21 0 16,-22 0-16,22 21 0,-21 0 0,21 21 15,-22-20-15,22 20 0,0-21 16,0 21-16,0 22 0,21-22 0,-21 1 16,21-1-16,0 21 0,0-20 0,0-1 15,0 0-15,21-20 0,0 20 16,0-21-16,0 0 0,22-21 0,-22 21 15,21-21-15,-21 0 0,22 0 16,-22 0-16,21 0 0,-21-21 16,22 0-16,-1 0 0,-21 0 0,21 0 15,1-22-15,-22 22 0,21-21 0,-21-1 16,22 1-16</inkml:trace>
  <inkml:trace contextRef="#ctx0" brushRef="#br0" timeOffset="9740.11">2413 4593 0,'0'-42'0,"0"84"0,0-126 0,0 62 0,0-20 16,0 21-16,0 0 0,0 0 15,0-1-15,-21 1 0,0 21 0,-1 0 16,1 21 0,21 1-16,-21-1 0,21 21 0,0-21 15,0 22-15,-21-1 0,21-21 16,0 21-16,-21 1 0,21-1 0,0 0 16,0 1-16,0-1 0,0 0 0,0 1 15,-21-22-15,21 21 0,0-21 16,0 1-16,0 20 0,0-21 15,0 0-15,21-21 0,0 0 16,0 0-16,0-21 16,0 0-16,22 0 0</inkml:trace>
  <inkml:trace contextRef="#ctx0" brushRef="#br0" timeOffset="10208.83">2815 4678 0,'21'0'0,"-42"0"0,42-21 15,0 0-15,-21-1 0,0 1 32,-21 21-32,0 0 15,0 0-15,0 21 0,0-21 0,-1 22 16,1-1-16,0-21 0,0 21 0,0 0 16,0 21-16,21-20 0,0-1 15,-22 0-15,22 21 0,0-21 0,0 1 16,0-1-16,0 0 0,0 0 0,0 0 15,0 0-15,22-21 0,-1 0 0,0 0 16,0 0 0,0 0-16,0-21 0,1 21 0,-1-21 15,0 0-15,0 0 0,0 21 0,0-43 16,1 22-16,-22 0 0,21 0 0,0 0 16,-21 0-16,0-1 0,0 1 15,0 0-15,0 0 0,21 0 0,-21 0 16,0 42 15,-21 0-31,21 0 0,0 0 16,0 0-16,0 22 0,0-22 0,0 21 0,0-21 15,0 1-15,0 20 0,0-21 0,0 0 16,0 0-16,0 1 16,0-1-16,21-21 15,0 0 1,0 0-16,1-21 0,-1 21 15,0-22-15,21 1 0</inkml:trace>
  <inkml:trace contextRef="#ctx0" brushRef="#br0" timeOffset="10595.49">3365 4699 0,'0'0'0,"22"-21"0,-1-64 16,-21 64 0,0 0-16,0 0 0,-21 21 31,-1 21-16,1 0-15,0 0 0,0 0 0,0 1 16,0-1-16,-1 0 0,1 0 16,21 0-16,0 0 0,0 1 0,0-1 15,0 0-15,0 0 0,21-21 16,1 21-16,-1-21 0,0 0 0,21 0 16,-21 0-16,1 0 0,-1 0 15,0 21-15,0-21 0,0 0 0,0 0 16,1 0-16,-1 0 0,0 0 15,-21 22 1,-21-22 0,0 21-16,-1-21 0,-20 0 15,21 21-15,-21-21 0,-1 21 0,22-21 16,-21 21-16,21-21 0,-22 0 0,22 21 16,0-21-16,0 0 0,0 0 0,-1 0 15,44-21 16,-1 21-31,0-21 0,0 21 16,0-21-16</inkml:trace>
  <inkml:trace contextRef="#ctx0" brushRef="#br0" timeOffset="11048.23">4000 4657 0,'0'0'0,"22"-21"0,-1-22 15,0 43-15,-21-21 16,-21 21 0,0 0-16,-1 0 15,1 0-15,-21 0 0,21 0 0,0 0 16,-22 21-16,22-21 0,0 21 0,0-21 16,21 22-16,0-1 0,-21-21 15,21 21-15,0 0 0,0 0 16,0 0-16,21-21 15,0 22-15,0-22 0,0 21 16,22-21-16,-22 0 0,0 21 0,0-21 16,0 0-16,22 21 0,-22-21 0,0 0 15,0 21-15,0-21 0,0 0 16,-21 21-16,22-21 0,-22 22 16,0-1-16,0 0 15,-22 0-15,1-21 0,0 0 16,0 21-16,-21-21 0,20 0 15,-20 21-15,21-21 0,0 0 16,-22 0-16,22 0 0,0 0 0,0 0 16,0 0-16,0 0 0,21-21 31,21 21-15,0 0-16,0-21 0,0 0 0,0 0 15,1 21-15</inkml:trace>
  <inkml:trace contextRef="#ctx0" brushRef="#br0" timeOffset="11268.11">4424 4657 0,'0'0'0,"0"-21"0,0 42 47,0 0-47,0 0 0,0 0 15,0 0-15,0 1 0,0-1 0,-21 0 16,21 0-16,0 0 0,0 0 0,0 1 15,0-1-15,0 0 0,-22 0 16,22 0-16,0 0 16,0-42 15,22 21-31</inkml:trace>
  <inkml:trace contextRef="#ctx0" brushRef="#br0" timeOffset="11428.01">4593 4593 0,'0'0'0,"0"-21"0,0 0 0,0 0 0,-21 0 16,0-1-16,0 22 0,21-21 15,-22 21 1,44-21 15</inkml:trace>
  <inkml:trace contextRef="#ctx0" brushRef="#br0" timeOffset="12643.88">4974 4657 0,'21'0'16,"0"0"-1,1 0-15,-1 0 0,0-21 0,0-1 16,0 22-16,22-21 0,-22 0 0,21 0 16,-21 0-16,0 0 0,22-1 15,-22 1-15,0 0 0,21 0 0,-20-21 16,-1 20-16,-21-20 0,0 21 0,0-21 16,0 20-16,0-20 0,0 0 15,0-1-15,-21 22 0,-1-21 0,1 21 16,0-22-16,0 22 0,0 0 15,0 21-15,-1 0 16,22 21-16,-21 0 0,21 22 0,-21-1 16,21 0-16,-21 22 0,21-22 0,0 22 15,0-1-15,0 22 0,0-22 0,0 1 16,0 21-16,0-1 0,0 1 16,0 0-16,-21-1 0,21 1 0,0 0 15,-21-1-15,21 1 0,0 0 0,0 20 16,-22-20-16,1 0 0,21-1 0,0-20 15,0-1-15,0 1 0,0-1 16,0-20-16,0-1 0,0 0 0,0-20 16,0-1-16,0 0 0,21-21 15,1 0-15,-1 0 0,0 0 16,0-21-16,0 0 0,22-1 0,-22-20 16,21 21-16,-21-21 0,22-1 0,-22 1 15,0 0-15,0-1 0,0-20 0,0-1 16,-21 22-16,0-22 0,0 1 0,0-1 15,0 1-15,-21-1 0,0 1 0,0-1 16,-21 22-16,20-21 16,-20 20-16,0 1 0,21 0 0,-22 20 0,1-20 15,21 21-15,0 21 0,-22-21 16,22 21-16,0 0 0,0-21 16,42 21 15,0 0-31,0-22 0,0 1 15,22 21-15,-22-21 0,21 21 0,-21-21 16,22 0-16,-1 0 0,0-1 0,1 22 16,-1-42-16,0 21 0,1 0 0,-1 0 15,0-1-15,-20 1 0,20 0 16,-21 0-16,0 0 0,-21 0 16,-21 21 15,0 21-31,0 0 15,21 0-15,0 0 0,0 0 16,0 1-16,0-1 0,0 0 16,0 0-16,0 0 0,0 0 0,21 1 15,0-1-15,0-21 0,-21 21 0,21-21 16,1 0-16,-1 21 0,0-21 0,0 0 16,0 0-16,22 0 0,-22 0 15,0-21-15,21 21 0,-21-21 0,1 0 16,20-1-16,-21 22 0,21-21 0,-20 0 15,-1 0-15,0 0 0,0-22 16,0 22-16,0 0 0,-21 0 0,0 0 16,0 0-16,0-1 0,0 1 15,-21 21 1,0 0-16,0 0 0,0 0 0,0 21 16,-1 1-16,22-1 15,-21 0-15,21 0 0,0 0 0,0 0 16,0 1-16,0-1 0,0 0 0,0 0 15,21 0-15,-21 0 0,22 1 0,-1-22 16,0 21-16,0 0 0,0 0 16,0-21-16,1 0 0,-1 0 15,0 0-15,21 0 0,-21 0 0,1 0 16,20 0-16</inkml:trace>
  <inkml:trace contextRef="#ctx0" brushRef="#br0" timeOffset="13177.57">7048 4509 0,'0'0'16,"0"-43"-16,0 22 16,-21 21-16,0 0 0,0-21 15,0 21-15,0 0 0,-1 0 16,1 21-16,0 0 0,-21 0 16,21 1-16,-1-1 0,1 0 0,21 0 15,-21 0-15,0 0 0,21 22 0,0-22 0,0 0 16,0 21-16,0-20 15,0-1-15,0 0 0,0 0 0,0 0 16,0 0-16,21-21 0,0 0 0,0 22 16,1-22-16,-1 0 0,0 0 0,0 0 15,0-22-15,0 22 0,1-21 0,-1 0 16,0 0-16,0 0 0,0 0 0,0-1 16,1 1-16,-1-21 0,0 21 0,0 0 15,-21-22-15,21 1 0,0 0 16,-21-1-16,22 1 0,-1 0 15,-21-1-15,0-20 0,21 20 0,-21 1 16,21-21-16,-21 20 0,0 1 0,0 21 16,0 0-16,0-1 0,0 44 15,0-1 1,-21 0-16,0 21 0,0-21 0,-1 22 16,22 20-16,-21-20 0,0-1 0,0 21 15,21-20-15,0-1 0,0 0 0,-21 22 16,21-22-16,0-21 0,0 22 15,0-1-15,0 0 0,21-20 0,0-1 0,0 0 16,0 0-16,1 0 0,-1 0 0,0-21 16,21 0-16,-21 0 15,22 0-15,-22 0 0,0 0 0,21-21 16,-20 0-16,-1 21 0,21-21 0,-21 0 16,0 0-16,1-1 0,-1 1 0,0 0 15,-21-21-15,0 21 0</inkml:trace>
  <inkml:trace contextRef="#ctx0" brushRef="#br0" timeOffset="13363.47">6540 4318 0,'0'0'0,"-42"0"0,-21 21 15,41-21-15,44 0 47,-1 0-31,0 0-16,0 0 0</inkml:trace>
  <inkml:trace contextRef="#ctx0" brushRef="#br0" timeOffset="13823.56">9038 4106 0,'0'0'0,"0"-42"16,0 63-1,0 22-15,0-22 16,0 0-16,0 21 0,0 1 16,0-22-16,-21 21 0,21-21 0,-21 22 15,21-22-15,0 21 0,-21-21 0,21 0 16,0 1-16,-22-1 0,22 0 16,0 0-1,0-42 1,0 0-16</inkml:trace>
  <inkml:trace contextRef="#ctx0" brushRef="#br0" timeOffset="14011.45">9038 3916 0,'0'-21'0,"0"42"0,-21-63 0,0 20 15,0 22-15,21-21 16,-22 21-16,1 0 15,42 21 32,1 1-47,-1-1 0,0-21 16</inkml:trace>
  <inkml:trace contextRef="#ctx0" brushRef="#br0" timeOffset="14463.71">9483 4128 0,'0'0'0,"0"21"0,0 0 0,0 0 15,-43 64 1,43-64-16,0 0 0,0 0 16,-21 0-16,21 1 0,0-1 0,-21 0 15,21 0-15,-21-21 0,21 21 0,0 0 16,-21-21-1,-1 0-15,22-21 32,0 0-32,0 0 15,0 0-15,0 0 0,0-1 0,0 1 16,22-21-16,-22 21 0,21-22 16,0 1-16,0 21 0,0-21 0,0 20 15,22-20-15,-22 21 0,21 0 0,1 0 0,-1 21 16,0 0-16,-21 0 15,22 0-15,-1 21 0,-21 0 0,22 0 16,-22 0-16,0 22 0,0-1 0,0-21 16,-21 21-16,0-20 0,0 20 0,0-21 15,0 21-15,0-20 0,-21-1 0,0 0 16,0 0-16,0-21 0,-1 21 0,22 0 16,-21-21-16,0 0 15,21-21 16,21 0-31,0 21 0,1-21 0,-1 0 16</inkml:trace>
  <inkml:trace contextRef="#ctx0" brushRef="#br0" timeOffset="14715.57">10499 3747 0,'0'-43'0,"0"86"0,0-107 15,21 43-15,-21 0 0,0 42 31,0 0-31,0 0 0,0 22 16,0-1-16,0-21 0,0 21 0,-21 22 16,21-22-16,0 1 0,-22-1 15,1 0-15,21 22 0,-21-22 0,21-21 16,-21 22-16,0-1 0,21-21 0,0 0 16,-21 22-16,-1-22 0,22 0 15,0 0-15,22-21 16,-1 0-1,0-21-15,0 21 0,0-21 0,22 0 16</inkml:trace>
  <inkml:trace contextRef="#ctx0" brushRef="#br0" timeOffset="15092.35">10985 4001 0,'0'21'15,"0"0"1,-21 0-16,0 0 0,0 0 0,21 22 15,-21-22-15,0 0 0,-1 21 16,22-20-16,0 20 0,0-21 0,0 0 16,0 0-16,0 1 0,0-1 0,0 0 15,22 0-15,-1-21 16,21 0-16,-21 0 0,0 0 0,1 0 16,-1 0-16,0 0 0,21-21 0,-21 21 15,1-21-15,-1 0 0,-21-1 0,21 1 16,-21 0-16,0 0 0,21 0 15,-21-22-15,0 22 0,0-21 16,0 0-16,0 20 0,0-20 0,-21 21 16,0 0-16,0 0 0,-1-1 0,1 22 15,0 0-15,-21 0 0,21 0 0,-22 0 16,22 0-16,-21 22 0,21-22 0,-1 21 16,1 0-16,0-21 0,0 21 0,0 0 15,21 0 1</inkml:trace>
  <inkml:trace contextRef="#ctx0" brushRef="#br0" timeOffset="15340.21">10393 3852 0,'-21'0'0,"42"0"0,-42-21 15,42 21-15,21 0 16,-21 0-16,22 0 0,-1 0 0,0 0 16,1 0-16,-1 0 0,0-21 0,22 21 15,-22 0-15,22 0 0,-22 0 16,0 0-16,1 0 0,-1 0 0,0 0 16,-21 0-16,1 0 0,-1 0 15,0-21-15,-42 21 31,-22 0-31,22 0 0,-21 0 16</inkml:trace>
  <inkml:trace contextRef="#ctx0" brushRef="#br0" timeOffset="16260.22">1757 6054 0,'0'0'0,"42"-21"16,-21 21-16,-21-22 0,21 1 0,1 21 15,-22-21-15,0 0 0,21 0 0,-21 0 16,0-1-16,0 1 16,0 0-16,0 0 0,-21 21 15,-1 0-15,1 0 16,0 0-16,-21 0 0,-1 21 0,22 0 15,-21 0-15,0 1 0,-1-1 16,1 0-16,21 0 0,0 0 16,-1 22-16,22-22 0,0 0 0,0 0 15,0 0-15,0 0 0,22 1 16,-1-1-16,0 0 0,0 0 0,0 0 16,22 0-16,-22 1 0,21 20 15,-21-21-15,22 0 0,-22 0 0,0 1 16,0-1-16,0 0 0,0 0 0,-21 0 15,0 0-15,0 1 16,0-1-16,-21 0 0,0-21 0,0 0 16,-21 21-16,20-21 0,-20 0 0,0 0 15,-22 0-15,22 0 16,0 0-16,-1-21 0,1 21 0,0-21 16,-1 21-16,1-21 0,21-1 0,0 1 15,-1 0-15,1 0 0,0 0 16,21 0-16,-21-1 0,21 1 15,0 0-15,21 0 16,0 0-16,0 21 0,1-21 0,20 21 16,0-22-16,-21 1 0,22 21 15,-1-21-15,22 0 0,-22 0 16</inkml:trace>
  <inkml:trace contextRef="#ctx0" brushRef="#br0" timeOffset="16520.08">2180 5842 0,'0'0'0,"0"21"32,0 0-32,0 1 15,-21-1-15,21 0 0,-21 21 0,0-21 16,21 22-16,0-22 0,-22 21 16,1-21-16,21 22 0,-21-22 0,21 21 15,0-21-15,0 1 0,0 20 16,0-21-16,0 0 0,0 0 15,0 1-15,21-22 32,0 0-17,-21-22-15,0 1 0,0 0 16,0 0-16</inkml:trace>
  <inkml:trace contextRef="#ctx0" brushRef="#br0" timeOffset="16704.31">1990 6202 0,'21'0'47,"0"0"-31,0 0-16,0 0 0,0 0 16,1-21-16,-1 21 0,0 0 0,0 0 15,0 0-15,0 0 16,1 0-16,-1-21 0,0 21 0,0 0 15</inkml:trace>
  <inkml:trace contextRef="#ctx0" brushRef="#br0" timeOffset="18205">2815 6371 0,'0'0'0,"21"0"15,0-21-15,-21 0 16,22 0-16,-1 0 16,-21-1-16,0 1 0,0 0 15,0 0-15,0 0 0,0 0 0,-21-1 16,-1 22-16,1-21 0,0 0 16,21 0-16,-21 21 0,0 0 0,0 0 15,-1 0-15,1 0 0,0 0 0,0 0 16,0 21-16,-22 0 0,22 0 15,0 1-15,0-1 0,-21 0 16,20 21-16,22-21 0,0 22 0,-21-22 16,21 0-16,0 21 0,0-20 15,0-1-15,0 0 0,21 0 0,1 0 16,-1-21-16,0 0 0,0 0 16,0 0-16,22 0 0,-22 0 15,0-21-15,0 21 0,21-21 0,-20 0 16,-1 0-16,0-1 0,0 1 0,21 0 15,-20 0-15,-1-21 16,0 20-16,-21 1 0,21 0 0,0-21 0,-21 21 16,0-1-16,0 1 0,0 0 15,0 0-15,0 0 16,0 42 0,-21 0-1,21 0-15,-21 0 0,21 1 0,0-1 16,0 21-16,0-21 0,0 0 15,0 22-15,0-22 0,0 21 0,0-21 16,0 1-16,0-1 0,0 0 0,0 0 16,21 0-16,0-21 0,0 0 15,1 0-15,-1 0 0,0 0 16,0 0-16,0 0 0,0-21 0,1 21 16,-1-21-16,0 0 0,0 0 15,0-1-15,0 1 0,1-21 16,-1 21-16,0 0 0,0-22 0,-21 22 15,21-21-15,0-1 0,-21 22 0,0-21 16,0 0-16,0-1 0,0 1 16,0 0-16,0-1 0,0 22 0,0 0 15,0 0-15,0 0 0,0-1 0,0 44 32,0-1-32,0 0 0,0 21 0,0-21 15,-21 22-15,21-22 0,0 21 0,-21 1 16,21-1-16,0-21 0,0 21 0,0 1 15,0-22-15,0 21 16,0 1-16,0-22 0,0 21 0,0-21 16,0 0-16,0 1 0,21-1 0,0 0 15,1 0-15,-1-21 0,0 0 16,0 0-16,0 0 16,0 0-16,22 0 0,-22-21 0,0 0 15,0 21-15,0-21 0,1-1 16,-1 1-16,0 0 0,0 0 0,-21 0 0,21-22 15,0 22-15,-21 0 0,0 0 16,0 0-16,22 0 0,-22-1 16,0 1-16,0 42 31,0 1-15,0-1-16,0 0 0,0 0 0,0 0 15,0 0-15,0 1 0,0-1 0,0 0 16,0 0-16,0 0 0,21 0 15,-21 1-15,21-22 0,-21 21 0,21 0 16,0-21-16,-21 21 0,21-21 16,1 0-16,-1 0 0,0 0 15,0-21-15,0 21 0,-21-21 16,21 0-16,1-1 0,-22 1 0,21 0 16,-21 0-16,0 0 0,21 0 15,0-1-15,0 1 0,-21-21 0,21 21 16,-21 0-16,22-22 0,-1 22 15,-21 0-15,0 0 0,21 0 0,-21-1 16,21 22-16,0 0 16,0 22-1,-21-1 1,0 0-16,0 0 16,22-21 15,-22-21 0,0 0-31,0 0 16,0-1-16,0 1 15,0 0-15,-22 21 16,1 0-16,0 0 16,0 0-16,0 21 15,21 0-15,0 1 0,-21-1 0,21 0 16,-22 0-16,22 21 0,-21-20 15,21-1-15,0 0 0,0 21 0,0-21 16,0 1-16,0-1 0,21 0 16,1 0-16,-1-21 0,0 21 15,0-21-15,21 0 16,-20 0-16,-1 0 0,0 0 0,0 0 16,0-21-16,0 21 0,1-21 0,-1 0 15,0 21-15,0-21 0,0-1 0,-21 1 16,0 0-16,0 0 0,0 0 15,0 0-15</inkml:trace>
  <inkml:trace contextRef="#ctx0" brushRef="#br0" timeOffset="18419.87">4127 5630 0,'0'0'16,"-21"0"-16,21-21 0,-21 21 0,0 0 15,0 0-15,0 0 79,-1 0-79,1 21 0</inkml:trace>
  <inkml:trace contextRef="#ctx0" brushRef="#br0" timeOffset="18599.28">3302 5884 0,'0'0'15,"-21"22"-15,0-22 0,21 21 0,0 0 0,0 0 16,21-21 0,0 0-16,0 0 15,21 0-15,-20 0 0,-1 0 0,21 0 16,0 0-16,-20-21 0,20 21 0,0 0 15,-21-21-15,22 21 0,-22-21 16,0 21-16,21-22 0</inkml:trace>
  <inkml:trace contextRef="#ctx0" brushRef="#br0" timeOffset="19464.79">6456 5990 0,'0'0'0,"21"-21"16,21-64-1,-42 64-15,0 0 0,0 0 0,0 0 16,0 0-16,0-22 0,-21 22 0,0 21 15,-21-21-15,20 0 0,-20 21 16,21 0-16,-21 0 0,-1 0 0,1 21 16,0 0-16,-1 0 0,1 0 15,21 1-15,-22 20 0,22 0 0,0-21 16,0 22-16,21-22 0,0 21 0,0-21 16,0 22-16,0-22 0,0 0 0,21 0 15,0 0-15,0 1 0,1-22 16,20 21-16,-21-21 0,21 21 0,-20-21 15,20 0-15,-21 0 0,21 0 0,-20 0 16,20 0-16,-21 0 0,0 0 16,0 0-16,-42 0 31,-21 0-31,21 0 0,-22 0 16,22 0-16,-21 0 0,0 0 0,-1 21 15,22-21-15,-21 21 0,-1-21 0,22 21 16,0-21-16,0 0 0,0 22 15,0-22-15,21 21 0,21-21 32,0 0-32,0 0 0,0 0 0,0 0 15,1 0-15,-1 0 0,0 0 16,0 0-16,0 0 0,22 0 0,-22 0 16,0 0-16,0 0 0,0 0 0,0 0 15,1 21-15,-1 0 0,-21 21 16,0-20-16,0 20 0,0 0 0,0 1 15,0-1-15,-21 0 0,-1 1 16,1 20-16,0-21 0,0 1 0,0-1 16,0 0-16,-1-20 0,22 20 0,-21-21 15,0 21-15,21-20 0,-21-1 0,21 0 16,0 0-16,21-21 31,0 0-31,0-21 16,1 0-16,-1 21 0,0-21 15,0-22-15,0 22 0,22 0 0,-22-21 16</inkml:trace>
  <inkml:trace contextRef="#ctx0" brushRef="#br0" timeOffset="19740.66">7514 5821 0,'0'0'0,"0"-42"0,0 20 0,-42 1 15,21 21-15,-1 0 16,1 21-16,21 1 0,-21-1 16,0 21-16,21 0 0,0 1 15,0-1-15,-21 0 0,21 1 0,0-1 16,0-21-16,0 22 0,0-1 0,0 0 16,0-21-16,0 22 0,0-22 0,0 0 15,0 0-15,0 0 0,0 1 0,0-1 16,21-42 15,-21-1-31,0 1 16,0 0-16,0 0 0</inkml:trace>
  <inkml:trace contextRef="#ctx0" brushRef="#br0" timeOffset="20152.03">7302 6054 0,'0'-21'0,"0"42"0,0-85 15,0 22-15,0 0 0,0 20 16,0-20-16,0 0 0,0 21 0,0-1 15,0 1-15,0 0 0,22 21 0,-1 0 16,0 0-16,0 0 0,0 0 0,22 21 16,-22 0-16,0 22 0,21-22 15,-21 21-15,22-21 0,-22 22 0,0-22 16,21 21-16,-20-21 0,-22 22 0,21-22 16,0 21-16,-21-21 0,21 1 0,-21 20 15,0-21-15,0 0 0,0 0 16,0 1-16,0-44 47,0 1-47,0 0 0,0 0 15,21 0-15,-21 0 0,21-1 0,1-20 16,-1 0-16,-21-1 0,21 1 16,0 0-16,0-1 0,0 1 0,-21-21 15,22 20-15,-1 1 0,0 0 0,-21 20 16,0-20-16,21 21 0,0 0 15,-21 42 1,0 0 0,0 0-16,0 0 0,21 1 0,-21-1 15,0 0-15,22 21 0,-22-21 0,0 1 16,0-1-16,21 0 0,-21 0 0,21 0 16</inkml:trace>
  <inkml:trace contextRef="#ctx0" brushRef="#br0" timeOffset="20831.66">8467 5948 0,'0'0'0,"21"-21"16,-21 0-16,0-1 15,0 1-15,0 0 16,-21 21-16,-1 0 16,1 0-16,21 21 0,-21-21 15,0 21-15,0 1 0,21-1 0,0 0 16,-21 21-16,21-21 0,0 1 0,-22-1 15,22 0-15,0 0 0,0 0 0,0 0 16,0 1-16,0-1 0,22 0 16,-1-21-16,0 0 15,0 0 1,-21-21 0,0 0-1,0-1-15,0 1 0,0 0 16,0 0-16,0 0 0,0 0 15,21-1-15,0-20 0,-21 21 16,22 0-16,-1-22 0,0 22 0,0 0 16,0 0-16,22 0 0,-22 21 0,0 0 15,0 0-15,0 0 0,0 0 0,-21 21 16,22 0-16,-1 0 0,0 0 0,-21 1 16,0 20-16,0-21 0,0 0 15,0 0-15,0 22 0,0-22 0,0 0 16,0 0-16,0 0 0,0 1 0,0-1 15,0 0-15,0 0 16,-21-21-16,0 0 0,21-21 47,0 0-47,0 0 0,21 21 16,-21-22-16,21 1 0,21 0 0,-21-21 15,1 21-15,20-1 0,-21-20 0,21 21 16,-20 0-16,20 0 0,0-1 0,-21 1 15,1 21-15,-1 0 0,0 0 0,0 0 16,-21 21-16,21 1 0,-21-1 16,0 0-16,0 0 0,0 21 0,0-20 15,0-1-15,0 0 0,0 0 0,0 0 16,0 0-16,-21 1 0,21-1 0,0 0 16,0 0-1,0-42 16</inkml:trace>
  <inkml:trace contextRef="#ctx0" brushRef="#br0" timeOffset="21440.21">9292 6075 0,'21'-21'16,"0"21"-1,1-21-15,-1-1 0,21 1 0,0 0 16,1 0-16,-1 0 0,0 0 0,1-22 16,-1 22-16,0-21 15,1 21-15,-22-22 0,21 22 0,-42-21 16,0 21-16,0-1 0,0 1 0,0 0 16,-21 0-16,0 0 0,-21 21 0,-1 0 15,-20 0-15,20 0 0,1 21 0,0 0 16,-1 0-16,22 0 0,-21 1 15,21-1-15,21 0 0,0 21 0,0-21 16,0 22-16,0-22 0,0 21 0,21-21 16,0 1-16,0 20 0,0-21 0,22 0 15,-1 0-15,0 22 0,1-22 0,-1 0 16,0 0-16,1 0 0,-1 1 16,-21-1-16,0-21 0,1 21 15,-1 0-15,-21 0 0,0 0 16,-21-21-16,-1 22 0,1-22 0,0 0 15,-21 0-15,-1 21 0,1-21 0,0 0 16,-1 0-16,1 0 0,21 0 0,-21 0 16,20 0-16,-20 0 0,42-21 0,-21 21 15,0 0-15,21-22 0,0 1 0,0 0 16,0 0 0,0 0-16,21 0 0,0 21 15,0-22-15,0 1 0,1 0 0,20 21 16,0-21-16</inkml:trace>
  <inkml:trace contextRef="#ctx0" brushRef="#br0" timeOffset="21691.59">10456 5567 0,'0'0'0,"0"-21"16,-21 42-1,21 0-15,-21 21 16,0-20-16,21 20 0,-21 0 0,-1 1 15,22-1-15,0 0 0,-21 1 0,21-1 16,-21-21-16,21 21 0,-21-20 0,21 20 16,0-21-16,0 0 15,0 0-15,0 1 0,0-1 0,0 0 16,0 0-16,0 0 16,0-42-1,0 0 1,0 0-16</inkml:trace>
  <inkml:trace contextRef="#ctx0" brushRef="#br0" timeOffset="21863.49">10054 5990 0,'21'0'31,"0"0"-15,1 0-16,-1 0 0,21 0 0,-21 0 15,22 0-15,-22 0 0,21 0 0,0 0 16,1 0-16,-22 0 0,21 0 0,1 0 16,-1-21-16,0 21 0</inkml:trace>
  <inkml:trace contextRef="#ctx0" brushRef="#br0" timeOffset="23271.68">11049 5927 0,'0'0'0,"21"0"0,-21-21 0,0-1 15,0 1 1,0 0-16,0 0 16,-21 0-16,0 0 0,21-1 0,-21 1 15,-1 0-15,1 0 0,0 21 0,0 0 16,0 0-16,0 0 0,-1 21 16,1-21-16,21 42 0,-21-20 0,0-1 15,0 21-15,0-21 0,-1 22 16,1-1-16,21-21 0,0 21 0,-21-20 15,21-1-15,-21 21 0,21-21 0,0 0 16,0 1-16,0-1 0,21-21 16,0 0-16,0 0 0,1 0 15,-1 0-15,0 0 0,0 0 0,0 0 16,22-21-16,-22 21 0,0-22 0,0 1 16,0 0-16,0 0 0,1 0 15,-1 0-15,0-1 0,-21 1 0,21 0 16,0-21-16,-21 21 0,0-22 0,0 22 15,21 0-15,-21 0 0,0 0 0,0-1 16,0 44 0,0-1-1,0 0-15,-21 0 0,21 0 0,0 0 16,0 22-16,0-22 0,0 0 0,0 21 16,0-20-16,0-1 0,0 0 15,0 0-15,21 0 0,1-21 0,-1 21 16,0 1-16,0-22 0,0 0 0,0 0 15,1 0-15,20 0 0,-21 0 0,0 0 16,0-22-16,22 1 0,-22 21 16,0-21-16,0 0 0,0 0 0,1 0 15,-1-22-15,-21 22 0,21-21 0,0-1 16,0 1-16,-21 0 0,21-1 0,-21-20 16,22 21-16,-22-22 0,0 22 0,0-1 15,0 1-15,0 0 0,0 21 16,0-1-16,0 1 0,0 0 0,0 42 31,0 0-31,0 1 0,-22 20 16,1-21-16,21 21 0,-21 1 0,21-1 15,-21 22-15,0-22 0,21 0 16,0 22-16,-21-22 0,21 0 0,-22 1 16,22-1-16,0 0 0,0-20 0,0 20 15,0-21-15,0 0 0,0 0 0,22 1 16,-1-1-16,21-21 0,-21 0 15,0 0-15,1 0 0,-1 0 16,0 0-16,21-21 0,-21 21 0,1-22 16,-1 1-16,0 21 0,0-21 15,0 0-15,0-21 0,1 20 0,-1 1 16,0-21-16,-21 21 0,0 0 0,21-22 16,-21 22-16,0 0 0,21 21 0,-21-21 15,0 42 1,-21 0-1,21 0-15,-21 0 0,21 1 16,0-1-16,0 0 0,0 0 0,0 0 16,0 0-16,0 1 0,0-1 0,0 0 15,0 0-15,21 0 0,0-21 0,-21 21 16,21-21-16,1 0 0,-1 0 16,0 0-16,0 0 0,0 0 0,0 0 15,1 0-15,-1-21 16,0 0-16,-21 0 15,21 0-15,0 0 0,-21-1 0,21 1 16,1 0-16,-22-21 0,21 21 0,0-22 16,0 22-16,0-21 0,0 21 0,1-1 15,-1 1-15,-21 0 0,21 0 0,-21 0 16,21 0-16,0 21 16,-21 21-1,0 0 1,0 0-16,21 0 0,-21 0 31,0-42 0,0 0-31,0 0 16,0 0-16,0 0 16,-21 21 15,0 21-31,0 0 15,0 0-15,0 0 0,-1 0 0,1 22 16,0-22-16,21 21 16,-21-21-16,21 1 0,-21 20 0,21-21 15,0 0-15,0 0 0,0 1 0,0-1 16,0 0-16,0 0 0,21-21 0,0 21 16,0-21-16,0 0 0,1 0 0,-1 0 15,0 0-15,0 0 0,0 0 0,0 0 16,1 0-16,-1 0 0,0-21 0,0 21 15,0-21-15,0 21 0,1-21 16,-22 0-16,21 21 0,-21-22 0,21 1 16,-21 0-16,21 0 0,-21 0 0,0-22 15,0 22-15,0 0 0,0 0 0,0-21 16,0 20-16,0-20 0</inkml:trace>
  <inkml:trace contextRef="#ctx0" brushRef="#br0" timeOffset="23467.57">12446 5292 0,'0'0'0,"-21"0"16,0 0-1,21 21 17,-22-21 14,1 0-46,0-21 16,-21 21-16</inkml:trace>
  <inkml:trace contextRef="#ctx0" brushRef="#br0" timeOffset="23647.46">11303 5546 0,'0'0'0,"-21"21"0,-22-21 16,43 21-16,0 0 0,22-21 31,-1 0-31,21 0 0,-21 0 0,0 0 16,22 0-16,-1 0 0,-21 0 15,22-21-15,-22 21 0,21 0 0,-21-21 16,22 0-16,-22 21 0,21-21 0</inkml:trace>
  <inkml:trace contextRef="#ctx0" brushRef="#br0" timeOffset="25179.73">17357 910 0,'0'0'0,"0"-21"16,0 0-16,0 0 15,0 0-15,0-1 16,0 1-16,0 0 0,0 0 31,0 0-15,21 21-1,0 0 1,-21 21 0,0 0-16,0 0 0,0 0 15,0 1-15,0 20 0,0-21 0,0 21 16,0 1-16,0-1 0,0 0 16,0 1-16,0-1 0,0 0 0,0 1 15,0-1-15,0 0 0,0 1 0,0-1 16,0 0-16,0 22 0,0-22 0,0 1 15,-21 20-15,21 1 16,-21-22-16,21 21 0,0 1 0,0-1 16,-22-20-16,1 20 0,0 1 0,21-1 15,-21 1-15,0-1 0,21 22 0,0-22 16,-21 22-16,-1-21 0,22 20 16,-21-20-16,21 20 0,0-20 0,0 21 15,0-1-15,-21 1 0,21-22 0,0 22 16,0 0-16,0-1 0,0-20 0,0 21 15,0-1-15,-21-20 0,21 20 16,0 1-16,0 0 0,0 21 16,0-22-16,0 1 0,0 0 0,0-1 15,-21 1-15,21 21 0,-21-22 0,21 22 16,0-21-16,0 21 0,-22-22 0,1 1 16,21 21-16,-21-21 0,0-1 0,21 22 15,0-21-15,-21 21 0,21-22 0,-21 1 16,21 0-16,-22 20 0,22-20 15,0 21-15,0 0 0,0-22 0,-21 22 16,21-21-16,0 0 0,-21 20 0,21-20 16,0 21-16,-21-21 0,21 20 0,0-20 15,0 21-15,0-21 0,-21 20 0,21-20 16,0 21-16,-21 0 0,21 0 0,0-1 16,0 1-16,0-21 0,0 21 0,0 0 15,0 21-15,0-22 0,0 1 16,0 0-16,0 0 0,0 0 0,0 0 15,0-1-15,0 1 0,0 0 0,0 0 16,0 0-16,0 0 0,0-1 0,21 1 16,-21 0-16,0 0 0,21 21 15,-21-21-15,0 0 0,0 21 0,0-22 16,0 22-16,21-21 0,-21 21 0,21 0 16,-21-21-16,0 21 0,0 0 0,21-21 15,1 21-15,-1 0 0,-21-21 0,21 21 16,0 0-16,0 0 0,-21 0 0,21-21 15,1 21-15,-1 0 0,0 0 0,0-22 16,0 22-16,0 0 0,1 0 16,-1 0-16,0 0 0,0 0 0,0 22 15,-21-22-15,21 0 0,1 0 16,-1 0-16,-21 21 0,21-21 0,0 0 16,0 0-16,-21 0 0,21 21 0,1-21 15,-1 0-15,-21 0 0,21 0 0,0 21 16,0-21-16,0 0 0,1 0 0,-1 0 15,0 0-15,0 0 0,-21 0 0,42 0 16,-42-21-16,22 21 0,-1-21 16,0 0-16,0-1 0,0 1 15,0 0-15,-21-21 0,22 21 0,-1-22 16,-21 1-16,0-22 0,21 1 0,-21-1 16,21-20-16,-21-1 0,0-21 15,0 0-15</inkml:trace>
  <inkml:trace contextRef="#ctx0" brushRef="#br0" timeOffset="26527.66">18859 1588 0,'0'0'0,"43"-22"15,-22 1-15,0 0 0,-21 0 0,21 0 16,-21-22-16,0 22 0,0 0 16,0 0-16,0 0 0,0 0 0,0-1 15,-21 22-15,0 0 0,0-21 0,-22 21 16,22 0-16,-21 0 0,0 21 0,-1-21 15,1 22-15,0-1 0,-1 21 16,1-21-16,0 22 0,-1-1 0,22 0 16,-21 1-16,21 20 0,-1-21 15,22 22-15,0-22 0,0 22 0,0-22 16,0 0-16,0 1 0,0-1 16,22-21-16,-1 0 0,0 22 0,21-22 15,1-21-15,-22 21 0,42-21 0,-20 0 16,-1 0-16,0 0 0,1 0 0,-1 0 15,0 0-15,1-21 0,-1 21 16,0-21-16,-21 0 0,1-1 0,-1 22 16,0-21-16,0 0 0,-21 0 0,0-21 15,0 20-15,0 1 0,0 0 0,0 0 16,-21 0-16,0 0 0,0-1 16,-1 1-16,1 21 0,0 0 15,0 0-15,0 0 0,0 0 0,-1 0 16,1 0-16,0 0 0,21 21 0,0 1 15,-21-1-15,21 0 0,0 0 16,0 21-16,0-20 0,0-1 0,0 0 16,0 21-16,0-21 0,0 22 0,0-22 15,0 21-15,21-21 0,-21 22 0,0-1 16,21 22-16,-21-22 0,0 21 16,0-20-16,0 20 0,0 1 0,0-22 15,0 22-15,0-22 0,0 0 0,0 22 16,-21-22-16,21-21 0,-21 22 0,21-1 15,-21-21-15,21 0 0,0 0 16,0 1-16,0-44 31,0 1-31,21 0 0,0 0 16,-21 0-16,21-22 0,-21 1 0,21 0 16</inkml:trace>
  <inkml:trace contextRef="#ctx0" brushRef="#br0" timeOffset="26811.94">19600 1312 0,'-21'22'15,"0"-1"-15,21 21 0,-21-21 0,0 22 16,-1 20-16,22-21 0,0 1 0,-21 20 15,0-20-15,21-1 0,-21 21 0,21-20 16,0-1-16,-21 0 0,21 1 16,-21-1-16,21-21 0,-22 22 0,22-22 15,0 0-15,0 0 0,0 0 0,0 0 16,0 1 0,22-22-16,-1 0 15,0-22-15,0 22 0,0-21 16,0 0-16</inkml:trace>
  <inkml:trace contextRef="#ctx0" brushRef="#br0" timeOffset="27196.35">19791 1778 0,'0'0'0,"-21"21"32,-1 0-32,22 1 0,-21-1 15,0 21-15,21-21 0,0 0 16,-21 1-16,0-1 0,21 21 0,-21-21 15,21 0-15,0 1 0,0-1 16,0 0-16,21-21 16,0 21-16,0-21 0,0 0 0,0 0 15,1 0-15,-1 0 0,0 0 16,0 0-16,21 0 0,-20-21 0,-1 21 16,0-21-16,-21 0 0,21-1 0,0 1 15,-21 0-15,21 0 0,-21 0 0,0 0 16,0-1-16,0-20 0,0 21 15,0 0-15,-21 0 0,0-1 0,0 22 16,0 0-16,21-21 0,-21 21 16,-1 0-16,-20 0 0,21 0 0,0 21 15,0-21-15,-1 22 0,1-1 16,21 0-16,-21 0 0,21 0 16,0 0-16,21-21 15,0 0-15,1 0 0,-1 0 16,21 0-16,-21 0 0</inkml:trace>
  <inkml:trace contextRef="#ctx0" brushRef="#br0" timeOffset="27664.08">20299 1609 0,'0'0'0,"0"-21"0,0-22 0,0 22 0,0 0 16,0 0-16,0 0 15,-21 21-15,21-22 0,-22 22 16,1 0-16,21 22 15,-21-1-15,21 0 0,0 0 0,-21 21 16,21-20-16,-21 20 0,21 0 16,0-21-16,0 22 0,-21-1 0,21 0 15,0-20-15,-22 20 0,22-21 0,0 21 16,0-20-16,0-1 0,0 0 0,0 0 16,0 0-16,-21 0 15,21-42 16,21 0-15,1 21-16,-22-21 0,21 0 0,0 21 16,0-21-16,0-1 0,0 1 15,22 0-15,-22 21 0,21-21 0,-21 21 16,1 0-16,20 0 0,-21 0 0,0 0 16,0 0-16,1 0 0,-22 21 15,0 0-15,21-21 0,-21 21 0,0 1 16,0-1-16,0 0 0,-21 0 0,-1-21 15,1 21-15,0 0 0,-21 1 0,-1-1 16,22-21-16,-21 21 0,0-21 0,20 21 16,-20-21-16,21 0 0,0 0 15,0 0-15,-1 0 0,44 0 32,-1 0-32,0-21 0</inkml:trace>
  <inkml:trace contextRef="#ctx0" brushRef="#br0" timeOffset="28371.66">21230 1799 0,'0'0'0,"-21"-21"16,0 21-16,0 0 0,-1 0 15,1 0-15,0 0 0,-21 0 16,21 21-16,-22-21 0,22 21 0,0 1 15,-21-1-15,20 0 0,1 0 0,0 0 16,0 0-16,0 22 0,21-22 0,-21 0 16,21 0-16,0 0 0,0 1 15,0-1-15,21-21 0,0 0 16,0 21-16,0-21 0,0 0 0,1 0 16,-1 0-16,0 0 0,0 0 0,0 0 15,0-21-15,1 0 0,-1 21 16,0-22-16,0 1 0,0 0 0,-21 0 15,0 0-15,21 0 0,-21-1 0,22-20 16,-22 21-16,21 0 0,-21-22 16,0 22-16,0 0 0,0-21 0,0 21 15,0-1-15,0 44 32,0-1-32,0 0 0,0 21 15,0-21-15,-21 1 0,21 20 16,0-21-16,0 0 0,0 0 0,0 22 15,0-22-15,0 0 0,21 0 16,-21 0-16,21-21 0,0 0 16,0 22-16,0-22 0,1 0 0,-1 0 15,0 0-15,0 0 0,0-22 16,0 22-16,1-21 0,-1 0 0,0 0 16,0 0-16,0 0 0,0-1 0,1 1 15,-1-21-15,-21 21 0,21-22 0,0 1 16,0 0-16,-21-22 0,0 22 15,21 0-15,-21-1 0,22 1 0,-22 0 16,0-1-16,0-41 16,0 105-1,-22 0-15,1 21 16,21 1-16,-21-22 0,21 21 0,0 22 16,-21-22-16,21 0 0,-21 1 15,21-1-15,0 0 0,0 1 0,0-1 0,0 0 16,0-21-16,0 1 15,0 20-15,0-21 0,0 0 0,21 0 16,0-21-16,0 0 0,0 0 16,1 0-16,-1 0 0,0 0 15</inkml:trace>
  <inkml:trace contextRef="#ctx0" brushRef="#br0" timeOffset="29051.79">23156 1799 0,'0'0'0,"0"-21"0,0 0 0,0 0 16,0 0-16,0-1 0,0 1 16,0 0-16,0 0 0,21 0 0,1 0 15,-1-1-15,-21 1 0,21 21 0,0 0 16,0 0-16,0 0 0,22 21 16,-22 1-16,21 20 0,1 0 15,-1 1-15,-21-1 0,21 0 0,-20 22 16,-1-22-16,0 0 0,0 1 0,-21-1 15,0 0-15,0 1 0,0-22 16,0 21-16,0-21 0,0 1 0,0-1 16,0 0-16,-21-21 0,21 21 0,-21-21 31,21-21-31,0 0 16,0-22-16,0 22 15,0 0-15,0-21 0,21 21 0,-21-22 16,21 1-16,0 0 0,-21-22 0,21 22 15,1-22-15,-1 22 0,0 0 16,0-22-16,0 43 0,0-21 16,1 20-16,-22 1 0,0 0 0,21 0 15,0 21-15,-21 21 16,0 0 0,21 0-16,-21 1 0,0 20 15,21-21-15,-21 21 0</inkml:trace>
  <inkml:trace contextRef="#ctx0" brushRef="#br0" timeOffset="31567.66">24405 2159 0,'0'0'15,"0"-21"-15,21 0 0,-21 0 0,0-1 16,0 1-16,0 0 0,0 0 15,0-21-15,0 20 0,0 1 0,-21-21 16,0 21-16,0 0 0,0-1 0,-1 1 16,1 0-16,0 21 0,0 0 15,0 0-15,0 0 0,-1 21 16,1 0-16,0 1 0,0 20 16,0-21-16,0 21 0,-1-20 0,1 20 15,21 0-15,-21-21 0,21 1 0,0 20 16,0-21-16,0 0 0,21 0 15,0-21-15,1 22 0,-1-1 0,0-21 16,0 0-16,0 0 0,0 0 0,1 0 16,-1 0-16,0 0 0,0 0 0,0-21 15,0-1-15,1 1 0,-1 21 0,0-21 16,-21 0-16,0 0 0,21 0 16,-21-22-16,0 22 0,21 0 0,-21-21 15,0 20-15,0 1 0,0 0 0,0 0 16,0 0-16,0 0 0,0 42 31,0 0-31,-21 0 16,21 0-16,-21 22 0,21-22 0,0 0 15,0 0-15,0 21 0,0-20 0,0-1 16,0 0-16,0 0 0,0 0 16,0 0-16,21 1 0,0-22 15,0 21-15,1-21 0,-1 0 16,0 0-16,21 0 0,-21 0 0,1 0 15,20-21-15,-21 21 0,21-22 16,-20 22-16,20-21 0,-21 0 0,21 0 16,-20 0-16,-1 0 0,21-1 15,-21 1-15,0 0 0,-21-21 0,0 21 16,22-22-16,-22 22 0,0 0 16,0-21-16,-22 20 0,22 1 15,-21 21-15,0 0 0,0 0 0,0 0 16,0 21-16,-1 1 0,1-1 0,0 0 15,21 0-15,-21 0 0,21 0 16,0 1-16,0 20 0,0-21 0,0 0 16,0 0-16,21 1 0,0-1 0,0 0 15,1 0-15,-1 0 0,0 0 16,0-21-16,-21 22 0,21-1 16,0-21-16,1 21 0,-1-21 15,0 21-15,0-21 0,0 0 16,0 0-16,1 0 0,-1 0 15,0 0-15,0 0 0,0 0 0,0 0 16,22 0-16,-22 0 0,0-21 16,0 21-16,0-21 0,-21 0 0,22 21 15,-22-22-15,21 1 0,-21 0 0,21 0 16,-21 0-16,0 0 0,0-1 0,0 1 16,0-21-16,0 21 0,0 0 15,0-1-15,0 1 0,-21 0 0,0 21 16,-1 0-16,1 0 0,0 0 15,0 0-15,0 0 0,-22 21 16,22 0-16,0 1 0,0-1 16,0 21-16,0-21 0,-1 0 0,1 1 15,21-1-15,0 21 0,0-21 16,0 0-16,0 1 0,0-1 0,21 0 16,1-21-1,-1 0-15,0 0 0,0 0 16,0 0-16,0 0 0,1 0 0,-1-21 15,-21 0-15,21 21 0,0-22 0,0 1 16,0 0-16,-21 0 16,22 0-16,-22 0 0,21-1 0,-21 1 0,0-21 15,21 21-15,-21 0 0,21-1 16,-21 1-16,0 42 31,0 1-31,0 20 16,0-21-16,0 0 0,0 0 0,0 1 15,0-1-15,0 0 0,0 0 0,0 0 16,0 0-16,21 1 16,0-22-16,1 0 15,-1 0-15,0 0 0,0 0 0,0 0 16,22 0-16,-22 0 0,0 0 0,0-22 16,0 22-16,-21-21 0,21 21 15,1-21-15,-1 0 0,0 0 16,0 0-16,-21-1 0,0 1 15,21-21-15,0 21 0,-21 0 0,22-1 16,-22 1-16,0 42 31,0 1-31,0-1 0,0 0 16,0 0-16,0 0 0,0 0 0,0 1 16,0-1-16,0 0 0,0 0 0,0 0 15,21 0-15,0-21 16,0 22-16,0-22 0,0 0 15,1 0-15,-1 0 0,0 0 16,0 0-16,0 0 0,0 0 0,1-22 16,-1 1-16,0 0 15,0 0-15,-21 0 0,0 0 0,21-1 16,-21 1-16,21-21 0,-21 0 0,0-1 16,0 1-16,22 0 0,-1-1 0,0 1 15,-21 0-15,0-1 0,21 22 16,-21 0-16,0 0 0,21 0 0,-21 42 15,0 0 1,0 21-16,-21-21 0,21 22 16,-21-1-16,0 0 0,21-20 15,-21 20-15,-1 0 0,1 1 0,21-22 16,-21 21-16,0-21 0,21 22 0,0-22 16,0 0-16,-21 0 0,21 0 15,-21 0-15,42-42 47,0 0-47,0 0 16,0 0-16,0 0 0,1-1 15,-1 1-15,0 0 0,0 0 0,0 0 16,0 0-16,22 21 0,-22-22 0,0 22 16,0 0-16,0 0 0,1 0 15,20 0-15,-21 22 0,0-22 16,0 21-16,-21 0 0,22 0 0,-22 0 15,21 0-15,-21 1 0,0-1 0,0 0 16,0 0-16,0 0 0,-21-21 16,-1 21-16,1-21 0,0 22 15,0-22-15,-21 0 0,20 0 0,1 21 16,0-21-16,0 0 0,0 0 0,0 0 16,-1 0-16,1 0 0,0 0 0,0 0 15,42 0 32,0 0-31,0 0-16,1 0 0,-1 21 15,0-21-15,0 0 0,0 0 16,0 0-16,1 0 0,-1 0 0,21 0 16,-21 0-16,0 0 0,22 0 0,-22-21 15,0 21-15,0-21 0,22-1 0,-22 1 16,0 21-16,0-21 0,0 0 15,-21-21-15,21 20 0,1 1 0,-1-21 16,0 0-16,-21-1 0,21 1 0,-21 0 16,21-22-16,-21 22 0,0-1 15,21 22-15,-21-21 0,0 21 16,0 0-16,0-1 0,0 1 0,0 42 31,-21 1-31,21 20 16,-21-21-16,21 21 0,0-20 0,-21 20 15,21 0-15,-21 1 0,21-1 0,0 0 16,-21-21-16,21 22 0,0-22 0,0 21 16,0-21-16,0 1 0,0-1 15,0 0-15,21 0 0,0 0 0,0-21 16,-21 21-16,42-21 0,-20 0 16,-1 0-16,0 0 0,0 0 0,21 0 0,-20 0 15,-1 0-15,21 0 16,-21-21-16,0 0 0,1 21 0,-1-21 15,0 0-15,0 0 0,0-1 0,0 1 16,-21 0-16,22-21 0,-22 21 0,21-1 16,-21 1-16,0 0 0,0 0 15,0 42 1,-21-21-16,21 21 0,-22 22 16,22-22-16,-21 0 0,21 21 15,-21-21-15,21 1 0,0-1 0,0 21 16,0-21-16,0 0 0,0 1 15,21-1-15,0-21 0,-21 21 0,22 0 16,-1-21-16,0 0 0,0 0 0,0 0 16,0 0-16,1 0 0,20 0 15,-21 0-15,0 0 0,0 0 0,1-21 16,-1 21-16,0-21 0,0 21 0,-21-21 16,0-1-16,0 1 0,0 0 15,0 0-15,0 0 16,0 0-16,0-1 0</inkml:trace>
  <inkml:trace contextRef="#ctx0" brushRef="#br0" timeOffset="31811.51">26077 1736 0,'0'0'0,"-21"0"0,0 0 16,0 0 15,21 21 1,-21-21-17,-1 21-15,1-21 16,0 21-16</inkml:trace>
  <inkml:trace contextRef="#ctx0" brushRef="#br0" timeOffset="33355.51">18817 3344 0,'0'0'16,"0"-21"-16,21 0 16,0 21-16,-21-21 0,0 0 0,22 0 15,-22-1-15,0 1 0,0 0 16,0 0-16,0 0 0,0 0 15,-22 21-15,1-22 16,0 22-16,0 0 0,0 22 16,0-1-16,-1 0 0,1 0 0,0 21 15,0-20-15,0 20 0,0 0 0,-1 1 16,22-1-16,-21 0 0,21 1 16,-21-1-16,21 0 0,0 1 0,0-1 15,0-21-15,0 21 0,0 1 0,21-22 16,0 0-16,22 0 0,-22 0 15,21 1-15,-21-22 0,22 21 0,20-21 16,-20 0-16,-1 0 0,0 0 16,22 0-16,-22 0 0,22-21 0,-22 21 15,0-22-15,22 1 0,-22 0 0,-21 21 16,22-21-16,-22 0 0,0 0 0,0-1 16,-21 1-16,0 0 0,0 0 15,0 0-15,0 0 0,-21-1 0,21 1 16,-21 0-16,0 21 0,-1 0 0,1-21 15,-21 21-15,21 0 0,0 0 0,-1 0 16,1 21-16,0 0 0,0-21 16,0 21-16,0 1 0,-1-1 15,1 0-15,21 0 0,0 0 0,-21 0 16,21 1-16,0-1 0,0 0 0,0 0 16,0 0-16,21 0 15,0-21-15,22 0 16,-22 0-16,0 0 0,0 0 0,22 0 15,-22 0-15,0 0 0,21 0 0,-21 0 16,1-21-16,-1 21 0,0-21 0,0 0 16,-21 0-16,21 0 0,-21-1 15,0 1-15,0 0 16,0 0-16,0 0 16,-21 21-16,21 21 31,0 0-31,0 0 15,0 0-15,0 1 0,0-1 16,0 0-16,21-21 0,0 21 16,1-21-16,-1 0 0,0 21 0,0-21 15,21 0-15,-20 0 0,-1 0 0,0 0 16,21 0-16,-21 0 0,22 0 0,-22-21 16,0 21-16,21-21 0,-20 0 15,-1 21-15,0-21 0,0-1 0,0 1 16,0 0-16,-21 0 0,0 0 15,22 0-15,-22-1 0,0 1 0,0 0 16,0 0-16,0 0 0,0 42 31,-22 0-31,1 0 16,21 0-16,0 1 0,0-1 16,0 0-16,0 0 0,-21 0 0,21 0 15,0 1-15,0-1 0,-21 0 16,21 0-16,0 0 15,0 0 1,-21-21-16,21-21 31,0 0-31,0 0 0,0 0 16,21 0-16,0-1 16,-21-20-16,21 21 0,0 0 0,1-22 15,-1 22-15,0-21 0,0 21 0,0 0 16,0-22-16,1 43 0,-1-21 0,0 21 15,0 0-15,0 0 0,0 21 16,1 0-16,-22 1 0,21 20 16,-21-21-16,0 0 0,0 22 0,0-22 15,0 0-15,0 0 0,0 21 0,0-20 16,0-1-16,0 0 0,0 0 0,0 0 16,0 0-16,0 1 15,0-44 32,21 1-47,21 0 16</inkml:trace>
  <inkml:trace contextRef="#ctx0" brushRef="#br0" timeOffset="33915.8">21526 2942 0,'0'0'0,"0"-21"16,-21 0-1,0 21-15,0 21 0,21 0 16,-21 0-16,21 1 0,0-1 0,-21 0 16,-1 21-16,1 1 0,21-1 15,0 0-15,0 22 0,-21-22 0,21 0 16,-21 1-16,21-1 0,-21 0 0,21 1 15,-21-1-15,21 0 0,0-20 0,0 20 16,-22-21-16,22 0 0,0 0 16,-21-21-16,21 22 0,0-44 47,0 1-47,0 0 0,21 0 15,1 0-15,-1-22 0,0 22 16,-21 0-16,42-21 0,-21 21 15,1-22-15,-1 22 0,21-21 0,0 21 16,-20-1-16,20 1 0,0 21 0,-21 0 16,22 0-16,-1 0 0,-21 0 0,0 21 15,22 1-15,-22-1 0,0 0 16,0 0-16,0 0 0,-21 22 16,0-22-16,0 0 0,0 0 0,0 0 0,-21 0 15,0 1-15,-21-1 0,21 0 16,-22 0-16,22-21 0,-21 21 0,-1 0 15,22-21-15,-21 0 0,21 22 16,-22-22-16,22 0 0,0 0 0,0 0 16,0 0-16,0 0 0,21-22 31,0 1-31,21 0 0,0 0 16,21 21-16,-21-21 0</inkml:trace>
  <inkml:trace contextRef="#ctx0" brushRef="#br0" timeOffset="34252.12">22077 3556 0,'0'0'0,"21"0"0,0 0 16,43-42 0,-43 21-16,0 21 0,0-22 0,0 1 15,0 21-15,1-21 0,-1 0 16,0 0-16,0 0 0,0-22 0,0 22 15,-21 0-15,0 0 0,0 0 0,-21-1 16,-21 22-16,21 0 16,0 22-16,-22-1 0,22-21 15,-21 21-15,21 21 0,-22-21 16,22 1-16,0 20 0,0-21 0,0 0 16,-1 22-16,22-22 0,0 0 0,0 0 15,0 0-15,0 0 0,0 1 0,0-1 16,22-21-16,-1 21 0,0-21 15,0 0-15,0 0 0,0 0 0,1 0 16,-1 0-16,0 0 0,21 0 0,-21 0 16,1 0-16,20-21 0,-21 0 0,0-1 15,22 22-15</inkml:trace>
  <inkml:trace contextRef="#ctx0" brushRef="#br0" timeOffset="36420.49">24384 3154 0,'0'0'0,"21"0"0,0-64 15,-21 43-15,0 0 0,0 0 16,0 0-16,0 0 0,0-1 16,-21 1-16,0 0 0,0 21 15,0-21-15,-1 21 0,1 0 16,-21 0-16,21 0 0,0 21 16,-1 0-16,1 0 0,0 1 0,0-1 15,21 21-15,0 0 0,-21-20 0,21 41 16,0-21-16,0 1 0,0-1 0,0 0 15,0 1-15,21-22 0,0 21 0,0-21 16,0 1-16,1-1 0,-1 0 16,0-21-16,0 21 0,21-21 0,1 0 15,-1 0-15,0 0 0,1 0 0,20-21 16,-20 0-16,-1 21 0,0-21 0,22-22 16,-43 22-16,21 0 0,1 0 0,-22-22 15,0 1-15,0 21 0,0-21 16,0-1-16,-21 1 0,0 0 15,22-1-15,-22 1 0,0 21 0,0-22 16,0 1-16,0 0 0,0 21 0,0-22 16,0 22-16,0 0 0,-22 0 15,1 21 1,0 21-16,0 0 0,0 0 16,21 22-16,-21-22 0,-1 21 0,22-21 15,0 22-15,0-1 0,-21 0 16,21 1-16,0-1 0,0 0 15,0-21-15,0 22 0,0-1 0,0-21 16,21 0-16,1 1 0,-1-1 0,0 0 16,0 0-16,0-21 0,22 0 0,-22 0 15,21 0-15,-21 0 0,22 0 16,-22 0-16,21-21 0,-21 0 0,22 21 16,-22-21-16,0-1 0,0 1 0,0 0 15,0 0-15,-21-21 0,22 20 0,-22 1 16,0-21-16,0 21 0,0 0 0,0-1 15,0-20-15,0 21 0,-22 0 16,1 0-16,0 21 0,0 0 16,0 0-16,21 21 15,-21-21-15,-1 21 0,1 0 0,0 21 16,0-20-16,0 20 0,0-21 0,-1 21 16,1-20-16,0 20 0,21-21 15,0 21-15,0-20 0,0-1 0,0 0 16,0 0-16,0 0 0,0 0 0,21-21 15,0 0-15,1 0 0,-1 0 0,0 0 16,0 0-16,0 0 0,0 0 16,1-21-16,-1 0 0,21 21 0,-21-21 15,-21 0-15,21 0 0,1-22 0,-1 22 16,0 0-16,-21-21 0,0-1 0,21 22 16,0-21-16,-21 21 0,0-22 15,0 22-15,21-21 0,-21 21 16,22-1-16,-22 44 15,-22 20 1,22-21-16,-21 0 0,0 22 16,21-22-16,0 21 0,0-21 0,-21 22 15,21-1-15,0-21 0,0 21 16,0-20-16,0-1 0,0 0 0,0 0 16,21 0-16,0-21 0,0 21 0,1-21 15,-1 22-15,0-22 0,0 0 0,0 0 16,0 0-16,22 0 0,-22 0 0,0-22 15,21 1-15,-20 21 16,20-21-16,-21 0 0,0 0 0,22 0 16,-22-22-16,0 22 0,0 0 0,-21-21 15,21 20-15,-21-20 0,0 21 0,0 0 16,0 0-16,0-1 16,-21 22-1,21 22-15,0-1 0,0 0 0,-21 0 16,21 0-16,0 22 0,0-22 0,0 21 15,0-21-15,0 0 0,0 22 0,0-22 16,21 0-16,-21 0 0,0 0 16,21 1-16,0-22 0,-21 21 15,0 0-15,0 0 16,-21-21 0,0 0-1,0 0-15,21-21 0,-21 0 16,0 21-16,-1-21 0,1 21 0,0-22 15,0 22-15,21-21 0,-21 21 16,0 0-16,21 21 16,0 1-1,0-1-15,21-21 16,0 21-16,0 0 16,0-21-16,0 0 0,1 0 0,-1 21 0,0-21 15,21 0-15,-21 0 0,1 0 16,20 0-16,-21 0 0,21 0 0,-20-21 15,20 21-15,-21-21 0,21 0 16,-20 0-16,-1-1 0,21 1 0,-21 0 16,0 0-16,1 0 0,-1-22 15,0 22-15,0-21 0,0 0 0,0 20 0,-21-20 16,0 0-16,0 21 0,0-1 0,0 1 16,0 0-16,0 0 0,-21 21 15,0 0-15,0 0 16,0 21-16,0 0 0,-1 0 15,22 1-15,0-1 0,0 0 16,0 21-16,0-21 0,0 22 16,22-22-16,-1 0 0,0 21 0,0-20 15,0-1-15,-21 0 0,21 0 0,1 0 16,-1 0-16,-21 1 0,21-1 0,-21 0 16,0 0-1,-21-21-15,0 0 16,-1 0-16,1 0 0,0 0 15,0 0-15,0 0 0,0 0 0,-1 0 16,44 0 31,-1 0-31,0 0-16,0 21 0,0-21 15,0 0-15,1 0 0,-1 0 0,0 0 16,0-21-16,0 21 0,0-21 0,1 21 15,20-21-15,-21 0 0,0 21 16,0-22-16,1 1 0,-1 0 0,-21 0 16,21 0-16,0 0 0,-21-1 15,0 1-15,21 0 0,-21-21 0,21 21 0,-21-1 16,0 1-16,0 0 0,0 0 16,0 42-1,0 0 1,0 0-16,-21 1 0,21-1 15,0 0-15,0 21 0,0-21 0,0 1 16,0-1-16,0 0 0,0 0 16,0 0-16,0 0 0,0 1 15,0-1-15,21-21 32,1-21-17</inkml:trace>
  <inkml:trace contextRef="#ctx0" brushRef="#br0" timeOffset="36608.37">27009 3069 0,'0'0'0,"0"-21"0,-22 0 16,44 21 46,-1 0-62,0 0 0,21 0 0,-21 0 16,1 0-16,20 0 0,-21 0 0,0 0 16</inkml:trace>
  <inkml:trace contextRef="#ctx0" brushRef="#br0" timeOffset="38240.12">27517 3323 0,'21'0'16,"0"0"-16,0 0 16,0-21-16,-21 0 0,21 0 0,1 0 15,-1-1-15,0 1 0,0 0 16,0 0-16,0 0 0,1 0 0,-1-22 16,0 22-16,0 0 0,-21-21 0,0 20 15,21-20-15,-21 21 0,0 0 0,0 0 16,0-1-16,0 1 15,0 0-15,-21 21 16,0 21-16,21 0 0,-21 1 16,0-1-16,-1 0 0,1 21 0,0 1 15,0-1-15,0 0 0,0 1 16,-1 20-16,1 1 0,0-22 0,0 21 16,0 1-16,0-1 0,-1 1 0,1-1 15,0 1-15,0-1 0,0 1 0,0 21 16,-1-22-16,1 1 0,0-1 15,0 1-15,0-22 0,21 21 0,0 1 16,0-22-16,0 1 0,0-1 16,0 0-16,21-21 0,0 22 0,0-22 15,22 0-15,-22-21 0,0 0 0,21 0 16,-21 0-16,22 0 0,-22 0 0,0 0 16,21 0-16,-20-21 0,-1 0 0,0 0 15,21-22-15,-21 22 0,1-21 0,-1 21 16,0-22-16,0 1 0,0-22 15,-21 22-15,0-21 0,0-1 0,0 22 16,0-22-16,0 22 0,-21 0 0,0-1 16,0 1-16,-22 0 0,22-1 15,-21 22-15,21 0 0,-22 0 0,22 0 16,-21 21-16,42-22 0,-21 22 0,0 0 16,21-21-1,21 0 1,0 21-16,0 0 0,0-21 0,0 21 15,1-21-15,20 0 0,-21 21 0,21-22 16,-20 1-16,20 0 0,-21 21 0,0-21 16,22 0-16,-22 0 0,0-1 15,0 1-15,0 0 0,0 0 0,1 0 16,-1-22-16,-21 22 0,21 0 0,-21 0 16,21 0-16,-21 0 0,0-1 15,0 1-15,0 0 0,21 21 16,-21 21 15,0 0-31,0 1 16,0-1-16,0 0 15,0 0-15,0 0 0,0 0 16,0 1-16,21-1 0,1-21 16,-1 0-16,0 21 0,0-21 0,0 0 15,0 0-15,1 0 0,-1 0 16,0 0-16,0 0 0,0 0 15,0 0-15,1-21 0,-1 0 0,0-1 16,-21 1-16,21 0 0,-21 0 16,21 0-16,-21 0 0,0-1 0,0 1 15,0 0-15,0 0 0,0 0 16,0 0-16,-21 21 31,0 21-31,0-21 0,21 21 16,0 0-16,-21 0 0,21 0 15,-22 1-15,22-1 0,0 0 0,0 0 16,0 0-16,0 0 0,0 1 0,0-1 16,22-21-16,-1 21 0,0 0 15,0-21-15,0 0 0,0 21 16,1-21-16,-1 0 0,21 0 0,-21 0 16,22 0-16,-1 0 0,0 0 0,1-21 15,-22 21-15,21-21 0,0 0 0,-20 0 16,20-1-16,-21 1 0,0 0 15,22 0-15,-22-21 0,0 20 0,0 1 16,-21 0-16,0 0 0,0 0 0,0 0 16,-21-1-1,0 22-15,0 0 0,-1 0 16,1 0-16,0 0 0,-21 0 0,21 22 16,-22-1-16,22-21 0,0 21 15,0 0-15,0 0 0,-1 0 0,1 1 16,21-1-16,0 0 0,0 0 0,0 0 15,0 0-15,0 1 0,0-1 16,0 0-16,0 0 0,21-21 0,1 21 16,-1-21-16,0 0 0,0 0 0,0 0 15,0 0-15,1 0 0,-1 0 0,0 0 16,0-21-16,0 21 0,0-21 16,1 0-16,20 0 0,-21-1 15,0-20-15,0 21 0,1-21 0,-22 20 0,21-20 16,0 0-16,0-1 0,0 1 0,0 0 15,-21-1-15,22-20 16,-1 21-16,0-1 0,-21-20 0,0 20 16,21 22-16,-21-21 0,21 21 0,-21 0 15,0-1-15,0 44 32,0-1-32,-21 0 0,0 21 0,0 1 15,21-1-15,-21 0 0,21 22 16,-22-22-16,22 0 0,0 22 0,0-22 15,0 1-15,0-1 0,0 0 0,0 1 16,0-1-16,22-21 0,-1 21 0,0-20 16,0-1-16,21 0 0,-20 0 15,-1 0-15,21-21 0,-21 0 0,0 0 16,22 0-16,-1 0 0,-21 0 16,22 0-16,-22 0 0,21 0 0,-21-21 15,22 0-15,-22 0 0,21 0 0,-21-1 16,0 1-16,1 0 0,-1-21 0,0 21 15,-21-1-15,0-20 0,0 21 16,0 0-16,0 0 0,0-22 0,0 22 16,-21 0-16,0 0 0</inkml:trace>
  <inkml:trace contextRef="#ctx0" brushRef="#br0" timeOffset="38456">28702 2625 0,'0'0'0,"-64"0"16,43 0-16,0 0 15,0 0 32,0 0-31,0 0-16,-1 0 0,-20 0 0,-21 0 15,-1 21-15</inkml:trace>
  <inkml:trace contextRef="#ctx0" brushRef="#br0" timeOffset="39072.01">18076 4868 0,'0'22'31,"0"-1"-31,0 0 16,0 0-16,0 0 15,0 22-15,0-22 0,0 0 0,0 0 16,0 0-16,0 22 0,0-22 0,0 0 16,0 0-16,0 0 15,0 0-15,0-42 47,0 0-31,0 0-16,0 0 0,0 0 0</inkml:trace>
  <inkml:trace contextRef="#ctx0" brushRef="#br0" timeOffset="39259.43">18055 4763 0,'0'-22'0,"0"44"0,0-65 0,-21 22 16,21 0-16,21 21 78,0 0-63,0 0-15,1 0 0</inkml:trace>
  <inkml:trace contextRef="#ctx0" brushRef="#br0" timeOffset="39757.33">18521 4826 0,'0'0'0,"0"21"0,0 0 0,0 1 0,0-1 15,0 0-15,0 0 0,0 0 0,0 0 16,0 1-16,0-1 0,0 0 16,0 0-16,0 0 0,0 0 15,0 1-15,0-1 16,0-42 31,0-1-32,0 1-15,0 0 0,0 0 16,0 0-16,0 0 0,0-1 0,0 1 16,21-21-16,0 21 0,0-22 0,-21 22 15,21-21-15,1 21 0,-1 0 0,0-22 16,0 43-16,0-21 0,0 0 0,1 21 15,-1 0-15,0 0 0,0 0 16,0 21-16,-21 0 0,0 0 0,21 1 16,-21 20-16,0-21 0,0 0 0,0 22 15,0-1-15,0-21 0,0 21 16,0-20-16,0-1 0,-21 0 0,21 21 16,0-21-16,-21 1 0,0-22 0,21 21 15,-21 0-15,21 0 16,0-42 15,0 0-31,0 0 16,21-1-16,0 1 0,-21 0 15,21 0-15,-21 0 0</inkml:trace>
  <inkml:trace contextRef="#ctx0" brushRef="#br0" timeOffset="40035.37">19198 4445 0,'21'-21'0,"-42"42"0,42-63 16,-21 21-16,0 42 31,0 0-31,0 0 0,0 21 16,0-20-16,0 20 0,0 0 0,-21-21 16,21 22-16,0-1 0,0 0 0,0 1 15,0-1-15,0 0 0,-21-20 0,21 20 16,0-21-16,-21 21 0,21-20 0,0-1 15,0 0-15,0 0 0,-21 0 16,21 0-16,0 1 16,21-22 15,0-22-31,0 1 0,0 0 16,0 0-16,22 0 0</inkml:trace>
  <inkml:trace contextRef="#ctx0" brushRef="#br0" timeOffset="40412.16">19537 4826 0,'0'0'0,"0"-21"0,21 21 0,0-21 16,-21 42 15,0 0-31,0 0 0,-21 0 16,0 1-16,0-1 0,21 0 16,0 0-16,0 0 0,-22 0 0,22 1 15,0-1-15,0 0 0,0 0 16,0 0-16,22-21 15,-1 0-15,0 0 16,0 0-16,0 0 0,0 0 0,1-21 16,-1 21-16,0-21 0,0 21 15,0-21-15,-21 0 0,0-1 0,21 1 16,-21 0-16,0 0 0,0 0 0,0 0 16,0-22-16,-21 22 0,0 0 15,21 0-15,-21 0 0,0-1 16,0 22-16,-1-21 0,1 21 0,0 0 15,0 0-15,0 0 0,0 0 0,-1 0 16,1 21-16,21 1 16,0-1-1,21-21 17</inkml:trace>
  <inkml:trace contextRef="#ctx0" brushRef="#br0" timeOffset="40636.04">19283 4657 0,'21'-21'32,"0"21"-32,0 0 0,-21-22 0,43 22 15,-22-21-15,0 21 0,0 0 0,21-21 16,-20 21-16,20 0 0,-21 0 0,21-21 15,-20 21-15,-1 0 0,0 0 0,0 0 16,0 0-16,0 0 0,1 0 16,-1 0-1,0 0 1</inkml:trace>
  <inkml:trace contextRef="#ctx0" brushRef="#br0" timeOffset="41307.64">21780 4699 0,'0'-21'16,"22"21"-16,-1 0 0,-21-21 0,21 0 15,0 21-15,0-22 0,0 1 16,22 21-16,-22-21 0,0 0 0,0 0 15,0 0-15,1-1 0,-22 1 16,0 0-16,0 0 0,0 0 16,0 0-16,-22-1 0,1 22 15,0 0-15,-21 0 0,21 0 16,-22 0-16,1 0 0,21 0 0,-22 22 16,1-1-16,21 0 0,-21 0 0,20 0 15,1 22-15,0-22 0,21 0 0,0 21 16,0-21-16,0 1 0,21 20 0,0-21 15,1 21-15,-1-20 0,21-1 0,-21 21 16,0-21-16,22 0 0,-1 22 16,-21-22-16,0 0 0,22 0 15,-22 0-15,0 1 0,0-1 0,0 0 16,-21 0-16,0 0 0,0 0 16,-21 1-16,0-22 0,0 0 15,-21 0-15,-1 0 0,22 0 0,-42 0 16,20 0-16,1 0 0,0 0 15,-22 0-15,22 0 0,21-22 0,-22 22 16,22-21-16,-21 0 0,21 0 0,21 0 16,-22 0-16,22-1 0,0 1 15,0 0-15,0-21 0,0 21 16,22-1-16,-1 1 0,0 0 0,0 0 16,0 0-16,22 0 0,-22 21 15,21-22-15,0 1 0,1 0 16</inkml:trace>
  <inkml:trace contextRef="#ctx0" brushRef="#br0" timeOffset="41556.5">22500 4360 0,'0'0'0,"-21"22"16,0-1-1,0 0-15,21 0 0,-22 21 0,1 1 16,0-22-16,0 21 0,0 1 15,0-1-15,21 0 0,-22 1 0,22-1 16,-21 0-16,21 1 0,0-1 16,0 0-16,0-21 0,0 1 0,0 20 15,0-21-15,0 0 0,0 0 16,0 1-16,21-22 0,1 0 0,-1 0 16,0 0-16,0 0 15,-21-22-15,0 1 0</inkml:trace>
  <inkml:trace contextRef="#ctx0" brushRef="#br0" timeOffset="41735.39">22225 4868 0,'0'0'0,"-21"0"0,21-21 0,0 0 16,0 0 0,0 0-1,21 21-15,0 0 0,0 0 0,0-21 16,22 21-16,-22 0 0,21 0 0,-21-22 15,22 22-15,-1 0 0,0 0 0,-20-21 16,20 21-16,-21-21 0,21 21 16,-20 0-16</inkml:trace>
  <inkml:trace contextRef="#ctx0" brushRef="#br0" timeOffset="43220.28">23220 4868 0,'21'0'16,"0"0"0,-21-21-1,0 0-15,0 0 16,0 0-16,0 0 0,0-1 16,0 1-16,0 0 0,0 0 15,0 0-15,0 0 0,-21-1 0,0 22 16,0 0-16,-1 0 15,1 0-15,0 0 16,21 22-16,-21-1 0,0 0 0,-22 0 16,22 21-16,0 1 0,0-22 0,0 21 15,0 1-15,-1-22 0,1 21 0,21 0 16,0-20-16,0-1 0,0 0 16,0 0-16,0 0 0,0 0 0,21-21 15,1 0-15,-1 0 0,0 0 0,0 0 16,0 0-16,0 0 0,1 0 0,-1 0 15,0-21-15,21 0 0,-21 21 0,1-21 16,-1 0-16,-21 0 0,21-22 16,0 22-16,-21 0 0,0-21 0,21 20 15,0-20-15,-21 0 0,0 21 16,0-22-16,0 22 0,0-21 0,22 21 16,-22-1-16,0 1 0,0 42 31,0 1-31,0-1 0,0 0 0,0 21 15,0-21-15,0 22 0,0-22 0,0 21 16,0-21-16,0 22 0,0-22 16,0 0-16,0 21 0,0-20 0,0-1 15,21 0-15,0 0 0,0-21 16,0 21-16,22-21 0,-22 0 0,0 0 16,0 0-16,0 0 0,22 0 0,-22 0 15,21-21-15,-21 0 0,22 0 16,-22 0-16,21-22 0,-21 22 0,22-21 15,-22-1-15,21 22 0,-21-21 16,22 0-16,-22-22 0,0 22 0,0-1 16,0 1-16,0 0 0,1-1 0,-22 1 15,0 0-15,0 21 0,0-1 0,0 1 16,-22 42 15,1 1-31,0 20 0,21-21 0,0 21 16,-21 1-16,21-22 0,-21 21 0,21 1 15,-21-1-15,21 0 0,0 1 0,0-1 16,0-21-16,0 21 0,0 1 16,0-22-16,0 21 0,0-21 0,0 1 15,0-1-15,21 0 0,0-21 16,0 21-16,0-21 0,0 0 0,1 0 16,-1 0-16,0 0 0,0 0 0,0-21 15,22 21-15,-22-21 0,0 0 0,0-1 16,0 1-16,0 0 0,1 0 0,-1-21 15,0 20-15,-21-20 0,0 21 0,21-21 16,-21 20-16,21 1 0,-21 0 16,0 42 15,0 0-31,0 1 0,0-1 0,0 0 16,0 0-16,0 0 0,0 22 0,0-22 15,0 0-15,0 0 0,0 0 0,0 0 16,0 1-16,21-1 0,-21 0 15,22-21-15,-1 0 0,0 0 16,-21 21-16,21-21 0,0 0 0,0 0 16,1 0-16,-1 0 0,0-21 0,0 0 15,0 0-15,0-1 0,1 1 16,-22-21-16,21 21 0,0 0 16,0-22-16,-21 22 0,21-21 0,0-1 15,1 22-15,-1-21 0,-21 21 0,21 0 16,0-1-16,0 1 0,0 0 15,1 21-15,-1 0 16,-21 21 0,0 0-16,0 1 15,0-1-15,0 0 16,21-21 15,-21-21-15,21 21-1,-21-21-15,0-1 16,0 1 0,0 0-16,-21 21 15,0 0 1,0 21-16,-1-21 0,22 21 16,-21 1-16,0-1 0,0 21 0,0-21 15,21 22-15,0-22 0,-21 21 0,21-21 16,0 0-16,0 22 0,0-22 0,0 0 15,0 0-15,0 0 0,0 1 16,21-1-16,0-21 0,0 21 0,0-21 16,0 0-16,22 0 0,-22 0 15,0 0-15,0 0 0,22 0 0,-22 0 16,0 0-16,0-21 0,0 0 0,0 21 16,1-22-16,-22 1 0,0 0 0,21 0 15,-21 0-15,0 0 0,0-1 16,0-20-16,0 21 0,0 0 0,0-22 15,0 22-15,0-21 0,0 21 0,0-22 16,-21 1-16</inkml:trace>
  <inkml:trace contextRef="#ctx0" brushRef="#br0" timeOffset="43407.18">24850 4276 0,'0'0'0,"-43"21"16,43 0-1,-21-21 64</inkml:trace>
  <inkml:trace contextRef="#ctx0" brushRef="#br0" timeOffset="43612.57">24066 4551 0,'0'0'0,"0"21"16,-21 0-16,21 0 31,21-21-31,1 0 16,-1 0-16,0 0 0,0 0 0,0-21 15,0 21-15,1 0 0,-1 0 0,0-21 16,0 21-16,0-21 0,0 0 0,1 21 16,-1-21-16</inkml:trace>
  <inkml:trace contextRef="#ctx0" brushRef="#br0" timeOffset="44456.27">26755 4445 0,'42'0'16,"-84"0"-16,169-21 15,-106 0-15,-21 0 0,0-1 16,-21 22-16,-22-21 15,22 21-15,-21 0 0,21 0 16,-22 0-16,1 0 0,0 21 0,20 1 16,-20-22-16,0 21 0,21 0 15,-1 0-15,1 0 0,0 0 0,0 22 16,21-22-16,0 0 0,0 0 0,0 0 16,0 1-16,0-1 0,21-21 0,0 21 15,0 0-15,1-21 0,-1 21 0,0-21 16,0 0-16,21 0 0,-20 0 0,20 0 15,-21 0-15,21 0 0,-20 0 16,-1 0-16,0 0 0,0 0 0,0 0 16,-42 0-1,0 21 1,0-21-16,0 0 0,-22 22 0,22-1 16,-21-21-16,21 21 0,-1-21 0,-20 21 15,21-21-15,0 0 0,0 21 16,-1-21-16,1 0 0,0 21 0,21 1 15,0-1 1,21-21 0,0 0-16,1 0 0,-1 0 0,0 0 15,21 0-15,-21 0 0,1 0 0,20-21 16,-21 21-16,0 0 0,22 0 0,-22 0 16,0 0-16,0 0 15,0 0-15,0 0 0,1 0 16,-22 21-16,0 0 0,0 0 15,0 21-15,0-20 0,-22-1 0,1 21 16,0-21-16,0 22 0,0-22 0,0 21 16,-1-21-16,22 22 0,-21-22 15,21 0-15,-21 0 0,21 21 0,-21-42 0,21 22 16,0-1-16,0 0 0,0 0 16,21-21 15,0 0-31,0-21 0,-21 0 0,22 21 15,20-21-15</inkml:trace>
  <inkml:trace contextRef="#ctx0" brushRef="#br0" timeOffset="44724.13">28088 4360 0,'0'0'0,"0"-21"0,-21 21 15,0 21 1,0 1-16,-22-1 0,22 0 0,0 0 0,0 21 16,0 1-16,-1-22 0,1 21 15,0 1-15,21-1 0,0 0 16,-21 1-16,21-22 0,0 21 0,-21-21 16,21 22-16,0-22 0,0 0 0,0 0 15,0 0-15,0 0 0,0 1 16,21-22-16,-21-22 15,21 1 1</inkml:trace>
  <inkml:trace contextRef="#ctx0" brushRef="#br0" timeOffset="45127.41">27855 4636 0,'0'0'0,"0"-43"0,0 1 0,0 21 0,0-22 0,0 22 15,0-21-15,21 21 16,1 0-16,-1-1 0,0 1 0,0 0 15,0 0-15,0 21 0,1 0 0,-1 0 16,0 0-16,0 21 0,0 0 0,0 0 16,-21 1-16,22 20 0,-1-21 0,0 21 15,-21-20-15,0 20 0,21 0 16,0 1-16,-21-22 0,0 21 0,0 0 16,21-20-16,-21-1 0,22 21 0,-22-21 15,0 0-15,0 1 0,21-1 16,-21-42 15,0-1-15,0 1-16,0 0 0,0 0 15,0-21-15,0 20 0,0 1 0,0-21 16,0 0-16,21 20 0,-21-20 0,21 0 16,-21-1-16,21 1 0,-21 0 0,0-1 15,0 1-15,0 21 0,21 0 16,-21 0-16,22 21 15,-1 21 1,0-21 0,-21 21-16,21 0 15,-21 0-15,21-21 0</inkml:trace>
  <inkml:trace contextRef="#ctx0" brushRef="#br0" timeOffset="45812.02">28829 4551 0,'-21'0'16,"0"0"-16,-1 0 16,1 0-16,0 0 0,0 21 15,0 0-15,0-21 0,21 21 16,-22-21-16,22 22 0,-21-1 0,21 0 16,0 0-16,0 0 15,0 0-15,21 1 0,1-1 16,-1-21-16,0 0 15,0 0-15,0 0 16,-21-21 0,0-1-1,0 1-15,0 0 16,0 0-16,0 0 0,0 0 16,0-1-16,0 1 0,21 0 0,-21 0 15,22 0-15,-1 0 0,0-1 16,0 1-16,0 21 0,0 0 0,1 0 15,-1 0-15,21 0 0,-21 0 16,0 0-16,22 21 0,-22 1 0,0-1 16,0 0-16,0 0 0,-21 0 0,0 0 15,0 22-15,22-22 0,-22 0 16,0 0-16,0 0 0,0 1 0,0-1 16,0 0-16,-22 0 0,1-21 15,0 0-15,0 0 0,0 0 16,0 0-1,21-21-15,0 0 16,0 0-16,0-1 0,21 1 16,0 0-16,0 0 0,21 0 15,-20 0-15,-1-22 0,21 22 16,0 0-16,1 21 0,-22-21 0,21 0 16,1 21-16,-22 0 0,21 0 15,-21 0-15,0 0 0,-21 21 16,22 0-16,-22 0 0,0 0 0,0 0 15,0 1-15,0-1 0,0 0 0,0 0 16,-22 0-16,22 0 0,-21-21 16,0 22-16,21-1 0,0 0 0,-21-21 15,0 0-15,21 21 0,21-42 47,0 0-31,0 21-16</inkml:trace>
  <inkml:trace contextRef="#ctx0" brushRef="#br0" timeOffset="46231.65">30057 4466 0,'0'0'0,"42"-21"0,-21 0 16,21 0-16,-20 0 0,-1-22 16,0 43-16,-21-21 0,0 0 0,0 0 15,0 0-15,-21 21 16,0 0-16,-1 0 0,-20 0 15,21 21-15,-21-21 0,-1 21 16,22 0-16,-21 0 0,21-21 16,-1 21-16,1 1 0,0-1 0,21 0 15,0 0-15,0 0 0,0 0 16,21 1-16,0-1 16,1-21-16,-1 21 0,0-21 15,21 21-15,-21-21 0,1 21 0,-1 0 16,21-21-16,-21 22 0,0-1 0,1 0 15,-22 0-15,0 0 0,0 0 16,0 1 0,0-1-16,-22 0 0,1-21 0,0 0 15,0 0-15,-21 0 0,20 0 0,-20 0 16,21 0-16,-21 0 0,20 0 16,-20 0-16,21 0 0,-21 0 0,20 0 15,1 0-15,-21 0 0,21 0 16,0 0-16,21-21 15,0 0 1,21 21-16,0-22 0,21 22 16</inkml:trace>
  <inkml:trace contextRef="#ctx0" brushRef="#br0" timeOffset="46559.46">30776 4255 0,'0'0'0,"0"-43"16,0-63 0,-21 85-16,21 0 0,-21 21 0,0 0 15,0 0-15,-1 0 0,1 0 16,0 21-16,21 22 0,0-22 0,-21 21 16,21 0-16,-21 1 0,21-22 15,0 21-15,0 1 0,0-1 0,0 0 16,0 1-16,0-1 0,0 0 15,0-21-15,0 22 0,0-22 0,0 21 16,0-21-16,-21 1 0,21-1 16,0 0-16,0 0 0,0 0 15,21-21 1,-21-21 0,21 0-16,-21 0 15,0 0-15,0-1 0,0 1 16</inkml:trace>
  <inkml:trace contextRef="#ctx0" brushRef="#br0" timeOffset="46720.38">30459 4572 0,'0'0'15,"-21"0"1,42 0 15,0 0-15,0 0-16,0 0 0,22 0 15,-22 0-15,0 0 0,21 0 0,-21 0 16,22 0-16</inkml:trace>
  <inkml:trace contextRef="#ctx0" brushRef="#br0" timeOffset="48132.1">31305 4636 0,'0'-22'31,"0"1"-31,0 0 16,0 0-16,0 0 0,0 0 15,0-1-15,0 1 0,0 0 0,0 0 16,-21 21-16,0 0 16,0 0-16,0 0 15,0 0-15,-1 21 0,1 0 0,0 0 0,-21 1 16,21-1-16,-1 0 0,1 0 0,0 0 15,0 0-15,0 1 0,21-1 16,0 0-16,0 0 0,0 0 16,0 0-16,0 1 0,0-1 15,21-21-15,0 0 0,0 0 0,0 0 16,1 0-16,-1 0 0,21 0 16,-21-21-16,0-1 0,1 22 0,-1-21 15,0 0-15,0 21 0,0-21 0,0 0 16,1 0-16,-22-1 0,21 1 0,0 0 15,0 0-15,-21 0 0,0 0 16,0-1-16,0 44 31,0-1-15,-21 0-16,21 0 0,0 0 0,0 0 16,0 1-16,0-1 0,0 0 0,0 0 15,0 0-15,0 0 0,0 1 0,0-1 16,21 0-16,0-21 15,0 0-15,22 0 0,-22 0 0,0 0 16,21 0-16,-20 0 0,-1 0 0,0 0 16,21-21-16,-21 0 0,1-1 15,-1 1-15,0-21 0,0 21 0,0-22 16,0 1-16,1 0 0,-1-22 0,0 22 16,0-22-16,0 22 15,0-21-15,1 20 0,-1 1 0,-21 0 16,0-1-16,0 22 0,0 0 0,0 0 15,-21 21 1,-1 21-16,22 0 0,-21 0 16,0 0-16,0 1 0,0 20 0,21-21 15,-21 21-15,21 1 0,-22-1 16,1-21-16,21 22 0,0-1 0,0-21 16,0 21-16,0-20 0,0 20 0,0-21 15,0 0-15,0 0 0,0 22 0,0-22 16,0 0-1,0 0-15,21-21 0,1 0 16,-1 0-16,0 0 0,0 0 16,0 0-16,0-21 0,1 21 15,-1-21-15,0 0 0,0 0 16,0-1-16,0 1 0,1 0 16,-1 0-16,-21 0 0,0 0 15,0 42 1,0 0-1,0 0-15,0 0 16,0 0-16,0 1 0,0-1 16,0 0-16,0 0 15,0 0-15,21 0 16,0-21-16,0 0 0,0 22 16,1-22-16,-1 0 0,0 0 15,0 0-15,0 0 0,0-22 16,1 22-16,-1-21 0,-21 0 15,21 0-15,0 0 0,0 0 0,0-1 16,1-20-16,-1 21 0,0 0 16,-21 0-16,21-1 0,0 1 0,0 21 15,1-21-15,-1 21 16,0 0 0,-21 21 15,0-42 16,0 0-32,-21 21 17,0 0-32,-1 0 15,1 0-15,0 0 0,0 21 0,0 0 16,0-21-16,-1 21 0,22 1 15,-21-1-15,0 0 0,21 0 16,-21 0-16,21 0 0,0 1 0,0-1 16,0 0-16,0 0 0,0 0 15,0 0-15,21-21 0,0 0 16,0 22-16,1-22 0,-1 0 16,0 0-16,0 0 0,0 0 0,22 0 15,-22 0-15,0-22 0,0 22 0,0-21 16,0 0-16,1 21 0,-1-21 15,0 0-15,-21 0 0,21-1 0,0 22 16,-21-21-16,0 0 0,21 0 0,1 0 16,-22 0-16,0-1 15,0 1-15</inkml:trace>
  <inkml:trace contextRef="#ctx0" brushRef="#br0" timeOffset="48384.95">32829 4128 0,'-21'0'0,"-21"-22"15,21 22-15,0 0 16,21-21 31,-22 21 15,1 0-62,0 0 0,0 0 0</inkml:trace>
  <inkml:trace contextRef="#ctx0" brushRef="#br0" timeOffset="48639.81">31750 4255 0,'0'0'0,"-21"0"0,0 0 0,-1 21 16,44-21-1,-1 0 1,0 0-16,0 0 0,0 0 0,0 0 16,1 0-16,20 0 0,-21 0 0,0 0 15,0 0-15,1 0 0,-1 0 16,0 0-16,-42 0 62,0 0-62,-1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1:24:47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9927 0,'-22'0'94,"1"0"-94,0 0 15,0 0-15,0 0 16,0 0-16,-22 0 0,22 0 0,0 0 16,-21 0-16,20 0 0,-20 0 0,21 0 15,0 0-15,-22 0 0,22 0 16,0 0-16,0 0 0,0 0 0,0 0 31,42 0 0,0 0-15,0 0-16,0 0 0,22 0 16,-22 0-16,0 0 0,21 0 15,1 0-15,-22 0 0,21 0 0,-21 0 16,22 0-16,-1 0 0,-21 0 16,21 21-16,-20-21 0,20 0 0,0 0 15,-21 0-15,22 0 0,-1 0 0,0 0 16,1 0-16,-1 0 0,0 0 15,22 0-15,-22 0 0,1 0 0,-1 0 16,0 0-16,1 0 0,-1 0 16,-21 0-16,21 0 0,-20 0 0,20 0 15,-21 0-15,0 0 0,0 0 0,1 0 16,-1 0-16,-21-21 47,-21 21-32,-1-21-15,1 21 0,0-21 16,0 0-16,0 21 0,0-21 16,-22-1-16,22 1 0,-21 21 0,21-21 15,-22 0-15,1 0 0,21 21 0,-22-21 16,22 21-16,-21-22 0,21 22 16,0 0-16,-1 0 0,1-21 0,0 21 31,42 0 16,0 0-47,1 0 0,-1 21 15,0-21-15,0 0 0,21 22 16,-20-22-16,20 21 0,-21-21 0,21 0 16,-20 21-16,20-21 0,0 0 15,-21 21-15,22-21 0,-22 0 0,21 21 16,-21-21-16,1 0 0,-1 0 0,0 0 15,0 21-15,0-21 0,0 0 16,-21 22 0,0-1-1,-21 0 1,0 0-16,0 0 16,-21-21-16,20 21 0,1 1 0,0-22 15,-21 21-15,21 0 0,-22 0 16,22 0-16,-21 0 0,-1 1 0,22-1 15,-21 0-15,0-21 0,20 21 16,1 0-16,-21 0 0,21 1 0,0-1 16,-1-21-16,1 21 0,21 0 0,-21 0 15,0-21 1,21 21-16,21-42 31,21 0-15,-20 21-16,-1-21 0,21 0 0,-21 0 15,22-1-15,-1 1 0,0 0 16,-21 0-16,22-21 0,-1 20 0,-21 1 16,22-21-16,-22 21 0,21 0 15,-21-1-15,0 1 0,1 0 0,-1 0 16,0 0-16,0 0 0,0-1 16,-21 44 15,0-1-31,-21-21 15,21 21-15,-21 0 0,-21 0 16,20 0-16,1 1 0,0-22 16,0 21-16,0 0 0,0 0 0,-1 0 15,1-21-15,0 21 0,0 1 16,0-22 0,21-22 15,21 22-31,-21-21 15,21 0-15,0 0 0,0 0 16,-21 0-16,22-1 16,-1 1-16,-21 0 0,0 0 0,0 0 15,21 21-15,-21 21 32,-21 0-17,0-21-15,21 21 0,-22 0 0,1 1 16,0-22-16,0 21 0,0 0 15,0-21-15,-1 21 0,22 0 16,-21-21-16,0 0 16,21 21-16,0-42 47,0 0-47,21 0 0,0 21 15,-21-21-15,22 0 0,-1 21 16,-21-22-16,21 1 0,0 0 15,0 21-15,0 0 32,-21 21-1,0 0-15,0 1-16,-21-22 46,0 0-30,21-22 0</inkml:trace>
  <inkml:trace contextRef="#ctx0" brushRef="#br0" timeOffset="767.21">1587 9885 0,'22'-21'0,"-1"21"0,-21-21 16,21 21-16,0 0 16,-21-22-16,21 22 31,-42 22 0,0-1-31,0 0 16,0 0-16,-1 0 0,1 0 15,0 1-15,0-1 0,-21 0 16,20 0-16,1 0 0,0 0 0,0 1 16,0-22-16,21 21 0,0 0 15,-21-21-15,42-21 31,0 21-15,0-21-16,0-1 0,0 1 0,1 21 16,20-21-16,-21 0 0,0 0 15,22-22-15,-22 22 0,0 0 0,0 0 16,0 0-16,0 21 0,1-21 16,-1-1-16,-21 44 31,-21-1-16,21 0-15,-22 0 0,1 0 16,0-21-16,0 21 0,0 1 0,0-1 16,-22 0-16,22 0 0,0 0 15,0-21-15,21 21 0,-21-21 0,-1 22 16,22-44 31,22 22-47,-1-21 0,-21 0 15,21 21-15,0-21 0,0 0 16,-21 0-16,21-1 0,1 1 16,-22 0-16,21 21 0,-21-21 0,21 0 15,-21 0 1,21 21 0,-21 21-1,0 0-15,0 0 16,-21 0-1,21 0-15,-21-21 0,0 22 16,-1-22-16,1 0 16,0 0-1</inkml:trace>
  <inkml:trace contextRef="#ctx0" brushRef="#br0" timeOffset="24423.6">2730 9694 0,'0'-21'0,"0"0"0,22 21 16,-22-21-16,21 21 0,0-21 0,-21 0 15,0-1-15,21 22 0,0-21 16,-21 0-16,21 0 0,-21 0 0,0 0 15,22-1-15,-22 1 0,0 0 0,21 0 16,-21 0-16,0 0 16,0-1-16,0 1 15,0 0-15,0 42 32,0 0-32,0 1 0,0 20 15,0-21-15,0 21 0,0 1 16,0 20-16,0-20 0,0 20 0,0-21 15,0 22-15,-21-1 0,-1-20 0,1 20 16,21-20-16,-21-1 0,0 0 16,0 1-16,-22-1 0,22 0 0,0-21 15,21 22-15,-21-22 0,0 0 0,0 0 16,21-42 15,0 0-31,0 0 0,0 0 16,0-1-16,0 1 0,0 0 0,0-21 15,0 21-15,0-22 0,0 22 16,0-21-16,0-1 0,0 22 0,0-21 16,21 21-16,-21 0 0,21-1 0,-21 1 15,21 21-15,0 0 16,-21 21-16,21 1 0,1-1 16,-22 0-16,21 0 0,-21 0 15,21 22-15,-21-22 0,0 0 0,21 21 16,0-21-16,-21 1 0,21-1 0,-21 0 15,22 0-15,-1 0 0,0-21 16,-21 21-16,21-21 0,0 0 16,0 0-16,1 0 0,-1 0 0,0 0 15,0 0-15,0 0 0,0-21 0,1 21 16,20-21-16,-21 0 0,0 0 16,0 0-16,1-1 0,-1 1 0,0 0 15,-21-21-15,21 21 0,-21-22 0,21 22 16,-21 0-16,0-21 0,0 20 0,0 1 15,0 0-15,21 21 16,-21 21 0,0 0-16,0 1 15,0-1-15,0 0 16,-21 0-16,21 0 0,0 0 0,0 22 16,0-22-16,0 0 0,0 0 0,0 0 15,0 1-15,21-1 16,1 0-16,-1-21 0,0 0 0,0 0 15,0 0-15,0 0 0,1 0 0,-1 0 16,21 0-16,-21 0 0,22-21 0,-22 0 16,21 21-16,-21-22 15,0 1-15,1 0 0,-1-21 0,0 21 0,-21-1 16,21-20-16,-21 21 0,0-21 0,0 20 16,0-20-16,-21 21 0,0 0 15,0-22-15,-1 22 0,1 21 16,0-21-16,0 21 0,-21 0 0,20 0 15,1 0-15,-21 0 0,21 0 0,0 21 16,-1 0-16,1 1 0,0-22 16,21 42-16,0-21 0,-21 0 0,21 0 15,0 1-15,0-1 0,0 0 0,0 0 16,0 0-16,0 0 0,21-21 16,0 22-16,0-22 0,1 0 0,20 0 15,-21 0-15,21 0 0</inkml:trace>
  <inkml:trace contextRef="#ctx0" brushRef="#br0" timeOffset="24700.44">4360 9631 0,'0'0'16,"0"-21"-16,0 0 0,0-1 0,0 1 16,-21 21-16,0 0 15,0 0-15,0 0 0,-1 21 16,1 1-16,0-1 0,0 0 0,0 21 15,0-21-15,-1 22 16,22-22-16,0 21 0,-21 1 0,21-22 0,0 21 16,0 0-16,0-20 0,0 20 0,0-21 15,0 0-15,0 0 0,0 1 16,21-1-16,1 0 0,-22 0 16,21 0-16,0-21 0,0 0 0,21 21 15,-20-21-15,20 0 0,-21 0 0,21 0 16,1 0-16,-1-21 0,0 0 0,1 0 15,-1 21-15</inkml:trace>
  <inkml:trace contextRef="#ctx0" brushRef="#br0" timeOffset="25424.14">4974 9821 0,'0'-21'16,"0"42"-16,0-63 0,0 21 0,0 0 16,0 0-16,0-1 0,-21 22 15,0-21-15,0 21 0,-1 0 16,1 0-16,0 0 0,0 21 0,0 1 15,0-1-15,-22 0 0,22 0 0,0 0 16,0 0-16,21 22 0,-21-22 16,-1 21-16,1-21 0,21 1 0,0 20 15,0-21-15,0 0 0,0 0 0,0 1 16,0-1-16,0 0 0,0 0 16,21-21-16,1 0 15,-1 0-15,0 0 0,0 0 0,21 0 16,-20 0-16,-1-21 0,0 21 0,0-21 15,0 0-15,0-1 0,1 1 16,-1 0-16,-21 0 0,0 0 16,21 0-16,-21-22 0,21 22 0,-21 0 15,0 0-15,0 0 0,0-1 0,0 1 16,-21 21 15,21 21-31,-21 1 0,21-1 0,0 0 16,0 0-16,0 0 0,-21 22 0,21-22 15,0 0-15,0 0 0,0 0 0,0 0 16,0 1-16,0-1 0,0 0 16,21-21-16,-21 21 0,21 0 0,0-21 15,0 0-15,0 0 0,1 0 16,-1 0-16,21 0 0,-21 0 0,0-21 16,1 21-16,-1-21 0,21 0 0,-21 0 15,0-1-15,1 1 0,-1 0 16,0-21-16,0 21 0,-21-22 0,21 1 15,0 0-15,1-1 0,-22-20 16,21 20-16,0-20 0,0 21 0,0-1 0,0 1 16,-21 0-16,0 20 0,0 1 15,22 0-15,-22 0 0,0 0 0,-22 42 32,1 0-32,21 21 0,0-20 15,-21 20-15,0 0 0,21 1 0,0-1 16,0 0-16,-21 1 0,21 20 15,0-21-15,0 1 0,0-22 0,0 21 16,0 1-16,0-22 0,0 21 0,21-21 16,-21 0-16,21 1 0,0-1 0,0 0 15,1 0-15,-1-21 0,0 0 0,0 0 16,0 0-16,0 0 0,22 0 16,-22 0-16,0-21 0,0 21 0,0-21 15,1 0-15,-1-1 0</inkml:trace>
  <inkml:trace contextRef="#ctx0" brushRef="#br0" timeOffset="26067.78">7133 9419 0,'0'0'0,"0"-21"0,21 0 0,-21 0 0,21 0 15,1-1-15,20-41 16,-21 42-16,0 21 16,0 0-16,1 0 0,-1 0 0,0 21 15,21 21-15,-21-21 0,1 22 16,-1-1-16,0 0 0,0 1 0,-21 20 15,21 1-15,-21-22 0,0 22 16,0-1-16,0-21 0,0 1 0,0-1 16,0 0-16,0 1 0,0-22 0,0 0 15,0 0-15,0 0 0,0-42 32,21 0-32,-21 0 0,0 0 15,22 0-15,-1-22 0,-21 1 0,21 0 16,0-22-16,-21 22 0,21-22 15,0 1-15,-21-1 0,22 22 0,-1-22 16,-21 1-16,21 21 0,0-1 0,-21 1 16,21 0-16,-21 20 0,0 1 15,0 0-15,0 0 0,21 21 16,-21 21-16,0 0 16,22 0-16,-22 1 0,0-1 0,0 0 15,0 21-15,0-21 0,0 22 16,21-22-16,-21 21 0,21 1 0</inkml:trace>
  <inkml:trace contextRef="#ctx0" brushRef="#br0" timeOffset="27480.39">8255 9821 0,'0'0'15,"0"-21"-15,21 21 0,-21-21 0,0 0 0,0 0 16,21 0-16,-21-22 0,0 22 15,0-21-15,0 21 0,0-22 0,0 22 16,0 0-16,0-21 0,0 20 0,-21 22 16,0-21-16,0 21 0,0 0 15,-1 0-15,1 21 0,0 1 16,0-1-16,0 0 0,21 21 16,-21-21-16,-1 22 0,1-1 15,21 0-15,-21 1 0,21-1 0,0 0 16,0-20-16,0 20 0,0-21 0,0 21 15,0-20-15,0-1 0,21 0 16,0 0-16,1-21 0,-1 0 16,0 0-16,0 0 0,21 0 15,-20-21-15,-1 0 0,0 0 0,0-1 16,0 1-16,0 0 0,1 0 0,-1-21 16,-21-1-16,21 1 0,-21 0 15,21-1-15,-21 1 0,0 0 0,0 20 16,0-20-16,0 21 0,0 0 0,0 0 15,0 42 17,0 0-32,0 0 0,0 0 0,-21 22 15,21-22-15,-21 21 0,21-21 16,0 22-16,0-1 0,0-21 0,0 21 16,0-20-16,0-1 0,21 0 0,0 21 15,0-42-15,0 21 0,22 1 0,-22-22 16,0 0-16,21 0 0,1 0 0,-22 0 15,21 0-15,1 0 0,-22-22 16,21 1-16,0 21 0,-20-21 0,20 0 16,-21-21-16,0 20 0,0-20 0,1 21 15,-1-21-15,-21-1 0,0 1 16,0 21-16,0-22 0,0 1 0,0 21 16,-21 0-16,-1 0 0,1 21 0,0-22 15,0 22-15,0 0 0,0 0 16,-1 0-16,1 0 0,21 22 15,0-1-15,0 0 16,0 0-16,0 0 0,21 0 0,1 1 16,-1-1-16,0 0 0,0 0 0,0 0 15,0 0-15,-21 1 16,0-1-16,22 0 0,-22 0 0,0 0 0,0 0 16,0 1-16,0-1 0,21 0 15,-21 0-15,0 0 0,0 0 16,21-21-16,0 0 0,0 22 0,0-22 15,1 0-15,-1 0 0,0 0 16,0 0-16,0 0 0,22-22 0,-22 1 16,21 21-16,-21-21 0,0 0 0,22 21 15,-22-21-15,0 0 0,21-1 0,-42-20 16,22 21-16,-1 0 0,-21-22 0,21 22 16,-21 0-16,0-21 0,0 21 0,0-22 15,0 22-15,0 0 0,0 0 16,-21 21-16,0 0 15,-1 0-15,1 0 0,0 0 16,0 0-16,0 21 0,0 0 0,-1 0 16,1 22-16,0-22 0,0 0 0,0 21 15,21-21-15,0 1 0,-21 20 0,21-21 16,0 0-16,0 0 0,0 1 16,0-1-16,0 0 0,0 0 0,21-21 15,0 0-15,0 21 0,0-21 16,0 0-16,1 0 0,-1 0 0,0-21 15,0 21-15,0-21 0,0 0 0,1 0 16,-1-1-16,0-20 0,-21 21 16,0 0-16,21-22 0,-21 22 0,21-21 15,-21 21-15,0 0 16,0-1-16,0 1 0,0 42 31,0 1-31,0-1 0,0 0 16,0 0-16,0 21 0,0-20 0,0-1 15,0 0-15,0 21 0,0-21 0,0 1 16,21-1-16,-21 0 0,22-21 16,-1 21-16,0 0 0,0-21 15,0 0-15,0 0 0,1 0 0,-1 0 16,0 0-16,0 0 0,0-21 0,0 21 16,1-21-16,-1 0 0,0 0 15,-21-1-15,21 1 0,-21-21 0,21 21 16,-21-22-16,21 22 0,-21 0 0,0-21 15,0 21-15,0-1 0,0 44 32,0-1-17,0 21-15,0-21 0,-21 0 0,21 1 16,0-1-16,0 0 0,0 21 0,0-21 16,0 1-16,0-1 0,0 0 15,0 0-15,0-42 47,0 0-31,0 0-16</inkml:trace>
  <inkml:trace contextRef="#ctx0" brushRef="#br0" timeOffset="27644.29">10033 9356 0,'-21'0'15,"0"0"-15,-1 0 16,44 0 31,-1 0-47</inkml:trace>
  <inkml:trace contextRef="#ctx0" brushRef="#br0" timeOffset="28140.38">10435 9144 0,'0'0'15,"-21"0"-15,0 0 0,0 0 0,-1 0 16,1 21-16,0-21 0,21 21 0,-21 1 16,21-1-16,-21 0 0,21 21 15,0-21-15,0 1 0,0 20 0,0 0 16,0-21-16,0 22 0,0-1 0,0 0 15,0-20-15,0 20 0,0-21 0,0 21 16,0-20-16,0-1 0,0 0 16,0 0-16,0 0 0,0 0 15,-21-21-15,21-21 32,0 0-32,0 0 15,0 0-15,0 0 0,21-1 0,0-20 16,0 21-16,0 0 0,0 0 15,22-22-15,-22 43 0,21-21 16,-21 0-16,22 21 0,-22 0 0,21 0 16,1 0-16,-22 21 0,0 0 0,0 0 15,0 1-15,0-1 0,-21 0 0,0 0 16,0 0-16,0 22 0,0-22 0,0 0 16,-21 0-16,0 0 0,-21 0 0,21 1 15,-1-1-15,1 0 0,-21-21 16,21 21-16,0-21 0,-22 0 0,22 21 15,0-21-15,0 0 0,0 0 0,-1 0 16,22-21 15,0 0-31,22 21 16,-1-21-16,0 0 0</inkml:trace>
  <inkml:trace contextRef="#ctx0" brushRef="#br0" timeOffset="28419.74">11218 9144 0,'0'0'0,"0"-21"0,0 0 0,0 42 31,0 0-31,0 0 16,0 22-16,-21-22 0,21 21 15,-21 0-15,21 1 0,0-22 0,0 21 16,-21 1-16,21 20 0,-21-42 0,21 22 15,0-1-15,0 0 0,-22-21 0,22 22 16,0-22-16,-21 0 0,21 0 0,0 0 16,0 1-16,0-1 0,21-21 31,1 0-31,-1 0 0,0-21 0,0-1 16,0 22-16,0-21 0,1 0 15,-1 0-15</inkml:trace>
  <inkml:trace contextRef="#ctx0" brushRef="#br0" timeOffset="28791.04">11409 9525 0,'0'21'16,"0"0"-1,0 1-15,0-1 16,21-21-16,0 21 16,0-21-16,0 0 0,1 0 15,-1 0-15,0 0 0,0 0 16,0 0-16,0-21 0,1 21 15,-22-21-15,21-1 0,-21 1 16,0 0-16,0 0 16,0 0-16,-21 21 15,-1 0-15,1 0 0,0 0 16,0 0-16,0 21 0,0-21 0,-1 21 16,-20 21-16,21-20 0,0-1 0,0 21 15,-1-21-15,22 22 0,0-22 0,0 0 16,0 21-16,0-21 0,0 1 15,0-1-15,22 0 0,-1 0 16,0-21-16,0 0 0,0 0 0,22 0 16,-22 0-16,0 0 0,0 0 0,21 0 15,-20 0-15,-1 0 0,-21-21 0,21 21 16,-21-21-16,21 21 0,-21-21 16,0-1-16</inkml:trace>
  <inkml:trace contextRef="#ctx0" brushRef="#br0" timeOffset="29727.5">3196 10986 0,'0'-22'15,"0"44"-15,0-86 0,0 43 0,0-21 16,0 20-16,0 1 0,-21-21 0,0 21 15,0 0-15,21-1 0,-22 22 0,1-21 16,0 21-16,0 0 16,0 0-16,0 0 0,-1 21 0,1 1 15,0-1-15,0 0 0,0 21 0,0 1 16,-1-22-16,1 21 0,0 22 16,0-22-16,0 0 0,21 22 0,0-22 15,0 22-15,0-22 0,0 0 16,0 1-16,0-1 0,21 0 15,-21 1-15,42-22 0,-21 0 0,1 0 16,20 0-16,0 0 0,-21-21 0,22 0 16,-22 0-16,21 0 0,-21 0 0,22 0 15,-22-21-15,21 21 0,-21-21 16,22 0-16,-22-21 0,21 20 0,-21 1 16,22-21-16,-22 0 0,0 20 0,-21-20 15,0 0-15,21-1 0,-21 1 16,0 0-16,0-22 0,0 22 0,-21 0 15,0 20-15,0-20 0,0 0 0,-22-1 16,22 22-16,0 0 0,-21 0 0,20 0 16,-20 21-16,21 0 15,-21 0-15,20 0 0,-20 0 0,0 0 16,21 21-16,-22 0 0,22 0 0,0 22 16,0-22-16,0 21 0,21 0 15,0-20-15,0 20 0,0 0 0,0 1 16,21-1-16,0 0 0,0 1 0,21-1 15,-20-21-15,20 21 0,0-20 16,1-1-16,-1-21 0,0 0 0,22 21 16</inkml:trace>
  <inkml:trace contextRef="#ctx0" brushRef="#br0" timeOffset="30788.63">3916 11155 0,'0'0'0,"0"-21"0,-21 21 15,-1 0 1,22 21-16,0 0 0,-21 0 0,0 0 16,21 1-16,-21-1 0,21 0 15,0 21-15,0-21 0,0 1 0,0-1 16,-21 21-16,21-21 0,0 0 0,0 1 16,-21-1-16,21 0 0,0 0 15,0 0-15,0-42 31,0 0-15,0 0-16,21-22 16,-21 22-16,21 0 0,-21 0 15,21-21-15,-21 20 0,21 1 0,-21-21 16,21 21-16,-21 0 0,22-1 0,-1 1 16,0 21-1,0 0-15,0 0 0,-21 21 0,21-21 16,-21 22-16,0-1 0,22 0 0,-1 21 15,-21-21-15,21 1 0,-21-1 0,21 21 16,-21-21-16,0 0 16,0 1-16,21-1 0,0-21 0,-21 21 0,0 0 15,22-21-15,-1 0 0,0 0 16,0 0 0,0 0-16,-21-21 0,21 21 0,1-21 15,-22 0-15,21-1 0,0 1 16,0 0-16,-21 0 0,21 0 0,0 0 15,-21-22-15,22 22 0,-1 0 0,-21 0 16,21-22-16,0 22 0,0 0 0,-21 0 16,0 0-16,21 21 0,1 0 15,-22-21-15,21 21 16,-21 21-16,0 0 16,0 0-16,0 0 15,21-21-15,-21 21 16,21-21-1,0 0 1,-21-21 0,0 0-16,0 0 15,0 0-15,0 0 16,-21 21 0,0 0-16,0 0 15,0 0-15,-1 0 16,1 21-16,21 0 15,-21 0-15,0 0 0,21 0 0,0 1 16,0 20-16,0-21 0,0 0 0,0 22 16,0-22-16,0 0 0,0 0 15,0 0-15,0 0 0,21 1 0,0-1 16,0-21-16,1 21 0,-1-21 16,21 0-16,0 21 0,-20-21 0,20 0 0,0 0 15,1 0-15,20 0 0,-21 0 0,1-21 16,-1 21-16,0-21 0,1 0 15,-22-1-15,21 1 0,-21 0 0,22 0 16,-22 0-16,0 0 0,0-1 0,-21-20 16,0 21-16,0-21 0,0 20 15,0 1-15,0 0 0,0 0 0,0 0 16,0 0-16,-21 21 0,0 0 16,0 0-16,0 21 0,-1-21 15,22 21-15,-21 21 0,21-21 0,-21 1 16,21 20-16,0-21 0,0 21 0,0-20 15,0-1-15,0 21 0,0-21 16,21 0-16,0 1 0,1-1 0,-1 0 16,0-21-16,21 21 0,-21-21 15,22 0-15,-22 21 0,0-21 0,21 0 0,-20 0 16,-1 0-16,21 0 0,-21-21 0,0 21 16,22-21-16,-22 0 0,0 0 15</inkml:trace>
  <inkml:trace contextRef="#ctx0" brushRef="#br0" timeOffset="31437.26">6879 11007 0,'0'-21'0,"0"42"0,0-64 15,0 22 1,21 21 78,0 0-94,-21 21 78,22 1-78,-22-1 15,0 0-15,0 0 0,0 21 16,0-20-16,0-1 0,0 0 0,0 21 16,0-21-16,0 1 0,-22-1 0,22 0 15,0 0-15,0 0 0,-21-21 0,21 21 16,0 1-16,-21-22 0,21-22 31,0 1-15,0 0-16</inkml:trace>
  <inkml:trace contextRef="#ctx0" brushRef="#br0" timeOffset="31757.08">6921 10753 0,'0'21'0,"22"-21"31,-1 0-31,0 0 0,0 0 16,0 0-16,0 0 0,1 0 16,-22-21-16,0 0 15,0-1 1,-22 22-16,1 0 16,0-21-16,0 21 0,0 0 15,0 0-15,-1 0 0,1 0 0,0 21 16,21 1-16,-21-22 0,21 21 15,-21 0-15,21 0 0,0 0 0,0 0 16,0 1-16,0-1 16,21 0-16,0-21 0,0 0 15,22 0-15,-22 0 0,0 0 0</inkml:trace>
  <inkml:trace contextRef="#ctx0" brushRef="#br0" timeOffset="32007.94">7556 10583 0,'0'0'0,"0"-21"16,0 0 0,-21 21-16,0 0 15,0 21-15,0 0 0,21 22 16,0-22-16,0 21 0,-21-21 0,21 22 16,0-1-16,0 0 0,0-20 15,0 20-15,0 0 0,-22 1 0,22-22 16,0 21-16,0 0 0,0-20 0,0 20 15,0-21-15,0 0 0,0 0 16,0 1-16,22-22 0,-1 21 0,0-21 16,0 0-16,0 0 15,0 0-15,1 0 0,20-21 0,-21-1 16</inkml:trace>
  <inkml:trace contextRef="#ctx0" brushRef="#br0" timeOffset="32337.75">8001 10922 0,'0'0'15,"0"-21"-15,21 21 0,-21-21 16,-21 21 0,0 0-1,0 0-15,-1 21 0,-20 0 0,21 0 16,0-21-16,0 21 0,-1 1 0,1-1 16,21 0-16,0 0 0,0 0 15,0 0-15,43 1 16,-22-22-16,0 21 0,0-21 0,0 21 15,22-21-15,-22 21 0,21-21 0,-21 21 16,0-21-16,1 21 0,-1-21 0,-21 22 16,0-1-16,0 0 15,0 0 1,-21-21-16,-1 21 0,1-21 0,-21 0 16,21 0-16,0 0 0,-22 21 15,22-21-15,0 0 0,0 0 0,0 0 16,-1 0-16,22-21 0,0 0 0,-21 21 15,21-21-15,0 0 0,0 0 0,0-1 16</inkml:trace>
  <inkml:trace contextRef="#ctx0" brushRef="#br0" timeOffset="32552.14">7620 10753 0,'0'0'0,"-21"0"0,21-21 15,0-1 1,21 22-16,0 0 0,0 0 16,22-21-16,-22 21 0,0-21 15,21 21-15,-21 0 0,1 0 0,20 0 16,-21-21-16,0 21 0,0 0 0,1 0 16,-1 0-16,0 0 0,0 0 0,0 0 15</inkml:trace>
  <inkml:trace contextRef="#ctx0" brushRef="#br0" timeOffset="33251.74">9885 11091 0,'0'-21'0,"0"42"0,21-63 15,0 21-15,0 21 0,-21-21 0,0 0 16,21-1-16,-21 1 0,0 0 0,0-21 16,0 21-16,0-1 0,-21 1 0,0 0 15,0 21-15,0-21 0,-22 0 0,22 21 16,0 0-16,-21 0 0,21 0 0,-22 0 16,22 0-16,0 21 0,-21 0 15,20 0-15,1 22 0,0-22 0,21 0 16,0 21-16,-21 1 0,21-22 15,0 21-15,0-21 0,0 22 0,0-22 16,0 0-16,21 0 0,-21 0 0,21 0 16,22-21-16,-22 0 0,0 0 0,21 0 15,1 0-15,-22 0 0,21 0 16,0-21-16,1 0 0,-22 0 0,21 0 16,1-22-16,-1 22 0,-21 0 0,0-21 15,22 21-15,-22-22 0,-21 1 0,21 0 16,-21-1-16,0 1 0,0 0 15,0-1-15,0 1 0,0 0 0,0 20 0,0-20 16,0 21-16,-21 0 0,21 0 16,-21 21-16,-1 0 15,22 21-15,-21 0 0,21 21 16,-21-21-16,0 22 0,21-1 0,0 0 16,0 1-16,0-1 0,0 0 0,0 1 15,0-22-15,0 21 0,0 1 0,0-22 16,21 0-16,0 21 0,0-21 15,1 1-15,-22-1 0,21-21 0,0 21 16,0-21-16,0 0 0,0 0 0,1 0 16,-1 0-16,0 0 0,0-21 0,0 0 15,0-1-15,1 22 0</inkml:trace>
  <inkml:trace contextRef="#ctx0" brushRef="#br0" timeOffset="33615.53">10456 10837 0,'0'22'16,"0"-1"0,0 0-16,21-21 15,1 0-15,-1 0 16,0 0-16,0 0 0,0 0 0,0 0 16,1 0-16,-1-21 0,0 21 0,0 0 15,0-21-15,0 21 0,-21-22 0,0 1 16,0 0-1,0 0-15,-21 21 16,0 0-16,0 0 0,0 0 0,0 0 16,-1 0-16,1 21 0,0-21 0,0 21 15,21 0-15,-21 1 0,21-1 0,-21 0 16,21 0-16,-22 21 0,22-20 0,0-1 16,0 0-16,0 0 0,0 0 0,0 0 15,0 1-15,0-1 0,0 0 16,22 0-16,-1 0 0,0-21 15,0 0-15,0 0 0,0 0 0,1 0 16,20 0-16,-21 0 0,0-21 0,22 21 16,-1-21-16,-21 0 0,21 21 15</inkml:trace>
  <inkml:trace contextRef="#ctx0" brushRef="#br0" timeOffset="33861.15">11282 10816 0,'0'-21'16,"0"42"-16,0-63 0,0 21 15,-21 21 1,-1 0-16,1 0 0,0 21 16,0 0-16,21 0 0,-21 0 0,0 1 15,21-1-15,-22 0 0,22 0 16,0 0-16,0 0 0,0 1 0,0-1 0,0 0 16,0 0-16,0 0 0,0 0 15,0 1-15,22-1 0,-1 0 16,0-21-16,-21 21 0,21-21 0,0 0 15,0 0-15,1 0 0,-1 0 0,0 0 16,21 0-16,-21-21 0,1 0 0,-1 0 16,0-1-16,21 1 0</inkml:trace>
  <inkml:trace contextRef="#ctx0" brushRef="#br0" timeOffset="34121">11811 10372 0,'0'-43'0,"0"86"0,0-107 15,-21 43-15,0 21 0,-1 0 16,1 0 0,21 21-16,-21 0 0,21 22 0,0-1 15,0 0-15,0 1 0,-21-1 0,21 0 16,0 1-16,0 20 0,0-20 0,0-1 16,0 0-16,0 1 0,0-22 0,-21 21 15,21 0-15,0-20 0,0-1 0,0 0 16,0 21-16,0-21 0,0 1 0,0-1 15,21 0-15,0-21 0,0 0 16,0 0-16,1 0 16,20 0-16,-21 0 0,21-21 0,-20 0 0,20 21 15</inkml:trace>
  <inkml:trace contextRef="#ctx0" brushRef="#br0" timeOffset="34541.78">12298 10859 0,'0'0'0,"21"-22"0,-21-41 16,0 42-1,0 0-15,0-1 0,-21 22 0,0-21 16,-1 21-16,1 0 16,0 0-16,0 0 0,0 0 0,0 21 15,-1 1-15,1-1 0,0 0 0,0 21 16,0-21-16,0 1 0,21 20 16,0-21-16,0 0 0,0 0 0,0 1 15,0-1-15,0 0 0,0 0 0,0 0 16,0 0-16,21-21 0,0 22 15,0-22-15,0 0 0,0 0 16,1 0-16,20-22 0,-21 1 16,0 21-16,0-21 0,1 0 0,-1 0 15,-21 0-15,21 21 0,0-43 0,-21 22 16,0 0-16,0 0 0,0 0 0,0-1 16,0 1-16,0 0 0,0 0 0,0 42 31,0 0-16,0 0-15,0 1 0,0-1 0,0 0 16,0 0-16,0 0 0,0 0 0,0 1 16,0-1-16,0 0 0,21-21 15,0 21-15,1 0 0,-1-21 0,0 21 16,0-21-16,21 0 0,-20 0 16,-1 0-16,0 0 0,0 0 15</inkml:trace>
  <inkml:trace contextRef="#ctx0" brushRef="#br0" timeOffset="34955.58">12763 10774 0,'0'-21'0,"0"42"0,0-63 0,0 20 16,0 1-16,0 0 0,22 0 16,-1 21-1,0 0-15,0 21 0,0 0 16,0 0-16,1 1 0,-22-1 15,21 0-15,-21 21 0,21-21 0,-21 1 16,0-1-16,0 21 0,0-21 0,0 0 16,0 1-16,0-1 0,0 0 0,0 0 15,0 0-15,0 0 16,0 1-16,-21-22 0,0 21 16,21-42 15,0-1-31,0 1 0,0 0 15,21 0-15,0 0 0,0 0 16,-21-1-16,21-20 0,0 21 0,1 0 16,-22-22-16,21 22 0,0 0 0,0 0 15,0 0-15,-21 0 0,21-1 0,1 22 16,-1 0 0,0 0-16,0 0 15,-21 22-15,0-1 16,21 0-16,-21 0 15,21 0-15</inkml:trace>
  <inkml:trace contextRef="#ctx0" brushRef="#br0" timeOffset="35299.82">13335 10922 0,'21'0'0,"0"0"15,0 0-15,1 0 0,-1 0 16,0 0-16,0 0 0,21-21 15,-20 21-15,-1-21 0,0 21 0,0-21 16,0-1-16,0 22 0,1-21 16,-22 0-16,21 0 0,-21 0 15,-21 21 17,-1 0-32,22 21 0,-21 0 0,0-21 15,21 21-15,-21 0 0,0 1 0,21-1 16,0 0-16,0 0 0,0 0 0,-21 0 15,21 1-15,0-1 0,0 0 16,0 0-16,21 0 0,0-21 16,0 0-16,-21 21 0,21-21 15,0 0-15,1 0 0,-1 0 0,0 0 16,0 0-16,0 0 0,0 0 16,1-21-16,-1 21 0,21-21 15,-21 21-15,22-21 0,-22 21 0</inkml:trace>
  <inkml:trace contextRef="#ctx0" brushRef="#br0" timeOffset="35823.51">14414 10837 0,'0'0'16,"22"-21"-16,-1-21 0,-21 21 0,0-22 15,0 22-15,0 0 0,-21 21 16,-1 0-16,1 0 16,0 0-16,-21 0 0,21 0 15,-1 21-15,1 0 0,0-21 0,0 22 16,0-1-16,0 0 0,-1 21 15,1-21-15,0 1 0,21-1 0,0 0 16,0 0-16,0 0 0,0 0 0,0 1 16,0-1-16,0 0 0,21 0 0,-21 0 15,21-21-15,1 21 0,-1-21 0,0 0 16,0 0-16,0 0 0,0 0 16,1 0-16,-1 0 0,0 0 0,-21-21 15,21 0-15,0 0 0,0 21 0,1-21 16,-22-22-16,21 22 0,0 0 15,0-21-15,0-1 0,0 1 0,-21 0 16,22-1-16,-1-20 0,0-1 0,0 22 16,0-21-16,-21 20 0,0 1 15,0 0-15,21-1 0,-21 22 0,0 0 16,-21 21 0,0 21-16,21 0 0,-21 22 15,0-1-15,0 0 0,-1 1 0,1-1 16,21 0-16,0 22 0,-21-22 15,21 0-15,0 1 0,0-1 0,0 0 16,0-20-16,21 20 0,0-21 0,1 0 16,-1 0-16,0 1 0,0-1 15,0-21-15,0 21 0,1-21 0,-1 0 0,0 0 16,21 0-16,-21 0 0,1 0 0,-1 0 16,21 0-16,-21 0 0,0 0 15,1 0-15,-1 0 0,0-21 0,-21 0 16,0-1-16,-42 22 15</inkml:trace>
  <inkml:trace contextRef="#ctx0" brushRef="#br0" timeOffset="38640.83">1270 12658 0,'0'-21'16,"0"-1"-1,0 1-15,0 0 16,0 0 0,-21 21-16,0 0 15,-1-21-15,1 21 0,0 0 0,0 0 16,0 0-16,0 0 0,-22 0 16,22 0-16,0 21 0,0-21 0,0 21 15,-1 0-15,1 0 0,0 1 16,0-1-16,0 0 0,21 0 15,0 21-15,0-20 0,0 20 0,0-21 16,0 0-16,0 0 0,0 1 16,0-1-16,0 0 0,0 0 0,21-21 15,0 0-15,-21 21 0,21-21 16,0 0-16,1 0 0,-1 0 0,0-21 16,0 0-16,0 21 0,0-21 0,1 0 15,-1-1-15,0-20 0,0 21 16,0 0-16,0-22 0,1 22 0,-1 0 15,-21 0-15,0 0 16,0 0-16,0-1 0,0 1 0,-21 21 31,21 21-15,0 1-16,0-1 0,0 0 0,0 0 16,0 0-16,0 0 0,0 22 15,0-22-15,0 0 0,21 0 0,0 0 16,0-21-16,0 22 0,0-1 15,1-21-15,20 0 0,-21 0 0,0 0 16,22 0-16,-1 0 0,-21 0 0,21-21 16,-20-1-16,20 1 0,-21 0 15,21 0-15,-20 0 0,-1 0 16,0-1-16,-21 1 0,0 0 0,0 0 16,0 0-16,0 0 0,0-1 15,-21 22 16,0 22-31,21-1 16,-22 0-16,22 0 0,0 0 0,0 0 16,0 1-16,0-1 0,0 0 15,0 0-15,0 0 0,0 0 0,0 1 16,22-44 15,-1 22-15,-21-21-16,21 0 0,-21 0 15,0 0-15,21 0 0,0-1 0,-21 1 16,0 0-16,0 0 0,21 0 0,-21 0 16,22-1-16,-22 1 0,21 21 15,0 0-15,0 0 16,0 0-16,-21 21 16,0 1-16,21-1 0,-21 0 15,22 0-15,-22 0 0,0 0 0,21 1 16,-21-1-16,21 0 0,0-21 15,-21 21-15,21-21 0,0 0 16,1 0-16,-1 0 16,0 0-16,0 0 0,0 0 0,0 0 15,1-21-15,-1 0 0,0 21 16,0-21-16,0-1 0,0 1 0,1 0 16,-22 0-16,21 0 0,0 21 0,0-21 15,-21-1-15,21 1 0,0 0 16,1 21-16,-22-21 0,21 21 0,0 0 15,0 0-15,0 0 16,0 0 0,1 21-1,-22 0 1,0-42 46,-22 21-62,22-21 16,-21 21-16,0 0 16,0-21-16,0 21 0,0 0 15,-1 0-15,1 21 16,0 0-16,0 0 0,21 0 16,-21 1-16,21 20 15,0-21-15,-21 0 0,21 22 0,0-22 16,0 0-16,0 0 0,0 0 0,0 0 15,0 1-15,0-1 0,21 0 16,0-21-16,-21 21 0,21-21 0,0 0 16,0 0-16,1 0 0,-1 0 0,0 0 15,0-21-15,0 21 0,22-21 16,-22 0-16,0-1 0,0 1 0,0-21 16,0 21-16,1-22 0,-1 22 0,0-21 15,0 0-15,-21-1 0,21 22 0,0-21 16,1-1-16,-22 1 15,21-21-15,-21 20 0,21 1 0,-21 0 16,0-1-16,0 1 0,0 21 0,0 0 16,0-1-16,-21 22 15,0 22-15,-1-1 0,1 0 16,21 0-16,-21 21 0,0 1 0,0-1 16,21 22-16,0-22 0,0 0 15,-21 1-15,21-1 0,0 0 0,0 1 16,21-1-16,-21 0 0,21 1 0,0-22 15,0 0-15,22 0 0,-22 0 16,21 0-16,-21-21 0,22 0 0,-22 0 16,0 0-16,21 0 0,-21 0 15,22 0-15,-22 0 0,21-21 0,-21 0 16,1 0-16,20 0 0</inkml:trace>
  <inkml:trace contextRef="#ctx0" brushRef="#br0" timeOffset="39089.83">4381 12637 0,'0'-22'0,"22"-41"16,-1 42-16,0 21 15,-21 21 1,0 0 0,0 0-16,0 22 15,0-22-15,0 0 0,0 0 0,0 0 16,0 0-16,0 1 0,-21-1 0,21 0 16,0 0-16,0-42 46,0 0-46,21 21 0,-21-21 16</inkml:trace>
  <inkml:trace contextRef="#ctx0" brushRef="#br0" timeOffset="39271.73">4487 12340 0,'-21'-21'0,"42"42"0,-63-42 0,21 21 16,0 0-1,-1 0-15,1 0 16,21 21 0,0 0-1,21-21-15,1 0 0,-1 0 0,0 0 16,0 22-16,0-22 0</inkml:trace>
  <inkml:trace contextRef="#ctx0" brushRef="#br0" timeOffset="40228.69">4889 12488 0,'0'0'0,"0"43"15,0-22-15,0 0 16,0 0-16,0 0 0,-21-21 16,21 22-16,0-1 0,-21 0 15,21 0-15,-21 0 16,0 0-1,21 1-15,0-44 47,0 1-47,0 0 0,0 0 16,0 0-16,0 0 0,21-1 16,0 1-16,0 0 0,-21 0 0,21 0 15,1 0-15,20-1 0,-21 1 16,0 0-16,0 21 0,1 0 15,-1 0-15,0 0 0,0 0 0,0 0 16,0 21-16,-21 0 0,22 1 0,-22-1 16,0 0-16,0 0 15,0 0-15,0 0 0,0 1 16,0-1-16,21 0 0,-21 0 0,0 0 16,21 0-16,0-21 0,-21 22 15,21-22-15,0 0 0,1 0 16,-1 0-16,0 0 0,0 0 15,0-22-15,0 1 0,1 21 0,-1-21 16,0 0-16,0 21 0,0-21 0,0 0 16,1-1-16,-22 1 0,0 0 0,21 21 15,-21-21-15,0 0 0,21 0 16,-21-1-16,0 1 0,0 0 16,0 0-16,0 0 0,-21 42 31,21 0-31,0 0 15,-21 0-15,21 1 0,0-1 0,0 0 16,0 0-16,0 0 0,0 0 0,0 1 16,0-1-16,0 0 0,0 0 15,21-21-15,0 21 0,0-21 16,0 0-16,0 0 0,1 0 16,-1 0-16,0 0 0,0 0 0,0-21 15,22 21-15,-22-21 0,0 21 0,0-21 16,21 0-16,-20-1 0,-1 1 0,0 0 15,-21 0-15,21 0 16,0-22-16,0 22 0,1-21 0,-22 0 16,21-1-16,0 1 0,0 0 0,-21-22 15,0 22-15,21-1 0,-21 1 0,0 0 16,21 21-16,-21-22 0,0 22 16,0 42-1,0 22 1,0-22-16,0 21 0,0 0 0,-21-20 0,21 20 15,-21 0-15,21 22 0,0-22 16,-21-21-16,0 22 0,21-1 0,-21 0 16,21-21-16,0 22 0,0-22 0,0 21 15,0-21-15,0 1 0,0 20 16,0-21-16,21 0 0,0-21 0,-21 21 16,21 1-16,0-22 0,0 0 15,1 0-15,-1 0 0,0 0 0,0 0 16,0 0-16,0 0 0,1-22 0,-1 22 15,0-21-15,-21 0 0,21 0 16,-21 0-16,0 0 0,0-1 0,0 1 16</inkml:trace>
  <inkml:trace contextRef="#ctx0" brushRef="#br0" timeOffset="40432.1">6096 12383 0,'21'0'32,"0"0"-32,0 0 0,1 0 0,-1 0 15,0 0-15,0 0 0,21 0 0,-20-22 16,-1 22-16,0 0 0,0 0 16,0-21-16,0 0 0,-21 0 15</inkml:trace>
  <inkml:trace contextRef="#ctx0" brushRef="#br0" timeOffset="40636.01">5736 12319 0,'-42'0'15,"84"0"-15,-105 21 0,41-21 0,1 0 0,0 0 16,42 0 46,0 0-62,1 0 16</inkml:trace>
  <inkml:trace contextRef="#ctx0" brushRef="#br0" timeOffset="41684.85">6943 12679 0,'0'-21'15,"0"0"-15,0-1 0,0 1 16,-22 0-16,22 0 0,-21 0 15,0 0-15,21-1 0,-21 1 16,0 0-16,21 0 0,-21 0 0,-1 21 16,1-21-16,0 21 0,0 0 15,0 0-15,0 0 0,-1 21 16,1 0-16,0 0 16,21 0-16,-21 0 0,0 1 0,21-1 15,0 0-15,0 21 0,0-21 0,-21 1 16,21-1-16,0 21 0,0-21 15,0 0-15,0 1 0,21-1 16,0-21-16,0 0 0,0 0 16,0 0-16,1 0 0,-1 0 15,0 0-15,0 0 0,0-21 0,0-1 16,1 22-16,-1-21 0,0 0 0,-21 0 16,21 0-16,0 0 0,-21-22 0,21 22 15,-21 0-15,0-21 0,0 20 16,0 1-16,0-21 0,0 21 0,0 0 15,0-1-15,0 1 0,-21 21 16,0 21 0,0-21-16,21 22 15,-21-1-15,21 0 0,0 0 16,0 0-16,0 0 0,0 22 0,0-22 16,0 0-16,0 0 0,21 0 0,-21 1 15,21-1-15,0 0 0,0 0 0,1 0 16,-1 0-16,0-21 0,0 0 0,0 22 15,0-22-15,1 0 0,-1 0 16,0 0-16,0 0 0,0-22 0,0 1 16,1 0-16,-1 0 0,0 0 0,0 0 15,0-1-15,0 1 0,1 0 0,-22 0 16,0-21-16,21-1 0,0 22 0,-21-21 16,21-1-16,-21-20 15,0 21-15,21-1 0,-21 1 0,0 0 16,0-1-16,0 1 0,0 21 0,0 0 15,0-1-15,-21 44 16,0-1 0,21 21-16,0 0 0,-21-20 15,0 20-15,21 0 0,-22 1 0,22-1 16,0 0-16,0-21 0,0 22 0,0-1 16,0-21-16,0 22 0,0-22 0,0 21 15,0-21-15,22 0 0,-1 22 0,0-22 16,0 0-16,0-21 0,0 21 15,1-21-15,-1 0 0,0 0 16,0 0-16,0 0 0,22 0 0,-22 0 16,0 0-16,0-21 0,0 0 0,0 21 15,1-21-15,-22 0 0,21-1 0,-21 1 16,21 0-16,-21 0 0,0 0 0,0 0 16,0-1-16,0 1 0,0 0 15,-21 42 1,21 0-1,-21 1-15,21-1 0,0 0 16,0 0-16,0 0 0,0 0 0,0 1 16,0-1-16,0 0 15,0 0-15,0 0 0,21-21 32,0-21-17,-21 0 1,0 0-16</inkml:trace>
  <inkml:trace contextRef="#ctx0" brushRef="#br0" timeOffset="41868.74">7768 12340 0,'0'0'0,"0"-21"16,-21 21 0,0 0-16,0 0 31,21 21 0,-22-21-15</inkml:trace>
  <inkml:trace contextRef="#ctx0" brushRef="#br0" timeOffset="42823.72">8128 12404 0,'0'-21'16,"0"-1"0,21 1-1,0 21-15,0 0 0,1 0 16,-1 0-16,0 0 0,0 0 16,0 0-16,0 21 0,1 1 15,-22-1-15,0 0 0,0 0 0,0 0 16,0 0-16,0 1 0,0 20 15,-22-21-15,1 0 0,0 0 0,0 1 16,0-1-16,0 0 0,-1 0 0,-20-21 16,21 21-16,21 0 0,-21-21 0,0 0 15,21 22-15,-22-22 0,22-22 32,0 1-32,0 0 0,22 0 15,-1 21-15,0 0 0,-21-21 16,21 21-16,0 0 0,0 0 0,1 0 15,-1 0-15,21 0 0,-21 0 0,0 21 16,1 0-16,-1-21 16,21 21-16,-21 0 0,0 1 0,1 20 15,-1-21-15,-21 0 0,21 22 0,-21-22 16,0 0-16,0 21 0,0 1 0,0-22 16,0 21-16,-21 0 0,0 1 0,-1-1 15,1 0-15,-21 1 0,21-1 0,-22 0 16,1-20-16,0 20 0,21 0 15,-22-21-15,1 1 0,0-1 0,-1 0 16,1-21-16,21 0 0,-22 0 0,22 0 16,-21 0-16,0 0 0,20-21 15,1 0-15,0-1 0,0 1 0,0-21 16,21 21-16,0-22 0,0 1 0,0 0 16,0-1-16,0 1 0,21-21 0,0 20 15,0 1-15,0 0 0,1-1 0,-1 1 16,21 21-16,-21 0 0,0-1 15,22 22-15,-22 0 0,0 0 0,0 0 16,0 22-16,1-1 0,-1 0 0,0 0 16,0 0-16,-21 0 0,0 22 15,0-22-15,0 0 0,0 0 0,0 0 16,0 1-16,0-1 0,0 0 0,0 0 16,21-21-1,0 0-15,1 0 16,-1-21-16,-21 0 0,21 0 15</inkml:trace>
  <inkml:trace contextRef="#ctx0" brushRef="#br0" timeOffset="44703.88">8784 12552 0,'0'-21'0,"21"21"15,-21-21-15,21 21 16,-21-22-16,22 22 0,-22-21 0,21 0 16,-21 0-16,0 0 15,0 0-15,0-1 0,-21 1 16,-1 21-16,1 0 16,0 0-16,0 0 0,0 0 0,-22 0 15,22 0-15,0 21 0,0 1 0,0-1 16,0 0-16,-1 0 0,1 0 0,0 22 15,0-22-15,21 21 0,-21-21 0,21 22 16,0-22-16,0 21 0,0-21 16,0 0-16,0 1 0,0-1 15,0 0-15,21-21 0,0 0 0,-21 21 16,21-21-16,0 0 0,1 0 0,-1 0 16,0 0-16,0-21 0,21 0 0,-20 21 15,-1-21-15,0-1 0,0 1 0,0 0 16,-21 0-16,21 0 0,1 0 15,-22-22-15,0 22 0,0 0 0,21 0 16,-21 0-16,0-1 0,0 1 0,0 0 16,0 42 15,0 0-31,0 1 0,0-1 16,0 0-16,0 0 0,0 21 15,0-20-15,0-1 0,0 0 0,0 0 16,0 0-16,21 0 0,0 1 0,0-1 15,0-21-15,1 0 0,-1 0 16,0 0-16,0 0 0,0 0 0,0 0 16,1 0-16,-1 0 0,0-21 15,0-1-15,0 1 0,0 21 0,1-21 16,-1 0-16,-21 0 0,0-22 0,21 22 16,-21 0-16,21-21 0,-21 21 0,0-22 15,0 1-15,0 21 0,21-22 0,-21-20 16,21 21-16,-21-1 0,0 1 0,0 0 15,0-1-15,0 22 16,22 0-16,-22 0 0,0 0 0,0 42 16,0 0-1,0 21-15,0-21 0,0 22 0,0-1 16,-22 0-16,22 1 0,0-1 0,0 0 16,0 1-16,0-1 0,0 0 15,0-20-15,0 20 0,0-21 0,0 21 16,0-20-16,0-1 0,0 0 0,0 0 15,0 0-15,0 0 0,22 1 0,-1-22 16,0 0-16,0 0 0,21 0 16,-20 0-16,-1 0 0,0 0 0,0-22 15,21 1-15,-20 21 0,-1-21 16,0 0-16,0 0 0,0 0 16,0-1-16,1 1 0,-22 0 0,0 0 15,0 0-15,21 0 0,-21-1 0,0 1 16,0 0-16,0 0 0,-21 42 31,21 0-15,0 0-16,0 1 0,0-1 15,0 0-15,0 0 0,0 0 0,0 0 16,0 1-16,0-1 0,0 0 0,0 0 16,0 0-16,21 0 0,0-21 15,0 22-15,0-22 16,0 0-16,1 0 0,-1 0 0,0 0 15,0-22-15,0 1 0,0 21 16,1-21-16,-1 0 0,0 0 16,0 0-16,0-1 0,-21 1 0,21 0 15,-21 0-15,22 0 0,-22 0 16,21-1-16,-21 1 0,0 0 0,0 0 0,0 42 31,0 0-15,0 0-16,0 1 0,0-1 15,0 0-15,0 0 0,0 0 16,0 0-16,21 1 0,-21-1 16,21 0-16,-21 0 0,21-21 15,0 0-15,-21 21 0,22-21 0,-1 0 16,0 0-16,0 0 0,0 0 16,0-21-16,-21 0 15,22 0-15,-1 0 16,-21-1-16,0 1 0,0 0 0,0 0 15,0 0-15,0 0 0,-21-1 0,-1 1 16,1 21-16,0-21 0,0 0 16,0 21-16,0 0 0,-1-21 0,1 21 15,0 0-15,42 0 47,0 0-47,1-21 0,-1 21 16,0 0-16,0 0 0,0-22 0,0 22 15,22 0-15,-22 0 0,0 0 0,21 0 16,-20 0-16,-1 0 0,21 0 0,-21 0 16,0 0-16,22 22 0,-22-1 15,-21 0-15,21-21 0,-21 21 16,21 0-16,-21 0 0,0 1 0,0-1 16,0 0-16,0 0 0,0 0 0,0 0 0,0 1 15,0-1-15,0 0 0,0 0 16,0 0-16,-21-21 0,21 21 0,-21-21 15,21 22-15,-21-22 0,0 0 32,21-22-1,0 1-31,0 0 16,0 0-16,0 0 0,0 0 0,21-1 15,-21-20-15,0 21 0,21 0 0,0-22 16,0 22-16,0-21 0,-21 0 15,22 20-15,-1-20 0,0 21 0,0 0 0,0 0 16,0-1-16,1 22 0,-1 0 16,-21 22-1,0-1-15,21 0 0,-21 0 0,0 0 16,0 22-16,0-22 0,0 0 0,0 21 16,0-21-16,0 1 0,0-1 0,0 0 15,0 0-15,0 0 0,0 0 16,0 1-16,0-1 15,0-42 95</inkml:trace>
  <inkml:trace contextRef="#ctx0" brushRef="#br0" timeOffset="46164.96">9123 12340 0,'0'0'0,"21"0"16,0 0-16,0 0 16,0-21-16,1 21 0,-1 0 0,0 0 15,0 0-15,0 0 0,0 0 16,1-21 0</inkml:trace>
  <inkml:trace contextRef="#ctx0" brushRef="#br0" timeOffset="46571.73">9652 12467 0,'-21'0'16,"42"0"-16,-63 21 0,20-21 0,22-21 31,22 21-15,-1-21-16,0 21 0,0-21 0,0 0 15,0 21-15,1-21 0,-1 21 16,0-22-16,0 1 0,0 0 16,-21 0-16,-21 21 15,0 0-15,0 0 16,0 0-16,-1 0 0,1 0 15,0 21-15,0 0 0,0 0 0,0 1 16,21-1-16,0 21 0,-22-21 16,22 0-16,0 1 0,0-1 0,0 21 15,0-21-15,0 0 0,22 1 16,-1-1-16,0 0 0,21-21 0,-21 21 16,22-21-16,-22 0 0,21 0 0,1 0 15,-1 0-15,0 0 0,1 0 0,-1 0 16,0-21-16,1 21 0,-1-21 15</inkml:trace>
  <inkml:trace contextRef="#ctx0" brushRef="#br0" timeOffset="47104.42">10583 12467 0,'0'0'0,"0"-21"16,0 0-16,0 0 0,-21 0 15,0 21-15,0 0 16,0-22-16,-22 22 0,22 0 0,0 0 15,-21 0-15,20 0 0,-20 0 0,21 22 16,0-1-16,-22-21 0,22 21 16,0 0-16,0 0 0,0 0 15,0 1-15,-1-1 0,22 0 0,-21 0 0,21 0 16,0 0-16,0 1 0,0-1 16,21 0-16,1-21 0,-1 21 15,0-21-15,0 0 0,0 0 0,0 0 16,22 0-16,-22 0 0,21 0 15,-21 0-15,22 0 0,-22-21 0,21 21 16,-21-21-16,22 0 0,-22-1 0,0 1 16,0-21-16,22 21 0,-22-22 0,0 1 15,0 0-15,0-1 0,0 1 0,-21-21 16,0 20-16,22-20 0,-22 20 0,21-20 16,-21 21-16,0-1 0,0 1 0,0 0 15,0 20-15,0 1 0,0 0 16,0 0-16,-21 21 15,-1 21-15,22 0 0,-21 22 16,0-22-16,21 21 0,0 22 0,-21-22 16,21 21-16,-21-20 0,21-1 0,0 22 15,0-22-15,0 0 0,0 1 0,0-1 16,0-21-16,21 21 0,0-20 0,0 20 16,0-21-16,1 0 0,-1-21 15,0 21-15,0 1 0,0-22 0,0 0 16,22 0-16,-22 0 0,0 0 0,0 0 15,0 0-15,1 0 0,-1-22 0,-21 1 16,21 21-16,0-21 0,0 0 0,0 0 16</inkml:trace>
  <inkml:trace contextRef="#ctx0" brushRef="#br0" timeOffset="48212.36">12594 12150 0,'0'0'0,"0"-21"0,0-1 15,0 1-15,21 0 0,-21 0 0,0 0 16,0 42 15,-21 0-31,21 0 0,0 22 0,0-22 16,-21 21-16,21 0 0,-21-20 0,21 20 15,0 0-15,0-21 0,0 22 0,0-22 16,-21 0-16,21 0 0,0 0 16,0 1-16,0-1 0,21-21 31,0 0-31,0-21 15,0-1-15,0 1 16,1 0-16,-1 0 0,-21 0 0,21 0 16,0-1-16,-21 1 0,21 0 0,-21 0 15,21 21 1,1 0-16,-22 21 16,0 0-16,0 0 15,0 1-15,0-1 0,0 0 0,0 0 16,21 0-16,-21 0 0,0 1 0,0-1 15,21-21-15,-21 21 0,21-21 16,0 0-16,0 0 0,1 0 16,-1 0-16,0 0 0,0 0 0,21 0 15,-20-21-15,20 21 0,-21-21 16,0-1-16,22 1 0,-22 0 16,21 0-16,-21 0 0,0 0 0,1-1 15,-1-20-15,0 21 0,0-21 0,-21-1 16,0 22-16,0-21 0,0 21 0,21-1 15,-21-20-15,0 21 0,-21 21 32,21 21-32,0 0 15,0 0-15,-21 1 0,21 20 0,0-21 16,-21 21-16,21-20 0,0 20 0,0-21 16,0 0-16,0 22 0,0-22 0,0 0 15,21 0-15,0 0 0,0-21 16,0 21-16,1 1 0,-1-22 0,0 0 0,0 0 15,21 0-15,-20 0 0,-1 0 16,21 0-16,-21 0 0,22 0 16,-22 0-16,0-22 0,0 1 0,21 21 15,-20-21-15,-1 0 0,0 0 0,-21 0 16,21-1-16,-21 1 0,21 0 0,-21 0 16,0 0-16,0 0 0,0-22 0,0 22 15,0 0-15,0 0 0,-21 21 16,0 0-16,0 0 0,0 21 15,-1-21-15,1 21 16,21 0-16,0 0 0,0 22 0,0-22 16,0 0-16,0 0 0,0 0 0,0 1 15,0-1-15,21 0 0,1 0 16,-1 0-16,0-21 0,0 21 0,0-21 16,22 0-16,-1 22 0,-21-22 0,21 0 15,1 0-15,-1 0 0,0 0 0,1 0 16,-22 21-16,21-21 0,-21 0 0,1 0 15</inkml:trace>
  <inkml:trace contextRef="#ctx0" brushRef="#br0" timeOffset="49932.38">1990 13822 0,'0'0'0,"0"-21"0,-22 0 16,1 21 0,21-22-16,-21 22 15,0-21-15,0 21 16,0 0 0,-1 0-16,1 0 0,0 0 15,0 21-15,21 1 0,-21-22 16,0 21-16,21 21 0,-22-21 15,1 0-15,0 22 0,21-22 0,0 21 16,-21-21-16,21 22 0,-21-1 16,21-21-16,0 22 0,0-1 0,0 0 15,0-21-15,0 22 0,0-22 16,21 21-16,0-21 0,0 22 0,0-22 16,1 0-16,-1 0 0,0-21 0,0 21 15,0-21-15,22 0 0,-22 0 16,21 0-16,-21 0 0,22 0 0,-22-21 15,21 21-15,0-21 0,1 0 0,-1 0 16,-21 0-16,22-1 16,-22 1-16,0-21 0,0 21 0,0 0 15,-21-1-15,0 1 0,0-21 0,0 21 16,0 0-16,0-1 0,-21 1 16,0 0-16,0 0 0,0 21 15,-1 0-15,1 0 0,0 0 16,0 0-16,21 21 0,-21 0 15,21 0-15,-21 1 0,-1-1 0,22 0 16,-21 0-16,21 21 0,0-20 16,0 20-16,0-21 0,0 0 0,0 22 15,0-22-15,0 0 0,0 0 0,0 0 16,0 0-16,21-21 16,1 22-16,-1-22 0,0 0 15,0 0-15,0-22 0,0 1 16,1 21-16,-1-21 0,0 0 0,0 0 15,-21 0-15,21-1 0,-21 1 16,21 0-16,-21 0 0,0 0 0,0 0 16,0-1-16,0 1 0,0 0 15,0 42 17,0 0-32,0 1 15,0-1-15,22 0 0,-22 0 16,21 0-16,-21 0 0,21-21 15,0 22-15,0-1 0,0-21 0,1 21 16,-1-21-16,0 0 0,0 0 16,0 0-16,22 0 0,-22 0 0,21 0 15,-21 0-15,22-21 0,-1 0 0,-21-1 16,21 1-16,-20 0 0,-1 0 16,0 21-16,0-21 0,0 0 0,-21-1 15,0 1-15,0 0 0,0 0 0,0 0 16,0 0-16,0 42 31,0 0-15,0 0-16,0 0 15,0 0-15,0 1 16,0-1-16,0 0 0,0 0 0,-21 0 16,21 0-16,0 1 0,0-1 15,-21-21-15,21 21 16,0-42 15,0 0-15,0-1-16,0 1 0,0-21 15,0 21-15,0 0 0,0-22 0,21 22 16,0 0-16,0-21 0,1 20 0,-1 1 16,0 0-16,21 0 15,-21 0-15,1 21 0,20 0 0,-21 0 16,21 0-16,1 21 0,-22 0 0,21 0 15,-21 22-15,1-22 0,20 21 0,-21-21 16,0 22-16,-21-1 0,21-21 16,-21 21-16,0-20 0,0 20 0,0-21 15,0 21-15,0-20 0,0-1 0,0 0 16,0 0-16,0 0 0,22-42 31,-1 0-15</inkml:trace>
  <inkml:trace contextRef="#ctx0" brushRef="#br0" timeOffset="51171.89">5122 13970 0,'0'0'15,"0"-85"1,0 64-16,0 0 0,0-21 0,0 21 0,0-1 16,0 1-16,0 0 0,0 0 0,0 42 46,0 0-46,0 0 0,0 1 0,0 20 16,0-21-16,0 21 0,0 1 0,0-1 16,0 0-16,0 1 0,0 20 15,0-20-15,0-1 0,0 0 0,21 1 16,-21-1-16,22 0 0,-22-21 0,21 1 16,-21 20-16,21-21 0,0 0 0,0-21 15,0 0-15,1 0 0,-1 0 16,0 0-16,0 0 0,0-21 15,22 0-15,-22 0 0,0 0 16,21-1-16,-21-20 0,1 21 0,20-21 16,-21 20-16,0-20 0,0 0 0,1 21 15,-22-22-15,0 1 0,21 0 16,-21-1-16,0 1 0,0 0 0,0-1 16,0 1-16,0 0 0,0 20 0,0 1 15,0 0-15,0 42 31,0 22-31,0-22 0,0 0 16,0 21-16,0 1 0,0-1 0,-21-21 16,21 21-16,0 1 0,0-1 0,0 0 15,0-20-15,0 20 0,0 0 16,0-21-16,0 22 0,0-22 16,21 0-16,0 0 0,-21 0 0,21 1 15,0-22-15,0 0 0,1 0 0,20 0 16,-21 0-16,0 0 0,22 0 0,-22-22 15,21 1-15,-21 0 0,22 0 0,-22 0 16,21 0-16,-21-22 0,0 22 16,1-21-16,-1-1 0,0 22 0,0-21 15,-21 0-15,21-1 0,-21 1 16,0 0-16,0-1 0,0 1 0,0 0 16,0-1-16,0 1 0,0 21 0,0 0 15,0-1-15,0 1 0,0 0 16,-21 21-16,0 0 15,21 21-15,0 0 0,0 1 0,-21-1 16,21 21-16,0-21 0,-21 22 0,21-1 16,0 0-16,0 1 0,-22-1 15,22 0-15,0-21 0,0 22 0,0-1 16,0-21-16,0 22 0,0-22 0,0 21 16,0-21-16,22 0 0,-1 1 0,0-1 15,0-21-15,0 21 0,0-21 0,1 0 16,-1 0-16,0 0 0,21 0 15,-21 0-15,1-21 0,-1 0 0,21 21 16,-21-22-16,0 1 0,1 0 16,-1 21-16,0-21 0,-21 0 0,0 0 15,21-1-15,-21 1 0,21 0 0,-21 0 16,0 0-16,-21 21 31,0 0-15,21 21-16,0 0 0,0 0 0,0 0 15,0 1-15,0-1 16,0 0-16,0 0 0,0 0 16,0 0-1,21-21 17,0-21-32,-21 0 15,21 21-15,-21-21 0</inkml:trace>
  <inkml:trace contextRef="#ctx0" brushRef="#br0" timeOffset="51355.79">6752 13780 0,'0'0'0,"0"-22"0,-21 22 16,0 0 0,21 22 15</inkml:trace>
  <inkml:trace contextRef="#ctx0" brushRef="#br0" timeOffset="51539.64">6308 13843 0,'0'0'0,"-22"0"0,22 21 0,-21-21 0,42 0 47,1 0-47,-1 0 16,0 0-16,0 0 0,21 0 0,-20 0 16,-1 0-16,0 0 0,21 0 0,-21 0 15</inkml:trace>
  <inkml:trace contextRef="#ctx0" brushRef="#br0" timeOffset="52175.3">7027 14139 0,'0'0'0,"0"22"0,0-1 0,0 0 15,21-21 1,1 0-1,-1 0-15,0 0 16,0-21-16,-21 0 0,21 21 0,0-22 16,1 1-16,-1 0 0,-21 0 15,21 0-15,-21 0 0,21-22 0,-21 22 0,0 0 16,0-21-16,0-1 0,0 1 16,21 0-16,-21 20 0,0-20 15,0 0-15,0-1 0,0 22 0,0-21 16,0 21-16,0 0 0,-21 21 15,0 0-15,21 21 16,0 0-16,0 0 0,-21 21 16,21-20-16,-21 20 0,21 0 0,0 1 15,0-1-15,0 0 0,0-21 0,0 22 16,0-1-16,0 0 0,0-20 0,0 20 16,0-21-16,0 0 0,0 22 0,0-22 15,21-21-15,-21 21 0,21 0 0,0 0 16,0-21-16,0 0 15,1 0-15,-1 0 0,0 0 16,0 0-16,-21-21 0,21 0 0,0 21 16,1-21-16,-1 0 0,0-1 0,-21 1 15,21 0-15,-21 0 0,21 0 16,-21 0-16,0-1 0,0 1 16,0 42 15,0 1-31,0-1 0,0 0 15,0 0-15,0 0 0,0 0 16,0 1-16,0-1 0,0 0 16,0 0-1,21-21 1,1 0 0,-22-21-16,0 0 15,0 0-15</inkml:trace>
  <inkml:trace contextRef="#ctx0" brushRef="#br0" timeOffset="52353.2">7620 13822 0,'0'0'0,"-21"-21"16,0 21-16,21 21 47,0 0-32,21-21 1,0 0 0</inkml:trace>
  <inkml:trace contextRef="#ctx0" brushRef="#br0" timeOffset="53088.45">7895 14034 0,'0'0'0,"0"-22"16,0 1-16,0 0 15,21 21-15,0 0 16,-21-21-16,22 21 15,-1 0-15,0 0 0,0 0 16,-21 21-16,21-21 16,-21 21-16,0 0 0,0 1 15,0-1-15,0 0 0,0 0 16,-21 0-16,0-21 0,0 21 0,0 1 16,-1-1-16,1 0 0,-21 0 15,42 0-15,-21-21 0,0 21 0,-1-21 16,1 22-16,42-22 47,1-22-47,-1 22 15,0 0-15,0 0 16,0-21-16,0 21 0,1 0 16,-1 0-16,0 0 0,0 0 15,0 0-15,0 21 0,-21 1 16,22-22-16,-22 21 0,21 0 0,-21 0 15,0 0-15,0 0 0,0 1 0,21 20 16,-21-21-16,0 0 0,0 22 16,0-1-16,0-21 0,0 21 0,0 1 15,-21-22-15,21 21 0,0 1 0,-21-22 16,-1 21-16,1-21 0,0 22 0,0-22 16,0 0-16,0 0 0,-1 21 0,-20-20 15,21-1-15,0-21 0,0 21 16,-22 0-16,22-21 0,-21 0 0,21 0 0,-1 0 15,-20 0-15,21 0 16,0 0-16,0 0 0,21-21 0,-22 0 16,22 0-16,-21-1 0,21 1 0,-21 0 15,21 0-15,0 0 0,0 0 0,0-1 16,0 1-16,0 0 0,0 0 16,0 0-16,0 0 0,0-1 15,0 1-15,21 0 16,0 0-16,1 0 15,-1 0-15,0-22 0,0 22 0,21 0 16</inkml:trace>
  <inkml:trace contextRef="#ctx0" brushRef="#br0" timeOffset="53492.12">8382 14118 0,'21'0'47,"0"0"-47,0-21 16,1 0-16,-1 21 0,-21-21 0,21 21 16,0-21-16,-21-1 0,21 1 15,-21 0-15,0 0 16,0 0-1,-21 21 1,21 21-16,-21 0 16,21 0-16,-21 0 0,0 1 15,21-1-15,0 21 0,0-21 0,-22 0 16,22 1-16,-21-1 0,21 0 0,0 0 16,0 0-16,0 0 0,0 1 15,0-1-15,0 0 31,21-21-15,-21-21 0,22 21-16,-22-21 0,0-1 15</inkml:trace>
  <inkml:trace contextRef="#ctx0" brushRef="#br0" timeOffset="56464.02">8445 14097 0,'22'0'94,"-1"0"-94,0 0 15,0 0-15,-21-21 0,21 21 16,0 0-16,-21-21 0,22 21 15,-22-21-15,21-1 16,-21 1 0,0 0-16,0 0 15,0 0-15,0 0 16,0-1 0,-21 22-1,-1 0 1,1 0-16,0 0 15,0 0-15,0 0 16,0 22-16,-1-1 16,1 0-16,21 0 15,0 0-15,0 0 0,-21-21 16,21 22-16,0-1 0,0 0 16,-21 0-16,21 0 0,0 0 0,0 1 15,0-1-15,0 0 16,0 0-16,0 0 15,21-21-15,0 21 0,0-21 16,1 22 0,-1-22-16,0 0 15,0 0-15,0 0 0,0 0 16,1 0-16,-22-22 47,0 1-47,0 0 15</inkml:trace>
  <inkml:trace contextRef="#ctx0" brushRef="#br0" timeOffset="60455.55">10096 13907 0,'0'-22'15,"0"1"1,0 0-16,0 0 16,22 21-1,-22 21 16,0 0-31,0 0 0,0 1 16,0-1-16,0 21 0,0-21 0,0 0 16,0 1-16,0-1 0,0 0 0,0 0 15,0 0-15,0 0 0,0 1 16,0-1-16,0 0 16,0-42 15,0 0-16,0-1-15,0 1 0</inkml:trace>
  <inkml:trace contextRef="#ctx0" brushRef="#br0" timeOffset="60644.45">10181 13674 0,'0'-21'0,"0"42"0,0-64 15,0 22-15,0 0 0,-21 21 31,21-21-31,-21 21 16,21 21 0,0 0-16,0 0 15,21 1-15,0-1 0,0 0 16,0 0-16,1 0 0,-1-21 0</inkml:trace>
  <inkml:trace contextRef="#ctx0" brushRef="#br0" timeOffset="62860.16">10520 13864 0,'-21'0'0,"-1"0"15,1 0-15,0 0 16,21 21 0,0 1-16,0-1 15,0 0-15,0 0 0,0 0 16,0 0-16,0 1 0,0-1 15,0 0-15,0 0 0,0 0 0,0 0 16,0 1-16,0-1 0,0 0 16,0-42 31,0 0-47,0-1 0,0 1 15,0 0-15,0 0 0,21 0 0,-21 0 16,0-1-16,0 1 0,0 0 15,21 0-15,-21 0 0,22 0 0,-22-1 16,0 1-16,21 21 0,0 0 16,0 21-1,-21 1-15,0-1 0,0 0 0,21 0 16,-21 0-16,21 0 0,-21 1 0,0-1 16,0 21-16,0-21 0,22 0 0,-22 1 15,21-22-15,-21 21 0,0 0 0,0 0 16,21-21-16,0 0 0,0 0 0,0 0 15,1 0-15,-1 0 16,0 0-16,0-21 0,0 21 16,0-21-16,1 0 0,-1-1 15,0 1-15,0 0 0,0 0 0,0 0 16,-21 0-16,0-1 0,22 1 0,-22-21 16,21 21-16,-21 0 0,0-1 15,0 44 16,0-1-31,0 0 16,0 0-16,0 21 0,0-20 0,0-1 16,0 0-16,21 0 0,0 0 0,-21 0 15,21 1-15,0-1 0,1-21 16,-22 21-16,21 0 0,0-21 0,0 0 16,0 21-16,0-21 0,1 0 15,-1 0-15,0 0 0,0 0 0,0 0 16,0-21-16,1 0 0,-1 21 0,0-21 15,0 0-15,0-1 0,0 1 16,-21 0-16,0 0 0,0 0 0,22-22 16,-22 22-16,0 0 0,0 0 0,0 0 15,0 0-15,0-1 0,0 44 32,0-1-32,0 0 15,-22 0-15,22 0 0,0 22 16,0-22-16,0 0 0,0 0 0,0 0 15,0 0-15,0 1 0,-21-1 16,21 0-16,0 0 0,0 0 16,21-21-1,1-21 1,-1 0-16,0 0 16,-21 0-16,0-1 15,21 1-15,-21 0 0,21 0 0,-21 0 16,0 0-16,0-1 0,0 1 0,21 0 15,-21 0-15,0 0 16,0 42 0,22-21-16,-22 21 0,0 0 15,0 0-15,0 1 0,0-1 16,0 0-16,0 0 0,0 0 0,21-21 16,-21 21-16,0 1 0,0-1 0,21 0 15,0-21-15,0 21 0,0-21 16,1 21-16,-1-21 0,0 0 15,0 0-15,0 0 0,0 0 0,1 0 16,-1-21-16,0 0 0,0 21 16,0-21-16,0 0 0,1-1 0,-1 22 15,-21-21-15,21 0 0,0 0 0,0 0 16,-21 0-16,21-1 0,-21 1 0,22 0 16,-22 0-16,0 42 46,0 0-46,0 0 0,0 1 16,0-1-16,0 0 0,0 0 16,0 0-16,0 0 0,0 1 0,0-1 15,21-21-15,0 21 0,-21 0 0,21-21 16,0 21-16,0-21 0,1 0 16,-1 0-16,0 0 0,0 0 0,0 0 15,0 0-15,22 0 0,-22 0 0,0 0 16,0-21-16,0 21 0,22-21 15,-43 0-15,21 21 0,0-21 0,0-1 0,-21 1 16,0 0-16,21 0 0,-21 0 16,0 0-16,22-1 0,-22 1 0,0 0 15,0 0-15,0 0 16,-22 21-16,1 0 16,0 0-16,21 21 15,-21 0-15,21 0 0,-21 0 0,21 1 16,0-1-16,0 0 0,0 0 0,0 0 15,0 0-15,0 1 0,0-1 16,0 0-16,0 0 16,21 0-16,0 0 0,0 1 0,0-22 15,22 21-15,-22-21 0,21 0 0,1 0 0,-1 0 16,0 0-16,1 0 0,-1 0 16,0 0-16,1 0 0,-1-21 0,0-1 15,1 22-15,-1-21 0,-21 0 16,21 0-16,-20 0 0,-1 0 0,0-1 15,0 1-15,0 0 0,0 0 0,-21 0 16,0 0-16,0-1 0,0-20 16,0 21-16,0 0 0,-21 0 0,0 21 15,0 0-15,0 0 0,-22 0 0,22 0 16,-21 0-16,21 21 0,-22-21 16,22 21-16,0 0 0,0 0 15,0 0-15,0 1 0,21-1 0,-22 0 16,22 0-16,0 0 0,0 0 0,0 1 15,0-1-15,0 0 0,0 0 0,22-21 16,-1 21-16,-21 0 0,21-21 0,0 0 16,0 0-16,0 0 15,1 0-15,-1 0 0,0 0 0,0-21 16,0 0-16,0 0 0,1 0 0,-1 0 16,0-22-16,0 22 15,-21 0-15,21-21 0,0-22 0,-21 22 16,0-1-16,0-20 0,0 21 0,0-1 15,0-20-15,0 20 0,0 1 16,0 0-16,0-1 0,0 22 16,0 0-16,0 0 0,0 0 0,-21 21 15,0 0-15,0 0 16,21 42-16,0-21 0,0 0 16,-21 22-16,21-1 0,-21 0 15,21 1-15,0-1 0,0 0 0,0 1 16,0-1-16,0 0 0,0 1 0,0-22 15,0 21-15,0 1 0,0-22 0,21 0 16,0 21-16,-21-21 0,21-21 0,0 22 16,-21-1-16,21-21 0,1 0 15,-1 0-15,0 0 0,21 0 16,-21 0-16,1 0 0,-1 0 0,0 0 16,21-21-16,-21-1 0,1 1 0,-1 21 15,0-21-15,-21 0 0,21 0 0,-21 0 16,21-22-16,-21 22 0,0 0 0,0 0 15,0 0-15,0-1 0,0 44 32,-21-1-17,21 0-15,-21 0 0,21 0 16,0 0-16,0 1 0,0-1 0,0 0 16,-21 0-16,21 0 0,0 0 15,0 1-15,0-44 63,21 1-63</inkml:trace>
  <inkml:trace contextRef="#ctx0" brushRef="#br0" timeOffset="63020.06">13716 13907 0,'0'0'0,"0"-22"0,0 1 0,-21 0 15,21 0-15,-21 21 0,21-21 16,-22 21-16,22-21 15,-21 21 1,0 0 0,21-22 15</inkml:trace>
  <inkml:trace contextRef="#ctx0" brushRef="#br0" timeOffset="64867.83">14372 14076 0,'0'0'0,"42"-21"0,-20 21 0,-1-21 0,0-1 16,0 22-16,0-21 0,0 0 15,-21 0-15,0 0 0,0 0 16,0-1-16,0 1 0,0 0 15,-42 21-15,21 0 0,0 0 0,0 0 16,-1 0-16,1 0 0,-21 0 0,21 0 16,0 21-16,-1 0 0,-20 1 0,21-1 15,0 0-15,21 0 0,-21 21 16,21-20-16,0-1 0,-22 0 0,22 0 16,0 0-16,0 0 0,22 1 15,-1-1-15,0-21 0,0 0 16,0 0-16,0 0 0,22 0 15,-22 0-15,0 0 0,0-21 0,0 21 16,1-22-16,-1 22 0,0-21 0,0 0 16,0 0-16,-21 0 0,0 0 15,21-1-15,-21 1 0,0 0 0,0 0 16,0 0-16,0 0 0,0-1 16,-21 22-1,0 0-15,21 22 0,0-1 16,-21 0-16,21 0 15,-21 0-15,21 0 0,0 1 16,0-1-16,0 0 0,0 0 0,0 0 16,0 0-16,21 1 0,0-1 0,0 0 15,0 0-15,1-21 0,-1 0 0,0 21 16,0-21-16,0 0 0,0 0 0,22 0 16,-22 0-16,0 0 0,21-21 0,-20 0 15,-1 21-15,0-21 0,21 0 16,-21-1-16,1 1 0,-22 0 0,21-21 15,0 21-15,-21-22 0,0 1 0,21 21 16,-21-22-16,0 1 0,0 0 0,0-1 16,0 1-16,0 0 0,0 21 0,0-22 15,0 22-15,-21 21 0,0 0 16,0 0 0,21 21-16,-22 0 0,22 1 15,0 20-15,0 0 0,-21-21 0,21 22 16,-21-1-16,21-21 0,0 22 0,0-1 15,0-21-15,0 21 0,0-20 0,0-1 16,0 21-16,0-21 0,21 0 0,0 1 16,-21-1-16,22-21 0,-1 21 0,0 0 15,0-21-15,0 0 0,0 0 16,22 0-16,-22 0 0,0 0 0,0 0 16,0 0-16,1-21 0,-1 0 0,0 21 15,-21-21-15,21-1 0,0 1 0,-21 0 16,0 0-16,0 0 0,0 0 0,0-1 15,0 1-15,0 0 0,0 0 16,0 0-16,-21 42 31,0 0-31,0 0 16,21 0-16,0 1 0,0-1 0,0 0 16,0 0-16,0 0 0,0 0 15,0 1-15,21-22 0,-21 21 0,21-21 16,0 0-16,0 21 0,1-21 15,-1 0-15,0 0 0,0 0 0,21 0 16,-20 0-16,-1 0 0,21-21 16,-21 21-16,0-21 0,1-1 0,-1 1 15,21 0-15,-21 0 0,0-21 0,1-1 16,-1 22-16,-21-21 0,21-1 0,0-20 16,-21 21-16,0-1 0,21-20 0,-21 20 15,21 1-15,-21 0 0,0-1 16,0 1-16,0 21 0,0 0 0,-21 42 31,21 0-31,-21 21 0,21-20 16,-21 20-16,21 0 0,-21 1 0,0-1 15,21 21-15,0-20 0,0-1 0,-22-21 16,22 22-16,0-1 0,0 0 16,0-21-16,0 1 0,0 20 0,0-21 15,0 0-15,22 0 0,-1 1 16,-21-1-16,21-21 0,0 21 0,0-21 15,0 0-15,1 0 0,-1 0 0,0 0 16,0 0-16,0 0 0,0 0 0,1-21 16,-1 0-16,0 21 0,0-22 0,0 1 15,-21 0-15,21 0 0,1 0 16,-22 0-16,0-1 0,0 1 16,0 42 15,0 1-31,0-1 15,0 0-15,0 0 0,0 0 16,0 0 0,0 1-16,21-22 15,0 21-15,0-21 0,0 0 0,0 0 16,1 0-16,-1 0 0,0 0 16,0 0-16,0 0 0,0-21 0,1 21 15,-1-22-15,0 1 0,0 0 16,-21 0-16,21 0 0,-21 0 0,21-1 15,-21 1-15,0 0 0,0 0 16,0 42 15,0 0-31,-21-21 16,21 21-16,-21 22 0,0-22 0,21 0 16,0 0-16,0 22 0,-21-22 0,0 21 15,21 0-15,-22 1 0,22-1 0,0-21 16,0 22-16,0-1 0,-21 0 0,21 1 15,0-1-15,0 21 0,0-20 16,0-22-16,0 21 0,0 1 0,0-1 16,0-21-16,0 21 0,0 1 0,-21-22 15,21 0-15,0 21 0,0-20 0,0-1 16,0 0-16,0 0 0,0 0 16,-21 0-16,21 1 0,-21-22 15,21 21-15,-21-21 31,21-21-31,-22 21 0,22-22 0,-21 1 16,21 0-16,0 0 0,-21 0 0,0 0 16,21-22-16,-21 22 0,0-21 0,-1-1 15</inkml:trace>
  <inkml:trace contextRef="#ctx0" brushRef="#br0" timeOffset="65152.67">14626 13822 0,'-21'0'0,"42"0"0,-42-21 16,42 0-16,0 21 16,0 0-16,1-22 0,-1 22 15,21 0-15,-21-21 0,22 21 0,-1-21 16,-21 21-16,21 0 0,1 0 0,-1 0 15,0 0-15,1 0 0,-22-21 16,21 21-16,1 0 0,-22 0 0,0 0 16,0 0-16,-21-21 0,0 0 31,-21 21-15</inkml:trace>
  <inkml:trace contextRef="#ctx0" brushRef="#br0" timeOffset="65928.07">2752 15790 0,'0'0'0,"0"-21"0,-22 21 0,22-21 16,0 0-16,0 0 16,0 42 15,0 0-31,0 0 0,0 0 15,0 1-15,0-1 0,0 21 16,0-21-16,0 22 0,0-1 0,0-21 16,0 21-16,0-20 0,0-1 0,0 0 15,0 0-15,0 0 0,0 0 16,-21-42 15,21 0-31</inkml:trace>
  <inkml:trace contextRef="#ctx0" brushRef="#br0" timeOffset="66135.95">2688 15558 0,'0'0'0,"0"-22"0,-21 22 31,0 0-15,21 22 31,21-22-47,-21 21 15,21-21-15,0 21 0,0-21 16</inkml:trace>
  <inkml:trace contextRef="#ctx0" brushRef="#br0" timeOffset="66632.11">3048 15685 0,'0'21'0,"0"0"15,0 0-15,0 0 16,0 0-16,0 1 16,0-1-16,0 0 15,0 0-15,0 0 0,0 0 16,0 1-16,0-1 0,0 0 15,0 0-15,-21-21 16,21 21 0,0-42-1,0 0 1,0 0-16,0 0 0,0-1 16,0 1-16,0 0 0,0-21 0,0 21 15,0-1-15,0 1 0,0-21 16,21 21-16,0 0 0,0-1 15,0 1-15,1 0 0,-1 21 16,0 0-16,0 0 0,0 0 16,0 0-16,1 21 0,-1-21 0,-21 21 15,21 1-15,0-1 0,0 0 0,-21 0 16,0 0-16,0 0 0,0 1 0,0 20 16,0-21-16,0 0 0,0 0 15,0 1-15,0-1 0,0 0 0,-21 0 16,21 0-16,0 0 0,-21 1 0,0-1 15,21 0 1,0-42 15,0 0-31,0-1 0</inkml:trace>
  <inkml:trace contextRef="#ctx0" brushRef="#br0" timeOffset="67128.82">4678 15325 0,'0'0'0,"0"-21"16,0 42 0,0 0-1,0 0-15,0 21 0,0-20 0,0 20 16,0 0-16,21-21 0,-21 22 0,0-1 16,0 0-16,0 1 0,0-22 0,0 21 15,0 1-15,0-1 0,0-21 16,0 21-16,0-20 0,0-1 0,0 21 15,-21-21-15,21 0 0,-21 1 16,21-1-16,-22-21 31,1-21-31</inkml:trace>
  <inkml:trace contextRef="#ctx0" brushRef="#br0" timeOffset="67787.89">4297 15790 0,'0'0'16,"21"0"0,0 0-1,0 0-15,43 0 16,-22-21-16,0 0 0,1 21 0,-1-21 16,22 21-16,-22-21 0,21 0 0,-20-1 15,-1 1-15,0 0 0,1 21 16,-1-21-16,-21 0 0,22 0 15,-22-22-15,-21 22 0,0 0 0,0 0 16,0 0-16,0-1 0,0 1 0,0 0 16,0 0-16,-21 0 0,21 0 0,-22 21 15,1-22-15,0 22 0,0 0 16,0 22-16,21-1 16,0 0-16,0 21 0,0-21 0,0 22 15,0-1-15,0-21 0,0 22 0,0-1 16,0 0-16,0 1 15,0-22-15,0 21 0,0-21 0,0 22 0,0-22 16,0 21-16,0-21 0,0 0 16,0 1-16,0-1 0,0 0 0,0 0 15,0 0-15,0-42 32,0 0-17,21-21-15,-21 20 0,21 1 16,-21 0-16,21-21 0,-21 21 15,21-1-15,1-20 0,-22 21 0,21 0 16,0 0-16,0-1 0,0 1 16,0 21-16,1 0 0,-1 0 15,0 0-15,0 0 0,0 0 0,0 21 16,1 1-16,-22-1 0,21 0 16,-21 0-16,21 0 0,-21 0 0,0 1 15,0-1-15,0 0 0,0 0 0,0 0 16,0 0-16,0 1 0,0-1 0,0 0 15,0 0-15,-21 0 0,21 0 16,-21-21-16,21-21 47,21 0-47,0 0 0,-21 0 16,21 0-16,-21-1 0,21-20 15</inkml:trace>
  <inkml:trace contextRef="#ctx0" brushRef="#br0" timeOffset="68152.95">5524 15727 0,'0'21'16,"22"-21"-1,-1 21-15,0-21 16,0 0-16,0 0 0,0 0 16,1 0-16,-1 0 0,0 0 0,21-21 15,-21 0-15,22 21 0,-22-21 0,0 21 16,21-21-16,-20-1 0,-1 1 15,-21 0-15,0 0 0,0 0 16,0 0-16,0-1 16,0 1-16,-21 21 0,-1 0 0,1 0 15,0 0-15,0 0 0,0 0 0,-22 21 16,22 1-16,0-1 0,0 0 16,0 0-16,0 0 0,-1 22 0,1-22 15,21 0-15,0 21 0,0-21 0,0 1 16,0 20-16,0-21 0,0 0 0,21 0 15,1 22-15,-1-43 0,21 21 16,-21 0-16,22 0 0,-1-21 16,-21 0-16,21 21 0,1-21 0,20 0 15,-20 0-15,-1 0 0,-21 0 0,21-21 16,1 0-16,-22 0 0,0 21 0,21-21 16,-20 0-16</inkml:trace>
  <inkml:trace contextRef="#ctx0" brushRef="#br0" timeOffset="68916.53">7810 15515 0,'0'21'16,"0"1"-1,0-1-15,0 0 0,0 0 0,0 21 0,0-20 16,0 20-16,0-21 0,0 0 16,0 22-16,0-22 0,0 0 15,0 0-15,0 0 0,0 0 0,0 1 16,0-1-16,-21-21 0,21 21 0,0-42 47,0 0-47,0-1 15,0 1-15,0 0 0,0 0 0,0 0 16,0-22-16,21 22 0,1 0 16,-22 0-16,21-21 0,0 20 0,0 1 15,0 0-15,0-21 0,1 42 0,-1-21 16,0-1-16,0 22 0,0 0 0,0 0 16,1 0-16,-1 0 15,-21 22-15,0-1 0,21 0 0,-21 0 16,21 0-16,-21 22 0,0-22 0,0 0 15,0 0-15,0 21 0,0-20 0,0-1 16,0 0-16,0 0 0,0 0 0,0 0 16,-21 1-16,21-1 15,21-21 17,-21-21-32,21-1 0,0 22 0,-21-21 15</inkml:trace>
  <inkml:trace contextRef="#ctx0" brushRef="#br0" timeOffset="69298.33">8382 15621 0,'0'21'16,"0"0"0,21-21-1,0 0-15,0 0 0,1 0 16,-1 0-16,0 0 0,0-21 15,0 0-15,-21 0 16,21 21-16,-21-21 0,0 0 16,0-1-16,-21 1 15,0 0 1,0 21-16,0 0 0,0 0 16,-1 21-16,1 0 0,21 1 15,-21-1-15,0 0 16,21 21-16,0-21 0,0 1 0,0-1 15,0 21-15,0-21 0,0 0 0,0 1 16,0-1-16,0 0 0,0 0 0,21 0 16,0 0-16,0-21 0,1 0 15,-1 22-15,0-22 0,0 0 0,21 0 16,-20 0-16,-1 0 0,21 0 0,-21-22 16,0 1-16,1 0 0,20 0 0,-21 0 15,0 0-15</inkml:trace>
  <inkml:trace contextRef="#ctx0" brushRef="#br0" timeOffset="69524.19">9017 15473 0,'0'0'0,"0"21"16,0 0 0,0 0-16,0 1 0,0-1 15,21 21-15,-21-21 0,21 0 0,0 1 16,1-1-16,-1 0 0,0 0 0,0 0 15,0 0-15,0 1 0,1-1 0,-1-21 16,0 21-16,0 0 16,0-21-1,-21-21 1,0 0-16,0 0 16</inkml:trace>
  <inkml:trace contextRef="#ctx0" brushRef="#br0" timeOffset="69768.06">9419 15473 0,'0'-21'0,"0"42"16,0-21-1,-21 0-15,0 21 16,0 0-16,-1 0 0,1 1 0,0-1 16,0 0-16,0 21 0,0-21 15,-1 1-15,1-1 0,0 0 0,0 21 16,0-21-16,0 1 0,-1-1 0,1 0 15,0 0-15,21 0 0,0 0 16,0 1-16,21-22 16,0 0-1,1 0-15,-1-22 0,21 1 0,-21 21 16,0-21-16,1 0 0</inkml:trace>
  <inkml:trace contextRef="#ctx0" brushRef="#br0" timeOffset="70055.89">9673 15304 0,'0'0'0,"0"-43"0,0 22 16,0 0-16,0 42 31,0 0-31,0 0 0,0 1 0,0 20 16,0 0-16,0-21 0,-21 22 0,0-1 15,21-21-15,-21 22 0,21-1 0,-22-21 16,22 21-16,0-20 0,0 20 15,0-21-15,0 0 0,0 0 16,0 1-16,0-1 0,0 0 0,0 0 16,22 0-16,-1-21 0,0 0 15,0 0-15,0 0 0,0 0 16,-21-21-16,22 21 16,-22-21-16,21 0 0,-21 0 15,0-1-15,0 1 0,0 0 16</inkml:trace>
  <inkml:trace contextRef="#ctx0" brushRef="#br0" timeOffset="70243.78">9631 15536 0,'0'0'0,"-21"0"16,21 22 15,21-22-15,0 0-16,0 0 0,0 0 15,0 0-15,1 0 0,-1 0 0,0 0 16,0 0-16,-21-22 0,21 22 0,0-21 16,-21 0-1</inkml:trace>
  <inkml:trace contextRef="#ctx0" brushRef="#br0" timeOffset="71499.88">11007 15917 0,'21'-21'0,"-42"42"0,63-63 16,-21 21-16,0 0 0,-21 0 0,21-1 16,1 1-16,-1 0 0,0 0 0,0-21 15,0 20-15,0-20 0,-21 0 16,22-1-16,-1 1 0,0 0 0,-21-1 15,0 1-15,21-21 0,-21 20 0,0 1 16,0 0-16,0-1 0,0 22 0,0-21 16,0 21-16,-21-1 15,0 22-15,0 0 16,-1 22-16,1-22 0,0 21 16,0 21-16,21-21 0,-21 22 0,0-1 15,21 0-15,-22 1 0,22-1 0,0 21 16,0-20-16,0-1 0,0 22 15,0-22-15,0 0 0,0 1 0,0-1 16,0 0-16,0 1 0,22-22 0,-22 21 16,21-21-16,0 0 0,21 1 0,-21-1 15,1 0-15,-1-21 0,0 0 16,21 0-16,-21 0 0,1 0 0,20 0 16,-21-21-16,0 0 0,0-1 0,1 1 15,-1 21-15,0-21 0,0 0 16,0 0-16,0-22 0,-21 22 0,0 0 15,0 0-15,0 0 0,0 0 0,0-1 16,0 1-16,0 0 0,0 0 16,0 0-16,-21 21 31,21 21-31,0 0 0,0 0 0,0 0 16,0 1-16,0-1 0,0 0 15,0 0-15,0 0 0,0 0 0,0 1 16,0-1-16,0 0 0,0 0 0,21 0 15,-21 0-15,22-21 0,-1 0 0,0 0 16,0 0-16,0 0 0,22 0 16,-22 0-16,0 0 0,0 0 15,21-21-15,-20 0 0,-1 21 0,0-21 16,0 0-16,0 0 0,0-1 0,-21 1 16,0 0-16,0 0 0,0-21 0,22 20 15,-22 1-15,0 0 0,0 0 0,0 0 16,-22 21-1,1 0 1,21 21-16,0 0 16,-21 0-16,21 0 0,0 1 0,-21-22 0,21 21 15,0 0-15,0 0 0,0 0 16,0 0-16,0 1 0,0-1 0,-21 0 16,21 0-16,0 0 15,0-42 16,21 0-15,0 21-16,-21-21 0,21 0 0,-21-1 16,21 1-16,1 0 0,-1 0 15,-21 0-15,21 0 0,0-1 0,0 1 16,0 0-16,1 0 0,-1 0 16,0 0-16,0 21 0,0 0 15,0 21 1,-21 0-16,0 0 15,0 0-15,0 0 0,0 1 0,0-1 16,0 21-16,0-21 0,0 0 0,0 1 16,0-1-16,0 0 0,0 0 0,0 0 15,22 0-15,-1 1 0,0-22 16,0 0-16,0 0 0,22 0 0,-22 0 16,0 0-16,21 0 0,-21 0 15,1 0-15,-1-22 0,21 22 0,-21-21 16,0 0-16,1 0 0,-1 0 15,0 21-15,-21-43 0,21 22 0,-21 0 16,21 0-16,-21 0 0,21-22 0,-21 22 16,0 0-16,0-21 0,0 21 15,0-1-15</inkml:trace>
  <inkml:trace contextRef="#ctx0" brushRef="#br0" timeOffset="71716.75">12721 15473 0,'0'0'16,"-21"21"-16,0 0 0,21 0 15,0 1-15,0-1 0,0 21 0,0-21 16,0 0-16,0 1 0,0-1 0,0 0 15,21 0-15,-21 0 0,21-21 16,0 21-16,0 1 0,1-22 0,-1 21 16,0-21-16,0 0 0,0 0 15,22 0-15,-22 0 0,0 0 0,0 0 16,21 0-16,-20 0 0,-1 0 0,0-21 16,0-1-16,-21 1 0,21 21 15,-21-21-15,0 0 0,0 0 16,0 0-16,-21-1 15,0 1-15,0 0 0,0 0 16,-1 0-16</inkml:trace>
  <inkml:trace contextRef="#ctx0" brushRef="#br0" timeOffset="71948.85">12213 15261 0,'0'0'16,"-21"21"-16,0-21 0,0 0 16,-1 22-1,1-22-15,42-22 63,-21 1-48,22 21-15</inkml:trace>
  <inkml:trace contextRef="#ctx0" brushRef="#br0" timeOffset="73448.03">18796 8700 0,'0'0'0,"21"0"0,-21-22 0,0 1 16,0 0-16,21 21 0,-21-21 0,0 0 15,-21 0 1,0 21-16,0 0 15,0 0-15,-1 0 0,1 0 0,-21 21 16,21 0-16,-22 0 0,1 0 0,0 0 16,-1 22-16,1-1 0,0 0 15,-1 22-15,1-22 0,0 22 0,21-1 16,-22-20-16,22 20 0,0 1 0,0-22 16,0 0-16,21 22 0,0-22 0,0 0 15,0 1-15,0-1 0,21-21 0,0 22 16,21-22-16,1-21 0,-1 21 0,0-21 15,1 0-15,20 0 0,-21 0 0,22 0 16,-22-21-16,22 0 0,-22-1 16,0 1-16,1 0 0,-1 0 0,0 0 0,1 0 15,-22-1-15,0 1 16,-21 0-16,0 0 0,0 0 0,0 0 16,0-1-16,0 1 0,-21 0 0,0 0 15,0 0-15,-1 21 0,1-21 0,0-1 16,-21 1-16,21 21 0,-1 0 0,1-21 15,0 21-15,0 0 0,0 0 0,0 0 16,42 0 0,0 21-1,0 0-15,0-21 0,0 22 16,1 20-16,-1-21 0,0 0 0,0 0 16,0 22-16,0-22 0,-21 21 15,0-21-15,22 22 0,-22-1 0,0 0 16,0 1-16,0 20 0,0-20 0,0 20 15,0-21-15,0 22 0,-22-22 0,22 22 16,0-22-16,0 22 0,-21-22 0,21 0 16,-21 1-16,21-1 0,0 0 0,0 1 15,0-22-15,0 0 0,0 0 0,0 0 16,0 0-16,0-42 31,0 0-31,0 0 0,21 0 0,-21 0 16,0-22-16,21 1 0,1 21 0,-1-22 15</inkml:trace>
  <inkml:trace contextRef="#ctx0" brushRef="#br0" timeOffset="73719.89">19579 8678 0,'0'0'15,"-21"0"-15,0 0 0,0 22 0,21 20 16,0-21-16,-22 21 0,22 1 0,-21 20 16,21-20-16,0 20 15,-21-21-15,21 22 0,0-22 0,0 22 16,0-22-16,0 22 0,0-22 0,0 0 16,0 1-16,0-1 0,-21-21 0,21 21 15,0-20-15,0-1 0,0 0 0,0 0 16,0 0-16,21-21 15,0 0-15,0-21 0,-21 0 16,22 0-16,-1 0 0</inkml:trace>
  <inkml:trace contextRef="#ctx0" brushRef="#br0" timeOffset="74123.67">19770 9208 0,'0'-22'0,"0"44"0,0-65 15,-22 64 16,1 1-31,0-1 0,21 0 0,0 0 16,-21 21-16,21-20 0,-21-1 0,21 21 16,0-21-16,0 22 0,0-22 0,0 0 15,0 0-15,0 0 0,0 0 0,0 1 16,21-1-16,0-21 0,0 0 0,0 21 16,1-21-16,-1 0 0,0 0 15,0 0-15,0-21 0,0 0 0,22 21 16,-43-22-16,42 1 0,-42 0 15,21 0-15,0-21 0,1 20 16,-22 1-16,0 0 0,0-21 0,0 21 16,0-1-16,0-20 0,0 21 0,0 0 15,0-22-15,-22 22 0,1 21 0,0-21 16,0 21-16,0 0 0,0 0 0,-1 0 16,1 0-16,0 0 0,0 0 0,0 21 15,0-21-15,-1 21 0,1 1 0,0-1 16,21 0-16,0 0 0,0 0 0,0 0 15,0 1-15,0-1 0,21-21 0,0 21 16,1 0-16,-1-21 0,0 0 0,0 21 16,0-21-16,22 0 15,-22 0-15,21 0 0</inkml:trace>
  <inkml:trace contextRef="#ctx0" brushRef="#br0" timeOffset="75905.27">20426 9123 0,'0'0'0,"0"-21"0,0 0 16,0-1-16,0 1 0,21 0 0,-21 0 15,0 0-15,0 0 0,0-1 16,0 1-16,0 0 0,0 0 16,0 42-1,-21-21 1,21 21-16,0 22 0,0-22 0,0 21 16,0 0-16,0 1 0,0-1 15,0-21-15,0 22 0,0-1 0,0 0 16,0 1-16,0-1 0,0-21 0,0 21 15,0-20-15,0-1 0,0 21 16,0-21-16,0 0 0,0 1 0,0-1 16,0-42 15,0-1-15,0 1-16,0 0 0,0 0 15,0 0-15,0 0 0,21-1 0,0-20 16,0 21-16,-21 0 0,43 0 15,-22-1-15,0 1 0,21 0 0,-21 21 16,22-21-16,-1 21 0,-21 0 0,22 0 16,-1 0-16,-21 0 0,21 21 0,-20-21 15,-1 21-15,0 0 0,0 1 0,-21-1 16,21 0-16,-21 0 0,0 0 0,0 0 16,-42 1-16,21-1 0,-22 0 0,22 0 15,-21 21-15,0-20 0,-1-1 16,22 0-16,-21-21 0,-1 21 0,22 0 15,-21-21-15,21 0 0,0 21 0,-1-21 16,1 0-16,21-21 31,21 0-31,1 21 0,20-21 16,-21 0-16,0 0 0,22-1 16,-1 1-16,-21 0 0</inkml:trace>
  <inkml:trace contextRef="#ctx0" brushRef="#br0" timeOffset="76640.78">21421 9186 0,'0'-21'0,"0"42"0,0-63 0,0 21 15,-22 0 1,1 21-16,0 0 0,0 0 16,0 0-16,0 0 0,-1 0 0,1 21 15,0 0-15,0 0 0,0-21 0,0 21 16,-1 1-16,22 20 0,0-21 0,-21 0 15,21 0-15,-21 22 0,21-22 16,0 0-16,0 0 0,0 0 0,0 1 16,0-1-16,0 0 15,0 0-15,21-21 0,0 0 16,1 0-16,-1 0 0,0 0 16,0-21-16,0 21 0,-21-21 15,21 0-15,1 21 0,-1-22 0,-21 1 16,21 0-16,0 0 0,-21 0 0,21 0 15,-21-1-15,0 1 0,0-21 0,21 21 16,-21-22-16,0 22 0,0 0 0,0 0 16,0 0-16,0 0 0,0-1 15,0 44 1,0-1-16,0 0 16,0 0-16,0 21 0,0-20 0,0-1 15,0 21-15,0-21 0,0 0 16,0 22-16,0-22 0,0 0 0,22 0 15,-22 0-15,21 1 0,0-1 0,0 0 16,0-21-16,0 21 0,1-21 0,-1 0 16,21 0-16,-21 0 0,0 0 0,1 0 15,20 0-15,-21-21 0,0 0 0,0 21 16,1-21-16,-1-1 0,0 1 16,0 0-16,0 0 0,0 0 15,-21 0-15,0-22 0,22 22 0,-22-21 0,21-1 16,-21 1-16,0 0 0,0-1 15,0 1-15,0 0 0,0-1 0,0 1 16,0 0-16,0 21 0,0-1 0,0 1 16,0 0-16,-21 42 15,-1 0-15,22 22 0,-21-22 16,21 21-16,-21 1 0,21-1 16,0 0-16,0 1 0,0-1 0,0 0 15,0-21-15,0 22 0,0-1 0,0-21 16,0 22-16,21-22 0,0 0 0,1 0 15,-1 0-15,0 0 0,0 1 16,0-22-16,0 21 0,22-21 0,-22 0 0,0 0 16,0 0-16,0 0 0,1 0 15,-1 0-15,0-21 0,21 21 0,-21-22 16,1 1-16,20 0 0</inkml:trace>
  <inkml:trace contextRef="#ctx0" brushRef="#br0" timeOffset="77344.77">24151 9038 0,'-21'0'0,"42"0"0,-42-21 0,0 0 0,21 0 16,0 0-16,0-1 0,0-20 0,0 21 16,0 0-16,0-22 0,21 22 0,0 0 15,0 0-15,-21 0 0,21 0 0,1-1 16,-1 22-16,21 0 0,-21 0 0,0 0 16,1 0-16,20 0 0,-21 43 15,0-22-15,22 21 0,-22 1 0,0-1 16,0 21-16,0-20 0,0-1 0,1 22 15,-1-22-15,0 0 0,-21 1 0,0-1 16,0 0-16,0 1 0,0-22 16,0 21-16,0-21 0,0 0 0,0 1 0,0-1 15,0 0-15,0 0 16,-21-21 0,21-21-16,0 0 0,0 0 15,-21-1-15,21 1 16,0-21-16,0 21 0,0-22 0,0 22 15,0-21-15,0 0 0,21-22 0,0 22 16,0-1-16,0-20 0,0-1 0,1 22 16,-1-21-16,0 20 0,0 1 0,0 0 15,22-1-15,-22 22 0,-21 0 16,21 0-16,-21 0 0,21 21 0,-21 21 47,0 0-47,0 0 0,0 0 15,0 0-15,21 22 0,-21-22 16,21 0-16,-21 0 0</inkml:trace>
  <inkml:trace contextRef="#ctx0" brushRef="#br0" timeOffset="78820.27">25463 9186 0,'0'0'0,"22"-21"0,-1 21 16,-21-21-16,0 0 0,21 21 0,-21-21 16,0 0-16,0-1 0,0 1 0,0 0 15,0-21-15,0 21 0,-21-1 16,0 1-16,21 0 0,-22 0 0,1 0 16,0 0-16,0-1 0,0 22 0,0 0 15,-1 0-15,1 22 0,0-1 16,0 0-16,0 0 0,0 0 0,-1 22 15,1-1-15,0-21 0,0 21 0,0 1 16,21-22-16,0 21 0,0 1 0,0-22 16,0 0-16,0 21 15,0-21-15,0 1 0,21-22 0,-21 21 16,21-21-16,0 0 0,0 0 0,1 0 16,-1 0-16,0 0 0,0 0 0,0 0 15,0 0-15,1-21 0,-1 21 0,0-22 16,0 1-16,0 0 0,0 0 0,1 0 15,-1 0-15,-21-1 0,0-20 0,0 21 16,21 0-16,-21-22 0,0 22 0,0-21 16,0 21-16,0-22 0,0 22 15,0 0-15,0 0 0,0 0 0,-21 21 32,21 21-32,0 0 15,0 0-15,0 0 0,-21 1 0,21 20 16,0-21-16,0 21 0,0-20 0,0-1 15,0 21-15,0-21 0,0 0 0,0 1 16,21 20-16,0-21 16,0 0-16,0 0 0,0-21 0,1 22 15,-1-22-15,0 0 0,0 0 0,21 0 16,-20 0-16,-1 0 0,21 0 0,-21 0 16,22-22-16,-22 22 0,21-21 0,0 0 15,-20 0-15,-1 0 0,0 0 0,0-1 16,0 1-16,0 0 0,1-21 0,-22 21 15,0-22-15,0 22 0,0 0 16,0-21-16,0 20 0,0 1 16,0 0-16,-22 0 0,1 21 0,0 0 15,0 0-15,0 0 0,0 0 16,-1 0-16,22 21 0,0 0 0,0 0 16,0 22-16,0-22 0,0 0 15,0 0-15,0 0 0,22 1 0,-1-1 16,0 0-16,0 0 0,-21 0 15,21 0-15,0 1 0,-21-1 16,22 0-16,-1 0 0,0 0 0,-21 0 16,21-21-16,-21 22 0,21-22 15,0 0-15,1 0 0,-22 21 0,21-21 16,0 0-16,0 0 0,0 0 0,0 0 16,22 0-16,-22 0 0,0-21 0,0 21 15,0-22-15,22 22 0,-22-21 0,0 0 16,0 0-16,-21 0 0,21 0 15,1-1-15,-22 1 0,0-21 0,0 21 16,21-22-16,-21 22 0,0-21 0,0 21 16,0 0-16,0-1 0,0 1 0,-21 21 15,-1 0-15,1 0 16,0 0-16,0 21 0,0 1 16,0-1-16,-1 0 0,-20 21 15,21-21-15,0 1 0,21-1 16,-21 21-16,21-21 0,-22 0 0,22 1 15,0 20-15,0-21 0,0 0 16,0 0-16,0 1 0,22-1 16,-1-21-16,0 0 15,0 0-15,0 0 0,0 0 16,1-21-16,-1 21 0,-21-22 0,21 1 16,0 21-16,0-21 0,-21 0 0,0 0 15,0 0-15,21-1 16,-21 1-16,0 0 0,22 0 0,-22 0 0,0 0 15,0-1-15,0 1 0,0 0 16,0 0-16,0 42 31,0 0-31,0 0 0,0 1 0,0-1 16,0 21-16,0-21 0,0 0 0,0 1 16,0-1-16,0 0 0,21 0 15,-21 0-15,21-21 0,-21 21 0,21-21 16,0 0-16,-21 22 0,21-22 0,1 0 15,-1 0-15,0 0 0,0 0 16,0 0-16,0 0 0,1 0 0,-1-22 0,0 22 16,0-21-16,0 0 0,0 0 15,-21 0-15,0 0 16,22-1-16,-22 1 0,0 0 0,0 0 16,21 0-16,-21 0 0,0-1 15,0 44 1,0-1-1,0 0-15,0 0 0,0 0 16,0 0-16,0 1 0,0-1 0,0 0 16,0 0-16,0 0 0,0 0 0,0 1 15,0-1 1,21-21 15,-21-21-15,21 21-16,-21-22 0,0 1 15</inkml:trace>
  <inkml:trace contextRef="#ctx0" brushRef="#br0" timeOffset="79000.67">27030 8848 0,'-21'-21'0,"42"42"0,-64-42 15,22 21-15,42 0 63,1 0-63,-1 0 0,21 0 15,-21 0-15,0-22 0</inkml:trace>
  <inkml:trace contextRef="#ctx0" brushRef="#br0" timeOffset="79524.38">27559 8615 0,'0'0'0,"-42"-21"16,20 21-1,1 0-15,21 21 16,-21 0-16,0 21 0,21-20 16,0-1-16,0 21 0,0-21 0,0 22 15,0-1-15,0-21 0,0 21 0,0 1 16,0-22-16,0 21 0,0-21 0,0 22 15,-21-22-15,21 0 0,-21 0 16,21 0-16,0 1 0,0-1 0,-22 0 16,22 0-16,-21-21 15,21-21 17,0 0-32,0 0 15,21-1-15,1 22 0,-22-21 0,21 0 16,0 0-16,0 0 0,0-22 15,0 22-15,1 0 0,-1 21 0,21-21 16,-21 0-16,0 21 0,1 0 0,-1 0 16,0 0-16,0 0 0,-21 21 0,21 0 15,-21 0-15,0 0 0,0 1 16,0-1-16,0 0 0,0 0 0,0 0 16,0 0-16,-21 1 0,0-1 15,0 0-15,0-21 0,-1 21 0,-20 0 16,21-21-16,0 21 0,0 1 0,-22-22 15,22 0-15,0 21 0,0-21 16,0 0-16,-1 0 0,22-21 31,22-1-15,-22 1-16,42 0 0,-21 0 16</inkml:trace>
  <inkml:trace contextRef="#ctx0" brushRef="#br0" timeOffset="79820.21">28194 8509 0,'0'0'0,"-21"21"32,21 0-32,0 1 0,-21-1 15,-1 0-15,22 21 0,0 1 16,-21-1-16,0 0 0,21 1 0,-21-1 15,21-21-15,0 21 0,0 1 0,0-1 16,0-21-16,0 22 0,0-22 0,0 0 16,-21 0-16,21 0 0,0 0 0,0 1 15,0-1-15,0 0 16,21-21 0,0 0-1,0 0-15,0-21 0,-21 0 16,43 21-16,-43-22 0,21 1 0,0 21 15</inkml:trace>
  <inkml:trace contextRef="#ctx0" brushRef="#br0" timeOffset="80160.02">28342 9038 0,'0'0'0,"21"0"0,-21-21 0,0 0 15,21 21-15,1 0 16,-1 0-16,0-21 16,0 21-16,0 0 0,0-21 15,1 21-15,-22-22 0,21 22 16,-21-21-16,21 21 0,-21-21 15,0 0-15,0 0 0,0 0 0,0-1 16,-21 22 0,0 0-16,-1 0 0,-20 0 15,21 22-15,0-1 0,0 0 0,-1 0 16,1 21-16,0-20 0,0 20 0,0-21 16,0 21-16,-1-20 0,22 20 0,0-21 15,0 0-15,0 0 0,0 1 0,0-1 16,0 0-16,22-21 0,-22 21 0,21-21 15,21 0-15,-21 0 0,0 0 16,22 0-16,-22 0 0,0 0 16,21 0-16,-20 0 0,-1 0 0,0 0 0,0-21 15,0 21-15,0-21 0,-21 0 16,22 21-16,-22-22 0,0 1 16,-22 0-16</inkml:trace>
  <inkml:trace contextRef="#ctx0" brushRef="#br0" timeOffset="82177.02">18161 10986 0,'0'0'0,"0"-22"0,21 1 0,-21 0 0,0 0 16,0-21-16,0 20 0,0 1 0,0 0 15,0 0-15,0-21 0,0 20 0,-21 1 16,0 0-16,0 0 0,-1 21 16,1 0-16,0 0 0,0 0 0,0 0 15,0 0-15,-1 0 0,1 21 0,0 21 16,21-20-16,-21 20 0,0-21 0,0 21 16,21 22-16,0-22 0,0 22 15,-22-22-15,22 22 0,0-1 16,0-21-16,0 22 0,0-1 0,0-20 15,22-1-15,-22 0 0,21-20 0,0 20 16,0-21-16,21 0 0,-20 0 0,20-21 16,0 0-16,-21 0 0,22 0 0,20 0 15,-20 0-15,-1 0 0,0-21 0,1 0 16,-1 0-16,21 0 0,-20 0 0,-1-22 16,-21 22-16,22-21 0,-22-1 0,21 1 15,-21 21-15,0-43 0,-21 22 0,0 0 16,0-1-16,0 1 0,0 0 0,-21-1 15,0 1-15,0 0 16,-21-1-16,20 1 0,-20 0 0,0-1 16,21 22-16,-22 0 0,1 0 0,0 0 15,-1 21-15,1 0 0,0 0 0,-1 0 16,1 21-16,0 0 0,-1 0 0,1 0 16,21 22-16,0-1 0,-22 0 0,22 1 15,21-1-15,0 0 0,0 22 0,0-22 16,0 22-16,0-22 0,0 22 0,21-22 15,0 0-15,1 1 0,20-22 0,-21 21 16,21-21-16,1 0 0,-1 1 16,0-1-16,22-21 0,-22 0 0,1 0 15,20 0-15,-21 0 0,1 0 16,-1-21-16,0-1 0,1 22 0,-1-21 16,0 0-16,-20 0 0,20-21 0,-21 20 15,0 1-15,-21 0 0,21 0 0,-21-21 16,0 20-16,22 1 0,-22 0 0,0 0 15,0 0-15,0 0 0,-22 42 32,22 0-32,0 0 0,-21 0 15,21 22-15,0-22 0,0 0 0,0 0 16,0 21-16,0-20 0,0-1 16,0 0-16,0 0 0,-21 0 15,21 0-15,0 1 0,21-44 47,-21 1-47,21 0 16,1 0-16,-22 0 0,21-22 15,-21 22-15,0 0 0,21 0 0,0-21 16,-21 20-16,0 1 0,21 0 0,0 21 16,1 0-16,-22 21 15,21-21 1,-21 21-16,21 1 0,0-1 0,-21 21 15,21-21-15,-21 0 0,21 1 0,1-1 16,-1 0-16,-21 0 0,21 0 16,0-21-16,0 21 0,0 1 0,1-22 15,-1 0-15,0 0 0,0 0 16,0 0-16,0 0 0,1 0 0,-1 0 16,0 0-16,0-22 0,0 1 15,-21 0-15,21 0 16,-21 0-16,22 0 0,-22-1 0,21-20 15,-21 21-15,0 0 0,42-22 16,-42 1-16,21 21 0,-21 0 0,21 0 16,1-1-16,-1 22 31,0 0-31,-21 22 16,0-1-16,0 0 15,0 0 1,21-21-1,-21-21 1,21 0-16,-21 0 16,0-1-16,0 1 15,0 0 1,0 0-16,-21 21 31,0 0-31,0 0 16,21 21-16,-21 0 0,-1 0 0,1 1 15,21-1-15,-21 0 0,21 0 0,-21 21 16,21-20-16,0-1 0,0 21 0,0-21 16,0 0-16,0 1 0,0-1 0,0 21 15,0-21-15,0 0 0,21 1 16,0-22-16,22 21 0,-22-21 0,0 0 16,21 0-16,-21 0 0,22 0 0,-1 0 15,-21 0-15,22 0 0,-22-21 0,21 21 16,-21-22-16,22 1 15,-22 0-15,0 0 0,21 0 0,-21 0 0,1-1 16,-22-20-16,21 21 16,0-43-16,-21 22 0,0 21 0,0-21 15,0 20-15,0-20 0,0 21 0,0 0 16,-21 0-16,0 21 0,-1 0 16,1 0-16,21 21 0,-21 0 15,0 0-15,21 21 0,-21-20 0,21-1 16,0 21-16,0 0 0,0-20 0,0 20 15,0-21-15,0 0 0,0 22 0,0-22 16,21 0-16,0 0 0,0 0 16,0-21-16,1 21 0,-1 1 0,0-22 15,0 0-15,0 0 0,22 0 0,-22 0 16,0 0-16,0 0 0,0 0 0,22-22 16,-22 22-16,0-21 0,-21 0 15,21 0-15,0 0 0,22-22 0</inkml:trace>
  <inkml:trace contextRef="#ctx0" brushRef="#br0" timeOffset="82639.77">21569 10880 0,'21'-21'0,"-42"42"0,63-64 0,-42 22 0,21 0 16,0 0-16,-21 0 0,0 0 0,22-1 16,-1 1-16,0 21 15,0 21 1,-21 1-16,0-1 16,0 0-16,0 0 0,21 21 0,-21-20 15,0 20-15,0-21 0,0 0 0,0 0 16,0 1-16,0 20 0,0-21 0,0 0 15,0 0-15,-21 1 0,21-1 16,-21-21-16,21 21 0,-21-21 16,0 0-1,21-21 1</inkml:trace>
  <inkml:trace contextRef="#ctx0" brushRef="#br0" timeOffset="82819.53">21696 10710 0,'0'0'16,"0"-21"-16,0 0 0,0 0 0,0 0 16,-21 0-1,21 42 17,0 0-17,21-21 1,0 0-16,0 0 15</inkml:trace>
  <inkml:trace contextRef="#ctx0" brushRef="#br0" timeOffset="83096.39">22161 10435 0,'0'0'0,"0"-42"15,-21 42 1,0 0-1,0 21-15,21 0 16,0 0-16,0 22 0,0-1 0,0-21 16,0 22-16,0-1 0,0 0 0,0 1 15,0-22-15,0 21 0,0 0 0,0-20 16,0 20-16,0-21 0,0 0 0,0 0 16,0 1-16,0-1 0,0 0 0,0 0 15,0 0-15,21-21 16,0 21-16,0-21 15,1-21 1,-1 0-16,0 0 0</inkml:trace>
  <inkml:trace contextRef="#ctx0" brushRef="#br0" timeOffset="83450.17">22542 10753 0,'0'0'0,"22"-21"0,-22-1 15,21 1-15,-42 21 31,-1 21-15,1-21-16,0 22 0,0-1 0,0 0 16,0 0-16,-1-21 0,1 21 0,21 0 15,0 1-15,-21-1 0,21 0 16,0 0-16,0 0 0,21-21 16,0 21-16,1-21 15,20 0-15,-21 0 0,0 22 16,0-22-16,1 0 0,-1 21 0,0-21 15,0 0-15,0 21 0,0-21 0,-21 21 16,0 0-16,0 0 16,0 1-16,-21-1 15,0-21-15,0 21 0,0-21 0,0 21 16,-1-21-16,1 0 0,0 21 0,-21-21 16,21 0-16,-1 0 0,1 0 0,0 0 15,0 0-15,0 0 0,21-21 16,-21 0-16,21 0 0,0 0 0</inkml:trace>
  <inkml:trace contextRef="#ctx0" brushRef="#br0" timeOffset="83688.05">22183 10583 0,'0'0'0,"0"-21"16,0 0-16,0 0 15,21 0-15,21 21 0,-21-21 16,0 21-16,22-22 0,-22 22 16,21-21-16,-21 21 0,1 0 0,20-21 15,-21 21-15,0 0 0,0-21 16,1 21-16,-1 0 0</inkml:trace>
  <inkml:trace contextRef="#ctx0" brushRef="#br0" timeOffset="84435.62">24786 10816 0,'0'-21'0,"0"0"16,0 0-16,21 0 15,-21-1-15,0 1 0,21 0 0,-21 0 16,0 0-16,0 0 0,0-1 0,0 1 16,0 0-16,0 0 0,-21 21 0,0-21 15,0 21-15,-21 0 0,20 0 0,-20 0 16,21 0-16,-21 21 0,-1 0 0,1 0 15,21 0-15,-22 22 0,22-22 16,-21 0-16,21 21 0,21-20 0,-21 20 16,21-21-16,0 21 0,0-20 15,0-1-15,0 0 0,0 0 0,21 0 16,0 0-16,0 1 0,0-22 0,0 0 16,1 0-16,20 0 0,-21 0 0,21 0 15,-20 0-15,20 0 0,-21 0 0,21-22 16,1 1-16,-1 0 0,-21 21 0,22-21 15,-1-21-15,-21 20 0,0 1 16,0-21-16,1 21 0,-1-22 0,-21 1 0,21 0 16,-21-22-16,0 22 0,0 0 15,0-1-15,-21 1 0,0 0 0,21-1 16,-22 1-16,1 21 0,0 0 0,21-1 16,-21 22-1,21 22-15,0 20 16,0-21-16,0 21 0,0 1 0,0-1 15,0 0-15,0 1 0,21-1 0,-21 22 16,0-43-16,21 21 0,0 0 16,-21 1-16,22-22 0,-1 0 0,-21 21 15,21-20-15,0-1 0,-21 0 0,21 0 16,-21 0-16,21-21 0,1 0 16,-1 0-16,0 0 0,0 0 15,0 0-15,-21-21 0,21 21 16,1-21-16</inkml:trace>
  <inkml:trace contextRef="#ctx0" brushRef="#br0" timeOffset="84792.59">25400 10710 0,'21'0'16,"0"0"0,-21 22-16,21-22 15,1 0-15,-1 0 0,0 0 16,0 0-16,0 0 0,0 0 15,1-22-15,-1 22 0,0-21 16,0 0-16,-21 0 16,0 0-16,-21 0 15,0 21-15,0-22 16,-1 22-16,1 0 0,0 0 0,0 0 16,0 22-16,0-1 0,-1-21 15,1 21-15,0 0 0,21 21 0,0-20 16,0-1-16,0 0 0,0 21 0,0-21 15,0 1-15,0-1 0,0 0 0,0 0 16,0 0-16,21-21 0,-21 21 0,21 1 16,1-22-16,-1 0 0,0 21 0,0-21 15,0 0-15,0 0 0,1 0 0,20 0 16,-21 0-16,0 0 0,0 0 0,1-21 16,20 21-16,-21-22 0,0 1 15,0 21-15</inkml:trace>
  <inkml:trace contextRef="#ctx0" brushRef="#br0" timeOffset="85040.45">26162 10605 0,'0'-22'0,"0"1"15,-21 21 1,0 21 0,-1 1-16,22-1 0,-21 0 15,0 0-15,0 0 0,21 0 0,-21 22 16,21-22-16,-21 0 0,21 0 0,0 22 15,0-22-15,0 0 0,0 0 16,0 0-16,21 0 0,0-21 0,-21 22 16,21-1-16,0-21 0,0 0 0,1 0 15,-1 0-15,0 0 0,0 0 16,0 0-16,0 0 0,1 0 0,-1 0 16,0-21-16,0-1 0,0 22 0,0-21 15</inkml:trace>
  <inkml:trace contextRef="#ctx0" brushRef="#br0" timeOffset="85308.31">26564 10329 0,'0'-42'0,"0"84"0,0-126 0,0 63 15,0-22-15,0 22 0,-21 0 16,21 0-16,-21 21 0,0 0 16,21 21-1,-22-21-15,22 42 0,-21-21 0,21 22 16,0-1-16,0 0 0,0 1 0,0-1 15,0 22-15,0-22 0,0 0 0,0 1 16,0-1-16,0 0 0,0 1 0,0-1 16,0-21-16,0 0 0,0 22 0,0-22 15,0 0-15,21 0 0,-21 0 16,0 0-16,22-21 0,-1 0 31,0 0-31,0 0 16</inkml:trace>
  <inkml:trace contextRef="#ctx0" brushRef="#br0" timeOffset="85760.05">27072 10626 0,'0'0'0,"21"-21"0,-21-1 16,0 1-16,-21 21 15,0 0 1,0 0-16,0 0 0,-1 0 0,1 21 15,0-21-15,0 22 0,21-1 16,-21 0-16,0 21 0,-1-21 16,22 1-16,0 20 0,0-21 0,-21 0 15,21 0-15,0 1 0,0-1 0,0 0 16,0 0-16,0 0 0,0 0 0,0 1 16,21-22-16,1 0 15,-1 0-15,0 0 0,0 0 16,0 0-16,0-22 0,1 1 15,-1 21-15,-21-21 0,21 0 0,0 0 16,-21 0-16,21-1 16,-21 1-16,0 0 0,21 0 0,-21 0 15,22 0-15,-22-1 0,0 1 0,0 0 16,0 42 0,0 0-16,0 1 15,0-1-15,0 0 0,0 0 0,0 0 16,0 0-16,0 1 0,0-1 0,0 0 15,0 0-15,0 0 16,21 0-16,0-21 0,0 22 0,0-22 16,0 0-16,1 0 0,-1 0 15,0 0-15,0 0 0</inkml:trace>
  <inkml:trace contextRef="#ctx0" brushRef="#br0" timeOffset="86155.33">27411 10816 0,'0'-21'0,"0"42"0,0-63 0,0 21 0,0-22 16,0 22-16,0 0 0,0 0 16,0 0-16,21 21 0,0-21 0,-21-1 15,21 22-15,0 0 0,-21-21 0,22 21 16,-1 0-16,0 21 16,0 1-16,0-1 0,-21 0 15,0 21-15,0-21 0,21 1 0,-21-1 16,0 0-16,0 21 0,0-21 0,0 1 15,0-1-15,0 0 0,0 0 16,0 0-16,-21-21 16,21 21-16,0-42 47,0 0-47,0 0 0,0 0 15,0 0-15,0-1 0,21 1 0,1 0 16,-22-21-16,21 21 0,-21-1 0,21-20 15,-21 21-15,21 0 0,-21 0 16,0-1-16,21 1 0,0 0 0,1 21 16,-22-21-16,21 21 15,0 0 1,0 0-16,0 0 0,-21 21 0,21 0 16</inkml:trace>
  <inkml:trace contextRef="#ctx0" brushRef="#br0" timeOffset="86968.08">27940 10753 0,'0'0'0,"0"21"0,21-21 16,0 0-1,0 0-15,1 0 0,-1 0 16,0-21-16,0 21 0,-21-21 16,21 21-16,0-22 0,-21 1 15,0 0-15,22 21 0,-22-21 16,0 0-16,0 0 0,0-1 15,0 1-15,-22 21 32,1 21-32,21 1 0,-21-1 15,0 0-15,21 21 0,0-21 0,0 1 16,0-1-16,0 0 0,0 0 0,0 0 16,0 0-16,0 1 0,0-1 15,0 0-15,21 0 16,0-21-16,0 0 0,1 0 0,-1 0 15,21 21-15,-21-21 0,22 0 0,-22 0 16,21 0-16,0 0 0,-20-21 16,20 21-16,0-21 0,1 21 0,-1-21 15,0 0-15,-21 21 0,22-22 0,-22 1 16,21 0-16,-21 0 0,-21 0 0,22-22 16,-22 22-16,21 0 0,-21-21 15,0 21-15,0-1 0,0 1 0,0 0 16,-21 21-1,-1 0-15,1 0 0,0 21 16,0-21-16,0 21 0,0 1 16,-1-1-16,1 0 0,0 21 0,0-21 15,0 1-15,21-1 0,0 0 0,-21 0 16,21 0-16,0 0 0,0 1 16,0-1-16,0 0 0,0 0 15,21-21-15,0 0 16,0 0-16,0 0 0,0 0 15,1-21-15,-22 0 0,21 21 0,0-21 16,0-1-16,0 1 0,0 0 0,-21 0 16,22-21-16,-1 20 0,-21-20 15,0 0-15,21-1 0,0-20 16,-21 21-16,0-1 0,21-20 0,-21 20 16,21-20-16,-21 21 0,0-1 0,0 1 0,0 0 15,0-1-15,0 22 0,0 0 16,-21 21-1,0 21-15,0 21 16,0-20-16,21 20 0,-21 0 0,-1 1 16,22-1-16,-21 0 0,21 1 0,0 20 15,0-21-15,0 1 0,0-1 0,21 0 16,1 1-16,-1-22 0,0 21 0,0-21 16,0 1-16,0-1 0,1 0 15,-1 0-15,0-21 0,0 0 0,0 0 16,0 0-16,1 0 0,-1 0 0,0 0 15,0-21-15,0 21 0,0-21 16,1 0-16</inkml:trace>
  <inkml:trace contextRef="#ctx0" brushRef="#br0" timeOffset="88316.83">30332 10414 0,'0'0'15,"0"-63"1,0 41-16,0 1 16,0 0-16,0 63 47,0-20-47,0-1 0,0 21 15,0-21-15,0 22 0,0-1 0,0 0 16,0-21-16,0 22 0,0-1 15,0-21-15,0 0 0,0 22 0,0-22 16,0 0-16,21 0 0,-21 0 16,21-21-16,0 0 15,0 0-15,1 0 16,-1 0-16,-21-21 0,21 21 16,0-21-16,-21 0 0,21 0 0,0 0 15,1-1-15,-22 1 0,21 0 0,-21 0 16,0-21-16,21 20 0,0 1 0,-21 0 15,21-21-15,-21 21 0,21 21 16,-21-22-16,22 22 16,-22 22-16,0-1 15,0 0-15,0 0 0,21 0 16,-21 0-16,0 22 0,21-22 0,-21 0 16,0 0-16,0 0 15,21 1-15,0-1 0,0 0 16,1-21-16,-1 0 15,0 0-15,0 0 0,0 0 0,0 0 16,1 0-16,-1-21 0,0 0 16,0 21-16,0-22 0,-21 1 15,21-21-15,1 21 0,-22 0 0,0-22 16,0 1-16,21 0 0,-21-1 0,0 22 16,21-21-16,-21-1 0,0 1 0,0 21 15,0 0-15,0 0 0,0-1 16,0 1-16,0 42 15,0 1-15,0-1 16,0 21-16,0-21 0,0 22 16,0-1-16,0 0 0,0-21 15,0 22-15,0-1 0,0 0 0,0-20 16,0-1-16,0 21 0,21-21 0,0 0 16,-21 1-16,21-22 0,1 21 0,-1 0 15,21-21-15,-21 0 0,0 0 16,22 0-16,-22 0 0,21 0 0,1 0 15,-22-21-15,21 0 0,-21 21 0,22-22 16,-22 1-16,0 0 0,21 0 16,-21-21-16,1 20 0,-1-20 15,-21 0-15,21-1 0,-21 22 0,0-21 16,0 0-16,0 20 0,0 1 0,0 0 16,-21 0-16,0 21 0,-1 0 0,1 0 15,0 0-15,0 21 0,-21 0 16,20 0-16,1 1 0,0 20 0,0-21 15,0 21-15,21 1 0,0-22 0,0 21 16,0-21-16,0 1 0,0-1 0,21 0 16,0 0-16,0 0 0,0 0 15,1 1-15,20-1 0,0-21 0,1 0 16,-1 21-16,0-21 0,1 0 16,-1 0-16,0 0 0,22 0 0,-22 0 15,0 0-15,1 0 0,-1-21 0,-21 21 16,0 0-16,1-21 0</inkml:trace>
  <inkml:trace contextRef="#ctx0" brushRef="#br0" timeOffset="91088.24">19219 12658 0,'0'0'0,"0"-21"0,0-1 16,0 1-16,0-21 0,0 21 0,0 0 15,0-1-15,-21 1 0,21-21 0,0 21 16,0 0-16,-21 21 0,21-22 0,0 1 16,-21 21-16,0 0 0,-1 0 15,1 0-15,0 0 0,0 21 0,0 1 16,-22-1-16,22 21 0,0-21 16,0 0-16,0 22 0,-22-1 0,22-21 15,0 22-15,0 20 0,21-21 0,-21 1 16,21-1-16,-21 0 0,21 1 0,0-1 15,0 0-15,0 1 0,0-1 0,21-21 16,0 0-16,0 1 0,0-1 0,0 0 16,22 0-16,-22-21 15,21 0-15,-21 0 0,22 0 0,-22 0 16,21 0-16,1-21 0,-22 0 0,21 21 16,0-21-16,-20-1 0,20 1 0,-21 0 15,0-21-15,0 21 0,1-1 0,-22 1 16,0 0-16,0-21 0,0 21 0,0-1 15,0 1-15,0 0 0,0 0 0,-22 0 16,1 21-16,0 0 16,0 0-16,0 0 15,0 21-15,21 0 0,-22 0 0,1 0 16,0 22-16,0-22 0,21 0 0,-21 21 16,0-20-16,-1-1 0,22 21 15,0-21-15,0 0 0,0 1 0,0-1 16,0 0-16,22-21 15,-1 21-15,0-21 0,0 0 0,0 0 16,0 0-16,1 0 0,-1 0 16,0-21-16,0 21 0,0-21 0,0 21 15,1-21-15,-1-1 0,0 1 0,-21 0 16,0 0-16,0 0 0,0 0 16,0-1-16,0 1 0,0 0 0,0 0 15,0 42 16,0 0-15,0 0-16,0 1 0,0-1 16,0 0-16,21-21 0,-21 21 0,21 0 15,0 0-15,1-21 0,-22 22 0,21-22 16,0 0-16,0 0 0,0 0 0,0 0 16,1 0-16,-1 0 0,0 0 0,0 0 15,21 0-15,-20 0 0,-1-22 16,0 1-16,0 21 0,0-21 0,0 0 15,1 0-15,-1 0 0,-21-1 0,0 1 16,21 0-16,-21 0 0,0 0 0,0 0 16,0-1-16,0 1 0,0 0 15,0 42 1,-21 0 0,21 1-16,0-1 15,0 21-15,0-21 0,0 0 0,0 1 16,0-1-16,-21 0 0,21 0 0,0 0 15,0 0-15,0 1 0,0-1 16,0-42 15,0-1-15,0 1 0,0 0-16,0 0 0,21 0 15,-21 0-15,0-1 0,0 1 0,0 0 16,0 0-16,21 0 0,-21 0 0,21-1 15,-21 1-15,21 21 16,-21 21 0,21 1-16,-21-1 0,0 0 0,0 0 15,22 0-15,-22 0 0,21 22 0,0-22 16,-21 0-16,21 0 0,0 0 16,0-21-16,1 22 0,-22-1 0,42-21 15,-21 0-15,0 0 0,0 0 0,1 0 16,-1 0-16,0 0 0,0 0 15,0-21-15,0 21 0,1-22 0,-1 22 16,0-21-16,0 0 0,-21 0 0,0 0 16,21 0-16,-21-1 0,21 1 0,-21-21 15,0 21-15,0 0 0,0-1 16,0 1-16,0-21 0,0 21 16,0 0-16,-21 42 15,21 0-15,-21 0 0,21 0 16,0 0-16,0 1 0,-21-1 0,21 21 15,0-21-15,0 0 0,0 1 0,0 20 16,0-21-16,0 0 0,0 0 0,0 1 16,0-1-16,0 0 15,0 0 1,0-42 15,0 0-31,21 0 0,0-1 16,-21 1-16,0 0 0,0 0 15,21 0-15,1-22 0,-1 22 0,0 0 16,-21 0-16,21-21 0,0 20 16,0 1-16,1 0 0,-1 21 0,0 0 15,0 0-15,0 0 0,0 0 0,1 21 16,-22 0-16,21 1 0,0-1 16,-21 0-16,0 21 0,21-21 15,-21 1-15,21-1 0,0 0 0,-21 0 16,22-21-16,-1 21 0,-21 0 0,21-21 15,0 0-15,0 0 0,0 0 16,1 0-16,-1 0 0,0 0 0,21 0 16,-21 0-16,1 0 0,-1-21 0,0 21 15,0-21-15,0 0 0,0 0 0,1 21 16,-22-21-16,0-1 0,21 1 0,-21-21 16,0 21-16,0 0 0,0-1 15,0-20-15,0 21 0,0 0 0,0 0 0,0-1 16,-21 44 15,21-1-31,0 21 16,0-21-16,0 0 0,0 1 0,0 20 15,0-21-15,0 0 0,0 0 0,0 1 16,0-1-16,0 0 0,0 0 0,0 0 16,21-21-16,0 0 15,0 0-15,0 0 16,0 0-16,1 0 0,-1 0 15,0 0-15,0-21 0,0 0 0,0 21 16,1-21-16,-1 0 0,-21-1 16,21 1-16,0-21 0,-21 21 0,0-22 15,0 22-15,0-21 0,0 21 0,0-22 16,0 22-16,0-21 0,0 21 0,0 0 16,-21-1-16,0 1 0,0 21 15,-1 0-15,1 0 0,0 0 0,0 0 16,0 0-16,0 0 0,-1 0 0,1 21 15,0 22-15,0-22 0,0 0 0,21 21 16,0-20-16,0 20 0,0-21 0,0 0 16,0 22-16,0-22 0,0 0 0,21 0 15,0 0-15,0 0 0,0 1 0,1-22 16,-1 21-16,0-21 0,21 0 16,-21 0-16,22 0 0,-1 0 15,-21 0-15,22 0 0,-1 0 0,0-21 16,-21-1-16,22 1 0,-22 0 0,21 0 15,-21 0-15,22 0 0,-1-43 16,-21 22-16,0-43 0,1 43 16,-1-1-16,-21 1 0,21 21 0,-21-21 15,0-1-15,0 1 0,0 0 16,0 20-16,0 1 0,0 0 0,0 0 16,0 42-1,0 0-15,0 0 0,0 22 16,-21-1-16,21 0 0,-21 1 0,21-1 15,0 0-15,0 1 0,0-1 16,0 0-16,0 1 0,0-1 16,0-21-16,0 22 0,0-1 0,0-21 15,21 0-15,-21 0 0,21 1 0,0-1 16,0 0-16,0 0 0,1-21 16,-1 0-16,0 0 0,0 0 15,0 0-15,0 0 0,1-21 16,-1 0-16,-21 0 0,0-1 15,0 1-15,0 0 0,0 0 0,0 0 16</inkml:trace>
  <inkml:trace contextRef="#ctx0" brushRef="#br0" timeOffset="91272.2">22119 12679 0,'0'0'0,"0"21"0,21-21 31,0 0-15,1 0-16,-1-21 0,0 21 16,0 0-16,0-21 0,0 21 0,1 0 15,-1 0-15,0-21 0,-21-1 0,21 22 16,0 0-16,0-21 0,1 21 0</inkml:trace>
  <inkml:trace contextRef="#ctx0" brushRef="#br0" timeOffset="92488.02">23982 12806 0,'21'0'16,"-21"-21"-1,21 21-15,0-21 0,0-1 0,1 1 16,-22 0-16,21 0 0,0 0 0,0 0 15,-21-1-15,21-20 0,0 21 16,-21-21-16,0 20 0,0-20 0,22 0 0,-22-1 16,0 22-16,0-21 0,0 0 15,0-1-15,0 22 0,0-21 0,0 21 16,0-1-16,-22 22 16,1 22-1,21-1-15,-21 21 0,0-21 0,21 22 16,0-1-16,-21 0 0,21 1 0,-21 20 15,21-21-15,0 1 0,0-1 0,0 0 16,0 1-16,0-1 0,21 0 0,0-20 16,0 20-16,0-21 0,0 0 0,1 0 15,-1-21-15,0 22 0,0-22 16,21 0-16,-20 0 0,-1 0 16,21 0-16,-21-22 0,0 1 0,22 21 15,-22-21-15,21-21 0,-21 21 0,1-1 16,-1 1-16,0-21 0,0 21 0,0-22 15,0 1-15,-21 0 0,0-1 0,0 22 16,0-21-16,0 0 0,0-1 0,0 1 16,0 0-16,0-1 0,0 1 15,0 21-15,0 0 0,0-1 0,0 44 32,0-1-32,0 0 0,0 21 15,-21 1-15,21-22 0,-21 21 16,21 0-16,0 1 0,0-1 0,0-21 0,-21 22 15,21-1-15,0-21 0,0 21 16,0-20-16,0 20 0,0-21 16,0 0-16,0 22 0,0-22 0,21 0 15,0-21-15,0 21 0,1-21 0,-1 0 16,0 0-16,0 0 0,21 0 0,-20 0 16,-1 0-16,21-21 0,-21 0 0,22 0 15,-22-1-15,21 1 0,-21 0 0,0 0 16,1-21-16,-1 20 0,0-20 0,0 21 15,-21-21-15,21-1 0,-21 1 16,0 21-16,0-22 0,0-20 0,0 21 16,0-1-16,0 1 0,0 0 0,0-1 15,0 22-15,0-21 0,0 21 16,0-1-16,-21 22 0,0 22 16,21-1-1,-21 21-15,21 0 0,-21-20 0,21 20 16,0 0-16,0 1 0,0 20 15,0-21-15,0 1 0,0-1 0,0-21 16,0 22-16,0-1 0,0-21 0,0 21 16,0-20-16,0-1 0,21 0 0,0 0 15,-21 0-15,21 0 0,0-21 16,0 22-16,1-22 0,-1 0 0,0 0 16,0-22-16,0 22 0,0-21 15,1 0-15,-22 0 16,21 0-16,0 0 0,0-1 0,-21 1 15,0 0-15,21 0 0,-21 0 0,21 0 16,-21-1-16,0 1 0,0 0 0,0 0 16,0 42-1,0 0-15,0 0 16,0 1-16,0-1 0,0 0 0,0 0 16,0 0-16,0 0 15,0 1-15,0-1 0,0 0 16,0 0-16,22-21 15,-1 0 1,-21-21 0,21 0-16,0 21 0</inkml:trace>
  <inkml:trace contextRef="#ctx0" brushRef="#br0" timeOffset="92671.91">25675 12150 0,'0'0'0,"-21"-21"15,0 21 1,0 0 0,21 21 31,-22-21-47,1 0 15,21 21-15,-21-21 0</inkml:trace>
  <inkml:trace contextRef="#ctx0" brushRef="#br0" timeOffset="92848.81">25125 12446 0,'-21'21'0,"42"-42"0,-42 63 0,-1-42 16,22 22-16,22-22 31,-1 0-15,0 0-16,21 0 0,-21 0 0,22 0 15,-22 0-15,21 0 0,-21-22 0,1 22 16,20 0-16,-21-21 0,0 21 0</inkml:trace>
  <inkml:trace contextRef="#ctx0" brushRef="#br0" timeOffset="93455.99">25844 12658 0,'0'21'15,"0"-42"-15,0 63 0,22-63 32,-1 21-17,-21-21-15,21 0 0,-21-1 16,21 1-16,0 0 0,-21 0 16,21 0-16,-21-22 0,0 22 0,0-21 15,0 21-15,22-22 0,-22 1 0,0 0 16,0-1-16,0-20 0,0 21 0,0 20 15,0-20-15,0 21 0,0-21 0,0 20 16,0 44 0,-22-1-1,22 0-15,0 0 0,-21 21 0,21 1 16,0-1-16,0 0 0,0-20 0,0 20 16,0 0-16,0 1 0,0-1 0,0 0 15,0-21-15,0 22 0,0-22 0,0 21 16,0-21-16,0 1 0,0-1 0,21 0 15,1 0-15,-1 0 0,0 0 16,0-21-16,0 0 0,0 0 16,1 0-16,-1 0 0,0-21 15,0 0-15,0 0 0,0 0 16,-21 0-16,0-1 0,0 1 0,22 0 16,-22 0-16,0 0 0,21 0 0,-21-1 15,0 1-15,0 0 0,0 0 16,0 42-1,0 0 1,0 0-16,0 1 0,0-1 16,0 0-16,0 0 0,0 0 15,0 0-15,0 1 0,0-1 16,0 0-16,0 0 16,0-42 30,0 0-46,0 0 0</inkml:trace>
  <inkml:trace contextRef="#ctx0" brushRef="#br0" timeOffset="93649.88">26352 12319 0,'0'0'0,"0"-21"15,-21 0 1,42 21 46,1 0-46,-1 0 0</inkml:trace>
  <inkml:trace contextRef="#ctx0" brushRef="#br0" timeOffset="94127.73">26522 12446 0,'0'0'0,"21"21"16,0-21 0,0 0-1,-21 21 48,0 1-63,0-1 15,-21-21-15,21 21 0,-21-21 16,21 21-16,0 0 16,0 0 15,21-21-31,0 0 0,0 0 0,1 0 16,-1 22-16,0-22 0,-21 21 15,21-21-15,0 21 0,0 0 0,-21 0 16,22 0-16,-22 1 15,0-1-15,0 21 0,0-21 0,0 0 16,0 1-16,0-1 0,-22 21 16,1-21-16,0 0 0,0 1 0,0 20 15,-43 0-15,43-21 0,-21 1 16,21-1-16,-22 0 0,22 0 0,-21-21 16,21 21-16,-1 0 0,1-21 0,0 0 15,0 22-15,0-22 0,0 0 16,-1 0-16,22-22 15,0 1 1,0 0-16,0 0 0,22 0 16,-1 0-16,0-1 15,21 1-15,-21 0 0,22-21 0</inkml:trace>
  <inkml:trace contextRef="#ctx0" brushRef="#br0" timeOffset="94465.54">26945 12510 0,'0'-22'32,"21"22"-32,0-21 15,-21 0-15,22 21 0,-1 0 0,-21-21 16,21 21-16,0-21 0,0 0 0,0 21 16,-21-22-16,22 1 0,-1 21 15,0-21-15,-21 0 0,-21 21 31,0 0-31,-1 0 16,1 21-16,0 0 0,-21 0 0,21 1 16,-1-1-16,1 0 0,0 21 0,0-21 15,21 1-15,-21-1 0,21 0 0,0 0 16,0 0-16,0 0 0,0 1 16,21-22-16,0 21 0,0-21 15,0 0-15,1 0 0,-1 0 0,0 0 16,0 0-16,21 0 0,-20 0 15,-1-21-15,0 21 0,21-22 16,-21 1-16</inkml:trace>
  <inkml:trace contextRef="#ctx0" brushRef="#br0" timeOffset="94940.27">28342 12277 0,'21'0'16,"-42"0"-16,42-21 0,-21-1 0,0 1 15,0 0-15,0 0 0,0 42 31,0 0-31,0 0 16,0 1-16,0-1 0,0 0 16,0 0-16,0 21 0,0-20 0,0-1 15,0 0-15,0 0 0,0 0 16,0 0-16,0 1 0,0-44 47</inkml:trace>
  <inkml:trace contextRef="#ctx0" brushRef="#br0" timeOffset="95120.68">28300 12150 0,'-21'-21'0,"42"42"0,-64-64 0,43 22 0,0 0 16,-21 0-16,21 0 15,0 42 16,21-21-15,-21 21-16,22-21 0,-1 21 0,0 0 16,0-21-1,-21 22-15</inkml:trace>
  <inkml:trace contextRef="#ctx0" brushRef="#br0" timeOffset="98968">28723 12213 0,'0'21'0,"0"-42"0,0 64 16,0-22-16,0 0 0,0 0 16,0 0-16,0 0 0,0 22 0,0-22 15,0 0-15,0 0 0,0 0 16,0 1-16,0-1 0,0 0 16,0-42 30,0 0-46,0-1 16,0 1-16,0 0 0,0 0 16,0 0-16,0 0 0,0-1 0,0-20 15,0 21-15,21 0 0,-21 0 0,0-1 16,0-20-16,21 42 0,-21-21 0,22 0 16,-1 21-16,-21 21 15,21 0-15,0 0 0,-21 0 16,21 1-16,0 20 0,-21-21 0,22 21 15,-1-20-15,-21-1 0,21 21 16,0-21-16,-21 0 0,0 1 0,21-1 16,0 0-16,-21 0 0,0 0 15,22-21-15,-1 0 0,0 0 32,0 0-32,-21-21 0,21 21 0,0-21 15,-21 0-15,22 21 0,-1-21 0,-21-1 16,21 1-16,0 0 0,-21-21 0,21 21 15,0-1-15,1-20 0,-22 21 0,21 0 16,-21 0-16,21-1 0,-21 1 16,0 0-16,21 21 0,-21 21 31,0 0-31,0 1 0,0-1 0,0 0 16,0 0-16,0 0 0,0 0 0,0 1 15,0-1-15,0 0 0,21 0 16,-21 0-16,0 0 0,21-21 0,1 22 15,-1-1-15,0 0 0,0-21 16,0 0-16,0 0 0,1 0 0,-1 0 16,21 0-16,-21 0 0,0 0 0,22 0 15,-22 0-15,0 0 0,21-21 0,-20 21 16,-1-21-16,0-1 16,0 1-16,-21 0 0,0 0 0,21 0 15,-21 0-15,0-1 0,0-20 0,0 21 16,0 0-16,0 0 0,0-1 15,-21 22-15,0 0 16,21 22 0,-21-1-16,21 0 0,0 0 0,0 0 15,0 0-15,-21 1 0,21-1 0,0 0 16,0 0-16,-22 0 0,22 0 16,0 1-16,0-1 0,0 0 15,0-42 48,0 0-63,22 21 0,-22-22 0,21 1 15,-21 0-15,0 0 0,21 0 0,0 0 16,-21-1-16,21 1 0,0 0 0,-21 0 16,22 0-16,-1 21 0,0 0 15,0 0 1,0 21-16,-21 0 0,0 0 15,0 0-15,0 1 0,21-1 16,-21 0-16,0 0 0,22 0 16,-22 0-16,0 1 0,21-22 15,-21 21-15,21-21 0,-21 21 16,21-21-16,0 0 0,0 0 16,1 0-16,-1 0 15,0 0-15,-21-21 0,21 0 16,0-1-16,-21 1 15,21 0-15,-21 0 0,0 0 0,22 0 16,-22-1-16,21 1 0,-21 0 16,0 0-16,21 0 0,-21 0 0,21 21 0,-21-22 15,21 22 1,-21 22 0,0-1-16,0 0 0,0 0 0,0 0 15,0 0-15,0 1 0,0-1 16,21 0-16,-21 0 0,22 0 15,-1-21-15,-21 21 0,21-21 16,0 0-16,-21 22 0,21-22 0,0 0 16,1 0-16,-1 0 0,0 0 0,21 0 15,-21 0-15,1 0 0,-1 0 0,-21-22 16,21 1-16,0 21 0,-21-21 0,21 21 16,-21-21-16,0 0 0,0 0 15,0-1-15,0 1 0,0 0 0,0 0 16,0 0-16,0 0 0,0-1 15,-21 1-15,0 21 16,0 0 0,21 21-16,0 1 0,0-1 15,0 0-15,0 0 0,0 0 16,0 0-16,0 1 0,0-1 0,0 0 16,0 0-16,0 0 0,0 0 15,21-21-15,0 22 0,0-22 16,0 0-16,1 21 0,20-21 15,-21 0-15,0 0 0,22 0 0,-22 0 16,21 0-16,-21 0 0,22-21 0,-22 21 16,21-22-16,-21 22 0,0-21 15,1 0-15,-1 21 0,0-21 0,0 0 16,-21 0-16,21-1 0,-21 1 16,0 0-16,0 0 0,0 0 0,0 0 15,0-1-15,-21 22 16,0 0-16,0 0 0,0 0 15,-1 22-15,1-22 0,0 21 16,21 0-16,-21 0 0,0 0 0,0 0 16,21 1-16,0-1 0,-22 0 0,22 0 15,0 0-15,-21 0 0,21 1 16,0-1-16,0 0 16,21-21-1,1 0-15,-1 0 0,0 0 16,0 0-16,0 0 0,0-21 15,1 21-15,-22-21 0,21-1 0,0 22 16,-21-21-16,0 0 0,21-21 16,-21 21-16,21-1 0,-21-20 0,21 21 15,-21-21-15,0-1 0,0 1 0,0 0 16,0-22-16,0 22 0,0-1 0,0 1 16,0 21-16,0 0 0,0 0 15,0-1-15,0 1 0,-21 21 16,21 21-1,0 1-15,-21 20 0,21-21 0,-21 21 16,21-20-16,-21 20 0,21 0 16,0-21-16,0 22 0,0-1 0,0-21 15,0 22-15,0-22 0,0 21 0,0-21 16,0 22-16,21-22 0,0 0 0,-21 0 16,21-21-16,0 21 0,-21 0 15,22-21-15,-1 0 0,0 0 0,0 0 16,0 0-16,0 0 0,1 0 15,-1-21-15,0 0 0,0 21 16,0-21-16,-21 0 0,0 0 16,21-1-16,-21 1 0,22 0 15,-22 0-15,0 0 0,0 0 0,0-1 16,0 1-16,0 42 31,0 1-31,0-1 0,0 0 16,0 0-16,0 0 0,0 0 15,0 1-15,0-1 0,0 0 16,21 0-16,0-21 0,0 21 16,0-21-16,0 21 0,1-21 15,20 0-15,-21 0 0,0 0 0,0 0 16,1 0-16,20 0 0,-21 0 0,0 0 16,0 0-16,1-21 15,-1 21-15,0-21 0,0 0 0,-21 0 16,21 0-16,0-1 0,-21 1 0,0 0 15,0-21-15,0 21 0,0-1 0,0-20 16,0 21-16,0 0 16,-21 21-16,0 0 15,0 0-15,0 0 0,0 21 0,-1 0 16,1 0-16,21 0 0,-21 1 16,0-1-16,21 0 0,-21 0 15,21 0-15,0 0 0,0 1 0,0-1 16,0 0-16,0 0 0,21 0 15,0-21-15,0 0 16,0 0-16,1 0 16,-1 0-16,0-21 15,0 21-15,-21-21 0,21 0 16,-21 0-16,0-1 0,21 1 16,-21 0-16,0 0 0,0 0 15,-21 21 16,21 21-15,-21 0-16,21 0 0,0 0 16,0 1-16,0-1 15,0 0-15,0 0 0,0 0 16,0 0-16,21-21 16,0 0-16,1 22 15,-1-22-15,0 0 0,0 0 16,0 0-16,0-22 0,-21 1 15,22 21-15,-1-21 0,-21 0 16,0 0-16,21-22 0,-21 22 0,21-21 16,-21 0-16,0-1 0,21 1 0,-21-22 15,21 1-15,-21 21 0,0-22 16,0 22-16,0-22 0,0 22 0,0 0 16,0-1-16,0 1 0,0 21 15,0 0-15,0-1 0,-21 22 16,0 0-16,21 22 0,-21-1 15,21 0-15,-21 21 0,21-21 0,0 22 16,0-1-16,0 0 0,0 1 16,0 20-16,0-20 0,0-1 0,0 0 15,0 22-15,21-22 0,-21 0 0,21-20 16,-21 20-16,21 0 0,0-21 16,-21 1-16,22-1 0,-1 0 0,0 0 15,-21 0-15,21-21 0,0 0 0,0 21 16,1-21-16,-1 0 0,0 0 15,0 0-15,0 0 0,0 0 16,1-21-16,-1 0 0,0 0 16,0 0-16,-21 0 0,0-1 0,21 1 15,-21 0-15,21 0 0,-21 0 16,0 0-16,0-1 16,0 44-1,0-1-15,-21-21 16,21 21-16,0 0 0,0 0 0,0 0 15,0 1-15,0-1 16,0 0-16,0 0 0,21-21 16,-21 21-16,22-21 15,-1 0-15,0 0 0,0 0 16,0 0 0,0 0-16,-21-21 0,22 0 0,-22-21 15,21 20-15,0 1 0,-21-21 16,0 0-16,21-1 0,0 1 0,0-22 15,-21 22-15,22-21 0,-22-1 16,21 22-16,-21-1 0,21 1 16,-21-43-16,0 64 0,0 0 0,0 0 15,0 0-15,0 0 0,-21 42 16,0 0 0,-1 0-16,1 0 0,21 0 15,-21 22-15,21-1 0,-21 0 16,21 1-16,0-1 0,0 0 0,0 1 15,0-1-15,0 22 0,0-22 0,0 0 16,0 1-16,0-1 0,0 0 16,0-21-16,21 22 0,-21-22 0,21 0 15,-21 0-15,21 0 0,1-21 0,-22 22 16,21-22-16,0 0 0,0 0 16,0 0-16,0 0 0,1 0 0,-1 0 15,0 0-15,0-22 16,0 1-16,0 21 0,1-21 0,-1 0 15,0 0-15,-21 0 16,0-1-16,0 44 47,0-1-47,0 0 16,0 0-16,0 0 15,0 0-15,0 1 16,21-22-16,-21 21 0,21-21 0,0 0 15,-21 21-15,22-21 0,-1 0 16,0 0-16,0 0 0,0 0 16,0 0-16,1 0 0,-1-21 15,0 0-15,0-1 16,0 1-16,-21 0 0,21 0 16,-21-21-16,22 20 0,-1-20 15,-21 21-15,0 0 16,-21 21-1,-1 21-15,1 0 16,0 0-16,0 0 0,0 1 16,0-1-16,-1 21 0,1-21 0,0 22 15,-21 20-15,42 1 16,0-22-16,0 21 0,0-20 0,0 20 16,0 1-16,0-1 0,0 1 0,0-1 15,21 1-15,-21-1 0,21-20 16,-21 20-16,0 1 0,21-22 15,0 0-15,-21 22 0,22-22 0,-22 0 16,0 1-16,0-22 0,21 21 0,-21-21 16,0 1-16,0-1 0,0 0 15,-21-21 1,-1 0-16,1 0 16,0-21-1,21 0-15,0-1 16,0 1-16,0 0 0,-21 0 0,21-21 0,0 20 15,-21-20-15,21 0 0,0-1 0,0 1 16</inkml:trace>
  <inkml:trace contextRef="#ctx0" brushRef="#br0" timeOffset="99183.87">33147 12277 0,'0'0'0,"-21"-21"0,0-1 0,-1 1 0,1 0 15,21 0 1,-21 21-16,0 0 16,21-21 15,0 0-15,-21-1-1,0 22-15,-1-21 16,1 21-16</inkml:trace>
  <inkml:trace contextRef="#ctx0" brushRef="#br0" timeOffset="99384.76">32173 12150 0,'-21'0'0,"42"0"0,-63 21 16,42 0-16,21-21 15,0 0 1,22 0-16,-22 0 15,0 0-15,21 0 0,-21 0 0,1 0 16,-1 0-16,0-21 0,0 21 16,0 0-16,-21-21 0,0 0 15,0-1-15,0 1 0,-21 0 16</inkml:trace>
  <inkml:trace contextRef="#ctx0" brushRef="#br0" timeOffset="99559.66">31919 12023 0,'-21'0'0,"42"0"0,-63 0 0,21 0 16,0 21-16,-1-21 0,22 21 63,-21-21-48,0 21 1,0-21-16</inkml:trace>
  <inkml:trace contextRef="#ctx0" brushRef="#br0" timeOffset="100064.44">21823 14647 0,'0'0'0,"-21"0"31,21 22-31,0-1 0,0 0 16,0 0-16,0 21 0,0-20 16,0-1-16,0 21 0,0-21 0,0 0 15,0 22-15,0-22 0,0 0 0,0 0 16,0 0-16,0 1 0,0-1 16,0 0-16,0-42 31,0 0-31,0-1 0</inkml:trace>
  <inkml:trace contextRef="#ctx0" brushRef="#br0" timeOffset="100248.13">21738 14520 0,'0'0'0,"0"-21"0,-21 0 0,0 0 16,0 0-16,-1 0 0,1-1 15,0 22 1,0 0-16,21 22 15,0-1 1,21-21-16,0 21 0,0 0 0,1-21 16,-1 21-16,0-21 0,0 21 0,0-21 15,22 22-15</inkml:trace>
  <inkml:trace contextRef="#ctx0" brushRef="#br0" timeOffset="100667.89">22140 14542 0,'0'21'15,"0"0"1,-21 0-16,21 0 0,-21 0 0,21 1 0,0-1 16,0 0-16,0 0 0,0 0 15,0 0-15,0 1 0,0-1 0,0 0 16,0 0-16,0 0 0,0 0 16,0 1-16,0-44 46,0 1-30,0 0-16,0 0 0,21 0 16,0 0-16,0-1 0,1 1 0,-22-21 15,21 21-15,0-22 0,0 1 0,0 21 16,22-21-16,-22 20 0,0 1 0,0 21 16,0 0-16,0 0 0,1 0 0,20 0 15,-42 21-15,21 1 0,0-1 16,0 21-16,1-21 0,-22 22 0,0-22 15,0 21-15,21 0 0,-21-20 0,0-1 16,0 21-16,0-21 0,0 0 16,0 1-16,0-1 0,0 0 15,0 0-15,21-21 32,0-21-32,0 21 0,0-21 15,1 0-15</inkml:trace>
  <inkml:trace contextRef="#ctx0" brushRef="#br0" timeOffset="100921.75">23876 13949 0,'-21'21'15,"21"0"-15,0 0 16,0 22-16,-21-22 0,21 21 0,-22 1 15,22-1-15,0 21 0,0-20 16,0-1-16,0 0 0,0 1 0,0-1 16,0 0-16,0-20 0,0 20 0,0-21 15,22 0-15,-22 0 0,21 1 0,-21-1 16,0 0-16,21-21 16</inkml:trace>
  <inkml:trace contextRef="#ctx0" brushRef="#br0" timeOffset="101680.62">23537 14499 0,'-21'0'0,"42"0"0,-42-21 0,42 21 32,0-21-32,22 21 0,-22 0 0,21-21 15,1 21-15,-1-21 0,21-1 0,-20 22 16,20-21-16,-20 0 0,20 0 15,1-21-15,-22 20 0,0 1 16,1 0-16,-1-21 0,0 21 0,-21-22 16,1 22-16,-1 0 0,-21 0 0,21-22 15,-21 22-15,0 0 0,-21 21 16,0 0-16,-1 21 16,1 0-16,0 1 15,21 20-15,0-21 0,0 21 0,-21-20 16,21 20-16,0 0 0,0 1 0,0-1 15,0 0-15,0-21 0,0 22 0,0-1 16,0-21-16,0 22 0,0-22 0,0 0 16,0 0-16,0 0 0,0 0 0,0 1 15,0-1-15,0-42 47,21-1-47,0 1 0,-21 0 16,21 0-16,1 0 0,-1-22 0,0 22 15,0 0-15,-21-21 0,21 21 0,0-1 16,1 1-16,-22 0 0,21 0 0,-21 0 16,21 21-16,0 21 15,-21 0 1,0 0-16,0 0 0,21 1 0,-21-1 16,0 0-16,21 0 0,-21 0 0,0 0 15,22 1-15,-1-1 0,0-21 0,0 21 16,0 0-16,0-21 0,22 0 15,-22 0-15,21 0 0,-21 0 0,22 0 16,-22 0-16,0 0 0,21 0 0,-20-21 16,-1 0-16,21 21 0,-21-21 15,0-1-15,-21 1 0,22 0 0,-22 0 16,21-21-16,-21 20 0,0 1 0,0-21 16,0 21-16,0 0 0,0-1 15,-21 22-15,-1 0 0,1 0 16,0 22-16,21-1 0,0 0 0,-21 0 15,21 0-15,0 0 0,0 1 0,0-1 16,0 21-16,0-21 0,0 0 16,0 1-16,0-1 0,21 0 15,0 0-15,0-21 0,1 21 0,-1 0 16,21-21-16,-21 0 0,0 0 0,1 0 16,-1 0-16,0 0 0,21 0 0,-21 0 15,1-21-15,-1 0 0,0 21 0,0-21 16</inkml:trace>
  <inkml:trace contextRef="#ctx0" brushRef="#br0" timeOffset="101907.51">26649 14224 0,'0'0'0,"-64"21"0,22 0 0,0 1 15,-1-1-15,1 0 16,21 0-16,0-21 0,-1 21 0,1 0 0,21 1 16,-21-22-16</inkml:trace>
  <inkml:trace contextRef="#ctx0" brushRef="#br0" timeOffset="103340.2">26331 14372 0,'0'-21'0,"0"42"0,0-63 0,0 21 0,0 0 16,0-1-16,0 1 0,0 0 0,0 0 16,0 0-16,0 0 0,0-1 0,0 1 15,0-21-15,0 21 0,21 21 0,1-21 16,-22-1-16,21 1 0,0 21 15,0 0-15,0 0 0,0 0 16,1 0-16,-1 21 0,0-21 0,0 22 0,0-1 16,0 21-16,1-21 0,-1 22 0,0-22 15,-21 21-15,0-21 0,0 22 16,0-1-16,0-21 0,0 21 0,0-20 16,0-1-16,0 21 0,0-21 15,-21 0-15,0-21 0,21 22 0,-22-22 16,22-22 15,0 1-31,0 0 0,0 0 16,0 0-16,22 0 0,-22-22 0,21 22 15,0-21-15,0 21 0,0-22 16,0 22-16,1-21 0,-1 21 16,0-22-16,0 22 0,21 0 0,-20 21 0,-22-21 15,21 21-15,0 0 0,0 0 16,-21 21-16,0 0 0,0 0 15,0 0-15,0 1 0,21-1 0,-21 21 16,0-21-16,0 0 0,21 22 16,-21-22-16,0 0 0,0 21 0,22-20 15,-1-1-15,0 0 0,0 0 16,0-21-16,0 21 0,1-21 16,-1 0-16,0 0 0,0 0 0,21 0 15,-20-21-15,-1 21 0,0-21 16,21 21-16,-21-21 0,1 0 15,-1-1-15,0-20 0,0 21 0,0 0 16,0 0-16,-21-22 0,0 22 0,0 0 16,0 0-16,0-22 0,0 22 0,0 0 15,0 0-15,-21 0 0,-21 21 16,21 21 0,21 0-16,-21 0 0,21 0 15,-22 1-15,22-1 0,0 0 0,0 21 16,0-21-16,0 1 0,0-1 0,0 21 15,22-21-15,-1 0 0,0 1 0,0-1 16,0 0-16,0-21 0,1 0 16,-1 0-16,0 0 0,0 0 15,0 0-15,0 0 0,1 0 0,-1-21 16,0 21-16,-21-21 0,21-1 16,0 22-16,-21-21 0,21 0 0,1 0 15,-22 0-15,21 0 0,-21-22 0,21 22 16,0 0-16,0 0 0,-21 0 0,21-1 15,1 1-15,-1 0 0,0 0 16,0 0-16,0 21 0,0 0 0,1 0 16,-1 0-16,0 0 0,0 21 15,-21 0-15,0 0 0,0 0 16,0 1-16,0 20 0,0-21 0,0 0 16,0 0-16,0 1 15,-21-1-15,0 21 0,21-21 0,-21 0 16,-1 1-16,22-1 0,0 0 15,-21-21-15,21 21 0,21-21 32,-21-21-32,22 0 15,-1 21-15,-21-21 0,21-1 16,-21 1-16,21 0 0,0 0 0,-21 0 16,0-22-16,21 22 0,1 0 0,-22 0 15,0 0-15,0 0 0,0-1 16,21 1-16,-21 42 31,0 1-31,0-1 16,0 0-16,-21 0 0,21 0 0,0 0 15,0 1-15,0-1 0,0 0 0,0 0 16,0 0-16,0 0 0,0 1 16,0-1-16,21-21 0,0 21 15,0-21-15,0 0 0,0 0 0,22 0 16,-22 0-16,0 0 0,21 0 0,-20 0 15,-1 0-15,0-21 0,21 0 0,-42-1 16,21 1-16,1 0 0,-1 0 16,-21 0-16,0 0 0,0-1 0,0-20 15,0 21-15,0-21 0,0 20 16,0-20-16,0 0 0,0 21 0,0-22 16,0 22-16,0-21 0,0 21 0,0-1 15,0 1-15,0 42 16,0 1-16,0-1 0,0 0 15,0 0-15,0 21 0,0-20 16,0 20-16,0-21 0,0 21 0,-21 1 16,21-22-16,0 21 0,0-21 0,0 22 15,0-22-15,0 21 0,0-21 0,0 1 16,0-1-16,0 0 0,21 0 0,0 0 16,0-21-16,0 21 0,0-21 15,1 0 1,-1 0-16,0-21 0,0 21 15,-21-21-15,0 0 0,21 21 0,-21-21 16,0 0-16</inkml:trace>
  <inkml:trace contextRef="#ctx0" brushRef="#br0" timeOffset="103529.1">28660 14139 0,'21'0'46,"0"0"-46,0 0 16,0 0-16,0 0 0,1 0 16,-1 0-16,0 0 0,0 0 0,0 0 15,0 0-15,1 0 0,-1 0 16,0 0-16,0 0 0,0-21 16,0 21-16</inkml:trace>
  <inkml:trace contextRef="#ctx0" brushRef="#br0" timeOffset="104829.7">29506 14393 0,'-21'0'0,"21"-21"31,21 0-31,-21 0 15,21 0-15,-21 0 0,22-1 0,-22 1 16,21-21-16,-21 21 0,21 0 0,-21-22 16,21 1-16,0 0 0,-21-1 15,0 1-15,21 0 0,-21-1 0,22 22 16,-22-21-16,21-1 0,-21 22 16,0 0-16,0 0 0,-21 42 31,-1 0-31,1 0 0,0 1 15,21-1-15,-21 21 0,21 0 0,-21-20 16,21 20-16,0 0 0,0 1 0,0-1 16,0-21-16,0 21 0,0 1 0,0-22 15,0 21-15,21-21 0,0 22 16,0-22-16,0 0 0,1 0 0,-1 0 16,0 1-16,21-22 0,-21 0 15,1 21-15,-1-21 0,21 0 0,-21 0 0,0 0 16,22 0-16,-22-21 0,0 21 15,0-22-15,0 1 0,1 0 16,-1 0-16,-21 0 0,21 0 0,0-1 16,-21 1-16,0-21 0,21 21 0,-21 0 15,21-1-15,-21 1 0,-21 21 32,0 21-17,21 1-15,0-1 0,0 0 16,0 0-16,0 0 0,0 0 15,0 1-15,0-1 0,0 0 0,21-21 16,0 21-16,1-21 0,-1 21 16,0-21-16,0 0 0,0 0 15,0 0-15,22 0 0,-22 0 16,0 0-16,0 0 0,0-21 0,1 21 16,-1-21-16,-21 0 0,21 0 15,0-1-15,-21 1 0,0 0 0,21 0 16,-21 0-16,21 0 0,-21-1 0,0 1 15,0 0-15,0 42 32,-21-21-32,0 21 15,21 1-15,-21-22 0,0 21 0,21 0 16,-21 0-16,21 0 0,-22 0 16,22 1-16,-21-1 0,21 0 15,-21-21-15,21 21 0,-21-21 16,21-21 15,21 21-15,0-21-16,-21 0 0,21-1 15,1 22-15,-1-21 0,0 0 16,-21 0-16,21 0 0,0 0 0,0-1 0,1 1 16,-22 0-16,21 21 0,0-21 15,0 21 1,-21 21-16,0 0 15,0 0-15,0 1 0,0-1 16,0 0-16,0 0 0,0 0 0,0 0 16,21 1-16,0-1 0,1 0 15,-1 0-15,0 0 16,0-21-16,0 0 0,0 0 0,1 0 16,-1 0-16,21 0 0,-21 0 0,0 0 15,1 0-15,-1 0 0,0 0 16,0-21-16,0 0 0,0 0 0,22 0 15,-22-1-15,0 1 0,0 0 16,0-21-16,1-22 0,-1 43 16,-21 0-16,0-21 0,21 20 15,-21 1-15,-21 21 16,0 0-16,-1 21 16,1 1-16,0-1 0,0 0 0,21 0 15,0 0-15,0 0 0,0 1 16,0-1-16,0 0 0,0 0 0,0 0 15,0 0-15,0 1 0,21-22 0,0 21 16,0-21-16,22 21 0,-22-21 16,0 0-16,0 0 0,0 0 15,22 0-15,-22 0 0,0 0 0,0-21 16,0 21-16,22-21 0,-22 21 0,0-22 16,0 1-16,-21 0 15,21 0-15,-21 0 0,0 0 16,0-1-16,0 1 0,-21 0 15,0 0-15,0 0 0</inkml:trace>
  <inkml:trace contextRef="#ctx0" brushRef="#br0" timeOffset="105025.58">30332 13822 0,'0'0'0,"-43"0"0,-126 0 31,148 0-31,0 0 0,0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1:21:56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2117 0,'21'0'15,"0"0"1,0 0-1,0-21-15,1 21 0,-22-22 16,21 1-16,0 21 0,-21-21 0,21 0 16,0 0-16,-21 0 15,0-1-15,-21 22 16,0 0-16,0 0 0,0 0 0,-22 0 16,22 0-16,-21 0 0,-1 0 15,1 0-15,21 0 0,-21 22 0,-1-1 16,22-21-16,-21 21 0,21 0 15,-1-21-15,1 21 0,0 0 0,0 1 16,21-1-16,0 0 0,0 0 16,0 0-16,0 0 0,0 1 15,21-1-15,0 0 0,0 0 16,1 0-16,-1 0 0,21-21 0,-21 22 16,22-1-16,-1 0 0,0 0 0,1 0 15,-22 0-15,21 1 0,0-1 16,1 0-16,-22 0 0,0 0 0,0 0 15,0 1-15,-21-1 0,22 21 0,-22-21 16,0 0-16,0 22 0,-22-22 0,1 0 16,-21 21-16,21-20 15,-22-1-15,1 0 0,0 0 0,-22 0 16,22 0-16,0 1 0,-22-22 0,22 0 16,-22 21-16,22-21 0,0 0 15,-1 0-15,1 0 0,0 0 0,20-21 16,-20-1-16,21 22 0,0-21 0,0 0 15,-1 0-15,1 0 0,21 0 16,0-1-16,0 1 0,0 0 16,0 0-16,0 0 0,43 21 15,-22-21-15,0-1 0,0 1 16,21 0-16,-20 21 0,20-21 0</inkml:trace>
  <inkml:trace contextRef="#ctx0" brushRef="#br0" timeOffset="324.12">3260 1947 0,'0'0'0,"-43"-42"16,22 42-1,0 21-15,21 0 16,0 22-16,0-22 0,0 0 15,0 21-15,0 1 0,0-22 16,0 21-16,0 1 0,0-1 16,0 0-16,0 1 0,0-1 0,0 0 15,0 1-15,0-1 0,0 0 0,0 1 16,0-1-16,0-21 0,0 21 16,0-20-16,0-1 0,0 0 0,21 0 15,0-21-15,0 0 16,1-21-1,-22 0-15,0 0 16,0-1-16</inkml:trace>
  <inkml:trace contextRef="#ctx0" brushRef="#br0" timeOffset="520.01">3069 2455 0,'0'0'0,"-21"-21"15,21 0 1,0 0-16,21 21 0,0 0 16,0-21-16,1 21 0,20-21 0,-21 21 15,0-22-15,0 22 0,1 0 0,-1-21 16,-21 0-16,21 21 0,-21-21 16,0 0-1</inkml:trace>
  <inkml:trace contextRef="#ctx0" brushRef="#br0" timeOffset="868.1">2921 2032 0,'21'-21'16,"-21"42"15,0 0-15,0 0-16,-21 1 0,0 20 0,21-21 15,0 21-15,-21 1 0,-1 20 0,1-20 16,0 20-16,0-21 0,0 22 16,0-1-16,-22 1 0,22-1 0,-21-20 15,21 20-15,-22-20 0,1-1 0,21 0 16,-22 1-16,22-22 0,0 21 15,-21-21-15,42 0 0,-21 1 0,21-1 16,21-21 0,0-21-16,0 21 15,21-22-15,-20 1 16,20 0-16,-21 0 0</inkml:trace>
  <inkml:trace contextRef="#ctx0" brushRef="#br0" timeOffset="1484.75">3746 2434 0,'22'-21'16,"-44"42"-16,65-63 15,-43 21-15,21 21 0,-21-21 16,0-1-16,0 1 15,0 0-15,0 0 16,0 0-16,-21 21 0,0-21 16,-1 21-16,1 0 0,0 0 0,0 0 15,0 0-15,0 0 16,-1 0-16,1 0 0,0 21 0,0-21 16,0 21-16,21 0 0,-21 21 0,-1-20 15,1 20-15,0-21 0,21 21 16,0-20-16,0 20 0,-21 0 0,21-21 15,0 1-15,0-1 0,0 0 0,0 0 16,0 0-16,21-21 0,0 0 16,0 0-16,1 0 15,-1 0-15,0 0 0,0 0 16,0-21-16,0 0 0,1 21 0,-1-21 16,0 0-16,0-1 0,0 1 0,-21-21 15,0 21-15,21 0 0,-21-1 16,22-20-16,-22 21 0,0-21 0,0 20 15,0 1-15,0 0 0,0 0 0,0 0 16,0 42 15,0 0-31,0 0 0,0 0 16,0 22-16,0-22 0,0 21 16,0-21-16,0 1 0,0 20 0,0-21 15,0 0-15,0 0 0,0 1 16,21-1-16,0 0 0,0-21 15,0 21-15,0-21 16,1 0-16,-1 0 0,0-21 16,0 0-16,21-43 15</inkml:trace>
  <inkml:trace contextRef="#ctx0" brushRef="#br0" timeOffset="2440.98">4276 1969 0,'0'0'16,"0"-22"-16,0 1 0,0 0 0,0 0 0,0 0 16,-22 21-16,22-21 0,-21 21 15,0 0 1,21 21-16,-21 0 0,21 0 16,0 0-16,-21 0 0,21 22 0,0-1 15,0-21-15,0 22 0,0-1 0,0-21 16,0 21-16,0 1 15,0-1-15,0-21 0,0 22 0,0-1 16,0-21-16,0 21 0,0-20 0,0-1 16,0 0-16,0 0 0,21 0 0,0-21 15,0 21-15,0-21 16,1 0-16,-1 0 0,0 0 0,0-21 16,0 0-16,0 21 0,1-21 0,-1 0 15,0 0-15,0-1 0,0 1 0,-21 0 16,0 0-16,21 0 0,-21-22 15,22 22-15,-22 0 0,0 0 0,21 0 16,-21 0-16,0 42 47,0 0-47,0 0 0,0 0 16,0 0-16,0 1 0,0-1 0,0 0 15,0 0-15,0 0 0,0 0 0,0 1 16,0-1-16,0 0 0,21-21 0,-21 21 15,21-21-15,0 0 0,0 21 16,1-21-16,-1 0 0,0 0 16,0 0-16,0 0 0,0-21 0,1 0 15,-1 21-15,0-21 0,0 0 0,0-1 16,0 1-16,1 0 0,-22 0 16,21 0-16,0 0 0,0-1 15,-21-20-15,21 21 0,0 0 0,-21 0 16,22-1-16,-22 1 0,21 0 0,-21 0 15,21 21-15,0 0 16,0 0 0,0 0 31,-21-21-1,0 0-30,-21 21 0,0 0-1,0 21-15,21 0 16,-21 0-16,0 0 0,21 0 16,-22 1-16,22-1 0,0 0 15,-21 0-15,0 0 0,21 22 0,-21-22 16,21 0-16,0 0 0,0 21 0,0-20 15,0-1-15,0 0 0,0 0 0,0 0 16,0 0-16,21 1 0,0-22 16,0 0-16,22 21 0,-22-21 15,21 0-15,-21 0 0,22 0 16,-22-21-16,21 21 0,-21-22 0,22 22 16,-22-21-16,0 0 0,0 0 0,0 0 15,1 0-15,-1-1 0,0 1 16,-21 0-16,0 0 0,21 0 0,-21 0 15,21-1-15,-21-20 0,0 21 0,0-21 16</inkml:trace>
  <inkml:trace contextRef="#ctx0" brushRef="#br0" timeOffset="2808.65">5249 1588 0,'-21'0'0,"42"0"0,-63 0 0,21 21 16,0 0-16,21 0 15,-22 0-15,22 0 0,0 1 0,0-1 16,0 0-16,0 0 16,22-21-16,-1 0 15,0 0-15,0 0 16,0 0-16,-21-21 15,21 0-15,-21 0 16,0-1-16,0 1 16,0 0-16,-21 21 0,21-21 15,-21 21-15,21-21 0,-21 21 16,0 0-16,0 0 16,-1 21-1,22 0-15,0 0 16,0 0-1,-21-21-15</inkml:trace>
  <inkml:trace contextRef="#ctx0" brushRef="#br0" timeOffset="3075.62">4212 2117 0,'0'0'0,"0"21"16,-21-21 0,42 0-1,0 0-15,0 0 0,1 0 0,-1 0 16,21-21-16,-21 21 0,22 0 16,-22-21-16,21 21 0,0 0 15,1-22-15,-22 22 0,0-21 0,21 21 16,-20 0-16,-1 0 0</inkml:trace>
  <inkml:trace contextRef="#ctx0" brushRef="#br0" timeOffset="4005.33">6794 2328 0,'0'-21'16,"0"42"-16,-21-63 15,0 42-15,21-21 16,-21 21-16,0 0 0,0 0 16,-1 0-16,1 0 0,0 0 15,0 0-15,0 0 0,0 0 16,-22 0-16,22 0 0,0 0 0,0 0 16,0 0-16,-1 0 0,1 21 15,42 0 16,1-21-31,-1 0 0,21 0 0,0 0 16,1 0-16,20 0 0,-20 0 0,41 0 16,-20 0-16,-1 0 0,22 0 0,-22 0 15,22 0-15,-21 0 0,-1 0 0,22 0 16,-22 0-16,22 0 0,-22 0 16,1 0-16,-1 0 0,1 0 0,-22-21 15,1 21-15,-1 0 0,0 0 16,-21 0-16,1-21 0,-22 0 15,-22 21 1,1 0-16,0-21 16,0 21-16,-21-22 0,-1 22 0,22 0 15,-21 0-15,21-21 0,-22 21 0,22 0 16,-21 0-16,21 0 0,-1 0 0,1 0 16,0 0-16,0 0 0,42 0 46,0 0-46,0 0 16,1 0-16,20 0 0,-21 0 16,21 0-16,-20 0 0,20 0 0,-21 0 15,21 0-15,-20 0 0,-1 0 16,0 0-16,0 0 0,0 0 0,-21 21 16,0 1-1,0-1-15,0 0 0,-21 0 16,0 21-16,-21-20 0,20-1 0,1 21 15,-21-21-15,21 0 0,0 22 0,-22-22 16,22 0-16,0 0 0,21 0 0,-21 1 16,21-1-16,-21-21 0,21 21 15,0 0-15,21-21 16</inkml:trace>
  <inkml:trace contextRef="#ctx0" brushRef="#br0" timeOffset="4983.77">9292 1503 0,'0'-21'0,"0"42"0,0-63 0,0 20 0,0 1 15,0 0 1,0 42-1,0 0 1,0 1-16,0 20 0,0 0 0,0 22 16,0-22-16,0 22 0,0-1 15,0 1-15,0-1 0,0 1 0,0-1 16,0-21-16,-21 22 0,21-22 0,0 22 16,-21-22-16,21 0 0,0 22 0,0-22 15,-21-21-15,21 22 16,-22-22-16,22 0 0,-21 0 0,21 0 15,0-42 17,0 0-32,0 0 0,0 0 15,0 0-15,0-22 0,0 22 16,0-21-16,21 21 0,-21-22 0,22 1 16,-22 21-16,21-22 0,0 1 0,0 21 15,0-21-15,0 20 0,1 1 16,-1 0-16,0 0 0,21 21 15,-21 0-15,1 0 0,20 0 0,-21 0 16,0 0-16,22 0 0,-22 21 0,-21 0 16,21-21-16,-21 21 0,0 1 0,0-1 15,0 0-15,0 0 0,-21 0 16,0 0-16,-1-21 0,-20 22 0,21-1 16,-21 0-16,20-21 0,-20 21 0,21-21 15,0 0-15,-22 21 0,22-21 0,0 0 16,0 0-16,0 0 0,0 0 31,42 21 0,0 1-31,0-1 0,-21 0 16,42 0-16,-42 0 16,22 22-16,-1-22 0,0 0 0,0 0 15,0 0-15,0 0 0,1 1 0,-1-1 16,0-21-16,0 21 0,0 0 0,0-21 15,1 0-15,-1 0 16,0 0 0,-21-21-1,0 0-15,21 21 0,-21-21 0</inkml:trace>
  <inkml:trace contextRef="#ctx0" brushRef="#br0" timeOffset="5356.92">9906 2371 0,'0'21'16,"21"-21"-1,0 0 1,0 0-16,1 0 0,-1 0 16,0 0-16,21-21 0,-21 21 15,1-21-15,20-1 0,-21 22 16,0-21-16,0 21 0,1-21 0,-1 0 0,-21 0 15,0 0-15,0-1 16,-21 22 0,-1 0-16,1 0 0,0 0 15,-21 0-15,21 0 0,-1 22 0,-20-1 16,21 0-16,0-21 0,-22 21 0,22 21 16,0-20-16,0-1 0,21 0 0,0 21 15,-21-21-15,21 1 0,0-1 0,0 0 16,0 0-16,0 0 0,21 0 15,0-21-15,0 22 0,0-22 0,1 0 16,20 0-16,-21 0 0,21 0 0,-20 0 16,20 0-16,0 0 0,1-22 15,-22 1-15,21 21 0,0-21 0</inkml:trace>
  <inkml:trace contextRef="#ctx0" brushRef="#br0" timeOffset="6005.55">10689 2180 0,'0'-21'16,"-21"21"0,0 0-1,21 21-15,-21 0 0,21 1 16,0-1-16,-22 0 0,22 0 16,0 0-16,-21 22 0,21-22 15,0 0-15,0 0 0,0 21 0,0-20 16,0-1-16,0 0 0,0 0 15,0 0-15,21 0 0,1-21 0,-22 22 16,21-22-16,0 0 0,0 0 0,0 0 16,22 0-16,-22 0 0,0 0 0,21-22 15,-21 22-15,22-21 0,-22 0 0,0 0 16,0 0-16,22 0 0,-43-1 16,21 1-16,0 0 0,0 0 0,-21-21 15,21 20-15,-21 1 0,0 0 0,0 0 16,0 0-16,0 0 0,0-1 0,0 1 15,0 42 17,0 1-32,-21-1 15,21 21-15,0-21 0,0 0 0,-21 22 16,21-1-16,-21 0 0,21 1 0,-21-1 16,21 0-16,0 22 0,0-22 0,-22 22 15,22-22-15,-21 22 0,21-1 16,0-21-16,-21 22 0,21-1 0,0-20 15,0 20-15,0 1 0,0-22 0,0 0 16,0 22-16,0-22 0,0-21 0,0 22 16,0-1-16,-21-21 0,21 0 15,-21 1-15,0-1 0,-1-21 16,1 0-16,0 0 0,0 0 16,0 0-16,-22 0 0,22 0 0,0 0 15,-21-21-15,-1 21 0,22-22 0,-21 1 16,0 21-16,-1-21 0,-20 0 15,20 0-15,1 0 0,21 21 0,-21-22 16,20 1-16,1 21 0,0-21 0,21 0 16,0 0-16,0 0 15,21-1-15,0 1 0,1 0 0,-1 0 16,21 0-16,-21-22 0,22 22 16,-1-21-16</inkml:trace>
  <inkml:trace contextRef="#ctx0" brushRef="#br0" timeOffset="6647.67">11472 2138 0,'0'0'0,"-21"0"31,21 21-31,-21-21 16,21 21-16,0 0 0,0 1 15,-21 20-15,21-21 0,-21 0 0,21 22 16,0-22-16,0 21 0,0-21 0,-22 0 16,22 1-16,0-1 0,0 0 15,0 0-15,0 0 0,22-21 32,-1-21-17,0 0-15,0 0 16,0 0-16,-21-1 0,0 1 0,21 0 15,1-21-15,-22 21 0,21-1 0,-21 1 16,0 0-16,21 21 16,-21 21-1,0 0-15,0 1 16,0-1-16,0 0 0,0 0 16,0 0-16,0 0 0,21 1 0,-21-1 15,0 0-15,0 0 0,0 0 0,21 0 16,0 1-16,1-22 0,-1 21 15,0-21-15,0 0 0,0 0 0,0 0 16,1 0-16,20 0 0,-21-21 16,0-1-16,22 22 0,-22-21 0,0 0 15,0 0-15,0 0 0,0-22 0,1 22 16,-22-21-16,0 21 0,0-22 16,0 22-16,0-21 0,0 0 0,0 20 15,0-20-15,0 21 0,0 0 16,-22 0-16,1-1 0,0 1 0,0 21 15,0 0-15,0 0 0,-1 0 0,1 0 16,0 0-16,0 0 0,0 21 0,0 1 16,21-1-16,0 0 0,0 0 15,0 0-15,0 0 0,0 1 16,0-1-16,0 0 0,21 0 0,0-21 16,21 21-16,-21-21 0,1 0 15,-1 0-15</inkml:trace>
  <inkml:trace contextRef="#ctx0" brushRef="#br0" timeOffset="7064.44">12425 2138 0,'0'0'0,"21"0"15,-21-21-15,0 0 0,0-22 16,-21 43 0,0 0-1,-1 0-15,22 21 0,-21-21 0,0 22 16,21-1-16,-21 0 0,0 21 0,21-21 15,-21 1-15,21-1 0,0 21 0,0-21 16,0 0-16,0 1 0,0-1 16,0 0-16,0 0 0,0 0 15,0 0-15,21 1 0,0-22 0,0 0 16,0 0-16,0 0 0,22 0 16,-1 0-16,-21-22 15,0 22-15,1-21 0,-1 0 16,0 0-16,0 0 0,-21 0 0,0-1 15,21 1-15,-21 0 0,0-21 0,0 21 16,0-1-16,0-20 0,0 21 0,0 0 16,-21 0-16,0-1 0,0 1 0,0 21 15,-1 0-15,1 0 16,0 0-16,0 0 0,0 0 0,0 21 16,21 1-16,-22-22 15,22 21-15,0 0 0,0 0 0,0 0 16,0 0-16,0 1 0,22-1 15,-1-21 1</inkml:trace>
  <inkml:trace contextRef="#ctx0" brushRef="#br0" timeOffset="7515.19">12806 2138 0,'0'0'0,"0"-21"0,0-22 15,0 22 1,0 0-16,0 0 16,21 0-16,0 21 0,0-21 0,0 21 15,1 0-15,-1 0 0,0 0 0,0 0 16,0 0-16,0 0 0,1 0 0,-1 21 16,0 0-16,0 0 0,0 21 15,-21-20-15,0-1 0,21 21 0,-21-21 16,0 0-16,0 1 0,0 20 0,0-21 15,0 0-15,0 0 0,0 1 0,0-1 16,0 0-16,-21 0 0,21-42 47,0 0-31,0 0-16,0-1 0,0 1 15,0 0-15,21 0 0,-21 0 0,22 0 16,-22-1-16,21-20 0,0 21 15,0 0-15,-21 0 0,21-1 0,0 1 16,-21 0-16,22 0 0,-1 21 16,-21-21-16,21 21 15,0 0-15,0 21 16,0 0 0,-21 0-1</inkml:trace>
  <inkml:trace contextRef="#ctx0" brushRef="#br0" timeOffset="8123.89">13970 2117 0,'0'0'0,"0"-21"16,0-1-1,0 1-15,0 0 0,0 0 0,-21 0 16,21 0-16,-21 21 0,-1 0 15,22-22-15,-21 22 0,0 0 16,0 0-16,0 0 0,0 0 0,-1 22 16,1-22-16,0 21 0,0 0 15,0 0-15,21 21 0,-21-20 0,-1-1 16,1 21-16,0-21 0,21 0 0,0 22 16,-21-22-16,21 0 0,0 21 0,0-20 15,0-1-15,0 0 0,0 0 0,21 0 16,0 0-16,0-21 15,1 0-15,-1 0 0,21 0 16,-21 0-16,0 0 0,1-21 16,-1 0-16,0 0 0,0 21 0,0-21 0,0 0 15,1-1-15,-1 1 0,0 0 16,-21-21-16,21 21 0,0-22 16,0 22-16,-21-21 0,22-1 0,-22 1 15,21 0-15,-21-1 0,0 1 0,0-21 16,21 20-16,-21 1 0,0 21 0,0-22 15,0 22-15,0 0 0,0 0 0,0 63 32,0-21-32,-21 22 0,21-1 15,-21 0-15,21 22 0,0-22 0,-22 1 16,22 20-16,-21-21 0,21 1 0,0-1 16,0 0-16,0 1 0,0-1 0,0-21 15,21 0-15,-21 22 16,22-22-16,-1 0 0,0-21 0,0 21 15,0-21-15,0 0 0,1 0 0,-1 0 16,0 0-16,0 0 0,0 0 16,0 0-16,1 0 0,-22-21 15,21 21-15,0-21 16</inkml:trace>
  <inkml:trace contextRef="#ctx0" brushRef="#br0" timeOffset="10505.65">6096 4170 0,'21'-21'47,"-21"0"-31,21 21-16,0-22 16,-21 1-16,0 0 15,0 0-15,0 0 16,0 0-1,-21 21-15,0-22 0,0 22 16,0 0-16,-22 0 0,22 0 0,-21 0 16,21 22-16,-22-1 0,1 0 15,21 21-15,-21-21 0,-1 22 0,22-1 16,0 0-16,0 1 0,0-1 0,-1 0 16,22 1-16,0-1 0,0 0 0,0 1 15,0-1-15,0-21 0,0 0 16,22 1-16,-1-1 0,0 0 0,0-21 15,0 0-15,22 0 0,-1 0 0,-21 0 16,21 0-16,-20-21 0,20 0 0,0-1 16,-21 1-16,1 0 0,20 0 15,-21 0-15,0 0 0,0-22 16,-21 22-16,22 0 0,-22-21 0,21 20 16,-21-20-16,0 21 0,0-21 0,0 20 15,0 1-15,0 0 0,0 0 0,0 42 31,0 0-31,0 0 16,0 1-16,0 20 0,0-21 0,0 0 16,0 22-16,0-22 0,0 21 0,0-21 15,0 0-15,0 1 0,0-1 16,21 0-16,-21 0 0,21 0 0,0-21 16,0 0-16,1 21 0,-1-21 15,0 0-15,0 0 0,0 0 0,0 0 16,22-21-16,-22 21 0,21-21 0,-21 0 15,1 21-15,20-21 0,-21 0 16,0-1-16,0 1 0,-21 0 0,0 0 16,22 0-16,-22 0 0,0-1 0,0 1 15,0 0-15,0 0 0,0 42 32,0 0-32,0 0 15,-22 1-15,22-1 0,0 0 16,0 0-16,-21 0 0,21 0 0,-21 1 0,21-1 15,0 0-15,0 0 0,-21-21 16,21 21-16,0 0 0,-21-21 16,21-21 15,21 21-31,0-21 0,-21 0 0,21 21 16,0-21-16,1 0 0,-1-22 15,-21 22-15,21 0 0,0 0 0,-21 0 16,21-22-16,-21 22 0,21 0 0,1 21 15,-22-21-15,21 21 16,0 0-16,-21 21 16,0 0-16,0 0 0,21 0 15,-21 1-15,0-1 0,0 21 16,0-21-16,0 0 0,0 1 0,0-1 16,0 0-16,21 0 0,0-21 0,-21 21 15,22 0-15,-1-21 0,0 0 16,0 22-16,0-22 0,0 0 0,1 0 15,20 0-15,-21 0 0,0 0 0,22-22 16,-22 1-16,21 21 0,-21-21 0,0 0 16,22 0-16,-22 0 0,0-1 0,0 1 15,-21 0-15,0 0 0,21 0 16,-21 0-16,0-1 0,0 1 0,22 21 16,-22 21 15,-22 1-31,22-1 0,0 0 15,-21 0-15,21 0 0,0 0 16,0 1-16,0-1 0,0 0 16,0 0-16,21-21 0,1 0 15,-1 21-15,0-21 0,0 0 0,0 0 16,0 0-16,1 0 0,-1 0 0,21 0 16,-21-21-16,22 21 0,-22-21 15,0 0-15,21 21 0,-21-21 16,1-1-16,-1 1 0,-21 0 0,0 0 15,21 0-15,-21 0 0,0-1 0,0 1 16,0 0-16,0 0 0,0 0 16,0 0-16,0 42 15,0 0 1,-21 0-16,21 0 0,0 22 0,0-22 16,0 0-16,-21 21 0,21 1 0,-22-1 15,22-21-15,-21 21 0,21 22 16,0-22-16,0 22 0,0-22 0,-21 22 15,21-1-15,0 1 0,0-1 0,-21 1 16,21-1-16,0 1 0,0-1 0,0 1 16,0-1-16,0 1 0,0-1 0,21-21 15,-21 22-15,21-1 0,-21-20 16,0-1-16,0 0 0,0-20 16,0-1-16,0 0 0,0 0 0,-21-21 15,0 0-15,0 0 16,0 0-16,-22 0 0,22 0 0,-21 0 15,-1-21-15,22 21 0,-21-21 0,21 0 16,-22 21-16,22-22 0,0 1 0,0 21 16,21-21-16,0 0 0,0 0 0,0 0 15,0-1-15,0-20 0,0 21 16,21-21-16,0-1 0,22 22 16,-22-42-16</inkml:trace>
  <inkml:trace contextRef="#ctx0" brushRef="#br0" timeOffset="10948.42">8615 3937 0,'0'0'0,"21"0"16,0 21-16,0 0 15,0 1-15,1 20 0,-22-21 16,21 21-16,0 1 0,0-1 0,0 0 16,0 1-16,-21-1 0,0 0 0,0-20 15,0 20-15,0-21 0,0 21 0,0-20 16,0-1-16,0 0 0,0 0 16,0 0-16,0-42 31,0 0-31,22 0 0,-22 0 15,21-22-15,-21 22 0,0-21 0,21-1 16,0 1-16,0 0 0,-21-22 16,21 22-16,1-22 0,-22 22 15,21-21-15,0 20 0,-21 22 0,0-21 16,21 21-16,-21-1 0,21 1 0,0 21 16,-21 21-1,0 1-15,22-1 16,-22 21-16,0-21 0,21 22 0,-21-22 15,0 21-15,0 0 0,21-20 0,0 20 16,-21-21-16,21 0 0</inkml:trace>
  <inkml:trace contextRef="#ctx0" brushRef="#br0" timeOffset="12335.16">9652 4424 0,'21'-21'0,"-42"42"0,42-63 15,-21 20-15,0 1 0,0 0 16,0 0-16,0 0 0,0 0 0,0-1 16,0-20-16,0 21 0,-21 0 0,21 0 15,-21-1-15,0 1 0,-1 21 16,1 0-16,0 0 0,0 0 0,21 21 16,-21 1-16,0-1 0,-1 0 15,1 21-15,0 1 0,0-22 0,0 21 16,0 0-16,-1 1 0,22-1 15,0 0-15,0-20 0,0 20 0,0-21 16,0 0-16,0 0 0,0 1 0,0-1 16,22-21-16,-1 0 0,0 0 15,0 0-15,0 0 0,0 0 16,1 0-16,-1-21 0,0-1 0,21 22 16,-21-21-16,1 0 0,-1-21 0,0 21 15,0-1-15,0-20 0,-21 0 0,21 21 16,1-22-16,-22 1 0,21 0 0,-21 20 15,0-20-15,0 21 0,0 0 16,0 0-16,-21 21 16,-1 21-1,22 0-15,-21 21 0,21-21 16,0 22-16,0-22 0,0 21 0,0 1 16,0-22-16,0 21 0,0-21 0,0 22 15,0-22-15,0 0 0,21 0 16,1 0-16,-1 0 0,0-21 0,21 0 15,-21 22-15,22-22 0,-22 0 0,21 0 16,1 0-16,-22-22 0,21 22 0,0-21 16,-20 0-16,20 21 0,-21-21 0,21 0 15,-20 0-15,-1-1 0,0 1 0,0-21 16,0 21-16,0-22 0,1 22 16,-22-21-16,0 21 0,0 0 0,0-22 15,0 22-15,0 0 0,-22 21 16,1 0-16,0 0 0,0 0 15,0 0-15,0 21 0,-1 0 0,22 0 16,-21 1-16,21-1 0,0 0 16,0 0-16,0 21 0,0-20 0,0-1 15,21 0-15,1 0 0,-22 0 0,21 0 16,-21 1-16,21-1 0,0 0 16,0 0-16,0 0 0,1-21 15,-1 0-15,0 21 0,0-21 0,0 0 16,0 0-16,22 0 0,-22 0 15,0 0-15,0 0 0,22 0 16,-22-21-16,0 21 0,0-21 0,0 21 16,0-21-16,1 0 0,-1 0 0,0-1 15,0 22-15,0-42 0,0 21 0,1 0 16,-1 0-16,-21-1 0,0 1 0,0 0 16,0 0-16,0 0 0,-21 21 15,-1 0-15,1 0 0,0 0 16,0 0-16,0 0 0,0 0 0,-1 21 15,1 0-15,0 0 0,0 0 16,0 1-16,0 20 0,-1-21 0,22 0 16,0 0-16,-21 1 0,21-1 0,0 0 0,0 0 15,0 0-15,0 0 16,0 1-16,21-22 16,1 0-16,-1 0 0,0 0 15,0 0-15,0 0 0,-21-22 16,21 1-16,1 21 0,-22-21 0,21 0 15,0 0-15,-21 0 0,21-1 0,-21-20 16,21 21-16,-21 0 0,21 0 16,-21-1-16,0 1 15,0 42 17,0 1-32,0-1 0,0 0 0,0 0 15,0 0-15,0 0 0,0 1 16,0-1-16,0 0 0,22 0 0,-1 0 15,0 0-15,0 1 16,0-22-16,0 0 0,1 0 0,-1 21 16,0-21-16,0 0 0,0 0 0,0 0 15,1 0-15,-1 0 0,0-21 16,0 21-16,0-22 0,0 1 0,-21 0 16,22 0-16,-1 21 0,0-21 0,-21 0 15,21-1-15,-21 1 0,21 0 16,-21 0-16,0 0 0,0 0 15,21-1-15,-21 44 32,0-1-32,0 0 0,0 0 15,0 0-15,0 0 0,0 1 0,0-1 16,0 0-16,0 0 16,0 0-16,0 0 15,22-21 1,-1 0-1,-21-21-15,0 0 16,0 0-16,0 0 0,0 0 16</inkml:trace>
  <inkml:trace contextRef="#ctx0" brushRef="#br0" timeOffset="12492.08">11388 4106 0,'0'0'0,"-22"-21"0,1 0 16,0 21-16,0 0 15,21 21 17,21-21-17,0 0 1,0 0-16</inkml:trace>
  <inkml:trace contextRef="#ctx0" brushRef="#br0" timeOffset="13011.78">11726 3831 0,'0'0'16,"0"-42"-16,-21 42 15,0 0-15,0 0 16,0 0-16,21 21 16,-22 0-16,22 0 0,-21 22 0,21-22 15,0 21-15,0 1 0,0-1 0,-21 0 16,21 1-16,-21-1 0,21 0 15,0 1-15,0-1 0,0-21 0,0 21 0,0-20 16,-21-1-16,21 0 16,0 0-16,0 0 0,0 0 0,0 1 15,0-44 17,0 1-17,0 0-15,21 0 0,-21 0 16,21 0-16,-21-1 0,21 1 15,0-21-15,1 21 0,-1 0 0,21-1 16,-21 22-16,0-21 0,1 0 16,-1 21-16,0 0 0,0 0 0,0 0 0,0 0 15,1 21-15,-1 0 0,-21 1 16,0-1-16,0 0 0,0 0 16,0 0-16,0 0 0,0 1 15,-21-1-15,21 0 0,-22 0 0,-20 0 16,21 0-16,0-21 0,0 22 0,-22-1 15,22-21-15,0 21 0,-21-21 0,20 0 16,1 21-16,0-21 0,0 0 0,0 0 16,21-21 15,0 0-31,21 0 16,0-1-16,21 1 0</inkml:trace>
  <inkml:trace contextRef="#ctx0" brushRef="#br0" timeOffset="13279.63">12382 3789 0,'0'0'0,"-21"0"16,0 0 0,21 21-16,-21 0 0,0 0 0,21 1 15,-21 20-15,-1 0 0,22 1 0,0-22 16,-21 42-16,21-20 0,-21-1 15,21 0-15,0-21 0,0 22 16,0-1-16,0-21 0,-21 22 0,21-22 16,0 0-16,0 0 0,0 0 0,0 0 15,0 1-15,21-22 16,0 0 0,0 0-16,1-22 0,-1 1 0,0 21 15,0-21-15,0 0 0,0 0 0</inkml:trace>
  <inkml:trace contextRef="#ctx0" brushRef="#br0" timeOffset="13604.44">12488 4233 0,'0'0'16,"21"0"31,1 0-47,-1 0 0,0 0 15,0 0-15,0 0 0,0-21 16,1 21-16,-1-21 0,0 21 0,0-21 15,-21 0-15,0 0 0,0-1 16,-21 22 0,0 0-16,0 0 15,-1 22-15,-20-1 0,21 0 16,0 0-16,-22 0 0,22 0 0,0 1 16,21-1-16,-21 21 0,21-21 15,0 0-15,0 1 0,0-1 0,0 0 16,0 0-16,21-21 0,0 0 15,0 0-15,1 0 0,-1 0 16,0 0-16,0 0 0,0 0 16,0 0-16,1-21 15,-1 21-15,0-21 0</inkml:trace>
  <inkml:trace contextRef="#ctx0" brushRef="#br0" timeOffset="14431.97">14584 4233 0,'0'0'0,"0"-21"16,21 0 0,-21 0-16,21 21 0,-21-21 0,0 0 15,21-1-15,-21 1 0,0 0 0,0 0 16,0 0-16,0 0 0,0-1 0,-21 1 15,0 21-15,0-21 0,-22 0 0,22 21 16,-21 0-16,0 0 0,-22 0 0,22 0 16,-1 21-16,1 0 0,-21 0 15,20 22-15,1-22 0,0 21 0,20 1 16,-20-1-16,21 0 0,0 1 0,21-22 16,0 21-16,0 0 0,0-20 0,21-1 15,0 0-15,21 0 0,-20-21 0,20 0 16,0 0-16,1 0 0,-1 0 15,0 0-15,22 0 0,-22-21 16,0 0-16,1 0 0,-1-22 0,0 22 16,1-21-16,-1 21 0,0-22 0,-20 1 15,-1 0-15,21-1 0,-21 1 0,0-22 16,-21 22-16,0 0 0,22-1 0,-22 1 16,0 0-16,0-1 0,0 1 15,0 21-15,0 0 0,0 0 0,0-1 16,-22 1-16,1 21 15,0 21-15,0 1 0,21 20 0,0-21 16,0 21-16,-21-20 0,21 20 0,0 0 16,0 1-16,-21 20 0,21-21 15,0 1-15,0-1 0,0 0 16,0 1-16,0-1 0,0 0 0,0-20 16,0 20-16,21-21 0,0 0 0,0 0 15,0-21-15,0 22 0,1-22 0,-1 0 16,21 0-16,-21 0 0,22-22 0,-22 22 15,21-21-15,0 0 0</inkml:trace>
  <inkml:trace contextRef="#ctx0" brushRef="#br0" timeOffset="14744.14">15261 4085 0,'-21'-21'0,"0"21"15,21-21 1,0 0-16,21 0 15,0-1-15,0 22 0,0-21 16,1 21-16,-1-21 0,0 21 16,0 0-16,0-21 0,-42 21 31,0 0-31,-21 0 0,-1 21 0,1 0 16,0 0-16,-1 1 0,22-1 0,-21 21 15,-1-21-15,22 22 0,-21-22 16,21 21-16,0-21 0,21 0 15,0 1-15,0-1 0,0 0 0,0 0 16,0 0-16,42-21 0,-21 21 0,0-21 16,0 0-16,22 0 0,-22 0 0,21 0 15,1 0-15,-1 0 0,0-21 0,1 0 16,-1 0-16,0 21 0</inkml:trace>
  <inkml:trace contextRef="#ctx0" brushRef="#br0" timeOffset="14969.02">15769 3937 0,'0'0'0,"0"-21"0,0 0 16,-21 21 0,0 0-16,21 21 15,-21 0-15,-1 0 0,1 0 16,21 1-16,-21 20 0,0-21 0,0 21 16,21-20-16,0 20 0,-21-21 0,21 21 15,0-20-15,0-1 0,0 0 16,0 0-16,0 0 0,21 0 0,0-21 15,-21 22-15,21-22 0,21 0 0,-20 0 16,-1 0-16,0 0 0,21 0 0,-21-22 16,22 22-16,-22-21 0,21 0 0</inkml:trace>
  <inkml:trace contextRef="#ctx0" brushRef="#br0" timeOffset="15208.88">16383 3725 0,'0'0'0,"0"-42"0,0-21 15,0 20-15,0 22 0,-21 0 16,0 21-16,-1 0 16,22 21-16,-21 0 0,0 0 0,0 22 15,21-22-15,-21 21 0,21 1 16,-21-1-16,21 0 0,-22 1 0,1-1 0,21 21 16,-21-20-16,21-1 0,0 0 15,-21-20-15,21 20 0,-21 0 16,21-21-16,0 1 0,0-1 0,0 0 15,0 0-15,21-21 0,0 0 0,0 0 16,22 0-16,-22 0 0,21 0 0,0 0 16,1-21-16</inkml:trace>
  <inkml:trace contextRef="#ctx0" brushRef="#br0" timeOffset="15600.65">16764 4043 0,'0'0'0,"0"-42"0,0-22 15,0 43-15,0 0 16,0 0-16,-21 21 0,0 0 15,-1 0-15,1 0 0,0 21 0,-21 0 16,21 0-16,-1 21 0,1-20 0,0-1 16,0 21-16,21-21 0,-21 22 15,21-22-15,-21 21 0,21-21 16,0 0-16,0 1 0,0-1 0,0 0 16,21 0-16,0-21 15,0 0-15,0 0 0,0 0 0,1 0 16,-1-21-16,0 0 0,0 0 0,0-1 15,0 1-15,1 0 16,-1-21-16,-21 21 0,0-1 0,21 1 16,0-21-16,-21 21 0,0 0 0,0-1 15,0 44 17,0-1-32,0 0 0,0 0 0,0 0 15,0 0-15,0 1 0,0-1 0,0 0 16,0 0-16,0 0 0,0 0 15,0 1-15,0-1 0,21-21 0,-21 21 16,21-21-16,1 0 0,-1 0 0,0 0 16,0 0-16,0 0 0,0 0 0,1 0 15</inkml:trace>
  <inkml:trace contextRef="#ctx0" brushRef="#br0" timeOffset="15951.45">17357 4128 0,'0'21'0,"0"21"16,0-21-16,0 22 0,0-22 15,0 0-15,0 0 0,0 0 16,-22-21-1,1 0-15,21-21 16,0 0-16,0 0 16,0 0-16,0-1 15,0 1-15,21 0 0,-21-21 0,22 21 16,-1-22-16,0 22 0,0-21 0,0 21 16,0-1-16,-21-20 0,43 42 15,-43-21-15,21 0 0,0 21 0,0 0 16,0 0-16,1 0 15,-1 21-15,0 0 16,-21 0-16,0 0 0</inkml:trace>
  <inkml:trace contextRef="#ctx0" brushRef="#br0" timeOffset="16139.69">17674 4106 0,'21'22'16,"0"-22"-16,1 0 15,-1 0-15,0 0 16,-21-22-16,21 22 15,-21-21-15,21 21 0,0-21 16,-21 0 0,0 0-1</inkml:trace>
  <inkml:trace contextRef="#ctx0" brushRef="#br0" timeOffset="16452.5">17970 4022 0,'0'0'0,"22"0"16,-1 0-1,0-21 1,-21-1 0,0 1-16,-21 21 15,0-21-15,-1 21 0,1 0 16,0 0-16,0 0 0,0 0 15,0 0-15,-1 21 0,1-21 16,0 21-16,0 1 0,21-1 0,-21 21 16,0-21-16,-1 0 15,22 1-15,0 20 0,0-21 0,0 0 16,0 0-16,0 1 0,0-1 0,0 0 16,22 0-16,-1-21 0,0 0 15,0 0-15,0 21 0,0-21 0,1 0 16,-1 0-16,21 0 0,-21 0 0,22-21 15,-22 21-15,21-21 0,-21 0 16,22 21-16,-1-21 0,0-1 0</inkml:trace>
  <inkml:trace contextRef="#ctx0" brushRef="#br0" timeOffset="16739.34">18775 3937 0,'0'0'0,"-43"-42"15,22 42-15,0 0 0,0-21 16,0 21-16,0 0 0,-1 0 0,-20 0 16,21 0-16,0 0 0,0 0 0,-1 21 15,1 0-15,0 0 0,0 0 0,0 0 16,0 22-16,21-22 0,0 0 0,0 21 16,0-20-16,0-1 0,0 0 15,0 0-15,0 0 0,0 0 0,0 1 16,21-1-16,0-21 0,0 0 15,0 0-15,0 0 0,1 0 16,-1 0-16,0 0 0,0 0 0,0-21 16,0-1-16,1 22 0,-1-21 0,-21 0 15,21 0-15,0 0 0,0 0 16</inkml:trace>
  <inkml:trace contextRef="#ctx0" brushRef="#br0" timeOffset="16983.2">18817 3704 0,'0'-42'15,"0"21"-15,0-22 16,0 22-16,0-21 0,0 21 0,0-22 15,0 22-15,-21 21 16,0 0-16,21 21 0,-21 1 16,-1-1-16,22 21 0,-21 0 15,21 1-15,0-1 0,-21 0 16,0 1-16,21-1 0,-21 0 0,21 1 16,0 20-16,0-20 0,0-1 0,0-21 15,0 21-15,0 1 0,0-22 0,21 0 16,0 0-16,0 0 0,0-21 0,1 22 15,-1-22-15,0 0 0,0 0 16,21 0-16,-20 0 0,-1 0 0,21 0 16,-21-22-16,0 22 0,1-21 0,-22 0 15,0 0-15,0 0 0</inkml:trace>
  <inkml:trace contextRef="#ctx0" brushRef="#br0" timeOffset="17225.06">17103 3789 0,'-43'21'16,"86"-42"-16,-107 42 0,43-21 0,0 0 0,21 21 16,0 0-16,21-21 15,0 22-15,0-22 0,0 21 0,1-21 16,20 21-16,-21 0 0,21 0 15,-20-21-15,20 21 0,-21 1 0,0-22 16,0 21-16,1-21 0,-1 0 16,-21 21-16</inkml:trace>
  <inkml:trace contextRef="#ctx0" brushRef="#br0" timeOffset="18039.59">20172 3874 0,'0'0'0,"0"-22"0,0 1 0,0 0 0,0 0 15,0 0-15,0 0 0,-21 21 32,-1 0-32,1 21 15,0 0-15,21 21 0,-21-21 0,0 22 16,21-22-16,0 21 0,-21 1 0,-1-22 16,22 21-16,0 0 0,-21-20 0,21-1 15,0 0-15,0 0 0,0 0 0,0 0 16,21-21-1,1 0 1,-1 0-16,0 0 0,-21-21 0,21 21 16,0-21-16,0 0 0,1 0 0,-1-22 15,0 22-15,0 0 0,0 0 0,0-21 16,-21 20-16,22 1 0,-1 21 0,-21-21 16,21 21-1,-21 21-15,0 0 16,0 1-16,0-1 0,0 0 0,21 0 15,-21 0-15,21 0 0,0 1 0,-21-1 16,22 0-16,-1 0 0,0-21 16,0 0-16,0 21 0,22-21 0,-22 0 15,21 0-15,-21 0 0,22 0 0,-1-21 16,0 0-16,-21 0 0,22 21 16,-1-21-16,-21-1 0,0-20 0,1 21 15,-1 0-15,-21-22 0,21 1 0,-21 21 16,0-21-16,0-1 0,-21 1 0,0 21 15,-1-22-15,-20 22 0,21-21 16,0 21-16,-22 21 0,22-21 0,-21 21 16,21 0-16,0 0 0,-1 0 0,1 21 15,0-21-15,0 21 0,21 0 0,0 0 16,0 0-16,0 1 0,0-1 16,0 0-16,0 0 0,0 0 15,21 0-15,0 1 0,22-22 0,-22 21 16,21-21-16,-21 0 0</inkml:trace>
  <inkml:trace contextRef="#ctx0" brushRef="#br0" timeOffset="18251.5">21336 3789 0,'0'-21'16,"-21"21"0,0 0-1,-1 21-15,22 0 0,-21 0 0,21 0 16,0 1-16,-21-1 15,21 21-15,0-21 0,-21-21 0,21 21 16,0 1-16,0-1 0,0 0 16,0-42 15,21 0-31,0 21 16</inkml:trace>
  <inkml:trace contextRef="#ctx0" brushRef="#br0" timeOffset="18403.41">21294 3725 0,'0'-21'0,"0"42"0,0-84 0,-22 42 0,22-22 16,-21 22-16,21 0 0,0 0 0,-21 0 16,21 0-1,-21 21-15,21 21 32,21-21-32,0 21 0,0-21 15,1 0-15,-1 0 0,0 0 0</inkml:trace>
  <inkml:trace contextRef="#ctx0" brushRef="#br0" timeOffset="18647.91">21886 3429 0,'0'-21'16,"0"42"-16,0-63 0,-21 42 31,21 21-31,0 0 16,-21 21-16,0-20 0,21 20 0,-21 0 15,-1-21-15,22 22 0,0-1 0,-21 0 16,21-20-16,-21 20 0,21 0 0,-21-21 16,21 22-16,0-22 0,0 21 0,0-21 15,0 1-15,0-1 0,0 0 16,0 0-16,21-21 16,0 0-16,0 0 0,1-21 15,20 0-15</inkml:trace>
  <inkml:trace contextRef="#ctx0" brushRef="#br0" timeOffset="19091.66">22204 3535 0,'0'0'0,"21"-42"15,-21-1-15,0 1 0,0 21 0,0 0 16,0-1-16,0 1 0,0 42 16,0 1-16,0-1 0,0 21 15,-21-21-15,21 22 0,-21-1 16,21 0-16,0 1 0,0-1 0,-22 0 15,22 22-15,-21-22 0,21 0 0,0-20 16,0 20-16,0 0 0,0 1 0,0-22 16,-21 0-16,21 0 0,0 0 0,0-42 47,0 0-47,0 0 0,21 0 15,-21-1-15,21 1 0,1-21 0,-1 21 16,0-22-16,0 22 0,0-21 0,0 0 15,22 20-15,-22 1 0,21-21 0,-21 42 16,1-21-16,-1 21 0,0 0 16,0 0-16,0 21 0,-21 0 15,0 21-15,0-20 0,0-1 0,0 21 16,0-21-16,0 0 0,0 22 0,0-22 16,0 21-16,0-21 0,-21 1 0,21-1 15,-21 0-15,21 0 16,0 0-16,-21-21 0,21 21 15,0-42 1,0 0-16,0 0 16,-21 21-16,-1-21 0,22 0 0</inkml:trace>
  <inkml:trace contextRef="#ctx0" brushRef="#br0" timeOffset="19276.55">21865 3662 0,'0'0'16,"-42"0"-16,-22 0 15,64-21 1,21 21 0,1 0-16,-1 0 0,21 0 0,-21 0 15,22 0-15,-1 0 0,0 0 16,1 0-16,-1-21 0,0 21 0,1 0 16,-22 0-16,0 0 0,0 0 0</inkml:trace>
  <inkml:trace contextRef="#ctx0" brushRef="#br0" timeOffset="20196.08">9038 5440 0,'0'0'15,"0"-21"-15,0 0 0,0-1 16,0 1-16,0 0 0,0 0 16,0 0-16,0 0 0,0 42 31,21 0-31,-21 21 16,21 1-16,-21-1 0,0 0 15,0 1-15,0-1 0,0 21 0,0-20 16,0-1-16,0 0 0,0 1 0,0-1 15,0 0-15,0-20 0,0 20 0,0-21 16,-21 0-16,21 0 0,-21-21 0,0 22 16,0-22-1,21-22 1,0 1-16,0 0 16,0 0-16,0 0 0,21 0 0,0-1 15,-21 1-15,21-21 0,0 21 0,1-22 16,-1 22-16,0-21 0,0 21 0,0 0 15,0-1-15,1 1 0,-1 21 16,0 0-16,0 0 0,0 0 0,0 0 16,1 21-16,-22 22 0,0-22 15,0 0-15,0 0 0,0 22 0,0-22 16,-22 0-16,1 0 0,0 21 0,-21-20 16,21-1-16,-22 0 0,1-21 15,0 21-15,-1-21 0,22 0 16,-21 0-16,21 21 0,-1-21 0,1 0 15,0 0-15,0 0 0,21-21 16,0 0-16,21 21 16,0 0-16,0 0 0,1 0 15,-1 0-15,0 0 0,21 0 16,-21 21-16,1-21 0,-1 21 0,21 0 16,-21-21-16,0 22 0,22-22 0,-22 0 15,0 0-15,0 21 0,0-21 16,1 0-16,-1 0 0,0 0 0,0 0 0,0 0 15,0 0 1,1-21-16</inkml:trace>
  <inkml:trace contextRef="#ctx0" brushRef="#br0" timeOffset="20523.91">9525 5948 0,'0'0'0,"42"0"15,-21-21-15,1 21 16,-22-21-16,21 21 0,0-22 0,21 22 15,-21-21-15,1 21 0,20-21 0,-21 0 16,0 21-16,22-21 0,-22 0 16,0-1-16,0 1 0,0 21 0,0-21 15,-21 0-15,0 0 16,-21 21-16,0 0 0,0 0 16,-21 0-16,20 0 0,-20 21 0,21 0 15,-21 0-15,20 0 0,-20 1 16,21-1-16,0 21 0,21-21 0,0 0 15,-21 1-15,21 20 0,0-21 0,0 0 16,0 0-16,21 1 0,0-22 16,0 0-16,0 21 0,0-21 0,22 0 15,-22 0-15,21 0 0,1 0 0,-22 0 16,21 0-16,0-21 0,1-1 0,-1 22 16,-21-21-16,22 0 0,-1 21 15,0-21-15</inkml:trace>
  <inkml:trace contextRef="#ctx0" brushRef="#br0" timeOffset="21077.11">10414 5757 0,'0'0'0,"0"-21"0,0 0 0,0 0 0,-21 42 47,0 0-47,21 0 0,0 22 16,-22-22-16,22 0 0,0 0 0,0 0 15,0 22-15,0-22 0,0 0 0,0 0 16,22-21-16,-1 21 0,0 1 0,0-22 15,21 0-15,-20 0 0,-1 0 16,0 0-16,21 0 0,-21 0 0,22-22 16,-22 22-16,21-21 0,-21 0 15,22 21-15,-22-21 0,0 0 0,-21 0 16,21-1-16,-21 1 0,21 0 0,-21 0 16,0 0-16,0 0 0,0-1 15,0 1-15,0 0 0,-21 21 31,21 21-31,-21 0 0,21 1 0,0-1 16,-21 21-16,21-21 0,0 22 16,0-22-16,0 21 0,0 0 0,0 1 15,0-1-15,0 0 0,0 1 16,0 20-16,0 1 0,21-1 0,-21-20 16,21 20-16,-21 22 0,0-22 0,0 1 15,0-1-15,0 1 0,0-1 0,0 1 16,0-1-16,0 1 0,-21-22 0,0 0 15,21 1-15,-21-1 0,0-21 0,-1 22 16,1-43-16,0 21 0,0 0 0,0-21 16,-22 0-16,22 0 0,0 0 0,-21-21 15,21 0-15,-22-1 0,1 1 0,0 0 16,-1-21-16,1 21 0,0-22 0,-1 1 16,1 21-16,0-22 0,20 1 15,1 21-15,0-21 0,21-1 0,0 1 16,0 21-16,21-22 0,0 1 15,1 0-15,20-1 0,0 1 0,1 0 16,-1-22-16,0 22 0,22-22 0</inkml:trace>
  <inkml:trace contextRef="#ctx0" brushRef="#br0" timeOffset="21643.79">11303 5546 0,'0'0'0,"-21"0"0,0 0 15,-1 0-15,1 21 16,0 0-16,0 0 0,0 22 0,21-22 16,0 0-16,-21 21 0,21 1 0,-22-22 15,22 0-15,0 21 0,0-21 0,0 1 16,0-1-16,0 0 16,22-21-1,-1 0-15,0-21 16,0 0-16,0-1 0,-21 1 15,21 0-15,1 0 0,-22 0 0,21 0 16,0-22-16,-21 22 0,21 0 0,-21 0 16,0 0-16,21-1 0,-21 1 15,21 21-15,-21 21 16,0 1-16,0-1 16,22 0-16,-22 0 0,0 21 0,21-20 15,-21-1-15,0 0 0,0 21 0,21-21 16,0 1-16,0-1 0,0 0 15,1-21-15,-1 0 0,0 21 16,0-21-16,21 0 0,-20 0 16,-1 0-16,0 0 0,21-21 0,-21 0 15,1 21-15,-1-21 0,0-1 0,0 1 16,-21 0-16,0 0 0,21 0 0,-21-22 16,0 22-16,0-21 0,0 21 15,0-22-15,0 22 0,0-21 16,0 21-16,-21 0 0,0 21 0,0-22 15,0 22-15,-1 0 0,1 0 16,0 0-16,21 22 16,-21-22-16,21 21 0,0 0 0,0 0 15,0 0-15,21-21 0,-21 21 16,21 1-16,0-22 0,1 0 0,-1 0 16,0 0-16,21 0 0,-21 0 15</inkml:trace>
  <inkml:trace contextRef="#ctx0" brushRef="#br0" timeOffset="22044.48">12467 5567 0,'0'0'16,"0"-21"-16,0 0 0,0-1 15,0 1-15,-21 21 0,0 0 16,0 0-16,-1 0 0,1 0 16,0 0-16,0 0 0,-21 0 0,20 21 15,1 1-15,0-1 0,0 0 0,21 21 16,-21-21-16,21 22 0,0-22 0,-21 21 15,21-21-15,0 22 0,0-22 0,0 0 16,21 0-16,0 0 0,0 1 0,0-1 16,0 0-16,1-21 0,-1 0 15,0 0-15,0 0 0,0 0 16,0 0-16,1 0 0,-1 0 0,0-21 16,0 21-16,0-21 0,0-1 0,-21 1 15,0 0-15,0 0 0,0 0 0,22-22 16,-22 22-16,0-21 0,0 0 0,0 20 15,0-20-15,-22 21 0,1-21 0,0 20 16,0 22-16,0-21 0,0 21 0,-1 0 16,-20 0-16,21 0 0,0 0 15,0 21-15,-1 1 0,1-1 0,0 0 16,21 0-16,-21 0 0,21 0 0,0 1 16,0 20-16,0-21 0,21 0 15,0 0-15,0 1 0,1-22 0,-1 21 16,0-21-16,0 0 0,21 0 0</inkml:trace>
  <inkml:trace contextRef="#ctx0" brushRef="#br0" timeOffset="22432.24">12679 5736 0,'0'0'0,"0"-21"0,0 0 16,0 0-16,0 0 0,0-1 16,0 1-16,0 0 0,0 0 15,0 0-15,21 21 0,0 0 16,0 0-16,0 0 15,1 0-15,-1 21 0,0-21 0,64 63 16,-64-41-16,-21 20 16,21-21-16,-21 0 0,21 0 0,-21 1 15,0-1-15,0 0 0,0 0 16,0 0-16,0 0 0,0 1 16,0-1-16,-21-21 31,0 0-31,21-21 0,0-1 15,0 1-15,0 0 16,0 0-16,0 0 0,21 0 0,0-1 16,0 1-16,-21-21 0,21 21 15,1-22-15,-1 22 0,0-21 16,21 21-16,-21 0 0,1-1 0,-1 22 16,0-21-16,0 21 0,0 0 0,0 0 15,1 0-15,-1 0 0,0 0 16,-21 21-16,21-21 0,0 22 15,0-1-15</inkml:trace>
  <inkml:trace contextRef="#ctx0" brushRef="#br0" timeOffset="23012.24">14033 5652 0,'0'0'0,"-21"-64"15,21 43 1,0 0-16,-21 0 0,21-1 0,-21 1 16,21 0-16,-21 21 0,21-21 15,-21 21-15,-1 0 0,1 0 0,0 0 16,0 21-16,0 0 0,0 0 16,-1 1-16,1-1 0,0 0 0,0 21 15,0-21-15,0 1 0,21 20 0,0-21 16,0 0-16,-22 22 0,22-22 0,0 0 15,0 0-15,0 0 16,22 0-16,-1-21 0,0 22 16,0-22-16,0 0 0,0 0 15,1 0-15,-1 0 0,0-22 0,-21 1 16,21 21-16,0-21 0,0 0 16,1 0-16,-22 0 0,21-22 0,0 22 15,0-21-15,-21-1 0,21 22 0,0-21 16,1-22-16,-22 22 0,0 0 0,21-1 15,-21 1-15,0 0 0,0 21 0,0-22 16,0 22-16,-21 42 31,21 0-31,0 1 0,-22 20 16,22-21-16,0 21 0,0-20 0,0 20 16,0 0-16,0-21 0,0 22 0,0-22 15,22 21-15,-22-21 0,21 1 0,0-1 16,0 0-16,0 0 0,0 0 0,1 0 15,-1-21-15,0 0 0,0 22 0,0-22 16,0 0-16,1 0 0,-1 0 16,0 0-1,-21-22 1,-21 22 0,0 0-16</inkml:trace>
  <inkml:trace contextRef="#ctx0" brushRef="#br0" timeOffset="25195.7">4276 8446 0,'0'0'0,"0"-22"0,21 22 47,-21 22-47,21-1 0,0-21 0,0 0 16,22 0-16,-22 21 0,21-21 0,-21 0 15,22 0-15,-1 0 0,0 0 0,1 0 16,-1 0-16,0-21 0,1 21 15,-1-21-15,0 21 0,-21-22 0,22 22 16,-43-21-16,21 21 0,-21-21 0,0 0 16,0 0-16,-21 21 15,0 0-15,-22-21 0,1 21 16,0 0-16,-1 0 0,-20 0 0,20 0 16,1 21-16,-21 0 0,20 0 0,1 0 15,0 0-15,-1 1 0,22-1 0,-21 0 16,21 0-16,21 0 0,0 0 15,0 1-15,0-1 0,0 0 0,21 0 16,0-21-16,21 21 0,-21-21 16,22 0-16,-1 0 0,0 0 0,1 0 15,-1 0-15,0 0 0,1 0 16,-1 0-16,-21 0 0,0 0 0,1 0 16,-44 0-1,-20 0 1,21 21-16,-21-21 0,-1 22 15,-20-22-15,20 21 0,1 0 0,0 0 16,-1 0-16,1 0 0,21 22 0,-21-22 16,20 0-16,1 0 0,0 22 0,0-22 15,21 21-15,0-21 0,0 0 16,0 1-16,0-1 0,0 0 0,0 0 16,21-21-16,0 21 0,0-21 0,22 0 15,-1 0-15,0 0 0,1 0 0,-1 0 16,22 0-16,-1 0 0,-21-21 15,22 21-15,-1-21 0,1 0 16,-22 0-16,22-1 0</inkml:trace>
  <inkml:trace contextRef="#ctx0" brushRef="#br0" timeOffset="25736.83">5376 8784 0,'0'0'0,"0"-42"0,0 21 16,0 0-16,0-1 0,-21 1 15,0 21-15,0 0 0,0 0 0,-1 0 16,1 0-16,-21 0 0,21 21 0,0 1 15,-22-1-15,22 0 0,0 0 16,0 0-16,0 0 0,-1 1 0,1-1 16,21 0-16,-21 0 0,21 0 15,0 0-15,0 1 0,0-1 0,21-21 16,0 21-16,1-21 16,-1 0-16,0 0 0,0 0 0,0 0 15,22-21-15,-22 0 0,0 21 0,0-22 16,0 1-16,0 0 0,22 0 0,-22 0 15,-21-22-15,21 22 0,0 0 0,-21 0 16,0 0-16,0 0 16,0 42-1,0 21 1,0-21-16,-21 22 0,21-22 16,-21 21-16,21 0 0,-21 22 0,21-22 15,0 1-15,0 20 0,0-21 16,0 22-16,0-22 0,0 1 0,0 20 15,0 1-15,0-22 0,0 21 0,0-20 16,0-1-16,0 22 0,0-22 0,0 0 16,0 1-16,0-22 0,0 21 0,0-21 15,-21 0-15,-1-21 0,22 22 0,-21-22 16,0 0-16,0 0 16,0 0-16,0 0 0,21-22 15,-22 1-15,1 0 0,0 0 0,0 0 16,0-22-16,0 22 0,21 0 15,-22-21-15,22 21 0,-21-22 0,21 22 16,0-21-16,0 21 0,0-22 16,0 22-16,0-21 0,21 21 0,1-22 15,-1 22-15,0 0 0,21-21 0,-21 20 16</inkml:trace>
  <inkml:trace contextRef="#ctx0" brushRef="#br0" timeOffset="25944.25">6011 8763 0,'21'0'0,"-21"-21"15,0 42 48,0 0-63,0 0 0,0 1 15,-21-22-15,21 21 0,0 0 0,0 0 16,-21 0-16</inkml:trace>
  <inkml:trace contextRef="#ctx0" brushRef="#br0" timeOffset="26092.16">5990 9081 0,'0'0'0,"0"21"31,21-42 16,0-1-47,-21 1 16,0 0-16,43 0 0</inkml:trace>
  <inkml:trace contextRef="#ctx0" brushRef="#br0" timeOffset="26736.58">7747 8509 0,'0'0'15,"42"-21"-15,1 21 0,-1-21 0,0 0 16,1-1-16,-22 22 0,21-21 16,0 0-16,-20 0 0,-22 0 0,0 0 15,0-1-15,0 1 0,0 0 16,-22 0-16,1 21 0,-21 0 0,0 0 15,-1 0-15,1 0 0,0 0 16,-1 0-16,-20 0 0,20 21 0,1 0 16,0-21-16,21 21 0,-1 1 0,1-1 15,21 0-15,0 0 0,0 21 0,0-20 16,0-1-16,21 0 0,1 0 16,20 21-16,-21-20 0,21-1 0,1 0 15,-22 21-15,21-21 0,1 1 16,-1 20-16,0-21 0,-21 0 0,22 0 15,-22 22-15,-21-22 0,0 0 0,0 0 16,0 0-16,-21 1 0,0-22 0,-1 21 16,-20 0-16,0-21 0,-1 0 0,1 0 15,0 0-15,-1 0 0,1 0 16,0 0-16,-1 0 0,1 0 0,21-21 16,-21 0-16,20-1 0,1 1 0,0 0 15,21 0-15,0 0 0,0 0 0,0-1 16,0-20-16,0 21 0,0 0 15,0 0-15,21-1 0,-21 1 0,21 21 16,1-21-16,20 0 0,-21 21 16,0-21-16,0 21 0,1 0 0,-1 0 15,-21-21-15,21 21 0,21 0 0,-21 0 16</inkml:trace>
  <inkml:trace contextRef="#ctx0" brushRef="#br0" timeOffset="27031.41">8424 8149 0,'0'0'0,"0"-21"0,0 0 0,0 0 16,-21 21-16,21-21 0,-21 21 16,0 0-16,0 21 0,21 0 15,0 0-15,0 0 0,-22 0 16,22 22-16,0-1 0,0 0 0,0 1 15,0-1-15,0 0 0,-21 1 0,21-1 16,0 0-16,0 1 0,0-22 0,0 21 16,0 1-16,0-22 0,0 21 0,-21-21 15,21 0-15,0 1 0,0-1 0,0 0 16,0-42 15,0 0-31,21-1 16</inkml:trace>
  <inkml:trace contextRef="#ctx0" brushRef="#br0" timeOffset="27212.31">8170 8551 0,'0'0'0,"21"0"31,1 0-31,-1 0 16,0-21-16,0 21 0,21 0 0,-20 0 15,-1 0-15,0 0 16,21 0-16,-21-21 0,1 21 0,-1 0 16,0 0-16,0 0 0</inkml:trace>
  <inkml:trace contextRef="#ctx0" brushRef="#br0" timeOffset="28611.65">9038 8573 0,'0'-22'32,"0"1"-32,0 0 15,0 0 1,0 0-16,0 0 0,0-1 16,0 1-16,-21 0 15,0 0-15,0 21 0,-1 0 16,1 0-16,0 0 0,0 0 15,0 0-15,0 0 0,-1 21 0,-20 0 16,21 0-16,0 1 0,0 20 0,-1-21 16,1 21-16,21-20 0,0 20 0,-21-21 15,21 21-15,0-20 16,0-1-16,0 0 0,0 0 0,0 0 0,21 0 16,0-21-16,1 0 0,-1 0 0,0 0 15,0 0-15,0 0 0,22 0 16,-22 0-16,0 0 0,0-21 0,21 0 15,-20 0-15,-1 0 0,0 0 0,0-1 16,0 1-16,-21 0 0,0 0 16,21 0-16,-21 0 0,0-1 0,0-20 15,0 21-15,0 0 0,0-22 0,0 22 16,0 0-16,0 0 0,0 0 16,0 42-1,0 0-15,0 0 16,0 0-16,0 22 0,0-22 0,0 0 15,0 21-15,0-20 0,0 20 16,0-21-16,0 21 0,0-20 0,0-1 16,0 0-16,22 0 0,-1 0 0,0 0 15,0 1-15,0-22 0,0 0 0,1 0 16,-1 0-16,0 0 0,0 0 0,0 0 16,22-22-16,-22 1 0,0 0 15,0 0-15,0 0 0,0 0 0,1-1 16,-1-20-16,0 21 0,0-21 0,-21 20 15,21-20-15,-21 0 0,21-1 0,-21 1 16,0 0-16,0-1 0,0 1 0,0 0 16,0-1-16,0 1 0,0 21 0,0 0 15,0 0-15,0-1 16,0 44 0,0-1-16,0 0 0,0 21 15,0-21-15,0 22 0,0-1 0,0 0 16,-21 1-16,21-1 0,-21 0 0,21-20 15,0 20-15,0 0 0,0 1 0,0-22 16,0 21-16,0-21 0,0 0 16,0 22-16,0-22 0,0 0 0,21-21 15,0 21-15,1-21 0,-1 0 0,0 0 16,0 0-16,0 0 0,0 0 16,22 0-16,-22-21 0,0 21 0,0-21 15,0 0-15,1 0 0,-1-1 0,0 1 16,0 0-16,0 0 0,-21 0 0,0 0 15,21-1-15,-21 1 0,0 0 0,22 0 16,-22 0-16,0 42 31,0 0-31,0 0 16,0 0-16,-22 1 0,22-1 0,0 0 16,0 0-16,0 21 0,0-20 0,0-1 15,0 0-15,22-21 0,-22 21 0,21 0 16,0-21-16,0 0 0,-21 21 15,21-21-15,0 0 0,1 0 16,-1 0-16,0 0 0,0-21 0,0 0 16,0 21-16,1-21 0,-1 0 15,-21 0-15,21-1 0,0 1 0,-21 0 16,21 0-16,-21 0 0,21 0 0,1-1 16,-22 1-16,21 0 0,-21-21 0,21 21 15,-21-1-15,21 1 0,0 21 16,-21 21 15,0-42 47,0 0-78,-21 21 47,0 21-47,0 0 0,21 1 16,-21-1-16,21 0 0,0 0 0,0 0 15,-22 0-15,22 1 0,0-1 0,0 0 16,0 0-16,0 0 0,0 0 16,0 1-16,22-22 15,-22 21-15,21-21 0,0 0 0,0 0 16,0 0-16,0 0 0,1 0 15,-1-21-15,0-1 0,0 22 16,0-21-16,-21 0 0,21 21 16,-21-21-16,22 0 0,-1 0 0,-21-1 15,0 1-15,0-21 0,0 21 0,0 0 16</inkml:trace>
  <inkml:trace contextRef="#ctx0" brushRef="#br0" timeOffset="28795.54">10414 8022 0,'0'0'0,"-21"0"0,-43 0 16,43 0-1,21 21 1,0 1 15,-21-22-15,0 0-16</inkml:trace>
  <inkml:trace contextRef="#ctx0" brushRef="#br0" timeOffset="28983.44">9504 8319 0,'0'0'15,"-21"21"-15,-1 0 0,1-21 0,42 0 31,1 0-31,20 0 16,-21 0-16,0 0 0,22 0 0,-22 0 16,21 0-16,-21 0 0,22-21 0,-22 0 15,21 21-15,-21 0 0,22-22 0</inkml:trace>
  <inkml:trace contextRef="#ctx0" brushRef="#br0" timeOffset="29436.18">12192 8276 0,'0'0'15,"21"0"1,-21 21-16,0 1 16,0-1-16,0 0 0,0 0 0,-21 0 15,21 0-15,-21 1 0,0-1 16,21 0-16,-22 0 0,22 0 0,-21 0 16,21 1-16,-21-22 15,21 21-15,21-21 31,0-21-31</inkml:trace>
  <inkml:trace contextRef="#ctx0" brushRef="#br0" timeOffset="29920.04">12446 8297 0,'0'0'0,"21"-21"0,-21 0 15,0 42 16,0 0-15,0 1-16,0-1 0,0 0 16,0 0-16,0 0 0,0 0 0,0 1 15,0-1-15,0 0 0,0 0 0,-21 0 16,21 0-16,0 1 0,0-1 16,0 0-16,-21-21 15,0 0-15,21-21 31,-22 21-15,22-21-16,0-1 0,0 1 16,0 0-16,22-21 0,-1 21 15,-21-1-15,42-20 0,-21 0 0,0 21 16,1-22-16,20 22 0,-21 0 0,21-21 16,1 42-16,-22-22 0,21 22 0,1 0 15,-1 0-15,-21 0 0,21 0 0,-20 22 16,20-1-16,-21 0 0,0 21 0,0-21 15,-21 1-15,0 20 0,0-21 0,0 21 16,0-20-16,0-1 0,0 0 0,-21 0 16,0 0-16,0 0 0,0 1 0,0-1 15,-1 0-15,1 0 16,0-21 0,42-21-1,0 0-15,1 0 16,-1-1-16,0 1 0</inkml:trace>
  <inkml:trace contextRef="#ctx0" brushRef="#br0" timeOffset="30183.88">13314 7980 0,'21'-42'16,"-42"84"-16,42-106 0,-21 43 0,21 0 0,-21 0 0,0 42 31,0 0-15,0 0-16,-21 22 0,21-22 0,-21 21 15,21 1-15,0-1 0,-21 0 16,21 1-16,-22-1 0,22 0 0,-21 1 16,21-1-16,0 0 0,0-21 0,0 22 15,0-22-15,0 0 0,0 0 0,0 0 16,0 1-16,21-22 0,1 0 16,-1 0-16,0 0 15,0 0-15,0-22 16,0 22-16,-21-21 0,0 0 15,0 0-15,0 0 0,0 0 0</inkml:trace>
  <inkml:trace contextRef="#ctx0" brushRef="#br0" timeOffset="30361.19">13250 8213 0,'0'0'0,"21"0"31,1 0-31,-1-21 0,0 21 15,0 0-15,21 0 0,-20-22 16,-1 22-16,21 0 0,-21-21 0,0 0 16,1 21-16,-1-21 0,0 21 0,-21-21 15,0 0-15</inkml:trace>
  <inkml:trace contextRef="#ctx0" brushRef="#br0" timeOffset="30548.09">12531 7980 0,'-22'0'15,"44"0"-15,-65 0 0,43 21 0,21-21 47,22 0-31,-22 0-16,0-21 0,0 21 0,22-21 15</inkml:trace>
  <inkml:trace contextRef="#ctx0" brushRef="#br0" timeOffset="31248.2">15282 8213 0,'0'0'0,"21"0"0,1-21 0,-1-1 16,0 22-16,0-21 0,0 0 0,-21 0 15,0 0-15,0 0 0,0-1 16,0-20-16,0 21 0,-21 0 0,0 0 16,0-1-16,0 1 0,-1 0 0,-20 0 15,21 0-15,-21 21 0,20 0 0,-20 0 16,21 0-16,-21 0 0,20 21 0,-20 0 15,21 0-15,0 0 0,-22 22 0,22-1 16,0-21-16,21 22 0,-21-1 0,21 0 16,0 1-16,0-1 0,0 0 0,0-21 15,0 22-15,21-22 0,-21 0 0,21 0 16,22 0-16,-22-21 0,0 0 0,21 0 16,-21 0-16,22 0 0,-1 0 15,0 0-15,-20 0 0,20-21 16,0 21-16,1-21 0,-22 0 0,21 0 15,0 0-15,-20-1 0,-1 1 0,0-21 16,0 21-16,0 0 0,-21-1 0,21-20 16,-21 21-16,0 0 0,0-22 0,0 22 15,0 0-15,0 0 0,0 0 0,-21 21 16,0 21 0,21 0-16,0 0 0,0 22 0,-21-22 15,21 21-15,0 0 0,0-20 0,0 20 16,0-21-16,0 21 0,0-20 0,0-1 15,0 0-15,21 0 0,0 0 16,0-21-16,-21 21 0,43-21 16,-22 0-16,0 0 0,0 0 0,22 0 15,-22 0-15,21 0 0,-21-21 0,22 0 16,-22 0-16,21 0 0,-21 21 0</inkml:trace>
  <inkml:trace contextRef="#ctx0" brushRef="#br0" timeOffset="31476.07">16616 7874 0,'0'21'0,"21"0"16,0-21-1,0 0-15,-21 22 0,21-22 0,1 0 16,-1 0-16,0 0 0,0 0 0,0 0 15,0 0-15,1 0 0,-1 0 0,0 0 16,-42 0 15</inkml:trace>
  <inkml:trace contextRef="#ctx0" brushRef="#br0" timeOffset="31640.67">16425 8170 0,'0'0'0,"0"22"15,-21-1 1,21 0-16,21-21 16,0 0-16,1 0 0,-1 0 15,0 0-15,21 0 0,-21 0 0,22 0 16,-22 0-16,21-21 0,-21 21 0,22-21 16,-22 21-16,21-22 0,1 1 0</inkml:trace>
  <inkml:trace contextRef="#ctx0" brushRef="#br0" timeOffset="31931.71">17526 7684 0,'0'0'0,"0"-22"15,-21 22 1,0 22-1,-1-1-15,22 0 0,0 0 16,-21 0-16,0 22 0,21-22 0,-21 0 16,21 21-16,0-21 0,-21 22 15,21-22-15,-21 21 0,21-21 0,0 1 16,0 20-16,0-21 0,-22 0 0,22 0 16,0 1-16,0-1 0,0 0 15,0 0-15,22-21 16,-1 0-1,0 0-15,0-21 0</inkml:trace>
  <inkml:trace contextRef="#ctx0" brushRef="#br0" timeOffset="32355.46">17843 7853 0,'0'-21'0,"0"42"0,0-63 0,0-1 15,22 22-15,-1 0 0,-21 0 16,0 42-1,0 0 1,0 0-16,0 0 0,0 1 0,-21 20 16,-1-21-16,1 21 0,0 1 0,21-22 15,-21 21-15,0 1 0,21-22 0,-21 21 16,21-21-16,0 22 0,0-22 0,0 0 16,0 0-16,21 0 0,0 0 15,0-21-15,0 0 0,0 0 0,1 0 16,20 0-16,-21 0 0,0 0 15,0 0-15,22-21 0,-22 0 0,0 0 16,0 0-16,22 0 0,-22-1 0,-21 1 16,21 0-16,0-21 0,-21-1 15,21 22-15,-21-21 0,0 0 0,0-1 16,0 1-16,0 0 0,0 20 0,-21-20 16,0 21-16,0 0 0,0 0 0,-1 21 15,1 0-15,0 0 0,0 0 0,0 0 16,0 0-16,-22 21 0,22-21 0,0 21 15,0 0-15,21 0 0,0 0 16,0 1-16,0-1 0,0 0 0,0 0 16,0 0-16,21-21 15,21 21-15,-21-21 0,1 0 0</inkml:trace>
  <inkml:trace contextRef="#ctx0" brushRef="#br0" timeOffset="32589.33">18902 7874 0,'0'0'0,"-21"-21"15,-1 21 1,22 21 46,0 0-62,0 0 16,0 1-16,-21-1 0,0 0 16,21 0-16</inkml:trace>
  <inkml:trace contextRef="#ctx0" brushRef="#br0" timeOffset="32753.24">18817 8319 0,'0'0'0,"0"21"0,0 0 16,0 0-16,0 0 0,0 22 0,0-22 15,0 0-15,-21 0 0,0 0 16,0 22-16,-1-22 0,1 0 0,-21 0 16,0 21-16,-1-20 0,1-1 0,-22 21 15,1-21-15,-1 0 0,1 1 0,-22-1 16,1 0-16,-1 0 0,0 0 0,1 0 16</inkml:trace>
  <inkml:trace contextRef="#ctx0" brushRef="#br0" timeOffset="37288.44">7705 9229 0,'0'0'0,"-43"0"0,22 0 0,-21 0 16,-1 0-16,22 0 0,-21 0 15,21-21-15,-22 21 0,22 0 0,0 0 16,0 0-16,0 0 0,0 0 16,42 0 30,0 0-46,21 0 0,1 0 16,-1 0-16,21 0 0,1 0 0,21 0 16,20 0-16,-20 0 0,21 0 0,0 0 15,0 0-15,-1 0 0,1 0 16,21 0-16,-21 0 0,0 0 0,21 0 16,-21 0-16,0 0 0,-1 0 0,-20 21 15,0-21-15,-22 0 0,22 0 0,-22 0 16,1 0-16,-22 0 15,1 0-15,-1 0 0,0 0 0,-21 0 16,1 0-16,-1 0 0,0 0 0,-21-21 31,-21 21-31,0 0 16,-1 0-16,1 0 0,-21 0 16,21 0-16,-22 0 0,1 0 0,0 0 15,-1 0-15,-20 0 0,21 0 0,-22 0 16,1 0-16</inkml:trace>
  <inkml:trace contextRef="#ctx0" brushRef="#br0" timeOffset="37684.06">7345 9419 0,'0'0'0,"-43"0"0,1 0 0,21 0 0,0 0 15,0 21-15,-1-21 0,1 0 0,42 0 32,1 0-17,-1 0-15,21 0 0,0 0 0,1 0 16,20 0-16,22 0 0,0 0 0,-1 0 16,22 0-16,0 0 0,21 0 15,-21-21-15,21 21 0,-21 0 16,21 0-16,0-21 0,-22 21 0,22 0 15,-21 0-15,0 0 0,-21-21 0,-1 21 16,1 0-16,-21 0 0,-1 0 0,-21 0 16,22 0-16,-43 0 0,21 0 0,1-21 15,-22 21-15,0 0 0,0 0 16,-42 0 15,0 0-31,0 0 16,0 0-16,-22 0 0,22 0 0,-21 21 15,-1-21-15,1 21 0</inkml:trace>
  <inkml:trace contextRef="#ctx0" brushRef="#br0" timeOffset="39712.07">9461 11218 0,'0'-21'15,"-21"21"-15,0 0 16,21 21-1,0 1 1,0-1-16,0 0 16,0 21-16,-21-21 0,21 22 0,0-22 15,0 0-15,0 21 0,0-20 0,-21-1 16,21 21-16,0-21 0,0 0 0,0 1 16,0-1-16,0 0 0,0-42 62,0 0-62,0-1 16,0 1-16,0 0 0</inkml:trace>
  <inkml:trace contextRef="#ctx0" brushRef="#br0" timeOffset="39923.94">9419 10964 0,'0'0'15,"0"-21"1,-21 21 0,42 0 46,-21 21-46,21-21-16,0 22 0,1-22 15</inkml:trace>
  <inkml:trace contextRef="#ctx0" brushRef="#br0" timeOffset="40449.12">9800 11176 0,'0'0'0,"-21"0"0,21 21 0,-21 0 15,0-21-15,21 22 0,0-1 16,0 0-16,0 0 0,0 0 16,0 0-16,0 1 15,0-1-15,0 0 0,0 0 0,0 0 16,0 0-16,0 1 0,0-1 16,0 0-16,0 0 15,-22-21 16,22-21 1,0 0-32,0 0 0,0-1 15,0 1-15,0-21 0,0 21 0,22 0 16,-1-22-16,0 22 0,-21-21 0,42 21 16,-21-22-16,1 22 0,-1-21 0,21 21 15,-21-1-15,22 22 0,-1 0 0,0 0 16,-21 0-16,22 0 0,-22 0 15,0 0-15,0 22 0,0-1 0,1 21 16,-22-21-16,21 0 0,-21 22 16,0-22-16,0 21 0,0-21 0,0 1 15,0 20-15,0-21 0,-21 0 0,-1 0 16,1 1-16,21-1 0,0 0 0,-21-21 16,0 21-16,21 0 15,0-42 16,0 0-15,0 0-16,21 0 0</inkml:trace>
  <inkml:trace contextRef="#ctx0" brushRef="#br0" timeOffset="40783.94">10668 10647 0,'0'-21'16,"0"42"-1,-21 0-15,21 0 0,-21 0 16,21 22-16,0-22 0,0 21 0,0-21 16,0 22-16,-22-1 0,22 0 0,0-20 15,-21 20-15,21 0 0,0 1 0,0-1 16,-21 0-16,21 1 0,-21-1 15,21-21-15,0 21 0,-21-20 0,21-1 16,0 0-16,0 0 0,0 0 16,0 0-16,21 1 15,0-22-15,0 0 0,0 0 0,1 0 16,-1 0-16,0 0 0,0-22 16,0 22-16,0-21 0,-21 0 0,22 21 15,-1-21-15,-21 0 0,0 0 0,21-1 16</inkml:trace>
  <inkml:trace contextRef="#ctx0" brushRef="#br0" timeOffset="41007.81">10562 11028 0,'-21'0'15,"42"0"1,0 0-1,0 0-15,22 0 0,-22 0 16,0 0-16,0 0 0,22 0 0,-22 0 16,0-21-16,21 21 0,-21 0 0,1 0 15,-1 0-15,0-21 0,0 21 0,0 0 16,-21-22-16,21 22 0,1 0 16</inkml:trace>
  <inkml:trace contextRef="#ctx0" brushRef="#br0" timeOffset="41652.44">12404 11240 0,'0'-22'0,"0"44"0,0-65 0,0 22 16,21 0-16,-21 0 0,0 0 0,0-1 16,0 1-16,0 0 0,0 0 0,0 0 15,0 0-15,0-1 0,0 1 0,-21 0 16,-1 0-16,1 0 0,0 21 0,0-21 16,0-1-16,0 22 0,-1 0 0,1 0 15,0 0-15,0 0 0,-21 22 16,20-1-16,1 0 0,-21 0 0,21 0 15,0 0-15,-1 22 0,1-1 0,-21 0 16,21 1-16,21-1 0,-21 0 0,-1 1 16,22-1-16,-21 0 0,21-20 15,0 20-15,0-21 0,0 0 0,0 0 16,0 1-16,21-1 0,1-21 0,-1 0 16,0 21-16,0-21 0,0 0 0,0 0 15,22 0-15,-22-21 0,0 21 0,21-21 16,-20-1-16,20 1 0,-21 0 15,0 0-15,0 0 0,22-22 0,-22 22 16,0-21-16,-21 21 0,21-22 0,-21 22 16,21-21-16,-21 21 0,0-22 0,0 22 15,0 0-15,0 0 0,0 0 0,0 0 16,0 42 15,0 0-31,0 0 0,0 0 0,-21 0 16,21 22-16,0-22 0,0 0 0,0 21 15,0-20-15,0-1 0,0 21 0,21-21 16,1 0-16,-1 1 0,-21-1 16,21-21-16,0 21 0,-21 0 0,21-21 15,0 0-15,1 21 0,-1-21 16,0 0-16,0 0 0,0 0 16,0-21-16,1 0 0,-1 21 0,-21-21 15,21 0-15,0 21 0</inkml:trace>
  <inkml:trace contextRef="#ctx0" brushRef="#br0" timeOffset="41904.3">13250 10943 0,'-21'0'0,"42"0"31,0 0-31,1 0 16,-1 0-16,0 0 0,21 0 0,-21 0 16,22 0-16,-22 0 0,0 0 15,0 0-15,0 0 0,1 0 0,-1 0 16,-21-21 15,-21 21-31,-22 0 0</inkml:trace>
  <inkml:trace contextRef="#ctx0" brushRef="#br0" timeOffset="42084.19">13271 11091 0,'0'0'15,"-21"22"-15,21-1 0,-21 21 16,0-42-16,21 21 0,0 0 16,21-21 15,0 0-31,0 0 0,1 0 0,-1-21 15,0 21-15,0-21 0,0 0 16,0 0-16,-21 0 16,22-1-16</inkml:trace>
  <inkml:trace contextRef="#ctx0" brushRef="#br0" timeOffset="42915.16">14436 10626 0,'0'0'0,"-22"-43"15,1 43-15,21-21 16,0 0-16,0 0 0,0 0 16,0 0-16,21 21 15,1 0-15,-1 0 0,0 0 16,0 0-16,0 0 0,0 21 15,1 21-15,-22-21 0,21 0 16,-21 22-16,0-22 0,0 21 0,0 1 16,0-1-16,0-21 0,0 21 0,-21-20 15,-1 20-15,1 0 0,0-21 0,0 1 16,0-1-16,0 21 0,-22-21 0,22 0 16,-21-21-16,21 22 0,-22-1 15,22-21-15,0 0 0,-21 21 16,20-21-16,1 0 0,0 0 0,0 0 15,0-21-15,0 0 0,21-1 16,0 1-16,0 0 16,0 0-16,0 0 0,0 0 0,21-1 15,0 1-15,0 0 0,0 0 0,0 0 16,1 0-16,-1-1 0,0 1 0,0 0 16,0 21-16,0 0 0,1 0 15,-1 0-15,0 0 0,0 21 16,-21 0-16,21 1 0,0-1 0,-21 0 15,0 0-15,22 0 0,-1 0 0,0 1 16,-21-1-16,0 0 0,21 0 0,-21 0 16,21 0-16,0 1 0,-21-1 15,22-21-15,-1 0 16,-21 21-16,0 0 0,21-21 16,0 0-1,0-21-15,0 0 16,1 0-16,-1 21 0</inkml:trace>
  <inkml:trace contextRef="#ctx0" brushRef="#br0" timeOffset="43387.89">15092 10732 0,'0'0'0,"0"-22"0,0 1 0,0 0 16,0 0-16,-21 21 31,-1 21-31,1 0 0,21 0 15,-21 1-15,21-1 0,-21 0 0,0 0 16,21 21-16,0-20 0,0-1 0,-21 0 16,21 21-16,0-21 0,0 1 0,0-1 15,0 0-15,0 0 0,0 0 0,0 0 16,21-21-16,-21 22 0,21-1 16,0-21-16,0 0 0,0 0 0,1 0 15,-1 0-15,0 0 0,0 0 0,0 0 16,0 0-16,1 0 0,20-21 0,-42-1 15,21 22-15,0-21 0,0 0 16,1-21-16,-22 21 0,21-1 0,0-20 16,0 21-16,-21-21 0,0-1 0,0 1 15,0 21-15,0-22 0,0 1 0,0 21 16,0 0-16,0 0 0,0-1 0,-21 1 16,0 21-16,-22 0 0,22 0 15,0 0-15,0 21 0,0-21 16,0 22-16,-1-1 0,1 0 0,0 0 15,0 0-15,21 0 0,-21 1 16,21-1-16,0 0 16,0 0-1,21-21 1,0 0-16,0 0 0,0 0 16,1 0-16,20 0 0,-21 0 0</inkml:trace>
  <inkml:trace contextRef="#ctx0" brushRef="#br0" timeOffset="43641.26">16044 10837 0,'-21'-21'0,"0"21"15,0 0 1,0 0-1,-1 0 1,22 21 0,0 1-1,0-1-15,0 0 16,0 0-16,0 0 16,0 0-16,0 1 0</inkml:trace>
  <inkml:trace contextRef="#ctx0" brushRef="#br0" timeOffset="43840.14">15960 11240 0,'0'0'0,"0"42"16,0-21-16,0 0 16,-22-21-16,22 21 0,-21-21 0,21 22 15,-21-1-15,0-21 0,0 21 0,21 0 16,-43-21-16,22 21 0,0-21 0,0 0 15,-21 21-15,20-21 0,-20 0 0,21 22 16,-21-22-16,-1 0 0,1 0 0,0 21 16,-22-21-16,22 0 0</inkml:trace>
  <inkml:trace contextRef="#ctx0" brushRef="#br0" timeOffset="65835.62">7366 9292 0,'-21'0'0,"21"-21"16,-21 21-16,-1 0 16,22-21-16,-21 21 0,0 0 15,0 0-15,0 0 16,21-21-16,-21 21 15,42 0 48,0 0-63,0 0 0,0 0 0,0 0 16,1 0-16,-1 0 0,0 0 15,21 0-15,-21 0 0,22 0 0,-1 0 16,0 0-16,1 0 0,-1 0 0,22 0 15,-1 0-15,1 0 0,-1 0 16,1 0-16,-1 0 0,1 0 0,20 0 16,-20 0-16,20 0 0,-20 0 0,21-21 15,-1 21-15,1 0 0,0 0 0,-22 0 16,22 0-16,-1-22 0,1 22 0,-21 0 16,-1-21-16,22 21 0,-22 0 15,-20 0-15,20 0 0,1 0 0,-1-21 16,1 21-16,-22 0 0,21 0 15,-20 0-15,20-21 0,-20 21 0,-1 0 16,0 0-16,1 0 0,-1-21 0,0 21 16,1 0-16,-22 0 0,21 0 0,-21-21 15,0 21-15,22 0 0,-22 0 16,0 0-16,0 0 16,0 0-1,-42 0 1,0 0-1,0 0-15,0 0 0,0 0 0,-1 0 16,1 0-16,-21 0 0,21 0 16,-22 0-16</inkml:trace>
  <inkml:trace contextRef="#ctx0" brushRef="#br0" timeOffset="66499.24">7599 9462 0,'-21'0'0,"42"0"0,-64 21 0,22-21 15,0 0 1,21 21-16,0 0 16,0 0-1,21-21 1,0 0-1,1 0-15,-1 0 16,21 0-16,-21 0 0,22 0 0,-1 0 16,21 0-16,1 0 0,-1 0 0,1 0 15,-1 0-15,22 0 0,-21 0 0,20-21 16,1 21-16,0-21 0,20 21 0,-20 0 16,21 0-16,-21-21 0,20 21 15,-20 0-15,21 0 0,-21 0 0,-1-21 16,1 21-16,0 0 0,-22 0 0,22 0 15,-22-22-15,1 22 0,-1 0 0,1 0 16,-1-21-16,-20 21 0,-1 0 0,0 0 16,1 0-16,-1 0 0,-21-21 15,0 21-15,0 0 0,1 0 0,-1 0 16,-42 0 31,-1 0-32,1 0-15,0 0 16</inkml:trace>
  <inkml:trace contextRef="#ctx0" brushRef="#br0" timeOffset="71849.03">19706 7493 0,'21'0'0,"0"-21"16,-21 0 0,0 42 15,0 0-31,0 0 16,22 0-16,-22 22 15,0-22-15,0 0 0,21 21 0,-21-20 16,0 20-16,0-21 0,0 21 0,21-20 15,-21 20-15,0-21 0,21 21 0,-21-20 16,0-1-16,0 21 0,0-21 0,0 0 16,21-21-16,-21 22 0,21-1 0,1-21 15,-22 21-15,21-21 16,0 0-16,0 0 0,0 0 0,0 0 16,22-21-16,-1 0 0,-21-1 0,43 1 15,-22 0-15,22-21 0,-1 21 0,1-22 16,-1 1-16,22 0 0,-1-1 0,-20 22 15,21-21-15,-1-1 0,-20 22 16,-1-21-16,1 21 0,-1 0 0,-20-1 16,-1 1-16,0 0 0,-21 21 0,1-21 15,-1 21-15,0 0 0,-21-21 32,0 42-1,0 0-16,0 0-15,0 0 16,0 1-16,0-1 16,21 0-16,-21 0 15,0 0-15</inkml:trace>
  <inkml:trace contextRef="#ctx0" brushRef="#br0" timeOffset="72711.53">17420 10520 0,'0'0'0,"0"-42"15,0 20 1,0 1-16,21 21 16,0 0-1,1 21 1,-1 1-16,0-1 0,0 0 16,0 21-16,0 1 0,1-22 0,-1 21 15,21 0-15,0 1 0,1-1 0,-1-21 16,0 22-16,1-1 0,20-21 0,-20 21 15,20 1-15,-21-22 0,22 21 16,-22-21-16,1 1 0,-1-1 0,0 21 16,1-21-16,-22 0 0,21-21 0,-21 22 15,0-1-15,1-21 0,-1 0 0,-21 21 16,0-42 31,0 0-32,0-1-15,0 1 0,-21 0 16,21 0-16,0 0 0,0 0 16,0-1-16,0 1 0</inkml:trace>
  <inkml:trace contextRef="#ctx0" brushRef="#br0" timeOffset="73171.28">18542 10583 0,'0'0'0,"0"-42"15,0 21-15,0 0 16,0 0-16,-21 21 16,0 0-16,-1 0 31,1 0-31,0 21 0,0 0 0,0 0 15,0 21-15,-22-20 0,22 20 0,-21 0 16,21 1-16,-22-1 0,1 0 0,0 1 16,-1-1-16,1 0 0,21 1 0,-22-1 15,1 21-15,0-20 0,-1-1 0,1 0 16,0 1-16,-1-1 0,1 0 0,0 1 16,21-1-16,-22 0 0,22-20 15,0 20-15,0-21 0,-22 0 0,43 0 16,-21 1-16,0-1 0,21 0 0,0 0 15,0 0-15,-21-21 16,21 21 0,21-21 15,0 0 0,0-21-31,-21 0 0,22 21 0,-1-21 16,0 0-16,0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1:29:45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9123 699 0,'0'-22'15,"0"1"1,0 0 0,0 0-1,0 0 1,0 0 0,0-1-16,0 1 15,0 42 79,0 1-78,0-1-16,0 0 15,0 0-15,0 0 0,0 0 16,0 1-16,0-1 0,0 21 0,0-21 15,0 22-15,0-22 0,0 21 16,0-21-16,0 22 0,0-1 0,0 0 16,0-21-16,0 22 0,0-1 0,0 0 15,0-20-15,-21 20 0,21-21 16,0 21-16,-22-20 0,22 20 16,0-21-16,0 21 0,-21-20 0,21-1 15,-21 0-15,21 0 0,0 21 16,-21-20-16,21-1 0,0 0 0,0 0 15,0 0-15,0 0 0,0 1 16,0-1-16,0 0 31,-21-21-15,21-21 0,0 0-16,0-1 15,-21 1-15,21 0 0,0 0 0,0 0 16,0 0-16,0-1 0,0-20 15</inkml:trace>
  <inkml:trace contextRef="#ctx0" brushRef="#br0" timeOffset="932.3">8848 889 0,'-22'-21'16,"22"0"-16,-21 0 15,21-1-15,0 1 0,-21 21 16,21-21-16,0 0 0,0 0 0,0 0 16,0-1-16,0 1 15,0 0-15,21 0 0,0 0 0,1 0 16,-1 21-16,0-22 0,0 1 0,21 0 15,-20 21-15,20-21 0,-21 21 16,0 0-16,22 0 0,-22 0 0,0 0 16,0 0-16,0 0 0,0 0 15,1 0-15,-1 0 0,0 0 16,0 21-16,-21 0 0,21 0 0,-21 1 16,0-1-16,21 0 0,1 0 15,-22 0-15,21 22 0,-21-1 16,0 0-16,0 1 0,0-1 0,0 0 15,21 1-15,-21-1 0,0 0 0,0 1 16,0-1-16,0 0 0,0 1 16,0-1-16,0-21 0,0 21 0,0-20 15,0 20-15,0-21 0,0 0 0,0 0 16,0 1-16,-21-1 0,21 0 16,0 0-16,0 0 0,0-42 62,0 0-62,0 0 0,0 0 16,0-1-16,0-20 0,0 21 0,0-21 15,0 20-15,0-20 0,0 0 16,21-1-16,-21 1 0,21 0 0,-21-1 16,21 1-16,0 0 0,-21-1 0,22 1 15,-1 0-15,0-1 0,-21 22 16,21-21-16,0 21 0,0 0 0,1-22 15,-1 22-15,0 0 0,21 0 0,-21 0 16,1 21-16,-1-22 0,0 22 16,0-21-16,0 21 0,0 0 31,1 0-31,-22 21 16,0 1-16,0-1 0,0 0 15,0 0-15,0 0 0,0 0 0,0 22 16,0-1-16,0-21 0,0 22 15,0-1-15,0 21 0,0-20 0,0-1 16,0 0-16,0 1 0,0-1 0,0 0 16,-22 1-16,22-1 0,-21-21 15,21 22-15,0-22 0,0 21 0,0-21 16,-21 0-16,21 1 0,0-1 0,0 21 16,0-21-16,0 0 15,0 1-15,0-1 0,0 0 16,0-42 31,0 0-47,21-1 15,0 1-15</inkml:trace>
  <inkml:trace contextRef="#ctx0" brushRef="#br0" timeOffset="1407.79">10139 1397 0,'21'0'15,"0"0"-15,0 0 0,0 0 16,1 0-16,-1 0 0,0-21 15,0 21-15,0-21 0,0 21 16,-21-21-16,0-1 0,22 22 0,-22-21 16,21 0-16,-21 0 0,0 0 15,0 0-15,0-1 0,0 1 16,-21 21-16,-1 0 16,22-21-16,-21 21 0,0 0 15,0 0-15,0 0 0,21 21 0,-21-21 16,-1 21-16,1 1 0,21-1 15,-21 0-15,21 0 0,-21 21 0,21-20 16,0-1-16,0 0 0,0 21 0,0-21 16,0 1-16,0-1 0,0 0 15,0 0-15,0 0 0,0 0 0,21 1 16,0-1-16,0-21 0,1 0 16,-1 0-16,0 0 15,0 0-15,0 0 0,0 0 16,1 0-16,-1-21 0,0-1 15,0 1-15,0 0 0,0 0 16,1 0-16,-1 0 0,0-1 0,0 1 16</inkml:trace>
  <inkml:trace contextRef="#ctx0" brushRef="#br0" timeOffset="1763.58">10774 783 0,'0'0'0,"0"-21"0,0 0 16,-21 21-1,21 21 1,0 0 0,0 22-16,0-22 0,0 21 15,0-21-15,0 22 0,0-1 0,-22 0 16,22 1-16,0-1 0,-21-21 0,21 21 15,0 1-15,0-1 0,-21-21 0,21 22 16,-21-22-16,21 21 0,0-21 16,0 0-16,0 1 0,0-1 0,0 0 15,-21 0-15,21 0 16,21-42 31,0 0-47,-21 0 0,21 0 15,-21-1-15,21 1 0,1-21 0</inkml:trace>
  <inkml:trace contextRef="#ctx0" brushRef="#br0" timeOffset="2361.23">11070 699 0,'0'0'0,"0"21"47,0 0-47,0 0 15,0 21-15,0-20 0,0 20 0,-21-21 16,21 21-16,0 1 0,0-1 16,-21 0-16,21 1 0,0-22 0,0 21 15,-21 1-15,21-1 0,-22-21 0,22 21 16,0-20-16,0-1 0,0 0 0,-21 0 15,21 0-15,0 0 16,-21 1-16,21-1 0,0 0 0,0 0 16,0 0-1,-21-21-15,21-21 32,0 0-32,0 0 15,0 0-15,0-1 16,0 1-16,0 0 0,0 0 0,21 0 15,-21 0-15,21-1 0,0 1 16,1 0-16,-1 0 0,0 0 0,0 0 16,0-1-16,22 22 0,-22-21 0,0 0 15,21 21-15,-21 0 0,1 0 16,-1 0-16,0 0 0,0 0 16,0 0-16,0 0 0,1 21 0,-22 0 15,0 1-15,0-1 0,0 0 16,0 0-16,0 21 0,0-20 15,0-1-15,0 0 0,0 0 0,0 0 16,0 0-16,0 1 0,0-1 16,-22 0-16,22 0 0,-21 0 15,21 0 1,0-42 15,0 0-31,21 21 16</inkml:trace>
  <inkml:trace contextRef="#ctx0" brushRef="#br0" timeOffset="2868.45">11896 1185 0,'-22'-21'15,"1"21"-15,0 0 16,0 0 0,0 0-16,0 0 0,-1 0 15,1 21-15,21 1 0,-21-22 16,0 21-16,21 0 0,-21 0 0,0 0 16,21 0-16,-22 1 0,22-1 0,0 0 15,-21 21-15,21-21 0,-21 1 0,21-1 16,0 0-16,0 0 15,0 0-15,0 0 0,0 1 16,21-22-16,0 0 0,1 0 0,-1 0 16,0 0-16,0 0 0,0 0 0,0 0 15,1 0-15,-1 0 0,21-22 16,-21 22-16,0-21 0,1 0 16,-1 0-16,0 0 0,-21 0 15,0-1-15,21 1 0,-21 0 0,0 0 16,0-21-16,0 20 0,0 1 0,0 0 15,0 0-15,0 0 16,-21 21-16,0-21 0,0 21 16,-1 0-16,1 0 0,0 0 15,0 0-15,0 0 16,0 0-16,-1 0 0,22 21 16,-21-21-1</inkml:trace>
  <inkml:trace contextRef="#ctx0" brushRef="#br0" timeOffset="3641.33">12679 1228 0,'0'0'0,"-21"0"16,21-21-16,-22 21 16,22-22-16,-21 22 15,0 0-15,0 0 16,0 0-16,0 0 0,-1 0 15,1 0-15,0 22 16,0-1-16,0-21 0,0 21 0,-1 0 16,22 0-16,-21 0 0,0 1 0,21-1 15,0 0-15,-21 0 0,21 0 16,-21 0-16,21 1 0,0-1 16,0 0-16,0 0 0,0 0 15,0 0-15,0 1 0,21-22 16,0 0-16,0 0 0,0 0 15,1 0-15,-1 0 16,0 0-16,0 0 0,0-22 16,0 22-16,-21-21 0,22 0 0,-1 0 15,0 0-15,-21 0 0,21-1 0,0-20 16,0 21-16,-21-21 0,22 20 16,-1-20-16,-21 0 0,21-1 15,0 1-15,-21 0 0,0-1 0,21 1 16,0 0-16,-21-1 0,0 1 15,0 21-15,0-21 0,0 20 0,0 1 16,0 0-16,0 0 0,0 42 31,0 0-15,-21 22-16,21-22 0,0 21 16,0 0-16,-21 1 0,21-1 0,-21 0 15,21 1-15,0-1 0,0 0 16,0 1-16,0-22 0,0 21 0,0 1 15,0-22-15,-21 0 0,21 21 16,0-21-16,0 1 0,0-1 0,0 0 16,0 0-16,0 0 15,0 0-15,0 1 16,21-22-16,0 0 31,0 0-31,0-22 16,-21 1-16,22 0 15,-1 21-15,-21-21 0,21 0 0</inkml:trace>
  <inkml:trace contextRef="#ctx0" brushRef="#br0" timeOffset="4208.01">13377 1228 0,'0'0'0,"21"-21"0,-21-1 16,0 1 0,-21 21-1,0 0 1,0 0-16,0 0 16,0 0-16,21 21 0,-22-21 0,1 22 15,0-1-15,0-21 0,21 21 0,-21 0 16,21 0-16,-21-21 0,21 21 0,0 1 15,-22-22-15,22 21 0,0 0 16,0 0-16,0 0 16,22-21-1,-1 0 1,0 0-16,0 0 0,0 0 16,0 0-16,1 0 15,-1 0-15,-21 21 0,21-21 16,0 0-16,-21 22 0,0-1 31,0 0-15,0 0-16,0 0 15,-21-21-15,0 21 16,0 1-16,-1-22 16,1 21-16,0-21 0,0 0 15,0 21-15,0-21 0,-1 0 16,1 0-16,0 0 0,0 0 15,0 0-15,0 0 16,-1 0-16,22-21 16,-21 21-1,21-21-15,0-1 16,0 1-16,0 0 16</inkml:trace>
  <inkml:trace contextRef="#ctx0" brushRef="#br0" timeOffset="4868.63">10710 1080 0,'0'0'0,"0"-22"16,21 22 31,1-21-47,-1 21 0,0 0 0,21 0 15,-21 0-15,22-21 0,-22 21 16,21 0-16,1 0 0,-1-21 0,-21 21 15,21 0-15,-20 0 0,20 0 0,-21 0 16,0 0-16,0 0 0,1 0 16,-22 21 15,-22-21-15,44 0 15</inkml:trace>
  <inkml:trace contextRef="#ctx0" brushRef="#br0" timeOffset="5742.66">14520 804 0,'0'-21'16,"21"0"-16,1 21 15,-22-21-15,21 21 0,-21-21 0,21 0 16,0-1-16,-21 1 16,21 0-16,0 0 15,-21 0 1,0 42 31,0 0-47,-21 0 15,0 0-15,21 22 0,-21-1 16,0 22-16,0-22 0,-1 21 0,1 1 16,0-22-16,-21 22 0,21-1 0,-22 1 15,1-1-15,0-20 0,-1 20 0,1 1 16,0-22-16,-1 21 0,1 1 16,0-22-16,-1 22 0,1-22 0,0 0 15,20 1-15,-20-1 0,21 0 0,0 1 16,0-1-16,-1-21 0,1 0 0,0 22 15,0-22-15,21 0 16,0 0-16,-21-21 0,21 21 16,0-42 31,0 0-32,0 0-15,0 0 0,0 0 16,0-1-16</inkml:trace>
  <inkml:trace contextRef="#ctx0" brushRef="#br0" timeOffset="7735.64">14986 1503 0,'42'0'16,"-21"0"-16,1 0 15,-1-21-15,0 21 16,0 0-16,0-21 0,0 21 15,1-22-15,-1 22 0,0-21 0,0 0 16,21 21-16,-20-21 0,20 0 0,0 0 16,-21 21-16,22-43 0,-1 22 0,-21 0 15,0 0-15,1 0 16,-1-1-16,0-20 0,0 21 0,-21-21 16,0 20-16,0 1 0,0-21 0,0 21 15,0-22-15,0 22 0,0 0 16,0 0-16,0 0 0,-21 0 15,21-1-15,-21 22 0,0 0 16,-1 0-16,1 0 16,0 0-16,21 22 0,-21-22 15,0 21-15,21 0 0,-21 21 0,-1-21 16,22 22-16,0-1 0,-21 0 16,0 1-16,21-1 0,0 0 0,-21 1 15,0 20-15,0-20 0,21 20 16,-22-21-16,1 22 0,0-1 0,21 1 15,-21-1-15,0 22 0,0-21 0,-22-1 16,22 1-16,0-1 0,0 22 16,-22-22-16,22 1 0,0 20 0,0 1 15,0-21-15,0 20 0,21 1 0,-22 0 16,1-22-16,21 22 0,0-22 0,0 1 16,0-1-16,0 1 0,0-1 0,0-20 15,0-1-15,0 0 0,21-21 0,-21 1 16,22-1-16,-1 0 0,0 0 15,0-21-15,0 0 0,0 0 0,22 0 16,-22-21-16,21 0 0,1 0 16,-1-1-16,-21 1 0,21-21 0,1 21 15,-1-22-15,0 1 0,1 21 0,-22-21 16,0-22-16,21 22 0,-42-1 0,22-20 16,-1 21-16,-21-22 0,0 1 15,0-1-15,0-21 0,0 22 0,-21-1 16,-1 1-16,1-1 0,0 22 0,-21-21 15,21-1-15,-22 22 0,1-1 0,0 1 16,-1 0-16,1 21 0,0-22 16,-1 22-16,22 0 0,-21 21 15,21-21-15,-1 21 0,1 0 0,0 0 16,0 0-16,21-21 16,21 21-1,0-22-15,0 22 0,22-21 16,-1 21-16,-21-21 0,22 21 0,-1-21 15,0 0-15,1 0 0,-1-1 0,-21 1 16,21 0-16,1 0 0,-22 0 16,21 0-16,-21-1 0,1 1 0,-1 0 15,0 0-15,0 0 0,-21 0 0,0-1 16,21 22-16,-21-21 0,21 21 16,-21-21-16,0 42 46,0 0-46,0 1 16,0-1-16,0 0 16,0 21-16,0-21 0,0 1 0,0-1 15,0 0-15,0 0 0,0 0 0,0 0 16,0 1-16,0-1 0,22 0 16,-1-21-16,0 0 15,0 0-15,0 0 0,0 0 0,1 0 16,-1-21-16,0 21 0,0-21 15,-21-1-15,21 22 0,0-21 0,1 0 16,-1 0-16,0-21 0,-21 20 16,0 1-16,21 0 0,-21 0 0,21 0 15,-21-22-15,21 22 0,-21 0 16,0 0-16,0 0 16,-21 42 15,0 0-31,21 0 15,0 0-15,0 1 0,0-1 16,0 0-16,0 0 0,0 0 0,0 0 16,0 1-16,0 20 0,0-21 15,0 0-15,21 0 0,0 1 16,1-22-16,-1 21 16,0-21-16,0 0 0,0 0 0,22 0 15,-22 0-15,0 0 0,21-21 0,-21 21 16,22-22-16,-22 1 0,0 0 0,21 0 15,-20 0-15,-1 0 0,0-1 16,-21 1-16,21-21 0,-21 21 0,0 0 16,21-1-16,-21 1 0,0 0 15,0 0-15,-21 21 32,0 0-32,21 21 15,0 0-15,0 0 16,-21 1-16,21-1 0,0 0 15,0 0-15,0 0 0,0 0 0,0 1 16,0-1-16,0 0 0,0 0 0,0 0 16,0 0-16,0 1 0,0-1 15,0-42 32,0-1-31,0 1-16,0 0 0,0 0 15,0 0-15,0 0 0,0-22 0,0 22 16,0 0-16,21 0 0,0-22 0,-21 22 16,42 0-16,-20 0 0,-1 0 15,0 0-15,21-1 0,-21 22 0,1 0 16,-1 0-16,21 0 0,-21 0 0,0 0 16,1 22-16,-1-22 0,0 21 0,0 0 15,-21 0-15,0 0 0,0 0 16,0 1-16,0 20 0,0-21 0,0 0 15,0 0-15,0 1 0,0 20 0,0-21 16,0 0-16,-21-21 0,21 21 16,0 1-16,0-1 0,-21-21 15,21 21-15,0-42 47,0 0-47,21-1 0,0 22 16</inkml:trace>
  <inkml:trace contextRef="#ctx0" brushRef="#br0" timeOffset="8088.44">17547 1270 0,'-42'0'15,"21"0"-15,-1-21 0,1 21 16,0 0-16,0 0 0,0 0 16,0 0-16,-1 21 0,1 0 15,0-21-15,21 21 0,-21 1 0,0-1 16,21 0-16,-21 0 0,21 0 0,0 0 16,0 1-16,-22-1 0,22 21 0,0-21 15,0 0-15,0 1 0,0-1 16,0 0-16,0 0 0,0 0 0,22 0 15,-22 1-15,21-22 0,0 21 16,0 0-16,0-21 0,0 0 0,1 0 16,-1 0-16,0 0 0,21 0 15,-21 0-15,1 0 0,-1 0 0,0-21 16,0 21-16,0-21 0,0-1 0,1 1 16,-1 0-16,0 0 0</inkml:trace>
  <inkml:trace contextRef="#ctx0" brushRef="#br0" timeOffset="9505.6">17886 889 0,'0'-21'15,"0"42"-15,0-84 0,0 41 16,0 1-16,0 0 0,0 0 0,0 0 16,-21 21-16,-1 0 15,1 21 1,21 0-16,0 0 0,0 0 15,0 22-15,-21-1 0,21 0 0,-21 1 16,21 20-16,0-20 0,0-1 0,-21 21 16,21-20-16,-21-1 0,21 0 15,0 1-15,0-1 0,0 0 0,0-20 16,0 20-16,0 0 0,0-21 0,0 1 16,0 20-16,0-21 0,0 0 15,0 0-15,21-21 16,0 0-16,0 0 15,0 0-15,0 0 0,1 0 16,-1-21-16,-21 0 0,21 0 0,0 0 16,0 0-16,-21-1 0,21 1 15,1 0-15,-22-21 0,0 21 0,21-1 16,-21 1-16,21 0 0,-21 0 0,21 0 16,-21 0-16,0-1 0,0 1 15,0 42 16,0 1-31,-21-1 0,21 0 0,0 0 16,-21 0-16,21 0 16,0 1-16,0-1 0,0 0 0,0 0 15,0 0-15,0 0 0,0 1 0,0-1 16,0 0-16,0 0 0,0 0 0,21 0 16,0-21-16,0 0 15,0 0-15,1 0 0,-1 0 16,0 0-16,0 0 0,21 0 0,-20 0 15,-1-21-15,0 0 0,0 0 16,0 21-16,0-21 0,1 0 0,-22-1 16,0 1-16,21 0 0,0 0 0,-21 0 15,0 0-15,0-1 0,0 1 16,0 0 0,0 42 15,0 0-31,0 1 0,0-1 15,-21 0-15,21 0 0,0 0 16,0 0-16,-21 1 0,21-1 0,0 0 16,0 0-16,0 0 0,0 0 0,0 1 15,0-1-15,21-21 16,-21 21-16,21-21 0,0 0 16,0 0-16,0 0 15,1 0-15,-1-21 16,-21 0-16,21 21 0,0-22 0,-21 1 15,0 0-15,0 0 0,0 0 16,0 0-16,0-1 0,0 1 0,0 0 16,0 0-16,-21 0 0,0 0 15,0 21-15,-1 0 0,1 0 16,21-22-16,-21 22 16,42 0 15,0-21-31,1 21 15,-1 0-15,0 0 0,0 0 16,0-21-16,0 21 0,1 0 16,-1 0-16,0 0 0,0 0 0,0 0 15,0 0-15,1 0 0,-1 21 16,0 0-16,-21 1 16,21-1-16,-21 0 0,21 0 15,-21 0-15,0 0 0,0 1 0,0-1 16,0 0-16,0 0 0,0 0 15,0 0-15,0 1 0,0-1 16,0 0-16,0 0 16,-21-21-16,21 21 15,0-42 32,0 0-47,0 0 0,0 0 16,0-1-16,0 1 0,0-21 0,0 21 15,21 0-15,0-1 0,-21-20 16,22 21-16,-1 0 0,0 0 0,0-1 16,-21 1-16,21 0 0,0 0 0,1 0 15,-1 21-15,0 0 0,0 0 16,0 0-16,0 0 16,-21 21-16,22-21 0,-22 21 15,0 0-15,21 0 0,-21 1 0,21-1 16,-21 0-16,0 0 0,0 0 0,0 0 15,0 1-15,0-1 0,0 0 0,0 0 16,0 0-16,0 0 0,0 1 16,0-1-16,0 0 15,-21 0 1,0-21 0,-1 0-1,22-21 1,-21 0-16,21 0 0</inkml:trace>
  <inkml:trace contextRef="#ctx0" brushRef="#br0" timeOffset="9721.46">18775 953 0,'0'0'0,"-21"-22"16,-1 22 47,1 0-63</inkml:trace>
  <inkml:trace contextRef="#ctx0" brushRef="#br0" timeOffset="9916.37">17759 1037 0,'0'0'0,"0"21"16,21-21-1,0 0 1,21 0-16,-20 0 15,-1 0-15,0 0 0,0 0 0,0 0 16,0 0-16,1 0 0,-22-21 0,21 21 16,0-21-16,0 21 0</inkml:trace>
  <inkml:trace contextRef="#ctx0" brushRef="#br0" timeOffset="10957.83">19643 1418 0,'0'-42'15,"0"21"-15,0 0 16,0-1 0,0 1-1,21 21 1,-21 21 0,0 1-16,21-22 0,-21 21 0,21 21 0,-21-21 15,0 0-15,0 1 0,0-1 16,0 0-16,0 0 0,0 0 0,0 0 15,0 1-15,0-1 0,0 0 16,0 0-16,0 0 0,0 0 16,0-42 31,0 0-47,0 0 15,0 0-15,0 0 0,0-1 0,0-20 16,0 21-16,21 0 0,0 0 15,-21-22-15,22 22 0,-1 0 16,0 0-16,0 0 0,0-1 0,0 1 16,1 21-16,-1 0 0,0 0 15,0 0-15,21 0 0,-20 0 0,-1 0 16,0 0-16,21 21 0,-21 1 0,1-1 16,-1 0-16,-21 21 0,21-21 0,-21 1 15,21-1-15,-21 0 0,0 0 16,0 0-16,0 0 0,0 1 0,0-1 15,0 0-15,0 0 0,-21-21 16,0 0-16,21-21 47,0 0-47,0 0 16,0-1-16,0 1 0,0 0 15,0 0-15,0 0 0,0 0 0,21-22 16,0 22-16,0-21 0,0 21 0,1-1 15,20 1-15,-21-21 0,21 21 0,1 21 16,-1-21-16,0 21 0,1 0 16,-22 0-16,21 0 0,1 21 0,-22-21 15,0 21-15,21 0 0,-21 0 16,-21 0-16,0 22 0,22-22 16,-22 0-16,0 0 0,0 0 0,0 1 15,0-1-15,0 0 0,-22 0 0,22 0 16,0 0-16,0 1 0,-21-22 0,21 21 15,0 0 1,0-42 31,0 0-47,0-1 16</inkml:trace>
  <inkml:trace contextRef="#ctx0" brushRef="#br0" timeOffset="11363.59">20955 1397 0,'21'0'0,"0"0"0,0 0 16,1 0-16,-1-21 15,0 21-15,0 0 0,0-21 0,22 21 16,-22-21-16,0 21 0,21-22 15,-21 22-15,1-21 0,-22 0 0,0 0 16,21 21-16,-21-21 0,0 0 16,-21 21-1,-1 0-15,1 0 0,0 0 16,0 0-16,0 0 0,0 0 0,-1 21 16,1-21-16,0 21 0,0 0 0,0 0 15,21 0-15,0 1 0,0 20 16,-21-21-16,21 0 0,0 0 0,0 1 15,0-1-15,0 0 0,0 0 0,0 0 16,0 0-16,21-21 0,-21 22 0,21-1 16,0-21-16,0 0 15,0 21-15,1-21 0,-1 0 16,0 0-16,0 0 0,0 0 16,0-21-16,1 0 0,-1 21 15,0-22-15,-21 1 0,21 0 0,0 0 16,0 0-16</inkml:trace>
  <inkml:trace contextRef="#ctx0" brushRef="#br0" timeOffset="12092.61">21569 1228 0,'0'21'32,"0"0"-17,0 0-15,0 0 0,0 1 16,0-1-16,0 0 0,0 0 0,0 0 15,0 0-15,0 1 16,0-1-16,0 0 0,0 0 0,0 0 16,0 0-16,0 1 0,-21-1 15,21 0-15,0 0 32,0-42-17,0 0 1,0 0-16,0-1 15,0 1-15,0 0 0,0-21 16,0 21-16,0-1 0,21 1 0,-21 0 16,21 0-16,0 0 0,-21-22 0,21 22 15,0 21-15,1-21 16,-1 0-16,0 0 0,0 21 0,0 0 16,0 0-16,1 0 0,-1 0 15,-21 21-15,21 0 0,0-21 0,-21 21 16,0 0-16,21 1 0,-21-1 15,21 0-15,-21 0 0,0 0 0,0 0 16,0 1-16,0-1 0,0 0 0,0 0 16,0 0-16,0 0 15,-21 1-15,0-22 16,0 0-16,21-22 47,0 1-47,0 0 0,0 0 15,0 0-15,21 0 0,-21-1 0,21 1 16,0 0-16,-21 0 0,22-21 0,-1 20 16,0 1-16,0 21 0,21-21 15,-20 0-15,-1 21 0,0 0 16,0 0-16,0 0 0,-21 21 0,0 0 16,21 0-16,1 1 0,-22-1 15,0 0-15,0 0 0,0 0 0,0 0 16,0 1-16,0-1 0,0 0 0,0 0 15,0 0-15,0 0 0,0 1 16,0-1-16,0 0 16,0 0-16,-22-21 15,1 0-15,21-21 32,0 0-32</inkml:trace>
  <inkml:trace contextRef="#ctx0" brushRef="#br0" timeOffset="12696.21">22500 804 0,'-21'-21'0,"42"42"0,-42-63 15,0 42-15,0 0 31,21 42-31,0-20 0,0-1 0,0 21 16,0 0-16,0 1 0,0-1 0,0 0 16,0 1-16,0 20 0,0-20 15,0-22-15,-22 21 0,22 0 16,0 1-16,-21-22 0,21 21 0,0-21 0,0 1 16,0-1-16,-21 0 0,21 0 0,0 0 15,-21 0-15,21 1 16,-21-22-16,21-22 47,0 1-47,0 0 15,0 0-15,21 0 0,0 0 16,0-1-16,-21 1 0,21 0 0,1 0 16,-1 0-16,0 0 0,0-1 15,0 22-15,22-21 0,-22 21 0,0-21 16,21 21-16,-21 0 0,22 0 0,-22 0 15,21 21-15,-21 0 0,1 1 0,20-22 16,-21 21-16,0 0 16,-21 21-16,0-21 0,0 1 0,0-1 15,0 0-15,0 0 0,0 0 0,-21 0 16,21 1-16,-21-1 0,-21-21 0,20 21 16,1 0-16,-21-21 0,21 21 15,-22-21-15,22 0 0,0 0 0,0 21 16,0-21-16,0 0 0,-1 0 0,1 0 15,0 0-15,21-21 47,21 0-47,0 21 16,1-21-16</inkml:trace>
  <inkml:trace contextRef="#ctx0" brushRef="#br0" timeOffset="13080.99">23029 1418 0,'21'0'0,"-21"-21"0,22 21 16,-1 0-1,-21-21-15,21 21 0,0 0 0,0-21 0,0 21 16,-21-21-16,22 21 0,-1-22 15,-21 1-15,0 0 16,-21 21 15,-1 0-31,1 21 16,0-21-16,21 21 0,-21 1 16,0-1-16,21 0 0,-21-21 0,21 21 15,0 0-15,0 0 0,0 1 0,0-1 16,0 0-16,0 0 0,0 0 15,0 0-15,21 1 16,0-22-16,-21 21 0,21-21 0,0 0 0,0 0 16,1 0-16,-1 0 0,0 0 15,0 0-15,0 0 16,0-21-16,1 21 0,20-22 0,-21 22 16</inkml:trace>
  <inkml:trace contextRef="#ctx0" brushRef="#br0" timeOffset="13560.51">23537 1270 0,'-21'-21'31,"21"0"-31,0 0 16,21 21 0,0 0-16,1 0 15,-1 0-15,0 0 0,0 21 16,-21 0-16,21 0 15,-21 0-15,0 0 0,21 1 0,-21-1 16,22 0-16,-22 0 0,0 0 0,0 22 16,0-22-16,0 0 0,0 0 0,0 0 15,0 0-15,0 1 16,0-1-16,-22 0 0,1-21 16,21 21-16,-21-21 15,21-21 16,0 0-15,0 0-16,0-1 0,0 1 0,0 0 16,0 0-16,21 0 0,0 0 0,1-22 15,-22 22-15,21 0 0,-21 0 16,21 0-16,-21-1 0,21 1 0,-21 0 16,0 0-16,21 21 0,-21-21 0,21 21 15,1 0-15,-22-21 16,21 21 15,0 0 0,0 0-31</inkml:trace>
  <inkml:trace contextRef="#ctx0" brushRef="#br0" timeOffset="14145.18">24342 1312 0,'0'0'0,"21"-21"0,-21 0 16,21 0-1,-21 0-15,0 0 16,0-1-1,-21 22 1,0 22 0,-1-1-16,1 0 0,0-21 15,21 21-15,-21 0 0,0 0 0,0 1 16,21-1-16,0 0 16,-22-21-16,22 21 0,0 0 0,0 0 15,0 1 1,0-1-1,22-21-15,-1 21 16,0-21-16,0 0 16,0 21-16,0-21 0,1 21 15,-1 0 1,-21 1-16,0-1 16,0 0-1,-21-21-15,-1 21 0,1-21 16,0 21-16,0-21 0,0 21 15,0-21-15,-1 0 16,1 0-16,0 22 0,0-22 16,0 0-16,0 0 15,-1 0-15,1 0 16,0 0 0,0 0-1,0 0 1,0-22-1,-1 22-15,1 0 0,0-21 0,-21 21 16</inkml:trace>
  <inkml:trace contextRef="#ctx0" brushRef="#br0" timeOffset="15156.44">8678 2244 0,'0'0'0,"0"-21"0,-21 21 0,21-22 16,-21 22-16,21-21 0,-21 21 15,0 0 1,42 0 15,0 0-15,0 0-16,21 0 0,-20 0 16,20 0-16,-21 0 0,21 0 15,1 0-15,20 0 0,-20 0 0,-1 0 16,21 0-16,1 0 0,-1 0 0,1 0 15,-1 21-15,1-21 0,21 0 16,-1 0-16,1 0 0,21 22 0,-22-22 16,22 0-16,0 0 0,21 0 0,-21 0 15,0 0-15,21 0 0,0 0 0,0 0 16,0 0-16,0 0 0,-21 0 16,21 0-16,-22 0 0,22 0 0,-21 0 15,0 0-15,21 0 0,-21 0 0,0 0 16,0 0-16,-1 0 0,1 0 0,-21 0 15,0 0-15,-1 0 0,-20-22 16,20 22-16,-20 0 0,-22 0 16,22 0-16,-22 0 0,0 0 0,-20-21 15,-1 21-15,0 0 0,0 0 0,0 0 16,-21-21 62,0 0-62</inkml:trace>
  <inkml:trace contextRef="#ctx0" brushRef="#br0" timeOffset="16319.97">15896 2265 0,'-21'0'15,"42"0"-15,-63 0 0,21 0 0,-1 0 0,1 0 16,-21 0-16,21 0 0,0 0 0,-1 0 15,1 0-15,0 0 0,0 0 32,21 21-1,21-21-31,0 0 16,0 0-16,1 0 0,20 0 15,-21 21-15,21-21 0,-20 0 0,20 0 16,0 0-16,22 21 0,-22-21 0,22 0 15,-1 0-15,1 0 0,-1 0 0,22 0 16,-22 22-16,22-22 0,-22 0 16,22 0-16,-21 0 0,20 0 0,1 0 15,0 0-15,-1 0 0,1 0 0,0 0 16,-1 0-16,22 0 0,-21 0 0,-1 0 16,1 0-16,0 0 15,-1 0-15,1 0 0,21 0 0,-21 0 16,-1 0-16,1 0 0,21 0 0,-22 0 15,1 0-15,0 0 0,-1 0 0,-20 0 16,21 0-16,-1 0 0,1 0 16,0 0-16,-1 0 0,1 0 0,0 0 15,-1 0-15,22 0 0,-21 0 0,-22 0 16,22 0-16,0 0 0,-22 0 0,22 0 16,-1 0-16,-20 0 0,21 0 15,-1 0-15,1 0 0,0 0 0,-1 0 16,1 0-16,0 0 0,-1 0 0,22 0 15,-21 0-15,-1 0 0,1 21 16,0-21-16,-1 0 0,1 0 16,0 0-16,-1 0 0,1 0 0,-21 0 15,-1 21-15,1-21 0,-1 0 0,1 0 16,-22 0-16,0 0 0,1 0 16,-1 0-16,0 0 0,1 0 0,-22 0 15,0 0-15,21 0 0,-21 0 0,1 0 16,-1 0-16,21 0 0,-21 0 15,0 0-15,1 0 0,-1 0 0,0 0 16,0 0-16,0 0 0,0 0 0,1 0 16,-1 0-16,0 0 0,0 0 0,0 0 15,0 0-15,1 0 16,-1 0-16,0 0 0,0 0 0,0 0 16,0 0-16,1 0 0,-22 21 15,21-21-15,0 0 16,-42 0 46,0 0-62,-22 0 0,1 0 0,-22 0 16,1 0-16</inkml:trace>
  <inkml:trace contextRef="#ctx0" brushRef="#br0" timeOffset="19756.25">5948 5249 0,'0'0'0,"0"-21"16,21 21-16,-21-21 0,0 0 0,0 0 16,0 0-16,0-1 15,0 1-15,0 0 0,0 0 16,0 0 0,-21 0-16,0 21 15,-1 0-15,1 0 16,0 0-16,0 0 0,0 0 15,0 21-15,-1 0 0,1 0 16,-21 21-16,21-20 0,0 20 0,-22-21 16,22 21-16,0 1 0,-21-1 0,20 0 15,-20 1-15,21-1 16,0 0-16,0 22 0,-1-22 0,1 1 16,21 20-16,0-21 0,-21 1 0,21 20 15,0-20-15,0-1 0,0-21 16,0 21-16,0 1 0,21-1 0,0-21 15,1 22-15,20-22 0,0 0 0,1 0 16,-1 0-16,0 0 0,22 1 16,-1-1-16,1 0 0,-1-21 0,1 0 15,-1 21-15,-20-21 0,20 0 0,1 0 16,-22 0-16,21 0 0,1-21 16,-22 0-16,22 0 0,-22 21 0,0-22 15,22-20-15,-22 21 0,1 0 0,-1 0 16,0-22-16,-21 22 0,22-21 15,-22-1-15,21 1 0,-21 0 0,1-22 16,-1 22-16,0 0 0,0-22 16,0 22-16,-21-22 0,0 22 0,0 0 15,0-22-15,0 22 0,0-1 16,-21 1-16,-21 21 0,21-21 0,-22-1 16,1 22-16,-22-21 0,22 21 0,-21-1 15,-1 1-15,1 0 0,-1 21 16,1 0-16,-22 0 0,21 0 0,-20 21 15,-1 0-15,0 1 0,22-1 16,-22 0-16,1 21 0,20-21 0,-21 22 16,43-22-16,-21 21 0,20 1 15,1-1-15,0 21 0,20-20 0,1-1 16,0 22-16,0-22 0,21 21 16,-21-20-16,21-1 0,0 0 0,0 1 15,0-1-15,0-21 0,0 22 0,0-22 16,0 0-16,21 0 0,0 0 15</inkml:trace>
  <inkml:trace contextRef="#ctx0" brushRef="#br0" timeOffset="20145.04">6032 5715 0,'0'0'0,"0"-21"16,-21 21-16,0 0 0,0 0 16,0 0-16,0 21 0,21 0 15,0 0-15,-22 1 16,22-1-16,0 0 16,0 0-16,22-21 15,-22 21-15,21-21 0,0 0 16,0 0-1,0 0-15,0 0 0,1-21 16,-22 0 0,0 0-16,0 0 15,0-1 1,-22 22-16,1 0 0,0 0 31,42 0 0,0 0-15</inkml:trace>
  <inkml:trace contextRef="#ctx0" brushRef="#br0" timeOffset="20489.84">6435 5630 0,'-22'0'16,"22"22"-16,-21-22 0,21 21 16,21-21 31,1 0-47,-1 0 15,0-21-15,-21-1 16,0 1-1,0 0-15,-21 21 16,21-21-16,-21 21 16,-1 0-16,22 21 31,0 0-15,0 0-16,0 1 0,0-1 15,0 0-15</inkml:trace>
  <inkml:trace contextRef="#ctx0" brushRef="#br0" timeOffset="20816.33">6202 6033 0,'0'0'0,"21"0"16,0 0 0,0 0-16,0 0 15,1 0-15,-1 0 0,0 0 16,0 0-16,0 0 0,0 0 16,1-22-16,-22 1 15,21 21 1,-21-21-16,0 42 47,0 0-32,0 1 1</inkml:trace>
  <inkml:trace contextRef="#ctx0" brushRef="#br0" timeOffset="21260.59">6350 6456 0,'0'-21'0,"-21"21"15,21-21-15,0 42 32,0 0-17,0 0-15,0 0 0,0 22 16,0-1-16,0 0 0,0 1 0,0-1 16,0 0-16,0 22 0,0-22 15,0 22-15,0-1 0,0-21 0,0 22 16,0-1-16,0 1 0,0-1 0,0 1 15,0-1-15,0-20 0,0 20 0,0-20 16,0-1-16,0 0 0,0 1 0,0-22 16,0 0-16,0 0 0,0 0 15,0 0-15,-21-21 0,21-21 32,0 0-17,0 0-15,0 0 0,0 0 16,0-1-16,0 1 0,0-21 0,21 21 15,-21 0-15</inkml:trace>
  <inkml:trace contextRef="#ctx0" brushRef="#br0" timeOffset="21684.34">6413 7006 0,'0'0'16,"0"-21"-1,-21 21-15,0 0 0,0 0 16,0 0-16,0 0 0,-1 21 0,1 0 15,0 1-15,0-22 0,-21 21 0,20 21 16,1-21-16,-21 0 0,21 1 16,0-1-16,-22 0 0,22 0 0,0 0 15,-21 0-15,20 1 0,1-22 0,21 21 16,-21-21-16,0 0 0,21-21 31,0-1-31,21 1 16,0 0-16,0 0 0,1 0 0,-1 0 15,0-22-15,0 22 0,21 0 16,-20 0-16,-1-22 0,21 22 0,-21 0 16,0 0-16,22 0 0,-22 0 15,0-1-15,21 22 0,-20 0 0,-1 0 16,0 0-16,21 0 0,-21 0 0,1 22 16,20-1-16,-21 0 0,0 21 0,0-21 15,1 1-15,20 20 0,-21-21 0,0 21 16,0-20-16,1-1 15,-1 21-15,0-42 0,21 21 0,-21 0 0,1-21 16,-1 0-16,0 0 0,0 0 0,0 0 16,0-21-16,1 0 0,-22 0 15,21 0-15,-21 0 0,21-1 0</inkml:trace>
  <inkml:trace contextRef="#ctx0" brushRef="#br0" timeOffset="22256.09">5270 4614 0,'0'0'0,"0"-21"0,-21 21 0,21-21 15,0 0-15,-21 21 0,21 21 16,0 0 0,21 0-16,0 1 15,1-1-15,-1 21 0,0 0 0,0-20 0,0 20 16,0-21-16,-21 21 0,22-20 16,-1 20-16,0-21 0,0 0 15,-21 0-15,21 1 0,0-1 16,1-21-16,-1 0 0</inkml:trace>
  <inkml:trace contextRef="#ctx0" brushRef="#br0" timeOffset="22467.96">5673 4593 0,'0'0'0,"0"-21"0,0 42 46,0 0-46,0 1 0,0 20 16,0-21-16,0 0 0,0 22 16,0-22-16,0 0 0,0 0 0,0 21 15,0-20-15,0-1 0,0 0 0,21 0 16,0-21-16,0 0 16,0 0-16,0 0 0</inkml:trace>
  <inkml:trace contextRef="#ctx0" brushRef="#br0" timeOffset="22688.18">6223 4572 0,'0'-21'0,"0"42"0,0-21 32,0 21-32,-21 0 15,0 1-15,21-1 0,-22 0 0,22 0 16,-21 0-16,21 22 0,0-22 15,-21 0-15,21 21 0,-21-21 0,21 1 16,0-1-16,0 0 0,0 0 16,21-21-16,0 0 15,0 0-15</inkml:trace>
  <inkml:trace contextRef="#ctx0" brushRef="#br0" timeOffset="22888.07">6625 4551 0,'0'0'0,"-21"0"16,0 21-16,0-21 15,-1 21-15,22 0 0,-21 1 0,0 20 16,0-21-16,0 0 0,0 0 16,-1 22-16,22-22 0,-21 0 15,21 0-15,0 22 0,0-22 0,0 0 0,0 0 16,21-21-1,1 0-15,-1 0 0,0 0 0</inkml:trace>
  <inkml:trace contextRef="#ctx0" brushRef="#br0" timeOffset="23055.97">7027 4678 0,'0'21'16,"0"0"-16,-21 0 0,0-21 15,0 22-15,0-1 0,-1 0 0,1-21 16,0 21-16,0 0 0,0 0 16,0 1-16,21-1 0,-22 0 0,22 0 15,-21 0-15,21 0 0</inkml:trace>
  <inkml:trace contextRef="#ctx0" brushRef="#br0" timeOffset="43976.02">7662 5800 0,'0'0'0,"-21"0"15,0 0-15,0 0 16,0 0-16,-1 0 0,1 0 15,21 21-15,-21-21 0,0 0 0,0 0 16,21 21 0,21 0 15,0-21-31,0 0 0,22 0 0,-1 0 16,0 0-16,22 0 0,-22 0 0,43 0 15,-22 0-15,1 0 0,20 0 16,-20 0-16,-1 0 0,1 0 0,-1 0 15,1 0-15,-22 0 0,1 0 0,-1 0 16,-21 0-16,21 0 0,-20 0 16,-22-21-16,0 0 15,-22 0 1,1 21-16,0 0 16,-21-21-16,21 21 0,-1 0 0,1 0 15,0-22-15,0 22 16,21-21-16,0 0 15,21 21 1,0 0 0,0-21-16,1 21 0,-1 0 15,0 0-15,0 0 0,0 0 16,0 21-16,1-21 0,-22 21 0,0 0 16,21-21-16,-21 22 0,0-1 15,0 0-15,0 0 0,0 0 16,-21 0-16,-1 1 0,1-1 0,0 0 15,21 0-15,-21 0 0,0-21 0,0 21 16,21 1-16,-22-22 0,22 21 0,-21-21 16,0 21-16,21 0 15,-21-21-15,21-21 47</inkml:trace>
  <inkml:trace contextRef="#ctx0" brushRef="#br0" timeOffset="44504.72">9144 5376 0,'21'0'16,"-21"22"0,0-1-16,0 0 15,0 0-15,0 0 0,0 0 0,0 22 16,0-22-16,0 21 0,0 1 0,0-22 15,0 21-15,0 0 0,0 1 16,0-22-16,0 21 0,0-21 0,0 22 16,0-22-16,0 21 0,0-21 0,0 1 15,0-1-15,0 0 0,0 0 16,-21 0 0,0-21-1,0-21 1,-1 0-16,22 0 0,0 0 0,-21-1 15</inkml:trace>
  <inkml:trace contextRef="#ctx0" brushRef="#br0" timeOffset="45072.4">8848 5546 0,'0'0'16,"0"-21"-16,0-1 0,0 1 0,0 0 15,0 0-15,0 0 16,21 21-16,0-21 0,0 21 0,0 0 15,22 0-15,-22 0 0,21 0 0,-21 0 16,22 0-16,-1 0 0,-21 21 16,21 0-16,1 0 0,-22 21 0,0-20 15,0 20-15,0 0 0,1-21 16,-1 22-16,-21-1 0,0 0 0,0 1 16,0-22-16,0 21 0,0-21 0,0 1 15,0 20-15,0-21 0,0 0 0,0 0 16,0 1-1,0-44 17,0 1-32,0 0 0,0 0 15,0-21-15,0 20 0,0-20 16,0 0-16,21-1 0,0 1 0,0 0 16,0-1-16,1-20 0,-1 21 15,21-1-15,-21 22 0,22-21 0,-22 21 16,21-1-16,0 1 0,-20 0 15,-1 0-15,21 21 0,-21 0 0,0 0 16,1 21-16,-1-21 0,-21 21 0,21 22 16,-21-22-16,21 21 0,-21-21 0,0 22 15,0-1-15,0 21 0,0-20 16,0-1-16,0 0 0,0 1 0,0-1 16,0 0-16,-21 1 0,21-22 0,-21 21 15,21-21-15,-21 1 0,21-1 16,0 0-16,0 0 0,0 0 0,-22-21 0,22 21 15,0-42 32,0 0-47,22 0 0,-1 0 16,-21 0-16,21 21 0</inkml:trace>
  <inkml:trace contextRef="#ctx0" brushRef="#br0" timeOffset="47258.15">10372 5842 0,'0'-21'16,"0"42"-16,21-42 0,-21 0 15,21 0-15,-21-1 0,0 1 16,0 0-16,0 0 0,-21 0 16,0 21-16,-1 0 0,1 0 15,0 0-15,-21 0 0,21 0 16,-1 0-16,1 21 0,0 0 15,0 0-15,0 0 0,0 1 0,-22-1 16,22 21-16,21-21 0,-21 0 0,0 22 16,21-22-16,-21 0 0,21 0 0,0 0 15,0 1-15,0-1 0,0 0 16,21 0-16,0-21 0,0 0 16,0 0-16,0 0 0,1 0 15,-1 0-15,0 0 0,0 0 16,-21-21-16,21 21 0,0-21 0,1 0 15,-1-1-15,0 1 0,-21 0 16,21 0-16,-21 0 0,21 0 0,-21-22 16,0 22-16,21-21 0,-21 21 0,22-22 15,-22 22-15,0 0 0,0 0 0,0 0 16,0-1-16,0 44 31,0-1-31,0 0 16,0 0-16,0 0 0,-22 0 0,22 22 15,0-22-15,0 0 0,0 21 16,0-20-16,0-1 0,0 0 16,0 0-16,0 0 0,0 0 0,22 1 15,-1-1-15,-21 0 0,21-21 0,-21 21 16,21-21-16,0 0 0,0 0 16,1 0-16,-1 0 15,0 0-15,0 0 0,0 0 0,0-21 16,1 0-16,-1 21 0,0-21 0,0-1 15,0 1-15,0-21 0,-21 21 16,22 0-16,-1-1 0,-21-20 0,21 21 16,-21 0-16,0 0 0,0-1 15,0 1-15,-21 21 16,0 0-16,-1 0 0,1 0 16,0 0-16,0 0 0,21 21 15,0 1 1,21-22-1,21 0-15,-20 0 0,-1 21 0,21-21 16,-21 21-16,22-21 0,-22 0 0,0 21 16,0-21-16,0 21 0,0-21 15,-21 21-15,0 1 0,0-1 16,0 0-16,-21 0 0,0-21 16,0 21-16,0-21 0,0 21 15,-1 1-15,22-1 16,0 0-1,22-21-15,-1 0 16,0 0-16,21 0 0,-21 0 0,1 0 16,20 0-16,-21 0 0,21 0 0,-20 0 15,20-21-15,-21 21 0,0-21 0,0-1 16,1 22-16,-22-21 0,0 0 16,0 0-16,0 0 0,0 0 0,0-1 15,0 1-15,0 0 0,0 0 0,0 0 16,-22 0-16,1 21 15,0-22 1,42 22 15,-21 22-31,21-1 0,1 0 16,-1 0-16,-21 0 16,0 0-16,0 1 15,0-1-15,0 0 0,0 0 16,0 0-16,0 0 15,0 1-15,21-1 16,0-21 0,0 0-16,0 0 15,1 0-15,-1 0 0,0 0 16,0 0-16,0 0 0,-21-21 16,0-1-16,21 22 0,1-21 0,-22 0 15,0 0-15,21 21 0,-21-21 16,21 0-16,-21-1 0,0 1 0,0 0 15,21 0-15,-21 42 47,0 0-31,0 0-16,-21 1 0,21-1 0,0 0 16,0 0-16,0 0 15,0 0-15,0 1 0,0-1 0,0 0 16,21-21-16,0 0 15,-21 21-15,21-21 0,1 0 16,-1 0-16,0 0 0,0 0 16,0 0-16,0-21 0,1 21 15,-1-21-15,0 0 0,0-1 16,0 1-16,0 0 0,-21-21 16,0 21-16,22-1 0,-1 1 0,-21-21 15,21 21-15,-21 0 0,21-1 0,-21 1 16,0 0-16,-21 42 31,21 0-15,-21 1-16,0-1 0,21 0 0,0 0 15,0 0-15,0 0 0,0 1 0,0-1 16,0 0-16,0 0 0,0 0 16,0 0-16,21 1 0,0-22 15,-21 21-15,21-21 0,0 0 16,0 0-16,1 21 0,-1-21 0,0 0 15,0 0-15,0 0 0,0 0 16,1 0-16,-1 0 0,0 0 0,0 0 16,0 0-16,0 0 0,22-21 0,-22 21 15,0-21-15,0 21 0,22-22 16,-22 1-16,0 21 0,0-21 16,0 0-16,22 0 0,-22 0 0,0-1 15,-21 1-15,21 0 0,-21 0 0,21 21 16,-21-21-16,0 0 0,0-1 0,0 1 15,0 0-15,-21 21 0,0 0 16,0 0-16,0 0 0,-1 0 16,1 0-16,0 0 0,0 0 0,0 0 15,0 21-15,-22-21 0,22 21 0,0 1 16,0-1-16,21 0 0,-21 0 0,21 0 16,-22 0-16,22 1 0,0-1 15,0 0-15,0 0 16,0 0-16,0 0 0,22-21 0,-1 22 15,0-22-15,0 0 0,0 21 0,0-21 16,1 0-16,-1 0 0,0 0 0,0 0 16,0 0-16,0 0 0,-21-21 15,0-1-15,22 22 0,-1-21 16,-21 0-16,21 0 0,-21-21 16,0 20-16,21-20 0,-21 0 0,21-1 0,-21 1 15,21 0-15,-21-1 0,0-20 0,0 21 16,22-1-16,-22 1 0,0 0 0,0 20 15,0-20-15,0 21 0,0 0 16,0 0-16,0 42 31,0 0-31,0 0 0,-22 0 0,1 0 16,21 22-16,-21-22 0,21 21 0,0 1 16,-21-1-16,21 0 0,-21 22 15,21-22-15,0 0 0,0 1 0,0-1 16,0 0-16,0-20 0,0 20 0,21-21 15,0 21-15,0-20 0,0-1 0,1 0 16,-1-21-16,0 21 0,0 0 0,0-21 16,0 0-16,1 0 0,-1 0 15,0 0-15,0 0 0,0 0 16,0 0-16,1 0 0,-1-21 0,0 0 16,0 0-16,0 21 0,-21-21 0,21-1 15,-21-20-15,22 21 0,-22 0 0,21-22 16,-21 22-16,0-21 0,0 0 0,0 20 15,0-20-15</inkml:trace>
  <inkml:trace contextRef="#ctx0" brushRef="#br0" timeOffset="47576.51">11451 5503 0,'0'0'16,"0"-21"15,0 0-15,-21 21 15,0 21-15,21 0-16,0 1 15,0-1-15,0 0 0,0 0 0,0 0 16,21-21-16,0 21 0,0 1 0</inkml:trace>
  <inkml:trace contextRef="#ctx0" brushRef="#br0" timeOffset="50135.74">18881 3662 0,'0'0'0,"21"-21"0,0 21 0,0-21 16,0 21-16,-21-22 0,0 1 15,21 21-15,1-21 0,-22 0 16,-22 42 15,1 0-15,21 0-16,-21 1 0,0 20 0,0-21 15,0 21-15,-1 1 0,1-1 16,0 0-16,-21 22 0,21-1 0,-1 1 16,1-1-16,0 1 0,21-1 0,0 1 15,0-1-15,0 1 0,0-22 0,0 22 16,21-22-16,0 0 16,1 1-16,20-1 0,0 0 0,-21-20 15,43 20-15,-22-21 0,1 0 0,-1-21 16,21 21-16,-20-21 0,20 0 0,1 0 15,-1 0-15,-20-21 0,20 21 0,1-21 16,-1 0-16,1 0 0,-1-22 16,-21 22-16,22 0 0,-22-21 0,1-1 15,-1 1-15,-21 0 0,21-1 0,-20 1 16,-1-21-16,0 20 0,0-41 0,-21 20 16,0 1-16,0-1 0,0 22 0,0-22 15,0 22-15,-21 0 0,0-1 16,-22 1-16,22 0 0,-21 20 15,0 1-15,-1 0 0,-20 0 0,20 21 16,-20 0-16,-1 0 0,1 0 16,-1 0-16,1 0 0,21 0 0,-22 0 15,1 21-15,20 0 0,1 0 0,0 1 16,-1-1-16,22 0 0,-21 0 0,21 0 16,-1 0-16,1 1 0,21-1 15,0 21-15,-21-21 0,21 0 0,0 22 16,0-22-16,0 0 0,0 0 0,0 0 15,0 1-15,0-1 0</inkml:trace>
  <inkml:trace contextRef="#ctx0" brushRef="#br0" timeOffset="50364.6">19113 4191 0,'0'-21'47,"22"21"15,-1 0-46</inkml:trace>
  <inkml:trace contextRef="#ctx0" brushRef="#br0" timeOffset="50567.57">19325 4255 0,'21'0'16,"-21"21"-16,21-21 16,1 0-16,-1 0 0,0 0 15,0 0-15,0-21 16,-42 21 46,0 21-46</inkml:trace>
  <inkml:trace contextRef="#ctx0" brushRef="#br0" timeOffset="50847.94">19198 4551 0,'0'0'0,"-21"21"16,42-21 31,0 0-47,0 0 15,1 0-15,-1 0 0,0 0 16,0 0-16,0 0 0,-21-21 16,21 21-16,1 0 0,-1-21 15,0 21-15</inkml:trace>
  <inkml:trace contextRef="#ctx0" brushRef="#br0" timeOffset="51180.75">19304 4890 0,'0'0'0,"0"21"15,0 0-15,0 0 0,0 0 0,0 0 16,0 1-16,0-1 15,0 0-15,0 0 0,0 21 0,0-20 16,0 20-16,0 0 0,-21-21 0,21 22 16,-21-1-16,21 0 0,0 1 0,0-1 15,-22-21-15,1 22 0,0-1 0,21 0 16,-21 1-16,21-22 0,-21 21 0,21-21 16,-21 22-16,-1-22 0,22 0 0,-21 0 15,21 0-15,0 0 0,-21 1 16,21-1-16,0 0 15,0-42 1,21 21-16,-21-21 0,21-1 16,1 1-16,-1-21 0,0 21 15,0-22-15,0 1 0</inkml:trace>
  <inkml:trace contextRef="#ctx0" brushRef="#br0" timeOffset="51560.33">19304 5398 0,'0'-22'15,"0"44"-15,0-65 0,0 22 0,-21 21 16,0 0-16,-1 0 15,1 0-15,0 0 0,-21 21 0,21-21 16,-1 21-16,-20 1 0,21-22 0,0 21 16,-22 0-16,22-21 0,0 21 0,21 0 15,-21-21-15,21 21 0,-21-21 0,42 0 47,0 0-47,0 0 0,0-21 16,1 0-16,-1 0 0,0 0 0,0 0 15,0-1-15,22 1 0,-22 0 0,0 0 16,21 0-16,-21 0 0,1-1 16,-1 1-16,0 21 0,0 0 0,0 0 0,0 0 15,1 0-15,-22 21 0,0 1 16,0-1-16,0 0 0,0 0 16,0 21-16,0-20 0,0-1 15,0 0-15,0 0 0,0 0 16,0 0-16,0 1 0,21-22 15,0 0 17,-21-22-32,0 1 15,0 0-15,0 0 0</inkml:trace>
  <inkml:trace contextRef="#ctx0" brushRef="#br0" timeOffset="52386.01">19156 4297 0,'0'-21'15,"0"0"204,0-1-188,0 1-15,0 0 0,0 42 46,0 0-46,0 1-1,21-22 1,0 0-16,0 0 16,0-22-16,-21 1 15,0 0-15,22 21 0,-22-21 0,0 0 16,0 0-16,0-1 0,0 1 15,-22 0-15,1 21 16,0 0-16,0 0 16,0 0-16,21 21 0,0 0 15,-21 1-15,21-1 16,0 0-16,0 0 0,0 0 16,0 0-16,0 1 0,0-1 15,0 0-15,21-21 0,0 21 16,0-21-16,0 0 15,0 0-15</inkml:trace>
  <inkml:trace contextRef="#ctx0" brushRef="#br0" timeOffset="52891.72">19579 4191 0,'-21'0'15,"0"0"-15,0 0 16,21 21-16,0 0 16,0 1-16,0-1 15,0 0 1,21-21-16,0 0 16,0 0-16,0 0 0,0 0 15,1 0 1,-22-21-16,0 0 0,21 21 15,-21-22-15,0 1 0,0 0 16,0 0-16,-21 21 16,-1-21-16,1 21 15,0 0-15,0 0 0,0 21 16,0-21-16,21 21 0,-22 0 16,22 0-16,0 1 15,0-1-15,22-21 31,-1 0-31,0 0 0,0 0 16,0-21 0,-21-1-16,0 1 15,0 0-15,0 0 0,-21 0 16,0 21-16,0-21 0,0 21 16,-1 0-16,1 0 15,0 0-15,0 0 0,0 21 16,21 0-16,-21 0 0,-1 0 15,22 0-15,-21-21 0,21 22 0,-21-1 16</inkml:trace>
  <inkml:trace contextRef="#ctx0" brushRef="#br0" timeOffset="64125.05">9610 6414 0,'0'0'0,"-22"0"0,1-22 15,42 22 48,1 0-48,-1 0-15,0 0 0,21 0 0,1 0 16,-1 0-16,21 0 0,1 0 0,-1 0 16,22 0-16,-21 0 0,20 0 0,1 0 15,0 0-15,20 0 0,-20 0 16,21 0-16,0 0 0,0 0 0,-1 0 16,1 0-16,0 0 0,0 0 0,-21 0 15,-1 0-15,1 0 0,0 0 0,-1 0 16,-20-21-16,20 21 0,-20 0 15,-1 0-15,-20 0 0,20 0 0,-20 0 16,-22-21-16,21 21 0,-21 0 16,0 0-16,1 0 0,-1 0 15,-42 0 17,-1 21-32,-20 0 0,21-21 0,-21 22 15,-1-1-15,1-21 0,0 21 0,-1-21 16,-20 21-16,20 0 0,-20-21 0</inkml:trace>
  <inkml:trace contextRef="#ctx0" brushRef="#br0" timeOffset="64740.11">9737 6773 0,'0'-21'47,"21"21"-31,0 0 0,0 0-16,0 0 0,0 0 15,1 0-15,-1 0 0,21 0 0,0 0 16,1 0-16,-1-21 15,22 21-15,-22 0 0,21 0 0,1 0 16,-1-21-16,1 21 0,21 0 0,-1-21 16,1 21-16,21-21 0,-22 21 0,22 0 15,0 0-15,-21 0 0,21 0 0,-22 0 16,1 0-16,21 0 0,-22 0 16,1 0-16,-21 0 0,20 0 0,-20 0 15,-1 0-15,1 0 0,-1 0 0,-20 0 16,-1 0-16,-21 0 0,21 0 0,-20 0 15,-1 0-15,0 0 16</inkml:trace>
  <inkml:trace contextRef="#ctx0" brushRef="#br0" timeOffset="67348.2">18690 4530 0,'21'0'16,"-21"-21"0,-21 21 31,0 0-47,0-22 0,0 22 15,-1 0-15,1 0 16,0 0-16,-21 0 0,21 0 0,-1 0 15,1-21-15,0 21 0,-21 0 16,21 0-16,-1 0 0,1-21 0,-21 21 16,21 0-16,0 0 0,-1 0 15,1 0-15,0 0 0,0 0 0,-21 0 16,20 0-16,1 0 0,0 0 0,-21 0 16,21 0-16,-22 0 0,22 0 0,-21 0 15,-1-21-15,1 21 0,0 0 16,-1 0-16,1 0 0,0 0 0,-1 0 15,1 0-15,0 0 0,-1-21 0,1 21 16,0 0-16,-1 0 0,22 0 16,-21 0-16,0 0 0,20 0 15,-20 0-15,21 0 0,-21 0 0,20 0 16,-20 0-16,0 0 0,-1 0 0,1 0 16,21 0-16,-21 0 0,-1 0 0,1 0 15,-22 0-15,22 21 0,0-21 16,-1 0-16,1 0 0,0 0 0,-1 0 15,1 0-15,0 21 0,-22-21 0,22 0 16,0 0-16,-1 21 0,1-21 0,0 21 16,-1-21-16,1 0 0,0 22 15,-1-22-15,1 21 0,0-21 0,-1 0 16,1 21-16,0-21 0,-22 21 0,22-21 16,-22 21-16,22-21 0,0 21 0,-1-21 15,1 22-15,0-22 0,-1 0 16,1 21-16,0-21 0,20 0 15,-20 21-15,21-21 0,-21 0 0,20 21 16,-20 0-16,0-21 0,-1 21 0,1-21 16,21 22-16,-21-22 0,-1 21 0,1 0 15,0-21-15,-1 21 0,1 0 16,21-21-16,-22 21 0,1 1 0,0-1 16,-1-21-16,22 21 0,-21 0 0,21-21 15,-22 21-15,1 0 0,21-21 0,-21 22 16,20-1-16,-20-21 0,21 21 0,-21-21 15,20 21-15,1-21 16,0 21-16,-21 0 0,21-21 0,-1 22 16,1-22-16,0 21 0,0-21 0,0 21 15,0 0-15,-1-21 0,1 21 0,0-21 16,0 21-16,0 1 0,0-22 16,21 21-16,-22-21 0,1 21 0,0-21 15,21 21-15,-21-21 16,21 21-16,-21-21 0,42-21 109,0 21-109,-21-21 16,0 0-16,21 21 0,-21-21 15,21 21-15,-21-22 0,22 22 0,-1-21 16,-21 0-16,21 21 0,0-21 0,0 0 16,0 0-16,-21-1 0,22 1 0,-1 0 15,0 0-15,0 0 0,0 0 16,0-1-16,1 1 0,-1 0 0,0 0 16,0 0-16,0 0 0,0-1 15,1 22-15,-22-21 0,21 21 16,-21-21-16,21 21 15,-21-21-15,21 21 0,-21 21 47,-21 0-31,0-21-16,21 21 0,-21 1 0,-1-1 16,1 0-16,0 0 15,0 0-15,0 0 0,0 1 0,-1-1 16,1 0-16,0-21 0,0 21 15,0 0-15,0 0 0,-1 1 0,1-22 0,0 21 16,21 0-16,-21-21 0,21 21 16,-21-21-16,0 0 0,21 21 0,-22 0 31,44-21 16,-1 0-32,0 0-15,0 22 16,0-22-16,0 21 16,1 0-16,-22 0 0,21 0 15,0-21-15,-21 21 16,0 1-16,21-22 0,0 21 0,-21 0 16,21 0-16,1-21 0,-22 21 15,0 0-15,21-21 0,0 22 0,-21-1 16,21-21-16,0 0 15,-21 21-15,0-42 79</inkml:trace>
  <inkml:trace contextRef="#ctx0" brushRef="#br0" timeOffset="105616.25">21907 5249 0,'22'0'16,"-1"-21"-16,-21 0 15,0 0 1,0 0-16,0 0 15,0-1-15,0 1 0,0 0 16,-21 21-16,21-21 0,-22 21 0,1 0 16,0 0-16,0 0 0,0 0 0,-22 0 15,22 0-15,-21 21 16,21-21-16,-22 21 0,22 0 0,-21 1 16,21-1-16,0 0 0,-1 0 0,1 0 15,21 0-15,0 1 0,0-1 0,-21 0 16,21 0-16,0 0 0,0 0 0,21 1 15,0-22-15,1 0 16,-1 21-16,0-21 0,0 0 0,21 0 16,-20 0-16,20 0 0,-21 0 0,21 0 15,-20-21-15,-1-1 0,21 22 0,-21-21 16,0 21-16,-21-21 0,22 0 16,-1 0-16,-21 0 0,21-1 15,-42 22 16,21 22-15,-21-22-16,21 21 0,0 0 16,-22 21-16,22-21 0,0 1 0,0 20 15,0 0-15,0-21 0,0 22 0,0-1 16,0 0-16,0 1 0,0-1 0,0-21 16,0 22-16,0-1 0,0-21 0,0 0 15,0 22-15,0-22 0,0 0 0,0 0 16,0 0-16,0 0 15,-21-21 1,0 0 0,0 0-16,0 0 0,0-21 15,-1 21-15,22-21 0,0 0 16,0 0-16,0 0 16,0-1-1,0 1-15,22 0 0,-1 21 16,0-21-16</inkml:trace>
  <inkml:trace contextRef="#ctx0" brushRef="#br0" timeOffset="106112.96">22373 5334 0,'-466'445'0,"932"-890"0,-466 424 0,-21 21 16,0 0-1,0 0-15,21 21 16,-22 0-16,22 0 0,-21 1 0,21-1 16,-21 0-16,21 21 0,0-21 0,0 22 15,-21-22-15,21 21 0,-21-21 0,21 22 16,0-1-16,-21-21 0,21 22 16,0-22-16,0 0 0,0 0 0,0 21 15,0-20-15,0-1 0,21 0 16,0-21-16,0 0 0,0 21 15,0-21-15,1 0 0,-1 0 0,0 0 16,0 0-16,0 0 0,0-21 0,22 21 16,-22-21-16,0 0 0,0-1 15,0 1-15,1 0 0,-1-21 0,0-1 16,0 22-16,0-21 0,0 0 0,1-1 16,-22 1-16,21 0 0,-21-1 15,0 1-15,0 21 0,0 0 0,-21-1 0,-1 1 16,1 0-16,0 0 0,0 0 15,-21 21-15,20 0 0,1 0 16,-21 0-16,21 0 0,0 0 0,-22 0 16,22 0-16,0 0 0,0 21 0,0 0 15,21 0-15,-22-21 0,22 21 16,0 1-16,0-1 0,0 0 16,0 0-16,22 0 15,-1-21-15,0 21 0,0-21 0,0 0 16</inkml:trace>
  <inkml:trace contextRef="#ctx0" brushRef="#br0" timeOffset="106464.76">22966 5525 0,'0'21'46,"21"-21"-30,0 0 0,0 0-16,0 0 0,1 0 15,-1 0-15,-21-21 16,0-1 0,0 1-1,-21 21 1,-1 0-16,1 0 0,0 0 15,0 0-15,0 0 0,0 21 16,21 1 0,-22-22-16,22 21 0,0 0 15,22-21 1,-1 0 0,0 0-16,0 0 0</inkml:trace>
  <inkml:trace contextRef="#ctx0" brushRef="#br0" timeOffset="106791.59">23537 5228 0,'0'0'0,"-21"0"31,0 0-31,21 21 0,-21-21 16,21 22-16,-21-1 0,-1 21 15,1-21-15,21 0 0,-21 22 0,0-22 16,0 21-16,0 1 0,21-1 0,-22 0 16,1-21-16,0 22 0,0-1 15,0 0-15,21-20 0,-21 20 0,-1-21 16,1 21-16,21-20 0,-21-1 0,21 0 16,-21 0-16,21 0 0,-21 0 15,21 1-15,0-1 0,0 0 16,21-21 31,0-21-47</inkml:trace>
  <inkml:trace contextRef="#ctx0" brushRef="#br0" timeOffset="107108.41">23580 5842 0,'-22'0'16,"1"0"-16,21 21 16,21-21 15,1 0-31,-1 0 0,0 0 16,0 0-16,-21-21 15,0 0-15,0 0 16,-21 21-1,0 0-15,0 0 16,-1 0-16,1 0 0,0 0 16,21 21-16,-21 0 0,21 0 15,-21-21-15,21 21 0,0 1 16,21-22 0,0 0-16,0 0 15,0 0-15,1 0 0</inkml:trace>
  <inkml:trace contextRef="#ctx0" brushRef="#br0" timeOffset="114592.09">21611 6287 0,'-21'0'15,"0"0"-15,0 0 16,-1 0 0,44 0 62,-1 0-78,0 0 0,21 0 0,-21 0 15,22 0-15,20 0 0,1 0 0,-1 0 16,1 0-16,-1 0 0,1 0 0,-1 0 16,1 0-16,-1 0 0,22 0 15,-43 0-15,22 0 0,-1 0 0,-20 0 16,-1 0-16,0 0 0,-21 0 0,22 0 16,-22 0-16,0 0 0,0 0 15,-42 0 63,0 0-62,0 0-16,0 0 0,-1 0 16,1 0-16,0 21 0,-21-21 0</inkml:trace>
  <inkml:trace contextRef="#ctx0" brushRef="#br0" timeOffset="115099.87">21421 6498 0,'-22'0'0,"44"0"0,-65 0 15,22 0-15,21 21 32,21-21-17,0 0 1,1 0-16,20 0 0,-21 0 16,21 0-16,1 0 0,-1 0 0,22 0 15,-22 0-15,21 0 0,1 0 0,-1 0 16,-20 0-16,20 0 0,-20 0 15,20 0-15,-21 0 0,1 0 0,-1 0 16,-21 0-16,22 0 0,-22-21 0,0 21 16,0 0-16,0 0 0,0 0 15,1 0-15,-22-21 141,0 0-125</inkml:trace>
  <inkml:trace contextRef="#ctx0" brushRef="#br0" timeOffset="121044.03">1101 8742 0,'0'0'0,"0"-21"0,0 0 15,21-1-15,-21 1 16,0 0 0,0 0-16,0 0 0,0 0 15,0-1-15,0 44 47,0-1-47,0 0 0,0 0 16,0 21-16,0 1 0,0 20 0,0-20 15,0 20-15,-21-21 0,21 22 16,-22-1-16,22-20 0,0 20 0,0-20 16,-21-1-16,21 0 0,-21 1 15,21-22-15,0 21 0,-21-21 0,21 0 16,0 1-16,0-1 0,0-42 47,0-1-47,0 1 0</inkml:trace>
  <inkml:trace contextRef="#ctx0" brushRef="#br0" timeOffset="121680.66">825 8763 0,'0'-21'16,"0"42"-16,0-63 0,0 21 15,0-1-15,0-20 0,0 21 0,0 0 16,0 0-16,0-1 0,22 1 0,-1 0 16,0 0-16,0 0 0,0 0 15,0 21-15,1-22 0,20 22 0,0 0 16,-21 0-16,22 0 0,-1 0 15,0 22-15,1-1 0,-1 0 0,0 21 16,1-21-16,-1 22 0,-21-1 16,0 0-16,1 1 0,-1-1 0,0 0 15,0 22-15,-21-22 0,0 1 0,0 20 16,0-21-16,0 1 16,0-1-16,0 0 0,0 1 0,0-22 15,0 21-15,0-21 0,0 1 0,0-1 16,-21 0-16,21 0 15,-21-21-15,21-21 32,0 0-32,0 0 0,0-1 0,21 1 15,-21-21-15,21 21 0,0-22 0,0 1 16,1-21-16,-1 20 0,0-20 16,0-1-16,0 1 0,22-1 0,-22 22 15,21-22-15,-21 22 0,22 0 0,-22-1 16,0 22-16,21 0 15,-21 0-15,1 21 0,-1 0 0,0 0 16,0 21-16,-21 21 0,0-20 16,0 20-16,21 21 0,-21-20 15,0 20-15,0 1 0,0-22 0,0 22 16,0-1-16,0-21 0,0 22 0,-21-22 16,21 1-16,0-1 0,0 0 15,0 1-15,0-22 0,-21 21 0,21-21 16,0 0-16,0 1 0,0-1 0,0 0 15,21-21 17,0-21-32,-21 0 15,21-1-15,1 1 0</inkml:trace>
  <inkml:trace contextRef="#ctx0" brushRef="#br0" timeOffset="122052.46">2434 9186 0,'0'0'0,"21"0"0,0 0 16,1 0-16,-1-21 0,0 21 16,0-21-16,0 0 0,0 0 15,1 0-15,-1-1 16,-21 1-16,21 21 0,-21-21 0,0 0 15,0 0 1,-21 21-16,0 0 0,-1 0 16,1 0-16,-21 21 0,21 0 0,0-21 15,-1 42-15,1-20 0,0-1 16,0 0-16,0 21 0,0-21 0,21 22 16,-22-22-16,22 0 0,0 21 0,0-20 15,0-1-15,0 0 0,0 0 0,0 0 16,22-21-16,-1 21 0,0-21 15,0 0-15,21 22 0,-20-22 16,20 0-16,-21 0 0,21 0 0,-20 0 16,20-22-16,0 1 0,-21 21 0,22-21 15</inkml:trace>
  <inkml:trace contextRef="#ctx0" brushRef="#br0" timeOffset="122328.81">3217 8657 0,'0'0'15,"0"-84"1,0 62-16,0 1 0,-21 21 0,0 0 16,21 21-1,-21 1-15,0 20 0,21-21 16,0 21-16,0 1 0,-22 20 0,22-20 16,-21-1-16,21 21 0,-21-20 0,21-1 15,0 22-15,0-22 0,-21 0 0,21-21 16,0 22-16,-21-1 0,21-21 15,0 0-15,0 1 0,0-1 0,0 0 16,0 0-16,21-21 31,0 0-31,0-21 0,0-21 16,1 20-16,-1 1 0</inkml:trace>
  <inkml:trace contextRef="#ctx0" brushRef="#br0" timeOffset="122783.55">3535 8615 0,'0'0'0,"0"-21"0,0-22 0,0 22 16,0 42-1,-21 1-15,21 20 16,-22-21-16,22 21 0,0 1 16,0 20-16,-21-20 0,21-1 0,-21 21 15,0-20-15,21-1 0,0 0 0,-21 1 16,21-1-16,-21 0 0,21-20 15,0-1-15,0 21 0,0-21 16,-22 0-16,22 1 0,22-44 47,-22 1-47,21 21 0,0-21 16,-21-21-16,21 21 0,0-1 0,0-20 15,1 21-15,-1-21 0,0 20 0,0-20 16,0 21-16,0 0 0,1 0 0,-1 21 15,0 0-15,0 0 16,0 21-16,-21 0 16,0 0-16,21 21 0,-21-20 0,0-1 15,0 21-15,0-21 0,0 0 16,0 22-16,0-22 0,-21 0 16,21 0-16,-21 0 0,21 1 0,0-1 15,0 0 1,0-42 15,21 21-31,0-21 0,1-1 16</inkml:trace>
  <inkml:trace contextRef="#ctx0" brushRef="#br0" timeOffset="123184.6">4106 9017 0,'0'0'0,"0"-21"16,-21 42 15,0-21-31,0 21 0,21 0 0,-21 1 16,-1-1-16,1 0 0,21 0 0,-21 0 15,21 22-15,-21-22 0,21 0 0,0 0 16,0 0-16,0 0 0,0 1 16,0-1-16,0 0 0,0 0 15,21-21-15,0 0 16,0 0-16,1 0 0,-1 0 0,0 0 15,21 0-15,-21 0 0,1-21 16,-1 21-16,0-21 0,0 0 16,-21-1-16,21 1 0,-21 0 15,0 0-15,0 0 0,0 0 0,0-1 16,0 1-16,0 0 0,-21 0 0,0 0 16,21 0-16,-21-1 0,0 22 0,-1 0 15,1 0-15,0 0 16,0 0-16,0 0 0,21 22 0,-21-1 15,21 0-15,-22-21 0,22 21 16,0 0-16,0 0 0,22 1 31,-1-22-31,0 0 0</inkml:trace>
  <inkml:trace contextRef="#ctx0" brushRef="#br0" timeOffset="123756.27">4678 9102 0,'0'-21'16,"-21"21"-16,-1-22 0,1 22 15,0 0-15,0 0 16,0 0-16,0 0 0,-1 0 0,22 22 0,-21-22 16,0 21-16,0 0 0,0 0 0,21 0 15,-21 0-15,21 1 16,-22-1-16,22 0 0,-21 0 0,21 0 15,0 0-15,0 1 0,0-1 0,0 0 16,0 0-16,0 0 0,0 0 0,0 1 16,21-22-16,1 0 15,-1 0-15,0 0 0,0 0 16,0 0-16,0-22 0,1 22 0,-1-21 16,21 0-16,-21 0 0,0 0 0,1 0 15,-1-1-15,0-20 0,21 21 0,-21-21 16,1-1-16,-22 1 0,21 0 15,0-22-15,-21 22 0,21-22 16,-21 22-16,0-22 0,0 22 0,0 0 16,0-1-16,0 1 0,0 21 0,0 0 15,0 0-15,-21-1 0,0 22 0,0 0 16,-1 0-16,22 22 0,-21-1 16,0 0-16,0 21 0,0 1 15,21-1-15,-21 0 0,-1 1 0,22 20 16,0-21-16,0 1 0,0 20 0,0-20 15,0-1-15,0-21 0,0 21 0,0 1 16,0-22-16,0 0 0,0 21 16,22-42-16,-1 22 0,0-1 0,0-21 15,0 0-15,0 0 0,1 0 16,-1 0-16,0 0 0,0 0 0,0 0 16,0 0-16,22 0 0,-22-21 0,0-1 15,0 22-15,0-21 0,-21 0 0,22 0 16,-22 0-16,21 0 0,-21-1 15,0 1-15</inkml:trace>
  <inkml:trace contextRef="#ctx0" brushRef="#br0" timeOffset="124028.25">2942 8827 0,'0'0'16,"-21"0"-16,0 0 0,42 0 15,0 0 1,21 0-16,-20 0 0,20 0 16,0 0-16,22-22 0,-22 1 0,0 21 15,1 0-15,-1 0 0,0-21 0,1 21 16,-1 0-16,-21 0 0,0 0 15,1 0-15,-1-21 0,0 21 0,0 0 16,0 0-16</inkml:trace>
  <inkml:trace contextRef="#ctx0" brushRef="#br0" timeOffset="125996.85">6032 8996 0,'0'21'31,"0"-42"31,0 0-46,0 0-16,0-1 16,22 22-16,-22-21 0,0 0 0,0 0 15,0 0-15,0 0 16,0-1-16,21 1 0,-21 0 16,0 42 15,0 0-31,0 1 0,0-1 15,0 21-15,0-21 0,0 22 16,-21-22-16,-1 21 0,22-21 0,0 0 16,-21 22-16,21-22 0,-21 0 0,0 21 15,21-20-15,0-1 0,-21 0 16,21 0-16,21-21 31,0-21-15,0 0-16,0 21 0</inkml:trace>
  <inkml:trace contextRef="#ctx0" brushRef="#br0" timeOffset="126392.62">6583 8932 0,'0'0'0,"0"-21"0,0 0 15,-21 0 1,-1 21-16,1 0 0,0 0 15,0 0-15,0 21 0,0 0 16,-22-21-16,22 21 0,0 1 0,0-1 16,0 0-16,21 0 15,-22 0-15,22 0 0,0 1 16,22-22 0,-1 21-16,0-21 0,0 0 15,21 0-15,-20 0 0,-1 21 0,21-21 16,-21 0-16,0 21 0,1-21 0,-1 21 15,0-21-15,0 21 0,0 1 16,-21-1-16,0 0 0,-21 0 16,0-21-16,0 21 15,0-21-15,-1 0 0,1 21 0,-21-21 16,21 0-16,0 0 0,-1 0 0,1 0 16,0 0-16,0 0 15,0 0-15,0 0 16,21-21-16,-22 21 15,22-21-15,0 0 0,-21 21 16</inkml:trace>
  <inkml:trace contextRef="#ctx0" brushRef="#br0" timeOffset="126580.51">6181 8636 0,'0'0'0,"-22"-21"16,22 0 0</inkml:trace>
  <inkml:trace contextRef="#ctx0" brushRef="#br0" timeOffset="127311.09">8318 9017 0,'22'0'15,"-1"0"-15,0-21 16,0 21-16,0-21 0,-21 0 16,0-1-16,21 22 0,-21-21 0,22 0 15,-22 0-15,0 0 0,0 0 0,0-1 16,0 1-16,0 0 0,-22 0 0,1 0 16,0 0-16,0-1 0,0 22 15,0 0-15,-1 0 0,-20 0 0,0 0 16,21 22-16,-22-1 0,1 0 0,0 21 15,20-21-15,-20 22 0,21-1 0,0 0 16,0 1-16,-1-22 0,22 21 16,0 1-16,0-22 0,0 21 15,0-21-15,0 0 0,22 1 0,-1-22 16,0 21-16,0-21 0,21 0 0,-20 0 16,20 0-16,-21 0 0,21-21 0,1 21 15,-22-22-15,21 1 0,1 0 0,-22 0 16,21 0-16,-21-22 0,22 22 15,-22 0-15,0-21 0,0 21 0,-21-22 16,0 1-16,0 21 0,0-22 0,0 22 16,0-21-16,0 21 0,0 0 0,0-1 15,-21 22 1,21 22-16,-21-1 16,21 0-16,-21 0 0,21 21 0,0-20 15,0 20-15,0 0 0,0 1 0,0-22 16,0 21-16,0-21 0,0 0 0,0 22 15,0-22-15,21 0 0,0-21 0,0 21 16,0-21-16,0 0 0,1 0 16,-1 0-16,21 0 0,-21 0 0,22 0 15,-22-21-15,21 0 0</inkml:trace>
  <inkml:trace contextRef="#ctx0" brushRef="#br0" timeOffset="127832.79">9567 8276 0,'0'0'0,"-21"0"15,0 21-15,0 1 16,21-1-16,0 0 0,0 0 0,0 21 16,-21 1-16,21-1 0,0 0 0,0 1 15,-22-1-15,22 0 0,0 1 0,0-1 16,0 0-16,-21 1 15,21-1-15,-21 0 0,21 1 0,0-22 0,0 21 16,-21-21-16,21 1 0,-21-1 16,21 0-16,0-42 31,0 0-31,0-1 16,21 1-16,-21 0 0,21 0 15,0 0-15,0 0 0,1-22 0,-1 22 16,0 0-16,0 0 0,0 0 0,22-1 15,-22 1-15,0 21 0,21 0 0,-21 0 16,22 0-16,-22 0 0,21 0 0,-21 21 16,1 1-16,-1-1 15,0 0-15,0 0 0,0 0 0,-21 0 16,0 1-16,0-1 0,0 21 0,-21-21 16,0 0-16,-21 1 0,-1-1 0,22 0 15,-21 0-15,-1-21 0,1 21 0,-21 0 16,20-21-16,1 0 0,21 22 0,-22-22 15,1 0-15,21 0 0,0 0 16,0 0-16,21-22 31,21 1-31,0 0 16,0 21-16,21-21 0,-20 0 0,20 0 16</inkml:trace>
  <inkml:trace contextRef="#ctx0" brushRef="#br0" timeOffset="128136.62">10393 8340 0,'0'0'0,"0"-43"0,0 22 16,0 0-16,0 0 0,-21 21 31,-1 0-31,22 21 0,-21 0 16,0 22-16,21-22 0,0 21 15,-21 0-15,21 1 0,-21-1 16,0 0-16,21 22 0,-22-22 0,1 1 16,21-1-16,-21 21 0,0-20 0,21-1 15,-21-21-15,21 22 0,-21-1 0,21-21 16,0 0-16,0 0 0,0 1 0,0-1 16,0 0-16,21-21 31,0 0-31,0-21 0,0 21 0,0-21 15,1-1-15,20 1 0</inkml:trace>
  <inkml:trace contextRef="#ctx0" brushRef="#br0" timeOffset="128516.4">10647 8657 0,'0'0'0,"-21"21"31,21 1-31,-22-1 0,22 0 0,-21 0 15,21 0-15,-21 0 0,0 22 16,0-22-16,21 0 0,0 0 0,0 22 16,-21-22-16,21 0 0,0 0 0,0 0 15,0 0-15,0 1 0,21-1 16,0-21-16,0 0 0,21 0 0,-20 0 16,20 0-16,-21 0 0,21 0 0,-20-21 15,20 21-15,-21-22 0,0 1 16,0 0-16,1 0 0,-1 0 0,0 0 15,-21-1-15,0 1 0,0-21 16,0 21-16,0-22 0,0 22 0,-21 0 16,0 0-16,-1 0 0,1 0 0,0-1 15,0 1-15,0 21 0,0 0 0,-22 0 16,22 0-16,0 0 0,0 0 0,0 21 16,-1 1-16,1-1 0,21 0 15,-21 0-15,21 0 0,0 0 16,0 1-16,0-1 0,21-21 15,0 0-15,22 21 0,-22-21 16</inkml:trace>
  <inkml:trace contextRef="#ctx0" brushRef="#br0" timeOffset="128809.23">11388 8657 0,'0'0'0,"0"-42"16,-22 21-1,1 21-15,0 0 0,0 0 16,0 0-16,0 21 0,-1 0 16,1-21-16,0 42 0,0-20 0,0-1 15,0 0-15,-1 21 0,22-21 16,0 22-16,-21-22 0,21 21 0,0-21 16,0 22-16,0-22 0,0 0 0,0 0 15,0 0-15,0 1 0,21-1 16,1-21-16,-1 21 0,0-21 0,21 0 15,-21 0-15,1 0 0,20 0 0,-21 0 16,21 0-16,-20-21 0,20 21 0,-21-21 16,0-1-16,0 1 0,22 0 0,-22 0 15,0 0-15,21-22 0</inkml:trace>
  <inkml:trace contextRef="#ctx0" brushRef="#br0" timeOffset="129347.93">11747 8636 0,'0'0'0,"0"-42"0,0-1 15,0 1-15,22 21 0,-22-21 16,0 20-16,21 1 0,-21 0 15,0 0-15,0 42 16,0 0 0,0 0-16,-21 22 0,21-22 0,-22 21 15,1 1-15,21-1 0,-21 0 0,21 1 16,-21-1-16,0 0 0,21 1 0,-21-22 16,-1 21-16,22 0 0,0-20 0,-21 20 15,0-21-15,21 0 0,0 0 0,0 1 16,-21-1-16,21-42 47,0-1-47,21 1 15,0 0-15,0 0 0,1-21 0,-1 20 16,0-20-16,0 21 0,0 0 0,0-22 16,1 22-16,-1 0 0,0 0 0,0 0 15,0 21-15,0 0 0,1 0 16,-1 0-16,-21 21 15,0 0 1,-21 0 0,-1-21-16,1 21 0,0-21 15,0 0-15,0 22 0,0-22 0,-1 0 0,22 21 16,-21-21-16,0 0 0,0 21 16,21 0-16,-21-21 0,21 21 15,0 0-15,0 1 16,0-1-16,21-21 0,0 21 15,0-21-15,0 21 0,-21 0 0,22-21 16,-1 21-16,0-21 0,0 22 0,0-22 16,0 0-16,-21 21 0,22-21 15,-1 0-15,-21 21 0,21-21 32,0 0-17</inkml:trace>
  <inkml:trace contextRef="#ctx0" brushRef="#br0" timeOffset="130456.25">13335 8721 0,'63'-43'16,"-41"22"-16,-1 0 0,0 0 0,-21 0 16,21 21-16,-21-21 0,0-1 15,-21 22 1,0 0-16,0 0 0,-1 22 16,1-1-16,0 0 0,0 0 15,0 0-15,0 0 0,21 22 0,-22-22 16,1 0-16,21 21 0,0-20 0,-21 20 15,21-21-15,0 0 0,-21 22 0,21-22 16,0 0-16,0 0 0,0 0 16,0 0-16,21 1 0,0-22 15,0 21-15,1-21 16,-1 0-16,21 0 0,-21 0 0,0 0 16,22 0-16,-22 0 0,0-21 0,0-1 15,0 22-15,22-21 0,-43 0 0,21 0 16,0 0-16,-21 0 0,0-1 0,0 1 15,0-21-15,0 21 0,0 0 0,0-1 16,-21-20-16,0 21 0,0 21 0,-1-21 16,1 0-16,-21 21 0,21 0 0,0-22 15,-1 22-15,1 0 0,0 0 16,0 0-16,0 0 0,0 0 16,42 0 15,0 22-31,0-22 0,21 0 0,-20 0 15,20 0-15,0 0 0,1 0 0,-1 0 16,21 0-16,-20-22 0,20 22 16,-20-21-16,-1 21 0,21-21 0,-20 0 15,-1 0-15,0 21 0,1-21 0,-1-1 16,-21 1-16,0 21 0,1-21 16,-22 0-16,0 0 0,0 0 0,0-1 15,0 1-15,0 0 0,-22 0 16,1 0-16,0 0 0,0 21 0,0-22 15,0 22-15,-1 0 0,1 0 16,0 22-16,21-1 0,0 0 16,-21 0-16,0 0 0,0 22 15,21-1-15,0 0 0,-22 1 0,1-1 16,21 21-16,-21 1 0,21-22 0,0 22 16,0-1-16,-21 1 0,21-1 15,0-20-15,0 20 0,-21 1 0,21-1 16,0 1-16,0-1 0,0 1 0,0-1 15,0 1-15,0-1 0,0 1 0,21-1 16,-21-21-16,0 22 0,0-1 0,0-20 16,21-1-16,-21 0 0,0 1 0,0-1 15,0 0-15,0 1 0,0-22 0,0 0 16,0 0-16,0 0 0,0 1 0,0-44 31,-21 22-15,21-21-16,0 0 0,-21 0 0,0 0 15,-1 0-15,1-22 0,0 22 0,0 0 16,0 0-16,21 0 0,-21-1 0,-1 1 16,1 0-16,0 21 0,0-21 0,21 0 15,-21 21-15,21-21 0,-21-1 0,21 1 16,0 0-16,0 0 0</inkml:trace>
  <inkml:trace contextRef="#ctx0" brushRef="#br0" timeOffset="131556.13">15579 9059 0,'-22'22'0,"44"-44"0,-65 44 16,22-22-16,0 0 0,0 0 15,0 0-15,21-22 32,0 1-17,0 0-15,21 0 0,0 0 0,0 0 16,21-22-16,-20 22 0,20-21 0,0 21 15,-21-22-15,22 1 0,20 0 0,-20-1 16,-1 1-16,0 0 0,22-1 0,-22 1 16,0 0-16,1-1 0,-22 1 0,21 21 15,-42 0-15,0-1 0,0 1 0,0 0 16,-42 21-16,21 0 0,-22 0 16,22 0-16,-21 0 0,0 0 0,-1 0 15,1 21-15,0-21 0,20 21 0,-20 1 16,21-1-16,0 0 0,0 0 15,21 0-15,0 0 0,0 1 0,0 20 16,0-21-16,21 0 0,0 22 0,0-22 16,0 21-16,22-21 0,-22 22 0,21-22 15,0 21-15,-20-21 0,20 22 0,-21-22 16,21 0-16,-20 0 0,-1 0 16,-21 0-16,0 1 0,0-1 15,-21 0-15,-1-21 0,-20 0 16,21 0-16,-21 0 0,20 0 0,-20 0 15,0 0-15,21-21 0,-1 0 0,-20-1 16,21 22-16,0-21 0,0 0 0,21 0 16,-22 0-16,44 21 47,-1 21-47,0 0 15,0-21-15,0 21 0,0-21 0,1 0 16,-1 0-16,0 21 0,21-21 0,-21 0 15,22 0-15,-22 0 0,21 0 0,1 0 16,-1-21-16,-21 21 0,21-21 0,1 0 16,-22 0-16,21 21 0,-21-21 0,22-22 15,-22 22-15,0 0 0,0-21 0,0 20 16,1-20-16,-1 21 16,-21-21-16,21-1 0,-21 1 0,21 0 0,-21-1 15,0 1-15,0 0 0,0-1 16,0 1-16,0 21 0,0-22 0,0 22 15,0 0-15,0 0 0,-21 21 16,0 0-16,21 21 0,0 0 16,-21 0-16,-1 1 0,22 20 0,-21-21 15,21 21-15,0 1 0,0-1 16,0-21-16,0 22 0,0-1 0,0-21 16,0 21-16,0-20 0,0-1 0,0 21 15,0-21-15,0 0 0,0 1 0,0-1 16,0 0-16,0 0 0,0 0 0,21 0 15,1-21-15,-1 0 32,-21-21-17,0 0-15</inkml:trace>
  <inkml:trace contextRef="#ctx0" brushRef="#br0" timeOffset="131746.01">16214 8573 0,'0'0'0,"21"-22"16,0 22 0,0 0-16,0 0 0,0 0 0,1 0 15,-1 0-15,21 0 0,-21-21 0,22 21 16,-22 0-16,21 0 0,-21 0 16,22 0-16,-22-21 0,0 21 0,0 0 15,0 0-15,0 0 0,-21-21 16,22 21-16</inkml:trace>
  <inkml:trace contextRef="#ctx0" brushRef="#br0" timeOffset="132640.6">16997 8784 0,'42'0'15,"-21"0"-15,0 0 0,-21-21 16,22 21-16,-22-21 0,21 0 16,0 0-16,-21-1 0,0 1 15,0 0-15,0 0 0,0 0 0,0 0 16,0-1-16,0 1 0,-21 21 0,0-21 16,21 0-16,-22 21 0,1 0 0,0 0 15,0 0-15,0 0 0,0 0 0,-1 0 16,1 0-16,0 0 15,0 21-15,0 0 0,21 22 0,-21-22 16,-1 0-16,1 0 0,21 21 0,0-20 16,0-1-16,0 21 0,0-21 0,0 0 15,0 1-15,0-1 0,0 0 0,0 0 16,0 0-16,0 0 0,21-21 16,1 0-16,-1 0 0,0 0 15,0 0-15,0 0 0,0 0 0,1-21 16,-22 0-16,21 21 0,0-21 0,0 0 15,0 0-15,0-1 0,1 1 16,-22 0-16,21 0 0,0 0 0,-21 0 16,0-1-16,0-20 0,21 21 15,-21 0-15,0 0 0,0-1 16,-21 22 15,21 22-31,0-1 0,-21 0 16,21 0-16,-21 0 0,21 0 0,0 1 15,0-1-15,0 0 0,0 21 0,0-21 16,0 1-16,0-1 0,0 0 16,0 0-16,21-21 15,0 21-15,0-21 0,0 0 16,0 0-16,1 0 0,-1 0 0,0-21 16,0 21-16,0-21 0,0 0 15,1 0-15,-1-1 0,0 1 0,0 0 16,0 0-16,0-21 0,1 20 0,-1-20 15,0 21-15,0-21 0,0-1 0,0 22 16,1-21-16,-1-1 0,-21 22 0,21-21 16,-21 0-16,21 20 0,-21 1 15,0-21-15,0 21 0,0 0 0,0-1 16,0 44 0,0-1-16,-21 0 15,21 0-15,-21 0 0,0 0 16,21 22-16,0-22 0,-22 21 0,1 1 0,21-22 15,-21 21-15,21-21 0,0 22 16,-21-1-16,21-21 0,-21 21 0,21-20 16,0 20-16,0-21 0,0 0 15,0 0-15,0 1 0,0-1 0,0 0 16,0 0-16,0 0 16,21-21-16,0 0 15,0 0-15,0-21 16,-21 0-16,22 21 0,-22-21 0,0 0 15,21-1-15,-21 1 0,0 0 0</inkml:trace>
  <inkml:trace contextRef="#ctx0" brushRef="#br0" timeOffset="132835.49">17399 8530 0,'-21'0'16,"0"0"-16,21 21 15,21-21 1,0 0-16,0 0 0,0 0 16,0 0-16,22 0 0,-22 0 0,0 0 15,0 0-15,0 0 0,1 0 16,-1 0-16,0 0 0,0 0 0,0-21 16</inkml:trace>
  <inkml:trace contextRef="#ctx0" brushRef="#br0" timeOffset="133900.39">17822 8700 0,'0'0'16,"0"21"0,21-21-1,1-21-15,-1 21 0,0-22 16,0 22-16,-21-21 0,21 0 0,0 0 15,1 21-15,-22-21 16,0 0-16,0-1 0,0 1 16,-22 21-1,1 0 1,0 0-16,0 0 0,0 0 16,0 21-16,21 1 0,-22-1 15,1 0-15,21 0 0,0 21 0,0-20 16,0-1-16,0 0 0,0 21 0,0-21 15,0 1-15,0-1 0,0 0 0,0 0 16,21 0-16,1-21 0,-1 21 0,0-21 16,0 0-16,21 0 0,-20 0 15,20 0-15,0 0 0,1 0 0,-1 0 16,0-21-16,1 0 0,-1 21 0,0-21 16,-21 0-16,22 0 0,-22-1 15,0 1-15,0 0 0,0-21 0,1 21 16,-22-1-16,0 1 0,0 0 0,0 0 15,0 0-15,0 0 0,0-1 0,-22 22 32,1 0-32,0 0 15,21 22-15,0-1 0,0 0 0,-21 0 0,21 0 16,0 0-16,-21 1 0,21-1 0,0 21 16,0-21-16,0 0 0,0 1 15,0 20-15,0-21 0,0 21 16,0-20-16,0-1 15,0 0-15,-21-21 16,21-21 15,0 0-31,0-1 16,0 1-16,0 0 0,0 0 0,0 0 16,21 0-16,0-22 0,-21 22 0,21 0 15,0-21-15,0 20 0,1 1 16,-1 0-16,0 0 0,0 0 0,0 0 15,0 21-15,1-22 16,-1 22-16,0 0 0,0 0 0,0 0 16,-21 22-16,21-22 0,1 21 0,-22 0 15,0 0-15,0 21 0,21-20 0,-21-1 16,0 21-16,0-21 0,0 22 0,0-22 16,0 0-16,0 21 0,0-21 0,0 1 15,0-1-15,-21 0 0,21 0 16,0-42 15,0 0-15,0 0-16,0-1 0,21 1 15,-21 0-15,21 0 0,0 0 16,0-22-16,0 22 0,1-21 0,-1 21 16,0 0-16,0-22 0,0 22 0,0 0 15,22 21-15,-22-21 0,0 21 0,0 0 16,0 0-16,1 0 0,-22 21 0,21-21 15,0 21-15,-21 0 0,0 0 0,21 22 16,-21-22-16,0 0 0,0 0 0,0 22 16,0-22-16,0 0 0,0 21 15,0-21-15,0 1 0,0-1 0,0 0 16,-21 0-16,21 0 0,-21 0 16,21 1-16,-21-22 15,21-22 16,21 22-31,0-21 16,0 0-16,0 0 0</inkml:trace>
  <inkml:trace contextRef="#ctx0" brushRef="#br0" timeOffset="134280.18">19389 8784 0,'0'21'16,"21"-21"15,0 0-15,0 0-16,0 0 0,0 0 0,1 0 15,-1 0-15,0 0 0,0-21 0,0 21 16,0-21-16,-21 0 0,0 0 16,0 0-16,0-1 15,0 1-15,-21 0 0,0 21 16,0 0-16,0 0 0,0 0 15,-1 0-15,1 0 16,0 0-16,0 21 0,21 0 0,0 1 16,-21-1-16,21 0 0,-21 0 15,21 21-15,0-20 0,0-1 0,0 21 0,0-21 16,0 0-16,0 1 0,0-1 16,0 0-16,21 0 0,0 0 0,0 0 15,0 1-15,0-22 0,1 0 16,-1 0-16,0 0 0,0 0 15,0 0-15,0 0 0,1 0 0,-22-22 16,21 1-16,0 21 0,0-21 0</inkml:trace>
  <inkml:trace contextRef="#ctx0" brushRef="#br0" timeOffset="134767.9">19918 8700 0,'0'-22'15,"0"44"-15,0-65 0,-21 64 31,21 1-31,-22-1 16,22 0-16,0 0 0,0 0 0,0 0 16,-21 1-16,21-1 0,0 0 0,0 21 15,0-21-15,-21 1 0,21-1 0,0 0 16,0 0-16,0 0 0,0 0 16,0 1-16,0-44 62,0 1-62,0 0 0,0 0 16,0 0-16,21 0 0,0-22 0,1 22 15,-1-21-15,0-1 0,0 22 0,0-21 16,0 21-16,22-22 0,-22 22 0,21 0 16,-21 0-16,22 0 0,-22 21 0,0 0 15,0 0-15,0 0 0,1 0 0,-22 21 16,21 0-16,-21 21 0,0-20 15,0-1-15,0 21 0,0-21 0,0 22 16,0-22-16,0 21 0,0-21 0,-21 0 16,21 1-16,-22 20 0,1-21 15,21 0-15,-21-21 0,21 21 0,0 1 16,0-1-16,-21-21 0,21 21 16,-21-21-1,21-21 1,0 0-1,0-1-15,21 22 0,0-21 0,0 0 16</inkml:trace>
  <inkml:trace contextRef="#ctx0" brushRef="#br0" timeOffset="135040.09">20595 8382 0,'21'-21'0,"-42"42"0,42-63 0,-21 21 16,21 21-16,-21 21 15,0 0 1,0 0-16,-21 21 0,0 1 0,21-22 16,-21 21-16,0 1 0,0-1 0,21 0 15,-22 1-15,22-1 0,-21 0 0,21 1 16,-21-1-16,21-21 0,-21 21 0,0-20 16,21-1-16,0 0 0,0 0 15,-21 0-15,21 0 0,0 1 16,0-1-16,21-21 31,0 0-31,0-21 16,0-1-16,0 22 0</inkml:trace>
  <inkml:trace contextRef="#ctx0" brushRef="#br0" timeOffset="135419.87">20849 8805 0,'21'-21'15,"-42"42"-15,63-63 0,-20 21 0,-1 0 0,0 0 16,0 21-1,-21-22-15,-21 22 16,0 0-16,0 0 16,-1 22-16,1-22 0,0 21 15,0 0-15,0-21 0,0 21 0,21 0 0,-22-21 16,22 21-16,-21 1 0,21-1 16,0 0-16,0 0 15,21-21-15,1 0 0,-22 21 16,21 0-16,0-21 0,0 0 15,0 22-15,0-22 0,-21 21 0,22-21 16,-1 21-16,0-21 0,0 21 0,-21 0 16,0 0-16,0 1 15,-21-1 1,0-21-16,0 0 16,-1 0-16,1 21 0,0-21 15,0 0-15,0 0 0,0 0 16,-1 0-1,22-21 1,0 0-16,0-1 16,0 1-16,0 0 0</inkml:trace>
  <inkml:trace contextRef="#ctx0" brushRef="#br0" timeOffset="135663.6">20299 8530 0,'0'0'0,"0"-21"31,21 21-31,0 0 0,0 0 0,22 0 16,-1 0-16,-21 0 0,21-21 16,1 21-16,-1 0 0,0 0 0,1 0 15,-22 0-15,21-21 0,-21 21 0,1 0 16,-1 0-16,0 0 0,0 0 0,0 0 15,-21-21 17</inkml:trace>
  <inkml:trace contextRef="#ctx0" brushRef="#br0" timeOffset="136561.1">22458 8742 0,'0'0'16,"21"-21"-16,-21 0 0,0-1 0,21 1 0,-21 0 15,21 0-15,-21 0 0,21 0 16,-21-1-16,0 1 16,0 42-1,0 1-15,0-1 16,0 0-16,0 0 0,0 0 0,0 22 16,0-22-16,-21 21 0,0-21 0,21 0 15,-21 22-15,21-22 0,0 0 0,-21 0 16,21 0-16,-21 1 0,21-1 0,0 0 15,0 0 1,21-42 0,0 0-1,0 21-15,0-21 0,0-1 16,1 1-16,-1 0 0,0 0 0,0-21 16,21 20-16,-20 1 0,-1 0 0,0 0 15,0 0-15,0 0 0,0 21 0,1 0 16,-22 21 15,0 0-31,0 0 0,0 0 0,0 0 16,0 1-16,0-1 0,0 0 0,0 0 15,0 0-15,0 0 0,0 1 0,0-1 16,0 0-16,21 0 0,0-21 16,0 0-16,0 0 0,0 0 15,1 0-15,-1 0 0,21 0 16,-21 0-16,22 0 0,-22 0 0,21 0 15,-21-21-15,22 0 0,-22 0 0,21-1 16,-21 1-16,0 0 0,-21-21 0,0 21 16,22-22-16,-22 1 0,0 21 0,0-22 15,0 1-15,0 21 0,-22-21 0,22 20 16,-21 1-16,0 0 0,0 0 0,0 0 16,0 21-16,-1 0 0,1 0 15,0 0-15,0 0 0,0 0 0,0 0 16,-1 21-16,1 0 0,21 0 15,-21 0-15,21 1 0,0-1 0,0 0 16,0 0-16,21 0 16,0-21-16,1 0 15,20 0-15,-21 0 0,0 0 0</inkml:trace>
  <inkml:trace contextRef="#ctx0" brushRef="#br0" timeOffset="137056.32">23643 8424 0,'0'0'0,"0"-21"0,0 0 16,-21 21 0,0 0-1,0 0-15,21 21 0,-22 0 16,1-21-16,21 43 0,0-22 0,0 0 16,-21 0-16,21 0 0,-21 22 0,21-22 15,0 21-15,0-21 0,0 1 16,0 20-16,0-21 0,0 21 0,0-20 15,0-1-15,-21 0 0,21 0 0,0 0 16,0 0-16,0-42 47,0 0-47,0 0 16,0 0-16,0 0 0,0-1 0,21-20 15,0 21-15,0 0 16,0 0-16,1-22 0,-1 22 0,0 0 15,21 0-15,-21 21 0,1-21 0,-1 21 16,21 0-16,-21 0 0,0 0 0,1 21 16,-1-21-16,-21 21 0,0 0 15,0 0-15,0 22 0,0-22 0,0 0 16,0 0-16,0 21 0,0-20 0,-21-1 16,-1 0-16,22 0 0,0 0 15,-21 0-15,0 1 0,0-1 16,21 0-16,21-21 47,-21-21-47,21 0 0,0-1 0,-21 1 15,22 21-15,-1-21 0</inkml:trace>
  <inkml:trace contextRef="#ctx0" brushRef="#br0" timeOffset="137284.19">24130 8551 0,'0'0'0,"0"22"31,0-1-31,0 0 16,0 0-16,-21 0 0,21 0 0,-21 1 15,21-1-15,-22 0 0,22 0 0,0 0 16,0 0-16,0 1 0,0-1 16,-21 0-16,21 0 0,0 0 15,0-42 32,0 0-47,21 0 0</inkml:trace>
  <inkml:trace contextRef="#ctx0" brushRef="#br0" timeOffset="137456.1">24109 8488 0,'0'-21'15,"0"42"-15,0-63 0,0 20 0,0 1 16,-21 21 15,21 21 0,0 1-31,21-22 16,0 21-16,0-21 16</inkml:trace>
  <inkml:trace contextRef="#ctx0" brushRef="#br0" timeOffset="137745.94">24490 8551 0,'0'-21'15,"-21"21"1,-1 0 0,1 0-16,0 0 0,0 21 15,0 1-15,0-22 0,-1 21 0,22 0 16,-21 0-16,21 0 0,-21 0 0,21 1 15,-21-1-15,21 21 0,0-21 0,0 0 16,0 1-16,0-1 0,0 0 0,0 0 16,0 0-16,0 0 0,21-21 15,0 22-15,0-1 0,1-21 16,-1 0-16,0 0 0,0 0 16,0 0-16,0 0 0,1 0 0,20 0 15,-21-21-15,0 21 0,0-22 0,1 1 16,-1 0-16,0 0 0</inkml:trace>
  <inkml:trace contextRef="#ctx0" brushRef="#br0" timeOffset="138232.04">24850 8403 0,'0'0'0,"21"-42"0,-21 21 0,21-22 16,-21 22-16,0 0 0,0 0 0,0 0 16,0 0-16,0 42 31,-21 0-31,21 0 0,-21 0 0,-1 22 15,22-22-15,0 21 0,-21-21 16,0 22-16,21-1 0,-21 0 0,0-21 16,21 22-16,0-1 0,0-21 0,-21 22 15,21-1-15,0-21 0,-22 21 0,22-20 16,0-1-16,0 0 0,0 0 0,0 0 16,0 0-16,0-42 46,0 0-46,0 0 0,0 0 0,22 0 16,-22-1-16,21 1 0,0 0 0,0 0 16,0-21-16,22 20 0,-22 1 0,0-21 15,21 21-15,-21 0 0,22-1 0,-22 22 16,21-21-16,-21 21 0,1 0 0,-1 0 16,0 0-16,-21 21 0,0 1 15,0-1-15,0 0 0,0 0 16,0 0-16,0 0 0,-21 22 0,21-22 15,0 0-15,-21 0 0,-1 0 0,22 1 16,-21-1-16,21 0 0,0 0 16,0 0-16,0 0 0,0 1 15,0-1 1,0 0-16,-21-21 16,0 0-1,0 0-15,0 21 0</inkml:trace>
  <inkml:trace contextRef="#ctx0" brushRef="#br0" timeOffset="141416.43">1482 10562 0,'0'0'0,"0"-21"31,0 0-31,0 0 0,0 0 16,0-1-16,0 1 15,0 0-15,0 0 0,0 0 16,0 0-16,0-1 16,0 1-1,0 42 16,0 1-15,0-1-16,0 21 16,0-21-16,0 0 0,0 22 0,0-22 15,0 21-15,0 1 0,0-22 0,0 21 16,0 0-16,0-20 0,0 20 16,0-21-16,0 21 0,0-20 0,0-1 15,0 0-15,0 0 0,0 0 0,0 0 16,0 1-16,0-1 0,0 0 15,21-21 17,0 0-32,-21-21 15,21 0 1,0-1-16,-21 1 16,0 0-16,21 21 0,1-21 0,-22 0 15,21 0-15,-21-1 0,21 1 0,-21 0 16,21 0-16,-21 0 0,0 0 15,0-1-15,21 1 0,-21 0 0,0 0 16,21 0-16,-21 0 0,0-1 16,0 1-1,22 21-15,-22-21 0,21 21 32,-21-21-17,21 21 79,0 0 31,-21 21-125,0 0 16,0 0-16,0 1 0,0-1 15,21 0-15,-21 0 0,0 21 16,0-20-16,0-1 0,0 0 0,0 0 15,0 0-15,21 0 0,-21 1 16,0-1-16,22 0 0,-22 0 16,21-21-16,-21 21 0,0 0 15,21-21-15,0 0 0,0 0 16,0 0-16,1 0 16,-1 0-16,0 0 0,0 0 15,0-21-15,0 0 16,1 0-16,-1 0 0,-21 0 15,21-1-15,-21 1 0,21 0 0,-21 0 16,0 0-16,0-22 0,0 22 16,0 0-16,0-21 0,0 21 0,0-1 15,0 1-15,0 0 0,0 0 0,0 0 16,0 0-16,0-1 31,0 44 16,0-1-31,0 0-16,0 0 15,0 0-15,0 0 16,0 1-16,0-1 0,0 0 16,0 0-1,0 0-15,0 0 16,0 1 421,0-1-421,0 0 0,0 0-16,0 0 0,0 0 15,0 1-15,0-1 16,21 0-1,0 0 1,-21 0-16,0 0 16,22-21-16,-1 22 0,-21-1 15,21-21 1,-21 21-16,21-21 0,0 0 16,0 0-16,1 0 15,-1 0-15,0 0 0,0 0 16,0 0-16,0 0 0,1-21 0,-1 21 15,0-21-15,21 21 0,-21-22 0,1 1 16,-1 0-16,21 21 0,-21-21 16,0 0-16,1 0 0,-1-1 0,-21-20 15,21 21-15,-21 0 0,0 0 16,0-1-16,0 1 0,0-21 0,0 21 16,0 0-16,0-1 0,0 1 15,0 0-15,-21 21 16,0 0-16,-1 0 15,1 21-15,0-21 0,21 21 16,0 1-16,0-1 0,-21 21 0,21-21 16,0 0-16,0 1 0,0-1 0,0 0 15,0 0-15,0 0 0,0 0 16,21 1-16,-21-1 0,21 0 0,0-21 16,1 21-16,-1-21 0,0 0 15,0 21-15,21-21 0,-20 0 16,-1 0-16,0 0 0,0 0 15,0 0-15,22 0 0,-22-21 0,0 21 16,0-21-16,0 0 0,0 0 16,1 21-16,-22-22 0</inkml:trace>
  <inkml:trace contextRef="#ctx0" brushRef="#br0" timeOffset="142888.01">5016 10859 0,'0'-22'31,"22"1"-31,-22 0 16,0 0-16,21 21 0,0-21 0,-21 0 15,21-1-15,-21 1 0,0 0 16,0 0-16,0 0 0,0 0 16,0-1-16,0 1 0,0 0 0,-21 0 15,0 0-15,0 21 0,-1 0 0,1 0 16,0 0-16,0 0 0,-21 0 15,20 21-15,-20-21 0,21 21 0,0 21 16,-22-20-16,22-1 0,0 21 0,0-21 16,0 22-16,0-22 0,21 0 0,-22 21 15,22-21-15,0 1 0,0 20 16,0-21-16,0 0 0,22 0 16,-1-21-16,0 0 0,0 0 0,21 0 15,-20 0-15,20 0 0,-21 0 0,21 0 16,1 0-16,-22-21 0,21 0 15,1 0-15,-22 21 0,21-21 16,-21 0-16,0-1 0,1 1 0,-1 0 16,0 0-16,-21 0 0,21 0 0,-21-1 15,0-20-15,0 21 0,0 0 16,0 0-16,0-1 0,0 44 47,0-1-47,-21 0 0,21 0 0,0 21 15,0-20-15,0-1 0,0 21 0,0-21 16,0 22-16,0-1 0,21 0 16,-21 1-16,0-1 0,0 0 15,21 22-15,0-22 0,-21 22 0,22-1 16,-22 1-16,21-1 0,-21 1 0,21-1 16,0-21-16,-21 22 0,0-1 0,0 1 15,21-22-15,-21 22 0,0-1 0,0-20 16,0 20-16,0-21 0,0 1 15,0-1-15,-21 0 0,21-20 0,-21-1 16,0 0-16,0 0 0,-1 0 0,1-21 16,0 0-16,0 0 0,0 0 0,0 0 15,-1-21-15,1 0 0,0 21 16,0-42-16,0 20 0,0 1 0,-1-21 16,22 0-16,-21-1 0,21 1 0,0 0 15,0-22-15,0 22 0,0-22 16,0 1-16,21 20 0,1-20 0,-1-22 15,0 22-15,21-1 0,-21-20 0,64-65 16,-43 86-16,22-1 0,-22-20 16,22 20-16,-22 22 0,22-22 0,-22 22 15,0-21-15,-21 20 0,1 22 16,-1-21-16,-21 21 0,0-1 0,0 1 16,0 0-16,-21 21 0,-1 0 15,1 0-15,0 0 0,-21 21 0,21 0 16,-1 1-16,1-1 0,0 0 15,0 0-15,0 0 0,0 0 16,21 1-16,-22-1 0,22 21 0,0-21 16,0 0-16,0 1 0,0-1 0,0 0 15,22 0-15,-1-21 0,0 21 0,0 0 16,0-21-16,22 22 0,-22-22 0,0 0 16,21 0-16,1 0 0,-22 0 15,21 0-15,0 0 0,1-22 0,-1 22 16,0-21-16,-20 0 0,20 0 0,0 0 15,-21 0-15,22-1 0,-1-41 16,-21 42-16,0-22 0,1 1 16,-22 21-16,0-21 0,0-1 0,0 1 15,0 0-15,0-1 0,0 22 16,0-21-16,0 21 0,0-1 0,0 1 16,0 0-16,-22 21 15,1 21 1,21 0-16,0 22 0,0-22 15,-21 21-15,21 1 0,0-1 0,0 0 16,-21 1-16,21-1 0,0-21 0,0 21 16,0 1-16,0-22 0,0 21 15,0-21-15,0 1 0,0-1 0,21 0 0,-21 0 16,21-21-16,-21 21 0,21-21 16,1 0-16,-1 0 0,0 0 15,0 0-15,0 0 16,0-21-16,1 0 0,-22 0 15,21 0-15,-21-1 0</inkml:trace>
  <inkml:trace contextRef="#ctx0" brushRef="#br0" timeOffset="143100.9">6202 10562 0,'0'0'0,"-21"0"16,42 0 15,0 0-31,0 0 16,0 0-16,0-21 0,1 21 15,20 0-15,-21 0 0,0-21 0,0 21 16,1 0-16,-1 0 0,0 0 16,-21-21-16</inkml:trace>
  <inkml:trace contextRef="#ctx0" brushRef="#br0" timeOffset="146472.39">8043 10880 0,'21'-21'62,"1"21"-46,-1-22-16,0 22 15,0-21-15,0 0 0,0 0 16,1 21-16,-1-21 0,21 0 0,-21-1 16,0 1-16,1 0 0,-1-21 0,-21 21 15,21-1-15,-21 1 0,21 0 0,-21-21 16,0 21-16,0-1 0,0 1 0,0 0 16,0 0-16,-21 0 0,0 21 15,0 0-15,-1-21 0,1 21 0,0 0 16,0 0-16,0 21 0,0 0 15,-1 0-15,22 0 0,0 0 0,-21 1 16,21 20-16,0-21 0,0 21 0,0-20 16,0 20-16,0 0 0,0-21 15,0 22-15,21-22 0,1 0 16,-22 21-16,21-20 0,0-1 0,0-21 16,0 21-16,0 0 0,1-21 0,-1 0 15,0 21-15,0-21 0,0 0 16,0 0-16,1 0 0,-1 0 15,0-21-15,-21 0 0,21 21 16,0-21-16,-21 0 0,21-1 0,1 22 16,-1-21-16,-21 0 0,21 0 0,0 0 15,0 0-15,0-22 0,1 22 0,-1 0 16,0 0-16,21 0 0,-21 21 0,1-22 16,-1 22-16,0-21 0,21 21 15,-21 0-15,1 0 16,-1 21-16,0 1 0,-21-1 0,0 0 15,0 0-15,0 0 0,0 0 0,0 1 16,0-1-16,0 21 0,-21-21 0,0 0 16,21 1-16,-22-1 0,1 0 0,0 0 15,0 0-15,21 0 16,-21-21-16,21 22 0,-21-22 16,42 0-1,0-22-15,0 1 16,0 21-16,-21-21 0,43 0 0,-22 0 15,0 0-15,0-1 0,0 1 16,0-21-16,22 21 0,-22-22 16,0 22-16,0-21 0,0 21 0,1 0 15,-1-1-15,0 1 0,-21 0 0,0 0 16,0 0-16,-21 21 31,21 21-31,-21-21 0,-1 21 0,1 0 16,0 0-16,0 1 15,0 20-15,21-21 0,0 0 0,-21 0 16,21 1-16,0 20 0,-22-21 0,22 0 16,0 0-16,0 1 0,0-1 0,0 0 15,22 0-15,-1-21 0,0 21 16,0 0-16,0-21 0,0 0 0,1 0 16,-1 0-16,21 0 0,-21 0 15,22 0-15,-22 0 0,21 0 0,0 0 16,-20-21-16,20 21 0,-21-21 15,64-21-15,-64 21 0,0-1 16,0 1-16,0 0 0,-21-21 16,0 21-16,0-1 0,0 1 0,0 0 0,0 0 15,0 0-15,0 0 0,0-1 0,-21 22 32,0 0-32,0 0 0,0 0 0,21 22 15,-21-1-15,-1 0 16,22 0-16,0 0 0,0 0 0,0 1 15,0-1-15,0 0 0,0 0 0,0 0 16,0 22-16,0-22 0,0 0 16,22 0-16,-1 0 0,0 0 0,0-21 15,0 22-15,0-22 0,1 0 16,-1 0-16,21 0 0,-21 0 0,22 0 16,-22 0-16,21 0 0,-21 0 0,22-22 15,-22 22-15,0-21 0,0 0 16,21 21-16,-20-21 0,-1 0 0,-21 0 0,21-1 15,0 1-15,0 0 0,-21 0 16,0 0-16,21 0 0,-21-1 0,22 1 0,-22 0 16,0 0-16,0 0 15,21 21-15,0 0 16,-21 21 15,21 0-31,-21 0 16,0-42 46,0 0-46,0 0-16,0 0 16,0-1-16,-21 1 15,0 21 1,0 0-1,-1 21-15,22 1 0,-21-22 16,21 21-16,0 0 0,-21 0 0,21 0 16,-21 0-16,21 1 0,0-1 15,0 0-15,0 21 0,0-21 0,0 1 16,0-1-16,0 0 0,0 0 0,0 0 0,0 0 16,0 1-16,21-1 15,0 0-15,0-21 0,1 21 16,20-21-16,-21 0 0,0 0 0,0 0 15,1 0-15,-1 0 0,21 0 0,-21 0 16,0 0-16,1 0 0,-1-21 0,0 0 16,0 21-16,0-21 0,0-1 0,1 1 15,-22 0-15,21 0 0,0 0 0,-21 0 16,0-1-16,0 1 0,21 0 0,-21 0 16,21 0-16,-21 0 0,0-1 15,0 1-15,0 42 31,-21 1-15,21-1-16,-21-21 0,21 21 0,0 0 16,0 0-16,0 0 0,-21 1 0,21-1 15,0 0-15,0 0 0,0 0 0,0 0 16,0 1-16,0-1 0,0 0 16,21-21-16,0 21 15,0-21-15,0 0 16,1 0-16,-1 0 0,0 0 15,0-21-15,0 21 0,0-21 0,1 21 16,-1-21-16,0-1 0,0 1 0,-21 0 16,21 0-16,0 0 0,1 0 15,-22-1-15,0-20 0,21 21 0,-21 0 16,0 0-16,21-1 0,-21 1 16,-21 21 15,21 21-31,-21 1 15,21-1-15,-22 0 0,22 0 0,0 0 16,0 0-16,0 1 0,0-1 0,0 0 16,0 0-16,0 0 0,0 0 0,0 1 15,0-1-15,0 0 16,22-21-16,-1 0 16,0 0-16,0 0 0,0 0 0,0 0 15,1 0-15,-1 0 0,0-21 16,0 21-16,0-21 0,0-1 15,1 1-15,-1 0 0,21-42 16,-21 41-16,0-20 0,-21 21 0,22-21 16,-22-1-16,21 1 0,-21 0 0,0-1 15,0 1-15,21 0 0,-21-1 0,0 1 16,21 0-16,-21 20 0,0-20 0,0 21 16,0 0-16,0 0 0,0 42 31,-21 21-16,0-21-15,21 0 0,0 22 16,0-1-16,-21 0 0,-1 1 0,22-22 16,-21 21-16,21 1 0,-21-1 0,21 0 15,0-21-15,-21 22 0,21-22 0,0 21 16,-21-21-16,21 1 0,0-1 0,0 0 16,0 0-16,0 0 0,0 0 0,21-21 15,0 22-15,0-22 0,0 0 0,1 0 16,-1 0-16,0 0 0,21 0 15,-21 0-15,1 0 0,-1 0 0,21-22 16,-21 22-16,0-21 0,1 0 0,-1 21 16,0-21-16,0 0 0,0 0 0,0-1 15,1 1-15,-22 0 0,0-21 16,21 21-16,-21-1 0,21 1 0,-21 0 16,0 0-16,0 0 0,0 0 0,0-1 15,-21 22 1,21 22-1,-21-1-15,21 0 0,0 0 16,0 0-16,-22 0 0,22 1 0,0-1 16,0 0-16,0 0 0,0 0 15,0 0-15,0 1 0,0-1 0,0 0 16,22-21-16,-1 21 16,0-21-16,0 0 15,0 0-15,0 0 0,1 0 0,-1 0 16,0 0-16,21 0 0,-21 0 0,1 0 15,20 0-15,-21-21 0,0 21 0,22-21 16,-22 21-16,21-21 0,-21-1 0,0 22 16,1-21-16,-1 0 0,0 0 15,0 0-15,0 0 0,-21-1 0,0 1 16,0 0-16,0 0 0,0 0 16,0 0-16,0-1 0,0 1 15,-21 21-15,21-21 0,-21 21 16,0 0-16,0 0 0,-1 0 15,1 0-15,0 0 0,21 21 16,-21-21-16,0 21 0,0 1 0,-1-1 16,1-21-16,21 21 0,-21 0 0,21 0 15,-21 0-15,21 1 0,0-1 16,0 0-16,0 0 0,0 0 16,0 0-16,0 1 0,0-1 15,21-21-15,0 0 0,0 0 16,1 0-16,-1 0 0,0 0 15,0 0-15,0-21 0,0-1 16,1 1-16,-1 21 0,-21-21 16,21 0-16,0 0 0,-21-22 0,0 22 0,21-21 15,-21 21-15,21-22 0,-21 1 16,0 0-16,0-1 0,0-20 0,0 21 16,0-1-16,22 1 0,-22 0 15,0-1-15,0 22 0,0-21 0,0 21 16,0-1-16,0 1 0,0 0 15,-22 42 1,22 0-16,-21 1 16,21 20-16,0-21 0,-21 21 0,21-20 15,-21 20-15,21 0 0,0 1 16,0-1-16,0 0 0,0 1 0,0-1 0,0 0 16,0 1-16,0-22 0,0 21 15,0 0-15,0-20 0,21-1 16,0 0-16,0 0 0,-21 0 0,22 0 15,-1 1-15,0-22 0,0 0 16,0 0-16,0 0 0,1 0 16,-1 0-16,0 0 0,0 0 0,-21-22 15,21 22-15,0-21 0,-21 0 16,0 0-16,22 0 0,-22 0 0,0-1 16,0 1-16,0 0 0,0 0 0,-22 0 15</inkml:trace>
  <inkml:trace contextRef="#ctx0" brushRef="#br0" timeOffset="146720.24">11134 10308 0,'0'0'16,"-64"0"-16,43 21 0,-21-21 0,20 0 0,1 0 15,42 0 1,1 0-1,20 0-15,0 0 0,1 0 0,-1 0 16,0 0-16,22 0 0,-22 0 0,0 0 16,22 0-16,-22 0 0,1 0 0,-1 0 15,-21 0-15,21 0 0,-20 0 0,-1-21 16,0 21-16,0 0 16,0-21-16,0 21 0,-21-21 15</inkml:trace>
  <inkml:trace contextRef="#ctx0" brushRef="#br0" timeOffset="148804.49">14414 10562 0,'22'-42'15,"-1"21"-15,-21 0 16,21-1-16,-21-20 0,21 21 16,-21 0-16,21 0 0,-21-1 0,21 1 15,-21 0-15,0 0 0,0 42 47,0 0-47,0 0 0,0 22 0,0-22 16,0 21-16,0 1 0,0-22 15,-21 21-15,21 0 0,-21 1 0,21-22 16,0 21-16,-21-21 0,21 22 16,0-22-16,0 0 0,0 0 0,-21 0 15,21 1-15,0-1 0,21-21 31,-21-21-15,21 21-16,0-22 0,0 1 0,-21 0 16,22 0-16,-1 0 0,0 0 0,-21-1 15,21-20-15,0 21 0,-21 0 0,21-22 16,-21 22-16,22 0 16,-22 0-16,0 0 0,21 0 0,0 21 31,-21 21-31,0 0 15,0 0-15,0 0 0,0 22 16,0-22-16,0 0 0,0 0 0,0 0 16,0 0-16,0 1 0,0-1 15,0 0-15,21-21 0,0 21 0,0-21 16,1 21-16,-1-21 0,0 0 16,0 0-16,0 0 15,0 0-15,1 0 0,20 0 0,-21-21 16,0 21-16,0-21 0,1 0 15,-1 0-15,0-1 0,0 1 0,0 0 16,-21 0-16,21-21 0,-21 20 0,22-20 16,-22 21-16,0-21 0,0 20 0,0 1 15,0-21-15,0 21 0,0 0 16,0 42 15,0 0-31,0 0 0,0 0 0,0 0 16,-22 22-16,22-22 0,-21 21 0,21-21 15,0 22-15,0-22 0,0 0 0,0 21 16,0-20-16,0-1 0,0 0 16,0 0-16,0 0 0,0 0 15,21-21-15,1 0 0,-1 0 0,0 22 16,0-22-16,0 0 0,22 0 0,-22 0 16,21 0-16,-21-22 0,22 1 0,-22 21 15,21-21-15,-21 0 0,22 0 0,-22 0 16,0-22-16,0 22 0,0-21 15,0-1-15,1 1 0,-1 0 0,0-1 16,-21 1-16,0 0 0,0-1 0,0 1 16,0 0-16,0 21 0,0-1 0,0 1 15,0 0-15,0 0 0,-21 21 16,21 21-16,-21 0 16,21 0-16,-22 1 0,22 20 15,0-21-15,-21 21 0,21 1 0,-21-1 16,21 0-16,-21 1 0,21-22 0,-21 21 15,21 1-15,0-22 0,0 0 16,0 21-16,0-21 0,0 1 0,-21-1 16,21 0-16,0 0 0,21-21 31,0 0-15,0-21-16,0 0 0,0 0 15,1-1-15,-1 1 0,-21 0 16,21 0-16,-21 0 0,21 0 0,0-1 15,0 22 1,-21 22 0,0-1-1,0 0-15,0 0 0,0 0 16,0 0-16,0 1 0,22-1 16,-1 0-16,0 0 0,0 0 15,0-21-15,0 0 0,22 0 16,-22 21-16,21-21 0,-21 0 0,22 0 15,-1 0-15,-21 0 0,22 0 0,-1 0 16,0-21-16,-21 21 0,22-21 0,-1 21 16,-21-21-16,0 0 0,22 0 15,-43-1-15,21-20 0,0 21 0,-21 0 16,21-22-16,-21 22 0,0 0 0,0-21 16,0 21-16,0-1 0,0 1 15,-21 21-15,0 0 16,0 0-16,0 0 0,-1 21 15,1 1-15,21-1 0,0 0 0,-21 0 16,0 0-16,21 22 0,0-22 0,0 0 16,0 0-16,0 0 0,0 0 15,0 1-15,0-1 0,0 0 0,21 0 0,0-21 16,0 21-16,1-21 0,-1 0 0,21 21 16,-21-21-16,22 0 0,-22 0 15,21 0-15,-21 0 0,22 0 0,-22 0 16,0-21-16,0 21 0,21-21 15,-20 0-15,-1 21 0,-21-21 0,21 0 16,0-22-16,-21 22 0,21 0 0,-21 0 16,0-22-16,0 22 0,0 0 0,0 0 15,0 0-15,0 0 0,0-1 0,0 44 32,0-1-32,0 0 0,0 0 15,0 21-15,-21-20 0,21-1 16,0 0-16,0 0 0,0 0 0,-21 0 15,21 1-15,0-1 0,0 0 16,0 0-16,0 0 0,0 0 0,0 1 16,0-1-16,-21-21 31,21-21-15,0-1-1,0 1-15,0 0 0,0 0 16,21 0-16,-21 0 0,21-1 0,0-20 15,0 21-15,1-21 0,-1 20 0,0-20 16,21 21-16,-21-21 0,22 20 16,-22 1-16,42 0 0,-41 21 0,-1 0 15,0 0-15,0 0 0,0 21 16,-21 22-16,21-22 0,-21 0 0,0 0 16,0 21-16,0-20 0,0 20 0,0-21 15,0 0-15,0 22 0,-21-22 16,21 0-16,-21 0 0,21 0 0,0 0 15,0 1-15,-21-22 0,21 21 0,0 0 16,21-21 0,0-21-1,0 21-15</inkml:trace>
  <inkml:trace contextRef="#ctx0" brushRef="#br0" timeOffset="150580.85">18965 10393 0,'21'-21'0,"-42"42"0,42-63 15,1 20-15,-22 1 0,0 0 16,0 0-16,0 0 16,0 42-1,0 0 1,0 0-16,-22 0 0,22 22 16,0-22-16,-21 21 0,21 1 0,0-22 15,0 21-15,-21 0 0,21-20 0,-21 20 16,21-21-16,0 21 0,0-20 0,-21-1 15,21 0-15,0 0 0,0 0 16,21-21 15,-21-21-31,21 21 16,0-21-16,0 0 0,-21 0 0,22-1 16,-1 1-16,0 0 0,0-21 15,0 21-15,0-1 0,1-20 0,-22 21 16,21 0-16,0 0 0,-21-1 15,21 22-15,-21 22 16,21-1-16,-21 0 0,0 0 16,0 0-16,0 0 0,0 1 0,0-1 15,0 0-15,0 0 0,0 0 0,0 0 16,0 1-16,0-1 0,21-21 0,1 21 16,-22 0-16,21-21 15,0 0-15,0 21 0,0-21 0,0 0 16,1 0-16,20 0 0,-21 0 15,0-21-15,22 21 0,-22-21 0,0 0 16,0 21-16,0-21 0,0-1 0,1 1 16,-1 0-16,0-21 0,-21 21 0,0-22 15,0 22-15,21-21 0,-21-1 0,0 22 16,0-21-16,0 21 0,0 0 0,0-1 16,0 1-16,0 0 0,0 42 31,0 0-31,0 1 0,0-1 0,-21 0 15,21 21-15,0-21 0,0 1 0,0 20 16,0-21-16,0 21 0,0-20 0,0-1 16,0 0-16,0 21 0,0-21 15,0 1-15,21-1 0,-21 0 0,21 0 16,0-21-16,1 0 0,-1 0 16,0 0-16,0 0 0,21 0 15,-20 0-15,-1 0 0,0 0 16,0-21-16,0 21 0,0-21 0,1 0 15,-1-1-15,0 22 0,0-42 0,0 21 16,-21 0-16,0 0 0,21-22 0,-21 22 16,0-21-16,0 21 0,0-1 0,0 1 15,0 0-15,0 0 0,0 0 0,-21 21 32,21 21-32,-21 0 15,0 0-15,21 0 0,-21 1 0,21-1 16,0 0-16,-21 21 0,21-21 0,0 1 15,0-1-15,0 0 0,0 21 16,0-21-16,0 1 0,0-1 0,0 0 16,21 0-16,0 0 15,0-21-15,0 0 0,0 0 16,22 0-16,-22 0 0,0 0 0,21 0 16,-20 0-16,-1 0 0,21 0 0,-21-21 15,22 0-15,-22 0 0,0 0 0,0 21 16,0-22-16,-21-20 0,21 21 15,-21 0-15,22 0 0,-22-1 0,0 1 16,0 0-16,0 0 0,0 0 16,0 0-16,-22 21 15,1 0-15,42 0 47,1 0-47,-1 0 16,0 0-16,0 0 0,0 0 0,0 0 15,1 0-15,-1-22 0,0 22 0,0 0 16,0 0-16,0-21 0,1 21 16,-1 0-1,-21 21 1,0 1-16,0-1 0,0 0 16,-21-21-16,-1 21 0,22 0 0,0 0 15,-21 1-15,0-1 0,21 0 0,-21 0 16,21 0-16,0 0 0,0 1 15,0-1-15,0 0 0,0 0 16,0 0-16,21-21 0,0 0 16,0 0-16,22 21 0,-22-21 15,0 0-15,21 0 0,1 0 16,-22 0-16,21 0 0,-21 0 0,22-21 16,-22 21-16,21-21 0,-21 21 0,1-21 15,-1 0-15,0 0 0,0-1 0,0 1 16,-21-21-16,0 21 0,21-22 0,-21 22 15,0-21-15,0 21 0,0 0 0,0-1 16,0 1-16,0 0 0,-21 21 16,0 0-16,0 0 0,0 21 15,0 0-15,21 22 0,-22-22 16,22 0-16,-21 0 0,21 0 16,0 22-16,0-22 0,0 0 0,0 0 15,0 0-15,21 1 0,1-1 0,-22 0 16,21 0-16,0-21 0,0 21 15,0-21-15,0 0 0,22 0 0,-22 0 16,0 0-16,0 0 0,0 0 0,1 0 16,-1 0-16,-21-21 0,21 21 0,0-21 15,0 0-15,-21 0 0,21 21 16,-21-22-16,22 1 0,-22 0 0,21 0 16</inkml:trace>
  <inkml:trace contextRef="#ctx0" brushRef="#br0" timeOffset="151128.57">22585 10499 0,'0'0'0,"0"-21"0,21-43 16,-21 43 0,21 0-16,-21 0 15,0 42 1,0 0-1,0 0-15,0 0 0,0 0 16,0 1-16,-21-1 0,21 21 0,0-21 16,-21 0-16,21 1 0,0-1 0,0 0 15,0 0-15,-21 0 0,21 0 16,-22 1-16,22-1 16,-21-21-1,21-21 1,0-1-1</inkml:trace>
  <inkml:trace contextRef="#ctx0" brushRef="#br0" timeOffset="151471.85">22606 10224 0,'0'0'0,"-21"0"16,42 0 31,0 0-32,-21-22-15,21 22 0,-21-21 0,0 0 32,-21 21-17,0 0-15,0 0 16,0 0-16,-1 0 15,1 0-15,0 0 0,0 0 16,0 21-16,21 0 0,-21-21 16,21 22-16,0-1 15,21-21 1,0 21-16,0-21 0,21 0 16,-20 0-16,20 0 0,0 0 0,-21 0 15</inkml:trace>
  <inkml:trace contextRef="#ctx0" brushRef="#br0" timeOffset="151804.66">23241 10075 0,'0'0'0,"0"-42"16,-21 42 0,0 0-16,-1 0 15,1 0-15,0 21 16,21 0-16,-21 1 0,0-1 15,21 0-15,0 0 0,-21 21 0,21-20 16,-22 20-16,22-21 0,-21 21 0,21 1 16,0-22-16,0 21 0,0 1 15,-21-1-15,21-21 0,0 21 0,0-20 16,0-1-16,0 21 0,0-21 0,0 0 16,0 1-16,0-1 0,0 0 15,21-21-15,0 0 16,22 0-1,-22 0-15,0 0 0,-21-21 16,21 21-16,-21-21 0,21-1 0,-21 1 16,22 0-16,-22 0 15,0 0-15,0 0 0</inkml:trace>
  <inkml:trace contextRef="#ctx0" brushRef="#br0" timeOffset="151992.82">23050 10351 0,'0'0'0,"-21"0"15,0 0-15,42 0 47,0 0-47,1 0 0,-1 0 16,0 0-16,0 0 0,0 0 16,0 0-16,1 0 0,-1 0 0,0 0 15,0 0-15,0 0 0,0 0 0,1 0 16,-1 0-16</inkml:trace>
  <inkml:trace contextRef="#ctx0" brushRef="#br0" timeOffset="152329.65">24257 10372 0,'0'0'0,"0"-21"16,0-1-16,0 1 0,0 42 47,-21 1-47,21-1 16,0 0-16,0 0 0,0 21 0,-21-20 15,21-1-15,0 21 0,0-21 0,0 0 16,0 1-16,0-1 0,0 0 15,0 0-15,-22 0 0,22 0 16,0 1-16,0-1 16,22-21-1,-1 0 1,0-21-16,0-1 16</inkml:trace>
  <inkml:trace contextRef="#ctx0" brushRef="#br0" timeOffset="152731.45">24701 10414 0,'0'0'16,"22"-21"-16,20-43 16,-42 43-16,0 0 15,-21 21 1,0 0-16,-1 0 0,1 0 0,0 0 16,0 21-16,-21 0 0,20-21 0,1 22 15,0-1-15,0 0 0,21 0 0,0 0 16,0 0-16,0 1 0,0-1 15,21 0 1,0-21-16,0 0 16,1 0-16,-1 0 0,0 0 0,0 0 15,0 21-15,22-21 0,-22 0 0,0 0 16,0 0-16,0 21 0,0-21 0,1 21 16,-1-21-16,-21 22 0,21-22 0,-21 21 15,0 0-15,0 0 16,-21-21-16,0 0 0,-1 21 15,1-21-15,0 0 0,0 21 0,0-21 16,0 0-16,-1 0 0,1 22 16,0-22-16,0 0 0,0 0 15,0 0-15,-1 0 16,1 0-16,0 0 16,21-22-16,-21 1 15,21 0-15</inkml:trace>
  <inkml:trace contextRef="#ctx0" brushRef="#br0" timeOffset="152960.88">24405 10012 0,'0'0'0,"-42"0"16,21 0-1,-1 0-15,1 0 0,0 0 16,0 0 0,21-21-16,-21 21 15,0 0-15,-1 0 16,1 0-16,0 0 0,0 21 16,0-21-16</inkml:trace>
  <inkml:trace contextRef="#ctx0" brushRef="#br0" timeOffset="153843.84">6794 12510 0,'0'0'0,"22"-22"0,-1 1 15,0 21-15,0-21 0,0 0 0,-21 0 16,21 0-16,-21-1 16,0 1-16,0 0 15,0 0-15,0 0 0,-21 0 16,0 21-1,0 0-15,0 0 0,0 0 0,-1 0 16,1 0-16,0 0 0,-21 0 0,21 21 16,-22 0-16,22 0 0,-21 0 15,21 0-15,-22 1 0,22-1 16,0 21-16,0-21 0,0 0 0,-1 22 16,22-22-16,0 21 0,0-21 0,0 22 15,0-1-15,0-21 0,0 22 0,22-22 16,-1 0-16,0 21 0,21-21 0,-21 1 15,1-1-15,20 0 0,0-21 16,-21 21-16,22-21 0,-1 0 0,0 21 16,-20-21-16,20 0 0,0 0 0,1 0 15,-1 0-15,0 0 0,1-21 0,-22 0 16,21 21-16,0-21 0,1 0 0,-1-1 16,0 1-16,1 0 15</inkml:trace>
  <inkml:trace contextRef="#ctx0" brushRef="#br0" timeOffset="155044.15">7620 12531 0,'0'0'0,"0"-21"0,0-1 0,0 1 16,-21 0-16,0 21 0,-1 0 15,1 0-15,0 0 16,0 0-16,0 21 0,0-21 0,-1 21 16,1 1-16,0-1 0,0 0 0,0 0 15,0 0-15,21 0 0,-22 22 0,22-22 16,0 0-16,0 21 0,0-20 0,0-1 15,0 0-15,0 0 0,0 0 16,22 0-16,-1-21 16,0 0-16,0 0 0,0 0 0,0 0 15,1 0-15,-1 0 0,0-21 0,21 0 16,-21 21-16,1-21 0,-1 0 0,0 0 16,0-1-16,0 1 0,0 0 0,1 0 15,-22 0-15,0 0 0,0-1 16,0 1-16,0 0 0,0 0 0,0 0 15,0 0-15,0-1 0,0 1 0,-22 21 32,1 0-32,21 21 0,0 1 15,0-1-15,-21 0 0,21 0 16,0 0-16,0 22 0,0-22 16,0 0-16,0 21 0,0-21 0,0 1 15,0 20-15,0-21 0,0 0 0,21 0 16,-21 1-16,21-1 0,1-21 0,-1 0 15,0 21-15,21-21 0,-21 0 0,1 0 16,-1 0-16,21 0 0,-21-21 16,22 0-16,-22-1 0,0 1 0,21 0 15,-21 0-15,1 0 0,-1 0 0,0-22 16,0 22-16,0-21 0,0 21 16,-21-22-16,0 1 0,0 0 0,22 20 15,-22-20-15,0 0 0,0-1 0,0 1 16,0 21-16,0-21 0,0 20 15,0 1-15,0 0 0,0 42 16,0 0 0,0 1-16,0-1 0,0 21 0,-22-21 15,22 22-15,0-22 0,0 21 0,0-21 16,0 22-16,-21-1 0,21-21 16,0 21-16,0-20 0,0 20 0,0-21 15,0 21-15,0-20 0,0-1 0,0 0 16,21 0-16,1 0 0,-1-21 0,0 21 15,0-21-15,0 0 16,0 0-16,1 0 0,-1 0 0,21-21 16,-21 0-16,0 21 0,1-21 15,-1 0-15,0 0 0,0-22 0,0 22 16,0 0-16,-21 0 0,22-22 0,-22 22 16,21-21-16,-21 0 0,0 20 0,0-20 15,0 0-15,0-1 0,0 1 0,0 0 16,0 21-16,0-22 0,0 22 0,0 0 15,0 0-15,0 0 0,0 42 32,0 0-32,-21 0 0,21 0 0,0 22 15,-22-22-15,22 21 0,0 0 16,0-20-16,0 20 0,0 0 0,0-21 16,0 22-16,0-22 0,0 21 0,0-21 15,0 22-15,0-22 0,22 0 16,-22 0-16,21 0 0,0 1 0,0-1 15,0 0-15,0-21 0,1 0 0,20 0 16,-21 0-16,0 0 0,22 0 0,-22 0 16,21 0-16,-21 0 0,22-21 0,-22 0 15,0-1-15,0 22 0,0-21 0,0 0 16,-21 0-16,0 0 0,22-22 16,-22 22-16,0 0 0,0 0 0,0 0 15,0 0-15,0-1 0,0 1 16,0 0-16,0 0 0,-22 21 15,1 0-15,0 0 16,0 21-16,21 0 0,0 0 16,0 1-16,-21-1 0,21 0 15,0 0-15,0 0 0,0 0 0,0 1 16,0-1-16,0 0 0,21 0 16,-21 0-16,21 0 0,0-21 0,0 22 15,1-22-15,-1 0 0,0 21 16,21-21-16,-21 0 0,22 0 0,-22 0 15,21 0-15,-21 0 0,22 0 0,-1 0 16,0 0-16,-20 0 0,20-21 16,-21-1-16,21 22 0,-20-21 0</inkml:trace>
  <inkml:trace contextRef="#ctx0" brushRef="#br0" timeOffset="155512.4">9779 12573 0,'21'-21'0,"-84"106"0,105-149 0,-21 22 0,-21 21 15,0-1-15,0 1 0,0 0 0,0 0 16,-21 21-16,0 0 0,0-21 15,-1 21-15,1 0 0,0 0 16,0 0-16,21 21 0,-21 0 16,0-21-16,-1 21 0,1 0 0,21 1 0,-21-1 15,21 0-15,-21 0 0,21 0 0,0 22 16,0-22-16,0 0 0,0 0 16,0 0-16,0 0 15,0 1-15,0-1 0,21-21 0,0 0 16,-21 21-16,21-21 0,1 0 0,-1 0 15,0 0-15,0-21 0,0 0 16,0 21-16,1-22 0,-1 1 0,0 0 16,-21 0-16,21 0 0,0 0 0,-21-1 15,0-20-15,21 21 0,1-21 0,-22 20 16,0-20-16,0 0 0,0-1 16,0 1-16,0-21 0,0 20 0,0 1 15,0-22-15,0 22 0,0 0 16,0 21-16,0-1 0,0 1 0,0 0 15,0 42-15,0 0 16,0 1-16,-22 20 0,22 0 0,-21 1 16,21-1-16,-21 0 0,21 1 15,0 20-15,0-21 0,0 1 0,0-1 16,0-21-16,0 22 0,0-1 0,0-21 16,0 21-16,0-20 0,21-1 0,-21 0 15,21 0-15,1 0 0,-1-21 16,0 0-16,0 0 0,0 0 15,0 0-15</inkml:trace>
  <inkml:trace contextRef="#ctx0" brushRef="#br0" timeOffset="156204.49">11557 12446 0,'21'-21'0,"-42"42"0,42-84 0,0 41 16,-21 1-16,0 0 0,0 0 15,0 0-15,0-22 0,0 22 0,0 0 16,-21 0-16,0 21 15,0 0-15,0 0 0,-1 0 0,1 0 16,0 0-16,0 21 0,0 0 0,0 0 16,-1 22-16,1-22 0,0 21 15,21 1-15,0-1 0,-21 0 0,21 1 16,0-22-16,0 21 0,0 0 0,0-20 16,0 20-16,0-21 0,21 21 0,-21-20 15,21-1-15,0-21 0,1 21 0,-1-21 16,21 0-16,-21 0 0,0 0 0,1 0 15,20 0-15,-21-21 0,0 21 16,22-21-16,-22-1 0,0 1 16,0 0-16,0 0 0,0-21 0,-21 20 15,22 1-15,-22-21 0,0 21 0,0-22 16,0 1-16,-22 21 0,1-21 0,0-1 16,0 22-16,0-21 0,21 21 0,-21-1 15,-1 22-15,1-21 0,0 21 0,21-21 16,-21 21-16,0 0 15,21 21-15,0 0 0,0 1 16,0-1-16,0 0 0,0 0 16,0 0-16,0 0 0,0 1 15,0-1-15,21 0 0,0-21 16,0 21-16,0-21 0,1 0 0,20 21 16</inkml:trace>
  <inkml:trace contextRef="#ctx0" brushRef="#br0" timeOffset="156624.26">12277 12446 0,'0'-21'0,"0"-43"15,0 43 1,0 0-16,0 0 0,0 0 16,21 21-1,0 0-15,0 0 16,0 0-16,0 0 0,1 0 0,-1 21 15,0 0-15,0 0 0,0 0 0,0 22 16,1-22-16,-1 0 0,-21 0 0,0 0 16,0 22-16,0-22 0,0 0 0,0 0 15,0 0-15,-21 1 0,-1-1 16,1-21-16,21 21 0,-21-21 16,0 0-16,21-21 15,0 0 1,0-1-16,0 1 0,0 0 15,21 0-15,0 0 0,-21-22 0,21 22 16,1 0-16,-1-21 0,0 21 16,-21-22-16,21 22 0,0-21 0,0 21 15,1-1-15,-22 1 0,21 0 0,-21 0 16,21 0-16,0 21 16,0 0-1,0 21-15,-21 0 0,22-21 16,-1 21-16,0 0 0,0-21 0</inkml:trace>
  <inkml:trace contextRef="#ctx0" brushRef="#br0" timeOffset="156916.07">13758 12319 0,'0'-21'0,"0"-21"16,0 63 0,0 0-1,-21 0-15,21 0 0,0 0 16,-21 1-16,21-1 0,0 21 16,0-21-16,0 0 0,0 1 0,0-1 15,0 0-15,0 0 0,-21-21 0,21 21 16,0 0-16,0 1 0,0-44 47</inkml:trace>
  <inkml:trace contextRef="#ctx0" brushRef="#br0" timeOffset="157108.07">13737 12129 0,'0'0'0,"0"-22"0,0 1 0,0 0 0,-21 0 16,21 0-16,0 0 0,-21 21 16,0 21 15,21 0-31,0 0 16,0 0-16,21 0 0,0-21 15,0 22-15</inkml:trace>
  <inkml:trace contextRef="#ctx0" brushRef="#br0" timeOffset="157585.79">14076 12192 0,'-21'0'0,"-1"0"0,22 21 15,-21-21-15,21 21 0,0 1 16,0-1-16,0 0 0,0 0 15,0 0-15,0 0 0,0 1 0,0-1 16,0 0-16,0 0 0,0 0 0,0 0 16,-21 1-16,21-1 0,0 0 15,-21-21 1,21 21 0,-21-21-16,21-21 15,0 0 1,0 0-16,0-1 0,0 1 15,21 0-15,0-21 0,0 21 16,-21-1-16,21-20 0,1 21 0,20 0 16,-21-22-16,0 22 0,0 0 0,1 0 15,20 21-15,-21 0 0,0 0 16,0 0-16,1 0 0,-1 21 16,0 0-16,-21 0 0,0 22 0,0-22 15,0 0-15,0 21 0,0-20 0,0-1 16,0 21-16,0-21 0,0 0 15,0 1-15,0-1 0,0 0 16,0 0-16,0 0 16,0-42 31</inkml:trace>
  <inkml:trace contextRef="#ctx0" brushRef="#br0" timeOffset="157963.5">14584 12256 0,'0'0'0,"0"-22"0,0 1 16,0 0-16,0 0 0,0 42 31,0 0-31,0 0 16,0 1-16,0 20 0,0-21 0,0 0 15,0 0-15,0 1 0,0 20 16,0-21-16,0 0 0,0 0 0,21 1 15,-21-1-15,21-21 0,-21 21 0,0 0 16,21-21-16,0 21 0,1-21 16,-1 0-1,0 0-15,-21-21 16,0 0-16,21 0 16,-21 0-16,21-1 0,-21 1 15,0 0-15,0 0 0,0 0 0,21 0 16,-21-1-16,22 1 0,-22 0 15,0 0-15,0 0 0,0 0 16,0-1-16,21 22 31,-21 22-15,21-22-16,0 0 16,0 0-16</inkml:trace>
  <inkml:trace contextRef="#ctx0" brushRef="#br0" timeOffset="158368.26">15219 12277 0,'0'-21'15,"0"-1"-15,-21 22 16,-1 22 0,1-1-1,0 0-15,21 0 0,-21 0 0,21 0 16,-21 1-16,21-1 0,-21 0 0,21 0 15,0 0-15,0 0 0,0 1 0,0-1 16,0 0-16,0 0 16,0 0-16,21-21 15,0 0-15,0 21 0,0-21 16,0 0-16,1 0 0,-1 0 16,0 0-16,0-21 0,0 21 0,0-21 15,1 0-15,-22 0 0,21 0 16,-21-1-16,0 1 0,0 0 0,0 0 15,0 0-15,0 0 0,0-1 0,0 1 16,0 0-16,0 0 0,-21 0 16,-1 0-16,1 21 0,0 0 15,0 0-15,0 0 16,0 0-16,-1 21 0,22 0 16,-21 0-16,21 0 15,0 0-15,0 1 16</inkml:trace>
  <inkml:trace contextRef="#ctx0" brushRef="#br0" timeOffset="159225.07">15811 12150 0,'0'0'15,"0"-21"-15,0-1 0,0 1 0,0-21 0,0 21 16,0 0-16,-21 21 31,21 21-15,-21 21-16,21-21 0,0 0 15,0 1-15,0 20 0,0 0 0,-21-21 16,21 22-16,-21-22 0,21 21 0,0-21 16,0 22-16,-21-22 0,-1 0 0,22 21 15,0-20-15,0-1 0,-21 0 0,21 0 16,-21-21-16,21 21 0,0 0 15,-21-21-15,21-21 32,21 0-32,0 21 15,-21-21-15,21 0 0,1 0 16,-1-1-16,-21 1 0,21 0 0,0 0 16,0 0-16,0 0 0,1-1 0,-1 1 15,0 0-15,0 0 0,0 21 0,0 0 16,1 0-16,-22 21 31,0 0-31,0 0 16,0 1-1,-22-22-15,1 0 0,0 21 16,0-21-16,0 0 16,0 0-16,-1 0 0,1 0 31,0 21-16,21 0 1,0 0-16,0 0 16,0 1-16,21-1 15,0-21-15,1 21 0,-1-21 16,0 0-16,0 21 0,0-21 0,0 0 16,22 21-16,-22-21 0,21 0 0,-21 0 15,22 0-15,-22 0 0,21 0 16,-21 0-16,1 0 0,20 0 0,-21-21 0,0 0 15,0 21-15,1-21 0,-1 0 16,-21-1-16,21 1 0,-21 0 0,21 0 16,-21 0-16,21 0 0,-21-1 15,0 1-15,0 0 0,0 0 0,0 0 16,-21 21-16,0 0 16,0 0-16,0 0 0,-1 21 15,22 0-15,-21 0 0,21 0 16,-21 1-16,21-1 0,0 0 0,0 0 15,0 0-15,0 0 0,0 1 16,0-1-16,0 0 16,21-21-16,0 0 0,1 0 15,-22 21-15,21-21 0,0 0 0,0 0 0,0 0 16,0 0-16,22 0 0,-22 0 16,0 0-16,0-21 0,22 21 0,-1 0 15,0-21-15</inkml:trace>
  <inkml:trace contextRef="#ctx0" brushRef="#br0" timeOffset="159805.28">17187 12340 0,'0'-21'15,"0"42"-15,-42-84 16,21 63-16,0-21 0,-1 21 16,1 0-16,0 0 15,0 0-15,0 0 0,0 21 0,-1-21 16,1 21-16,0 0 0,0-21 0,0 21 15,0 0-15,-1 1 0,1-1 0,21 0 16,-21 0-16,21 0 0,0 0 16,0 1-16,0-1 0,0 0 15,21-21-15,-21 21 0,21-21 16,1 0-16,-1 0 0,-21 21 16,21-21-16,0 0 0,0 0 0,0 0 15,1 0-15,-1 0 0,0 0 16,-21-21-16,21 21 0,0-21 15,0 0-15,-21 0 0,22-1 16,-22 1-16,21 0 0,0-21 0,-21 21 16,21-22-16,-21 1 0,21 0 0,0-1 15,1 1-15,-1-22 0,0 22 0,-21 0 16,21 21-16,0-22 0,0 22 0,-21-21 16,0 21-16,0-1 15,0 44 1,0-1-16,-21 21 0,0-21 15,0 0-15,0 22 0,0-1 0,-1-21 16,22 22-16,-21-1 0,0 0 0,0 1 16,21-22-16,0 21 0,0 0 15,0-20-15,0 20 0,0-21 0,0 0 16,0 22-16,0-22 0,21 0 16,0 0-16,0 0 0,1-21 0,-1 0 15,0 21-15,0-21 0,0 0 0,0 0 16,1 0-16,-1 0 0,0 0 15,0 0-15,0-21 0,0 21 16,1-21-16,-1 0 0,-21 0 16,0 0-16,21 21 0,-21-22 0,0 1 15,0 0-15</inkml:trace>
  <inkml:trace contextRef="#ctx0" brushRef="#br0" timeOffset="166567.47">7726 13547 0,'0'0'0,"-21"0"0,-1 0 0,1 0 15,0 0-15,0 0 16,0 0-16,21 21 62,21-21-62,0 21 0,0-21 0,22 0 16,-22 0-16,21 21 0,-21-21 16,22 0-16,20 0 0,-21 21 0,1-21 15,20 0-15,1 0 0,-1 22 0,1-22 16,-1 0-16,22 0 0,0 0 0,-1 0 15,22 0-15,0 21 0,0-21 16,0 0-16,-1 0 0,22 0 0,-21 0 16,21 0-16,-21 0 0,21 0 0,0 0 15,0 0-15,0 0 0,0 0 0,-21 0 16,21 0-16,0 0 0,21 0 0,-21 0 16,0 0-16,0 0 15,21 0-15,-21 0 0,21 0 0,1 0 0,20 0 16,0 0-16,-21 0 0,22 0 15,-1 0-15,22 0 0,-22 0 0,21 0 16,1 0-16,-22 0 0,1 0 0,20 21 16,-21-21-16,1 0 0,-22 0 0,21 21 15,-21-21-15,-21 0 0,22 21 16,-22-21-16,0 0 0,0 0 0,-22 0 16,1 0-16,0 0 0,-21 0 0,-22 0 15,1 0-15,-22 0 0,22 0 0,-43 0 16,0 0-16,0 0 0,0 0 0,-42 0 31,0 0-15,0 0-16,0 0 0,-22 0 15,1 0-15,0 0 0,-22 0 0,1 0 16,-22 0-16</inkml:trace>
  <inkml:trace contextRef="#ctx0" brushRef="#br0" timeOffset="167317.04">7874 13631 0,'0'0'0,"21"22"78,0-22-78,0 0 0,1 0 16,-1 0-16,21 21 0,-21-21 0,22 0 15,20 0-15,-21 0 0,22 0 16,-1 0-16,1 0 0,21 0 16,-1 0-16,1 0 0,21 0 0,-22 0 15,43 0-15,-21 0 0,21 0 0,0 0 16,0 0-16,21 0 0,1-21 0,20 21 16,-21 0-16,21 0 0,1-22 0,20 22 15,1 0-15,-22 0 0,22 0 0,-1 0 16,22 0-16,-22 0 0,22 0 15,-22 0-15,1 0 0,-1 0 0,1 0 16,-1 0-16,1 0 0,-1 0 0,-20 0 16,-1 0-16,0 22 0,1-22 15,-1 21-15,-21-21 0,0 0 0,1 0 0,-1 21 16,-21-21-16,0 0 0,-21 0 16,21 0-16,-43 0 0,22 0 15,-42 0-15,20 0 0,-41 0 0,20 21 16,-42-21-16,22 0 0,-22 0 0,0 0 15,-42 0 32,0-21-47,21 0 0,-22 21 16</inkml:trace>
  <inkml:trace contextRef="#ctx0" brushRef="#br0" timeOffset="211140.11">2434 15579 0,'0'0'0,"-21"0"16,0 0-16,0 0 16,-1-21-16,44 21 62,-1-22-62,0 22 16,0 0-16,0-21 0,0 21 15,1-21-15,-1 21 0,0-21 16,0 21-16,0-21 0,0 0 0,1 21 16,-1-22-16,0 1 0,0 0 0,-21 0 15,21 0-15,-21-22 16,0 22-16,21 0 0,-21 0 0,0-21 16,0 20-16,0-20 0,0 21 0,0 0 15,0 0-15,0-1 16,0 1-16,0 42 47,0 1-47,0 20 0,0-21 0,0 21 15,0-20-15,0 20 0,0 0 16,0 22-16,0-22 0,0 22 0,0-22 16,0 21-16,0 1 0,0-22 0,22 22 15,-22 20-15,0-20 0,21-1 16,-21 22-16,0-21 0,0-1 0,0 22 15,0-22-15,0 1 0,0-1 0,0-20 16,0 20-16,-21-21 16,21 22-16,-22-22 0,22 1 0,0-1 15,0-21-15,0 0 0,-21 0 0,21 1 16,0-1-16,0-42 31,0-1-31,0 1 0,0 0 0,0 0 16,0-21-16,0-1 0,0 1 0,0 0 15,0-1-15,0-20 0</inkml:trace>
  <inkml:trace contextRef="#ctx0" brushRef="#br0" timeOffset="211475.92">2646 15790 0,'423'-232'141,"-423"253"-141,-360 593 0,297-1017 0,486 213 0,-423 211 0,-21 21 15,0-20-15,-22-1 0,22 0 0,-21 0 16,21 0-16,-22 0 0,1 1 15,21-1-15,0 0 0,0-21 0,-1 0 16,1 21-16,42-21 47,1-21-47,-22 0 0,21 21 0,0-21 16,0 21-16,-21-22 0,21 22 15,0-21-15</inkml:trace>
  <inkml:trace contextRef="#ctx0" brushRef="#br0" timeOffset="211835.87">3133 15685 0,'21'0'0,"21"0"16,-21-22 0,0 22-16,1 0 0,-22-21 0,21 21 15,0-21-15,0 21 0,0-21 0,0 0 16,1 21-16,-1-21 0,0 21 15,-21-22-15,21 1 0,-21 0 16,0 0-16,0 0 16,-21 21-1,0 0-15,0 0 0,-1 0 16,1 0-16,21 21 0,0 0 16,-21-21-16,0 21 0,21 0 0,-21 1 15,21-1-15,0 0 0,0 0 16,0 0-16,0 0 0,0 1 0,0-1 15,0 0-15,0 0 0,21-21 16,0 21-16,0-21 0,0 0 16,1 0-16,-1 0 0,0 0 15,0 0-15,0 0 0,0 0 16,1 0-16,-1 0 16,-21-21-16</inkml:trace>
  <inkml:trace contextRef="#ctx0" brushRef="#br0" timeOffset="212280.62">3789 15452 0,'0'0'0,"0"-21"16,21 21 15,0 0-31,0 0 16,0 0-16,1 0 15,-22 21-15,21 0 0,0-21 16,-21 21-16,21 0 0,0 0 0,-21 22 16,0-22-16,0 0 0,0 0 0,0 0 15,0 1-15,0-1 0,0 0 0,0 0 16,0 0-16,0 0 16,0 1-16,-21-22 15,21-22 16,0 1-31,0 0 16,0 0-16,0 0 0,0 0 0,21-22 16,-21 22-16,21-21 0,-21 21 15,0-1-15,22-20 0,-22 21 0,21 0 16,-21 0-16,0-1 0,21 1 16,-21 0-16,21 21 15,0 0 1,0 21-1,-21 0-15,0 1 16,22-22-16,-22 21 0</inkml:trace>
  <inkml:trace contextRef="#ctx0" brushRef="#br0" timeOffset="213340.04">4381 15600 0,'0'0'15,"22"0"1,-1-21-16,0 0 16,0 21-16,0-22 0,0 1 15,1 0-15,-1 0 0,0 0 0,0-22 16,21 22-16,-20 0 0,-1-21 0,-21 21 16,21-22-16,-21 1 15,21 21-15,-21-22 0,0 22 0,0 0 0,0-21 16,0 21-16,-21-1 0,0 1 15,0 21-15,-1 0 0,1 0 16,0 0-16,0 0 16,0 0-16,0 21 0,21 1 15,-22-1-15,22 21 0,0 0 0,-21 1 16,0-1-16,21 0 0,-21 1 16,21-1-16,0 22 0,-21-22 0,0 21 15,21-20-15,0 20 0,0 1 0,-22-1 16,22 1-16,-21-1 0,21 1 0,-21 20 15,21-20-15,-21-1 0,21 22 16,0-21-16,-21-1 0,21 22 0,-21-22 16,-1 1-16,22 20 0,0-20 0,-21-1 15,21 1-15,-21-1 0,21 1 16,0-1-16,0 1 0,0-22 16,0 1-16,0-1 0,0 0 0,0-21 15,0 1-15,21-1 0,0 0 0,1-21 16,-1 0-16,0 0 0,0 0 15,0-21-15,0 0 0,1-1 16,-1 1-16,0 0 0,-21-21 0,21 21 16,0-22-16,-21 1 0,0-22 0,21 22 15,-21-21-15,0-1 0,0 1 0,0-1 16,0 1-16,0-1 0,0 1 16,-21-1-16,0 22 0,0-22 0,0 22 15,0 0-15,-1-1 0,1 22 16,0-21-16,0 21 0,21-1 0,0 1 15,-21 0-15,21 0 0,0 0 16,0 0-16,0-1 0,0 1 16,0 0-16,21 21 0,-21-21 0,42 0 15,-21 0-15,1-1 0,-1 1 0,21-21 16,0 21-16,-20 0 0,20-1 16,0 1-16,1 0 0,-22 0 15,21 0-15,-21 0 0,0-1 0,1 1 16,-1 21-16,-21-21 0,0 0 15,-21 21 1,-1 0 0,1 0-16,0 21 0,0 0 15,21 0-15,0 1 16,-21-1-16,21 0 0,0 0 16,0 0-16,0 0 0,21 1 0,0-1 15,0 0-15,0-21 0,1 21 16,-1-21-16,0 0 0,0 0 15,0 0-15,0 0 0,1 0 0,-1 0 16,0 0-16,0 0 0,0 0 16,-21-21-16,21 21 0,-21-21 15,0 0-15,0-1 0,0 1 0,0 0 16,0 0-16,0 0 0,0 0 16,0-1-16,-21 1 0,0 0 15,0 0-15,0 21 0,0 0 16,-1 0-16,1 0 0,0 0 15,0 0-15,0 0 0,21 21 16,-21-21-16,21 21 0,0 0 16,0 1-16,21-22 15,-21 21-15,21-21 0,0 0 16,0 0-16,0 21 0,1-21 0,-1 0 16,0 0-16,0 0 0</inkml:trace>
  <inkml:trace contextRef="#ctx0" brushRef="#br0" timeOffset="213737.33">5101 15685 0,'0'0'0,"0"-22"16,0 1-16,0 0 15,0 0-15,21 0 16,0 0-16,1 21 0,-1 0 16,0 0-16,0 0 0,0 0 15,0 0-15,1 0 16,-22 21-16,21 0 15,-21 0-15,0 0 0,0 0 0,21 1 16,-21-1-16,0 0 0,0 0 0,0 0 16,0 22-16,0-22 0,0 0 0,0 0 15,0 0-15,-21 0 0,21 1 16,0-1-16,-21-21 16,-1 0-1,22-21-15,0-1 16,0 1-16,0 0 15,0 0-15,0 0 0,0 0 0,0-1 16,0 1-16,22 0 0,-22-21 16,21 21-16,-21-1 0,0 1 0,21 0 0,0 0 15,0 0-15,0 0 16,1 21-16,-1 0 16,0 0-16,0 0 15,0 0-15,0 0 0,1 21 16</inkml:trace>
  <inkml:trace contextRef="#ctx0" brushRef="#br0" timeOffset="214476.41">5694 15663 0,'0'-21'0,"0"0"15,0 42 32,0 0-47,0 1 16,0-1-16,-21 0 15,21 0-15,0 0 0,0 0 0,0 1 16,0-1-16,0 0 0,-22 0 16,22 0-16,0 0 15,-21-21 1,21-21 15,0 0-31,0 0 16,0 0-16,0 0 0,0-1 15,0 1-15,0-21 0,21 21 0,1 0 16,-1-1-16,0-20 0,0 21 0,0 0 16,22 0-16,-22 21 0,21-22 0,-21 22 15,22 0-15,-22 0 0,21 0 16,-21 0-16,0 0 0,1 22 15,-22-1-15,21 0 0,-21 0 0,0 0 16,0 0-16,0 1 0,0-1 0,0 0 16,0 0-16,0 0 0,0 0 0,0 1 15,0-1 1,0 0-16,0 0 0,0 0 16,-21-21-16,21-21 31,0 0-16,0 0-15,0 0 16,0-1-16,0 1 0,21 0 0,-21-21 16,21 21-16,0-22 0,0 22 0,0 0 15,1-21-15,-1 20 0,0 1 16,21 0-16,-21 0 0,1 0 16,-1 21-16,0 0 0,0 0 0,0 0 0,0 21 15,-21 0-15,22 0 0,-1 0 16,-21 1-16,0-1 0,0 21 0,0-21 15,0 0-15,0 1 0,0 20 16,0-21-16,0 0 0,0 0 0,-21 1 16,-1-1-16,22 0 0,-21-21 0,21 21 15,0 0-15,0-42 47,0 0-47</inkml:trace>
  <inkml:trace contextRef="#ctx0" brushRef="#br0" timeOffset="-214252.76">8382 15325 0,'-21'0'16,"42"0"-16,-63 0 0,20 0 0,1 0 15,0 0-15,0 21 0,-21-21 0,20 21 16,1 0-16,0 22 0,0-22 16,0 0-16,0 21 0,21-21 0,0 22 15,-22-1-15,22-21 0,0 0 0,0 22 16,0-22-16,0 0 0,0 0 0,0 0 15,22 1-15,-1-1 0,0-21 16,0 0-16,0 21 0,22-21 16,-22 0-16,21 0 0,-21 0 0,22-21 15,-1 21-15,-21-21 0,21-1 0,1 1 16,-22 0-16,0 0 0,21 0 16,-42 0-16,0-1 0,0 1 0,0-21 15,0 21-15,0-22 0,-21 22 0,0-21 16,0 21-16,0 0 0,-22-1 0,-41-20 31,63 42-31,-1-21 0,-20 21 0,21 0 0,0 0 16,0 0-16,-1 0 0,1 0 0,0 21 15,0-21-15,21 21 0,0 0 16,0 1-16,0-1 16,21-21-16,0 21 0,0-21 0,1 0 15,20 21-15,-21-21 0,21 0 0,1 0 16,-1 0-16,22 0 0</inkml:trace>
  <inkml:trace contextRef="#ctx0" brushRef="#br0" timeOffset="-213856.29">9080 15219 0,'0'-21'0,"0"42"0,0-63 0,0 20 16,0 1-16,0 0 0,0 0 15,-21 0-15,0 21 0,21-21 0,-21 21 16,21-22-16,-21 22 0,0 0 15,21 22-15,-22-1 0,22 0 16,0 21-16,0 1 0,0-1 16,0 0-16,0 1 0,0 20 0,0 1 15,-21-1-15,21 1 0,0-1 0,0 1 16,-21-1-16,21 22 0,-21-22 0,21 22 16,-21 0-16,21-1 0,0 1 15,-21 0-15,-1-1 0,1 1 0,21 0 16,-84 274-1,41-274-15,22-21 0,0 20 16,0-20-16,-22-1 0,22 1 0,0-22 16,0 0-16,0 1 0,21-1 15,0-21-15,-21 0 0,21 1 0,0-1 16,-22-21-16,22-21 16,0-1-16,0 1 0,22 0 15,-1-21-15,-21 21 0,21-22 16,0 1-16,-21 0 0,21-22 0,0 22 15,-21-22-15,22-20 0,-1 20 0</inkml:trace>
  <inkml:trace contextRef="#ctx0" brushRef="#br0" timeOffset="-213536.34">8784 15875 0,'0'-42'0,"0"84"0,-21-127 15,21 64-15,0-21 0,0 21 0,0 0 16,0-1-16,21 1 0,0 0 0,0 21 15,1-21-15,20 0 0,-21 21 16,21 0-16,1 0 0,-1 0 0,0 0 16,1 0-16,-1 0 0,-21 0 0,22 21 15,-22 0-15,0 0 0,0 0 16,-21 1-16,0-1 0,0 0 16,-190 85-1,147-85 1,1 0-16,0-21 0,-1 21 0,22-21 15,-21 0-15,21 0 0,-1 0 16,1 21-16,21-42 31,21 21-31,1 0 0,-1-21 0,0 0 16,0 21-16,0-21 0,22 21 16,-22-21-16</inkml:trace>
  <inkml:trace contextRef="#ctx0" brushRef="#br0" timeOffset="-213236.95">9356 15685 0,'42'-22'0,"-42"1"15,0 0-15,0 0 0,0 0 16,0 0-16,0-1 0,0 1 16,0 0-1,-21 21-15,0 0 16,-1 21-16,1 0 15,0 1-15,21-1 0,0 0 16,0 21-16,0-21 0,-21 1 16,21-1-16,0 0 0,0 0 15,0 0-15,0 0 0,0 1 0,0-1 16,21 0-16,0-21 0,-21 21 16,21-21-16,1 0 0,-1 0 15,0 0-15,0 0 0,0 0 16,0 0-16,1-21 0,-1 0 15,-21 0-15,21 21 0</inkml:trace>
  <inkml:trace contextRef="#ctx0" brushRef="#br0" timeOffset="-212868.53">9610 15621 0,'0'-21'15,"-43"127"-15,86-191 0,-43 43 0,0 21 0,0-1 16,21 1-16,0 21 31,0 0-15,0 0-16,-21 21 0,21 1 0,1-22 15,-22 21-15,21 0 0,0 0 0,-21 0 16,0 0-16,21 1 0,0-1 0,-21 0 16,0 21-16,0-21 0,0 1 0,0-1 15,0 21-15,0-21 0,0 0 16,0 1-16,0-1 0,0 0 16,-21-21-16,0 0 0,0 0 15,21-21 1,0 0-16,0-1 15,0 1-15,0 0 16,0-21-16,21 21 0,0-1 0,0-20 16,-21 0-16,21 21 0,1-22 0,20 22 15,-21-21-15,0 21 0,0-1 0,-21 1 16,22 0-16,-1 0 0,0 0 16,0 21-1,0 21 16</inkml:trace>
  <inkml:trace contextRef="#ctx0" brushRef="#br0" timeOffset="-210388.84">10499 15685 0,'0'-22'0,"21"22"0,-21-21 15,21 21-15,0-21 16,-21 0-16,0 0 0,0 0 16,0-1-16,0 1 15,0 0-15,-21 21 16,0-21-16,0 21 0,-1-21 0,1 21 16,0 0-16,0 0 0,0 0 0,-22 0 15,22 21-15,0 0 0,0 0 0,0 0 16,0 1-16,-1-1 0,1 0 15,0 21-15,21-21 0,-21 1 0,21 20 16,0-21-16,0 21 0,0-20 0,0-1 16,0 0-16,21 0 0,0 0 15,0-21-15,1 21 0,-1-21 16,0 0-16,0 0 0,0 0 0,0 0 16,1 0-16,-1 0 0,0-21 0,0 21 15,0-21-15,0 0 0,1 0 0,-1 0 16,0-1-16,0 1 0,-21 0 0,0 0 15,21 0-15,-21 0 0,0-1 16,21-20-16,-21 21 0,0 0 0,0 0 16,0-1-16,0 1 0,0 0 0,0 0 15,0 42 17,0 0-32,0 0 15,0 1-15,0-1 0,-21 0 0,21 0 16,0 0-16,0 0 0,-21 22 0,21-22 15,0 0-15,0 0 0,0 0 16,0 1-16,0-1 0,0 0 16,21-21-16,0 0 0,1 0 15,-1 0-15,0 0 0,0 0 0,0 0 16,0 0-16,1-21 0,-1 0 0,0-1 16,21 1-16,-21 0 0,1 0 15,-1 0-15,21-22 0,-21 22 16,0-21-16,1 0 0,-1-1 0,0 1 0,0-22 15,0 22-15,0 0 0,-21-1 16,22 1-16,-22 0 0,21-1 16,-21 22-16,0-21 0,0 21 0,0 0 15,-21 42 1,-1 0 0,1 21-16,0-21 0,0 22 15,21-1-15,-21 0 0,0 1 0,-1-1 16,1 0-16,21 1 0,-21-1 0,0 0 15,21-20-15,0 20 0,0 0 0,0-21 16,0 22-16,0-22 0,0 0 0,0 21 16,0-20-16,0-1 0,21 0 15,0 0-15,0-21 16,1 0-16,-1 0 0,0 0 0,21 0 16,-21 0-16,1 0 0,-1 0 0,21 0 15,-21-21-15,0 0 0,22 0 16,-22-1-16,0 1 0,0 0 0,0 0 15,1 0-15,-1 0 0,0-1 0,0 1 16,-21 0-16,0 0 0,21 21 16,-21-21-16,0 42 31,0 0-31,0 0 16,0 0-16,0 1 0,-21-1 15,21 0-15,0 0 0,0 0 16,0 0-16,0 1 15,0-1-15,0 0 0,0 0 16,21-21-16,0 0 0,1 0 16,-1 0-16,0 0 0,0 0 15,0 0-15,0-21 0,1 0 0,-1 21 16,0-21-16,0-1 16,0 1-16,0 0 0,-21 0 0,22 0 0,-1 0 15,0-1-15,0 1 0,-21 0 16,0 0-16,0 0 0,21 21 0,-21 21 47,-21 0-47,21 0 0,-21 0 15,21 1-15,-21 20 0,21-21 16,0 0-16,0 0 0,0 1 0,0-1 16,0 0-16,0 0 0,0 0 15,0 0-15,21 1 16,0-22-16,0 0 15,0 0-15,1 0 0,-1 0 0,0-22 16,-21 1-16,21 21 0,0-21 16,-21 0-16,0 0 0,21 21 0,-21-21 15,0-1-15,0-20 0,0 21 16,0 0-16,0 0 0,0-1 0,0-20 16,0 21-16,0 0 0,-21 0 0,0-1 15,0 22-15,0-21 0,0 21 16,-1 0-1,22 21 17,22-21-32,-1 0 15,0 0-15,0 0 0,0 0 16,0 0-16,1 0 0,-1 0 16,0 0-16,21 0 0,-21 0 0,1 0 0,-1 0 15,21 0-15,-21 0 0,0 0 16,1 0-16,-1 0 0,0 0 15,0 22-15,-21-1 16,0 0-16,0 0 0,0 0 16,0 0-16,0 1 15,0-1-15,0 0 0,0 0 16,0 0-16,-21-21 0,21 21 0,0 1 16,-21-22-1,21 21-15,0-42 47,0-1-47,0 1 16,0 0-16,21 0 15,0 0-15,0 0 0,0-22 0,-21 22 16,22 0-16,20 0 0,-21-22 0,0 22 16,0 0-16,22 0 0,-22 0 0,21 21 15,-21 0-15,1-21 0,-1 21 0,0 0 16,0 0-16,0 21 0,-21 0 15,0 0-15,21 0 0,-21 0 16,0 1-16,0-1 0,0 0 0,0 0 16,0 21-16,0-20 0,0-1 0,-21 0 15,21 0-15,-21 0 0,21 0 16,0 1-16,0-1 16,21-21-1,0 0-15,1 0 0,-1 0 16,0 0-16,0 0 0,0 0 0,0-21 15,22 21-15,-22-22 0,0 1 0,0 21 16,22-21-16,-22 0 0,0 0 16,0 0-16,0-22 0,0 22 15,1 0-15,-1-21 0,0 20 0,0-20 16,-21 21-16,0 0 0,0 0 0,0-1 16,0 1-16,-21 21 15,0 21 1,0-21-16,-1 22 0,1-1 15,21 0-15,0 0 0,0 0 0,0 0 16,0 1-16,0-1 0,0 0 16,0 0-16,0 0 0,21 0 15,1 1-15,-1-1 16,0 0-16,0-21 0,0 21 0,-21 0 16,21 0-1,-21 1 1,-21-22-1,21 21-15,-21-21 16,0 0-16,0 0 0,0 0 16,-1 0-16,1 0 0,0 21 15,0-21-15,0 0 0,0 0 16,-1 0-16,1 0 16,0-21-1,0 0-15</inkml:trace>
  <inkml:trace contextRef="#ctx0" brushRef="#br0" timeOffset="-210060.02">11938 15050 0,'0'0'0,"-42"0"16,20-22 0,1 22 15,21 22 0,0-1-15,0 0-1</inkml:trace>
  <inkml:trace contextRef="#ctx0" brushRef="#br0" timeOffset="-209714.74">10816 15473 0,'0'0'0,"0"21"0,-21-21 0,42 0 31,0 0-31,22-21 0,-22 21 15,0 0-15,21 0 0,-21-21 16,1 21-16,20 0 0,-21 0 0,0 0 16,0-21-16,1 21 0,-1 0 15,-42 0 48,-1 0-48,1 0-15,0 0 16,0 0-16,21 21 0</inkml:trace>
  <inkml:trace contextRef="#ctx0" brushRef="#br0" timeOffset="-194792.66">3281 16341 0,'-43'-21'0,"86"42"0,-128-42 0,64 21 0,-21 0 16,-1 0-16,22 0 15,-21 0-15,21 0 0,-22 0 0,1 0 16,21 0-16,0 0 0,-22 0 0,22 0 16,-21 0-16,21 0 0,-1 0 15,1 0-15,0 0 0,0 0 0,0 0 16,0 0-16,-1 0 0,1 0 16,0 0-1,21 21 1,21 0-1,0-21 1,1 0-16,-1 21 0,0-21 16,21 0-16,-21 0 15,22 0-15,-1 0 0,0 0 0,1 0 16,20 0-16,-20 0 0,20 0 0,1 0 16,-1 0-16,1 21 0,-1-21 15,22 0-15,-22 0 0,22 0 0,0 0 16,-1 0-16,-20 0 0,20 0 0,1 0 15,0 0-15,-1 0 0,1 0 16,21 0-16,-21 0 0,20 0 0,-20 0 16,21 0-16,0 0 0,-22 0 0,22 0 15,0 0-15,-21 0 0,21 0 0,21 0 16,-22-21-16,1 21 0,21 0 16,-21 0-16,0-21 0,0 21 0,21 0 15,-21-21-15,21 21 0,0 0 16,0-21-16,0 21 0,21 0 0,-21-22 15,0 22-15,21 0 0,0 0 16,0-21-16,0 21 0,1 0 0,-1 0 16,0 0-16,0 0 0,0 0 0,22 0 15,-22-21-15,21 21 0,-21 0 16,0 0-16,1 0 0,20 0 0,-21 0 16,0 0-16,0 0 0,1-21 0,-1 21 15,21 0-15,-21 0 0,0 0 16,22 0-16,-22 0 0,0 0 0,0-21 15,22 21-15,-22 0 0,0-21 16,0 21-16,0 0 0,-21 0 0,21 0 16,-21 0-16,22 0 0,-22 0 0,0 0 15,0 0-15,-22-22 0,1 22 16,0 0-16,-21 0 0,-1 0 0,-20 0 16,21 0-16,-22 0 0,-21 0 0,1 0 15,-1 0-15,0 0 0,-20 0 0,-1 0 16,0 0-1,-42 0 17,0 22-17,-1-22-15,1 0 0,0 0 16,0 0-16,0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1:34:29.2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804 3577 0,'0'0'0,"0"-21"0,-21 21 15,21-21-15,-21 21 0,21-21 16,-21 0-16,21-1 0,0 1 15,0 0-15,0 0 0,0 0 0,0 0 16,0-1 0,0 44 15,0-1-31,0 0 0,0 0 16,0 0-16,0 0 0,0 22 15,0-1-15,0-21 0,0 22 0,0-1 16,0 21-16,0-20 0,0-1 0,0 22 15,0-1-15,0 1 0,0-1 16,0 22-16,0-43 0,0 22 16,-21-1-16,21 1 0,0-22 0,-22 0 15,22 1-15,0-1 0,0-21 0,0 21 16,0-20-16,0-1 16,0 0-16,0 0 0,0-42 46,0 0-46,0 0 0,0-22 16,0 22-16,0-21 0,0 21 16,0-22-16</inkml:trace>
  <inkml:trace contextRef="#ctx0" brushRef="#br0" timeOffset="368.25">614 3641 0,'0'0'0,"-21"-21"0,21-1 0,-22 1 16,22 0-16,0 0 0,0 0 16,0 0-16,0-1 0,0 1 0,0 0 15,22 0-15,-1 0 0,0 21 16,0-21-16,0-1 0,0 22 0,22-21 16,-22 21-16,21 0 0,-21 0 0,22 0 15,-22 0-15,21 21 0,-21 1 16,1-1-16,-1 0 0,0 21 15,-21-21-15,21 22 0,-21-22 16,0 21-16,0 1 0,-21-22 0,0 21 16,0-21-16,-1 22 0,1-22 15,0 0-15,0 0 0,0 0 0,21 0 16,0 1-16,-21-22 0,21 21 16,-22-21-16,44-21 46,-1 21-46,-21-22 16,21 1-16,-21 0 0,21 21 0</inkml:trace>
  <inkml:trace contextRef="#ctx0" brushRef="#br0" timeOffset="816">1249 3493 0,'0'0'0,"0"21"47,0 0-32,0 0-15,0 0 0,0 0 16,0 1-16,0-1 0,0 21 0,0-21 16,0 0-16,0 22 0,0-22 15,0 0-15,0 0 0,0 22 16,0-22-16,0 0 0,21-21 0,0 21 15,-21 0-15,21-21 0,0 0 16,1 0-16,-1 0 0,21 0 0,-21 0 16,0 0-16,22 0 0,-22-21 0,0 0 15,21 0-15,-20 0 0,-1-1 16,0 1-16,-21 0 0,21 0 0,-21-21 16,0 20-16,21-20 0,-21 21 15,0-21-15,0 20 0,0-20 0,0 21 16,0 0-16,0 0 0,0-1 15,-21 22 1,0 0 0,21 22 15,21-22 0,0 0-31</inkml:trace>
  <inkml:trace contextRef="#ctx0" brushRef="#br0" timeOffset="1404.87">2053 3090 0,'0'0'0,"-21"0"15,0 0-15,0 0 16,-1 0-16,22 22 15,0-1-15,0 21 0,0-21 16,0 0-16,0 22 0,0-1 16,0 0-16,0 1 0,0-1 0,0 0 15,0 1-15,0-22 0,0 21 0,0 1 16,0-1-16,0-21 0,0 0 16,0 22-16,0-22 0,0 0 15,0 0-15,0 0 0,-21-21 31,21-21-15,0 0 0,0 0-16,0 0 0,0-1 15,0-20-15,0 21 0,21 0 0,1 0 16,-22-22-16,21 22 0,0 0 16,0 0-16,0 0 0,0-1 0,1 1 15,20 0-15,0 21 0,-21 0 0,22 0 16,-22 0-16,21 0 0,-21 21 15,1 0-15,-1 1 0,0-1 16,-21 0-16,0 0 0,0 0 0,0 22 16,0-22-16,-21 0 0,0 0 15,-1 21-15,-20-20 0,21-1 0,-21 0 16,20 0-16,1-21 0,-21 21 0,21 0 16,0-21-16,-1 0 0,1 0 15,0 0-15,0 0 0,0 0 16,0 0-1,-1 0-15,22-21 16,0 0-16,0 0 16,0 0-1,0 0-15,0-1 0,22 22 16,-22-21-16</inkml:trace>
  <inkml:trace contextRef="#ctx0" brushRef="#br0" timeOffset="1764.24">2857 2942 0,'0'-21'0,"-21"21"15,0 21 1,21 0-16,-21 1 0,21-1 15,-21 21-15,21-21 0,0 22 16,0-1-16,-21 0 0,21 1 0,-22-1 16,22 0-16,0 1 0,0-1 0,-21 0 15,21 1-15,-21-1 0,21-21 16,0 21-16,0-20 0,0-1 0,0 0 16,0 0-16,0 0 0,21 0 0,-21 1 15,21-22-15,1 21 0,-1-21 16,0 0-16,0 0 0,0 0 15,0 0-15,1 0 0,-1 0 0,0-21 16,0 21 0,0-22-16,0 1 0,-21 0 0,22 0 15,-1 0-15</inkml:trace>
  <inkml:trace contextRef="#ctx0" brushRef="#br0" timeOffset="2023.96">3154 3323 0,'0'0'0,"-21"21"31,21 1-15,0-1-16,0 0 0,0 0 0,0 0 15,-22 0-15,22 1 0,0-1 16,0 0-16,0 0 0,0 0 16,-21 0-16,21 1 0,0-1 0,0 0 15,0 0-15,0 0 0,0 0 16,0 1-1,0-44 17,0 1-32,0 0 15,0 0-15,0 0 0,21 0 0</inkml:trace>
  <inkml:trace contextRef="#ctx0" brushRef="#br0" timeOffset="2336.3">3111 3069 0,'0'0'16,"-21"0"-1,21 21-15,21-21 32,1 0-32,-1 0 15,0 0-15,0 0 16,-21-21-16,0 0 15,0 0-15,-21 21 16,0 0 0,0 0-16,-1 0 0,1 0 15,21 21 1,-21 0-16,21 0 0,0 1 16,0-1-16,0 0 0,0 0 15,21 0-15,0-21 0,-21 21 16,22-21-16,-1 22 0</inkml:trace>
  <inkml:trace contextRef="#ctx0" brushRef="#br0" timeOffset="2729.31">3662 3366 0,'21'0'0,"-21"-22"15,0 1 1,0 0-16,-21 21 16,0 0-16,-1 0 0,1 0 15,0 0-15,0 0 16,21 21-16,-21 0 0,0 1 0,-1-1 16,1 0-16,0 21 0,0-21 0,0 22 15,0-22-15,-1 21 16,22-21-16,-21 1 0,21 20 0,0-21 15,0 0-15,0 0 0,0 1 0,21-1 16,1 0-16,-1-21 0,0 0 0,0 21 16,0-21-16,22 0 0,-22 0 15,0 0-15,0 0 0,0 0 0,22 0 16,-22 0-16,0-21 0,0 0 0,0 21 16,0 0-16,-21-21 0,22 21 15,-22-22 1,0 1-16,0 0 15,0 0-15</inkml:trace>
  <inkml:trace contextRef="#ctx0" brushRef="#br0" timeOffset="3599.8">5122 3577 0,'0'21'0,"0"-42"0,0 64 16,21-65 30,1 22-46,-1-21 16,-21 0-16,21 0 0,0 0 0,21-22 16,-20 22-16,20-21 0,-21 0 0,21-1 15,-20 22-15,20-21 0,-21-1 16,21 1-16,-20 21 0,-1-21 0,-21 20 16,0 1-16,0 0 0,0 0 0,0 0 15,-21 21 1,-1 0-16,1 0 0,0 0 0,-21 0 15,21 0-15,-1 21 0,1 0 0,0-21 16,0 21-16,21 0 0,-21 1 0,21-1 16,0 21-16,0-21 15,0 0-15,21 22 0,0-22 0,0 21 16,0-21-16,1 22 0,20-22 0,-21 0 16,0 21-16,0-20 0,22-1 15,-22 0-15,0 0 0,-21 0 0,0 0 16,0 1-16,0-1 15,-21-21-15,0 0 16,0 0-16,-1 0 0,1 0 16,0 0-16,0 0 0,0 0 0,0 0 15,-1-21-15,1 21 0,0-22 16,0 1-16,21 0 16,0 0-1,0 0-15,0 0 16,21-1-16,0 1 15,0 21-15,1-21 0,-1 0 0</inkml:trace>
  <inkml:trace contextRef="#ctx0" brushRef="#br0" timeOffset="3911.62">6117 2942 0,'21'-21'0,"-42"42"0,42-63 15,-42 63 17,21 0-32,-21 0 15,0 22-15,0-22 0,21 0 0,-22 21 16,22-20-16,-21 20 0,0 0 0,21 1 16,-21-1-16,0-21 0,21 21 15,-21 1-15,21-22 0,0 21 0,0-21 16,0 1-16,0-1 0,0 0 0,0 0 15,0 0-15,0 0 16,21-21 0,0 0-1,0-21-15,-21 0 0,0 0 16,0 0-16,0 0 0,21-1 0</inkml:trace>
  <inkml:trace contextRef="#ctx0" brushRef="#br0" timeOffset="4113.5">5927 3260 0,'21'0'47,"0"0"-47,0 0 0,0 0 16,0 0-16,1 0 0,-1 0 15,0 0-15,0-21 0,0 21 16,0 0-16,1 0 15,-1 0-15,0 0 0</inkml:trace>
  <inkml:trace contextRef="#ctx0" brushRef="#br0" timeOffset="4740.66">6689 3408 0,'0'0'0,"0"-21"0,42-43 15,-42 43 1,0 0-16,0 0 0,0 0 16,0-1-16,0 1 0,0 0 0,-21 0 15,0 0-15,-1 21 0,22-21 0,-21-1 16,0 22-16,0 0 0,0 0 15,0 0-15,-1 0 0,1 0 0,0 0 16,0 0-16,0 22 0,0-1 0,-1 0 16,1 0-16,21 21 0,-21-20 15,0 20-15,21 0 0,-21 1 16,21-1-16,0-21 0,0 21 0,0-20 16,0 20-16,0-21 0,0 0 0,0 0 15,0 1-15,21-1 0,0-21 16,21 0-16,-20 0 15,-1 0-15,0 0 0,0 0 0,21-21 16,-20-1-16,-1 1 0,0 0 0,21 0 16,-21 0-16,1 0 0,-1-1 15,0 1-15,-21-21 0,0 21 0,21-22 16,-21 22-16,0-21 0,0 21 0,0-22 16,0 22-16,0 0 0,0 0 15,0 0-15,-21 42 31,0 0-31,21 0 0,-21 0 16,21 1-16,0 20 0,0-21 0,0 21 16,0 1-16,0-22 0,0 21 15,0-21-15,0 22 0,0-22 0,0 0 16,0 0-16,0 0 0,0 1 0,21-1 16,-21 0-16,21-21 0,0 21 15,0-21-15,0 0 16,1 0-16,-1 0 0,0-21 15,0 0-15,0 0 0,0-1 16,-21 1-16,22 0 0,-1 0 0</inkml:trace>
  <inkml:trace contextRef="#ctx0" brushRef="#br0" timeOffset="5684.4">7175 2900 0,'0'-21'0,"0"42"0,0-63 16,0 63 15,0 0-31,0 0 16,-21 0-16,21 0 0,0 22 15,0-22-15,0 21 0,-21 1 16,21-1-16,-21 0 0,21 1 0,-21-1 16,21 0-16,0-21 0,0 22 0,0-1 15,0-21-15,0 22 0,0-22 0,0 0 16,0 0-16,0 0 0,0 0 15,21-21-15,0 0 16,0 0-16,0 0 0,1 0 16,-1 0-16,0-21 0,0 21 0,0-21 15,0 0-15,-21 0 0,22 0 16,-1-1-16,0 1 0,-21 0 0,0 0 16,0 0-16,0-22 0,21 22 15,-21 0-15,0 0 0,0 0 0,0 0 16,0 42 15,0 0-31,0 0 0,-21 0 16,21 0-16,0 1 0,0-1 0,0 0 15,0 0-15,0 21 0,0-20 16,0-1-16,0 0 0,0 0 0,0 0 16,0 0-16,21-21 0,0 22 0,0-1 15,1-21-15,-1 0 0,0 0 16,0 0-16,0 0 15,0 0-15,1-21 0,-1 21 16,0-22-16,0 22 0,-21-21 0,21 0 16,0 0-16,-21 0 0,22 0 0,-1-1 15,-21 1-15,21-21 0,-21 21 0,21 0 16,0-1-16,-21 1 0,21 0 16,-21 0-16,0 0 0,22 0 0,-1 21 15,0 0-15,0 0 31,-21 21-15,0-42 47,0-1-63,0 1 15,0 0 1,-21 21 15,0 0-31,21 21 0,-21 0 0,-1 1 16,22-1-16,-21 0 0,0 0 0,21 0 15,-21 0-15,21 22 16,0-22-16,-21 0 0,21 21 0,0-20 0,0-1 16,0 0-16,0 0 0,0 0 15,0 0-15,21 1 0,0-22 16,0 21-16,0-21 15,1 0-15,-1 0 0,0 0 0,0 0 16,0 0-16,0 0 0,1-21 0,-1 21 16,0-22-16,0 22 0,-21-21 0,21 0 15,0 0-15,-21 0 16,0 0-16,0-1 0,0 1 16,0 0-16,0 0 0,0 0 15</inkml:trace>
  <inkml:trace contextRef="#ctx0" brushRef="#br0" timeOffset="5900.28">7747 2836 0,'0'0'0,"-42"-21"16,20 21-1,22-21 17,-21 21-17,0 0 1</inkml:trace>
  <inkml:trace contextRef="#ctx0" brushRef="#br0" timeOffset="6076.17">6964 2985 0,'0'0'0,"-21"0"0,21 21 16,-22-21-16,22 21 15,22-21-15,-1 0 16,0 0-16,0 0 0,0 0 16,22 0-16,-22 0 0,0 0 15,0 0-15,0 0 0,0 0 0,1-21 16</inkml:trace>
  <inkml:trace contextRef="#ctx0" brushRef="#br0" timeOffset="6628.92">9419 3112 0,'0'0'0,"21"-64"16,0 22-16,-21 21 16,0-1-16,22 1 0,-22 0 15,0 0-15,21 21 31,-21 21-31,21 0 0,-21 0 0,21 1 16,0 20-16,-21 0 0,21 1 0,-21-1 16,0 0-16,22 22 0,-22-22 0,21 0 15,-21 1-15,0-1 0,0 0 16,0 1-16,0-22 0,0 21 16,0-21-16,0 1 0,0-1 0,21 0 0,-21 0 15,0 0-15,21-21 16,-21-21 15,0 0-31,21 0 0,0 0 16,-21-22-16,22 22 0</inkml:trace>
  <inkml:trace contextRef="#ctx0" brushRef="#br0" timeOffset="6887.77">10096 2942 0,'0'0'0,"22"-21"0,41-42 16,-63 41-1,-21 22 1,0 22-16,0-1 16,-1 0-16,1 21 0,0-21 0,0 22 15,-21-1-15,20 0 0,-20 1 0,21 20 16,-21-20-16,20-1 0,1 0 16,-21 22-16,21-43 0,0 21 0,-1 1 15,1-22-15,0 21 0,21-21 0,0 0 16,0 1-16,0-1 0,21-21 15,0 0 1,1 0-16,-1 0 0,0 0 16,0 0-16,0-21 0,0-1 15,1 1-15</inkml:trace>
  <inkml:trace contextRef="#ctx0" brushRef="#br0" timeOffset="7315.82">10372 3217 0,'0'-21'16,"-22"21"0,1 21-16,21 1 0,-21-1 15,0 0-15,0 0 0,21 21 16,-21-20-16,-1-1 0,1 21 0,21-21 16,0 22-16,0-22 0,-21 21 15,21-21-15,0 0 0,0 1 0,0-1 0,0 0 16,21 0-1,0-21-15,1 0 0,-1 0 0,0 0 16,0 0-16,21 0 0,-20 0 0,20 0 16,-21 0-16,21-21 0,-20 0 0,20 21 15,-21-21-15,0-1 0,0 1 0,1 0 16,-22 0-16,0-21 0,0 20 16,0-20-16,0 21 0,0-21 0,0-1 15,0 22-15,0-21 0,-22 21 0,1-1 16,0 1-16,0 0 0,0 21 15,0 0-15,-1 0 0,1 0 16,0 0-16,-21 21 0,21 0 16,-1 1-16,22-1 0,-21 0 0,21 0 15,0 0-15,0 0 0,0 1 0,0-1 16,0 0-16,0 0 16,21-21-16,1 0 0,-1 0 0,0 0 15,21 0-15,-21 0 0</inkml:trace>
  <inkml:trace contextRef="#ctx0" brushRef="#br0" timeOffset="7560.5">10943 3239 0,'0'-22'16,"0"44"0,0-1-16,0 0 15,-21 21-15,0-21 0,0 1 16,21 20-16,-22-21 0,1 0 15,21 22-15,-21-22 0,21 0 0,-21 0 16,21 0-16,0 0 0,0 1 16,0-1-16,21-21 31,-21-21-15,21 21-16,-21-22 0,0 1 15,0 0-15</inkml:trace>
  <inkml:trace contextRef="#ctx0" brushRef="#br0" timeOffset="7728.4">10922 3069 0,'0'0'0,"-21"0"0,21-21 16,-21 21-16,-1 0 16,22 21 15,22-21-31,-1 0 15,-21 21-15,21-21 0,0 22 16</inkml:trace>
  <inkml:trace contextRef="#ctx0" brushRef="#br0" timeOffset="8315.58">11642 3302 0,'0'0'0,"0"-21"0,0-43 16,0 43-16,0 0 15,-22 0-15,1 0 16,0 21-16,0 0 16,0 0-16,0 0 0,-1 0 15,1 0-15,0 21 0,0 0 0,0 0 16,0 22-16,-1-22 0,22 21 0,-21-21 15,0 22-15,0-1 0,0-21 0,21 21 16,0-20-16,0-1 0,0 21 16,0-21-16,0 0 0,0 1 0,0-1 15,21 0-15,0-21 16,0 0-16,0 0 0,1 0 0,-1 0 0,21 0 16,-21-21-16,0 0 0,22 21 15,-22-22-15,0 1 0,0 0 16,22-21-16,-22 21 0,0-22 0,0 1 15,-21 0-15,21-1 0,0 1 0,-21 0 16,22-1-16,-22-20 0,0 20 0,0 1 16,0 0-16,0-1 0,0 1 15,0 21-15,0 0 0,0-22 0,0 22 16,-22 21 0,1 21-16,0 1 0,21-1 15,0 21-15,0-21 0,-21 22 16,21-1-16,-21 0 0,21 1 0,0-1 15,0 0-15,0 22 0,0-22 16,0 0-16,0 1 0,0-1 0,0 0 16,0-20-16,21 20 0,-21-21 0,21 0 15,0 0-15,0-21 0,1 22 16,-1-22-16,0 0 0,0 0 16,0 0-16,22 0 0,-22 0 0,0-22 15,0 1-15,0 0 0</inkml:trace>
  <inkml:trace contextRef="#ctx0" brushRef="#br0" timeOffset="9280.03">13462 3196 0,'0'0'0,"21"0"0,-21-21 0,0 42 47,0 0-47,0 1 0,0-1 0,0 21 0,0-21 15,0 22-15,0-22 0,0 0 16,0 21-16,0-21 0,-21 1 16,0 20-16,21-21 0,-21 0 0,21 0 15,-22-21-15,22 22 0,0-1 0,0 0 16,-21-21 0,21-21-1,0 0 1,0-1-16,0-20 0,0 21 15,0 0-15,21 0 0,1-22 0,-1 1 16,-21 21-16,21-22 0,0 22 16,0-21-16,22 21 0,-22-22 0,0 22 15,21 21-15,-21-21 0,22 0 16,-1 21-16,-21 0 0,22 0 0,-1 0 16,-21 21-16,21 0 0,-20 0 15,-1 1-15,0 20 0,0-21 0,0 0 16,-21 22-16,21-22 0,-21 0 0,0 0 15,0 0-15,0 22 0,0-22 16,0 0-16,-21 0 0,0-21 16,21 21-16,-21-21 0,0 0 0,0 0 15,-1 0-15,1 0 16,21-21 0,0 0-16,0 0 0,0 0 0,0-1 15,0 1-15,21 0 16,1 0-16,-1-21 0,0 20 0,0-20 15,0 21-15,22-21 0,-1 20 0,-21 1 16,21 0-16,1 0 0,-1 0 0,0 21 16,1 0-16,-22 0 0,21 0 15,-21 21-15,22 0 0,-22 0 0,0 0 16,-21 1-16,21-1 0,-21 21 0,0-21 16,0 0-16,0 22 0,0-22 0,0 0 15,0 0-15,0 0 0,-21 1 0,0-1 16,21 0-16,-21-21 0,0 21 15,21 0-15,-22-21 0,22 21 16,22-42 15,-22 0-31,21 21 16,21-21-16</inkml:trace>
  <inkml:trace contextRef="#ctx0" brushRef="#br0" timeOffset="9947.58">15071 3217 0,'0'0'0,"0"-21"0,0 0 16,0 0-16,-22 0 15,1 21-15,0-21 16,0 21-16,-21 0 0,20 0 0,1 0 16,0 0-16,0 21 0,0 0 0,0 0 15,-1 0-15,1 0 0,0 22 16,0-22-16,21 0 0,0 21 0,-21-20 15,21 20-15,-21-21 0,21 21 0,0-20 16,0-1-16,0 0 0,0 0 0,0 0 16,0 0-16,21-21 0,-21 22 0,21-22 15,0 0-15,0 0 0,22 0 16,-22 0-16,21 0 0,-21 0 0,22-22 16,-22 1-16,0 21 0,21-21 15,-21 0-15,1 0 0,-1 0 0,0-22 16,0 22-16,0 0 0,-21 0 15,0-22-15,0 22 0,0 0 0,0 0 16,0 0-16,0 42 31,-21-21-31,21 21 0,0 0 0,-21 22 16,21-22-16,0 0 0,0 0 16,0 0-16,0 22 0,0-22 0,0 0 15,0 0-15,0 0 0,21 0 16,0-21-16,0 0 0,1 0 15,-1 0-15,0 0 0,0 0 16,0 0-16,0 0 0,22 0 0,-22 0 16,0-21-16,0 0 0,0 21 0,1-21 15,-1 0-15,-21 0 0,21-1 0,-21 1 16,21 0-16,-21 0 0,0 0 0,0 0 16,0 42 15,0 0-16,-21-21-15,21 21 0,-21 0 0,21 0 16,-21 1-16,21-1 16,0 0-16,0 0 0,0 0 15,0 0 1,0-42 15,0 0-31,21 0 16</inkml:trace>
  <inkml:trace contextRef="#ctx0" brushRef="#br0" timeOffset="10124.04">15579 3154 0,'0'0'0,"-22"-21"16,1 21 15,21 21-15,0 0-1,0 0-15,21 0 16,1-21 0,-1 22-16</inkml:trace>
  <inkml:trace contextRef="#ctx0" brushRef="#br0" timeOffset="10563.39">15854 3260 0,'0'21'15,"-21"0"-15,-1 0 16,22 0-16,-21 1 0,21-1 16,0 0-16,0 0 15,0 0-15,0 0 0,0 1 0,0-1 16,0 0-16,0 0 0,0 0 16,-21-21 15,21-21 0,0 0-31,0 0 0,0 0 16,0-1-16,0 1 0,21 0 0,0-21 15,-21 21-15,22-1 16,-1 1-16,0-21 0,0 42 0,21-21 16,-20 0-16,-1 21 0,21 0 0,-21 0 15,0 0-15,22 0 0,-22 21 0,0 0 16,0 0-16,0 0 0,1 0 15,-1 1-15,-21 20 0,0-21 0,0 0 16,0 22-16,0-22 0,0 0 0,0 0 16,0 0-16,-21 0 0,21 1 0,-22-1 15,1 0-15,21 0 0,-21-21 16</inkml:trace>
  <inkml:trace contextRef="#ctx0" brushRef="#br0" timeOffset="11196.37">18076 2307 0,'0'0'15,"21"-21"1,-21 0-16,0 0 0,0 0 15,-21 21 1,0 0-16,0 0 16,0 21-16,-22 0 0,22-21 15,0 21-15,-21 21 0,21 1 0,-22-1 16,22 0-16,-21 1 0,21 20 0,-22 1 16,1-1-16,21 1 0,-43 20 15,22-20-15,0 21 0,-1-22 16,-20 22-16,20-22 0,1 22 0,0 0 15,-1-22-15,22 1 0,0-1 0,0 1 16,21-22-16,0 21 0,0-20 0,0-1 16,21 0-16,0 1 0,22-22 15,-1 21-15,-21-21 0,21 1 0,1-1 16,-1-21-16,0 0 0,1 0 0,-1 0 16,0 0-16,-20 0 0,20 0 0,-21-21 15,21-1-15,-20 1 0,-1 0 0</inkml:trace>
  <inkml:trace contextRef="#ctx0" brushRef="#br0" timeOffset="11700.6">18711 2836 0,'21'-21'16,"-42"42"-16,42-63 0,-21 21 0,0 0 15,0 0-15,0-1 0,-21 22 0,0 0 16,0 0-16,0 0 0,-22 0 0,22 0 16,-21 0-16,0 22 0,-1-1 0,1 0 15,0 0-15,-1 0 16,1 22-16,21-22 0,-22 0 0,22 0 16,0 0-16,0 0 0,21 1 0,0-1 15,0 0-15,0 0 0,0 0 0,0 0 16,21 1-16,0-1 15,22 0-15,-22-21 0,21 21 0,-21 0 16,22 0-16,-1 1 0,0-22 0,1 21 16,-22 0-16,21 0 0,0 0 0,-20-21 15,-1 21-15,0 1 0,-21-1 16,0 0-16,0 0 0,-21 0 16,0-21-16,-22 0 15,1 21-15,0-21 0,-1 0 0,1 0 16,0 0-16,-22 0 0,22 0 15,-1 0-15,1 0 0,0 0 0,-1 0 16,22 0-16,-21 0 0,21 0 0,0 0 16,-1-21-16,22 0 0,0 0 15,0 0 1,0 0-16,22-1 16,-1 22-16,21-21 0,-21 21 0,22-21 15,-1 0-15,0 0 0,1 0 0,-1 21 16</inkml:trace>
  <inkml:trace contextRef="#ctx0" brushRef="#br0" timeOffset="11955.46">18944 2836 0,'0'0'0,"0"-21"0,0 0 16,0 42 15,0 0-31,0 1 0,-21-1 15,21 21-15,0-21 0,-21 22 16,21-1-16,0-21 0,0 21 0,0-20 16,0 20-16,-21 0 0,21-21 0,0 1 15,-22 20-15,22-21 0,0 0 16,0 0-16,0 1 16,0-1-16</inkml:trace>
  <inkml:trace contextRef="#ctx0" brushRef="#br0" timeOffset="12128.36">18711 3196 0,'0'0'0,"-21"0"0,21-21 0,0 0 16,21 0 15,0 21-31,1 0 0,-1 0 15,0 0-15,0 0 0,21 0 0,-20 0 16,-1 0-16,0 0 0,0 0 0,0-21 16,0 21-16,1 0 0</inkml:trace>
  <inkml:trace contextRef="#ctx0" brushRef="#br0" timeOffset="12551.63">19156 3154 0,'-21'0'0,"21"-42"16,0 20-1,0 1 1,21 21-16,0 0 0,0 0 16,0 0-16,0 0 0,1 0 0,-1 0 15,0 21-15,0-21 0,0 22 16,-21-1-16,21 0 0,1 0 0,-1 0 15,-21 22-15,21-22 0,-21 0 0,0 0 16,0 0-16,0 0 0,0 1 0,0-1 16,-21 0-16,0-21 0,21 21 15,-22 0-15,1-21 0,0 0 16,0-21 0,21 0-1,0 0-15,0 0 16,0-1-16,21 1 0,-21 0 15,0 0-15,21 0 0,0 0 0,1-1 16,-22 1-16,21-21 0,0 42 0,-21-21 16,21 0-16,0-1 0,0 22 15,-21-21-15,22 21 0,-1-21 0,0 21 16,0 0-16,0 0 0,0 0 16,1 0-16</inkml:trace>
  <inkml:trace contextRef="#ctx0" brushRef="#br0" timeOffset="12789.49">19918 3112 0,'0'0'0,"0"42"16,0-21-16,-21 0 16,21 0-16,0 1 15,-22-1-15,22 0 0,0 0 16,0 0-16,0 0 0,0 1 0,-21-1 15,21 0-15,0 0 16,-21-21-16,21 21 16,-21-21 15</inkml:trace>
  <inkml:trace contextRef="#ctx0" brushRef="#br0" timeOffset="12978.01">19854 3048 0,'0'0'0,"0"-21"16,0 0-16,0 0 0,0-1 0,0 1 15,0 42 48,0 1-63,21-22 15,-21 21-15</inkml:trace>
  <inkml:trace contextRef="#ctx0" brushRef="#br0" timeOffset="13447.74">20087 3090 0,'0'22'0,"0"-1"0,0 0 15,0 0-15,0 0 0,0 0 16,0 1-16,0-1 0,-21 0 16,21 0-16,0 0 0,-21 0 15,21 1 1,0-1-16,-21 0 0,-1-21 16,1 0-1,21-21 16,0 0-31,0-1 16,21 1-16,1 0 0,-22 0 16,21 0-16,0-22 0,0 22 0,0 0 15,22 0-15,-22 0 0,21 0 16,0-1-16,1 1 0,-1 21 0,-21 0 16,22 0-16,-1 0 0,-21 0 0,0 0 15,0 0-15,1 21 0,-22 1 0,21-1 16,-21 0-16,0 21 0,0-21 15,0 1-15,0 20 0,0-21 0,-21 0 16,-1 0-16,1 1 0,0-1 0,0 0 16,21 0-16,-21-21 0,0 21 15,21 0-15,0 1 16,21-22 15,0 0-31,0-22 0,0 1 16</inkml:trace>
  <inkml:trace contextRef="#ctx0" brushRef="#br0" timeOffset="14108.36">20955 3154 0,'0'0'16,"0"-21"-16,0 0 0,-21 21 16,0 0-16,-1 0 15,1 0-15,0 0 0,0 0 16,0 0-16,0 0 0,-1 0 0,-20 21 15,21 0-15,0-21 0,0 21 0,-1 0 16,1 0-16,21 1 0,0-1 0,-21 0 16,21 0-16,0 0 0,0 0 15,0 1-15,0-1 0,21-21 16,0 21-16,1-21 0,-1 0 16,0 0-16,0 0 0,0 0 0,0 0 15,1 0-15,-1 0 0,0-21 16,0 0-16,0 21 0,-21-22 0,21 1 15,1 21-15,-1-21 0,-21 0 16,0 0-16,21 21 0,-21-21 0,0-1 16,0 1-16,0 0 15,0 42 17,0 0-32,-21-21 0,21 22 0,-21-1 15,21 0-15,0 21 0,0-21 0,-22 1 16,1 20-16,21-21 0,-21 21 15,21 1-15,0-1 0,0 0 0,0 1 16,0-1-16,0 0 0,0 1 0,0 20 16,0-20-16,0 20 0,0 1 0,0-1 15,0 1-15,0-1 0,0 1 16,0-1-16,0-21 0,0 22 0,0-22 16,0 1-16,0-22 0,0 21 15,0-21-15,0 0 0,0 1 0,-21-22 16,0 0-16,0 0 0,-1 0 15,1 0-15,0 0 0,21-22 16,-21 1-16,0 0 0,21 0 0,0-21 16,-21 20-16,21-20 0,-22 0 0,22-1 15,0 1-15,0-21 0,0 20 0,0-20 16,0-1-16,0 1 0,0 20 16,0 1-16,22-21 0,-1 20 0,0 1 15,-21 21-15,21-22 0,0 1 16,0 21-16,1-21 0,-1 20 0,0-20 15,0 21-15,0-21 0,0 20 0,1-20 16,-1 21-16</inkml:trace>
  <inkml:trace contextRef="#ctx0" brushRef="#br0" timeOffset="14628.22">21442 2942 0,'-21'0'0,"42"0"0,-42-21 16,21 0 0,21 21-1,0-21-15,0 21 0,0 0 16,22 0-16,-22 0 0,0 0 16,0 0-16,0 0 0,22 0 0,-22 0 15,0 0-15,0 0 16,-42 0-1,0 0-15,0 0 16,-22 0-16,22 0 0,0 0 0,0 0 16,0 0-16,-1 0 0,1 0 0,0 0 15,0 0-15,0 0 16,0 0 0,21 21-1,0 0-15,0 0 16,0 0-16,-22 1 0,22-1 15,-21 0-15,21 0 16,-21 0-16,21 0 0,0 22 0,0-22 16,-21 0-16,21 21 0,0-20 0,0 20 15,0-21-15,0 0 0,0 0 16,0 1-16,0 20 0,0-21 16,21 0-16,-21 0 0,21 1 15,0-22-15,1 0 0,-1 0 16,0 0-16,0 0 0,0 0 15,0 0-15,1 0 0,-1 0 0,0 0 16,0-22-16,0 22 0,0-21 16,22 0-16,-22 0 0</inkml:trace>
  <inkml:trace contextRef="#ctx0" brushRef="#br0" timeOffset="15020">22034 3006 0,'0'0'15,"0"-21"-15,22 21 32,-1 0-32,-21-22 0,21 22 0,0 0 15,0 0-15,0 0 16,1 0-16,-1 0 0,0 0 16,0 0-16,-21 22 15,0-1-15,0 0 0,0 0 16,0 0-16,0 0 15,0 1-15,0-1 0,0 0 0,0 0 16,0 21-16,0-20 0,0-1 16,-21 0-16,21 21 0,-21-21 0,21 22 0,0-22 15,-21 0-15,21 21 16,0-20-16,0-1 0,-22 0 0,22 0 16,-21 0-16,21 0 0,-21 1 15,0-22-15,0 21 0,0-21 16,-1 0-1,1 0-15,0 0 16,0 0 0,21-21-16,0-1 0,0 1 15,0 0-15</inkml:trace>
  <inkml:trace contextRef="#ctx0" brushRef="#br0" timeOffset="15736.2">23304 3154 0,'0'0'0,"0"-21"0,22 0 16,-22-1-16,21 1 0,-21 0 0,0 0 16,0 0-16,0 0 0,-21-1 15,-1 1-15,1 21 16,0-21-16,0 21 0,0 0 16,0 0-16,-1 21 0,1 0 15,0 1-15,0-1 0,0 0 0,0 0 16,21 0-16,0 22 0,-22-22 0,22 0 15,-21 21-15,21-21 0,0 1 16,0-1-16,0 0 0,0 0 0,0 0 16,0 0-16,21-21 0,1 22 15,-1-22-15,0 0 0,0 0 16,0 0-16,0-22 16,-21 1-16,22 21 0,-1-21 0,0 0 15,-21 0-15,21 0 0,0-1 16,-21 1-16,0 0 0,21 0 0,-21 0 15,22 0-15,-22-1 0,0 1 16,0 0-16,0 42 31,0 0-31,0 1 0,0 20 16,0-21-16,0 0 0,21 0 0,-21 1 16,0-1-16,21 0 0,-21 0 15,0 0-15,0 0 0,21-21 16,-21 22-16,21-22 0,0 0 15,1 0-15,-1 0 16</inkml:trace>
  <inkml:trace contextRef="#ctx0" brushRef="#br0" timeOffset="16124.49">23537 3090 0,'0'0'15,"0"-21"-15,0-42 16,0 42-16,0-1 15,21 22 1,1 0 0,-1 0-16,0 0 0,0 22 15,-21-1-15,0 0 0,21 0 16,-21 0-16,0 0 0,0 1 16,0 20-16,0-21 0,0 0 0,0 0 15,0 1-15,0-1 0,0 0 0,-21 0 16,0-21-1,21-21 1,0 0 0,0 0-16,0-1 0,0 1 15,0 0-15,0 0 0,0 0 16,21 0-16,-21-1 0,21 1 0,-21 0 16,0 0-16,21 0 15,-21 0-15,22 21 0,-22-22 0,0 1 16,21 21-16,0 0 15,0 0-15,0 0 16,0 0-16,-21 21 16,0 1-16</inkml:trace>
  <inkml:trace contextRef="#ctx0" brushRef="#br0" timeOffset="16832.09">24109 3154 0,'21'-21'0,"-42"42"0,42-63 0,-21 20 16,0 1-16,0 0 15,0 0-15,0 0 16,0 0-16,-21 21 0,0 0 16,-1 0-16,-20 0 0,21 0 15,0 21-15,0-21 0,-1 21 16,1 0-16,0 0 0,0 0 0,0 1 15,0-1-15,-1 0 0,22 0 0,-21 21 16,21-20-16,0-1 0,0 0 0,0 0 16,21-21-16,22 0 15,-22 21-15,0-21 0,0 0 16,0 0-16,22 0 0,-22 0 0,0-21 16,21 0-16,-20 21 0,-1-21 0,0 0 15,0-1-15,0 1 0,-21 0 16,21 0-16,-21 0 0,22 0 15,-22-1-15,0 1 0,0 0 16,-22 42 15,1 0-31,21 1 16,0-1-16,-21 0 0,21 21 16,-21 1-16,0-1 0,21 0 0,0 1 15,0-1-15,-21 21 0,21-20 0,0 20 16,-22-20-16,22 20 0,0 1 0,0-1 15,-21 1-15,0-1 0,0 1 16,21-22-16,-21 21 0,0 1 0,21-1 16,-22-20-16,1 20 0,21-20 0,0-1 15,-21 0-15,0-21 0,21 22 0,-21-22 16,21 0-16,-21 0 0,-1-21 0,22 21 16,-21-21-16,0 0 0,0 0 15,0 0-15,0-21 0,21 0 16,-22 21-16,1-21 0,21-21 15,0 20-15,0-20 0,-21 21 0,21-21 16,0-1-16,0 1 0,0-22 16,0 22-16,0-21 0,0-1 0,0 1 15,21 20-15,0-20 0,1-1 0,-1 22 16,21-22-16,-21 22 0,22 0 0,-22-1 16,21-20-16,0 42 0,1-22 15,-1 1-15,-21 0 0,22-1 16,-22 22-16,21-21 0,0 21 0</inkml:trace>
  <inkml:trace contextRef="#ctx0" brushRef="#br0" timeOffset="17260.04">24532 3048 0,'0'-21'0,"0"42"0,21-42 15,0 21 1,-21-21-16,22 21 0,-22-21 15,-22 21 17,1 0-32,0 0 0,0 0 15,0 0-15,0 21 0,-1-21 0,1 21 16,0-21-16,0 21 0,21 0 16,0 0-16,-21-21 0,21 22 15,0-1-15,0 0 16,21-21-16,0 21 15,0-21-15,-21 21 0,21-21 0,1 0 16,-1 0-16,0 0 0,0 21 0,-21 1 16,21-22-16,-21 21 0,21-21 0,-21 21 15,0 0-15,0 0 16,0 0-16,-21-21 16,0 0-16,0 22 0,0-22 0,0 21 15,-1-21-15,1 0 0,0 0 16,0 0-16,21-21 47,21-1-47,0 22 0,-21-21 15</inkml:trace>
  <inkml:trace contextRef="#ctx0" brushRef="#br0" timeOffset="18081.56">24680 2286 0,'0'0'0,"0"-21"16,0 0 0,0 0-1,21 21 1,1 0-16,-1 0 15,0 0-15,0 0 0,0 21 16,-21 0-16,21-21 0,1 21 0,-1 0 16,21 0-16,-21 22 0,0-22 0,22 21 15,-22 1-15,0-1 0,21 0 16,-20 1-16,-1-1 0,21 21 0,-21-20 16,-21-1-16,21 0 0,-21 1 0,22 20 15,-22-20-15,0-1 0,0 21 16,0-20-16,0 20 0,-22-20 15,1 20-15,0-21 0,0 22 0,-21-22 16,20 1-16,-20-1 0,0 0 0,21 1 16,-22-1-16,1-21 0,0 21 0,20-20 15,-20-1-15,21 0 0,-21 0 16,20 0-16,1 0 0,0 1 0,0-22 16,0 21-16,0 0 15,-1-21 1,22-21 234</inkml:trace>
  <inkml:trace contextRef="#ctx0" brushRef="#br1" timeOffset="28280.54">868 4466 0,'0'0'0,"-21"0"15,-1 0 1,1 0-16,0 0 15,0 0-15,0 0 16,0 0 0,-1 0-16,44 0 93,-1 0-77,0 0-16,0 0 0,0 0 16,0 0-16,1 0 15,-1 0-15,0 0 0,0 0 0,0 0 16,22 0-16,-22 0 0,21 0 16,-21 0-16,22 0 0,-22 0 0,21 0 15,0 0-15,1 0 0,-1 0 0,22 0 16,-22 0-16,21 0 0,-20 0 15,20 0-15,-20 0 0,20 0 0,-21 0 16,22 0-16,-22 0 0,22 0 0,-22 0 16,22 0-16,-22 0 0,21 0 15,1-21-15,-22 21 0,22 0 0,-1 0 16,1 0-16,-1 0 0,22-21 16,-22 21-16,1 0 0,-1 0 15,1 0-15,21 0 0,-22 0 0,1 0 16,-1 0-16,1 0 0,-1 0 0,-21 0 15,22 0-15,-22 0 0,1-21 16,20 21-16,-21 0 0,-20 0 0,20 0 16,-21 0-16,21 0 0,-20 0 0,-1 0 15,0 0-15,0 0 16,0 0-16,0 0 31,1 0-15,-44 0 31,1 0-47,0 0 15,0 0-15,0-21 0,0 21 0,-22 0 16,22 0-16</inkml:trace>
  <inkml:trace contextRef="#ctx0" brushRef="#br1" timeOffset="29244.04">1164 4636 0,'0'0'0,"-21"0"16,0 0-16,0 0 16,-1 0-1,1 0 1,0 0-16,0 0 16,0 0-16,0 0 15,-1 0 1,1 0 31,42 0 15,1 0-62,-1 0 16,0 0-16,0 0 0,0 0 15,0 0-15,22 0 0,-22 0 0,21 0 16,1 0-16,-1 0 0,0 0 16,1 0-16,20 0 0,-21 0 0,22 0 15,-1 0-15,-20 0 0,20-22 16,1 22-16,-1 0 0,1 0 0,-1 0 16,1-21-16,20 21 0,-20 0 15,21 0-15,-1 0 0,-20 0 0,20 0 16,-20 0-16,21-21 0,-22 21 15,22 0-15,-22 0 0,1 0 0,-1 0 16,-20 0-16,20 0 0,-21-21 0,22 21 16,-22 0-16,1 0 0,-1 0 0,0 0 15,1-21-15,-1 21 0,0 0 16,1 0-16,-22 0 0,21 0 0,-21 0 16,0 0-16,1 0 0,20 0 15,-21 0-15,0 0 16,0 0-16,1 0 0,-1 0 15,0 0-15,-42 0 110,0 0-95,-1 0-15,1 0 0,0 0 16,0 0 0</inkml:trace>
  <inkml:trace contextRef="#ctx0" brushRef="#br1" timeOffset="30880.42">1164 5249 0,'0'-21'0,"0"0"15,0 0 1,0 0-16,0 0 16,-21 42 46,21 0-62,0 0 0,-21 0 16,21 0-16,0 1 0,0-1 0,-21 0 15,21 0-15,-22 21 0,1-20 0,21-1 16,0 21-16,-21 0 0,0-20 16,0 20-16,21 0 0,-21-21 0,-1 22 15,1-22-15,21 21 0,0-21 16,-21 1-16,21-1 0,-21 0 0,21 0 16,0 0-16,0-42 46,0 0-46,0 0 16,21-22-16,0 22 0,-21-21 0,21 21 16,1-22-16,-1 1 0,0 0 0,0-22 15,0 22-15,0 0 0,-21-22 16,22 22-16,-1-1 0,0 22 0,-21-21 16,0 0-16,21 20 0,-21 1 15,21 0-15,0 21 16,-21 21-1,22 0-15,-22 1 16,0-1-16,0 21 0,21-21 0,-21 22 16,0-1-16,0-21 0,0 21 0,0 1 15,0-1-15,0 0 0,0 1 16,0-1-16,0 0 0,21 1 0,-21-22 16,0 21-16,0 1 0,0-22 15,0 0-15,0 0 0,0 0 0,21 0 16,0 1-16,-21-44 31,-21 1-15,0 21-16</inkml:trace>
  <inkml:trace contextRef="#ctx0" brushRef="#br1" timeOffset="31084.3">974 5694 0,'21'0'32,"0"0"-17,0 0-15,0-21 0,0 21 16,22 0-16,-22 0 0,0-21 16,21 21-16,-20 0 0,-1 0 0,21-22 15,-21 22-15,0-21 0,1 21 16,-1 0-16,0 0 0</inkml:trace>
  <inkml:trace contextRef="#ctx0" brushRef="#br1" timeOffset="31384.13">1820 5419 0,'0'0'0,"0"-21"15,0-1-15,-21 22 31,0 0-31,0 0 0,0 0 0,-1 0 16,1 0-16,0 0 0,0 22 16,0-22-16,0 21 0,21 0 0,-22 0 15,1 0-15,21 0 0,0 1 16,0-1-16,-21 0 0,21 21 0,0-21 16,0 1-16,0-1 0,0 0 0,0 0 15,0 0-15,0 0 0,21-21 16,0 22-16,-21-1 0,22-21 0,-1 0 15,0 21-15,0-21 0,0 0 16,22 0-16,-22 0 0,0 0 16,0-21-16,21 21 0,-20-21 0,-1-1 15</inkml:trace>
  <inkml:trace contextRef="#ctx0" brushRef="#br1" timeOffset="31672.02">2222 5440 0,'0'0'0,"0"-21"0,0 0 15,-21 21 1,0 0 0,0 0-16,0 0 15,21 21-15,-21 0 0,-1 0 16,22 0-16,-21 0 0,21 22 16,0-22-16,0 0 0,-21 0 0,21 0 15,0 22-15,-21-22 16,21 0-16,0 0 0,0 0 0,0 1 15,0-1-15,0 0 0,21-21 16,-21 21-16,21-21 0,0 0 16,1 0-16,-1 0 15,0 0-15,0 0 0,0-21 16,0 0-16,1 0 0,-1-1 16,0 22-16</inkml:trace>
  <inkml:trace contextRef="#ctx0" brushRef="#br1" timeOffset="32070.29">2434 5525 0,'0'21'0,"21"-21"31,0 0-15,1 0-16,-1 0 0,0 0 15,0 0-15,0-21 0,0 21 0,1-22 16,-22 1-16,21 21 16,-21-21-16,0 0 0,0 0 15,-21 21 17,-1 0-32,1 0 0,0 0 0,0 0 15,0 21-15,21 0 0,-21 0 0,-1 0 16,1 1-16,0-1 0,21 0 15,0 0-15,-21 21 0,0-20 0,21-1 16,-21 0-16,21 0 0,0 0 0,0 0 16,0 1-16,0-1 0,21-21 15,0 0 1,0 0-16,0 0 0,0 0 0,1 0 16,-1 0-16,0 0 0,21-21 0,-21 21 15,1-22-15,20 1 0</inkml:trace>
  <inkml:trace contextRef="#ctx0" brushRef="#br1" timeOffset="32504.04">3111 5461 0,'22'0'16,"-22"-21"-16,-22 21 0,1 0 15,0 0-15,0 0 0,0 21 16,0-21-16,-1 21 0,1-21 15,0 21-15,21 1 0,-21-22 0,21 21 16,-21 0-16,21 0 16,0 0-16,0 0 0,0 1 15,21-22 1,-21 21-16,21-21 0,0 0 16,0 21-16,1-21 0,-1 0 15,0 21-15,0-21 16,-21 21-16,21-21 15,-21 21-15,0 1 32,-21-22-17,0 0-15,0 0 0,0 0 0,-1 21 0,1-21 16,0 0-16,0 0 0,0 0 16,0 0-16,-1 0 0,1 21 0,0-21 15,42 0 32,0-21-47,1 21 0,-1-21 16,0 21-16</inkml:trace>
  <inkml:trace contextRef="#ctx0" brushRef="#br1" timeOffset="32967.79">3577 5525 0,'0'-22'16,"0"1"-16,-21 21 47,0 0-47,0 0 0,-1 0 0,1 0 15,0 0-15,0 0 0,21 21 16,-21-21-16,21 22 0,-21-22 15,-1 21-15,22 0 16,0 0-16,0 0 0,0 0 16,0 1-16,22-1 15,-1-21-15,0 0 16,0 0-16,0 0 0,0 21 16,1-21-16,-1 0 0,0 0 0,0 0 15,0 21-15,0-21 16,-21 21-1,0 0 1,-21-21-16,0 0 16,0 0-16,21 22 0,-21-22 15,0 0-15,-1 0 0,1 21 0,0-21 16,0 0-16,0 0 0,0 21 0,-1-21 16,1 0-1,0 21-15,0-21 16,0 0-16</inkml:trace>
  <inkml:trace contextRef="#ctx0" brushRef="#br1" timeOffset="33791.58">1693 6456 0,'21'-21'16,"1"21"-1,-1-21-15,0-1 16,0 1-16,0 21 0,0-21 0,1 0 16,-1 21-16,-21-21 0,0 0 0,0-1 15,-21 22 1,-22 0-16,22 0 15,-21 0-15,21 0 0,-22 0 0,1 22 16,0-22-16,-1 21 0,22 0 16,-21-21-16,21 21 0,-1 0 0,1-21 15,21 21-15,0 1 16,0-1-16,21 0 0,1-21 16,-1 21-16,21 0 0,-21 0 0,0-21 15,22 22-15,-22-1 16,21 0-16,-21-21 0,22 21 0,-22 0 15,0 0-15,0 1 0,0-22 0,1 21 16,-22 0-16,0 0 0,0 0 16,0 0-16,-22-21 0,-20 22 0,21-1 15,-21 0-15,-22 0 0,22-21 0,-22 21 16,22-21-16,-22 0 0,22 21 16,0-21-16,-1 0 0,1 0 0,0 0 15,21 0-15,-22 0 0,22-21 16,0 0-16,0 21 0,21-21 0,0 0 15,0 0-15,0-1 0,0 1 16,0 0-16,0 0 16,21 0-16,0 21 0,0-21 0,0-1 15,1 22-15,-1 0 0,0-21 0,21 21 16,-21-21-16,1 21 0,-1 0 16</inkml:trace>
  <inkml:trace contextRef="#ctx0" brushRef="#br1" timeOffset="34152.37">2053 6371 0,'0'0'0,"-21"0"15,21 21 1,-21 1-16,21-1 0,0 0 15,-21 0-15,21 0 0,0 22 16,0-22-16,0 21 0,0 0 0,0 1 16,0-1-16,0 0 0,0 1 0,-22 20 15,22-20-15,0-1 0,0 0 16,-21 22-16,21-22 0,0 22 0,0-22 16,-21 0-16,21 22 0,-21-22 0,21 0 15,0-20-15,0 20 16,0-21-16,0 0 0,-21 0 0,21 1 15,0-44 1,0 1-16,0 0 16,0 0-16,21 0 0,-21-22 15,0 22-15,0-21 0,0 0 0,21-22 16</inkml:trace>
  <inkml:trace contextRef="#ctx0" brushRef="#br1" timeOffset="34428.21">1968 6668 0,'0'-43'0,"0"86"0,0-107 15,0 22-15,0 21 0,0-1 0,0 1 16,0 0-16,22 21 16,-1-21-16,0 0 15,0 21-15,0 0 0,0 0 0,1 0 16,-1 0-16,0 0 0,0 21 16,0 0-16,-21 0 0,21 0 15,-21 1-15,0-1 0,0 0 0,0 0 16,0 0-16,-21 0 0,0 1 15,0-1-15,0-21 0,0 21 0,-22 0 16,22-21-16,0 21 0,0-21 0,0 21 16,-1-21-1,22-21 17,22 0-32,-1 21 0,-21-21 0</inkml:trace>
  <inkml:trace contextRef="#ctx0" brushRef="#br1" timeOffset="34788">2349 6519 0,'0'0'0,"22"0"0,20 0 16,-21 0-16,0 0 16,0 0-16,1 0 0,-1 0 15,0 0 1,-21-21-16,0 0 15,0 0 1,0 0-16,-21 0 16,0 21-16,-1 0 0,1 0 15,0 0-15,0 0 0,0 0 16,0 21-16,-1 0 0,22 0 16,0 0-16,-21 0 0,21 1 0,-21-1 15,21 0-15,0 0 0,0 0 0,0 0 16,0 1-16,0-1 0,0 0 0,0 0 15,21 0-15,0-21 16,1 0-16,-22 21 0,21-21 16,0 0-16,0 0 0,0 0 0,0 0 15,22 0-15,-22 0 0,0-21 16,0 0-16,22 21 0,-22-21 0</inkml:trace>
  <inkml:trace contextRef="#ctx0" brushRef="#br1" timeOffset="35220.12">2984 6392 0,'0'0'16,"0"-21"-16,0 0 0,-21 21 16,0 0-16,0 0 15,0 0-15,0 21 0,-1 0 16,1 1-16,21-1 0,-21 0 16,21 0-16,-21 0 0,21 22 0,0-22 15,0 0-15,0 0 0,0 21 0,0-20 16,0-1-16,0 0 0,0 0 15,21 0-15,0-21 0,0 0 16,1 0-16,-1 0 0,0 0 16,0 0-16,0 0 0,0 0 0,1-21 15,-1 21-15,0-21 0,0 0 16,0 0-16,0-1 0,1 1 16,-22 0-16,21 0 0,-21 0 0,0 0 15,0-1-15,0 44 47,0-1-47,-21 0 0,21 0 0,0 0 16,0 0-16,0 1 0,0-1 15,0 0-15,0 0 0,0 0 16,0-42 31,0 0-47,0 0 15,21 21-15</inkml:trace>
  <inkml:trace contextRef="#ctx0" brushRef="#br1" timeOffset="35388.01">3175 6329 0,'0'0'0,"-21"0"15,0 0 1,42 0 31,0 0-32</inkml:trace>
  <inkml:trace contextRef="#ctx0" brushRef="#br1" timeOffset="36220.73">3450 6392 0,'21'0'15,"0"0"-15,-21-21 0,22 0 0,-1 0 16,-21 0-16,21 21 0,0-21 16,-21-1-16,0 1 0,0 0 15,0 0-15,0 0 16,0 0-1,-21 21-15,0 0 0,0 0 16,-1 21-16,1-21 0,0 21 16,21 0-16,-21 0 0,21 22 15,-21-22-15,21 21 0,0 0 0,0-20 16,0 20-16,0 21 0,0-20 0,-21-1 16,21 0-16,0 22 0,0-22 0,-22 1 15,22-1-15,0 21 0,0-20 0,0-1 16,-21 22-16,21-1 0,-21-21 15,21 22-15,0-1 0,0-20 16,-21 20-16,21-20 0,-21 20 0,21-21 16,-21 1-16,21-1 0,0-21 0,0 0 15,0 22-15,0-22 0,0 0 16,0 0-16,21-21 16,0 0-16,0 0 0,0-21 15,0 0-15,1 0 0,-1 0 16,0-1-16,0 1 0,0-21 15,0 21-15,1 0 0,-1-22 0,0 1 0,-21 21 16,0-22-16,21 1 0,-21 0 0,0-1 16,0 1-16,0 0 0,-21-22 15,21 43-15,-21-21 0,0-1 16,-1 22-16,1 0 0,0 0 0,0 0 16,0 0-16,0 21 0,-1 0 0,1-22 15,21 1 16,21 0-15,1 0-16,-1 21 0,0-21 16,0 0-16,0 21 0,22-22 0,-22 1 15,0 0-15,0-21 0,0 21 0,22-1 16,-22-20-16,0 21 16,0 0-16,0 0 0,-21-1 0,0 1 15,21 0-15,-21 0 16,0 42-1,0 0 1,-21 0-16,21 1 0,0-1 16,0 0-16,0 0 0,0 0 15,-21 0-15,21 1 0,0-1 16,0 0-16,21-42 62,-21 0-62</inkml:trace>
  <inkml:trace contextRef="#ctx0" brushRef="#br1" timeOffset="36407.83">3831 6329 0,'-21'0'16,"0"0"-16,42 0 78,0 0-78,-21 21 0</inkml:trace>
  <inkml:trace contextRef="#ctx0" brushRef="#br1" timeOffset="36760.62">3937 6541 0,'0'0'0,"21"0"15,0 0-15,0 0 16,1 0-16,-1-22 16,0 22-16,-21-21 0,21 21 0,-21-21 15,21 21-15,-21-21 0,21 21 16,-21-21-16,0 0 15,-21 21 1,0 0 0,0 21-16,0 0 0,0 0 15,21 0-15,0 0 0,-22 1 16,22-1-16,-21 0 0,21 0 0,0 0 16,0 0-16,0 1 0,0-1 0,0 0 15,0 0-15,21-21 16,1 0-1,-1 0-15,0 0 16,0 0-16,0 0 0,0 0 16,-21-21-16,22 0 0,-1 21 0,-21-21 15</inkml:trace>
  <inkml:trace contextRef="#ctx0" brushRef="#br1" timeOffset="37157.11">4318 6371 0,'0'0'0,"0"-21"15,21 21 32,-21 21-47,21-21 0,-21 21 0,0 1 16,21-1-16,1 0 0,-22 0 16,21 0-16,-21 0 0,0 1 0,0-1 15,0 0-15,21 0 0,-21 0 0,0 0 16,0 1-16,0-1 0,0 0 0,0 0 15,0 0 1,-21-21-16,21-21 31,0 0-15,0 0-16,0 0 16,0-1-16,0 1 0,0 0 15,21 0-15,0-21 0,0 20 16,-21 1-16,21 0 0,1 0 0,-22 0 15,21 0-15,0 21 16,-21-22-16,-21 22 47</inkml:trace>
  <inkml:trace contextRef="#ctx0" brushRef="#br1" timeOffset="38155.92">5376 4022 0,'0'0'0,"-21"0"0,0 0 16,0 0-16,0 0 0,-1 0 15,1 0-15,0 0 0,0 0 16,0 0-1,42 0 17,0-21-17,0 21-15,0 0 0,1 0 0,-1 0 16,21 0-16,-21-22 0,22 22 0,-1 0 16,0 0-16,22 0 0,-22 0 15,22 0-15,-1 0 0,22 0 0,-22-21 16,22 21-16,0 0 0,-1 0 0,1 0 15,0 0-15,20 0 0,1 0 0,0 0 16,0 0-16,0 0 0,0 0 16,-22 0-16,22 0 0,-21 0 0,-1 0 15,-20 21-15,21-21 0,-22 0 0,1 0 16,-1 0-16,-21 0 0,1 0 0,-1 0 16,0 22-16,-20-22 0,-1 0 15,0 0-15,0 0 0,0 0 16,-42 0 31,0 0-47,-21 0 0,20 0 15,-20 0-15,21 0 0,-21 0 0,-1 0 16,1 0-16</inkml:trace>
  <inkml:trace contextRef="#ctx0" brushRef="#br1" timeOffset="38703.69">5440 4128 0,'0'0'0,"-21"0"0,-1 0 15,1 0-15,0 21 0,0-21 16,21 21 0,21-21-1,0 0-15,0 21 16,22-21-16,-22 0 0,21 0 0,22 0 15,-22 0-15,22 0 0,-1 0 0,1 0 16,20 0-16,-20 0 0,20 0 16,1 0-16,0 0 0,21-21 0,-1 21 15,1 0-15,0 0 0,0 0 0,0 0 16,0 0-16,-1 0 0,-20-21 0,0 21 16,-1 0-16,1 0 15,-21 0-15,20 0 0,-20 0 0,-22 0 16,22 0-16,-22 0 0,0 0 0,1-21 15,-1 21-15,-21 0 0,0 0 0,0 0 16,1 0-16,-1-22 16,-42 22 31,-1 0-47,1 0 0,0 0 15,0 0-15,0 22 16</inkml:trace>
  <inkml:trace contextRef="#ctx0" brushRef="#br1" timeOffset="40197.19">5143 5567 0,'0'0'0,"22"0"16,-22-21-16,0 0 15,21 21 1,-21 21 31,0 0-47,0 0 15,0 0-15,0 0 0,0 1 16,0-1-16,0 0 0,0 0 16,0 0-16,0 0 0,0 1 0,0-1 15,0 0-15,0 0 0,0 0 16,0 0-16,0 1 31,0-44-15,0 1-1,0 0 1,0 0-16,0 0 0,0 0 16,0-1-16,0 1 0,0 0 0,0 0 15,0-21-15,21 20 0,0 1 0,-21 0 16,21-21-16,0 21 0,1-1 0,-1 22 16,-21-21-16,21 21 0,0 0 15,0 0-15,0 0 0,1 0 0,-1 0 16,0 0-16,0 0 0,0 0 0,-21 21 15,21 1-15,1-1 0,-22 0 16,21 0-16,-21 21 0,0-20 0,0-1 16,0 0-16,0 0 0,0 0 0,0 0 15,0 1-15,-21-1 0,-1-21 16,22 21-16,-21-21 0,21 21 16,-21-21-16,0 0 15,21-21 1,0 0-16,0 0 15,0-1-15,0 1 0,0 0 16,21 0-16,0 0 0,0-22 16,-21 22-16,22 0 0,-1-21 0,0 21 15,0-1-15,21 1 0,-20 0 16,-1 21-16,21-21 0,-21 21 0,0 0 16,22 0-16,-22 0 0,0 21 0,0-21 15,0 21-15,1 0 0,-1 22 16,-21-22-16,0 0 0,0 0 0,0 22 15,0-22-15,0 21 0,0-21 0,-21 0 16,21 1-16,-22-1 0,1 0 16,0 0-16,21 0 0,-21 0 15,0-21-15,42 0 32,0-21-17,0 21-15,0-21 0,1 0 0</inkml:trace>
  <inkml:trace contextRef="#ctx0" brushRef="#br1" timeOffset="40608.97">6308 5461 0,'0'0'0,"-22"0"16,1 0-16,0 0 15,0 0-15,0 21 0,0 0 16,-1 1-16,1-1 0,21 0 0,0 0 15,-21 0-15,21 0 0,0 1 0,0 20 16,0-21-16,0 0 16,0 0-16,0 1 0,0-1 0,21 0 15,-21 0-15,21-21 0,1 21 0,-1-21 16,-21 21-16,42-21 0,0 0 16,-20 0-16,-1 0 0,0 0 15,0-21-15,0 0 0,0 0 16,1 0-16,-1 21 0,-21-21 0,0-1 15,21 1-15,-21 0 0,0 0 0,0 0 16,0-22-16,0 22 0,0 0 16,0 0-16,0 0 0,-21 0 0,0 21 15,21-22-15,-22 22 0,1 0 0,0 0 16,-21 0-16,21 0 0,-1 0 0,1 0 16,0 22-16,0-1 0,0-21 15,21 21-15,0 0 0,0 0 16,0 0-16,21 1 15,0-22-15,0 0 0,0 0 16,22 0-16</inkml:trace>
  <inkml:trace contextRef="#ctx0" brushRef="#br1" timeOffset="41320.76">7070 5546 0,'0'0'16,"-43"-21"-1,22-1-15,0 22 0,0 0 16,0 0-16,-1 0 0,1 0 0,0 0 16,-21 0-16,21 0 0,-1 22 15,1-1-15,0 0 0,0 0 0,0 0 16,21 0-16,0 1 0,-21 20 0,21-21 16,0 0-16,0 22 0,0-22 15,0 0-15,0 0 0,21-21 0,-21 21 16,21 0-16,0-21 0,0 0 0,0 0 15,1 0-15,-1 0 0,0 0 0,0 0 16,0 0-16,0 0 0,1 0 16,20-21-16,-21 0 0,0 0 15,0 0-15,1 0 0,-22-1 0,21 1 16,0-21-16,-21 21 0,21-22 0,-21 22 16,0-21-16,0 0 0,0 20 0,21-20 15,-21 0-15,0 21 0,0-22 16,0 22-16,0 0 0,0 0 0,0 0 15,-21-1-15,0 22 16,0 0-16,0 22 16,21-1-16,0 0 0,0 0 15,-22 0-15,22 0 0,0 22 0,0-1 16,0-21-16,0 22 0,0-1 0,0 0 16,0-21-16,0 22 0,0-22 15,0 0-15,0 21 0,0-20 0,22-22 16,-22 21-16,21 0 0,0-21 15,0 0-15,0 0 0,0 0 16,1 0-16,-1 0 0,0-21 16,0 21-16,0-21 0,0-1 0,1 1 15,-1 0-15,0 0 0,-21 0 16,0 0-16,0-1 0,0 1 16,21 0-16,-21 0 0,0 42 31,-21 0-16,21 0-15,0 1 16,0-1-16,0 0 0,0 0 0,0 0 16,0 0-16,0 1 0,0-1 15,0 0-15,0-42 47,0 0-47</inkml:trace>
  <inkml:trace contextRef="#ctx0" brushRef="#br1" timeOffset="41499.17">7429 5398 0,'0'0'0,"-21"0"0,0 0 16,0 0-1,0 0 1,42 0 15,0 0-31,0 0 16</inkml:trace>
  <inkml:trace contextRef="#ctx0" brushRef="#br1" timeOffset="42344.01">7810 5313 0,'0'0'0,"22"0"0,-22-21 0,21 0 0,0 21 15,-21-22-15,21 1 0,0 0 0,-21 0 16,21 0-16,-21 0 0,0-1 16,0 1-16,0 0 0,0 0 0,0 0 15,0 0-15,-21 21 16,0 0-16,0 0 0,0 0 15,0 42-15,-1-21 0,22 0 16,-21 22-16,21-22 0,-21 42 16,21-20-16,0-1 0,0 0 0,0 22 15,-21-22-15,21 22 0,-21-22 0,21 21 16,0 1-16,0-22 0,0 22 0,0-22 16,-21 22-16,21-1 0,-22-21 15,22 1-15,-21 20 0,21-20 0,0 20 16,-21-21-16,21 1 0,-21 20 0,0-20 15,21 20-15,0-21 0,0 1 0,0-1 16,0-21-16,0 22 0,0-22 16,0 21-16,0-21 0,0 0 0,21 1 15,0-22-15,0 0 16,0 0-16,1 0 0,-1 0 0,21-22 16,-21 1-16,22 0 0,-22 0 0,21 0 15,-21 0-15,22-1 0,-22 1 0,0-21 16,0 21-16,0-22 0,0 1 0,-21 21 15,0-21-15,0-1 0,0 1 0,0 0 16,0-1-16,-21 1 0,0 0 0,-21 20 16,21-20-16,-22 0 0,22-1 15,-21 22-15,-1 0 0,1 0 0,21 0 16,-21 0-16,20 21 0,-20 0 0,21 0 16,0 0-16,42 0 46,21 0-46,-21-22 0,1 22 0,20 0 16,0-21-16,-21 0 0,22 21 0,-1-21 16,0 0-16,-20 21 0,20-21 0,-21-1 15,21 1-15,-20 0 0,-1-21 16,0 21-16,0-1 0,0 1 0,-21 0 16,0 0-16,0 0 0,0 0 15,0 42 16,-21 0-31,21 0 0,0 0 0,-21 0 16,21 1-16,0 20 0,0-21 16,0 0-16,0 0 0,0 1 0,0-1 15,0 0-15,0 0 16,0-42 31,0 0-47,0 0 0,21 21 15,-21-22-15</inkml:trace>
  <inkml:trace contextRef="#ctx0" brushRef="#br1" timeOffset="42532.9">8213 5355 0,'0'0'0,"-22"0"15,1 0 1,21 21 15,21-21 0,1 0-15</inkml:trace>
  <inkml:trace contextRef="#ctx0" brushRef="#br1" timeOffset="42875.72">8340 5525 0,'0'0'0,"21"0"0,0 0 15,0 0 1,0 0-16,0 0 0,1-22 16,-22 1-16,21 21 0,-21-21 0,21 21 15,-21-21-15,0 0 16,0 0-1,-21 21 1,0 0-16,-1 0 16,1 21-16,21 0 0,-21 0 15,21 0-15,-21 0 0,21 1 16,0-1-16,0 0 0,0 0 0,0 0 16,0 0-16,0 1 0,0-1 0,0 0 15,0 0-15,21-21 0,0 21 0,0-21 16,-21 21-16,22-21 0,-1 0 15,0 0-15,0 0 16,0 0-16,0-21 16</inkml:trace>
  <inkml:trace contextRef="#ctx0" brushRef="#br1" timeOffset="43259.4">8657 5503 0,'0'0'0,"0"-21"0,0 0 0,21 21 16,-21-21-16,21 21 15,1 0 1,-1 0 0,0 21-16,0 0 0,-21 0 15,0 1-15,21-1 0,-21 0 0,21 0 16,-21 0-16,0 0 0,0 1 16,0 20-16,0-21 0,0 0 15,0 0-15,0 1 0,0-1 16,0 0-16,-21-21 15,0 0 1,21-21 15,0 0-31,0-1 0,21 1 16,0 0-16,-21 0 0,22-21 0,-1 20 16,-21 1-16,21-21 0,0 21 0,0 0 15,-21-1-15,21 1 0,1 0 16,-22 0-16,21 0 15,-21 0 17</inkml:trace>
  <inkml:trace contextRef="#ctx0" brushRef="#br1" timeOffset="44180.61">9567 4001 0,'-21'0'0,"42"0"0,-63 0 0,42-22 16,-21 22-16,0 0 16,21-21-1,-22 21-15,44 0 47,-1 0-47,0 0 0,21 0 0,1 0 16,-1 0-16,21 0 0,1 0 15,-1 0-15,22 0 0,0 0 0,-1 0 16,1 0-16,0 0 0,-1-21 0,1 21 16,21 0-16,-21 0 0,-1 0 0,1 0 15,0 0-15,20 0 0,-20 0 0,0 0 16,-22 0-16,22 0 0,-22 0 16,1 0-16,-1 0 0,-20 0 15,20 0-15,-20 0 0,-1 0 0,-21 0 16,21 0-16,-20 0 0,-1 0 0,0-21 15,-42 21 32,0 0-47,-1 0 0,1 0 0,0 0 16,0 0-16,-21 0 0,20 0 0,-20 0 16,0 0-16,-1 0 0,-20 0 0</inkml:trace>
  <inkml:trace contextRef="#ctx0" brushRef="#br1" timeOffset="44656.34">9652 4106 0,'0'0'0,"-42"0"15,20 0 1,44 0 47,-1 0-63,0 0 15,21 0-15,1 0 0,-1 0 0,21 0 16,1 0-16,-1 0 0,1 0 0,21 0 15,-22 0-15,22 0 0,-1 0 0,1 0 16,-21 0-16,20 0 0,1 0 0,0 0 16,-1 0-16,1 0 0,0 0 15,-1 0-15,-20 0 0,20 0 0,-20 0 16,-1 0-16,1 0 0,-22 0 0,22 0 16,-22 0-16,-21 0 0,22 0 0,-22 0 15,0 0-15,0 0 0,0 0 16,-21 22 46,-21-1-62,0 0 0,0 0 16</inkml:trace>
  <inkml:trace contextRef="#ctx0" brushRef="#br1" timeOffset="45464.51">9610 5207 0,'0'-21'16,"21"21"-16,0-21 15,0 21-15,0-21 0,0 21 16,1-22-16,20 22 0,-21 0 0,0 0 16,0 0-16,1 0 0,-1 22 15,0-1-15,-21 0 0,21 0 16,-21 21-16,0-20 0,0-1 0,0 21 15,0-21-15,0 0 0,0 1 16,0-1-16,0 21 0,-21-42 0,21 21 16,-21 0-16,21 1 0,-21-1 15,-1-21 1,22-21 0,0-1-1,0 1-15,0 0 0,0 0 16,22 0-16,-1 0 0,-21-1 15,21-20-15,0 21 0,0 0 0,-21-22 16,21 22-16,1 0 0,-1 0 0,-21 0 16,21 0-16,-21-1 0,21 22 0,-21-21 15,0 42 17,0 1-17,0-1-15,0 0 16,0 0-16</inkml:trace>
  <inkml:trace contextRef="#ctx0" brushRef="#br1" timeOffset="45800.32">10266 5334 0,'0'0'0,"21"0"0,0 0 0,0 0 15,0 0-15,1-21 0,-1 21 16,0-21-16,0 21 0,0-21 15,0-1-15,1 22 0,-22-21 0,21 0 16,-21 0-16,21 21 0,-21-21 0,0 0 16,0-1-16,0 1 0,-21 21 15,0 0 1,-1 0-16,1 0 0,0 0 0,0 21 16,0 1-16,21-1 0,-21 0 0,-1 0 15,22 21-15,-21-20 0,21-1 16,0 0-16,0 21 0,0-21 0,0 1 0,0-1 15,0 0-15,21 0 0,1-21 16,-1 21-16,0-21 16,0 21-16,0-21 0,0 0 0,1 0 15,-1 0-15,0 0 0,0 0 0,0 0 16,0 0-16,1-21 0,-1 21 0,0-21 16,21 0-16,-21 0 0</inkml:trace>
  <inkml:trace contextRef="#ctx0" brushRef="#br1" timeOffset="46432.94">11007 4868 0,'0'0'0,"0"-21"0,0 0 15,0 0-15,-22 21 16,1 21 0,21 0-16,-21 0 0,21 1 15,0 20-15,0-21 0,-21 21 0,21 1 16,-21-22-16,21 21 0,-21 1 0,21-1 15,0-21-15,0 21 0,-22-20 16,22 20-16,0-21 0,-21 0 0,21 22 16,0-22-16,0 0 0,0 0 15,0 0-15,0 0 16,21-21-16,1 0 0,-1 0 0,0 0 16,0 0-16,0-21 0,0 21 15,1-21-15,-22 0 16,21 21-16,0-21 0,0 0 0,0-1 15,-21 1-15,21 0 0,-21 0 0,22-21 16,-22 20-16,0 1 0,0 0 16,21 0-16,-21 42 31,0 0-31,0 0 0,0 1 16,0-1-16,-21 0 0,21 0 0,0 0 15,0 0-15,0 1 0,0-1 0,0 0 16,0 0-16,0 0 15,0 0-15,21-21 0,0 0 0,0 0 16,0 0 0,0 0-16,1 0 0,-1 0 0,0 0 15,0 0-15,0-21 0,0 21 0,1-21 16,-1 0-16,-21 0 0,21 0 0,-21-1 16,21 1-16,-21 0 0,0 0 0,0 0 15,0 0-15,0-1 0,-21 22 47,0 22-47,21-1 16,0 0-16,0 0 15,21-21 17,0 0-32,0 0 15</inkml:trace>
  <inkml:trace contextRef="#ctx0" brushRef="#br1" timeOffset="46833.7">11663 5271 0,'0'-43'15,"0"22"1,0 0-16,0 0 16,0 0-1,21 42 1,0-21-1,0 21-15,-21 0 0,0 0 0,21 0 16,1 1-16,-22-1 0,0 0 16,21 0-16,0 0 0,-21 0 0,0 1 15,0-1-15,0 0 0,0 0 16,0 0-16,0 0 0,-21 1 16,0-22-1,21-22 16,0 1-31,0 0 16,0 0-16,0 0 0,0 0 0,21-1 16,-21 1-16,21 0 0,-21 0 0,21 0 15,-21 0-15,21-1 0,-21 1 0,0 0 16,21 21-16,1-21 0,-1 21 16,0 0-1,0 0 1,0 0-16</inkml:trace>
  <inkml:trace contextRef="#ctx0" brushRef="#br1" timeOffset="47332.93">12192 5186 0,'0'21'31,"0"0"-31,-21-21 15,21 21-15,0 1 0,0-1 0,0 0 16,0 0-16,0 0 16,0 0-16,-21 1 0,21-1 15,0 0-15,0 0 0,0 0 16,-22-21 0,1 0-1,21-21 16,0 0-31,0 0 16,0 0-16,0-1 0,0 1 16,21 0-16,1 0 0,-1 0 0,0-22 15,0 22-15,0 0 0,22-21 0,-22 21 16,21-1-16,0 1 0,-20 21 16,-1 0-16,21 0 0,-21 0 0,0 0 15,1 21-15,-1 1 0,-21-1 16,0 0-16,0 0 0,0 21 0,0-20 15,0-1-15,0 21 0,0-21 16,0 0-16,0 1 0,0-1 0,0 0 16,0 0-16,0 0 0,0 0 15,-21-21 32,21-21-47,-22 0 0,22 0 16,0 0-16</inkml:trace>
  <inkml:trace contextRef="#ctx0" brushRef="#br1" timeOffset="47604.3">11155 4763 0,'21'-22'16,"0"22"-16,0 0 16,0 0-16,22-21 0,-1 21 0,0 0 15,1 0-15,-22-21 0,21 21 0,1 0 16,-1 0-16,-21 0 0,0-21 0,0 21 16,1 0-16,-1 0 0,-21 21 31,0 0-16,0 0-15,-21 1 0,-1-1 16</inkml:trace>
  <inkml:trace contextRef="#ctx0" brushRef="#br1" timeOffset="48092.37">10626 6096 0,'0'0'0,"0"-42"0,0 21 0,0-1 16,0 1-16,0 0 0,0 0 16,-22 21-1,22 21-15,-21 0 0,0 0 16,0 1-16,0 20 0,21-21 15,-21 21-15,-1 1 0,22-1 0,-21 0 16,0 1-16,21-1 0,0 0 0,-21 1 16,21-1-16,0-21 0,0 22 0,0-22 15,0 0-15,0 0 0,0 0 0,0 0 16,21-21-16,0 0 0,0 0 0,1 0 16,-1 0-16,0 0 15,0 0-15,0-21 0,0 21 16,1-21-16,-22 0 0,0 0 0,0 0 15,0-1-15</inkml:trace>
  <inkml:trace contextRef="#ctx0" brushRef="#br1" timeOffset="48767.9">10456 6244 0,'0'0'0,"-21"0"16,42 0 15,0 0-16,1 0-15,-1 0 0,0 0 0,0 0 16,0 0-16,0 0 0,1 0 16,20-21-16,-21 21 0,0 0 0,22 0 15,-22 0-15,0-21 0,0 21 16,0 0-16,-21 21 31,0 0-31,0 0 16,0 1-16,-21-1 0,21 0 0,-21 0 15,21 0-15,0 0 0,0 1 0,0-1 16,0 0-16,0 0 0,0 0 16,21-21-16,0 21 15,0-21-15,1 0 0,-1 0 0,0 0 16,21 0-16,-21 0 0,1-21 16,20 21-16,-21-21 0,0 0 0,0 21 15,22-21-15,-22 0 0,-21-1 0,21 1 16,-21 0-16,21 0 0,-21 0 0,0 0 15,0-1-15,0 1 0,0 0 16,-21 42 15,0 0-31,21 1 16,0 20-16,0-21 0,0 21 0,0-20 16,0 20-16,-21 0 0,21 1 0,0-1 15,0 0-15,0 1 0,0-1 0,0 0 16,0 1-16,0-1 0,0 0 15,0-21-15,0 22 0,0-1 0,0 0 16,0 1-16,0-22 0,0 21 16,-21-21-16,21 22 0,0-22 0,-22 0 15,1 0-15,0 0 0,0 1 0,0-1 16,0-21-16,-22 0 0,22 21 0,0-21 16,-21 0-16,20 0 0,1 0 0,-21 0 15,21-21-15,0 21 0,-1-21 0,1-1 16,0 1-16,0 0 0,21-21 15,-21 21-15,21-1 0,0 1 0,0 0 16,0 0-16,0 0 0,21 0 0,0-1 16,0-20-16,22 21 0,-22 0 0,21 0 15,0-1-15,-20 1 0</inkml:trace>
  <inkml:trace contextRef="#ctx0" brushRef="#br1" timeOffset="49341.58">11578 6329 0,'0'21'31,"0"0"-31,0 0 0,0 22 16,0-22-16,0 21 0,0 1 0,0-22 16,0 21-16,0 0 0,-21 1 0,21-1 15,0 0-15,0 1 0,0-1 0,0 0 16,0-20-16,-21 20 0,21 0 0,-21-21 15,21 22-15,-22-1 0,22-21 0,0 0 16,0 22-16,-21-22 0,21 0 0,0 0 16,0 0-16,0 1 0,0-1 15,0-42 17,0-1-32,0 1 15,0 0-15,0 0 0,0 0 0,21-22 16,-21 22-16,0-21 0,0 0 0,0 20 15,0-20-15,0 0 0,0-22 0,0 22 16,0 0-16,0-22 0,0 22 0,22-1 16,-22-20-16,0 21 0,21-1 0,-21 1 15,21 21-15,-21-22 0,21 22 16,0 0-16,0 0 0,1 21 0,-1 0 16,0 0-16,0 0 0,0 0 0,0 0 15,1 0-15,-1 21 0,-21 0 0,0 0 16,21 1-16,-21-1 0,0 0 0,0 0 15,0 0-15,0 0 0,0 1 16,0-1-16,-21 0 0,0 0 0,-1-21 16,1 21-16,0-21 15,0 21-15,0-21 0,21 22 0,-21-22 16,-1 0-16,22-22 31,0 1-31,22 21 0,-1-21 16,-21 0-16,21 21 0,0-21 0</inkml:trace>
  <inkml:trace contextRef="#ctx0" brushRef="#br1" timeOffset="49660.33">11874 6477 0,'0'0'0,"22"0"0,-1 0 16,0 0-16,-21-21 0,21 21 0,0 0 15,0-21-15,1 21 0,-1-21 0,0-1 16,0 1-16,0 21 0,0-21 0,1 0 15,-1 0-15,0 21 0,-21-21 16,0-1-16,0 1 0,21 21 0,-21-21 16,-21 0-1,0 21-15,0 0 0,-1 0 16,1 21-16,-21-21 0,21 21 0,0 0 0,-1 22 16,1-22-16,21 21 0,0-21 0,0 22 15,0-22-15,0 21 0,0-21 16,0 1-16,0-1 0,0 0 15,21 0-15,1 0 0,-1 0 0,0-21 16,0 22-16,0-22 0,22 0 16,-22 0-16,0 0 0,0 0 0,0 0 15,22-22-15,-22 1 0,0 21 0,0-21 16,21 0-16,-20-21 0</inkml:trace>
  <inkml:trace contextRef="#ctx0" brushRef="#br1" timeOffset="50591.8">13779 3937 0,'0'0'0,"-21"0"0,0 0 16,42 0 46,0 0-46,1 0-16,20 0 0,-21 0 0,21 0 15,22 0-15,-22 0 0,22 0 0,-1 0 16,22 0-16,-22 0 0,1 0 16,21 0-16,-22 0 0,22-21 0,-22 21 15,1 0-15,20 0 0,-20 0 16,21 0-16,-1 0 0,1 0 0,0 0 16,-1 0-16,-20 0 0,20 0 0,1 0 15,-21 0-15,-1 0 0,1 0 16,-1 0-16,1 0 0,-1 0 0,-21 0 15,22 0-15,-22 0 0,1 0 0,-22 0 16,21 0-16,-21 0 0,0 0 0,1 0 16,-44 0 31,1 0-47,0 0 0,0 0 15,0 0-15,0 0 0,-1 0 0,1 0 16,-21 0-16,21 0 0,-22 0 0,1 0 15,21 0-15</inkml:trace>
  <inkml:trace contextRef="#ctx0" brushRef="#br1" timeOffset="51191.98">14055 4022 0,'0'0'0,"-22"0"0,1 0 0,0 0 0,0 0 16,0 0-16,0 0 15,42 0 64,0 0-79,0 0 15,0 0-15,22 0 0,-1 0 16,0 0-16,1 0 0,20 0 0,1 0 15,-1 0-15,1 0 0,-1 0 0,22 0 16,-22 0-16,22-21 0,0 21 0,-1 0 16,1 0-16,0 0 0,-1-22 0,22 22 15,-21 0-15,-1 0 0,1 0 16,0 0-16,-1 0 0,-20 0 16,-1 0-16,1 0 0,-22 0 0,1 0 0,-1 0 15,0 0-15,-21 0 0,1 0 0,-1 0 16,0 0-16,0 0 15,0 0 17,-21 22 15,0-1-32</inkml:trace>
  <inkml:trace contextRef="#ctx0" brushRef="#br1" timeOffset="52432.56">13991 5059 0,'0'0'0,"0"-21"15,0 0 1,-21-1-16,21 1 16,-21 21-16,21-21 15,0 42 17,0 0-32,0 1 0,0-1 15,0 0-15,0 0 0,0 0 16,0 0-16,0 22 0,0-22 0,-21 0 15,21 0-15,0 0 0,-22 1 0,22-1 16,0 0-16,0 0 0,0 0 16,-21-21-16,21 21 0,-21-21 15,21-21 17,0 0-32,0 0 15,0 0-15,0 0 0,0-1 16,21 1-16,0-21 0,1 21 0,-22 0 15,21-22-15,0 22 0,21 0 16,-21-21-16,1 20 0,20 1 16,-21 0-16,0 0 0,22 21 0,-22 0 15,0 0-15,21 0 0,-21 0 0,1 21 16,-1-21-16,0 21 0,0 0 0,0 1 16,-21 20-16,21-21 0,-21 0 15,0 0-15,0 1 0,0 20 0,0-21 16,0 0-16,0 0 0,-21 1 15,21-1-15,-21 0 0,0 0 16,21 0 15,0-42-15,0 0 0,0 0-16,21 21 0,0-21 15</inkml:trace>
  <inkml:trace contextRef="#ctx0" brushRef="#br1" timeOffset="52933.26">14944 4995 0,'0'-21'0,"0"0"16,0 0-16,-22 0 15,1 21-15,0-21 0,0 21 16,0 0-16,0 0 0,-1 0 15,1 0-15,0 21 0,0-21 16,0 21-16,0 0 0,-1 21 0,1-20 16,0-1-16,21 21 0,-21-21 0,21 0 15,-21 22-15,21-22 0,0 0 0,0 0 16,0 0-16,0 1 0,0-1 0,0 0 16,0 0-16,21 0 15,0-21-15,0 0 0,0 0 16,1 0-16,-1 0 0,0 0 0,0 0 15,0-21-15,0 21 0,1-21 16,-22 0-16,21 0 0,0 21 0,0-22 16,0 1-16,-21 0 0,0 0 0,0-21 15,21 20-15,-21 1 0,0 0 16,0 0-16,0 0 0,0 0 0,0-1 16,0 1-16,0 42 31,-21 1-31,21-1 0,0 0 15,0 0-15,0 0 0,0 0 0,0 1 16,0-1-16,0 0 16,0 0-16,0 0 0,0 0 0,0 1 0,0-1 15,21-21 1,1 21-16,-1-21 0,0 0 16,0 0-16,0 0 0,0 0 0,1-21 15</inkml:trace>
  <inkml:trace contextRef="#ctx0" brushRef="#br1" timeOffset="53620.06">15325 5017 0,'-22'0'0,"1"0"16,21 21 0,0 0-16,-21 0 0,21 0 0,0 0 15,0 1-15,0-1 16,0 0-16,0 0 0,0 0 0,0 0 15,0 1-15,0-1 0,-21 0 16,21 0-16,0 0 16,-21-21-1,0 0 1,-1 0 0,22-21-16,0 0 0,0 0 15,0 0-15,0-1 0,0 1 0,0 0 16,0 0-16,22 0 0,-1 0 0,0-22 15,0 22-15,-21 0 0,21 0 0,22 0 16,-22 21-16,0-22 16,0 22-16,0 0 0,0 0 0,1 0 15,-1 0-15,0 22 0,0-22 0,-21 21 16,21 0-16,0 0 0,1 0 0,-1 22 16,-21-22-16,0 0 0,21 0 0,-21 0 15,0 0-15,0 1 0,0-1 16,0 0-16,0 0 0,-21-21 15,0 21-15,-1-21 16,1 0-16,21-21 31,0 0-31,0 0 16,21 0-16,-21-1 16,22 1-16,-1 0 0,0 0 0,0-21 15,0 20-15,0 1 0,22 0 0,-22 0 16,0 0-16,0 0 0,0 21 0,1 0 15,-1 0-15,0 0 0,0 0 0,-21 21 16,0 0-16,21 0 0,0 0 16,-21 0-16,0 1 0,0-1 0,0 0 15,0 21-15,0-21 0,0 1 0,0-1 16,0 0-16,0 0 0,0 0 16,-21 0-16,0-21 0,21 22 0,21-44 62,-21 1-62,21 0 16</inkml:trace>
  <inkml:trace contextRef="#ctx0" brushRef="#br1" timeOffset="54000.81">16087 5165 0,'21'0'31,"0"0"-31,0 0 16,0 0-16,0 0 0,1 0 0,20-21 15,-21 21-15,0-22 0,0 22 0,1-21 16,20 0-16,-21 0 0,0 21 16,-21-21-16,0 0 0,0-1 15,0 1-15,0 0 0,0 0 16,-21 21-16,0-21 15,0 21-15,0 0 0,-1 0 0,1 0 16,-21 21-16,21-21 0,0 21 0,-1 0 16,1 0-16,0 1 0,21-1 15,-21 21-15,0-21 0,21 0 16,-21 1-16,21-1 0,0 0 0,0 0 16,0 0-16,0 0 0,0 1 0,21-1 15,0-21-15,0 0 0,0 21 16,0-21-16,1 0 0,-1 0 0,0 0 15,0 0-15,0 0 0,0 0 0,1 0 16,20 0-16,-21-21 0,21 0 16,-20 21-16</inkml:trace>
  <inkml:trace contextRef="#ctx0" brushRef="#br1" timeOffset="55545">18224 4191 0,'0'0'16,"-21"0"-16,0 0 0,0 0 0,0 0 16,0 0-1,-1 0 1,1 0 15,21 21-31,0 0 0,0 1 16,0-1-16,0 0 0,0 0 0,0 0 15,0 22-15,0-22 0,0 0 0,21 21 16,1-21-16,-1 22 0,-21-22 0,21 0 16,0 21-16,0-20 0,0-1 0,1 21 15,20-21-15,-21 0 0,0 1 16,22-1-16,-22 0 0,21 0 0,-21 0 15,22 0-15,-1-21 0,0 0 16,1 22-16,-1-22 0,0 0 0,1 0 16,-1 0-16,0 0 0,22-22 0,-22 1 15,0 21-15,22-21 0,-1 21 16,-20-21-16,20 0 0,1 0 0,-22-1 16,22 1-16,-1 0 0,-21 21 0,22-21 15,-22 0-15,1 0 0,20-1 0,-21 22 16,22-21-16,-22 0 0,22 21 0,-22-21 15,22 0-15,-1 21 0,1-21 16,-1-1-16,1 22 0,-1 0 0,22-21 16,-22 21-16,1 0 0,20 0 15,1-21-15,-21 21 0,-1 0 0,22 0 16,-22 0-16,1 0 0,-1 0 0,1 0 16,-22 21-16,22-21 0,-22 21 0,0-21 15,1 22-15,20-1 0,-42-21 16,22 21-16,-1 0 0,0 0 0,-21-21 15,22 21-15,-22 1 0,21-1 0,-21 0 16,1 0-16,-1 0 0,0 0 0,-21 1 16,21-22-16,0 21 0,0 0 0,-21 0 15,0 0-15,22 0 0,-22 1 16,21-1-16,-21 0 16,0 0-16,0 0 15,-21-21 1,-1 0-1,22-21-15,0 0 16,0 0-16,0 0 16,0-1-16,0 1 15,22 0-15,-1 0 0,-21 0 0,21-22 16,0 22-16,0 0 0,0 0 16,1 0-16,20 0 0,-21-1 0,0 1 15,22 0-15,-1 0 0,0 21 16,1-21-16,-1 0 0,21 21 0,-20 0 0,-1-22 15,22 22-15,-22 0 0,0 0 0,1 0 16,-1 0-16,0 0 0,-21 0 16,22 22-16,-1-1 0,-21-21 0,0 21 15,22-21-15,-22 21 0,21-21 16,-21 21-16,22 0 0,-22-21 0,21 22 16,-21-22-16,22 21 0,-22-21 0,21 0 15,-21 21-15,22-21 0,-22 21 0,21-21 16,-21 0-16,22 0 0,-22 0 0,21 0 15,-21 0-15,1 0 0,-1 0 0,0 0 16,21 0-16,-21 0 0,1-21 16,-1 21-16,0-21 0,0 21 15,0-21-15,-21-1 0,21 1 0,1 0 0,-1 0 16,0 0-16,-21 0 0,21-1 16,0 1-16,-21 0 0,0-21 0,21 21 15,-21-1-15,22 1 16,-22 0-16,0 0 0,0 0 15,0 0 1</inkml:trace>
  <inkml:trace contextRef="#ctx0" brushRef="#br1" timeOffset="56416.5">19558 5419 0,'-21'-21'47,"21"-1"-47,-21 22 15,-1-21-15,1 21 0,0-21 16,0 21-16,0 0 0,0 0 0,-22 0 16,22 0-16,0 0 0,0 0 15,0 0-15,-22 21 0,22-21 0,0 21 16,0 1-16,0-1 0,-1 0 15,1 21-15,0-21 0,0 22 0,0-22 16,0 21-16,21 1 0,0-1 0,0-21 16,0 21-16,0-20 0,0-1 0,0 0 15,0 0-15,0 0 0,0 0 0,21 1 16,0-22-16,0 0 0,0 0 16,0 0-16,1 0 0,-1 0 0,21 0 15,-21 0-15,0-22 0,22 22 0,-22-21 16,21 0-16,-21 0 0,1 21 0,-1-21 15,0 0-15,0-22 0,0 22 16,-21 0-16,0 0 0,0 0 0,21-22 16,-21 22-16,0 0 0,0 0 15,0 0-15,0-1 0,22 22 32,-22 22-32,0-1 15,0 0-15,0 0 0,0 0 16,0 0-16,0 1 0,21-1 0,-21 0 15,0 0-15,21 0 16,-21 0-16,21 1 16,0-22-1,0 0 1,1 0-16,-1-22 16</inkml:trace>
  <inkml:trace contextRef="#ctx0" brushRef="#br1" timeOffset="56848.83">19748 5503 0,'0'0'0,"0"-21"15,22 21-15,-1-21 16,0 21-16,0 0 16,0 0-16,0 0 0,1 21 15,-1-21-15,0 21 16,0 1-16,0-22 0,0 21 0,1 0 15,-1 0-15,-21 0 0,0 0 0,21 1 16,-21-1-16,0 0 0,0 0 0,0 0 16,0 0-16,0 1 0,0-1 0,0 0 15,-21-21-15,21 21 0,-21-21 0,21 21 16,-22-21-16,22-21 31,0 0-31,0 0 16,0 0-16,0-1 0,0 1 0,22 0 15,-22-21-15,0 21 0,21-1 0,0 1 16,0-21-16,-21 21 0,21 0 16,0-1-16,-21 1 0,0 0 15,22 0-15,-1 21 0,-21-21 16,21 21 0,-21 21-1,0 0 1,0 0-16,21 0 15,-21 1-15</inkml:trace>
  <inkml:trace contextRef="#ctx0" brushRef="#br1" timeOffset="58668.01">20764 5652 0,'0'0'0,"0"-22"0,0 1 15,0 0-15,0 0 0,0 0 16,0 0-16,0-1 0,-21 1 16,0 21-16,0 0 0,0 0 15,0 0-15,-1 0 0,-20 0 0,21 0 16,-21 0-16,20 0 0,1 21 0,0 1 16,0-22-16,-21 21 0,42 0 15,-22 21-15,1-21 0,0 1 0,21-1 16,0 0-16,0 0 0,0 0 15,0 0-15,0 1 0,0-1 0,0 0 16,21 0-16,0-21 0,1 0 16,-1 0-16,0 0 0,0 0 0,0 0 15,0 0-15,1 0 0,20 0 0,-21 0 16,0-21-16,0 21 0,-21-21 0,22 21 16,-1-21-16,-21-1 15,0 1-15,21 0 0,-21 0 16,0 0-16,0 0 0,0-1 15,-21 22 17,21 22-32,0-1 15,0 0-15,0 0 0,0 0 16,0 22-16,0-22 0,0 0 0,0 21 16,0-21-16,0 22 0,0-22 0,0 21 15,0 1-15,0-22 0,0 21 0,0 22 16,0-22-16,0 0 0,21 22 0,-21-1 15,0-20-15,21 20 0,-21 1 0,0-22 16,0 21-16,0-20 0,0-1 0,0 0 16,0 1-16,0-1 0,0 0 0,0-20 15,0-1-15,0 21 0,-21-21 16,0 0-16,0 1 0,-1-1 16,1-21-16,0 0 0,0 0 0,0 0 15,0 0-15,-1 0 0,1 0 0,0 0 16,0-21-16,-21-1 0,20 1 15,1 0-15,0 0 0,0 0 0,21-22 16,0 22-16,0-21 0,0 0 0,0-1 16,0 1-16,0-22 0,0 22 15,21-21-15,0 20 0,0-20 0,1-1 0,20 1 16,0-1-16,1 22 0,-1-22 0,0 1 16,22-1-16,-22 1 0,22 21 0,-1-22 15,-21 1-15,22 20 0,-22-20 16,1 20-16,-22 1 0,21 21 0,-21-21 15,0 20-15,-21 1 0,0 0 16,0 0-16,0 0 16,-21 42-1,0-21-15,21 21 16,-21 0-16,21 0 0,0 1 16,0-1-16,0 0 0,0 0 0,0 0 15,0 0-15,0 1 0,0-1 16,0 0-16,0 0 0,21-21 15,0 0-15,-21 21 0,21-21 0,1 0 16,-1 0-16,0 0 16,0 0-16,0 0 0,0 0 0,-21-21 15,22 21-15,-1-21 0,-21 0 0,21 21 16,-21-21-16,21-1 0,-21 1 16,21 0-16,-21 0 0,0 0 0,0 0 15,0-1-15,0 1 0,0 0 16,0 42 15,0 0-31,0 1 16,0-1-16,0 0 0,0 0 0,0 0 15,0 0-15,0 1 16,0-1-16,0 0 0,0 0 16,0 0-16,21-21 0,1 0 15,-22 21-15,21-21 0,0 0 0,0 0 16,0 0-16,0 0 0,1 0 0,-1 0 15,0 0-15,0-21 0,0 0 0,0 21 16,1-21-16,-1 0 0,0 0 0,0-1 16,-21 1-16,0 0 0,0 0 15,0 0-15,21 0 0,-21-1 0,0 1 16,-21 21 15,21 21-31,-21 1 16,21-1-16,0 0 0,0 0 15,0 0-15,0 0 0,0 1 16,0-1-16,0 0 0,0 0 0,0 0 16,0 0-16,0 1 0,0-1 15,-21-21 17,21-21-17,0-1 1,0 1-16,0 0 0,0 0 15,0 0-15,0 0 0,0-1 0,21 1 16,0-21-16,-21 21 0,21 0 16,0 21-16,1-22 0,-22 1 0,21 21 15,0 0-15,0-21 0,0 21 0,0 0 16,1 0-16,-1 0 0,0 21 16,0 0-16,0 1 0,-21-1 15,0 0-15,21 0 0,-21 0 0,22 0 16,-22 1-16,0-1 0,0 0 0,0 0 15,0 0-15,0 0 0,0 1 0,-22-1 16,22 0-16,-21-21 16,0 0-16,0 0 15,0 0-15,21-21 32,0 0-32,0-1 0,0 1 15,21 0-15,0 0 0,0 0 0,-21 0 16,21-1-16,1-20 0,20 21 0,-21 0 15,0-22-15,22 22 0,-1 21 0,-21-21 16,21 0-16,-20 21 0,20 0 16,-21 0-16,0 0 0,0 0 0,1 21 15,-1 0-15,-21 0 0,0 1 0,0-1 16,0 0-16,0 0 0,0 21 0,0-20 16,0-1-16,0 0 0,-21 0 0,-1 0 15,1 0-15,21 1 0,-21-22 16,21 21-16,-21-21 0,0 21 0,21 0 15,0-42 32,21 0-31,-21 0-16,21-1 0,0 22 16,-21-21-16</inkml:trace>
  <inkml:trace contextRef="#ctx0" brushRef="#br1" timeOffset="59035.59">22669 5567 0,'22'0'16,"-1"0"0,0 0-16,0-21 0,0 21 15,0 0-15,1-21 0,-1-1 0,0 22 16,0-21-16,0 21 0,0-21 0,1 0 15,-1 21-15,-21-21 0,0 0 16,0-1 0,-21 22-1,-1 0-15,1 0 0,0 22 16,0-22-16,0 21 0,21 0 0,-21 0 16,-1 0-16,22 0 0,-21 1 15,21-1-15,0 0 0,0 0 16,0 0-16,0 0 0,0 1 0,0-1 15,21 0-15,1-21 0,-1 21 0,0-21 16,0 21-16,0-21 0,0 0 16,22 0-16,-22 0 0,0 0 0,0 0 15,0 0-15,1 0 0,-1-21 0,0 21 16,0-21-16</inkml:trace>
  <inkml:trace contextRef="#ctx0" brushRef="#br1" timeOffset="59528.23">23283 5419 0,'0'0'0,"0"-21"16,0 42 15,0 0-15,-21 0-16,21 0 0,-21 0 0,21 1 16,0-1-16,0 0 0,0 0 0,-21 0 15,21 0-15,0 1 0,-21-22 0,21 21 16,-22 0-16,22 0 0,0 0 31,-21-21-31,21-21 31,0 0-15,0 0-16,0 0 0,0-1 16,0 1-16,21 0 0,1 0 0,-1 0 15,0 0-15,0-1 0,0-20 0,0 21 16,1 0-16,-1 0 0,21 21 15,-21-22-15,0 22 0,1 0 0,20 0 16,-21 0-16,0 0 0,0 0 0,1 0 16,-22 22-16,21-1 0,-21 0 15,0 0-15,0 0 0,0 0 16,0 22-16,0-22 0,0 0 0,0 0 16,-21 0-16,21 1 0,-22-1 15,22 0-15,0 0 0,-21 0 0,0 0 16,21-42 31,21 0-32,0 0-15,1 0 0,-1 0 16</inkml:trace>
  <inkml:trace contextRef="#ctx0" brushRef="#br1" timeOffset="59844.05">24003 5080 0,'0'0'0,"0"-21"15,-21 21 17,21 21-32,-21 0 0,21 0 0,-22 1 15,22-1-15,0 0 0,0 0 16,-21 21-16,21-20 0,-21 20 0,0-21 15,21 21-15,0-20 0,-21 20 0,0 0 16,-1-21-16,22 22 0,0-22 16,-21 0-16,21 21 0,-21-20 0,21-1 15,0 0-15,0 0 0,0 0 16,21-21 15,0 0-15,-21-21-16,22 0 0,-1 21 0,0-21 15,0 0-15</inkml:trace>
  <inkml:trace contextRef="#ctx0" brushRef="#br1" timeOffset="60308.77">24257 5398 0,'0'-22'15,"-21"22"32,0 0-47,-1 0 0,1 0 16,0 22-16,0-22 15,21 21-15,0 0 0,-21 0 16,21 0 0,21 0-1,0-21 1,0 0-16,0 0 0,1 0 15,-1 0-15,0 0 0,0 0 16,0 0-16,-21 22 0,21-22 16,-21 21-16,0 0 15,0 0-15,0 0 16,-21-21-16,0 21 0,0-21 0,0 0 16,21 22-16,-21-22 0,-1 0 15,1 21-15,0-21 0,0 0 0,0 0 16,0 21-16,-1-21 15,1 0-15,0 0 16,0 0-16,21-21 47,0 0-47,0-1 16,0 1-16</inkml:trace>
  <inkml:trace contextRef="#ctx0" brushRef="#br1" timeOffset="60672.03">23770 5165 0,'0'-43'15,"0"22"-15,21 21 0,0 0 16,22-21-16,-22 21 0,21 0 0,1-21 16,-22 0-16,21 21 0,0 0 0,1-21 15,-1 21-15,0 0 0,1 0 16,-22-22-16,21 22 0,-21 0 0,1 0 16,-1 0-1,0 0 1,-42 0 46,0 22-62,-1-1 16,1-21-16,0 21 0,0-21 16,0 21-16</inkml:trace>
  <inkml:trace contextRef="#ctx0" brushRef="#br0" timeOffset="95661.11">2349 10499 0,'0'-21'15,"0"-1"-15,0 1 16,0 0-16,0 0 16,22 0-16,-22 0 15,0-1 1,0 1-16,0 0 15,0 42 64,0 0-79,0 1 15,-22-1-15,22 0 0,0 21 16,0-21-16,-21 22 0,21-1 0,0-21 15,0 22-15,0-1 0,0 0 0,0 1 16,0-1-16,0 0 0,0 22 16,0-22-16,-21 0 0,21 1 0,0 20 15,0-20-15,-21-1 0,21 21 0,0-20 16,0-1-16,0 0 0,0 1 16,-21-1-16,21-21 0,0 22 0,0-22 15,0 0-15,0 0 0,0 0 16,-21 0-16,21 1 0,0-44 47,0 1-47,0 0 15,0 0-15,0 0 0,0 0 0,0-22 16,0 1-16,0 21 0</inkml:trace>
  <inkml:trace contextRef="#ctx0" brushRef="#br0" timeOffset="96700.38">2371 10414 0,'0'0'0,"0"-21"0,-22 21 16,22-21-1,22 21 63,-1 0-78,0 0 0,0 21 16,0-21-16,0 0 0,22 0 16,-22 0-16,21 0 0,1 0 0,-1 0 15,21 0-15,-20 0 0,20 0 0,1 0 16,-1 0-16,1-21 16,-1 21-16,22 0 0,-22 0 0,1-21 15,21 21-15,-22 0 0,1 0 0,-1 0 16,1 0-16,-22 0 0,0 0 15,1 0-15,-1 0 0,0 0 0,-21 0 16,1 0-16,-1 0 0,0 0 0,0 0 16,0 0-1,0 0-15,-21 21 32,0 0-17,0 0-15,0 0 16,0 0-16,0 1 15,0-1-15,0 0 16,0 0-16,0 21 0,0-20 0,0-1 16,0 21-16,0-21 0,0 0 0,0 22 15,0-22-15,0 21 0,0-21 16,0 1-16,0-1 0,0 21 0,0-21 16,0 0-16,0 1 0,0-1 0,0 0 15,0 21-15,0-21 0,0 1 0,0-1 16,0 21-16,0-21 0,0 0 15,0 1-15,0-1 0,0 0 0,0 0 16,0 0-16,0 0 0,0 1 16,0-1-16,0 0 15,0 0 1,-21-21-16,0 0 16,21 21-1,-21-21-15,0 0 0,0 0 16,-1 0-16,1 0 0,0 0 15,0 0-15,0 0 0,-22 0 0,1 0 16,0 0-16,-1 0 0,1 0 0,-21 0 16,-1 0-16,1 0 0,-1 0 15,1 0-15,-1 0 0,-21 0 0,22 0 16,-1 0-16,1 0 0,-22 0 16,22 21-16,-1-21 0,22 0 0,-22 0 15,22 0-15,-21 0 0,20 0 16,1 0-16,21 0 0,-22 0 0,22 0 15,0 0-15,0 0 0,0 0 0,0 0 16,-1 0-16,1 0 16,0 0-16,0 0 15,21-21-15,0 0 32,0 0-32,0 0 15,0 0-15,21-1 16</inkml:trace>
  <inkml:trace contextRef="#ctx0" brushRef="#br0" timeOffset="97132.13">2900 10414 0,'0'0'0,"0"-21"0,0 0 16,0 42 31,0 0-47,0 0 15,21 0-15,-21 1 0,0 20 16,21 0-16,-21 1 0,0-1 0,0 0 15,0 1-15,0-1 0,0 0 0,0 1 16,0 20-16,0-21 0,0 1 16,0 20-16,0-20 0,0 20 0,0-21 15,0 22-15,0-22 0,0 1 0,0-1 16,0 0-16,0-21 0,0 22 16,0-1-16,0-21 0,0 0 0,0 1 15,0-1-15,0 0 0,0 0 16,0 0-16,0 0 15,0-42 1,0 0 0,0 0-16,0 0 0</inkml:trace>
  <inkml:trace contextRef="#ctx0" brushRef="#br0" timeOffset="97531.9">2222 11007 0,'0'0'0,"-21"0"16,21-21-16,21 21 31,1 0-31,-1 0 0,0 0 15,21-22-15,1 22 0,-1 0 0,21 0 16,1 0-16,-22-21 16,43 21-16,-22 0 0,1 0 0,-1 0 15,22 0-15,-21-21 0,20 21 0,-20 0 0,-1 0 16,22 0-16,-22 0 0,1 0 16,-1-21-16,1 21 0,-22 0 15,1 0-15,-1 0 0,0 0 0,-21 0 16,22 0-16,-22 0 0,0 0 0,0 0 15,0 0 1,-21-21 0,0 0-1,0-1-15,-21 1 16,0 21-16</inkml:trace>
  <inkml:trace contextRef="#ctx0" brushRef="#br0" timeOffset="98045">2752 9610 0,'-22'0'0,"1"-21"15,0-1 1,0 1 0,42 0 15,0 21-31,22 0 0,-22 0 0,21-21 16,-21 21-16,22 0 0,-1 0 15,0 0-15,-21-21 0,22 21 0,-22 0 16,21 0-16,-21 0 0,1 0 0,-1 0 15,0 0-15,0 0 16,-42 0 0,0 0-16,0 0 15,-1 0-15,1 0 16,0 0-16,0 0 0,0 0 16,0 0-16</inkml:trace>
  <inkml:trace contextRef="#ctx0" brushRef="#br0" timeOffset="98428.78">2921 9483 0,'-21'21'0,"0"0"16,21 0-1,0 0 1,0 1-16,0-1 16,0 0-16,0 0 0,0 0 0,0 0 15,0 1-15,0-1 0,0 0 0,0 21 16,0-21-16,0 1 15,0-1-15,0 0 0,0 0 0,0 0 16,0 0-16,0 1 0,0-1 0,0 0 16,0 0-16,0 0 0,0 0 15,-22 1-15,1-22 0,0 0 16,0 21-16,0-21 0,-22 0 16,22 0-16,0 0 0,0 0 15,0 0-15,-22 0 0,22 0 0,0 0 16,0 0-16,0-21 0,0 21 0,-1 0 15,1-22-15,0 1 0,0 21 16,21-21-16,0 0 16,0 0 15,21 21-31,0 0 0,0 0 0,1-21 16,-1-1-16,0 22 0,0-21 0</inkml:trace>
  <inkml:trace contextRef="#ctx0" brushRef="#br0" timeOffset="98776.51">3196 9610 0,'0'0'0,"0"-21"16,0-1-1,0 44 17,0-1-32,0 0 0,0 0 0,0 0 15,21 0-15,-21 22 0,0-22 0,21 0 16,-21 21-16,22-20 0,-22-1 16,21 0-16,-21 0 0,0 0 0,0 0 15,0 1-15,21-1 0,-21 0 0,0 0 16,21-21-16,-21-21 62,0 0-62,21 0 16</inkml:trace>
  <inkml:trace contextRef="#ctx0" brushRef="#br0" timeOffset="99084.33">3598 9546 0,'0'-21'15,"21"21"-15,-21 21 32,-21-21-32,0 21 15,0 1-15,21-1 0,-21 0 0,0 21 16,-1-21-16,1 1 0,0 20 15,0-21-15,0 0 0,0 22 0,-1-22 16,1 0-16,21 0 0,-21 0 0,21 0 16,-21 1-16,0-1 0,21 0 15,21-21 32,0-21-31,0 21-16,-21-21 0,21-1 0</inkml:trace>
  <inkml:trace contextRef="#ctx0" brushRef="#br0" timeOffset="99408.66">3831 9567 0,'0'22'32,"0"-1"-32,0 0 15,0 0-15,0 0 0,0 0 16,0 1-16,0-1 0,0 21 0,0-21 16,0 0-16,0 1 0,-21-1 0,21 0 15,0 0-15,-21 0 0,21 0 16,0 1-16,0-1 0,-21-21 0,21 21 15,-22-21-15,22 21 0,0 0 16,0-42 31,0 0-47,0 0 0</inkml:trace>
  <inkml:trace contextRef="#ctx0" brushRef="#br0" timeOffset="99719.48">3768 9567 0,'0'0'0,"0"-21"0,21 21 31,0 0-15,0 0-16,0 21 15,-21 1-15,0-1 0,21 0 0,1 0 16,-22 0-16,21 0 0,-21 1 15,21-1-15,-21 0 0,0 0 0,0 0 16,0 0-16,21 1 0,-21-1 16,0 0-16,0 0 31,0-42 0,0 0-15,21 0-16,0-1 0,-21 1 15,22 0-15</inkml:trace>
  <inkml:trace contextRef="#ctx0" brushRef="#br0" timeOffset="100272.51">4276 9504 0,'-22'21'15,"22"0"-15,-21-21 0,0 21 16,21 1-16,-21-1 0,0-21 0,21 21 16,-21 0-16,-1 0 0,22 0 0,-21 1 15,0-22-15,21 21 0,-21 0 16,21 0-16,-21 0 16,0-21-16,21 21 0,21-21 46,0 0-30,0-21-16,0 0 0,0 0 16,-21 0-16,22 0 0,-1-1 0,-21 1 15,21 0-15,0 0 0,0 0 16,0 0-16,-21-1 0,0 1 0,22 0 16,-1 21-16,-21-21 15,0 42 1,0 0-1,0 0-15,0 1 0,0-1 16,0 0-16,0 0 0,0 0 0,0 0 16,0 22-16,0-22 0,0 0 15,0 0-15,0 0 0,0 1 0,0 20 16,0-21-16,0 0 0,0 0 0,0 1 16,0-1-16,0 0 0,0 0 15,0 0-15,0 0 16,0-42 46</inkml:trace>
  <inkml:trace contextRef="#ctx0" brushRef="#br0" timeOffset="114168.11">3260 12213 0,'-22'0'15,"22"-21"-15,0 0 16,-21 21-16,21-21 16,0 0-16,0-1 15,0 44 32,0-1-31,0 0-16,0 0 0,0 21 0,0-20 15,0-1-15,0 21 0,0-21 16,0 22-16,0-22 0,0 21 0,0-21 16,0 22-16,0-22 0,0 0 0,0 21 15,-21-21-15,21 1 0,-21-1 16,21 0-16,0 0 0,0 0 15,0 0-15,-21-21 16,21 22-16,0-44 31,-21 1-31,21 0 16,0 0-16,0 0 0,0-22 16</inkml:trace>
  <inkml:trace contextRef="#ctx0" brushRef="#br0" timeOffset="114563.92">3133 12234 0,'0'-21'15,"0"0"1,0 0 0,0 0-16,21 21 0,0-21 0,0 21 15,0 0-15,0-22 0,1 22 0,20 0 16,-21 0-16,21 0 0,-20 0 15,-1 0-15,21 0 0,-21 0 0,22 0 16,-22 0-16,0 22 0,-21-1 0,21-21 16,-21 21-16,0 0 0,0 0 15,0 0-15,-21 1 0,0-1 0,0 0 16,-22 0-16,22 0 0,-21 0 16,-1 1-16,22-1 0,-21-21 0,21 21 15,0-21-15,-1 0 0,22 21 16,-21-21-16,0 0 15,42 0 48,0-21-47,1 21-16,-1-21 0,-21 0 15,21 21-15</inkml:trace>
  <inkml:trace contextRef="#ctx0" brushRef="#br0" timeOffset="115103.61">4043 12213 0,'0'0'0,"21"0"0,-21-21 15,21 21-15,-21-21 16,0 0-16,-21 21 31,0 0-31,0 0 16,-1 0-16,1 21 0,0 0 15,0-21-15,0 21 0,0-21 0,-1 21 16,1 1-16,21-1 0,-21 0 16,21 0-16,-21 0 15,21 0-15,0 1 16,0-1-16,21-21 15,0 0-15,-21 21 0,21-21 0,1 0 16,-1 21-16,0 0 0,0-21 16,0 0-16,0 21 0,1-21 15,-1 22-15,0-1 16,-21 0 0,0 0-16,0 0 15,-21-21-15,0 21 0,-1-21 16,1 22-16,0-22 0,-21 0 0,21 0 15,-1 21-15,-20-21 0,21 0 0,0 0 16,-22 0-16,22 0 0,0 0 0,-21 0 16,21 0-16,-1 0 15,1 0-15,0 0 0,0 0 0,21-21 0,-21-1 16,21 1 0,21 21 15,0-21-31,0 21 0,0 0 0,1-21 15,20 21-15,-21 0 0,0-21 0,22 21 16</inkml:trace>
  <inkml:trace contextRef="#ctx0" brushRef="#br0" timeOffset="115448.16">4403 12107 0,'0'-21'16,"0"42"15,0 1-15,0-1-16,0 0 16,21 0-16,0 0 0,-21 0 0,21 1 15,0-1-15,-21 0 0,21 0 0,-21 21 16,22-42-16,-22 22 0,0-1 0,21 0 15,-21 0-15,21 0 0,-21 0 16,0 1-16,0-1 16,21-21 15,-21-21-15,0-1-1,21 22-15,-21-21 0,21 0 16</inkml:trace>
  <inkml:trace contextRef="#ctx0" brushRef="#br0" timeOffset="115749.15">4847 12065 0,'0'-21'16,"-21"42"30,0 0-46,0-21 0,21 21 0,-22 1 16,1 20-16,21-21 0,-21 0 0,0 0 16,21 1-16,-21 20 0,0-21 0,21 0 15,0 0-15,-22 1 0,1-1 0,0 0 16,21 0-16,0 0 16,-21-21-16,21 21 15,0 1-15,21-22 31,-21-22-15,21 1-16,0 0 16</inkml:trace>
  <inkml:trace contextRef="#ctx0" brushRef="#br0" timeOffset="116072.97">5016 12086 0,'0'0'16,"0"-21"-16,0 42 31,0 0-31,-21 1 16,21-1 0,0 0-16,0 0 0,0 0 0,0 0 15,0 1-15,0-1 0,-21 0 0,21 0 16,0 0-16,0 0 0,-21 1 0,21-1 15,0 0-15,0 0 0,-21 0 16,21 0-16,-21-21 16,21 22-16,0-44 47,0 1-47,0 0 15,21 0 1</inkml:trace>
  <inkml:trace contextRef="#ctx0" brushRef="#br0" timeOffset="116352.21">5016 12065 0,'0'0'0,"0"-21"16,22 21 0,-1 0-1,0 21-15,0-21 0,-21 21 16,21 0-16,0-21 0,-21 22 15,22-1-15,-22 0 0,0 0 16,21 0-16,0 0 0,0 1 16,-21-1-16,0 0 0,0 0 0,0 0 15,0 0 1,0-42 31,21 0-32,0 21-15,-21-21 0,22 0 0</inkml:trace>
  <inkml:trace contextRef="#ctx0" brushRef="#br0" timeOffset="116929.88">5609 11980 0,'0'0'0,"0"-21"0,-21 21 47,0 0-47,0 0 0,-1 0 16,1 21-16,0 1 0,0-1 15,0 0-15,0 0 0,-1 0 16,1 0-16,0 1 0,0-1 16,21 0-16,-21 0 0,21 0 15,0 0-15,21-21 63,0-21-63,0 0 0,0 21 15,-21-21-15,22 21 0,-1-21 0,-21 0 16,21-1-16,0 22 0,-21-21 0,0 0 16,21 21-16,0-21 0,-21 0 15,22 21-15,-22-21 0,21 21 16,-21-22-16,21 22 15,-21 22 1,0-1-16,0 0 16,0 0-16,0 0 15,0 0-15,0 1 0,0-1 0,0 0 16,0 0-16,0 21 0,0-20 0,0-1 16,0 0-16,0 0 0,-21 0 0,21 0 15,-21 1-15,21-1 0,0 0 0,-22 0 16,22 0-16,0 0 15,0 1-15,0-44 79,0 1-79</inkml:trace>
  <inkml:trace contextRef="#ctx0" brushRef="#br0" timeOffset="127432.75">7810 9102 0,'0'0'0,"-21"21"15,21 0 1,0 0 0,0 0-1,21-21-15,1 0 16,-1 0 0,0 0-16,0 0 0,0 0 0,0 0 15,22 0-15,-22-21 0,0 21 16,0-21-16,0 21 0,1-21 0,-1 21 15,0-21-15,0 0 0,0-1 16,0 1-16,1 0 0,-1 0 16,0 0-16,0 0 0,0-22 0,-21 22 0,0 0 15,21-21-15,1 20 0,-22-20 0,0 21 16,0 0-16,0 0 0,0-1 16,0 1-16,0 0 0,0 0 15,-22 21 1,1 0-16,0 0 15,0 0-15,0 0 0,21 21 16,-21-21-16,-1 21 0,22 0 0,-21 1 16,21-1-16,0 0 0,-21 21 15,21-21-15,-21 1 0,21 20 0,0-21 16,0 0-16,0 22 0,0-22 0,0 0 16,0 0-16,0 0 0,0 0 0,21 1 15,-21-1-15,21 0 0,0-21 0,-21 21 16,22 0-16,-1-21 0,0 0 15,0 0-15,-21 21 16,21-21-16,0 0 0,1 0 16,-1 0-16,-21-21 15,21 21-15,0-21 0,-21 0 16,21 0-16,0 0 0,-21-1 16,22 1-16,-1 0 0,-21 0 0,21 0 15,0-22-15,0 22 0,0 0 0,1 0 16,-1-21-16,0 42 0,0-22 0,0 1 15,22 0-15,-22 21 0,0 0 16,0 0-16,0 0 0,0 0 0,1 0 16,-1 0-16,0 0 15,-21 21-15,21 0 0,-21 1 0,0-1 16,0 0-16,0 0 0,0 21 0,0-20 16,0-1-16,0 0 0,-21 0 15,0 0-15,0 22 0,21-22 0,-22-21 16,22 21-16,0 0 0,-21 0 0,0 0 15,21 1-15,21-44 47,-21 1-47,21 0 16,1 0-16,-1 0 0,-21 0 0,21-1 16,0 1-16,0 0 0,0-21 15,1 21-15,-1-22 0,0 22 0,0 0 16,0-21-16,0 20 0,1 1 15,-1 0-15,-21 0 0,21 0 0,-21 0 16,-21 21 15,0 0-31,-1 0 0,1 21 16,0 0-16,21 0 0,-21 0 16,0 0-16,21 1 0,0-1 0,0 0 15,-21 21-15,21-21 0,-22 1 0,22-1 16,0 21-16,0-21 0,0 0 15,0 1-15,0-1 0,0 0 0,0 0 16,0 0-16,0 0 0,22 1 16,-1-22-16,0 21 0,0-21 15,0 0-15,22 0 0,-22 0 0,0 0 16,21 0-16,-21 0 0,22 0 0,-1 0 16,-21 0-16,0 0 0,22-21 0,-22-1 15,0 22-15,0-21 0,0 0 0,1 0 16,-1 0-16,-21-22 0,0 22 15,21 0-15,-21 0 0,21 0 0,-21-22 16,0 22-16,0 0 0,0 0 16,0 0-16,-21 21 15,0 0-15,0 0 16,-1 0-16,22 21 16,-21 0-16,21 0 0,0 0 15,0 1-15,0-1 0,0 0 0,-21 0 16,21 21-16,0-20 0,0-1 0,0 0 15,0 0-15,0 0 0,0 0 16,21 1-16,0-22 0,1 21 16,-1-21-16,0 0 15,0 0-15,0 0 0,0 0 16,1 0-16,-1 0 0,0-21 16,0 21-16,0-22 0,0 1 15,1 21-15,-1-21 0,-21 0 0,21 0 16,0-22-16,0 22 0,-21 0 0,21 0 15,1-21-15,-22 20 0,21 1 16,0 0-16,-21 0 0,21 0 0,-21 0 16,21-1-16,0 22 15,-21 22 1,22-1-16,-22 0 16,0 0-16,0 0 15,0 0-15,0 1 16,21-22 31,-21-22-47,0 1 15,0 0-15,0 0 16,0 0-16,0 0 16,0-1-16,-21 1 15,-1 21 1,1 0-1,0 0-15,0 0 0,21 21 16,-21 1-16,21-1 0,-21 0 16,-1 0-16,22 0 0,0 0 0,0 1 15,-21 20-15,21-21 0,-21 0 16,21 0-16,0 1 0,0-1 0,0 0 16,0 0-16,0 0 0,0 0 15,0 1-15,0-1 0,21-21 16,0 21-16,1-21 0,-1 0 15,0 0-15,0 0 0,0 0 0,0 0 16,22 0-16,-22 0 0,0 0 0,0 0 16,0 0-16,1-21 0,-1 0 0,0 21 15,0-22-15,0 1 0,0 0 16,1 21-16,-22-42 0,0 21 0,21-1 16,0 1-16,-21 0 0,0 0 0,0 0 15,21 0-15,-21-1 0,0 1 16,0 0-16,21 0 0,-21 42 31,-21 0-15,21 0-16,-21 1 15,21-1-15,-21 0 0,21 0 16,0 0-16,0 0 0,0 1 0,0-1 0,0 0 16,0 0-16,0 0 0,0 0 0,0 1 15,21-22-15,0 0 0,-21 21 16,21-21-16,0 0 0,1 0 15,-1 0-15,0 0 0,0 0 16,0 0-16,0-21 16,1 21-16,-22-22 0,0 1 0,21 21 15,-21-21-15,21 0 0,-21 0 0,0 0 16,0-1-16,21 1 0,-21 0 0,0-21 16,21 21-16,-21-1 0,0 1 15,0 0-15,0 42 31,0 0-31,0 1 16,-21-1-16,21 0 0,0 0 0,0 0 16,0 0-16,0 1 0,0-1 15,0 0-15,0 0 0,0 0 0,0 0 0,0 1 16,0-1-16,0 0 16,21-21-1,0 0-15,1 0 0,-1 0 16,0 0-16,0 0 0,0 0 15,0 0-15,1-21 0,-22 0 0,21 21 16,0-22-16,-21 1 0,21 0 0,0 0 16,-21 0-16,0 0 0,21-22 0,1 22 15,-22-21-15,0-1 0,21 1 16,0 21-16,0-21 0,-21-1 16,0 1-16,21 21 0,-21-22 0,21 22 15,-21 0-15,0-21 0,0 21 0,0-1 16,0 1-16,0 0 15,-21 21 1,21 21 0,-21-21-16,0 21 0,21 1 15,-21-1-15,21 21 0,0-21 0,-21 22 16,-1-22-16,22 21 0,-21 0 0,21-20 16,0 20-16,0 0 0,0-21 0,-21 22 15,21-1-15,0-21 0,0 0 0,0 22 16,0-22-16,0 0 0,0 0 0,0 0 15,0 1-15,0-1 0,21 0 16,0 0 0,1-21-16,-22 21 0,21-21 0,0 0 15,0 0-15,0 0 0,0 0 16,1 0-16,-1 0 0,0-21 0,0 0 16,0 0-16,0 21 0,1-21 0,-1-1 15,-21 1-15,21 0 0,0 0 0,0-21 16,-21 20-16,21 1 0,-21 0 15,22 0-15,-22 0 0,0 0 16,0-1-16,0 44 47,0-1-47,0 0 0,0 0 16,0 0-16,-22 0 0,22 1 0,0-1 15,0 0-15,0 0 16,0 0-16,0 0 0,0 1 15,22-22-15,-1 0 0,-21 21 16,21-21-16,0 0 0,0 0 16,0 0-16,1 0 0,-1-21 15,0-1-15,0 1 16,0 0-16,0 0 16,1 0-16,-1 0 0,-21-1 15,21 1-15,0 0 0,-21 0 0,21 0 16,-21 0-16,21 21 0,-21-22 0,0 1 15,22 21-15,-22 21 32,0 1-32,0-1 0,0 0 15,0 0-15,-22 0 0,22 0 16,0 1-16,0-1 0,0 0 16,0 0-16,0 0 15,0 0 1,22-21-16,-1 0 15,0 0-15,0-21 16,0 21 0,-21-21-16,0 0 0,21 0 15,-21 0-15,0-1 0,0 1 16,0 0-16,0 0 0,0 0 16,0 0-16,-21-1 0,0 1 15,0 21-15,0 0 16,0 0-16,-1 0 15,1 0-15,42 0 47,1 0-47,-1 0 16,0 0-16,0-21 0,0 21 16,0-21-16,22 21 0,-22 0 15,-21-21-15,21 21 0,0 0 0,0 0 31,-21 21-31,22-21 0,-22 21 0,0 0 16,21 0-16,-21 1 16,0-1-16,0 0 0,0 0 15,0 0-15,0 0 0,0 1 16,0-1-16,0 0 16,-21 0-16,21 0 0,-22 0 15,22 1 1,0-44 46,0 1-62,0 0 0,0 0 16,0 0-16,0 0 0,0-1 16,22 1-16,-22 0 0,21-21 0,0 21 15,0-1-15,21-20 0,-20 0 16,20 21-16,-21-1 0,21 22 15,1-21-15,-1 0 0,0 21 0,-20 0 16,20 0-16,-21 0 0,0 0 16,0 0-16,1 21 0,-1 0 15,-21 1-15,0-1 0,0 0 0,0 0 16,0 21-16,-21-20 0,-1-1 0,1 0 16,0 21-16,21-21 0,-21 1 0,0-1 15,0 0-15,-1 0 0,1 0 16,0 0-16,21 1 0,-21-1 15,42-21 32,-21-21-47,21-1 16,-21 1-16,0 0 16,21 21-16,-21-21 0,0 0 15</inkml:trace>
  <inkml:trace contextRef="#ctx0" brushRef="#br0" timeOffset="127680.6">11938 8530 0,'-21'0'0,"42"0"0,-63 0 16,20-21-16,1 21 15,0-21-15,21 0 32</inkml:trace>
  <inkml:trace contextRef="#ctx0" brushRef="#br0" timeOffset="127915.47">10880 8742 0,'0'0'15,"21"0"1,0 0-16,0 0 0,0 0 0,0 0 15,1 0-15,-1 0 0,0 0 0,21 0 16,-21 0-16,1 0 0,-1 0 0,0-21 16,21 21-16,-21 0 0,1 0 15,-1 0-15,0 0 16,-21-21-16</inkml:trace>
  <inkml:trace contextRef="#ctx0" brushRef="#br0" timeOffset="128560.11">13674 8657 0,'0'0'0,"0"-42"16,0 21-1,0 42 1,0 0-1,0 21-15,0-20 0,-22 20 16,22-21-16,0 21 0,0 1 16,0 20-16,0-20 0,0 20 0,0-21 0,0 1 15,0 20-15,0-20 0,-21 20 16,21-21-16,0 22 0,0-22 16,-21 1-16,21 20 0,0-21 0,0 22 15,0-22-15,-21 1 0,21 20 0,-21-21 16,21 1-16,-21-1 0,21 0 0,0 1 15,-22-22-15,1 21 0,21-21 0,0 1 16,0-1-16,0 0 0,-21-21 0,0-21 31,21 0-15,0-1-16,0 1 0,0-21 16,0 21-16,0-22 0,0 22 0,0-21 15,0 0-15</inkml:trace>
  <inkml:trace contextRef="#ctx0" brushRef="#br0" timeOffset="128912.43">13462 9186 0,'-21'-42'0,"42"84"0,-42-105 15,21 21-15,-21 20 0,-1-20 0,22 21 16,0 0-16,0-22 0,0 22 16,0 0-16,0-21 0,0 21 0,0-1 15,0 1-15,22 0 0,-1 0 0,0 0 16,21 0-16,-21-1 0,22 22 0,-22 0 15,21-21-15,1 21 0,-1 0 16,-21 0-16,21 0 0,1 21 0,-1-21 16,-21 22-16,22-1 0,-22 0 0,0 0 15,0 0-15,-21 0 0,0 22 0,0-22 16,0 0-16,0 0 0,-21 0 0,0 1 16,0-1-16,-1 0 0,-20 0 15,21 0-15,-21 0 0,20 1 0,1-1 16,0-21-16,0 21 0,0-21 0,0 0 15,42 0 32,0 0-47,0-21 0,0 0 16,0 21-16,1-22 0,-1 1 0</inkml:trace>
  <inkml:trace contextRef="#ctx0" brushRef="#br0" timeOffset="129396.15">14182 8742 0,'0'0'0,"21"-21"0,0 0 0,-21-1 16,0 1-1,0 42 1,0 1 0,0-1-16,0 0 0,0 0 0,0 0 15,0 0-15,0 1 0,0-1 16,0 0-16,0 0 0,0 0 15,0 0-15,0 1 0,0-1 0,0 0 16,0 0-16,0 0 0,21 0 16,0-21-16,0 0 15,1 0-15,-1 0 0,0 0 16,0 0-16,0-21 0,0 0 0,1 21 16,-1-21-16,0 0 0,0 0 0,0-1 15,-21 1-15,21 0 0,1 0 16,-22-21-16,0 20 0,0 1 15,21 0-15,-21-21 0,0 21 0,0-1 0,0 1 16,0 42 15,0 1-15,0-1-16,0 0 0,0 0 0,0 21 16,-21-20-16,21-1 0,0 0 0,0 0 15,0 21-15,0-20 0,0-1 16,0 0-16,0 0 0,0 0 15,21-21 17,0 0-17,0-21-15,-21 0 0</inkml:trace>
  <inkml:trace contextRef="#ctx0" brushRef="#br0" timeOffset="129865.88">14774 8721 0,'0'0'0,"0"-21"0,0-1 16,0 1-1,21 0 1,1 21-16,-1 0 16,0 0-16,0 0 0,0 0 15,0 0-15,1 0 0,-1 0 0,0 0 16,0 21-16,0-21 0,0 21 0,1 1 15,-1-1-15,-21 0 0,0 0 0,21 0 16,-21 0-16,0 1 0,0-1 0,0 21 16,0-21-16,0 0 0,-21 1 15,0-1-15,-1-21 0,22 21 0,-21 0 16,0-21-16,0 21 0,0-21 16,21-21 15,0 0-31,0 0 0,21 0 15,-21-1-15,0 1 0,21 0 0,0 0 16,-21 0-16,21-22 0,-21 22 16,0 0-16,22 0 0,-1 0 0,-21 0 15,21-1-15,-21 1 0,0 0 0,21 21 16,0-21-16,0 0 16,1 21-16,-1 0 15,0 0-15,0 0 16,0 0-16,0 21 15,1-21 1</inkml:trace>
  <inkml:trace contextRef="#ctx0" brushRef="#br0" timeOffset="130216.28">15557 8615 0,'0'0'0,"0"-21"0,0 0 0,0 42 47,0 0-47,-21 0 0,21 0 15,-21 22-15,21-1 0,-21-21 0,0 21 16,21 1-16,0 20 0,-21-20 0,21-1 16,-22 0-16,22 22 0,0-22 0,0 0 15,0 1-15,-21 20 0,21-20 16,0-1-16,0 21 0,0-20 0,0-1 15,-21 0-15,21 22 0,0-22 0,0 1 16,0-1-16,0-21 0,0 21 0,0-20 16,0 20-16,0-21 0,0 0 15,0 0-15,0 1 0,0-44 32,0 1-17,0 0-15,0 0 0,0-21 16,21 20-16,-21-20 0,21 0 0,-21-1 15</inkml:trace>
  <inkml:trace contextRef="#ctx0" brushRef="#br0" timeOffset="130525.1">15557 8932 0,'0'-42'0,"0"84"0,0-105 0,0 21 16,0 20-16,0 1 0,0 0 0,0-21 15,22 21-15,-1-1 0,0 1 16,-21 0-16,21 21 0,0-21 0,0 21 15,1 0-15,-1 0 16,0 0-16,0 0 0,0 0 16,0 21-16,1 0 0,-22 0 15,0 1-15,0-1 0,0 0 0,0 0 16,0 0-16,0 0 0,0 1 16,-22-1-16,1 0 0,0 0 15,0-21-15,0 21 0,0-21 0,-1 0 16,1 21-16,0-21 0,0 0 0,0 0 15,21 22-15,-21-22 0,21-22 47,21 22-47,-21-21 0,21 21 0</inkml:trace>
  <inkml:trace contextRef="#ctx0" brushRef="#br0" timeOffset="130963.99">16150 8573 0,'-21'-22'31,"0"22"-31,0 0 0,-1 0 16,1 0-16,21 22 0,-21-1 16,0-21-16,21 21 0,-21 0 0,21 0 15,0 0-15,0 1 0,-21-1 0,21 21 16,0-21-16,0 0 0,0 1 15,0-1-15,0 0 0,0 0 0,0 0 16,0 0-16,0 1 0,21-22 0,-21 21 16,21-21-16,0 0 0,0 0 15,0 0-15,1 0 0,-1 0 0,0 0 16,0-21-16,0 21 0,0-22 16,1 1-16,-22 0 0,21 0 0,0 0 15,0 0-15,0-1 0,-21-20 0,0 21 16,0 0-16,0-22 0,0 22 0,0 0 15,0 0-15,0 0 0,0 0 16,-21 21-16,0 0 0,0 0 0,0 0 16,-1 0-16,1 0 0,0 0 15,0 0-15,-21 0 0,20 21 0,1-21 16,21 21-16,-21 0 0,0 0 16,21 0-16,0 1 0,0-1 15,21-21-15,0 0 16,0 0-16,1 0 0,-1 0 15</inkml:trace>
  <inkml:trace contextRef="#ctx0" brushRef="#br0" timeOffset="131379.9">16743 8636 0,'21'0'0,"-21"-42"15,-21 42 1,0 0-1,-1 0-15,1 0 0,-21 0 0,21 0 16,0 0-16,-1 0 0,1 21 0,0 0 16,0-21-16,21 21 0,0 0 15,0 1-15,0-1 16,21-21-16,0 21 0,0-21 16,1 21-16,-22 0 0,21-21 0,0 21 15,0-21-15,0 22 0,-21-1 0,21 0 16,-21 0-16,22-21 15,-22 21-15,0 0 16,0 1-16,-22-22 16,1 21-16,0-21 0,0 0 15,0 0-15,-22 0 0,22 0 0,0 0 16,0 0-16,0 0 0,0 0 0,-1 0 16,1 0-16,0 0 15,0 0-15,21-21 31,0-1-15,21 22-16,0-21 16,0 21-16</inkml:trace>
  <inkml:trace contextRef="#ctx0" brushRef="#br0" timeOffset="131844.63">16954 8805 0,'22'0'31,"-1"-21"-31,0 0 16,0 21-16,0-21 0,0 0 15,1 21-15,-1-21 0,0-1 16,0 1-16,0 0 15,-21 0-15,0 0 16,-21 21 0,0 0-16,0 0 15,0 0-15,-1 0 0,1 0 16,0 21-16,0-21 0,0 21 16,0 0-16,21 0 0,-22 1 0,22-1 15,-21 0-15,21 0 0,0 0 0,0 0 16,0 1-16,0-1 0,0 0 0,0 0 15,0 0-15,21-21 16,1 0-16,-22 21 0,21-21 0,0 0 16,0 0-16,0 0 0,0 0 0,1 0 15,-1 0-15,0 0 0,0 0 0,0 0 16,0-21 0,1 0-16,-22 0 31</inkml:trace>
  <inkml:trace contextRef="#ctx0" brushRef="#br0" timeOffset="152555.42">18182 11134 0,'0'0'0,"0"-21"0,0-1 16,0 1-16,0 42 31,0 1-15,0-1-16,0 21 0,0-21 0,0 22 15,0-1-15,0 0 0,0 1 0,0-1 16,0 0-16,0 22 0,0-22 0,0 0 15,0 1-15,0-22 0,-21 21 0,21 1 16,-21-22-16,0 21 0,21-21 0,0 22 16,0-22-16,-22 0 0,22 0 15,-21-21-15,21 21 0,0-42 32,0 0-32</inkml:trace>
  <inkml:trace contextRef="#ctx0" brushRef="#br0" timeOffset="152848.22">17970 11536 0,'0'0'0,"0"-42"0,0 20 0,-21 1 0,21-21 15,0 21-15,0 0 0,0-22 0,0 22 16,21 0-16,1 0 0,-1 0 0,0-1 16,21 22-16,1-21 0,-22 21 15,21 0-15,0 0 0,1 0 16,-1 0-16,-21 0 0,22 21 0,-1-21 0,-21 22 15,0 20-15,0-21 0,-21 0 0,0 0 16,0 1-16,0-1 0,-21 21 16,0-21-16,0 0 0,-21 1 0,20-1 15,-20 0-15,0 0 0,-1 0 0,22-21 16,-21 21-16,21-21 0,0 22 0,-1-22 16,1 0-16,0 0 15,42 0 1,0-22-16,22 22 15,-22-21-15,21 0 0</inkml:trace>
  <inkml:trace contextRef="#ctx0" brushRef="#br0" timeOffset="153236.51">18902 11367 0,'21'0'0,"-42"0"0,63-22 0,-21 22 0,0-21 15,1 21-15,-22-21 0,0 0 16,-22 21-1,1 0-15,0 0 0,0 0 0,0 0 16,0 21-16,-1 0 0,-20-21 0,21 21 16,0 1-16,0-1 0,-1 0 15,22 0-15,0 0 0,0 0 16,0 1-16,0-1 0,22 0 16,-1-21-16,0 21 0,0-21 15,21 21-15,-20 0 0,20-21 0,-21 22 16,0-1-16,22-21 0,-22 21 0,0-21 15,0 21-15,0 0 0,-21 0 16,0 1-16,0-1 0,-42-21 16,21 21-16,0-21 0,-22 21 0,1-21 15,0 21-15,-1-21 0,1 21 0,0-21 16,-22 0-16,22 22 0,21-22 0,-22 0 16,22 0-16,0 0 0,0 0 15,0 0-15,42 0 16,0-22-1,0 22-15,0-21 0,22 0 16,-22 21-16,21-21 0</inkml:trace>
  <inkml:trace contextRef="#ctx0" brushRef="#br0" timeOffset="153468.44">19156 11388 0,'0'0'0,"0"-21"0,21 21 16,0 0-1,0 21-15,0 0 16,1 0-16,-22 0 0,21 0 0,0 1 16,0-1-16,0 21 0,0-21 0,1 0 15,-1 1-15,0-1 0,0 0 16,-21 0-16,0 0 0,21 0 16,-21 1-16,0-1 15,21-21 16,-21-21-31</inkml:trace>
  <inkml:trace contextRef="#ctx0" brushRef="#br0" timeOffset="153692.31">19727 11303 0,'0'-21'16,"0"42"-16,0-63 0,0 21 0,0 42 31,0 0-31,-21 0 15,21 21-15,-21-20 0,0-1 0,0 21 16,-1-21-16,1 0 0,0 22 0,21-22 16,-21 0-16,0 0 0,0 22 15,-1-22-15,1 0 0,21 0 16,-21 0-16,21 0 16,21-21-16,0 0 0,1 0 15,-1 0-15,21-21 0</inkml:trace>
  <inkml:trace contextRef="#ctx0" brushRef="#br0" timeOffset="154340.21">20151 11282 0,'0'-21'0,"0"42"0,-22-42 32,22 42-32,-21-21 0,21 21 15,-21 0-15,21 0 0,0 1 0,0 20 16,0-21-16,0 0 0,-21 22 0,21-22 15,0 0-15,0 0 0,0 0 0,0 0 16,0 22-16,0-22 16,0 0-16,0 0 0,0 0 0,0-42 62,0 0-62,0 0 0,0 0 0,0 0 16,0-1-16,0 1 0,0 0 0,0-21 15,0 21-15,0-22 0,21 22 0,0-21 16,0 21-16,1-1 0,-22 1 0,21 0 16,0 0-16,0 21 0,0 0 0,0 0 15,1 0-15,-1 21 0,0 0 16,-21 0-16,21 1 0,-21 20 16,21-21-16,-21 0 0,0 0 0,0 22 0,0-22 15,0 0-15,21 0 16,-21 0-16,0 1 0,0-1 0,0 0 15,0 0-15,0 0 0,-21-21 16,21-21 15,0 0-31,0 0 0,0 0 16,0-1-16,0 1 0,21 0 0,1-21 16,-1 21-16,0-22 0,0 22 0,21-21 15,-20 21-15,-1-22 0,0 22 0,21 0 16,-21 0-16,1 21 0,-1 0 15,0 0-15,0 0 0,0 0 0,-21 21 16,0 0-16,21 0 0,-21 0 16,0 1-16,0 20 0,0-21 0,0 0 15,0 22-15,0-22 0,0 0 0,0 0 16,0 0-16,0 0 0,0 1 0,0-1 16,0 0-16,0 0 15,22-42 16</inkml:trace>
  <inkml:trace contextRef="#ctx0" brushRef="#br0" timeOffset="154916.39">21823 11070 0,'42'-42'0,"-84"84"0,105-105 0,-42 42 0,-21-1 16,0 1-16,0 0 0,-21 21 15,0 0-15,-21 0 16,-1 0-16,22 0 0,-42 21 0,20-21 16,1 21-16,21 1 0,-21-22 15,-1 21-15,22 0 0,0 0 0,21 0 16,0 0-16,0 1 0,21-1 16,0 0-16,0-21 0,22 21 15,-22-21-15,21 21 0,-21 0 16,22-21-16,-22 22 0,0-1 0,0 0 15,0 0-15,1 0 0,-22 0 0,0 1 16,0-1-16,0 0 0,0 0 0,0 0 16,0 0-16,-22 1 0,1-1 0,-21 0 15,21 0-15,-22 0 0,22-21 0,-21 21 16,0 1-16,20-22 0,-20 21 0,21-21 16,0 0-16,0 0 0,-1 0 15,22 21-15,22-42 31,-1 0-31,21 21 0,-21-22 0,0 22 16,22 0-16,-22-21 0,21 21 16,-21 0-16,22 0 0,-22 0 0,0 0 15,-21 21-15,21-21 0,-21 22 16,0-1-16,0 0 0,0 0 0,0 0 16,-21 0-16,0 22 0,-21-22 0,20 21 15,-20 1-15,0-1 0,21 0 0,-22-21 16,22 22-16,-21-22 0,21 21 0,21-21 15,0 1-15,0-1 0,0 0 16,0 0-16,42-21 0,-21 0 16,0 0-16,22 0 0,-1-21 0,0 21 15,1-21-15,20 0 0,-21 21 16,1-22-16,-1 1 0,0 0 0,-20 0 16</inkml:trace>
  <inkml:trace contextRef="#ctx0" brushRef="#br0" timeOffset="155968.1">21802 15769 0,'0'0'0,"-22"-21"0,1 0 0,21 0 15,0 0-15,0-1 0,0 1 0,21 0 16,1-21-16,-1 21 0,21-1 16,-21 1-16,22 21 0,-1-21 15,-21 21-15,21-21 0,1 21 0,-22 0 16,0 0-16,21 0 0,-20 0 0,-22 21 15,0 0-15,0 0 16,0 1-16,0-1 0,-22 0 0,-20 0 16,21 0-16,-21 0 0,-1 22 0,1-22 15,0 0-15,-1 21 0,1 1 0,21-22 16,-22 21-16,22 1 0,0-22 16,0 21-16,0-21 0,21 0 0,0 22 15,0-22-15,0 0 0,21 0 0,0 0 16,0-21-16,0 22 0,22-22 15,-22 0-15,21 0 0,1 0 0,-1 0 16,0 0-16,1 0 0,-1 0 16,0-22-16,-21 1 0,1 21 0,-1-21 15,0 21-15,-42 0 16,0 0 0,-1 21-16,22 0 0,-21 22 15,0-22-15,0 0 0,21 21 0,0-20 16,0 20-16,0-21 0,0 21 0,0-20 15,0 20-15,0-21 0,21 0 0,0 22 16,0-22-16,1 0 0,-1 21 0,0-21 16,-21 1-16,0-1 0,0 0 15,0 0-15,0 0 0,0 0 16,-21 1-16,-22-22 0,22 21 0,-21 0 16,0-21-16,-1 0 0,-20 0 0,20 0 15,-20 0-15,21 0 0,-1 0 0,1-21 16,0 0-16,20-1 0,1-20 0,0 0 15,21-1-15</inkml:trace>
  <inkml:trace contextRef="#ctx0" brushRef="#br0" timeOffset="156740.35">20129 13018 0,'0'0'0,"-21"0"0,-21 0 16,21 0-16,0 0 0,-1 0 15,1 0-15,0 0 0,0 0 16,0 0-16,21 21 0,-21-21 0,21 21 31,21-21-31,21 0 16,-21 0-16,22 0 16,-1 0-16,0 0 0,22 0 0,-1 0 15,22 0-15,0 0 0,20 0 16,-20 0-16,21 0 0,0-21 0,0 21 15,-1-21-15,1 21 0,0 0 0,-21-22 16,21 22-16,-1 0 0,-20-21 0,0 21 16,-1 0-16,1 0 0,-21-21 15,-22 21-15,0 0 0,1 0 0,-1 0 16,-21 0-16,0 0 0,-21-21 16,-21 21-1,0 0-15,0 0 16,-22 0-16,22 0 0,0 0 15,-21 0-15,-1 0 0,22 0 16,-21 0-16,0 0 0,-1 0 0</inkml:trace>
  <inkml:trace contextRef="#ctx0" brushRef="#br0" timeOffset="157259.81">20045 13272 0,'-21'0'16,"42"0"-16,-64 0 0,22 21 0,0-21 15,0 0-15,0 0 16,21 21-16,0 0 31,0 0-15,21-21 15,0 0-31,0 0 0,0 0 0,22 0 0,-22 0 16,21 0-16,22 0 0,-22 0 15,22 0-15,-1 0 0,22 0 0,-1 0 0,1 0 16,0 0-16,21 0 0,-22 0 15,22 0-15,0 0 0,0 0 0,21-21 16,-21 21-16,-1 0 0,-20 0 16,21-21-16,-21 21 0,-22 0 0,1-21 15,-1 21-15,-21-21 0,22 21 0,-43 0 16,21-22-16,-20 22 0,-1 0 0,0 0 16,-21-21-16,0 0 15,-21 21 16,0 0-31,-1 0 16,1 0-16,0 0 0,0 0 0,0 0 16,0 0-16,-1 0 0,-20 21 0,21-21 15</inkml:trace>
  <inkml:trace contextRef="#ctx0" brushRef="#br0" timeOffset="157755.57">20278 13780 0,'0'0'0,"-43"0"0,-41 21 15,62-21-15,1 0 0,0 0 16,0 0-16,0 0 0,0 0 15,42 0 32,21 0-31,-21 0-16,22 0 0,20 0 0,1 0 16,-1 0-16,22 0 0,-1-21 15,1 21-15,0 0 0,21 0 0,-22-22 16,22 1-16,0 21 0,-21 0 0,20 0 15,-20-21-15,21 21 0,-21 0 16,-1 0-16,-20-21 0,-1 21 0,1 0 16,-1 0-16,-20 0 0,-1-21 0,0 21 15,-21 0-15,1 0 0,-1 0 0,0 0 16,-21-21-16,21 21 0,-42 0 62,0 0-46,0 0-16,21 21 0,-22-21 0,1 0 16,0 21-16,-21-21 0,21 21 0</inkml:trace>
  <inkml:trace contextRef="#ctx0" brushRef="#br0" timeOffset="158200.31">20151 14203 0,'21'0'31,"0"0"-31,21 0 16,-21 0-16,22 0 0,-1 0 0,0 0 16,22 0-16,-1 0 0,1 0 0,-1 0 15,22-21-15,0 21 0,-1 0 0,1-21 16,0-1-16,-1 22 0,1 0 16,0-21-16,-1 21 0,1 0 0,-21-21 15,20 21-15,-20 0 0,-22 0 16,22 0-16,-22 0 0,0 0 0,-21-21 15,22 21-15,-22 0 0,0 0 0,0 0 16,0 0-16,1 0 31</inkml:trace>
  <inkml:trace contextRef="#ctx0" brushRef="#br0" timeOffset="182885.08">19918 12891 0,'-21'0'15,"-1"0"-15,1 0 32,0 0-17,0 0 16,0 0-31,0 0 16,-1 0-16,1 0 0,0 21 16,0-21-16,0 0 0,0 0 15,-1 21-15,1-21 0,0 0 0,0 0 16,0 21-16,0-21 0,-1 0 16,1 0-1,21 21-15,21-21 47,1 0-47,-1 0 0,21 0 0,-21 0 16,22 0-16,-1 0 0,21 0 0,-20 0 15,20 0-15,1 0 0,-1 0 16,1 0-16,-1 0 0,22 0 0,-22 0 16,22 0-16,0 0 0,-1 0 0,22 0 15,-21 0-15,0 0 0,-1 0 0,22 0 16,-21 0-16,-1 0 0,1 0 15,-21 0-15,20 0 0,1 0 0,-22 0 16,1 0-16,-1 0 0,1 0 16,-1 0-16,-20 0 0,20 0 0,-42 0 15,22 0-15,-1 0 0,-21 0 0,0 0 16,1 0-16,-44 0 62,1 0-62,0 0 16,0 0-16,0 0 0,0 21 16,-1-21-16,-20 0 15</inkml:trace>
  <inkml:trace contextRef="#ctx0" brushRef="#br0" timeOffset="183424.7">19918 13208 0,'-64'0'16,"128"0"-16,-170 0 0,64 0 0,-1 0 0,1 0 15,21 0-15,-22 0 0,22 0 0,0 0 0,0 0 16,0 0-16,0 0 15,-1 0 1,22 21 15,22-21-31,-1 0 16,0 21-16,0-21 0,0 0 0,22 0 16,-1 0-16,0 0 0,22 0 0,-1 22 15,1-22-15,20 0 0,1 0 0,0 0 16,-1 0-16,22 0 0,0 0 15,0 0-15,0 0 0,0 0 0,-1 0 16,1 0-16,0 0 0,0 0 16,-21 0-16,-1 0 0,22 0 0,-21 0 15,-22 0-15,1 0 0,-1 0 0,1 0 16,-1-22-16,-20 22 0,-1 0 0,-21 0 16,21 0-16,-20-21 0,-1 21 0,0 0 15,0 0-15,0 0 0,-42 0 94,0 0-94,0 21 0,0-21 0,-1 0 16,-20 0-16,21 0 0</inkml:trace>
  <inkml:trace contextRef="#ctx0" brushRef="#br0" timeOffset="184014.85">19812 13695 0,'0'0'0,"-21"0"0,0 0 0,-1 0 16,1 0-16,0 0 0,-21 0 15,21 0-15,-1 0 0,1 0 16,0 0-16,0 0 0,0 0 0,0 0 16,-1 0-16,1 0 0,0 0 15,0 0-15,0 0 0,0 0 16,-1 0-16,1 0 0,0 0 15,21 21 1,21-21 0,0 0-16,22 0 15,-1 0-15,0 0 0,22 0 0,-1 0 16,22 0-16,0 0 0,21 0 0,-22 0 16,22 0-16,21 0 0,-21 0 0,21-21 15,0 21-15,-21 0 0,21 0 0,-21-21 16,-1 21-16,1 0 0,-21-21 15,0 21-15,-1-22 0,1 22 16,-22-21-16,22 21 0,-43 0 0,22-21 0,-22 21 16,22 0-16,-43-21 0,21 21 15,-21-21-15,22 21 0,-22 0 0,0 0 16,-21-21-16,21 21 0,0 0 16,-21 21 30,-21-21-46,0 21 16,0-21-16,0 21 0,0 0 16,-1-21-16,1 21 0,0-21 0,0 22 15</inkml:trace>
  <inkml:trace contextRef="#ctx0" brushRef="#br0" timeOffset="184516.64">19706 14076 0,'-21'0'0,"42"0"0,-84 0 15,41 0-15,1 0 0,0 0 0,42 0 47,0 0-47,1 0 0,20 0 0,21 0 16,1 0-16,-1 0 0,22 0 0,0 0 15,21 0-15,-1 0 0,22 0 0,0 0 16,0 21-16,0-21 0,22 0 0,-22 0 16,0 0-16,0 0 0,0 21 15,0-21-15,-22 0 0,-20 0 0,0 0 16,-22 0-16,1 0 0,-22 0 0,0 0 16,-20 0-16,-1 0 0,0 0 15,0 0-15,-42 0 31,0 0-15,0 0-16,-1 0 0,1-21 16,0 0-16,0 21 0,-21-21 0,20 21 15,1-21-15</inkml:trace>
  <inkml:trace contextRef="#ctx0" brushRef="#br0" timeOffset="187523.59">16870 9864 0,'0'0'0,"21"-21"16,0-1-16,0 22 16,-21-21-16,21 21 0,-21-21 0,22 21 15,-1-21-15,-21 0 16,21 21-16,-42 0 62,0 0-62,21 21 0,-22-21 0,1 21 16,0 0-16,0 0 0,0-21 0,0 22 16,-1-1-16,1 0 0,-21 0 0,21 0 15,0 22-15,-22-22 0,22 0 0,-21 0 16,21 21-16,-22-20 0,22-1 16,-21 21-16,21-21 0,-22 22 15,22-1-15,0 0 0,-21 1 0,20-1 0,1 0 16,-21 1-16,21 20 0,-22-21 15,22 1-15,0-1 0,-21 22 0,21-22 16,-1 0-16,-20 22 0,21-22 0,0 22 16,0-1-16,-1-21 0,1 22 0,21-1 15,-21 1-15,21-1 0,-21 1 0,21-1 16,0 1-16,0-1 0,0 1 0,0-1 16,0 1-16,21 21 0,0-22 0,0 1 15,1-1-15,20 22 0,-21-22 16,21 1-16,1-1 0,-1 1 15,22-1-15,-22-20 0,21 20 0,1 1 16,-1-1-16,22 1 0,-21-22 0,20 21 16,-20 1-16,20-22 0,1 1 0,0 20 15,21-21-15,-22 1 0,22-1 0,-21-21 16,21 22-16,-22-1 0,22-21 0,-21 0 16,-1 22-16,22-22 0,-21 0 15,0 0-15,-1 0 0,22 0 16,-42 1-16,20-1 0,1 0 0,-22-21 0,1 21 15,-1 0-15,-20-21 0,20 0 16,-20 0-16,-1 21 0,-21-21 0,21 0 0,-20 0 16,-1 0-16,0 0 0,21 0 15,-21 0-15,1 0 0,-1 0 16,0 0-16,0 0 0,0 0 0,0 0 16,-21-21 46,-21 21-62,0-21 16,21 0-16,-21 21 0,21-21 15,0 0-15,0-1 0</inkml:trace>
  <inkml:trace contextRef="#ctx0" brushRef="#br0" timeOffset="187939.68">19050 13356 0,'0'0'0,"-42"0"16,42 21 31,0 1-47,21-1 16,0-21-16,0 21 0,21-21 15,-20 0-15,-1 21 0,21-21 0,-21 0 16,22 21-16,-22 0 0,0-21 0,21 0 15,-21 22-15,1-22 0,-1 0 0,0 21 16,0-21-16,0 0 0,-21 21 16,0 0-16,0 0 15,0 0-15,-21-21 0,-21 22 16,21-1-16,-1 0 0,-20 0 0,21 0 16,-21 0-16,-1 1 0,1-1 0,0 0 15,-1 0-15,1 0 0,21 0 0,-22 1 16,1-1-16,0 0 0,21 0 0,-1 0 15,-20-21-15,42 21 0,-21-21 0,0 22 16,0-22-16,21 21 16,21-21 15,0 0-31,0 0 16,-21-21-16,21-1 0,0 22 0,-21-21 15,22 0-15,-1 21 0</inkml:trace>
  <inkml:trace contextRef="#ctx0" brushRef="#br0" timeOffset="190164.12">15938 9821 0,'0'0'0,"22"-21"0,20 0 16,-21 0-16,0 0 0,22 0 0,-22-1 15,0 1-15,21 0 0,-21 0 0,1 0 16,-22 0-16,21-1 0,-21 1 16,0 0-16,-21 21 15,-1 0 1,1 21-16,-21 0 0,21-21 0,0 22 16,-22-1-16,1 21 0,0-21 15,20 22-15,-20-1 0,0 0 0,-1 1 16,1-1-16,0 0 0,-1 22 0,1-1 15,0 1-15,-22-1 0,22 1 0,-22 20 16,1-20-16,21 21 0,-22-1 16,22 1-16,-22 0 0,22-1 0,0 1 15,20 0-15,-20 20 0,21-20 0,-21 0 16,42 21-16,-22-22 0,1 22 0,21-21 16,0-1-16,0 22 0,0-21 15,0 21-15,21-22 0,1 1 0,-1 0 16,21-1-16,0 1 0,1 0 0,20-1 15,1 1-15,-1-21 0,22 20 0,0-20 16,20 20-16,-20-20 0,42-1 0,0 1 16,0-22-16,0 22 0,21-22 0,0 22 15,1-22-15,20 21 0,-21-20 0,21-1 16,1 0-16,-1 1 0,0-1 0,1-21 16,-1 22-16,0-22 15,1 0-15,-1 0 0,0 0 0,1 0 0,-1 1 16,-21-1-16,0-21 0,1 21 15,-1-21-15,-21 0 0,0 0 0,-21 21 16,-22-21-16,22 0 0,-21 0 0,-22 0 16,1 0-16,-1 0 0,-20 0 0,-22 0 15,21 0-15,-21 0 0,-42 0 47,0 0-47,0 0 16,0 0-16,-1 0 0,1 0 15,0-21 1,0 21-16,21-21 47,0 0-31,0-1-1,0 1 1,-21 0-1,0 21-15,21-21 0,-22 21 16,1 0-16,0 0 16,21-21-16,-21 21 0,21 21 47,0 0-47,21-21 15,0 21-15,0-21 0,1 0 16,20 21-16,-21 1 0,0-22 0,22 0 15,-22 0-15,0 21 0,21-21 0,-21 0 16,1 0-16,-1 21 0,0-21 0,0 0 16,0 0-16,-21 21 15,0 0 1,-21 0-16,-21-21 0,21 22 16,-22-1-16,22 0 0,-21 0 15,-1 0-15,22 0 0,-21 1 0,0-1 16,-1 21-16,1-21 0,21 22 0,-22-1 15,1-21-15,0 21 0,21-20 0,-22 20 16,22-21-16,-21 0 0,21 0 0,-1 1 16,1-1-16,0 0 0,0-21 15,0 21-15</inkml:trace>
  <inkml:trace contextRef="#ctx0" brushRef="#br0" timeOffset="199225.38">8361 11853 0,'0'0'0,"0"-21"0,0 0 16,0 0-1,0 42 17,0 0-17,0 22-15,0-22 0,0 0 0,0 21 16,0 1-16,0-1 0,0 0 0,0 1 15,0-22-15,0 21 0,0 0 16,0 1-16,0-1 0,0 0 0,0 1 16,0-1-16,0-21 0,0 22 0,0-22 15,-21 21-15,21-21 0,-22 0 0,22 22 16,0-22-16,0 0 0,0 0 16,0 0-16,-21-21 15,21-21 1,0 0-1,0 0-15</inkml:trace>
  <inkml:trace contextRef="#ctx0" brushRef="#br0" timeOffset="199588.17">8213 12107 0,'0'-21'0,"0"42"0,0-63 0,-22 21 0,22 0 15,0 0-15,0-1 0,0 1 16,0 0-16,22 0 0,-1 0 16,0 21-16,0-21 0,0 21 15,22 0-15,-22 0 0,0 0 16,21 0-16,1 0 0,-22 0 0,21 0 16,-21 21-16,22-21 0,-22 21 0,21 21 15,-21-21-15,-21 1 0,0 20 0,0-21 16,0 21-16,0-20 0,-21 20 15,0 0-15,0-21 0,0 1 0,-22 20 16,22-21-16,-21 0 0,21 0 0,-1 1 16,1-22-16,0 21 0,0-21 15,21 21 1,21-21 0,-21-21-1,21 21-15,0-21 0,1 21 16,-22-22-16,21 22 0,0-21 0,0 0 15</inkml:trace>
  <inkml:trace contextRef="#ctx0" brushRef="#br0" timeOffset="200007.94">9080 12086 0,'22'0'16,"-44"0"-16,65-21 0,-22 21 15,-21-21-15,-21 21 31,0 0-31,-1 0 0,1 0 16,0 21-16,0-21 0,0 21 16,0 0-16,-1 1 0,1-22 0,0 21 15,21 0-15,0 0 0,0 0 16,0 0-16,0 1 0,0-1 0,0 0 16,0 0-16,21 0 15,0-21-15,1 21 0,-1-21 0,0 22 16,0-22-16,0 21 0,0-21 0,1 21 15,-1-21-15,0 21 0,-21 0 16,21-21-16,-21 21 0,0 1 16,0-1-16,-21 0 15,0-21-15,-22 21 0,22-21 0,-21 21 0,21-21 16,-22 0-16,1 21 0,21-21 16,-21 0-16,-1 0 0,22 0 0,0 0 15,-21 0-15,20 0 16,1 0-16,21-21 15,21 0 1,-21 0-16,22 21 16,-1-21-16,0 21 0,0-21 0</inkml:trace>
  <inkml:trace contextRef="#ctx0" brushRef="#br0" timeOffset="200296.64">9313 12065 0,'0'0'0,"21"0"47,-21 21-47,22-21 0,-22 21 0,21 1 16,-21 20-16,0-21 0,21 0 0,0 0 15,-21 22-15,0-22 0,21 0 0,-21 0 16,21 0-16,-21 1 0,22-1 0,-22 0 15,0 0-15,0 0 16,21 0-16,-21 1 0,0-1 16,0-42 15,0-1-15,21 22-16</inkml:trace>
  <inkml:trace contextRef="#ctx0" brushRef="#br0" timeOffset="200568.47">9715 12044 0,'0'0'15,"0"-21"1,-21 42 0,0 0-16,0 0 15,21 0-15,-21 1 0,0-1 0,-1 0 16,22 21-16,-21-21 0,0 1 15,0 20-15,21-21 0,-21 0 0,0 0 16,21 22-16,-22-22 0,22 0 0,0 0 16,0 0-16,-21 1 0,21-1 15,21-21 17,1-21-17,-1-1-15,0 1 0</inkml:trace>
  <inkml:trace contextRef="#ctx0" brushRef="#br0" timeOffset="201327.48">9927 12065 0,'0'-21'16,"0"42"-1,0 0-15,0 0 16,0 1-16,0-1 15,0 0-15,0 0 0,0 0 0,0 0 16,0 22-16,0-22 0,0 0 0,0 0 16,0 0-16,0 1 0,0-1 0,0 0 15,0 0-15,0 0 0,0 0 0,0 1 16,0-1-16,0 0 16,-21-21-16,0 0 31,21-21-16,0 0-15,0-1 0,0 1 16,0 0-16,0 0 0,0-21 0,0 20 16,0-20-16,0 21 0,0-21 15,0 20-15,0-20 0,21 0 16,0 21-16,-21-1 0,21 1 0,0 0 16,1 0-16,-22 0 0,21 21 0,0 0 15,0 0-15,0 0 0,0 21 16,1 0-16,-22 0 0,21 0 0,0 1 15,-21-1-15,0 0 0,21 21 16,-21-21-16,0 1 0,21-1 0,-21 21 16,0-21-16,0 0 0,0 1 0,0-1 15,0 0-15,0 0 0,0 0 0,0 0 16,0 1 0,0-44 15,0 1-31,0 0 15,21 0-15,1-21 0,-1 20 16,-21 1-16,21-21 0,0 21 0,0-22 16,0 1-16,-21 0 0,22 21 0,-1-22 15,0 22-15,0 0 0,0 0 0,0 0 16,1 21-16,-1 0 0,0 0 16,0 21-16,-21 0 15,21 0-15,-21 0 0,21 0 0,-21 1 0,22 20 16,-22-21-16,0 21 0,0-20 0,0 20 15,0-21-15,0 21 0,0-20 16,0-1-16,0 21 0,0-21 0,0 0 16,0 1-16,0-1 0,0 0 0,0 0 15,0 0-15,0 0 16,21-42 15,0 21-15,0-21-16</inkml:trace>
  <inkml:trace contextRef="#ctx0" brushRef="#br0" timeOffset="201536.37">11070 12488 0,'0'22'16,"21"-22"-1,0 0 1,1 0-1,-1 0 48,0 0-63</inkml:trace>
  <inkml:trace contextRef="#ctx0" brushRef="#br0" timeOffset="201720.26">11345 12552 0,'0'21'47,"21"-21"0,1 0-47,-1 0 0,0 0 15,0 0-15</inkml:trace>
  <inkml:trace contextRef="#ctx0" brushRef="#br0" timeOffset="201904.16">11684 12552 0,'0'-21'93,"21"21"-93,0-21 16</inkml:trace>
  <inkml:trace contextRef="#ctx0" brushRef="#br0" timeOffset="202340.03">12615 12213 0,'0'0'0,"0"-21"0,-21 21 0,0 0 15,21-21-15,-21 0 0,21 0 16,-21-1-16,21 1 15,0 0-15,0 0 0,0 0 0,0-22 16,0 22-16,0 0 0,21-21 0,0 21 16,-21-1-16,21 1 0,21 0 0,-20 0 15,-1 0-15,21 0 0,-21 21 0,22 0 16,-1 0-16,-21 0 0,21 0 0,1 0 16,-22 0-16,0 0 0,21 21 0,-20 0 15,-1 21-15,-21-21 0,21 1 16,-21 20-16,0-21 0,0 21 15,0-20-15,-21 20 0,0 0 0,-1-21 16,1 22-16,0-22 0,0 0 16,0 21-16,0-20 0,-1-1 0,1 0 15,0 0-15,21 0 0,-21 0 0,21 1 16,-21-1-16,21 0 0,0 0 16,0 0-1,0 0 1,0 1-16</inkml:trace>
  <inkml:trace contextRef="#ctx0" brushRef="#br0" timeOffset="202824.4">12721 12975 0,'0'0'0,"0"21"0,-21 1 0,21-1 0,-21-21 15,21 21-15,0 0 0,0 0 16,21-21 15,0 0-31,0 0 16,-21-21-16,21 21 0,-21-21 16,0 0-16,0 0 15,0-1-15,0 1 16,-21 21-1,0 21 1,21 1-16,-21-22 0,21 21 16,0 0-16,-21-21 0,21 21 15,0 0-15,21-21 32,0 0-17,0 0-15,-21-21 16,21 0-16,-21 0 15,0 0 1,0-1-16,0 1 16,-21 21 31</inkml:trace>
  <inkml:trace contextRef="#ctx0" brushRef="#br0" timeOffset="206812.64">8424 11113 0,'0'0'0,"0"-22"16,21 22-1,-21-21-15,22 21 125,-22 21-109,21 1-16,0-22 0,-21 21 16,21-21-16,-21 21 0,21 0 0,0-21 15,-21 21-15,22 0 0,-1 1 0,0-1 16,0 0-16,0 0 0,0 21 15,1-20-15,-1-1 0,21 0 16,-21 21-16,0-21 0,22 22 0,-22-1 16,21-21-16,1 22 0,-1-1 0,0 0 15,1 1-15,-22-1 0,21 21 0,0-20 16,1-1-16,-1 22 0,0-22 0,1 21 16,-1 1-16,0-22 0,1 22 0,-22-22 15,42 22-15,-20-1 16,-1-21-16,0 22 0,22-1 0,-22 1 15,22-1-15,-1 1 0,-20-1 0,20 1 16,1-1-16,-1 1 0,1-1 0,-1 1 16,1-1-16,-1 1 0,1-1 0,-1 1 15,1-1-15,-1 1 0,22-1 0,-22 1 16,1-1-16,-1-20 0,22 20 0,-22-20 16,1-1-16,-1 0 0,1 1 15,-1-1-15,-20 0 0,20-21 16,-20 1-16,-1-1 0,-21 21 0,21-42 15,-20 21-15,-1 0 0,0 1 0,0-22 0,0 0 16,-21-22 15,-21 1-31,0 21 16,0-21-16,0 0 0,-1 0 0,22 0 16,-21-22-16,0 22 0,0-21 15,0-1-15</inkml:trace>
  <inkml:trace contextRef="#ctx0" brushRef="#br0" timeOffset="207543.74">10604 11345 0,'22'0'16,"-44"0"-16,65 0 0,-22 0 0,0 0 15,0 0-15,0-21 16,1 21-16,-44 0 62,22 21-62,-21-21 0,0 22 16,0-1-16,0 0 0,0 0 0,-22 0 16,22 0-16,0 1 0,-21-1 15,20 21-15,-20-21 0,0 0 0,-1 22 16,1-1-16,-21-21 0,20 22 0,-20-1 16,20 0-16,-20 1 0,-1 20 0,1-21 15,-1 22-15,1-22 0,-22 22 0,22-22 16,-1 22-16,-20-1 0,-1-21 0,0 22 15,1-1-15,-1 1 0,-21-1 16,0 1-16,22-1 0,-22 1 16,21-1-16,0 1 0,1-1 0,-1-20 15,0 20-15,1-20 0,-1 20 0,22-21 16,-22 1-16,21-1 0,1-21 0,-1 22 16,22-22-16,-21 21 0,20-21 0,22 0 15,-21 1-15,21-1 0,-1-21 0,22 21 16,-21-21-16,42 0 47,1 0-32,-22-21-15,21 21 0,-21-21 0,21-1 16,0 22-16,-21-21 0,21 21 0,0-21 16</inkml:trace>
  <inkml:trace contextRef="#ctx0" brushRef="#br0" timeOffset="210783.77">7578 15367 0,'0'0'16,"0"21"-16,21-21 15,0 0 1,0 0-16,0-21 0,0 0 0,1 21 16,-1-21-16,21 0 0,-21-1 15,0 1-15,1 0 0,-1 0 0,0 0 16,0 0-16,0-22 0,-21 22 16,21 0-16,-21 0 0,0 0 0,0-1 15,0 1-15,0 0 0,-21 0 16,0 21-16,0-21 0,0 21 15,0 0-15,-1 0 0,1 0 0,0 0 16,0 0-16,0 0 0,0 21 16,21 0-16,0 0 0,0 22 15,0-22-15,-22 21 0,22-21 0,0 22 16,0-22-16,0 21 0,0 0 0,0-20 16,22-1-16,-22 21 0,21-21 0,-21 0 15,21-21-15,0 22 0,0-1 16,0-21-16,1 0 15,-1 0-15,0 0 0,0 0 16,0 0-16,0 0 0,1-21 16,-22-1-16,21 1 0,0 21 15,-21-21-15,21 0 0,0-21 0,-21 20 16,21 1-16,1-21 0,-1 21 0,0 0 16,-21-1-16,21 1 0,0 0 0,0 0 15,1 0-15,-1 21 0,0 0 16,0 0-16,0 0 0,0 0 15,-21 21-15,22 0 16,-22 0-16,0 0 0,0 1 0,0 20 16,0-21-16,0 0 15,0 0-15,0 1 0,-22 20 0,22-21 16,-21 0-16,0 0 0,0 1 16,21-1-16,0 0 15,0-42 1,21 0-1,-21-1-15,21 22 0,0-42 0,1 21 16,-1 0-16,0 0 0,0-22 0,-21 22 16,21-21-16,0 21 0,1-22 15,-1 22-15,-21-21 0,21 21 0,0-1 16,-21 1-16,0 0 0,0 0 16,-21 42 15,0-21-31,0 21 15,21 0-15,0 1 0,-22-1 0,1 21 16,21-21-16,0 0 0,0 22 0,0-22 16,0 0-16,0 21 0,0-20 0,0-1 15,0 0-15,21 0 0,1 0 16,-1 0-16,0-21 0,0 22 0,21-22 16,-20 0-16,20 0 0,-21 0 0,21 0 15,-20 0-15,20 0 0,0 0 16,-21-22-16,22 1 0,-22 21 15,21-21-15,-21 0 0,1 0 0,-1 0 16,0-22-16,0 22 0,-21 0 0,0 0 16,0 0-16,0-22 0,0 22 0,0 0 15,0 0-15,-21 0 0,0 21 16,0 0-16,-1 0 16,1 21-16,21 0 15,-21 0-15,21 0 0,0 22 0,0-22 16,0 0-16,0 0 0,0 21 0,0-20 15,0-1-15,0 0 0,21 0 16,-21 0-16,21 0 0,1 1 0,-1-22 16,0 0-16,0 21 0,0-21 15,0 0-15,1 0 0,-1 0 0,0 0 16,0 0-16,21-21 0,-20-1 16,-1 22-16,0-21 0,0 0 0,21 0 15,-20 0-15,-1 0 0,-21-1 0,21-20 16,0 21-16,-21 0 0,21 0 0,-21-1 15,0 1-15,21 0 0,-21 0 0,0 0 16,22 42 15,-22 0-31,21 0 16,-21 0-16,0 1 31,21-22-31,0 0 31,-21-22-31,0 1 16,0 0-16,0 0 16,0 0-16,0 0 15,-21 21-15,21-22 0,-21 22 16,0 0 0,-1 22-1,22-1-15,0 0 0,-21 0 16,21 0-16,0 0 0,0 1 15,0-1-15,0 0 0,0 0 16,0 21-16,0-20 0,0-1 0,0 0 16,0 0-16,0 0 0,0 0 0,0 1 15,21-22-15,-21 21 0,22-21 0,-1 0 16,-21 21-16,21-21 0,0 0 16,0 0-16,22 0 0,-22 0 0,0 0 15,21 0-15,-21-21 0,1 0 0,20 21 16,-21-22-16,0 1 0,22 0 0,-22 0 15,0 0-15,-21 0 0,21-1 16,0 1-16,-21 0 0,0 0 0,0 0 16,0 0-16,0-1 0,0 1 0,0 0 15,0 42 32,0 0-47,0 1 0,0-1 16,0 0-16,0 0 0,0 0 0,0 0 15,0 1-15,0-1 0,0 0 0,0 0 16,0 0-16,0 0 16,21-21-16,1 0 15,-1 0-15,0 0 0,0 0 16,0 0-16,0 0 0,1-21 0,-1 0 16,0 21-16,0-21 0,-21 0 15,21 0-15,0-1 0,1 1 0,-1 0 16,-21-21-16,0 21 0,21-1 15,-21 1-15,21 0 0,-21 0 0,0 0 16,0 42 15,0 0-31,-21 0 16,21 0-16,-21 1 0,21 20 0,0-21 16,-21 0-16,21 0 0,0 1 0,0-1 15,0 0-15,0 0 0,0 0 0,0 0 16,21 1-16,0-22 0,0 0 15,0 0-15,0 0 16,1 0-16,-1 0 0,0 0 0,0 0 16,21 0-16,1-22 0,-43 1 15,21 0-15,0 0 0,0 0 0,0 0 16,-21-1-16,22 1 0,-22-21 0,21 0 16,-21-22-16,0 22 0,0-1 15,0 22-15,0-21 0,0 0 16,0 20-16,0-20 0,0 21 0,0 0 15,0 0-15,0-1 0,0 44 32,-21-1-17,21 0-15,-22 0 0,22 0 16,0 22-16,0-22 0,0 21 0,0-21 16,0 22-16,0-22 0,0 21 0,0-21 15,0 22-15,0-22 0,0 21 0,0-21 16,22 0-16,-22 1 0,21-1 0,0 0 15,0-21-15,-21 21 0,21-21 16,0 0-16,1 0 0,-1 0 0,0 0 16,0 0-16,0 0 0,22 0 0,-22-21 15,0 21-15,0-21 0,0 0 0,0-1 16,1 1-16,-1 0 0,-21 0 0,0 0 16,21 0-16,-21-22 0,0 22 15,0 0-15,0 0 0,0 0 16,0-1-16,0 1 15,-21 21-15,0 0 0,-1 21 16,1-21-16,21 22 0,0-1 16,0 0-16,-21 0 0,21 0 15,0 0-15,0 1 0,0-1 0,0 0 16,0 21-16,0-21 0,0 1 0,0-1 16,21 0-16,0-21 0,1 21 0,-1 0 15,0 0-15,0-21 0,0 22 16,22-22-16,-22 0 0,21 0 0,-21 0 15,22 0-15,-1 0 0,-21 0 0,21 0 16,1 0-16,-22-22 0,21 1 16,-21 21-16,22-21 0,-1 0 0,-21 0 15,0 0-15,22-1 0,-22 1 0,0-21 16,0 21-16,0 0 0,1-1 16,-22 1-16,0 0 0,21 0 0,-21 0 15,0 0-15,0-1 0,-21 22 16,-1 0-16,1 0 15,0 0-15,0 0 0,0 0 0,0 22 16,-1-22-16,1 21 0,0 0 0,0 0 16,0 0-16,21 0 15,0 1-15,-21-1 0,21 0 0,-22 0 0,22 0 16,0 0-16,0 1 0,0-1 16,0 0-16,0 0 0,0 0 15,22-21-15,-1 0 0,0 0 16,0 0-16,0 0 15,0 0-15,1-21 0,-22 0 0,21 21 16,0-21-16,0 0 0,0-1 0,-21 1 16,21-21-16,1 21 0,-1-22 0,-21 22 15,21-21-15,0 0 0,-21-1 16,21 1-16,-21 0 0,21-1 0,1 1 16,-22 0-16,0-1 0,0 22 15,21-21-15,-21 21 0,0-1 0,0 1 16,0 42-1,0 1-15,-21 20 16,-1-21-16,22 0 0,-21 22 0,21-22 16,-21 21-16,21-21 0,0 22 0,0-1 15,-21-21-15,21 21 0,0 1 16,0-22-16,0 21 0,0-21 0,0 1 16,0 20-16,0-21 0,21 0 15,-21 0-15,21 1 0,0-22 0,1 0 16,-22 21-16,21-21 0,0 0 15,0 0-15,0 0 0,0 0 16,1 0-16,-22-21 0,21 21 16,0-22-16,0 22 0,-21-21 0,21 0 15,0 0-15,-21 0 0,22 21 0,-22-21 16,21-1-16,-21 1 0</inkml:trace>
  <inkml:trace contextRef="#ctx0" brushRef="#br0" timeOffset="211196.54">10562 14838 0,'0'0'0,"-42"0"0,21 0 0,-1-21 16,1 21-16,21-21 16,21 21-1,1 0-15,-1 0 0,21-22 16,-21 22-16,22 0 0,-22 0 0,21 0 16,0 0-16,1-21 0,-1 21 15,0 0-15,1 0 0,-1 0 0,0 0 16,-20 0-16,20 0 0,-21 0 0,0 0 15,0-21-15,1 21 16,-44 0 31,1 0-47,0 0 0,0 0 16,0 0-16,0 0 0,-1 0 15,1 0-15,0 0 0,0 0 0</inkml:trace>
  <inkml:trace contextRef="#ctx0" brushRef="#br0" timeOffset="-213312.52">8678 16320 0,'0'0'0,"0"-22"0,21 1 0,-21 0 15,0 0-15,-21 21 16,0 0-16,0 0 16,0 0-16,0 0 0,-1 0 0,1 0 15,0 21-15,-21-21 0,21 21 16,-1 0-16,1 1 0,0-1 0,21 21 16,-21-21-16,21 22 0,-21-22 0,21 21 15,0-21-15,0 22 0,0-1 0,0-21 16,0 21-16,0-20 15,21 20-15,-21-21 0,21 0 0,0 0 16,0 1-16,1-1 0,-1 0 0,0-21 16,0 0-16,0 0 0,22 0 15,-22 0-15,21 0 0,-21-21 0,22 0 16,-22-1-16,21 1 0,-21 0 0,22 0 16,-22 0-16,0 0 0,0-1 0,0 1 15,-21 0-15,0 0 0,0 0 16,0 0-16,0 42 31,0 0-15,0 0-16,0 0 15,0 0-15,0 1 0,0-1 16,0 0-16,0 0 0,0 0 0,21 0 16,1 1-16,-1-22 15,0 0-15,0 21 0,0-21 16,0 0-16,1 0 0,-1-21 15,0-1-15,0 22 0,0-21 0,0 0 16,1 21-16,-1-21 0,-21 0 16,0 0-16,0-1 0,21 1 0,-21 0 15,0 0-15,0 0 0,-21 0 16,0-1-16,-1 22 16,1-21-16,0 21 0,0 0 0,0 0 15,0 0-15,-1 0 16,1 0-16,21 21 0,-21-21 0,21 22 15,0-1 1,0 0-16,21-21 16,0 0-1,1 0-15,-1 0 0,0 0 0,0 0 16,0 0-16,0-21 0,1 0 16,-1 21-16,0 0 0,0-22 15,0 22-15,0 0 0,1 0 16,-1 0-16,0 22 15,0-1 1,-21 0-16,0 0 0,0 0 16,0 0-16,0 1 0,0-1 15,0 0-15,0 0 0,0 0 16,0 0-16,0 1 16,0-1-16,0-42 46,0-1-46,0 1 16,0 0-16,0 0 0,0 0 0,0 0 16,0-1-16,0 1 0,0 0 15,0 0-15,21 0 0,-21 0 16,21 21-16,-21-22 0,22 22 16,-1 0-16,0 0 15,-21 22-15,0-1 0,0 0 16,0 0-16,21 0 0,-21 0 15,0 1-15,0-1 0,0 0 0,0 0 16,0 0-16,0 0 0,0 1 16,0-1-16,21-21 31,0 0-15,-21-21-16,22-1 15,-22 1-15,21 21 0,-21-21 16,21 0-16,-21-21 0,21 20 0,-21 1 15,21 0-15,-21 0 0,21 0 0,1 0 16,-22-1-16,21 22 16,-21 22-1,0-1-15,0 0 16,0 0-16,0 0 0,0 0 16,0 1-16,0-1 0,0 0 0,0 0 15,0 0-15,21-21 0,-21 21 16,21-21-16,0 22 0,0-22 15,1 0-15,-1 0 16,0 0-16,0 0 0,0 0 0,22-22 16,-22 1-16,0 21 0,0-21 15,-21 0-15,21 0 0,0 0 0,1-1 16,-22 1-16,0 0 0,0 0 16,0 0-16,0 0 0,0-1 15,0 44 16,0-1-31,-22 0 16,22 21-16,0-21 0,0 1 16,0 20-16,0-21 0,0 21 15,0 1-15,0-1 0,0 0 0,0 1 16,0-1-16,0 0 0,0 1 0,0-1 16,0-21-16,0 22 0,0-1 15,0 0-15,0 1 0,0-1 0,0-21 16,0 21-16,0 1 0,0-22 0,0 21 15,0-21-15,0 1 0,0-1 0,0 0 16,0 0-16,0 0 16,0-42-1,0 0 1,0 0-16,0 0 0,0-1 16,22 1-16,-22-21 0,21 0 15,-21-1-15,0 1 0,0 0 0,21-1 16,-21 1-16,21-22 0,-21 1 0,0-1 15,0 22-15,21-21 0,-21-1 16,21 1-16,-21 20 0,0-20 0,0 20 16,22 22-16,-22-21 0,21 21 0,-21 0 15,0-1-15,21 22 0,0 0 16,0 0 0,0 0-16,-21 22 15,0-1-15,0 0 0,0 0 0,0 0 16,0 0-16,0 1 0,0-1 15,0 0-15,0 0 16,0 0-16,0 0 0,-21-21 16,0 0-1,0-21 1,21 0 0,-21 21-16,21-21 15,0 0-15,0 42 31,0 0-31,0 0 16,0 0-16,21 1 16,0-1-16,0-21 0,0 0 15,1 0 1,-1 0-16,0 0 0,0 0 16,0 0-16,0 0 0,1-21 0,-1 21 15,0-22-15,0 1 0,0 0 16,0 0-16,1 0 0,-1 0 0,-21-22 15,21 22-15,0-21 0,-21 21 0,0-22 16,0 1-16,0 21 0,21-22 0,-21 1 16,0 21-16,0 0 0,0 0 15,0-1-15,0 1 0,-21 21 32,0 21-32,21 1 15,0-1-15,0 0 0,0 21 16,0-21-16,-21 22 0,21-22 0,0 21 15,0 1-15,0-22 0,0 21 0,0 0 16,0-20-16,0-1 0,0 21 0,0-21 16,21 0-16,-21 1 0,21-1 15,0-21-15,-21 21 0,21-21 0,1 0 16,-1 0-16,0 0 0,0 0 0,0 0 16,0 0-16,22-21 0,-22 0 0,0 21 15,0-22-15,22 1 0,-22 0 16,0 0-16,0 0 0,-21 0 15,0-22-15,21 22 0,-21 0 0,0 0 16,0 0-16,0-1 0,0 1 16,0 42 15,0 1-31,0-1 0,-21-21 0,21 21 16,0 0-16,0 0 0,0 0 0,0 1 15,0 20-15,0-21 0,0 0 16,21 0-16,0 1 0,1-1 15,-1 0-15,21-21 0,-21 0 16,22 21-16,-22-21 0,21 0 0,0 0 0,-20 0 16,20 0-16,0 0 15,-21 0-15,22-21 0,-1 0 0,-21 21 16,22-21-16,-22-1 0,0 22 0,0-21 16,0 0-16,0 0 0,-21 0 0,0 0 15,0-1-15,0 1 0,0 0 16,0 0-16,0 0 0,0 0 15,0-1-15,-21 22 16,0 0-16,0 22 0,21-1 16,0 0-16,-21-21 0,21 21 15,-21 0-15,21 0 0,0 1 0,0 20 16,0-21-16,0 0 0,0 0 16,0 1-16,21-1 0,0 0 15,0-21-15,0 21 0,22-21 0,-22 0 16,21 21-16,0-21 0,1 0 15,-1 0-15,0 0 0,1 0 0,-1 0 16,0 0-16,22 0 0,-22-21 0,1 21 16,-22-21-16,21 0 0,0 0 0,-20 21 15,-1-22-15,0 1 16,0 0-16,-21 0 0,0 0 0,21 0 0,-21-22 16,0 22-16,0 0 0,0 0 15,0 0-15,0-1 0,-21 22 0,0-21 0,0 21 16,0 0-16,-1 0 15,-20 0-15,21 0 0,0 0 0,-22 0 16,22 0-16,0 21 0,0 1 0,0-1 16,0 0-16,21 0 0,0 0 0,-22 0 15,22 1-15,0-1 0,0 21 16,0-21-16,0 0 0,0 1 0,22-22 16,-1 21-16,0 0 0,0-21 0,0 0 15,0 21-15,1-21 0,-1 0 0,0 0 16,0 0-16,0 0 15,0-21-15,1 21 0,-1-21 0,-21 0 16,21-1-16,-21 1 0,21 0 0,0 0 16,-21-21-16,0 20 0,21-20 15,1 0-15,-22-1 0,0 1 0,0 0 16,21-1-16,-21 1 0,0 0 16,0-22-16,21 22 0,-21 0 0,0-1 15,0 1-15,0 21 0,0 0 0,0-1 16,-21 44-1,0-1-15,-1 0 0,1 0 16,0 21-16,0 1 0,21-22 0,-21 21 16,0 1-16,-1-1 0,1-21 15,0 64-15,21-64 0,0 42 16,0-20-16,0-22 0,0 21 16,0-21-16,0 1 0,21 20 0,0-21 15,1-21-15,-1 21 0,-21 0 16,21-21-16,0 0 0,21 22 0,-20-22 15,-1 0-15,0 0 0,0 0 16,0 0-16,0-22 0,1 22 0,-1-21 16,0 21-16,-21-21 0,21 0 0,0 0 15,0 0-15,-21-1 0,0 1 0,0 0 16,0 0-16,0 0 0,0 0 0,0-1 16,0 1-16,0 0 0,-21 0 15</inkml:trace>
  <inkml:trace contextRef="#ctx0" brushRef="#br0" timeOffset="-212881.42">11176 16298 0,'0'22'16,"21"-22"-1,0 0 1,0 0-1,-21-22-15,22 22 0,-22-21 16,0 0 0,-22 21-16,1 0 15,0 0-15,0 0 16,21 21-16,0 0 16,0 1-16,0-1 0,0 0 15,0 0 1,0 0-16,0 0 15,21-21-15,0 0 16,0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1:43:04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2731 0,'21'0'62,"0"0"-62,0 0 16,0 0-16</inkml:trace>
  <inkml:trace contextRef="#ctx0" brushRef="#br0" timeOffset="44180.15">2561 2879 0,'0'0'0,"0"-21"16,0-1-1,0 1-15,0 0 16,0 0-16,0 0 16,0 0-16,0-1 31,0 44 0,0-1-31,0 0 16,0 0-16,0 0 0,0 22 15,0-22-15,0 21 0,21-21 0,-21 22 16,0-1-16,0 0 0,21 1 16,-21 20-16,22-21 0,-22 22 0,0-1 15,0 1-15,21-1 0,-21 1 0,0-22 16,0 22-16,21-22 0,-21 22 15,0-1-15,0-21 0,0 22 16,0-22-16,0 22 0,0-22 0,0 0 16,0 1-16,0-1 0,0-21 0,0 22 15,0-22-15,-21 0 0,21 0 16,0 0-16,-21-21 16,21-21-1,-22 0-15,22 0 16,0 0-16,-21-22 0,21 22 0,0-21 15,0-1-15</inkml:trace>
  <inkml:trace contextRef="#ctx0" brushRef="#br0" timeOffset="44615.9">2222 2963 0,'0'0'0,"-21"-21"0,0 0 0,21 0 16,0 0-16,0 0 15,0-1-15,0 1 16,21 0-16,0 21 0,1-21 16,20 21-16,0-21 0,1 0 15,-1 21-15,0-22 0,22 22 0,-1 0 0,1-21 16,-22 21-16,22 0 0,-1 0 15,-21 0-15,1 21 0,20 1 16,-42-1-16,22 0 0,-22 0 0,0 0 16,0 22-16,-21-22 0,0 21 0,0-21 15,0 22-15,0-1 0,-21-21 16,0 21-16,0 1 0,-22-22 0,22 21 16,-21-21-16,21 22 0,-22-22 0,22 0 15,-21 21-15,21-20 0,-22-1 16,22 0-16,0-21 0,0 21 15,0-21-15,0 0 0,-1 21 0,1-21 16,21-21 0,0 0-1,0 0-15,21 0 0,1 21 16,-1-22-16</inkml:trace>
  <inkml:trace contextRef="#ctx0" brushRef="#br0" timeOffset="45154.11">3323 2900 0,'0'0'0,"0"-21"0,0 0 16,0 42 15,0 0-16,0 0-15,0 0 16,0 0-16,0 22 0,0-22 0,0 0 16,0 21-16,0 1 0,0-22 0,0 21 15,0-21-15,0 22 0,0-22 16,0 21-16,21-21 0,-21 1 0,21-1 16,-21 0-16,22-21 0,-1 21 15,0-21-15,0 0 0,0 0 0,0 0 16,1 0-16,-1-21 0,0 21 15,0-21-15,0 0 0,22-1 0,-22 1 16,0-21-16,0 21 0,0-22 0,0 1 16,-21 21-16,22-21 0,-22-1 15,21 1-15,-21 21 0,0-22 0,0 22 16,0 0-16,0-21 0,0 21 0,0-1 16,-21 22-16,-1 0 15,1 22 1,0-1-16,21 0 0,0 0 15,0 0-15,-21 22 0,21-22 16,0 21-16,0-21 0,-21 22 0,21-22 16,0 0-16,0 21 0,0-21 15,0 1-15,0-1 0,0 0 0,0 0 16,21 0-16,0-21 0,0 0 16,0 0-16,1-21 15,-1 0-15</inkml:trace>
  <inkml:trace contextRef="#ctx0" brushRef="#br0" timeOffset="45744.23">4276 2477 0,'-43'0'15,"43"21"1,-21-21-16,21 21 15,0 0-15,0 21 0,0-20 0,-21 20 16,21-21-16,0 21 0,0 1 0,0-1 16,0 0-16,0 1 0,0-1 15,0 0-15,0 1 0,0-1 0,0 0 16,0 1-16,-21-1 0,21-21 16,0 22-16,-21-22 0,21 21 0,0-21 0,0 0 15,0 1-15,0-1 16,-22-21-16,22 21 0,-21-21 15,21-21 1,0 0-16,0-1 16,0 1-16,0-21 0,0 21 15,0 0-15,0-1 0,21-20 16,1 21-16,-22 0 0,21 0 0,0-1 16,0 1-16,0 0 0,0 21 0,22-21 15,-22 21-15,0-21 0,21 21 0,-20 0 16,20 0-16,-21 0 15,0 0-15,0 21 0,1 0 0,-1-21 16,0 21-16,0 0 0,0 1 0,-21-1 16,0 0-16,0 0 0,0 21 0,0-20 15,0-1-15,-21 0 0,0 21 16,0-21-16,0 1 0,-22-1 0,22 0 16,0 0-16,-21 0 0,20 0 0,1-21 15,0 22-15,0-22 0,0 0 0,0 0 16,-1 0-16,1 0 0,0 0 15,0 0-15,0 0 32,21-22-32,0 1 0,0 0 15,0 0-15,21 0 16,0 0-16</inkml:trace>
  <inkml:trace contextRef="#ctx0" brushRef="#br0" timeOffset="46276.46">5080 2540 0,'0'0'0,"0"-21"16,0 0-16,-21 21 15,0 0 1,-1 21-16,22 0 0,-21 0 15,21 0-15,0 1 0,0 20 0,0 0 16,-21 1-16,21-1 0,0 0 0,-21 1 16,21-1-16,-21 0 0,21-21 15,0 22-15,0-1 0,0 0 0,-21-20 16,21 20-16,0 0 0,0-21 0,0 22 16,0-22-16,0 0 0,0 0 0,21 0 15,-21 1-15,21-22 0,0 0 16,0 21-16,0-21 0,1 0 15,-1 0-15,0 0 0,0-21 16,0-1-16,0 1 0,1 0 0,-1 0 16,0 0-16,0 0 0,0-22 0,0 22 15,1 0-15,-1-21 0,-21 20 16,21 1-16,-21 0 0,21 0 0,-21 0 16,0 42 15,0 0-31,0 0 15,-21 0-15,21 1 0,-21-1 0,21 0 16,0 0-16,0 0 0,0 0 16,0 1-16,0-1 0,0 0 0,0 0 15,21-21 17,0-21-17,0 0-15</inkml:trace>
  <inkml:trace contextRef="#ctx0" brushRef="#br0" timeOffset="46560.31">5524 2815 0,'0'0'0,"-21"0"16,21 21-1,21-21 16,1 0-15,-22-21-16,0 0 16,0 0-1,-22 21-15,1 0 0,0 0 16,0 0 0,0 0-16,21 21 0,0 0 15,0 0-15,0 1 16,0-1-16,0 0 15,21-21-15</inkml:trace>
  <inkml:trace contextRef="#ctx0" brushRef="#br0" timeOffset="46948.08">6011 2900 0,'0'-21'16,"0"0"-16,0-1 16,-21 22-16,0 0 0,0 0 15,0 0-15,-1 0 0,1 0 16,0 0-16,0 22 16,0-1-16,0 0 0,21 0 15,-22 0-15,1 0 0,0 1 0,0 20 16,21-21-16,0 0 0,-21 0 0,21 1 15,-21 20-15,21-21 0,0 0 0,0 0 16,0 22-16,0-22 0,0 0 16,21 0-16,0 0 0,0-21 15,0 22-15,0-22 0,22 0 0,-22 0 16,0 0-16,0 0 0,0 0 16,1 0-16,-1 0 0,0 0 0,0 0 15,0 0-15,0-22 16,1 1-1,-22 0-15,21 21 0,-21-21 16,21 21-16,0-21 0</inkml:trace>
  <inkml:trace contextRef="#ctx0" brushRef="#br0" timeOffset="47936.41">8255 2667 0,'0'-21'0,"0"0"16,0 0-16,0-1 16,21 22-16,-21-21 0,21 21 15,0 21 32,-21 1-47,22 20 0,-22-21 0,21 0 16,-21 22-16,21-1 0,-21-21 0,0 21 15,21 1-15,0-22 0,-21 21 16,21 1-16,-21-22 0,22 21 0,-22 0 16,0-20-16,0 20 0,0-21 0,0 0 15,0 0-15,21 1 0,-21-1 0,0 0 16,0 0-16,0 0 16,0-42 15,0 0-31,0 0 15,0 0-15,21-22 0,0 22 0</inkml:trace>
  <inkml:trace contextRef="#ctx0" brushRef="#br0" timeOffset="48256.23">8911 2667 0,'0'0'0,"0"-21"0,0 0 0,0 0 0,-21 21 47,0 0-47,21 21 0,-21 0 15,-1 0-15,1 0 0,0 22 0,0-22 16,21 21-16,-21-21 0,0 22 0,-1-1 16,1-21-16,21 21 0,-21 1 15,0-22-15,21 0 0,0 21 0,-21-20 16,21-1-16,-21 0 0,21 0 15,-22 0-15,22 0 0,0 1 0,0-1 16,22-21 15,-1-21-31,0-1 16,0 22-16,-21-21 0,21 0 16,0 0-16</inkml:trace>
  <inkml:trace contextRef="#ctx0" brushRef="#br0" timeOffset="48743.96">9334 2752 0,'0'0'0,"0"-21"16,-21 21 0,0 0-16,21 21 15,-21-21-15,0 21 16,0 0-16,21 0 0,-22 0 0,1 1 15,21-1-15,-21 0 0,21 0 0,-21 0 16,21 22-16,0-22 0,-21 0 0,21 0 16,0 0-16,0 0 0,0 22 15,0-22-15,0 0 0,0 0 0,0 0 16,21 1-16,0-1 0,0-21 16,0 0-16,1 21 0,-1-21 0,0 0 15,0 0-15,0 0 0,0 0 0,1-21 16,20 0-16,-21-1 15,0 22-15,0-21 0,22 0 0,-22 0 0,0 0 16,-21 0-16,21-22 0,0 22 16,-21 0-16,0-21 0,22-1 0,-22 22 15,0-21-15,0 21 0,0-22 0,0 22 16,0 0-16,-22-21 0,1 42 16,21-22-16,-21 22 0,0 0 0,0 0 15,0 0-15,-1 0 0,-20 0 0,21 22 16,0-22-16,0 21 0,-22 0 0,22 0 15,0 0-15,0 0 0,21 1 0,0-1 16,-21 0-16,21 0 0,0 0 16,0 0-16,0 1 0,0-1 15,21-21-15,0 21 0,0-21 0,0 21 16,0-21-16,22 0 0</inkml:trace>
  <inkml:trace contextRef="#ctx0" brushRef="#br0" timeOffset="49069.8">10202 2815 0,'0'0'0,"0"-21"0,-21 21 16,21-21-16,-21 21 16,0 0-16,0 0 15,21 21-15,0 0 16,-22 0-16,22 1 0,-21-1 15,21 0-15,0 0 0,0 0 0,0 22 16,-21-22-16,21 0 0,0 0 0,-21 0 16,21 0-16,0 22 0,0-22 0,0 0 15,-21 0-15,21 0 16,0 1-16,0-1 0,0 0 16,21-21 15,-21-21-31,21 0 0,0 21 15,-21-22-15,21 1 16,1 0-16</inkml:trace>
  <inkml:trace contextRef="#ctx0" brushRef="#br0" timeOffset="49419.6">10202 2477 0,'0'0'0,"-21"0"0,0 0 15,0 0-15,0 0 16,21 21 0,0 0-16,21-21 15,0 0 1,0 0-16,0 0 0,0 0 0,1 0 16,-1 0-16,0 0 15,-21-21-15,0 0 0,0-1 16,0 1-16,0 0 0,0 0 15,-21 0-15,0 21 16,-1 0-16,1 0 0,0 0 0,0 0 16,0 0-16,0 0 0,-1 0 15,22 21-15,-21 0 0,21 0 0,-21 0 16,21 1-16,0-1 0,0 0 0,0 21 16,0-21-16,21 1 0,0-1 15,1 0-15,-1 0 0,0 0 16,0-21-16,0 21 0,22-21 0</inkml:trace>
  <inkml:trace contextRef="#ctx0" brushRef="#br0" timeOffset="50112.43">11049 2858 0,'0'-22'16,"0"1"-16,-21 0 0,0 21 16,-1-21-16,22 0 0,-21 0 0,0 21 15,0-22-15,0 22 0,0 0 16,-1 0-16,1 0 0,0 0 0,0 0 16,0 0-16,-22 22 0,22-1 0,0-21 15,0 21-15,0 21 0,0-21 0,-1 1 16,22-1-16,-21 21 0,21-21 0,-21 0 15,21 22-15,0-22 0,0 0 16,0 21-16,0-20 0,0-1 0,0 0 16,0 21-16,0-21 0,21 1 15,0-1-15,1-21 0,-1 0 0,-21 21 16,21-21-16,0 0 0,0 0 16,0 0-16,1 0 0,-1 0 0,0-21 15,0 21-15,0-21 0,0-1 16,1 1-16,-1 0 0,0 0 0,0 0 15,0-22-15,22 22 0,-22-21 0,0 0 16,-21-1-16,21 1 0,0 0 0,0-22 16,-21 22-16,0-22 0,22 1 0,-22-1 15,21 22-15,-21-22 0,0 22 16,0 0-16,0-1 0,0 22 0,0-21 16,0 21-16,0 0 0,0-1 15,-21 22-15,21-21 0,-22 21 16,1 21-1,0-21-15,21 22 0,-21 20 16,21-21-16,0 21 0,0 1 0,0-1 16,-21 22-16,21-22 0,0 21 0,0-20 15,0 20-15,0-20 0,0-1 0,0 0 16,0 1-16,0-1 0,0 0 16,0-21-16,0 22 0,0-22 0,21 0 15,-21 0-15,0 0 0,21 1 0,0-1 16,0-21-16,1 0 15,-1 0-15,0 0 0,0 0 16,0 0-16,0 0 16,-21-21-16,22-1 0,-1 22 15,-21-21-15,21 0 0</inkml:trace>
  <inkml:trace contextRef="#ctx0" brushRef="#br0" timeOffset="51200.27">13631 2709 0,'0'0'0,"0"-21"0,21 21 0,-21-21 16,0 0-16,0 0 0,22 0 15,-22-1-15,0 1 0,0 0 16,0 0-16,0-21 0,0 20 16,0 1-16,0 0 0,0 0 0,0 0 15,0 0-15,-22 21 0,1-22 16,0 22-16,-21 0 0,21 0 15,-1 0-15,1 22 0,-21-1 16,0 0-16,20 0 0,-20 0 0,0 0 16,21 22-16,-22-22 0,22 21 0,0-21 15,0 22-15,0-1 0,21-21 0,0 22 16,0-22-16,0 0 0,0 21 16,0-21-16,0 1 0,0-1 0,21 0 15,0 0-15,0-21 0,0 21 16,0-21-16,1 0 0,20 0 0,-21 0 15,21 0-15,-20 0 0,20 0 0,0 0 16,-21-21-16,22 0 0,-22 21 16,21-21-16,-21 0 0,1-1 0,-1-20 15,0 21-15,0 0 0,-21-22 0,21 22 16,-21-21-16,0 0 0,0-1 0,0 1 16,0 21-16,0-22 0,0 22 15,0 0-15,-21 0 0,21 0 0,-21 21 16,0 0-16,21 21 15,-21 21-15,21-21 16,-22 22-16,22-22 0,0 21 16,0 1-16,0-1 0,0 0 15,0-21-15,0 22 0,0-22 0,0 21 16,0-21-16,0 1 0,0-1 0,0 0 16,0 0-16,22 0 0,-1 0 15,0-21-15,0 0 0,0 0 16,0 0-16,1 0 15,-1-21-15,0 21 0,0-21 0,0 0 16,0 0-16,1-22 0</inkml:trace>
  <inkml:trace contextRef="#ctx0" brushRef="#br0" timeOffset="51775.61">14139 1842 0,'-21'42'16,"21"-21"-16,-21 0 0,21 22 0,-21-1 15,21 0-15,0 1 0,0-1 0,0 0 16,0 22-16,0-22 0,0 22 0,0-22 16,0 21-16,0-20 0,0-1 0,0 22 15,0-22-15,-21 0 16,21 1-16,-22-1 0,22-21 0,-21 21 15,21-20-15,0-1 0,0 0 0,-21 0 16,0 0-16,21-42 47,0 0-47,0 0 16,0 0-16,21-1 0,-21-20 0,21 21 15,0-21-15,1 20 0,-1-20 0,0 0 16,0 21-16,21-22 0,-20 22 0,20 0 15,-21 0-15,21 0 0,-20 21 16,20 0-16,-21 0 0,21 0 16,-20 0-16,-1 21 0,21 0 0,-42 0 15,21 0-15,0 0 0,-21 22 0,0-22 16,0 0-16,0 0 0,0 22 0,0-22 16,-21 0-16,0 0 0,0 0 15,-21 0-15,-1 1 0,1-22 0,0 21 16,-1 0-16,1-21 0,0 21 0,20-21 15,-20 0-15,0 0 0,21 21 0,-1-21 16,1 0-16,0 0 0,0 0 0,0 0 16,42 0 15,0 0-15,0-21-16,22 0 0,-22 21 0,0-21 15,21 0-15,1 21 0</inkml:trace>
  <inkml:trace contextRef="#ctx0" brushRef="#br0" timeOffset="52156.4">15155 2455 0,'0'0'0,"0"-42"15,0 21-15,0 0 16,-21 0-16,0 21 15,0 0-15,0 0 0,-1 0 16,1 21-16,0-21 0,0 21 0,0 21 16,0-21-16,-1 1 0,1 20 15,0 0-15,0 1 0,0-22 0,0 21 16,21 0-16,0-20 0,0 20 0,-22-21 16,22 21-16,0-20 0,0-1 0,0 0 15,0 0-15,0 0 0,0 0 16,22-21-16,-22 22 0,21-22 0,0 0 15,0 21-15,0-21 0,0 0 0,1 0 16,-1 0-16,0 0 0,21 0 16,-21 0-16,1 0 0,-1 0 0,0 0 15,0 0-15,0-21 0,0-1 32,-21 1-32,22 0 0,-22 0 15,0 0-15,21 21 0</inkml:trace>
  <inkml:trace contextRef="#ctx0" brushRef="#br0" timeOffset="52573.16">16700 2180 0,'0'0'0,"-42"-21"16,21 21-16,0 0 16,0 0-16,-1 21 15,1 0-15,0 1 16,0-1-16,0 0 0,0 21 0,-1-21 15,1 22-15,0 20 0,0-20 0,0-1 16,0 21-16,21-20 0,-22-1 0,1 0 16,21 22-16,0-43 0,0 21 15,0 1-15,0-1 0,0-21 0,0 0 16,0 1-16,0-1 0,0 0 0,21 0 16,1 0-16,-1-21 0,0 21 0,0-21 15,0 0-15,0 0 0,1 0 0,20 0 16,-21 0-16,21 0 0,-20 0 15,20-21-15,-21 21 0,21-21 0,1 0 16,-22 21-16</inkml:trace>
  <inkml:trace contextRef="#ctx0" brushRef="#br0" timeOffset="52918.06">17484 2117 0,'42'0'15,"-21"0"-15,0 0 0,0 0 16,22 21-16,-22 0 0,0-21 16,21 21-16,-20 22 0,20-22 0,-21 0 15,0 21-15,0 1 0,1 20 0,-1-21 16,-21 1-16,0 20 0,0 1 0,0-22 15,0 0-15,0 22 0,-21-22 16,21 1-16,-22-1 0,1 0 0,0-21 16,0 22-16,0-22 0,0 21 0,-1-21 15,1 1-15,0-1 0,0 0 0,0 0 16,0-21-16,-1 21 0,1 0 0,0-21 16,0 0-16,21 22 0,-21-22 15,0 0-15,-1 0 16,1 0-16</inkml:trace>
  <inkml:trace contextRef="#ctx0" brushRef="#br0" timeOffset="54764.25">18817 2011 0,'0'0'0,"0"-21"0,0 0 0,0-1 15,-21 22-15,0-21 16,0 21-16,-22 0 0,22 0 0,-21 0 16,-1 0-16,1 21 0,0 1 15,21-22-15,-22 21 0,1 0 0,21 0 16,0 0-16,-1 0 0,1 1 0,21-1 15,0 0-15,0 0 0,0 0 16,21 0-16,1-21 0,20 22 16,-21-1-16,21 0 0,1-21 0,-1 21 15,0 0-15,-20 0 0,20 1 0,0-1 16,-21 21-16,22-21 0,-22 0 0,0 22 16,0-1-16,-21-21 15,0 22-15,0-22 0,0 21 0,0-21 16,-21 22-16,0-22 0,-21 0 0,20 0 15,-20 0-15,0 0 0,-1 1 0,1-1 16,0 0-16,-1-21 0,1 21 16,0-21-16,-1 0 0,22 0 0,0 0 15,0 21-15,0-21 0,42 0 32,0 0-32,21-21 15,-20 21-15,-1 0 0,21 0 16,0 0-16,-20 0 0,20 0 0,-21 0 15,21 0-15,-20 0 0,-1 0 16,-21 21-16,21 0 0,-21 1 0,0-1 16,0 0-16,0 21 0,0-21 0,0 22 15,-21-1-15,21-21 0,-43 22 16,22-1-16,0 0 0,-21 1 0,21-1 16,-1 0-16,1 1 0,-21-1 0,21 0 15,21-21-15,-21 22 0,21-22 0,0 21 16,0-21-16,0 1 0,0-1 0,0 0 15,21 0-15,0-21 0,0 0 16,0 0-16,0 0 0,1 0 16,-1 0-16,0 0 0,0 0 0,0 0 15,0 0-15,1-21 0,-1 21 16,0-21-16,-21 0 16</inkml:trace>
  <inkml:trace contextRef="#ctx0" brushRef="#br0" timeOffset="55699.71">15854 7006 0,'0'0'0,"0"-21"0,21 21 16,-21-21-16,21 0 15,0 21-15,-21-21 16,21 21-16,1 0 0,20 0 0,-21-22 15,21 22-15,-20 0 0,20 0 0,0 0 16,1 0-16,-1 0 0,0 0 0,1 0 16,-1 0-16,-21 0 0,21 22 15,-20-1-15,-1-21 0,0 21 0,-21 0 16,0 0-16,0 0 0,0 1 0,-42 20 16,20-21-16,-20 21 0,0 1 0,-1-1 15,-20 0-15,21 1 0,-1-1 0,-20 0 16,-1 1-16,22-1 0,0 0 0,-1-20 15,1 20-15,21-21 0,0 21 0,-1-20 16,1-1-16,21 0 0,0 0 0,0 0 16,0 0-16,0 1 15,21-22-15,1 0 0,-1 0 16,0 0-16,0 0 0,0 0 0,0 0 16,1 0-16,-1-22 0,0 1 15,0 21-15,-21-21 0,0 0 16,-21 21 15,0 21-31,0 0 16,21 0-16,-22 1 0,1-1 15,21 0-15,0 0 0,0 0 0,0 0 16,0 1-16,0 20 0,0 0 0,0-21 16,0 22-16,0-22 0,21 21 0,1 1 15,-1-1-15,0 0 0,0 1 0,21-1 16,-20 0-16,20 1 0,0 20 0,1-21 15,20 1-15,-21 20 0,1-20 16,-22 20-16,21-21 0,1 1 0,-22 20 16,0-20-16,0-1 0,-21 0 0,0 1 15,0-1-15,0 0 0,0-21 0,-21 22 16,0-22-16,0 0 0,-22 0 0,22 0 16,0-21-16,0 22 0,0-22 0,-1 0 15,1 0-15,0 0 0,0 0 16,0 0-16,0 0 15,21-22-15,-22 1 0,22-21 16,-21 21-16,21-22 0</inkml:trace>
  <inkml:trace contextRef="#ctx0" brushRef="#br0" timeOffset="56579.71">11938 4678 0,'-21'0'0,"42"0"0,-63 0 0,20 0 15,1 0-15,0 0 0,0 0 16,63 0 15,-21 0-15,43 0-16,-22 0 0,22 0 16,20 0-16,1-21 0,0 21 15,21 0-15,-1 0 0,1-21 0,21 21 16,0-22-16,0 22 0,21 0 0,1 0 15,-1 0-15,0 0 0,0 0 16,21 0-16,-20 0 0,-22 0 0,21 0 16,-42 0-16,21 0 0,-43 0 0,22 0 15,-21 0-15,-1 0 0,-20 0 0,-1 0 16,1 0-16,-22 0 0,1 0 16,-1 0-16,-21 0 0,0 0 0,0 0 15,-42 0 1,-21 0-16,0 0 0,20 0 15,-41 0-15,21 0 0,-22 0 16,1 0-16,-1 0 0,-21 0 16</inkml:trace>
  <inkml:trace contextRef="#ctx0" brushRef="#br0" timeOffset="56985.48">11747 5059 0,'0'0'0,"-42"0"0,0 0 0,-1 21 0,22-21 15,-21 0-15,63 0 32,0 0-32,22 0 15,20 0-15,1 0 0,-1-21 0,43 21 16,0 0-16,0 0 0,-1-21 0,22 21 15,0 0-15,22 0 0,-1 0 0,0-21 16,0 21-16,21 0 0,-20 0 16,-1 0-16,0 0 0,0 0 0,-21 0 15,0 0-15,0 0 0,0 0 0,-42 0 16,21 21-16,-22-21 0,-20 0 0,20 0 16,-41 0-16,20 0 0,-20 21 15,-1-21-15,0 0 0,-21 0 16,1 0-16,-1 0 0,-21 21 15,-21-21 1,-1 0-16,1 0 0,-21 0 0,21 0 16,-22 0-16,1 0 0,0 0 15,-1 0-15,-20 0 0,-1 0 0</inkml:trace>
  <inkml:trace contextRef="#ctx0" brushRef="#br0" timeOffset="57389.25">11536 5588 0,'0'0'0,"-21"21"0,-1-21 0,22 21 16,22-21-1,-1 0-15,21 0 0,0 0 16,1 0-16,20 0 0,1 0 16,20 0-16,22 0 0,0 0 0,21 0 15,0 0-15,21 0 0,0 0 0,22-21 16,-1 21-16,0 0 0,22 0 16,-22 0-16,1 0 0,-1 0 0,0 0 15,-21 0-15,1 21 0,-1-21 16,-21 0-16,0 22 0,0-22 0,-21 0 15,-22 0-15,22 21 0,-42-21 0,-1 0 16,1 0-16,-22 0 0,-21 0 0,0 0 16,0 0-16,-21 21 0,-21-21 31,0 0-31,0 0 0,-21 0 0,-1 0 16,-20 0-16,20 0 0</inkml:trace>
  <inkml:trace contextRef="#ctx0" brushRef="#br0" timeOffset="57796.03">12361 6117 0,'0'0'0,"-63"21"15,84-21 1,0 0 0,21 0-16,1 0 0,20 0 0,1 0 15,20 0-15,1 0 0,21 0 0,0 0 16,21-21-16,0 21 0,21 0 0,-21 0 16,21-21-16,0 21 0,0 0 15,1 0-15,-22-21 0,21 21 0,-21 0 16,0 0-16,-21 0 0,-1 0 0,1 0 15,-21 0-15,0 0 0,-1 0 16,1 0-16,-22 0 0,1 0 0,-22 0 0,1 0 16,-22 0-16,21 0 0,-21 0 0,0 0 31,-42 0 0,0 0-15,0 0-16,0 0 0,-22 0 0</inkml:trace>
  <inkml:trace contextRef="#ctx0" brushRef="#br0" timeOffset="67404.14">2625 3895 0,'-43'0'0,"86"0"0,-149 0 0,42 0 15,1 0-15,20 0 0,-20 0 16,21 0-16,-1 0 0,22 0 0,-21 0 16,21 0-16,-1 0 15,22 21 1,22-21-16,-1 21 15,21-21-15,0 0 0,1 21 16,20 0-16,22-21 0,-22 0 0,43 0 16,-21 22-16,21-22 0,21 0 15,-21 0-15,42 0 0,-21 0 0,21 0 16,0 21-16,0-21 0,0 0 16,1 0-16,-1 21 0,21-21 0,-21 0 15,0 21-15,1-21 0,-1 21 16,-42-21-16,21 0 0,-22 21 0,1-21 15,-21 0-15,0 0 0,-22 22 0,1-22 16,-1 0-16,-21 0 0,-20 0 16,20 0-16,-21 0 0,-42 0 31,-21 0-31,20 0 0,-20 0 0,0 0 16,-1 0-16,1 0 0,0-22 15,-22 22-15,22 0 0</inkml:trace>
  <inkml:trace contextRef="#ctx0" brushRef="#br0" timeOffset="67859.89">2138 4149 0,'0'0'0,"-21"0"0,-1 0 15,1 0-15,42 0 32,22 0-32,-1 0 0,0 0 15,22 0-15,21 0 0,20 0 0,-20 21 16,42-21-16,-21 0 0,0 0 15,21 0-15,21 0 0,0 0 0,0 0 16,0 0-16,1 0 0,20 0 0,-21 0 16,21 0-16,-20 0 15,-1 0-15,0 0 0,-21 0 0,0 0 0,-21 0 16,0 0-16,-22 0 0,1 0 16,0 0-16,-22 0 0,-21 0 0,1 0 15,-1 0-15,-21 0 0,0 0 16,1 0-16,-1 0 0,-21 21 47,-21-21-47,-1 21 15,1-21-15,0 21 0,0-21 0</inkml:trace>
  <inkml:trace contextRef="#ctx0" brushRef="#br0" timeOffset="68683.98">2815 5525 0,'0'0'0,"21"-43"0,-21 22 16,0 0-16,21 0 0,-21 0 0,0-1 16,0 1-16,22 21 31,-22 21-31,0 1 0,0-1 16,21 0-16,-21 21 0,0-21 15,0 22-15,0 20 0,0-20 0,0-1 16,0 21-16,0-20 0,0-1 15,0 22-15,-21-22 0,-1 0 0,1 1 16,21-1-16,-21 0 0,0 1 0,21-22 16,-21 0-16,21 0 0,0 0 15,-21 0-15,-1-21 0,1 0 16,21-21 15,0 0-31,0 0 0,0 0 0,0 0 16,0-22-16,0 1 0,0 21 0,21-43 15,-21 22-15,22 0 0,-1-22 16,-21 1-16,21-1 0,0 22 0,0-22 16,-21 1-16,21 20 0,1 1 0,-1 0 15,0 21-15,21-22 0,-21 22 16,1 0-16,-1 21 0,0 0 0,0 0 16,0 0-16,0 0 0,1 21 15,-1 21-15,-21-20 0,0-1 16,21 21-16,-21 0 0,21 22 0,-21-22 15,0 1-15,0 20 0,0-21 16,0 22-16,0-22 0,0 1 16,0-1-16,0 0 0,0 1 0,0-22 15,0 21-15,0-21 0,0 0 16,0 1-16,0-1 0,0 0 0,-21-21 16,21 21-16,0-42 31,-21 0-31,0 0 15,-1-1-15</inkml:trace>
  <inkml:trace contextRef="#ctx0" brushRef="#br0" timeOffset="68915.84">2709 5863 0,'0'21'0,"21"-21"15,1 0 1,-1 0-16,0 0 0,0 0 16,0 0-16,0 0 0,22 0 0,-22 0 15,0 0-15,21-21 0,-20 21 0,-1 0 16,0 0-16,0 0 0,0 0 16,-21-21-1,21 21-15</inkml:trace>
  <inkml:trace contextRef="#ctx0" brushRef="#br0" timeOffset="69243.78">3450 5842 0,'21'0'15,"0"0"-15,1 0 0,-1 0 16,0-21-16,0 0 16,0 21-16,-21-21 15,0-1-15,-21 22 16,0 0 0,0 0-16,-22 0 0,22 0 15,0 0-15,0 0 0,0 0 0,0 22 16,-1-22-1,22 21-15,-21-21 0,21 21 16,21-21 0,1 0-1,-1 0-15,0 0 0,0 0 16,0 0-16,0 0 0</inkml:trace>
  <inkml:trace contextRef="#ctx0" brushRef="#br0" timeOffset="70260.22">4508 5567 0,'0'0'0,"0"-21"0,0 0 16,0-1-16,-21 1 15,0 21-15,21-21 16,-21 21-16,0 0 0,0 0 15,-1 0-15,1 0 0,0 0 16,0 21-16,21 0 0,-21 1 16,0-1-16,-1 0 0,1 0 15,0 21-15,0-20 0,0 20 0,0 0 16,21-21-16,-22 22 0,1-22 0,21 21 16,0-21-16,0 1 0,0-1 15,0 0-15,0 0 0,0 0 16,21-21-16,1 21 0,-1-21 15,0 0-15,0 0 16,0 0-16,0 0 0,1 0 0,20 0 16,-21 0-16,21 0 0,-20 0 0,20 0 15,-21 0-15,21 0 0,-20 0 0,-1 0 16,21-21-16,-21 21 0,0 0 16,1 0-16,-1 0 0,-21-21 0,21 21 15,-42 0 16,0 21-31,-1-21 0,1 21 16,0-21-16,0 22 0,0-22 0,0 0 16,-1 21-16,1-21 0,0 0 15,-21 21-15,21-21 0,-1 0 16,-20 0-16,21 0 0,0 0 0,0 0 16,-1 0-16,1 0 0,0 0 0,0 0 15,0 0-15,0-21 0,21 0 16,0-1-16,-22 1 0,1 0 0,21 0 15,0 0-15,0-22 0,0 22 0,0-21 16,0 0-16,0 20 0,0-20 16,0 0-16,0 21 0,0-22 0,21 22 15,1 0-15,-1-21 0,21 20 0,-21 1 16,0 0-16,22 0 0,-22 21 16,21-21-16,-21 21 0,1 0 0,20 0 15,-21 0-15,0 0 0,0 0 16,1 0-16,-1 0 0,-21 21 0,0 0 15,0 0 1,0 0-16,0 1 31,0-44 1,-21 22-17,-1-21-15,1 21 0,0-21 16,0 21-16,0 0 0,0-21 15,-1 21-15,1 0 0,0 0 16,0 0-16,0 0 0,0 0 16,-1 0-16,1 21 0,0 0 15,0 0-15,0 1 0,21-1 16,-21 21-16,21-21 0,-22 22 0,1-22 16,21 21-16,0-21 0,-21 22 15,21-22-15,0 0 0,0 0 0,0 0 16,0 0-16,0 1 0,0-1 0,0 0 15,21-21-15,0 21 0,1-21 16,-1 0-16,0 0 16,21 0-16,-21 0 0,1 0 0,-1 0 0,0 0 15,0 0-15,0 0 0,0 0 16,-21-21 0</inkml:trace>
  <inkml:trace contextRef="#ctx0" brushRef="#br0" timeOffset="102111.98">8678 3895 0,'0'-21'0,"0"42"0,-21-42 0,0 21 0,21-22 16,-21 22-16,0-21 0,-1 21 0,-20 0 16,21 0-16,0-21 0,0 21 15,-1 0-15,1 0 0,0 0 0,0 0 16,0 0-16,0 0 0,-1 0 0,1 0 15,0 0-15,0 0 0,0 0 0,0 0 16,-1 0 0,44 0 15,-1 0-31,0 0 16,0 0-16,0 0 0,22 0 0,-1 0 15,21 0-15,1 0 0,21 0 0,-1 0 16,22 0-16,0 0 0,21 0 15,-21 0-15,21 0 0,0 0 16,0 0-16,21-21 0,-21 21 0,0 0 16,0 0-16,0 0 0,-21 0 0,-22 0 15,1 0-15,-21 0 0,20 0 16,-20 0-16,-22 0 0,22 0 0,-22 0 16,-21 0-16,21 0 0,-20 0 0,-1 0 15,0 0-15,0 0 0,-42 0 47,0 0-47,-22 0 0,22 0 0,-21 0 16,21 0-16,-22 0 0,22 0 0,-21 0 15,0 0-15,-1 0 0,22 0 0,-21 0 16</inkml:trace>
  <inkml:trace contextRef="#ctx0" brushRef="#br0" timeOffset="102585.11">8128 3937 0,'0'0'15,"-42"0"-15,20 0 0,1 0 0,42 21 47,22-21-47,-22 0 0,21 0 0,22 0 16,-1 0-16,1 0 0,20 0 16,1 21-16,21-21 0,0 0 0,21 0 15,0 0-15,-21 0 0,21 0 0,0 0 16,21 0-16,-21 0 0,21 0 15,-21 0-15,-21 0 0,0 0 16,-1 0-16,-20 0 0,0 0 0,-22 0 16,1 0-16,-22-21 0,0 21 0,1 0 15,-22-21-15,0 21 0,0 0 0,0 0 16,1 0-16,-1 0 16,-21 21 46,0 0-46</inkml:trace>
  <inkml:trace contextRef="#ctx0" brushRef="#br0" timeOffset="103272.24">7874 4974 0,'0'0'0,"0"-21"0,0-42 16,0 41-16,21 1 16,0 0-16,-21 0 0,21 21 15,1 0-15,-1 0 0,0 0 0,0 0 16,21 0-16,-20 21 0,-1 0 16,21 22-16,-21-22 0,0 21 0,1 0 15,-22 1-15,0-1 0,0 0 16,0 1-16,0-1 0,0 0 0,0 1 15,-22-22-15,1 21 0,0-21 0,0 1 16,0-1-16,21 0 0,0 0 16,-21-21-16,-1 0 0,22-21 31,0 0-31,0 0 16,0-1-16,0 1 0,22-21 0,-1 21 15,-21-22-15,21 1 0,0 0 0,0-1 16,0 1-16,-21 0 0,22-1 15,-1 1-15,0 0 0,0-1 0,0 22 16,-21 0-16,0 0 0,21 0 0,-21 0 16,22 21-16,-22 21 31,0 0-15,0 0-16,0 0 0,0 0 0,0 1 15</inkml:trace>
  <inkml:trace contextRef="#ctx0" brushRef="#br0" timeOffset="103629.02">8488 5186 0,'0'0'0,"21"0"16,0 0 0,0 0-16,0 0 0,1 0 0,-1-21 15,21 0-15,-21-1 0,0 22 0,1-21 16,-1 0-16,0 0 15,0 0-15,0 21 0,-21-21 0,0-1 16,0 1-16,0 0 0,-21 0 16,0 21-16,0 0 0,0 0 15,-22 0-15,22 0 0,0 0 0,-21 21 16,20 0-16,1 0 0,-21 1 0,21-1 16,0 21-16,21-21 0,0 22 0,-22-22 15,22 21-15,0-21 0,0 0 16,0 22-16,0-22 0,0 0 15,22 0-15,-1-21 0,0 21 0,0 1 0,0-22 16,0 0-16,22 0 0,-22 21 0,0-21 16,21 0-16,-20 0 15,20 0-15,-21-21 0,21 21 0,-20-22 16,20 1-16,-21 0 0,21 0 0,1 0 16</inkml:trace>
  <inkml:trace contextRef="#ctx0" brushRef="#br0" timeOffset="104356.5">9356 4657 0,'0'0'0,"0"-21"0,0-1 0,21 1 16,-21 0-16,0 0 0,0 42 47,0 0-47,-21 0 0,-1 1 0,22 20 15,-21-21-15,21 21 0,0 22 16,-21-22-16,0 22 0,21-22 0,-21 0 15,21 22-15,-21-22 0,-1 1 0,22-1 16,-21 0-16,21 1 0,0-22 0,0 21 16,0-21-16,0 0 0,0 1 15,0-1-15,0 0 0,21-21 16,1 0-16,-1 0 16,0 0-16,0-21 15,0 21-15,0-21 0,-21-1 0,22 1 16,-1 0-16,0-21 0,0 21 15,-21-1-15,21-20 0,0 21 0,-21-21 16,0 20-16,0 1 0,22 0 0,-22 0 16,0 0-16,21 0 0,-21 42 31,0 0-31,0 0 16,0 0-16,-21 0 0,21 22 0,-22-22 15,22 0-15,0 0 0,0 0 16,0 1-16,0-1 0,0 0 0,0 0 15,0 0-15,0 0 0,0 1 16,0-1-16,22-21 16,-1 0-16,0 0 15,0 0-15,0 0 16,0-21-16,1 21 0,-1-22 0,0 1 16,-21 0-16,21 0 0,0 0 0,0 0 15,-21-1-15,0 1 0,0 0 0,22 0 16,-22 0-16,0 0 15,0 42 1,-22 0 0,22 0-16,0 0 0,-21 0 15,21 1-15,0-1 16,0 0-16,0 0 0,0 0 16,0 0-16,0 1 0,21-1 15,1-21-15,-1 21 0,0-21 16,0 0-16,0 0 15,0 0-15,1 0 16,-1 0-16,0-21 16,0 0-16,-21-1 0,21 1 15,-21 0-15</inkml:trace>
  <inkml:trace contextRef="#ctx0" brushRef="#br0" timeOffset="104760.27">10096 5186 0,'0'-21'16,"0"0"0,0-1-1,22 22 1,-1 0-16,0 0 0,0 0 16,0 0-16,-21 22 0,21-1 15,1-21-15,-1 21 0,0 0 16,-21 0-16,21 0 0,-21 1 0,21-22 15,-21 21-15,0 0 0,0 0 0,0 0 0,0 0 16,0 1-16,0-1 16,0-42 31,0-1-47,0 1 15,0 0-15,0 0 0,0 0 16,0 0-16,0-1 0,21 1 0,-21 0 15,22 0-15,-1 0 0,-21 0 0,0-1 16,21 1-16,-21 0 0,21 21 0,-21-21 16,21 21-16,0 0 15,1 0-15,-1 0 16,0 0-16,0 21 16,0-21-16</inkml:trace>
  <inkml:trace contextRef="#ctx0" brushRef="#br0" timeOffset="105275.3">10753 5122 0,'-22'22'62,"22"-1"-46,0 0-16,0 0 0,0 0 15,0 0-15,0 1 0,0-1 0,0 0 16,0 0-16,0 0 16,-21-21-16,21 21 0,0 1 15,-21-22-15,21 21 16,0-42 15,0-1-15,0 1-16,0 0 0,0 0 15,0 0-15,0 0 0,0-1 0,21-20 0,-21 21 16,21 0-16,1-22 0,-22 22 16,21 0-16,0 0 0,21 0 15,-21 0-15,1 21 0,-1 0 0,21 0 16,-21 0-16,0 0 0,1 0 0,-1 0 16,0 21-16,0 0 0,0 0 0,-21 21 15,0-20-15,21-1 0,-21 0 16,0 0-16,0 21 0,0-20 0,0-1 15,0 0-15,0 0 0,0 0 0,-21 0 16,21 1-16,0-1 0,-21-21 16,0 21-16,21-42 47,0 0-32</inkml:trace>
  <inkml:trace contextRef="#ctx0" brushRef="#br0" timeOffset="105584.12">9504 4890 0,'0'0'0,"-21"0"0,-22 0 0,22 0 0,0 0 15,21-22-15,0 1 0,21 0 16,0 21 0,0-21-16,22 0 0,-1 21 0,0-21 15,22 21-15,-22 0 0,22-22 0,-22 22 16,0 0-16,22 0 0,-43-21 16,21 21-16,-20 0 0,-1 0 0,0 0 15,-42 21 16,0 1-31,-1-22 16,1 21-16,0 0 0,0 0 0,0 0 16,0 22-16</inkml:trace>
  <inkml:trace contextRef="#ctx0" brushRef="#br0" timeOffset="106035.9">9398 5969 0,'0'0'0,"0"-21"0,0 0 15,0 0-15,0-1 0,0 1 16,-21-21-16,21 21 0,0 0 0,0-1 15,0 1-15,-21 21 16,21 21 0,-22 1-16,22-1 0,0 0 15,0 21-15,-21-21 0,21 22 0,-21-22 16,21 21-16,0 1 0,0-22 16,0 21-16,-21 0 0,21 1 0,0-22 15,0 21-15,0-21 0,0 22 0,0-22 16,0 0-16,0 21 0,0-20 15,0-1-15,0 0 0,0 0 16,21-21 0,0-21-1,-21 0-15,21 0 16,-21-1-16,0 1 16,0 0-16,22 0 0,-22 0 0,0 0 15,0-1-15,0 1 0,0 0 16</inkml:trace>
  <inkml:trace contextRef="#ctx0" brushRef="#br0" timeOffset="106775.49">9165 6181 0,'0'0'0,"-42"21"16,21 0-1,42-21 17,0 0-32,0 0 0,0 0 15,22 0-15,-22 0 0,0 0 0,21-21 16,-21 21-16,22-21 0,-22 21 15,21-21-15,-21-1 0,22 22 0,-22-21 16,0 21-16,21-21 0,-20 21 0,-1 0 16,-21-21-16,21 21 15,-21 21 17,0 0-32,-21-21 0,21 21 15,0 1-15,0-1 0,0 0 0,-21 0 16,21 0-16,0 0 0,0 1 0,0-1 15,0 0-15,0 0 0,0 0 16,21 0-16,0-21 0,0 22 16,0-22-16,0 0 15,1 0-15,-1 0 0,0-22 0,21 22 16,-21-21-16,1 0 0,-1 0 0,0 21 16,0-21-16,0 0 0,0-1 15,1 1-15,-1 0 0,-21 0 0,21 0 16,0 21-16,-21-21 0,21-1 15,-21 1-15,0 42 47,0 1-47,0-1 0,0 0 16,0 0-16,-21 0 0,21 0 16,0 1-16,-21 20 0,21-21 15,-21 21-15,21 1 0,0-1 0,0 0 0,0 1 16,0-1-16,-21 0 0,21 22 0,-22-22 15,22 1-15,-21-1 0,21 0 16,0 1-16,-21-1 0,0 0 0,21 1 16,-21-1-16,21 21 0,-21-20 0,21-1 15,-22 0-15,1 1 0,21-1 0,-21-21 16,0 22-16,0-1 0,21-21 16,-21 0-16,-1 0 0,1 1 0,0-1 15,0-21-15,0 21 0,0-21 0,-1 0 16,-20 0-16,21 0 0,0 0 0,0 0 15,-1 0-15,1-21 0,0 0 0,-21-1 16,21 1-16,-1 0 0,22 0 16,-21 0-16,21 0 0,0-1 0,0 1 15,0 0-15,0 0 16,0 0-16,0 0 0,21-1 16,1 1-16,-1 0 0,0-21 15,0 21-15,21-1 0</inkml:trace>
  <inkml:trace contextRef="#ctx0" brushRef="#br0" timeOffset="107195.89">10308 6414 0,'0'0'0,"0"-22"0,0 1 15,0-42-15,0 42 16,0-1-16,0 44 31,0-1-31,0 0 16,0 0-16,0 21 0,0 1 0,0-1 15,0 0-15,0 22 0,0-22 16,0 1-16,0 20 0,0-21 0,-21 22 16,0-22-16,0 1 0,21 20 0,-22-21 15,1 1-15,0-1 0,0 0 0,0 1 16,0-22-16,21 21 0,-22-21 15,22 22-15,-21-22 0,21 0 0,0 0 16,0 0-16,0 1 0,0-1 0,0 0 0,0 0 16,0 0-1,0-42 1,0 0 0,21 0-16,1 0 15,-22-22-15,0 22 0,21-21 0,0-1 16,-21 1-16,21 0 0,0-22 0,-21 22 15,21-22-15,1 22 0,-22-21 0,21-1 16,0 1-16</inkml:trace>
  <inkml:trace contextRef="#ctx0" brushRef="#br0" timeOffset="107488.24">10372 6414 0,'0'0'0,"21"-43"0,-21 1 0,0 21 16,0 0-16,21-22 0,-21 22 0,21 21 16,-21-21-16,21 0 0,-21 0 15,21-1-15,1 22 0,-1 0 16,0-21-16,0 21 0,0 0 15,0 0-15,1 0 0,-1 0 0,0 0 16,0 0-16,-21 21 0,0 1 16,0-1-16,0 0 15,0 0-15,0 0 0,-21-21 0,0 21 16,0 1-16,-1-1 0,1 0 0,0 0 16,0-21-16,-21 21 0,20-21 0,22 21 15,-21-21-15,0 0 16,21 22-16,21-22 47,0 0-47,-21-22 15,22 22-15,-22-21 0,21 21 0,0 0 16</inkml:trace>
  <inkml:trace contextRef="#ctx0" brushRef="#br0" timeOffset="107849.03">10731 6308 0,'0'0'0,"22"0"16,-1 0-16,0 0 0,0 0 16,0 0-16,0 0 0,1-21 0,-1-1 15,0 22-15,0-21 0,0 21 16,-21-21-16,21 0 0,1 21 16,-22-21-16,0 0 0,0-1 15,0 1 1,-22 21-1,1 0-15,0 0 0,0 21 16,0 1-16,0-22 0,21 21 0,0 0 16,-22 0-16,1 0 0,21 0 0,0 1 15,0-1-15,0 21 0,0-21 16,0 0-16,0 1 0,0-1 0,0 0 16,21-21-16,1 21 0,-22 0 15,21-21-15,0 0 0,0 21 0,0-21 16,0 0-16,1 0 0,-1 0 15,-21-21-15,21 0 16,0 0-16,-21 0 0,21 21 16,-21-21-16,21-22 0,1 22 0,-1 0 15</inkml:trace>
  <inkml:trace contextRef="#ctx0" brushRef="#br0" timeOffset="109024.06">13166 3217 0,'0'0'0,"-22"0"15,1 0-15,0 0 16,0 0-16,0 0 0,0 0 15,-1 0-15,1 0 0,0 0 0,0 0 16,0 0-16,0 0 16,-1 22-16,44-22 47,-1 0-32,21 0-15,-21 0 0,22 0 0,20 0 16,-21 0-16,22 0 0,-1 0 0,22 0 15,-21 0-15,20 0 0,1 0 0,0 0 16,-1 0-16,1 0 0,21 0 16,-22 0-16,22 0 0,-21 0 0,0 0 15,-1 0-15,-20 0 0,-1 0 0,1 0 16,-1 0-16,-20-22 0,20 22 16,-21 0-16,-20 0 0,20 0 15,-21 0-15,0 0 0,0 0 0,1 0 16,-22-21-16,21 21 0,-42 0 47,-1 0-47,1 0 15,0 0-15,0 0 0,0 0 16,0 0-16,-1 0 16,1 0-16,0 0 0,0 0 15</inkml:trace>
  <inkml:trace contextRef="#ctx0" brushRef="#br0" timeOffset="109515.77">13187 3302 0,'0'0'16,"0"21"-16,-21-21 0,21 21 16,21-21-1,0 0-15,0 0 0,0 0 16,0 0-16,1 0 0,20 0 0,0 0 16,1 0-16,-1 0 0,0 0 15,22 0-15,-22 0 0,22 0 0,-22 0 16,21 22-16,22-22 0,-21 0 0,-1 0 15,1 0-15,20 0 0,-20 0 0,-1 0 16,1 0-16,-22 0 0,22 0 16,-22 0-16,21 0 0,-20 0 0,-22 0 15,21 0-15,-21 0 0,1 0 0,-1 0 16,0 0-16,0 0 0,0 0 0,0 0 31,1 0 0,-44 0 16,1 0-31,0 0-16,0 0 16,0 0-16</inkml:trace>
  <inkml:trace contextRef="#ctx0" brushRef="#br0" timeOffset="110336.47">15113 3768 0,'21'0'15,"-21"21"1,21-21-16,-21 21 0,0 0 16,0 0-16,0 1 15,0-1-15,0 0 0,0 0 16,0 0-16,0 0 0,0 1 0,0-1 16,0 0-16,0 0 0,0 0 15,0 0-15,0 1 16,-21-22-16,0 0 15,0 0-15,21-22 16,-21 22-16,21-21 16,-22 0-16,1 0 15,21 0-15,0 0 0,0-1 0,0-20 16,0 21-16,0 0 0,0 0 0,21-1 16,1 1-16,-1 0 0,21 0 0,-21 0 15,22 0-15,-1-1 0,0 22 0,1 0 16,-1 0-16,0 0 0,1 0 15,-1 0-15,0 22 0,-21-22 0,22 21 16,-22 0-16,0 0 0,0 0 0,0 0 16,-21 1-16,22-1 0,-22 0 0,0 0 15,0 0-15,0 0 16,0 1-16,0-1 0,0 0 0,0 0 16,0 0-16,-22-21 0,22 21 0,-21-21 15,21 22-15,0-44 47,0 1-47,0 0 16,21 0-16</inkml:trace>
  <inkml:trace contextRef="#ctx0" brushRef="#br0" timeOffset="110833.21">16150 3831 0,'0'0'0,"0"-21"16,0 0-16,-21 21 16,0 0-1,0 0-15,-1 0 0,1 0 0,0 0 16,0 0-16,0 0 0,0 21 0,-22 0 16,22-21-16,0 21 0,21 1 15,-21-1-15,0 0 0,21 0 0,-22 0 16,22 0-16,0 1 0,0-1 15,0 0-15,0 0 0,0 0 0,0 0 16,22 1-16,-1-22 16,0 0-16,0 0 0,0 0 15,0 0-15,1 0 0,-1 0 0,0 0 16,0 0-16,0-22 0,-21 1 0,21 0 16,1 0-16,-1 0 0,0 0 0,-21-1 15,21 1-15,-21 0 0,21 0 16,-21 0-16,0 0 0,0-1 0,21 22 15,-21-21-15,0 42 32,0 1-17,0-1-15,0 0 0,0 0 16,0 0-16,0 0 0,0 1 16,0-1-16,0 0 0,0 0 15,0 0-15,22 0 0,-1 1 16,0-22-1,0 0-15,0 0 0,0 0 16,1 0-16,-1 0 0,21-22 0,-21 1 16</inkml:trace>
  <inkml:trace contextRef="#ctx0" brushRef="#br0" timeOffset="111523.81">16679 3810 0,'0'0'0,"-21"0"15,21 21 1,0 0-16,0 1 16,0-1-16,0 0 0,0 0 15,0 0-15,0 0 0,0 1 0,0-1 16,0 0-16,0 0 0,0 0 0,-21-21 16,21 21-16,0 1 0,-21-1 15,0-21 16,-1 0-15,22-21-16,0-1 0,0 1 16,0 0-16,0 0 0,0 0 15,0 0-15,0-1 0,0 1 0,0 0 16,22 0-16,-1 0 0,-21 0 0,21-1 16,0 22-16,-21-21 0,21 21 0,0 0 15,1-21-15,-1 21 0,0 0 16,0 0-16,0 0 0,0 21 15,1-21-15,-22 21 0,0 1 0,21-22 16,0 21-16,-21 0 0,0 0 0,0 0 16,0 22-16,0-22 0,0 0 15,0 0-15,0 0 0,0 0 16,0 1-16,-21-22 31,0 0-15,21-22-16,0 1 15,0 0-15,0 0 16,0 0-16,21 0 0,0-1 0,0 1 16,0 0-16,0 0 0,1 0 0,20 0 15,-21-1-15,0 22 0,22-21 0,-22 21 16,21 0-16,-21 0 0,22 0 16,-22 0-16,0 0 0,0 0 15,0 21-15,0 1 0,-21-1 16,0 0-16,0 0 0,0 0 0,0 0 15,0 1-15,0 20 0,0-21 16,0 0-16,-21-21 0,21 21 0,-21 1 16,0-1-16,21 0 15,21-21 17,0 0-17,0-21-15</inkml:trace>
  <inkml:trace contextRef="#ctx0" brushRef="#br0" timeOffset="111933.49">17505 4064 0,'0'21'15,"0"0"-15,21-21 16,0 0-1,0 0-15,0 0 0,1-21 16,-1 0-16,0 0 16,-21 0-16,0 0 0,21 21 0,-21-22 15,0 1-15,0 0 0,0 0 16,-21 21 0,0 0-16,0 0 15,-1 21-15,1 0 0,0 0 0,0 1 16,21-1-16,-21 0 0,0 0 0,-1 21 15,22-20-15,0-1 0,0 0 16,0 0-16,0 0 0,0 0 16,0 1-16,22-22 0,-1 21 15,0-21-15,0 0 0,0 0 16,0 0-16,1 0 0,-1 0 16,0 0-16,0 0 0,0-21 15,0 21-15,1 0 0,-22-22 16,21 22-16,-21-21 15</inkml:trace>
  <inkml:trace contextRef="#ctx0" brushRef="#br0" timeOffset="112643.59">4530 8975 0,'0'0'0,"0"-21"16,-22 21-1,22 21 1,-21 0-16,21 0 16,-21 21-16,0-20 0,21 20 0,0 0 15,0 1-15,-21-1 0,0 21 16,21-20-16,0-1 0,-22 0 15,1 22-15,0-22 0,0 22 0,21-22 16,-21 0-16,0 1 0,21-1 16,0 0-16,-22-20 0,22 20 0,0-21 15,-21 0-15,21 0 0,0 1 16,0-44 15</inkml:trace>
  <inkml:trace contextRef="#ctx0" brushRef="#br0" timeOffset="113140.31">3768 9335 0,'0'0'0,"-22"-22"0,1 1 0,21-42 16,0 42-16,0-22 0,21 22 15,22 0-15,-22-21 0,21 20 16,1 1-16,-1 0 0,0 0 0,22 0 15,-1 21-15,1 0 0,-1 0 0,22 0 16,0 21-16,-22 21 0,22-21 16,-22 22-16,22-1 0,-22 0 0,-20 1 15,20 20-15,-20-20 0,-22 20 0,21-21 16,-21 22-16,0-22 0,-21 22 16,0-1-16,0 1 0,0-22 0,0 0 15,0 22-15,0-43 0,0 21 16,0 1-16,0-22 0,-21 0 0,0-21 15,21-21 1,0 0 0,0 0-16,0-1 0,0-20 0,0 0 15,0-1-15,0 1 0,0-21 0,0-1 16,0 1-16,21-1 0,-21 1 16,21-1-16,1 22 0,-1-22 0,-21 1 15,21-1-15,0 1 0,0-1 0,-21 22 16,21-22-16,1 22 0,-22 21 15,0 0-15,0 0 0,21-1 16,-21 1-16,21 21 16,-21 21-1,0 1-15,0-1 16,0 0-16,-21 0 0,21 21 0,-21-20 16,21 20-16,0 0 0,0 1 0</inkml:trace>
  <inkml:trace contextRef="#ctx0" brushRef="#br0" timeOffset="114353.14">5524 9694 0,'0'0'0,"22"0"0,-1 0 0,0-21 16,-21 0-16,21 0 0,0 0 15,-21 0-15,21-1 0,-21-20 0,0 21 16,0 0-16,0-22 0,0 22 0,0-21 15,0 21-15,-21 0 0,0-1 0,0 1 16,0 0-16,0 21 0,-1 0 16,-20 0-16,21 0 0,-21 0 0,20 21 15,1 0-15,-21 1 0,21-1 0,0 0 16,-1 21-16,1 1 0,0-1 16,0 0-16,21 1 0,0-1 15,-21-21-15,21 21 0,0 1 0,0-22 16,0 21-16,0-21 0,0 1 0,21-1 15,0-21-15,0 0 0,0 21 16,1-21-16,-1 0 0,21 0 0,-21 0 16,22-21-16,-22 0 0,21-1 0,-21 1 15,22 0-15,-22-21 0,21 21 0,-21-22 16,0 22-16,1-21 0,-22-1 16,0 1-16,21 21 0,-21-21 0,0-1 15,0 22-15,0 0 0,0 0 0,0 0 16,0-1-16,-21 22 15,-1 0 1,22 22-16,-21-1 16,21 0-16,0 0 0,0 0 0,0 0 15,0 22-15,0-22 0,0 0 16,0 21-16,0-20 0,21-1 0,1 21 16,-1-21-16,0 0 0,0-21 0,0 22 15,0-1-15,1-21 0,20 0 0,-21 0 16,0 0-16,22 0 0,-22 0 15,21 0-15,-21-21 0,0-1 0,22 1 16,-22 0-16,0 0 0,0 0 16,-21 0-16,0-1 0,21 1 0,-21 0 0,0-21 15,0 21-15,0-1 16,0 1-16,0 0 0,0 0 16,-21 21-16,21 21 15,-21 0 1,21 0-16,0 1 0,0-1 0,0 0 15,0 0-15,0 0 0,0 22 16,0-22-16,0 0 0,0 0 0,0 0 16,0 0-16,0 1 0,0-1 15,0 0-15,0-42 32,0 0-17,0-1-15,0 1 16,0 0-16,0 0 0,0 0 0,0-22 15,0 22-15,0 0 0,0-21 16,0 21-16,21-1 0,-21 1 0,21 0 16,-21 0-16,22 21 0,-1 0 15,0 0-15,0 0 0,0 0 16,0 21-16,-21 0 16,22-21-16,-1 21 0,-21 1 0,0-1 15,21 21-15,-21-21 0,21 0 16,-21 1-16,0-1 0,0 0 0,0 0 15,0 0-15,0 0 0,0 1 16,0-1-16,0-42 47,0-1-47,0 1 0,21-21 16,0 21-16,-21 0 0,22-1 15,-1-20-15,0 21 0,0 0 0,0 0 16,0-22-16,-21 22 0,22 21 0,-1-21 15,0 21-15,0 0 0,0 0 16,0 0-16,-21 21 16,0 0-16,0 0 0,0 1 0,0-1 15,0 0-15,0 0 0,0 21 0,0-20 16,0-1-16,0 21 0,0-21 16,0 0-16,0 1 0,0-1 15,0 0-15,0 0 0,0 0 16,22-21-1,-1 0-15,0 0 16,-21-21-16,21 21 0,0-21 0,0 0 16,-21 0-16,22-1 0,-1-20 15,0 21-15</inkml:trace>
  <inkml:trace contextRef="#ctx0" brushRef="#br0" timeOffset="114671.96">7006 9546 0,'21'0'0,"0"0"15,1 0 1,-1 0-16,0-21 0,0 21 0,-21-21 16,21 21-16,0 0 0,1-21 0,-1 21 15,-21-21-15,21-1 16,-21 1-16,0 0 16,-21 21-1,0 0-15,-1 0 0,1 21 16,21 0-16,-21-21 0,0 22 15,0-1-15,21 0 0,0 0 16,-21 0-16,21 0 0,0 22 0,0-22 16,0 0-16,0 0 0,0 0 0,0 1 15,21-1-15,0-21 0,0 0 16,-21 21-16,21-21 0,0 0 16,1 0-16,-1 0 0,0 0 0,-21-21 15,21 21-15,0-21 0,0-1 0,1 1 16,-1 0-16,-21-21 0</inkml:trace>
  <inkml:trace contextRef="#ctx0" brushRef="#br0" timeOffset="118352.51">8276 8594 0,'0'-21'15,"0"42"-15,0-85 0,0 43 0,0 0 0,-21 21 16,0-21-16,0 0 0,-22 21 16,22 0-16,-21 0 0,21 0 0,-22 0 15,1 0-15,0 21 0,-1 0 0,1 21 16,0-21-16,-1 22 0,22 20 0,-21-20 16,21 20-16,-22 1 0,22-1 15,0 22-15,0-22 0,0 1 0,21-1 16,0-20-16,0 20 0,0 1 0,0-22 15,21 0-15,0 1 0,0-1 16,21-21-16,-20 21 0,20-20 0,0-1 16,1-21-16,-1 21 0,0-21 0,22 0 15,-22 0-15,0 0 0,1-21 16,20 21-16,-20-21 0,-1-1 0,0 1 16,1 0-16,-22 0 0,21 0 15,-21 0-15,22-22 0,-43 22 0,21 0 16,-21 0-16,0-22 0,0 22 0,0 0 15,0 0-15,0 0 0,0 0 0,-21 21 16,-1 0 0,1 0-16,0 0 0,21 21 15,0 0-15,0 0 0,-21 0 0,21 0 16,0 22-16,0-22 0,0 0 0,0 21 16,0-20-16,0-1 0,0 0 15,0 21-15,21-21 0,0 1 16,0-22-16,1 21 0,-1-21 0,0 0 15,0 0-15,21 0 0,1 0 0,-22 0 16,21 0-16,-21 0 0,22-21 0,-1 21 16,-21-22-16,22 1 0,-1 0 15,-21 0-15,0-21 0,0 20 0,1 1 16,-22 0-16,0-21 0,0 21 16,0-1-16,0-20 0,-22 21 0,1-21 0,0 20 15,-21 1-15,21 0 0,-22 21 16,1 0-16,21 0 0,-22 0 15,1 0-15,0 0 0,-1 0 0,22 21 16,-21 0-16,21 1 0,0-1 0,21 21 16,0-21-16,-22 0 0,22 22 0,0-22 15,0 0-15,0 0 0,22 22 16,-1-22-16,0 0 0,0-21 0,0 21 16,22 0-16,-1-21 0,0 0 0,1 0 15,-1 0-15,0 0 0,22 0 0,-22 0 16,0-21-16,1 0 0,-1 21 15,0-21-15,1 0 0,-22-1 0,21 1 16,-21 0-16,1 21 0,-22-21 0,0 0 16,21 0-16,-21-1 0,0 1 0,0 42 47,0 1-47,0-1 15,0 0-15,0 0 0,0 0 16,0 0-16,0 1 0,0-1 0,0 0 15,0 0-15,0 0 0,21-21 0,-21 21 16,0 1-16,0-44 31,21 1-15,-21 0-16,21 0 0,-21 0 16,0 0-16,0-1 0,0 1 0,0 0 15,0 0-15,0 0 16,0 0-16,21-1 0,-21 1 0,22 21 15,-1 0 1,0 21 0,-21 1-16,0-1 0,21 0 15,-21 0-15,21 0 0,-21 0 16,0 1-16,0-1 0,21 0 0,-21 0 16,0 0-16,22 0 0,-22 1 15,21-22-15,-21 21 0,21-21 31,0 0-31,-21-21 16,21-1-16,0 1 0,1 0 16,-22 0-16,21 21 0,-21-21 0,21 0 15,0-22-15,-21 22 0,0 0 0,21 0 16,0 0-16,-21-1 0,0 1 0,22 21 16,-1-21-16,-21 0 15,21 21-15,-21 21 16,0 0-16,0 0 15,0 1-15,0-1 0,0 0 16,0 0-16,0 0 0,0 0 0,0 1 16,0-1-16,0 0 15,0 0-15,0 0 0,0 0 0,21-21 16,-21 22-16,21-22 0,0 0 16,1 0-16,-1 0 0,0 0 15,0 0-15,0-22 0,0 1 16,1 0-16,-1 0 15,0 0-15,-21 0 0,0-1 0,21 1 16,-21 0-16,21 0 0,-21 0 0,0 0 16,0-1-16,0 1 0,0 0 0,0 0 15,0 0-15,0 42 32,0 0-17,0 0-15,0 0 0,0 1 0,0-1 16,0 0-16,0 0 0,0 0 15,0 0-15,0 1 0,0-1 0,0 0 16,0 0-16,0 0 16,21-21-16,1 21 0,-1-21 0,0 0 15,0 0-15,0 0 0,0 0 16,1 0-16,-1 0 0,0-21 0,0 21 16,21-21-16,-20 0 0,-1 21 0,0-21 15,0 0-15,-21-1 0,21 1 16,0 0-16,-21 0 0,0 0 15,0-22-15,0 22 0,22 0 0,-22 0 16,0 0-16,0 0 0,0-1 0,0 1 16,-22 21-1,22 21-15,0 1 16,-21-1-16,0 0 0,21 0 16,0 0-16,0 0 0,0 1 15,0-1-15,0 0 0,0 0 0,0 0 16,0 0-16,0 1 0,0-1 15,21-21-15,0 0 0,1 0 0,-1 0 16,0 0-16,0 0 0,0 0 16,0 0-16,1 0 15,-1-21-15,0 21 0,-21-22 16,21 1-16,0 0 0,-21 0 16,0 0-16,0 0 0,0-1 15,0 1-15,0 42 31,0 1-15,0-1-16,0 0 0,0 0 16,0 0-16,0 0 0,0 1 15,0-1-15,0 0 0,0 0 16,0-42 31,0 0-32,21 21-15,-21-21 0,0-1 0,22 1 16,-1 0-16,-21 0 0,21 0 0,-21 0 16,21 21-16,0-22 0,-21 1 0,21 0 15,1 0-15,-1 21 0,0 0 16,0 0-16,0 0 0,0 0 16,1 0-16,-22 21 0,0 0 15,0 0-15,0 1 0,0-1 16,0 0-16,0 0 0,0 0 0,0 0 0,0 1 15,21-1-15,-21 0 0,0 0 16,21-21 0,0 0-16,0 0 0,0 0 15,1 0-15,-1 0 0,0 0 16,0-21-16,0 21 0,0-21 0,1 0 16,-1-1-16,-21 1 0,21 0 0,-21 0 15,0 0-15,21-22 0,0 22 0,-21-21 16,21 0-16,-21 20 0,0-41 15,0 21-15,22-1 0,-22 1 0,0-22 16,21 22-16,-21 0 0,0-1 0,0 22 16,0 0-16,0 0 0,0 42 31,-21 0-31,-1 0 0,22 22 0,-21-22 16,21 21-16,0 1 0,0-1 15,-21 0-15,21 1 0,0-1 0,0 0 16,0 1-16,0-1 0,0 0 0,0-21 15,0 22-15,0-22 0,0 21 0,0-21 16,0 1-16,0-1 0,0 0 0,21 0 16,-21 0-16,21-21 0,1 0 15,-1 21-15,0-21 0,0 0 16,0 0-16,0 0 0,1-21 0,-1 0 16,0 0-16,0 21 0,0-21 15,0 0-15,1-1 0,-22 1 16,21 0-16,0 0 0,-21 0 15,0 0-15,0-1 0,21 22 16,-21-21-16,0 42 16,0 1-1,0-1-15,0 0 0,0 0 16,0 0-16,0 0 0,0 1 0,0-1 16,0 0-16,0 0 0,0 0 0,0 0 15,0 1-15,21-22 16,0 0-16,1 0 15,-1 0-15,0 0 16,0 0-16,0-22 0,-21 1 16,21 21-16,1-21 0,-1 0 0,0 0 15,-21 0-15,0-1 0,21 1 0,-21 0 16,21 0-16,-21 0 0,0 0 0,0-1 16,0 44 15,0-1-31,0 0 0,0 0 15,0 0-15,-21 0 0,21 1 0,0-1 16,0 0-16,0 0 0,0 0 16,0 0-16,0 1 0,0-1 15,21-21 1,0 0-16,1 0 16,-1 0-16,-21-21 15,0-1-15,21 22 0,-21-21 0,0 0 16,21 21-16,-21-21 0,0 0 0,0 0 15,0-1-15,0 1 16,0 0-16,-21 0 0,0 0 0,21 0 16,-21 21-16,-1 0 0,22-22 15,-21 22-15,42 0 47,1 0-47,-1 0 0,0 0 16,-21-21-16,21 21 0,0 0 15,0 0-15,1 0 0,-1 0 0,0 0 16,0 0-16,0 0 0,0 21 16,1-21-16,-22 22 0,21-1 15,-21 0-15,21-21 0,-21 21 0,0 0 16,0 0-16,0 1 0,0-1 16,0 0-16,0 0 0,0 0 15,0 0-15,0 1 0,0-1 16,0 0-16,-21-21 47,21-21-47,-21 0 15,21-1-15,0 1 0,0 0 0,0 0 16,0 0-16,0 0 0,0-1 0,21-20 16,0 21-16,0 0 0,0-22 15,43 1-15,-43 0 16,0 21-16,21-1 0,1 22 0,-1 0 15,0 0-15,1 0 0,-22 22 16,0-22-16,0 21 0,0 42 16,-21-42-16,0 1 0,0-1 0,0 0 15,0 0-15,0 21 0,0-20 16,0-1-16,0 0 0,0 0 16,-21 0-16,21 0 0,-21 1 15,0-22-15,21 21 0,-21-21 16,0 0 15,21-21-31,0-1 16,0 1-16,0 0 0,0 0 0,0 0 15,0 0-15</inkml:trace>
  <inkml:trace contextRef="#ctx0" brushRef="#br0" timeOffset="118536.4">12382 8911 0,'0'0'16,"-21"0"-16,0 0 0,0 0 16,0 0-16,21 21 31,0 1-15,-21-22-1,-1 0-15,1 0 16,0 0-16</inkml:trace>
  <inkml:trace contextRef="#ctx0" brushRef="#br0" timeOffset="118749.28">11388 9059 0,'0'0'16,"-22"22"-16,1-1 15,42-21 1,1 0-16,20 0 0,-21 0 15,0 0-15,22 0 0,-22 0 0,21 0 16,-21 0-16,0 0 0,1 0 0,-1 0 16,-64 0 15,22 0-31,0 0 0</inkml:trace>
  <inkml:trace contextRef="#ctx0" brushRef="#br0" timeOffset="119578">4551 10075 0,'-43'0'0,"86"0"16,-128 0-16,43 0 0,-1 0 0,1 0 16,0 0-16,-1 0 0,22 0 15,-21 0-15,0 0 0,-1 0 0,22 0 16,-21 0-16,-1 0 0,1 0 0,0 0 16,-1 0-16,22 0 0,0 0 15,0 0-15,0 0 0,0 0 0,-1 0 16,44 0-1,-1 0 1,21 0-16,-21 0 0,22 0 0,-1 22 16,21-22-16,-20 0 0,20 0 0,-20 0 15,41 0-15,-20 0 0,20 0 0,1 0 16,21 0-16,0 0 16,0 0-16,-1 0 0,22 0 0,0 0 15,0 0-15,22 0 0,-1 0 0,0 0 16,21-22-16,-21 22 0,22 0 0,-1 0 15,22 0-15,-22-21 0,21 21 16,1 0-16,-1 0 0,1 0 0,21 0 16,-22 0-16,1 0 0,-1 0 0,22 0 15,-22 0-15,1 0 0,-1 0 0,1 0 16,-22 21-16,22-21 16,-1 0-16,-21 0 0,1 0 0,-1 0 0,0 0 15,-20 0-15,20 0 0,-21 0 0,0 0 16,0 0-16,-21 0 0,-21 0 15,21 0-15,-21 0 0,0 0 0,-21 0 16,20 0-16,-20 0 0,0 0 16,-1 0-16,-20 0 0,-1 0 0,1-21 15,-1 21-15,-20 0 0,-1 0 0,0-21 16,-20 21-16,20 0 0,-21 0 0,0-21 16,0 21-16,1 0 15,-22-21-15,-22 21 31,1 0-31,-21 0 16,0 0-16,-1 0 0,1 0 0</inkml:trace>
  <inkml:trace contextRef="#ctx0" brushRef="#br0" timeOffset="121619.68">4360 11726 0,'0'0'0,"0"22"0,-21-22 15,0 21-15,0-21 16,42-21 15,0 21-15,0-22-16,0 1 0,22 0 0,-1 0 16,-21-21-16,22 20 0,20-20 0,-21 0 15,1 21-15,-1-22 0,0-20 16,1 20-16,-1 1 0,-21 0 15,0-1-15,1 22 0,-22-21 0,0 21 16,0 0-16,-22-1 16,-20 22-16,21 0 0,-21 0 0,-1 0 15,1 22-15,0-22 0,-1 21 0,1 21 16,21-21-16,-22 0 0,22 22 16,21-1-16,0-21 0,0 22 0,0-1 15,0-21-15,0 21 0,21-20 0,1 20 16,20-21-16,-21 0 0,0 0 15,22 1-15,-22-1 0,0 0 0,21 0 16,-21 0-16,1-21 0,-22 21 0,21 1 16,-21-1-1,-21-21 1,-1 0-16,-20 0 0,21 0 16,-21 0-16,-1 0 0,22 0 0,-21 0 15,21 0-15,-22-21 0,22-1 16,-21 22-16,21-21 0,-1 0 0,1 21 15,0-21-15,0 21 0,21-21 16,21 21 15,0 21-31,0 0 0,1 0 16,-1-21-16,0 21 0,0-21 0,21 22 16,-20-22-16,-1 0 15,21 0-15,-21 0 0,22 0 0,-22 0 16,21 0-16,0 0 0,-20 0 0,20 0 15,0 0-15,1-22 0,-1 1 0,0 21 16,-21-21-16,22 0 0,-22 0 16,0 0-16,0-1 0,0 1 0,1 0 15,-1-21-15,-21 21 0,0-1 0,0-20 16,0 21-16,0 0 0,0 0 16,0-1-16,0 44 31,0-1-31,0 0 15,0 0-15,0 21 0,-21-20 16,21-1-16,-22 21 0,22-21 0,0 0 16,0 1-16,0-1 0,-21 0 0,21 0 15,0 0-15,0 0 0,-21-21 16,21 22-16,0-44 31,0 1-31,0 0 16,0 0-16,0 0 15,21 0-15,-21-1 0,0 1 0,21 0 16,-21 0-16,0-21 0,0 20 0,22 1 16,-1 0-16,-21 0 0,0 0 0,21 0 15,0 21-15,0 0 16,0 0-16,1 0 0,-1 21 16,0-21-16,-21 21 0,21 0 15,-21 0-15,21 0 0,-21 1 16,21-1-16,-21 0 0,0 0 0,0 0 15,22 0-15,-22 1 0,21-22 0,-21 21 16,0 0-16,0 0 16,0-42 31,0 0-47,0 0 0,0-1 15,0 1-15,0 0 16,0 0-16,0 0 0,21 0 0,0-1 15,-21 1-15,21-21 0,0 21 0,1 0 16,-1-1-16,0 1 0,21 0 16,-21 0-16,1 21 0,20 0 0,-21 0 15,0 0-15,22 21 0,-22 0 0,0-21 16,0 43-16,0-22 0,0 0 0,1 0 16,-22 0-16,0 22 0,0-22 15,0 0-15,0 0 0,0 21 16,0-20-16,-22-1 0,1 0 0,21 0 0,0 0 15,-21-21-15,21 21 0,-21 1 16,21-1 0,21-21-1,0 0-15,0-21 0,1-1 16,-1 22-16,0-21 0</inkml:trace>
  <inkml:trace contextRef="#ctx0" brushRef="#br0" timeOffset="123313.46">6435 11472 0,'0'0'0,"21"0"0,-21-21 15,0 0-15,0 0 16,0 0-16,-21 0 0,-1-1 16,22 1-16,-21 21 0,0-21 0,0 0 15,0 21-15,0 0 16,-1 0-16,1 0 0,0 21 15,0 0-15,21 0 0,-21 22 0,0-22 16,-1 21-16,22-21 0,0 22 0,0-22 16,-21 21-16,21-21 0,0 22 15,0-22-15,0 0 0,0 0 0,0 0 16,0 1-16,21-1 0,1 0 0,-1-21 16,0 0-16,0 0 0,0 0 15,0 0-15,1 0 16,-1 0-16,0-21 0,0 0 15,0 21-15,-21-22 0,21 1 0,1 0 16,-22 0-16,21 0 0,-21 0 0,0-1 16,0-20-16,0 21 0,0 0 15,0-22-15,0 22 0,0 0 0,0 0 16,0 0-16,0 42 31,0 0-31,0 0 16,0 22-16,0-22 0,0 0 15,0 0-15,0 21 0,0-20 0,21-1 0,-21 0 16,21 0-16,-21 0 0,0 0 16,21 1-16,0-1 0,1-21 0,-1 0 15,0 21-15,0-21 0,0 0 16,0 0-16,1 0 0,-1 0 0,0 0 16,0-21-16,0 0 0,0 21 0,1-22 15,-1 1-15,0 0 0,0 0 0,0-21 16,-21 20-16,0-20 0,0 21 15,21-43-15,-21 22 0,0 0 0,0-1 16,0-20-16,0 21 0,0-1 0,0 1 16,0 0-16,0-1 0,0 22 15,0 0-15,0 0 0,0 0 16,-21 42 0,21 0-16,0 0 15,0 0-15,0 22 0,0-1 16,0-21-16,0 43 0,0-22 0,0 0 15,0 1-15,0-1 0,0 0 0,0 1 16,0-1-16,0 0 0,0-21 0,0 22 16,0-22-16,0 0 0,21 0 15,1 0-15,-22 1 0,21-22 0,0 0 16,0 0-16,0 0 0,0 0 0,1 0 16,-1 0-16,0 0 0,0 0 0,0-22 15,22 1-15,-22 0 0,0 0 16,0 0-16,-21-22 0,21 22 15,0-21-15,-21 21 0,22-22 0,-22 1 16,0 0-16,0-22 0,0 22 0,0 0 16,0-1-16,0 1 0,0 21 0,0-22 15,0 22-15,0 0 0,0 0 16,-22 42 0,22 0-1,0 0-15,0 1 0,0 20 0,-21-21 16,21 21-16,0 1 15,0-1-15,0 0 0,0-20 0,0 20 0,0 0 16,0 1-16,0-22 0,0 21 16,0-21-16,0 0 0,0 1 0,0-1 15,0 0-15,21 0 0,-21 0 0,22 0 16,-1-21-16,0 0 16,0 0-16,0 0 0,0 0 0,1 0 15,-1 0-15,0 0 0,0-21 0,0 21 16,0-21-16,1 0 0,20 21 0,-21-21 15,0 0-15,0-1 0,1 1 16,-1 0-16,0 0 0,-21-21 16,0 20-16,0 1 0,0 0 0,0 0 0,0 0 15,0 0-15,-21 21 32,0 0-32,21 21 15,-22-21-15,22 21 0,-21 0 0,21 0 16,0 0-16,0 1 0,0-1 0,0 0 15,0 0-15,0 0 0,0 0 0,0 1 16,0-1-16,0 0 0,0 0 16,0 0-16,0 0 0,0 1 15,21-22-15,1 0 0,-1 0 16,0 0-16,0 0 0,0 0 16,0 0-16,1 0 0,-22-22 0,21 22 0,0-21 15,0 21-15,0-21 0,0 0 16,1 0-16,-1 0 0,-21-1 15,21 1-15,-21 0 0,21-21 0,-21 21 16,21-1-16,-21 1 0,0 0 0,0 0 16,0 0-16,0 0 15,-21 21 1,0 21-16,0 21 16,21-21-1,0 0-15,21-21 31,0 0-31,0 0 16,0 0-16,1 0 16,-1-21-16,0 21 0,0-21 15,0 0-15,0 21 0,1 0 16,-22-21-16,21 21 0,-21-21 16,21 21-16,-21 21 15,0 0 1,0 0-16,0 0 0,0 0 15,-21 1-15,21-1 0,0 0 0,0 0 16,-21 0-16,21 0 0,0 1 0,0-1 16,0 0-16,0 0 0,0 0 15,0 0-15,21 1 0,0-22 16,-21 21-16,21-21 0,0 0 16,0 0-16,1 0 0,-1 0 15,0 0-15,0 0 0,0-21 16,0-1-16,1 1 15,-22 0-15,21 0 0,0 0 0</inkml:trace>
  <inkml:trace contextRef="#ctx0" brushRef="#br0" timeOffset="124719.66">8953 11091 0,'0'0'0,"0"-21"15,0 0-15,-21 0 0,0 0 0,0 21 16,21-21-16,-21 21 0,0 0 0,-1 0 16,1 0-16,0 0 15,0 0-15,0 0 0,0 0 0,21 21 16,-22 0-16,1 0 0,0 21 0,21-20 16,0 20-16,-21-21 0,0 21 0,21 1 15,-21-1-15,21 0 0,0-20 16,0 20-16,0 0 0,0 1 0,0-22 15,0 21-15,0-21 0,0 22 0,21-22 16,0 0-16,0 0 0,0 0 16,0 0-16,1 1 0,20-22 0,-21 21 15,21-21-15,1 0 0,-1 0 0,-21 0 16,22 0-16,-1 0 0,0 0 16,-21 0-16,22-21 0,-22 21 0,0-22 15,21 1-15,-20 0 0,-1 0 0,-21 0 16,21 0-16,0-22 0,-21 22 0,0 0 15,0-21-15,0 20 0,0 1 16,0 0-16,0 0 0,0 0 0,0 0 16,-21 21-16,0 0 15,0 0-15,-1 21 0,1 0 16,0-21-16,0 21 0,21 0 16,-21 0-16,0 22 0,21-22 15,-22 0-15,22 0 0,0 0 0,0 1 16,0-1-16,0 0 0,0 0 0,0 0 15,0 0-15,22-21 16,-1 0 0,0 0-16,0 0 15,0 0-15,-21-21 0,21 0 0,1 21 16,-22-21-16,21 0 0,-21 0 0,21-1 16,-21 1-16,0-21 0,21 21 15,-21 0-15,21-1 0,-21 1 0,0 0 16,0 0-16,0 0 0,0 42 31,0 0-15,0 0-16,0 0 0,0 1 0,0-1 15,0 0-15,0 0 0,0 0 0,0 22 16,0-22-16,0 0 16,0 0-16,0 0 0,21 0 0,1-21 15,-1 22-15,0-22 0,0 0 16,0 0-16,0 0 0,1 0 15,-1-22-15,0 22 16,0-21-16,0 0 0,0 21 0,1-21 16,-1 0-16,0 0 0,21-1 15,-21-20-15,22 21 0,-22 0 0,21 0 16,-21-22-16,1 22 0,-1 0 16,0 0-16,-21 0 0,0-1 0,-21 44 31,0-1-31,21 21 15,-22-21-15,22 0 0,0 1 0,0-1 16,0 0-16,0 0 0,0 21 0,0-20 16,0-1-16,0 0 15,22 0-15,-22 0 0,0-42 63,0 0-48,0 0 1,-22 21-16,1 0 16,0 0-1,0 21 1,21 0-16,0 0 16,21-21-1,-21 21-15,21-21 0,0 0 0,1 0 16,-1 22-16,0-22 0,0 0 15,0 0-15,22 0 0,-22 0 0,0 0 16,0 0-16,0 0 0,22 0 0,-22-22 16,0 22-16,0-21 0,0 0 0,22 21 15,-22-21-15,0 0 0,0 0 0,0-1 16,0 1-16,1-21 0,-1 21 16,0 0-16,-21-22 0,21 22 0,0-21 15,-21 21-15,0-1 0,0 1 16,-21 42-1,0 1-15,0-1 16,0 0-16,-1 21 0,1-21 16,0 1-16,21 20 0,0-21 0,0 21 15,0-20-15,0-1 0,0 0 0,0 0 16,0 0-16,0 0 0,21 1 0,0-22 16,1 21-16,-1-21 0,0 0 0,21 0 15,-21 0-15,1 0 0,20 0 0,-21 0 16,21 0-16,1 0 0,-22-21 0,21 21 15,1-22-15,-22 1 0,0 21 16,0-21-16,0 0 0,0 0 0,-21 0 16,0-22-16,0 22 0,0-21 0</inkml:trace>
  <inkml:trace contextRef="#ctx0" brushRef="#br0" timeOffset="125500.31">2667 11430 0,'0'0'16,"0"-63"0,0 41-16,0 1 0,0 0 0,0 0 15,0 0-15,0 0 0,0-1 16,0 1-16,0 42 31,0 1-31,0 20 0,0-21 16,-21 21-16,21 1 0,0-22 0,0 21 15,0 1-15,0-1 0,0 0 0,0-21 16,0 22-16,0-1 0,0-21 16,0 22-16,0-22 0,-21 21 0,21-21 15,0 0-15,0 1 0,-22-1 16,22 0-16,0 0 0,0 0 15,0 0-15,0-42 47,0 0-31,0 0-16,0 0 0</inkml:trace>
  <inkml:trace contextRef="#ctx0" brushRef="#br0" timeOffset="125938.06">3111 11578 0,'0'21'16,"0"1"-16,-21-22 15,21 21-15,-21 0 0,0 0 16,21 0-1,21-21 17,0 0-32,0 0 15,-21-21-15,0 0 16,0 0 0,-21 21-1,0 0 1,0 0-16,21 21 31,-21 0-31,21 0 0,0 0 16,21-21 15,0 0-15,0 0-1,-21-21 16</inkml:trace>
  <inkml:trace contextRef="#ctx0" brushRef="#br0" timeOffset="137719.51">2794 13102 0,'0'0'0,"-21"0"31,0 0-16,-1 0-15,1 0 16,21-21-16,0 0 0,0 0 16,0 0-16,0-1 15,0 1-15,0 0 0,21 21 16,1-21-16,-22 0 0,21 21 16,0-21-16,0 21 15,0 0-15,0 0 0,1 0 16,-1 0-16,-21 21 0,21 0 15,-21 0-15,0 0 0,21 22 16,0-22-16,-21 21 0,0 0 0,0 1 16,0-22-16,0 21 0,0 1 0,-21 20 15,0-21-15,0 1 0,0-1 16,-1 0-16,-20 1 0,21-1 0,-21-21 16,20 22-16,1-22 0,0 0 15,0 0-15,0 0 0,0 0 16,-1-21-16,1 0 0,0 0 15,0 0-15,21-21 16,-21 0-16,21 0 0,-21 0 16,21 0-16,-22-1 0,22-20 0,0 21 15,0-21-15,0 20 0,0-20 0,0 21 16,0 0-16,0 0 0,0-1 16,0 1-16,0 0 0,0 0 0,22 21 15,-1-21-15,0 21 0,0 0 16,0 0-16,0 0 0,1 0 15,-1 21-15,0 0 0,0 0 16,0-21-16,0 21 0,22 1 0,-22-1 16,0 0-16,0 0 0,0 0 15,-21 0-15,22 1 0,-1-1 0,0 0 16,0 0-16,-21 0 0,21 0 16,0-21-16,-21 22 15,22-22-15,-1 0 16,0 0 15,0 0-31,-21-22 0,0 1 16,21 0-16</inkml:trace>
  <inkml:trace contextRef="#ctx0" brushRef="#br0" timeOffset="138089.29">3514 13356 0,'0'21'15,"-22"1"1,22-1 0,22-21 30,-1 0-46,0 0 0,0 0 16,-21-21-16,21 21 0,-21-22 16,0 1-16,0 0 15,-21 21 17,0 0-17,21 21 1,-21-21-16,21 21 0</inkml:trace>
  <inkml:trace contextRef="#ctx0" brushRef="#br0" timeOffset="141596.76">4741 13462 0,'0'0'0,"0"21"0,0 0 15,0 1-15,0-1 16,21-21 31,-21-21-47,0-1 0,0 1 15,0 0-15,0 0 0,22 0 16,-22-22-16,21 22 0,-21 0 16,0-21-16,0-1 0,21 22 0,0-21 15,-21 0-15,21-22 0,0 22 0,-21-1 16,22-20-16,-1 21 0,0-1 15,0 1-15,-21 0 0,21 20 0,0 1 16,1 0-16,-1 0 0,0 21 16,0 21-1,-21 0-15,0 0 0,0 1 16,0-1-16,0 21 0,0-21 0,0 0 16,0 1-16,0-1 0,0 0 0,0 0 15,0 0-15,21-21 16,0 0-1,-21-21-15,0 0 16,0 0-16,0 0 0,0-1 16,0 1-16,0 0 0,0 0 15,0 0-15,0-22 0,-21 22 0,21 0 16,-21 21-16,0-21 0,21 0 0,-21 21 16,0 0-1,-1 0-15,1 0 0,0 21 16,21 0-16,0 0 0,-21 0 0,0 22 15,0-22-15,21 21 0,0 1 16,-22 20-16,1-21 0,21 1 0,-21 20 16,21-20-16,0-1 0,0 0 0,0 1 15,0-1-15,0 0 0,0 1 0,0-1 16,21-21-16,0 21 0,1-20 16,-1-1-16,0 0 0,21 0 0,-21 0 15,22-21-15,-22 0 0,21 0 0,1 0 16,-1 0-16,0 0 0,1 0 15,-1-21-15,0 0 0,1 0 16,-1 0-16,0-1 0,1-20 0,-22 21 16,21 0-16,-21-22 0,0 22 0,-21 0 15,0-21-15,0 21 0,0-22 16,0 22-16,0 0 0,0 0 0,-21 0 16,21-1-16,-21 1 0,0 21 0,0 0 15,0 0-15,-22 0 0,22 0 0,0 0 16,0 0-16,0 21 0,-1 1 15,1-1-15,0 0 0,0 0 0,0 0 16,0 22-16,21-22 0,0 0 0,0 0 16,0 0-16,0 0 0,0 1 0,0-1 15,21 0 1,0-21-16,0 0 0,0 0 0,0 0 16,22 0-16,-22 0 0,0 0 0,0 0 15,0-21-15,22 0 0,-22 21 0,-21-22 16,21 1-16,0 21 0,-21-21 15,0 0-15,0 0 0,0 0 0,0-1 16,0 1-16,-21 0 0,0 21 16,0 0-16,0 0 15,-1 21 1,22 0-16,0 1 0,0-1 16,0 0-16,0 0 0,0 0 0,0 22 15,0-22-15,22 0 16,-1 0-16,0 0 0,0 0 15,21-21-15,-20 0 0,20 0 0,-21 0 16,21 0-16,-20 0 0,20 0 0,0-21 16,-21 21-16,1-21 0,20 0 0,-21 0 15,0 21-15,0-21 0,1-1 16,-22-20-16,0 21 0,21 0 0,-21 0 16,0-22-16,0 22 0,0 0 0,0 0 15,0 0-15,0-1 0,0 1 0,0 42 31,-21 1-15,21-1-16,0 0 0,0 0 16,0 0-16,0 0 0,0 1 0,0-1 15,0 0-15,0 21 0,0-21 16,0 1-16,0-1 0,0 0 16,0 0-16,0-42 46,0 0-46,0 0 16,21-1-16,-21 1 0,0 0 0,0 0 16,21 0-16,-21-22 0,0 22 0,0 0 15,0 0-15,21 0 0,-21 0 16,21-1-16,0 22 31,-21 22-31,22-1 0,-1-21 0,-21 21 16,0 0-16,21 0 0,-21 0 0,21 1 15,-21-1-15,0 0 0,21 0 16,-21 0-16,21 0 0,-21 1 16,22-1-16,-22 0 0,0 0 0,21-21 15,0 0 1,0 0 0,0 0-16,-21-21 15,0 0-15,21 0 0,1 21 0,-1-22 0,-21-20 16,21 21-16,0 0 0,0 0 15,0-22-15,1 22 0,-1 0 0,0 0 16,0 0-16,0-1 0,0 1 16,1 21-16,-1 0 0,0 0 0,0 0 15,0 0 1,-21 21-16,0 1 0,0-1 16,0 0-16,0 21 0,21-21 15,-21 1-15,0-1 0,0 0 0,0 21 16,0-21-16,22 1 0,-22-1 15,0 0-15,21 0 0,0 0 0,0 0 0,0 1 16,0-22-16,1 21 0,20-21 16,-21 0-16,0 0 0,22 0 15,-22 0-15,21 0 0,-21 0 0,0-21 16,1 21-16,20-22 0,-21 1 0,0 21 16,0-21-16,-21 0 0,22 0 0,-1 0 15,-21-1-15,0 1 0,0-21 0,0 21 16,0 0-16,0-1 0,0 1 15,0 0-15,0 0 0,-21 21 16,-1 0-16,1 0 16,0 0-16,0 21 0,21 0 15,-21 0-15,21 1 0,0-1 16,0 0-16,-21 0 0,21 0 0,0 0 16,0 1-16,0-1 0,0 0 15,0 0-15,21 0 0,0 0 0,0-21 16,-21 22-16,42-22 0,-20 0 0,-1 0 15,0 0-15,21 0 0,-21 0 16,22 0-16,-1 0 0,-21 0 0,22-22 16,-22 1-16,0 0 0,21 0 15,-21 0-15,1 0 0,-1-1 0,0 1 16,0-21-16,0 21 0,-21-43 0,21 22 16,-21 21-16,0-22 15,22 1-15,-22 21 0,0-21 0,0 20 16,0 1-16,0-21 0,0 21 15,0 0-15,-22 42 16,22 0 0,-21 0-16,21 0 0,-21 22 0,21-22 15,0 21-15,0 0 0,0 1 0,-21-22 16,21 21-16,0 1 0,-21-22 0,21 21 16,0-21-16,0 0 0,0 22 0,0-22 15,0 0-15,0 0 0,21-21 16,0 21-16,0-21 0,0 0 15,1 0-15,-1 0 16,0 0-16,0 0 0,0 0 0,0 0 16,-21-21-16,22 0 0,-1 0 0,0 0 15</inkml:trace>
  <inkml:trace contextRef="#ctx0" brushRef="#br0" timeOffset="143068.39">8615 12848 0,'21'-21'0,"-42"42"0,63-63 0,-21 21 15,-21 0-15,0-1 0,0 1 16,0 0-16,-21 21 16,0 0-16,0 21 15,0-21-15,-1 21 0,-20 22 0,21-22 16,0 21-16,0-21 0,-1 22 15,-20-1-15,21 0 0,0 1 0,0-1 16,-1 0-16,22-20 0,0 20 16,0 0-16,0-21 0,0 22 0,0-1 15,0-21-15,22 0 0,20 1 0,-21 20 16,21-21-16,1 0 0,-1-21 0,0 21 16,22-21-16,-22 0 0,22 0 0,-22 0 15,22 0-15,-22 0 0,0 0 16,22-21-16,-22 0 0,-21 21 15,22-21-15,-22 0 0,21 0 0,-21-1 0,-21 1 16,0-21-16,21 21 0,-21 0 16,0-1-16,0 1 0,0-21 0,0 21 15,-21 21-15,21-21 0,-21-1 16,0 22-16,0 0 0,0 0 0,-1 0 16,-20 0-16,21 0 0,-21 0 0,20 0 15,1 22-15,0-1 0,0 0 0,0 0 16,0 0-16,21 22 0,0-22 15,0 0-15,0 0 0,0 0 0,0 0 16,0 1-16,21-1 0,0 0 0,0 0 16,0 0-16,0-21 0,22 0 15,-22 0-15,0 0 0,0 0 16,0 0-16,22 0 0,-22-21 16,0 0-16,0 21 0,0-21 0,-21 0 15,22-1-15,-1 1 0,-21 0 0,0 0 16,21 0-16,-21-22 0,21 22 0,-21 0 15,0 0-15,0 0 0,0 0 16,0 42 15,0 0-31,-21-21 0,21 21 0,0 0 16,0 0-16,0 1 0,0-1 0,0 0 16,0 0-16,0 0 0,0 0 15,21 1-15,0-22 0,-21 21 16,21-21-16,1 0 0,-1 0 0,0 0 15,0 0-15,0 0 0,0 0 0,1 0 16,20 0-16,-21 0 0,0-21 0,0 21 16,1-22-16,-1 1 0,0 0 0,0 0 15,21 0-15,-20 0 0,-1-1 16,0-20-16,0 21 0,-21-21 0,21 20 16,0 1-16,-21 0 0,0 0 15,-21 21 1,0 21-16,0-21 15,0 21-15,0 0 0,-1 1 16,1-1-16,21 0 0,0 0 0,0 0 16,0 0-16,0 1 0,0-1 0,0 0 15,0 0-15,0 0 0,21 0 0,1-21 16,-1 22-16,0-1 0,0-21 16,0 21-16,0-21 15,-21-21 16,-21 21-31,0 0 0,0-21 16,0 21-16,0 0 0,-1 0 16,1 0-1,42 0 17,1 21-32,-1-21 0,0 0 15,21 0-15,-21 0 0,22 21 0,-1-21 16,0 0-16,-20 0 0,20 0 15,0 0-15,-21 0 0,22-21 0,-22 21 16,21-21-16,-21 21 0,22-22 0,-22 1 16,0 0-16,0 0 0,0 0 0,1 0 15,-1-1-15,-21-20 0,0 21 16,21-21-16,-21 20 0,0 1 16,0 0-16,0 0 0,0 0 0,-21 21 15,0 0-15,-1 0 16,1 0-16,0 21 0,21 0 15,0 0-15,-21 0 0,21 1 0,0-1 16,0 21-16,0-21 0,0 0 16,0 1-16,0-1 0,0 0 0,21 0 15,-21 0-15,21 0 0,0-21 16,1 0 0,-1 0-16,0 0 15,0 0-15,0 0 0,-21-21 0,21 0 16,-21 0-16,22 0 15,-1 0-15,-21-1 0,0 1 16,21 0-16</inkml:trace>
  <inkml:trace contextRef="#ctx0" brushRef="#br0" timeOffset="145175.79">12425 13208 0,'0'21'0,"21"-21"47,-21-21-47,21 0 0,0 21 0,0-21 15,1 0-15,-1-1 0,0 1 0,21 0 16,-21 0-16,1 0 0,-1-22 0,0 1 15,0 21-15,0-21 16,0-1-16,-21 1 0,0 0 0,0 20 16,0-20-16,0 21 0,0 0 0,0 0 15,0-1-15,-21 1 0,0 21 16,0 0-16,0 0 0,0 0 0,-1 0 16,1 21-16,0 1 0,0-1 15,0 21-15,0-21 0,21 22 0,-22-1 16,22-21-16,-21 21 0,21 1 0,0-1 15,0 0-15,0-20 0,0 20 0,0-21 16,0 0-16,0 22 16,21-22-16,1-21 0,-1 21 0,0 0 0,0 0 15,0-21-15,22 0 0,-22 0 16,21 0-16,-21 0 0,22 0 0,-1 0 16,-21-21-16,21 21 0,1-21 0,-1 0 15,-21 0-15,22-1 0,-22 1 16,0 0-16,0-21 0,0 21 0,0-1 15,-21-20-15,22 21 0,-22-21 16,0 20-16,0 1 0,0 0 0,0 0 0,0 0 16,0 42 15,0 0-31,0 0 0,-22 0 16,22 22-16,0-22 0,0 0 0,0 0 15,0 22-15,0-22 0,-21 0 16,21 0-16,0 0 0,0 0 15,0 1-15,0-1 0,0 0 0,0 0 16,0-42 15,0 0-15,0 0-16,0-1 16,21 1-16,-21-21 0,0 21 0,22-22 15,-1 22-15,0-21 0,0 21 16,0 0-16,0-1 0,-21 1 0,22 0 0,-1 0 15,0 21-15,0 0 16,0 0-16,0 0 0,1 21 16,-22 0-16,21-21 0,-21 21 0,21 1 15,-21 20-15,0-21 0,21 0 0,-21 0 16,21 1-16,-21-1 0,0 0 0,0 21 16,21-21-16,-21 1 15,0-1-15,0 0 0,0 0 16,0 0-16,0-42 31,0 0-15,0 0-16,0 0 0,22-1 15,-22 1-15,21 0 0,0-21 0,-21 21 16,21-22-16,0 22 0,0-21 16,1 21-16,-1-22 0,-21 22 0,21 0 15,0 0-15,0 21 0,0 0 16,1 0-16,-1 0 0,0 0 0,0 21 15,-21 0-15,21 0 16,-21 0-16,0 1 0,0-1 0,0 0 16,0 0-16,0 21 0,0-20 0,0-1 15,0 0-15,0 0 0,0 0 16,0 0-16,0 1 0,0-1 16,0 0-16,21-21 0,1 0 0,-22 21 15,21-21-15,0 0 0,0 0 16,0 0-16,22 0 0,-22 0 0,0 0 15,0 0-15,0-21 0,22 0 16,-22 21-16,0-21 0,0-1 0,0 1 16,-21 0-16,21 0 0,1 0 0,-22 0 15,21-22-15,-21 22 0,0 0 0,0 0 16,21 0-16,-21-1 0,0 1 0,0 0 16,0 42 15,0 0-16,0 1-15,0-1 0,-21 0 0,21 0 16,0 21-16,0-20 0,0-1 16,0 21-16,0 0 0,0 1 15,-21-1-15,21 0 0,0 1 0,0-1 16,0 22-16,0-1 0,0 1 0,0-1 16,-22 1-16,22-1 0,-21 1 0,21-1 15,0 1-15,0-1 0,-21-21 0,21 22 16,0-22-16,0 1 0,0-1 0,0-21 15,0 21-15,0-20 0,0-1 0,0 0 16,21-21 0,0 0-1,-21-21-15,0 0 16,0-1-16,22 1 0,-1-21 0,-21 21 16,0 0-16,0-22 0,0 22 15,0-21-15,21-1 0,-21 1 0,0-21 16,0-1-16,21 1 0,-21-1 0,0 1 15,0-1-15,0 22 0,0-22 0,0 1 16,0 20-16,0 1 0,0-21 16,0 20-16,0 1 0,0 0 0,21-1 15,-21 22-15,0-21 0,21-1 0,-21 22 16,0-21-16,22 21 0,-1 0 0,-21-22 16,21 22-16,0 0 0,0 21 15,0-21-15,1 21 16,-1 0-16,0 0 0,0 0 0,0 21 15,0-21-15,1 21 0,-1 21 0,0-20 16,0-1-16,-21 21 0,0-21 0,21 22 16,-21-22-16,0 0 0,0 0 0,0 0 15,0 22-15,-21-22 16,0 0-16,0 0 0,0-21 0,-1 21 16,1-21-16,0 0 0,0 0 0,-21 0 15,20 21-15,1-21 0,0 0 0,0 0 16,0 0-16,0 0 0,-1 0 15,1 0-15,0 0 0,21 22 0,-21-22 16,0 0 0,21-22 46,0 1-46,0 0-16,21 0 0,0 0 15</inkml:trace>
  <inkml:trace contextRef="#ctx0" brushRef="#br0" timeOffset="146699.63">15113 12361 0,'0'-21'0,"0"0"0,0 0 15,0 0-15,0 0 0,0-1 0,0 1 16,0 0-16,0 0 0,0 0 0,0 0 16,-21 42-1,21 0-15,-21 0 16,21 0-16,0 22 0,0-1 0,0 0 15,0-21-15,0 22 0,0-1 16,0 0-16,0 1 0,0-1 0,-22 0 16,22 1-16,0-1 0,-21 0 0,21 1 15,0-1-15,0 0 0,0 1 16,-21-22-16,21 21 0,0-21 0,0 1 16,-21-1-16,21 0 0,0 0 0,0 0 15,0 0-15,0 1 16,-21-44-1,21 1-15,0 0 16,0 0-16</inkml:trace>
  <inkml:trace contextRef="#ctx0" brushRef="#br0" timeOffset="147196.35">14753 12510 0,'0'-22'16,"0"44"-16,-21-65 0,21 22 0,0 0 0,0 0 15,0 0-15,0-1 0,0 1 0,21 0 16,-21 0-16,42 0 0,-20-22 0,-1 22 16,21 21-16,0-21 0,1 21 0,-1 0 15,22 0-15,-22 0 0,0 21 16,22 0-16,-22 22 0,0-1 0,1 0 16,-1-20-16,-21 41 0,0-21 15,1 1-15,-1-1 0,0 0 0,-21 22 16,0-22-16,0 1 0,0 20 0,0-21 15,0-20-15,0 20 0,0 0 16,0-21-16,0 22 0,0-22 0,0 0 16,0 0-16,0-42 31,0 0-31,0 0 0,0 0 0,0-22 16,0 22-16,0-21 0,0-1 15,-21 1-15,21-21 0,0 20 0,0 1 16,0-22-16,0 22 0,0-21 0,0-1 15,21 22-15,0-22 0,-21 22 16,21-22-16,-21 22 0,21 0 0,-21-1 16,0 1-16,22 21 0,-22 0 0,21 0 15,-21-1-15,0 1 16,21 21-16,-21 21 16,0 1-16,0-1 0,0 0 15,0 0-15,0 0 0,0 0 0,0 1 16,0-1-16,0 0 0,0 0 0,21 0 15,-21 22-15,21-22 0,-21 0 16,21 0-16</inkml:trace>
  <inkml:trace contextRef="#ctx0" brushRef="#br0" timeOffset="148660.72">16108 12848 0,'0'0'0,"21"0"0,0 0 15,-21-21-15,0 0 0,21 0 16,0 0-16,-21-1 0,0 1 0,0 0 16,0 0-16,0-21 0,0 20 15,0 1-15,0-21 0,0 21 0,0-22 16,-21 22-16,21 0 0,-21 0 0,0 0 16,0 21-16,0 0 0,-1 0 0,1 0 15,0 0-15,-21 0 0,21 0 16,-1 21-16,1 21 0,0-21 0,-21 1 15,21 20-15,-1-21 0,1 21 16,0 1-16,0-1 0,21 0 0,0 1 16,0-22-16,0 21 0,0-21 0,0 22 15,0-22-15,0 0 0,21 0 0,0 0 16,0-21-16,22 0 0,-22 0 0,0 0 16,21 0-16,-20 0 0,-1 0 15,21-21-15,-21 21 0,0-21 0,1 0 16,20-21-16,-21 20 0,0-20 0,-21 21 15,21-21-15,-21-1 0,22 22 16,-22-21-16,0-1 0,0 22 0,0 0 16,0-21-16,0 21 0,0-1 15,-22 22 1,1 22-16,21-1 16,-21 0-16,21 0 0,0 0 0,0 0 15,0 22-15,0-22 0,0 21 0,0-21 16,0 22-16,0-22 0,0 0 0,21 21 15,-21-20-15,21-1 0,1 0 0,-1-21 16,0 21-16,0-21 0,0 0 16,22 0-16,-22 0 0,0 0 0,0 0 15,21-21-15,-20 21 0,20-21 0,-21 0 16,21-1-16,-20 1 0,-1 0 16,0 0-16,0-21 0,-21 20 0,0-20 15,21 21-15,-21-21 0,0 20 16,0 1-16,0 0 0,0 0 0,0 0 15,-21 42 17,21 0-32,-21 0 0,21 0 15,0 1-15,0-1 0,0 21 0,-21-21 16,21 0-16,0 22 16,0-22-16,-21 0 0,21 0 0,0 0 0,0 1 15,0-1-15,0 0 0,0 0 16,0-42 15,0 0-31,0 0 16,0-1-16,0 1 0,0 0 15,21 0-15,0-21 0,-21 20 0,21 1 16,-21-21-16,21 21 0,0-22 0,-21 22 16,22 0-16,-1 0 0,0 0 15,0 21-15,-21 21 16,21-21-1,-21 21-15,0 0 0,21 0 16,-21 1-16,0 20 0,0-21 0,0 0 16,0 22-16,22-22 0,-22 0 0,0 0 15,21 0-15,-21 0 0,0 1 0,0-1 16,0 0-16,21-21 16,0 0-1,-21-21 1,21 0-16,-21-1 0,21 1 15,1 0-15,-22 0 0,21-21 0,-21 20 16,21-20-16,0 21 0,0 0 0,-21-22 16,21 22-16,1 0 0,-1 0 15,0 0-15,-21 0 0,21 21 16,-21 21 15,0 0-31,0 0 0,0 0 16,0 0-16,0 1 0,0-1 0,0 21 15,0-21-15,0 0 0,0 1 0,0-1 16,0 0-16,0 0 0,0 0 0,0 0 16,21 1-16,-21-1 0,21-21 15,1 21-15,-1-21 0,0 0 0,21 0 16,-21 0-16,1 0 0,20 0 16,-21 0-16,0 0 0,22 0 15,-22 0-15,21-21 0,-21 0 0,0 21 16,1-22-16,-1 1 0,0 0 0,0 0 15,-21-21-15,21 20 0,0-20 16,-21 21-16,0 0 0,22-22 0,-22 22 16,0 0-16,0 0 0,0 0 15,-22 21 1,1 0-16,0 0 0,0 21 16,0 0-16,0-21 0,-1 21 0,22 0 15,0 1-15,0 20 0,0-21 16,0 0-16,0 22 0,0-22 0,0 0 15,0 0-15,0 0 0,22 0 16,-1 1-16,-21-1 0,21 0 0,0-21 16,0 0-16,0 21 0,1-21 0,-1 0 15,0 0-15,0 0 0,0 0 0,0 0 16,1 0-16,-1-21 0,-21 0 16,21 21-16,-21-21 0,21 21 15,-21-22-15,21 1 0,0 0 16</inkml:trace>
  <inkml:trace contextRef="#ctx0" brushRef="#br0" timeOffset="151403.54">12213 12256 0,'-21'0'16,"21"-22"-16,-21 22 62,42 0 32,0 0-94,0 0 0,0 0 16,1 0-16,-1 0 15,0 0-15,0 0 0,0 0 16,0 0-16,1 0 16,-1 0-16,0 0 0,0 0 0,0 0 0,0 0 15,1 0-15,-1 0 0,0 0 0,0 0 16,0 0-16,0 0 16,1 0-16,-1 0 0,0 0 0,0 0 15,0 0-15,0 0 0,1 0 0,-1 0 16,0 0-16,0 0 0,0 0 15,0 0-15,1 0 0,-1 0 16,0 0-16,0 0 0,0 0 16,0 0-16,1 0 0,-1 0 15,0 0-15,0 0 0,0 0 16,0 0-16,1 0 0,-1 0 16,0 0-16,0 0 0,0 0 15,0 0-15,1 0 16,-1 0-16,0 0 0,0 0 15,0 0-15,0 0 0,1 0 16,-1 0-16,0 0 0,0 0 0,0 0 16,0 0-16,1 0 15,-1 0-15,0 0 0,0 22 0,0-22 16,0 0-16,1 0 0,-1 0 0,0 0 16,0 0-16,0 0 0,0 0 15,1 0-15,-1 0 0,0 0 16,0 0-16,0 0 15,-21 21-15,21-21 0,1 0 16,-1 0-16,0 0 0,0 0 16,0 0-16,0 0 0,1 0 15,-1 0-15,0 0 0,0 0 0,0 0 16,0 0-16,1 0 0,-1 0 16,0 0-16,0 0 0,0 0 15,0 0-15,1 0 0,-1 0 0,0 0 16,0 0-16,0 0 15,0 0-15,1 0 16,-1 0 0,0 0-16,0 0 15,0 0-15,0 0 16,1 0-16,-1 0 16,0 0-16,0 0 15,0 0-15,0 0 16,1 0-16,-1-21 0,0 21 15,0 0 1,-21-22-16,21 22 16,0-21-16,1 21 15,-22-21-15,21 0 16,0 21-16,-21-21 16,0 0-16,21-1 0,0 22 15,-21-21-15,21 21 16,-21-21-16,22 21 0,-22-21 0,21 21 15,-21-21-15,21 21 0,-21-21 16,21-1-16,0 1 16,-21 0-16,21 21 15,1-21-15,-22 0 0,21 21 0,-21-21 16,21-1-16,0 1 16,0 0-16,-21 0 0,0 0 15,0 0-15,21-1 16,-21 1-16,0 0 15,22 0-15,-22 0 16,21 21-16,-21-21 0,21-1 0,0 1 16,0 0-16,0 21 0,1-21 15,-1 21-15,-21-21 0,21 21 16,0-21-16,0 21 0,0 0 0,1-22 16,-1 22-16,0 0 0,0-21 15,0 21-15,0 0 0,1 0 0,-1-21 16,0 21-16,0-21 0,0 21 0,0 0 15,1-21-15,-1 21 16,0 0-16,0 0 0,0 0 0,0 0 16,1 0-16,-1 0 15,0 0 1,0 0-16,0 0 0,0 0 16,1 0-16,-1 0 0,0 21 15,0 0-15,0-21 0,0 21 16,1-21-16,-22 21 0,21-21 0,0 22 15,0-1-15,0-21 0,-21 21 16,21-21-16,1 21 0,-22 0 16,21-21-16,0 21 0,-21 1 15,21-22-15,0 21 16,0-21-16,1 21 0,-1 0 0,0-21 16,0 21-16,0 0 0,0 1 15,1-22-15,-1 21 0,0 0 16,0-21-16,0 21 0,0 0 15,1-21-15,-1 21 0,0 1 16,0-1-16,0-21 0,0 21 16,1 0-16,-1-21 0,-21 21 0,21 0 15,0-21-15,0 22 0,0-1 0,1 0 16,-1 0-16,0-21 0,-21 21 16,21-21-16,0 21 0,0-21 0,1 22 15,-1-22-15,0 0 16,0 21-16,0-21 0,0 0 15,1 0-15,-1 0 0,0 0 0,0 0 16,0 21-16,0-21 0,1 0 16,-1 0-16,21 0 0,-21 0 0,0 0 15,22 0-15,-22 0 0,21 0 0,-21 0 16,22 0-16,-1 0 0,0 0 16,1 0-16,-1 0 0,22 0 0,-22 0 15,0 21-15,1-21 0,20 21 0,-21-21 16,22 21-16,-22-21 0,22 0 0,-1 22 15,-20-22-15,20 21 0,1-21 0,-1 0 16,1 0-16,-1 21 0,-21-21 16,22 0-16,-1 0 0,-20 0 0,20 0 15,1 0-15,-22 0 0,0 0 16,22 0-16,-22 0 0,1 0 0,-1 0 16,0 0-16,1 0 0,-1 21 0,0-21 15,-21 0-15,22 0 0,-22 0 16,0 0-16,0 0 0,0 0 0,1 0 15,-1 0 1,-42 21 31,-1-21-31,1 0-16,0 0 0,-21 0 15,-1 21-15,1-21 0,0 0 0</inkml:trace>
  <inkml:trace contextRef="#ctx0" brushRef="#br0" timeOffset="212207.96">6773 2709 0,'0'22'0,"0"-44"110,0 1-95,0 0 1,0 0-16,0 0 16,0 0-16,0-1 0,0 1 15,0 0-15,0 0 0,0-21 0,0 20 16,0 1-16,0-21 0,21 21 0,1-22 15,-1 22-15,0-21 0,-21 21 16,42-22-16,-21 22 0,1-21 0,-1 0 16,0 20-16,0-20 0,0 21 0,0-21 15,1 20-15,-1-20 0,0 21 16,0 0-16,-21-22 0,21 22 16,-21 0-16,0 0 0,0 0 0,0 0 15,0-1-15,0 1 16,0 0-16,-21 21 31,0 0-31,21 21 0,-21-21 16,0 21-16,-1 1 0,1 20 0,0-21 15,0 0-15,0 22 0,21-22 16,-21 21-16,-1-21 0,22 0 0,-21 22 16,21-22-16,0 0 0,0 0 15,0 0-15,0 1 0,0-1 16,21-21-16,1 21 0,-1-21 15,0 0 1,0 21-16,0-21 0,0 0 0,1 0 16,-1 21-16,0-21 0,0 0 15,0 21-15,-21 1 0,21-22 16,1 21-16,-22 0 16,0 0-16,0 0 15,-22-21-15,1 21 0,0-21 16,0 0-16,0 22 0,0-22 15,-1 21-15,1-21 0,0 0 0,0 0 16,0 0-16,0 0 0,-1 0 16,22-21-16,-21 21 15,0-22-15,0 22 16,21-21-16,0 0 16,-21 21-16,21 21 31,0 0-16,21-21-15,-21 22 0,21-22 16,0 21-16,0-21 0,1 0 16,-1 21-16,0-21 0,21 0 15,-21 0-15,1 0 0,-1 0 0,0 0 16,21 0-16,-21 0 0,1-21 0,-1 21 16,21-21-16,-21 21 0,0-22 15,1 1-15,-1 0 0,0 0 16,0 0-16,0 0 0,0-22 0,1 22 15,-22-21-15,0-1 0,21 22 0,0-21 16,-21 0-16,0-1 0,0 1 16,0-22-16,0 22 0,0 0 0,0-1 15,0 22-15,0-21 0,0 21 0,0 0 16,0-1-16,0 1 0,0 64 31,0-22-15,0 0-16,0 21 0,0 1 15,-21-1-15,21 0 0,0 1 16,0-1-16,0 0 0,-21 1 0,21-22 16,0 21-16,0 0 0,0-20 0,0-1 15,0 21-15,0-21 0,0 0 16,0 1-16,0-1 0,21-21 16,0 21-16,0-21 15,0 0 1,0 0-16,-21-21 15,22 21-15,-22-21 0,0-1 0,0 1 16,0 0-16,0 0 0,0 0 16</inkml:trace>
  <inkml:trace contextRef="#ctx0" brushRef="#br0" timeOffset="212403.85">7387 2011 0,'21'0'31,"0"-21"-31,1 21 16,-1 0-16,0-21 0,0 21 15,0 0-15,0-22 0,1 1 16,-1 21-16,0 0 0,0-21 16,-21 0-16,21 21 15,0 0-15,1 0 0</inkml:trace>
  <inkml:trace contextRef="#ctx0" brushRef="#br0" timeOffset="213944.16">8149 2032 0,'0'-21'16,"21"-21"-1,-21 20-15,0 1 0,0 0 16,0 0-16,0 0 0,0 0 16,0-1-16,0 1 0,0 0 15,-21 21-15,0-21 0,0 21 16,0 0 0,-1 21-16,1-21 0,21 21 0,-21 0 15,0 1-15,0 20 0,21-21 0,-21 0 16,21 22-16,-22-22 0,22 0 15,-21 0-15,21 0 0,0 0 0,0 1 16,0-1-16,0 0 0,0 0 16,21-21-16,1 0 15,-1 0-15,0 0 16,0 0-16,0 0 0,0-21 16,1 21-16,-22-21 0,21 0 15,-21-1-15,21 1 0,-21 0 16,0 0-16,0 0 0,0 0 0,0-22 15,0 22-15,0 0 0,0 0 0,0 0 16,0-1-16,0 1 0,0 0 16,0 42 15,0 0-31,0 1 0,0-1 16,0 0-16,0 0 15,0 0-15,0 0 0,21 1 0,-21-1 16,21 0-16,-21 0 0,21-21 0,-21 21 15,0 0-15,22-21 0,-1 0 16,-21 22-16,21-22 0,0 0 0,0 0 16,0 0-16,1 0 15,-1 0-15,-21-22 0,21 1 0,0 21 16,0-21-16,0 0 0,-21 0 16,22-22-16,-1 22 0,-21 0 0,0-21 15,0-1-15,0 1 0,21 0 0,-21-1 16,0 1-16,0 0 0,0-1 15,0 1-15,0 21 0,0-21 16,0-1-16,0 22 0,0 0 0,0 0 16,0 0-16,0-1 0,0 44 31,0-1-15,0 0-16,0 0 0,0 0 15,0 0-15,0 1 0,0 20 0,0-21 16,0 21-16,0-20 0,0 20 0,0 0 15,0-21-15,0 22 0,0-1 16,0-21-16,0 0 0,0 22 16,0-22-16,0 0 0,21 0 0,0 0 0,-21 1 15,21-22-15,1 21 0,-1-21 16,0 0-16,0 0 16,0 0-16,0 0 0,1 0 0,-1 0 15,0-21-15,0 21 0,0-22 0,0 1 16,1 0-16,-1 0 0,0 0 15,-21 0-15,0-22 0,0 22 0,0-21 16,0 21-16,0-1 0,0-20 0,0 21 16,0 0-16,0 0 0,0 42 31,0 0-31,0 0 16,0 0-16,0 0 0,0 1 0,0-1 15,0 0-15,0 0 16,0 0-16,0 0 0,0 1 0,0-1 15,21 0-15,0 0 0,0-21 16,1 0 0,-1 0-16,0 0 0,0 0 15,0 0-15,22 0 0,-22-21 0,0 0 16,0 0-16,0-1 0,0 1 16,1 0-16,-1 0 0,0 0 0,0-22 15,0 22-15,0 0 0,-21 0 16,0 0-16,22 0 0,-22-1 0,21 1 0,0 21 31,0 0 32,-21-21-32,0 0-16,0 0 1,-21 21 31,21 21-47,-21 0 0,21 0 0,0 0 16,-21 1-16,21-1 0,0 21 15,0-21-15,0 0 0,0 1 0,0-1 16,0 0-16,0 0 0,0 0 15,0 0-15,0 1 0,0-1 16,21-21-16,-21 21 0,21-21 0,0 0 16,0 0-16,0 21 15,1-21-15,-1 0 0,0 0 0,0 0 16,0 0-16,0 0 0,1-21 0,-1 0 16,0 21-16,-21-21 0,0-1 15,21 22-15,-21-21 0,0 0 16,0 0-16,0 0 0,0 0 15,0-1-15,0 1 0,0 0 0,0 0 16,0 0-16</inkml:trace>
  <inkml:trace contextRef="#ctx0" brushRef="#br0" timeOffset="214291.96">9440 1228 0,'-21'0'15,"0"0"-15,21 21 16,21-21 46,-21-21-46,-21 21 78,0 0-94</inkml:trace>
  <inkml:trace contextRef="#ctx0" brushRef="#br0" timeOffset="214603.97">8594 1439 0,'21'0'32,"0"0"-32,0 0 15,0 0-15,0 0 0,1-21 0,-1 21 16,0-21-16,0 21 0,0 0 0,22-21 16,-22 21-16,0 0 0,0-21 15,0 21-15,0 0 16,-42 21 31,0 0-47,0-21 0,0 21 15,0 0-15,-1 1 0</inkml:trace>
  <inkml:trace contextRef="#ctx0" brushRef="#br0" timeOffset="-214280.97">7345 2836 0,'0'0'15,"0"22"32,21-1-31,-21 0-16,0 0 0,21 0 16,-21 22-16,0-22 15,0 0-15,0 0 0,0 21 0,0 1 16,21-1-16,-21-21 0,0 43 15,0-22-15,0 0 0,0 1 16,0-1-16,0 0 0,0 1 0,0-22 16,0 21-16,0 1 0,0-22 0,0 0 15,0 0-15,0 21 0,0-20 16,0-1-16,0 0 0,0 0 16,0-42 30,0 0-46,0 0 16,0-1-16,0-20 0,0 21 16,0 0-16,21-22 0</inkml:trace>
  <inkml:trace contextRef="#ctx0" brushRef="#br0" timeOffset="-213868.82">7451 2900 0,'-22'-21'0,"44"42"0,-44-63 0,1 20 0,21 1 16,0 0-16,-21 0 16,21 0-16,-21 0 15,21 42 32,0 0-47,0 0 0,0 0 16,0 0-16,0 1 0,0 20 0,0-21 15,0 21-15,21 1 0,-21-22 16,0 21-16,0 1 0,21-1 0,-21 0 16,0 1-16,0 20 0,0-21 0,0 1 15,0-1-15,0 0 0,0 1 0,0-22 16,0 21-16,0 1 0,0-1 16,0-21-16,0 0 0,0 22 0,0-22 15,0 0-15,0 0 0,0 0 0,0 0 16,0 1-1,0-44 17,0 1-17,0 0-15,0 0 0,0 0 16,0 0-16,0-1 0,0 1 16</inkml:trace>
  <inkml:trace contextRef="#ctx0" brushRef="#br0" timeOffset="-213132.24">7324 2752 0,'-22'0'16,"1"0"15,0 21-15,21 0-1,-21-21-15,21 21 0,0 0 16,0 1-16,-21-1 0,21 0 0,-21 0 15,21 0-15,0 0 0,0 1 0,-22-1 16,1 0-16,21 0 0,-21 0 0,21 0 16,0 1-16,-21-1 0,21 0 15,-21-21-15,21 21 0,-21 0 0,21 0 16,0 1 0,0-44 15,0 1-31,0 0 0,21 0 0,0 0 15,-21 0-15,0-1 16,21-20-16,0 21 0,0 0 16,-21 0-16,22-22 0,-22 22 0,21-21 15,0 21-15,0-22 0,-21 22 0,21 0 16,-21-21-16,21 20 0,-21 1 0,0 0 16,22 0-16,-22 0 0,21 0 15,0 21 16,0 21-31,0 0 16,0 0-16,-21 0 0,22 0 16,-1 1-16,0-1 0,0 0 0,0-21 15,0 21-15,1 0 0,-1 0 16,21-21-16,-21 22 0,0-1 16,1-21-16,-1 0 0,0 0 0,21 21 15,-21-21-15,1 0 0,-1 0 16,0 0-16,-42 0 47,0 0-47,21-21 0,-22 21 0,1 0 15,0 0-15,21-21 0</inkml:trace>
  <inkml:trace contextRef="#ctx0" brushRef="#br0" timeOffset="-211622.88">7366 2709 0,'0'0'0,"0"-21"16,0 0-16,0 0 15,0 42 48,0 0-47,0 0-16,0 1 0,0-1 15,0 0-15,0 21 0,0-21 0,0 1 16,0-1-16,0 21 0,21-21 15,-21 22-15,21-22 0,-21 21 0,0 0 16,0-20-16,21 20 0,-21 0 0,22 1 16,-1-1-16,-21 0 0,0-21 15,0 22-15,21-1 0,-21-21 0,21 22 16,-21-22-16,0 0 0,0 21 16,0-21-16,21 1 0,-21-1 0,0 0 15,21 0-15,-21 0 16,0 0-16,0 1 15,22-22 1,-1 0 31,-21-22-47,0 1 16,0 0-1,0 0 1,21 21-16,-21-21 15,0 0-15,0-1 0,0 1 16,0 0-16,0 0 0,0-21 0,0 20 16,-21-20-16,0 0 0,21-1 0,-22 1 15,22 0-15,0-1 0,-21 1 16,0 0-16,21-1 0,-21 22 16,21-21-16,-21 0 0,21-1 0,-21 22 0,-1-21 15,22 21-15,0-1 0,0-20 16,-21 21-16,21 0 0,-21 0 15,21-1-15,0 1 0,0 0 0,0 0 16,0 0-16,-21 21 16,21 21 15,0 0-31,0 0 0,0 0 16,0 1-16,0-1 0,0 0 15,21 0-15,-21 21 0,0-20 0,0 20 16,21-21-16,-21 21 0,21-20 0,-21 20 15,0 0-15,0 1 0,22-1 16,-22 0-16,21 1 0,-21-1 0,0 0 16,0 1-16,21-1 0,-21 0 15,21-21-15,-21 22 0,0-22 0,0 0 0,0 21 16,0-20-16,0-1 16,0 0-16,0 0 0,0 0 15,0 0-15,0 1 16,0-1-1,-21-21 173,0 0-188,0 0 0,-1 0 16,1 0-1,42 0 63,1 0-78,-1 0 0,-21-21 16,21 21-16,0 0 16,-42 0 30,21 21-14,0-42 46,0-1-16,-21 22-46</inkml:trace>
  <inkml:trace contextRef="#ctx0" brushRef="#br0" timeOffset="-186520.37">13377 3493 0,'0'0'0,"-21"0"16,0 0-16,0 0 0,0-22 16,-1 22-16,1 0 0,0-21 0,0 0 15,0 0-15,21 0 16,-21 0-16,-1 21 15,22-22-15,-21 22 0,21-21 16,0 0 15,21 21-15,22 0-16,-22 0 0,21-21 0,1 21 16,-1-21-16,21 21 0,1-21 0,-1 21 15,22-22-15,0 22 0,-1-21 16,22 0-16,0 21 0,0-21 0,-21 21 15,20 0-15,1 0 0,-21-21 0,0 0 16,-1 21-16,1 0 0,0 0 0,-22 0 16,1-22-16,-1 22 0,-21 0 0,22 0 15,-22 0-15,1 0 0,-22 0 0,0 0 16,0 0-16,0 0 0,-42 0 47,0 0-32,0 0-15,-22 0 0,22 0 0,-21 0 16,21 22-16,-22-22 0,1 0 0,0 0 16,-1 21-16,1-21 0,0 21 15,-1-21-15</inkml:trace>
  <inkml:trace contextRef="#ctx0" brushRef="#br0" timeOffset="-186152.49">13589 3323 0,'0'0'0,"-42"0"0,20 21 0,1-21 15,-21 22 1,21-22-16,21 21 16,21-21-16,21 0 15,-21 0-15,22 0 0,-1 0 0,0 0 16,22 0-16,-1 0 0,1 0 0,-1 0 15,22 0-15,0-21 0,-1 21 16,1 0-16,0-22 0,-1 22 0,-20-21 16,21 21-16,-1-21 0,-20 21 0,20-21 15,-20 21-15,-1 0 0,-20-21 0,-1 21 16,22 0-16,-43 0 0,21 0 16,-21 0-16,0-21 0,1 21 0,-1 0 15,-21-22 16,-21 22-15,-1 0-16,1 0 0,0 0 16,0 0-16,0 0 0,0 0 0</inkml:trace>
  <inkml:trace contextRef="#ctx0" brushRef="#br0" timeOffset="-179980.78">19748 13949 0,'0'0'0,"0"-21"15,0 0 1,0-1-16,22 44 31,-22-1-31,21 0 0,-21 21 16,0-21-16,21 22 0,0-22 16,-21 21-16,0 1 0,21-1 0,-21 21 15,0-20-15,0 20 0,0-20 16,0 20-16,0-21 0,0 22 0,0-22 15,0 1-15,0-1 0,0 0 0,0-21 16,-21 22-16,21-22 0,0 0 0,0 0 16,0 0-16,0 1 0,0-1 15,0-42 17,0-1-32,0 1 0,0 0 0</inkml:trace>
  <inkml:trace contextRef="#ctx0" brushRef="#br0" timeOffset="-179645.97">19748 14203 0,'0'0'0,"-21"-21"0,0 0 15,-21-1-15,21 1 0,-1 21 16,1-21-16,21 0 0,0 0 0,0 0 16,0-1-16,0 1 0,0 0 15,0 0-15,21 21 0,1-21 0,-1 21 16,21 0-16,0 0 0,1 0 15,-22 0-15,21 0 0,1 0 0,-1 21 16,0 0-16,1-21 0,-1 21 0,0 22 16,-21-22-16,22 0 0,-22 0 15,0 21-15,-21-20 0,0 20 0,0-21 16,0 21-16,0-20 0,-42-1 16,21 21-16,-1-21 0,-20 0 0,21 1 15,-21-1-15,20 0 0,-20 0 0,21 0 16,0-21-16,0 21 0,-1-21 0,1 0 15,42-21 17,1 21-32,-1-21 0,0 0 0,21 0 15</inkml:trace>
  <inkml:trace contextRef="#ctx0" brushRef="#br0" timeOffset="-179240.37">20807 14139 0,'0'0'0,"21"0"15,0 0-15,-21-21 0,0 0 16,-21 21 0,0 0-16,0 0 15,-22 0-15,22 0 0,0 0 0,-21 0 16,20 0-16,1 0 0,0 0 0,-21 21 16,21 0-16,-1-21 15,22 22-15,0-1 0,0 0 16,0 0-16,22 0 0,-1 0 15,0 1-15,0-1 0,0 0 16,22 0-16,-22 0 0,21 0 0,0 1 16,-20 20-16,20-21 0,-21 0 15,0 0-15,0 1 0,1-1 0,-1 0 16,-21 0-16,0 0 0,0 0 0,0 1 16,-21-1-16,-1 0 0,-20 0 0,21 0 15,-21-21-15,-1 21 0,1-21 0,0 0 16,-1 22-16,1-22 0,21 0 15,-22 0-15,1 0 0,21 0 0,0 0 16,0 0-16,-1 0 0,1 0 0,0-22 16,21 1-16,0 0 15,0 0-15,0 0 0,21 21 16,0-21-16,22-22 0,-22 22 16,21 0-16</inkml:trace>
  <inkml:trace contextRef="#ctx0" brushRef="#br0" timeOffset="-178831.61">20997 14224 0,'0'0'0,"0"-21"0,21 0 16,-21 0-16,22 21 0,-22-22 15,0 44 1,21-1 0,-21 0-16,21 0 0,-21 0 0,0 22 15,0-1-15,21 0 0,-21 1 16,21-1-16,-21 0 0,0 1 0,0-1 15,0 0-15,0-21 0,0 22 16,0-22-16,0 0 0,0 0 0,21 0 16,-21 1-16,0-1 0,22-21 15,-1 0 1,-21-21-16,21-1 0,-21 1 16,0 0-16,21 0 0,0-21 0,0 20 15,-21-20-15,22 0 0,-1-1 16,-21 1-16,21-21 0,0 20 15,-21 1-15,21 21 0,-21-22 0,21 22 0,-21 0 16,0 0-16,0 0 0,0 42 47,0 0-47,0 0 16,0 0-16,22 1 15,-1-22-15,0 21 0,0-21 16</inkml:trace>
  <inkml:trace contextRef="#ctx0" brushRef="#br0" timeOffset="-178099.76">21759 14203 0,'0'0'0,"0"21"47,0 0-47,0 0 0,-21 1 0,21 20 15,-21-21-15,21 0 0,-21 22 0,21-22 16,0 21-16,0-21 0,0 22 0,-21-22 16,21 0-16,-22 0 0,22 21 15,0-20-15,0-1 0,0 0 16,0 0-16,0-42 47,0 0-32,0 0-15,0-1 0,0 1 0,0-21 16,0 21-16,0-22 0,0 22 0,0-21 16,22 0-16,-1-1 0,0 22 0,0-21 15,0 21-15,0-22 0,1 22 0,-1 21 16,21-21-16,-21 0 0,0 21 16,1 0-16,20 0 0,-21 0 0,21 0 15,-20 21-15,-1 0 0,21 0 0,-21 0 16,0 1-16,-21 20 0,0-21 0,22 21 15,-22-20-15,0 20 16,0-21-16,0 21 0,0-20 0,0-1 16,0 0-16,0 0 0,0 0 0,0 0 15,0 1-15,-22-22 16,22-22 15,0 1-31,0 0 16,0 0-16,0-21 0,0 20 0,22-20 15,-1 21-15,0-21 0,0-1 0,0 1 16,0 0-16,1 20 0,-1-20 16,21 21-16,-21 0 0,0 0 0,22-1 15,-22 1-15,21 21 0,-21 0 0,22 0 16,-22 21-16,0 1 0,21-1 16,-20 0-16,-1 0 0,-21 21 0,0 1 15,21-22-15,-21 21 0,0 1 16,0-22-16,0 21 0,0-21 0,0 22 15,0-22-15,0 0 0,0 0 0,0 0 16,-21 0-16,21 1 0,-21-22 0,21 21 16,-22-21-16,1 0 15,21-21 17,0-1-32,0 1 0,21 0 0,22-21 15</inkml:trace>
  <inkml:trace contextRef="#ctx0" brushRef="#br0" timeOffset="-177428.14">24257 13483 0,'0'0'0,"0"-21"0,0 0 0,0 0 16,0 0-1,-21 21-15,0 0 0,-1 0 0,1 0 16,0 0-16,-21 0 0,-1 0 0,1 0 16,0 0-16,-1 0 0,1 21 0,0 0 15,-1 0-15,1 0 0,0 0 16,21 1-16,-22-1 0,22 0 0,0 0 16,0 0-16,21 0 0,0 1 0,0-1 15,0 0-15,0 0 16,21-21-16,0 21 15,0-21-15,0 0 0,22 21 0,-22-21 16,21 0-16,-21 22 0,22-22 0,-22 0 16,21 21-16,-21 0 0,1-21 15,-1 21-15,-21 0 0,0 0 16,0 1-16,0-1 0,0 0 16,0 0-16,-21 0 0,-1 0 0,1 1 15,0 20-15,-21-21 0,-1-21 0,22 21 16,-21 0-16,21 1 0,-22-1 0,22-21 15,0 21-15,0-21 0,0 0 0,21 21 16,21-21 15,0 0-31,-21-21 16,21 21-16,0 0 0,1 0 0,-1 0 16,0 0-16,0 0 15,0 0 1,-21 21-16,0 0 0,0 0 15,0 1-15,0 20 0,0-21 0,0 21 16,0-20-16,0 20 0,-21 0 0,0-21 16,21 22-16,-21-22 0,21 21 0,-21-21 15,21 22-15,0-22 0,0 0 0,0 0 16,0 0-16,0 1 0,0-1 16,0 0-16,21-21 15,0 0-15,0 21 0,0-21 0,0 0 16,1 0-16,-1 0 0,0 0 0,0-21 15,0 0-15,0 0 0,1-1 16,-1 1-16</inkml:trace>
  <inkml:trace contextRef="#ctx0" brushRef="#br0" timeOffset="-176356.89">24172 17251 0,'0'-21'0,"0"42"0,0-63 16,0 20-16,0 1 0,21 0 15,-21 0-15,22 21 0,-1-21 16,0 0-16,0-1 16,0 22-16,0 0 0,1 0 0,-1 0 15,0 0-15,0 0 0,0 0 16,0 0-16,-21 22 16,0-1-1,0 0-15,-21 0 0,0 0 16,-21 0-16,21 1 0,-1-1 0,1 0 15,-21 0-15,21 0 0,-22 0 0,22 1 16,0-1-16,-21 0 0,42 21 16,-21-21-16,21 1 0,-22-1 0,22 0 15,0 0-15,0 0 0,0 0 16,22-21-16,-1 0 0,-21 22 16,21-22-16,0 0 0,21 0 0,-20 0 15,-1 0-15,0 0 0,0 0 16,0 0-16,0 0 0,1 0 0,-1 0 15,-21 21 1,0 0-16,0 0 16,0 0-16,-21 0 15,21 1-15,-22-1 0,22 0 0,-21 0 16,0 0-16,21 22 0,0-22 16,0 0-16,0 0 0,0 0 0,0 0 15,0 1-15,0-1 0,0 0 0,0 0 16,0 0-16,0 0 15,0 1-15,-21-22 16,0 21-16,0-21 0,-22 21 16,22-21-16,0 0 0,0 0 0,-22 0 15,22 0-15,0 0 0,0 0 16,0 0-16,0 0 0,-1 0 0,1-21 16,21 0-16,-21-1 0,21 1 0</inkml:trace>
  <inkml:trace contextRef="#ctx0" brushRef="#br0" timeOffset="-171504.97">22987 15854 0,'0'0'0,"0"-21"15,0 0-15,-21-1 0,0 1 16,-1 21-16,1-21 0,0 0 0,-21 0 16,21 21-16,-22 0 0,1 0 0,21 0 15,-22 0-15,1 0 0,0 0 16,21 21-16,-22 0 0,22 21 0,-21-20 15,21 20-15,-1 0 0,1 1 0,21-1 16,0 0-16,-21 1 0,21-1 0,0 0 16,0 1-16,0-1 0,0-21 15,0 21-15,0-20 0,21-1 16,-21 0-16,21 0 0,1 0 0,-1-21 16,0 0-16,21 0 0,-21 0 15,1-21-15,-1 21 0,0-21 0,21 0 16,-21 0-16,22-22 0,-22 22 15,0-21-15,21 21 0,-20-22 0,-1 1 16,0 0-16,0-1 0,-21 1 16,0 21-16,0 0 0,21-22 0,-21 22 15,0 42 1,0 22 0,0-22-16,0 0 0,0 21 15,0-21-15,0 22 0,0-1 0,0-21 16,0 22-16,0-22 0,0 21 0,0-21 15,0 22-15,0-22 0,0 0 16,0 0-16,21 0 0,-21 0 16,22-21-16,-1 0 15,0-21-15,0 0 16,-21 0-16</inkml:trace>
  <inkml:trace contextRef="#ctx0" brushRef="#br0" timeOffset="-170968.47">23283 15494 0,'0'0'0,"0"21"16,0 0-16,0 1 16,0-1-16,0 0 0,0 21 0,0-21 15,0 22-15,0-1 0,0 0 0,0 1 16,0-1-16,0 0 0,0 1 15,0-1-15,0 0 0,0 1 0,0-1 16,0-21-16,0 22 0,0-22 0,0 0 16,0 0-16,0 0 0,0 0 15,0-42 17,0 0-32,0 0 15,0 0-15,0 0 0,0-22 0,0 22 16,21-21-16,1 21 0,-22-22 0,21 22 15,0-21-15,0 21 0,0-1 16,0 1-16,1 21 0,-1 0 0,0 0 16,0 0-16,0 0 0,0 0 0,1 0 15,-1 21-15,0 1 0,0-1 0,0 0 16,-21 0-16,0 0 0,0 0 0,0 1 16,0 20-16,0-21 0,0 0 0,0 0 15,-21 1-15,0-1 16,0 0-16,0 0 0,-22 0 0,22 0 15,0 1-15,-21-22 0,20 21 0,1 0 16,-21-21-16,21 0 0,0 0 0,-1 21 16,1-21-16,0 0 0,0 0 15,21-21 1,0 0-16,0 0 16,0-1-16,0 1 0,21 21 15,0-21-15,-21 0 0</inkml:trace>
  <inkml:trace contextRef="#ctx0" brushRef="#br0" timeOffset="-170632.67">24151 15663 0,'0'-21'15,"0"42"-15,0-63 0,0 21 16,-21 21-16,0 0 15,0 0-15,-1 0 16,1 21-16,0-21 0,21 21 0,-21 0 16,0 1-16,0 20 0,21-21 0,0 21 15,-22-20-15,1 20 0,21 0 0,0-21 16,-21 22-16,21-1 16,0 0-16,0-20 0,0-1 0,0 21 15,0-21-15,0 0 0,0 1 0,21-1 16,0 0-16,1-21 0,-1 21 0,0-21 15,0 0-15,21 0 0,-20 0 0,-1 0 16,0 0-16,0 0 0,0 0 16,0 0-16,1-21 0,-1 0 0,0 0 15,0 21-15,0-22 0,0 1 0,1-21 16</inkml:trace>
  <inkml:trace contextRef="#ctx0" brushRef="#br0" timeOffset="-170335.83">24892 15558 0,'0'-22'0,"-21"22"15,0 0 1,-1 0-16,1 22 16,21-1-16,-21-21 0,0 21 0,21 0 15,0 0-15,-21 22 0,0-22 0,21 0 16,-22 21-16,22-21 0,0 22 15,0-22-15,0 21 0,0-21 16,0 22-16,0-22 0,0 21 0,0-21 16,0 1-16,0-1 0,22 0 0,-1 0 15,0 0-15,0-21 0,0 0 16,0 0-16,1 0 0,-1 0 0,0 0 16,0 0-16,0 0 0,0 0 15,1-21-15,-1 0 0,0 0 0,-21 0 16</inkml:trace>
  <inkml:trace contextRef="#ctx0" brushRef="#br0" timeOffset="-169988.8">25294 15494 0,'0'0'0,"0"21"0,0-42 15,21 21-15,0 0 16,1 0-16,-1 0 0,0 0 15,0 0-15,0 21 0,0 0 16,1-21-16,-1 22 0,0-1 0,0 0 16,0 0-16,0 0 0,1 0 0,-22 1 15,0-1-15,0 21 0,0-21 0,0 0 16,0 22-16,-22-22 0,1 21 16,0-21-16,0 22 0,0-22 0,0 0 15,-1 21-15,1-20 0,0-1 0,0 0 16,0 0-16,0 0 0,-1-21 15,22 21-15,-21 1 16,21-44 15,0 1-15,21 0-16,-21 0 0,22 0 16,-1 21-16</inkml:trace>
  <inkml:trace contextRef="#ctx0" brushRef="#br0" timeOffset="-169843.88">26098 15642 0,'-21'-21'0</inkml:trace>
  <inkml:trace contextRef="#ctx0" brushRef="#br0" timeOffset="-169704.96">26035 15579 0,'0'0'31,"0"21"16,21-21-47,-21 21 16,0 0-1,0 0 1,0 1-16</inkml:trace>
  <inkml:trace contextRef="#ctx0" brushRef="#br0" timeOffset="-169588.03">25993 15939 0,'0'0'0</inkml:trace>
  <inkml:trace contextRef="#ctx0" brushRef="#br0" timeOffset="-169415.14">25950 15981 0,'-21'0'16,"0"0"-16,21 21 0,-21-21 0,0 21 16,-1-21-16,1 21 0,0 1 0,0-22 15,0 21-15,0 0 0,-1 0 16,-20 0-16,21 0 0,0 22 0,0-22 16,-1 21-16,1-21 0,0 22 0,0-22 15,0 21-15,0-21 0,-1 1 0,1 20 16,-21-21-16,42 0 0,-42 0 15,20 1-15,1-22 0,21 21 0,-21-21 16,0 0-16,0 0 0</inkml:trace>
  <inkml:trace contextRef="#ctx0" brushRef="#br0" timeOffset="-168500.88">21124 16637 0,'0'0'0,"0"21"0,0 0 0,0 1 15,0-1-15,0 0 0,0 0 16,0 0-16,21-21 15,1 0-15,-1 0 0,0 0 16,0-21-16,0 21 0,22-21 16,-22 0-16,21 0 0,0-22 0,1 22 15,20-21-15,-20 21 0,20-22 16,22 1-16,-22 0 0,1-1 0,-1 1 16,1 0-16,-1 20 0,-20 1 15,20-21-15,-42 42 0,22-21 0,-22 0 16,0 21-16,-21 21 31</inkml:trace>
  <inkml:trace contextRef="#ctx0" brushRef="#br0" timeOffset="-167366.45">17103 5017 0,'0'0'0,"-22"0"16,44 0 31,-1-22-47,21 1 15,0 0-15,1 0 0,20-21 0,22-1 16,0 1-16,-1 0 0,1-22 0,21 22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1BC2-EC95-457F-84F6-FE350B70C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8EBCB-EC5A-4BDE-ADB6-1E00D034C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6A71-715D-4911-915F-2A3F4DAF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D396-050D-4E20-9062-4CDFA467D9CF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46A4-D26D-4681-AA92-106C5079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20E2-07F2-4EDC-B694-DA19BAEA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1A6-6438-4603-9BC0-AF495B60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16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520F-BE31-46D7-B73A-95415C7D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3620D-B35B-4573-B2C4-B5CF48C84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D04A-5E36-48AD-BAF9-68E22522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D396-050D-4E20-9062-4CDFA467D9CF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C4D85-087E-4692-995B-CB26F6F5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C500-5336-4D2D-92FB-3004F2BC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1A6-6438-4603-9BC0-AF495B60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4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31C96-5EF6-4AC9-B108-E7C7A8C85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B4E5C-4661-4954-907E-98BA67516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45313-451E-47BD-8521-8CC0942B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D396-050D-4E20-9062-4CDFA467D9CF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9A2B6-C97C-49B7-AD36-11AF74E8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EF45-BEA2-46A8-8E87-0CB17332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1A6-6438-4603-9BC0-AF495B60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65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720F-8349-4EF1-9B2E-CBF507EF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6DE9-5520-4D02-ABAB-43D40983F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884B-5125-4317-AE39-ACB82179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D396-050D-4E20-9062-4CDFA467D9CF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3F8F-E341-4F7A-9D43-D181999F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6F0E3-25F5-4622-8A1C-B71F32C5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1A6-6438-4603-9BC0-AF495B60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37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78B0-28CC-4736-9025-79597A7D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41BA8-CCA2-4B94-8FBF-40A15E6B2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651BC-2ABB-46A3-8EB5-3889BF01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D396-050D-4E20-9062-4CDFA467D9CF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67075-242F-4091-9708-707ED7BC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5F632-8618-4B08-97E5-39EF7A86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1A6-6438-4603-9BC0-AF495B60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9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D4FA-7AE0-473E-AC27-5705A8D2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062C-74C6-41A5-A5C0-474AD91EF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E00AE-FD1A-45A0-9303-65E570C4C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7B8CE-13DB-4972-849A-EBE02079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D396-050D-4E20-9062-4CDFA467D9CF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4DA04-233C-4117-AB4F-90986AE6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B6531-5070-46D9-833E-1CEA36CD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1A6-6438-4603-9BC0-AF495B60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86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DA24-2D34-42FE-A4A4-B42DCE1C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A334-9A85-4E3B-BEFE-DC6299792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C1B22-CF48-466A-A0B0-610B43461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FCB63-90B9-4117-A1F3-252771B44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97327-65BD-4B5E-B541-133877B78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DEB1E-49FB-4FD7-9B96-9D09BD73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D396-050D-4E20-9062-4CDFA467D9CF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D6845-A0F9-4107-976E-599BED84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B9823-A18A-4E02-89A7-247EC035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1A6-6438-4603-9BC0-AF495B60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66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27D4-5D67-4E1F-BFD1-3F136806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A58BC-3A20-44CD-9F9C-50506F27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D396-050D-4E20-9062-4CDFA467D9CF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52B8F-1BA5-4C4E-8676-DDB38DD0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44377-EC0E-49BD-A285-CE51F71B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1A6-6438-4603-9BC0-AF495B60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0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E26FF-175B-4E60-A1C3-7E132E39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D396-050D-4E20-9062-4CDFA467D9CF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4D68A-5022-4B50-9C4B-930D7F60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A1177-C20D-4B12-851D-FF616486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1A6-6438-4603-9BC0-AF495B60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7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1AA-CDF1-478D-8E34-53A45B18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9605-21CA-4226-B755-401A39C8B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72056-EDDF-4FE7-8131-557CD0600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1B8C6-36BB-4CAD-B7AC-C269F9E7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D396-050D-4E20-9062-4CDFA467D9CF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7442C-EF30-45F3-964A-8444D453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7213A-D8AF-4FF0-9E42-C7FBE775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1A6-6438-4603-9BC0-AF495B60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7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4D91-E6E6-47F3-8783-94829006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F351A-E1F2-400C-AA65-A596DE227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E3751-BBAE-4ECD-8994-44CAC2F56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24B60-DA5B-4459-8DCC-9ADA8CCA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D396-050D-4E20-9062-4CDFA467D9CF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D1B03-76A3-45C4-8AD9-5C7A8170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84AA0-3982-40B2-9918-7C3DDCBA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1A6-6438-4603-9BC0-AF495B60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71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56F18-18A7-4BAC-8F23-3A01A144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52545-41A3-4756-8E42-9DECD7D49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0526-E73C-490A-A1E9-332F8E3A3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D396-050D-4E20-9062-4CDFA467D9CF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FDB8A-6FF1-4CCC-81D1-F1CB0E53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1255-CBA9-4236-99E3-DB3B0F6FE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981A6-6438-4603-9BC0-AF495B60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8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DB15-8954-4442-8291-4F2D2C0A7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B6E6-6270-4AD2-B469-44767FC08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AE79DC-D6BA-429F-8D4C-0659CC10945C}"/>
                  </a:ext>
                </a:extLst>
              </p14:cNvPr>
              <p14:cNvContentPartPr/>
              <p14:nvPr/>
            </p14:nvContentPartPr>
            <p14:xfrm>
              <a:off x="457200" y="335160"/>
              <a:ext cx="4290480" cy="265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AE79DC-D6BA-429F-8D4C-0659CC1094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325800"/>
                <a:ext cx="4309200" cy="26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37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DB15-8954-4442-8291-4F2D2C0A7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B6E6-6270-4AD2-B469-44767FC08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8548AF-B75D-4FE4-B678-4534156663D1}"/>
                  </a:ext>
                </a:extLst>
              </p14:cNvPr>
              <p14:cNvContentPartPr/>
              <p14:nvPr/>
            </p14:nvContentPartPr>
            <p14:xfrm>
              <a:off x="7560" y="243720"/>
              <a:ext cx="9182520" cy="627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8548AF-B75D-4FE4-B678-4534156663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234360"/>
                <a:ext cx="9201240" cy="62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8A8A5E-38EF-4B7E-AE26-549E1EC7DBD5}"/>
                  </a:ext>
                </a:extLst>
              </p14:cNvPr>
              <p14:cNvContentPartPr/>
              <p14:nvPr/>
            </p14:nvContentPartPr>
            <p14:xfrm>
              <a:off x="122040" y="2857680"/>
              <a:ext cx="11072160" cy="3063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8A8A5E-38EF-4B7E-AE26-549E1EC7DB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680" y="2848320"/>
                <a:ext cx="11090880" cy="30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206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DB15-8954-4442-8291-4F2D2C0A7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B6E6-6270-4AD2-B469-44767FC08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4E68C0-60A5-4C26-839D-FE0E23C76997}"/>
                  </a:ext>
                </a:extLst>
              </p14:cNvPr>
              <p14:cNvContentPartPr/>
              <p14:nvPr/>
            </p14:nvContentPartPr>
            <p14:xfrm>
              <a:off x="259200" y="259200"/>
              <a:ext cx="11567520" cy="647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4E68C0-60A5-4C26-839D-FE0E23C769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49840"/>
                <a:ext cx="11586240" cy="64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D0C5E1-3827-4106-BFF4-0596B513BEB8}"/>
                  </a:ext>
                </a:extLst>
              </p14:cNvPr>
              <p14:cNvContentPartPr/>
              <p14:nvPr/>
            </p14:nvContentPartPr>
            <p14:xfrm>
              <a:off x="122040" y="3063240"/>
              <a:ext cx="11986560" cy="2758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D0C5E1-3827-4106-BFF4-0596B513BE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680" y="3053880"/>
                <a:ext cx="12005280" cy="27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65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DB15-8954-4442-8291-4F2D2C0A7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B6E6-6270-4AD2-B469-44767FC08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24AD45-F1E7-4CBC-A712-6024F59E35A8}"/>
                  </a:ext>
                </a:extLst>
              </p14:cNvPr>
              <p14:cNvContentPartPr/>
              <p14:nvPr/>
            </p14:nvContentPartPr>
            <p14:xfrm>
              <a:off x="746640" y="502920"/>
              <a:ext cx="7361280" cy="371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24AD45-F1E7-4CBC-A712-6024F59E35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493560"/>
                <a:ext cx="7380000" cy="37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04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DB15-8954-4442-8291-4F2D2C0A7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B6E6-6270-4AD2-B469-44767FC08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F2938F-CB1B-4650-B132-AD4781AC59E8}"/>
                  </a:ext>
                </a:extLst>
              </p14:cNvPr>
              <p14:cNvContentPartPr/>
              <p14:nvPr/>
            </p14:nvContentPartPr>
            <p14:xfrm>
              <a:off x="297000" y="175320"/>
              <a:ext cx="8755920" cy="616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F2938F-CB1B-4650-B132-AD4781AC59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65960"/>
                <a:ext cx="8774640" cy="61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46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DB15-8954-4442-8291-4F2D2C0A7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B6E6-6270-4AD2-B469-44767FC08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43F0E0-B1C6-4E8A-94B4-04C7940278C4}"/>
                  </a:ext>
                </a:extLst>
              </p14:cNvPr>
              <p14:cNvContentPartPr/>
              <p14:nvPr/>
            </p14:nvContentPartPr>
            <p14:xfrm>
              <a:off x="205560" y="800280"/>
              <a:ext cx="8877960" cy="556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43F0E0-B1C6-4E8A-94B4-04C7940278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790920"/>
                <a:ext cx="8896680" cy="55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3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DB15-8954-4442-8291-4F2D2C0A7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B6E6-6270-4AD2-B469-44767FC08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6D4577-CD57-4E8F-BC86-612CA814D241}"/>
                  </a:ext>
                </a:extLst>
              </p14:cNvPr>
              <p14:cNvContentPartPr/>
              <p14:nvPr/>
            </p14:nvContentPartPr>
            <p14:xfrm>
              <a:off x="746640" y="442080"/>
              <a:ext cx="864900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6D4577-CD57-4E8F-BC86-612CA814D2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432720"/>
                <a:ext cx="866772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86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DB15-8954-4442-8291-4F2D2C0A7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add() {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=20;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add();</a:t>
            </a:r>
            <a:b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B6E6-6270-4AD2-B469-44767FC08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2FE177-E0C8-4B7E-B8F8-188F2E8AD17D}"/>
                  </a:ext>
                </a:extLst>
              </p14:cNvPr>
              <p14:cNvContentPartPr/>
              <p14:nvPr/>
            </p14:nvContentPartPr>
            <p14:xfrm>
              <a:off x="2827080" y="236160"/>
              <a:ext cx="6035400" cy="259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2FE177-E0C8-4B7E-B8F8-188F2E8AD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7720" y="226800"/>
                <a:ext cx="6054120" cy="26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33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55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public static void add() { int a=10; int b=20; int c=a+b; System.out.println(c); }  public static void main(String[] args) { add(); }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2020-12-11T01:07:34Z</dcterms:created>
  <dcterms:modified xsi:type="dcterms:W3CDTF">2020-12-11T01:57:46Z</dcterms:modified>
</cp:coreProperties>
</file>