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08:18.3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1841 3493 0</inkml:trace>
  <inkml:trace contextRef="#ctx0" brushRef="#br0" timeOffset="10712.68">847 635 0,'0'-21'16,"0"42"-16,0-63 0,0 21 0,0-1 15,0 1-15,0 0 0,0 0 16,0 0-16,0 0 0,0-1 16,0 1-16,0 0 0,0 0 15,0 0 1,0 42 15,0 0-31,0 21 16,0-20-16,0 20 0,0 0 0,0 1 0,-22-1 15,22 0-15,0 22 0,0-22 16,0 22-16,0-1 0,0-21 16,-21 22-16,21-22 0,-21 22 15,21-22-15,0 0 0,0-20 0,-21 20 16,21-21-16,0 0 0,0 0 15,0 1-15,-21-1 0,21 0 16,0-42 15,-21 21-31,21-21 0,0-1 16,0 1-16,0-21 0,-22 21 0,22-22 16,0 22-16,0-21 0,0 0 15</inkml:trace>
  <inkml:trace contextRef="#ctx0" brushRef="#br0" timeOffset="12919.14">614 699 0,'0'0'0,"0"-22"0,0 1 16,-21 0-16,21 0 0,0 0 16,0 0-16,0-22 15,0 22-15,21 0 0,0 0 0,0 0 16,0-1-16,22 1 15,-1 0-15,-21 0 0,21 0 0,1 0 16,-1 21-16,0-22 0,1 22 16,-1-21-16,0 21 0,1 0 0,-1 0 15,-21 21-15,0 1 0,22 20 16,-43-21-16,0 21 0,0-20 0,0 20 16,0 0-16,0 1 0,-21-1 15,-1 21-15,-20-20 0,21-1 0,-21 0 16,-1 1-16,22-1 0,-21 0 0,21 1 15,-1-22-15,1 0 0,0 0 16,0-21-16,21-21 31,-21 0-15,21 0-16,0 0 0,0-1 16,0 1-16,-21 0 0,21 0 15,0 0-15,0 42 31,21 0-15,0 0-16,-21 0 0,21 22 0,0-22 16,-21 0-16,0 21 0,21 1 15,1-22-15,-22 21 0,21-21 0,-21 22 16,21-22-16,0 0 0,0 0 0,0 0 16,1 1-16,-1-1 0,0-21 15,0 0-15,21 0 0,-20 0 16,20 0-16,-21 0 0,21 0 15,-20 0-15,20 0 0,-21-21 0,21-1 16,-20 1-16,20 0 0,-21 0 16,0 0-16,0 0 0,1-22 0,-22 22 15,0-21-15,21 21 0,-21-22 16,0 1-16,0 21 0,0-22 0,0 22 16,0 0-16,0 0 0,-21 0 15,-1 21-15,1 0 0,0 0 16,0 0-16,0 0 0,0 0 15,-1 21-15,1 0 0,-21 0 0,21 0 16,0 22-16,-1-22 0,1 21 16,0 1-16,0-22 0,0 21 15,21-21-15,0 22 0,0-22 0,0 0 16,0 0-16,0 0 0,0 0 16,0 1-16,21-22 0,0 21 15,0-21-15,0 0 16,1 0-16,-1 0 0,0-21 0,0-1 15,0 1-15,0 0 0,1 0 16,-1 0-16,0 0 0,0-1 0,-21 1 16,0-21-16,0 21 0,21-22 15,-21 22-15,0 0 0,0 0 0,0 0 16,0 42 15,0 0-15,0 0-16,-21 0 0,21 1 15,0 20-15,0-21 0,0 0 0,0 0 16,0 1-16,0-1 0,0 0 16,0 0-16,21 0 0,0-21 0,1 21 15,-1-21-15,0 0 0,0 0 16,0 0-16,0 0 0,22 0 0,-22 0 16,0 0-16,0 0 0,0 0 0,22-21 15,-22 0-15,0 0 16,0 0-16,0 0 0,-21-22 15,0 22-15,0 0 0,0-21 16,0 20-16,0-20 0,0 21 0,0 0 16,0 0-16,0-1 0,0 1 15,0 42 17,0 1-32,-21-1 0,21 0 15,0 21-15,0-21 0,-21 1 0,21 20 16,0-21-16,0 0 15,0 22-15,0-22 0,0 0 0,0 0 16,0 0-16,0 0 0,0 1 0,0-1 16,0 0-16,0 0 15,0-42 32,0 0-47,21 21 0,-21-21 16,0-1-16,21 1 0,-21 0 0,0-21 15,0 21-15,22-1 0,-1 1 0,-21-21 16,21 21-16,-21 0 0,21-1 16,0 1-16,0 0 0,-21 0 15,22 0-15,-1 21 0,0 0 0,0 0 16,0 0-16,0 0 16,1 0-16,-1 21 0,0 0 15,-21 0-15,0 0 0,0 1 16,21 20-16,-21-21 0,0 0 0,0 0 15,21 1-15,-21 20 0,0-21 16,0 0-16,0 0 0,0 1 16,0-1-16,21-21 15,1 0 17,-1 0-32,0 0 15,-21-21-15,21-1 0,0 1 16,0 0-16,1 0 0,-1 0 0,0 0 15,0-22-15,0 22 0,0-21 16,22 21-16,-22-1 0,21 1 0,-21 0 16,1 0-16,-1 0 0,0 21 15,0 0-15,0 0 0,-21 21 16,0 0 0,0 0-16,0 0 0,0 22 15,0-22-15,0 0 0,0 0 16,0 22-16,0-22 0,-21 0 0,21 0 15,0 0-15,0 0 0,0 1 16,0-1-16,21 0 0,0 0 16,1-21-16,-1 0 0,0 0 15,0 21-15,0-21 0,22 0 0,-22 0 16,0 0-16,0 0 0,0 0 0,0 0 16,22-21-16,-22 21 0,21-21 15,-21 21-15,1-21 0,20 0 0,-21-1 16,0 1-16,0 0 0,1 0 0,-1 0 15,0 0-15,0-1 0,-21 1 16,21 0-16,-21 0 0,0 0 0,0 0 16,0-1-16,0 1 0,0 0 15,-21 21 1,0 0-16,0 0 0,0 0 0,-1 21 16,1 0-16,0 1 0,0-1 15,0 0-15,0 0 0,-1 0 16,1 0-16,21 22 0,-21-22 0,0 0 15,21 21-15,0-20 0,0-1 16,0 0-16,0 0 0,0 0 16,21-21-1,0 0-15,0 0 0,1 0 16,-1 0-16,0 0 0,0-21 16,0 0-16,22 21 0,-22-21 0,0 0 15,0-1-15,0 1 0,-21-21 16,21 21-16,1 0 0,-22-22 15,21 22-15,-21 0 0,0 0 0,0 0 16,-21 42 15,21 0-31,-22 0 0,22 0 16,0 0-16,0 1 0,-21 20 16,21-21-16,0 0 0,0 0 0,0 1 15,0-1-15,21 0 0,-21 0 16,22-21-16,-1 21 15,0-21-15,0 0 0,0 0 0,22 0 0,-22 0 16,21 0-16,0 0 0,-20 0 16,20 0-16,-21-21 0,0 0 15,0 21-15</inkml:trace>
  <inkml:trace contextRef="#ctx0" brushRef="#br0" timeOffset="16432.86">4022 1545 0,'0'-21'172,"21"0"-172,-21 0 16,21 21-16,-21-21 0,21-1 15,0 22-15,-21-21 0,0 0 0,21 0 16,1-21-16,-22 20 0,21 1 0,-21 0 15,0-21-15,21 21 16,-21-22-16,0 22 0,21-21 0,-21 21 16,0-1-16,0 1 0,0 0 15,0 0-15,-21 42 32,0 0-32,21 22 0,-21-22 15,21 21-15,0 0 0,-22 1 0,1-1 16,0 22-16,21-22 0,0 21 15,-21-20-15,21 20 0,-21 1 0,21-22 16,0 22-16,-21-22 0,21 0 0,0 1 16,0-1-16,0-21 0,21 21 15,0-20-15,0-22 0,0 21 0,22-21 16,-22 0-16,21 0 0,0 0 16,1 0-16,-1-21 0,0-1 0,22 1 15,-22 0-15,1 0 0,-1-21 16,21 20-16,-41-20 0,20 0 0,0-1 15,1 1-15,-22 0 0,0-1 0,-21 1 16,0 0-16,0-1 0,0 1 16,0-21-16,0 20 0,-42 1 0,20-22 15,1 22-15,0 0 0,-21-1 16,21 1-16,-22 0 0,1-1 0,0 22 16,20 0-16,-20 0 0,0 21 15,-1 0-15,1 0 0,0 0 16,-1 21-16,-20 0 0,21 22 0,-1-1 15,1 0-15,0 1 0,-1-1 16,1 21-16,21-20 0,0 20 0,21-20 16,0-1-16,0 21 0,21-20 0,0 20 15,21-20-15,-21-1 0,22 0 16,-1-21-16,0 22 0,1-22 0,20 0 16,-20-21-16,20 21 0,1-21 15,-22 0-15,21 0 0,1 0 0,-1-21 16,1 0-16,-22 21 0,22-21 0,-1-22 15,-20 22-15,-1 0 0,0-21 16,1 21-16,-1-22 0,-21 22 16,0-21-16,-21-1 0,0 22 0,21-21 15,-21 21-15,0 0 0,0-22 0,0 22 16,0 0-16,-21 21 31,21 21-31,0 0 0,-21 0 0,21 22 16,-21-22-16,0 21 0,21 1 15,-21-1-15,21 0 0,0 1 0,-22 20 16,22-21-16,-21 22 0,21-1 0,0-20 16,0 20-16,0 1 0,-21-22 0,21 22 15,0-22-15,-21 21 16,21-20-16,0-1 0,0 0 0,0 1 16,0-1-16,0 0 0,0-20 0,0 20 15,0-21-15,0 0 0,0 0 0,0 1 16,21-1-16,-21 0 0,21-21 15,0 0-15,1 0 16,-1 0-16,-21-21 0,21 0 16,0-1-16,-21 1 0,0 0 15,21-21-15,-21-1 0,21 1 16,-21-21-16,0 20 0,0-20 0,0-1 0,0 1 16,0-22-16,0 22 0,0-22 15,0 0-15,22 22 0,-22-22 16,21 43-16,-21-22 0,21 22 0,-21 0 15,21-1-15,0 22 0,-21 0 0,21 0 16,1 0-16,-22-1 0,21 22 16,0 0-16,0 0 0,0 0 15,0 22-15,1-22 0,-22 21 0,0 0 16,0 0-16,21 0 0,-21 0 16,0 22-16,0-22 0,0 0 0,0 0 15,0 22-15,0-22 0,-21 0 16,21 0-16,0 0 0,0 0 0,-22-21 15,22 22-15,-21-22 16,0 0 0,21-22-16,-21 22 0,0-21 0,21 0 15,0 0-15,-21 0 0,-1 0 16,22-1-16,-21 1 0,21 0 0,-21 21 16,21-21-16,-21 21 0,21 21 31,0 0-31,0 0 0,0 1 15,0-1-15,21 0 0,0 0 0,0-21 16,-21 21-16,22 0 0,-1 1 16,0-22-16,0 21 0,0-21 0,0 0 15,22 0-15,-22 0 0,0 0 0,21 0 16,-20 0-16,20-21 0,-21-1 16,21 22-16,-20-21 0,-1 0 15,0 0-15,0 0 0,0 0 0,0-1 16,1 1-16,-22 0 0,0-21 0,0 21 15,0-1-15,0-20 0,0 21 16,0 0-16,0 0 0,0-1 16,-22 22-1,1 22 1,21-1-16,-21 0 0,21 0 0,0 0 16,0 0-16,0 1 0,0-1 0,0 0 15,0 0-15,0 0 16,0 0-16,21 1 0,0-22 0,-21 21 15,22 0-15,-1-21 0,0 0 0,0 0 16,0 21-16,0-21 0,1 0 0,-1 0 16,0 0-16,0-21 15,0 0-15,0 21 0,1-21 0,-1-1 16,-21 1-16,21 0 0,-21 0 16,21 0-16,-21 0 0,0-1 15,0 1-15,0 0 0,0 0 16,0 42 31,0 0-47,-21 0 0,21 1 0,-21-1 15,21 0-15,0 0 0,0 0 0,0 0 16,0 1-16,0-1 0,0 0 16,0 0-16,0 0 0,0 0 15,0-42 16,21 21-31,0-21 16,-21 0-16,21 0 0,-21 0 0,0-1 16,21 1-16,1 0 0,-1 0 15,-21 0-15,0 0 0,21-1 16,0 22-16,-21-21 0,21 21 16,0 0-1,-21 21-15,0 1 16,0-1-16,0 0 0,0 0 0,22 0 15,-22 0-15,21 1 0,0-1 0,-21 0 16,21 0-16,0 0 0,0 0 16,1 1-16,-1-22 0,21 0 0,-21 0 15,22 0-15,-22 0 0,21 0 0,-21 0 16,22 0-16,-1 0 0,-21-22 0,21 1 16,-20 21-16,-1-21 0,0 0 15,0 0-15,0 0 0,0-1 16,1 1-16,-22 0 0,0 0 0,0 0 15,0 0-15,0-1 0,0 1 16,0 0-16,0 0 16,-22 21-16,1 0 15,0 0-15,21 21 0,-21 0 0,0-21 16,21 21-16,0 1 0,-21-1 16,21 0-16,0 0 0,0 21 0,0-20 15,0-1-15,0 0 0,0 0 0,0 0 16,0 0-16,21 1 0,0-1 15,21 0-15,-21 0 0,22-21 16,-1 21-16,0-21 0,1 0 0,-1 0 16,22 0-16,-22 0 0,21 0 0,-20 0 15,20 0-15,-20 0 0,-1-21 16,0 21-16,1-21 0,-22 0 0,21 0 16,-21-1-16,0 1 0,1 0 0,-22 0 15,0-21-15,0 20 0,0 1 16,0 0-16,0 0 0,0 0 0,0 0 15,-22-1-15,1 1 0,0 21 16,-21 0-16,21 0 0,-1 0 0,1 0 16,0 0-16,0 21 0,0-21 15,0 22-15,-1-1 0,1 0 16,21 0-16,0 0 0,-21 0 0,21 1 16,0 20-16,0-21 0,0 0 15,0 0-15,0 1 0,0-1 0,0 0 16,0 0-16,21 0 0,0-21 0,1 0 15,-22 21-15,21-21 0,0 0 0,0 0 16,0 0-16,0 0 0,1 0 16,-1-21-16,0 0 0,0 21 0,0-21 15,0 0-15,1 0 0,-1-22 0,0 22 16,0-21-16,0 21 0,0-22 0,-21 1 16,22 0-16,-22-43 15,21 43-15,0-1 0,-21 1 16,21-22-16,-21 22 0,0 0 0,0-1 15,0 22-15,0-21 0,0 21 16,0 0-16,-21 42 16,21 0-16,-21 0 15,0 21-15,-1 1 0,1-1 16,21 0-16,-21 1 0,0 20 0,0-20 16,21-1-16,0 0 0,0 1 15,0-1-15,0-21 0,0 21 0,0-20 0,0 20 16,0-21-16,21 0 15,0 0-15,0 1 0,-21-1 0,43-21 16,-22 0-16,0 0 0,0 0 0,21 0 16,-20 0-16,20 0 0,-21 0 0,21-21 15,-20 21-15,-1-22 0,21 1 16</inkml:trace>
  <inkml:trace contextRef="#ctx0" brushRef="#br0" timeOffset="17451.55">9461 1588 0,'0'0'0,"-21"-22"16,21 1-16,0 0 15,0 0 1,0 0-16,21 21 0,-21-21 16,22-1-16,-22 1 0,0 0 15,21 21-15,-21-21 16,0 0-16,0 0 0,0-1 0,0 1 16,0 0-16,0 0 0,-21 0 15,21 0-15,-22 21 0,1 0 16,0 0-16,0 0 0,0 21 15,0 0-15,-22-21 0,22 21 0,0 21 16,0-20-16,0-1 0,-22 0 16,22 21-16,0-21 0,0 22 0,0-1 15,-1-21-15,22 22 0,0-1 0,0-21 16,0 0-16,0 22 0,22-22 16,-1-21-16,0 21 0,0 0 15,0-21-15,22 0 0,-22 0 0,0 0 16,21 0-16,-21-21 0,1 0 15,20 0-15,-21-1 0,0 1 0,0-21 16,1 21-16,-1 0 0,0-22 0,0 22 16,-21-21-16,0 21 0,21-1 15,-21-20-15,0 21 0,0-21 0,0 20 16,0 1-16,0 0 0,0 42 31,-21 0-31,21 1 0,0-1 16,0 0-16,0 0 0,0 21 0,0-20 15,0-1-15,0 21 16,21-21-16,0 0 0,1 22 0,-1-22 16,-21 0-16,21 0 0,0-21 0,0 21 15,22-21-15,-22 0 0,0 0 0,21 0 16,-21 0-16,22 0 0,-1-21 16,0 0-16</inkml:trace>
  <inkml:trace contextRef="#ctx0" brushRef="#br0" timeOffset="20551.86">11282 1524 0,'21'0'0,"-42"0"0,63-21 0,0 0 0,-20 21 15,-1-21-15,0-1 0,0 1 16,0 0-16,0 0 0,-21 0 0,0 0 15,0-22-15,0 22 0,0-21 16,0 21-16,0-1 0,-21 1 0,0 0 16,0 0-16,0 0 0,0 21 15,-1 0-15,-20 0 0,21 0 0,-21 21 16,20 0-16,-20 0 0,21 0 0,-21 1 16,20-1-16,-20 21 0,21-21 15,0 22-15,0-22 0,-1 21 0,22-21 16,0 22-16,0-22 0,0 0 0,0 0 15,22 0-15,-1 0 16,0 1-16,0-22 0,21 0 0,-20 0 16,-1 0-16,21 0 0,-21 0 0,0-22 15,22 22-15,-22-21 0,0 0 0,21 0 16,-20 0-16,-1 0 0,0-1 16,0 1-16,-21 0 0,0 0 0,21-21 15,-21 20-15,0 1 0,0 0 0,0 0 16,0 0-1,0 42 1,0 0-16,0 0 0,-21 0 16,21 1-16,0-1 0,0 21 0,0-21 15,0 0-15,0 1 0,0 20 0,0-21 16,0 0-16,0 0 0,0 1 16,21-1-16,0 0 0,1 0 15,-1-21-15,0 0 0,0 0 16,21 0-16,-20 0 0,-1 0 0,0-21 15,0 0-15,0 0 0,0-1 16,1 1-16,-1 0 0,0 0 0,0-21 16,0 20-16,0 1 0,1-21 0,-1 21 15,0-22-15,0 22 0,-21 0 16,21 0-16,0 0 0,1 21 16,-22 21 15,0 0-31,0 0 15,0 0 1,21-21 0,-21-21-1,0 0 1,0 0-16,0 0 16,0 0-16,0-1 15,0 1 1,-21 21-1,-1 0-15,1 0 16,21 21-16,-21 1 0,21-1 0,-21 0 16,0 0-16,21 0 0,0 22 0,0-22 15,-21 0-15,21 21 0,0-21 16,0 22-16,0-22 0,0 0 0,0 0 16,0 22-16,21-22 0,0-21 0,-21 21 15,21 0-15,0 0 0,0-21 16,1 0-16,20 0 0,-21 0 0,0 0 15,22 0-15,-22 0 0,0-21 0,21 0 16,-21 0-16,1 0 0,20-1 16,-21 1-16,21-21 0,-20 21 0,20-22 15,0 22-15,-21-21 0,22 21 0,-22-22 16,21 22-16,-21-21 16,1 21-16,-1 0 0,0-1 0,0 22 15,0-21-15,0 21 16,-21 21-1,0 1-15,0-1 0,0 0 16,0 0-16,0 0 16,22 0-16,-22-42 62,0 0-62,0 0 16,0 0-16,0 0 15,0-1-15,0 1 0,-22 21 16,22-21-16,-21 21 16,0 0-16,0 0 0,0 21 15,0 0-15,-1 1 16,22-1-16,-21 0 0,0 21 16,21-21-16,0 1 0,-21-1 0,21 21 15,0-21-15,0 0 0,0 1 0,0-1 16,0 0-16,0 21 0,0-21 0,21-21 15,0 22-15,0-1 16,1 0-16,-1-21 0,0 0 0,21 0 0,-21 0 16,22 0-16,-1 0 0,-21 0 15,22 0-15,-1 0 0,-21-21 16,21 0-16,-20 21 0,20-22 0,-21 1 16,0 0-16,0 0 0,1 0 0,-1 0 15,0-1-15,0 1 0,-21 0 16,0 0-16,0 0 0,0 0 0,21 21 15,-42 0 17,21 21-32,0 0 0,-21 0 15,0-21-15,21 21 0,-21 0 16,21 1-16,0-1 0,0 0 0,0 0 16,0 0-16,0 0 0,0 1 15,0-1-15,0 0 0,21 0 16,0-21-16,0 0 0,0 21 0,22-21 15,-22 0-15,0 0 0,0 0 16,21 0-16,-20-21 0,20 0 0,-21 21 16,21-21-16,-20 0 0,-1-1 0,0 1 15,0 0-15,0 0 0,0 0 0,-21 0 16,0-22-16,0 22 0,0-21 16,0 21-16,0-22 0,0 22 15,0 0-15,0 0 0,-21 0 0,0-1 16,0 22-16,0 0 0,0 0 15,-1 0-15,1 0 0,0 0 0,-21 0 16,21 22-16,-1-1 0,-20 0 0,21 0 16,0 21-16,0-20 0,-1-1 15,1 21-15,21-21 0,0 0 0,0 22 16,0-22-16,0 0 0,0 0 0,21 0 16,1 1-16,-1-1 0,0 0 15,0 0-15,21-21 0,-20 0 0,20 0 16,0 0-16,-21 0 0,22 0 15,-1 0-15,0 0 0,-20-21 0,20 21 0,-21-21 16,0 0-16,22-1 16,-22 1-16,0 0 0,0 0 0,0 0 15,-21 0-15,21-22 0,1 22 0,-22 0 16,21 0-16,-21 0 0,0-1 16,0 1-16,-21 21 31,21 21-31,-22 1 0,1-1 0,21 0 15,0 0-15,0 0 0,-21 0 16,21 1-16,0-1 0,0 0 0,0 0 16,0 0-16,0 0 0,0 1 15,0-1-15,0 0 0,21 0 0,0 0 16,1-21-16,-1 0 16,0 0-16,21 0 0,-21 0 0,1 0 15,20 0-15,-21 0 0,0 0 0,0-21 16,1 0-16,-1 21 0,0-21 15,0 0-15,0-1 0,0 1 0,1 0 16,-1 0-16,0 0 0,0 0 16,-21-1-16,0 1 0,0 0 0,-21 42 47,0 0-47,21 1 0,-21-1 0,21 0 15,-22 0-15,22 0 16,-21 0-16,21 1 0,0-1 0,0 0 15,0 0-15,0 0 0,0 0 0,21-21 16,1 22-16,-1-1 0,0-21 0,0 0 16,0 0-16,0 0 0,1 0 15,-1 0-15,0 0 0,0 0 0,0-21 16,0-1-16,1 22 0,-22-21 0,21 0 16,-21 0-16,21 0 0,-21 0 15,0-1-15,21-20 0,-21 21 0,21 0 16,0 0-16,-21-22 0,0 22 0,0 0 15,0 0-15,0 42 32,0 0-17,0 0-15,0 0 0,-21 1 0,21-1 16,-21 0-16,21 0 0,-21 0 16,21 0-16,0 1 0,0-1 0,0 0 15,-21 0-15,21 0 0,0 0 16,0-42 15,0 0-31,0 0 16,21 0-16,0 0 0,-21-1 15,21 1-15,0 0 0,1 0 16,-1 0-16,0 0 0,0-1 0,0 1 16,0 0-16,1 21 0,-1-21 0,0 21 15,0 0 1,-21 21-16,0 0 15,0 0-15,0 1 0,0-1 16,0 0-16,-21 0 0,21 0 0,0 0 16,0 1-16,0-1 0,0 0 15,0 0-15,0 0 0,21 0 16,0-21-16,0 0 0,1 0 0,20 0 16,-21 0-16,0 0 0,22 0 15,-22 0-15,0 0 0,0-21 16,0 21-16,22-21 0,-22 0 0,0 0 15,0 0-15,0-1 0,22-20 0,-22 21 16,0-21-16,21 20 0,-21-20 16,1 0-16,-1-22 0,0 22 0,0-22 15,21-20-15,-20 41 0,-22 1 16,21 0-16,-21 21 0,0-1 16,0 1-16,-21 42 15,-1 1 1,-20 20-16,21 0 0,0-21 0,0 22 15,-1-1-15,1 0 0,0 1 16,21 20-16,-21-20 0,21-1 0,-21 0 16,21 1-16,-21-1 0,21-21 0,0 21 15,0-20-15,0 20 0,0-21 16,0 0-16,0 0 0,21 1 0,0-22 16,0 0-16,0 0 0,0 0 0,1 0 15,-1 0-15,0 0 16,0 0-16,0 0 0,0-22 0,1 1 15,-1 21-15,0-21 0,0 0 16,0 0-16,-21 0 0,21-1 16,-21 1-16,0 0 15,0 0-15,0 0 0</inkml:trace>
  <inkml:trace contextRef="#ctx0" brushRef="#br0" timeOffset="20763.34">15155 1312 0,'0'0'0,"21"0"31,1 0-31,-1 0 0,21 0 0,-21 0 16,22 0-16,-22-21 0,21 21 0,-21 0 16,22 0-16,-22-21 0,0 21 15,0 0-15,0 0 0,0 0 16,1-21-16,-1 21 0,-21-21 15,21 21 1</inkml:trace>
  <inkml:trace contextRef="#ctx0" brushRef="#br0" timeOffset="21179.4">17103 1355 0,'0'-21'16,"0"42"-16,0-64 0,21 43 0,-21-21 0,21 21 15,-21 21 1,0 1 0,0 20-16,-21-21 0,0 0 15,21 0-15,0 1 0,-22-1 0,22 0 16,-21 0-16,21 0 0,-21 0 0,21 1 15,0-1-15,-21-42 47,21-1-47,0 1 0</inkml:trace>
  <inkml:trace contextRef="#ctx0" brushRef="#br0" timeOffset="21392.28">16997 1016 0,'0'0'0,"-21"0"0,42 0 93,0 21-77,0 0-16</inkml:trace>
  <inkml:trace contextRef="#ctx0" brushRef="#br0" timeOffset="21847.02">17462 1228 0,'0'21'0,"-21"-21"0,21 21 15,-21 0-15,0 0 0,0 1 16,21-1-16,0 0 16,0 0-16,0 0 0,0 0 15,0 1-15,0-1 0,0 0 16,0 0-16,0 0 0,0 0 16,-21-21-16,21 22 15,-22-22 1,22-22-1,0 1 1,0 0-16,0 0 0,0 0 0,0 0 16,0-1-16,22 1 0,-1-21 0,0 21 15,0-22-15,21 22 0,1-21 16,-22 21-16,21-22 0,1 22 0,-1 21 16,0-21-16,1 21 0,-1 0 15,-21 0-15,0 0 0,0 21 0,1 0 16,-1 1-16,-21-1 0,0 0 15,0 0-15,0 0 0,0 22 0,0-22 16,0 0-16,-21 0 0,-1 0 16,22 22-16,-21-22 0,0 0 0,0 0 15,0 0-15,0 0 0,-1-21 0,1 22 16,0-1-16,21 0 0</inkml:trace>
  <inkml:trace contextRef="#ctx0" brushRef="#br0" timeOffset="22131.86">17992 635 0,'0'0'0,"-85"-42"0,-21-22 16,127 64 0,22 0-16,-22 21 0,21 1 15,0-22-15,1 0 0,-22 21 16,21-21-16,-21 21 0,22-21 0,-22 0 16,0 21-16,0 0 0,0-21 0,1 0 15,-22 21-15,21-21 16,-21 22-16,21-22 0,0 0 15,0 0-15,22 0 0</inkml:trace>
  <inkml:trace contextRef="#ctx0" brushRef="#br0" timeOffset="23190.85">18923 1058 0,'0'0'15,"0"22"1,0-1-16,-21 0 0,21 0 0,-21 0 16,-1 0-16,22 1 0,-21 20 15,0-21-15,0 21 0,21-20 0,-21 20 16,0-21-16,-1 0 0,22 22 15,-21-22-15,21 0 0,-21 21 16,21-21-16,0 1 0,0-1 16,21-21 15,-21-21-31,21-1 0,-21 1 0,22 0 16,-1-21-16,0 21 0,-21-1 15,21-20-15,0 0 0,0-1 0,1 22 16,-1-42-16,0 20 0,0 1 15,0 21-15,-21-21 0,21-1 0,1 22 16,-22 0-16,21 21 16,0 0-1,-21 21-15,0 0 0,0 22 16,0-22-16,0 21 0,0 0 0,0-20 16,0 20-16,0 0 0,0 1 15,0-22-15,0 21 0,0 0 0,0-20 16,0-1-16,0 21 0,0-21 0,0 0 15,0 22 1,0-22-16,0-42 31,0 0-15,-21-1-16</inkml:trace>
  <inkml:trace contextRef="#ctx0" brushRef="#br0" timeOffset="23370.75">18775 1397 0,'0'-21'0,"0"42"0,-21-42 16,21 0 0,21 21-1,0-21-15,0 21 0,21 0 16,1 0-16,-22-22 0,21 22 0,1 0 16,-1 0-16,-21-21 0,21 21 15,1-21-15,-1 21 0,-21-21 0,22 0 16,-22 21-16,21-21 0,-21 21 15</inkml:trace>
  <inkml:trace contextRef="#ctx0" brushRef="#br0" timeOffset="24082.85">19431 1122 0,'0'0'0,"0"-42"16,0 20-1,0 1-15,-21 21 32,21 21-17,-21 1-15,21-1 0,0 0 0,0 0 16,-22 21-16,22 1 0,-21-22 15,21 21-15,0-21 0,0 22 0,0-22 16,-21 21-16,21-21 0,-21 1 0,21-1 16,-21 0-16,21 0 0,0 0 15,0 0-15,0 1 16,0-44 15,0 1-31,0 0 0,0 0 16,0 0-16,0 0 0,0-1 0,0-20 15,0 21-15,21-21 0,0 20 16,0-20-16,-21 0 0,43 21 0,-22-22 16,0 1-16,0 21 0,0 0 0,22-1 15,-22 1-15,21 0 16,-21 21-16,22 0 0,-22 0 0,0 0 16,21 0-16,-21 0 0,1 21 0,-22 0 15,0 1-15,0-1 0,0 0 16,0 0-16,0 21 0,-22-20 0,1-1 15,0 0-15,-21 0 0,21 0 16,-22 0-16,22 1 0,-21-22 0,21 21 16,-1-21-16,1 0 0,21-21 31,21 21-15,-21-22-16,22 22 0,-1-21 15,0 0-15,0 21 0,0-21 0,0 21 16,1 0-16,-1 0 0,21 0 15,-21 0-15,0 0 0,1 0 16,-1 0-16,-21 21 0,21 0 0,0-21 0,0 21 16,-21 1-16,0-1 0,0 0 15,0 0-15,0 21 0,0-20 16,0-1-16,-21 0 0,-21-21 0,21 21 16,-1 0-16,-20 0 0,0 1 0,21-22 15,-22 21-15,22-21 0,-21 0 16,21 0-16,-1 0 0,1 0 0,0 0 15,0 0-15,0 0 0,0 0 16,-1 0-16,1-21 31,21-1-15,21 22 0,1 0-16,-1 0 0,0-21 0</inkml:trace>
  <inkml:trace contextRef="#ctx0" brushRef="#br0" timeOffset="24374.69">20362 1185 0,'0'0'0,"21"-21"0,-21 0 16,0 0-16,0 0 0,0 0 16,-21-1-16,0 22 15,-21 0-15,21 0 0,-1 22 16,-20-1-16,21 0 0,0 0 15,-22 0-15,22 22 0,0-22 0,0 21 16,0-21-16,0 22 0,21-1 0,0-21 16,0 21-16,0-20 0,0-1 15,0 21-15,21-21 0,-21 0 0,21 1 16,0-1-16,0-21 0,22 21 16,-22-21-16,0 0 0,21 0 0,-21 0 15,1 0-15,20 0 0,0 0 0,-21-21 16,22 0-16,-22 21 0,21-22 15,-21 1-15</inkml:trace>
  <inkml:trace contextRef="#ctx0" brushRef="#br0" timeOffset="24891.4">21463 1185 0,'0'-84'15,"0"63"1,0-1-16,0 1 0,0 0 15,21 0-15,0 42 32,-21 21-32,0-20 0,0 20 15,0 0-15,0 1 0,0-22 0,0 21 16,-21 0-16,0 1 0,21-1 16,-21-21-16,0 22 0,21-22 0,-22 21 15,22-21-15,-21 0 0,0 1 16,21-1-16,0 0 0,0-42 31</inkml:trace>
  <inkml:trace contextRef="#ctx0" brushRef="#br0" timeOffset="25435.41">21421 1185 0,'0'0'0,"0"-21"0,-22 0 0,-20-21 16,21 21-16,21-1 0,0 1 15,0 0-15,0 0 0,21 21 16,0-21-16,22 21 16,-22 0-16,21 0 0,0 0 0,1 0 15,-1 0-15,0 0 0,1 21 16,-1 0-16,0-21 0,-20 21 16,-22 22-16,0-22 0,0 0 0,0 0 15,0 0-15,-22 0 0,-20 1 16,21-1-16,-21 0 0,-1 0 0,22-21 15,-21 21-15,21-21 0,-22 21 0,22-21 16,0 0-16,42-21 31,0 21-15,22-21-16,-22 21 0,0 0 0,21 0 16,1 0-16,-22 0 0,21 0 0,0 0 15,1 0-15,-22 21 16,0-21-16,21 21 0,-20 1 0,-1-22 15,0 21-15,-21 0 0,0 0 0,0 0 16,0 0-16,0 1 16,-21-1-16,0 0 0,-1 0 0,-20-21 15,0 21-15,21-21 0,-22 0 0,1 21 16,0-21-16,-1 0 0,22 0 16,-21 0-16,-1 0 0,22 0 0,-21 0 15,21 0-15,0 0 0,-1 0 16,44 0 46,-1 0-62,21 0 0,-21-21 16,22 21-16</inkml:trace>
  <inkml:trace contextRef="#ctx0" brushRef="#br0" timeOffset="26986.52">22458 1334 0,'0'0'0,"0"-22"15,0 1-15,0 0 0,0 0 0,-21 0 16,-1 21-16,1 0 16,0 0-16,0 0 0,0 0 0,0 0 15,-1 0-15,1 21 0,0-21 0,0 21 16,0 0-16,0 0 0,-1 22 15,1-22-15,0 0 0,0 21 0,0-20 16,21-1-16,-21 0 0,21 21 0,0-21 16,0 1-16,0-1 0,0 0 15,21-21-15,0 0 16,0 0-16,0 0 0,22 0 16,-22 0-16,21 0 0,-21-21 0,0 0 15,22 21-15,-22-22 0,0 1 0,0 0 16,0 0-16,1 0 0,-1 0 15,0-1-15,-21 1 0,0 0 16,21 0-16,-21 0 0,0 0 0,0-1 16,0 44 15,-21-1-31,21 0 16,0 0-16,-21 0 0,21 0 15,0 1-15,0-1 0,0 0 0,0 0 16,0 0-16,0 0 0,21 1 15,0-1-15,0-21 0,0 0 16,1 21-16,20-21 0,-21 0 0,21 0 16,1 0-16,-22 0 0,21-21 15,-21 0-15,22 21 0,-22-22 16,0 1-16,0 0 0,0 0 0,1 0 16,-1-22-16,0 22 0,-21 0 0,21 0 15,-21 0-15,0 0 0,-21 21 47,0 21-47,0 0 0,21 0 0,-22 0 16,1 0-16,0 1 0,0-1 15,21 0-15,-21 0 0,0 0 16,21 0-16,0 1 0,-22-1 16,22 0-1,22-21 1,-22-21-16,21 21 0,0-21 15,0-1-15,0 22 0,0-21 0,1 0 16,-1 0-16,21 0 0,-21-22 16,0 22-16,22 0 0,-22 0 0,0 0 15,0 0-15,0-1 0,1 22 16,-22-21-16,21 21 0,-21 21 16,0 1-1,0-1-15,0 0 16,0 0-16,0 0 0,-21 0 0,21 1 15,0-1-15,0 0 0,0 0 0,0 0 16,0 0-16,0 1 0,0-1 16,21-21-16,0 0 0,0 0 15,0 0-15,0 0 16,1 0-16,-1 0 0,0 0 0,0-21 16,0-1-16,0 1 0,1 0 0,-1 0 15,0 0-15,0 0 0,0-22 16,0 22-16,1-21 0,-1-1 0,0 1 15,0 0-15,-21-1 0,21 1 16,0 0-16,-21-1 0,22 22 16,-22 0-16,0 0 0,0 0 0,0 42 31,-22 0-31,1 0 0,21 22 16,-21-22-16,0 21 0,0 0 0,0 1 15,-1-1-15,1 0 0,21-20 16,-21 20-16,0-21 0,0 21 0,0-20 15,21-1-15,0 0 0,0 0 0,0 0 16,-22-21-16,22 21 16,22-21-1,-1-21-15,0 0 16,0 21-16,0-21 16,22 0-16,-22 21 0,0-21 0,21-1 15,-21 1-15,22 0 0,-1 0 0,0 21 16,1-21-16,-22 21 0,21 0 15,-21 0-15,1 0 0,-1 0 0,-42 21 32,-1-21-32,1 0 15,0 21-15,-21-21 0,21 0 16,-22 0-16,22 21 0,0-21 0,-21 0 16,20 0-16,1 0 0,0 0 15,0 0-15,0 0 16,0-21-16,-1 21 31,1 0-15,21 21-16,0 0 15,0 1-15,0-1 0,0 0 16,0 0-16,0 0 0,0 0 0,21 1 16,1-1-16,20-21 0,-21 21 15,21 0-15,1-21 0,-1 0 0,0 21 16,1-21-16,20 0 0,-20 0 0,-1 0 15,0 0-15,1 0 16,-1 0-16,-21-21 0,0 21 0,22-21 16,-22 0-16,-21 0 0,21 21 0,-21-22 15,21 1-15,-21 0 0,0 0 16,0 0-16,0 0 0,-21 21 47,0 0-47,0 0 0</inkml:trace>
  <inkml:trace contextRef="#ctx0" brushRef="#br0" timeOffset="29818.96">423 2582 0,'0'0'15,"-21"-21"-15,0 0 0,0 21 0,21-21 0,-21 0 16,-1 0-16,1-1 16,21 1-16,0 0 0,-21 21 0,21-21 15,-21 0-15,21 42 32,0 0-32,0 21 0,0-20 0,21 20 15,0 0-15,-21 1 0,21-1 16,-21 0-16,0 1 0,0-1 0,0 0 15,0 1-15,22-1 0,-22-21 16,21 21-16,-21-20 0,0-1 16,21 0-16,-21 0 0,21-21 0,0 0 15,0 0 1,1 0-16,-22-21 16,0 0-16,21 0 0,-21-1 15,21 1-15,-21 0 0,0-21 0,21 21 16,-21-22-16,21 1 0,-21 21 15,21 0-15,-21-1 0,0 1 0,0 0 16,22 21-16,-1 0 16,0 21-16,-21 0 15,21 1-15,-21-1 16,21 0-16,-21 21 0,21-21 0,1 1 16,-22-1-16,21 0 0,0 0 15,0-21-15,0 21 0,-21 0 0,21-21 16,1 0-16,-1 0 0,0 0 0,0 0 15,0 0-15,0 0 0,1 0 16,-1-21-16,0 21 0,0-21 0,0 0 16,0 0-16,-21 0 0,22-1 15,-1-20-15,-21 21 0,0-21 0,21 20 16,-21-20-16,0 0 0,0-1 16,0 1-16,0 0 0,0 21 0,0-1 15,0 1-15,0 0 16,0 42-1,0 0-15,0 1 16,0 20-16,0-21 0,0 21 0,0 1 16,0-1-16,0-21 0,0 22 15,0-1-15,0-21 0,0 21 0,21-20 16,-21-1-16,21 0 0,0 0 16,1-21-16,-22 21 0,21-21 0,0 0 15,21 0-15,-21 0 0,1 0 16,-1 0-16,21-21 0,-21 21 0,0-21 15,22 0-15,-22 0 0,0-1 16,0 1-16,0-21 0,1 21 16,-1 0-16,0-22 0,-21 1 0,0 21 15,0-22-15,0 1 0,0 21 16,0 0-16,0 0 0,0-1 0,0 1 16,0 42-1,0 1-15,0-1 16,0 0-16,0 21 0,0-21 15,0 22-15,0-1 0,0-21 0,0 22 16,0-1-16,0-21 0,0 0 16,21 22-16,0-22 0,-21 0 15,21-21-15,22 21 0,-22-21 0,0 0 16,21 0-16,-20 0 0,-1 0 16,21 0-16,-21-21 0,0 21 0,22-21 15,-22 0-15,0-1 0,0 1 16,0 0-16,1 0 0,-1-21 0,0-1 15,0 1-15,0 0 0,0-1 0,-21 1 16,22 0-16,-1-22 0,-21 22 16,0-1-16,21-20 0,-21 21 0,21-1 15,-21 22-15,0-21 0,0 21 16,0-1-16,0 1 0,0 42 31,0 1-31,0 20 0,0-21 16,0 21-16,-21 1 0,0-1 0,21 22 15,-21-22-15,-1 0 0,22 22 16,0-22-16,0 0 0,0 22 0,0-22 16,0-21-16,0 22 0,0-22 0,0 21 15,0-21-15,43-21 0,-22 22 16,0-22-16,0 0 0,22 0 0,-1 0 16,0 0-16,1-22 0,-1 22 15,0-21-15,1 0 0,-22 0 0,21 0 16,0 0-16,1-22 0,-22 22 15,0-21-15,0 21 0,0-22 16,1 1-16,-22 0 0,21-1 0,-21 1 16,0 0-16,0-1 0,0 1 0,0 0 15,0-1-15,0 22 0,0 0 16,0 0-16,0 0 0,-21 21 16,21 21-1,0 0-15,0 0 0,-22 0 0,22 22 16,0-1-16,-21 0 0,21 1 0,0-1 15,0 0-15,0 1 0,0-1 16,-21 0-16,21 1 0,-21-1 0,21 0 16,0-21-16,0 1 0,0 20 0,0-21 15,0 0 1,0-42 0,0 0-1,21 21-15,-21-21 0,21 0 16,-21-22-16,0 22 0,21 0 0,-21 0 15,22-22-15,-1 22 0,-21 0 0,0 0 16,0 0-16,21 21 0,0 0 16,-21 21-1,0 0-15,21 0 0,-21 0 16,0 1-16,0-1 0,21 0 0,-21 0 16,0 21-16,0-20 0,22-1 0,-1 0 15,0 0 1,0-21-16,0 0 0,0 0 0,1 0 15,-1 0-15,21 0 0,-21 0 0,0 0 16,1 0-16,-1-21 0,0 21 16,0-21-16,0 0 0,0-1 0,-21 1 15,0 0-15,0 0 0,0 0 16,0 0-16,0-22 0,0 22 0</inkml:trace>
  <inkml:trace contextRef="#ctx0" brushRef="#br0" timeOffset="30043.41">2244 2328 0,'0'0'0,"0"22"0,21-22 31,0-22-31,21 1 0,1 21 16,-22-21-16,21 21 0,0-21 15,1 21-15,-1-21 0,0 0 0,-20 21 16,-1 0-16,0 0 0,-21-22 0,-21 1 31</inkml:trace>
  <inkml:trace contextRef="#ctx0" brushRef="#br0" timeOffset="30234.81">1926 2180 0,'0'0'16,"-21"0"-16,0 0 0,0 0 0,-1 0 16,1 0-16,42 0 62,1 0-62,-1 0 16,0 0-16,0 0 0</inkml:trace>
  <inkml:trace contextRef="#ctx0" brushRef="#br0" timeOffset="30699.51">4297 2350 0,'0'0'15,"0"-22"-15,0-20 0,0 21 0,0 0 0,0 0 16,0-1-16,0-20 0,0 21 16,0 0-16,0 0 0,0-1 0,0 44 31,0-1-15,0 21-16,0 0 0,0 1 0,0-1 15,0 22-15,0-1 0,0 1 0,0-22 16,0 21-16,0 1 0,0-22 15,0 1-15,0-1 0,0 0 0,0 1 16,0-22-16,0 0 0,0 0 0,0 0 16,-21-21 15,-1-21-31,1 21 0,0-21 16</inkml:trace>
  <inkml:trace contextRef="#ctx0" brushRef="#br0" timeOffset="31471.2">3916 2688 0,'0'0'0,"-21"-21"0,-1 21 0,22-21 16,22 0 0,20 21-16,-21 0 15,21 0-15,1-21 0,-1-1 0,0 22 16,22-21-16,-1 0 0,1 21 16,-1-21-16,22 0 0,-21 0 0,-1-1 15,1 1-15,105-42 16,-127 20-16,1 22 0,-22 0 15,0 0-15,-21 0 0,0 0 0,0-1 16,0 1-16,0 0 0,0 0 16,0 0-16,-21 21 0,0 0 15,-1 0-15,1 0 0,0 21 16,0 0-16,0 0 0,21 0 0,-21 22 16,21-22-16,-22 21 0,1 1 15,21-1-15,0 21 0,0-20 0,-21-1 16,21 22-16,0-22 0,-21 0 0,21 1 15,0-22-15,0 21 0,0-21 16,0 22-16,0-22 0,0 0 0,0 0 16,0 0-16,0-42 47,21 0-47,0 21 0,-21-21 0,21 0 15,-21-1-15,0 1 0,22 0 0,-1 0 16,-21 0-16,0 0 15,21 21-15,0 0 16,0 21 0,-21 0-1,21 0-15,-21 0 0,0 0 16,0 1-16,22-22 0,-1 21 16,0 0-16,0-21 0,-21 21 0,21-21 15,0 0-15,22 0 0,-22 0 16,0 0-16,0 0 0,22 0 0,-22 0 15,21-21-15,-21 21 0,22-21 16,-22 0-16,21 21 0,-21-22 0,0 1 16,22 0-16,-22 0 0,0 0 0,-21 0 15,0-22-15,21 22 0,-21 0 0,0 0 16,0 0-16,0-1 0,0 1 16,-21 21-16,0 21 15,0 1-15,21-1 0,-21 0 16,21 0-16,-22 0 0,22 22 15,-21-22-15,21 0 0,0 0 16,0 0-16,0 0 0,0 1 0,0-1 16,0 0-16,21-21 15,1 0-15,-1 21 0,0-21 16,0 0-16,0 0 0,0 0 16,1 0-16,-1 0 0,0-21 0,0 21 15,21-21-15</inkml:trace>
  <inkml:trace contextRef="#ctx0" brushRef="#br0" timeOffset="32147.35">6583 2519 0,'0'0'15,"0"-21"-15,0 0 0,21-1 0,0 1 16,-21 0-16,0-21 0,0 21 15,0-1-15,0 1 0,21 21 0,-21-21 16,0 0-16,0 42 31,0 0-31,0 0 0,0 22 0,0-1 16,0 0-16,0 22 0,0-22 0,0 1 16,0 20-16,0-21 0,0 1 15,0-1-15,0-21 0,-21 22 0,21-1 16,-21-21-16,21 0 0,0 0 0,0 1 15,0-1-15,-21-21 0,21 21 16,-21-21 0,21-21-1,0 0-15,0-1 0,0 1 0,0 0 16,0 0-16,0 0 0,0 0 16,0-22-16,21 22 0,0-21 0,0 21 15,-21-1-15,42-20 0,-20 21 0,-1 0 16,0 0-16,21 21 0,-21 0 15,22 0-15,-22 0 0,0 0 0,0 0 16,22 0-16,-22 21 0,-21 0 0,21 21 16,-21-21-16,0 1 0,0 20 15,0-21-15,0 0 0,-21 0 0,0 22 16,-1-22-16,-20 0 0,21 0 16,0 0-16,0-21 0,-22 22 0,22-22 15,0 0-15,21 21 0,-21-21 16,0 0-16,21-21 15,0-1 1,21 1-16,0 21 0</inkml:trace>
  <inkml:trace contextRef="#ctx0" brushRef="#br0" timeOffset="34391.43">7345 2858 0,'0'-22'16,"0"1"-16,21 0 16,-21 0-16,0 0 0,0 0 15,0-1-15,0 1 0,0 0 0,0 0 16,0 0-16,0 0 0,0-1 16,0 1-16,-21 21 0,0 0 15,-1 0-15,1 0 0,0 0 16,0 21-16,0 22 0,0-22 15,-1 0-15,1 21 0,0-20 16,0 20-16,21-21 0,0 21 0,-21-20 16,21-1-16,0 0 0,0 21 0,0-21 15,21 1-15,0-1 16,0-21-16,0 0 0,1 0 16,-1 0-16,0 0 0,0 0 0,0 0 15,0-21-15,1 21 0,-1-22 16,0 1-16,-21 0 0,21 0 15,-21 0-15,0 0 0,0-1 0,0 1 16,21-21-16,-21 21 0,0 0 0,0-1 16,0 1-16,0 0 15,0 0-15,0 0 0,0 42 16,0 0 0,0 0-16,0 22 15,0-22-15,0 0 0,0 0 0,0 0 16,0 0-16,0 1 0,0-1 0,0 21 15,21-21-15,-21 0 16,22 1-16,-1-22 0,0 21 16,0-21-16,0 0 0,0 0 0,1 0 15,-1 0-15,21-21 0,-21 21 0,0-22 16,1 1-16,20 21 0,-21-21 16,0 0-16,0-21 0,1 20 15,20 1-15,-42-21 0,21 21 0,0-22 16,0 1-16,1 0 0,-22-22 15,0 22-15,0 0 0,0-1 0,0-20 16,0 42-16,0-22 0,0 22 0,0-21 16,0 21-16,-22 42 31,1 0-31,0 0 0,21 21 16,0 1-16,-21-1 0,21 0 0,-21 1 15,21-1-15,0 0 0,0 22 16,0-22-16,0 1 0,0-1 15,0-21-15,0 21 0,21-20 0,0 20 0,-21-21 16,21 0-16,0-21 16,1 21-16,-1 1 0,0-22 0,21 0 15,-21 0-15,1 0 0,20 0 0,-21 0 16,21 0-16,-20 0 0,20-22 0,-21 1 16,0 21-16,22-21 0,-22 0 15,0 0-15,0 0 0,0-1 0,0 1 16,-21 0-16,0-21 0,22 21 0,-22-22 15,0 22-15,0-21 0,0 21 16,0-22-16,0 22 0,0 0 16,-22 21-16,1 0 0,0 0 15,0 0-15,0 21 0,0 0 16,-1 0-16,1 1 0,0-1 16,21 21-16,-21-21 0,0 22 0,21-22 15,0 21-15,0-21 0,0 0 0,0 1 16,0-1-16,0 0 0,0 0 15,21 0-15,0-21 0,0 0 16,0 0-16,1 0 0,-1 0 0,0 0 16,0 0-16,0-21 15,0 21-15,1-21 0,-1 0 0,-21 0 16,21 21-16,-21-22 0,21 1 16,-21 0-16,0-21 0,0 21 0,0-1 15,0 1-15,0 0 0,0-21 16,0 21-16,0-1 0,0 44 31,0-1-31,-21 0 16,21 0-16,-21 0 0,21 0 0,0 1 15,0 20-15,0-21 0,0 0 0,0 0 16,0 1-16,0-1 0,0 0 0,0 0 16,21-21-16,0 21 0,0-21 15,0 0-15,1 0 0,-1 0 0,0 0 16,21 0-16,-21 0 0,1 0 15,-1 0-15,0-21 0,0 21 0,0-21 16,0 0-16,1 21 0,-1-21 16,-21-1-16,21 1 0,-21 0 0,21 0 15,0 0-15,-21-22 0,0 22 0,0 0 16,0-21-16,0 21 0,21 21 16,-21-22-16,0 1 0,0 42 15,0 1 1,-21-1-16,21 0 0,-21 0 15,0 0-15,21 0 0,0 22 0,-21-22 16,21 0-16,-21 0 0,21 0 0,0 1 16,0-1-16,0 0 0,0 0 15,21-42 32,0 0-31,-21 0-16,21 21 0,0-22 0,-21 1 15,21 0-15,1 0 0,-1 0 0,-21 0 16,21-22-16,0 22 0,0 0 16,0 0-16,1 21 0,-1-21 0,0 21 15,0 0-15,0 0 16,0 21-16,-21 0 0,0 0 0,0 0 16,0 0-16,22 1 0,-22-1 15,21 0-15,-21 0 0,0 0 16,21 0-16,0 1 0,0-1 15,0-21-15,1 0 16,-1 0 0,0-21-16,-21-1 15,21 1-15,0 21 0,-21-21 0,21 0 16,-21 0-16,22 0 0,-1-1 16,-21 1-16,21 0 0,0-21 0,-21 21 15,21-1-15,0 1 0,1 0 0,-22 0 16,21 21-16,0 0 15,-21 21 1,0 0 0,0 0-16,0 1 15,0-1 1,0-42 31,0-1-47,0 1 15,0 0-15,-21 0 16,0 21 0,21 21-1,-22-21-15,1 21 16,0 0-16,21 1 0,-21-1 0,21 0 16,0 0-16,-21 0 0,21 0 0,-21 1 15,21-1-15,0 0 0,0 0 16,0 0-16,0 0 0,0 1 0,21-1 15,0-21-15,-21 21 0,21-21 0,0 21 16,22-21-16,-22 0 0,21 0 16,-21 0-16,22 0 0,-1 0 0,0 0 15,-21 0-15,22 0 0,-1 0 0,-21-21 16,22 0-16,-22 21 0,21-21 0,-21-1 16,0-20-16,1 21 0,-1 0 15,0-22-15,-21 22 0,0-21 16,21 21-16,-21-22 0,0 22 0,0 0 15,0 0-15,0 0 0,-21 21 16,0 0-16,0 0 0,21 21 16,-22 0-16,1 21 0,0-20 0,0-1 15,21 21-15,0-21 0,-21 22 16,21-22-16,0 21 0,0-21 0,0 0 16,0 1-16,0-1 0,0 0 0,21-21 15,0 21-15,0-21 0,0 21 16,1-21-16,-1 0 0,0 0 15,0 0-15,0 0 0,0 0 0,1 0 16,-1 0-16</inkml:trace>
  <inkml:trace contextRef="#ctx0" brushRef="#br0" timeOffset="35403.36">11536 2709 0,'21'-21'15,"-42"42"-15,42-84 0,0 42 0,-21-22 0,21 22 16,-21 0-16,0-21 0,0 21 16,0-1-16,-21 44 31,0-22-31,0 21 0,0 21 0,-1-21 15,1 22-15,0-1 0,0 0 16,0 1-16,0-1 0,-1 0 0,1 1 16,0-22-16,21 21 0,0-21 0,0 22 15,0-22-15,0 0 0,21 0 16,0 0-16,22-21 0,-22 0 0,21 0 16,1 0-16,-1 0 0,-21 0 0,21 0 15,1 0-15,-1-21 0,0 21 0,1-21 16,-22 0-16,0 21 0,0-21 15,0-1-15,-21 1 0,22-21 16,-22 21-16,0-22 0,0 22 0,0-21 16,-22 0-16,1-1 0,-21 1 0,21 0 15,-22 20-15,22-20 0,0 21 16,-21 21-16,21 0 0,-22 0 0,22 0 16,0 0-16,0 0 0,21 21 15,0 0-15,0 0 16,0 1-16,21-22 0,21 21 0,-21-21 15,22 21-15,-22-21 0,21 0 0,1 0 16,-1 0-16,0 0 0,1 0 0,-1 0 16,0 0-16,1 0 0,-1-21 15,0 21-15,-21-21 0,1-1 16,-1 22-16,0-21 0,-21 0 0,21 0 16,-21 0-16,0 0 0,0-1 15,0 1-15,0 0 0,-21 0 16,0 0-16,0 21 0,-1 0 15,1 21 1,0 0-16,21 0 0,-21 0 16,21 22-16,0-22 0,-21 21 0,0 1 15,21-1-15,0 0 0,-22 1 16,22-1-16,-21 0 0,0 1 16,21 20-16,0-21 0,-21 1 0,0 20 0,21-20 15,-21 20-15,21-21 0,-22 22 16,1-1-16,21 1 0,-21-22 0,0 22 15,0-1-15,21 1 0,-21-22 16,-1 22-16,1-22 0,0 0 0,0 1 16,0-1-16,0-21 0,-1 0 0,-20 0 15,21 1-15,0-1 0,0-21 0,-1 0 16,1 0-16,-21 0 0,21 0 0,0 0 16,-22-21-16,22-1 0,-21 1 15,21 0-15,-22 21 0,22-21 16,0 0-16,0 0 0,21-1 0,0 1 0,0 0 15,0 0-15,0 0 0,0 0 16,21-1-16,0 1 0,0 0 16,22 0-16</inkml:trace>
  <inkml:trace contextRef="#ctx0" brushRef="#br0" timeOffset="36182.65">12954 2561 0,'0'-21'16,"0"42"-16,0-63 0,21 42 0,-21-21 0,0-22 15,0 22-15,0 0 0,0 0 0,0 0 16,0 0-16,0-1 16,0 44-1,0-1 1,0 0-16,-21 0 0,21 21 16,0 1-16,0-1 0,0 0 0,0 1 15,0-1-15,0 0 0,-21 1 0,21-1 16,-21 0-16,21-20 0,0 20 0,0-21 15,-22 0-15,22 0 0,0 1 16,-21-1-16,21 0 0,21-21 31,1 0-31,-1-21 0,0 0 16</inkml:trace>
  <inkml:trace contextRef="#ctx0" brushRef="#br0" timeOffset="36615.41">13462 2519 0,'0'-21'0,"0"42"0,0-63 0,0 20 16,-21 22-16,0 0 0,-1 0 15,1 0-15,0 0 0,0 0 0,0 22 16,0-1-16,-1 0 0,1 21 0,0-21 16,0 22-16,21-22 0,-21 21 15,21-21-15,-21 22 0,21-22 0,0 21 16,0-21-16,0 1 0,0 20 0,0-21 15,21 0-15,0-21 0,-21 21 16,21 1-16,0-22 0,0 0 16,22 0-16,-22 0 0,0 0 0,21 0 15,-20 0-15,-1 0 0,21 0 0,-21 0 16,0-22-16,22 1 0,-22 0 16,0 0-16,0 0 0,0 0 0,-21-1 15,0-20-15,22 0 0,-22 21 0,0-22 16,0 1-16,0 21 0,0-22 0,0 22 15,-22 0-15,22 0 0,-21 0 16,0 21-16,-21 0 0,21 0 0,-1 0 16,1 0-16,0 21 0,-21 0 0,21 0 15,-1 0-15,1 1 16,0-1-16,21 21 0,0-21 0,-21 0 16,21 1-16,0-1 0,0 0 0,0 0 15,21 0-15,0-21 16,0 0-16,22 0 0,-22 0 0</inkml:trace>
  <inkml:trace contextRef="#ctx0" brushRef="#br0" timeOffset="37059.15">14118 2540 0,'0'0'15,"-21"0"-15,21-21 16,-21 21-16,0 0 0,-1 0 15,1 21-15,21 0 16,-21 0-16,0 1 0,21-1 16,-21 0-16,21 21 0,0-21 0,0 1 15,0-1-15,0 0 0,0 21 0,0-21 16,0 1-16,0-1 16,21 0-16,-21 0 0,21-21 0,0 21 15,0-21-15,1 0 0,-1 0 0,0 0 16,21 0-16,-21 0 0,22 0 0,-22 0 15,21 0-15,-21 0 0,22-21 16,-22 0-16,0 21 0,0-21 16,0 0-16,1-1 0,-1 1 0,-21 0 15,0 0-15,0 0 0,0-22 0,0 22 16,0 0-16,0-21 0,0 21 16,-21-1-16,-1 1 0,1 0 0,0 21 15,0 0-15,0 0 0,0 0 0,-22 0 16,22 0-16,0 0 0,-21 0 15,20 21-15,1 0 0,21 1 0,-21-1 16,21 0-16,-21 0 0,21 0 16,0 0-16,0 1 0,21-1 15,0-21-15,0 21 0,22-21 16</inkml:trace>
  <inkml:trace contextRef="#ctx0" brushRef="#br0" timeOffset="37538.97">14922 2561 0,'0'0'0,"0"-21"16,-21 0-16,0 21 0,0 0 16,0 0-1,0 21-15,21 0 16,-22 0-16,1 1 0,21-1 0,-21 0 15,21 0-15,-21 0 0,21 22 0,-21-22 16,21 0-16,0 0 0,0 0 0,0 0 16,0 1-16,0-1 0,0 0 15,21-21-15,0 21 0,0-21 0,0 0 16,1 21-16,-1-21 0,0 0 0,0 0 16,0 0-16,22 0 0,-22 0 15,0 0-15,0 0 0,21 0 0,-20-21 16,-1 21-16,0-21 0,0 0 15,0 0-15,-21-1 0,0 1 0,21 0 0,-21 0 16,0-21-16,0 20 0,0 1 16,0-21-16,0 21 0,0 0 15,0-1-15,-21 1 0,0 0 0,0 21 16,-21 0-16,20 0 0,1 0 16,0 0-16,-21 0 0,21 0 15,-1 21-15,1-21 0,0 21 0,0 1 16,0-1-16,0-21 0,-1 21 0,22 0 15,0 0-15,0 0 16</inkml:trace>
  <inkml:trace contextRef="#ctx0" brushRef="#br0" timeOffset="39564.35">16319 2688 0,'0'0'0,"0"-21"15,0 0-15,0 0 0,0 0 16,0-1-16,0 1 16,-21 0-16,0 0 0,0 0 15,0 0-15,0 21 16,-1 0-16,1 0 0,0 0 0,0 21 16,0 0-16,0 0 15,-1 0-15,1 0 0,0 22 0,0-1 16,21-21-16,0 22 0,-21-22 0,21 21 15,0-21-15,0 0 0,0 1 16,0-1-16,0 0 0,0 0 0,21-21 16,0 21-16,0-21 0,0 0 15,1 0-15,-1 0 16,0-21-16,0 0 0,0 21 0,0-21 16,1 0-16,-1-1 0,0 1 15,0 0-15,0 0 0,-21-21 0,0 20 16,21-20-16,-21 21 0,0-21 15,0-1-15,0 22 0,0 0 0,0-21 16,0 20-16,-21 22 16,21 22-1,0-1-15,-21 21 0,21-21 16,0 0-16,0 22 0,-21-22 0,21 21 16,0-21-16,0 22 0,0-22 15,0 0-15,21 0 0,0 0 0,0 1 16,1-22-16,20 21 0,0-21 0,-21 0 15,22 0-15,-1 0 0,0 0 16,1 0-16,-1 0 0,0 0 16,1-21-16,-1-1 0,-21 22 0,22-21 15,-22-21-15,21 21 0,-21 0 0,-21-22 16,21 1-16,-21 0 0,22-1 16,-22 1-16,0 0 0,0-1 0,0 1 15,0 0-15,0-1 0,0 1 0,0 21 16,0-22-16,0 22 0,0 0 0,-22 21 31,22 21-31,-21 0 0,21 1 16,0 20-16,0-21 0,-21 43 0,21-22 15,-21 0-15,21 22 16,-21-1-16,21 1 0,0-22 0,0 22 16,-21-1-16,21 1 0,0-1 0,-22 1 15,22 20-15,0-20 0,0-1 0,-21 22 16,0 0-16,0-22 0,0 1 15,0 20-15,-1-20 0,1-1 0,0 1 16,0-22-16,0 22 0,0-1 0,21-21 16,0 1-16,0-1 0,0-21 0,0 0 15,0 1-15,0-1 0,21-21 16,0 0-16,0 0 0,21-21 16,-20-1-16,-1 22 0,21-42 0,0 21 15,-20 0-15,20 0 0,-21-22 16,21 22-16,-20 0 0,-1-21 0,0-1 15,0 1-15,0 21 0,-21-22 0,0-20 16,0 21-16,0-22 0,0 22 16,0-22-16,0 1 0,0 20 0,-21-20 15,0 21-15,-21-22 0,20 22 0,-20-1 16,21 22-16,-21-21 0,20 21 0,1 0 16,0 21-16,0-22 0,42 1 31,0 21-31,0 0 15,22 0-15,-22 0 0,21-21 0,1 21 16,-1-21-16,0 0 16,1 0-16,-1 21 0,0-22 0,22-20 15,-22 21-15,0 0 0,-20-22 0,20 1 16,0 0-16,-21-1 0,1 1 16,-1 0-16,0-22 0,0 22 0,0 0 15,-21-1-15,0 1 0,0 21 0,0-22 16,0 22-16,0 0 0,0 0 15,-21 21-15,0 0 16,0 21-16,21 0 16,-21 0-16,-1 1 0,22-1 0,-21 21 0,21 0 15,0 1-15,-21-1 0,21 0 16,0 1-16,-21-1 0,21 0 16,0 1-16,0-1 0,0 0 0,21-20 15,0 20-15,0-21 0,1 0 16,-1 0-16,0 1 0,21-22 0,-21 21 15,22-21-15,-22 0 0,21 0 0,-21 0 16,22 0-16,-22 0 0,21 0 0,-21 0 16,1-21-16,-1-1 0,0 22 15,0-21-15,0 0 0,0 0 0,-21 0 16,0-22-16,0 22 0,0 0 0,0 0 16,0 0-16,0 0 15,-21 21 1,0 21-16,0 0 15,21 0-15,0 0 16,-21 0-16,21 1 0,0 20 0,0-21 16,0 0-16,0 0 0,0 1 15,0-1-15,21-21 0,-21 21 0,21-21 16,0 0-16,0 0 16,1 0-16,-1 0 0,0 0 0,0 0 15,0 0-15,0-21 0,1 0 16,-1 21-16,0-22 0,-21 1 15,21 0-15,0-21 0,0 21 0,1-1 16,-22 1-16,0 0 0,21 0 16,-21 0-16,21 21 0,-21 21 31,0 0-31,0 0 0,-21 0 16,21 1-16,0-1 0,0 0 0,-21 0 15,21 0-15,0 0 16,0 1-16,0-1 15,21-21 1,0 0 0,-21-21-1,0-1 1,0 1-16</inkml:trace>
  <inkml:trace contextRef="#ctx0" brushRef="#br0" timeOffset="39819.21">17547 2519 0,'-21'-21'16,"42"42"-16,-42-63 16,63 42-16,-21 0 0,1 0 15,20-22-15,-21 22 0,21 0 16,1 0-16,-22 0 0,0 0 15,21 0-15,-20 0 0,-1 0 0,0 0 16,0 0 0</inkml:trace>
  <inkml:trace contextRef="#ctx0" brushRef="#br0" timeOffset="40382.89">19113 2752 0,'0'-21'15,"22"-1"1,-22 1-16,0 0 0,21 0 15,0 0-15,-21 0 0,21-1 16,-21 1-16,0 0 0,0 0 0,0 0 16,0 0-16,0-1 0,0 1 15,-21 21 1,0 0-16,0 0 0,-1 0 0,1 0 16,0 21-16,0 1 0,-21-1 15,20 0-15,1 21 0,0 1 0,-21-22 16,42 21-16,-21 0 0,21-20 0,0-1 15,0 21-15,0-21 0,0 0 16,0 1-16,0-1 0,21-21 0,0 21 16,0-21-16,0 0 0,0 0 15,1 0-15,-1 0 0,0 0 16,0-21-16,0 21 0,0-21 16,1-1-16,-22 1 0,21 0 15,0 0-15,0 0 0,-21 0 0,21-1 16,-21 1-16,0-21 0,21 21 15,-21 0-15,22-1 0,-22 1 0,0 0 16,0 42 0,0 0-16,0 22 15,0-22-15,0 0 0,0 0 16,0 0-16,0 1 0,21-1 0,-21 0 16,0 0-16,21 0 0,-21 0 0,21-21 15,-21 22-15,21-22 16,0 0-16,1 0 0,-1 0 15,21 0-15,-21 0 0,22 0 16</inkml:trace>
  <inkml:trace contextRef="#ctx0" brushRef="#br0" timeOffset="41422.81">20320 2413 0,'0'0'0,"0"-42"16,-21 42 0,21 21-1,0 0-15,0 0 0,0 22 16,0-1-16,0-21 0,21 21 15,-21 1-15,0-22 0,0 21 16,0-21-16,0 1 0,0-1 0,0 0 16,0 0-16,0 0 0,0 0 15,0 1-15,0-44 32,0 1-17,0 0-15,0 0 0,0 0 16,0 0-16,0-1 0,0-20 0,0 21 15,21-21-15,0-1 0,0 1 0,1 21 16,20-22-16,-21 1 0,21 21 16,1-21-16,-1 20 0,0 22 0,1-21 15,-1 21-15,0 0 0,1 0 16,-22 0-16,21 21 0,1 1 16,-22-1-16,21 21 0,-21-21 0,0 22 15,-21-1-15,0 0 0,0-21 0,0 22 16,0-1-16,0-21 0,0 22 15,0-22-15,0 0 0,-21 0 0,0 0 16,21 0-16,-21-21 0,21 22 16,-21-22-16,0 0 0,21-22 31,0 1-31,0 0 0,0 0 0,0 0 16,0 0-16,21-1 0,0-20 15,0 21-15,0-21 0,0-1 16,22 22-16,-22-21 0,0-1 0,21 22 15,-20-21-15,-1 21 0,21 0 0,-21 21 16,22 0-16,-22 0 0,0 0 16,0 0-16,0 21 0,0 0 0,1 0 15,-1 0-15,-21 22 0,0-22 0,0 21 16,0-21-16,0 22 0,0-22 16,0 21-16,0-21 0,0 0 0,0 1 15,-21-1-15,-1 0 0,22 0 0,-21 0 16,0 0-16,21 1 31,21-22-15,0 0-1,1-22-15,20 22 0</inkml:trace>
  <inkml:trace contextRef="#ctx0" brushRef="#br0" timeOffset="43082.9">22013 2519 0,'0'-21'0,"0"42"0,0-63 0,0 20 16,0 1-16,-21 21 16,0 0-16,0 0 0,-22 0 0,22 21 15,0 1-15,0-1 0,0 0 16,-22 0-16,22 21 0,0-20 16,0 20-16,0-21 0,21 21 0,-21-20 15,21-1-15,0 21 0,0-21 0,0 0 16,0 1-16,0-1 0,21 0 15,0 0-15,0 0 0,0-21 0,0 0 16,1 21-16,-1-21 0,0 0 0,0 0 16,21 0-16,-20 0 0,-1 0 15,0 0-15,0-21 0,0 0 0,0 0 16,1 0-16,-22 0 16,0-22-16,0 22 0,0 0 0,0-21 15,0 20-15,0-20 0,0 21 16,0-21-16,0 20 0,0 1 0,-22 0 15,1 0-15,0 21 16,0 0-16,42 0 47,0 0-31,0 0-16,1 0 0,-1 0 0,0-21 15,21 21-15,-21 0 0,1 0 0,-1-21 16,0 21-16,21 0 0,-21 0 15,1 0-15,-1 0 0,0 0 16,0 0-16,0 0 0,0 21 0,1 0 16,-22 0-16,0 0 15,0 0-15,0 1 0,0-1 0,0 0 16,0 0-16,0 0 0,0 0 0,0 1 16,-22-1-16,22 0 0,-21 0 0,0-21 15,21 21-15,0 0 0,-21-21 16,21 22-16,-21-22 0,0 0 15,21 21-15,0-42 47,0-1-47,0 1 16,21 0-16,0 0 0,-21 0 0,21 0 16,0-1-16,0 1 0,1-21 15,-1 21-15,0-22 0,0 22 0,21 0 16,-20 0-16,20 0 0,-21 0 0,21 21 15,-20 0-15,-1-22 0,21 22 16,-21 0-16,0 0 0,-21 22 0,22-1 16,-22 0-16,0 21 0,0-21 15,0 1-15,0-1 0,-22 21 16,22-21-16,0 0 0,0 22 16,-21-22-16,21 0 0,0 0 0,0 0 0,0 1 15,21-1 1,1-21-16,-1 21 0,0-21 0,0 0 15,0 0-15,22 0 0,-22 0 0,21 0 16,-21 0-16,22 0 0,-22 0 0,0 0 16,21 0-16,-21 0 0,1-21 15,-1 0-15,-21-1 0,21 1 0,0 0 16,0-21-16,0 21 0,1-22 0,-1 1 16,-21 0-16,21-1 0,0 1 15,0 0-15,0-1 0,-21 22 0,22-21 16,-22 21-16,21-1 0,-21 1 15,0 0-15,0 42 32,-21 0-32,-1 1 15,1-1-15,21 0 0,-21 21 16,0-21-16,21 22 0,-21-1 0,21 0 16,-21-20-16,21 20 0,0-21 0,-22 21 15,22-20-15,0 20 0,0-21 0,0 0 16,0 0-16,0 1 0,0-1 15,22 0-15,-22 0 0,21-21 0,0 21 16,0-21-16,0 0 0,22 0 16,-22 0-16,0 0 0,0 0 0,0 0 15,0 0-15,1 0 0,-1-21 0,0 0 16,0 0-16,0 0 0,0-1 16,1 1-16,-22-21 0,21 21 0,0-22 15,0 1-15,0 0 0,0 21 16,1-22-16,-1 1 0,0 21 0,0-22 15,-21 22-15,0 0 0,21 21 16,-21-21-16,0 42 16,-21 0-1,0 0-15,0 22 16,21-22-16,-21 0 0,-1 21 16,1-20-16,0 20 0,0 0 0,0-21 15,21 1-15,-21 20 0,-1-21 0,1 0 16,21 0-16,-21 1 0,21-1 15,0 0-15,-21 0 0,21 0 16,-21-21-16,21-21 47,0 0-47,21 0 16,0 0-16,0 21 0,0-22 15,1 1-15,-1 0 0,0-21 16,21 21-16,-21-1 0,22 1 15,-22 0-15,21 0 0,1 0 0,-22 21 16,21 0-16,-21 0 0,0 0 16,1 0-16,-22 21 0,0 0 15,0 0-15,0 0 0,0 1 0,-22-1 16,1 21-16,0-21 0,0 0 16,0 1-16,0-1 0,-22 21 15,22-21-15,21 0 0,-21-21 16,21 22-16,-21-22 15,21-22 48,0 1-63,-21 0 16</inkml:trace>
  <inkml:trace contextRef="#ctx0" brushRef="#br0" timeOffset="43422.71">22923 2582 0,'0'0'0,"-42"0"0,-21-21 16,41 21-16,22-21 15,22 21 1,-1 0-16,21 0 0,-21 0 0,22 0 16,-1 0-16,0 0 0,1 0 15,-1 0-15,0 0 0,1 0 0,-22 0 16,21 0-16,-21 0 0,22 0 0,-22 0 16,0 0-16,0 0 0,0 0 15,-21-21 1,-21 21 31,0 0-32,0 0-15</inkml:trace>
  <inkml:trace contextRef="#ctx0" brushRef="#br0" timeOffset="46647.43">1312 3725 0,'-21'0'15,"42"-21"32,0 21-31,1-21-16,-1 21 0,0 0 15,0-21-15,0 21 0,0-21 0,1 21 16,20-21-16,-21-1 0,0 22 16,0-21-16,-21 0 0,22 21 0,-22-21 15,0 0-15,-22 0 16,1 21-16,0 0 16,-21 0-16,21 0 0,-22 0 15,1 21-15,0 0 0,-1 0 0,1-21 16,21 42-16,-22-20 0,22-1 15,0 0-15,0 0 0,21 0 16,0 0-16,0 1 0,0-1 0,0 0 16,0 0-16,21 0 0,0 0 15,0 1-15,22-22 0,-22 21 0,21 0 16,1 0-16,-22 0 0,0 0 16,21-21-16,-21 22 0,1-1 0,-22 0 15,0 0-15,0 0 0,0 0 16,0 1-16,-22-1 0,-20-21 0,21 21 15,-21 0-15,-1-21 0,22 0 16,-21 0-16,-1 0 0,1 0 0,21 0 16,-21 0-16,20-21 0,1 21 15,-21-21-15,21 0 0,0-1 16,-1 1-16,1 0 0,0 0 16,21-21-16,0 20 0,0 1 0,-21 0 15,21 0-15,0 0 0,21 21 16,0-21-16,0 21 15,22 0-15,-22-22 0,0 22 16,21-21-16,1 21 0</inkml:trace>
  <inkml:trace contextRef="#ctx0" brushRef="#br0" timeOffset="47375.01">1820 3577 0,'0'0'0,"0"-21"0,0 0 0,0 0 15,0 42 17,0 21-17,0-21-15,0 1 0,0-1 16,0 21-16,0-21 0,0 22 16,0-22-16,0 21 0,0 0 0,0-20 15,0 20-15,0 0 0,0 1 16,0-22-16,0 21 0,0-21 0,0 22 15,0-22-15,0 0 16,0 0-16,0-42 31,0 0-31,0 0 16,0-1-16,0 1 0,0 0 0,21-21 16,1 21-16,-22-1 0,0-20 15,21 21-15,0 0 0,0 0 0,-21-1 16,21 1-16,0 0 0,1 21 15,-1 0 1,0 0-16,-21 21 0,0 0 16,0 1-16,0-1 0,0 0 15,0 0-15,0 0 0,0 0 0,21 22 16,-21-22-16,21 0 0,-21 21 16,0-20-16,21-1 0,1-21 15,-1 21-15,0-21 0,0 0 0,0 0 16,22 0-16,-22 0 0,21 0 15,0 0-15,1-21 0,-1 0 0,0-1 16,1 1-16,-1 0 0,0-21 16,-20 21-16,20-1 0,-21 1 0,0 0 15,0 0-15,1-21 0,-22 20 0,21 1 16,-21 0-16,0 0 0,0 0 16,0 0-16,-21 21 15,-1 0-15,1 0 16,0 0-16,21 21 0,-21-21 15,0 21-15,0 0 0,21 0 0,0 22 16,0-22-16,0 0 0,0 0 16,0 0-16,0 0 0,0 1 0,0-1 15,21 0-15,0 0 0,0-21 0,0 0 16,0 21-16,1-21 0,-1 0 16,0 0-16,0 0 0,0 0 0,0 0 15,1 0-15,-1-21 0,0 0 16,0 0-16,0 0 0,0-1 15,1 22-15</inkml:trace>
  <inkml:trace contextRef="#ctx0" brushRef="#br0" timeOffset="48531.35">4022 3874 0,'0'0'0,"0"-22"0,0 1 16,0 0-16,0 0 15,0 0-15,0 0 0,0-1 0,0 1 16,0 0-16,0 0 0,0 0 15,0 0-15,0 42 16,0 0 0,0 0-16,0 0 0,0 0 15,0 22-15,0-1 0,0 0 0,0 1 16,0-1-16,0 0 0,-22 1 0,22 20 16,-21-20-16,21-22 0,0 21 15,0 0-15,0-20 0,-21-1 0,21 0 16,0 0-16,0 0 0,0-42 31,21 0-15,-21 0-16,21 0 0,-21-22 0,22 22 15,-1-21-15,-21-1 0,21 1 16,0 0-16,-21 21 0,21-22 0,-21 22 16,0-21-16,21 42 0,-21-21 0,22-1 15,-1 22 1,-21 22-1,0-1-15,21 0 0,-21 0 0,0 0 16,0 22-16,21-22 0,-21 0 16,0 21-16,0-21 0,21 1 0,-21-1 15,21 0-15,-21 0 0,22 0 16,-1-21-16,0 0 0,21 0 16,-21 0-16,22 0 0,-22 0 0,21 0 15,1 0-15,-22-21 0,21 0 16,0 21-16,-20-21 0,20 0 0,-21-1 15,0 1-15,0-21 0,1 21 16,-1 0-16,0-1 0,-21 1 0,21-21 16,-21 21-16,0 0 0,0-22 0,0 22 15,0 0-15,0 0 0,0 0 16,-21-1-16,21 1 0,-21 21 16,0 0-16,21 21 15,0 1-15,-22-1 0,22 0 16,0 0-16,-21 0 0,21 22 15,0-1-15,0-21 0,0 21 0,0-20 16,0 20-16,0-21 0,0 21 0,21-20 16,1-1-16,-1 0 0,0-21 15,0 21-15,0-21 0,0 0 0,1 0 16,-1 0-16,0 0 0,0 0 0,0-21 16,0 0-16,1 0 0,-1 21 15,0-22-15,0 1 0,0 0 0,-21-21 16,0 21-16,21-1 0,-21 1 0,22 0 15,-22 0-15,0 0 0,0 0 0,0-1 32,0 44-17,0-1-15,0 0 16,0 0-16,-22-21 0,22 21 16,0 0-16,-21 1 0,21-1 0,0 0 15,0 0-15,0 0 0,0 0 31,0-42-15,0 0-16,0 0 16</inkml:trace>
  <inkml:trace contextRef="#ctx0" brushRef="#br0" timeOffset="48698.39">5186 3704 0,'0'-21'0,"0"42"0,-21-63 16,21 21-16,-22 21 15,22-21-15,-21 21 0,42 0 63,1 21-63,-1-21 16,0 0-16</inkml:trace>
  <inkml:trace contextRef="#ctx0" brushRef="#br0" timeOffset="48987.23">5800 3471 0,'0'0'16,"-43"0"-16,22 0 0,0 0 0,-21 0 0,20 0 16,1 0-16,0 22 0,-21-1 15,21 0-15,-1 0 0,22 21 0,-21-20 16,21 20-16,-21 0 0,21 1 0,-21-22 15,21 21-15,0 0 0,0 1 16,-21-1-16,0 0 0,21 1 16,-22-1-16,22 0 0,0-20 0,0-1 15,0 0-15,0 0 0,0 0 16,22-21 0,-1 0-16,0-21 15,0 0-15,21 0 0,-20-22 16,-1 22-16,21-21 0</inkml:trace>
  <inkml:trace contextRef="#ctx0" brushRef="#br0" timeOffset="49454.96">5948 3535 0,'0'0'0,"0"-64"16,-21 64 0,-1 22-1,22-1-15,-21 0 0,21 0 16,0 21-16,0-20 0,0 20 0,0-21 15,0 21-15,-21-20 0,21 20 0,0 0 16,0-21-16,0 22 0,-21-1 16,21-21-16,0 22 0,0-1 0,0-21 15,0 0-15,0 0 0,0 1 0,0-1 16,0-42 15,0-1-31,0 1 16,0 0-16,0 0 15,0 0-15,21 0 0,0-22 0,0 22 16,-21 0-16,22-21 0,-1 20 0,0 1 16,0 0-16,0 21 0,22-21 0,-22 21 15,0 0-15,0 0 0,0 0 16,0 0-16,1 21 0,-1 0 0,-21 0 16,21 1-16,-21-1 0,0 21 15,0-21-15,0 0 0,0 1 16,0-1-16,0 0 0,0 0 0,0 0 15,0 0-15,0 1 16,-21-22 0,0 0-1,-1-22 1,1 1-16,0 21 0,21-21 16,-21 21-16</inkml:trace>
  <inkml:trace contextRef="#ctx0" brushRef="#br0" timeOffset="49662.84">5588 3852 0,'0'0'16,"0"-21"-1,21 21 1,0 0-16,22-21 0,-1 21 0,0 0 0,1 0 16,-1-21-16,0 21 0,-21-21 15,22 21-15,-22 0 0,0 0 16,0 0-16,0 0 0</inkml:trace>
  <inkml:trace contextRef="#ctx0" brushRef="#br0" timeOffset="52584.47">6921 4149 0,'0'0'0,"22"0"15,-1 0-15,0-21 0,-21-1 16,21 22-16,-21-21 0,21 21 0,-21-21 16,0 0-16,0 0 15,0 0-15,0-1 0,-21 1 16,0 0-16,0 0 0,-22 21 0,22-21 15,0 0-15,-21 21 0,21 0 16,-22-22-16,22 22 0,-21 0 0,21 0 16,-22 0-16,22 22 0,0-22 0,0 21 15,0 0-15,-1 0 0,1 0 16,0 22-16,21-22 0,0 21 16,0-21-16,0 22 0,0-22 0,0 0 15,0 0-15,0 0 0,0 0 0,21 1 16,0-1-16,1-21 0,-22 21 15,21-21-15,0 0 0,21 0 0,-21 0 16,1 0-16,-1 0 0,21 0 0,-21-21 16,0 0-16,1 21 0,-1-22 15,21 1-15,-21 0 0,0-21 0,1 21 16,-1-1-16,0-20 0,0 0 0,0 21 16,-21-22-16,21 1 15,1 0-15,-22-1 0,0 1 0,0 0 16,21-1-16,-21 1 0,0 0 0,0-1 15,0 22-15,0 0 0,0 0 16,0 0-16,0-1 0,0 44 16,0-1-16,0 0 15,0 21-15,-21-21 0,21 22 16,0-22-16,0 21 0,-22 1 0,22-1 16,-21-21-16,21 21 0,-21 1 0,21-1 15,0 0-15,0-20 0,0 20 16,0 0-16,0-21 0,0 1 15,21 20-15,0-42 0,1 21 0,-1 0 16,0-21-16,21 0 0,-21 0 0,22 0 16,-1 0-16,-21 0 0,22 0 15,-22 0-15,21-21 0,0 21 0,1-21 16,-1 0-16,-21 0 0,22-1 0,-22 1 16,21 0-16,-21 0 0,0-21 15,-21 20-15,0 1 0,0 0 0,0 0 16,0 0-16,-21 0 0,0 21 0,0 0 15,0-22-15,0 22 0,-1 0 16,-20 0-16,21 0 0,0 0 16,21 22-16,0-1 15,0 0-15,21-21 0,0 21 16,0-21-16,0 21 0,1 0 16,-22 1-16,21-1 0,0-21 0,-21 21 15,21 0-15,-21 0 0,0 0 0,0 1 16,0-1-16,0 0 0,0 0 15,0 0-15,0 0 0,0 1 16,21-1 0,0-21-16,1 0 0,-1 0 15,0 0-15,21 0 0,-21 0 16,1 0-16,20 0 0,-21 0 0,0 0 16,22 0-16,-1-21 0,-21 21 15,21-22-15,-20 1 0,20 21 16,-21-21-16,21 0 0,-20 0 0,-1 0 15,21-1-15,-21-20 0,0 21 0,-21 0 16,0 0-16,22-22 0,-22 22 16,0 0-16,0 0 0,0 0 15,-22 21-15,1 0 16,0 0-16,0 0 0,-21 0 0,20 0 16,1 0-16,-21 21 0,21-21 15,-22 21-15,1 0 0,21 0 0,-21 22 16,20-22-16,1 0 0,0 21 15,0-21-15,0 1 0,21-1 0,0 21 16,0-21-16,0 0 0,21 1 16,0-1-16,0-21 0,22 0 15,-22 0-15,0 0 0,21 0 16,-21 0-16,22 0 0,-22 0 0,0-21 16,0 21-16,0-22 0,1 1 0,-1 0 15,0 21-15,0-21 0,-21-21 16,0 20-16,21 1 0,-21 0 0,21 0 15,-21-21-15,0 20 0,0 1 0,0 0 16,0 0-16,0 0 16,0 42 15,0 0-31,-21-21 0,21 21 0,-21 0 16,21 1-16,0 20 0,0-21 15,0 0-15,0 0 0,0 1 0,0-1 16,0 0-16,0 0 0,0 0 0,0 0 15,21-21-15,0 22 16,1-22-16,-1 0 0,0 0 16,0 0-16,0 0 0,0-22 15,1 22-15,-1-21 0,0 0 16,0 0-16,0 0 16,-21 0-16,21-1 0,-21 1 0,22 0 0,-22 0 15,0-21-15,21 20 0,-21 1 16,21 0-16,-21 0 0,0 0 15,0 42 17,0 0-32,0 0 0,0 0 0,0 1 15,0-1-15,0 0 0,0 0 16,0 0-16,0 0 0,0 1 0,0-1 16,0 0-16,0 0 0,0 0 15,21-21-15,0 0 0,-21 21 16,21-21-16,1 0 15,-1 0-15,0 0 0,0-21 16,0 21-16,-21-21 0,21 0 0,1 21 0,-22-21 16,0 0-16,21-1 15,0 1-15,-21 0 0,0 0 0,0 0 16,21 0-16,-21-1 0,0 1 0,21 0 16,-21 0-16,0 0 15,0 42 1,0 0-1,0 0-15,0 0 0,0 1 16,0-1-16,0 21 0,0-21 16,0 0-16,0 1 15,0-1-15,21 0 0,1 0 16,-1-21-16,0 21 0,0-21 16,0 0-16,0 0 0,1 0 15,-1 0-15,0 0 0,0-21 0,0 0 16,0 21-16,1-21 0,-22 0 0,21-1 15,0 1-15,0 0 0,-21 0 16,21-21-16,0 20 0,-21 1 0,0-21 16,22 21-16,-22 0 0,21-1 0,0 1 15,-21 0-15,0 0 16,21 0-16,-21 42 31,0 0-31,-21 0 16,21 0-16,0 1 0,0-1 15,0 21-15,-21-21 0,21 0 0,0 1 16,0 20-16,0-21 0,0 0 0,0 0 16,0 1-16,0-1 0,21 0 15,0-21-15,0 21 0,0-21 0,1 0 16,20 0-16,-21 0 0,21 0 0,-20 0 16,20 0-16,0 0 0,-21 0 15,22 0-15,-1-21 0,-21 0 0,0 21 16,22-21-16,-22-1 0,-21 1 0,21 0 15,0 0-15,-21 0 0,21 0 16,-21-1-16,0 1 0,0 0 16,0 0-16,0 0 0,0 0 15,-21 21-15,0 0 0,0 0 16,0 0-16,0 0 0,-1 0 16,22 21-16,-21-21 0,0 21 0,0 0 15,21 0-15,0 0 0,0 1 0,0-1 16,0 21-16,0-21 0,0 0 0,0 1 15,0-1-15,0 0 0,0 0 16,42 0-16,-21-21 0,1 21 0,20-21 16,0 0-16,1 22 0,20-22 0,-21 0 15,1 0-15,20 0 16,-20 0-16,-1 0 0,0 0 0,1-22 16,-1 22-16,0-21 0,-21 0 0,1 0 15,-1 0-15,0 0 0,0-1 0,-21 1 16,0 0-16,0 0 0,0 0 15,0 0-15,0-1 0,0 1 0,0 0 16,-21 21-16,0-21 16,0 21-16,-1 0 0,1 0 15,0 0-15,0 21 0,0-21 16,0 21-16,-1 0 0,22 1 16,0-1-16,-21 0 0,21 0 0,-21 0 15,21 0-15,0 1 16,0-1-16,0 0 0,21 0 15,0-21-15,1 0 0,-1 0 16,0 0-16,0 0 16,0 0-16,0 0 0,1 0 0,-1-21 15,0 21-15,-21-21 0,21 0 0,0-1 16,-21 1-16,21 0 0,1 0 16,-1-21-16,0 20 0,0 1 15,-21-21-15,21 0 0,0 20 0,1-20 16,-1 0-16,0-1 0,21-41 15,-21 41-15,1 22 0,-22-21 16,0 21-16,21 0 0,-42 42 31,-1 0-31,1 21 16,0-21-16,0 22 0,0-1 16,0-21-16,-1 22 0,1-1 0,0-21 15,0 64-15,21-1 0,-21-62 16,21 20-16,0 0 0,0-21 15,0 1-15,0 20 0,0-21 0,21 0 16,-21 0-16,21 1 0,0-22 0,0 0 16,22 21-16,-22-21 0,0 0 0,21 0 15,-20 0-15,20 0 0,-21 0 16,21-21-16,-20-1 0,20 1 16,0 0-16,1 21 0,-22-21 0</inkml:trace>
  <inkml:trace contextRef="#ctx0" brushRef="#br0" timeOffset="53343.49">12404 3704 0,'21'0'15,"0"0"-15,0 0 0,0 0 16,0 0-16,1 0 0,-1-21 16,0 21-16,0 0 0,21 0 0,-20 0 15,-1 0-15,0 0 0,21-21 0,-21 21 16,1 0-16,-1 0 16</inkml:trace>
  <inkml:trace contextRef="#ctx0" brushRef="#br0" timeOffset="53862.91">12425 3683 0,'-43'21'16,"86"-42"-16,-107 42 0,43-21 0,0 21 16,21 1-16,-21-22 0,21 21 15,-21-21-15,21 21 0,0 0 0,0 0 16,0 0-16,0 1 0,0-1 15,0 0-15,0 0 16,0 0-16,0 0 16,0 1-1,21-22 17,-21-22-17,21 22-15,0-21 0,0 21 16,0 0-16,1-21 0,-1 21 15,0 0-15,0 0 0,0 0 0,0 0 16,1 0-16,-1 0 0,0 0 0,0 0 16,0 0-16,0 21 0,1 0 0,-1 1 15,-21-1 1,21 0-16,-21 0 0,0 0 0,0 22 0,0-22 16,0 0-16,0 0 0,-21 0 15,-22 0-15,22 1 0,0-1 0,0 0 16,-21-21-16,20 21 0,1 0 15,0-21-15,-21 0 0,21 0 0,-1 0 16,1 0-16,-21 0 0,21 0 0,0 0 16,-1 0-16,1 0 0,0 0 15,21-21 1,0 0 0,21 21-16,0-21 0,1 21 15,-1 0-15,0 0 0,21-21 16,-21 21-16,22 0 0</inkml:trace>
  <inkml:trace contextRef="#ctx0" brushRef="#br0" timeOffset="54578.84">13123 4022 0,'0'0'0,"0"-21"0,0-1 15,0 1 1,-21 21-16,0 0 0,0 0 15,0 0-15,-1 0 0,1 21 0,0 1 16,0-22-16,0 21 0,0 0 16,21 0-16,0 0 0,-22 0 0,22 1 15,-21-1-15,21 0 0,0 0 0,0 0 16,0 0-16,0 1 16,21-1-16,1 0 15,-1-21-15,0 0 0,0 0 0,21 0 16,-20 0-16,20 0 0,-21 0 0,0 0 15,0 0-15,22 0 0,-22 0 0,0 0 16,0 0 0,-21-21-16,0 0 0,0-1 15,0 1-15,0 0 0,0 0 0,0 0 16,0 0-16,0-1 0,0-20 0,0 21 16,0 0-16,0 0 15,0-1-15,21 1 0,1 0 0,-1 0 16,0 21-16,0-21 0,21 0 0,1 21 15,-22 0-15,21 0 0,1 0 16,-1 0-16,-21 0 0,21 0 0,-20 0 16,-1 0-16,0 21 0,-21 0 0,0 0 15,0 0-15,0 0 0,0 1 0,0 20 16,0-21-16,-21 0 0,21 22 16,-21-22-16,-1 0 0,1 21 0,0-21 15,0 1-15,21-1 0,-21 0 0,21 0 16,0 0-16,0 0 0,21-21 15,0 0-15,0 22 0,0-22 16,22 0-16,-22 0 0,21 0 16,-21 0-16,1 0 0,20 0 0,-21-22 15,0 22-15,0-21 0,22 21 0,-22-21 16,-21 0-16,21 0 0,-21 0 16,21-1-16,-21 1 0,0-21 0,0 21 15,0-22-15,0 1 0,0 21 0,-21-21 16,0 20-16,0 1 0,0 0 0,-1 0 15,1 21-15,21-21 0,-21 21 16,0 0-16,0 0 0,0 0 0,-1 0 16,1 0-16,0 0 0,0 0 15,21 21 17</inkml:trace>
  <inkml:trace contextRef="#ctx0" brushRef="#br0" timeOffset="56966.97">15113 4128 0,'0'-22'0,"0"44"0,0-65 0,0 22 16,0 0-16,-21 42 47,21 0-47,0 0 0,0 22 15,-21-22-15,21 0 0,0 21 0,0 1 16,0-22-16,0 21 0,-22-21 0,22 22 16,-21-22-16,0 21 0,21-21 0,0 1 15,0-1-15,0 0 0,0 0 16,21-21 15,-21-21-31,21 21 0,1-21 16,-1 0-16,0-1 0,0 1 15,-21 0-15,21-21 0,0 21 0,1-1 16,-1-20-16,0 21 0,-21 0 0,21-22 16,-21 22-16,21 0 0,-21 42 31,0 0-31,0 1 15,0-1-15,0 0 0,0 21 0,0-21 16,0 1-16,0-1 0,0 21 16,0-21-16,0 0 0,0 1 0,21-1 15,1 0-15,-1 0 16,0-21-16,0 0 0,0 0 0,0 0 16,1 0-16,-1 0 0,21 0 15,-21 0-15,22 0 0,-22 0 0,0-21 16,21 0-16,-21 0 0,1-1 0,-1 1 15,21 0-15,-21-21 0,-21 21 16,21-22-16,1 1 0,-22 21 0,0-22 16,0 1-16,0 21 0,0-21 0,0 20 15,0 1-15,-22 21 32,1 21-32,0 1 0,21-1 0,-21 21 15,21-21-15,-21 22 0,21-22 16,-21 21-16,21-21 0,0 22 15,0-1-15,0-21 0,0 0 0,0 22 16,0-22-16,21 0 0,0 0 0,0-21 16,-21 21-16,21 0 0,0-21 0,1 0 15,20 0-15,-21 0 0,0 0 16,22 0-16,-22 0 0,21-21 0,-21 0 16,22 21-16,-22-21 0,21 0 0,-21 0 15,0-22-15,22 22 0,-22-21 16,0 21-16,0-22 0,0 1 0,1-22 15,-1 22-15,0-21 0,0 20 16,-21 1-16,0 0 0,0-1 0,0 22 16,0 0-16,0 0 0,0 0 15,-21 21-15,0 0 0,0 0 16,-1 21-16,1 0 0,0 0 16,0 21-16,21 1 0,-21-22 15,0 21-15,-1 1 0,22-1 0,0 0 16,-21 1-16,21-1 0,-21 0 0,21-21 15,0 22-15,0-22 0,0 0 0,0 0 16,0 0-16,0 1 0,0-1 16,21-21-1,0 0 1,1-21-16,-1 21 0,0-22 16,0 1-16,0 0 15,0 0-15,1 0 0,-22 0 0,21-1 16,0 1-16,-21 0 0,0 0 0,21 21 15,-21-21-15,0 42 16,0 0 0,0 0-16,0 0 0,0 1 15,21-1-15,-21 0 0,0 0 16,0 0-16,21 0 0,1 1 16,-1-22-16,0 21 0,0-21 15,0 0-15,0 21 0,22-21 0,-22 0 0,21 0 16,-21 0-16,22 0 15,-1 0-15,-21 0 0,22-21 0,-22 21 16,0-21-16,0-1 0,0 22 0,0-21 16,1 0-16,-1 0 0,0-21 0,-21 20 15,0 1-15,21-21 0,-21 0 16,0 20-16,0-20 0,0 21 0,0 0 16,0 0-16,0-1 0,-21 1 0,0 21 15,0 0-15,-1 0 16,1 21-16,0-21 0,0 22 0,0 20 15,0-21-15,-1 21 0,1-20 16,0 20-16,21-21 0,-21 21 0,21-20 16,0-1-16,0 0 0,0 21 15,0-21-15,0 1 0,0-1 16,21-21-16,0 0 0,0 0 16,1 0-16,-1 0 15,0-21-15,0 21 0,0-22 16,-21 1-16,21 21 0,1-21 0,-22 0 15,21 0-15,0 0 0,-21-22 0,21 22 16,-21 0-16,21-21 0,-21 20 16,0 1-16,0 0 0,21 0 0,-21 0 15,0 42 17,0 0-32,0 0 0,0 22 15,0-22-15,0 0 0,0 0 0,0 0 16,0 22-16,0-22 0,0 0 0,0 0 15,22 0-15,-1 0 0,-21 1 16,21-22-16,0 21 0,0-21 0,0 0 16,1 0-16,-1 0 0,0 0 0,0 0 15,0 0-15,22 0 0,-22-21 0,0-1 16,0 22-16,0-21 0,-21 0 16,21 0-16,1-21 0,-1 20 15,-21 1-15,21-21 0,0 0 0,-21-1 16,21 1-16,0-22 0,1 22 15,-22 0-15,21-1 0,0 1 0,-21 0 16,21 21-16,-21-1 0,0 1 0,0 0 16,0 42-1,-21 0 1,0 1-16,21 20 0,-21 0 0,-1 1 16,1-1-16,0 0 0,21 1 15,0-1-15,-21 0 0,21 1 0,0-22 16,0 21-16,0-21 0,0 0 0,0 22 15,0-22-15,21 0 16,0 0-16,0-21 0,1 0 16,-1 0-16,0 0 0,0 0 0,0 0 15,0 0-15,1 0 0,-1-21 0,0 21 16,0-21-16,0 0 0,-21 0 0,21 21 16,-21-22-16,0 1 0,0 0 15,0 0-15</inkml:trace>
  <inkml:trace contextRef="#ctx0" brushRef="#br0" timeOffset="57135.87">17441 4149 0,'0'0'0,"-21"0"15,42 0 1,0 0-16,22 0 0,-22 0 16,21 0-16,1 0 0,-22 0 15,21 0-15,0 0 0,-20 0 0,20 0 16,-21 0-16,0-21 0,0 21 0,1 0 15,-1 0-15,-21-22 0,42 22 0,-21 0 16</inkml:trace>
  <inkml:trace contextRef="#ctx0" brushRef="#br0" timeOffset="57394.99">18584 4085 0,'0'0'0,"0"-21"0,0 0 0,-21 21 16,0 0 15,21 21-31,0 0 0,-21 0 0,21 1 16,0-1-16,0 0 0,0 0 0,0 0 15,0 0-15,-21 1 0,21-1 0,0 0 16,-22 0-16,22 0 0,0 0 15,0 1-15,0-1 16,22-21-16</inkml:trace>
  <inkml:trace contextRef="#ctx0" brushRef="#br0" timeOffset="57811.42">18902 4276 0,'0'0'0,"0"-21"0,0-1 0,21 1 16,-21 0-16,21 0 0,-21 0 0,0 0 15,0-1-15,0 1 0,0 0 16,-42 21 0,21 0-16,-1 0 15,1 21-15,0-21 16,-64 64 0,64-43-16,21 0 0,0 0 0,0 0 15,0 1-15,0-1 0,0 0 16,21-21-16,1 21 15,-1-21-15,0 21 0,0-21 0,21 0 16,-20 21-16,-1-21 0,0 22 0,21-22 16,-21 21-16,1-21 0,-1 21 15,0-21-15,-21 21 0,0 0 16,0 0 0,-21 1-1,0-22-15,-1 0 0,1 0 16,0 0-16,0 0 0,0 0 15,0 0-15,-1 0 0,1 0 0,0 0 16,0 0-16,0 0 0,0 0 16,-1 0-16,1-22 15,0 22-15,21-21 0,-21 0 16</inkml:trace>
  <inkml:trace contextRef="#ctx0" brushRef="#br0" timeOffset="57986.88">18542 3979 0,'0'0'15,"-21"-21"-15,0 0 0,-1 21 0,1-21 16,0 21-16,0 0 16,0 0-1,21-21 1,21 21-16</inkml:trace>
  <inkml:trace contextRef="#ctx0" brushRef="#br0" timeOffset="58560.63">20151 4001 0,'0'0'15,"0"-22"-15,0 1 0,0 0 0,0 0 16,0 0-16,0 0 0,0-1 16,0 1-16,0 0 0,0 0 15,0 0-15,0 42 32,0 0-32,0 21 0,-22-20 0,22 20 15,-21 0-15,21 22 0,0-22 0,0 0 16,0 22-16,0-22 0,0 1 15,-21-22-15,21 21 0,0-21 0,-21 22 16,21-22-16,0 0 0,-21 0 0,0-21 16,21 21-16,-22-21 0,1 0 31</inkml:trace>
  <inkml:trace contextRef="#ctx0" brushRef="#br0" timeOffset="59394.88">19748 4297 0,'0'0'0,"-42"-42"15,42 20 1,42 22 0,-20 0-16,20 0 0,0 0 15,1 0-15,20-21 0,1 21 16,-1 0-16,1-21 0,-1 21 16,1-21-16,-1 0 0,1 21 0,-1-21 0,1-1 15,-22 1-15,21 0 16,-41-21-16,20 21 0,-21-1 0,0-20 15,0 0-15,-21 21 0,22-22 0,-22 22 16,0-21-16,0 21 0,0-1 16,0 1-16,0 0 0,-22 0 0,1 21 15,0 0-15,21 21 0,-21 0 16,21 0-16,-21 1 0,0-1 16,21 0-16,0 21 0,0-21 0,-22 22 15,1-1-15,21 0 0,-21 1 0,21-1 16,0 0-16,0 1 15,-21-1-15,21 0 0,-21 1 0,21-22 0,-21 21 16,21-21-16,0 1 0,0-1 16,0 0-16,0-42 47,21 21-47,0-21 0,0-1 15,-21 1-15,21 0 0,0 0 16,1 0-16,-1 0 0,0-1 0,0-20 15,0 42-15,0-21 0,1 0 0,-1 0 16,0 21 0,-21 21-1,0 0-15,0 0 0,0 0 0,0 0 16,0 1-16,0-1 16,21 0-16,-21 0 0,0 0 0,21 0 15,0 1-15,1-1 0,-1-21 0,-21 21 16,42-21-16,-21 0 0,0 21 0,22-21 15,-22 0-15,21 0 0,-21 0 16,22 0-16,-22 0 0,21 0 0,-21 0 16,22-21-16,-22 21 0,21-21 0,-21 0 15,1-1-15,-1 1 0,0 0 16,0-21-16,0-1 0,0 1 16,-21 0-16,0-1 0,22 22 0,-22-21 15,0 0-15,0 20 0,0 1 16,0 0-16,-22 0 0,1 21 0,0 0 15,0 0-15,0 21 0,0 0 0,-1 22 16,1-22-16,0 21 0,21 0 0,-21 1 16,0-1-16,21-21 0,0 22 15,0-1-15,0-21 0,0 0 0,0 0 16,0 1-16,0-1 0,21 0 0,0-21 16,0 0-16,0 0 0,1 0 15,20 0-15,-21 0 0,0 0 0,22 0 16,-22 0-16,0 0 0,0 0 0,0-21 15,0 21-15,22-21 0,-22-1 16,0 22-16,0-21 0</inkml:trace>
  <inkml:trace contextRef="#ctx0" brushRef="#br0" timeOffset="60979.49">1058 5080 0,'-21'0'16,"42"0"-16,-42-21 0,0 0 0,0 21 0,0-21 15,-1-1-15,1 22 0,0 0 16,0-21-16,0 21 0,0 0 16,-1 0-16,1 0 0,-21 21 0,21 1 15,0-1-15,-1 0 0,1 21 16,0 1-16,0-1 0,0 0 0,21 1 16,0-1-16,0 0 0,0 1 15,0-22-15,0 21 0,21 0 0,0 1 16,0-22-16,0 21 0,22-21 15,-22 1-15,0-1 0,21 0 0,-20 0 16,-1-21-16,21 0 0,-21 0 16,0 0-16,22 0 0,-22-21 0,0 21 15,21-21-15,-20 0 16,-1-1-16,0 1 0,0 0 0,0 0 16,0 0-16,1-22 0,-22 22 15,0 0-15,0 0 0,0 0 0,0-22 16,0 22-16,0 0 0,0 0 15,0 0-15,0 42 16,0 0 0,0 0-16,0 0 0,0 1 15,0-1-15,0 0 0,0 21 0,0-21 16,0 1-16,0 20 0,0-21 16,0 0-16,21 0 0,0 1 0,-21-1 15,21-21-15,0 0 16,0 0-16,1 0 0,-1 0 0,0 0 15,0-21-15,0 21 0,22-22 16,-22 1-16,0 0 0,0 0 0,0 0 16,0-22-16,1 22 0,-1 0 15,0 0-15,-21 0 0,0-22 0,0 22 16,0 0-16,0 0 0,0 0 16,0 0-16,0-1 0,-21 22 15,0 22-15,21-1 16,0 0-16,0 0 0,0 0 15,0 0-15,0 1 0,0 20 16,0-21-16,0 0 0,0 22 16,0-22-16,0 0 0,21 0 0,0 0 15,-21 0-15,21 1 16,0-22-16,0 0 0,1 0 16,-1 0-16,0 0 0,0 0 15,-21-22-15,21 1 0,0 0 16</inkml:trace>
  <inkml:trace contextRef="#ctx0" brushRef="#br0" timeOffset="61376.35">1990 5292 0,'0'0'0,"-22"0"16,-20-21 0,21 21-16,21-22 0,-21 1 15,21 0 1,21 21-1,0 0-15,0 0 0,0 0 16,1 0-16,-1 21 0,0 0 16,0 1-16,0-1 0,-21 0 0,21 0 15,1 0-15,-22 0 0,0 1 16,0 20-16,21-21 0,-21 0 0,21 0 16,-21 1-16,0-1 15,0-42 32,0-1-47,0 1 0,0 0 16,0 0-16,0 0 0,0-22 15,0 22-15,0 0 0,0 0 16,0-21-16,0 20 0,0 1 0,0 0 16,0 0-16,0 0 0,21 21 15,0 0-15,0-21 0,1 21 16,-1 0-16,0 0 0,0 0 0,0 0 15,22 0-15</inkml:trace>
  <inkml:trace contextRef="#ctx0" brushRef="#br0" timeOffset="61811.35">2392 5334 0,'0'0'0,"-21"-21"0,-1 21 0,22-21 0,0 0 16,0-1-16,0 1 15,22 0-15,-1 0 16,21 21-16,-21-21 0,22 21 16,-22 0-16,21 0 0,-21 0 15,22 21-15,-1 0 0,-21 0 0,21 0 16,-20 1-16,-1-1 0,0 21 0,-21-21 15,0 0-15,0 1 0,0-1 16,0 0-16,0 0 0,0 0 0,0 0 16,-21-21-1,21-21 1,0 0-16,0 0 16,0 0-16,0 0 15,0-1-15,0 1 0,0 0 0,0-21 16,0 21-16,21-1 0,0-20 0,-21 21 15,21-21-15,0 20 0,-21 1 16,22 0-16,-1 0 0,0 21 16,0 0-16,0 0 0,0 21 15,1-21 1,-1 21-16</inkml:trace>
  <inkml:trace contextRef="#ctx0" brushRef="#br0" timeOffset="62611.22">3175 5313 0,'0'-21'15,"0"0"1,0-1-16,0 1 16,21 0-16,-21 0 0,21 0 15,-21 0-15,0-1 0,0 1 0,0 0 16,0 0-16,0 0 0,0 0 15,-21 21-15,0 0 16,0 21 0,0 0-16,21 0 0,0 0 15,0 0-15,0 1 0,-22 20 0,22-21 16,0 0-16,0 22 0,0-22 16,0 0-16,0 0 0,22 0 0,-1 0 15,0 1-15,0-1 0,0-21 0,0 21 16,1-21-16,20 0 0,-21 0 15,0 0-15,22 0 0,-22 0 0,21 0 16,-21-21-16,22 0 0,-22 21 0,21-22 16,-21 1-16,0 0 0,1 21 0,20-21 15,-42 0-15,21 0 0,-21-1 16,21 1-16,-21-21 0,0 21 0,0 0 16,0-1-16,0 1 15,-21 0-15,0 21 16,0 0-1,21 21-15,-21 0 0,21 1 0,0-1 16,-22 0-16,22 0 16,0 0-16,0 0 0,0 1 0,0-1 15,0 0-15,0 0 0,0 0 16,0 0-16,0 1 16,0-44 15,22 1-16,-1 0-15,0 0 0,0 0 16,0 0-16,0-1 0,1-20 16,-1 21-16,0-21 0,0 20 15,0-20-15,22 21 0,-22 0 0,21 0 16,-21-1-16,0 1 0,1 21 0,-1 0 16,-21 21-16,0 1 15,21-1-15,-21 0 0,0 21 0,0-21 16,0 22-16,0-1 0,0-21 0,0 22 15,0-22-15,0 21 0,0-21 16,0 0-16,0 22 0,0-22 0,0 0 16,0 0-16,21-21 15,0 0 1,0 0-16,1-21 16,-1 0-1,-21 0-15,21 0 0,-21-1 0,21 1 16,0 0-16</inkml:trace>
  <inkml:trace contextRef="#ctx0" brushRef="#br0" timeOffset="62875.07">4360 4890 0,'0'-43'0,"0"86"0,0-128 15,0 64-15,0 0 0,0-1 16,0 1-16,0 0 0,0 42 16,-21 0-1,0 43 1,21-22-16,0 1 0,0-1 0,0 0 15,-21 1-15,21 20 0,0-21 0,-21 1 16,21-1-16,0-21 0,0 22 16,0-1-16,0-21 0,0 0 0,0 0 15,0 1-15,0-1 0,21 0 0,0-21 16,0 21-16,0-21 16,0 0-16,1 0 15,-1-21-15,0 21 16,-21-21-16,21 0 0,-21-1 15,0 1-15</inkml:trace>
  <inkml:trace contextRef="#ctx0" brushRef="#br0" timeOffset="63098.93">4297 5144 0,'-21'0'0,"42"0"0,-64 0 15,22 0-15,0 0 16,21-22-1,21 22-15,0 0 16,1 0-16,-1-21 0,21 0 0,-21 21 16,0 0-16,22-21 15,-22 21-15,0 0 0,21 0 0,-20-21 16,-1 21-16,0 0 16</inkml:trace>
  <inkml:trace contextRef="#ctx0" brushRef="#br0" timeOffset="63984.4">6181 5144 0,'0'-22'0,"0"44"0,0-65 0,0 22 0,0-21 0,0 21 16,0-22-16,0 22 0,0-21 15,21 21-15,-21-1 0,0 1 16,0 0-16,0 0 0,0 0 0,0 42 31,0 0-31,0 21 0,0 1 16,0-1-16,0 0 0,0 1 0,0-1 15,0 22-15,0-22 0,0 0 16,0 1-16,0-1 0,0 0 0,0 1 16,0-22-16,0 21 0,0-21 0,0 22 15,0-22-15,0 0 0,0 0 16,0-42 15,0 0-31,0 0 0,0-1 0,0 1 16,0-21-16,0 21 15,0 0-15,21-1 0,-21-20 0,21 21 16,0-21-16,0 20 0,-21 1 0,22 0 16,20 0-16,-21 0 0,0 0 0,22 21 15,-1 0-15,-21 0 0,21 0 16,1 0-16,-22 21 0,21 0 0,-21 0 16,1 0-16,-1 0 0,0 1 0,-21-1 15,0 0-15,0 0 0,0 0 16,0 0-16,-42 1 0,20-1 0,1 0 15,-21 0-15,21 0 0,-22 0 0,1-21 16,21 22-16,-21-22 0,20 21 16,1-21-16,0 0 0,0 0 15,0 0-15,21-21 16,0-1-16,0 1 16,0 0-1,21 21-15,0-21 0,0 21 0,0-21 16,1 21-16</inkml:trace>
  <inkml:trace contextRef="#ctx0" brushRef="#br0" timeOffset="64738.97">7112 5292 0,'0'0'0,"21"-21"0,0 21 0,0-22 16,1 22-16,-22-21 0,0 0 15,0 0-15,0 0 16,0 0-16,-22 21 15,1 0-15,0-22 0,0 22 0,0 0 16,0 0-16,-1 0 0,-20 22 0,21-1 16,0 0-16,-22 0 0,22 0 15,0 0-15,-21 22 0,21-22 0,-1 0 16,1 21-16,21-20 0,0 20 0,0-21 16,0 0-16,0 0 0,0 1 15,0-1-15,0 0 0,21 0 0,1-21 16,20 0-16,-21 0 0,21 0 15,-20 0-15,20 0 0,-21 0 0,0-21 16,22 21-16,-22-21 0,0 0 16,0 21-16,0-22 0,0 1 0,1 0 15,-22 0-15,0 0 0,0 0 0,21-1 16,-21 1-16,0 0 0,0-21 0,0 21 16,0-22-16,0 22 0,0 0 15,0 0-15,0 0 0,0-1 0,0 1 16,0 42-1,0 1 1,0-1-16,0 0 0,0 0 0,0 21 16,0-20-16,0-1 0,0 0 15,0 21-15,21-21 0,-21 1 0,0-1 16,21 0-16,0 0 0,0 0 16,1-21-16,-1 21 0,0-21 15,21 0-15,-21 0 0,1 0 0,-1 0 16,0-21-16,0 21 0,0-21 0,0 0 15,1 0-15,-1 21 0,0-21 16,0-1-16,0 1 0,-21 0 0,0 0 16,0-21-16,0 20 0,21-20 0,-21 0 15,0-1-15,0 1 0,0 0 0,0-1 16,0 1-16,0 0 16,0-1-16,0 22 0,0 0 0,0 0 15,0 42 1,-21 0-16,21 22 15,0-1-15,0-21 0,0 21 0,-21 1 16,21-1-16,0 0 0,0 1 0,0-1 16,0 0-16,0-20 0,0-1 0,0 21 15,0-21-15,0 0 0,0 1 16,21-1-16,-21 0 0,21 0 16,1 0-16,-1-21 0,0 0 15,0 0-15,0 0 0,0 0 16,1 0-16,20 0 0,0 0 0</inkml:trace>
  <inkml:trace contextRef="#ctx0" brushRef="#br0" timeOffset="66255.13">8424 5207 0,'0'0'0,"0"-42"0,-63-43 15,42 64-15,-1 21 16,22-21-16,-21 21 0,0 0 0,0 0 15,0 0-15,0 0 0,-22 0 16,22 21-16,0 0 0,0 0 0,0 0 16,-1 1-16,1 20 0,0-21 15,0 0-15,0 22 0,21-22 0,0 0 16,0 21-16,0-21 0,0 1 0,0-1 16,0 0-16,0 0 0,0 0 0,21-21 15,0 21-15,0-21 0,0 0 16,1 0-16,-1 0 0,0 0 0,0 0 15,0 0-15,22 0 0,-22-21 0,0 21 16,0-21-16,0 21 0,0-21 0,1 0 16,-1 0-1,0-1-15,-21 1 0,21-21 0,-21 21 16,0 0-16,0-22 0,0 22 0,0-21 16,0 21-16,0-1 0,0 1 0,0 0 15,0 0-15,-21 42 31,21 0-31,-21 0 0,21 1 0,0 20 16,-21-21-16,21 0 0,0 22 16,-22-22-16,22 0 0,0 0 0,0 0 15,0 0-15,0 1 0,22-1 0,-1-21 16,-21 21-16,21 0 0,0-21 0,0 0 16,0 0-16,1 0 15,-1 0-15,0 0 0,0 0 0,0 0 16,22-21-16,20 0 15,-42 0-15,0 21 0,-21-22 0,22 1 16,-1 0-16,-21 0 0,0 0 16,0 0-16,0-1 0,0 1 0,0 0 15,0 0-15,0 0 0,0 42 32,0 0-32,0 0 15,0 0-15,-21 1 0,21-1 0,-22 0 16,22 0-16,-21-21 0,21 21 0,0 0 15,0 1-15,0-1 0,-21 0 16,21 0 0,0-42 15,21 0-15,-21 0-16,21-1 15,1 1-15,-1 0 0,-21 0 16,21-21-16,0 20 0,0 1 0,0 0 15,-21 0-15,22 0 0,-1 21 0,0 0 16,0 0-16,0 0 16,-21 21-16,21 0 0,-21 0 15,0 0-15,22 1 0,-1-1 16,-21 0-16,0 0 0,21 0 0,-21 0 16,21-21-16,0 22 0,0-22 15,-21 21-15,22-21 0,-1 0 16,0 0-16,0 0 0,0 0 15,0 0-15,1-21 0,-22-1 16,21 22-16,0-21 16,0 0-16,-21 0 0,21 0 15,0 0-15,1-1 0,-22 1 16,21-21-16,0 21 0,-21 0 0,21 21 0,-21-22 16,0 1-16,21 21 0,-21 21 31,0 1-16,0-1 1,0 0-16,21-21 47,-21-21-31,0 0-1,0-1-15,-21 22 31,0 0-15,0 22-16,21-1 16,0 0-16,-21 0 0,21 0 15,-21 0-15,21 1 0,-22-1 16,22 0-16,0 0 0,0 0 0,0 0 16,0 1-16,0-1 0,0 0 15,22 0-15,-1-21 0,0 0 16,0 21-16,0-21 0,0 0 15,1 0-15,-1 0 0,21 0 0,-21 0 16,0 0-16,1 0 0,-1 0 0,0-21 16,21 21-16,-21-21 0,1 0 15,-1 21-15,0-21 0,-21-1 0,21 1 16,0 0-16,-21 0 0,0-21 16,21 20-16,-21-20 0,22 21 0,-22 0 15,0 0-15,0-1 0,0 1 0,-22 21 16,1 21-1,0 1-15,21 20 16,-21-21-16,0 0 0,21 0 0,0 22 16,0-22-16,0 0 0,0 0 0,0 0 15,0 1-15,0-1 0,21-21 0,0 21 16,0-21-16,0 0 16,1 0-16,20 21 0,-21-21 0,0 0 15,0 0-15,1 0 0,-1 0 0,0 0 16,0-21-16,0 21 0,0-21 0,1 0 15,-1 21-15,-21-22 0</inkml:trace>
  <inkml:trace contextRef="#ctx0" brushRef="#br0" timeOffset="66778.83">11176 5398 0,'0'-22'0,"0"44"0,0-65 16,0 22-16,0 0 0,0 0 15,0 0 1,-21 21 0,21 21-16,0 0 0,-21-21 15,21 21-15,-22 0 0,22 0 0,-21 1 16,21-1-16,-21 0 0,0 0 16,21 0-16,0 0 0,0 1 0,-21-1 15,21 0-15,0 0 0,0 0 16,21-21 15,0 0-31,0-21 0,0 0 16</inkml:trace>
  <inkml:trace contextRef="#ctx0" brushRef="#br0" timeOffset="67103.1">11218 5144 0,'0'-22'0,"0"44"0,0-65 15,-21 43-15,0 0 0,0 0 16,0 0-16,42 0 47,0 0-31,0 0-16,-21-21 0,21 21 15,-21-21-15,0 0 16,0 0-16,0-1 15,-21 1-15,0 21 16,0 0-16,0 0 0,-1 0 16,1 0-16,0 21 15,0 1-15,21-1 16,0 0-16,0 0 16,0 0-16,0 0 0,21-21 0,0 22 15,0-1-15,1-21 0,-1 21 0,21-21 16</inkml:trace>
  <inkml:trace contextRef="#ctx0" brushRef="#br0" timeOffset="67562.83">11663 5228 0,'-21'0'0,"-1"0"0,1 0 15,0 21-15,0-21 0,21 22 16,-21-1-16,0 0 15,21 0-15,0 0 0,0 0 0,-22 1 16,22-1-16,0 0 0,0 0 0,0 0 16,0 0-16,0 1 0,0-1 15,0 0 1,-21-21-16,21-21 31,0 0-31,0-1 16,0 1-1,0 0-15,0 0 0,0 0 0,21 0 0,1-1 16,-1-20-16,0 21 0,0 0 16,0 0-16,0-22 0,22 22 0,-22 0 15,21 21-15,1-21 0,-22 21 16,21 0-16,-21 0 0,0 0 0,1 21 16,-1 0-16,0 0 0,0 0 0,-21 22 15,0-22-15,0 21 0,0-21 0,0 22 16,0-22-16,0 21 0,0-21 15,-21 22-15,0-22 0,21 0 0,0 0 16,0 0-16,-21 1 0,21-1 16,-22-21-16,44 0 31,-1-21-31,0 21 0</inkml:trace>
  <inkml:trace contextRef="#ctx0" brushRef="#br0" timeOffset="68082.53">13970 5186 0,'0'0'0,"0"-64"16,0 22-16,0 21 15,0 0-15,-21 0 0,21-1 0,-21 1 16,21 0-16,-22 21 16,1 0-16,0 21 15,21 0-15,0 22 0,0-22 0,-21 21 16,21 1-16,-21-1 0,21 0 0,0-21 15,0 22-15,0-1 0,0 0 0,0-20 16,0-1-16,0 21 0,0-21 16,0 0-16,0 1 0,0-1 15,0 0-15,0-42 32</inkml:trace>
  <inkml:trace contextRef="#ctx0" brushRef="#br0" timeOffset="70075.25">13758 5271 0,'0'0'0,"0"-43"0,0 22 16,0-21-16,0-1 0,0 1 15,0 0-15,0-1 0,0 1 0,21 21 16,1-21-16,-1 20 0,0-20 0,0 21 16,21 0-16,1 21 0,-22-21 0,21 21 15,1 0-15,20 0 16,-21 0-16,1 21 0,-1 0 0,-21 0 15,22 0-15,-22 22 0,0-22 0,-21 21 16,0 0-16,0 1 0,0-1 0,-21-21 16,0 22-16,-1-22 0,-20 21 15,0-21-15,-1 0 0,1 1 0,-21-1 16,20 0-16,1 0 0,0-21 0,20 21 16,-20-21-16,21 0 0,0 0 0,0 0 15,-1 0-15,1 0 16,21-21-16,0 0 15,0 0-15,21 0 16,1-1-16,-1 22 0,-21-21 16,21 21-16,0-21 0,0 21 15,0 21 1,-21 0-16,0 1 0,0-1 0,0 21 16,22-21-16,-22 0 0,0 1 0,21 20 15,-21-21-15,0 0 0,0 0 0,21 22 16,0-22-16,0 0 0,-21 0 15,21 0-15,1-21 0,-1 22 0,21-22 16,-21 0-16,0 0 0,22 0 0,-1 0 16,0 0-16,1 0 0,-1 0 0,0 0 15,1 0-15,-22-22 0,21 22 16,1-21-16,-1 0 0,-21 0 16,0 0-16,22 0 0,-22-1 0,-21 1 15,21 0-15,-21-21 0,21 21 0,-21-1 16,0-20-16,0 21 0,0 0 15,0 0-15,0-1 0,-21 22 0,0 0 16,0 0-16,-1 0 0,1 0 0,0 0 16,0 22-16,0-1 0,0-21 0,-1 21 15,-20 21-15,21-21 0,0 1 16,0-1-16,-1 0 0,22 0 0,0 0 16,-21 22-16,21-22 0,0 0 0,0 0 15,0 0-15,21-21 16,1 0-16,-1 0 15,0 0-15,0 0 0,0 0 16,0 0-16,1-21 0,-1 21 0,0-21 16,0 21-16,0-21 0,0 0 0,-21-1 15,22 1-15,-1 0 0,0 0 0,-21 0 16,0 0-16,0-1 0,21 1 16,-21 0-16,0 0 0,0 0 15,0 42 16,0 0-31,-21-21 0,21 21 16,0 22-16,0-22 0,0 0 16,0 0-16,0 0 0,0 0 0,0 1 15,0-1-15,0 0 0,0 0 0,21 0 16,0 0-16,0-21 16,1 22-16,-1-22 0,0 0 15,0 0-15,0 0 0,0 0 0,1 0 16,-1-22-16,0 22 0,0-21 0,0 0 15,0 21-15,1-21 0,-1 0 0,0 0 16,-21-1-16,0 1 0,21 0 16,-21-21-16,21 21 0,-21-1 0,0 1 15,0 0-15,0 0 0,0 0 0,0 42 32,-21 0-17,21 0-15,-21 0 0,21 1 16,-21-1-16,21 21 0,0-21 0,0 0 15,0 1-15,-21-1 0,21 0 0,0 0 16,0 0-16,0 0 0,0 1 0,0-1 16,0-42 31,0-1-47,21 22 0,-21-21 0,21 0 15,-21 0-15,21 0 0,0 0 16,-21-1-16,21 1 0,1 0 15,-1 0-15,-21 0 0,21 0 0,0-1 16,0 1-16,0 0 0,1 21 16,-1 0-1,-21 21-15,21 0 16,-21 1-16,0-1 0,0 21 16,0-21-16,0 0 0,0 1 0,0-1 15,0 0-15,0 0 0,0 0 16,0 0-16,0 1 15,21-22-15,0 0 0,0 0 16,1 0-16,-1 0 0,0-22 16,0 1-1,0 21-15,-21-21 0,21 0 0,1 0 16,-1 21-16,0-21 0,0-1 0,-21 1 16,21 0-16,0 0 0,1 0 0,-1-22 15,0 22-15,0 0 16,-21 0-16,21 21 0,-21 21 31,0 0-31,0 0 16,0 1-16,-21-1 0,21 0 15,-21 0-15,21 21 0,0-20 16,0-1-16,0 0 0,0 0 0,0 0 0,0 0 16,21 1-16,0-1 0,0 0 15,1-21-15,-1 21 0,0-21 0,0 0 16,21 0-16,-20 0 0,20 0 15,-21 0-15,21 0 0,1 0 0,-22 0 16,21 0-16,-21-21 0,22 21 0,-22-21 16,0 0-16,21 21 0,-20-22 0,-1 1 15,0 0-15,-21 0 16,21 0-16,0 0 0,-21-22 0,0 22 16,21 0-16,-21 0 0,0 0 0,0-1 0,0 1 15,-21 0-15,0 21 16,0 0-16,-21 0 15,20 0-15,1 21 0,-21 0 0,21 1 16,-22-1-16,22 0 0,0 0 0,0 0 16,0 22-16,0-22 0,21 0 0,-22 0 15,22 0-15,0 0 0,0 1 16,0-1-16,0 0 0,22 0 0,-1-21 16,0 0-16,0 0 0,0 0 15,0 0-15,1 0 0,-1 0 0,0 0 16,0 0-16,0-21 0,0 21 0,-21-21 15,22 0-15,-1-1 0,0 1 16,0 0-16,-21 0 16,0 0-16,0 0 0,21-1 0,-21 1 15,0 0-15,0 0 0,0 42 32,0 0-32,-21 22 15,21-22-15,-21 0 0,21 0 16,-21 0-16,21 0 0,0 1 0,0-1 15,0 0-15,0 0 0,0 0 16,21-21-16,0 21 16,0-21-16,0 0 0,1 0 15,20 0-15,-21 0 0,0 0 0,0 0 16,1 0-16,20 0 0,-21-21 16</inkml:trace>
  <inkml:trace contextRef="#ctx0" brushRef="#br0" timeOffset="71727.28">17907 5482 0,'0'0'0,"21"0"15,0 0 1,0 0-16,1 0 16,-1 0-16,0 0 0,0 0 15,0-21-15,0 0 0,1 21 0,-22-21 16,21 21-16,0-21 0,-21-1 16,0 1-16,0 0 15,0 0-15,0 0 0,-21 0 16,0-1-16,-1 22 0,1 0 0,0 0 15,0 0-15,-21 0 0,20 0 16,1 22-16,-21-1 0,21 0 16,-22 21-16,22-21 0,0 1 0,-21 20 15,21 0-15,-1-21 0,1 22 16,21-1-16,0-21 0,0 22 0,0-22 16,0 0-16,0 21 0,21-42 0,1 21 15,-1 1-15,0-22 0,21 0 0,-21 0 16,22 0-16,-22 0 0,21-22 15,1 1-15,-22 21 0,21-21 0,-21 0 16,0 0-16,22 0 0,-22-1 16,0-20-16,0 21 0,0 0 0,-21-22 0,22 22 15,-22-21-15,21 21 0,-21-22 16,0 22-16,0 0 0,0 0 16,0 0-16,0 42 15,-21 0 1,21 0-16,0 0 0,-22 22 15,22-22-15,0 0 0,0 21 0,0-20 16,0 20-16,0-21 0,22 0 0,-1 0 16,0 22-16,0-22 0,0 0 15,0 0-15,1-21 0,-1 0 16,0 0-16,0 0 0,0 0 0,22 0 16,-22 0-16,21 0 0,-21 0 0,22-21 15,-22 0-15,21 21 0,0-21 16</inkml:trace>
  <inkml:trace contextRef="#ctx0" brushRef="#br0" timeOffset="71954.64">19071 5355 0,'0'0'0,"0"-21"0,0-21 15,0-1 1,-21 43-16,0 0 0,0 0 16,-1 0-16,1 0 0,0 0 0,-21 0 15,21 22-15,-1-1 0,1 0 0,-21 0 16,21 21-16,0-20 0,-1-1 15,22 0-15,0 21 0,-21-21 16,21 1-16,0-1 0,0 21 0,0-21 16,0 0-16,0 1 0,21-22 0,1 21 15,-1 0-15,21-21 0,-21 0 16,0 0-16,22 0 0,-22 0 0,21 0 16,1 0-16,-1 0 0</inkml:trace>
  <inkml:trace contextRef="#ctx0" brushRef="#br0" timeOffset="73875.61">19600 5334 0,'0'0'0,"0"-21"15,-21-21 1,0 42-16,0 0 0,0 0 16,-1 0-16,1 0 0,-21 21 0,21 0 15,0 0-15,-1 0 0,1 0 16,0 1-16,0-1 0,0 0 0,0 21 15,21-21-15,-22 1 0,22 20 0,0-21 16,0 0-16,0 22 0,0-22 0,0 0 16,0 0-16,22 0 0,-1-21 15,21 21-15,-21 1 0,0-22 0,1 0 16,20 0-16,0 0 0,1 0 0,-1 0 16,-21 0-16,21 0 0,1 0 0,-1-22 15,0 22-15,-20-21 16,20 0-16,-21 0 0,0 0 0,0 0 15,1-1-15,-1-20 0,0 21 0,0-21 16,0 20-16,0 1 0,-21 0 0,0 0 16,0 0-16,0 0 0,-21 42 31,21 0-31,-21 0 16,0 0-16,0 0 0,21 1 0,0-1 15,0 0-15,-21 0 0,21 21 16,0-20-16,0-1 0,0 0 0,0 0 15,21 0-15,0 0 0,0-21 16,0 0-16,0 22 0,1-22 16,20 0-16,-21 0 0,21 0 15,-20 0-15,-1 0 0,0 0 0,21-22 16,-21 22-16,1-21 0,-1 0 0,0 0 16,0 0-16,0 0 0,-21-1 0,21-20 15,-21 21-15,22-21 0,-22 20 16,0-20-16,0 21 0,0 0 0,0-22 15,-22 22-15,1 0 0,0 21 0,0-21 16,0 21-16,0 0 0,-1 0 16,-20 0-16,21 0 0,-21 21 0,20-21 15,1 21-15,-21 0 0,21 22 0,21-22 16,-21 21-16,21-21 0,-22 22 16,22-22-16,0 0 0,0 21 15,0-20-15,0-1 0,22 0 0,-1 0 16,0 0-16,0-21 0,0 21 0,0-21 15,1 22-15,-1-22 0,0 0 0,0 0 16,21 0-16,-20 0 0,-1 0 16,0 0-16,0-22 0,0 1 0,0 0 15,1 0-15,-1 21 0,0-42 0,0 20 16,0 1-16,-21-21 0,21 21 16,1 0-16,-22-22 0,21 22 0,-21 0 15,0 0-15,0 0 0,-21 21 31,-1 21-15,1-21-16,21 21 0,0 0 16,-21 0-16,0 0 0,21 1 0,0 20 15,0-21-15,0 0 0,0 0 0,0 1 16,0-1-16,0 0 0,21 0 16,0-21-16,0 21 0,1 0 0,20-21 15,-21 0-15,21 0 0,1 0 0,-1 0 16,0 0-16,-20 0 0,20 0 0,0 0 15,-21 0-15,22 0 0,-22-21 16,0 0-16,21 0 0,-20 0 16,-1 0-16,0-1 0,0-20 0,0 21 15,0 0-15,-21-22 0,0 22 0,22 0 16,-22 0-16,21 0 0,-21 0 16,-21 42 15,-1 0-31,22 0 0,0 0 0,-21-21 15,0 21-15,21 1 0,-21-1 16,21 21-16,0-21 0,0 0 0,0 1 16,0-1-16,0 0 0,0 0 15,21-21-15,0 21 0,0-21 16,1 0-16,-1 0 0,0 0 0,0 0 16,0 0-16,0 0 0,1 0 15,-1 0-15,0 0 0,0-21 16,0 0-16,-21 0 15,21 0-15,1-22 0,-22 22 0,0 0 16,21 0-16,-21-22 0,21 22 0,-21 0 16,0 0-16,0 0 0,21 21 15,-21-21-15,-21 42 16,21 0 0,-21-21-16,0 21 0,21 0 15,-22 0-15,22 1 0,-21-1 0,0 0 16,21 0-16,0 0 0,0 0 15,-21 1-15,21-1 0,-21-21 0,21 21 16,0 0-16,-21-21 16,21 21-16,0-42 31,0 0-31,0 0 16,21 0-16,0 21 0,0-22 15,0 1-15,0 0 0,1 0 0,-1-21 16,0 20-16,0 1 0,21 0 15,-20 0-15,20 0 0,-21 21 16,21-21-16,-20-1 0,-1 22 0,0 0 16,-21 22-1,0-1-15,0 0 0,0 0 16,0 0-16,-21 0 0,21 1 0,0 20 16,0-21-16,-21 0 0,21 0 0,0 1 15,0-1-15,0 0 0,21 0 0,0 0 16,0-21-16,0 21 15,0-21-15,1 0 0,-1 0 0,0 0 16,0 0-16,0 0 0,-21-21 16,21 0-16,-21 0 0,22 0 15,-1 0-15,-21-1 0,21 1 16,0 0-16,0-21 0,0 21 0,-21-22 16,43 1-16,-22 21 0,0-22 0,0 1 15,0 0-15,1-1 0,-1 1 16,0-43-16,0 64 0,-21-21 15,0 21-15,21 0 0,-21-1 0,-21 22 32,0 0-32,21 22 15,-21-1-15,0 0 0,-1 21 0,22-21 16,-21 1-16,0 20 0,21-21 0,-21 21 16,21 1-16,0-22 15,-21 21-15,21-21 0,0 22 0,0-22 16,0 21-16,0-21 0,0 1 0,0-1 15,0 0-15,0 0 0,0 0 16,21 0-16,-21 1 0,21-22 0,-21 21 16,21-21-16,0 0 0,1 0 15,-1 0-15,0 0 0,0 0 16,0 0-16,0-21 16,1 21-16,-1-22 0,0 1 0,-21 0 15,21 21-15,0-21 0,-21 0 0,21 0 16,-21-1-16,0 1 0,22 21 0,-22-21 15,0 0-15</inkml:trace>
  <inkml:trace contextRef="#ctx0" brushRef="#br0" timeOffset="74136.53">22034 5313 0,'0'0'0,"0"-21"16,22 21-1,-1-21-15,0 21 0,0 0 16,21 0-16,-20-22 0,20 22 0,-21 0 16,21 0-16,-20 0 0,-1 0 15,0 0-15,0 0 0,0-21 16,0 21 0,-21 21 15,0 1-16</inkml:trace>
  <inkml:trace contextRef="#ctx0" brushRef="#br0" timeOffset="74443.44">22881 5588 0,'0'0'0,"-21"0"15,21-21 1,21 21 109</inkml:trace>
  <inkml:trace contextRef="#ctx0" brushRef="#br0" timeOffset="74670.84">23220 5588 0,'-21'0'32,"-1"0"30,1 0-46</inkml:trace>
  <inkml:trace contextRef="#ctx0" brushRef="#br0" timeOffset="74870.86">23368 5609 0</inkml:trace>
  <inkml:trace contextRef="#ctx0" brushRef="#br0" timeOffset="75346.56">24045 5482 0,'0'0'0,"-21"-21"16,0 21-16,21-21 0,0 0 15,0 0-15,0-1 16,0 1-16,0 0 16,0 0-16,0 0 0,0 0 0,0-1 15,0 1-15,0 0 0,0 0 0,0 0 16,21 0-16,0-1 0,0 1 15,1 0-15,-1 0 0,0 0 0,0 21 16,0 0-16,22 0 0,-22 0 0,0 0 16,0 0-16,0 0 0,0 0 15,1 21-15,-22 0 0,0 0 16,0 0-16,0 1 0,0-1 0,0 0 16,-22 0-16,1 0 0,21 22 15,-21-22-15,0 0 0,0 0 16,0 0-16,-1 0 0,1 1 0,21-1 15,-21 0-15,0 0 0,21 0 0,-21 0 16,0 1-16,21-1 16,-22-21-16,22 21 0,0 0 0,0 0 15,-21-21-15,21 21 16,0 1 0,0-1-16,0 0 15,0 0-15</inkml:trace>
  <inkml:trace contextRef="#ctx0" brushRef="#br0" timeOffset="75776.31">23918 6096 0,'0'21'16,"21"-21"-1,1 0-15,-1 0 0,0 0 16,0 0-16,0 0 16,0-21-16,-21 0 15,22 0 1,-44 21 0,1 0-16,0 0 15,0 0-15,0 0 0,0 0 16,-1 0-16,1 0 0,21 21 15,-21-21-15,21 21 0,0 0 16,21-21 15,0 0-15,1 0-16,-22-21 47,21 21-32,0-21 1</inkml:trace>
  <inkml:trace contextRef="#ctx0" brushRef="#br1" timeOffset="100791.56">487 12954 0,'21'0'16,"-21"21"-16,21 0 31,0-21 16,0 0-47,1 22 15,-22-1 1,21-21-16,0 21 16,0-21-16,0 0 0,0 0 0,22 0 15</inkml:trace>
  <inkml:trace contextRef="#ctx0" brushRef="#br1" timeOffset="102607.27">3006 7959 0,'0'-21'15,"0"-1"1,0 1-1,0 0 1,0 0-16,0 0 16,21 21 15,0 0-31,0 0 16,0 0-16,0 0 0,-21 21 15,22 0-15,-1 0 0,0 0 16,0 1-16,0 20 0,0 0 0,1-21 15,-1 22-15,-21-1 0,21 22 0,-21-22 16,21 0-16,-21 1 0,21-1 16,-21 0-16,0 1 0,0-1 0,0 0 15,0 1-15,0-22 0,0 21 0,0-21 16,0 0-16,0 22 0,0-22 16,0 0-16,0 0 0,21-21 15,1 0 1,-1-21-1,0 0-15,-21-21 0,21 20 16,0-20-16,0 21 0,1-21 16,-1-22-16,0 22 0,0-22 15,0 1-15,0-1 0,1 1 0,-1-1 16,21-20-16,-21 41 0,0-20 16,1-1-16,20 22 0,-21 21 0,0-22 15,0 22-15,1 0 0,-1 0 0,-21 0 16,0 0-16,21 21 0,0 0 15,-21-22-15,0 44 47,0-1-47,0 0 16,0 0 0,0 0-1,0 0-15,0 1 16</inkml:trace>
  <inkml:trace contextRef="#ctx0" brushRef="#br1" timeOffset="104490.37">4297 8403 0,'0'0'0,"21"0"0,0 0 16,0 0-16,0 0 16,-21-21-16,22 21 0,-1-21 0,0 0 15,-21 0-15,21-1 16,-21 1-16,0 0 15,0 0-15,0 0 0,0 0 0,0-1 16,-21 1-16,21 0 0,-21 0 0,0 0 16,-1 0-16,1 21 0,21-22 15,-21 22-15,0 0 0,0 0 0,0 0 16,-1 0-16,1 0 0,0 22 16,21-1-16,-21 0 0,0 0 15,0 0-15,-1 0 0,22 22 0,-21-22 16,21 21-16,-21-21 0,21 22 0,-21-22 15,21 21-15,0-21 0,0 1 16,0 20-16,0-21 0,0 0 0,0 0 16,0 1-16,21-1 0,0-21 15,-21 21-15,21-21 0,1 0 16,-1 0-16,0 0 0,0 0 16,0 0-16,0 0 0,1 0 15,-1-21-15,0 0 0,0-1 16,0 1-16,0 0 15,1 0-15,-22-21 0,21 20 0,-21 1 16,21-21-16,-21 21 0,0-22 0,0 22 16,0 0-16,0 0 0,0 0 15,0 0-15,0-1 0,0 44 32,0-1-17,0 21-15,0-21 0,0 0 16,0 1-16,0-1 0,0 0 0,0 0 15,0 21-15,0-20 16,0-1-16,0 0 0,0 0 0,0 0 0,0 0 16,0 1-16,21-1 15,0-21-15,0 0 0,1 21 16,-1-21-16,0 0 0,21 0 0,-21 0 16,1 0-16,20 0 0,0 0 0,1 0 15,-1-21-15,-21 0 0,21-1 16,1 22-16,-1-21 0,-21 0 0,22-21 15,-22 21-15,21-1 0,-21-20 16,-21 0-16,21 21 0,1-22 0,-22 22 0,0 0 16,0-21-16,0 20 15,0 1-15,-22 21 16,1 0-16,0 0 0,0 0 16,0 21-16,21 1 15,0-1-15,0 0 16,0 0-16,0 0 15,0 0-15,21 1 16,0-22-16,-21 21 0,21 0 0,-21 0 16,21-21-16,-21 21 0,22 0 15,-22 1-15,0-1 16,0 0-16,0 0 16,0 0-16,0 0 15,0 1-15,0-1 0,0 0 16,21-21-16,-21 21 15,21-21-15,0 0 0,0 21 16,0-21-16,1 0 0,-1 0 0,0 0 16,0 0-16,21 0 0,-20 0 15,20 0-15,-21-21 0,21 0 0,-20 21 16,20-21-16,-21 21 0,0-21 0,22-1 16,-22 1-16,0 0 0,0 0 0,-21 0 15,21 0-15,-21-1 0,21 1 16,-21 0-16,0 0 0,0 0 0,0 0 15,0-1-15,0 1 0,-21 0 16,0 21 0,0 0-16,0 0 0,0 0 15,-22 21-15,22 0 0,0-21 0,-21 22 16,20-1-16,-20 0 0,21 0 0,0 21 16,0-20-16,-1-1 0,1 0 15,21 0-15,0 0 0,0 0 0,0 1 16,0-1-16,0 0 0,21 0 15,1-21-15,-1 0 0,0 0 16,0 0-16,0 0 0,0 0 0,1 0 16,20 0-16,-21 0 0,0 0 0,0 0 15,1-21-15,20 21 0,-21-21 16,0 21-16,0-21 0,1-1 16,-1 1-16,-21 0 0,21 0 0,0-21 15,0 20-15,0 1 0,1-21 0,-22 21 16,21 0-16,0-1 0,-21 1 15,0 0-15,0 42 32,0 0-32,0 1 0,0-1 0,-21 0 15,0 0-15,-1 21 0,1-20 16,21-1-16,0 0 0,-21 0 0,21 0 16,0 0-16,0 1 0,0-1 0,0 0 15,21-21-15,-21 21 16,21-21-16,1 0 0,-1 0 0,21 0 15,-21 0-15,0 0 0,22 0 0,-22 0 16,21 0-16,-21 0 0,22-21 0,-22 0 16,0 21-16,21-21 0,-20-1 15,-1 1-15,0 0 0,0 0 16,0 0-16,-21 0 0,21-1 0,1 1 0,-22 0 16,0 0-16,0 42 31,0 0-31,0 0 15,-22 1-15,22-1 0,-21 0 0,21 0 16,0 0-16,0 0 16,0 1-16,0-1 15,0 0-15,0 0 0,21-21 16,1 0 0,-1 0-1,0 0-15,0-21 16,0 0-16</inkml:trace>
  <inkml:trace contextRef="#ctx0" brushRef="#br1" timeOffset="104823.18">6540 8065 0,'0'0'0,"-21"0"0,0 0 0,0 0 0,0 0 16,21 21-1,21-21 1,0 0 0,0 0-16,0 0 0,1-21 15,-22-1 1,0 1-16,0 0 16,0 0-16,-22 0 0,1 21 15,0 0-15,0 0 0,0 0 16,0 0-16,-1 0 15,1 21-15,0 0 16,21 0-16,0 0 0,0 1 16,0-1-16,0 0 15,0 0-15,0 0 16,21-21-16,0 0 0,1 0 16</inkml:trace>
  <inkml:trace contextRef="#ctx0" brushRef="#br1" timeOffset="105434.83">7027 7811 0,'0'0'0,"-21"-22"16,-21 1-16,21 0 0,-1 21 16,22-21-16,-21 21 0,0-21 15,21 42 16,0 0-31,0 0 0,0 22 16,0-22-16,0 21 0,0 0 0,0 1 16,0 20-16,0-20 0,0-1 15,0 21-15,0-20 0,-21-1 16,21 22-16,-21-43 0,21 21 0,-21 0 16,21-20-16,0 20 0,0-21 0,0 0 15,0 0-15,0-42 47,21 0-47,0 0 0,0 0 16,0 0-16,-21-1 0,21 1 15,1 0-15,-1-21 0,0 21 0,0-1 16,0 1-16,0 21 0,1-21 0,-1 0 16,21 21-16,-21 0 0,0 0 15,22 0-15,-22 0 0,0 0 16,21 0-16,-20 21 0,-1-21 0,0 21 15,0 0-15,-21 1 0,0-1 0,0 0 16,0 0-16,0 0 0,0 0 16,0 1-16,-21-1 0,0 0 15,0 0-15,-22-21 0,22 21 0,-21 0 16,21-21-16,-1 0 0,1 22 16,-21-22-16,21 0 0,0 0 0,-1 0 15,-20 0-15,21 21 0,0-21 0,0 0 16,-1 0-16,1 0 0,0 0 0,0 0 15,0 0 1,42 0 0,0 0-1,0 0-15,0-21 0,22-1 0,-1 22 16,-21-21-16</inkml:trace>
  <inkml:trace contextRef="#ctx0" brushRef="#br1" timeOffset="105779.27">7747 7895 0,'0'-21'0,"0"42"0,0-63 15,0 21-15,0 0 0,0-1 0,0 1 16,0 0-16,0 0 16,0 42 15,0 0-31,0 22 0,0-22 0,0 21 15,0-21-15,0 43 0,-21-22 0,21 0 16,-21 1-16,-1 20 0,22-20 16,-21-1-16,21 0 0,0 1 0,-21-1 15,0-21-15,21 21 0,0-20 0,0-1 16,0 21-16,-21-42 0,21 21 0,0 0 16,0 1-1,21-44 16,-21 1-15,21 0-16,0 21 0,0-21 16,1 0-16</inkml:trace>
  <inkml:trace contextRef="#ctx0" brushRef="#br1" timeOffset="106505.37">7874 8319 0,'0'0'0,"21"0"16,0 0-16,43-22 15,-43 1 1,0 21 0,0-21-16,0 0 0,1 21 0,-1-21 15,-21 0-15,21-1 0,-21 1 0,21 0 16,-21 0-16,0 0 16,0 0-16,-21 21 15,0 0-15,0 0 16,-1 0-16,22 21 0,-21 0 15,0 0-15,0 0 0,0 0 0,21 1 16,-21 20-16,-1-21 0,22 0 0,0 0 16,-21 1-16,21 20 0,-21-21 15,21 0-15,0 0 0,0 1 0,0-1 16,0 0-16,21-21 16,0 21-16,1-21 0,20 0 15,-21 21-15,0-21 0,22 0 0,-1 0 16,-21 0-16,21 0 0,1 0 15,-1 0-15,0-21 0,-20 21 0,20-21 16,0 21-16,1-21 0,-22 0 0,21-1 16,0 1-16,-20-21 0,20 21 15,-21-22-15,0 22 0,22 0 0,-43-21 16,21 21-16,-21-1 0,0 1 0,0 0 16,-21 21-1,-1 0-15,1 0 16,0 0-16,0 21 0,0 0 15,0 1-15,21-1 0,0 0 0,-22 0 16,22 0-16,-21 0 0,21 1 16,0-1-16,0 0 0,0 0 15,0 0-15,0 0 0,21-21 16,1 22-16,-1-1 0,0-21 16,-21 21-16,21-21 15,0 0-15,-21 21 16,0 0 31,-21-21-47,0 0 0,0 0 15,0 0-15,-1 0 0,22 21 0,-21-21 16,0 0-16,0 0 0,21 22 16,-21-22-16,0 0 15,-1 0-15,1 0 16,0 0-16,0 0 15</inkml:trace>
  <inkml:trace contextRef="#ctx0" brushRef="#br1" timeOffset="106818.94">13166 8805 0,'0'0'0,"-22"-21"0,1 21 0,0-21 15,0 21-15,0-21 0,0 0 16</inkml:trace>
  <inkml:trace contextRef="#ctx0" brushRef="#br1" timeOffset="108826.76">12975 7345 0,'0'-21'0,"0"0"15,0-1-15,0 1 16,0 0-16,0 0 0,0 0 16,21 0-16,-21-1 15,0 44 48,0-1-63,0 0 0,0 0 15,0 0-15,0 0 0,0 1 0,0 20 16,0-21-16,-21 0 0,21 22 16,0-22-16,0 0 0,0 21 0,-21-21 15,21 1-15,0 20 0,0-21 0,0 21 16,0-20-16,0-1 0,0 21 15,0-21-15,0 0 0,0 22 0,0-1 16,0-21-16,-21 22 0,21-1 0,0 0 16,0-21-16,0 22 0,0-1 15,-21 0-15,21-20 0,0 20 0,-22-21 16,22 21-16,-21-20 0,21 20 16,0-21-16,0 0 0,-21 22 0,21-22 15,-21 0-15,21 21 0,-21-21 0,21 1 16,0-1-16,0 21 0,0-21 0,0 0 15,-21 22-15,21-22 0,0 21 16,-22-21-16,22 22 0,0-1 0,0-21 16,0 22-16,-21-22 0,21 21 0,-21-21 15,21 22-15,0-22 0,0 21 0,-21-21 16,21 22-16,-21-22 0,21 21 16,-21-21-16,21 0 0,0 22 15,-22-22-15,22 21 0,-21-21 0,21 22 16,0-1-16,0-21 0,0 22 0,-21-1 15,21 0-15,0-21 0,-21 22 0,21-1 16,-21 0-16,21-20 0,0 20 0,0 0 16,-21 1-16,21-22 0,-22 21 15,22-21-15,0 22 0,-21-1 0,21-21 16,-21 21-16,21 1 0,-21-1 0,21 0 16,-21 1-16,21-1 0,0 0 0,0 1 15,-21-1-15,21 0 0,-22 1 0,22-1 16,-21 0-16,21 1 0,0-22 15,-21 21-15,21 1 0,-21-1 16,0 0-16,21 1 0,0-1 0,-21 0 16,21 1-16,-22-1 0,22 0 0,-21 1 15,21-1-15,0 0 0,0 1 0,-21 20 16,21-21-16,-21 1 0,21-1 16,-21 0-16,21 1 0,0-22 0,-21 21 15,21 1-15,-22-1 0,22 0 0,-21 1 16,0-1-16,21 21 0,0-20 0,0-1 15,-21 0-15,21 1 0,-21-1 0,21 0 16,-21 1-16,21-1 16,0 0-16,0 1 0,0-1 0,0 0 0,-22 1 15,22-1-15,-21-21 0,21 22 16,0-1-16,0 0 0,0 22 0,-21-22 16,21 0-16,0 1 0,-21-1 15,21 0-15,0 1 0,0-1 0,0-21 16,0 22-16,0-1 0,0 0 0,0 1 15,-21-22-15,21 21 0,0 0 0,0 1 16,0-1-16,0-21 0,-21 22 0,21-1 16,0 0-16,0 1 0,0-1 15,0 0-15,0 1 0,0-1 0,-22-21 16,22 21-16,0 1 0,0-1 0,-21 0 16,21-20-16,0 20 0,0 0 0,0 1 15,0-22-15,0 21 16,0 0-16,0 1 0,0-1 0,-21 0 15,21 1-15,0-1 0,0 0 0,-21 1 16,21-1-16,0 0 0,0 1 0,0-1 16,0 0-16,0 1 0,0-1 0,0 0 15,0 1-15,0-1 0,0 0 16,0 1-16,0-1 0,0 0 0,0 1 16,0 20-16,0-20 0,0-1 0,0 0 15,0 1-15,0-1 0,0 0 0,-21 1 16,21-1-16,0 0 0,0 1 15,0-1-15,0-21 0,0 21 16,0 1-16,0-1 0,0 0 0,0 22 0,0-22 16,0 1-16,0-1 0,0 0 15,-21 1-15,21-1 0,0 0 16,0-21-16,0 22 0,0-1 0,0 0 16,0 1-16,0-22 0,0 21 0,0 1 15,0-22-15,0 21 0,0 0 0,0-20 16,0 20-16,0 0 0,0 1 15,0-22-15,0 21 0,-22-21 0,22 22 16,0-22-16,-21 21 0,21-21 0,0 22 16,0-22-16,0 21 0,0-21 15,-21 0-15,21 22 0,0-22 16,-21 0-16,21 21 0,0-20 0,0-1 16,0 0-16,0 21 0,-21-21 0,21 22 15,0-22-15,-21 0 0,21 0 16,0 22-16,0-22 0,0 0 0,0 21 15,-22-21-15,22 1 0,0-1 16,0 21-16,-21-21 0,21 0 0,0 1 16,0-1-16,0 0 0,0 0 0,0 0 15,0 0-15,-21 1 0,21-1 16,-21 0-16,21 0 0,0 0 0,0 0 16,-21 1-16,21-1 0,0 0 15,-21-21-15,21 21 0,0 0 16,0 0-16,0 1 15,-22-22-15,22 21 16,0-42 31,22-1-47,-1 1 0,21 0 16,-21-21-16</inkml:trace>
  <inkml:trace contextRef="#ctx0" brushRef="#br1" timeOffset="110180.25">15663 7684 0,'0'0'16,"0"-22"-16,21 22 0,-21-21 0,22 0 0,-22 0 15,21 0-15,0 21 0,-21-21 16,21-1-16,-21 1 0,0 0 16,21 0-16,-21 0 0,0 0 15,0-1 1,0 1-16,-21 21 15,0 0 1,0 0-16,0 0 0,-1 0 16,1 21-16,0 1 0,0-22 0,0 42 15,-22-21-15,22 0 0,-21 22 0,21-22 16,0 21-16,-1 0 0,-20-20 16,21 20-16,0 0 0,0 1 0,21-1 15,-22 0-15,22 22 0,-21-22 0,21 0 16,0 1-16,0-1 0,0 0 0,0 1 15,0-22-15,0 0 0,21 21 16,1-20-16,20-1 0,-21 0 16,21-21-16,-20 21 0,20-21 0,0 0 15,1 0-15,-1 0 0,0 0 0,22 0 16,-22-21-16,0 21 0,22-21 0,-22 0 16,1-1-16,-1-20 0,0 21 15,1-21-15,-1 20 0,0-20 0,-21 0 16,22-22-16,-22 22 0,-21 0 0,21-1 15,-21 1-15,0-22 0,0 22 0,0 0 16,0-1-16,-21-20 0,0 21 0,0-1 16,-1 1-16,-20 0 15,21-1-15,-21 22 0,-1 0 0,1 0 16,0 0-16,-1 21 0,1 0 0,0 0 16,-1 0-16,22 21 0,-21-21 0,-1 42 15,1-21-15,21 22 0,0-22 16,0 21-16,21 0 0,0 1 0,0-1 15,0 0-15,0 1 0,0-22 0,0 21 16,21 1-16,21-1 0,-21 0 0,0 1 16,1-1-16,20-21 0,-21 21 15,21-20-15,1-1 0,-1 0 0</inkml:trace>
  <inkml:trace contextRef="#ctx0" brushRef="#br1" timeOffset="110523.05">16446 8001 0,'0'0'0,"0"-42"0,0 21 0,0-1 16,0 1-16,0 0 0,0 0 16,0 0-16,0 0 0,0-1 15,0 44 17,0-1-32,0 0 0,0 0 15,0 21-15,0 1 0,0-1 0,0 0 16,-21 1-16,21 20 0,-21-20 0,0 20 15,0 1-15,0-22 0,-22 21 0,22 1 16,0-1-16,-21 1 0,20-1 0,1 1 16,0 21-16,-21-22 0,21 1 15,21-22-15,-22 21 0,22-20 16,-21-1-16,21 0 0,0-20 0,0 20 16,0-21-16,0 0 0,0 0 15,21-42 1,1 0-1,-22 0-15,21 0 0,0-22 0,-21 22 16,21-21-16,0 0 0,0-1 0</inkml:trace>
  <inkml:trace contextRef="#ctx0" brushRef="#br1" timeOffset="110815.88">16362 8382 0,'0'0'0,"0"-63"0,0 20 0,0 1 15,0 0-15,0-1 0,0 1 0,0 0 16,0 20-16,0-20 0,21 21 0,0 0 15,0 0-15,0-1 0,1 1 16,-1 21-16,0-21 0,21 21 0,-21 0 16,1 0-16,-1 0 0,21 0 0,-21 0 15,0 21-15,1 0 0,-1 1 0,-21-1 16,21 0-16,-21 21 0,0-21 16,0 1-16,0-1 0,-21 0 15,0 21-15,-1-21 0,1 1 0,0-1 16,0 0-16,-21 0 0,20 0 0,1 0 15,0 1-15,0-22 0,0 0 0,0 21 16,42-21 15,0-21-31,0-1 0,0 1 0,0 21 16,1-21-16,-1 0 0</inkml:trace>
  <inkml:trace contextRef="#ctx0" brushRef="#br1" timeOffset="111139.7">16764 8149 0,'21'0'16,"0"0"0,-21-21-16,21 21 0,1 0 15,-1-21-15,0 21 0,0-21 0,0 0 16,0 21-16,1-22 0,-1 1 0,0 0 16,-21 0-16,21 0 0,0 0 0,0-1 15,-21 1-15,0 0 0,0 0 0,0 0 16,-21 21-1,0 0-15,0 21 16,0 0-16,0-21 0,-1 42 0,1-20 16,21-1-16,-21 21 0,0-21 0,21 0 15,-21 22-15,21-22 0,0 0 16,0 21-16,0-20 0,0-1 16,0 0-16,21 0 0,0-21 0,0 21 15,-21 0-15,21-21 0,1 0 0,-1 22 16,0-22-16,0 0 0,0 0 0,0 0 15,1 0-15,-1 0 0,0-22 16,0 1-16</inkml:trace>
  <inkml:trace contextRef="#ctx0" brushRef="#br1" timeOffset="111522.48">17272 8043 0,'0'0'0,"0"-42"0,0 21 0,0 0 16,0 0-16,21-1 0,-21 1 0,21 0 15,0 0-15,1 21 16,-1-21-16,0 21 0,0 0 15,0 0-15,0 0 0,1 0 16,-1 21-16,0 0 0,0 0 0,-21 0 16,0 1-16,21 20 0,-21-21 15,0 21-15,0-20 0,0-1 0,0 21 16,0-21-16,-21 22 0,0-22 0,21 0 16,0 0-16,-21 0 0,0 0 15,21 1-15,0-44 47,0 1-47,0 0 0,0 0 16,0 0-16,21-22 0,0 22 0,0-21 15,-21 0-15,21-1 0,0 22 16,1-21-16,-1-1 0,0 22 0,0 0 16,-21 0-16,21 0 0,0 21 15,-21-21-15,0 42 31,0 0-31,0 0 16,0 0-16,22 0 0</inkml:trace>
  <inkml:trace contextRef="#ctx0" brushRef="#br1" timeOffset="113362.95">17970 8107 0,'0'0'0,"22"-21"0,-22 0 16,0-1-16,0 1 0,0 0 15,0 0-15,21 0 0,-21-22 0,0 22 16,0 0-16,0 0 0,0 0 16,0 0-16,-21 21 15,-1 0-15,1 21 0,0 0 16,0 0-16,0 0 0,0 0 15,-1 22-15,1-22 0,0 21 0,21 1 16,-21-1-16,21-21 0,-21 21 0,21-20 16,0 20-16,0-21 0,0 0 0,0 0 15,0 1-15,0-1 0,21-21 0,0 0 16,0 21-16,0-21 0,1 0 16,-1 0-16,0 0 0,0 0 15,-21-21-15,21 0 0,0-1 0,1 22 16,-22-21-16,21 0 0,0-21 0,-21 21 15,21-1-15,-21-20 0,0 0 16,21 21-16,-21-22 0,21 1 16,-21 21-16,0 0 0,22-1 0,-22 1 15,0 42 1,-22 1-16,22-1 16,-21 21-16,21-21 0,0 22 15,0-22-15,0 21 0,0-21 0,0 22 16,0-22-16,0 0 0,0 21 0,0-21 15,21 1-15,1-22 0,-1 21 0,0 0 16,0-21-16,0 0 0,0 0 16,1 0-16,-1 0 0,0 0 15,21 0-15,-21-21 0,1 0 0,-1 21 16,0-43-16,0 22 0,0 0 16,0-21-16,1-1 0,-1 1 0,21-22 15,-21 22-15,0-21 0,1 20 0,-1-20 16,-21 20-16,21 1 0,0-21 15,-21 20-15,0 22 0,0-21 0,21 21 16,-21-1-16,0 44 31,-21-1-31,0 0 0,21 21 0,-21 1 16,0-22-16,-1 21 0,1 0 0,0 1 16,0-1-16,0 0 0,0 22 15,21-22-15,0 1 0,0-1 0,0 0 16,0 1-16,0-22 0,0 21 15,0-21-15,0 0 0,21 1 0,0-1 16,0 0-16,0 0 0,22-21 0,-22 0 16,0 0-16,0 0 0,21 0 0,-20 0 15,-1 0-15,0-21 0,0 21 16,0-21-16,0 0 0,1-1 0,-1 1 16,0-21-16,0 21 0,0-22 15,-21 22-15,21 0 0,1 0 0,-1-21 0,-21 20 16,21 22-1,-21 22 1,0-1 0,-21 0-16,21 0 0,-21 0 15,21 0-15,0 1 0,0-1 0,0 0 16,0 0-16,21 0 0,0 0 16,-21 1-16,21-1 0,0 0 0,0-21 15,1 0-15,-1 21 0,0-21 0,0 0 16,0 0-16,0 0 0,1 0 15,-1-21-15,0 0 0,0 0 16,0-1-16,0 1 0,1-21 16,-1 21-16,-21 0 0,21-22 15,0 1-15,0 21 0,-21 0 0,0-1 16,0 1-16,0 0 0,0 42 31,0 0-31,0 1 0,-21-1 0,0 0 16,0 0-16,0 21 0,21-20 0,0-1 15,-22 21-15,22-21 0,-21 0 0,21 22 16,0-22-16,0 0 0,0 0 16,0 0-16,21 1 0,1-22 15,-1 0-15,0 21 0,21-21 16,-21 0-16,1 0 0,-1 0 0,0 0 16,0-21-16,0-1 15,0 1-15,1 0 0,-22 0 16,21 0-16,-21 0 0,0-22 0,0 22 15,0-21-15,0 21 0,0-22 0,0 22 16,0-21-16,-21 21 0,-1-1 16,22 1-16,-21 21 0,0 0 0,0 0 15,0 0-15,0 0 0,-1 0 0,1 0 16,21 21 0,0 1-1,21-22-15,1 0 16,-1 0-16,21 0 0,-21 0 0,0 0 15,1 0-15,20-22 0,-21 1 16,21 21-16,1-21 0,-1 21 16,0 0-16,1 0 0,-1-21 0,-21 21 15,22 0-15,-22 0 0,0 0 0,0 0 16,0 21-16,0 0 0,-21 0 16,22 1-16,-22-1 0,0 0 0,0 0 15,0 0-15,0 0 0,-22 1 0,1 20 16,21-21-16,0 0 0,-21 0 0,0 1 15,21-1-15,-21 0 0,21 0 16,0 0-16,0 0 0,0 1 16,-21-22-16,21 21 15,0-42 17,0-1-17,0 1-15,21 0 0,-21 0 16,21-21-16,0 20 0,0-20 0,0 21 15,1-21-15,-1-1 0,0 1 16,0 0-16,21-1 0,-20 22 0,20-21 16,0 21-16,-21-1 0,22 1 0,-22 21 15,21 0-15,-21 0 0,22 0 0,-22 0 16,0 21-16,-21 1 0,0-1 16,0 21-16,0-21 0,0 22 0,0-22 15,0 21-15,0 0 0,0-20 0,0 20 16,-21-21-16,0 0 0,21 22 15,-21-22-15,21 0 0,-22 0 16,22 0-16,-21-21 0,21 21 16,-21 1-16,21-1 15,0-42 32,0-1-47,0 1 16,0 0-16</inkml:trace>
  <inkml:trace contextRef="#ctx0" brushRef="#br1" timeOffset="113594.82">20108 7451 0,'0'0'15,"0"21"48,-21-21-47,0 0-16,0 0 0,0 0 15,-1 21-15,1-21 0</inkml:trace>
  <inkml:trace contextRef="#ctx0" brushRef="#br1" timeOffset="113835.02">18690 7705 0,'0'0'0,"-21"0"15,42 0 1,0 0-16,22 0 0,-22 0 15,21 0-15,0 0 0,-20 0 0,20 0 16,0 0-16,1 0 0,-1 0 16,0 0-16,-21 0 0,22 0 0,-1 0 15,-21 0-15,22 0 0,-22 21 0,0-21 16,0 0-16,0 0 0,0 0 0,1 0 16</inkml:trace>
  <inkml:trace contextRef="#ctx0" brushRef="#br1" timeOffset="115211.01">2646 9144 0,'0'0'0,"-43"0"16,22 0-1,0 0 1,42 0 47,0 21-63,1-21 0,-1 21 0,0-21 15,21 0-15,-21 0 0,22 22 16,-1-22-16,0 0 0,22 0 0,-22 21 15,1-21-15,20 0 0,-21 0 16,22 0-16,-1 0 0,22 0 16,0 0-16,-1 0 0,1 21 0,21-21 15,-21 0-15,20 0 0,1 0 0,0 0 16,21 0-16,-21 0 0,21 0 16,21 0-16,-21 0 0,21 21 0,-21-21 15,21 0-15,-21 0 0,22 0 0,-1 21 16,0-21-16,0 0 0,0 0 15,0 21-15,-21-21 0,22 0 0,-1 22 16,0-22-16,-21 0 0,0 0 0,0 21 16,-21-21-16,21 21 0,-21-21 15,-1 0-15,-20 0 0,21 0 16,-21 0-16,-22 0 0,1 0 0,-1 0 16,-21 0-16,1 0 0,-1 0 0,-21 0 15,0 0 1,1 0 78,-1 0-94,-21-21 0</inkml:trace>
  <inkml:trace contextRef="#ctx0" brushRef="#br1" timeOffset="116378.61">15854 8784 0,'0'0'0,"-21"0"31,-1 0-31,1 0 0,0 0 16,0 0-16,0 0 0,0 0 16,-1 0-16,1 0 0,0 0 15,0 0-15,0 0 0,0 0 16,63 0 31,-21 21-47,0-21 15,22 0-15,-1 22 0,21-22 16,1 21-16,-1-21 0,22 21 0,0-21 16,-1 21-16,22-21 0,0 21 0,0-21 15,21 0-15,-21 21 0,0-21 16,21 0-16,0 22 0,0-22 0,0 21 15,-22-21-15,22 21 0,0-21 0,0 21 16,0-21-16,22 0 0,-22 21 0,21-21 16,0 21-16,-21-21 0,21 22 15,-21-22-15,21 21 0,-21-21 0,21 21 16,-21 0-16,0-21 0,0 21 0,-21-21 16,0 21-16,0-21 0,-21 0 15,20 0-15,-20 22 0,0-22 16,-1 0-16,-20 0 0,21 0 0,-22 0 15,-21 0-15,22 0 0,-22 0 0,1 0 16,-22 0-16,0 0 0,0 0 16,0 0-16,0 0 0,-21-22 15,-21 44 48,0-22-48,0 0-15,0 0 0,0 21 0</inkml:trace>
  <inkml:trace contextRef="#ctx0" brushRef="#br1" timeOffset="135390.99">14901 10287 0,'0'0'0,"21"-21"16,-21 0 0,0 0-16,0-1 0,22 22 15,-22-21-15,21 0 0,0 21 0,-21-21 16,21 0-16,0 0 0,-21-1 15,0 1-15,21 0 16,-21 0-16,-21 21 16,0 0-16,0 0 15,0 0-15,0 0 0,-22 0 16,22 21-16,0-21 0,-21 21 0,20 0 16,-20 1-16,0-1 0,21 0 15,-1 0-15,-20 0 0,21 22 0,0-22 16,0 21-16,-1 0 0,1-20 0,21 20 15,0-21-15,0 21 0,0-20 16,0-1-16,0 0 0,21 0 0,1 0 0,-1 0 16,0 1-16,21-1 0,1 0 15,-1-21-15,0 21 0,1-21 0,-1 21 16,0-21-16,1 21 0,-1-21 0,0 0 16,-21 22-16,22-22 0,-22 21 0,0-21 15,0 0-15,0 21 0,-21 0 16,0 0-1,-21 0-15,-21-21 0,21 0 16,0 22-16,-22-1 0,1-21 0,0 0 16,-1 0-16,1 0 0,0 21 0,-1-21 15,22 0-15,-21 0 0,-1 0 0,1 0 16,21 0-16,0 0 0,0-21 0,-1 21 16,1-21-16,0 21 0,21-22 15,0 1-15,0 0 16,21 21-1,0 0-15,1-21 0,20 21 0,-21-21 0,21 21 16,-20 0-16</inkml:trace>
  <inkml:trace contextRef="#ctx0" brushRef="#br1" timeOffset="135831.46">15261 10520 0,'0'-21'0,"0"42"0,0-63 16,0 20-16,0 1 15,0 42 17,0 1-32,0-1 15,0 0-15,0 0 0,0 0 0,0 0 16,0 1-16,0 20 0,0-21 0,0 0 0,0 0 16,0 1-16,0-1 15,0 0-15,0 0 0,21-21 0,0 21 16,1-21-16,-1 0 0,0 0 15,0 0-15,0 0 0,0 0 0,1 0 16,-1 0-16,0 0 0,0-21 0,21 0 16,-20 21-16,-1-21 0,0 0 0,-21-1 15,21 1-15,0 0 0,-21-21 0,21 21 16,-21-22-16,0 22 0,0-21 16,0 21-16,22-1 0,-22 1 0,0 0 15,0 42 16,0 0-31,0 1 0,-22-1 16,22 0-16,0 0 0,0 0 16,0 22-16,0-22 0,0 0 0,0 0 15,0 0-15,0 0 16,22-21 0,-1 0-16,0 0 0</inkml:trace>
  <inkml:trace contextRef="#ctx0" brushRef="#br1" timeOffset="136351.16">16065 10351 0,'0'0'0,"0"-43"0,0 1 0,0 0 15,-21 20-15,0 1 0,0-21 0,21 21 16,-21 0-16,0 21 16,-1 21-1,22 0-15,0 0 16,0 0-16,0 22 0,0-22 0,0 21 15,0 0-15,0 1 0,0-1 0,0 0 16,22 1-16,-22-22 0,0 21 0,0 1 16,0-22-16,0 0 0,0 0 15,0 0-15,0 0 0,0 1 0,0-1 16,0 0-16,0-42 47,0 0-32,0-1-15,0 1 0,0-21 16,21 21-16,0 0 0,0-1 0,0 1 16,0 0-16,1 0 0,-1 0 0,21 0 15,-21 21-15,22 0 0,-22 0 0,21 0 16,0 0-16,-20 0 0,20 21 0,0 0 16,-21-21-16,22 21 0,-43 0 15,21 0-15,-21 1 0,0-1 0,0 0 16,0 0-16,0 0 0,-21 0 15,-22 1-15,22-1 0,-21 0 0,21 0 16,-22 0-16,1-21 0,0 21 0,-1 1 16,1-22-16,21 0 0,-21 21 15,20-21-15,1 0 0,0 0 0,0 0 16,0 0-16,0 0 0,21-21 16,0-1-1,0 1-15,21 0 0,0 0 0</inkml:trace>
  <inkml:trace contextRef="#ctx0" brushRef="#br1" timeOffset="136931.34">16827 10181 0,'0'0'0,"0"-21"0,0 0 15,0 0 1,22 21-16,-22-21 15,0 42 17,0 0-32,0 0 15,0 21-15,0-20 0,0 20 0,-22 0 16,22 1-16,-21-1 0,0 0 0,21 1 16,-21-1-16,21 0 0,-21-21 15,21 22-15,0-22 0,0 0 0,0 0 16,0 0-16,0 1 0,0-1 0,21 0 15,0-21-15,0 0 16,0 0-16,1 0 16,-1 0-16,0 0 0,-21-21 15,21 0-15,-21-1 0,21 22 16</inkml:trace>
  <inkml:trace contextRef="#ctx0" brushRef="#br1" timeOffset="137100.24">16573 10499 0,'-21'0'0,"42"0"0,-63 0 16,21 0-16,21-21 16,21 21-1,21 0-15,-20 0 0,20 0 16,-21 0-16,21 0 0,1 0 16,-22 0-16,21-22 0,-21 22 0,1 0 15,20 0-15,-21 0 0,0 0 0</inkml:trace>
  <inkml:trace contextRef="#ctx0" brushRef="#br1" timeOffset="137499.01">17081 10456 0,'-21'0'0,"21"-21"16,-21 21-16,21-21 0,0 0 16,0 0-16,0 0 0,21 21 31,0 0-31,1 0 0,-1 0 15,0 0-15,21 0 0,-21 21 0,1 0 16,-1 0-16,0 0 0,0 0 0,0 22 16,-21-22-16,21 0 0,-21 0 0,22 22 15,-22-22-15,0 0 0,0 0 16,0 0-16,0 0 0,0 1 16,0-1-16,-22-21 0,22 21 15,-21-21-15,0 0 16,21-21-1,0 0-15,0-1 0,0 1 16,0 0-16,0 0 0,0 0 16,0 0-16,0-22 0,21 22 0,-21-21 15,21 21-15,1-22 0,-22 22 0,21 0 16,0 0-16,0 0 0,0-1 0,0 22 16,1 0-16,-1 0 15,0 0-15,0 0 0,0 22 16,-21-1-16,21-21 0,-21 21 0,22 0 15,-1 0-15</inkml:trace>
  <inkml:trace contextRef="#ctx0" brushRef="#br1" timeOffset="137999.94">18013 10562 0,'0'0'0,"21"-21"0,-21 0 0,0 0 16,0 0-16,0-1 0,0 1 15,0 0-15,0 0 0,0 0 0,0 0 16,-21 21 0,0 0-16,-1 0 0,1 0 15,0 0-15,0 21 0,0 0 0,0 0 16,-22 0-16,22 0 0,0 22 0,0-22 16,-22 0-16,43 21 0,-21-20 15,0-1-15,21 0 0,0 0 0,0 0 16,0 0-16,0 1 0,0-1 0,0 0 15,21-21-15,0 0 0,1 21 16,-1-21-16,21 0 0,-21 0 0,0 0 16,1 0-16,-1 0 0,0-21 0,0 0 15,0 0-15,0-1 0,1 1 16,-22 0-16,0 0 0,21-21 16,-21 20-16,21-20 0,-21 21 0,21 0 15,-21 0-15,0-1 0,0 1 0,0 42 31,0 1-15,-21-1-16,21 0 0,0 0 16,0 0-16,0 22 0,0-22 15,0 0-15,0 0 0,0 0 0,0 0 16,0 1-16,0-1 0,21 0 16,0-21-16,0 0 0,1 21 15,-1-21-15,0 0 0,0 0 0,0 0 16,0 0-16,1 0 0,-1 0 15,21 0-15</inkml:trace>
  <inkml:trace contextRef="#ctx0" brushRef="#br1" timeOffset="139562.67">18542 10583 0,'0'0'0,"21"-42"0,0 21 0,-21-21 16,0 20-16,0 1 0,0 0 0,0 0 16,0 0-1,-21 21-15,0 0 0,0 0 16,0 21-16,-1 0 0,1 0 0,-21 0 15,42 1-15,-42-1 0,42 21 16,-22-21-16,1 22 0,0-22 0,21 0 16,-21 0-16,21 21 0,0-20 0,0-1 15,0 0-15,0 0 0,21 0 16,0 0-16,22 1 0,-22-22 0,0 21 16,21-21-16,1 0 15,-1 0-15,-21 0 0,21 0 0,1 0 16,-22 0-16,21 0 0,-21 0 0,1 0 15,-1-21-15,0-1 0,0 1 0,0 0 16,0 0-16,1-21 0,-1 20 0,-21-20 16,21 0-16,0-22 0,0 22 15,-21-22-15,0 22 0,21 0 0,-21-1 16,22 1-16,-22 0 0,0 21 0,21-22 16,-21 22-16,0 0 0,-21 42 31,-1 0-16,1 0-15,21 1 0,-21-1 0,21 21 0,-21 0 16,0-20-16,21 20 0,0 0 16,0 1-16,-21-1 0,21 0 0,0 1 15,0-1-15,0 0 0,0-21 16,0 1-16,0 20 0,0-21 0,0 0 16,21 0-16,0 1 0,0-22 15,0 0-15,0 21 0,1-21 0,-1 0 16,0 0-16,0 0 0,0 0 0,0 0 15,1-21-15,-1 21 0,0-22 16,0 1-16,0 0 0,-21 0 0,21 0 16,1 0-16,-1-1 0,0 1 0,-21-21 15,0 21-15,21 0 0,-21-1 16,0 44 15,0-1-31,0 0 0,-21-21 0,21 21 16,-21 21-16,0-20 0,21-1 15,0 0-15,0 0 0,0 0 0,0 0 16,0 1-16,0-1 16,21-21-16,0 0 0,0 21 15,21-21-15,-20 0 0,-1 0 16,0 0-16,21 0 0,-21 0 0,1 0 16,-1 0-16,0-21 0,0 0 0,0 21 15,0-22-15,1 1 0,-22 0 0,21 0 16,0 0-16,-21 0 15,21-1-15,-21 1 0,21 21 16,-42 21 15,0 1-31,21-1 16,0 0-16,-21-21 0,21 21 16,0 0-16,0 0 0,0 1 15,0-1-15,21-21 16,0 21-16,0-21 0,22 0 0,-22 0 15,0 0-15,0 0 0,0 0 16,0 0-16,1 0 0,-1 0 16,-21-21-16,21 21 0,-21-21 15,0-1-15,0 1 0,0 0 0,0 0 16,0 0-16,0 0 0,0-1 0,-21-20 16,21 21-16,-21 0 0,-22 0 15,22-1-15,0 1 0,0 0 0,-22 21 16,22 0-16,0 0 0,0 0 0,0 0 15,0 0-15,-1 0 16,22 21 0,22 0-1,-1-21-15,0 0 0,0 0 0,0 22 0,0-22 16,22 0-16,-22 0 0,21 0 16,-21 0-16,22 0 0,-1 0 15,0 0-15,1 0 0,-22 0 0,21 0 16,1-22-16,-22 22 0,0 0 0,21-21 15,-21 21-15,1 0 0,-1 0 16,-21-21-16,21 21 0,-21 21 16,0 0-1,0 1-15,0-1 0,0 0 16,-21 0-16,0 0 0,21 0 0,0 1 16,-22-1-16,22 0 0,-21 0 15,21 0-15,-21 0 0,21 1 0,0-1 16,0 0-16,-21-21 15,21 21-15,0-42 47,0 0-47,0 0 16,0-1-16,21 1 16,0 0-16,-21 0 0,21 0 0,1-22 15,20 22-15,-21-21 0,21 21 0,1 0 16,-22-22-16,21 22 0,1 0 0,-1 21 15,-21-21-15,21 21 0,-20 0 16,-1 0-16,-21 21 16,0 0-16,0 0 0,0 0 0,0 1 15,0 20-15,-21-21 0,21 0 0,-22 22 16,1-22-16,0 0 0,21 0 0,-21 0 16,0 0-16,21 1 0,0-1 15,-21 0-15,-1 0 0,1-21 16,21 21-16,-21-21 31,0 0-15,21-21-16,0 0 15,0 0-15,0 0 16,-21-1-16,21 1 0</inkml:trace>
  <inkml:trace contextRef="#ctx0" brushRef="#br1" timeOffset="139791.54">20151 10075 0,'0'0'0,"-22"-21"0,1 21 0,0 0 0,0-21 15,0 21 1,21-21 0,-21 21 30,-1 21-30,1-21-16,0 0 0,0 21 0,0-21 16,-22 0-16,22 21 0,-21-21 0,0 22 15</inkml:trace>
  <inkml:trace contextRef="#ctx0" brushRef="#br1" timeOffset="140007.42">18838 10287 0,'0'0'0,"-21"0"0,0 21 16,42-21 0,0 0-16,0 0 15,22 0-15,-22 0 0,21 0 0,-21 0 16,22 0-16,-1 0 0,-21-21 0,22 21 16,-22 0-16,0 0 0,0 0 15,-42 21 16,0 0-31,-22-21 0,22 22 0</inkml:trace>
  <inkml:trace contextRef="#ctx0" brushRef="#br1" timeOffset="140614.59">13589 12361 0,'0'-21'0,"0"42"0,21-63 0,-21 21 16,0 0-16,-21 21 31,0 0-31,0 0 0,-1 0 16,1 21-16,-21 0 0,21 0 0,-22 22 15,1-22-15,0 21 0,-1 0 16,22 1-16,-21 20 0,0-20 0,-1 20 15,22 1-15,-21-22 0,21 21 0,-1 1 16,1-22-16,21 22 0,0-22 0,0 0 16,0 1-16,0-1 0,0 0 15,21 1-15,1-22 0,-1 0 16,0 21-16,0-20 0,0-1 0,22-21 16,-22 21-16,0-21 0,21 0 0,1 0 15,-22 0-15,21 0 0,0 0 0,1-21 16,-1 0-16,0-1 0</inkml:trace>
  <inkml:trace contextRef="#ctx0" brushRef="#br1" timeOffset="141203.26">14055 12764 0,'0'0'0,"0"-43"0,0 22 16,0 0-16,0 0 0,0 0 0,-22 21 31,1 0-31,0 21 15,0 0-15,21 21 0,0-21 0,-21 22 16,0-22-16,21 21 0,-22 1 0,22-22 16,0 21-16,-21 0 0,21-20 15,-21 20-15,21-21 0,-21 0 0,21 0 16,0 1-16,0-1 0,0 0 0,0 0 16,21-21 15,-21-21-31,21 21 0,0-21 15,1 0-15,-22-1 0,21 1 0,0 0 0,0 0 16,-21-21-16,0 20 0,21 1 16,0 0-16,-21 0 0,0 0 0,0 0 15,0 42 1,0 0 0,0 0-16,0 0 0,0 0 15,0 1-15,0-1 0,0 0 0,22 0 16,-22 0-16,21 0 0,-21 1 15,21-1-15,0-21 0,0 21 0,0-21 16,1 0-16,-1 0 0,0 0 0,0 0 16,0 0-16,0 0 0,1 0 0,-1-21 15,0 0-15,0 21 0,0-22 16,0 1-16,-21 0 0,22-21 16,-22 21-16,21-22 0,-21 1 0,0 0 15,21-1-15,-21 1 0,0 21 0,0-22 16,21 22-16,-21 0 0,0 0 15,0 0-15,0 0 0,-21 21 32,21 21-32,-21 0 0,21 0 0,-21-21 15,21 21-15,0 0 0,0 1 16,0-1-16,0 0 0,0 0 0,0 0 16,21-21-16</inkml:trace>
  <inkml:trace contextRef="#ctx0" brushRef="#br1" timeOffset="141439.34">14732 12848 0,'0'0'16,"0"-42"-16,0 21 15,0 0-15,0 42 32,0 0-32,0 0 15,0 0-15,-21 0 0,21 1 16,-21-1-16,21 0 0,0 0 0,0 0 15,-22-21-15,22 21 0,0 1 16,-21-1-16,21 0 0,0 0 16,21-21-1,1 0 1</inkml:trace>
  <inkml:trace contextRef="#ctx0" brushRef="#br1" timeOffset="141751.16">14838 12721 0,'0'-42'0,"0"84"0,0-126 16,0 62-16,0 1 0,0 0 0,-21 0 16,-1 21-16,1 0 15,0 0-15,0 0 0,21 21 16,0 0 0,0 0-1,21-21 1,0-21-1,-21 0 1,0 0 0,0 0-16,-21 21 15,21-21-15,-21 21 0,0 0 16,0 0 0,21 21-16,-22-21 0,22 21 15,0 0-15,0 0 0,0 0 16,22-21-1,-1 22-15</inkml:trace>
  <inkml:trace contextRef="#ctx0" brushRef="#br1" timeOffset="142068.26">15240 12467 0,'0'0'15,"0"-21"-15,0 0 0,-21 21 0,21-21 0,0 0 16,-21 21-16,-1 0 15,1 0-15,0 0 0,0 21 16,0 0-16,21 0 16,0 0-16,0 22 0,0-22 0,-21 21 15,21 0-15,-22 1 0,22-1 16,0-21-16,0 22 0,-21-1 0,21 0 16,0 1-16,-21-22 0,21 21 0,0-21 15,0 0-15,0 1 0,0-1 0,0 0 16,0 0-16,0-42 31,21 0-15,0 0-16,1-1 0,-22 1 15,21 0-15,0-21 0,0 21 0,0-22 16,0 1-16</inkml:trace>
  <inkml:trace contextRef="#ctx0" brushRef="#br1" timeOffset="142519.28">15473 12383 0,'21'-43'0,"-233"361"15,424-657-15,-233 403 0,42-149 0,-21 64 0,21 21 16,-21 21 0,0 0-16,-21 0 0,0 0 15,21 22-15,-21-1 0,21-21 0,-22 22 16,1-1-16,21-21 0,-21 21 16,0 1-16,21-1 0,0-21 0,-21 22 15,21-22-15,-21 21 0,21-21 16,0 0-16,0 1 0,0-1 0,0 0 15,0 0 1,0-42 15,0 0-31,21 0 0,-21-1 16,21 22-16,0-21 0,0-21 16,0 21-16,1 0 0,-1-1 0,0 1 15,0 0-15,0 0 0,0 0 0,1 0 16,-1 21-16,0 0 0,0 0 0,0 0 15,0 0-15,1 21 0,-1 0 16,0-21-16,0 42 0,-21-21 16,0 1-16,0-1 0,21 21 0,-21-21 15,0 0-15,0 1 0,0 20 0,0-21 16,0 0-16,0 0 16,0 1-16,-21-22 0,0 21 15,0-21 1,0 0-16,-1 0 15,1-21-15,0-1 16,21 1-16,-21 21 0</inkml:trace>
  <inkml:trace contextRef="#ctx0" brushRef="#br1" timeOffset="142697.16">15028 12721 0,'0'0'0,"21"0"31,1 0-15,-1 0-16,21 0 0,-21 0 0,22 0 16,-22 0-16,21 0 0,-21 0 0,0 0 15,22 0-15,-22 0 0,0-21 16,21 21-16,-20 0 0,-1 0 0</inkml:trace>
  <inkml:trace contextRef="#ctx0" brushRef="#br1" timeOffset="143306.65">16214 12891 0,'0'0'0,"0"-22"0,0 1 16,0 0-16,0 0 0,0 0 15,0 0-15,0-1 0,0 1 16,0 0-16,0 0 0,0 0 16,0 0-16,-22 21 0,1 0 15,0 0 1,0 0-16,0 0 0,0 21 0,-1 0 16,1 0-16,0 0 0,0 0 0,0 1 15,0 20-15,-22-21 0,22 21 0,0-20 16,21-1-16,-21 21 0,21-21 15,0 0-15,0 1 0,0-1 0,0 0 16,21 0-16,0-21 0,0 0 16,0 0-16,1 0 0,-1 0 0,21 0 15,-21 0-15,0 0 0,22 0 0,-22-21 16,0 0-16,21 0 16,-20-1-16,-1 1 0,0 0 0,0-21 15,0-1-15,0 22 0,-21-21 0,22-22 16,-22 22-16,21 0 0,-21-1 0,21 1 15,-21 0-15,0 21 0,0-22 16,0 22-16,0-21 0,0 21 16,0-1-16,-21 44 15,21-1-15,-21 0 16,21 0-16,0 21 0,0-20 16,0 20-16,0-21 0,0 21 15,0 1-15,0-1 0,0 0 0,0 1 16,0-1-16,0-21 0,0 22 0,21-1 15,-21-21-15,0 0 0,0 0 16,0 1-16,0-1 0,21 0 0,0-21 16,0 21-16,0-21 0,1 0 15,-1 0-15,0 0 0,0 0 0,0 0 16</inkml:trace>
  <inkml:trace contextRef="#ctx0" brushRef="#br1" timeOffset="143715.41">16743 12806 0,'0'0'0,"-21"-21"0,21 0 0,0-1 16,0 1-16,0 0 15,21 21 1,0 0-16,0 0 0,0 0 0,0 0 16,22 0-16,-22 21 0,21-21 0,-21 21 15,1 1-15,-1-1 0,0 21 16,0-21-16,-21 0 0,21 1 0,-21-1 15,0 0-15,0 21 0,0-21 0,0 1 16,0-1-16,-21-21 0,0 21 0,0 0 16,0-21-16,21 21 15,-22-21-15,1 0 16,21-21 0,0 0-16,0 0 15,0 0-15,0-1 0,0 1 16,21 0-16,-21-21 0,22 21 0,-1-22 15,-21 22-15,21-21 0,0 21 0,0-22 16,0 22-16,1 0 0,-22 0 0,21 21 16,0 0-16,-21-21 0,21 21 15,0 0-15,0 0 16,-21 21-16,0 0 0,0 0 16,0 0-16,22 0 0,-22 1 15</inkml:trace>
  <inkml:trace contextRef="#ctx0" brushRef="#br1" timeOffset="144894.79">17759 12785 0,'0'0'0,"21"-64"15,-21 43-15,0 0 16,0 0-16,-21 0 15,0 21-15,-1 0 0,1 0 0,0 0 16,0 0-16,0 0 16,-22 21-16,22 0 0,0 0 0,-21 0 15,21 0-15,-22 1 0,22 20 0,0-21 16,0 0-16,0 22 0,-1-22 0,1 0 16,21 0-16,0 0 0,0 22 15,0-22-15,0 0 0,21 0 16,1-21-16,-1 21 0,0-21 15,0 0-15,0 0 0,0 0 0,1 0 16,-1 0-16,0 0 0,0-21 16,0 21-16,0-21 0,-21 0 0,22 21 15,-1-21-15,0-1 0,0 1 0,0-21 16,-21 21-16,21 0 0,1-22 16,-22 22-16,0-21 0,21 21 15,-21-1-15,21 1 0,-21 0 16,-21 21-1,0 21-15,-1 0 16,22 1-16,0-1 0,-21 0 16,21 0-16,-21 0 0,21 22 0,0-22 15,0 0-15,0 0 0,0 0 0,0 0 16,0 1-16,21-1 16,0-21-16,1 0 0,-1 0 15,0 0-15,0 0 0,0 0 16,0 0-16,1 0 15,-1-21-15,0 21 0,-21-22 0,21 1 16,0 0-16,0 0 0,1-21 16,-22 20-16,21-20 0,0 21 0,0-21 15,0 20-15,0-20 0,1 21 0,-1 0 16,0 0-16,-21-1 16,0 44-1,0-1-15,0 0 0,-21 0 16,21 0-16,-21 22 0,-1-22 0,1 21 15,0 0-15,0-20 0,21 20 0,0-21 16,-21 21-16,21-20 16,0-1-16,0 0 0,0 0 0,0 0 15,0 0-15,21-21 0,0 0 16,0 0-16,0 0 0,1 0 16,-1 0-16,0 0 0,0 0 0,0-21 15,0 21-15,1-21 0,-1 0 16,0 0-16,21 0 0,-21-1 0,22 1 15,-22 0-15,0-21 0,21 21 0,-20-1 16,-1 1-16,0 0 0,0 0 16,0 0-16,-42 42 31,0 0-31,21 0 0,-21 0 0,0 22 16,-1-22-16,1 0 15,21 0-15,0 0 0,0 1 0,-21-1 16,21 0-16,0 0 0,0 0 15,0 0-15,21-21 16,0 0-16,1 0 0,-1 0 16,21 0-16,0-21 15,-20 21-15,-1-21 0,0 21 0,0-21 16,0 0-16,0 0 0,1-1 0,20 1 16,-21-21-16,0 21 0,-21-22 15,21 22-15,-21-21 0,0 21 0,0-22 16,0 22-16,0 0 0,0 0 15,0 0-15,-21 21 0,0 0 0,0 0 16,0 0-16,0 0 16,21 21-16,0 0 15,0 0 17,21-21-32,0 0 15,0 0-15,0 0 0,0 0 0,1 0 16,-1 0-16,0 0 0,0 0 0,21 0 15,-20 0-15,20-21 16,0 21-16,1 0 0,-1-21 0</inkml:trace>
  <inkml:trace contextRef="#ctx0" brushRef="#br1" timeOffset="145802.31">19325 12213 0,'0'0'0,"0"-21"0,-21 0 16,21 0-16,-21 21 0,21-21 15,0 42 17,0 0-17,21 0-15,0 0 0,21 0 16,-20 22-16,20-1 0,-21-21 16,21 22-16,-20-1 0,20 0 0,-21-21 15,21 22-15,-20-1 0,-1 0 0,0 1 16,-21-1-16,0 0 0,0 1 0,0-1 15,0 0-15,0 1 0,-21-1 16,0-21-16,-22 22 0,22-22 0,-21 21 16,-1-21-16,22 0 0,-21 22 0,0-22 15,-1 0-15,1 0 0,21-21 16,-22 21-16,22 1 0,-21-1 0,21-21 16,0 21-16,-1-21 0,1 21 0,0-21 15,0 0-15,0 0 0,21 21 16,-21-21-16,-1 0 15,1 0 1,0 0 0,0 0-16,21-21 0,-21 0 0,21 0 15,0 0-15,0-1 0</inkml:trace>
  <inkml:trace contextRef="#ctx0" brushRef="#br1" timeOffset="175098.8">1185 10181 0,'0'0'0,"-21"-21"0,0 0 16,21 0-1,0 0-15,0-1 16,0 1 0,0 0-16,0 0 15,-21 42 63,21 0-62,0 0-16,0 1 16,0-1-16,0 0 0,0 0 15,0 0-15,0 0 0,0 1 16,0-1-16,0 0 0,0 21 0,0-21 15,0 22-15,0-22 0,-21 0 16,21 21-16,0-20 0,0-1 0,0 0 16,0 0-16,0 0 0,0 0 0,0 1 15,-22-1-15,22 0 0,0 0 16,0 0 0,0-42 30,0 0-30,0 0-16,0 0 0,0-1 16,0-20-16,0 21 0,0 0 0,0 0 15,0-22-15,0 22 0,22 0 16,-1-21-16,-21 20 0,21 1 0,-21 0 16,21 0-16,0 0 0,0 0 15,-21-1-15,22 22 0,-1-21 0,0 21 16,0-21-16,0 21 0,0 0 15,1 0-15,-1 0 0,0 0 16,0 0-16,0 0 16,-21 21-1,21-21-15,1 21 0,-22 1 0,21-1 16,-21 0-16,0 0 0,0 21 0,0-20 16,0-1-16,0 0 0,0 0 15,0 0-15,0 0 0,0 1 0,0-1 16,0 0-16,0 0 0,21 0 15,-21 0 17</inkml:trace>
  <inkml:trace contextRef="#ctx0" brushRef="#br1" timeOffset="177974.89">847 1778 0,'-22'0'0,"44"0"0,-65 0 0,22 0 16,0 0-16,0 0 15,0 0-15,-1 0 0,22-21 16,-21 21-1,0 0-15,0 0 47,0 0-31,42 0 62,0 0-78,0 0 0,0 0 16,1 0-16,20 0 15,-21 0-15,0 0 0,0 0 0,22 0 16,-22 0-16,0 0 0,0 0 16,22 0-16,-22 0 0,0 0 0,0 0 15,21-21-15,-20 21 0,-1 0 0,0 0 16,21 0-16,-21 0 0,22 0 15,-22 0-15,21 0 0,1 0 0,-1 0 16,0 0-16,-21 0 0,22 0 16,-1 0-16,0 0 0,22 0 0,-22 0 15,1 0-15,-1 0 0,0 0 16,1 0-16,20 0 0,-21 0 0,1 0 16,-1 0-16,0 0 0,22 0 15,-22 21-15,22-21 0,-1 0 16,-20 0-16,20 0 0,22 0 0,-22 0 15,1 0-15,-1 0 0,1 0 16,-1 0-16,1 0 0,-1 21 0,1-21 16,-1 0-16,1 0 0,-22 0 0,22 0 15,-22 0-15,0 0 0,22 0 16,-22 0-16,0 0 0,1 0 0,-1 21 16,0-21-16,-20 0 0,20 0 0,-21 0 15,0 0-15,0 0 16,-42 0 46,0 0-46,0 0-16,0 0 16,0 0-16,-1 0 0,-20 0 0,21 0 15,-21 0-15,-1 0 0,1 0 0</inkml:trace>
  <inkml:trace contextRef="#ctx0" brushRef="#br1" timeOffset="178706.8">1355 1969 0,'0'0'0,"-22"0"0,1 0 0,0 0 0,0 0 16,0-22-1,0 22-15,-1 0 0,1 0 16,0 0-16,0 0 16,0 0-16,0 0 0,-1 0 0,1 0 15,0 0-15,0 0 16,0 0 0,42 0 15,0 0-31,0 0 15,22 0-15,-22 0 0,21 0 16,-21 0-16,22 0 0,-1 0 16,21 0-16,-20 0 0,20 0 15,1 0-15,-1 0 0,1 0 0,-1 0 16,22 0-16,-22 0 0,1 0 0,-1 0 16,1 0-16,21 0 0,-22 0 15,22 0-15,-1 0 0,1 0 0,0 0 16,-1 0-16,1 0 0,0 0 15,-22 0-15,22 0 0,-22-21 0,1 21 16,-1 0-16,1 0 0,-22 0 0,1 0 16,-1 0-16,0 0 15,1 0-15,-1 0 0,-21 0 0,0 0 16,0 0-16,1 0 0,-1 0 78</inkml:trace>
  <inkml:trace contextRef="#ctx0" brushRef="#br1" timeOffset="188830.63">1503 10393 0,'0'-21'32,"0"0"-32,0-1 31,0 1-16,0 0 1,-21 21 0,21-21-1,0 0 17,-22 21-32,1 0 15,0-21 1,0 21-1,0 0 1,0 0 0,-1 0-1,1 0 1,0 0 0,21 21-16,0 0 15,-21-21-15,21 21 0,-21-21 16,21 21-16,-21-21 0,21 21 0,0 1 15,-22-1-15,22 0 0,0 0 16,0 0 0,0 0-16,0 1 0,0-1 15,0 0-15,0 0 16,0 0 0,0 0-1,0 1-15,22-22 16,-22 21-16,21-21 15,0 21-15,0 0 0,0 0 16,0-21-16,1 21 16,-1 1-1,0-1 1,-21 0-16,21 0 16,0 0-16,-21 0 15,0 1-15,0-1 16,0 0-16,0 0 0,0 0 15,0 0-15,0 1 16,-21-22-16,21 21 0,-21-21 16,0 21-16,0-21 0,-1 0 0,1 21 15,0-21-15,0 0 0,0 0 16,0 21-16,-1-21 0,-20 0 0,21 0 16,-21 0-16,20 0 0,-20 0 15,21 0-15,0 0 0,-22 0 0,22 0 16,0 0-16,0 0 0,0 0 15,0-21-15,-1 21 0,1 0 0,21-21 16,-21 21-16,21-21 0,0 0 16,0-1-1,0 1-15,21 21 16,0-21-16,22 0 16,-22 0-16</inkml:trace>
  <inkml:trace contextRef="#ctx0" brushRef="#br1" timeOffset="189367.32">2180 10351 0,'0'-22'15,"0"44"-15,0-65 0,21 43 16,-21-21-16,0 0 31,-21 21 1,21 21-32,-21 0 0,21 0 15,-21 1-15,21-1 16,-21 21-16,21-21 0,0 22 0,0-1 15,0-21-15,-22 21 0,22 1 0,0-1 16,-21-21-16,21 22 0,0-22 0,0 21 16,0-21-16,0 0 0,0 1 15,0-1-15,0 0 0,0 0 0,0 0 16,0-42 31,0 0-47,0 0 0</inkml:trace>
  <inkml:trace contextRef="#ctx0" brushRef="#br1" timeOffset="189586.2">1820 10710 0,'-21'0'0,"42"0"0,-42 22 0,0-22 15,42 0 16,0 0-15,0 0-16,1 0 0,-1-22 0,0 22 16,0-21-16,0 21 0,0-21 0,22 21 15,-22 0-15,-21-21 0,21 21 16,0 0-16,0-21 0,1 21 16,-1-21-16</inkml:trace>
  <inkml:trace contextRef="#ctx0" brushRef="#br1" timeOffset="190028.94">2328 10605 0,'0'0'0,"21"0"78,1 0-78,-1 0 16,0 21-16,0-21 0,0 0 16,-21 21-16,21-21 0,1 21 0,-22 0 15,0 0-15,0 1 0,0-1 16,0 0-16,0 0 0,0 0 16,0 0-16,0 1 0,-22-22 0,1 21 15,0 0-15,0 0 0,21 0 0,-21-21 16,0 21-16,-1-21 0,22 22 15,-21-22-15,0 0 16,21-22 0,0 1-1,0 0-15,21 0 0,0 21 16,-21-21-16,22 0 0,-1-1 0,0 1 16,0 0-16,0-21 0,0 42 15,1-21-15,-1-1 0,21 1 0,-21 0 16,0 0-16,1 21 15,-1 0-15,0 0 0,0 0 0</inkml:trace>
  <inkml:trace contextRef="#ctx0" brushRef="#br1" timeOffset="190299.66">2815 10668 0,'21'-21'15,"0"21"-15,-21 21 47,0 0-31,0 0-16,0 1 16,0-1-16,0 0 0,0 0 15,0 0-15,0 0 16,-21-21-16,21 22 15,-21-22-15,21-22 47,0 1-47</inkml:trace>
  <inkml:trace contextRef="#ctx0" brushRef="#br1" timeOffset="190486.55">2963 10456 0,'21'0'15,"-21"22"48</inkml:trace>
  <inkml:trace contextRef="#ctx0" brushRef="#br1" timeOffset="191454.4">3027 10668 0,'0'21'47,"0"0"-31,0 1-16,0-1 16,0 0-16,0 0 0,0 0 15,0 0-15,0 1 16,0-1-16,-21 0 0,21-42 62,0 0-62,21-1 16,0 1-16,-21 0 0,21 0 16,-21 0-16,21 0 0,0 21 0,-21-22 15,22 1-15,-1 21 0,0 0 16,0-21-16,0 21 0,0 0 15,1 21 1,-22 0-16,0 1 16,21-1-16,-21 0 0,0 0 15,0 0-15,0 0 16,21-21 0,0 22-16,0-22 0,0 0 15,1 0-15,-1 0 0,0-22 16,0 22-16,0-21 0,0 21 15,-21-21-15,22 21 0,-1-21 0,0 0 16,0 0-16,0-1 0,0 1 16,-21 0-16,0 0 0,22 0 15,-22 0-15,0-1 16,0 1-16,-22 21 16,1 0-1,0 0-15,0 0 0,0 21 16,0 1-16,-1-22 0,1 21 0,0 0 15,21 0-15,-21 0 16,21 0-16,-21-21 0,21 22 0,0-1 16,0 0-1,21-21 1,0 0-16,0 0 16,0 0-1,1 0-15,-1 0 16,-21 21-1,21 0-15,-21 0 16,0 1-16,0 20 0,0-21 0,0 0 16,0 22-16,0-1 0,0 0 0,-21 1 15,21-1-15,-21 0 0,21 1 0,-22 20 16,22-21-16,0 1 0,-21 20 0,21-20 16,-21-1-16,21 0 0,-21 1 15,21-22-15,0 21 0,0-21 16,0 22-16,-21-22 0,21 0 0,-21 0 0,21 0 15,-22 0-15,1 1 0,0-1 16,0-21 0,0 0-16,0 0 0,-1 0 15,1 0-15,0-21 0,21-1 0,0 1 16,0 0-16,0 0 0,0-21 16,0-1-16,0 1 0</inkml:trace>
  <inkml:trace contextRef="#ctx0" brushRef="#br1" timeOffset="193447.3">4784 10668 0,'0'-21'0,"0"42"0,-22-42 0,22 0 16,-21 21-16,21-21 0,0-1 0,0 1 16,0 0-16,0 0 15,0 0-15,0 42 47,0 0-47,0 0 16,0 0-16,0 1 0,0-1 0,0 0 15,-21 0-15,21 0 0,-21 0 0,21 1 16,-21-1-16,21 0 0,0 0 0,-21 0 16,-1 0-16,22 1 15,0-44 32,0 1-47,22 21 0,-1-21 16,-21 0-16,21 0 0,0 0 0,0-1 15,0 1-15,22 0 0,-22 0 0,0 0 16,21 0-16,-20-1 0,20 22 0,-21 0 16,0 0-16,0 0 0,1 0 0,-1 0 15,0 0-15,-21 22 0,21-1 16,-21 0-16,0 0 0,0 0 15,0 0-15,0 1 0,0-1 0,0 0 16,0 0-16,21 0 0,-21 0 16,0 1-16,0-1 0,21-21 15,1 21-15,-1-21 0,0 0 16,0 0-16,0 0 16,0 0-16,1 0 0,-1-21 0,0 21 15,21-21-15,-21-1 0,1 22 0,20-21 16,-21 0-16,0 0 0,22 0 15,-22 0-15,0-1 0,0 1 0,0-21 16,0 21-16,1 0 0,-22-1 0,0 1 16,0 0-16,0 0 0,0 0 15,-22 21-15,1 0 0,0 0 0,0 0 16,0 0-16,-22 0 0,22 0 0,0 21 16,-21 0-16,21-21 0,-1 21 0,-20 0 15,21 22-15,0-22 0,0 0 16,-1 0-16,1 22 0,21-22 0,0 0 15,0 0-15,0 0 0,0 0 16,0 1-16,0-1 0,21-21 16,1 21-16,-1-21 0,0 0 0,0 0 15,0 0-15,22 0 0,-22 0 0,0-21 16,21 0-16,-21 21 0,1-22 0,-1 1 16,0 21-16,0-21 0,-21 0 0,21 0 15,-21 0-15,0-1 0,0 1 16,0 0-16,0 0 15,0 0-15,0 0 0,0 42 47,0 0-47,0 0 0,0 0 16,0 0-16,0 1 0,0-1 0,0 0 16,0 0-16,0 0 0,0 0 0,0 1 15,0-1-15,0 0 0,0 0 16,21 0-16,1-21 0,-1 0 0,0 21 15,0-21-15,0 0 0,0 0 0,1 0 16,-1 0-16,0 0 0,0 0 0,0-21 16,0 21-16,1-21 0,-1 0 15,0 21-15,0-21 0,0 0 16,0-1-16,1 1 0,-22 0 0,0 0 16,21 0-16,-21 0 0,21-1 0,-21-20 15,0 21-15,0 0 0,21 0 16,-21 42 15,0 0-31,-21 0 0,21 0 16,0 0-16,0 1 0,-21-1 0,0 0 15,21 0-15,-22 0 0,22 0 16,0 1-16,0-1 0,0 0 0,-21-21 16,21 21-16,-21-21 15,21 21-15,0-42 47,0 0-47,0 0 16,21 21-16,-21-21 0,21-1 0,1 1 15,-22 0-15,21-21 0,0 21 0,-21-1 16,21 1-16,0 0 0,0 0 0,1 0 16,-1 21-16,0 0 0,0 0 0,0 0 15,0 0-15,1 0 0,-1 21 16,0-21-16,-21 21 0,0 0 0,0 0 15,0 1-15,0-1 16,0 0-16,0 0 0,0 0 0,0 0 16,0 1-16,0-1 0,0 0 15,0 0-15,-21-21 16,42 0 15,-21-21-31,21 0 16,0 0-16,0-1 0,1 1 0,-1 0 15,0 0-15,0 0 0,0 0 16,22-1-16,-22 1 0,0 0 0,21 0 0,-21 21 16,1-21-16,-1 21 0,0 0 15,0 0-15,0 0 0,0 0 0,-21 21 32,0 0-32,0 0 15,0 0-15,0 1 0,0-1 16,0 0-16,0 0 0,-21 0 0,21 0 15,0 1-15,0-1 0,0 0 16,0 0-16,21-21 16,1 21-16,-1-21 0,0 0 0,0 0 15,0 0-15,22 0 0,-22 0 0,21 0 16,-21 0-16,22-21 0,-22 21 0,21-21 16,-21 21-16,0-21 0,22 0 15,-22 21-15,0-22 0,0 1 0,0 0 16,1 0-16,-1-21 0,-21 20 0,0 1 15,21 0-15,-21 0 0,0 0 0,0 0 16,0-1-16,0 1 16,-21 21-16,0 0 15,-1 21-15,1-21 0,0 22 16,0-1-16,0 0 0,21 0 0,0 21 16,-21-20-16,21-1 0,0 0 0,0 21 15,0-21-15,0 1 0,0-1 0,0 0 16,21 0-16,-21 0 0,21 0 0,0 1 15,0-1-15,0-21 16,-21 21-16,22-21 0,-1 0 0,0 0 16,0 0-16,0 0 0,0 0 0,1 0 15,-1 0-15,0 0 0,-21-21 0,0 0 16,21-1-16,0 22 0,-21-21 0,0 0 16</inkml:trace>
  <inkml:trace contextRef="#ctx0" brushRef="#br1" timeOffset="193835.14">8467 10732 0,'0'0'15,"-22"21"-15,1-21 0,21 21 0,-21-21 0,21 21 16,21-21 15,0 0-31,1 0 16,-1 0-16,0 0 15,0 0-15,-21-21 32,-21 21-1,0 0-31,0 0 0,-1 0 0,1 0 16,0 0-16,0 0 0</inkml:trace>
  <inkml:trace contextRef="#ctx0" brushRef="#br1" timeOffset="193975.06">8297 10816 0,'-21'43'15,"63"-107"-15,-63 85 0,0 64 16,21-64-16,21 0 16,0-21-1,1 0-15,-1 0 0,0 0 16,0 0-16,0 0 0,0 0 16,1 0-16,-1 0 0,0 0 0,-21-21 15,21 0-15,0 21 0,22-21 0</inkml:trace>
  <inkml:trace contextRef="#ctx0" brushRef="#br1" timeOffset="194330.86">9821 10456 0,'0'0'0,"0"-63"15,-21 63-15,0-21 0,21 0 16,-21-1-16,0 1 0,-1 21 16,1-21-16,0 21 0,-21 0 0,21 0 15,-1 0-15,1 0 0,0 0 0,0 0 16,0 21-16,0 0 0,21 1 16,0 20-16,-22 0 0,22-21 0,-21 43 15,21-22-15,0 1 0,0-1 16,0 0-16,0 22 0,-21-22 0,21 0 0,0 1 15,-21-1-15,21 0 0,-21-20 16,21 20-16,0-21 0,0 0 0,-21 22 16,-1-43-16,22 21 0,0 0 0,-21-21 15,0 0-15,0 0 16,21-21 0,0 0-16</inkml:trace>
  <inkml:trace contextRef="#ctx0" brushRef="#br1" timeOffset="195859.18">9334 10605 0,'22'-43'0,"-44"86"0,44-107 0,-22 43 0,21-21 15,-21 20-15,0 1 0,0 0 0,21-21 16,-21 21-16,21-1 0,-21 1 0,21 0 16,0 0-16,1 21 0,-1-21 15,0 0-15,0 21 0,21-22 0,1 22 16,-22 0-16,21 0 0,1 0 0,-1 0 15,0 22-15,1-1 0,-22 0 0,0 0 16,0 21-16,-21-20 0,0 20 0,0 0 16,-21 1-16,-21-22 0,20 21 0,-20-21 15,0 22-15,-22-22 0,22 0 16,0 0-16,-22 0 0,22 0 0,-22 1 0,22-1 16,0-21-16,-1 0 0,1 21 15,0-21-15,20 0 0,1 0 0,0 0 16,0 0-16,0 0 0,0 0 15,21-21-15,0 0 0,0-1 16,21 1-16,0 21 16,0 0-16,0 0 0,0 0 0,1 0 15,-1 0-15,0 21 0,0 1 16,0-1-16,0 0 0,1 0 0,-1 0 16,0 22-16,-21-22 0,21 0 15,0 0-15,0 0 0,-21 0 0,22 1 16,-1-1-16,0 0 0,-21 0 0,21 0 15,0-21-15,0 21 0,1-21 0,20 0 16,-21 0-16,21 0 0,-20 0 0,20 0 16,-21 0-16,21 0 0,1-21 0,-1 21 15,0-21-15,-20 0 0,20 0 0,0 0 16,-21-1-16,1 1 0,20 0 0,-21 0 16,0 0-16,-21-22 0,0 22 0,0 0 15,0-21-15,0 21 0,0-1 0,0 1 16,0 0-16,-21 0 0,0 21 0,0-21 15,0 21-15,-22 0 0,22 0 16,0 0-16,-21 0 0,20 21 0,1 0 16,-21 0-16,21-21 0,0 43 0,-1-22 15,1 0-15,0 0 0,0 0 0,21 22 16,-21-22-16,21 0 0,0 0 0,0 0 16,0 0-16,0 1 0,21-1 0,0 0 15,-21 0-15,21-21 0,0 21 0,1-21 16,20 21-16,-21-21 0,0 0 0,0 0 15,22 0-15,-22 0 0,0-21 0,21 21 16,-20-21-16,-1 0 0,0 21 0,0-21 16,0 0-16,0-1 0,-21 1 15,0 0-15,22 0 0,-22 0 16,0 0-16,0-1 0,0 1 0,0 0 16,0 0-16,0 0 0,0 0 15,0 42 1,0 0-1,0 0-15,0 0 0,0 0 16,0 1-16,0-1 0,0 0 0,0 0 16,0 0-16,0 0 0,0 1 15,21-22-15,0 0 0,0 0 16,0 0-16,0 0 0,1 0 16,-1 0-16,21 0 0,-21 0 0,0 0 15,1 0-15,-1-22 0,0 22 16,0-21-16,0 21 0,0-21 0,1 0 15,-22 0-15,0 0 0,21-1 0,-21 1 16,21 0-16,-21 0 0,0 0 0,0 0 16,0-1-16,0 44 31,0-1-31,-21-21 0,21 21 16,0 0-16,-21 0 0,21 0 0,0 1 15,0-1-15,0 0 0,-22 0 16,22 0-16,-21 0 0,21 1 0,0-1 15,-21 0-15,0-21 16,21 21 0,0-42 15,0 0-31,0 0 16,0-1-16,21 1 0,0 0 15,0 0-15,-21 0 0,22 0 0,-1-1 16,0 1-16,0 0 0,-21 0 15,21 0-15,0 21 0,1 0 0,-22-21 0,21 21 16,0 0-16,-21 21 16,0 0-16,0 0 0,0 0 15,0 0-15,0 1 16,0-1-16,0 0 16,0 0-16,0 0 0,-21-21 15,0 21 1,21-42 15,21 0-31,0 0 0,0 0 16,0 0-16,0-1 15,1 1-15,-1 0 0,21 0 0,-21 0 16,0 21-16,1-21 0,-1-1 16,0 22-16,0 0 0,0 0 0,0 0 0,-21 22 31,0-1-16,0 0-15,0 0 0,0 0 16,-21 0-16,21 1 0,-21-22 0,0 21 16,21 0-16,0 0 0,-21-21 0,21 21 15,-21-21-15,-1 21 0,44-21 47,-1 0-31,0-21-16</inkml:trace>
  <inkml:trace contextRef="#ctx0" brushRef="#br1" timeOffset="196346.9">11684 10816 0,'0'0'0,"0"-21"15,-21 21-15,21-21 0,-21 0 16,-1 21-16,22-21 0,-21-1 0,0 22 15,0-21-15,0 21 0,0-21 16,-1 21-16,1 0 0,0 0 0,0 0 16,0 21-16,0 0 15,-1 1-15,1-1 0,0 0 16,0 0-16,21 0 0,-21 0 0,21 1 16,-21-1-16,21 0 0,0 0 0,0 0 15,0 0-15,0 1 0,0-1 16,21-21-1,0 0-15,0 0 0,0 0 16,0 0-16,1 0 0,-1-21 0,0-1 16,0 1-16,0 21 0,-21-21 0,21 0 15,1 0-15,-1 0 0,0-1 0,0 1 16,-21 0-16,0 0 0,21 0 0,-21 0 16,21-1-16,-21 1 0,0 42 31,-21 1-16,21-1-15,-21 0 0,21 0 0,0 0 16,0 0-16,0 1 0,0-1 0,0 0 16,0 0-16,0 0 0,0 0 15,0 1 1,21-22-16,0 0 16,-21-22-16,22 1 15,-1 21-15,0-21 0</inkml:trace>
  <inkml:trace contextRef="#ctx0" brushRef="#br1" timeOffset="198827.08">18923 2138 0,'0'0'0,"-21"0"16,21-21 0,0 0-16,-21 21 15,42 0 63,0 0-62,0 0-16,21 0 0,1 0 16,-1 0-16,0 0 0,22 0 0,21 0 15,-22 0-15,22 0 0,-1 0 16,22 0-16,0 0 0,-21 0 0,21 21 15,-1-21-15,1 0 0,21 0 0,-21 21 16,21-21-16,-21 0 0,0 0 16,21 21-16,-43-21 0,22 0 0,-21 0 15,0 0-15,-22 0 0,1 0 0,-1 21 16,1-21-16,-22 0 0,0 0 16,1 0-16,-22 0 0,0 0 0,-21-21 15,0 0 1,-21 21-16,0 0 15,-1 0-15,1-21 0,0 21 16,-21 0-16,21 0 0,-22 0 0,22-21 16,-21 21-16,-1 0 0,1 0 0,0 0 15,-1 0-15,1 0 0,-21 0 16,20 0-16,-20 0 0,-1 0 0,1 0 16,-1 0-16</inkml:trace>
  <inkml:trace contextRef="#ctx0" brushRef="#br1" timeOffset="199274.83">18902 2117 0,'-21'0'16,"42"0"-16,-64 21 0,1-21 0,21 0 15,0 0-15,21 21 16,21-21-1,0 0 1,0 0-16,0 0 0,22 21 0,-1-21 16,22 0-16,-1 0 0,1 0 15,41 0-15,-20 0 0,42 0 0,-21 21 16,21-21-16,0 0 0,0 22 0,21-22 16,-21 0-16,21 21 0,-21-21 15,0 0-15,0 0 0,-21 21 16,0-21-16,0 0 0,-22 0 0,1 0 15,-21 0-15,-1 0 0,1 0 0,-22 0 16,0 0-16,1 0 0,-22 0 16,0-21-16,0 21 15,-21-21 1,-21-1 15,0 22 0,0 0-31,-1 22 16,1-22-16,-21 0 0,21 0 16</inkml:trace>
  <inkml:trace contextRef="#ctx0" brushRef="#br1" timeOffset="203402.99">1460 12086 0,'0'0'0,"0"-21"32,0 0 30,0 0-46,22 0-1,-1 21-15,-21-22 16,0 1 0,-21 21-1,-1 0-15,1 0 16,0 0-16,-21 0 0,21 0 16,-22 0-16,1 0 0,0 21 0,20 1 15,-20-1-15,0-21 0,21 21 16,-22 0-16,22 0 0,0 0 0,0 1 15,0-22-15,-1 21 0,22 0 0,0 0 16,0 0-16,0 0 16,22 1-16,-1-1 0,0-21 0,0 21 15,0 0-15,22-21 0,-22 21 0,21-21 16,-21 21-16,0 1 0,22-1 16,-22-21-16,0 21 0,0 0 0,0 0 15,-21 0-15,0 1 0,0-1 0,0 0 16,0 0-16,0 0 15,-21-21-15,0 21 0,-21 1 0,21-1 16,-22 0-16,1-21 0,0 21 0,-1-21 16,1 0-16,0 0 0,20 0 15,-20 0-15,0 0 0,21 0 0,-22 0 16,22 0-16,0-21 0,0 0 0,21 0 16,0-1-16,-21 1 0,21 0 15,0 0-15,0 0 0,0 0 0,0-1 16,0 1-16,0 0 0,0 0 15,21 0-15,0 0 0,0-1 16,0 1-16,0 0 0,22 21 16</inkml:trace>
  <inkml:trace contextRef="#ctx0" brushRef="#br1" timeOffset="203734.8">2011 11853 0,'0'0'0,"-21"0"16,-1 0-16,1 0 16,0 0-16,0 0 0,0 0 15,21 22-15,-21-1 0,-1 0 0,1 21 16,21-21-16,0 22 0,-21-22 15,0 21-15,21 1 0,0-1 0,0 0 16,-21 1-16,21-22 0,-21 21 0,21 0 16,0-20-16,0 20 0,0-21 0,0 0 15,0 0-15,0 1 0,0-1 16,0 0-16,21-21 16,-21-21 15</inkml:trace>
  <inkml:trace contextRef="#ctx0" brushRef="#br1" timeOffset="203954.67">1714 12298 0,'0'21'16,"0"0"-16,22-21 15,-1 0 1,0 0-16,0 0 0,0 0 15,0-21-15,1 0 0,20 21 16,-21-21-16,21 0 0,-20-1 16,20 22-16,-21-21 0,0 21 0,22 0 15,-43-21-15,21 21 0,0 0 0,0 0 16,0 0-16,0 0 16</inkml:trace>
  <inkml:trace contextRef="#ctx0" brushRef="#br1" timeOffset="204330.46">2244 12256 0,'21'0'0,"0"0"15,0-22 17,0 22-32,0 0 0,-21-21 15,22 21-15,-1 0 0,0 0 16,0 0-16,0 0 0,0 21 15,-21 1-15,22-22 0,-22 21 16,0 0-16,0 0 0,0 0 0,0 0 16,0 1-16,-22-1 0,1-21 15,21 21-15,-21-21 0,0 0 16,21 21-16,-21 0 0,0-21 16,-1 0-16,22-21 31,0 0-31,0 0 15,0 0-15,0-1 0,22 1 0,-1 0 16,0 0-16,0 0 0,0 0 0,0 21 16,1-22-16,-1 1 0,21 0 0,-21 21 15,0 0-15,1-21 0,-1 21 0,0 0 16,0 0 0,0 0-16</inkml:trace>
  <inkml:trace contextRef="#ctx0" brushRef="#br1" timeOffset="204551.33">2752 12213 0,'0'21'31,"0"-63"-31,0 63 0,0 22 0,0-22 16,0 0-16,0 0 15,0 0-15,0 0 16,0 1-16,0-1 0,0 0 16,-22-21-16,1 21 0,21 0 15,-21 0-15,0-21 0,0 0 16,0 0 15,21-21-31,0 0 16,-22 21-16,22-21 0,0 0 15,0 0-15,0-1 0</inkml:trace>
  <inkml:trace contextRef="#ctx0" brushRef="#br1" timeOffset="204723.23">2646 12129 0,'63'-64'16,"-147"191"-16,105-190 0,63-22 0,-84 64 0,22 21 15,-1 0-15,-21-21 0,21 21 32,-21 21-17,21 0 17,0 0-32,-21 0 15,21-21-15,-21 21 0</inkml:trace>
  <inkml:trace contextRef="#ctx0" brushRef="#br1" timeOffset="205415.38">3408 12404 0,'0'0'0,"0"21"16,-21-21 15,-1 0-31,22-21 0,-21 21 16,21-21-16,0-1 15,0 44 32,21-22-47,-21 21 16,0 0-16,22 0 0,-22 0 16,21-21 15,0 0-16,0-21-15,0 21 16,0 0-16,1-21 0,-1 0 16,0 21-16,0 0 0,-21-21 15,21 21-15,0-22 0,-21 1 16,22 21-16,-1-21 0,0 0 16,-21 0-16,0 0 15,0-1-15,0 1 0,0 0 16,0 0-16,0 0 0,0 0 15,0-1-15,-21 22 0,0-21 16,-1 21-16,1 0 16,0 0-16,0 21 0,0-21 15,21 22-15,0-1 0,-21-21 0,21 21 16,0 0-16,-22-21 0,22 21 16,0 0-16,0 1 15,22-22-15,-1 21 0,0-21 16,0 21-16,0-21 0,0 0 15,1 21-15,-1-21 0,21 21 0,-21 0 16,0 1-16,22-1 0,-22 0 0,21 0 16,-21 0-16,22 0 0,-22 22 15,0-22-15,0 21 0,0 1 0,1-1 16,-1 0-16,-21 1 0,0-1 0,0 0 16,0 22-16,0-22 0,0 22 0,0-22 15,-21 21-15,-1-20 0,1-1 0,0 0 16,0 1-16,0-1 0,21 0 0,0-20 15,-21-1-15,21 0 0,0 0 16,0-42 0,0 0-1</inkml:trace>
  <inkml:trace contextRef="#ctx0" brushRef="#br1" timeOffset="206003.05">5080 11790 0,'0'-21'15,"0"42"16,0 0-31,0 0 16,0 0-16,0 22 0,0-22 16,0 21-16,0-21 0,0 22 15,0-1-15,-21-21 0,21 22 0,-21-1 16,-1-21-16,22 21 0,0-20 0,-21-1 16,0 0-16,21 0 0,-21-21 0,21 21 15,-21-42 16,21 0-31</inkml:trace>
  <inkml:trace contextRef="#ctx0" brushRef="#br1" timeOffset="206535.71">4889 12065 0,'0'0'0,"0"-21"16,0 0-16,0 0 0,0-1 0,0-20 16,22 21-16,-22 0 0,0 0 0,21-22 15,0 22-15,-21 0 0,21 0 16,0-22-16,0 22 0,1 0 0,-1 0 15,0 0-15,0 0 0,21-1 0,-20 1 16,-1 0-16,0 21 0,0 0 0,0 0 16,0 0-16,1 0 0,-22 21 15,0 0-15,0 1 0,0-1 16,-22 0-16,1 0 0,0 0 16,0 22-16,0-22 0,0 0 0,-1 0 15,1-21-15,0 21 0,0 0 16,0 1-16,0-1 15,-1-21-15,44 0 32,-1 21-32,0-21 15,0 0-15,21 21 0,-20-21 16,20 21-16,0 0 0,1 1 0,-22-22 16,21 21-16,0 21 0,1-21 0,-22 0 15,21 1-15,-21-1 0,-21 0 0,0 21 16,0-21-16,0 1 0,0-1 0,-21 0 15,0 21-15,-21-21 0,-1-21 16,22 22-16,-21-1 0,-22 0 0,22 0 16,0-21-16,-1 21 0,1-21 0,0 0 15,-1 0-15,1 0 0,21 0 0,0 0 16,0 0-16,-1-21 0,1 21 16,21-21-16,0 0 0,0 0 0,0-1 15,0 1-15,0 0 0,0 0 0,0 0 16,21 0-16,-21-1 0,43 22 0,-22-21 15,0 0-15,0 21 0,22-21 0,-1 21 16,0-21-16,-21 21 0,22 0 16,-1-21-16,22 21 0,-22 0 0</inkml:trace>
  <inkml:trace contextRef="#ctx0" brushRef="#br1" timeOffset="208991.64">5778 12150 0,'22'-21'0,"-44"42"0,65-42 16,-22-1-16,0 1 15,-21 0-15,0 0 16,0 0-16,-21 0 16,0 21-16,0 0 0,-1 0 15,1 0-15,0 0 0,0 0 0,0 0 16,0 0-16,-1 21 0,1 0 0,0 0 15,0-21-15,0 21 0,0 0 0,21 1 16,-22-1-16,22 0 0,0 0 16,0 0-16,0 0 0,0 1 15,22-1 1,-1-21-16,0 0 16,0 0-16,0 0 0,0-21 15,1 21-15,-1-22 0,0 1 0,0 21 16,0-21-16,0 0 0,1 0 15,-1 0-15,-21-1 0,21 1 0,-21 0 16,0 0-16,0 42 47,0 0-47,0 0 0,0 1 0,0-1 16,0 0-16,0 0 0,0 0 0,0 0 15,0 1-15,0-1 0,0 0 0,0 0 16,21 0-16,0-21 15,0 0-15,1 0 16,-1 0-16,0-21 0,0 0 16,0 21-16,0-21 0,1 0 15,-1-1-15,0 1 0,0 0 16,0 0-16,-21 0 0,21 0 0,-21-1 16,0 1-16,0 0 0,22 21 0,-22-21 15,0 42 1,0 0-1,-22 0-15,22 1 0,0-1 0,-21 0 16,21 0-16,-21 0 0,0 0 0,21 1 16,0-1-16,-21 0 0,21 0 31,0-42-15,0 0-1,21 0-15,0 21 0,-21-22 0,21 1 16,0 0-16,1 0 0,-1 0 0,-21 0 15,21-22-15,0 22 0,0 21 0,0-21 16,-21 0-16,22 21 16,-1 0-16,-21 21 0,0 0 15,0 0-15,0 0 0,0 1 0,0-1 16,0 0-16,0 0 0,0 0 0,0 0 16,0 1-16,0-1 0,0 0 15,21-21 1,0 0-1,0 0-15,0 0 0,-21-21 16,22 0-16,-1 21 0,-21-22 16,21 1-16,0 0 0,0-21 0,-21 21 15,21-1-15,1-20 0,-22 21 0,21-21 0,-21-1 16,0 1-16,21 0 0,0-1 16,-21 1-16,0 21 0,21-22 0,-21 22 15,0-21-15,0 21 0,0 0 16,-21 42-1,0 0 1,0 0-16,21 0 0,0 0 0,-21 1 16,-1 20-16,22-21 0,-21 21 0,21-20 15,0 20-15,-21 0 0,21-21 0,-21 22 16,21-22-16,0 21 0,0-21 0,0 1 16,0 20-16,0-21 0,0 0 0,0 0 15,0 1-15,0-1 16,21-21 15,0 0-31,-21-21 0,21-1 16,-21 1-16,22 21 0,-1-21 15,-21-21-15,21 21 0,0-1 0,0 1 16,0 0-16,-21 0 0,22 0 0,-1 21 16,-21-21-16,-21 21 31,-1 21-31,1 0 15,0-21-15,0 21 0,0 0 0,0 0 16,21 1-16,-22-1 16,22 0-16,0 0 0,0 0 15,0 0-15,0 1 0,22-1 16,-1-21-16,0 21 0,0-21 16,0 0-16,0 0 0,22 21 15,-1-21-15,0 0 0,1 0 0,-1 0 16,22 0-16,-22 0 0,0 0 0,1 0 15,-22 0-15,21-21 0,-21 21 0,0-21 16,1 0-16,-22-1 0,0 1 16,0 0-16,0 0 0,0 0 15,0 0-15,0-1 0,-22 1 0,1 0 16,21 0-16,-21 21 0,0 0 16,0 0-1,21 21-15,-21 0 0,21 0 16,-22 1-16,22-1 0,-21 0 0,21 0 15,0 0-15,0 0 0,0 22 0,0-22 16,0 0-16,0 0 0,0 0 16,0 1-16,0-1 15,21-21 1,1 0-16,-22-21 16,21-1-16,0 1 15,0 0-15,0 0 0,0 0 16,-21 0-16,22-1 0,-1 1 15,-21 0-15,0 0 0,21 21 0,0-21 16,0 21 0,-21 21-16,0 0 15,0 0-15,0 0 16,0 1-16,0-1 0,21 0 16,1 0-16,-1-21 15,0 21-15,0-21 0,0 0 16,0 0-16,1 0 0,-1 0 0,21 0 15,-21 0-15,0 0 0,22 0 16,-22 0-16,21-21 0,-21 21 0,1-21 16,-1 21-16,0-21 0,0 0 0,0-1 15,0 22-15,-21-21 0,0 0 0,22 0 16,-22 0-16,0 0 0,0-1 0,0 1 16,0 0-16,-22 21 15,1 0 1,-21 21-16,21 0 0,0 1 15,-1-1-15,1 0 0,0 21 16,0-21-16,0 1 0,0-1 0,21 0 16,0 21-16,0-21 0,0 1 15,21-22 17,0 0-32,0 0 0,0 0 0,0-22 15,1 22-15,-22-21 0,21 0 0,0 21 16,0-21-16,0 0 0,0 0 0,1-1 15,-22 1-15,21 21 0,-21-21 0,21 0 16,-21 42 15,0 0-31,0 0 16,0 1-16,0-1 16,0 0-1,0 0-15,21-21 31,0 0-31,0-21 16,1 0-16,-1 21 0,0-21 16,0 21-16,-21-22 0,21 1 15,0 21-15,-21-21 0,22 0 16,-1 21-16,-21 21 47,0 0-32,0 0 1,0 1 0,21-22-16,-21 21 0,21 0 15,-21 0-15,21-21 0,0 0 16,-21 21-16,22-21 0,-1 0 31,-21-21-31,21 21 0,-21-21 16,21 0-16,0 0 0,0-1 0</inkml:trace>
  <inkml:trace contextRef="#ctx0" brushRef="#br1" timeOffset="209247.73">8615 11917 0,'-43'42'16,"43"-21"0,22-21-1,-1 0 1,0 0-16,0 0 0,0 0 16,0 0-16,1 0 15,-44 0 16,1 0-31</inkml:trace>
  <inkml:trace contextRef="#ctx0" brushRef="#br1" timeOffset="209394.64">8551 12065 0,'-21'21'15,"63"-63"-15,-63 63 0,0 21 0,21-20 16,0-1 0,21-21-16,0 0 15,1 0-15,-1 0 0,0 0 16,0 0-16,0 0 15,-21-21 1,21 21-16,-21-22 0,22 1 0</inkml:trace>
  <inkml:trace contextRef="#ctx0" brushRef="#br1" timeOffset="210034.29">9758 11811 0,'0'0'0,"0"-21"16,0 0-16,0 0 15,-21 21-15,21-22 16,-22 22-16,1 0 16,0 0-16,0 0 15,0 0-15,21 22 0,-21-22 0,-1 21 16,1 0-16,0 21 0,0-21 0,21 1 16,-21-1-16,0 21 0,-1-21 0,22 22 15,0-22-15,-21 0 0,0 0 16,21 0-16,-21 0 0,21 1 0,-21-1 15,21 0-15,0 0 16,-21-21-16,21-21 31,0 0-31,21 21 16,-21-21-16,21-1 0,-21 1 0,21-21 16,0 21-16,-21 0 0,21-22 0,1 22 15,-1-21-15,-21 21 0,21-1 0,0-20 16,0 21-16,0 0 0,1-22 15,-1 22-15,0 21 0,0-21 0,0 21 16,0 0-16,1 0 0,-22 21 31,0 0-31,0 1 16,0 20-16,0-21 0,0 0 0,0 22 16,0-22-16,0 21 0,0-21 0,0 22 15,-22-22-15,22 21 0,0-21 0,0 22 16,-21-22-16,21 0 0,-21 0 0,21 0 15,0 0-15,-21-21 0,0 0 16,0 0 0,-1 0-16</inkml:trace>
  <inkml:trace contextRef="#ctx0" brushRef="#br1" timeOffset="210891.32">9504 12044 0,'21'0'15,"0"0"-15,0 0 16,0-21-16,1 21 0,-1 0 16,0 0-16,21-21 0,-21-1 0,1 22 15,20-21-15,-21 21 0,21-21 16,-20 21-16,20-21 0,-21 0 0,0 21 16,0-21-16,1 21 0,-1-22 0,0 1 15,0 21-15,-21-21 0,0 0 16,21 21-16,-21-21 0,21 0 15,-21-1 1,0 1-16,0 42 31,0 1-15,0-1-16,0 0 0,-21 0 0,0 0 16,0 22-16,21-22 0,-21 21 0,0-21 15,-1 22-15,1-22 0,21 0 0,-21 0 16,21 0-16,-21 0 0,21 1 0,0-1 15,0 0-15,-21-21 0,21 21 16,0 0-16,0-42 47,0 0-47,0 0 0,21 0 16,-21-1-16,0 1 0,21-21 15,0 21-15,-21 0 0,0-1 0,21-20 16,1 21-16,-1 0 0,-21-22 0,21 22 15,0 0-15,0 0 0,-21 0 0,21 0 16,1-1-16,-1 22 0,0-21 16,0 21-16,0 0 15,0 0-15,-21 21 16,22-21-16,-22 22 0,0-1 16,0 0-16,0 0 0,0 0 0,-22-21 15,1 21-15,0 1 0,0-1 0,0 0 16,0 0-16,-1 0 0,1-21 15,21 21-15,-21-21 0,0 0 16,21 22-16,-21-22 0,42 0 31,0 0-31,0 0 0,0 0 16,1 0-16,-1 0 0,0 0 16,0 0-16,0 0 0,0 0 0,1 0 0,-1 0 15,0 0-15,-21 21 0,21 0 16,-21 0-16,0 0 15,0 0-15,-21 1 0,0-1 16,0-21-16,-1 21 0,1 0 0,-21-21 16,21 21-16,-22-21 0,22 21 0,0-21 15,-21 22-15,21-22 0,-1 0 0,1 0 16,0 0-16,0 0 16,21-22-1,0 1 1,21 21-16,0-21 0,0 0 15,1 21-15,-1-21 0,0 21 16,0-21-16</inkml:trace>
  <inkml:trace contextRef="#ctx0" brushRef="#br1" timeOffset="211187.15">10647 11853 0,'0'0'0,"21"0"0,-21-21 15,21 0-15,-21 0 0,0 0 16,0 0 0,-21 21-16,0 0 0,0 0 15,-1 0-15,1 0 0,0 0 0,0 21 16,-21-21-16,20 21 0,1 0 16,0 21-16,0-20 0,-21-1 0,20 21 15,1-21-15,21 22 0,0-22 0,-21 21 16,21-21-16,0 22 0,0-22 0,0 0 15,21 0-15,0 0 0,1-21 0,-1 21 16,21-21-16,0 0 0,1 0 0,-1 0 16,0 0-16,1 0 0,-1 0 0,0 0 15,-20-21-15,20 0 0,21-21 16,-20 21-16</inkml:trace>
  <inkml:trace contextRef="#ctx0" brushRef="#br1" timeOffset="214030.48">12615 3175 0,'0'0'15,"-42"0"1,21 0-16,0 0 16,42 0 46,0 0-62,0 0 16,0 0-16,22 0 0,-22 0 0,21 0 15,-21 0-15,22 0 0,-1 0 0,0 21 16,22-21-16,-22 0 0,22 0 16,-22 0-16,21 0 0,1 21 0,-22-21 15,22 0-15,-1 0 0,-20 0 0,20 22 16,1-22-16,-22 0 0,21 0 0,1 0 16,-1 21-16,-20-21 0,20 0 15,1 0-15,-22 0 0,22 21 0,-1-21 16,1 0-16,-22 0 0,21 0 0,-20 21 15,-1-21-15,0 0 0,1 0 16,-22 0-16,21 0 0,-21 0 0,1 0 16,-1 0-16,0 0 0,0 0 15,0 0-15,-42 0 63,0 0-48,0 0-15,0 0 0,-1-21 16,1 21-16,0 0 0,0 0 16,-21-21-16,20 21 0</inkml:trace>
  <inkml:trace contextRef="#ctx0" brushRef="#br1" timeOffset="-214073.92">12785 3302 0,'0'0'0,"-22"0"16,1 0-16,0 0 16,21 21 62,0 0-47,21-21-15,0 0-16,1 0 0,-1 22 0,21-22 15,0 0-15,1 0 0,20 21 0,-20-21 16,41 0-16,-20 0 0,-1 21 0,22-21 16,-22 0-16,22 0 0,-21 21 0,20-21 15,1 0-15,-22 0 0,22 21 16,-21-21-16,20 0 0,-20 0 0,20 0 15,-20 0-15,-1 0 0,1 0 0,-22 0 16,22 0-16,-22 0 0,-21 0 16,22 0-16,-22 0 0,0 0 15,0 0-15,0 0 0,-21-21 235,0 0-220,-21 21 1,21-21 265,21 21-203,0 0 47,-21-21-62,22 21-48,-22-22 17</inkml:trace>
  <inkml:trace contextRef="#ctx0" brushRef="#br1" timeOffset="-211018.15">2201 13695 0,'0'-21'15,"21"21"32,1 0-31,-22 21 46,0 0-62,0 0 16,-22 22-16,1-22 0,21 0 0,-21 21 16,21 1-16,0-22 0,-21 21 15,0 0-15,0-20 0,21 20 0,-22 0 16,1 1-16,21-22 0,-21 21 0,0-21 15,21 22-15,0-22 0,-21 0 16,21 0-16,-21-21 0,21 21 16,0-42-1,0 0 1,0 0-16,21 0 0,-21-1 16,21 1-16,-21 0 0,0 0 15,21 0-15,0 0 0,-21-1 0,21-20 16</inkml:trace>
  <inkml:trace contextRef="#ctx0" brushRef="#br1" timeOffset="-210621.9">2117 13885 0,'0'-21'0,"21"21"47,-21-21-47,0 0 16,21 21-1,-42 0 48,0 0-63,21-21 15</inkml:trace>
  <inkml:trace contextRef="#ctx0" brushRef="#br1" timeOffset="-210149.17">2159 13504 0,'0'-21'0,"0"42"0,0-63 0,0 21 16,0 0-16,0 0 0,0-1 15,0 1-15,0 0 32,-21 21-32,21 21 15,0 0-15,-21-21 16,21 22-16,0-1 0,0 0 0,0 0 15,0 0-15,0 0 16,21-21-16,0 0 16,0 0-16,0 0 0,0 0 15,1 0-15,-1-21 0,0 0 0,0 21 16,0-21-16,0 0 0,-21 0 16,22 21-16,-22-22 0,0 1 15,0 0-15,0 0 16,-22 21-16,1 0 15,0 0-15,0 0 0,0 0 16,0 21-16,-1 0 0,1-21 16,21 43-16,-21-22 0,0 0 0,0 0 15,21 21-15,0-20 0,0 20 0,-21-21 16,21 0-16,0 22 0,0-22 0,0 0 16,0 0-16,0 0 0,21 0 15,0 1-15,0-1 0</inkml:trace>
  <inkml:trace contextRef="#ctx0" brushRef="#br1" timeOffset="-209557.43">2879 13991 0,'0'0'0,"21"0"0,-21 21 0,21-21 0,-21 22 16,0-1-1,-21-21 1,0 0-16,-1 0 15,1 0-15,0 0 16,21-21-16,-21 21 0,0 0 16,21-22-16,-21 22 0,-1 0 15,22 22 32,0-1-47,0 0 0,0 0 16,0 0-16,0 0 0,0 1 15,0-1-15,0 0 0,0 0 0,-21-21 16,0 21-16,21 0 0,-21 1 16,21-1-16,-21-21 15,21 21-15,-21-21 16,21-21 0,0 0-16,0-1 15,0 1 1,21 0-16,0-21 0,0 21 0,0-1 15,0 1-15,1-21 0,20 21 0,-21-22 16,21 22-16,1 0 0,-22 0 16,21 0-16,1 21 0,-22 0 0,21 0 0,-21 0 15,0 0-15,1 0 0,-1 0 16,0 21-16,-21 0 0,21 0 0,-21 0 16,0 1-16,0-1 0,0 0 0,0 0 15,0 0-15,-21 0 0,0 1 16,21-1-16,-21-21 0,21 21 0,0 0 15,-22-21 1,22-21 15,22 0-31,-1 0 16,-21-1-16,21 1 0</inkml:trace>
  <inkml:trace contextRef="#ctx0" brushRef="#br1" timeOffset="-209269.59">3429 13843 0,'0'0'0,"21"-21"0,0 0 0,-21 0 0,0-1 16,0 1-16,21 0 0,-21 0 16,0 0-16,22 21 0,-22-21 15,0 42 1,0 0 0,0 0-16,0 0 0,0 0 15,-22 22-15,22-22 0,-21 21 0,21-21 16,0 22-16,0-1 0,0-21 0,0 22 15,0-22-15,0 0 0,0 21 0,0-21 16,0 1-16,0-1 0,0 0 16,0 0-16,0 0 0,21-42 47,-21 0-32,0 0-15,0 0 0,0-1 0</inkml:trace>
  <inkml:trace contextRef="#ctx0" brushRef="#br1" timeOffset="-209093.69">3323 13928 0,'0'0'0,"0"21"32,21-21-17,0 0-15,1-21 16,-1 0-16,0 21 0,0 0 15,0-22-15,0 22 0,1 0 0,-1-21 16,0 21-16,-21-21 0,21 21 0,21 0 16</inkml:trace>
  <inkml:trace contextRef="#ctx0" brushRef="#br1" timeOffset="-208272.19">5546 13589 0,'0'0'16,"0"-21"-16,0 0 15,-22 21 16,1 0-31,0 0 0,21 21 16,-21 0-16,0 0 0,21 0 0,-21 22 16,-1-22-16,22 0 0,-21 21 0,21 1 15,-21-22-15,0 21 0,0 1 0,21-22 16,-21 21-16,-1-21 0,22 22 0,-21-22 16,0 0-16,21 0 0,-21 0 0,21 0 15,-21-21-15,21 22 16,-21-22-16,21-22 31,0 1-31,0 0 0,0 0 16,0 0-16,0 0 0,0-22 0,21 22 15,0-21-15,0 21 0,0-22 0,-21 1 16,21 21-16,1-22 0,-1 1 0,0 0 16,0 21-16,0-22 0,0 22 0,22 0 15,-22 0-15,0 0 16,0-1-16,0 22 0,1 0 0,-1 0 0,0 0 15,-21 22 17,0-1-32,0 0 0,-21 0 15,21 0-15,-21-21 0,-1 21 0,1 1 16,21-1-16,-21-21 0,0 21 0,21 0 16,0 0-1,0 0-15,0 1 16,21-22-16,0 0 15,0 21-15,1-21 0,20 0 0,-21 21 16,0-21-16,22 21 0,-22-21 16,0 21-16,0-21 0,0 21 0,0-21 0,1 22 15,-1-1-15,-21 0 0,0 0 16,0 0-16,0 0 0,0 1 16,-21-1-16,-1 0 0,1-21 0,-21 21 15,21 0-15,-22 0 0,22-21 0,-21 22 16,0-22-16,-1 0 0,1 0 0,0 21 15,-1-21-15,22 0 0,-21 0 0,21 0 16,-22 0-16,22 0 0,0-21 16,0-1-16,0 1 15,21 0-15,0 0 0,0 0 16,0 0-16,0-1 0,21 1 0,0 21 16,0-21-16,0 0 0,22 0 15,-22 21-15,21-21 0,-21-1 0</inkml:trace>
  <inkml:trace contextRef="#ctx0" brushRef="#br1" timeOffset="-207481.64">6350 13885 0,'0'0'0,"21"0"0,0 0 0,0 0 15,-21-21 1,0 0-16,0 0 15,0 0-15,0 0 16,-21-1-16,0 22 0,0-21 16,0 21-16,0 0 0,-1-21 0,1 21 15,0 0-15,0 0 0,0 0 0,0 0 16,-22 21-16,22 0 0,0 1 0,0-1 16,0 0-16,-1 0 0,1 0 15,0 0-15,0 22 0,21-22 0,0 0 16,0 0-16,-21 0 0,21 1 0,0-1 15,0 0-15,21-21 0,0 0 16,0 0-16,0 0 16,1 0-16,-1 0 0,0 0 0,21-21 0,-21 0 15,1 21-15,-1-22 0,21 1 16,-21 21-16,0-21 0,1 0 0,-1 0 16,0 0-16,0-1 0,-21 1 15,21 0-15,-21 0 0,21 21 0,-21-21 16,0 0-16,0 42 31,0 0-31,0 0 0,0 0 0,0 0 16,0 1-16,0-1 0,-21 0 0,21 0 15,-21 21-15,21-20 0,0-1 0,0 0 16,0 0-16,0 0 0,0 0 16,0 1-16,21-22 0,0 0 0,1 0 15,-1 0-15,0 0 0,0 0 16,21-22-16,-20 1 0,-1 21 15,0-21-15,0 0 0,0 0 0,0 0 16,1-1-16,-1 1 0,0 0 0,0-21 16,0 21-16,-21-22 0,0 22 0,21-21 15,-21-1-15,22 22 0,-22-21 16,0 0-16,0-1 0,0 22 0,0-21 16,0 21-16,0-22 0,0 22 0,-22 0 15,22 0-15,-21 21 0,0 0 16,0 0-16,0 0 0,0 21 15,21 0-15,-22 21 0,22-20 16,0 20-16,-21-21 0,21 21 0,0-20 16,0 20-16,0 0 0,0-21 15,0 22-15,0-1 0,0-21 0,0 0 16,21 22-16,-21-22 0,0 0 0,22 0 16,-1 0-16,0 1 0,0-22 15,0 0-15,0 0 16,1 0-16,-1 0 15,0 0-15,0-22 0,0 1 16,0 0-16</inkml:trace>
  <inkml:trace contextRef="#ctx0" brushRef="#br1" timeOffset="-206917.46">8340 13864 0,'0'0'0,"0"21"15,21-21 17,0 0-17,0 0-15,0-21 0,0 0 16,1 21-16,-1 0 0,-21-21 15,0 0 1,-21 21 0,-1 0-1,1 0-15,0 0 0,0 0 16,0 0-16,0 0 0,-1 0 0,22 21 16,-21-21-16,0 21 0,21 0 15,0 0 1,0 1-16,0-1 31,21-21-15,0 0-16,1 0 0,-1 0 15,0 0-15,-21-21 0,21 21 0,0 0 16,0-22-16,1 1 0,-1 0 16,0 0-16</inkml:trace>
  <inkml:trace contextRef="#ctx0" brushRef="#br1" timeOffset="-206569.66">9080 13483 0,'0'0'0,"0"-21"0,-21 21 0,21-21 16,-21 21-16,21-21 15,-21 21-15,0 0 0,0 0 16,-1 21 0,1 0-16,21 21 15,0-20-15,0-1 0,-21 21 0,21-21 16,0 22-16,-21-22 0,21 21 0,0-21 16,0 22-16,0-22 0,-21 0 15,21 21-15,-21-21 0,21 1 0,0-1 16,0 0-16,-22 0 0,22 0 15,22-42 17,-1 0-17,0 21-15,0-21 0,0 0 0</inkml:trace>
  <inkml:trace contextRef="#ctx0" brushRef="#br1" timeOffset="-205450.15">9504 13610 0,'21'0'16,"-42"0"-16,63-21 0,-42 0 0,0 0 16,-21 21 15,0 0-15,0 21-16,-1 0 0,1 0 15,0 0-15,0 1 0,0-1 0,21 0 16,-21 0-16,-1 0 0,22 0 15,-21 1-15,21-1 0,0 0 0,0 0 16,0 0-16,0 0 0,0 1 16,21-22-1,1 0-15,-1 0 16,-21-22-16,21 1 16,0 21-16,-21-21 0,21 0 15,0 0-15,-21 0 0,0-1 0,0 1 16,0 0-16,0 0 0,0 0 15,0 0-15,0-1 0,0 1 0,0 0 16,0 0-16,0 0 16,0 0-1,22 21-15,-1 0 16,0 0-16,0 0 0,0 0 16,0-22-16,1 22 0,20 0 0,-21 0 15,21 0-15,-20 0 0,20 0 0,0 0 16,-21 0-16,1 0 0,20 0 0,-21 22 15,0-22-15,0 21 0,1 0 16,-1 0-16,-21 0 0,0 0 0,0 1 16,0-1-16,0 0 0,-21 0 15,-1-21-15,22 21 0,-21 0 0,0 1 16,21-1-16,-21-21 0,21 21 16,-21-21-16,21 21 15,21-21 16,0 0-31,0-21 0,0 21 16,1-21-16,-1 21 0,0-21 0,0 21 16,0-22-16,-21 1 0,21 0 15,-21 0-15,0 0 16,0 0-16,0-1 0,0 1 16,0 0-16,-21 0 0,0 0 15,0 21-15,0 0 0,21-21 0,-21 21 16,-1 0-16,44 0 31,-1 0-15,0 0-16,0-22 0,0 22 0,0 0 15,22 0-15,-22 0 0,0 0 0,0 0 16,0 0-16,1 0 0,20 0 0,-21 0 16,0 0-16,0 0 0,1 22 15,-1-22-15,-21 21 0,21-21 16,-21 21-16,0 0 0,0 0 15,0 0-15,0 1 0,0-1 0,0 0 16,0 0-16,0 0 16,0 0-16,-21 1 0,0-1 15,21 0-15,0 0 16,21-21 0,0 0-1,0 0-15,0 0 0,0-21 16,1 0-16,-1 0 0,0 21 15,0-22-15,0 1 0,-21 0 16,0 0-16,21 0 0,-21 0 0,0-1 16,0-20-16,0 21 0,0 0 0,0 0 15,0-1-15,-21 1 0,0 21 16,0 0-16,0 0 0,0 0 16,-1 0-16,1 0 0,0 0 0,0 21 15,0-21-15,0 22 0,-1-1 0,1-21 16,0 21-16,0-21 0,0 21 0,0-21 15,-1 0-15,1 0 0,21 21 0,0-42 32,0 0-17</inkml:trace>
  <inkml:trace contextRef="#ctx0" brushRef="#br1" timeOffset="-201174.16">1947 15896 0,'0'-21'15,"0"-21"1,-21 42-16,21-21 0,0-1 0,-21 22 15,21-21-15,0 0 0,0 0 16,0 0-16,0 0 16,0 42 15,0 0-15,0 0-16,0 0 15,0 0-15,0 1 0,0-1 16,0 0-16,0 0 0,0 0 0,0 0 15,0 1-15,0-1 0,0 0 16,-21-21 0,0 0-1,21-21 1,0 0 0</inkml:trace>
  <inkml:trace contextRef="#ctx0" brushRef="#br1" timeOffset="-200781.39">1990 15367 0,'0'0'0,"0"21"16,-22 0-1,22 1-15,0-1 16,0 0-16,0 0 0,0 0 15,0 0-15,0 1 0,22-22 16,-1 0 0,0 0-16,0-22 15,0 22-15,0-21 0,-21 0 16,22 0-16,-1 0 0,0 0 0,-21-1 16,0 1-16,21 0 0,-21 0 15,0 0-15,0 0 0,0-1 0,0 1 16,-21 21-16,21-21 0,-21 0 0,0 21 15,-1 0-15,1 0 0,0 0 16,0 0-16,0 0 0,21 21 16,-21 0-16,21 0 0,0 1 0,0-1 15,0 0-15,0 0 0,0 0 0,0 0 16,0 1-16,0-1 0,21 0 16,0 0-16,0 0 15,0-21-15</inkml:trace>
  <inkml:trace contextRef="#ctx0" brushRef="#br1" timeOffset="-199921.37">2688 15727 0,'0'0'0,"-21"0"0,0 0 31,21 21-15,0 0-1,0 0-15,-21 1 0,21-1 0,0 0 16,0 0-16,0 0 0,-22 0 0,1 1 15,21-1-15,-21 0 0,21 0 0,-21 0 16,0 0-16,0-21 16,-1 0-1,1 0-15,21-21 16,0 0-16,0 0 16,0 0-16,0 0 0,0-1 15,0 1-15,21 0 0,1 0 0,-1 0 16,0 0-16,0-22 0,21 22 0,-20 0 15,-1 21-15,21-21 0,-21 0 0,0 21 16,22 0-16,-22 0 0,0 0 16,0 0-16,0 21 0,1 0 0,-22 0 15,0 0-15,0 0 0,0 1 16,0-1-16,0 0 0,0 0 0,0 0 16,0 0-16,0 1 0,0-1 31,21-42 0,0 21-15,0-22-16,-21 1 0,21 0 0,0 0 15,-21 0-15,22 0 0,-1-1 16,0 1-16,0 0 0,-21 0 0,21 0 16,0-22-16,-21 22 0,22 0 0,-22-21 15,21 21-15,-21-1 0,21 1 0,-21 0 16,0-21-16,0 21 0,0-1 15,0 1-15,0 0 16,0 42 15,0 0-31,0 1 16,0-1-16,0 21 0,0-21 16,0 22-16,-21-22 0,21 21 0,-21 0 15,21-20-15,-22 20 0,22 0 0,-21-21 16,21 22-16,0-22 0,0 0 0,-21 0 15,21 0-15,0 1 0,0-1 16,0-42 15,21 21-31,-21-22 0,0 1 16,21 0-16,1 0 0,-22 0 16,21 0-16</inkml:trace>
  <inkml:trace contextRef="#ctx0" brushRef="#br1" timeOffset="-199685.36">3111 15621 0,'0'21'0,"0"-42"0,0 63 16,22-42 0,-1 0-1,0 0-15,0 0 0,0-21 0,0 0 16,22 21-16,-22-21 0,21 21 0,-21-21 15,1 0-15,20 21 0,-21-22 0,0 22 16,0 0-16,1-21 0,-1 21 0,0 0 16,-21-21-1</inkml:trace>
  <inkml:trace contextRef="#ctx0" brushRef="#br1" timeOffset="-198806.34">4339 15388 0,'0'-21'16,"0"42"-16,0-63 0,0 21 0,0 0 15,0-1-15,0 1 0,0 0 16,0 0-16,0 0 0,0 0 16,0 42 15,0 0-15,0 0-16,0 0 0,0 22 0,-21-22 15,0 21-15,0 0 0,21-20 16,-22 20-16,1-21 0,0 21 0,0 1 15,0-22-15,21 21 0,-21-21 0,21 1 16,-22-1-16,22 0 0,0 0 16,22-21 15,-1 0-31,0-21 0,-21 0 16,21 0-16,0-1 0,0 22 0,1-21 15,-1 0-15,-21 0 0,21 0 0,0 0 16,0-1-16,0 1 0,1 0 0,-22 0 15,21 21-15,0 0 16,0 0-16,0 0 16,-21 21-16,0 0 0,0 0 15,0 1-15,0 20 0,0-21 0,0 0 16,0 0-16,0 22 0,0-22 0,0 0 16,0 0-16,21 0 0,-21 1 15,22-22-15,-1 0 16,0 0-16,0 0 15,0 0-15,0-22 0,1 22 16,-1-21-16,0 0 0,0 0 0,0 0 16,22 0-16,-22-22 0,0 22 0,0 0 15,0-21-15,-21 20 0,21 1 16,-21-21-16,0 21 0,0-22 0,0 22 16,0 0-16,0-21 0,0 21 0,-21-1 15,0 1-15,0 0 0,0 21 0,-22-21 16,22 21-16,0 0 0,0 0 15,0 0-15,0 0 0,-1 0 0,1 0 16,0 0-16,0 0 0,21 21 16,0 0-1,21-21 1,0 21-16,0-21 0</inkml:trace>
  <inkml:trace contextRef="#ctx0" brushRef="#br1" timeOffset="-197234.19">5165 15685 0,'0'-22'31,"0"1"-31,0 0 0,0 0 16,0 0-16,21 0 0,-21-1 0,0 1 15,21 0-15,-21 0 16,0 0-16,0 0 0,0-1 0,0 1 15,-21 21 1,0 0-16,-1 0 16,1 0-16,0 21 0,21 1 15,-21-1-15,0 21 0,-22-21 0,22 22 16,0-1-16,21-21 0,-21 21 0,0-20 16,21 20-16,-21-21 0,21 0 15,0 0-15,0 1 0,0-1 16,21-21-1,0 0-15,0 0 0,0-21 16,0 21-16,22-22 0,-22 1 0,0 0 16,0 21-16,0-21 0,1 0 0,-1 0 15,-21-1-15,21 1 0,0 0 0,0 0 16,-21-21-16,0 20 0,21 1 16,-21 0-16,22 21 0,-22-21 0,0 0 15,21 21-15,-21 21 31,0 0-31,0 0 0,0 0 16,0 1-16,0-1 0,0 0 0,0 0 16,0 0-16,0 0 0,0 1 0,0-1 15,0 0-15,21-21 0,0 0 16,0 0-16,0 0 16,1 0-16,-1 0 0,0 0 15,0 0-15,0 0 0,22-21 0,-22 21 16,0-21-16,0-1 0,0 1 15,0 21-15,1-21 0,-1 0 0,0 0 0,0 0 16,0 21-16,-21-22 0,0 1 0,0 0 16,0 0-16,0 0 15,-21 21 1,0 0 0,21 21-16,-21-21 0,0 21 15,21 0-15,-22 0 0,22 1 16,-21-1-16,21 0 0,-21 0 0,21 0 15,0 0-15,0 1 0,0-1 16,-21 0-16,21 0 16,0-42 31,21 0-47,0 21 15,-21-21-15,21-1 0,1 1 16,-1 0-16,0 0 0,0 0 0,0 0 15,-21-1-15,21 1 0,1 21 0,-1-21 16,0 21-16,0 0 0,0 0 16,0 0-16,-21 21 15,0 0-15,0 1 0,0-1 16,0 0-16,0 0 0,0 0 16,0 0-1,22-21 16,-1 0-31,0-21 16,0 21-16,-21-21 16,21 21-16,0-21 0,-21 0 0,22 21 15,-1-21-15,0-1 0,0 22 0,0-21 16,0 21-16,1-21 0,-1 21 16,0 0-16,0 0 15,-21 21-15,0 0 16,0 1-16,0-1 0,0 0 0,0 0 15,0 0-15,0 0 16,0 1-16,0-1 16,21-21-1,0 0 1,1 0-16,-1 0 0,0 0 16,0 0-16,0-21 0,0 21 15,-21-22-15,22 1 0,-1 21 0,-21-21 16,21 0-16,0 0 0,0 0 15,-21-1-15,0 1 0,21-21 0,-21 21 16,0 0-16,0-1 0,0-20 0,0 21 16,0 0-16,0-22 0,0 22 0,0-21 15,0 21-15,0 0 0,0-22 16,0 22-16,0 0 0,0 0 0,0 0 16,0 42 15,0 0-31,0 21 15,-21-21-15,21 1 0,-21 20 0,21-21 16,0 21-16,0-20 0,-21 20 0,21 0 16,0-21-16,-21 22 0,21-22 0,0 21 15,0-21-15,0 1 0,0-1 0,0 0 16,0 0-16,0 0 0,0 0 16,21-21-1,0 0 1,0 0-16,-21-21 15,0 0-15,21 21 0,-21-21 16,22 0-16</inkml:trace>
  <inkml:trace contextRef="#ctx0" brushRef="#br1" timeOffset="-196985.99">6435 15304 0,'0'21'0,"0"0"16,0 0 0,21-21-16,0 0 0,0 0 15,0 0-15,22 0 16,-22 0-16,0-21 0,0 21 0,21-21 16,-20 21-16,20-21 0,-21 21 0,0 0 15,22-22-15,-22 22 0,0 0 0,0-21 16,-21 0-1,0 0 1</inkml:trace>
  <inkml:trace contextRef="#ctx0" brushRef="#br1" timeOffset="-196562.23">7662 15261 0,'-21'0'16,"42"0"-16,-63 0 0,63 0 31,0 0-15,0 0-16,1 0 0,-1 0 15,0 0-15,0 0 0,0 0 0,0 0 16,1 0-16,-1 0 0,0 0 0,0 0 31,-42 0 0,0 0-15,0 0-16</inkml:trace>
  <inkml:trace contextRef="#ctx0" brushRef="#br1" timeOffset="-196362.34">7556 15409 0,'0'0'16,"0"22"-16,0-1 0,0 0 16,0 0-16,22-21 0,-1 0 15,0 0-15,0 0 16,0 0-16,0 0 16,1 0-16,-1 0 15,0-21 1,0 21-16,0-21 15,0 21 1</inkml:trace>
  <inkml:trace contextRef="#ctx0" brushRef="#br1" timeOffset="-195969.4">8890 15071 0,'0'0'0,"-21"0"16,0 0-16,-1 0 15,44 0 17,-1 0-17,0 0-15,0 0 0,21-21 0,-20 21 16,-1 0-16,21 0 0,-21 0 0,22 0 16,-22 0-16,21 0 0,-21 0 0,0 0 15,1 0-15,-1 0 0,-42 0 31,-1-22-31,1 22 16,0 0-16,0 0 0,-21 0 0,20 0 16</inkml:trace>
  <inkml:trace contextRef="#ctx0" brushRef="#br1" timeOffset="-195437.7">8890 15007 0,'0'21'31,"-21"1"-31,21-1 15,0 0-15,-21 0 0,21 0 16,0 0-16,0 1 0,-22-22 16,22 21-16,-21 0 0,21 0 0,0 0 15,0 0-15,-21 1 16,21-1-16,-21-21 16,42 0 62,0 0-63,0 0-15,1 0 0,-1 0 16,0 0-16,0 0 0,0 0 0,0 0 16,1 0-16,-1 0 0,0 0 0,0 0 15,0 21-15,0 0 0,1-21 0,-1 21 16,-21 0-16,21-21 15,-21 22-15,0-1 0,0 0 16,-21 0-16,0-21 0,-1 21 0,1 0 16,0-21-16,0 22 15,-21-1-15,20-21 0,-20 21 0,21-21 16,-21 21-16,20-21 0,-20 0 0,21 0 16,0 0-16,-22 21 0,22-21 0,0 0 15,0 0-15,0 0 0,0 0 0,-1 0 16,1 0-16,0 0 0,0 0 15,21-21-15,0 0 16,0 0 0,21 21-16,0-21 15,0-1-15,22 22 0,-22-21 0,21 21 16,1-21-16</inkml:trace>
  <inkml:trace contextRef="#ctx0" brushRef="#br1" timeOffset="-194642.51">9631 15282 0,'0'0'0,"-21"0"62,21 22-62,-22-22 0,1 21 16,21 0-16,-21-21 0,0 21 0,21 0 16,-21 0-16,21 1 0,-21-22 0,21 21 15,0 0-15,-22 0 0,22 0 16,-21 0-16,21 1 16,21-22-1,1 0 1,-1 0-16,0-22 15,0 1-15,-21 0 0,21 0 16,-21 0 0,0 0-16,0-1 0,0 1 15,0 0-15,0 0 16,0 0-16,0 0 0,0-1 16,0 1-16,21 0 0,1 0 15,-1 21-15,0-21 0,0 21 16,0 0-16,0 0 0,1-21 0,20 21 15,-21 0-15,21 0 0,-20 0 16,20 0-16,-21 0 0,0 0 0,0 0 16,1 21-16,-1 0 0,-21 0 15,0 0-15,0 0 0,0 1 16,0-1-16,0 0 0,0 0 0,-21 0 16,-1 0-16,1 1 0,0-1 0,0 0 15,21 0-15,-21-21 0,0 21 0,21 0 16,0 1-16,0-1 0,0 0 15,0 0-15,21-21 16,0 0-16,0 0 16,0 0-16,0 0 0,22 0 0,-22 0 15,21-21-15,-21 0 0,22 21 0,-22-21 16,0 21-16,0-22 0,0 1 0,1 0 16,-1 21-16,0-21 0,0 0 15,-21 0-15,0-1 0,0 1 16,0 0-16,0 0 0,0 0 0,0 0 15,0-1-15,0 1 0,-21 0 16,21 0-16,-21 0 0,0 21 0,21-21 16,-22 21-16,1 0 0,0 0 0,0 0 15,0 0-15,0 0 0,-1 0 16,1 0-16</inkml:trace>
  <inkml:trace contextRef="#ctx0" brushRef="#br1" timeOffset="-193690.1">8213 13716 0,'0'0'0,"21"0"16,0 0 15,0 0-15,0 0 15,0 0-15,1 0 15,-1 0-31,0 0 16,0 0-1,0-21-15</inkml:trace>
  <inkml:trace contextRef="#ctx0" brushRef="#br1" timeOffset="-193437.2">8297 13822 0,'0'0'0,"0"21"0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43:27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3048 0,'22'-21'32,"-22"0"-17,0 0 32,21 21 31,0 0-78,0 0 0,0 0 16,0 0-16,1 0 0</inkml:trace>
  <inkml:trace contextRef="#ctx0" brushRef="#br0" timeOffset="747.88">4762 2921 0,'0'0'16,"22"21"-1,-1-21-15,0 0 16,0 0-1,0 0-15,-21-21 0,21 21 16,-21-21-16,22 21 16,-22-21-16,0 0 0,0-1 15,0 1 1,-22 21-16,1 0 0,0 0 16,-21 0-16,21 0 0,-22 0 15,1 0-15,0 21 0,-1-21 0,1 22 16,0-1-16,-1 0 0,1 0 0,0 0 15,-1 0-15,22 1 0,0-1 16,0 0-16,0 0 0,-1 0 0,22 0 16,-21 1-16,21-1 0,0 0 0,0 0 15,0 0-15,21 0 0,1 1 0,-1-1 16,0-21-16,0 21 0,21 0 16,-20 0-16,-1 0 0,21 1 0,-21-1 15,22 21-15,-22-21 0,21 0 16,-21 1-16,22 20 0,-22-21 0,0 0 15,0 0-15,0 1 0,-21-1 0,0 21 16,0-21-16,0 0 0,0 1 16,0-1-16,-21 0 0,-21-21 0,21 21 15,-22 0-15,1 0 0,0-21 0,-1 0 16,-20 22-16,20-22 0,1 0 0,0 0 16,-1 0-16,1 0 0,-21 0 0,41-22 15,-20 22-15,0-21 16,-1 0-16,1 0 0,21 0 0,-21 0 0,20-1 15,1 1-15,0 0 0,21 0 0,0 0 16,0 0-16,0-1 16,0 1-16,0 0 15,21 0-15,0 21 0,1-21 0,-1 0 16,0 21-16,21-22 0,-21 1 0</inkml:trace>
  <inkml:trace contextRef="#ctx0" brushRef="#br0" timeOffset="1135.41">5143 2921 0,'0'0'0,"0"-21"15,0 0-15,0 0 0,0-1 16,-21 22-16,0-21 15,21 42 1,0 1 0,0-1-16,0 0 0,0 0 15,0 21-15,0-20 0,0 20 0,-21 0 16,21 1-16,-21-1 0,21 0 16,-21 22-16,21-22 0,0 22 0,0-22 15,0 0-15,-22 1 0,22-1 16,0 0-16,0 1 0,0-22 0,0 0 15,0 21-15,0-21 0,22-21 0,-22 22 16,0-1-16,21-21 0,0 0 0,0 0 16,0 0-1,-21-21-15,0-1 16,0 1-16,0 0 0,0 0 0,0 0 16,0 0-16,0-1 0</inkml:trace>
  <inkml:trace contextRef="#ctx0" brushRef="#br0" timeOffset="1328.12">4889 3408 0,'0'0'0,"-21"0"0,-21 0 0,21 0 16,-22 0-16,22 0 0,42 0 31,1 0-31,-1 0 0,21-21 16,-21 21-16,22 0 0,-1-21 16,0 21-16,1-22 0,-1 22 0,-21-21 15,21 21-15,-20-21 0,-1 21 0,0 0 16,0-21-16,0 21 15,-21-21 1</inkml:trace>
  <inkml:trace contextRef="#ctx0" brushRef="#br0" timeOffset="1943.98">5715 3450 0,'0'0'0,"21"0"0,0 0 0,0 0 16,1 0-16,-1 0 0,0 0 15,0-21-15,0 0 16,-21 0-16,0 0 16,0-1-16,0 1 0,0 0 15,-21 21-15,0-21 0,0 0 16,0 21-16,-1-21 0,1-1 15,0 22-15,0-21 0,0 21 0,0-21 16,-1 21-16,1 0 0,-21 0 0,21 0 16,0 0-16,-1 21 0,-20 0 0,21 1 15,0-1-15,0 0 0,-1 21 16,1 1-16,21-22 0,0 21 0,0 0 16,-21 1-16,21-1 0,0-21 0,0 22 15,0-22-15,0 21 0,21-21 0,-21 0 16,21-21-16,1 22 0,-1-22 0,0 0 15,21 0-15,-21 0 16,1 0-16,20 0 0,-21 0 0,0 0 16,22-22-16,-22 1 0,21 21 0,-21-21 15,22 0-15,-22 0 0,0-22 0,0 22 16,-21 0-16,21-21 0,-21 21 0,0-22 16,21 22-16,-21-21 0,0-1 15,0 22-15,0-21 0,0 21 0,0 0 16,0-1-16,0 1 0,-21 21 15,21 21 1,0 1-16,0-1 0,0 21 16,0-21-16,0 0 0,0 22 0,0-22 15,0 21-15,0-21 0,0 22 16,21-22-16,-21 0 0,0 21 0,0-20 16,22-1-16,-1 0 0,-21 0 15,21-21-15,0 0 16,0 0-16,0 0 0,1 0 15,-1-21-15,0 0 0,0 0 16,0-1-16</inkml:trace>
  <inkml:trace contextRef="#ctx0" brushRef="#br0" timeOffset="2947.92">6562 2879 0,'0'-43'0,"0"86"0,0-107 16,0 22-16,0 21 0,0-22 0,0 22 15,0 0-15,0 0 0,0 0 0,-22 0 16,1 21-16,0 0 31,0 21-31,21 0 0,-21 21 0,21-21 16,0 22-16,0-1 0,-21-21 0,21 22 16,-22 20-16,22-21 0,-21 1 0,21-1 15,-21 0-15,21 22 0,-21-22 16,0 22-16,21-22 0,0 0 0,0 1 15,-21-1-15,21 0 0,0 1 0,0-22 16,0 21-16,0-21 0,0 1 16,0-1-16,21 0 0,-21 0 0,21-21 15,0 0-15,0 21 0,22-21 16,-22 0-16,0 0 0,21 0 0,-21 0 16,1-21-16,20 0 0,-21 21 0,0-21 15,22 0-15,-22-22 0,0 22 0,0 0 16,0-21-16,0 20 0,1-20 0,-1 0 15,0 21-15,-21-22 0,0 22 16,0 0-16,21 0 0,-21 0 0,0-1 16,0 44-1,0-1 1,0 21-16,0-21 16,0 0-16,0 22 0,0-22 0,0 21 15,0-21-15,0 1 0,0 20 0,21-21 16,-21 0-16,21 0 0,-21 1 0,22-22 15,-1 21-15,0 0 0,0-21 0,0 0 16,0 0-16,1 0 0,20 0 0,-21 0 16,0 0-16,0 0 0,22-21 15,-22 0-15,0 21 0,0-22 0,22 1 16,-22 0-16,0 0 0,21 0 0,-21-22 16,1 22-16,20-21 0,-21 21 15,0-22-15,0 22 0,1 0 0,-1-21 16,0 21-16,0 21 0,-21-22 15,0 1-15,21 21 16,-21 21 0,0 1-16,0-1 15,0 0 1,0-42 46,0 0-46,-21 21 0,0 21-1,0 0 1,0 0-16,-1 0 16,1 22-16,21-22 0,-21 0 0,0 0 15,21 0-15,0 0 0,0 22 0,-21-22 16,21 0-16,0 0 0,0 0 15,0 1-15,0-1 16,21 0-16,0-21 0,0 0 16,0 0-16,1 0 0,-1 0 0,0 0 15,0 0-15,0 0 0,0 0 16,1-21-16,-1 21 0,0-21 0,0 21 16,0-22-16,0 1 0,-21 0 15,22 0-15,-1 0 0,-21 0 16,0-1-16,21 1 0,-21 0 0,21 0 15,-21 0-15,0 0 0,0-1 0,0 1 16,0 0-16,0 0 0</inkml:trace>
  <inkml:trace contextRef="#ctx0" brushRef="#br0" timeOffset="3367.68">7429 2561 0,'0'0'0,"-21"21"0,21 1 15,0-1-15,0 0 16,0 0-1,0-42 17,0 0-32,21 0 15,1-1-15,-22 1 16,0 0-16,21 0 16,-21 0-16,0 0 15,0 42 16,0 0-15,0 0-16,-21 0 16,21 0-16,-22 1 0,22-1 15,0 0-15,0 0 0,0 0 16,-21 0-16</inkml:trace>
  <inkml:trace contextRef="#ctx0" brushRef="#br0" timeOffset="3831.42">6583 2942 0,'0'0'0,"-64"21"16,43-21-16,0 0 0,21 22 15,-21-22-15,42 0 16,21 0-16,-21 0 16,22 0-16,-22 0 0,21 0 15,1 0-15,20 0 0,-21 0 0,1-22 16,-1 22-16,22 0 0,-43 0 0,21-21 16,0 21-16,-20 0 0,-1 0 0,0 0 15,-21-21 1,-21 21 31,0 0-32,-1 0 1,1 0 15,0 0-15,0 0-1,0 21 1,0 0 0</inkml:trace>
  <inkml:trace contextRef="#ctx0" brushRef="#br0" timeOffset="5384.08">21124 2709 0,'0'0'0,"-21"-21"0,21 0 0,0 0 15,-21 21-15,21-21 0,0 0 16,0-1-16,0 1 0,0 0 0,0 0 15,0 42 17,0 0-32,0 0 0,0 22 0,0-22 15,0 21-15,21 22 0,-21-22 0,0 0 16,0 22-16,0-1 0,0-20 0,-21 20 16,0-20-16,21 20 0,-21-21 15,-1 1-15,1-1 0,0 0 0,0 1 16,21-22-16,0 21 0,-21-21 0,21 1 15,-21-1-15,21 0 0,-22 0 0,22 0 32,-21-21-17,21-21-15,-21 0 0,21 0 16,-21 0-16,21-1 0,-21 1 0,0 0 16,-1 0-16</inkml:trace>
  <inkml:trace contextRef="#ctx0" brushRef="#br0" timeOffset="5879.8">20574 3090 0,'0'0'16,"-21"-21"-16,0 0 0,21 0 0,0-21 16,-22 20-16,22 1 0,0-21 0,0 21 15,0 0-15,0-22 0,0 22 0,22 0 16,-1 0-16,0 0 0,0-1 16,21 22-16,1-21 0,-1 21 15,0 0-15,22 0 0,-22 0 0,22 0 16,-1 21-16,1 1 0,-22-1 15,22 0-15,-1 0 0,-21 21 0,22-20 16,-22 20-16,1 0 0,-22-21 0,21 22 16,-21-1-16,0-21 0,-21 22 0,0-1 15,0 0-15,0 1 0,0-1 16,0 0-16,0 1 0,-21-22 0,0 21 16,0 0-16,0-20 0,21-1 0,0 0 15,0 0-15,0 0 0,0-42 47,0 0-47,0 0 0,0 0 16,0-22-16,0 1 0,0 0 0,0-1 15,21 1-15,0-22 0,-21 22 16,21-21-16,-21 20 0,21-20 0,1-1 16,-1 1-16,-21 20 0,21-20 0,0 21 15,0-1-15,-21 22 0,21-21 16,-21 21-16,22-1 0,-22 1 0,0 0 15,21 21 1,-21 21 0,21-21-16,-21 21 0,0 22 15,0-22-15,0 0 0,0 21 0,21-20 16,-21 20-16,0-21 0,21 21 0,-21-20 16</inkml:trace>
  <inkml:trace contextRef="#ctx0" brushRef="#br0" timeOffset="6631.45">22056 3048 0,'0'0'0,"0"-21"0,0 0 15,-22 21 1,1 0 0,0 0-16,0 0 0,0 0 15,21 21-15,-21-21 0,-1 21 16,1 0-16,21 0 0,-21 1 0,21 20 15,-21-21-15,21 0 0,-21 22 16,21-22-16,0 0 0,0 21 0,0-21 16,0 1-16,0-1 0,0 0 0,0 0 15,21 0-15,0-21 0,0 21 16,-21 1-16,21-22 0,1 0 0,-1 0 16,0 0-16,0-22 15,-21 1 1,21 0-16,-21 0 15,0 0-15,0-22 0,0 22 0,0-21 16,21 0-16,-21 20 0,22-20 0,-1 0 16,-21 21-16,21-22 0,0 22 0,0 0 15,0 0-15,1 0 0,-1-1 16,0 22-16,0 0 0,21-21 0,-20 21 16,-1 0-16,0 0 0,0 21 0,0-21 15,0 22-15,1-1 0,-1 0 16,0 0-16,0 21 0,0-20 0,-21 20 15,21-21-15,-21 0 0,0 22 0,0-22 16,0 21-16,0-21 0,0 0 0,0 1 16,0-1-16,0 0 15,0 0-15,0 0 16,-21-21-16,0 0 16,21-21-16,0 0 15,0 0-15,0 0 16,0-1-16,0-20 0,0 21 0,21 0 15,0-22-15,1 1 0,-1 0 0,0 21 16,0-22-16,21 1 0,-20 21 16,20-22-16,-21 22 0,21 0 0,-20 0 15,20 21-15,-21 0 0,21 0 0,-20 0 16,-1 0-16,0 0 0,0 21 16,0 0-16,0 22 0,-21-22 15,0 0-15,22 21 0,-22-21 0,0 22 16,0-22-16,0 21 0,0-21 0,0 1 15,0 20-15,-22-21 0,22 0 16,0 0-16,-21-21 16,21 22-16,0-44 31,0 1-31,0 0 0,0 0 16</inkml:trace>
  <inkml:trace contextRef="#ctx0" brushRef="#br0" timeOffset="7199.66">23812 2963 0,'-21'0'15,"0"0"-15,42 0 32,0 0-32,1 0 0,-1 0 0,0-21 15,0 21-15,0-21 0,0 0 16,1 21-16,-1-21 0,-21 0 0,0-1 16,0 1-16,-21 0 15,-22 21-15,22 0 16,-21 0-16,-1 0 0,22 0 0,-21 21 15,0 0-15,-1-21 0,22 22 0,-21-1 16,21 0-16,-1 0 0,1 0 0,0 0 16,21 1-16,0-1 0,0 0 15,0 0-15,0 0 0,21-21 0,0 21 16,1 1-16,-1-1 0,21 0 0,-21 21 16,22-21-16,-22 1 0,21-1 15,-21 0-15,22 0 0,-22 0 16,0 0-16,-21 1 0,0-1 15,0 0-15,0 0 0,-21-21 16,0 21-16,-1-21 0,-20 0 16,0 0-16,-1 0 0,1 21 0,0-21 15,21 0-15,-22 0 0,1 0 0,21 0 16,-22 0-16,22 0 0,0-21 0,0 21 16,21-21-16,-21 0 15,21 0-15,0 0 0,0-1 16,0 1-1,21 0-15,0 21 0,0-21 0,0 0 16,1 21-16,20-21 0</inkml:trace>
  <inkml:trace contextRef="#ctx0" brushRef="#br0" timeOffset="7515.48">24193 2815 0,'0'0'15,"22"-21"-15,-22 0 0,0 0 16,0 42 15,0 0-15,0 0-16,0 22 0,0-22 0,0 0 16,0 21-16,0-21 0,0 1 0,0 20 15,0-21-15,0 21 0,-22-20 0,1 20 16,21 0-16,-21-21 0,21 22 15,0-22-15,0 0 0,0 0 0,0 22 16,-21-22-16,21 0 0,0 0 16,0-42 31,0 0-47,0 0 0,0-1 0</inkml:trace>
  <inkml:trace contextRef="#ctx0" brushRef="#br0" timeOffset="7712.37">23982 3133 0,'21'0'47,"0"0"-47,0 0 0,0 0 15,1 0-15,-1-21 0,0 21 0,0 0 16,0-22-16,22 22 0,-22 0 15,0 0-15,0 0 16,0 0-16,0 0 0,1 0 0,-1 0 16,0 0-16</inkml:trace>
  <inkml:trace contextRef="#ctx0" brushRef="#br0" timeOffset="9242.95">24871 3154 0,'0'0'0,"0"-42"16,0 20-16,0 1 15,0 0-15,0 0 0,0 0 16,0 0-16,-21 21 0,-1-22 15,1 22-15,0 0 16,0 0-16,0 0 0,0 0 0,-1 0 16,1 22-16,0-1 0,0-21 0,0 21 15,0 0-15,-1 0 0,1 22 0,0-22 16,0 0-16,0 21 0,21-21 16,0 1-16,0 20 0,-21-21 15,21 0-15,0 0 0,0 1 0,0-1 16,21 0-16,0-21 0,0 0 15,0 0-15,0 0 16,1 0-16,-1 0 0,0-21 16,0 21-16,0-21 0,0-1 0,1 1 15,-1 0-15,0 0 0,-21-21 16,21 20-16,-21 1 0,21-21 0,-21 21 16,0 0-16,0-1 0,0 1 0,21 0 15,-21 0-15,0 42 47,0 0-47,0 0 0,0 1 16,0-1-16,0 0 0,0 0 15,0 0-15,0 0 0,0 1 0,0-1 16,0 0-16,0 0 0,22-21 0,-1 21 16,0-21-16,0 0 0,21 21 0,-20-21 15,-1 0-15,21 0 0,-21 0 16,0 0-16,22 0 0,-22-21 0,0 0 15,0 21-15,0-21 0,1 0 0,-1-22 16,0 22-16,0-21 16,0 21-16,0-22 0,1 1 0,-1 0 0,0 21 15,0-22-15,0 1 0,0 0 16,1-1-16,-22 1 0,0 0 0,21-1 16,-21 22-16,21 0 0,-21 0 15,0 0-15,0-1 0,0 44 31,-21-1-31,0 0 0,21 0 16,-22 0-16,1 22 0,21-22 0,0 21 16,-21 0-16,0 1 0,0-22 0,21 21 15,0 1-15,0-1 0,-21-21 16,21 21-16,0-20 0,0 20 0,0-21 16,0 21-16,0-20 0,0-1 15,0 0-15,21 0 0,0 0 16,0 0-16,0-21 0,0 0 15,1 0-15,-1 0 0,0 0 0,0 0 16,0 0-16,0-21 0,1 21 0,-22-21 16,21 0-16,0 0 0,0 0 15,0-1-15,0 1 0,1-21 0,-1 21 16,0 0-16,0-1 0,-21 1 16,21 0-16,-21 42 31,0 0-16,0 1-15,0-1 0,0 0 0,-21 0 16,21 0-16,0 0 0,0 1 16,0-1-16,0 0 0,0 0 0,0 0 15,21 0-15,0-21 0,1 0 16,-1 22-16,0-22 0,0 0 0,0 0 16,0 0-16,1 0 0,-1 0 15,21 0-15,-21 0 0,0-22 0,22 22 16,-22-21-16,21 0 0,-21 0 0,1 0 15,20-22-15,-21 22 0,0-21 16,0 21-16,22-22 0,-22 22 0,-21 0 16,21 0-16,0 0 0,0 0 15,-21-1-15,0 1 16,0 42 15,0 1 0,22-22-15,-22-22 15,0 1-15,-22 21 31,1 0-47,0 0 0,21 21 15,-21 1-15,0-1 0,0 0 0,-1 0 16,22 0-16,-21 0 0,0 1 0,21-1 16,-21 21-16,21-21 0,0 0 15,0 1-15,0-1 0,0 0 0,0 0 16,0 0-16,0 0 0,21 1 0,0-1 16,0-21-16,1 21 0,-1-21 15,0 0-15,0 0 0,0 0 0,22 0 16,-22 0-16,0 0 0,0 0 0,0 0 15,22-21-15,-22 0 0,0-1 16,0 1-16,-21 0 0,21 0 16,0-21-16,1 20 0,-22-20 0,0 21 15,21-21-15,-21-1 0,21 22 0,-21-21 16,21-1-16</inkml:trace>
  <inkml:trace contextRef="#ctx0" brushRef="#br0" timeOffset="9535.86">26691 2477 0,'0'0'0,"-21"-22"0,0 22 0,42 0 78,0 0-63,-21-21 1,0 0 0,0 0-16,-21 21 31,21 21-15,-21 0-16,0-21 15,21 21-15,-22 1 16</inkml:trace>
  <inkml:trace contextRef="#ctx0" brushRef="#br0" timeOffset="9836.27">25548 2815 0,'0'0'0,"-21"0"0,0 0 0,0 0 15,21 21-15,21-21 32,0 0-32,0 0 0,21 0 0,1 0 15,-1 0-15,0 0 0,-20 0 0,20 0 16,0 0-16,-21 0 0,1 0 0,-1-21 16,0 21-1,-42 0 16,0 0-31,-1 0 16,1 0-16,0 0 0,0 0 0,0 0 16,0 0-16</inkml:trace>
  <inkml:trace contextRef="#ctx0" brushRef="#br0" timeOffset="12795.98">2646 5842 0,'21'0'16,"0"-21"15,-21 0-31,21 0 0,0 21 16,-21-22-16,22 1 0,-1 0 0,-21 0 16,0 0-16,0 0 0,0-1 15,0 1-15,0 0 0,0 0 16,-21 0-16,-1 21 0,1 0 15,0 0-15,-21 0 0,-1 0 16,22 0-16,-21 0 0,0 0 0,-1 21 16,1 0-16,0 0 0,20-21 0,-20 21 15,21 1-15,0 20 0,0-21 16,-1 0-16,22 0 0,-21 1 0,21-1 16,0 0-16,0 0 15,21 0-15,1 0 0,-1-21 0,0 22 16,0-1-16,0 0 0,0-21 15,22 21-15,-22 0 0,21 0 0,1 1 16,-1-1-16,-21 0 0,21 0 0,1 0 16,-22 0-16,0 1 0,21-1 0,-42 0 15,22 0-15,-22 0 0,0 0 16,0 1-16,0-1 0,0 0 0,-22 0 16,22 0-16,-42 0 0,21 1 0,0-22 15,-22 0-15,1 21 0,0-21 0,-1 0 16,22 0-16,-21 0 0,0 0 15,-1 0-15,1-21 0,0 21 16,20-22-16,-20 22 0,0-21 0,21 21 16,-1-21-16,1 0 0,0 21 15,0-21-15,0 0 0,0-1 0,-1 22 16,22-21-16,0 0 0,0 0 16,0 0-16,0 0 0,0-1 15,22 22-15,-1-21 0,21 0 16,0 21-16,1-21 0,-1 0 0</inkml:trace>
  <inkml:trace contextRef="#ctx0" brushRef="#br0" timeOffset="13147.43">2879 5736 0,'0'0'0,"0"-21"0,-22 21 16,1 0-16,21-21 0,0 0 16,-21 21-16,0 0 15,21 21 1,0 0 0,0 0-16,0 0 0,0 22 0,0-22 15,0 21-15,0 1 0,-21-22 16,21 21-16,0 0 0,0-20 0,-21 20 15,21-21-15,0 21 0,0-20 0,0-1 16,0 21-16,-22-21 0,22 0 16,0 1-16,0-1 15,22-21 1,-22-21 0,21-1-16,-21 1 15</inkml:trace>
  <inkml:trace contextRef="#ctx0" brushRef="#br0" timeOffset="13355.31">2646 6075 0,'-21'0'16,"42"0"15,0 0-31,0 0 0,0 0 0,0 0 16,1 0-16,-1-21 0,21 21 15,-21 0-15,0 0 0,1-21 0,-1 21 16,0-22-16,0 22 0,0 0 0,0-21 16,1 21-16,-1-21 15,0 21-15</inkml:trace>
  <inkml:trace contextRef="#ctx0" brushRef="#br0" timeOffset="13992.63">3492 6075 0,'0'-21'46,"0"0"-46,0-1 0,0 1 16,0 0-16,-21 0 0,0 0 16,0 0-16,0-1 0,0 1 15,-1 21-15,1 0 16,0 0-16,0 0 0,0 0 0,0 0 16,-1 21-16,1 1 0,0-1 15,0 0-15,0 0 0,0 0 0,-1 0 0,1 22 16,0-22-16,21 21 0,0-21 15,0 1-15,0 20 0,0-21 16,0 0-16,0 0 0,0 1 0,0-1 16,21 0-16,0-21 0,1 0 15,-1 0-15,0 0 16,0 0-16,0 0 0,0 0 0,1 0 16,-1-21-16,0 21 0,21-21 0,-21-1 15,1 1-15,-1 0 0,0 0 0,0 0 16,0 0-16,-21-1 0,0 1 0,21 0 15,-21 0-15,0 0 0,22 0 16,-22-1-16,0 1 0,0 0 0,0 42 47,0 0-47,0 1 0,0-1 16,0 0-16,0 21 0,0-21 15,0 1-15,0-1 0,0 0 0,0 0 16,0 0-16,0 0 0,0 1 15,0-1-15,21-21 0,0 0 16,0 0-16,0 0 16,0 0-16,1 0 0,-1-21 15,0 21-15,-21-22 0,21 1 16,-21 0-16</inkml:trace>
  <inkml:trace contextRef="#ctx0" brushRef="#br0" timeOffset="14916.19">3831 5779 0,'0'0'0,"0"-22"16,0-62 0,0 63-16,0-1 0,0 1 0,0 0 0,0 0 15,0 0-15,0 0 16,0 42 15,0 0-31,0 0 0,0 21 0,0-20 16,0 20-16,21 0 0,-21 1 15,0-22-15,0 21 0,0 0 0,0 1 16,0-1-16,0 0 0,0-20 16,0 20-16,0-21 0,0 21 0,0-20 15,21-1-15,-21 0 0,0 0 0,22 0 16,-22 0-16,0 1 0,21-22 16,0 0-16,0 0 0,0 0 15,0 0-15,1 0 16,-22-22-16,21 22 0,0-21 0,-21 0 15,21 0-15,-21 0 0,0 0 0,21-1 16,0 1-16,-21 0 0,0 0 0,0 0 16,0 0-16,22 21 0,-22-22 15,0 1-15,21 21 16,-21 21 0,0 1-16,0-1 0,0 0 15,0 0-15,0 0 0,0 0 0,21-21 16,-21 22-16,21-1 0,-21 0 0,21-21 15,-21 21-15,21-21 0,1 21 16,-1-21-16,0 0 16,0 0-16,0 0 0,0 0 0,1 0 15,-1 0-15,0 0 0,0-21 0,0 21 16,-21-21-16,21 0 0,1 21 0,-1-21 16,0-1-16,0 1 0,0 0 15,-21 0-15,21 0 0,1 0 0,-1-1 16,0 1-16,-21 0 0,21 21 15,0-21-15,0 0 0,1 0 16,-1-1-16,0 22 94,-21-21-79,-21 21 32,0 0-31,21 21-16,-22-21 0,22 22 0,-21-1 16,0 0-16,21 0 0,0 0 0,-21 22 15,0-22-15,21 0 0,-21 21 0,21-21 16,0 1-16,0-1 0,0 0 15,0 0-15,0 0 0,0 0 0,0 1 16,0-1-16,21-21 0,-21 21 16,21-21-16,0 0 0,21 0 15,-20 0-15,-1 0 0,21 0 0,-21-21 16,0 0-16,22 21 0,-22-22 0,0 22 16,0-21-16,0 21 0,1-21 0,-22 0 15,21 0-15,-21 0 0,21-1 16,-21 1-16,0 0 0</inkml:trace>
  <inkml:trace contextRef="#ctx0" brushRef="#br0" timeOffset="15148.05">4889 5440 0,'-21'0'16,"21"21"62,-21-21-78,21 21 16,-21-21-16,0 0 15,0 0-15</inkml:trace>
  <inkml:trace contextRef="#ctx0" brushRef="#br0" timeOffset="15371.93">3937 5736 0,'0'0'0,"0"43"15,0-22-15,21-21 0,0 0 16,0 0-16,1 0 0,-1 0 15,0 0-15,0 0 0,0 0 16,0-21-16,22 21 0,-22 0 0,0 0 16,0-22-16,0 22 15,1 0-15,-1 0 0,0-21 0,0 21 16,0 0-16,0-21 0,1 0 0</inkml:trace>
  <inkml:trace contextRef="#ctx0" brushRef="#br0" timeOffset="15824.18">6308 5906 0,'0'0'0,"0"-22"16,0-20-1,0 21-15,0 0 16,0 0-16,0-1 0,0 1 0,0 0 15,-22 21 1,1 0 0,21 21-16,0 0 0,-21 1 15,21-1-15,-21 21 0,21-21 0,-21 0 16,21 22-16,0-22 0,0 0 16,0 21-16,0-20 0,-21-1 0,21 0 15,0 0-15,0 0 0,0 0 16,0 1-16,21-22 31,0 0-31,0 0 0</inkml:trace>
  <inkml:trace contextRef="#ctx0" brushRef="#br0" timeOffset="16292.91">6858 5906 0,'42'-43'15,"-42"22"-15,0 0 16,0 0-16,0 0 0,0-1 16,0 1-1,-21 21-15,0 0 0,0 0 16,0 0-16,-1 0 0,1 21 0,0 1 16,0-22-16,0 21 0,0 0 15,-1 0-15,1-21 0,0 21 16,0 0-16,21 1 0,0-1 15,0 0-15,0 0 0,0 0 16,21-21 0,0 0-16,0 21 0,1-21 0,-1 22 15,0-22-15,21 0 0,-21 21 0,1-21 16,-1 0-16,0 21 0,0 0 16,0-21-16,-21 21 0,21-21 15,-21 21-15,0 1 0,0-1 16,-21 0-16,0-21 15,0 21-15,0-21 0,0 0 16,-1 21-16,1-21 0,-21 0 0,21 0 16,0 0-16,-1 0 0,1 0 15,0 0-15,0 0 0,0 0 16,21-21-16,0 0 16,-21 21-16,21-21 15,-22 21-15,22-21 0,0-1 16,-21 22-16,21-21 0</inkml:trace>
  <inkml:trace contextRef="#ctx0" brushRef="#br0" timeOffset="16527.78">6413 5525 0,'-21'0'15,"0"0"1,21-22-16,0 1 16,-21 21-1,0 0-15,0 0 16,-1 0 0,1 21-16,21 1 15</inkml:trace>
  <inkml:trace contextRef="#ctx0" brushRef="#br0" timeOffset="17255.5">7895 5588 0,'21'0'16,"-21"-21"-1,21 0-15,-21 0 0,22-1 16,-22 1-16,21 0 0,-21 0 0,0 0 15,0 0-15,21-22 0,-21 22 16,0 0-16,21 0 16,-21 0-16,0-1 0,-21 44 47,21-1-47,-21 0 0,21 0 0,0 21 15,0-20-15,0-1 0,0 21 16,0 0-16,0-20 0,-21 20 0,21-21 15,0 21-15,0 1 0,0-22 0,0 21 16,0-21-16,0 22 0,0-22 0,0 0 16,0 0-16,0 0 0,0 1 0,0-1 15,0 0-15,0 0 0,0 0 16,0 0 0,-22-21 15,1 0-31,0 0 0,0 0 15,0 0-15,0 0 0,-22 0 0,22 0 16,0 0-16,0 0 0,0 22 0,-22-22 16,22 0-16,0 0 0,0 0 0,0 0 15,42 0 17,0 0-32,0 0 15,0 0-15,0 0 0,22 0 0,-22 0 16,21 0-16,-21 0 0,22 0 15,-22 0-15,0 0 0,21 0 0,-20 0 16,-1 0-16,0 0 0,0 0 0,0-22 16,0 22-1,-21-21 1,0 0-16,22 0 0,-1 21 16,-21-21-16</inkml:trace>
  <inkml:trace contextRef="#ctx0" brushRef="#br0" timeOffset="17795.68">9440 5186 0,'0'0'0,"0"-21"0,0 0 0,21-1 15,-21 1-15,0 0 16,0 0-16,0 0 0,0 0 16,0-1-1,-21 1 1,0 21-16,0 0 16,0 0-16,21 21 0,-21 1 0,-1-1 15,1 0-15,0 0 0,-21 21 0,21-20 16,-1 20-16,1 0 0,0 1 15,0-1-15,0 0 0,0 22 0,21-22 16,0 0-16,0 1 0,0-1 16,0 0-16,0 1 0,0-22 0,21 21 15,0-21-15,0 1 0,0-1 0,0 0 16,1 0-16,-1-21 0,21 21 0,-21-21 16,0 0-16,22 0 0,-22 0 0,0 0 15,21 0-15,-20 0 0,20-21 0,-21 0 16,21 0-16,-20 21 0,20-21 0</inkml:trace>
  <inkml:trace contextRef="#ctx0" brushRef="#br0" timeOffset="18215.41">9864 5546 0,'0'0'0,"0"-21"0,0-22 16,-22 43-16,1 0 16,0 0-16,0 0 15,0 0-15,0 0 0,21 21 16,-22 1-16,22-1 0,0 0 0,-21 0 15,21 0-15,-21 0 0,21 1 0,0-1 16,0 0-16,0 0 0,0 0 0,0 0 16,0 1-16,21-1 15,0-21-15,1 0 0,-1 0 16,0 0-16,0 0 0,0 0 16,0 0-16,22 0 0,-22 0 0,0-21 15,21 21-15,-20-22 0,20 1 0,-21 0 16,21 21-16,-20-21 0,-1 0 0,0-22 15,-21 22-15,0 0 0,0 0 0,0 0 16,0-22-16,0 22 0,0 0 0,0 0 16,-21 0-16,0 0 0,-1-1 0,1 1 15,0 21-15,-21 0 0,21 0 0,-1 0 16,-20 0-16,21 0 0,0 0 16,0 0-16,-1 0 0,1 21 0,0-21 15,0 22-15,21-1 0,0 0 16,0 0-16,0 0 15,21-21-15,21 0 16,-20 21-16,20-21 0,0 0 0,1 0 16,-1 0-16,21 0 0,1 0 0</inkml:trace>
  <inkml:trace contextRef="#ctx0" brushRef="#br0" timeOffset="18571.72">10816 5355 0,'0'0'0,"0"-21"15,0 0 1,-21 21-16,0 0 0,0 0 16,-1 0-16,1 0 0,0 0 15,0 0-15,0 21 0,0 0 16,-1-21-16,1 21 0,0 1 0,0 20 16,0-21-16,21 21 0,-21-20 0,21 20 15,-22 0-15,22 1 0,0-1 0,0 0 16,0 1-16,-21-1 0,21 0 0,0 1 15,0-1-15,0 0 0,0 1 0,0-22 16,-21 21-16,21 0 0,0 1 16,0-22-16,0 21 0,0-21 0,0 1 15,0-1-15,0 0 0,0 0 0,0 0 16,0 0-16,0-42 47,0 0-47,0 0 0,0 0 15,0 0-15,0-1 0,0 1 0,0-21 16,0 0-16,0 20 0</inkml:trace>
  <inkml:trace contextRef="#ctx0" brushRef="#br0" timeOffset="18887.59">10456 5630 0,'0'0'0,"0"-42"0,0 21 16,0-21-16,0 20 0,0 1 0,0 0 15,0 0-15,0 0 16,21 0-16,-21-1 15,22 22-15,-1 0 0,0-21 0,0 21 16,0 0-16,0 0 0,22-21 0,-22 21 16,21 0-16,1 0 0,-22 0 0,21 0 15,-21 21-15,0-21 0,1 21 0,-1 1 16,-21-1-16,0 0 0,0 0 0,0 0 16,0 0-16,-21 22 0,21-22 0,-43 0 15,22 0-15,0 0 0,0 1 0,-22-1 16,22 0-16,-21 0 0,21-21 15,0 21-15,-1 0 0,1-21 0,0 0 16,0 22-16,42-22 47,0 0-47,22 0 0,-22-22 16,0 22-16,0-21 0,21 0 0</inkml:trace>
  <inkml:trace contextRef="#ctx0" brushRef="#br0" timeOffset="19719.37">11091 5503 0,'0'0'0,"0"-21"0,21 0 0,-21 0 16,0 0-16,0 0 15,22 21-15,-22 21 47,0 0-47,0 0 16,0 0-16,0 0 0,0 1 0,0-1 15,0 0-15,0 0 0,-22 0 16,22 0-16,0 1 0,0-1 16,22-21-1,-1 0-15,0 0 0,0 0 0,0 0 16,0 0-16,1 0 0,-1 0 0,0-21 16,21 21-16,-21-22 0,1 1 0,20 0 15,-21 21-15,0-21 0,0 0 0,1 0 16,-1-1-16,0 1 0,0 0 15,-21 0-15,0 0 0,0 0 0,21-1 16,-21 1-16,-21 21 31,0 0-31,21 21 16,-21 1-16,0-1 16,-1 0-16,22 0 0,0 0 15,0 0-15,-21 22 0,21-22 0,-21 21 16,21-21-16,0 22 0,0-1 0,0 0 15,0 1-15,0-1 0,0 0 0,0 1 16,0-1-16,0 0 0,0 1 0,0 20 16,0-20-16,21-1 0,-21 21 15,21-20-15,1 20 0,-1-20 0,-21 20 16,21 1-16,0-22 0,0 21 0,-21-20 16,21 20-16,1-20 0,-1 20 0,-21-21 15,0 1-15,21-1 0,-21 0 0,21 1 16,-21-1-16,0-21 0,0 22 0,0-22 15,0 0-15,0 0 0,-21 0 0,0 0 16,0-21-16,-1 0 0,-20 0 0,21 0 16,-21 0-16,20 0 0,-20-21 0,0 0 15,21 0-15,-43 0 0,22 0 0,-1-22 16,1 22-16,0-21 0,-1-1 0,22 1 16,-21 0-16,21-1 0,0 1 15,21-21-15,0 20 0,0-20 0,0 20 16,0-20-16,0-1 0,21 1 0,0-1 15,0 22-15,0-21 0,22 20 0,-22 1 16,21 0-16,-21-1 0,22 22 0,-1-21 16,0 21-16,1-1 0,-1 1 15,-21 0-15,21 21 0,1-21 0,-22 0 16,0 21-16,0 0 0,0-21 0,1 21 16,-44 0 30,1 0-46,0 0 16,21 21-16,42-21 16,-20 0-16,20 0 15</inkml:trace>
  <inkml:trace contextRef="#ctx0" brushRef="#br0" timeOffset="20760.3">21696 4720 0,'0'-21'0,"0"0"15,21 21 17,0 0-32,0 21 0,0 21 15,-21-20-15,22 20 0,-1 0 16,0 1-16,0-1 0,0 21 0,0-20 16,1-1-16,-1 0 0,-21 22 0,0-22 15,21-21-15,-21 22 0,21-22 0,-21 21 16,21-21-16,-21 1 0,0-1 15,0 0-15,0 0 0,0 0 16,0-42 15,0 0-15,0 0-16,0 0 0,0-22 16,0 22-16,0 0 0</inkml:trace>
  <inkml:trace contextRef="#ctx0" brushRef="#br0" timeOffset="21060.13">22267 4741 0,'0'0'15,"0"-42"1,0 21-16,-21 21 0,0 0 16,0 0-16,0 0 0,-1 0 15,1 21-15,0 0 0,0 0 0,0 1 16,-22-1-16,22 21 0,0-21 15,-21 22-15,21-1 0,-22-21 0,22 21 16,-21 1-16,-1-22 0,22 21 0,-21 1 16,21-22-16,0 21 0,-22-21 0,22 22 15,0-22-15,0 0 0,0 0 16,21 0-16,-22 0 0,22 1 0,0-1 0,0 0 31,22-21-15,-1-21-16,0 21 0,0-21 15,0-1-15,0 1 0,22 0 0</inkml:trace>
  <inkml:trace contextRef="#ctx0" brushRef="#br0" timeOffset="22028.63">22627 4593 0,'0'0'0,"21"-21"0,0 0 0,-21-21 0,22-1 15,-22 22 1,0 0 0,-22 42-1,1 0-15,0 0 0,21 22 16,-21-22-16,0 21 0,21 1 0,-21-1 16,-1 0-16,1 1 0,21 20 15,-21-21-15,0 1 0,21 20 0,0-20 16,-21-1-16,21 0 0,-21 1 0,21-22 15,0 21-15,0-21 0,0 0 16,0 22-16,0-22 0,21 0 0,0 0 16,0-21-16,0 0 0,22 0 0,-22 0 15,0 0-15,21 0 0,-21 0 16,22 0-16,-22 0 0,0-21 16,21 0-16,-20 21 0,-1-21 0,21 0 15,-21-1-15,0 1 0,-21-21 0,22 21 16,-1 0-16,-21-1 0,21 1 0,-21 0 15,0 0-15,0 0 16,0 42 0,0 0-1,0 0-15,0 0 0,0 1 16,0-1-16,0 0 0,0 0 0,0 0 16,0 0-16,0 1 0,0-1 15,21 0-15,0-21 16,0 0-16,1 0 0,-1 0 0,0 21 15,0-21-15,0 0 0,0 0 16,1 0-16,20 0 0,-21 0 0,0-21 16,0 21-16,1-21 0,-1 0 0,0 21 15,-21-22-15,0 1 0,21 0 0,0 0 16,-21 0-16,0 0 0,0-1 16,0 1-16,0 0 0,0 0 0,0 0 15,-21 42 16,0 0-15,21 0-16,0 0 0,0 1 16,0 20-16,-21-21 0,21 0 0,0 22 15,0-22-15,0 0 0,0 21 0,0 1 16,0-22-16,0 21 0,0 0 0,0 22 16,0-22-16,0 1 0,0 20 0,0 1 15,0-22-15,0 21 0,0 1 0,0-22 16,0 22-16,0-1 0,0-20 15,21 20-15,-21-21 0,0 22 0,0-22 16,0 1-16,21 20 0,-21-21 16,0-20-16,0 20 0,0-21 0,0 21 0,0-20 15,0-1-15,-21-21 16,0 0-16,0 0 0,-1 0 16,1 0-16,0-21 0,0-1 0,-21 1 15,20 0-15,1 0 0,-21-21 0,21 20 16,-22-20-16,22 0 0,-21-1 0,21-20 15,0 21-15,-22-22 0,22 22 0,21-22 16,-21 1-16,21 20 0,0-20 0,0 21 16,0-22-16,0 22 0,0-22 0,0 22 15,21 0-15,0-1 0,0 1 0,1 21 16,20-22-16,-21 1 16,21 21-16,-20-21 0,20-1 0,-21 22 15,21-21-15,1-1 0,-1 1 0</inkml:trace>
  <inkml:trace contextRef="#ctx0" brushRef="#br0" timeOffset="22567.83">25146 4657 0,'0'0'0,"21"0"0,-21-21 16,42-64-1,-20 64-15,-22 0 0,0-1 0,0-20 16,0 21-16,0 0 16,-22 21-16,1 0 0,0 0 15,0 0-15,0 0 0,-22 21 0,22 0 16,0 0-16,-21 22 0,21-22 0,-22 21 15,22 0-15,-21 1 0,21-1 0,-22 0 16,22 1-16,0-1 0,0 0 16,0 1-16,-1-22 0,22 21 0,0-21 15,0 22-15,0-22 0,0 0 0,0 0 16,0 0-16,22 1 0,-1-1 0,0-21 16,21 0-16,-21 21 0,22-21 0,-1 0 15,22 0-15,-22 0 0,0 0 16,1 0-16,20 0 0,-21-21 15,1 0-15,-1-1 0,0 22 0,1-21 16,-1 0-16</inkml:trace>
  <inkml:trace contextRef="#ctx0" brushRef="#br0" timeOffset="22916.14">25612 4911 0,'0'0'0,"0"-21"0,0-1 0,0 1 32,-22 21-17,1 21-15,0 1 16,0-22-16,21 21 0,-21 0 0,0 0 15,21 21-15,-22-20 0,22-1 0,0 0 16,0 0-16,0 0 0,0 0 16,0 1-16,22-22 15,-1 0-15,0 0 0,0 0 16,0 0-16,22 0 0,-22 0 0,0 0 16,0 0-16,21-22 0,-20 22 0,20-21 15,-21 0-15,0 0 0,0 0 0,1 0 16,-1-1-16,-21 1 0,0-21 0,0 21 15,0-22-15,0 22 0,0-21 0,0 21 16,-21 0-16,-1-1 0,1 1 16,-21 0-16,21 0 0,0 21 0,-22 0 15,22 0-15,-21 0 0,21 0 16,-1 0-16,1 21 0,0 0 0,0-21 16,21 21-16,0 1 0,0-1 0,0 0 15,21 0-15,0 0 0,0-21 16,1 21-16,20-21 0</inkml:trace>
  <inkml:trace contextRef="#ctx0" brushRef="#br0" timeOffset="23295.27">26606 4763 0,'0'0'0,"-21"-22"0,-42-20 16,42 42-16,-1 0 0,1-21 15,0 21-15,0 0 0,0 0 16,0 0-16,-1 0 0,1 21 0,21 0 16,-21 0-16,0 1 0,21-1 0,0 0 15,0 21-15,-21-21 0,21 22 16,-21-1-16,21-21 0,0 22 0,0-1 16,0 0-16,0 1 0,0 20 0,0-21 15,0 1-15,0-1 0,0 22 0,0-1 16,0-21-16,0 22 0,21-1 0,-21 1 15,0-22-15,0 22 0,0-22 16,21 22-16,0-22 0,-21 0 0,0-21 16,21 22-16,-21-22 0,21 0 15,1 0-15,-22 0 0,21-21 16,0 0 0,-21-21-16,0 0 15,0 0-15,0 0 0,0-22 0,0 22 16,21-21-16,0 0 0,-21-1 0</inkml:trace>
  <inkml:trace contextRef="#ctx0" brushRef="#br0" timeOffset="23624.08">26628 5017 0,'0'-22'0,"0"44"0,0-86 0,-22 43 16,1 0-16,21-22 0,-21 22 15,21 0-15,0 0 0,0 0 0,0 0 16,0-1-16,0 1 0,0 0 0,21 0 15,22 21-15,-22 0 16,0 0-16,21 0 0,-21 0 0,1 0 16,20 21-16,-21 0 0,0-21 0,0 21 15,-21 1-15,0 20 0,0-21 16,0 0-16,0 0 0,0 1 0,-21-1 16,0 21-16,0-21 0,0 0 15,0-21-15,-22 22 0,22-1 0,0 0 16,-21-21-16,20 21 0,1-21 0,0 0 15,0 21-15,42-21 47,0 0-47,0 0 0,1 0 0,-1-21 16,0 21-16,0-21 0,0 21 0</inkml:trace>
  <inkml:trace contextRef="#ctx0" brushRef="#br0" timeOffset="24500.58">27114 4847 0,'0'0'0,"22"-21"0,-1 0 16,-21 0-16,21 21 0,-21-21 0,0-1 16,0 44 15,0-1-31,-21-21 16,21 21-16,0 0 0,0 0 0,0 0 15,0 1-15,0-1 0,21 0 16,0-21-16,0 0 0,0 0 15,1 0-15,-1 0 0,0 0 0,0 0 16,0 0-16,0 0 0,1 0 16,20 0-16,-21-21 0,0 21 0,0-21 15,-21-1-15,22 1 0,-1 21 16,-21-21-16,21 0 0,-21 0 0,0 0 16,21-1-16,-21 1 0,0 0 15,0 0 1,-21 21 15,21 21-31,-21 0 16,0 0-16,21 1 0,-22 20 15,22-21-15,0 21 0,-21-20 0,0 20 16,21-21-16,-21 21 0,21 1 16,0-1-16,0 0 0,0 1 0,0-1 15,0 0-15,0 1 0,0 20 16,0-20-16,21-1 0,-21 0 0,21 22 15,0-22-15,-21 22 0,22-22 0,-22 21 16,21 1-16,0-22 0,-21 22 0,0-1 16,21-20-16,-21 20 0,21-21 0,-21 22 15,0-22-15,0 1 0,0-1 0,0 0 16,0 1-16,0-1 0,0-21 0,0 21 16,0-20-16,0-1 0,0 0 15,0 0-15,-21 0 16,0-21-16,0 0 0,0 0 15,-1 0-15,1-21 0,0 0 0,0 21 16,0-21-16,0 0 0,-1-22 16,-20 22-16,21 0 0,-21-21 0,20-1 15,1 1-15,-21 21 0,21-43 0,-22 22 16,22 0-16,0-1 0,0-20 0,21 20 16,0 1-16,0-21 0,0-1 0,0 22 15,21-22-15,0 22 0,22-22 0,-22 1 16,21 21-16,0-22 0,1 1 15,-1 20-15,0 1 0,1 0 0,-1-1 16,0 1-16,22 0 0,-22-1 16,1 22-16,20 0 0,-21 0 0,22 0 15,-22-1-15,1 22 0,-1 0 0,0 0 16,1 0-16,-1 0 0,-21 0 16,0 0-16,0 0 0,1 0 0,-1 0 15,-42 0 48,-1 0-63,1 22 0,0-1 15,0 0-15,0 0 0,0-21 16,-1 21-16,1 0 0,21 1 16</inkml:trace>
  <inkml:trace contextRef="#ctx0" brushRef="#br0" timeOffset="37221.11">5292 7599 0,'0'-21'15,"0"0"17,0-1-1,0 1-15,0 0-1,0 0-15,0 0 16,0 0-16,0-1 15,0 1-15,-22 21 0,1-21 16,21 0 0,0 42 15,0 0-31,0 0 0,0 1 0,0-1 16,0 21-16,0-21 0,0 22 15,0-1-15,0-21 0,0 21 0,0 1 16,0-1-16,0 0 0,0 1 0,0-1 15,0 0-15,0 22 0,0-22 0,0 1 16,-21 20-16,0-21 0,21 1 16,-21-1-16,21 0 0,0 1 0,-21-22 15,21 0-15,0 21 0,-22-20 0,22-1 16,0 0-16,0 0 0,0 0 16,0-42 30,0 0-46,0 0 16,0 0-16,0-1 0,0 1 16,0 0-16,0 0 0,0 0 0,0 0 15</inkml:trace>
  <inkml:trace contextRef="#ctx0" brushRef="#br0" timeOffset="37592.41">5207 7705 0,'0'0'0,"-21"-21"16,-22-22-16,22 43 15,0-21-15,0 21 16,0-21-16,21 0 31,21 21-15,0-21-16,0 21 0,0 0 15,22 0-15,-22-22 0,0 22 0,21-21 16,1 21-16,-22-21 0,21 21 16,1 0-16,-1-21 0,-21 21 0,21 0 15,-20 0-15,20-21 0,-21 21 0,0 0 16,0 0-16,-21 21 62,-21-21-62,21 21 16,-21 0-16,0-21 0,21 21 16,-21 1-16,0-22 0,21 21 0</inkml:trace>
  <inkml:trace contextRef="#ctx0" brushRef="#br0" timeOffset="37895.43">5228 7959 0,'0'0'0,"0"21"0,0 21 16,0-21-1,21-21 17,0 0-32,1 0 0,20 0 15,-21 0-15,0-21 0,22 21 0,-22-21 16,0 21-16,0-21 0,21 21 0,-20 0 15,-1-21-15,0 0 0,0 21 0,0-22 16,-42 22 31,0 0-31</inkml:trace>
  <inkml:trace contextRef="#ctx0" brushRef="#br0" timeOffset="38615.68">6244 8192 0,'-21'0'15,"21"-22"17,0 1-32,0 0 0,0 0 15,0 0-15,0 0 0,0-1 0,0 1 16,0 0-16,0 0 0,0 0 15,-21 0-15,21-1 0,-21 1 0,21 0 16,-22 21-16,1-21 0,0 0 0,0 21 16,0 0-16,0-21 0,-1 21 0,-20 0 15,21 0-15,-21 0 0,20 0 16,1 0-16,-21 21 0,21 0 0,0 0 16,-22-21-16,22 21 0,0 0 0,0 22 15,0-22-15,-1 0 0,1 21 0,21-20 16,0-1-16,-21 21 0,21-21 0,0 22 15,0-22-15,0 21 0,0-21 0,0 0 16,21 1-16,0-1 0,1-21 0,-22 21 16,21 0-16,0-21 0,0 0 0,0 0 15,0 0-15,1 0 16,20 0-16,-21 0 0,0 0 0,0 0 16,1-21-16,-1 0 0,0 21 0,21-21 15,-21-1-15,1 1 0,-1 0 0,0 0 16,-21 0-16,21 0 0,0-1 0,-21 1 15,21 0-15,-21 0 0,0 0 0,0 0 16,0-1-16,0 1 0,0 0 16,0 0-16,0 42 31,0 0-15,0 0-16,0 1 0,0 20 15,0-21-15,0 0 0,0 0 16,0 1-16,0-1 0,0 0 0,0 0 15,22 0-15,-22 0 0,0 1 16,21-22-16,0 0 16,0 0-16,0 0 15,0 0-15,1 0 0,-1-22 16,0 1-16</inkml:trace>
  <inkml:trace contextRef="#ctx0" brushRef="#br0" timeOffset="38917.72">6689 7980 0,'0'-21'16,"0"42"-16,0-63 0,0 20 0,0 1 16,0 0-16,0 0 0,0 0 15,0 0-15,-22 21 16,1 0-16,0 0 0,0 0 16,0 21-16,21 0 0,0 0 15,-21 0-15,-1 0 0,22 1 0,-21 20 16,21-21-16,0 0 0,0 22 0,0-22 15,0 0-15,0 21 0,0-21 0,0 1 16,0-1-16,0 0 0,21 0 16,-21 0-16,22-21 0,-22 21 15,21-21-15,0 0 0,0 0 16,0 0-16,0 0 16,1 0-16,-1-21 15,-21 0-15,21 0 0,0 21 16,0-21-16,-21 0 0</inkml:trace>
  <inkml:trace contextRef="#ctx0" brushRef="#br0" timeOffset="39335.5">7006 7980 0,'0'0'0,"0"21"0,0 0 16,21-21 31,0 0-47,1 0 0,-1-21 15,0 0-15,0 21 0,0-21 0,0 21 16,1-21-16,-1 21 0,-21-22 16,21 22-16,-21-21 0,0 0 15,0 0-15,-21 21 31,0 0-31,-1 0 0,1 0 0,0 21 16,0 0-16,0 0 0,0 1 16,-1-1-16,22 0 0,0 0 0,-21 21 15,21-20-15,0-1 0,0 0 0,0 0 16,0 0-16,0 0 0,0 1 16,21-1-16,1-21 0,-22 21 0,21-21 15,0 0-15,0 0 0,0 0 0,0 0 16,1 0-16,-1 0 0,0 0 15,0 0-15,-21-21 0,21 21 0,0-21 16,1-1-16,-22 1 0,21 0 16,0 0-16</inkml:trace>
  <inkml:trace contextRef="#ctx0" brushRef="#br0" timeOffset="39959.33">7662 7514 0,'0'0'16,"-21"0"-16,0-21 0,0 21 0,0 0 16,-1 0-16,1-21 0,21 0 15,21 42 48,-21 0-63,22 0 0,-22 0 15,21 1-15,-21 20 0,0-21 0,0 21 16,21-20-16,-21 20 0,0 0 0,0-21 16,21 22-16,-21-1 0,0-21 0,0 22 15,0-22-15,0 0 0,0 21 0,0-21 16,0 1-16,0-1 0,0 0 15,-21-21-15,21 21 0,-21-21 0,21 21 16,-21-21-16,-1 0 31,22-21-15,0 0-16,0 0 16,0 0-16,0-1 0,0 1 15,0-21-15,22 21 0,-1 0 16,0-1-16,0 22 0,0-21 0,0 0 15,1 0-15,-1 21 0,0 0 0,21-21 16,-21 21-16,1 0 0,-1 0 0,21 0 16,-21 0-16,0 21 0,1 0 15,-22 0-15,0 0 16,0 1-16,0-1 0,0 0 0,0 0 16,-22 0-16,1-21 0,21 21 0,-42 1 15,21-1-15,0 0 0,-1-21 0,1 21 16,0 0-16,0-21 0,0 0 0,0 21 15,-1-21-15,22-21 16,0 0 0</inkml:trace>
  <inkml:trace contextRef="#ctx0" brushRef="#br0" timeOffset="40695.9">8657 7811 0,'-21'0'15,"42"0"-15,-63 0 0,21 0 0,-1 0 16,22-22-16,-21 22 0,0-21 0,0 21 0,0-21 15,0 21 1,21-21-16,-22 21 0,1 0 16,0 0-16,0 21 15,21 0 1,0 0-16,-21 22 0,21-22 16,0 0-16,0 21 0,0-20 15,0 20-15,0-21 0,0 0 0,0 0 16,0 1-16,21-1 0,-21 0 0,21 0 15,-21 0-15,0 0 0,21-21 16,0 0-16,1 0 0,-1 0 16,0 0-16,0 0 15,0-21 1,-21 0-16,0 0 16,0 0-16,0 0 0,0-1 15,0 1-15,0 0 0,0 0 0,0 0 16,0 0-16,0-1 0,-21 1 0,21 0 15,0 0-15,0 0 0,0 0 0,0-1 16,0 1-16,0 0 0,21 21 16,0 0-16,1 0 0,-1 0 15,0 0-15,21 0 0,-21 0 0,1 0 16,-1 0-16,0 21 0,21 0 0,-21 1 16,1-1-16,-22 0 15,0 21-15,0-21 0,0 1 0,0-1 16,0 0-16,-22 0 0,1 0 0,0 0 15,0 1-15,21-1 0,-21 0 0,0 0 16,-1 0-16,22 0 0,0 1 16,22-22 15,-1 0-31,0 0 0,0 0 16,-21-22-16,21 22 0,-21-21 0,21 21 15,-21-21-15,22 0 0,-22 0 16,0 0-16,0-1 15,0 1-15,-22 0 0,1 21 16,-21-21-16</inkml:trace>
  <inkml:trace contextRef="#ctx0" brushRef="#br0" timeOffset="41132.39">6350 7832 0,'0'0'0,"-21"0"0,-22 0 0,22 0 0,0 0 16,0 0-16,0 0 15,21-21-15,21 21 31,0 0-31,0-22 0,22 22 16,-1 0-16,21 0 0,1-21 0,-1 21 16,22 0-16,0 0 0,-1-21 0,22 21 15,0 0-15,0 0 0,21 0 0,-21 0 16,21 0-16,-21 0 0,21 0 16,-22 0-16,1 0 0,0 0 0,0 0 15,-21 0-15,-1 0 0,-20 0 0,-1 0 16,1 0-16,-22 0 0,0 0 0,1 0 15,-22 0-15,0 0 0,0 0 0,0 0 16,-42 0 0,0 0-1,-21 0-15,-1 0 0,1 0 0,0 0 16,-22 0-16,1 0 0,-1 0 0,-20 0 16,-22 0-16</inkml:trace>
  <inkml:trace contextRef="#ctx0" brushRef="#br0" timeOffset="41415.25">6223 8043 0,'0'0'0,"-42"22"0,-22-1 0,22 0 15,-1-21-15,22 21 0,0 0 16,0-21-16,42 0 16,21 0-16,1 0 15,-1 0-15,22 0 0,-1 0 0,22 0 16,-1 0-16,1-21 0,0 21 0,21-21 15,-1 21-15,1 0 0,0-21 0,0 21 16,-21 0-16,20-21 0,-20 21 0,0 0 16,-1 0-16,1 0 0,-21 0 15,-1 0-15,1 0 0,-22 0 0,0 0 16,-21 0-16,22 0 0,-22 0 16,-21 21-1,0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44:10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11726 2858 0,'-21'0'16,"21"21"-16,0 0 15,0 0-15,0 0 0,0 0 16,0 22-16,0-1 0,21 0 0,-21 1 16,0 20-16,0 1 0,0-1 15,0 1-15,0-1 0,0 1 0,0-1 16,0 1-16,-21-22 0,0 22 0,0-1 15,21-21-15,-21 22 0,-1-22 16,22 1-16,-21-1 0,21 0 0,0-21 16,0 1-16,0-1 0,-21 0 0,21 0 15,0-42 1,21 0-16,0 0 16,-21-1-16,22-20 0,-1 21 0</inkml:trace>
  <inkml:trace contextRef="#ctx0" brushRef="#br0" timeOffset="255.85">11832 2942 0,'0'0'0,"-42"-21"0,21 21 0,-43-42 16,43 42-1,0-21-15,0-1 0,21 1 16,0 0-16,0 0 0,0 0 15,0 0-15,21 21 0,21-22 0,-21 1 16,22 0-16,-22 21 0,21-21 16,0 21-16,1 0 0,20-21 0,-20 21 15,-1 0-15,0 0 0,-21 0 0,22 0 16,-22 0-16,0 21 0,-21 0 0,0 0 16,0 0-16,0 1 15</inkml:trace>
  <inkml:trace contextRef="#ctx0" brushRef="#br0" timeOffset="439.74">11536 3493 0,'0'0'0,"0"21"0,0 0 0,42 21 16,-21-42-16,0 0 15,22 0-15,-22 0 0,21 0 16,1 0-16,-1 0 0,0-21 0,1 21 15,-1-21-15,-21 0 0,21 21 16,1-21-16,-22-1 0,0 22 0,0-21 16</inkml:trace>
  <inkml:trace contextRef="#ctx0" brushRef="#br0" timeOffset="1043.91">12679 3704 0,'0'0'0,"21"0"0,21 0 16,-42-21-16,21 0 16,1 0-16,-22 0 0,0-1 15,0 1-15,0-21 0,0 21 16,0 0-16,0-1 0,-22 1 0,22 0 15,-42 0-15,21 0 0,0 0 0,0-1 16,-22 22-16,22 0 0,-21 0 0,-1 0 16,22 22-16,-21-1 0,0 0 15,20 0-15,-20 21 0,0-20 0,21 20 16,-22 0-16,22 1 0,0-1 0,0-21 16,0 21-16,-1 1 0,22-1 15,0-21-15,0 22 0,0-22 0,0 0 16,0 0-16,22 0 0,-1 0 0,0 1 15,0-22-15,21 0 0,-20 0 0,-1 0 16,21 0-16,0 0 0,-20 0 16,20 0-16,0 0 0,-21-22 0,22 1 15,-1 0-15,0 0 0,-20 0 0,20 0 16,-21-1-16,0 1 0,0-21 0,1 21 16,-1-22-16,-21 22 0,21-21 0,-21 21 15,0 0-15,0-1 0,0 1 0,0 0 16,-21 21-1,0 0-15,-1 0 0,22 21 16,0 0-16,-21 1 0,0-1 0,21 21 16,0-21-16,0 22 0,-21-22 0,21 0 15,0 21-15,0-21 0,0 1 0,0-1 16,0 0-16,0 0 0,0 0 0,0 0 16,21-21-16,0 22 0,0-22 15,1 0-15,20 0 16,-21 0-16,21 0 0,-20 0 0,20-22 15,0 1-15,1 0 0</inkml:trace>
  <inkml:trace contextRef="#ctx0" brushRef="#br0" timeOffset="1299.76">13589 3620 0,'0'0'0,"21"-43"0,-21 22 0,0 0 16,0-21-16,0 20 0,0 1 0,0 0 15,-21 21-15,0 0 16,0 0-16,-1 0 0,1 0 0,0 0 15,0 21-15,0 0 0,0 22 0,-1-22 16,-20 0-16,21 21 0,0 1 0,0-1 16,-1-21-16,1 22 0,0-22 0,21 21 15,0-21-15,0 22 0,0-22 0,0 0 16,0 0-16,0 0 0,0 0 16,0 1-16,21-22 0,0 21 0,1-21 15,20 0-15,-21 0 0,21 0 16,1 0-16,-1 0 0,0 0 0,1 0 15,-1-21-15,0 21 0,1-22 0,-1 1 16</inkml:trace>
  <inkml:trace contextRef="#ctx0" brushRef="#br0" timeOffset="1687.54">14097 3683 0,'-42'0'15,"20"0"-15,1 0 0,0 0 16,0 0-16,21 21 15,21-21 17,0 0-32,0 0 0,1 0 15,-1 0-15,0 0 0,0 0 0,0-21 16,0 21-16,-21-21 0,22 21 16,-22-21-16,21 0 0,-21-1 15,0 1-15,0 0 0,0 0 16,-21 21-16,-1 0 0,1-21 0,0 21 15,0 0-15,0 0 0,0 21 0,-1-21 16,1 21-16,0 0 0,0 22 0,0-22 16,0 0-16,-1 21 0,1-21 0,21 22 15,-21-22-15,21 21 0,0-21 16,0 1-16,0-1 0,0 0 16,0 0-16,0 0 0,0 0 0,21 1 15,0-1-15,1 0 0,-1-21 16,0 0-16,21 0 0,-21 0 0,1 0 15,-1 0-15,0 0 0,0-21 0,21 0 16,-20-1-16,-1 1 0,21 0 0</inkml:trace>
  <inkml:trace contextRef="#ctx0" brushRef="#br0" timeOffset="2212.23">14922 3133 0,'0'0'0,"22"-64"0,-22 22 0,0 0 0,0-1 15,0 1-15,0 21 16,0 0-16,0-1 0,-22 44 16,1-1-1,0 0-15,0 0 0,0 21 0,0 1 16,-1-1-16,1 0 0,0 1 0,0 20 16,0-20-16,0 20 0,-1 1 15,1-1-15,0-21 0,21 22 0,-21-22 16,0 1-16,0 20 0,21-21 15,0-20-15,-22 20 0,1 0 0,21-21 16,-21 1-16,21-1 0,0 0 0,0 0 16,0 0-16,0-42 31,21 0-31,0 0 16,-21 0-16,22-1 0,-1 1 15,0 0-15,0-21 0,0 21 0,0-1 16,1 1-16,20-21 0,-21 42 0,0-21 15,22 0-15,-22-1 0,0 22 0,0 0 16,0 0-16,22 0 0,-22 22 16,0-1-16,-21 0 0,0 0 15,0 0-15,0 0 0,0 1 0,-21-1 16,0 0-16,-1 0 16,1 0-16,0 0 0,0-21 0,0 22 15,0-1-15,-22 0 0,22-21 0,-21 21 16,21 0-16,-1-21 0,-20 21 0,21-21 15,0 0-15,0 0 0,-1 0 16,22-21 0,22 0-16,-1 0 15</inkml:trace>
  <inkml:trace contextRef="#ctx0" brushRef="#br0" timeOffset="2979.56">15579 3556 0,'0'-21'16,"0"0"0,-22 21-16,22-21 0,-21 21 15,0 0-15,0 0 0,0 0 0,0 0 16,-1 0-16,-20 0 0,21 0 0,-21 21 15,20-21-15,-20 21 0,21 0 16,-21 21-16,20-20 0,1-1 0,0 21 16,0-21-16,21 0 0,0 1 0,0 20 15,0-21-15,0 0 0,0 0 16,0 1-16,21-1 0,0 0 16,0-21-16,1 0 0,-1 21 0,21-21 15,-21 0-15,22 0 0,-22 0 0,21 0 16,-21 0-16,0-21 0,1 21 0,-1-21 15,0 21-15,0-21 0,0-1 0,-21 1 16,21 21-16,-21-21 0,0 0 0,0 0 16,0-22-16,0 22 0,0 0 0,0 0 15,0 0-15,0 0 16,0-1-16,0 1 0,0 0 0,0 0 16,0 0-16,22 21 0,-1 0 15,0-21-15,0 21 0,0 0 0,0 0 16,1 0-16,20 0 0,-21 0 0,0 21 15,0 0-15,1-21 0,-1 21 0,0 0 16,0 0-16,-21 1 0,0 20 16,0-21-16,0 0 0,0 0 0,0 1 15,0-1-15,-21 0 0,21 0 16,0 0-16,0 0 0,-21 1 0,21-1 16,0 0-16,0 0 15,21-21-15,-21 21 16,21-21-16,0 0 0,22 0 0,-22 0 15,0 0-15,0 0 0,0 0 0,22-21 16,-22 0-16,0 21 0,0-21 16,0 21-16,-21-21 0,0-1 0,0 1 15,21 21-15,-21-21 0,0-21 0,0 21 16,0-1-16,-21 1 0,0-21 0,0 21 16,0 0-16,0-1 0,-1 1 0,1 0 15,0 0-15,0 21 0,0 0 16,0 0-16,-1 0 0,1 0 15,21 21 1,-21 0-16,21 0 0,21-21 16,0 22-16,1-22 15,-1 0-15,0 0 0,21 0 0,-21 0 16,1 0-16,20 0 0</inkml:trace>
  <inkml:trace contextRef="#ctx0" brushRef="#br0" timeOffset="3631.66">16637 3281 0,'0'0'0,"0"-21"0,0-22 0,21 22 16,-21-21-16,0 21 0,0-22 0,0 22 0,0 0 15,0 0-15,-21 42 32,0-21-32,21 21 0,-21 22 15,-1-22-15,22 0 0,-21 21 0,21 1 16,-21-1-16,0 0 0,21 1 0,0-1 15,-21 0-15,21 1 0,-21-1 0,21 0 16,-22 1-16,22-22 0,0 21 0,-21-21 16,0 22-16,21-22 0,-21 0 0,0 0 15,21 0-15,0 0 0,0 1 0,-21-1 16,21 0 0,0-42 15,21 0-16,-21-1-15,21 22 0,0-21 0,0 0 16,0-21-16,-21 21 0,43-1 0,-22 1 16,0-21-16,0 21 0,0 0 0,22-1 15,-22 1-15,0 0 0,0 21 16,0 0-16,1 0 0,-1 0 0,0 0 16,-21 21-16,0 0 15,0 1-15,-21-1 16,0-21-16,21 21 0,-22-21 0,1 0 15,0 21-15,-21-21 0,21 0 0,-1 0 16,1 21-16,-21-21 0,21 0 16,0 0-16,-1 0 0,1 0 15,0 0-15,0 0 16,21 21 0,0 1-1,21-1-15,0-21 16,-21 21-16,21 0 0,1-21 15,-1 21-15,-21 0 0,21-21 16,-21 22-16,21-22 16,0 0-16,0 0 15,1 0 1,-1 0 0,0 0-1,0-22-15</inkml:trace>
  <inkml:trace contextRef="#ctx0" brushRef="#br0" timeOffset="4911.97">12171 4276 0,'0'0'15,"-43"0"-15,22 0 0,-21 0 0,21 0 16,-22 21-16,-20-21 15,21 0-15,20 0 0,1 0 0,0 0 16,0 0-16,0 0 16,42 0 15,0 0-31,21 0 16,-20 0-16,20 0 0,21 0 0,-20 0 15,20 0-15,1 0 0,-1 0 16,1 0-16,-1 0 0,1 0 0,-1 0 15,22 21-15,0-21 0,-1 0 0,1 0 16,0 0-16,20 0 0,1 0 0,0 0 16,0 0-16,21 0 0,-21 0 0,21 0 15,-21 0-15,21 0 0,0 21 0,0-21 16,0 0-16,0 0 0,0 0 0,0 0 16,0 0-16,-22 0 15,22 0-15,0 0 0,-21 0 0,0 0 16,0 0-16,0 0 0,-22 0 0,22-21 15,-21 21-15,-22 0 0,22-21 0,-21 21 16,-1 0-16,-21 0 0,1 0 0,-1 0 16,-21-21-16,0 21 0,1 0 0,-1 0 15,-21-21 17,-21 21-17,-1-22-15,1 22 0,0 0 0,0 0 0,-21 0 16,-1 0-16,1 0 0,0 0 0,-22 0 15</inkml:trace>
  <inkml:trace contextRef="#ctx0" brushRef="#br0" timeOffset="5635.72">12827 4763 0,'0'0'0,"21"-22"0,-21 1 16,0 0-16,21 0 0,-21 0 15,21 0-15,-21-1 0,0 1 16,0 0-16,0 0 16,-21 21 15,21 21-31,-21-21 0,-21 21 15,21 0-15,-1 1 16,-20 20-16,0-21 0,-1 21 0,1 1 16,-21-1-16,20 0 0,-20 22 0,-22-22 15,22 22-15,-22-1 0,0-20 0,-21 20 16,22 1-16,-22-1 0,-21 1 0,21-1 16,-21 1-16,0 20 0,0-20 0,0-1 15,0 1-15,0-1 0,-21 1 0,21-1 16,-21-20-16,21 20 0,-21 1 0,21-1 15,0-21-15,0 22 0,21-1 16,-21-20-16,42-1 0,-21 22 0,22-22 16,-22-21-16,42 21 0,-20 1 0,20-22 0,1 0 15,-1 21-15,22-42 16,-1 22-16,1-1 0,21-21 0,0 0 16,21-21-16,21-1 15,0 1-15,21 0 0</inkml:trace>
  <inkml:trace contextRef="#ctx0" brushRef="#br0" timeOffset="6199.4">13356 4932 0,'0'0'15,"0"-21"-15,21 0 0,-21-1 16,0 1-16,0 0 0,0 0 15,0 0-15,0 0 0,0-1 16,-21 22-16,0-21 0,0 21 16,0 0-16,-1 0 15,1 21-15,0-21 0,0 22 16,0 20-16,0-21 0,-1 21 0,1 1 16,0-1-16,0 22 0,0-22 0,0 21 15,-1 1-15,1 21 0,21-22 0,-21 22 16,0-22-16,0 22 0,21-22 0,-21 22 15,-1 0-15,1-1 0,0-20 0,0 21 16,0-1-16,0 1 0,-1 0 16,1-1-16,0 1 0,0 21 15,0-22-15,0 1 0,-1 0 0,22-1 16,-21 1-16,0-21 0,0 20 0,21-20 16,0-1-16,0 64 0,0-84 0,0 20 15,0-21-15,0-20 0,0 20 0,0-21 16,0 0-16,21-21 15,0-21 1,-21 0-16,0 0 0,0-22 16,21 22-16,1-21 0</inkml:trace>
  <inkml:trace contextRef="#ctx0" brushRef="#br0" timeOffset="6657.14">13716 5419 0,'0'0'0,"42"-64"0,1 1 15,-1-1-15,0 22 0,-21-22 0,22 22 16,-22-21-16,0 20 0,0 1 0,0 0 16,1-1-16,-1 22 0,-21-21 0,0 21 15,21-1-15,-21 1 0,21 21 16,-21-21-16,21 21 0,-21 21 31,21 0-31,-21 22 0,22-1 0,-22 0 16,0 1-16,21 20 0,0 1 0,-21-1 15,21 22-15,0-22 0,-21 22 0,21 0 16,1-22-16,-1 22 0,0 0 0,0-1 16,-21 1-16,21 0 0,0-1 0,1 1 15,-1 0-15,-21-1 0,0 1 0,0 0 16,21-1-16,-21 22 0,0-21 0,21-1 15,-21 1-15,0 0 0,0-1 0,21-20 16,-21 21-16,21-22 0,1 1 0,-1-1 16,0 1-16,0-22 0,0 0 15,0 1-15,1-1 0,-1 0 0,21-21 16,-21 1-16,0-1 0,1-21 0,-1 0 16,0 0-16,0 0 0,-21-21 15,0-1 1,0 1-16,0-21 0,0 21 0</inkml:trace>
  <inkml:trace contextRef="#ctx0" brushRef="#br0" timeOffset="7143.92">15092 4868 0,'0'-42'0,"0"84"0,0-105 0,0 21 15,0 20-15,0 1 0,0 0 0,0 0 16,21 21-16,-21-21 0,21 21 16,0 0-16,0 0 0,1 0 0,-1 0 15,0 0-15,21 21 0,1-21 0,-22 21 16,21 0-16,0 22 15,1-22-15,-1 21 0,0 0 0,1 1 16,-1 20-16,22-20 0,-22 20 0,0 1 16,1-1-16,20 1 0,-21 20 0,22-20 15,-22-1-15,22 22 0,-22-22 0,22 1 16,-22 21-16,21-22 0,-20 1 0,20-1 16,-20 22-16,20-22 0,-21 1 0,22-1 15,-1 1-15,-20-1 0,20-20 0,1 20 16,-1-21-16,-20 22 0,20-22 0,1 1 15,-1-1-15,1 0 0,-1-21 0,-21 22 16,22-22-16,-1 0 0,-20 0 0,-1 0 16,22 1-16,-43-22 0,21 21 0,0-21 15,-20 0-15,-1 0 0,-21-21 32,0-1-32,-21 1 15,21 0-15,-22 0 0,1 0 0,0-22 16</inkml:trace>
  <inkml:trace contextRef="#ctx0" brushRef="#br0" timeOffset="7639.63">16573 4805 0,'0'0'16,"-21"-42"-16,-21-1 0,0 1 0,-1 21 0,22-22 16,-21 22-16,21-21 0,-22 21 0,22 21 15,21-21-15,-21-1 0,42 22 32,0 0-32,22 0 0,-1 0 15,21 0-15,-20 22 0,20-1 16,1-21-16,20 21 0,-20 21 0,21-21 0,-1 1 15,1 20-15,0-21 16,20 21-16,-20 1 0,21-1 0,0 0 16,0 1-16,-1-1 0,1 22 0,21-22 15,-21 0-15,21 1 0,-21-1 0,21 21 16,0-20-16,0-1 0,-21 0 0,21 1 16,0-1-16,21 0 0,-21 1 0,0-1 15,21 0-15,-21 1 0,0-1 16,0 22-16,0-22 0,0 0 0,-21-21 15,21 22-15,-21-1 0,0-21 0,-1 22 16,-20-22-16,0 0 0,-1 0 0,-20 0 16,-22 0-16,22 1 0,-43-22 0,21 0 15,-21 21-15,-21 0 16,0 0 0,-21 0-1,0-21-15,0 0 0</inkml:trace>
  <inkml:trace contextRef="#ctx0" brushRef="#br0" timeOffset="8943.87">5376 7239 0,'0'0'0,"0"-21"0,0 0 0,0 0 15,0-1-15,0 1 16,0 0 0,0 42 15,0 0-31,0 22 0,0-22 16,0 21-16,0 22 0,0-22 15,0 22-15,0-1 0,0 1 0,0-1 16,-21 22-16,0-22 0,0 22 0,0 21 15,-1-22-15,1 22 0,0-21 16,-21 21-16,21-22 0,-22 22 0,22-21 16,-21 21-16,21-22 0,-22 1 0,22 0 15,0-1-15,0-20 0,0-1 0,21 1 16,0-1-16,0-20 0,0 20 0,0-20 16,0-1-16,0 0 0,0-21 0,0 22 15,0-22-15,21 0 0,0 0 16,0-21-1,0 0 1,-21-21-16,0 0 0,0 0 16,0-22-16</inkml:trace>
  <inkml:trace contextRef="#ctx0" brushRef="#br0" timeOffset="9751.93">5292 7726 0,'0'0'0,"-22"-21"16,1 0-16,-42-22 16,42 22-16,-1 21 0,22-21 0,0 0 15,0 0-15,0-1 16,22 1-16,-1 0 0,0 21 15,0-21-15,21 21 0,1-21 0,20 0 16,1 21-16,-1-22 0,22 1 0,0 0 16,-1 21-16,22-21 0,0 0 0,0 0 15,0-1-15,-1 22 0,22-21 0,0 21 16,0 0-16,-21-21 0,21 21 16,0 0-16,-21 0 0,0 0 15,0 0-15,0 0 0,-22 0 0,22 0 16,-21 0-16,-1 0 0,1 0 0,-21 0 15,20 0-15,-20 0 0,-1 0 0,1 0 16,-1 0-16,-20 0 0,20 0 0,-21 0 16,1 0-16,-22 21 0,21-21 0,-21 0 15,22 0-15,-22 21 0,0 1 16,-21-1-16,0 0 0,21 0 0,-21 0 16,0 0-16,0 1 0,0 20 15,0 0-15,0-21 0,0 22 0,0-1 16,-21 0-16,21 22 0,-21-22 0,0 22 15,21-22-15,-21 22 0,-1-1 16,22-21-16,-21 22 0,0-1 0,0 1 16,0-1-16,21 1 0,-21-1 0,21 1 15,-22-1-15,22 1 0,-21-1 0,21-20 16,0 20-16,0 1 0,0-22 0,0 22 16,0-22-16,0 0 0,0 1 0,0-1 15,0 0-15,0 1 0,21-22 0,-21 21 16,0-21-16,0 0 0,22 1 0,-22-1 15,0 0-15,0 0 0,0 0 0,0 0 16,0 1-16,-22-1 0,1 0 16,0-21-16,0 21 0,0-21 0,-22 21 15,1-21-15,0 0 0,-22 21 16,1-21-16,-1 0 0,-20 0 0,-1 0 16,0 22-16,-21-22 0,1 0 0,-22 0 15,0 0-15,0 0 0,0 0 0,-22 0 16,1 21-16,0-21 0,0 0 0,21 0 15,-21 21-15,0-21 0,-1 0 16,22 0-16,0 0 0,0 0 0,0 0 16,22 0-16,-1 0 0,21 0 0,0 0 15,22 0-15,-22 0 0,43-21 0,0 0 16,-1 21-16,1-22 0,21 1 0,21-21 16,0 21-16,0 0 0,0-22 0</inkml:trace>
  <inkml:trace contextRef="#ctx0" brushRef="#br0" timeOffset="10328.29">5630 7853 0,'0'-21'0,"0"42"0,21-42 0,-21 0 16,22-1-16,-22 1 15,0 42 1,0 1-16,-22-1 16,1 0-16,21 0 0,-21 21 15,21-20-15,0 20 0,0 0 0,0-21 16,-21 22-16,21-1 0,0-21 16,0 22-16,0-22 0,0 0 0,0 0 15,0 0-15,0 0 0,21-21 0,0 0 16,0 0-16,1 0 0,-1 0 15,0 0-15,0 0 0,0-21 0,0 0 16,1 0-16,-1 0 0,0 0 0,0-1 16,0 1-16,0 0 0,1 0 0,-1-21 15,-21 20-15,0 1 0,0 0 0,0-21 16,0 21-16,0-1 0,0 1 0,0 0 16,0 0-1,0 42 16,0 0-15,0 0-16,21-21 0,0 0 16,-21 22-16,21-22 0,0 0 0</inkml:trace>
  <inkml:trace contextRef="#ctx0" brushRef="#br0" timeOffset="10709.1">6286 7916 0,'0'0'0,"22"0"0,20-21 16,-42 0-16,21 0 15,-21 0-15,-21 21 16,0 0 0,0 0-16,-1 0 0,1 0 15,0 0-15,21 21 0,-21 0 0,0 0 16,21 0-16,-21-21 0,21 22 0,0-1 16,0 0-16,0 0 0,0 0 0,0 0 15,0 1-15,0-1 0,21 0 16,0-21-16,-21 21 0,21-21 0,0 0 15,-21 21-15,21-21 0,1 21 16,-22 1 0,0-1-1,-22-21-15,1 0 16,0 21-16,0 0 0,0-21 0,0 0 16,-22 0-16,22 21 0,0-21 0,0 0 15,0 0-15,-1 0 0,1 0 0,0 0 16,21-21 15,21 0-31,0 0 16,1 21-16,-1-21 0,0-1 15</inkml:trace>
  <inkml:trace contextRef="#ctx0" brushRef="#br0" timeOffset="10899.99">6604 7853 0,'0'-21'0,"0"0"16,-21 21 0,0 0-1,21 21 32,0 0-47,0 0 16</inkml:trace>
  <inkml:trace contextRef="#ctx0" brushRef="#br0" timeOffset="11051.27">6562 8001 0,'0'21'0,"0"-42"0,0 63 15,-22-20 1,22-1 15,-21-21-15,21 21-1</inkml:trace>
  <inkml:trace contextRef="#ctx0" brushRef="#br0" timeOffset="11456.56">5905 8805 0,'0'0'0,"0"-21"15,0 0-15,0 0 0,0 0 16,0 0-16,-21-1 0,0 1 16,21 0-16,-21 21 15,0 0-15,21 21 16,0 22-16,0-22 0,0 0 0,0 21 16,0-21-16,0 22 0,0-22 0,0 21 15,0-21-15,0 1 0,0 20 16,0-21-16,0 0 0,0 0 15,0 1-15,0-1 0,0 0 16,-21-21 0</inkml:trace>
  <inkml:trace contextRef="#ctx0" brushRef="#br0" timeOffset="11740.38">5821 8869 0,'0'0'0,"0"-21"0,0 0 16,0-43-1,21 43-15,-21 0 0,21 0 0,-21-1 0,21 1 16,0 0-16,1 21 16,-1-21-16,0 0 0,0 21 0,21 0 15,-20 0-15,-1 0 0,21 0 0,-21 0 16,0 21-16,1-21 0,-1 21 0,-21 0 16,0 0-16,0 1 0,0-1 0,0 21 15,0-21-15,-21 0 0,-1 1 0,1-1 16,0 0-16,-21 0 0,21 0 0,-1-21 15,1 21-15,-21 1 0,21-22 0,0 0 16,-1 0-16,1 0 0,0 0 16,42-22-1,0 1-15,1 21 16,-1-21-16,0 0 16,21 21-16</inkml:trace>
  <inkml:trace contextRef="#ctx0" brushRef="#br0" timeOffset="12184.13">6371 8721 0,'0'0'16,"21"63"0,-21-42-16,0 1 0,0-1 0,0 0 0,0 0 15,0 0-15,0 0 0,0 1 0,-21-1 16,21 0-16,-21 0 0,0-21 0,21 21 16,0 0-16,-21-21 0,21 22 15,-22-22-15,22-22 31,0 1-15,0 0-16,22 21 0,-22-21 16,0 0-16,21 0 0,0 21 0,-21-22 15,21 1-15,0 21 16,0 0-16,1 0 0,-22 21 16,21 1-16,0-1 15,-21 0-15,21-21 16,0 0-16,-21 21 0,21-21 15,1 0-15,-1 0 16,0 0-16,-21-21 0,21 0 16,0 0-1,-21-1-15,0 1 0,0 0 16,0 0-16,0 0 16,0 0-16,0-1 15,0 1-15,0 0 0,-21 21 0,21-21 16,0 0-16,0 0 15,0-1-15,0 1 16,0 0-16</inkml:trace>
  <inkml:trace contextRef="#ctx0" brushRef="#br0" timeOffset="12412.01">6731 8551 0,'21'0'15,"-21"22"-15,21-1 0,-21 0 16,0 0-16,0 0 0,0 0 15,0 1-15,0-1 0,0 0 0,0 0 16,0 0-16,0 0 0,0 1 0,0-1 16,0 0-16,0 0 0,0 0 0,0 0 15,0 1-15,-21-22 0,21-22 47,0 1-31,0 0-16,0 0 0,0 0 15</inkml:trace>
  <inkml:trace contextRef="#ctx0" brushRef="#br0" timeOffset="12631.89">6752 8636 0,'0'0'0,"0"-21"15,0 0-15,0 0 0,21-1 16,0 22-16,1-21 0,-1 21 16,21 0-16,-21 0 0,0 0 0,22 0 15,-1 0-15,-21 0 0,22 21 0,-1 1 16,0-1-16,-21 0 0,22 0 0,-1 0 15,-21 22-15,22-22 0,-22 0 0,-21 21 16,0-21-16,0 1 0,0-1 16,0 21-16,-21-21 0,-1 0 0,1 1 15,-21-1-15,21 0 0,-22-21 16,1 21-16,0 0 0,-1-21 0,1 0 16,0 0-16,-1 0 0,1 0 0,0 0 15,21 0-15</inkml:trace>
  <inkml:trace contextRef="#ctx0" brushRef="#br0" timeOffset="13303.54">10626 7789 0,'-22'-21'0,"44"42"0,-65-42 0,22 0 16,0 0-16,0 21 0,0 0 0,-1-21 16,1 21-16,0 0 15,21 21-15,-21 0 16,21 0-16,0 22 0,0-1 0,0 0 15,0 22-15,0-1 0,0 1 0,0 20 16,0 1-16,0-21 0,0 20 0,0 1 16,0 0-16,0-1 0,0-20 0,0 20 15,0 1-15,0-21 0,0-1 0,0 1 16,0-1-16,0 1 0,0-1 16,0-21-16,0 1 0,0-1 0,0 0 15,0-20-15,0-1 0,0 0 0,0 0 16,0-42-1,21 0-15,-21 0 0,21-1 16,-21-20-16</inkml:trace>
  <inkml:trace contextRef="#ctx0" brushRef="#br0" timeOffset="13939.7">10477 8213 0,'0'0'16,"-21"-21"-16,0-85 15,21 63-15,-21 22 0,21 0 0,0-21 16,0 21-16,0-1 0,21 1 0,21 0 16,-20 0-16,41 0 0,-21 0 0,22 21 15,21-22-15,-1 1 0,1 0 0,42 0 16,-21-21-16,21 20 0,0 1 0,0 0 16,0 0-16,0-21 0,21 20 0,-21 1 15,0 21-15,0-21 0,0 0 0,0 21 16,0 0-16,-21 0 0,-22 0 0,22 0 15,-21 0-15,-22 0 0,1 0 0,-22 21 16,1 0-16,-1-21 0,-21 21 0,0 1 16,-21-1-16,0 0 0,0 0 0,0 0 15,0 22-15,0-22 0,0 0 16,0 21-16,0 1 0,-21-22 16,21 21-16,-21 0 0,0 1 0,21-1 15,-21 0-15,21 1 0,0-1 0,-22 0 16,22 1-16,-21-1 0,21 0 0,0 1 15,-21-1-15,21 0 0,0 1 0,0-1 16,0 0-16,0 1 0,0-1 0,0 0 16,0 22-16,0-22 0,0 1 0,0-1 15,0 0-15,0 22 0,0-22 0,0 0 16,0 1-16,0-1 0,0 22 0,0-22 16,0 0-16,0 1 0,-21-22 0,0 21 15,21 0-15,-21 1 0,-1-22 16,1 21-16,0-21 0,0 22 0,-21-22 15,-1 0-15,1 0 0,-64 22 0,43-22 16,-1 0-16,1 0 0,-22-21 0,0 0 16,1 21-16,-22-21 0,21 0 0,-21 0 15,-21 0-15,21-21 0,1 0 0,-22 0 16,0 0-16,0-1 0,0 1 0,-22 0 16,22 0-16,0 0 0,0 0 0,22-22 15,-1 22-15,0 0 0,21 21 0,1-21 16,20 0-16,1-1 0,20 1 15,1 0-15,21 0 0,0-21 16,-1 20-16,22-20 0,0 21 0,0-21 16</inkml:trace>
  <inkml:trace contextRef="#ctx0" brushRef="#br0" timeOffset="14387.92">11345 8086 0,'0'-21'0,"-21"21"32,0 0-32,0 0 15,0 21-15,21 0 0,-22 0 0,22 0 16,-21 22-16,21-1 0,0 0 0,0 1 15,0-1-15,0 0 0,0 1 0,0-22 16,0 21-16,0-21 0,0 0 0,0 1 16,0-1-16,0 0 0,21 0 0,1-21 15,-1 0-15,0 0 16,0 0-16,0-21 0,0 0 0,1 21 16,-1-21-16,0-1 0,0 1 15,0-21-15,0 21 0,1 0 0,-22-22 16,0 22-16,21-21 0,-21 21 0,0-22 15,0 1-15,0 21 0,0 0 0,0-22 16,0 22-16,0 0 0,-21 21 0,-1 0 16,1 0-16,0 0 15,21 21 1,0 0 0,21-21-1,0 0-15,1 0 0</inkml:trace>
  <inkml:trace contextRef="#ctx0" brushRef="#br0" timeOffset="14683.75">11811 8149 0,'85'-21'16,"-64"21"-16,0-21 0,0 21 15,0-21-15,-42 21 32,0 0-32,0 0 0,0 21 15,-22 0-15,22-21 0,0 21 0,0 0 16,0 1-16,-1-22 0,22 21 0,0 0 15,0 0-15,0 0 0,0 0 0,0 1 16,0-1-16,22 0 16,-1 0-16,0-21 0,0 21 0,0-21 15,-21 21-15,21-21 0,1 0 16,-22 22-16,21-22 0,-21 21 16,0 0-1,-21-21-15,-1 0 0,-20 21 16,21-21-16,-21 0 0,-1 21 0,1 0 15,21-21-15,-22 22 0,-20-1 0,21-21 16,-1 21-16,1 0 0</inkml:trace>
  <inkml:trace contextRef="#ctx0" brushRef="#br0" timeOffset="14967.48">11112 8975 0,'0'21'16,"0"0"-16,0 0 15,0 0-15,0 1 16,0-1-16,0 0 0,0 0 0,0 0 16,0 0-16,0 22 0,0-22 0,0 0 15,0 0-15,0 0 0,0 22 0,0-22 16,0 0-16,0 0 0,-21-21 0,21 21 15,0 1-15,-21-22 16,21-22 0,0 1-1,0 0-15,0 0 0</inkml:trace>
  <inkml:trace contextRef="#ctx0" brushRef="#br0" timeOffset="15199.84">11134 9165 0,'0'0'0,"0"-21"0,0-21 0,0 21 0,0-1 16,21 1-16,0 0 0,-21 0 15,21 0-15,0 21 0,-21-21 0,21-1 16,1 22-16,-1 0 0,0 0 16,0 0-16,0 0 0,0 0 0,1 0 15,-1 0-15,0 22 0,0-1 16,-21 0-16,0 0 0,0 0 16,0 0-16,0 1 0,-21-1 0,0 0 15,0 0-15,-1 0 0,-20 0 0,21 1 16,0-22-16,0 21 0,-22 0 0,22-21 15,0 0-15,0 0 16,42-21 0,0 0-16</inkml:trace>
  <inkml:trace contextRef="#ctx0" brushRef="#br0" timeOffset="15627.03">11663 9017 0,'0'0'0,"21"0"16,-21 21-16,21 0 0,-21 43 15,0-43-15,0 0 0,0 0 16,0 1-16,-21-1 0,21 0 0,-21 0 16,0 0-16,-1 0 0,22 1 0,-21-22 15,0 21-15,0-21 0,21 21 16,-21-21-16,21-21 31,21 0-31,0-1 16,0 1-16,0 0 15,-21 0-15,22 21 0,-1-21 0,0 21 16,0 0-16,0 0 16,-21 21-1,21 0-15,1 0 0,-22 0 16,0 1-16,21-22 0,-21 21 16,21-21-16,0 0 15,0 0 1,0-21-16,1-1 15,-22 1-15,0 0 0,0 0 16,0 0-16,0 0 0,0-1 16,0 1-16,0 0 0,0 0 0,0 0 15,0 0-15,0-1 0,0 1 16</inkml:trace>
  <inkml:trace contextRef="#ctx0" brushRef="#br0" timeOffset="15843.25">12107 9038 0,'21'0'15,"-21"21"1,0 1-16,0-1 16,0 0-16,0 0 0,0 0 15,0 0-15,0 1 0,0-1 0,0 0 16,0 0-16,0 0 0,0 0 15,0 1-15,-21-1 16,21-42 15</inkml:trace>
  <inkml:trace contextRef="#ctx0" brushRef="#br0" timeOffset="16036.14">12086 9165 0,'0'-21'16,"0"42"-16,0-63 0,0 21 0,0 0 0,0-1 15,0 1-15,0 0 0,0 0 16,21 0-16,0 21 0,1 0 0,-1 0 16,0 0-16,21 0 0,-21 0 0,1 0 15,20 21-15,-21-21 0,0 21 0,0 0 16,22 22-16,-43-22 0,21 0 0,-21 0 16,0 0-16,0 0 0,0 1 0,-21-1 15,0 0-15,-1 0 0,-20 0 0,0-21 16,-1 21-16,1 1 0,21-22 0,-21 0 15</inkml:trace>
  <inkml:trace contextRef="#ctx0" brushRef="#br0" timeOffset="16467.89">14668 7662 0,'0'0'0,"0"-21"0,-21 0 0,0 0 0,0 0 15,21 0-15,-21 21 0,-22-22 0,22 1 16,0 0-16,0 21 0,-21 0 0,20 0 15,1 0-15,-21 0 0,21 21 0,0 0 16,-1 22-16,1-1 0,0 0 0,21 1 16,0 20-16,0 22 0,0 0 0,0-22 15,0 22-15,0-1 0,0 1 0,21-21 16,-21-1-16,21 22 0,-21-22 0,0 1 16,22-1-16,-22 1 0,0-1 0,21-20 15,-21 20-15,0 1 0,0-22 16,0 21-16,21-20 0,-21-1 0,0 0 0,21 1 15,-21-22-15,0 21 0,0-21 16,21 1-16,0-22 16,-21-22-16,22 1 0,-1 0 15,0 0-15,-21 0 0,0-22 0</inkml:trace>
  <inkml:trace contextRef="#ctx0" brushRef="#br0" timeOffset="16908.97">14563 8276 0,'0'0'0,"0"-63"0,-22 20 0,22 1 0,0 0 16,0-1-16,0 1 0,0 0 0,0 21 16,0-22-16,0 22 0,22-21 0,20 21 15,-21-22-15,21 22 0,22 0 16,-22-21-16,43 20 0,-22 1 0,22 0 16,21-21-16,-21 21 0,20-1 0,1 22 15,0-21-15,-21 0 0,21 21 0,-22 0 16,1 0-16,0 0 0,-22 21 0,1 0 15,-1 1-15,-21-1 0,1 21 0,-1-21 16,-21 22-16,-21-1 0,0 0 0,0 1 16,0-1-16,0 0 0,0 22 0,0-22 15,0 0-15,-21 1 0,21 20 0,-21-20 16,21-1-16,0 0 0,-21 1 0,21-1 16,0 0-16,0 1 0,0 20 0,0-21 15,0 1-15,0-1 0,0 0 16,0 22-16,0-22 0,0 1 0,0 20 15,-21-21-15,21 1 0,-22-1 0,22 22 16,-21-22-16,0 0 0,0 1 0,0-1 16,0 0-16,-1 1 0,-20-1 0,0-21 15,-1 21-15,1-20 0,-21-1 0,-1 0 16,22 0-16,-43-21 0,22 21 0,-1-21 16,-21 0-16,1 0 0,20 0 0,-20-21 15,-1 21-15,0-21 0,1-21 0,-1 20 16,0-20-16,1 0 0,20-1 0</inkml:trace>
  <inkml:trace contextRef="#ctx0" brushRef="#br0" timeOffset="17267.73">14901 8192 0,'0'0'0,"43"0"0,-22 0 15,0 0-15,-21 21 0,21-21 16,-21 21-16,0 0 0,0 0 0,0 0 16,0 1-16,0-1 0,-21 0 15,21 0-15,0 0 16,-21-21-16,21-21 31,0 0-15,0 0-16,0 0 0,21-1 0,-21 1 15,0 0-15,21 0 0,-21-21 0,0 20 16,0 1-16,0 0 0,0 0 0,0 0 16,0 0-16,-21-1 0,0 22 15,0 0-15,21 22 16,0-1-16,-22 0 0,22 0 0,0 0 16,0 22-16,0-22 0,0 0 0,0 21 15,0-21-15,0 1 0,0 20 16</inkml:trace>
  <inkml:trace contextRef="#ctx0" brushRef="#br0" timeOffset="17607.58">14986 8657 0,'0'0'0,"21"21"0,0-21 15,-21 22-15,21-1 0,-21 0 0,22 0 16,-1 0-16,-21 0 0,21 1 0,-21-1 16,21 21-16,-21-21 0,0 0 0,21 1 15,-21 20-15,21-21 0,-21 0 16,0 0-16,0 1 0,0-1 0,0 0 15,-21-21 17,21-21-32,-21 21 0,21-21 0,0-1 15,0 1-15,0 0 0,0 0 0,0 0 16,0 0-16,0-1 0,0-20 0,0 21 16,0-21-16,0 20 0,0-20 0,0 0 15,0 21-15,0-22 0,0 22 0,0 0 16,0 0-16,21 0 0,0 21 15,-21 21 1,0 0-16,0 0 16,0 0-16,-21 0 0,0-21 15,21 22-15,-21-1 0,0-21 16</inkml:trace>
  <inkml:trace contextRef="#ctx0" brushRef="#br0" timeOffset="17980.37">17293 7472 0,'0'0'0,"21"-21"0,0-22 15,1 22-15,-22-21 0,0 21 16,21 0-16,-21 42 15,0 0-15,0 21 0,0 1 16,0 20-16,0 1 0,0-1 0,0 1 16,-21-1-16,21 22 0,0-22 0,0 22 15,-22 0-15,22-22 0,0 22 0,-21-1 16,21 1-16,-21-21 0,21 20 0,0-20 16,0 20-16,-21-20 0,21 21 0,-21-22 15,21 1-15,0-1 0,-21-21 0,21 1 16,-22 20-16,22-42 0,-21 22 15,21-22-15,0 0 0,21-21 16,1-21 0,-1-21-16,0 20 0,0-20 0,-21 0 15,21-1-15,-21-20 0,21-1 0,-21 1 16,0-22-16,0 22 0</inkml:trace>
  <inkml:trace contextRef="#ctx0" brushRef="#br0" timeOffset="18360.15">17208 7980 0,'0'0'16,"-21"-64"-16,0 1 0,0-1 0,0 1 15,0-1-15,21 22 0,0-21 0,0 20 0,0 1 16,21 0-16,0-1 0,0 1 0,21 0 16,1-1-16,-1 1 0,22 21 15,-1-22-15,1 22 0,20-21 0,1 21 16,0 0-16,-1-1 0,1 1 0,0 21 16,20 0-16,-20 0 0,0 0 0,21 0 15,-22 0-15,-20 0 0,20 0 16,-20 0-16,-1 21 0,-20-21 0,-1 22 15,0-1-15,-20 0 0,-1 0 0,0 0 16,0 22-16,-21-22 0,0 21 0,0 0 16,0 1-16,0-1 0,0 22 0,0-1 15,0-21-15,0 22 0,0-1 0,0 1 16,-21-1-16,21 22 0,-21-21 0,21-1 16,0 1-16,-21-1 0,-1 1 15,22-1-15,-21 1 0,0-1 0,21-21 16,-21 1-16,0-1 0,0 0 0,-1 1 15,1-22-15,-21 21 0,21-21 0,0 1 16,-22-1-16,22 0 0,-21-21 0,-1 0 16,1 21-16,-21-21 0,20 0 0,-20 0 15,-1 0-15,1-21 0,-1 0 0,1 0 16,-22-1-16,22 1 0,-22 0 0</inkml:trace>
  <inkml:trace contextRef="#ctx0" brushRef="#br0" timeOffset="18525.06">17272 8149 0,'0'0'0,"0"-21"16,21-42 0,0 63-16,0-22 0,1 22 0,-1 0 15,21 0-15,-21-21 0,0 21 0,22 0 16,-1 0-16,-21 0 0,22 0 0,-22 0 16,0 0-16,0 0 0,0 0 0,0 0 15,1 0-15</inkml:trace>
  <inkml:trace contextRef="#ctx0" brushRef="#br0" timeOffset="18707.97">17462 8509 0,'0'0'0,"0"21"0,0 0 0,0 1 16,0-1-16,0 0 0,0 0 0,22 0 15,-1-21-15,0 21 0,0-21 16,0 0-16,0 0 0,1 22 0,-1-22 15,0 0-15,0 0 0,0 0 16,0 0 0</inkml:trace>
  <inkml:trace contextRef="#ctx0" brushRef="#br0" timeOffset="18807.91">17716 8700 0,'-42'21'16,"21"0"-16,42-21 47,0-21-47,-21 0 0,21-1 0,22 1 15,-22 0-15,21 0 0,1 0 0,-1-22 16,21 1-16,1 0 0</inkml:trace>
  <inkml:trace contextRef="#ctx0" brushRef="#br0" timeOffset="19211.68">22056 6392 0,'-22'-21'0,"44"42"0,-86-63 0,43 21 15,0 0-15,-22-22 0,22 43 0,0-21 16,-21 0-16,21 21 0,-1 0 0,1 0 15,0 0-15,-21 21 0,21 0 0,-1 1 16,1 20-16,0 0 0,0 22 0,0-1 16,0 22-16,21-22 0,-22 22 0,22 0 15,-21-1-15,21 22 16,0-21-16,0 21 0,0-22 0,-21 22 16,21-21-16,0 0 0,-21 20 0,21-20 15,0 0-15,0-1 0,0-20 0,0 21 16,0-22-16,0-21 0,0 22 0,0-22 15,0-21-15,0 22 0,0-22 0,0 0 16,0-42 0,21 21-16,0-21 0,-21 0 15,21-22-15</inkml:trace>
  <inkml:trace contextRef="#ctx0" brushRef="#br0" timeOffset="19768.31">21569 6731 0,'0'0'0,"0"-42"0,-21-22 16,21 22-16,0-22 0,0 22 15,0 0-15,0-1 0,21 22 0,0-21 16,0 21-16,21-22 0,1 22 0,-1 0 16,22 0-16,-1 0 0,22 0 0,-1-1 15,1 1-15,0 0 0,21 0 0,-22 0 16,22 21-16,0-21 15,0-1-15,0 22 0,-22 0 0,1 0 16,0-21-16,-22 21 0,1 0 0,-1 0 16,1 0-16,-22 0 0,0 0 0,1 0 15,-1 0-15,-21 21 0,0 1 16,0-1-16,1-21 0,-22 21 0,0 21 16,0-21-16,0 22 0,0-22 0,0 21 15,0 1-15,0 20 0,0-21 0,0 22 16,0-22-16,0 22 0,0-1 0,0 1 15,0-1-15,0 1 0,0-1 0,0 1 16,0 20-16,-22-20 0,1-1 16,0 22-16,0-21 0,21-1 15,-21 22-15,0-22 0,-1 1 0,1-1 16,0 1-16,0-22 0,0 22 0,0-22 16,-1 21-16,1-20 0,-21-1 0,0 0 15,-1 1-15,1-22 0,-22 21 0,22-21 16,-43 1-16,22-1 0,-1 0 0,1 0 15,-22 0-15,22 0 0,-22-21 0,22 22 16,-22-22-16,21 0 0,1 0 0,-22 21 16,22-21-16,-1 0 0,1 0 0,-1 0 15,22 0-15,-22-21 0,22 21 0,-21-22 16,20 1-16,1 0 0,0 0 16,-1 0-16,22 0 0,-21-22 0,21 22 15,-1-21-15,1-1 0,21 1 0,0 0 16</inkml:trace>
  <inkml:trace contextRef="#ctx0" brushRef="#br0" timeOffset="19988.18">21992 7133 0,'21'-21'0,"-42"42"0,63-42 0,-20 21 15,-1 0-15,-21-21 0,21 21 16,0 0-16,0 0 15,0-21-15,1 21 16,-1 0-16,0 0 0,0 0 16,0 0-16,-21 21 31,0 0-31,0 0 16</inkml:trace>
  <inkml:trace contextRef="#ctx0" brushRef="#br0" timeOffset="20279.54">22119 7811 0,'0'0'0,"0"21"0,0 0 0,21 0 0,-21 21 16,0-20-16,21-1 0,-21 0 0,0 0 15,22 0-15,-22 0 0,0 1 16,0-1 0,0-42 15,-22-1-31,1 22 0,21-21 0</inkml:trace>
  <inkml:trace contextRef="#ctx0" brushRef="#br0" timeOffset="35175.78">5821 8403 0,'0'0'0,"-21"0"0,-1 0 16,1 0-16,0 0 0,0 0 16,0-21-16,0 21 0,-1 0 0,1 0 15,-21 0-15,21 0 0,0-21 16,-1 21-16,1 0 0,0 0 16,0 0-16,0 0 0,0 0 0,-1 0 15,1 0-15,0 0 0,0 0 16,42 21 15,0-21-15,0 21-16,22-21 0,-1 0 0,22 0 15,-22 0-15,43 0 0,-22 0 0,22 0 16,-1 0-16,1 0 0,0 0 0,-1 0 16,1-21-16,0 21 0,21 0 0,-22 0 15,1-21-15,21 21 0,-22 0 0,1 0 16,0-21-16,-22 21 0,22 0 15,-22 0-15,22 0 0,-43 0 0,22-21 16,-1 21-16,-20 0 0,-1 0 0,0 0 16,-20 0-16,20-22 0,-21 22 15,0 0 1,-42 0 15,0 0-15,0 0-16,0 0 0,-1 0 15,1 0-15,0 0 0,0 0 16</inkml:trace>
  <inkml:trace contextRef="#ctx0" brushRef="#br0" timeOffset="35807.86">5778 9462 0,'0'0'0,"-21"0"0,-85 21 15,64-21-15,21 0 0,-21 0 16,20 0-16,1 0 0,-21 0 0,21 0 15,-22 0-15,22 0 0,0 0 0,0 0 16,0 0-16,0 0 0,-1 0 0,1 0 16,0 0-16,42 0 31,22 0-31,-1 0 16,0 0-16,1 0 0,20 0 0,1 0 15,20-21-15,1 21 0,-22 0 16,22-22-16,0 1 0,-1 21 0,-20 0 15,21-21-15,-22 21 0,22 0 0,-22 0 16,1-21-16,-1 21 0,-20 0 0,20 0 16,-21 0-16,1-21 0,-1 21 0,0 0 15,1 0-15,-22 0 0,0 0 0,0 0 16,0 0-16,-21-21 47,-21-1-32,0 22-15,21-21 0,0 0 0,0 0 16,0 0-16</inkml:trace>
  <inkml:trace contextRef="#ctx0" brushRef="#br0" timeOffset="36356.07">10626 8805 0,'21'0'47,"0"0"-47,0 0 0,21 0 0,1 0 16,-1 0-16,22 0 0,-1 0 15,1-21-15,20 21 0,-20 0 0,20 0 16,1 0-16,-21-21 0,20 21 0,-20 0 15,-1 0-15,1 0 0,-22-21 0,0 21 16,1 0-16,-1 0 0,-21 0 0,0-21 16,1 21-16,-44 0 31</inkml:trace>
  <inkml:trace contextRef="#ctx0" brushRef="#br0" timeOffset="36679.87">11007 9631 0,'0'0'0,"-22"0"0,22 21 0,-21-21 16,42 0 15,1 0-31,20 0 0,-21 0 16,21 0-16,-20-21 0,20 21 0,0 0 15,1-21-15,-1 0 0,0 21 0,1-22 16,-1 1-16,0 21 0,-21-21 0,22 0 15,-1 0-15,0 0 0,1 21 0,-22-22 16,21 1-16</inkml:trace>
  <inkml:trace contextRef="#ctx0" brushRef="#br0" timeOffset="57115.28">2582 10689 0,'0'-21'0,"0"0"15,0 0-15,0 0 16,0-1-16,0 1 16,21 0-16,-21 0 0,0 0 0,0 0 15,0-1 1,-21 22 15,0 0-15,21 22-16,-21-22 15,0 21-15,21 0 0,0 0 0,0 0 16,-21 0-16,21 1 0,-22-1 0,22 0 16,0 21-16,0-21 0,-21 1 15,21 20-15,-21-21 0,21 0 0,-21 22 16,21-22-16,-21 0 0,21 0 0,0 21 15,0-20-15,-21-1 0,21 0 0,-22 0 16,22 0-16,0 0 0,0 1 0,0-1 16,0 0-1,-21-21-15,21 21 0,0-42 47,0 0-31,0 0-16,0-1 15,0 1-15,0 0 0,21-21 16,-21 21-16,0-1 0,0 1 0,0-21 16,22 21-16,-22-22 0,21 22 0,0-21 15,-21 21-15,21-22 0,0 22 0,0-21 16,-21 21-16,22 0 16,-1-1-16,0 1 0,0 0 0,0 0 15,22 0-15,-22 21 0,0 0 0,0 0 16,0 0-16,22 0 0,-22 0 0,0 0 15,0 21-15,0-21 0,22 21 0,-22 0 16,0 22-16,-21-22 0,21 0 0,0 21 16,-21-21-16,0 22 0,21-22 15,-21 0-15,0 21 0,22-20 0,-22-1 16,0 0-16,0 0 0,0 0 0,0 0 16,0 1-16,0-1 0,0 0 31,0-42 0,0 0-31,0-1 16,21 1-16,-21 0 0,21 0 15,-21-21-15,0 20 0,21-20 0,0 0 16,-21 21-16,21-22 0,1 1 0,-1 21 16,0-22-16,0 1 0,0 21 0,0 0 15,1 0-15,-1-1 0,0 22 0,0 0 16,0 0-16,0 0 0,1 0 15,-1 0-15,0 0 0,0 22 16,0-1-16,0 0 0,-21 0 0,0 0 16,0 0-16,22 22 0,-22-22 15,21 0-15,-21 21 0,0-20 0,0 20 16,0-21-16,0 0 0,21 22 0,-21-22 16,0 21-16,21-21 0,-21 0 0,0 1 15,0 20-15,21-21 0,0 0 0,1 0 16,-22 1-16,21-22 0,0 21 15,0-21-15,0 21 0,0-21 16,1 0-16,-1 0 0,0 0 16,0-21-16,0 21 0,0-21 0,1-1 15,-1 22-15,0-21 0,0 0 0,0 0 16,0 0-16,1-22 0,-22 22 0,0 0 16,21 0-16,-21 0 0,21-22 15,-21 22-15,0 0 0,0 0 0,0 0 16,0 0-16,0-1 15,0 44 32,0-1-47,0 0 0,0 0 16,-21 0-16,21 0 0,0 1 0,0-1 16,0 0-16,0 0 0,0 21 0,0-20 15,0-1-15,0 0 0,0 21 0,0-21 16,0 1-16,0-1 0,21 21 0,0-21 15,-21 0-15,21-21 16,0 22-16,1-1 0,-1-21 0,0 0 16,0 0-16,0 0 0,0 0 0,22 0 15,-22 0-15,21-21 0,-21-1 0,1 22 16,20-21-16,-21 0 0,0-21 0,22 21 16,-22-1-16,0 1 0,0 0 0,0-21 15,0 21-15,-21-1 0,0-20 0,22 21 16,-22 0-16,0 0 0,21-1 0,-21 1 15,0 0-15,0 0 0,0 0 0,0 42 47,0 0-47,0 21 16,0-20-16,-21-1 16,21 0-16,0 0 0,0 21 0,0-20 15,0-1-15,0 0 0,0 0 0,0 21 16,0-20-16,0-1 0,0 0 15,0 0-15,0 0 0,21 0 16,0-21-16,0 0 16,0 22-16,0-22 0,1 0 15,20 0-15,-21 0 0,0-22 0,0 1 16,1 21-16,-1-21 0,0 0 16,0 0-16,0 0 0,0-1 0,1 1 15,-1 0-15,-21 0 0,0 0 0,0-22 16,21 22-16,-21 0 0,0-21 0,0 21 15,0-22-15,0 22 0,0-21 0,21 21 16,-21-1-16,0-20 0,0 21 16,0 0-16,0 0 0,0-1 0,0 1 15,21 0-15,-21 0 16,21 21 0,1 21-16,-22 0 0,0 0 15,0 22-15,0-22 0,0 0 16,0 0-16,0 22 0,0-22 0,0 21 15,0 0-15,0-20 0,0 20 0,0 0 16,0-21-16,0 22 0,0-22 16,0 21-16,0 1 0,0-22 0,0 0 15,0 21-15,0-21 0,0 1 0,0-1 16,0 0-16,0 0 0,0 0 0,0 0 16,0 1-16,21-22 0,-21 21 15,21-21-15,0 0 0,0 0 0,0 0 16,1 0-16,-1 0 0,0 0 0,0 0 15,0 0-15,22-21 0,-22-1 0,0 1 16,0 0-16,0 0 0,0 0 0,1 0 16,-1-1-16,-21 1 0,21-21 15,-21 21-15,21-22 0,-21 22 0,0 0 0,21-21 16,-21-1-16,0 22 0,21-21 16,-21 21-16,0 0 0,0-22 0,0 22 15,0-21-15,0 21 0,0-1 0,0-20 16,0 21-16,0 0 0,0 0 0,0-1 15,0 1-15,0 0 16,0 42 15,0 0-31,0 1 0,0-1 16,0 0-16,0 0 0,0 0 16,0 22-16,0-22 0,0 21 0,0 0 15,0-20-15,-21 20 0,21 0 16,0 1-16,0-22 0,0 21 0,0-21 15,0 22-15,0-22 0,0 0 0,0 0 16,0 21-16,0-20 0,0-1 16,0 0-16,0 0 0,0 0 15,21-21-15,1 0 16,-1 0-16,0 0 0,0 0 16,0 0-16,0-21 0,-21 0 15,22 21-15,-1-21 0,-21 0 0,21-1 16,0 1-16,-21 0 0,21 0 15,0-21-15,-21 20 0,22 1 0,-1 0 16,-21 0-16,0 0 0,21 0 0,-21-1 16,21 22-16,-21 22 31,0-1-31,0 21 16,0-21-16,0 0 0,0 1 0,0-1 15,0 0-15,0 21 0,0-21 0,21 1 16,0-1-16,-21 0 0,22 0 0,-1 0 15,0 0-15,0 1 0,0-22 16,0 0-16,1 0 0,-1 0 0,0 0 16,0 0-16,0-22 15,-21 1-15,0 0 16,0 0-16,0 0 0,21 0 0,-21-1 16,0 1-16</inkml:trace>
  <inkml:trace contextRef="#ctx0" brushRef="#br0" timeOffset="57347.14">6350 10583 0,'0'0'0,"0"22"0,0-1 15,0 0 32,-21-21-47,0 0 16,-1 0-16,22 21 0,-21-21 15,0 0-15,0 0 16</inkml:trace>
  <inkml:trace contextRef="#ctx0" brushRef="#br0" timeOffset="57580.01">5524 11007 0,'0'0'0,"0"21"0,0 21 16,0-21-16,22-21 31,-1 0-31,0 0 16,0 0-16,0-21 0,0 21 0,1-21 15,-1 21-15,0 0 0,0-21 0,21 21 16,-20-21-16,-1 21 0,21 0 0,-21-21 16,0 21-16,22-22 0,-22 22 0</inkml:trace>
  <inkml:trace contextRef="#ctx0" brushRef="#br0" timeOffset="58023.27">6498 10964 0,'0'22'15,"0"-1"1,0 0-1,0 0-15,-21 0 0,21 0 16,0 1-16,0-1 0,0 0 0,-21 21 16,21-21-16,0 22 0,0-1 0,-21 0 15,21 22-15,0-22 0,0 1 0,0 20 16,0-21-16,0 22 0,0-1 0,0-20 16,0 20-16,0 1 0,0-22 0,0 22 15,0-1-15,0-21 0,0 22 0,0-22 16,0 22-16,0-22 0,0 0 0,0 1 15,0-1-15,0-21 0,0 22 16,0-22-16,-22 0 0,22 0 16,-21-21-16,21 21 0,-21-21 15,0 0 1,21-21-16,0 0 16,0 0-16,0-22 0,-21 22 0,21-21 15,0 21-15,0-22 0,-21 1 0,21-21 16,0 20-16</inkml:trace>
  <inkml:trace contextRef="#ctx0" brushRef="#br0" timeOffset="58375.07">6329 11345 0,'21'-42'0,"-42"84"0,42-105 16,-21 42-16,21 0 0,-21-1 0,21 1 16,-21 0-16,0 0 0,21 21 0,-21-21 15,22 0-15,-1-1 0,0 1 16,0 0-16,0 0 0,0 21 15,1-21-15,-1 21 0,0-21 0,0 21 16,0-22-16,0 22 0,1 0 0,-1 0 16,0 0-16,0 0 0,0 0 0,0 0 15,1 0-15,-1 22 0,-21-1 16,0 0-16,0 0 0,0 0 0,0 22 16,-21-22-16,-1 21 0,1-21 15,0 0-15,0 1 0,0 20 0,-22-21 16,22 0-16,0 0 0,0 1 15,0-22-15,-22 21 0,22 0 0,0-21 16,21 21-16,-21-21 0,0 0 0,21 21 16,-21-21-16,-1 0 0,22-21 47,22 0-47,-1 0 0,0 0 0</inkml:trace>
  <inkml:trace contextRef="#ctx0" brushRef="#br0" timeOffset="58732.35">7175 10478 0,'22'-22'0,"-44"44"0,65-65 0,-43 1 0,0 21 16,0 0-16,0-1 0,0 1 15,0 0-15,-21 42 31,-1 0-31,1 22 16,21-22-16,0 0 0,-21 21 0,0 1 16,21-1-16,-21 0 0,21 22 0,0-22 15,0 22-15,-21-22 0,-1 0 16,22 22-16,-21-22 0,21 1 0,-21 20 16,21-21-16,-21 1 0,0-22 0,21 21 15,0-21-15,0 22 0,-21-22 0,21 0 16,-22 0-16,44-21 31,-1-21-15,0 0-16,0 0 0,0 0 15,0-1-15,1 1 0,-22 0 0,21 0 16,0 0-16,0 0 0</inkml:trace>
  <inkml:trace contextRef="#ctx0" brushRef="#br0" timeOffset="59108.13">7302 11070 0,'0'0'16,"22"21"-16,-1 1 16,0-22-1,0 0-15,0 0 16,0 0-16,1-22 0,-22 1 16,21 21-16,0-21 0,0 0 0,0 0 15,-21 0-15,21-1 0,-21 1 16,0 0-16,0 0 15,0 0-15,0 0 0,-21-1 16,0 22-16,0 0 0,0 0 16,0 0-16,-1 0 0,-20 0 0,21 0 15,0 22-15,0-1 0,-1-21 16,1 21-16,0 21 0,21-21 0,-21 1 16,21-1-16,-21 21 0,21-21 0,0 0 15,0 1-15,0-1 0,0 0 0,0 0 16,0 0-16,0 0 0,21 1 15,0-22-15,0 0 0,0 0 0,1 0 16,-1 0-16,0 0 0,0 0 0,0-22 16,0 1-16,1 0 0,20 21 15,-21-21-15,0 0 0,0 0 0,1-1 16,-22 1-16,21 0 0,-21 0 0</inkml:trace>
  <inkml:trace contextRef="#ctx0" brushRef="#br0" timeOffset="60680.52">5228 11832 0,'21'-21'0,"-42"42"0,42-63 0,0 42 15,-21-21-15,0 0 0,22-1 0,-22 1 0,0 0 16,0 0-16,0 0 0,0 0 16,0-1-16,-22 22 0,1-21 15,0 21-15,0 0 0,0 0 0,0 21 16,-1 1-16,1-22 0,-21 42 0,21-21 16,0 0-16,-1 22 0,-20-22 0,21 21 15,0 0-15,21 1 0,-21-1 16,21 0-16,-22 1 0,22-22 0,0 21 15,0 1-15,0-1 0,0 0 0,0-21 16,0 22-16,22-22 0,-1 0 0,0 0 16,0 0-16,0-21 0,0 22 15,22-22-15,-22 0 0,0 0 0,21 0 16,-20 0-16,20 0 0,0 0 0,-21-22 16,22 22-16,-1-21 0,-21 21 0,22-21 15,-22 0-15,0 0 0,0 0 0,0-1 16,0 1-16,1 0 0,-22 0 0,0 0 15,0 0-15,0-1 0,21 1 0,-21 0 16,0 0-16,0 0 16,0 0-16,0 42 31,0 0-31,0 0 0,0 0 16,0 0-16,0 1 0,21-1 0,-21 0 15,0 21-15,0-21 0,0 1 16,0-1-16,0 0 0,21 0 0,-21 0 15,21 0-15,0 1 0,1-22 16,-1 0-16,0 0 16,0 0-16,0 0 0,0-22 15,1 22-15,-1-21 0,0 0 0,0 0 16,0 0-16,-21 0 0,21-1 0,-21 1 16,22-21-16,-22 21 0,0 0 0,0-22 15,0 22-15,0-21 0,0 21 0,-22-1 16,1-20-16,0 21 0,0 0 15,-21 0-15,20 21 0,1-22 0,-21 22 16,21 0-16,-22 0 0,22 0 16,0 22-16,0-1 0,0 0 0,0 0 15,-1 0-15,1 0 0,21 1 0,0-1 16,0 0-16,0 21 0,0-21 0,0 1 16,0-1-16,21 0 0,1 0 0,-1 0 15,0 0-15,0 1 0,21-22 0,-20 0 16,-1 21-16,21-21 0,-21 0 0,22 0 15,-1 0-15,-21 0 0,21-21 0,-20 21 16,20-22-16,0 1 0,-21 21 0,22-21 16,-22 0-16,0 0 0,21 21 15,-20-21-15,-1-1 0,-21 1 0,21 0 16,0 0-16,-21 0 0,21 0 0,-21-1 16,0 1-16,0 0 15,0 42 16,-21 0-31,21 1 0,-21-22 16,0 21-16,21 0 0,0 21 0,0-21 16,-21 1-16,21 20 0,-22 0 0,22-21 15,0 22-15,0-1 0,0 0 16,0 1-16,0-1 0,-21 22 0,21-22 0,0 0 16,0 22-16,0-22 0,0 0 15,0 22-15,0-22 0,0 1 0,0-22 16,0 21-16,0 0 0,0-20 0,0-1 15,0 0-15,0 0 0,0 0 0,-21-21 16,0-21 15,21 0-31,0 0 16,0 0-16,0-22 0,0 22 16,0 0-16,0-21 0,0-1 0,0 1 15,0 21-15,0-22 0,0-20 0,0 21 16,0-1-16,0 1 0,0 0 0,0-22 15,0 22-15,0-1 0,0 1 16,21 0-16,0-1 0,-21 1 0,21 0 16,1 21-16,-1-22 0,-21 22 0,21 0 15,0 0-15,0 0 0,0-1 0,1 22 16,-1 0-16,0 0 0,0 0 0,0 0 16,0 0-16,1 22 0,-1-1 15,-21 0-15,0 0 0,0 0 16,0 0-16,0 22 0,0-22 0,0 0 15,0 0-15,0 0 0,0 1 0,0-1 16,0 0-16,-21-21 0,-1 21 0,22 0 16,-21-21-16,21 21 0,-21-21 15,0 22-15,0-22 16,21-22 31,0 1-47,21 21 0,0-21 15,0 21-15,0-21 0,1 0 0,-1 0 16,0 21-16</inkml:trace>
  <inkml:trace contextRef="#ctx0" brushRef="#br0" timeOffset="61397.62">6689 12129 0,'21'-22'0,"-42"44"0,63-44 0,-21 1 16,0 0-16,0 21 0,1-21 16,-1 21-16,0 0 0,0 0 0,-21-21 15,21 21-15,0 0 16,-21 21-1,0 0-15,0 0 16,0 0-16,0 1 0,0-1 16,0 0-16,0 0 15,0 0-15,22-21 16,-1 0-16,0 0 16,0 0-16,21 0 0,-20 0 15,-1 0-15,0-21 0,21 0 0,-21 21 16,1-21-16,20 0 0,-21-1 15,0 22-15,0-21 0,1 0 0,-1 0 16,-21 0-16,21 0 0,-21-1 16,21 22-16,-21-21 15,0 42 17,0 1-17,-21-1-15,21 21 0,-21-21 16,21 0-16,-21 1 0,21 20 0,0 0 15,-22-21-15,22 22 0,-21-1 0,21 0 16,0 22-16,0-22 0,0 1 0,0 20 16,0-21-16,0 22 0,0-22 15,0 22-15,0-22 0,0 22 0,21-22 16,-21 21-16,22-20 0,-22 20 16,0-20-16,21 20 0,0-21 0,-21 22 15,0-22-15,21 1 0,0-1 0,-21 21 16,21-41-16,-21 20 0,0 0 0,0-21 15,0 22-15,0-22 0,0 0 0,0 0 16,0 0-16,0 1 0,-21-1 16,0-21-16,0 0 0,0 0 15,0 0-15,-1 0 0,1 0 0,-21 0 16,21 0-16,-22-21 0,1 21 0,0-22 16,-1 1-16,1 0 0,-21-21 15,20 21-15,1-1 0,-22-20 0,22 21 16,21-21-16,-21-1 0,20 22 15,1-64-15,21 64 0,0-63 16,0 41-16,0 1 0,21 0 16,1-1-16,-1 1 0,21 21 0,-21-22 15,22 1-15,-1 0 0,0-1 0,-21 22 16,22-21-16,-1 21 0,0-22 0,-20 22 16,20-21-16,-21 21 0,0 0 15,22-1-15,-22 1 0,-21-21 0,21 21 16,0 0-16</inkml:trace>
  <inkml:trace contextRef="#ctx0" brushRef="#br0" timeOffset="62368.08">11388 10816 0,'0'0'0,"-22"-21"0,1 21 15,0-21-15,0 21 0,0-21 0,0 0 16,-1-1-16,1 1 0,0 0 16,0 0-16,21 0 0,-21 0 0,21-1 15,-21 1-15,21 0 0,0 0 0,-22 21 31,22 21-31,0 0 0,0 0 16,0 22-16,-21-1 0,21 0 0,0 1 16,0-1-16,0 0 0,0 22 0,0-22 15,0 1-15,0-1 0,0 0 0,-21 1 16,21-22-16,-21 21 0,0-21 0,21 0 16,0 1-16,0-1 0,-21-21 0,21 21 15,-22 0-15,22-42 31,0 0-31,0 0 16,0-1-16,0 1 0,22 0 0,-22-21 16,0-1-16,0 22 0,0-21 0,21 0 15,-21-1-15,0 1 0,21-22 0,-21 22 16,0 0-16,0-1 0,21 1 0,-21 21 16,21-21-16,0 20 0,-21-20 0,0 21 15,22 21-15,-1-21 0,0 21 16,0 0-16,-21 21 0,21 0 0,0 0 15,1 0-15,-1 22 0,0-1 0,-21 0 16,21-20-16,0 20 0,-21 0 0,21 1 16,-21-1-16,22 0 0,-1 1 15,-21-22-15,0 21 0,0-21 0,21 0 16,-21 1-16,21-1 0,-21 0 0,21-21 16,0 0-1,-21-21 1,22 0-16,-1-1 0,-21-20 0,21 21 15,-21-21-15,0 20 0,21-20 0,0 0 16,-21-1-16,21 1 0,1 0 0,-22-1 16,21 1-16,0 0 0,-21-1 0,21 1 15,0 0-15,-21 21 0,21-1 0,1 22 16,-1 0-16,0 0 16,-21 22-16,0-1 0,21 0 15,0 21-15,0-21 0,-21 22 0,0-1 16,0 0-16,22 1 0,-22-1 0,0 0 15,0 1-15,0-22 0,0 21 0,0 1 16,0-22-16,0 21 0,0-21 0,0 22 16,-22-22-16,1 0 0,21 0 15,0-42 1,0 0 0,0 0-16</inkml:trace>
  <inkml:trace contextRef="#ctx0" brushRef="#br0" timeOffset="62695.89">13293 10520 0,'21'-21'16,"-42"42"-16,63-42 0,-21 0 0,-21-1 15,0 1-15,0 0 0,-21 21 16,0 0-16,0 0 0,-1 0 15,-20 0-15,21 21 0,-21 0 0,20 1 16,-20-1-16,21 21 0,-21-21 0,20 22 16,-20-1-16,21 0 0,0 1 15,-22-1-15,22 0 0,21 1 0,-21-22 16,21 21-16,-21 0 0,21-20 0,0-1 16,0 21-16,0-21 0,0 0 0,21 1 15,0-22-15,0 21 0,1-21 0,-1 0 16,0 0-16,0 0 0,21 0 0,-20 0 15,20-21-15,0-1 0,1 1 0,-1 21 16,0-21-16,1-21 0,20 21 0,-21-1 16,22 1-16</inkml:trace>
  <inkml:trace contextRef="#ctx0" brushRef="#br0" timeOffset="63523.62">15981 10351 0,'0'0'0,"-21"0"0,-1 0 0,1 0 0,-21 0 0,21 0 16,0 0-16,-1 21 0,1 0 16,0-21-16,0 21 0,0 21 0,21-20 15,-21-1-15,21 21 0,-43 43 0,43-64 16,0 21-16,0 1 0,-21-1 0,21-21 16,-21 21-16,21-20 0,0 20 0,0-21 15,0 0-15,0 0 0,0 1 16,0-1-16,0-42 31,0-1-31,0 1 0,0 0 16,0 0-16,0 0 0,0 0 0,0-1 15,0-20-15,0 0 0,0 21 0,0-22 16,0 1-16,0 0 0,21-1 16,0 1-16,0-22 0,-21 22 0,22 0 15,-1-1-15,0 22 0,-21-21 0,21 21 16,0 21-16,-21-21 0,21 21 0,1 0 15,-1 21-15,0 0 0,-21 0 16,21 0-16,0 22 0,-21-1 0,0-21 16,21 21-16,1 1 0,-22-22 0,0 21 15,0-21-15,21 22 0,-21-22 0,21 0 16,-21 0-16,0 0 0,0 1 0,0-1 16,21-21-1,0-21 1,-21-1-1,0 1-15,21 0 0,1 0 16,-22-21-16,21 20 0,0-20 0,0 21 16,0-21-16,0-1 0,1 1 0,-1 0 15,0 20-15,0-20 0,21 0 0,-20 21 16,-1-1-16,21 1 0,-21 0 0,0 0 16,1 21-16,-1 0 0,-21 21 15,21 0-15,-21 0 0,0 22 0,0-22 16,0 21-16,0-21 0,0 22 0,0-1 15,0 0-15,0-20 0,-21 20 0,21-21 16,-21 21-16,21-20 0,-22 20 16,1-21-16,21 21 0,-21-20 15,21-1-15,-21-21 16,21 21-16,21-21 31,0-21-31,0 21 16</inkml:trace>
  <inkml:trace contextRef="#ctx0" brushRef="#br0" timeOffset="63839.43">17166 10308 0,'0'0'0,"21"-21"16,-21 0-16,0 0 0,0 0 0,0-1 15,0 1-15,-21 21 16,0 0-1,0 21-15,-22-21 0,22 43 0,0-22 16,-21 0-16,21 21 0,-22-20 0,22 20 16,0-21-16,0 21 0,0 1 0,-1-22 15,1 21-15,21-21 0,-21 22 0,21-22 16,0 0-16,0 21 0,0-20 16,0-1-16,21 0 0,0-21 0,1 21 15,20 0-15,-21-21 0,21 0 0,-20 0 16,20 0-16,0 0 0,1 0 0,-1 0 15,0 0-15,1-21 0,-22 21 0,21-21 16,0 0-16,-20 0 0,20-1 0,-21 1 16,21 0-16,-20 0 0,-1 0 0,0 0 15,0 21-15,0-22 0</inkml:trace>
  <inkml:trace contextRef="#ctx0" brushRef="#br0" timeOffset="77395.64">2011 1757 0,'0'0'0,"-21"-21"0,-1 0 16,22-1-16,-21 1 0,21 0 15,-21 0-15,21 0 0,0 0 0,0-1 16,0 1-16,0 0 0,0 0 16,0 42 15,0 0-31,0 22 0,0-22 16,0 21-16,0 0 0,0 1 15,21 20-15,-21-20 0,0-1 16,0 21-16,0-20 0,0-1 0,0 0 15,0 22-15,0-22 0,0 1 16,0-1-16,0 0 0,0 1 0,0-22 16,0 21-16,0-21 0,0 0 0,0 1 15,0-1-15,-21-21 0,21 21 0,-21-21 32,0-21-17,0 0-15,21-1 0,-22 1 16</inkml:trace>
  <inkml:trace contextRef="#ctx0" brushRef="#br0" timeOffset="77943.33">1503 1799 0,'0'0'0,"-21"-42"16,21 21-16,-22 0 0,1-22 0,0 22 15,21-21-15,-21 21 0,21-1 0,0 1 16,0-21-16,0 21 0,0 0 15,0-1-15,21 1 0,0 0 0,0 0 16,1 0-16,-1 0 0,0-1 16,21 22-16,-21 0 0,22 0 0,-1 0 15,0 0-15,1 0 0,-1 22 0,22-1 16,-22 21-16,0-21 0,22 22 16,-22-1-16,0 0 0,1 22 15,-1-1-15,-21 1 0,22-1 0,-22 1 16,0-1-16,0 1 0,0-1 0,0-20 15,-21 20-15,0-21 0,22 22 16,-22-22-16,0 1 0,0-22 0,0 21 16,0-21-16,0 22 0,0-22 15,0 0-15,-22-42 32,22 0-17,0-1-15,0 1 0,0-21 0,0 0 16,0-1-16,0 1 0,0 0 0,0-22 15,0 1-15,0-1 0,0 1 16,0-1-16,0 1 0,22-22 0,-1 21 16,-21 1-16,21-1 0,0 22 0,0-21 15,-21 20-15,21 22 0,-21-21 0,22 21 16,-22-1-16,0 1 0,0 0 16,21 0-16,-21 42 31,0 0-16,0 0-15,0 1 0,0-1 16,0 0-16,0 0 0,0 0 0,21 22 16,-21-22-16</inkml:trace>
  <inkml:trace contextRef="#ctx0" brushRef="#br0" timeOffset="78727.89">2963 1990 0,'0'0'0,"-21"21"16,0-21-16,0 0 16,0 0-16,-1 21 0,-20-21 15,21 21-15,0 0 0,-22-21 0,22 22 16,-21-1-16,21 0 0,0 21 0,-22-21 16,22 1-16,21-1 0,-21 21 15,21-21-15,-21 0 0,21 1 0,0-1 16,0 0-16,0 0 0,0 0 0,21-21 15,0 0-15,0 21 0,22-21 16,-22 0-16,0 0 0,0 0 16,0 0-16,0 0 0,1-21 0,-1 0 15,0 0-15,-21 0 0,21 0 16,-21-1-16,21 1 0,-21-21 16,0 21-16,0 0 15,0-1-15,0-20 0,0 21 0,0 0 16,0-22-16,0 22 0,0 0 0,21-21 15,1 21-15,-22-1 0,21 1 0,0 0 16,21 21-16,-21-21 0,1 21 16,-1 0-16,21 0 0,-21 0 0,22 0 15,-22 21-15,0 0 0,21 0 0,-21 1 16,1-1-16,-1 0 0,0 0 0,-21 0 16,0 22-16,0-22 0,21 0 0,-21 0 15,0 21-15,0-20 0,0-1 16,0 0-16,-21 21 0,21-21 0,0 1 15,-21-1-15,0 0 16,21 0-16,-22-21 16,22-21 15,0 0-31,0 0 16,0-1-16,0 1 0,0 0 0,22-21 15,-1 21-15,-21-22 0,21 22 0,0-21 16,0-1-16,22 22 0,-22-21 0,21 21 15,-21-22-15,22 22 0,-1 0 16,0 21-16,1 0 0,-22 0 0,21 0 16,0 0-16,-20 21 0,-1 0 0,0 1 15,0-1-15,0 0 0,-21 21 16,0-21-16,0 22 0,0-22 0,0 21 16,0-21-16,0 1 0,-21-1 15,0 21-15,21-21 0,-21 0 0,0 1 16,21-1-16,0 0 0,-22 0 0,1 0 15,0-21 1,21-21 15,21 0-31,0 0 0,1 0 16,-1-1-16</inkml:trace>
  <inkml:trace contextRef="#ctx0" brushRef="#br0" timeOffset="79723.83">4868 1799 0,'-42'0'16,"42"-21"15,21 0-15,0 0-16,0 0 0,1-1 15,-1-20-15,0 21 0,0 0 0,0 0 16,0-22-16,-21 22 0,0 0 16,0 0-16,0 0 0,0-1 0,0 1 15,-21 21-15,0 0 0,-21 0 16,21 0-16,-22 0 0,1 0 0,21 21 15,-22 1-15,1-1 0,0 0 0,21 0 16,-22 0-16,22 22 0,0-22 16,0 21-16,0 0 0,21-20 15,0 20-15,0 0 0,0-21 0,0 22 16,0-22-16,0 21 0,21 1 0,21-22 16,-21 21-16,0-21 0,1 22 0,-1-22 15,0 21-15,21-21 0,-21 0 0,1 1 16,-22 20-16,21-21 0,-21 0 15,0 0-15,0 1 0,0-1 16,0 0-16,-21-21 0,-1 0 16,-20 0-16,21 0 0,-21 0 0,20 0 15,-20 0-15,0 0 0,-1 0 0,1-21 16,21 0-16,-21-1 0,20 1 16,-20 0-16,21 0 0,-21 0 15,20 0-15,1-1 0,0 1 0,0 0 16,21 0-16,0 0 0,0 42 31,0 0-15,0 0-16,0 0 0,21 1 0,0-1 15,-21 21-15,21-21 0,1 0 0,-1 1 16,0-1-16,0 0 0,0 0 0,0 0 16,22-21-16,-22 0 0,21 21 15,1-21-15,-22 0 0,21 0 0,0 0 0,1-21 16,-1 0-16,0 21 0,1-21 15,20 0-15,-20 0 0,-1-1 16,21 1-16,-20-21 0,-1 21 0,0-22 16,1 1-16,-1 0 0,-21-1 0,0 1 15,22-21-15,-22-1 0,-21 22 0,21-22 16,-21 22-16,21-22 0,-21 22 0,0-21 16,0 20-16,0 1 0,0 21 15,0 0-15,0-1 0,0 1 0,0 42 31,0 1-31,0-1 0,0 21 16,-21 0-16,21 1 0,-21-1 0,21 0 16,0 22-16,-21-22 0,21 22 0,-21-22 15,21 0-15,0 1 0,-22-1 16,22 0-16,0 1 0,0 63 16,0-85-16,0 0 15,0 0-15,22 0 0,-1-21 16,0 0-16,0 0 15,0 0 1,-21-21-16,21 21 0,-21-21 0,0 0 16,0 0-16,0-1 0,0 1 15,0 0-15,0 0 0,0 0 16</inkml:trace>
  <inkml:trace contextRef="#ctx0" brushRef="#br0" timeOffset="79935.71">5228 1969 0,'0'0'0,"-21"0"0,0 0 15,42-22 17,0 22-32,0 0 15,0 0-15,1-21 0,20 21 0,-21 0 16,0 0-16,22-21 0,-22 21 16,21 0-16,-21 0 0,0 0 0,1-21 15,-1 21-15,0 0 0,0 0 16,-21-21 15,-21 21-31</inkml:trace>
  <inkml:trace contextRef="#ctx0" brushRef="#br0" timeOffset="81583.53">6202 2096 0,'0'0'0,"0"-22"62,0 1-62,0 0 0,0 0 16,-21 0-16,21 0 0,-22-1 15,1 1-15,0 0 0,21 0 0,-21 0 16,0 0-16,0-1 0,-1 22 16,-20-21-16,21 21 0,0 0 15,0 0-15,-22 0 0,22 0 0,0 21 16,-21-21-16,20 22 0,1-1 0,-21 21 15,21-21-15,0 0 0,-1 22 0,1-1 16,0-21-16,0 22 0,21-22 0,0 21 16,0-21-16,0 0 0,0 1 15,0-1-15,0 0 0,0 0 0,21-21 16,0 21-16,0-21 0,1 0 0,-1 0 16,0 0-16,0 0 0,0 0 0,0 0 15,1 0-15,20-21 0,-21 21 0,0-21 16,22 0-16,-22 0 0,0-1 0,0 1 15,0 0-15,-21 0 0,21 0 16,1 0-16,-22-22 0,21 22 16,-21-21-16,0 21 0,0-22 0,0 22 15,0-21-15,0 21 0,0-1 0,0 1 16,0 42 0,0 1-16,0-1 15,0 0-15,0 0 0,0 21 0,0 1 16,0-22-16,0 21 0,0-21 15,0 22-15,0-22 0,0 0 0,0 0 16,0 0-16,0 1 0,0-1 16,21 0-16,0-21 0,-21 21 0,21-21 15,0 0-15,1 0 0,-1 0 0,0 0 16,0 0-16,21 0 0,-20 0 16,-1-21-16,0 0 0,0 21 0,21-21 15,-20-1-15,-1 1 0,0-21 16,0 21-16,0 0 0,0-22 0,1 1 15,-1 0-15,-21-1 0,21 1 0,0 0 16,-21-1-16,21-20 0,-21 20 0,0 1 16,0 0-16,0-1 0,0 1 0,0 0 15,0-1-15,0 1 0,0 21 0,0 0 16,0 0-16,0-1 16,0 1-16,0 0 0,0 42 15,0 0 1,0 22-16,0-22 0,0 21 0,0 22 15,0-22-15,0 0 0,0 22 0,0-1 16,0-20-16,0 20 0,0-20 0,0-1 16,0 21-16,0-20 0,0-22 15,0 21-15,0 1 0,0-22 0,21 21 16,1-21-16,-1 0 0,0 1 0,0-1 16,0-21-16,22 21 0,-22-21 0,21 0 15,-21 0-15,22 0 0,-1 0 0,-21 0 16,21 0-16,1 0 0,-22-21 15,21 21-15,-21-21 0,1-1 0,-1 22 16,0-21-16,0 0 0,0-21 16,0 21-16,-21-1 0,22-20 0,-22 21 15,0-21-15,0 20 0,0 1 0,0 0 16,0 0-16,0 0 0,0 42 31,0 0-31,0 0 16,0 0-16,0 22 0,0-22 0,0 0 15,0 0-15,0 0 0,0 1 0,0-1 16,0 0-16,21 0 0,0-21 16,-21 21-16,21-21 0,0 21 15,0-21-15,1 0 0,-1 0 0,0 0 16,0 0-16,21 0 0,-20 0 0,-1 0 16,21-21-16,-21 0 0,0 21 15,22-21-15,-22 0 0,0 0 0,0-1 16,22 1-16,-22 0 0,0 0 0,0 0 15,0-22-15,0 22 0,1-21 0,-1 21 16,0 0-16,0-1 0,-21 1 0,0 0 16,21 21-16,-21 21 31,0 0-15,0 1-1,0-44 48,21 1-63,-21 0 15,0 0-15,0 0 16,-21 21 15,0 0-31,0 21 0,0 21 16,0-21-16,-1 1 0,1-1 0,0 0 15,0 21-15,0-21 16,21 1-16,-21 20 0,21-21 0,-22 0 16,22 0-16,0 1 0,0-1 0,0 0 15,0 0-15,0 0 0,22-21 16,-1 0-16,0 0 0,0 0 16,0 0-16,0 0 0,1 0 0,20 0 15,-21 0-15,21 0 0,-20 0 0,-1-21 16,21 21-16,-21-21 0,0 21 15,1-21-15,-22 0 0,21-1 0,-21 1 16,21 0-16,-21 0 0,0 0 0,0 0 16,0-1-16,0-20 0,0 21 15,0 0-15</inkml:trace>
  <inkml:trace contextRef="#ctx0" brushRef="#br0" timeOffset="81927.96">7937 1312 0,'0'0'0,"0"22"0,-21-22 0,21 21 0,0 0 16,0 0-16,21-21 15,-21 21-15,22-21 16,-1 0-16,0 0 0,0 0 15,-21-21-15,21 21 16,-21-21-16,0 0 0,0 0 16,0-1-16,0 1 15,0 0-15,-21 21 0,0-21 0,0 21 16,0 0-16,-1 0 16,1 0-16,0 0 0,0 0 0,0 0 15,0 21-15,-1 0 16,22 0-16,-21-21 0,0 0 15,0 22-15,21-1 16</inkml:trace>
  <inkml:trace contextRef="#ctx0" brushRef="#br0" timeOffset="82235.78">6456 1609 0,'0'0'0,"-21"21"0,-1-21 0,44 0 47,-1 0-47,0 0 0,0-21 0,21 21 15,-20-21-15,20 21 0,-21-22 0,21 22 16,-20 0-16,20-21 0,-21 21 0,0 0 15,0 0-15,1 0 0,-44 0 32,1 21-17,0-21-15,0 22 0,0-1 0,-22-21 16,22 21-16,-21 0 0,0 0 0</inkml:trace>
  <inkml:trace contextRef="#ctx0" brushRef="#br0" timeOffset="82879.42">2794 2561 0,'0'0'0,"-42"21"0,-43-21 15,64 0-15,0 0 0,-22 0 0,22 0 16,0 0-16,0 0 15,0 0-15,-1 0 16,44 0 15,-1 0-31,0-21 16,21 21-16,1 0 0,-1 0 0,0 0 16,22 0-16,-1 0 0,1 0 0,20 0 15,-20 0-15,21 0 0,-1 0 0,22 0 16,-21 0-16,21 0 0,-1 0 0,22 0 15,-21 0-15,21 0 0,0 0 16,0 0-16,21 0 0,-21 0 0,22 0 16,-22 0-16,21 0 0,0 0 0,-21 0 15,21 0-15,-21 0 0,21 0 0,-21 0 16,21 0-16,-21 0 0,22 0 16,-22 0-16,0 0 0,0 0 0,0 0 0,0 0 15,-22 0-15,22 0 0,-21 0 16,-21 0-16,21 0 0,-22 0 15,1 0-15,-21 21 0,-1-21 0,1 0 16,-22 0-16,0 0 0,-21 0 0,1 22 16,-1-22-16,0 0 0,-42 0 31,0 0-31,-22 0 16,22 0-16,-21 0 0,-1 0 0,-20 0 15</inkml:trace>
  <inkml:trace contextRef="#ctx0" brushRef="#br0" timeOffset="83516">1884 2625 0,'0'0'0,"-148"0"16,105 0-16,1 21 16,0-21-16,20 0 0,1 0 0,0 0 15,0 0-15,42 0 31,0 0-15,22 0-16,-22 0 0,0 0 16,0 0-16,0 0 0,22 0 15,-22 0-15,21 0 0,-21 0 0,22 0 16,-22 0-16,21 0 0,0 0 0,1 0 16,-1 0-16,0 0 15,1 21-15,20-21 0,1 0 0,-1 0 16,1 21-16,20-21 0,1 0 0,21 0 15,-21 21-15,20-21 0,1 0 0,21 0 16,-21 0-16,21 0 0,0 22 0,21-22 16,-21 0-16,21 0 0,1 0 15,-1 0-15,0 0 0,21 0 0,1 0 16,-22 0-16,21 0 0,-21 0 0,0 0 16,1 0-16,-1-22 0,0 22 0,0 0 15,-21 0-15,21-21 0,-21 21 0,-21 0 16,21 0-16,0 0 0,-21-21 15,0 21-15,0 0 0,-22 0 16,1 0-16,-22 0 0,1 0 0,-1 0 16,1 0-16,-22 0 0,-21 0 0,22 0 15,-22 0-15,0 0 0,0 0 16,-42 0 15</inkml:trace>
  <inkml:trace contextRef="#ctx0" brushRef="#br0" timeOffset="118288.59">6773 7133 0,'0'0'0,"0"-21"0,21 21 0,-21-21 15,0 0-15,0 0 16,0-1-16,0 1 0,0 0 16,-21 21-16,21-21 0,-21 21 0,0-21 15,0 0-15,0 21 0,-1-22 16,1 22-16,0-21 0,0 21 0,0 0 15,0 0-15,-1 0 0,1-21 0,0 21 16,0 0-16,0 0 16,0 0-16,-1 0 0,-20 0 0,21 0 15,0 21-15,0-21 0,-1 21 0,1-21 16,0 22-16,0-1 0,-21 0 0,20 0 16,1-21-16,0 21 0,0 0 0,0 1 15,-22 20-15,22-21 0,0 0 0,0 0 16,-21 22-16,20-22 0,1 0 0,0 21 15,0-20-15,-21 20 0,20 0 0,1-21 16,0 22-16,0-1 0,-21 0 16,20-20-16,1 20 0,0 0 0,-21 1 15,21-1-15,-1 0 0,1 1 0,0-1 16,0 0-16,0-21 0,-22 64 16,22-43-16,0 1 0,21-1 15,0 0-15,-21 1 0,0-1 0,21 0 16,0 1-16,-21-1 0,21 0 0,0 1 15,0-1-15,0 0 0,0 1 0,0 20 16,0-20-16,21-1 0,0 0 0,0 1 16,0-1-16,0 0 0,1 1 0,-1-1 15,0 0-15,21 1 0,-21-22 0,22 21 16,-1-21-16,0 22 0,1-22 16,-1 0-16,0 0 0,22 0 0,-22 0 15,1 1-15,20-1 0,-21-21 0,1 21 16,20-21-16,-20 0 0,20 0 15,-21 0-15,22 0 0,-1 0 0,1 0 16,-22 0-16,22 0 0,-1-21 0,1 21 16,-1-21-16,1 21 0,-1-22 0,1 1 15,-1 0-15,1 21 0,-1-21 0,1 0 16,-22 0-16,22-1 0,-1 22 0,1-21 16,-22-21-16,21 21 0,-20 0 0,-1-1 15,22 1-15,-22-21 0,0 21 0,22-22 16,-22 22-16,0-21 0,1 0 15,-1-1-15,0 1 0,1 0 0,-22-1 16,21 1-16,1-22 0,-22 22 0,21-21 16,-21 20-16,0-20 0,22-1 0,-43 1 15,21-1-15,-21 1 0,0 20 0,0-20 16,0-1-16,0 1 0,0-1 0,-21 1 16,21-1-16,-43 1 0,22-1 15,-21 1-15,0-1 0,-1 1 0,1-1 16,-22 22-16,22-21 0,-21 20 0,-1-20 15,1 20-15,-1 1 0,1 0 0,-22 21 16,21-22-16,1 22 0,-1 0 0,-20 0 16,20 0-16,1-1 0,-22 22 0,22 0 15,-22 0-15,21 0 0,1 0 0,-22 0 16,22 22-16,-22-1 0,22 0 0,-1 0 16,-21 0-16,43 0 0,-21 1 15,-1 20-15,22-21 0,-1 0 16,22 22-16,0-22 0,21 0 0,0 0 15,0 0-15</inkml:trace>
  <inkml:trace contextRef="#ctx0" brushRef="#br0" timeOffset="119312.2">12425 7874 0,'0'0'0,"-21"0"0,21-42 16,0 21-16,-22-1 0,22 1 15,0 0-15,0 0 16,-21 0-16,21 0 15,0-1-15,-21 1 16,21 0-16,-21 21 0,0-21 0,0 0 16,21 0-16,-22 21 0,1-22 0,-21 1 15,21 21-15,0-21 0,-22 21 0,22 0 16,-21 0-16,-1 0 0,1 0 16,0 0-16,-1 0 0,1 0 0,0 0 15,-22 0-15,22 0 0,-22 21 16,1 0-16,-1-21 0,1 22 0,-1-1 15,1 0-15,-1 21 0,-20-21 0,20 22 16,-20-22-16,20 21 0,1 1 0,-1-22 16,1 21-16,-1 0 0,1 1 0,20 20 15,1-20-15,-22-1 0,22 0 0,21 22 16,-21-22-16,20 22 0,1-22 0,0 21 16,0-20-16,0 20 0,21-20 0,-21 20 15,21-21-15,0 22 0,-22-1 0,22-20 16,0 20-16,0-20 0,0-1 15,0 21-15,0-20 0,0-1 0,22 0 16,-1 1-16,0-22 0,0 21 0,21 1 16,-20-1-16,20-21 0,-21 21 0,21 1 15,1-22-15,-1 21 0,0-21 0,1 1 16,-1 20-16,22-21 0,-22 0 0,0 0 16,22 1-16,-1-1 0,-20-21 0,20 21 15,1-21-15,-22 21 0,21-21 0,1 0 16,-22 0-16,22 0 0,-22 0 0,0 0 15,22 0-15,-22 0 0,1 0 16,20 0-16,-21 0 0,1-21 0,-1 0 0,0 21 16,1-21-16,20-1 0,-20 1 15,-1-21-15,0 21 0,22-22 0,-22 22 16,22-21-16,-22 0 0,21-1 0,-20 1 16,20 0-16,1-1 0,-22 1 0,22 0 15,-1-22-15,1 22 0,-22-1 0,0-20 16,22 21-16,-22-1 0,-21-20 0,22-1 15,-22 22-15,0-22 0,-21 22 0,0-21 16,0-1-16,0 22 0,-21-22 0,0 1 16,-1 20-16,-20-20 0,0-1 0,-1 1 15,1 21-15,0-22 0,-22 1 0,22 20 16,-22 1-16,1-22 0,-1 22 0,-20 0 16,20 21-16,1-22 0,-22 1 15,22 21-15,-1 0 0,-21-1 0,22 1 16,21 0-16,-22 0 0,1 0 0,20 0 15,1 21-15,21-22 0,0 1 0,21 0 16,21 0-16</inkml:trace>
  <inkml:trace contextRef="#ctx0" brushRef="#br0" timeOffset="120083.96">16087 7938 0,'0'0'0,"-22"0"0,1-22 15,0 22-15,0-21 0,0 21 0,0-21 16,-22 21-16,22-21 0,-21 0 0,21 21 16,-22-21-16,22-1 0,-21 22 15,21-21-15,-22 21 0,1-21 0,21 21 16,-22-21-16,1 0 0,21 21 0,-21 0 16,-1-21-16,1 21 0,21 0 0,-22-22 15,1 22-15,0 0 0,-1 0 0,-20 0 16,21 0-16,-1 0 0,1 0 0,0 0 15,-1 22-15,1-22 0,0 21 0,-1 0 16,-20 0-16,20 0 0,1 0 0,0 22 16,-22-1-16,22 0 0,0 1 0,-1-1 15,1 22-15,-22-22 0,22 21 0,21 1 16,-21-1-16,-1 1 0,22-1 16,0 1-16,0-1 0,21 1 0,-21-1 0,21 1 15,0-1-15,0 1 0,21-1 16,0 1-16,21-22 0,-21 22 0,22-1 15,-1-20-15,0 20 0,1-21 0,20 1 16,-20-1-16,20 0 0,-21 1 0,22-1 16,-22-21-16,22 22 0,-22-22 0,22 0 15,-1 0-15,1 0 0,-22 0 0,21-21 16,1 22-16,-1-22 0,1 0 0,-1 0 16,1 0-16,-1 0 0,22 0 0,-21 0 15,-1-22-15,1 1 0,-1 0 0,1 0 16,-1 0-16,1 0 0,-1-1 15,1-20-15,-1 21 0,1-21 0,-1 20 0,-21-20 16,22 0-16,-1-1 0,-20 1 16,-1 0-16,0-22 0,1 22 0,-22-22 15,0 22-15,0-21 0,-21-1 0,0 1 16,0 20-16,0-20 0,0-1 0,-21 1 16,0 20-16,-21-20 0,-1-1 0,1 1 15,-22 21-15,22-22 0,-21 22 0,-1-1 16,1 1-16,-64-43 0,63 43 15,1 21-15,-1 0 0,22-22 0,-22 22 16,22 0-16,0 0 0,20 21 0,1-21 16,0 0-16,21-1 0,0 1 0,0 0 15</inkml:trace>
  <inkml:trace contextRef="#ctx0" brushRef="#br0" timeOffset="120808.63">18415 7387 0,'0'0'15,"-21"-21"-15,0 21 0,-1 0 0,1-21 0,0 21 16,0 0-16,0-21 0,0 21 0,-1-21 16,1 21-16,0-22 0,0 22 0,0-21 15,0 21-15,-1 0 0,1 0 0,0 0 16,-21-21-16,21 21 0,-22 0 0,1 0 15,21 0-15,-43 21 0,22-21 16,0 21-16,-22 1 0,1 20 0,-1-21 16,1 21-16,-1 1 0,1 20 0,-1-20 15,1 20-15,-22-21 0,21 22 0,1-1 16,21 1-16,-22-1 0,22 1 0,-1-1 16,1 1-16,21-1 0,0 1 0,21-1 15,0 1-15,0-22 0,21 22 0,0-22 16,21 22-16,-20-22 0,20 0 0,21 1 15,-20-1-15,-1-21 0,22 21 0,-22 1 16,21-22-16,1 0 0,-1 0 16,1 0-16,-1 1 0,22-22 0,-21 0 15,-1 21-15,22-21 0,-22 0 0,22 0 16,-22 0-16,22-21 0,-21 21 0,20-22 16,-20 1-16,-1-21 0,1 21 0,-1-22 15,1 22-15,-1-21 0,-20 0 0,-1-22 16,21 22-16,-41-1 0,20-20 0,0 21 15,-21-22-15,1 1 0,-1-1 0,0-21 16,-21 22-16,0-1 0,0-20 0,0 20 16,-21 1-16,-22-1 0,22 1 0,-21-22 15,-22 43-15,22-22 0,-21 1 0,-1 20 16,-21 1-16,22-21 0,-22 41 0,22-20 16,-22 0-16,22 21 0,-22-1 0,21 1 15,-20 0-15,20 21 16,1-21-16,-1 21 0,1 0 0,20 0 15,1-21-15,0 21 0,21 0 0</inkml:trace>
  <inkml:trace contextRef="#ctx0" brushRef="#br0" timeOffset="121633.45">22521 6392 0,'0'0'0,"-21"0"0,-21-21 0,21 21 16,-1 0-16,1-21 0,-21 21 0,0 0 15,-1 0-15,1 0 0,0 0 0,-1 0 16,1 0-16,-22 0 0,1 0 16,-1 0-16,1 21 0,-22 0 0,22 1 15,-1-1-15,-20 21 0,20-21 16,1 22-16,-22-1 0,21 0 0,1 22 15,21-22-15,-22 0 0,22 22 0,-22-1 16,43-20-16,-21 20 0,21 1 0,-1-1 16,22 22-16,0-22 0,0 1 0,0-1 15,0 1-15,22-1 0,-1 1 0,0-22 16,21 22-16,1-1 0,-1-20 0,0-1 16,1 21-16,20-20 0,1-1 0,-22 0 15,21 1-15,1-22 0,21 21 0,-22-21 16,1 22-16,20-22 0,-20 0 15,20 0-15,-20-21 0,-1 21 0,1-21 16,-1 0-16,22 0 0,-21 0 0,-1 0 16,1-21-16,-1 0 0,1 0 0,-1 0 15,1-22-15,-22 22 0,21-21 16,1 0-16,-22-1 0,1 1 0,-1 0 16,0-22-16,1 22 0,-1-1 0,-21-20 15,0-1-15,0 22 0,-21-21 0,0-1 16,0 1-16,0-1 0,0 1 0,-21-1 15,-21 1-15,0-1 0,-1 1 0,-20-1 16,-1 1-16,1 20 0,-1-20 0,-20 20 16,-1 1-16,-21 0 0,21-1 15,-20 22-15,20 0 0,-42 0 16,21 0-16,0 21 0,-21 0 0,21 0 16,1 21-16,-22 0 0,21 21 0,0-20 15,0 20-15</inkml:trace>
  <inkml:trace contextRef="#ctx0" brushRef="#br0" timeOffset="134715.44">4805 3069 0,'0'0'0,"0"-21"16,0 0-16,0 0 16,-21 0-16,21-1 15,0 1 1,0 0 0,21 0-1,0 21 1,0 0-16,0 0 0,0 0 15,1 0-15,-1 21 16,0 0-16,0-21 0,0 21 16,0 1-16,1-22 0,-22 21 0,21 0 15,0 0-15,0 0 0,0 0 0,-21 1 16,21-1-16,1 0 0,-1 0 0,-21 21 16,0-20-16,21 20 0,0-21 15,-21 21-15,0 1 0,0-1 0,21 0 16,-21 1-16,21-1 0,-21 22 15,22-22-15,-22 21 0,0 1 0,0-22 0,0 22 16,0-1-16,0 1 0,0-1 16,0 1-16,0-1 0,0 1 0,0-1 15,0 1-15,0-1 0,0 1 0,0-1 16,0 128 0,0-128-16,0 1 0,0-1 0,0 1 15,0-1-15,0 1 0,0-1 0,0-20 16,0 20-16,0 1 0,0-22 0,0 21 15,-22-20-15,22 20 0,0-20 0,0-1 16,0 21-16,0-20 0,-21-1 16,21 0-16,0 1 0,0-1 0,0-21 15,0 22-15,0-22 0,0 0 0,0 0 0,0 0 16,0 0-16,0 1 16,-21-22-16,0 0 31,21-22-16,0 1-15,0 0 0,0 0 16,0 0-16,0-22 0,0 22 0,0-21 16,0 21-16,0-22 0,0 1 0,0 0 15,0-22-15,0 22 0</inkml:trace>
  <inkml:trace contextRef="#ctx0" brushRef="#br0" timeOffset="136399.38">5101 3112 0,'-21'-22'0,"42"44"0,-42-65 0,21 22 16,0 0-16,0 0 0,-21 0 15,21-1-15,0 1 16,0 0-16,0 0 16,0 0-1,21 21 32,0 21-47,-21 0 16,21-21-16,0 21 0,-21 0 15,22 1-15,-22-1 0,21 21 16,0-21-16,-21 22 0,21-22 0,0 21 16,-21 0-16,0 1 0,21-22 0,-21 21 15,22 1-15,-22-1 0,0 0 0,21 1 16,-21-1-16,0 0 0,0 1 0,0 20 15,0-21-15,0 1 0,0 20 0,0-20 16,0 20-16,0-21 0,0 22 16,0-1-16,-21 1 0,21-22 0,-22 22 15,22-1-15,-21 1 0,21-1 0,0 1 16,0-1-16,0-20 0,0 20 0,0 1 16,0-1-16,0 1 0,0-22 15,0 21-15,0 1 0,-21-22 0,21 22 16,0-22-16,0 0 0,0 1 0,0 20 15,0-20-15,0-1 0,0 0 0,0 1 16,0-22-16,0 21 0,0 0 16,0-20-16,0 20 0,0-21 0,0 21 15,0-20-15,0-1 0,0 0 0,0 0 16,0 0-16,0 0 0,0 1 0,0-1 16,0 0-1,-21-21 1,21 21-1,-21-21 17,21 21-32,-21-21 78,-1-21-63,1 21 1,0 0-16,0 0 0,0-21 16,0 21-16,-1 0 0,1-21 15,0 21-15,-21-21 0,-1 21 16,22-22-16,-21 22 0,-22-21 0,22 21 16,0 0-16,-1-21 0,1 21 0,21-21 15,-21 21-15,-1-21 0,22 0 0,0 21 16,0-22-16,-22 22 0,22-21 0,21 0 15,-21 21-15,0-21 0,0 0 16,21 0 0,21 21 15,0 21-15,0 0-16,0 0 0,22-21 15,-22 21-15,0 0 0,0 1 0,0-1 16,22 0-16,-22 0 0,0 0 0,0 0 15,22 1-15,-22-1 0,0-21 0,0 21 16,0 0-16,0 0 0,22 0 0,-22 1 16,0-1-16,0 0 15,0 0-15,1 0 0,-22 0 0,0 1 16,21-22-16,0 21 0,0 0 0,-21 0 16,21 0-16,0-21 15,-21 21-15,22-21 16,-1-21 31,-21 0-47,0 0 0,0 0 15,0 0-15,0-1 16,21 1-16,0 0 0,-21 0 16,21 0-16,0 0 0,1-22 0,-1 22 15,0 0-15,0-21 0,0 20 0,0-20 16,22 0-16,-22 21 0,21-22 0,-21 22 15,22-21-15,-22 21 0,21-22 16,1 22-16,-22 0 0,21 0 0,-21-22 16,22 22-16,-22 0 0,0 21 0,21-21 15,-21 0-15,1 0 0,-1-1 0,0 22 16,0-21-16,-21 0 31,0 0-15,-21 21-1,0 21 1,0 0-16,-1 0 0,1 1 0,-21-1 16,21 21-16,-22-21 0,22 22 0,-21-1 15,21 0-15,-22-21 0,1 22 16,21-1-16,-21 0 0,20-20 0,-20 20 16,21-21-16,0 0 0,0 22 0,-1-22 15,1 0-15,0 0 0,21 0 16,-21 0-16,0-21 0,21 22 15,0-1 17,0-42-1,0-1-15,-21 22-16,21-21 0,0 0 15,-22 21-15,22-21 0,0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49:15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3323 1037 0,'0'-21'16,"0"0"15,0 0-16,0 0 1,0-1 0,0 1-16,0 0 0,0 0 15,0 0 1,0 0-16,0-1 0,0 1 16,0 0-16,-21 21 31,0 0-31,0 0 0,-1 0 0,1 0 15,0 0-15,0 0 0,0 0 16,0 21-16,-1 0 0,1 1 16,0-1-16,0 0 0,0 0 0,0 0 15,-1 22-15,1-22 0,-21 0 0,21 21 16,21-21-16,-21 1 16,-1 20-16,1-21 0,21 0 0,-21 0 15,21 1-15,0-1 0,0 0 0,0 0 16,0 0-16,0 0 0,0 1 15,21-22-15,0 21 0,1-21 16,-22 21-16,21-21 0,0 0 0,0 21 16,0-21-16,0 0 0,1 0 0,-1 21 15,0-21-15,0 0 0,0 0 16,0 21-16,1-21 0,-1 22 0,0-22 16,0 0-16,0 0 0,-21 21 0,21-21 15,-21 21-15,22-21 0,-22 21 16,0 0-16,0 0 15,0 1-15,0-1 16,-22 0-16,1 0 0,0 0 16,0 0-16,0-21 0,0 22 0,-1-1 15,1-21-15,-21 21 0,21-21 16,0 0-16,-22 21 0,22-21 0,-21 0 16,-1 0-16,22 0 0,-21 0 0,0 0 15,20 0-15,-20 0 0,21 0 0,0 0 16,0 0-16,-22-21 0,22 0 15,0 21-15,0-21 16,0 21-16,21-22 0,0 1 16,0 0-16,0 0 15,0 0-15,21 0 16,0-1-16,21 1 0,1 0 0,-1 0 16</inkml:trace>
  <inkml:trace contextRef="#ctx0" brushRef="#br0" timeOffset="559.4">3746 995 0,'0'0'0,"0"-21"0,22 21 16,-22-21-16,0-43 15,0 43-15,0 0 16,0 0-16,0-1 0,0 44 47,0-1-32,0 0-15,0 21 0,0-21 16,0 22-16,-22-22 0,22 21 0,0 1 16,-21-1-16,21 0 0,0 1 0,0-22 15,-21 42-15,0-42 0,21 22 0,-21-1 16,21 0-16,0 1 0,0-1 15,-21-21-15,21 22 0,0-22 0,0 21 16,-22-21-16,22 22 0,0-22 16,0 0-16,0 0 0,0 0 15,22-21 1,-1 0 0,0 0-16,-21-21 0,21 0 15,0 21-15,0-21 0,1 0 0,-1-1 16,-21 1-16,21 0 0,0 0 0,0 0 15,-21 0-15,0-1 0</inkml:trace>
  <inkml:trace contextRef="#ctx0" brushRef="#br0" timeOffset="827.24">3641 1376 0,'0'0'0,"-22"0"0,1 0 0,0 0 16,21-21 31,21 21-47,0-21 0,1 21 0,-1 0 15,0 0-15,0-22 0,0 22 0,0 0 16,1 0-16,-1-21 0,0 21 0,0 0 16,0 0-16,0 0 0,-21-21 15,22 21-15,-1 0 0,0 0 31,0 0-15</inkml:trace>
  <inkml:trace contextRef="#ctx0" brushRef="#br0" timeOffset="1599.51">4593 1461 0,'0'0'0,"-21"0"0,0 0 16,0 0-16,21-22 31,0 1-31,0 0 0,0 0 16,0 0-1,0 0-15,0-1 0,0 1 16,0 0-16,0 0 0,0 0 16,0 0-16,0-1 0,-22 1 15,1 21 1,0 0-16,0 0 0,0 0 15,0 0-15,-1 21 0,1 1 16,21-1-16,-21 0 0,0 0 0,0 0 16,0 0-16,21 22 0,0-22 15,-22 0-15,1 21 0,21-20 0,0 20 16,0-21-16,0 21 0,0-20 0,0-1 16,0 0-16,0 0 0,0 0 15,0 0-15,0 1 0,0-1 16,21-21-16,1 0 0,-1 0 0,0 0 15,0 0-15,0 0 0,0 0 16,1 0-16,-1-21 0,0-1 0,21 22 16,-21-21-16,1 0 0,-1 0 15,0-21-15,0 20 0,0 1 0,0 0 16,-21-21-16,22 21 0,-22-1 0,21-20 16,-21 21-16,0-21 0,0 20 0,0 1 15,0 0-15,0 0 0,0 0 16,0 0-16,0-1 15,0 44 1,0-1 0,0 0-16,0 0 0,0 0 15,0 0-15,0 22 0,0-22 0,0 0 16,0 0-16,0 0 0,0 22 0,21-22 16,-21 0-16,0 0 0,0 0 0,21 1 15,-21-1-15,0 0 16,21-21-1,0 0-15,1 0 16,-1 0-16,0 0 0,0-21 16,0 0-16,0-1 0,1 1 15,-1 0-15</inkml:trace>
  <inkml:trace contextRef="#ctx0" brushRef="#br0" timeOffset="2702.54">5080 1101 0,'0'0'0,"0"-21"0,0-22 15,0 22-15,0 0 0,0-21 16,0 20-16,0 1 0,0 0 0,0 0 16,0 0-16,0 0 0,0-1 0,0 1 15,0 0-15,0 42 47,0 0-47,21 22 16,-21-22-16,0 21 0,0-21 0,0 22 15,21-1-15,-21 0 0,0 1 16,0-1-16,0 0 0,0 1 0,0-22 16,0 21-16,0 1 0,0-22 0,-21 21 15,21-21-15,0 22 0,0-22 0,0 0 16,0 21-16,0-21 0,0 1 16,0-1-16,0 0 0,21 0 15,0-21-15,1 0 16,-1 0-16,0 0 15,0-21-15,0 21 16,-21-21-16,21 0 0,1-1 16,-1 22-16,0-21 0,0-21 0,-21 21 15,21 0-15,0-1 0,1-20 0,-22 21 16,21-21-16,0 20 0,-21 1 0,0 0 16,21 0-16,-21 0 0,21 0 15,-21-1-15,21 22 16,-21 22-1,0-1 1,0 0-16,22 0 0,-22 0 0,0 0 16,0 1-16,0 20 0,0-21 15,0 0-15,0 0 0,0 1 16,0-1-16,21 0 0,-21 0 0,21 0 16,0 0-16,0 1 0,0-22 15,1 0-15,-1 0 0,0 0 16,0 0-16,0 0 0,0 0 15,1 0-15,-1-22 0,0 1 0,0 0 16,0 0-16,0 0 0,1 0 0,-1-1 16,0 1-16,0-21 0,0 21 0,0-22 15,1 22-15,-22-21 0,21 21 0,0 0 16,0-1-16,0 1 0,0 0 16,-21 0-16,22 21 0,-1 0 15,-21 21 16,0 0-15,0-42 62,0 0-62,0 0-1,-21 21 17,-1 0-32,1 0 15,0 0-15,21 21 0,-21 0 16,0 0-16,21 0 16,-21 1-16,21-1 0,-22 21 0,1-21 15,21 0-15,-21 1 0,21 20 0,0-21 16,0 0-16,0 0 0,0 1 0,0-1 15,0 0-15,0 0 0,0 0 16,21-21-16,0 21 16,1-21-16,-1 0 0,0 0 15,0 0-15,0 0 0,0 0 16,1 0-16,-1-21 0,0 21 16,0-21-16,0 0 0,0 21 0,-21-21 15,22 0-15,-1-1 16,-21 1-16,0 0 15,0 0-15,0 0 16,0 0-16,0-1 0,0 1 0</inkml:trace>
  <inkml:trace contextRef="#ctx0" brushRef="#br0" timeOffset="3126.91">5905 656 0,'0'0'0,"-21"0"0,0 0 16,0 0-16,0 0 15,0 0-15,-1 21 0,1 1 16,0-1-16,21 0 15,21-21 1,0 0-16,1 0 16,20 0-16,-21 0 15,0-21-15,0 21 0,1-21 16,-22-1-16,0 1 16,0 0-16,-22 21 31,1 0-31,0 0 15,0 0-15,0 0 16,21 21 0,-21-21-1,21 21-15,-22-21 16,1 0-16,21 22 0,-21-22 16,0 21-16</inkml:trace>
  <inkml:trace contextRef="#ctx0" brushRef="#br0" timeOffset="3422.84">5016 1058 0,'0'0'0,"0"22"16,22-22 15,-1 0-31,0 0 0,0 0 16,0 0-16,0 0 0,1 0 0,-1 0 15,0-22-15,0 22 0,0 0 16,0 0-16,1-21 16,-1 21-1,-21-21 1,21 21-16,0 0 0,0 0 15</inkml:trace>
  <inkml:trace contextRef="#ctx0" brushRef="#br0" timeOffset="7236.22">15367 741 0,'0'-21'32,"0"0"46,0 42-31,21 0-32,-21 0 1,21-21-16,-21 21 0,0 0 15,0 1-15,0-1 16,0 0-16,0 0 0,0 0 16,21 0-16,-21 1 15,0-1-15,22 0 0,-22 0 16,0 0-16,21 0 0,-21 1 16,21-22-16,-21 21 0,21 0 0,-21 0 15,0 0-15,0 0 0,21-21 16,-21 22-16,21-1 0,-21 0 0,0 0 15,0 0-15,0 0 0,22 1 16,-22-1-16,0 0 0,21-21 0,-21 21 16,0 0-16,0 0 0,0 1 15,0-1-15,21-21 0,-21 21 16,0 0-16,0 0 0,0 0 16,0 1-16,0-1 15,0 0-15,0 0 0,0 0 0,0 0 16,-21 1-16,21-1 0,0 0 15,0 0-15,0 0 16,-21 0-16,21 1 0,0-1 16,-22 0-16,22 0 0,0 0 0,0 0 15,0 1-15,-21-1 0,21 0 16,0 0-16,0 0 0,-21 0 0,21 1 16,0-1-16,0 0 15,0 0-15,0 0 0,-21 0 0,21 1 16,0-1-16,-21 0 15,21 0-15,0 0 0,0 0 0,-21 1 0,21-1 16,0 0-16,0 0 0,0 0 16,0 0-16,0 1 0,0-1 15,0 0-15,0 0 0,0 0 0,0 0 16,0 1-16,0-1 0,0 0 0,0 0 16,0 0-16,0 0 0,0 1 0,0-1 15,0 0-15,0 0 0,0 0 16,0 0-16,0 1 0,0-1 15,0 0-15,0 0 0,0 0 16,0 0-16,0 1 0,0-1 16,-22-21-16,22 21 0,0 0 0,0 0 15,0 0-15,0 1 16,0-1-16,0 0 0,0 0 16,0 0-16,0 0 0,0 1 15,0-1-15,0 0 0,0 0 16,0 0-16,0 0 0,0 1 0,0-1 15,0 0-15,0 0 0,0 0 16,0 0-16,0 1 0,0-1 0,0 0 16,0 0-16,0 0 0,0 0 15,0 1-15,0-1 0,0 0 16,0 0-16,0 0 0,0 0 16,0 1-16,0-1 0,0 0 0,0 0 15,0 0-15,0 0 16,0 1-16,0-1 0,0 0 0,0 0 15,0 0-15,0 0 0,22 1 0,-22-1 16,0 0-16,0 0 0,0 0 0,0 0 16,0 1-16,0 20 0,0-21 15,21 0-15,-21 0 0,0 1 0,0-1 16,0 0-16,0 0 0,21 0 0,-21 0 16,0 1-16,0 20 0,0-21 0,0 0 15,0 0-15,0 1 0,0-1 0,0 0 16,0 0-16,0 0 0,21 0 15,-21 1-15,0-1 0,0 0 0,0 0 0,0 0 16,0 0-16,0 1 0,0-1 16,0 0-16,0 0 0,0 0 15,0 22-15,0-22 0,0 0 0,0 0 16,0 0-16,0 0 0,0 1 0,0 20 16,0-21-16,0 0 0,0 0 0,0 22 15,0-22-15,0 0 0,0 0 0,0 0 16,0 22-16,0-22 0,0 0 0,0 0 15,0 22-15,0-22 0,0 0 0,0 0 16,0 0-16,0 22 0,0-22 0,0 0 16,0 0-16,0 21 0,0-20 15,0-1-15,0 0 0,0 21 16,0-21-16,0 1 0,0 20 0,0-21 16,0 0-16,0 0 0,21 22 0,-21-22 15,0 0-15,0 21 0,0-20 0,0-1 16,21 0-16,-21 0 0,0 21 0,0-20 15,0-1-15,0 0 0,0 0 0,0 21 16,0-20-16,0-1 0,0 21 0,0-21 16,0 0-16,0 22 0,0-22 0,0 21 15,0-21-15,0 22 0,0-22 0,0 0 16,0 21-16,0-20 0,-21 20 0,21-21 16,0 0-16,-21 22 0,21-22 15,0 0-15,0 21 0,0-21 16,-21 1-16,21-1 0,0 21 0,-21-21 15,21 0-15,0 22 0,0-22 0,0 0 16,0 21-16,-21-20 0,21-1 0,0 21 16,-22-21-16,22 22 0,0-22 0,-21 21 15,21-21-15,0 22 0,0-22 0,0 21 16,0-21-16,-21 22 0,21-22 0,0 21 16,-21-21-16,21 22 0,0-22 0,0 21 15,0-21-15,-21 22 0,21-22 0,-21 21 16,21-21-16,0 22 0,0-22 0,-22 21 15,22-21-15,-21 22 0,21-22 16,0 21-16,0-21 0,-21 22 0,21-1 16,0-21-16,-21 21 0,21-20 0,0 20 15,0-21-15,0 21 0,-21-20 0,21 20 16,-21-21-16,21 21 0,0-20 0,0 20 16,0-21-16,-22 21 0,22 1 0,-21-22 15,21 21-15,0-21 0,-21 22 0,21-1 16,0-21-16,0 22 0,0-22 0,0 21 15,0 0-15,-21-20 0,21 20 0,0 0 16,0-21-16,0 22 0,0-22 0,0 21 16,0-21-16,0 22 0,0-1 0,0-21 15,0 22-15,0-1 0,0-21 0,0 21 16,0 1-16,0-22 0,0 21 16,0 1-16,0-1 0,0-21 0,0 21 15,0 1-15,0-1 0,0-21 0,0 22 16,0-1-16,0-21 0,0 21 0,0 1 15,0-1-15,0-21 0,0 22 0,0-1 16,0-21-16,0 21 0,21 1 0,-21-1 16,0 0-16,0-20 0,0 20 0,0 0 15,0 1-15,0-22 0,21 21 0,-21 0 16,0 1-16,0-22 0,0 21 0,0 1 16,0-22-16,21 21 0,-21 0 15,0-20-15,22 20 0,-22 0 0,0 1 16,0-22-16,0 21 0,21 0 0,-21 1 15,0-1-15,21 0 0,-21 1 0,0-1 16,21 0-16,-21-20 0,0 20 16,0 0-16,21 1 0,-21-1 0,0 0 15,0 1-15,21-1 0,-21 0 0,22 1 16,-22-1-16,0 0 0,0 1 0,0-1 16,21 0-16,-21 1 0,21-1 0,-21 0 15,0 1-15,0-1 0,0 0 0,0 1 16,21-1-16,-21 0 0,0 1 0,21-1 15,-21 0-15,0 1 0,0-1 16,0 0-16,0 1 0,0-1 0,0 0 16,21 1-16,-21 20 0,0-21 0,0 1 15,22-1-15,-22 0 0,0 1 0,0-1 16,0 0-16,0 1 0,21-1 0,-21 0 16,0 1-16,21-1 0,-21 22 0,0-22 15,0 0-15,0 1 0,21-1 0,-21 0 16,21 1-16,-21-1 0,0 0 0,0 1 15,0-1-15,21 0 0,-21 1 16,0-1-16,22 0 0,-22 1 0,0-22 16,0 21-16,0 0 0,0 1 0,0-1 15,0 0-15,0 1 0,0-1 16,0 0-16,0 1 0,21-22 0,-21 21 16,0 1-16,0-1 0,0 0 0,0 1 15,0-22-15,0 21 0,21 0 0,-21 1 16,0-1-16,0-21 0,0 22 0,0-1 15,0 0-15,0 1 0,0-1 0,0-21 16,0 21-16,0 1 0,21-1 0,-21 0 16,0-20-16,0 20 0,0 0 15,0 1-15,0-22 0,0 21 0,0 0 16,0 1-16,0-22 0,0 21 0,0 1 16,0-1-16,0-21 0,0 21 0,0 1 15,0-1-15,0 0 0,0-20 16,0 20-16,0 0 0,0 1 0,0-1 15,0-21-15,0 21 0,0 1 0,0-1 16,0-21-16,-21 22 0,21-1 0,0-21 16,0 21-16,-21-20 0,21 20 0,0 0 15,0-21-15,0 22 0,0-1 16,-21-21-16,21 22 0,0-1 0,0-21 16,-22 21-16,22-20 0,0 20 0,0 0 15,0-21-15,0 22 0,-21-22 16,21 21-16,-21-21 0,21 22 0,0-22 15,0 0-15,0 21 0,-21-20 0,21-1 0,-21 0 16,21 21-16,0-21 16,-21 1-16,21 20 0,0-21 0,0 0 15,0 0-15,0 1 0,-22 20 0,22-21 16,0 0-16,-21 0 0,21 1 0,0-1 16,0 0-16,0 21 0,0-21 0,0 1 15,0-1-15,-21-21 0,21 21 16,0 0-16,0 0 0,-21 0 0,21 1 15,0-1 1,0 0-16,-21-21 0,21 21 16,-21-21-16,21-21 78,0 0-63,0 0-15,0-1 16,0 1-16,0 0 0,0 0 16,0 0-16,0 0 0,0-1 15,0 1-15,0 0 0,0 0 0,0 0 16</inkml:trace>
  <inkml:trace contextRef="#ctx0" brushRef="#br0" timeOffset="8958.74">3111 2201 0,'0'0'0,"-42"0"16,21 0-16,-21 0 0,-1 0 0,1 0 16,21 0-16,-22 0 0,1 0 15,0 0-15,-1 0 0,1 0 16,21 0-16,-21 0 0,20 0 0,1 0 16,-21 0-16,21 0 0,0 0 15,42 22 16,0-22-15,0 0-16,0 0 0,22 0 0,-22 0 16,21 21-16,22-21 0,-22 0 15,21 0-15,-20 0 0,20 0 0,22 0 16,-22 0-16,22 0 0,0 0 0,-1 0 16,22 0-16,0 0 0,0 0 15,0 0-15,0 0 0,-1 0 16,1 0-16,21 0 0,0-21 0,0 21 15,0 0-15,0 0 0,0 0 0,21 0 16,-21-22-16,-21 22 0,21 0 0,0 0 16,-21 0-16,21 0 0,-21 0 0,-21 0 15,20 0-15,-20 0 0,0 0 16,-22 0-16,22 0 0,-22 22 0,1-22 16,-22 0-16,22 0 0,-43 0 0,21 0 15,-21 0-15,1 21 0,-22 0 16,-22-21 15,1 0-31,0 0 0,0 21 16,-21-21-16,20 0 0</inkml:trace>
  <inkml:trace contextRef="#ctx0" brushRef="#br0" timeOffset="9754.56">3027 2350 0,'0'0'0,"-43"0"16,22 21-16,0-21 0,0 0 0,0 0 16,0 0-16,-1 0 0,1 0 15,0 0-15,0 0 0,0 0 0,21 21 16,-21-21-16,-1 0 0,1 0 16,21 21-16,-21-21 15,21 21-15,21-21 16,-21 21-16,21-21 15,22 0-15,-22 0 0,21 0 16,-21 0-16,22 0 0,-1 0 16,0 0-16,22 0 0,-22 0 0,1 0 15,20 0-15,1 0 0,-1 0 0,1 0 16,20 0-16,-20 0 0,20 0 0,1 0 16,0 0-16,-1-21 0,1 21 15,0 0-15,-1 0 0,1 0 0,21 0 16,-21-21-16,20 21 0,-20 0 0,21 0 15,-21 0-15,-1 0 0,1-21 0,0 21 16,-1 0-16,1 0 0,0 0 16,-22 0-16,1-21 0,-1 21 0,1 0 15,-1 0-15,1 0 0,-22 0 16,21 0-16,-20 0 0,-22 0 0,21-21 16,-21 21-16,22 0 0,-22 0 0,0 0 15,0 0 1,-21-22 78</inkml:trace>
  <inkml:trace contextRef="#ctx0" brushRef="#br0" timeOffset="10947.87">16764 995 0,'0'21'31,"-21"0"-31,0-21 0,21 21 16,-22 1-16,22 20 0,0-21 0,0 21 15,-21-20-15,0 20 0,21 0 0,-21-21 16,0 22-16,21-1 0,0-21 16,0 22-16,-21-22 0,21 0 0,0 21 15,0-21-15,0 1 0,0-1 0,0 0 16,0 0-16,0 0 0,0 0 16,0 1-16,0-1 15,21-21 16,-21-21-15,21-1-16,-21 1 0</inkml:trace>
  <inkml:trace contextRef="#ctx0" brushRef="#br0" timeOffset="11487.56">16510 1312 0,'0'0'0,"-21"-21"0,0 0 15,21 0-15,-22-43 16,22 43-16,0 0 0,0 0 16,0 0-16,22 0 0,-1 21 15,-21-22-15,42 1 16,-21 21-16,0-21 0,22 21 0,-1-21 16,-21 21-16,22 0 0,-1 0 0,0 0 15,1 21-15,-1 0 0,0 0 16,1 1-16,-22 20 0,21-21 0,-21 21 15,22 1-15,-22-1 0,0-21 0,-21 22 16,21-1-16,-21 0 0,0 1 16,0-22-16,0 21 0,0 0 0,0 1 15,0-22-15,0 21 0,0-21 0,-21 1 16,21-1-16,0 0 0,0 0 16,0-42 15,0 0-31,0 0 0,21-1 15,0 1-15,0-21 0,-21 21 16,22-22-16,-1 1 0,-21 0 0,21-1 16,-21 1-16,21-21 0,0 20 0,-21-20 15,21-1-15,-21 1 0,22 20 16,-22-20-16,21 21 0,-21-1 0,21 1 16,-21 21-16,0-22 0,0 22 15,21 0-15,-21 42 31,0 0-15,0 1-16,0-1 16,0 0-16,0 0 0,0 0 0,0 22 15,0-22-15,21 0 0,-21 0 0,21 0 16</inkml:trace>
  <inkml:trace contextRef="#ctx0" brushRef="#br0" timeOffset="12331.08">17759 1270 0,'-21'0'15,"-1"0"-15,1 21 16,0-21-16,0 21 16,0-21-16,21 22 0,-21-22 0,-1 21 15,22 0-15,-21 0 0,21 0 16,-21 0-16,21 1 0,0-1 0,0 0 15,0 0-15,0 0 0,0 0 0,0 1 16,0-1-16,0 0 0,0 0 16,21 0-16,0-21 0,1 21 15,-1-21-15,0 0 16,0 0-16,0 0 0,0 0 16,-21-21-16,22 21 0,-22-21 15,0 0-15,0 0 16,0 0-16,0-1 0,0 1 0,0 0 15,0 0-15,0 0 0,0 0 0,0-22 16,0 22-16,0 0 0,0 0 16,0 0-16,0-1 0,0 1 0,0 0 15,0 0-15,0 0 0,21 21 0,0-21 16,-21-1-16,21 22 0,0 0 16,0 0-16,1 0 0,-1 0 0,0 0 15,0 22-15,0-1 16,0 0-16,1 0 0,-1 0 0,0 0 15,0 1-15,-21-1 0,21 0 16,-21 21-16,21-21 0,-21 1 0,0-1 16,0 21-16,0-21 0,0 0 15,0 1-15,0 20 0,0-21 0,0 0 16,0 0-16,0 1 0,0-1 16,0-42 30,-21-1-46,21 1 0,0 0 16,0-21-16,0 21 0,0-1 16,0-20-16,0 21 0,0-21 0,0 20 15,21-20-15,1 0 0,-1 21 0,0-22 16,0 22-16,0 0 16,0 0-16,22 21 0,-22-21 0,0 21 15,21-22-15,-20 22 0,20 0 0,0 0 16,-21 22-16,22-1 0,-22-21 15,0 21-15,0 21 0,0-21 0,1 1 16,-22-1-16,0 21 0,0-21 0,0 0 16,0 22-16,0-22 0,0 0 15,-22 21-15,22-20 0,0-1 0,-21 0 16,0 0-16,21 0 0,-21-21 16,0 21-16,21 1 0,0-1 15,0-42 32,0-1-47,21 1 0,0 0 16</inkml:trace>
  <inkml:trace contextRef="#ctx0" brushRef="#br0" timeOffset="12930.73">19389 1270 0,'-22'0'0,"44"0"31,-1 0-31,0 0 0,0-21 15,0 21-15,22-21 0,-22 21 0,21-21 16,-21-1-16,0 22 0,1-21 16,-22 0-16,0 0 15,0 0-15,-22 21 16,1 0-16,0 0 0,0 0 16,-21 0-16,20 0 0,-20 0 0,21 21 15,-21 0-15,20-21 0,1 21 0,0 0 16,0 1-16,0-22 0,21 21 0,-21 0 15,21 0-15,0 0 0,0 0 16,0 1-16,0-1 0,21-21 0,0 21 16,0 0-16,0 0 0,0 0 0,22 1 15,-22-1-15,21 0 0,-21 0 16,1 0-16,20-21 0,-21 21 0,0 1 16,0-1-16,1 0 0,-22 0 15,0 0-15,0 0 0,-22-21 16,-20 22-1,21-22-15,-21 0 0,20 0 0,-20 0 16,0 0-16,-1 0 0,22 0 0,-21 0 16,21 0-16,-22 0 0,22 0 15,0 0-15,0 0 0,0 0 0,0-22 16,-1 22-16,22-21 16,0 0-1,22 0 1,-1 21-16,21-21 0,-21 0 15,22 21-15,-22-22 0</inkml:trace>
  <inkml:trace contextRef="#ctx0" brushRef="#br0" timeOffset="13231.56">19833 1185 0,'0'0'0,"0"-21"0,21 0 0,-21-21 15,21 21-15,-21-1 0,0 1 16,0 0-16,0 42 31,0 0-31,0 22 16,0-22-16,0 21 0,0 1 0,0-22 15,0 21-15,0 0 0,0 1 16,0-1-16,-21 0 0,21-20 16,-21 20-16,21 0 0,-21-21 0,21 22 15,0-22-15,0 0 0,0 0 0,0 0 16,0 1-16,0-44 47,0 1-32,0 0-15,0 0 0</inkml:trace>
  <inkml:trace contextRef="#ctx0" brushRef="#br0" timeOffset="13414.97">19706 1439 0,'0'0'0,"-21"0"0,21-21 16,0 0 0,21 21-1,0 0-15,0 0 0,1-21 0,-1 21 16,21 0-16,-21 0 0,0 0 0,22 0 16,-22 0-16,0 0 0,0-21 0,0 21 15,1 0-15,-1 0 0,0 0 16,0 0-16,0 0 0</inkml:trace>
  <inkml:trace contextRef="#ctx0" brushRef="#br0" timeOffset="14939.25">20574 1482 0,'0'-21'16,"0"-1"-16,0 1 0,0 0 16,0 0-16,0 0 0,0 0 15,0-1-15,-21 1 0,0 21 0,21-21 16,-22 0-16,1 21 0,0 0 16,0 0-16,0 0 0,0 0 15,-1 21-15,1 0 0,-21 0 0,21 1 16,0-1-16,-1 0 0,22 21 15,-21-21-15,0 22 0,0-22 0,21 21 16,0-21-16,0 1 0,0 20 0,0-21 16,0 0-16,0 0 0,0 1 15,21-22-15,0 0 16,0 0-16,1 0 0,-1 0 0,0 0 16,0 0-16,0 0 0,-21-22 15,21 1-15,1 21 0,-1-21 16,0-21-16,0 21 0,0-1 0,-21-20 15,21 21-15,1-21 0,-22 20 0,0-20 16,0 21-16,21 0 0,-21 0 16,0-1-16,0 44 31,0-1-31,0 0 16,0 0-16,-21 0 0,21 0 0,0 1 15,0-1-15,0 21 0,0-21 0,0 0 16,0 1-16,0-1 0,0 0 15,21 0-15,0-21 0,0 21 16,0 0-16,0-21 0,22 0 0,-22 0 16,0 0-16,21 0 0,-20 0 0,-1 0 15,21 0-15,-21-21 0,0 0 16,1 21-16,-1-21 0,0 0 0,0-22 16,0 22-16,0 0 0,1-21 0,-1-1 15,0 1-15,0 0 0,0-1 16,0 1-16,1 0 0,-1-1 0,0 1 15,0 0-15,-21-1 0,0 22 0,21 0 16,-21 0-16,0 0 0,0 0 16,-21 42-1,21 0-15,-21 0 16,0 0-16,0 22 16,21-1-16,-22-21 0,1 21 0,21 1 15,0-1-15,-21 0 0,21-20 0,0 20 16,-21 0-16,21 1 0,0-22 15,0 21-15,0-21 0,0 0 0,21 1 16,0-1-16,-21 0 0,21 0 0,1 0 16,-1 0-16,21-21 0,-21 0 15,0 0-15,1 0 0,-1 0 0,0 0 16,0 0-16,0 0 0,0-21 16,1 21-16,-1-21 0,0 0 0,0 0 0,0 0 15,0-1-15,1 1 0,-22 0 16,21 0-16,-21 0 0,21 0 15,-21-1-15,0 1 16,0 42 0,0 1-16,-21-1 15,21 0-15,0 0 0,0 0 16,0 0-16,-21 1 0,21-1 0,0 0 16,0 0-16,0 0 0,21-21 15,0 21-15,0 1 0,0-22 0,0 0 16,1 21-16,-1-21 0,0 0 15,21 0-15,-21 0 0,1 0 0,-1 0 16,21 0-16,-21-21 0,0-1 16,1 22-16,-1-21 0,21 0 0,-21-21 15,0 21-15,22-1 0,-22-20 16,0 21-16,0-21 0,22 20 0,-22 1 16,0 0-16,0 0 0,-21 0 0,21 0 15,0 21-15,-21 21 31,0 0-15,0 0-16,0 0 16,0 0 15,0-42 0,0 0-15,0 0-16,0 0 15,0 0-15,0-1 0,0 1 16,-21 21 15,0 0-31,0 21 16,0 1-16,0-1 16,-1 0-16,1 0 0,21 21 0,-21-20 15,0-1-15,0 0 0,21 0 0,0 21 16,0-20-16,0-1 0,0 0 0,0 0 15,0 0-15,21 0 16,0-21-16,0 0 0,0 22 0,1-22 16,-1 0-16,21 0 0,-21 0 0,0 0 15,1 0-15,-1 0 0,0 0 16,21-22-16,-21 1 0,1 21 0,-1-21 16,0 0-16,0 0 0,0 0 0,-21-1 15,21 22-15,-21-21 0,22 0 16,-22 0-16,0 0 0,0 0 0,21-1 15,-21 1-15,0 0 0,0 0 16</inkml:trace>
  <inkml:trace contextRef="#ctx0" brushRef="#br0" timeOffset="15211.09">22140 974 0,'0'0'0,"-21"0"0,0 0 16,21-21-16,-21 21 93,0 0-77,-1 0-16,1 0 0,0 0 16,0 21-16</inkml:trace>
  <inkml:trace contextRef="#ctx0" brushRef="#br0" timeOffset="15458.7">21315 1185 0,'0'0'0,"0"22"16,21-22-1,0 0-15,0 0 0,0 0 16,1 0-16,20 0 0,-21 0 0,0 0 16,22 0-16,-22 0 0,0 0 15,0 0-15,0 0 0,0 0 0,1 0 16,-1 0-16,-21 21 31,-21 0-31,-1-21 16,1 21-16,-21-21 0</inkml:trace>
  <inkml:trace contextRef="#ctx0" brushRef="#br0" timeOffset="16234.76">17335 2159 0,'-21'0'0,"42"0"0,-63 0 16,21 0-16,-21 0 0,20 0 16,1 0-16,-21 0 0,21 0 0,0 0 15,-1 0-15,1 0 0,0 0 0,0 0 16,21-21-16,-21 21 0,42 0 47,0 0-47,0 0 15,0 0-15,22 0 0,-1 0 16,0 0-16,1 0 0,20 0 0,1 0 16,20 0-16,-20 0 0,21 0 0,20 0 15,-20 0-15,42 0 0,-21 0 0,21 0 16,0-21-16,21 21 0,-21 0 15,0 0-15,21 0 0,-21 0 0,21 0 16,1 0-16,-22 0 0,21 0 0,-21 0 16,21 0-16,-21 0 15,-21 0-15,21 0 0,-21 0 0,-1 0 16,1 0-16,-21 0 0,0-21 0,-22 21 16,1 0-16,-1 0 0,-21 0 15,1-22-15,-22 22 0,21 0 0,-21 0 16,1 0-16,-22-21 15,-22 21 1,1 0-16,0 0 16,0 0-16,-21 0 0,-1 0 0,1 0 15,-22 0-15,-20 0 0,20 0 0,-20 0 16</inkml:trace>
  <inkml:trace contextRef="#ctx0" brushRef="#br0" timeOffset="16791.48">16785 2371 0,'-42'0'16,"21"0"-16,42 0 62,0 0-62,0 0 0,21 0 0,-20 0 16,20 0-16,0 0 0,1 0 15,20 0-15,22 0 0,-1 0 0,22-21 16,0 21-16,21 0 0,0 0 0,0-22 16,21 22-16,22 0 0,-22 0 15,21 0-15,0 0 0,1 0 16,-1 0-16,0 0 0,1 0 0,-1 0 16,-21 0-16,0 0 0,-21 0 0,22 0 15,-22 0-15,-22 0 0,1 0 16,0 0-16,-21 0 0,-1 0 0,-20 0 15,-1 0-15,-20 0 0,20-21 0,-42 21 16,22 0-16,-22 0 16,0 0-16,-42 0 78,0 0-78,-22 0 0,22 0 0</inkml:trace>
  <inkml:trace contextRef="#ctx0" brushRef="#br0" timeOffset="21569.41">1101 3662 0,'0'-21'31,"21"0"-15,0-1-16,0 1 16,0 0-16,-21 0 0,21 0 0,1 0 15,-22-22-15,0 22 0,0 0 0,0-21 16,0 20-16,0 1 0,0-21 15,0 21-15,0-22 0,-22 22 16,1 0-16,0 0 0,0 0 16,0 21-16,0-21 0,-1 21 0,1 0 15,0 0-15,0 0 0,0 0 16,0 21-16,-1 0 0,-20 0 0,21 0 16,0 22-16,-22-1 0,22 0 0,-21 1 15,21-1-15,-22 0 0,22 1 16,0-1-16,0 0 0,0-21 0,0 22 15,-1-1-15,22-21 0,0 0 16,0 22-16,0-22 0,0 0 0,0 0 16,0 0-16,22 1 15,-1-22-15,0 0 0,0 0 0,0 0 16,0 0-16,1 0 16,-1 0-16,21-22 0,-21 22 0,0-21 15,22 0-15,-22 0 0,0 0 0,0 0 16,0-1-16,1 1 0,-1 0 15,0-21-15,0 21 0,-21-22 0,21 22 16,-21-21-16,0 21 0,0-22 16,0 22-16,0 0 0,0 0 0,0 0 15,0 42 17,0 0-32,0 0 15,0 0-15,0 22 0,0-22 16,0 0-16,0 0 0,0 0 0,0 22 15,0-22-15,0 0 0,0 0 16,21 0-16,1 0 0,-1 1 0,0-1 16,0 0-16,0-21 0,0 0 15,22 21-15,-22-21 0,0 0 0,21 0 16,-20 0-16,20 0 0,-21-21 0,0 0 16,22 21-16,-22-21 0,0-1 15,0 1-15,0 0 0,0 0 0,1 0 16,-22 0-16,21-1 0,-21 1 15,0 0-15,0-21 0,0 21 16,0-1-16,0 1 0,0 0 0,0 42 47,-21-21-47,21 21 0,-22 1 0,22-1 16,-21 21-16,21-21 0,0 0 15,0 1-15,0-1 0,0 21 0,-21-21 16,21 0-16,0 1 0,0-1 15,0 0-15,0 0 0,0 0 16,0-42 31,0 0-47,0 0 16,21 0-16,0-1 15,-21 1-15,0 0 0,22 0 0,-1 0 16,-21 0-16,21-1 0,0 1 15,-21 0-15,21 21 0,0-21 0,1 21 16,-1 0 0,0 21-1,-21 0-15,21 0 0,-21 1 16,0-1-16,0 0 0,21 0 16,-21 0-16,0 0 15,0 1-15,21-1 0,-21 0 16,22-21-16,-22 21 0,21-21 15,-21 21-15,21-21 0,0 0 16,0 0-16,-21 21 0,21-21 16,1 0-16,-1 0 15,0 0-15,0 0 0,0 0 16,0 0-16,-21-21 0,22 0 16,-1 21-16,-21-21 0,21 21 0,-21-21 15,21 0-15,-21-1 0,21 1 16,-21 0-16,0 0 0,21 0 15,-21 0-15,0-1 0,0 1 16,0 0-16,0 0 0,0 0 0,0 0 16,0 42 31,0 0-47,0 0 0,0 0 0,0 0 15,0 1-15,0-1 0,0 0 16,0 0-16,0 0 0,0 0 15,0 1-15,22-22 0,-1 0 16,0 21-16,0-21 0,0 0 16,0 0-16,1 0 0,20 0 0,-21 0 15,21 0-15,-20-21 0,20 21 16,-21-22-16,0 22 0,22-21 16,-22 0-16,0 0 0,0 21 0,-21-21 15,0 0-15,21-1 0,-21 1 0,0 0 16,21 0-16,-21 0 0,0 0 15,0-1-15,0 1 0,0 0 0,0 0 16,0 42 15,0 0-15,0 0-16,-21 1 0,21-1 16,0 0-16,-21 0 0,21 21 0,0-20 15,0-1-15,0 21 0,0 0 16,0-20-16,0 20 0,0 0 0,0 22 15,0-22-15,0 0 0,0 22 0,0-22 16,0 22-16,0-22 0,0 22 16,21-22-16,0 0 0,-21 1 0,22 20 15,-1-21-15,-21 1 0,0-1 0,21-21 16,-21 22-16,21-1 0,-21-21 0,0 21 16,0-20-16,0-1 0,0 21 15,0-21-15,-21-21 0,0 21 0,0 1 16,-1-1-16,1-21 0,0 21 0,-21-21 15,-1 0-15,1 21 0,0-21 0,-1 0 16,-20 0-16,-1 0 16,1 0-16,-1 0 0,-20 0 0,20-21 15,-20 21-15,-1-21 0,21 0 0,-20 21 16,20-22-16,1 22 0,20-21 16,1 21-16,0-21 0,21 21 0,-1-21 15,1 0-15,21 0 0,0-1 16,0 1-16,0 0 0,21-21 15,1 21-15,-1-22 0,21 1 0,0 0 16,1-1-16</inkml:trace>
  <inkml:trace contextRef="#ctx0" brushRef="#br0" timeOffset="22470.89">3598 3344 0,'0'0'16,"0"22"-1,0-1-15,0 0 0,0 0 16,21 0-16,-21 0 0,0 22 15,0-22-15,0 0 0,0 0 0,0 0 16,0 22-16,-21-22 0,21 0 16,-21 0-16,21 0 0,0 1 0,0-1 15,-21 0 1,21 0-16,-21-21 16,21-21 15,0 0-31,-21 21 0,21-21 15,0-1-15,0 1 0,0 0 0,0-21 16,0 21-16,0-1 0,0-20 0,21 21 16,0-21-16,-21 20 0,21 1 15,0 0-15,22 0 0,-22 0 16,21 21-16,-21 0 0,22 0 0,-1 0 16,0 0-16,-21 0 0,22 0 0,-1 21 15,-21 0-15,0 0 0,1 0 16,-1 22-16,0-22 0,0 0 0,-21 0 15,0 0-15,0 1 0,0-1 0,0 0 16,0 0-16,0 0 0,0 0 16,-21-21-1,0 0-15,0 0 16,21-21 0,0 0-1,0 0-15,0 0 0,0 0 16,21-1-16,0-20 0,-21 21 15,21 0-15,21-22 0,-20 22 0,-1 0 16,21-21-16,0 21 0,1-1 0,-1 22 16,0 0-16,1 0 0,-1 0 0,0 0 15,1 0-15,-22 22 0,21-22 16,-21 21-16,-21 21 0,22-21 0,-22 0 16,0 1-16,0-1 0,0 21 0,0-21 15,0 0-15,-22 1 0,1-1 0,21 0 16,-21 0-16,0-21 0,0 21 15,21 0-15,-21-21 16,21 22-16,-22-22 0,22-22 31</inkml:trace>
  <inkml:trace contextRef="#ctx0" brushRef="#br0" timeOffset="22891.14">4762 3471 0,'0'0'0,"-21"0"0,0 0 0,21 22 16,21-22-1,0 0 1,1 0-16,20 0 0,-21 0 0,0 0 15,22 0-15,-22-22 0,0 1 0,0 21 16,0-21-16,0 21 0,-21-21 16,0 0-16,0 0 15,0-1-15,-21 22 0,0 0 16,-21 0-16,21 0 0,-1 0 16,1 0-16,0 0 0,-21 0 0,21 22 15,-1-22-15,22 21 0,-21 0 16,21 0-16,-21 0 0,21 22 0,0-22 15,0 0-15,0 0 0,0 0 0,0 0 16,0 1-16,21-1 0,0 0 0,1-21 16,-1 21-16,21-21 0,-21 0 15,0 0-15,22 0 0,-22 0 0,21 0 16,-21 0-16,22 0 0,-1 0 0,-21 0 16,0-21-16,22 21 0,-22-21 0,0 0 15</inkml:trace>
  <inkml:trace contextRef="#ctx0" brushRef="#br0" timeOffset="23558.76">5376 3387 0,'0'-21'0,"0"42"0,0-64 16,0 22-16,-21 21 15,0 0-15,21 21 16,-21 1-16,21-1 16,0 0-16,0 0 0,0 21 15,0-20-15,0-1 0,0 0 0,0 0 16,0 0-16,0 0 0,0 1 0,0-1 15,0 0-15,0 0 0,0 0 0,0 0 16,0 1 0,-21-22-1,21-22 1,-22 22 0,22-21-16,0 0 0,0 0 15,0 0-15,0 0 16,0-22-16,0 22 0,22 0 0,-22-21 15,21 20-15,0-20 0,0 21 0,0 0 16,0 0-16,1-1 0,20 22 0,-21 0 16,0 0-16,22 0 0,-22 0 0,21 0 15,-21 0-15,0 22 0,1-1 16,-1 0-16,0 0 0,0 0 0,-21 0 16,0 1-16,0-1 0,0 0 15,0 0-15,0 0 0,0 0 0,0 1 16,-21-1-16,21 0 0,-21 0 15,0-21-15,-1 0 16,1 0-16,21-21 31,0 0-15,0 0-16,21-1 0,1 1 16,-1 0-16,0-21 0,0 21 15,21-1-15,-20-20 0,20 21 0,-21 0 16,21 0-16,1-1 0,-1 22 0,0 0 15,1 0-15,-22 0 0,21 0 16,1 0-16,-22 22 0,0-1 16,0 0-16,-21 0 0,0 0 0,0 0 15,0 1-15,0-1 0,0 0 0,0 0 16,0 0-16,0 0 0,-21 1 0,0-1 16,0-21-16,21 21 0,-22-21 0,1 21 15,0-21 1</inkml:trace>
  <inkml:trace contextRef="#ctx0" brushRef="#br0" timeOffset="24231.68">6286 3154 0,'0'0'16,"43"-42"-16,-22 20 15,0 1-15,-21 0 0,21 0 0,0 0 16,-21 0-16,22 21 0,-22 21 31,0 0-31,0 0 0,0 0 16,0 22-16,0-22 0,0 21 0,0 0 16,0 22-16,0-22 0,0 1 0,0-1 15,0 0-15,0 1 0,0-1 0,0 0 16,0-21-16,0 22 0,0-22 0,0 0 15,0 0-15,0 0 16,0 1-16,-22-1 16,22-42-1,0-1-15,0 1 16,0 0-16,0 0 0,0-21 16,0 20-16,0 1 15,0 0-15,0-21 0,22 21 0,-22-22 16,21 22-16,0-21 0,21 21 0,-21-1 15,1 1-15,20 0 0,0 21 0,-21 0 16,22 0-16,-1 0 0,-21 0 16,22 21-16,-22 0 0,21 1 0,-21-1 15,0 21-15,-21-21 0,0 0 16,0 1-16,0-1 0,0 21 0,0-21 16,-21 0-16,0 1 0,-21-1 0,21 0 15,-22-21-15,22 21 0,-21 0 0,-1-21 16,1 0-16,21 21 0,-21-21 15,-1 0-15,22 0 0,0 0 0,0 0 16,0 0-16,21-21 16,0 0-16,21 0 0,21 0 15,-21 0-15,22-1 0,-1 22 0</inkml:trace>
  <inkml:trace contextRef="#ctx0" brushRef="#br0" timeOffset="24583.48">7070 3471 0,'0'0'0,"21"0"15,0 0 1,0 0-16,0 0 0,0 0 16,1-21-16,-22 0 0,21 21 0,0-21 15,0 21-15,-21-21 0,0 0 16,0-1-16,-21 22 47,0 0-47,0 22 0,-1-1 15,1 0-15,21 0 0,0 0 16,-21 22-16,21-22 0,-21 0 0,21 0 16,0 0-16,0 0 0,0 1 0,0-1 15,0 0-15,21-21 0,0 21 16,0-21-16,1 0 0,-1 0 0,0 0 15,0 0-15,0 0 0,0 0 16,1 0-16,20 0 0,-21 0 0,0-21 16,22 21-16</inkml:trace>
  <inkml:trace contextRef="#ctx0" brushRef="#br0" timeOffset="24975.25">7578 3429 0,'0'-21'0,"0"42"0,-22-63 0,22 21 16,0-1-16,0 1 15,0 0-15,0 0 16,22 21-16,-1 0 0,0 0 16,0 0-16,0 21 0,0 0 15,1-21-15,-1 21 0,0 1 0,-21-1 16,21 0-16,0 21 0,-21-21 16,21 1-16,-21 20 0,0-21 0,0 0 15,0 0-15,0 1 0,0-1 16,0 0-16,0 0 0,-21 0 0,0-21 15,0 21-15,0-21 0,0 0 16,-1 0 0,22-21-1,0 0 1,0 0-16,0 0 0,22 0 0,-22-1 16,21-20-16,0 21 0,0-21 0,0 20 15,0-20-15,1 0 0,-1 21 0,0-22 16,0 22-16,0 0 0,0 0 15,1 21-15,-22-21 0,21-1 0,0 22 16,-21-21 0,21 21-16,0 0 0,-21-21 15,21 21-15,1-21 0</inkml:trace>
  <inkml:trace contextRef="#ctx0" brushRef="#br0" timeOffset="26004.17">9313 3366 0,'0'0'0,"21"-22"0,-21 1 0,0 0 16,22 0-16,-22 0 0,0 0 15,21-1-15,-21 1 0,0 0 16,0 0-16,-21 21 16,-1 0-1,1 0-15,0 0 0,-21 0 0,21 21 16,-1 0-16,-20 0 0,0 1 0,21-1 15,-22 21-15,22-21 0,-21 0 16,21 22-16,-1-22 0,1 0 0,21 21 16,0-20-16,0-1 0,0 0 0,21 0 15,1 0-15,-1-21 0,21 21 0,0-21 16,1 0-16,-1 0 0,0 0 0,1 0 16,20 0-16,-20 0 0,-1 0 15,0 0-15,1-21 0,-1 21 0,-21-21 16,21 0-16,-20 0 0,-1 0 15,-21-1-15,0 1 0,0 0 0,0-21 16,0 21-16,0-22 0,-21 22 0,-1-21 16,1-1-16,0 22 0,0 0 0,0 0 15,-22 0-15,22 0 0,0 21 16,-21 0-16,21 0 0,-1-22 0,1 22 16,64 0 15,-22 0-31,0 0 0,21 0 15,1 0-15,-1 0 0,21 0 16,-20 0-16,-1 0 0,22 0 0,-22 0 16,21 0-16,-20 0 0,-1-21 15,0 21-15,1-21 0,-22 21 0,0 0 16,0-21-16,0 21 0,-21-21 0,0 0 16,-21-1-1,0 1-15,0 21 16,0 0-16,0 0 0,-1 0 0,1 0 15,0 0-15,0 0 0,0 21 16,0 1-16,21-1 0,-22 0 0,1 0 16,0 0-16,21 22 0,0-1 15,-21 0-15,0 1 0,0-1 0,21 0 16,0 22-16,-22-22 0,22 22 0,-21-22 16,21 21-16,0-20 0,0-1 0,0 22 15,0-22-15,0 21 0,0-20 16,21-1-16,-21 22 0,22-22 0,-22 0 15,0 1-15,21-1 0,0 0 0,-21-21 16,0 22-16,0-1 0,21-21 0,-21 22 16,0-22-16,0 0 0,0 0 0,0 0 15,0 0-15,-21 1 0,0-1 16,0-21-16,-1 0 0,1 0 16,0 0-16,-21 0 0,21 0 0,-22 0 15,22 0-15,-21 0 0,-1 0 0,1-21 16,0 21-16,-1-22 0,1 1 0,-21 21 15,20-21-15,-20 0 0,-1 21 0,22-21 16,0 0-16,-1 21 16,22-22-16,-21 22 0,42-21 0,0 0 15,0 0-15,0 0 0,21 0 0,0-1 16,0 1-16,22 0 0,-1-21 16,0 21-16</inkml:trace>
  <inkml:trace contextRef="#ctx0" brushRef="#br0" timeOffset="26458.94">10731 2836 0,'0'0'0,"22"0"0,-1 0 0,0-21 0,0 21 15,0 0-15,0 0 16,-21 21-16,0 1 15,0-1-15,0 0 0,0 21 16,0-21-16,0 22 0,0-1 0,0 0 16,0 1-16,-21-1 0,0 0 0,0 1 15,21-1-15,-21 0 0,0 1 0,-1-1 16,1-21-16,21 22 0,-21-22 0,21 0 16,-21 0-16,21 0 0,-21 0 0,21 1 15,21-44 32,0 22-47,0-21 0,0 0 0,-21 0 16,22 0-16,-1 0 0</inkml:trace>
  <inkml:trace contextRef="#ctx0" brushRef="#br0" timeOffset="26942.67">11049 3154 0,'0'0'0,"21"-42"0,21-1 0,-20 22 0,-1-21 15,0-1-15,0 22 0,-21 0 0,21 0 16,0 0-16,1 21 15,-1 0 1,-21 21-16,0 0 0,0 0 16,0 22-16,0-22 0,0 21 15,0 0-15,0 1 0,0-22 0,0 21 16,0 1-16,-21-1 0,-1 0 0,22-21 16,0 22-16,-21-22 0,0 0 0,21 21 15,-21-20-15,0-1 16,21 0-16,0 0 15,0-42 17,0 0-32,0 0 0,0-1 15,21 1-15,0 0 0,-21 0 0,21 0 16,0 0-16,1-1 0,-1-20 16,0 21-16,21 0 0,-21-22 15,1 22-15,20 21 0,-21-21 0,21 21 16,-20 0-16,-1 0 0,0 0 0,0 0 15,0 21-15,0 0 0,-21 1 0,0-1 16,0 0-16,0 21 0,0-21 0,0 1 16,0-1-16,0 0 0,0 21 15,0-21-15,0 1 0,0-1 0,-21-21 16,21 21-16,0 0 0,-21-21 0,21 21 16,21-42 30,0 21-30,-21-21-16,22 21 0</inkml:trace>
  <inkml:trace contextRef="#ctx0" brushRef="#br0" timeOffset="27303.47">11832 3344 0,'0'0'0,"21"0"15,0 0 1,1 0-1,-1 0-15,0-21 0,0 21 16,0 0-16,0-21 0,1 21 0,-22-21 16,21 21-16,0-21 0,-21 0 0,0-1 15,0 1-15,0 0 16,0 0-16,-21 21 16,0 0-1,-1 0-15,1 0 0,0 21 0,0 0 16,0 0-16,0 1 0,-1-1 0,1 21 15,0-21-15,0 0 0,21 22 0,0-22 16,0 0-16,0 0 0,0 0 0,0 1 16,0-1-16,0 0 0,21 0 15,0-21-15,0 0 0,22 0 16,-22 0-16,0 0 0,0 0 0,22 0 16,-22 0-16,0 0 0,21 0 0,-21 0 15,1-21-15,-1 21 0,0-21 16,-21 0-16,21 21 0,-21-22 15,0 1-15</inkml:trace>
  <inkml:trace contextRef="#ctx0" brushRef="#br0" timeOffset="27574.79">10520 3112 0,'0'0'0,"-21"21"0,-1 0 16,22 0-16,22-21 0,-1 0 15,0 0-15,21 21 0,1-21 16,-1 0-16,21 0 0,-20 0 0,20 0 16,1 0-16,-1 0 0,1 0 0,-1 0 15,-20 0-15,-1 0 0,0 0 0,-21 0 16,1 0-16,-1 0 0,0-21 0,-21 0 31,0 0-31</inkml:trace>
  <inkml:trace contextRef="#ctx0" brushRef="#br0" timeOffset="28067.51">13250 3175 0,'0'-42'16,"0"21"-16,-21 21 16,0 0-16,21-22 0,-21 22 0,0-21 15,-1 21-15,1 0 0,0 0 16,0 0-16,0 0 0,21 21 0,-21 1 15,-1-1-15,22 0 16,-21 0-16,21 0 0,0 22 0,0-22 16,0 21-16,-21-21 0,21 22 0,0-22 15,0 21-15,0-21 0,21 0 0,0 1 16,1-1-16,-1 0 0,0 0 0,0 0 16,21-21-16,-20 21 0,20-21 0,0 0 15,1 0-15,-1 0 0,-21 0 16,21 0-16,1 0 0,-1-21 0,-21 21 15,22-21-15,-22 0 0,21 0 0,-21 0 16,22-1-16</inkml:trace>
  <inkml:trace contextRef="#ctx0" brushRef="#br0" timeOffset="28346.88">13864 2921 0,'0'0'0,"0"-21"0,0-21 0,0 20 15,0 1-15,0 0 0,0 0 16,0 0-16,-21 42 31,21 0-31,0 0 0,0 22 16,0-22-16,0 21 0,-21 0 0,21 1 15,0-1-15,-21 0 0,21 1 16,0 20-16,0-20 0,0-1 0,0 0 16,0-21-16,-22 22 0,22-1 0,0-21 15,0 0-15,0 1 0,0-1 16,0 0-16,0 0 0,0 0 0,0 0 15,22-21 17,-1-21-32,0 21 15,0 0-15</inkml:trace>
  <inkml:trace contextRef="#ctx0" brushRef="#br0" timeOffset="29495.24">14457 3344 0,'0'0'15,"21"-21"-15,-21 0 0,0-21 0,21-64 16,-21 64 0,0 20-16,0 1 0,-21 0 15,0 21-15,0-21 0,-1 21 0,1 0 16,0 0-16,0 0 0,0 0 0,-22 21 16,22-21-16,0 21 0,-21 22 0,21-22 15,-22 0-15,22 21 0,0 1 0,-21-22 16,20 21-16,1-21 0,21 22 15,0-22-15,-21 21 0,21-21 0,0 0 16,0 1-16,0-1 0,21 0 0,0 0 16,1-21-16,20 0 0,-21 0 15,0 0-15,0 0 0,22 0 16,-22 0-16,0 0 0,21-21 0,-20 21 16,-1-21-16,0 0 0,0 21 15,-21-22-15,21 1 0,0-21 0,-21 21 16,22 0-16,-22-22 0,0 22 0,0-21 15,21 21-15,-21-22 0,0 22 0,21 0 16,-21 0-16,0 0 0,-21 42 31,0 0-15,21 0-16,0 0 0,-22 0 0,1 1 16,21-1-16,-21 0 0,21 0 15,0 21-15,0-20 0,0-1 0,0 0 16,0 0-16,0 0 0,0 0 0,21 1 15,0-22-15,1 21 0,-1-21 0,0 0 16,0 21-16,21-21 0,-20 0 16,-1 0-16,21 0 0,-21 0 0,22 0 15,-22 0-15,21-21 0,-21 21 0,0-21 16,1-1-16,-1 22 0,0-21 0,-21-21 16,21 21-16,-21 0 0,21-22 0,-21 22 15,0-21-15,0 21 0,0-1 0,0 1 16,0 0-16,0 0 0,0 0 15,-21 21-15,0 0 16,0 21-16,21 0 0,0 0 16,-21 0-16,21 1 0,0-1 0,0 0 15,0 21-15,0-21 0,0 1 0,0-1 16,0 0-16,0 0 0,0 0 0,0 0 16,0 1-16,21-1 15,-21 0-15,-21-21 47,-1 0-31,1 0-1,0-21-15,0 21 16,21 21 15,21-21-15,0 0-16,0 21 0,1-21 15,-1 0-15,0 0 0,0 0 0,0 0 16,22 0-16,-22 0 0,0 0 0,21 0 16,-21-21-16,22 21 0,-22-21 15,21 21-15,-21-21 0,1-1 0,-1 22 16,0-21-16,0 0 0,-21 0 16,0 0-16,0 0 0,0-22 0,0 22 0,0 0 15,0 0-15,0 0 0,-21-1 16,0 22-16,0 0 15,-1 0-15,1 0 16,21 22-16,0-1 0,0 0 16,0 0-16,0 21 0,0-20 0,0-1 15,0 0-15,21 0 0,-21 0 0,22 0 16,-22 1-16,21-1 0,0 0 0,-21 0 16,0 0-16,0 0 0,0 1 15,0-1 1,-21-21-16,0 0 15,21 21-15,-22-21 0,1 0 16,0 0-16,0 0 0,0 0 16,21-21-1,0 0 1</inkml:trace>
  <inkml:trace contextRef="#ctx0" brushRef="#br0" timeOffset="37158.69">868 5059 0,'-21'0'15,"-1"0"-15,1-21 16,0 21 0,21 21 15,-21 0-31,21 0 15,0 0-15,-21 1 0,21 20 0,0-21 16,-21 0-16,21 22 0,0-1 0,0-21 16,0 21-16,-22-20 0,22 20 15,-21 0-15,0-21 0,21 22 0,0-22 16,0 0-16,0 0 0,0 0 16,0 1-16,0-1 0,21-21 46,0 0-46,1-21 0,-1-1 16,0 1-16,0 0 0,0 0 16,0 0-16,1 0 0,-1-1 0,0 1 15,0 0-15,0 0 0,0 0 16,1 0-16,-1 21 0,0 0 16,-21 21-1,0 0-15,0 0 16,0 0-16,0 0 0,0 22 0,0-22 15,0 0-15,21 0 16,-21 0-16,21 1 0,0-22 16,-21 21-16,22-21 0,-1 0 0,0 0 15,0 0-15,0 0 0,22 0 16,-22 0-16,0-21 0,0-1 0,21 22 16,-20-21-16,-1 0 0,0 0 0,0 0 15,0 0-15,-21-1 0,0 1 16,0 0-16,0-21 0,0 21 0,0-1 15,-21 1-15,0-21 0,0 21 0,0 0 16,-1-1-16,22 1 0,-21 0 16,0 21-16,21-21 0,-21 21 0,0 0 15,42 0 32,0 0-47,0 0 16,0 0-16</inkml:trace>
  <inkml:trace contextRef="#ctx0" brushRef="#br0" timeOffset="37954.33">1778 5080 0,'0'0'16,"-21"0"-16,0-42 0,21 21 16,-22 21-16,22-22 0,0 1 15,-21 0-15,21 0 0,0 0 16,0 42 15,0 0-31,21 0 0,1 0 16,-22 22-16,0-22 0,21 21 0,0 1 15,-21-1-15,0 0 16,0-21-16,0 22 0,21-1 0,-21 0 16,0-20-16,0 20 0,0-21 0,0 0 15,0 22-15,0-22 0,0 0 16,0 0-16,0 0 0,0-42 47,0 0-32,0 0-15,0 0 0,0-1 16,21 1-16,-21 0 0,21 0 0,1-21 16,-1 20-16,0 1 0,0 0 0,0 0 15,0 0-15,1 0 0,-1-1 16,0 22-16,0 0 0,21 0 16,-20 0-16,-1 0 0,0 22 15,0-1-15,-21 0 0,0 0 0,0 0 16,0 0-16,0 1 0,0 20 15,0-21-15,0 0 0,0 0 0,0 1 16,0-1-16,0 0 0,0 0 16,21-21 15,0 0-31,1-21 16,-22 0-16,21 21 0,0-21 0,0-1 15,-21 1-15,21 21 0,-21-21 16,21 0-16,-21 0 0,22 0 0,-22-1 15,0 1-15,0 0 0,0 42 47,0 0-47,0 1 0,0-1 16,0 0-16,0 0 16,0 0-16,-22-21 0,22 21 0,-21 1 15,0-22-15,21 21 16,0 0-16,0-42 31,0 0-15</inkml:trace>
  <inkml:trace contextRef="#ctx0" brushRef="#br0" timeOffset="38139.22">2434 5186 0,'0'-21'0,"-21"21"0,0 0 15,0 0 17,42 0 30</inkml:trace>
  <inkml:trace contextRef="#ctx0" brushRef="#br0" timeOffset="38447.05">2836 5165 0,'-21'0'16,"0"0"15,0 0-31,0 0 0,-1 0 15,1 21-15,21 0 16,-21 0-16,21 0 0,0 1 16,0-1-16,0 0 0,0 0 0,0 21 15,0-20-15,0-1 0,0 0 0,0 0 16,0 0-16,0 0 0,0 1 16,0-1-16,21-21 15,0 21-15,1-21 0,-1 0 16,0 0-16,0 0 15,0-21-15,0 0 16,1-1-16,-1 22 0,0-21 0</inkml:trace>
  <inkml:trace contextRef="#ctx0" brushRef="#br0" timeOffset="38943.33">3090 5059 0,'0'-21'0,"0"42"0,0-85 16,0 43-16,0 0 0,0-21 0,0 21 15,0-1-15,0 1 0,0 0 16,0 42 0,0 0-1,0 1-15,0-1 0,0 21 16,0 0-16,0-20 0,0 20 0,0 0 16,0 1-16,0-22 0,0 21 15,0 0-15,0-20 0,0 20 0,0-21 16,0 0-16,0 22 0,0-22 0,0 0 15,0 0-15,0 0 16,-21-21 0,0 0 15,21-21-31,0 0 0,0 0 16,0 0-16,21-1 15,0 1-15,-21 0 0,21 0 16,1 0-16,-1 0 0,0 21 0,0-22 15,0 22-15,0 0 0,22 0 0,-22 0 16,0 0-16,0 0 16,0 22-16,1-1 0,-22 0 15,0 0-15,0 0 0,0 0 16,0 1-16,0-1 0,0 0 0,-22 0 16,22 0-16,-21-21 15,0 21-15,21 1 16,-21-22-16,0 0 15,21-22 1,21 22-16</inkml:trace>
  <inkml:trace contextRef="#ctx0" brushRef="#br0" timeOffset="39699.81">5270 5271 0,'0'-22'31,"-21"1"-15,21 0-16,0 0 0,-21 0 0,21 0 0,-21-1 15,0 1-15,0 0 0,-1 0 16,22 0-16,-42 0 0,21-1 0,0 1 15,0 21-15,-22 0 0,22 0 16,-21 0-16,21 0 0,-22 0 0,1 21 16,0 1-16,-1-1 0,22 0 0,-21 21 15,-1-21-15,22 22 0,0-1 0,-21-21 16,42 22-16,0-1 0,-21-21 0,21 21 16,0-20-16,0-1 0,21 0 15,-21 0-15,21 0 0,21 0 0,-21-21 16,1 0-16,20 0 0,0 0 15,-21 0-15,22 0 0,-1 0 0,0 0 16,1 0-16,-1-21 0,-21 21 0,22-21 16,-1 0-16,-21 0 0,21 0 15,-20-1-15,-1-20 0,0 21 0,0 0 16,0-22-16,-21 1 0,21 0 0,-21-1 16,0 1-16,0-21 0,0 20 0,0-20 15,0 20-15,0 1 0,0 0 16,0-1-16,-21 22 0,21 0 0,-21 0 15,21 0-15,-21 21 0,0 0 16,0 21-16,-1 0 0,22 21 16,-21-20-16,0 20 0,21 0 15,-21 1-15,21-1 0,-21 0 16,21 1-16,0-1 0,0 21 0,0-20 16,0-22-16,0 21 0,0 1 0,21-22 15,-21 21-15,21-21 0,0 0 0,0 1 16,1-22-16,-22 21 0,21-21 0,21 0 15,-21 0-15,0 0 0,1 0 16,-1 0-16,0 0 0,21 0 0</inkml:trace>
  <inkml:trace contextRef="#ctx0" brushRef="#br0" timeOffset="40051.11">5588 5228 0,'-21'0'16,"0"0"-1,42-21 17,0 0-17,0 21-15,0-21 0,0 21 0,1-21 16,-1-1-16,0 22 0,-21-21 0,0 0 16,21 21-16,-21-21 0,0 0 15,-21 21 1,0 0-16,0 21 15,-1-21-15,1 21 0,0 0 0,0 0 16,-21 1-16,20-1 0,1 0 0,0 21 16,0-21-16,0 1 0,0-1 15,21 21-15,-22-21 0,22 0 16,0 1-16,0-1 0,22 0 16,-1-21-16,0 0 0,21 0 15,-21 0-15,1 0 0,20 0 0,0 0 16,-21 0-16,22-21 0,-1 21 15,0-21-15</inkml:trace>
  <inkml:trace contextRef="#ctx0" brushRef="#br0" timeOffset="40302.97">6223 5144 0,'0'0'0,"0"-43"16,0 22-1,-21 21-15,0 0 0,-1 0 0,1 0 16,0 0-1,0 0-15,0 21 0,0 0 0,-1 1 16,22-1-16,-21 0 0,0 0 0,21 0 16,0 22-16,-21-22 0,21 0 0,0 0 15,0 0-15,0 0 0,0 1 0,0-1 16,0 0-16,21 0 16,0-21-16,0 0 0,1 0 15,-1 0-15,0 0 0,21 0 0,-21 0 16,22 0-16,-22 0 0,21-21 0,-21 0 15,22 0-15,-22 21 0</inkml:trace>
  <inkml:trace contextRef="#ctx0" brushRef="#br0" timeOffset="40587.03">6689 4890 0,'0'-43'16,"0"86"-16,0-107 0,0 22 0,0 21 15,-22-22-15,22 22 0,-21 0 0,21 0 16,0 0-16,0-1 15,-21 44 1,21-1-16,-21 21 16,21-21-16,0 22 0,0-22 15,0 21-15,0 0 0,0 1 0,-21-1 16,21 22-16,-21-22 0,21 0 0,0 1 16,0-1-16,-22 0 0,22-21 0,0 22 15,-21-22-15,21 21 0,0-21 0,0 1 16,0-1-16,0 0 0,21-21 31,1 0-15,-1 0-16,0 0 0</inkml:trace>
  <inkml:trace contextRef="#ctx0" brushRef="#br0" timeOffset="41191.71">7260 5249 0,'21'0'0,"0"-21"15,-21 0 1,0 0-16,0 0 0,0 0 16,0-1-16,0 1 0,0 0 15,-21 21-15,0-21 0,0 0 0,0 21 16,0 0-16,-1 0 0,1 0 16,0 0-16,-21 0 0,21 0 0,-22 0 15,22 21-15,-21 0 0,21 0 0,-1 0 16,1 1-16,0-1 0,0 21 0,21-21 15,0 0-15,0 1 0,0-1 16,0 0-16,0 0 0,0 0 0,21 0 16,0-21-16,0 0 0,1 22 0,-1-22 15,0 0-15,0 0 0,21 0 16,-20 0-16,-1 0 0,21 0 0,-21 0 16,0-22-16,1 1 0,-1 21 0,21-21 15,-21 0-15,0 21 0,-21-21 0,22 0 16,-22-1-16,21 1 0,-21 0 0,0 0 15,0 0-15,0 0 0,0-1 16,0 44 15,0-1-31,-21 0 0,21 0 16,0 0-16,-22 0 0,22 1 0,0-1 16,0 0-16,0 0 0,0 0 15,0 0-15,22 1 0,-1-22 16,0 0-16,0 0 15,0 0-15,0 0 0,1 0 0,-1 0 16,0-22-16</inkml:trace>
  <inkml:trace contextRef="#ctx0" brushRef="#br0" timeOffset="41579">7641 5207 0,'0'0'0,"0"-21"0,0 0 0,0 0 15,0-1 1,0 1-16,0 0 15,21 21 1,0 0-16,1 0 0,-1 0 16,0 0-16,0 21 0,0-21 0,0 21 15,1 1-15,-1-1 0,0 0 0,-21 0 16,0 21-16,21-20 0,-21-1 0,0 0 16,0 0-16,0 0 0,0 0 15,-21 1-15,0-22 0,21 21 16,-21-21-16,-1 0 0,1 0 15,0 0-15,0 0 16,21-21 0,0-1-16,0 1 15,21 0-15,0 0 0,-21 0 0,21 0 16,1-1-16,-1 1 0,0-21 0,0 21 16,0 0-16,0-1 0,22 1 15,-22 0-15,0 0 0,0 21 0,0 0 16,1-21-16,-1 21 0,0 0 0,0 0 15,0 0-15,0 0 0,1 0 16,-1 0-16,0 0 16</inkml:trace>
  <inkml:trace contextRef="#ctx0" brushRef="#br0" timeOffset="41930.79">8488 5186 0,'21'0'0,"-21"-21"47,0 0-31,0-1-1,-21 22-15,0 0 16,-1 0-16,1 0 0,0 0 15,0 22-15,0-1 0,0-21 16,21 21-16,-22 0 0,22 0 0,-21 0 16,21 1-16,0-1 0,0 0 15,0 0-15,0 0 0,0 0 16,21-21-16,1 0 0,-1 22 0,0-22 16,0 0-16,0 0 0,22 0 0,-22 0 15,21 0-15,-21 0 0,22 0 16,-22 0-16,21 0 0,0-22 0,1 1 15,-22 21-15,21-21 0</inkml:trace>
  <inkml:trace contextRef="#ctx0" brushRef="#br0" timeOffset="42451.5">9080 5165 0,'22'-21'0,"-44"42"0,44-64 16,-22 22-16,0 0 0,0 0 0,0 0 16,0 0-16,0-1 0,0 1 15,-22 0-15,1 21 16,0 0-16,0 0 0,0 0 15,-22 21-15,22 0 0,0 1 0,0-1 16,0 0-16,0 0 0,-1 21 0,1-20 16,0 20-16,0-21 0,21 0 15,-21 22-15,21-22 0,0 0 0,0 0 16,0 0-16,0 0 0,0 1 16,21-1-16,0-21 0,0 0 15,0 0-15,1 0 0,-1 0 0,0 0 16,0 0-16,0 0 0,0 0 0,1-21 15,20 21-15,-21-22 0,0 1 0,-21 0 16,21 0-16,1 0 0,-22 0 0,0-1 16,0-20-16,0 0 0,0 21 0,21-22 15,-21 1-15,0 0 0,0-1 16,0-20-16,0 20 0,0 1 0,0 0 16,0-1-16,0 1 0,0 21 0,0-21 15,0 20-15,0 1 0,0 0 16,-21 21-1,21 21-15,0 0 16,0 22-16,-22-1 0,22-21 16,0 22-16,0-1 0,0 21 0,0-20 15,0-1-15,0 0 0,0 1 0,22-22 16,-22 21-16,21-21 0,0 22 0,-21-22 16,21 0-16,0 21 0,-21-20 0,21-22 15,1 21-15,-22 0 0,0 0 0,21-21 16,0 0-16,0 0 15,0 0-15,0 0 16,1-21-16,-1 21 16</inkml:trace>
  <inkml:trace contextRef="#ctx0" brushRef="#br0" timeOffset="43207.62">11070 4953 0,'21'-21'0,"0"-21"16,-21 20-1,0 1-15,0 0 16,-21 21 0,21 21-16,-21 0 15,21 1-15,-21-1 0,21 0 0,0 21 16,0 1-16,-21-22 0,0 21 0,21 0 16,-22-20-16,1 20 0,0-21 15,0 0-15,21 22 0,-21-22 16,0-21-16,21 21 0,-22 0 0,22 0 15,0-42 17,0 0-32,22 21 0,-1-21 15,-21 0-15,21-1 0,0 22 0,-21-42 16,21 21-16,0 0 0,1 0 0,-1-1 16,0 1-16,0 0 0,-21 0 15,21 21-15,0 0 0,-21-21 0,22 21 16,-1 0-16,-21 21 15,0 0-15,21 0 0,-21 0 16,21 1-16,-21-1 0,0 0 0,0 0 16,21 0-16,0 0 0,-21 1 0,22-1 15,-1-21-15,0 0 16,0 21-16,0-21 0,0 0 0,22 0 16,-22 0-16,0 0 0,0 0 15,0-21-15,1 21 0,-1-21 0,-21-1 16,21 22-16,-21-21 0,21 0 0,-21-21 15,0 21-15,0-1 0,0-20 0,0 0 16,0 21-16,0-22 0,0 22 16,0 0-16,0 0 0,-21 0 0,0-1 15,0 1-15,-1 21 16,1 0-16,0 0 0,0 21 16,0 1-16,21-1 0,-21 0 15,-1 0-15,22 0 0,0 0 16,0 1-1,22-22-15,-1 0 16,0 0-16,0 0 0,21 0 0,-20 0 16,-1 0-16</inkml:trace>
  <inkml:trace contextRef="#ctx0" brushRef="#br0" timeOffset="43427.49">11790 4953 0,'21'0'0,"-42"0"0,42-21 0,0 21 16,0-21-16,-21 0 0,0-1 0,0 1 15,0 42 16,0 1-31,0-1 16,0 0-16,0 0 0,-21 0 16,21 0-16,-21 1 0,21-1 0,0 0 15,0 0-15,-21 0 0,21 0 16,-21-21-16,21 22 0,0-44 47,21 1-47,-21 0 15,21 21-15</inkml:trace>
  <inkml:trace contextRef="#ctx0" brushRef="#br0" timeOffset="43595.39">11853 4805 0,'0'0'0,"0"-21"0,0 0 16,0-1-16,0 1 0,0 0 0,0 0 16,0 0-16,0 0 0,0-1 15,21 22 32,1 0-31,-1 0-16,0 0 15</inkml:trace>
  <inkml:trace contextRef="#ctx0" brushRef="#br0" timeOffset="43967.69">12573 4466 0,'0'0'0,"-21"-21"16,0 21-16,-22-63 16,43 41-16,-21 22 0,21 22 46,0-1-46,0 0 0,0 0 0,0 21 16,0-20-16,0 20 0,0 0 0,0 1 16,-21-1-16,21 0 0,0 22 15,0-22-15,-21 0 0,21 1 0,0-1 16,-21 0-16,21 1 0,0-22 0,0 21 16,0-21-16,-22 1 0,22-1 0,-21 0 15,21 0-15,0-42 47,0 0-47,21 0 16,-21-1-16,22 1 0,-1-21 0,0 21 15</inkml:trace>
  <inkml:trace contextRef="#ctx0" brushRef="#br0" timeOffset="44435.4">12636 4678 0,'0'0'0,"22"-42"0,-1-1 0,0 1 15,0 0-15,0 20 0,-21-20 0,0 21 16,21 0-16,-21 0 0,22-1 15,-22 44 1,0 20 0,0-21-16,0 21 0,0-20 0,0 20 15,0 0-15,0 1 0,0-1 16,-22 21-16,22-20 0,-21-1 0,21 0 16,0 1-16,0-22 0,-21 21 0,0 1 15,21-22-15,-21 0 0,21 0 16,-21 0-16,21 0 0,0 1 15,-22-22-15,1 0 16,21-22 0,0 1-16,0 0 15,0 0-15,0 0 0,0 0 16,21-1-16,1-20 0,-1 21 16,0 0-16,0-22 0,21 22 0,-20 0 15,20 0-15,-21 0 0,21 0 16,1-1-16,-22 22 0,21 0 0,1 0 15,-22 0-15,0 0 0,21 22 0,-42-1 16,21 0-16,-21 0 0,22 21 0,-22-20 16,0-1-16,0 21 0,0-21 0,0 0 15,0 1-15,0-1 0,-22 0 16,1 0-16,0 0 0,21 0 0,-21 1 16,0-22-16,21 21 0,-21-21 0,-1 0 15,22 21-15,-21-21 0,0 0 16,0 0-1,21-21-15,-21 0 0</inkml:trace>
  <inkml:trace contextRef="#ctx0" brushRef="#br0" timeOffset="44660.27">12615 4826 0,'0'-21'15,"21"21"1,1 0-16,-1 0 0,0 0 0,0-21 16,0 21-16,22 0 0,-22 0 0,0-21 15,21 21-15,-21 0 0,1-22 0,-1 22 16,0 0-16,21 0 16,-21 0-16,-42 0 31</inkml:trace>
  <inkml:trace contextRef="#ctx0" brushRef="#br0" timeOffset="45510.57">1503 6371 0,'0'-21'0,"0"0"15,0 0 1,0 0-16,0-1 0,0 1 15,0 0-15,0 0 0,0 0 16,0 0-16,0-1 0,0 1 16,0 42 15,0 1-31,-21-1 0,21 21 16,0-21-16,0 22 0,-22-1 0,22 0 15,0 1-15,0-1 0,-21 0 16,0 1-16,0-1 0,21 0 0,0-21 15,-21 22-15,0-22 0,21 0 16,-22 0-16,22 0 0,0 1 16,-21-22-16,21 21 0,-21-21 31,21-21-31,0-1 16,-21 1-16</inkml:trace>
  <inkml:trace contextRef="#ctx0" brushRef="#br0" timeOffset="46131.22">1016 6541 0,'0'0'0,"21"-22"47,0 22-47,0 0 0,22 0 16,-1-21-16,0 0 0,1 21 0,-1-21 15,22 0-15,-1 0 0,1-1 0,-22 1 16,21 0-16,1 0 0,-22 0 15,1 0-15,20-1 0,-42 1 0,22 0 16,-22-21-16,0 21 0,0-1 16,-21 1-16,0 0 0,0-21 0,0 21 15,0-1-15,0 1 0,-21 21 16,0 0-16,0 0 16,21 21-16,-22 1 0,22-1 15,-21 0-15,21 21 0,0 1 16,0-22-16,0 21 0,0 0 15,0-20-15,0 20 0,0 0 0,0 1 16,0-22-16,-21 21 0,21-21 0,-21 22 16,21-22-16,-21 21 0,21-21 15,0 0-15,-21 1 0,21-1 0,-22 0 16,22 0-16,-21-21 16,21-21 15,0 0-31,0 0 0,0-1 15,21 1-15,1 0 0,-1 0 0,0-21 16,0 20-16,0 1 16,0-21-16,22 21 0,-22 0 0,21-1 15,-21 22-15,22-21 0,-22 21 0,0 0 16,21 0-16,-20 0 0,-1 0 16,0 21-16,0 1 0,0-1 0,-21 0 15,0 0-15,0 0 0,0 0 0,0 1 16,0-1-16,0 0 0,0 0 15,0 0-15,0 0 0,-21-21 16,21 22-16,-21-22 0,21 21 0,0-42 47,21-1-31,0 1-16,0 0 0</inkml:trace>
  <inkml:trace contextRef="#ctx0" brushRef="#br0" timeOffset="46480.02">2413 6456 0,'0'0'0,"21"0"16,0 0-1,0 0 1,1 0-16,-1 0 16,0 0-16,0-21 0,0 0 0,0 21 15,1-22-15,-1 22 0,0-21 16,0 21-16,0-21 0,0 21 15,-21-21-15,0 0 0,-21 21 32,0 0-32,-21 0 0,21 0 15,-22 0-15,22 21 0,0-21 0,-21 21 16,20 0-16,-20 0 0,21 22 0,0-22 16,0 0-16,-1 0 0,1 0 0,21 1 15,0 20-15,0-21 0,0 0 16,0 0-16,21 1 15,1-22-15,20 0 0,-21 0 0,0 0 0,22 0 16,-1 0-16,-21 0 0,21 0 16,1 0-16,-1-22 0,0 1 15,1 21-15,-1-21 0,0 0 0</inkml:trace>
  <inkml:trace contextRef="#ctx0" brushRef="#br0" timeOffset="47275.42">4297 5927 0,'0'0'0,"0"-21"0,21 21 15,-21-22-15,0 1 0,0 0 16,0 0-16,0 0 0,0 0 0,0-1 16,0 1-16,0 0 15,0 0-15,0 42 32,0 0-32,-21 0 0,21 1 15,-21-1-15,21 21 0,0 0 16,-22 1-16,1-1 0,21 22 0,-21-22 15,0 0-15,21 1 0,-21-1 0,0 0 16,21 1-16,-22-22 0,1 21 0,0 0 16,21-20-16,-21-1 0,0 0 0,21 0 15,0 0-15,-21-21 0,21 21 16,-22-21-16,22-21 31,0 0-31,0 0 0,0 0 0,0 0 16,0-1-16,0 1 0,22 0 0,-1-21 15,0 21-15,0-22 16,0 22-16,22-21 0,-22 21 0,0-1 16,21-20-16,1 21 0,-22 0 0,21 21 15,0 0-15,-20 0 0,20 0 0,-21 0 16,0 0-16,0 0 0,1 21 0,-22 0 16,0 0-16,0 0 0,0 1 15,0-1-15,-22 0 0,1 0 0,-21-21 16,21 21-16,-22 0 0,1 1 0,0-22 15,-1 21-15,1-21 0,21 0 16,-21 21-16,20-21 0,-20 0 0,21 0 0,0 0 16,21-21 15,21 21-15,0 0-16,0 0 0,0 0 0,1 0 15,-1 0-15,0 0 0,0 0 0,0 21 16,22 0-16,-22-21 0,0 21 15,0 0-15,0 1 0,0-1 0,1-21 16,-22 21-16,21 0 0,0-21 0,-21 21 16,21-21-16,0 0 15,0 0-15,1 0 16,-1 0-16,0 0 0,0-21 16,0 21-16,0-21 15,1 0-15</inkml:trace>
  <inkml:trace contextRef="#ctx0" brushRef="#br0" timeOffset="47607.23">4784 6308 0,'21'0'16,"0"0"15,0 0-15,0 0-16,0 0 0,-21-21 15,22 21-15,-1-22 0,0 1 16,0 0-16,-21 0 15,0 0 1,-21 21 0,0 0-16,0 0 15,-1 21-15,22 0 0,-21-21 0,0 21 16,0 0-16,0 1 0,0-1 0,21 0 16,0 0-16,-22 0 0,22 0 0,0 1 15,0-1-15,0 0 0,0 0 16,0 0-16,0 0 0,22-21 15,-1 0-15,0 0 0,0 0 16,0 0-16,0 0 0,22 0 0,-22 0 16,0-21-16,0 21 0,0-21 0,1 21 15,-1-21-15,0 0 0,0 21 0</inkml:trace>
  <inkml:trace contextRef="#ctx0" brushRef="#br0" timeOffset="48170.91">5207 6287 0,'0'0'0,"21"-22"0,-21 1 16,0 0-16,0 0 0,0 0 15,0 42 17,0 0-17,0 0-15,0 0 0,0 1 16,-21-1-16,21 21 0,0-21 16,-21 0-16,21 1 0,0-1 0,0 0 15,0 0-15,0 0 0,21 0 16,0-21-16,0 0 15,0 0-15,1 0 0,20 0 16,-21 0-16,21 0 0,1-21 0,-22 0 16,21 21-16,-21-21 0,22 0 0,-22 0 15,0 21-15,0-22 0,0 1 0,1 0 16,-22 0-16,0 0 0,0 0 16,0-1-16,-22 22 31,22 22-16,-21-1-15,0 0 0,21 0 16,0 0-16,-21 22 0,0-22 0,0 21 0,21-21 16,0 22-16,-22-1 0,22 0 15,-21 1-15,0-1 0,21 0 0,0 22 16,0-22-16,0 22 0,0-22 0,0 21 16,-21-20-16,21 20 0,0 1 0,0-22 15,0 22-15,0-22 0,0 0 0,0 1 16,0-22-16,-21 21 0,21-21 15,-21 0-15,-1-21 0,1 0 0,0 22 16,0-22-16,-21 0 0,20 0 0,-20 0 16,0-22-16,-1 22 0,1-21 15,0 21-15,-1-21 0,1 0 0,0 21 16,-1-21-16,1 0 0,0-1 0,21 22 16,-1-21-16,1 0 0,0 0 0,21 0 15,0 0-15,0-1 0,0-20 0,0 21 16,21-21-16,0 20 0,22-20 0,-1 21 15</inkml:trace>
  <inkml:trace contextRef="#ctx0" brushRef="#br0" timeOffset="48966.92">5990 6329 0,'0'-21'16,"0"42"-16,21-63 0,-21 20 0,0 1 16,21 21-16,-21-21 0,0 42 47,0 0-47,0 22 15,0-22-15,0 0 0,0 21 16,-21-20-16,21-1 0,-21 0 0,21 21 15,0-21-15,0 1 0,-21-22 0,21 21 16,0 0-16,-21-21 0,42-21 47,0 21-47,-21-21 0,21 21 16,0-22-16,1 1 0,-1 0 0,-21 0 15,21 0-15,0 0 0,0 21 0,0-22 16,1 22-1,-1 22 1,-21-1-16,0 0 0,0 0 16,0 0-16,0 0 0,0 1 0,21-1 15,-21 0-15,21-21 16,-21 21-16,21-21 0,0 0 0,1 0 16,-1 0-16,21 0 0,-21 0 15,0 0-15,22 0 0,-22-21 16,21 21-16,-21-21 0,1 0 0,20-1 15,-21 1-15,0 0 0,0 0 0,1 0 16,-22 0-16,0-1 0,0-20 0,0 21 16,0-21-16,0 20 0,-22 1 15,1-21-15,0 21 0,0 21 0,-21-21 16,20-1-16,-20 22 0,21 0 0,0 0 16,-22 0-16,22 0 0,-21 0 0,21 22 15,0-1-15,-1 0 0,1-21 0,21 21 16,0 0-16,0 0 15,0 1-15,0-1 0,0 0 16,21-21-16,1 0 0,-1 0 16,21 0-16,-21 0 0,22 0 0,-1 0 15</inkml:trace>
  <inkml:trace contextRef="#ctx0" brushRef="#br0" timeOffset="49347.21">6985 6244 0,'21'-21'0,"-42"42"0,63-63 0,-42 21 16,0 0-16,0-1 0,0 1 15,-21 21 1,0 0-16,0 0 0,0 0 0,-1 0 16,1 0-16,21 21 0,-21 1 0,0-1 15,0 0-15,0 0 0,-1 0 0,1 0 16,21 1-16,0-1 0,0 21 16,-21-21-16,21 0 0,0 1 0,0-1 15,0 0-15,0 0 0,21-21 0,-21 21 16,21 0-16,1-21 0,-1 0 15,0 0-15,21 0 0,-21 0 0,1 0 16,20 0-16,-21 0 0,0-21 0,22 21 16,-22-21-16,0 0 0,0 0 0,-21 0 15,21-1-15,-21 1 0,0 0 16,0 0-16,0-21 0,-21 20 16,0 1-16,0 0 0,0 0 0,-1 21 0,1-21 15,0 21-15,0 0 16,0 0-16,0 0 0,-1 0 0,1 0 15,0 0-15,0 0 0,21 21 16,0 0 0,21-21-16,0 0 15,22 0-15</inkml:trace>
  <inkml:trace contextRef="#ctx0" brushRef="#br0" timeOffset="49751">7535 6181 0,'0'0'0,"-21"0"0,0 0 0,0-21 16,0 21-16,-1 0 15,22-22-15,22 22 32,-1 22-32,0-22 0,0 21 15,0 0-15,0 0 0,1 0 0,-1 0 16,-21 1-16,0-1 0,21 0 0,-21 0 15,0 0-15,0 0 0,0 1 0,0-1 16,0 0-16,0 0 0,0 0 0,-21 0 16,0-21-1,-1 0 1,1 0-16,21-21 16,0 0-1,0 0-15,0 0 0,21 0 16,1-1-16,-22 1 0,21-21 0,0 21 15,-21 0-15,21-1 0,0-20 0,0 21 16,1 0-16,-1 0 0,0-1 0,0 1 16,0 0-16,0 21 0,1-21 0,-1 21 15,0 0-15,0-21 0,0 21 16,0 0-16</inkml:trace>
  <inkml:trace contextRef="#ctx0" brushRef="#br0" timeOffset="50334.67">8064 6117 0,'22'0'16,"-22"-21"-1,0 0 1,0 0-1,-22 21 1,1 0-16,0 0 16,0 0-16,0 0 0,0 0 0,-1 21 15,1-21-15,0 21 0,21 0 0,-21 0 16,0 1-16,0-1 0,21 0 0,0 21 16,0-21-16,0 1 0,0-1 15,0 0-15,0 0 0,0 0 0,0 0 16,21 1-16,-21-1 0,21-21 15,0 0-15,0 0 0,0 0 0,1 0 16,-1 0-16,0 0 0,0 0 0,21 0 16,-20-21-16,-1 21 0,0-22 15,0 1-15,-21 0 0,21 0 0,0 0 16,1 0-16,-22-1 0,0 1 0,0-21 16,21 21-16,-21-22 0,0 1 0,0 0 15,21-1-15,-21 1 0,0 0 16,0-1-16,0 1 0,0 0 0,0 21 15,0-22-15,0 22 0,0 0 0,0 0 16,0 0-16,0 42 16,0 0-1,0 21-15,0-21 0,0 22 0,0-1 16,0 0-16,-21-20 0,21 20 0,-21 0 16,21 1-16,0-1 15,0 0-15,0-21 0,0 22 0,0-22 16,0 21-16,0-21 0,0 1 0,0-1 15,0 0-15,21-21 0,-21 21 0,21-21 16,0 21-16,0-21 0,0 0 16,22 0-16,-22 0 0</inkml:trace>
  <inkml:trace contextRef="#ctx0" brushRef="#br0" timeOffset="51302.11">9821 6329 0,'-21'21'16,"0"0"-16,0 0 0,21-42 47,0 0-47,21 0 0,0 0 16,0 0-16,22-1 0,-22 1 0,0 0 15,21 0-15,-21 0 0,22-22 16,-22 22-16,0 0 0,0-21 0,0 21 15,1-22-15,-1 22 0,-21 0 0,0 0 16,0 0-16,0-1 0,0 1 0,-21 21 16,-1 0-16,-20 0 15,21 0-15,-21 21 0,20-21 0,1 22 16,0 20-16,0-21 0,0 0 0,0 0 16,21 1-16,0-1 0,0 21 15,0-21-15,0 0 0,0 1 16,21-1-16,0 21 0,0-21 0,0 0 15,22 1-15,-22-1 0,21 0 0,-21 0 16,22 0-16,-22 0 0,0-21 0,0 22 16,0-22-16,0 0 0,-21 21 0,22-21 15,-44 0 1,1 0-16,0 0 0,0 0 16,0-21-16,0 21 0,-1 0 0,-20-22 15,21 22-15,0 0 0,0 0 0,-1-21 16,1 21-16,0 0 15,21 21 1,0 1-16,21-22 16,0 21-16,1-21 0,-1 0 15,0 21-15,0-21 0,0 0 0,22 0 16,-22 0-16,0 0 0,21 0 0,-21 0 16,22 0-16,-22-21 0,0 21 15,21-21-15,-20-1 0,-1 22 0,0-21 0,0 0 16,0 0-16,0 0 0,1 0 0,-1-1 15,-21 1-15,21 0 0,0-21 0,-21 21 16,21-22-16,-21 1 0,0 21 0,0-22 16,0 1-16,21 0 0,-21-1 15,0 1-15,0 0 0,0-1 0,0 22 16,0 0-16,0 0 0,0 0 16,0 42-1,0 0-15,0 21 0,0 1 16,0-22-16,0 21 0,0 1 0,0-1 15,0 0-15,0 1 0,-21-1 0,21 0 16,0 1-16,0-22 0,0 21 0,0-21 16,0 22-16,0-22 0,0 0 0,0 0 15,0 0-15,0 0 0,0 1 16,21-22-16,1 0 0,-1 0 16,0 0-1,0 0-15,-21-22 0,21 1 16,-21 0-16,0 0 0,0 0 15,0 0-15</inkml:trace>
  <inkml:trace contextRef="#ctx0" brushRef="#br0" timeOffset="51496">10499 6075 0,'0'0'0,"-22"0"16,44 0 15,-22-21-31,21 21 0,0 0 0,0 0 15,0-21-15,0 21 0,1 0 0,20-22 16,-21 1-16,0 21 0,22 0 16,-22-21-16,0 21 0,21 0 15,-21 0-15,1-21 0,-1 21 0,0-21 16,0 21-16,0-21 0,22 21 0</inkml:trace>
  <inkml:trace contextRef="#ctx0" brushRef="#br0" timeOffset="53146.89">11493 6223 0,'-21'21'15,"21"-42"17,0 0-32,21 21 15,1-21-15,-22 0 0,21-1 0,-21 1 16,0 0-16,0 0 0,0 0 16,0 0-16,0-1 0,0-20 0,0 21 15,-21 0-15,-1 0 0,1 21 16,0-22-16,0 22 0,0 0 0,-22 0 15,22 0-15,0 0 0,-21 22 0,21-22 16,-22 21-16,22 0 0,0 21 0,0-21 16,0 1-16,-1-1 0,22 21 0,0-21 15,-21 0-15,21 1 0,0-1 0,0 0 16,0 0-16,0 0 0,0 0 16,21 1-16,1-22 0,-1 21 0,0-21 15,0 0-15,0 0 0,0 0 0,1 0 16,-1 0-16,0 0 0,21 0 0,-21 0 15,1 0-15,-1 0 0,0-21 0,0-1 16,0 22-16,0-21 16,-21 0-16,22 0 0,-1 0 0,-21 0 15,0-22-15,21 22 0,-21 0 0,0 0 16,21 0-16,-21-1 0,0 1 0,0 0 16,-21 42 15,21 0-31,-21 1 0,21-1 15,-21 0-15,21 0 0,0 0 0,0 0 16,-22 1-16,22-1 0,0 0 16,0 0-16,0 0 0,0 0 15,22 1-15,-1-22 0,0 0 16,0 0-16,0 21 0,0-21 16,1 0-16,-1 0 0,0 0 0,21 0 15,-21-21-15,1 21 0,-1-22 0,0 1 16,0 21-16,0-21 0,0 0 0,1 0 15,-1 0-15,-21-1 0,21-20 16,-21 21-16,21-21 0,-21-1 0,0 1 16,0 21-16,0-22 0,21 1 0,-21 0 15,0 21-15,0-22 0,0 22 0,0 0 16,0 0-16,0 0 0,0-1 16,-21 44-1,21-1-15,-21 0 0,21 0 16,0 0-16,-21 22 0,21-22 15,-21 21-15,21 0 0,0-20 16,0 20-16,0 0 0,0 1 0,0-22 16,0 21-16,0-21 0,0 22 0,0-22 15,0 21-15,0-21 0,0 0 0,0 1 16,21-1-16,0 0 0,-21 0 0,21-21 16,0 21-16,0-21 0,1 0 15,-1 0-15,0 0 0,0 0 16,0 0-16,0 0 0,1 0 0,-1-21 15,0 0-15,0 21 0,0-21 16,-21 0-16,21-1 0,1 1 0,-22 0 16,0 0-16,0 0 0,21 0 0,-21-1 15,0 1-15,0 0 0,21 0 0,-21 0 16,0 42 15,0 0-15,0 0-16,0 0 0,0 1 15,0-1-15,0 0 0,0 0 16,0 0-16,0 0 0,21-21 16,0 0-16,-21 22 0,21-22 15,1 0-15,-1 0 0,0 0 16,0 0-16,0 0 0,0 0 16,1 0-16,-1 0 0,-21-22 0,21 1 15,0 21-15,0-21 0,0 0 0,-21 0 16,22 0-16,-1-1 0,0 1 0,0 0 15,0 0-15,-21 0 0,21 0 0,1-1 16,-1 1-16,0 0 0,-21 0 16,21 21-16,0 0 0,-21-21 0,21 21 15,1 0 1,-22 21 0,0 0-16,0 0 15,0-42 63,0 0-62,0 0 0,-22 21 15,22 21-31,-21-21 0,0 21 15,21 0-15,-21 0 0,0 1 16,0-1-16,-1 0 0,1 0 16,0 0-16,21 0 0,0 1 0,-21-1 15,21 0-15,0 0 0,-21 0 0,21 0 16,0 1-16,0-1 0,0 0 0,0 0 16,21-21-16,0 21 0,0 0 0,0-21 15,1 0-15,20 22 0,-21-22 0,0 0 16,22 0-16,-1 0 0,-21 0 0,0 0 15,22-22-15,-22 22 0,0-21 16,0 0-16,0 0 0,0 21 0,1-21 16,-1 0-16,-21-1 0,0 1 15,0 0-15,21 0 0,-21 0 0,0 0 16,0-1-16,0 1 0,0 0 16,0 0-16,0 0 0,0 0 0,-21-1 15,0 1-15</inkml:trace>
  <inkml:trace contextRef="#ctx0" brushRef="#br0" timeOffset="53482.71">12933 5652 0,'0'0'0,"-21"21"0,-43 0 15,43 0-15,0 0 16,42-21 15,-21-21-15,0 0 0,0 0-1,-21 21 1,0 0-1,-1 0-15,1 0 32,21 21-32,-21-21 0,21 21 15,-21 0-15,0-21 16</inkml:trace>
  <inkml:trace contextRef="#ctx0" brushRef="#br0" timeOffset="53778.54">12086 5906 0,'0'0'0,"-21"0"0,-21 21 15,20-21-15,44 0 32,-1 0-32,0 0 0,21 0 15,-21 0-15,22 0 0,-1 0 0,-21 0 16,22 0-16,-1 0 0,0 0 0,-21 0 15,22-21-15,-22 21 0,0 0 0,0 0 16,-42 0 15,0 0-31,0 0 16,0 0-16,-1 0 0,-20 0 16,21 0-16,0 0 0,0 0 15,-1 21-15,1 0 0,-21-21 16</inkml:trace>
  <inkml:trace contextRef="#ctx0" brushRef="#br1" timeOffset="68319.1">1355 8890 0,'0'-21'0,"-22"21"16,22-21-16,-21 21 15,0 0-15,21-21 16,-21 21-16,21 21 31,-21-21-31,21 21 16,0 21-16,0-21 0,0 1 0,0 20 15,0-21-15,0 0 0,0 22 16,0-22-16,0 21 0,0-21 0,0 0 16,0 1-16,0-1 0,0 0 0,0 0 15,0-42 32,21 0-47</inkml:trace>
  <inkml:trace contextRef="#ctx0" brushRef="#br1" timeOffset="68723.72">1397 8530 0,'0'0'0,"-21"-21"0,21 0 0,-21 21 0,-1-21 16,1 21-16,0 0 15,21 21 1,-21 0-16,21 0 0,0 0 16,0 1-16,0-1 15,21-21 16,0 0-31,0-21 16,1 21-16,-22-22 0,21 1 16,-21 0-16,21 21 15,-21-21-15,0 0 0,0 0 0,0-1 16,0 1-16,-21 0 0,0 21 16,-1 0-16,1 0 0,0 0 15,0 0-15,0 0 0,0 0 16,-1 21-16,1-21 0,21 21 15,0 1-15,0-1 0,0 0 0,0 0 16,0 0-16,0 0 0,0 1 16,21-1-16,1-21 0,-22 21 15,21 0-15</inkml:trace>
  <inkml:trace contextRef="#ctx0" brushRef="#br1" timeOffset="69298.78">1714 8827 0,'0'0'0,"-21"0"0,0 0 16,21-22-16,-21 1 16,42 21 30,-21 21-30,0 1-16,0-1 0,0 0 0,0 0 16,0 0-16,0 0 0,0 1 0,0-1 15,0 0-15,0 0 0,0 0 16,-21 0-16,21 1 0,0-1 0,0 0 16,-21-21-16,21 21 0,-21-21 15,21 21-15,0-42 31,0 0-15,0 0-16,0 0 16,0-1-16,0 1 0,21-21 0,0 21 15,0 0-15,0-22 0,0 22 16,1 0-16,-1-21 0,0 20 16,21 22-16,-21-21 0,1 0 0,20 21 15,-21 0-15,21 0 0,-20 0 0,20 21 16,-21 0-16,0 1 0,0-1 0,-21 0 15,0 0-15,0 21 0,0-20 16,0-1-16,0 21 0,0-21 0,0 0 16,0 22-16,-21-22 0,0 0 0,21 0 15,0 0-15,-21 1 16,0-22-16,21-22 47,0 1-47,0 0 15,0 0-15</inkml:trace>
  <inkml:trace contextRef="#ctx0" brushRef="#br1" timeOffset="69698.56">2540 8255 0,'0'-21'0,"0"42"0,0-63 0,0 21 15,0-1 1,0 1-16,-21 21 0,0 0 16,-1 21-1,22 1-15,0-1 16,0 21-16,0 0 0,0-20 16,0 20-16,0 0 0,0 1 0,0-1 15,0 0-15,0 1 0,-21-1 0,21 21 16,0-20-16,0-1 0,0 0 15,0-20-15,0 20 0,-21 0 0,21 1 16,0-22-16,0 21 0,0-21 0,0 0 16,0 1-16,0-1 0,0 0 15,21-21 1,0 0 15,1-21-31,-22 0 16,21-1-16,-21 1 15,0 0-15,0 0 16,0 0-16,0 0 0</inkml:trace>
  <inkml:trace contextRef="#ctx0" brushRef="#br1" timeOffset="70007.39">2244 8678 0,'21'0'62,"-21"-21"-46,21 21 0</inkml:trace>
  <inkml:trace contextRef="#ctx0" brushRef="#br1" timeOffset="71095.74">1333 8636 0,'0'0'15,"0"-21"17,0 0-17,0 0-15,0-1 16,0 1-16,0 0 16,0 0-16,-21 0 31,0 21-31,0 0 0,0 0 0,0 0 15,-1 0-15,1 21 0,0-21 16,-21 21-16,21 0 0,-1 0 16,1 1-16,0-1 0,21 0 0,0 0 15,0 0-15,0 0 0,0 1 0,0-1 16,0 0-16,21 0 0,0 0 16,1 0-16,-1 1 0,21-1 0,0 0 15,-20 0-15,20-21 0,0 21 16,1 0-16,-22 1 0,21-1 0,0 0 15,-20-21-15,-1 21 0,0 0 0,0 0 16,-21 1-16,0-1 16,0 0-16,-21 0 15,0-21-15,-22 21 0,1 0 0,0-21 16,-1 0-16,1 22 0,0-22 0,-22 0 16,22 0-16,0 0 0,-22 0 15,22 0-15,-1 0 0,1 0 0,0 0 16,21-22-16,-22 1 0,22 21 15,0 0-15,21-21 0,21 21 32,0 0-32,0 0 0,1 21 15,20-21-15,0 21 0,-21-21 0,22 22 16,-1-1-16,-21-21 0,22 21 0,-22-21 16,21 0-16,-21 21 15,22-21-15,-22 21 0,0-21 0,21 0 16,-21 0-16,1 0 0,20 0 0,-21 0 15,0-21-15,22 0 0,-22 21 16,0-21-16,0 0 0,21-1 0,-20 1 16,-1 0-16,0 0 0,0-21 0,0 20 15,0-20-15,1 0 0,-1-1 16,-21 1-16,0 0 0,0-1 0,0 1 16,0 0-16,0-1 0,0 1 0,0 0 15,0-1-15,0 22 0,0-21 0,0 21 16,0 0-16,0 42 31,0 0-31,0 0 0,0 0 0,0 22 16,0-22-16,0 21 0,0 0 15,0 1-15,0-1 0,0 0 0,0-20 16,0 20-16,0 0 0,0-21 0,0 22 16,0-22-16,21 0 0,-21 0 15,0 0-15,21 1 0,-21-1 0,0 0 16,0-42 15,0 0-31,0-1 16,0 1-16,-21 0 0,0 0 15</inkml:trace>
  <inkml:trace contextRef="#ctx0" brushRef="#br1" timeOffset="71272.63">1545 8911 0,'-21'0'0,"42"0"0,-63 0 16,63 0-1,0 0 1,0 0-16,22 0 0,-22 0 0,21 0 16,-21-21-16,22 21 0,-1-21 15,-21 0-15,21 21 0,-20-21 0,-1-1 16,0 22-16,0-21 0,0 21 0,0-21 16,1 21-16,-22-21 0,21 21 15</inkml:trace>
  <inkml:trace contextRef="#ctx0" brushRef="#br1" timeOffset="72751.42">2413 9038 0,'0'0'0,"-42"0"16,20 0 0,22-21-16,-21 0 15,0 0-15,0 0 16,21-1-16,-21 1 0,0 0 0,-1 0 16,1 0-16,0 0 0,0-1 0,0 1 15,0 21-15,-1-21 0,1 21 16,0 0-16,0 0 0,0 0 0,0 0 15,-1 0-15,1 21 0,0-21 0,0 21 16,0 1-16,21-1 0,0 21 16,0-21-16,0 22 0,-21-22 15,21 21-15,0-21 0,0 0 0,0 22 16,0-22-16,0 0 0,0 0 0,0 0 16,21-21-16,-21 22 0,21-22 15,0 0-15,0 0 0,0 0 16,1 0-16,-1 0 0,0 0 15,-21-22-15,21 1 0,0 21 16,0-21-16,1 0 0,-22 0 0,21 0 16,-21-22-16,21 22 0,-21 0 0,0 0 15,0 0-15,0-22 0,0 22 0,0 0 16,0 0-16,0 0 16,0 42-1,0 0 1,0 0-16,0 0 0,21 0 0,-21 1 15,0-1-15,21 0 0,-21 0 16,0 0-16,0 0 0,21 1 0,1-1 16,-1-21-16,0 0 15,0 0-15,0 0 0,0 0 16,1 0-16,-1 0 16,0-21-16,0-1 0,-21 1 0,21 21 15,0-21-15,1-21 0,-22 21 0,21-1 16,-21-20-16,0 21 0,21-21 0,-21-1 15,0 1-15,0 0 16,0-1-16,0 1 0,0 0 0,0-1 16,0 1-16,0 0 0,0-1 0,0 22 15,-21-21-15,21 21 0,-21-22 0,21 22 16,0 0-16,-22 21 16,1 0-1,21 21-15,0 0 0,0 22 16,0-22-16,0 21 0,0 0 15,0 1-15,0-1 0,0 0 0,0 22 16,0-22-16,0 1 0,21 20 0,-21-21 16,22 1-16,-22-1 0,0 0 15,0 1-15,21-1 0,0-21 0,0 0 16,-21 1-16,21-1 0,0 0 16,-21 0-16,22-21 0,-1 0 0,0 0 15,0 0-15,0 0 0,0 0 0,1 0 16,20 0-16,-21-21 0,0 21 0,0-21 15,1 0-15,-1-1 0,0 1 16,-21 0-16,21 0 0,0 0 0,-21 0 16,0-1-16,21 1 0,1 0 15,-1 21 17,-21 21-17,21-21 1,-21 21-16,21-21 31,0 0-15,0 0-1,-21-21-15,22 21 0,-22-21 16,21 0-16,0 0 0,0 21 16,-21-21-16,21 21 0,-21-22 0,21 22 15,1 0-15,-22-21 0,21 21 16,0 0-16,-21-21 15,21 21-15,0 0 16,-21-21-16,0 0 47,-21 21-16,0 0-15,0 0-16,0 0 15,-1 0-15,1 21 16,21 0 0,-21 0-16,21 0 0,0 1 0,0-1 15,0 0-15,0 0 0,0 21 16,0-20-16,0-1 0,0 0 0,0 0 16,0 0-16,21 0 0,-21 1 0,21-1 15,1-21-15,-1 0 0,-21 21 16,21-21-16,0 0 0,0 0 0,0 0 15,22 0-15,-22 0 0,0-21 0,0 0 16,0 21-16,1-22 0,-1 1 0,0 21 16,-21-21-16,0 0 0,21 0 0,0 0 15,-21-1-15,0 1 0,0 0 0,0 0 16,0 0-16,0 0 0,0-1 16</inkml:trace>
  <inkml:trace contextRef="#ctx0" brushRef="#br1" timeOffset="73071.24">3556 8276 0,'-21'0'0,"0"0"16,21 21-16,-22-21 0,22 22 16,0-1-16,0 0 0,0 0 15,0 0-15,0 0 0,22-21 31,-1 0-31,0-21 32,-21 0-32,0 0 15,0 0-15,0 0 16,-21 21-16,0-22 0,-1 1 16,1 21-16,0 0 0,0 0 0,0 0 15,0 0-15,-1 0 16,1 0-16,0 0 15,0 0-15,21 21 0,-21-21 0,0 22 16,-1-22-16</inkml:trace>
  <inkml:trace contextRef="#ctx0" brushRef="#br1" timeOffset="73307.62">2476 8636 0,'0'0'0,"0"21"0,0 0 16,22-21-16,-1 0 16,0 0-16,21 0 0,1 0 0,-22 0 15,42-21-15,-20 0 0,-1 21 0,21-21 16,-20 0-16,-1 21 0,22-21 0,-22-1 16,0 22-16,-21-21 0,22 21 15,-22 0-15,0-21 0,0 0 16,-21 0-1,0 0-15</inkml:trace>
  <inkml:trace contextRef="#ctx0" brushRef="#br1" timeOffset="73707.39">4593 8784 0,'0'0'16,"-21"0"-16,0-21 0,0 21 15,21-21-15,0 0 16,21 21 0,0 21-1,-21 0-15,21-21 16,-21 21-16,0 22 0,0-22 0,0 0 16,0 0-16,0 0 0,0 0 0,0 1 15,0-1-15,-21 0 0,0 0 16,21 0-16,-21-21 0,21 21 0,0 1 15,-22-22 1,22-22-16,0 1 16</inkml:trace>
  <inkml:trace contextRef="#ctx0" brushRef="#br1" timeOffset="74042.72">4720 8424 0,'0'0'0,"-42"0"16,21 0-16,21 22 16,0-1-16,-22 0 15,22 0-15,0 0 0,0 0 16,22-21 0,-1 0-16,0 0 0,0 0 0,0 0 15,0 0-15,1 0 0,20-21 0,-21 0 16,0 0-16,-21 0 0,21 21 15,-21-21-15,0-1 16,0 1-16,0 0 0,-21 0 16,0 21-16,0-21 0,0 21 0,0 0 15,-1 0-15,-20 0 0,21 0 0,0 0 16,0 0-16,-1 0 0,1 21 0,0 0 16,0 0-16,21 0 0,0 1 0,0-1 15,0 0-15,0 0 0,0 0 16,0 0-16,21 1 0</inkml:trace>
  <inkml:trace contextRef="#ctx0" brushRef="#br1" timeOffset="74535.22">5270 8636 0,'0'0'0,"-21"0"31,21 21-15,0 0-16,-21 1 0,21-1 16,0 0-16,-21 0 0,21 0 15,0 0-15,-21 1 0,21-1 0,0 21 16,0-21-16,-21 0 0,21 1 16,-22-1-16,22 0 0,0 0 0,-21-21 15,21 21-15,-21-21 16,21-21 15,0 0-31,0 0 16,0 0-16,0-1 0,0 1 0,21-21 15,0 21-15,-21-22 0,22 22 0,-1-21 16,21 21-16,-21-22 0,0 22 0,22 0 16,-1 21-16,-21-21 0,22 21 0,-1 0 15,0 0-15,-21 21 0,22-21 0,-22 21 16,21 0-16,-21 1 0,1-1 15,-1 21-15,-21-21 0,0 0 0,0 1 16,0 20-16,0-21 0,0 0 16,0 0-16,0 1 0,0-1 0,0 0 15,0 0-15,-21-21 0,21 21 0,-22-21 16,22-21 15,22 0-31,-1 0 16</inkml:trace>
  <inkml:trace contextRef="#ctx0" brushRef="#br1" timeOffset="74819.57">6054 8573 0,'0'0'0,"0"-43"0,63-84 16,-42 106-16,-21 0 16,0 0-16,21 0 0,-21-1 0,22 1 15,-22 42 1,0 1-16,0-1 0,0 0 15,0 0-15,0 21 0,0 1 0,0-1 16,-22-21-16,1 22 0,21-1 0,-21 21 16,0-20-16,21-22 0,0 21 15,-21 1-15,21-1 0,-21-21 0,21 21 16,0-20-16,0-1 0,0 0 0,0 0 16,0 0-16,21-42 31,0 0-16,-21 0-15,21 0 0,-21-1 16,0 1-16</inkml:trace>
  <inkml:trace contextRef="#ctx0" brushRef="#br1" timeOffset="75031.45">5905 8636 0,'0'0'0,"-21"0"0,21 21 16,-21-21-16,42 0 31,0 0-31,1 0 0,-1 0 16,0 0-16,21 0 0,-21 0 0,1 0 15,20 0-15,-21 0 0,0-21 0,22 21 16,-22 0-16,-21-21 0,21 21 0,0 0 16,-21-21-16,21 0 0,-21-1 15,0 1 1</inkml:trace>
  <inkml:trace contextRef="#ctx0" brushRef="#br1" timeOffset="75698.89">8234 8763 0,'0'0'16,"-21"0"-16,-1 0 0,1 0 16,21-21-1,0 0-15,0 0 0,-21 21 0,21-22 0,-21 1 16,21 0-16,0-21 0,-21 21 15,21-1-15,-21 1 0,-1-21 16,1 21-16,0 0 0,0-1 0,0 1 16,0 0-16,-1 0 0,-20 21 0,21 0 15,0 0-15,-22 0 0,22 0 0,-21 21 16,21 0-16,-22 0 0,22 1 0,0 20 16,0-21-16,0 21 0,0 1 0,-1-1 15,22-21-15,0 22 0,0-1 0,0-21 16,0 21-16,0-20 0,0-1 15,0 0-15,22 0 0,-1 0 0,0 0 0,0-21 16,0 0-16,22 0 16,-22 0-16,21 0 0,-21 0 0,22 0 15,-22 0-15,21 0 0,-21-21 0,22 0 16,-22 21-16,0-21 0,0 0 0,0 0 16,-21-1-16,0 1 0,21 0 0,-21 0 15,0-21-15,0 20 0,0 1 0,0 0 16,0-21-16,0 21 0,0-1 15,0 1-15,-21 21 0,21 21 16,0 1 0,0-1-16,0 0 0,0 0 0,0 21 0,0-20 15,0-1-15,0 21 0,21-21 16,-21 0-16,22 1 0,-1-1 16,0 0-16,-21 0 0,21-21 0,0 21 15,0-21-15,1 0 0,-1 0 16,0 0-16,0 0 0,0 0 15,0 0-15,1 0 0,-1-21 0,0 0 16,0 0-16,21 0 0,-20-1 0</inkml:trace>
  <inkml:trace contextRef="#ctx0" brushRef="#br1" timeOffset="75939.75">9229 8551 0,'0'0'0,"-22"43"15,1-43 1,21 21 0,21-21-1,1 0-15,-1 0 16,0 0-16,0 0 0,0 0 0,0 0 16,1 0-16,-1 0 0,0 0 15,-42 0 16,0 0-31,-1 0 0,1 0 16,0 0-16</inkml:trace>
  <inkml:trace contextRef="#ctx0" brushRef="#br1" timeOffset="76091.66">9102 8721 0,'0'0'16,"-22"42"-16,22-21 16,0 0-1,22-21 1,-1 0-16,-21 22 0,21-22 0,0 0 15,0 0-15,0 0 0,1 0 0,-1 0 16,0 0-16,0 0 0,0-22 0,0 1 16,1 21-16,-1-21 0,0 0 0</inkml:trace>
  <inkml:trace contextRef="#ctx0" brushRef="#br1" timeOffset="76387.49">10753 8319 0,'0'0'15,"0"-22"-15,0 1 0,-22 21 32,22 21-17,0 1-15,-21-1 0,21 0 16,-21 0-16,0 21 0,21-20 0,-21 20 15,21-21-15,-21 21 0,21-20 0,-22 20 16,22 0-16,0-21 0,-21 22 0,0-22 16,21 21-16,-21-21 0,21 1 0,0-1 15,-21 0-15,21 0 0,-21-21 0,21 21 16,0-42 0</inkml:trace>
  <inkml:trace contextRef="#ctx0" brushRef="#br1" timeOffset="76815.82">11366 8382 0,'0'0'0,"0"21"31,-21 0-31,0 1 16,0-1-16,0 0 0,0 0 0,-1 0 15,-20 22-15,21-22 0,0 0 0,0 21 16,-1-21-16,22 22 0,0-22 0,-21 0 16,21 0-16,0 22 0,0-22 0,0 0 15,21 0-15,1-21 0,-1 0 16,0 21-16,0-21 0,0 0 16,0 0-16,22 0 0,-22 0 0,21-21 15,-21 21-15,22-21 0,-22 21 0,0-21 16,21 0-16,-20-1 0,-1 1 0,0 0 15,-21-21-15,0 21 0,0-22 0,0 22 16,0-21-16,0-1 0,0 22 0,0-21 16,-21 21-16,0 0 0,-1-1 0,1 1 15,0 21-15,-21 0 0,21 0 16,-1 0-16,-20 0 0,21 0 0,0 0 16,0 0-16,-1 21 0,1-21 15,0 22-15,21-1 0,0 0 16,0 0-16,21-21 15,0 0-15,22 21 0,-22-21 16,0 0-16</inkml:trace>
  <inkml:trace contextRef="#ctx0" brushRef="#br1" timeOffset="77003.71">12658 8573 0,'0'21'0,"-22"-21"16,1 21 0,0-21-16,0 21 15,0-21-15,0 21 16,21 0 0</inkml:trace>
  <inkml:trace contextRef="#ctx0" brushRef="#br1" timeOffset="77195.6">12594 8975 0,'0'0'0,"21"21"0,0 0 0,-21 0 15,22 0-15,-22 1 0,0-1 16,0 0-16,0 0 0,0 0 0,0 0 16,0 1-16,0-1 0,-22 0 0,1 0 15,0 0-15,0-21 0,-21 21 0,-1 1 16,1-1-16,-22 0 0,22 0 0,-21 0 15,-1-21-15,1 21 0,-1 1 0,-21-1 16,1 0-16,-1-21 0</inkml:trace>
  <inkml:trace contextRef="#ctx0" brushRef="#br1" timeOffset="78055.17">931 10753 0,'21'0'0,"1"0"16,-1 21-16,0-21 15,-21 21-15,0 0 0,0 0 16,21 1-16,-21-1 0,21 0 0,0 21 15,-21 1-15,0-1 0,0 0 16,0 22-16,0-1 0,0-20 16,0 20-16,0 1 0,-21-22 0,0 21 15,0-20-15,0-1 0,0 0 0,21 1 16,0-1-16,-22-21 0,22 22 16,0-22-16,0 0 0,0-42 46,0 0-46</inkml:trace>
  <inkml:trace contextRef="#ctx0" brushRef="#br1" timeOffset="78382.97">783 10922 0,'0'0'0,"-21"-21"0,-21-21 16,20 20-16,22 1 0,-21 0 0,21 0 15,0 0-15,0 0 0,0-1 16,0 1-16,21 0 0,1 0 0,-1 0 16,21 0-16,0-1 0,1 1 0,-1 0 15,0 0-15,1 21 0,-1 0 16,-21 0-16,22 0 0,-22 21 0,21 0 16,-42 0-16,21 22 0,-21-22 0,0 21 15,0 1-15,0-22 0,-21 21 16,21 0-16,-21-20 0,-21 20 15,20-21-15,-20 21 0,21-20 0,0-1 16,-22 0-16,22 0 0,0 0 16,0-21-16,21 21 0,-21-21 15,42 0 1,0-21 0,21 0-16,-20 21 0</inkml:trace>
  <inkml:trace contextRef="#ctx0" brushRef="#br1" timeOffset="78815.14">1524 10774 0,'0'0'0,"21"-21"0,21 0 0,-20-1 0,-1 1 16,0 21-16,0-21 0,-21 42 47,0 0-47,0 22 0,-21-22 0,21 0 15,-21 21-15,21-20 0,-21 20 16,21-21-16,0 21 0,0-20 0,0-1 15,-22 21-15,22-21 0,0 0 16,0 1-16,22-22 31,-1 0-31,0 0 16,0-22-16,0 1 0,0 0 0,1 0 16,-1 0-16,0 0 0,0-1 15,0-20-15,0 21 0,1 0 0,-1 0 16,-21-22-16,0 22 0,21 0 0,-21 0 15,0 42 1,0 0 0,0 0-16,0 0 0,0 1 15,0 20-15,0-21 0,0 21 0,0-20 16,0-1-16,0 0 0,0 21 0,0-21 16,0 1-16,0-1 15,0 0-15,21-21 31,0-21-31,0 0 0,1-1 16,-1 1-16</inkml:trace>
  <inkml:trace contextRef="#ctx0" brushRef="#br1" timeOffset="79307.06">2244 10583 0,'0'0'0,"0"-21"0,0-21 0,0 21 15,0 0-15,0-1 0,0 1 0,-22 0 16,1 21-1,21 21 1,0 0-16,0 22 0,0-22 0,0 0 16,0 21-16,0-20 0,0 20 15,0 0-15,0-21 0,0 22 16,0-22-16,0 0 0,0 21 0,0-20 16,0-1-16,0 0 0,0 0 0,0 0 15,0 0-15,0 1 16,0-44 15,0 1-31,0 0 16,0 0-16,21 0 15,1 0-15,-1 21 0,-21-22 0,21 1 16,0 0-16,0 21 0,0 0 16,1-21-16,-1 21 0,0 0 0,0 0 15,0 0-15,22 0 0,-22 21 0,0-21 16,0 21-16,0 0 0,-21 1 15,0-1-15,0 0 0,0 0 0,0 0 16,-21 0-16,-21 1 0,21-1 16,-22 0-16,1 0 0,21 0 0,-22-21 15,1 21-15,21 1 0,-21-22 0,20 0 16,1 0-16,-21 0 0,21 0 16,0 0-16,-1 0 0,22-22 15,0 1 1,0 0-16,22 21 0,-22-21 15,42 0-15,-21 0 0,21-22 0</inkml:trace>
  <inkml:trace contextRef="#ctx0" brushRef="#br1" timeOffset="80250.74">3238 10456 0,'0'-21'0,"0"42"0,0-63 0,0 21 16,-21 21-16,21-21 0,-21 0 15,21-1-15,0 1 0,0 0 0,-21 0 16,21 42 15,0 0-15,0 0-16,0 22 0,0-22 0,-21 21 15,21 1-15,0-1 0,0 0 0,0 1 16,-21-1-16,21 0 0,0 1 0,0-1 16,0-21-16,-22 21 0,22-20 15,-21 20-15,21-21 0,0 0 16,0 0-16,0 1 0,0-1 16,21-42 15,1 21-31,-1-22 0,0 1 15,-21 0-15,21 0 0,0 0 0,0 0 16,1-1-16,-1 1 0,-21 0 16,21 0-16,0 21 0,-21-21 15,21 21-15,0 21 16,-21 0-16,0 0 16,0 0-16,0 1 0,0-1 15,0 0-15,0 0 0,0 0 16,0 0-16,0 1 0,22-22 15,-22 21-15,21-21 16,0 0 0,0 0-16,0 0 15,0-21-15,-21-1 0,22 1 0,-1 21 16,0-21-16,0 0 0,0 0 0,0 0 16,1-1-16,-1 1 0,0 0 0,0 0 15,0 0-15,0 0 0,1-1 0,-1 1 16,0 0-16,0 0 0,0 21 15,0 0-15,-21-21 0,22 21 16,-1 0-16,0 0 31,-21 21-31,0-42 78,-21 0-62,21-1-16,-21 22 16,-1 0-16,1 0 15,21 22 1,0-1-16,-21 0 0,21 0 0,-21 0 16,21 0-16,0 22 0,0-22 0,0 0 15,0 0-15,0 0 0,0 1 16,0-1-16,0 0 0,0 0 0,0 0 15,21 0-15,0-21 0,0 0 0,-21 22 16,22-22-16,-1 0 0,0 0 16,0 0-16,0 0 0,0-22 15,-21 1-15,22 0 0,-1 0 16,-21 0-16,0 0 0,21-22 0,0 22 16</inkml:trace>
  <inkml:trace contextRef="#ctx0" brushRef="#br1" timeOffset="80454.62">3768 10245 0,'0'0'0,"0"21"0,0 0 16,0 0-16,0-42 78</inkml:trace>
  <inkml:trace contextRef="#ctx0" brushRef="#br1" timeOffset="81271.08">5397 11028 0,'0'0'0,"-42"0"16,42-21 0,0 0-16,0-1 0,0 1 15,0 0-15,0 0 0,21-21 0,0 20 16,1-20-16,-1 0 0,0-1 16,0 22-16,0-21 0,0 0 0,1-1 0,-1 22 15,0-21-15,0 21 0,-21-1 16,0 1-16,0 0 0,0 0 0,-21 21 15,0 0 1,0 0-16,-1 21 0,1 0 0,0 0 16,0 1-16,-21-1 0,20 21 0,22-21 15,-21 0-15,21 22 0,0-22 0,0 0 16,0 0-16,0 0 0,21 1 0,1-1 16,-1 0-16,0 0 0,0 0 0,0 0 15,22-21-15,-22 22 0,0-1 0,0 0 16,0-21-16,-21 21 0,0 0 15,0 0-15,0 1 16,-21-22-16,0 0 0,0 21 16,0-21-16,-1 0 0,-20 0 0,0 0 15,21 0-15,-22 0 0,22 0 16,-21 0-16,21 0 0,-1 0 0,1 0 16,0-21-16,0-1 0,0 1 0,21 0 15,0 0-15,0 0 0,0-22 0,0 22 16,0-21-16,21 0 0,21 20 0,-21-20 15,1 0-15,20 21 0,0-22 0,1 22 16,20-21-16,-21 21 0,1-1 0,20 1 16,-20 0-16,-1 21 0,21-21 0,-20 21 15,-22 0-15,21-21 16,-21 21-16,22 0 0,-22 0 0,0 0 16,0 0-16,-21 21 15,0 0-15,0 0 0,0 0 0,0 22 16,0-22-16,0 21 0,0-21 0,-21 22 15,0-22-15,0 0 0,0 21 0,21-20 16,-22-1-16,1 21 0,0-21 0,0 0 16,21 1-16,0-1 0,0 0 15,0 0 1,0-42 15,0 0-31</inkml:trace>
  <inkml:trace contextRef="#ctx0" brushRef="#br1" timeOffset="81442.98">5694 10753 0,'0'0'0,"21"0"47,0 0-47,0 0 0,22-21 15,-22 21-15,0-22 0,0 22 0,21-21 16,-20 21-16,-1-21 0,21 0 15,-21 21-15,0-21 0,22 21 0,-22-21 0,0-1 16,0 22-16</inkml:trace>
  <inkml:trace contextRef="#ctx0" brushRef="#br1" timeOffset="81982.67">6413 10774 0,'22'0'16,"-1"0"0,-21-21-1,21 0-15,-21-1 0,0 1 16,0 0-16,0 0 0,0 0 16,0 0-16,-21 21 0,0-22 0,-1 1 15,1 0-15,0 0 0,0 21 0,0 0 16,0 0-16,-1 0 0,-20 0 0,21 0 15,0 0-15,0 21 0,-22 0 0,22 0 16,0 1-16,0-1 0,21 21 0,-21-21 16,21 0-16,-22 22 0,22-22 0,0 0 15,0 0-15,0 22 0,0-22 0,0 0 16,22 0-16,-1-21 0,0 0 16,0 0-16,0 21 0,0-21 15,1 0-15,-1 0 0,0 0 0,0 0 16,0-21-16,0 0 0,1 21 15,-1-21-15,0 21 0,0-21 0,0-1 16,-21 1-16,21 0 0,1 0 16,-22 0-16,0 0 0,0-1 0,0-20 15,0 21-15,0 0 0,0 0 16,0 42 0,0 0-1,0 0-15,0 0 16,0 0-16,0 1 0,0-1 0,0 0 0,0 0 15,0 0-15,0 0 0,0 1 16,0-1-16,21-21 16,0 0-1,0 0-15,0-21 16</inkml:trace>
  <inkml:trace contextRef="#ctx0" brushRef="#br1" timeOffset="82867.16">6943 10329 0,'0'-42'0,"0"84"0,0-105 16,0 42-16,0 0 0,0-1 0,0 1 15,0 0-15,0 0 0,0 42 32,0 0-32,0 0 15,0 1-15,0 20 0,0-21 0,0 21 16,0 1-16,-22-1 0,22 0 0,-21 1 15,21-1-15,0 0 0,-21 1 0,0-22 16,21 21-16,-21 1 0,21-22 0,0 0 16,-21 0-16,21 0 0,0 0 0,0 1 15,0-1-15,21-21 16,0 0-16,0 0 0,0 0 16,0 0-16,1-21 0,-1-1 15,0 22-15,21-21 0,-21 0 16,1 0-16,-1 0 0,0 0 0,-21-1 15,21 22-15,0-21 0,0 0 0,1 0 16,-1 0-16,0 21 16,-21 21-1,0 0-15,0 0 16,0 0-16,0 1 0,0-1 0,21-21 16,-21 21-16,0 0 0,21 0 0,-21 0 15,21-21 1,1 0-16,-1 0 15,0 0-15,0 0 0,0 0 0,-21-21 16,43 0-16,-22 21 0,0-21 16,0 0-16,0 21 0,22-21 0,-22-1 15,21 1-15,-21 0 0,22 0 0,-22 0 16,21 0-16,-21-1 0,0 1 0,1 0 16,-1 21-16,0 0 0,0-21 0,0 21 15,-21 21 1,0 0-1,0 0-15,0 1 16,0-44 47,0 1-63,0 0 15,0 0-15,0 0 16,0 0-16,0-1 0,0 1 15,0 0-15,-21 21 16,0 0-16,0 21 16,0 0-16,-1 1 0,22-1 15,-21 0-15,21 0 0,0 21 0,-21-20 16,21-1-16,0 21 0,0-21 0,0 0 16,0 1-16,0-1 0,0 0 15,0 0-15,0 0 0,0 0 16,21-21-16,0 0 15,1 0-15,-1 0 0,0 0 16,0 0-16,-21-21 0,21 0 16,0 0-16,-21 0 0,0 0 15,22-1-15,-1 1 0,-21 0 0,0 0 16,21-21-16,-21 20 0</inkml:trace>
  <inkml:trace contextRef="#ctx0" brushRef="#br1" timeOffset="83063.06">7916 10012 0,'0'21'0,"0"-42"0,0 63 0,0-21 16,0 1 0,-21-22-16,21 21 31,-21-21-31,0 0 0,0 0 15,-1 0-15,1 0 16</inkml:trace>
  <inkml:trace contextRef="#ctx0" brushRef="#br1" timeOffset="83250.96">6837 10308 0,'-43'21'0,"86"-42"0,-107 85 0,22-43 15,42 0-15,0 0 0,0 0 0,0 1 16,21-22-16,0 21 16,0-21-16,22 0 0,-1 0 0,-21 0 15,22 0-15,-1 0 0,0-21 0,1-1 16,-22 22-16,21-21 0,0 21 0,-20-21 16</inkml:trace>
  <inkml:trace contextRef="#ctx0" brushRef="#br1" timeOffset="83642.91">8953 10393 0,'0'0'15,"-21"-21"-15,21 0 0,-21 21 0,0-43 16,21 22-16,0 0 0,0 0 16,21 21 15,-21 21-31,21 0 0,0 0 0,1 22 15,-1-22-15,0 21 0,0 0 0,0 1 16,-21-22-16,21 21 0,-21 1 0,22-1 16,-22-21-16,0 0 0,0 22 0,0-22 15,0 0-15,0 0 16,0 0-16</inkml:trace>
  <inkml:trace contextRef="#ctx0" brushRef="#br1" timeOffset="83882.77">9440 10372 0,'0'0'0,"0"-21"0,0-1 0,21 1 0,-21 0 16,0 0-16,22 0 0,-44 21 31,1 21-31,0 0 0,0 0 16,0 22-16,0-22 0,-1 21 0,1 0 15,0-20-15,0 20 0,0 0 0,0-21 16,-1 22-16,1-22 0,0 0 16,0 0-16,0 0 0,21 1 0,0-1 15,0 0-15,21-21 32,0 0-32</inkml:trace>
  <inkml:trace contextRef="#ctx0" brushRef="#br1" timeOffset="84275.55">9652 10478 0,'0'0'0,"0"-22"0,0 1 15,0 0-15,-21 21 16,0 21 0,-1 0-16,1 1 0,21-1 15,-21 0-15,21 21 0,-21-21 0,21 1 16,0-1-16,-21 21 0,21-21 0,-21 0 15,21 1-15,0-1 0,0 0 0,0 0 16,0 0-16,21-21 16,0 0-16,0 0 15,0 0-15,0 0 0,1 0 16,-1 0-16,0-21 0,0 21 0,0-21 16,0 0-16,1 0 0,-1-1 0,0 1 15,-21 0-15,0 0 0,0 0 0,0-22 16,0 22-16,0-21 0,0 21 0,0-22 15,-21 22-15,0 0 0,-1 0 0,1 0 16,-21 0-16,21 21 0,0 0 16,-1 0-16,-20 0 0,21 0 0,0 21 15,0 0-15,-1-21 0,1 21 0,21 0 16,0 0-16,0 1 0,0-1 0,0 0 16,0 0-16,0 0 0,21-21 0,1 21 15,20-21-15,-21 0 0</inkml:trace>
  <inkml:trace contextRef="#ctx0" brushRef="#br1" timeOffset="84506.93">10245 10456 0,'0'-21'16,"0"42"-16,0-21 15,-22 0-15,1 22 16,21-1-16,-21 0 0,0 0 0,21 0 15,-21 22-15,0-22 0,21 0 16,0 0-16,-22 0 0,22 0 0,-21 1 16,21-1-16,0 0 0,0 0 15,0-42 17,0 0-32,21 21 0</inkml:trace>
  <inkml:trace contextRef="#ctx0" brushRef="#br1" timeOffset="84666.83">10160 10287 0,'0'0'15,"0"-21"-15,0 0 0,0 0 0,0 42 47,21-21-31,-21 21-16</inkml:trace>
  <inkml:trace contextRef="#ctx0" brushRef="#br1" timeOffset="85262.94">11155 10583 0,'0'0'0,"-21"0"0,21-21 0,-22 0 15,1 21-15,0-21 0,0 0 16,21 0-16,-21 21 0,0-22 0,-1 1 16,1 21-16,0-21 15,0 21-15,0 0 0,-22 0 0,22 0 16,0 0-16,0 21 0,0 0 0,0 1 15,-1-22-15,-20 42 0,42-21 16,-21 0-16,0 0 0,0 1 0,21-1 16,0 0-16,0 0 0,0 0 0,0 0 15,0 1-15,0-1 0,21 0 16,0-21-16,0 0 16,0 0-16,22 0 0,-22 0 15,0 0-15,0 0 0,0-21 0,22 21 16,-22-21-16,0-1 0,21 1 0,-21 0 15,1 0-15,-1 0 0,0 0 0,0-22 16,-21 22-16,21-21 0,-21-1 0,21 1 16,-21 0-16,0-1 0,0 1 15,0 0-15,0-1 0,0 1 0,0 21 0,0-21 16,0-1-16,-21 22 0,21-21 16,-21 42-16,0-21 0,21-1 0,-21 22 15,0 22-15,21-1 16,-22 0-16,22 0 0,-21 21 0,21-20 15,0 20-15,0 0 0,0 1 0,0 20 16,0-21-16,0 1 0,0-1 0,0-21 16,0 22-16,0-1 0,0-21 15,21 0-15,-21 0 0,22 1 0,-22-1 16,0 0-16,21-21 0,0 0 0,0 0 16,0 0-16,0 0 15</inkml:trace>
  <inkml:trace contextRef="#ctx0" brushRef="#br1" timeOffset="86371.52">11980 10414 0,'0'21'31,"-21"0"-16,21 1-15,-21-22 16,21 21-16,0 0 0,0 0 0,-21 0 16,0 0-16,21 1 0,0-1 15,-22-21-15,22 21 16,0-42 31,0 0-32,0-1-15,0 1 16,22 21 328,-22-21-297,0 0 31,0 0-31,21 21-16,-21-21 94,21 21-94,-21-22 47,21 22-62,-21-21-16</inkml:trace>
  <inkml:trace contextRef="#ctx0" brushRef="#br1" timeOffset="87627.11">12319 10478 0,'0'0'0,"21"0"16,-21-22-16,0 1 16,0 0-16,0 0 15,0 0-15,0 0 0,-21-1 16,0 1-16,0 0 0,-1 21 15,1 0-15,0-21 0,0 21 0,0 0 16,0 0-16,-22 0 0,22 0 0,0 21 16,-21 0-16,20 0 0,1 1 0,0-1 15,0 21-15,0-21 0,21 0 0,0 22 16,-21-22-16,21 21 0,-22-21 0,22 1 16,0-1-16,0 0 0,0 0 15,0 0-15,22 0 0,-1-21 0,0 0 16,0 0-16,0 0 0,0 0 15,1 0-15,-1 0 0,21 0 16,-21-21-16,0 0 0,1 21 0,-1-21 16,0 0-16,0 0 0,0-1 0,-21 1 15,21 0-15,-21 0 0,22-21 0,-22 20 16,0 1-16,0-21 0,0 21 0,0 0 16,0-1-16,0 44 31,0-1-31,0 0 0,0 0 15,0 0-15,0 0 0,0 1 0,0-1 16,0 0-16,0 0 0,0 0 0,0 0 16,0 1-16,21-22 15,0 0-15,0 0 16,0 0-16,0 0 16</inkml:trace>
  <inkml:trace contextRef="#ctx0" brushRef="#br1" timeOffset="88579.34">12636 10160 0,'0'-42'0,"22"21"15,-44 84-15,44-169 0,-22 85 0,0 0 0,21 0 16,-21 42 0,0 0-1,0 0-15,0 0 0,0 22 0,0-22 16,0 21-16,0-21 0,0 22 15,0-1-15,0-21 0,0 22 0,-21-1 16,21-21-16,0 21 0,-22-20 0,1-1 16,21 0-16,-21 0 0,21 0 0,0 0 15,-21 1-15,0-22 16,21-22 15,21 1-31,0 0 0,-21 0 16,21 0-16,0 21 0,-21-21 15,22-1-15,-1 1 0,0 0 0,0 21 16,0-21-16,0 21 0,1 0 0,-1 0 16,0 0-16,0 0 0,0 0 0,0 21 15,1 0-15,-1-21 0,-21 21 0,0 1 16,0-1-16,0 0 0,0 0 16,0 0-16,-21 0 0,-1-21 15,1 22-15,0-22 0,0 0 0,0 21 16,0-21-16,-1 0 0,1 21 0,0-21 15,0 0-15,0 0 0,0 0 16,-1 0-16,44 0 47,-1 0-31,0 0-16,0 21 0,0-21 15,0 0-15,1 0 0,-1 0 0,0 0 16,0 0-16,0 0 0,0 0 0,1 0 15,-1-21-15,0 21 0,0-21 0,0 21 16,-21-21-16,21-1 0,1 1 0,-1 0 16,-21 0-16,21 0 0,0 0 0,0-1 15,0-20-15,1 21 0,-22-21 0,42 20 16,-21 1-16,0 0 0,0 0 16,1 0-16,-1 21 0,0 0 0,0 0 0,0 0 15,0 0-15,-21 21 31,22-21-31,-22 21 16,0 0-16,0-42 63,0 0-48,-22 21 1,1 0-1,0 0-15,0 0 0,21 21 16,-21 0-16,0 0 0,21 1 16,-22-1-16,22 0 0,-21 0 0,0 0 15,21 0-15,0 1 0,0-1 0,0 0 16,-21 0-16,21 0 0,0 0 0,0 1 16,0-1-16,0 0 0,21 0 15,0-21-15,0 0 0,1 0 16,-1 0-16,0 0 0,0 0 15,0 0-15,0 0 0,1 0 0,-1 0 16,0-21-16,0 21 0,0-21 0,0 0 16</inkml:trace>
  <inkml:trace contextRef="#ctx0" brushRef="#br1" timeOffset="88854.71">13949 10054 0,'0'0'0,"-21"0"0,-1 0 0,1 0 16,0 0-16,0 21 0,0-21 15,21 22-15,-21-1 0,-1 0 0,22 21 16,0-21-16,-21 22 0,0-22 0,21 21 16,0 1-16,0-1 0,-21 0 15,21 1-15,0-1 0,0-21 0,0 21 0,0-20 16,0-1-16,0 0 0,0 0 15,0 0-15,0 0 0,21-21 16,-21 22-16,21-22 16,0 0-16,1 0 0,-22-22 15,21 1-15,0 0 0,0 21 0</inkml:trace>
  <inkml:trace contextRef="#ctx0" brushRef="#br1" timeOffset="89099.57">14330 10054 0,'0'0'0,"21"0"0,-21-21 16,21 21-16,0-21 0,0 21 0,1 0 15,-1 0-15,0 0 0,0 0 16,-21 21-16,21 0 0,0 0 16,-21 1-16,0-1 0,0 0 15,0 0-15,0 0 0,0 22 0,0-22 16,0 21-16,0 0 0,-21-20 0,0 20 15,0-21-15,-21 21 0,20-20 0,-20-1 16,0 0-16,21 0 0,-22 0 0,1 0 16,0 1-16,-1-1 0,-20 0 0,20-21 15,1 21-15</inkml:trace>
  <inkml:trace contextRef="#ctx0" brushRef="#br1" timeOffset="89814.38">7874 11472 0,'0'-21'15,"0"0"-15,0 0 0,0 0 16,0 0-1,-21 21-15,0 0 0,21-22 0,-22 22 16,1 0-16,0 0 0,-21 0 0,21 0 16,-1 0-16,-20 0 0,21 22 15,-21-22-15,20 21 0,1-21 0,0 21 16,0 0-16,0-21 0,21 21 0,0 0 16,0 1-16,21-1 15,0-21-15,0 0 0,0 21 16,1 0-16,20-21 0,-21 21 0,0-21 15,22 21-15,-22 1 0,0-22 0,0 21 16,0 0-16,-21 0 0,0 0 16,0 0-16,0 1 0,0-1 15,-21-21-15,21 21 16,-21-21-16,0 0 0,0 0 0,-1 0 16,1 0-16,0 0 15,0 0-15,21-21 16,0 0-16,0-1 15,21 22 1,0 0 0,0 0-16,1 22 0,-1-1 15,-21 0-15,21 21 0,-21-21 16,0 1-16,0-1 0,0 0 0,0 21 16,0-21-16,0 1 0,0-1 0,0 0 15,-21 0-15,0 0 0,21 0 16,0 1-16,0-1 0,-22-21 0,22 21 15,0 0-15</inkml:trace>
  <inkml:trace contextRef="#ctx0" brushRef="#br1" timeOffset="90319.27">7937 13018 0,'0'0'0,"0"42"0,0-21 0,0 0 16,0 0-16,0 1 0,0-1 0,0 0 16,-21-21-1,21 21-15,0 0 47,21-21-47,1 0 0,-22 21 16,0 1-16,0-1 15,0 0-15,0 0 0,-22-21 16,1 21-16,21 0 0,-21 1 16,0-22-16,21 21 0,-21 0 0,21 0 15,0 0-15,0 0 0,0 1 16,0-1-16,21 0 0,0 0 15,0 0-15,0 0 0,1 1 0,-1-22 16,21 21-16,-21 0 0,0 0 0,1 0 16,-22 0-16,21 1 0,-21-1 0,0 0 15,0 0-15,0 0 0,0 0 0,0 1 16,0-1-16,-21 0 0,-1 0 16,1 0-16,-21-21 0,21 21 0,0 1 15,-22-1-15,1-21 0,21 21 0,0-21 16,-22 0-16,22 0 0,0 0 0,0 0 15,21-21-15,-21 0 0,21-1 0,-22 1 16,22-21-16,0 21 0</inkml:trace>
  <inkml:trace contextRef="#ctx0" brushRef="#br1" timeOffset="90787.02">7895 12319 0,'0'0'0,"-21"0"0,0 0 0,0 0 0,-1 0 16,-20 0-16,21 0 0,0 0 16,0-21-16,-1 21 0,22-21 15,22 21 1,-1 0-16,0 0 0,21-21 16,1 21-16,-1 0 0,21 0 0,1 0 15,-1 0-15,1 0 0,-1 0 0,1 0 16,-1 0-16,1 0 0,-1 0 0,1 0 15,-22 0-15,22 0 0,-22 0 0,-21 0 16,22 0-16,-22 0 0,0 0 0,-42 0 47,-22 0-47,22 0 0,0 0 16,-21 0-16,21 0 0,-22 0 0,1-22 15,0 22-15,-1 0 0,1 0 16,0 0-16,-22 0 0</inkml:trace>
  <inkml:trace contextRef="#ctx0" brushRef="#br1" timeOffset="91066.86">7641 12361 0,'0'0'0,"-42"22"0,21-1 0,21 0 16,0 0-16,0 0 0,0 0 0,0 1 16,21-22-16,0 0 0,0 21 15,21-21-15,1 0 0,-1 0 0,22 0 16,-22 0-16,21 0 0,1 0 15,-1 0-15,22 0 0,-21 0 0,-1 0 16,22-21-16,-22 21 0,1 0 0,-1 0 16,1 0-16,-1 0 0,-20 0 0,20 0 15,-42 0-15,22 0 0,-22 0 0,0 0 16,0 0-16,-21-22 16,-21 22-1,0 0-15,0 0 0,-22 0 16,22 0-16,0 0 0,-21 0 0,-1 0 15,1 0-15,0 0 0,-1 0 0,1 0 16,-22 0-16</inkml:trace>
  <inkml:trace contextRef="#ctx0" brushRef="#br1" timeOffset="91299.72">7726 12700 0,'0'0'0,"0"21"0,0 0 15,0 1-15,0-1 0,0 0 0,0 0 16,21-21-16,0 21 0,21-21 0,-20 0 15,20 0-15,21 0 0,-20 0 0,20 0 16,1 0-16,-1 0 0,1 0 0,-1 0 16,22 0-16,-22-21 0,1 21 0,-1 0 15,-20 0-15,20 0 0,-20 0 0,-22 0 16,0 0-16,0 0 0,0-21 0,-42 21 31,0 0-31,0-21 16,0 21-16,-22-21 0,1 21 0,0 0 15,-1-22-15</inkml:trace>
  <inkml:trace contextRef="#ctx0" brushRef="#br1" timeOffset="92218.78">5524 11197 0,'0'0'0,"-21"0"0,-21 0 0,0 0 0,-1 0 15,22 0-15,-21 0 0,-1 0 0,22 0 0,-21 0 16,21 0-16,-22 0 0,22 21 16,0-21-16,0 0 0,0 0 0,0 0 15,42 0 1,21 0-16,-21 0 16,22 0-16,-1 0 0,21 0 0,-20 0 15,20 0-15,22 0 0,-22 0 16,22 0-16,0 0 0,21-21 0,-22 21 15,1 0-15,21-21 0,0 21 0,-22 0 16,22 0-16,0-21 0,-21 21 0,211-21 16,-233 21-1,22-21-15,-21 21 0,-1 0 0,1 0 16,-22 0-16,0-22 0,-21 22 0,1 0 16,-1 0-16,-21-21 15,-21 21 1,-1 0-1,1 0-15,0 0 0,-21 0 0,21 0 16,-22 0-16,1 0 0,0 0 16,-22 0-16,22 0 0,-22 0 0,22 21 15</inkml:trace>
  <inkml:trace contextRef="#ctx0" brushRef="#br1" timeOffset="92563.6">5461 11367 0,'0'0'0,"-21"21"0,-22 0 0,22-21 0,0 21 16,0-21-16,21 21 15,21-21 1,0 21-16,22-21 0,-22 0 16,42 0-16,-20 0 0,20 0 0,1 0 15,20 0-15,1 0 0,0 0 0,-1 0 16,22-21-16,-21 21 0,21 0 0,-1 0 15,1-21-15,-21 21 0,21 0 16,0 0-16,-22-21 0,1 21 0,-22 0 16,22 0-16,-43-21 0,22 21 0,-22 0 15,-21 0-15,1 0 0,-1 0 0,-21-21 16,0-1 0,-21 22-16,-1-21 15,1 21-15,-21 0 0,21-21 0,-22 21 16,22-21-16,-21 21 0,21-21 0,-22 21 15,1-21-15,0-1 0,-1 22 0,1-21 16</inkml:trace>
  <inkml:trace contextRef="#ctx0" brushRef="#br1" timeOffset="93391.12">1355 9250 0,'-43'0'0,"86"0"0,-128 0 0,21 0 0,22 0 15,-21 21-15,20 0 0,1-21 16,0 21-16,-1-21 0,22 0 16,0 22-16,0-22 0,0 0 0,21 21 15,21-21 1,0 0-16,21 21 0,1-21 15,-1 0-15,0 0 0,22 0 0,20 0 16,1 0-16,0 0 0,-1 21 16,22-21-16,0 0 0,0 0 0,0 21 15,0-21-15,21 0 0,0 0 0,0 21 16,0-21-16,0 0 0,-22 0 16,22 0-16,-21 22 0,0-22 0,-21 0 15,21 0-15,-22 0 0,-20 0 16,20 0-16,-41 0 0,20 0 0,-42 0 15,22 0-15,-22 0 0,0 0 0,0 0 16,-42 0 0,0 0-16,0 0 0,-22 0 15,22 0-15,-21 0 0,0 0 16,-1 0-16,1 0 0,0 0 0,-1 0 16,-20 0-16,-1 0 0,22 0 0,-22 0 15</inkml:trace>
  <inkml:trace contextRef="#ctx0" brushRef="#br1" timeOffset="93750.94">1482 9546 0,'0'0'0,"-64"21"0,22-21 16,-64 43 0,85-43-16,-22 0 0,22 21 0,21 0 15,21-21-15,1 0 16,20 21-16,0-21 0,22 0 15,-1 0-15,1 0 0,20 0 0,1 0 16,21 0-16,-21 0 0,20 0 0,22 0 16,-21 0-16,21 0 0,-21 0 0,21 0 15,0 0-15,-21-21 16,0 21-16,0 0 0,-1 0 0,-20 0 0,0 0 16,-1 0-16,-20-21 0,-1 21 15,1 0-15,-22 0 0,1 0 0,-22 0 16,0 0-16,0 0 0,-21-21 0,21 21 15,-42 0 1,0 0 0,0 0-16,0 0 0,-1 0 0,1 0 15,0 0-15,0 0 0,0 0 0,0 0 16,-1 0-16,1 0 0,0 0 0,0 21 16</inkml:trace>
  <inkml:trace contextRef="#ctx0" brushRef="#br0" timeOffset="110703.74">17060 3387 0,'0'-21'16,"-21"21"-16,21-22 0,0 1 15,0 0-15,-21 21 0,21-21 16,-21 0-16,21 0 0,-21-1 15,21 1-15,-22 21 0,1-21 0,21 0 16,-21 0-16,0 21 0,0 0 0,0-21 16,-1 21-16,1 0 0,0 0 15,0 21-15,0-21 0,0 21 0,-1 0 16,1 21-16,0-20 0,0 20 0,0 0 16,0 1-16,-1-1 0,1 0 15,0 1-15,21-1 0,0-21 0,0 21 16,0 1-16,0-22 0,0 21 0,0-21 15,21 1-15,0-1 0,-21 0 0,43 0 16,-22-21-16,0 0 0,0 0 16,0 0-16,22 0 0,-22 0 15,21 0-15,-21-21 0,1 0 0,-1 21 16,21-21-16,-21-1 0,0-20 0,1 21 16,-1 0-16,0-22 0,-21 1 0,0 21 15,21-21-15,-21-1 0,21 1 16,-21 0-16,0-1 0,0 1 0,0 21 15,0 0-15,0-1 0,0 44 32,0-1-32,0 0 15,0 0-15,0 0 0,0 22 16,0-22-16,0 0 0,0 21 0,0-21 16,0 1-16,0-1 0,0 0 15,0 0-15,21 0 0,-21 0 0,22 1 16,-1-22-16,0 21 0,0-21 0,21 0 15,-20 0-15,20 0 0,-21 0 0,0 0 16,22 0-16,-22 0 0,21 0 16,-21-21-16,0-1 0,1 1 0,-1 0 15,0 0-15,0 0 0,-21 0 0,0-1 16,21-20-16,-21 21 0,0 0 0,21 0 16,-21-1-16,0 1 0,0 42 31,-21 1-16,0-1-15,21 0 16,-21 0-16,21 21 0,-21-20 0,0-1 16,21 0-16,-22 0 0,22 0 0,-21 0 15,21 1-15,0-1 0,-21-21 16,21 21-16,0-42 47,21 0-47,0-1 0,1 1 15,-1 0-15,-21 0 16,21-21-16,0 20 0,0 1 0,0-21 16,1 21-16,-1 0 0,0-22 0,0 43 15,21-21-15,-42 0 0,22 21 0,-1 0 16,0 0-16,-21 21 16,21 0-16,-21 0 0,0 1 15,0-1-15,0 0 0,0 0 0,0 0 16,0 0-16,0 1 0,0-1 15,0 0-15,0 0 0,0 0 0,0 0 16,21 1-16,-21-1 0,21-21 0,-21 21 16,22-21-16,-1 0 0,0 21 0,0-21 15,0 0-15,22 0 0,-22 0 16,21 0-16,-21 0 0,22-21 16,-22 21-16,21-21 0,-21 0 0,0-1 15,1 1-15,-1 0 0,0 0 0,0 0 16,0-22-16,0 22 0,1-21 15,-1 21-15,-21 0 0,0-1 0,21 22 16,-21-21-16,0 42 31,0 1-31,0-1 0,-21 0 16,21 0-16,0 0 0,0 0 16,0 1-16,0-1 0,0 0 0,0 0 15,0 0-15,21-21 16,0 21-16,0-21 15,0 0-15,22 0 0,-22 0 0,0 0 16,21 0-16,-20 0 0,-1-21 0,0 21 16,0-21-16,0 0 0,0 21 0,1-21 15,-1 0-15,0-1 0,-21 1 16,0 0-16,21 0 0,-21 0 0,21 0 16,-21-1-16,0 1 0,0 0 15,0 42 16,0 0-31,0 1 0,0-1 16,0 21-16,-21-21 0,0 0 0,21 22 16,0-22-16,-21 21 0,0 1 0,21-1 15,-22 0-15,22 22 0,-21-22 16,0 22-16,21 20 0,-21-20 0,0 20 16,0 1-16,-1 0 0,22-22 0,-21 22 15,0 0-15,21-1 0,0-20 0,-21 20 16,21-20-16,-21-1 0,21 1 0,-21-22 15,21 22-15,0-22 0,0 0 0,0-20 16,-22 20-16,1-21 0,0-21 16,0 21-16,0-21 0,0 0 0,-22 0 15,1 0-15,0 0 0,-22 0 16,1 0-16,20 0 0,-41-21 0,20 0 16,-21 0-16,1 0 0,-1-1 0,0 1 15,1-21-15,20 21 0,1 0 0,20-1 16,1 1-16,21 0 0,21 0 0,0 0 15,0 0-15,42-22 0,1 1 16,-1 21-16,21-22 0,1 1 0,-1 0 16</inkml:trace>
  <inkml:trace contextRef="#ctx0" brushRef="#br0" timeOffset="111551.06">19918 3196 0,'0'21'16,"0"1"-16,0-1 16,0 0-16,0 21 0,0-21 0,0 22 15,0-22-15,0 21 0,0-21 0,0 22 16,-21-22-16,21 0 0,0 0 0,-22 0 15,22 1-15,0-1 0,0 0 16,0 0-16,-21-21 0,21 21 16,-21-21-16,0-21 31,21 0-31,0 0 16,0 0-16,0-1 0,0 1 0,0-21 15,0 21-15,0-22 0,0 1 0,21 21 16,0-21-16,0-1 0,1 22 15,-1-21-15,21 21 0,-21-1 0,0 22 16,22 0-16,-1 0 0,-21 0 0,22 0 16,-1 0-16,0 0 0,-21 22 0,22 20 15,-22-21-15,0 0 0,0 0 16,0 22-16,1-1 16,-22 0-16,0-20 0,0-1 0,0 0 0,0 0 15,0 0-15,0 0 0,-22 1 16,22-1-16,-21-21 0,21 21 15,0-42 17,0 0-32,0-1 15,0-20-15,0 21 16,0 0-16,21-22 0,1 22 0,20-21 16,-21 0-16,0 20 0,22-20 0,-1 21 15,0 0-15,1 0 0,-1 21 16,0 0-16,1 0 0,-22 0 0,21 21 15,0 0-15,-20 0 0,-1 0 16,0 0-16,0 22 0,-21-22 0,0 0 16,0 21-16,0-20 0,0 20 15,0-21-15,-21 0 0,0 0 0,0 1 16,21-1-16,-22 0 0,1-21 0,0 21 16,21 0-16,21-21 31,-21-21-31,21 21 15,1-21-15</inkml:trace>
  <inkml:trace contextRef="#ctx0" brushRef="#br0" timeOffset="111890.95">21230 3450 0,'21'0'31,"0"-21"-31,1 21 0,-1 0 15,0 0-15,0-21 0,0 21 0,22-21 16,-22 21-16,0-21 0,0 21 0,0-22 16,0 22-16,-21-21 0,22 21 0,-22-21 15,0 0-15,0 0 16,-22 21-16,1 0 0,0 0 0,0 0 16,0 0-16,-22 0 0,22 21 15,0 0-15,-21 0 0,21 0 0,-1 1 16,1-1-16,0 0 0,0 21 15,21-21-15,0 1 0,-21 20 0,21-21 16,0 0-16,0 0 0,0 1 0,21-1 16,-21 0-16,21-21 0,0 0 15,0 0-15,22 0 0,-22 0 16,21 0-16,1 0 0,-1 0 0,0 0 16,1 0-16,-1-21 0,0 0 0,1 21 15</inkml:trace>
  <inkml:trace contextRef="#ctx0" brushRef="#br0" timeOffset="112555.57">21992 3387 0,'0'0'0,"21"-21"16,-21-1-16,21 1 0,-21 0 0,0 0 16,-21 21-1,0 0 1,0 0-16,21 21 0,0 0 0,-21 0 16,21 1-16,-21-1 0,-1 0 15,22 0-15,0 21 0,0-20 0,-21-1 16,21 0-16,-21 0 0,21 0 0,0 0 15,0 1-15,-21-1 0,0 0 16,0-21 0,21-21 15,0 0-15,0-1-16,0 1 0,0 0 15,0 0-15,21-21 0,0 20 0,0-20 16,0 0-16,0 21 0,22-22 0,-22 22 15,21 0-15,-21 0 0,1 0 16,20 21-16,-21 0 0,21 0 0,-20 0 16,20 21-16,-21-21 0,0 21 0,22 0 15,-22 21-15,0-20 0,0-1 16,-21 0-16,0 21 0,0-21 0,0 1 16,0-1-16,0 0 0,0 0 15,0 0-15,0 0 0,0 1 0,-21-1 16,0-21-16,0 0 0,-1 0 15,1 0 1,21-21 0,0-1-16,0 1 0,0 0 15,0-21-15,0 21 0,43-1 16,-22-20-16,0 0 0,21-1 0,-21 22 16,22-21-16,-1 21 0,22 0 0,-22-1 15,21 1-15,-20 21 0,20 0 0,-20 0 16,-1 21-16,0 1 0,1-1 15,-1 21-15,-21-21 0,0 0 16,0 22-16,-21-22 0,0 21 0,0-21 16,0 22-16,-21-22 0,0 0 15,0 0-15,0 0 0,0 1 0,-1-1 16,1-21-16,0 21 0,0-21 16,21 21-16,21-42 31,0 0-31,0 21 15,1-21-15,-22-1 0</inkml:trace>
  <inkml:trace contextRef="#ctx0" brushRef="#br0" timeOffset="113074.85">23304 2879 0,'0'42'0,"0"-84"0,22 21 0,-22-1 0,0-20 15,0 21-15,0 42 31,0 0-31,0 0 0,0 1 0,0 20 16,0-21-16,0 21 0,0 1 0,-22-1 16,22 0-16,0 1 0,0-1 15,-21 0-15,21 1 0,0-1 0,0 0 16,-21-20-16,21 20 0,-21-21 0,21 21 16,-21-20-16,21-1 0,0 0 15,-21 0-15,-1 0 16,22-42 15,0 0-31,0 0 16,0-22-16,22 22 0,-1 0 15,0-21-15,0-1 0,0 22 0,22-21 16,-22 21-16,21-22 0,0 22 16,-20 0-16,20 21 0,0 0 0,-21 0 15,22 0-15,-22 0 0,21 0 0,-21 21 16,22 0-16,-22 1 0,0-1 15,-21 0-15,0 21 0,0-21 0,0 1 16,0 20-16,0-21 0,-21 0 16,-21 0-16,20 22 0,1-22 0,-21-21 15,21 21-15,0 0 0,-22 0 16,22-21-16,0 22 0,0-22 0,0 0 16,-1 0-16,1 0 0,21-22 31,0 1-16,21 21-15,1-21 0,-1 0 16,0 0-16,0 21 0,0-21 0</inkml:trace>
  <inkml:trace contextRef="#ctx0" brushRef="#br0" timeOffset="113738.56">23897 3408 0,'0'0'0,"21"-21"16,0 0-16,1 21 15,-1-22-15,0 1 0,0 0 16,0 0-16,0 0 0,1 0 0,-1-1 16,0 1-16,0 0 0,0 0 0,0 0 15,-42 21 1,0 0 0,0 0-16,0 21 0,0 0 15,-1 0-15,1 0 0,0 22 0,21-22 16,-21 0-16,0 21 0,21-20 15,-21-1-15,21 0 0,0 21 0,0-21 16,0 1-16,0-1 0,0 0 16,0 0-16,21-21 0,0 0 15,0 0-15,0 0 0,0 0 16,1 0-16,-1 0 0,0 0 0,0 0 16,0 0-16,0 0 0,-21-21 15,22 0-15,-1 21 0,-21-21 0,0-1 16,21 1-16,-21 0 0,21 0 0,-21 0 15,0-22-15,0 22 0,21 0 16,-21 0-16,21 0 0,1 0 16,-22-1-16,21 1 0,0 21 0,0-21 15,0 21-15,0 0 0,1 0 0,20 0 16,-21 0-16,0 0 0,0 0 16,1 0-16,20 0 0,-21 0 0,0 21 15,0 0-15,1 1 0,-22-1 0,0 0 16,21 0-16,-21 21 0,0-20 0,0 20 15,0-21-15,0 0 0,-21 22 16,-1-22-16,1 0 0,21 0 16,-21 0-16,0 0 0,0-21 0,0 22 0,21-1 15,-22-21-15,22-21 32,0-1-17,0 1-15,22 0 0,-1-21 16,-21 21-16,21-1 0,0-20 0,0 0 15,22-1-15,-22 22 0,0-21 16,0 21-16,0 0 0,0-22 0,1 22 16,-1 21-16,-21-21 0,21 0 0,0 0 15,-21-1-15,21 22 16,0-21-16</inkml:trace>
  <inkml:trace contextRef="#ctx0" brushRef="#br0" timeOffset="114671.47">26733 3217 0,'0'0'0,"0"-21"0,0 0 0,0 0 16,0 0 0,-21 21-16,0 0 15,0 21-15,21 0 0,-21 0 16,0 0-16,-1 22 0,22-22 0,-21 21 15,0-21-15,21 22 0,-21-22 16,21 21-16,0-21 0,0 22 0,0-22 16,0 0-16,0 21 0,0-20 15,0-1-15,21 0 0,0 0 16,0-21-16,22 0 0,-22 0 16,21 0-16,-21 0 0,22 0 0,-22 0 15,21 0-15,1 0 0,-22-21 0,0 0 16,0 0-16,0-1 0,-21 1 15,0-21-15,0 21 0,0-22 0,0-20 16,-21 21-16,-21-1 0,21-20 0,-1 20 16,-20 1-16,0 21 0,21-21 15,-22 20-15,22 22 0,-21-21 0,21 21 16,-1 0-16,44 21 31,20-21-31,0 0 16,1 22-16,-1-22 0,0 0 0,22 0 15,-22 0-15,22 0 0,-22 0 0,21 0 16,-20 0-16,-1 0 0,0 0 16,1 0-16,-22-22 0,0 22 0,0-21 15,0 0-15,1 21 0,-22-21 0,0 0 16,-22 21 15,1 0-31,0 0 0,0 21 0,0 0 16,0 21-16,-1-20 15,1 20-15,21 0 0,-21 1 16,21-1-16,-21 21 0,21-20 0,-21 20 16,21 1-16,0-22 0,0 22 0,0-1 15,0 1-15,0-22 0,0 21 16,0 1-16,0-1 0,0 22 0,0-21 16,0-1-16,-21 22 0,-1-22 0,22 22 15,-21-22-15,21 1 0,0 21 0,0-22 16,0 1-16,0-1 0,0-21 0,0 1 15,0-1-15,-21 0 0,0-20 16,21-1-16,-21 0 0,0-21 0,-22 0 16,22 0-16,-21 0 0,21 0 0,-22 0 15,1 0-15,21-21 0,-22 0 16,1-1-16,21 22 0,0-21 0,0 0 16,-1 0-16,22 0 0,0 0 0,0-1 15,0 1-15,0 0 0,22 0 0,-1-21 16,0 20-16,21-20 0,-21 21 15</inkml:trace>
  <inkml:trace contextRef="#ctx0" brushRef="#br0" timeOffset="115015.27">28236 2900 0,'0'-21'0,"0"42"0,21-42 0,1 0 16,-22-1-16,21 22 0,0 0 15,0 22 1,-21-1-16,0 21 16,0-21-16,0 22 0,0-1 0,0 0 15,0 1-15,0-1 16,0 21-16,0-20 0,0 20 0,0-20 0,0-1 15,0 0-15,0-21 0,0 22 16,0-22-16,0 0 0,0 0 16,0 0-16,0 1 0,21-22 31,0-22-15,-21 1-16,22 0 0,-1 0 0,0 0 15</inkml:trace>
  <inkml:trace contextRef="#ctx0" brushRef="#br0" timeOffset="115723.86">28702 3090 0,'0'0'16,"21"-63"-16,-21 21 0,21-1 0,0-63 16,1 64-16,-22 21 15,0 42 1,0 0-16,0 22 16,0-22-16,0 21 0,0 0 15,0 1-15,0-1 0,0 0 0,0 22 16,0-22-16,0 1 0,0-1 0,0 0 15,0 1-15,0-1 0,0-21 16,0 21-16,-22-20 0,22-1 0,0 0 16,0 0-16,0 0 15,0-42 17,0 0-32,0 0 0,0 0 0,22-1 15,-22-20-15,21 21 0,0-21 0,0 20 16,0-20-16,0 0 15,1 21-15,-1-1 0,0 1 0,0 21 16,0 0-16,0 0 16,1 0-16,-22 21 15,0 22-15,0-22 0,0 0 0,0 0 16,21 22-16,-21-22 0,21 0 0,-21 0 16,21 0-16,-21 0 0,21 1 15,0-1-15,-21 0 0,22 0 0,-1-21 16,0 21-16,21-21 0,-21 0 15,1 0-15,20 0 0,0 0 0,1 0 16,-22 0-16,21 0 0,0 0 16,-20 0-16,20-21 0,-21 0 0,21 0 15,-20 0-15,-1-1 0,0-20 16,0 0-16,0-1 0,0 1 0,-21 21 16,0-21-16,0-1 0,0 22 0,0 0 15,0 0-15,-21 21 16,0 21-1,0-21-15,0 42 0,21-21 0,0 1 16,-21-1-16,21 21 0,0-21 16,0 0-16,0 22 0,0-22 15,0 0-15,0 0 0,0 0 0,21-21 16,0 22-16,0-1 0,0-21 16,0 0-16,1 21 0,20-21 0,-21 0 15,21 0-15,-20 0 0,20 0 0,-21 0 16,21 0-16,-20 0 0,-1-21 15,0 0-15,0 21 0,-21-22 0,0 1 16,0 0-16,0 0 0,0 0 16,-21 0-16,0-1 0,0 1 15,-1 0-15</inkml:trace>
  <inkml:trace contextRef="#ctx0" brushRef="#br0" timeOffset="115971.26">28300 3069 0,'0'0'0,"-21"0"0,-1 0 0,44 0 15,20 0-15,-21 0 16,21 0-16,1 0 0,20 0 16,-20 0-16,-1 0 0,21 0 0,-20 0 15,-1 0-15,0 0 0,1 0 0,-1 0 16,-21 0-16,0 0 0,1 0 15,-22 21 1,-22-21-16,-20 22 16,21-1-16,-21-21 0,-1 21 15,-20 0-15</inkml:trace>
  <inkml:trace contextRef="#ctx0" brushRef="#br0" timeOffset="116956.04">16531 5292 0,'0'0'0,"0"-21"0,0-1 15,21 1-15,-21 0 0,0 0 16,0 0-16,0 0 16,-21-1-16,0 22 15,0 0-15,0 0 16,-1 22-16,1-1 15,0 0-15,0 0 0,0 21 0,0-20 16,-1 20-16,22 0 0,-21 1 0,0-1 16,21 0-16,-21 1 0,21-22 0,0 21 15,0 0-15,0 1 0,0-22 16,0 21-16,0-21 0,21 1 0,0-1 16,22 0-16,-22 0 0,0 0 0,21-21 15,-21 0-15,22 21 0,-22-21 0,21 0 16,-21 0-16,22 0 0,-22 0 15,0-21-15,0 0 0,22 0 16,-22 0-16,0 0 0,0-1 0,0 1 16,0-21-16</inkml:trace>
  <inkml:trace contextRef="#ctx0" brushRef="#br0" timeOffset="117203.42">16933 5334 0,'0'-42'0,"0"84"0,0-127 0,0 43 0,0 0 15,0-1-15,0 22 0,0-21 0,0 21 16,0-22-16,0 22 0,0 42 31,0 22-31,0-22 0,0 21 16,0 1-16,0-1 0,0 0 0,0 1 15,0-1-15,0 0 0,0 1 16,0-1-16,0 0 0,0 1 16,0-22-16,0 21 0,0-21 0,0 22 15,-21-22-15,21 0 0,0 0 0,0 0 16,0 0-16,21-21 15,0 0-15,1 0 16,-1 0-16,0 0 0,0 0 0,21 0 16</inkml:trace>
  <inkml:trace contextRef="#ctx0" brushRef="#br0" timeOffset="118282.71">17441 5588 0,'0'0'15,"0"-21"-15,21-21 0,-21 20 0,22 1 16,-22 0-16,0 0 0,0 0 0,0 0 15,0-1-15,0 1 0,0 0 0,-22 21 16,1-21-16,0 21 0,0 0 16,0 0-16,0 0 0,-1 21 15,1 0-15,-21 0 0,42 1 0,-42 20 16,42-21-16,-22 0 0,1 22 0,0-1 16,21-21-16,0 0 0,0 22 15,0-22-15,0 0 0,0 0 0,0 0 16,0 0-16,0 1 0,21-22 15,0 21-15,1-21 0,-1 0 0,0 0 16,0 0-16,0 0 0,0-21 16,1 21-16,20-22 0,-42 1 15,21 0-15,0 21 0,0-21 0,1 0 16,-1 0-16,-21-22 0,21 22 0,-21 0 16,21 0-16,-21 0 0,0-1 0,0 1 15,0 0-15,0 42 31,0 0-31,0 1 0,0-1 0,-21 0 16,21 0-16,-21 0 0,21 0 0,-21 22 16,21-22-16,0 0 15,0 0-15,0 0 0,0 1 0,0-1 0,0 0 16,21 0-16,0-21 16,0 0-16,0 0 0,22 0 0,-22 0 15,21 0-15,0 0 0,1 0 16,-1 0-16,0-21 0,-20 21 0,20-21 15,0 0-15,1-1 0,-22 1 0,21 0 16,-21 0-16,0-21 0,1 20 0,-1 1 16,0-21-16,0 21 0,0 0 0,-21-1 15,0 1-15,0 0 0,0 0 16,0 0-16,-21 21 16,0 21-1,21 0-15,0 0 16,0 0-16,0 22 0,0-22 15,0 0-15,21 0 0,0 0 0,0 1 16,-21-1-16,22 0 0,-1 0 0,-21 0 16,0 0-16,21 1 0,-21-1 15,-21-21 17,0 0-32,-1 0 15,1 0-15,0 0 16,0 0-16,0 0 15,42 0 32,0 0-47,0 0 0,22 0 0,-22 0 16,0 0-16,21 0 0,1 0 0,-22 0 16,21 0-16,-21 0 0,22-21 0,-1 21 15,-21-22-15,21 22 0,-20-21 16,-1 0-16,21 0 0,-21 21 0,0-21 15,22 0-15,-22-22 0,0 22 0,21 0 16,-20 0-16,-1 0 0,-21-22 0,21 22 16,-21 0-16,0 0 15,0 0-15,0-1 0,-21 22 16,0 22 0,21-1-1,0 0-15,0 0 16,0 0-16,0 0 0,0 1 0,21-1 15,-21 0-15,0 0 0,0 0 0,0 0 16,0 1-16,0-1 0,0 0 16,0 0-16,0 0 15,-21-21-15,-1 21 0,1-21 16,0 22-16,0-22 0,0 0 16,0 0-16,-22 0 0,22 0 15,0 0-15,0 0 0,-22 0 0,22 0 16,0-22-16</inkml:trace>
  <inkml:trace contextRef="#ctx0" brushRef="#br0" timeOffset="119143.18">20532 5334 0,'0'0'15,"21"-42"-15,0 21 16,0 21-16,-21-22 0,21 1 16,-21 42-1,0 1 1,0-1-16,0 0 0,-21 21 0,21-21 15,-21 22-15,0-22 0,0 21 0,21-21 16,-22 22-16,1-22 0,21 21 0,0-21 16,-21 1-16,21-1 0,-21 21 15,21-21-15,0 0 0,0 1 16,21-22 0,0 0-16,0 0 15,1 0-15,-22-22 16,21 1-16,0 21 0,0-21 0,0 0 15,0 0-15,1 0 0,-1-1 0,0 1 16,0 0-16,-21 0 0,21 0 0,0 0 16,1-1-16,-22 1 0,21 21 15,-21 21 1,0 1-16,0-1 0,0 0 16,0 0-16,0 0 0,0 0 15,0 64 1,21-64-16,0 0 0,0-21 0,-21 22 0,21-1 15,1-21-15,-1 0 0,0 21 16,0-21-16,0 0 0,0 0 0,22 0 16,-22 0-16,0 0 0,0-21 15,0 0-15,1 21 0,-1-22 0,-21 1 16,21 0-16,-21 0 0,21 0 0,-21 0 16,0-1-16,0 1 0,0-21 0,0 21 15,0-22-15,0 22 0,-21-21 16,0 21-16,0-22 0,21 22 0,0 0 15,-22 21-15,22-21 0,-21 21 0,21-21 16,-21 21 0,21 21-1,0 0-15,0 0 16,21-21 0,0 21-16,1-21 15,-1 0-15</inkml:trace>
  <inkml:trace contextRef="#ctx0" brushRef="#br0" timeOffset="119833.2">21653 5080 0,'0'0'0,"22"-21"0,-22 0 0,0 0 0,21-1 0,-21 1 16,0 0-16,0 0 0,0 42 31,0 0-31,0 0 0,0 1 15,0 20-15,-21 0 0,-1 1 0,22-1 16,-21 0-16,0 1 0,0-1 16,0-21-16,21 21 0,-21 1 0,-1-1 15,1 0-15,0 1 0,0-1 0,21-21 16,0 22-16,-21-22 0,21 0 0,0 0 16,0 0-16,0 0 15,0-42 1,21 0-1,0 21-15,-21-21 0,21 0 0,0-22 16,1 22-16,-1 0 16,-21-21-16,21 21 0,21-1 0,-21-20 15,1 21-15,-1 0 0,0 0 0,0-1 16,21 1-16,-20 21 0,-1 0 16,0 0-16,0 0 0,-21 21 15,0 1-15,21-1 0,-21 0 16,0 0-16,0 0 0,0 0 0,0 1 15,0 20-15,0-21 0,0 0 0,0 0 16,0 1-16,21-1 16,1-21-16,-1 0 15,0 0-15,0 0 0,0 0 16,0 0-16,1-21 16,-1-1-16,0 1 15,-21 0-15,21 0 0,0 0 16,-21 0-16,0-1 0,21 1 0,1 0 15,-22 0-15,0 0 0,21 21 16,-21 21 15,0 0-31,0 0 0,-21 0 0,-1 1 16,22-1-16,0 0 16,0 0-16,-21 0 0,21 0 0,-21-21 15,21 22-15,21-44 47,0 22-31,-21-21-16</inkml:trace>
  <inkml:trace contextRef="#ctx0" brushRef="#br0" timeOffset="119991.11">22288 5292 0,'0'0'0,"0"-21"0,0-1 16,0 1-16,-21 21 0,0 0 15,0 0-15,21 21 32,0 1-17,0-1 1,21-21-16,0 0 0</inkml:trace>
  <inkml:trace contextRef="#ctx0" brushRef="#br0" timeOffset="120268.19">22987 5313 0,'0'0'0,"-64"-21"15,43 21-15,0 0 16,0 0-16,0 0 16,0 0-16,-1 0 0,-20 21 0,21-21 15,0 21-15,0 0 0,-1 0 0,1 22 16,0-22-16,21 0 0,-21 21 0,0-20 15,21 20-15,-21-21 0,21 0 16,0 0-16,0 1 0,0-1 0,0 0 16,0 0-16,0 0 0,21-21 0,0 21 15,0-21-15,0 0 0,22 0 0,-22 0 16,21 0-16,-21 0 0,22 0 16,-22 0-16,21-21 0,0 0 0,-20 21 15</inkml:trace>
  <inkml:trace contextRef="#ctx0" brushRef="#br0" timeOffset="120750.91">23199 5271 0,'0'0'16,"21"-43"-16,0-126 15,-21 105-15,21 22 0,-21 0 0,21-1 0,-21 22 16,0-21-16,0 21 0,0 0 16,0 42-1,0 0-15,0 0 0,0 0 0,0 22 16,0-1-16,0 0 0,0 22 15,0-22-15,0 22 0,0-22 16,0 0-16,-21 22 0,21-22 0,-21 0 16,0 1-16,21-1 0,-21 0 0,21 1 15,-22-22-15,1 0 0,21 21 16,0-20-16,0-1 0,-21 0 0,21 0 16,-21-21-16,21-21 31,0 0-31,0 0 15,0-1-15,0 1 0,21-21 0,0 21 16,0 0-16,1-22 0,-1 22 0,0-21 16,0 21-16,21-22 0,-20 22 15,20 0-15,-21 0 0,21 21 0,1 0 16,-22 0-16,21 0 0,-21 0 16,22 21-16,-22 0 0,21 0 0,-21 0 15,-21 1-15,0 20 0,0-21 0,0 0 16,0 22-16,0-22 0,0 0 15,0 0-15,-21 21 0,0-20 0,0-1 16,0-21-16,0 21 0,-1 0 0,1-21 16,0 21-16,0-21 0,0 0 15,21-21 1,0 0 0</inkml:trace>
  <inkml:trace contextRef="#ctx0" brushRef="#br0" timeOffset="121210.64">25061 5144 0,'0'0'15,"0"-22"1,0 44 0,0-1-1,0 0-15,0 0 0,0 21 16,0-20-16,-21-1 0,21 0 0,0 0 16,0 21-16,-21-42 0,21 22 0,-21-1 15,21 0-15,0 0 0,-21 0 16,21 0-16,0 1 31,21-22-15,0 0-16,0 0 0</inkml:trace>
  <inkml:trace contextRef="#ctx0" brushRef="#br0" timeOffset="121602.86">25569 5228 0,'0'0'0,"21"-21"0,-21 0 0,22 0 15,-22 0-15,21-1 0,-21 1 0,0 0 16,-21 21 0,-1 0-1,1 21-15,0 0 0,0-21 0,-21 22 16,20-1-16,1 0 0,0 0 0,0 0 16,0-21-16,21 21 0,0 1 15,0-1-15,0 0 0,0 0 16,21-21-16,0 21 15,0-21-15,22 0 0,-22 21 16,21-21-16,-21 22 0,22-1 16,-1-21-16,0 21 0,-21 0 0,22-21 15,-22 21-15,0 0 0,0-21 0,-21 22 16,0-1-16,0 0 16,0 0-16,-21-21 0,0 0 15,0 21-15,0-21 0,-1 0 0,1 0 16,0 0-16,0 0 0,-21 0 0,20 0 15,1 0-15,0 0 0,0 0 16,0-21 0,21 0-16,-21 21 0,-1-21 15,22 0-15,0-1 0,0 1 0</inkml:trace>
  <inkml:trace contextRef="#ctx0" brushRef="#br0" timeOffset="121770.76">25231 4995 0,'0'0'0,"-22"0"0,1 0 16,-21 0-16,21 0 0,0 0 0,-1 0 15,44 0 17,-1 0-17,0 0-15,21 0 0</inkml:trace>
  <inkml:trace contextRef="#ctx0" brushRef="#br0" timeOffset="122503.37">28448 5503 0,'0'-21'16,"0"0"-16,21 21 0,0-21 15,0 21-15,-21-21 0,0 0 0,22 21 16,-22-22-16,0 1 0,0 0 16,0 0-16,0 0 0,0 0 0,-22-1 15,1 1-15,-21 0 0,21 0 16,0 0-16,-22 0 0,1 21 16,0 0-16,-1 0 0,1 0 0,0 0 15,-1 21-15,1-21 0,0 21 0,-1 0 16,22 21-16,-21-20 0,21 20 0,-22-21 15,22 0-15,21 22 0,0-22 16,-21 0-16,21 21 0,0-21 0,0 1 16,0-1-16,21-21 0,0 21 0,0-21 15,1 0-15,20 0 0,-21 0 16,21 0-16,1 0 0,-1 0 0,-21-21 16,22 0-16,-1 21 0,0-22 0,1 1 15,-22 0-15,21 0 0,-21-21 16,0 20-16,1 1 0,-1-21 15,0 0-15,0-1 0,0 1 0,0-22 16,1 22-16,-1-21 0,-21-1 0,21 1 16,-21-1-16,21 22 0,-21-1 15,0 1-15,0 0 0,0 21 0,0-1 16,0 1-16,0 42 16,-21 1-16,21 20 0,-21-21 15,21 43-15,-21-22 0,21 21 16,0-20-16,0 20 0,0 1 0,0-22 15,0 0-15,0 1 0,0-1 0,0 0 16,0 1-16,0-22 0,0 0 16,0 0-16,0 0 0,0 1 0,0-1 15,21-21-15,0 0 0,0 0 16,0 0-16,0 0 0,1 0 16,-1-21-16</inkml:trace>
  <inkml:trace contextRef="#ctx0" brushRef="#br0" timeOffset="122802.71">28998 5186 0,'0'0'0,"0"-21"0,21 0 0,-21-1 15,22 22-15,-22-21 0,21 21 16,0-21-16,-21 0 0,21 21 16,0-21-16,0 0 0,1 21 0,-22-22 15,0 1-15,-22 21 31,-20 21-31,21 1 0,0-1 0,-22 0 16,22 0-16,-21 0 0,21 0 16,0 1-16,-1-1 0,1 0 0,0 0 15,0 0-15,21 0 0,0 1 0,0-1 16,0 0-16,0 0 0,0 0 16,21-21-16,0 0 15,0 0-15,1 0 0,20 21 0,-21-21 16,21 0-16,1 0 0,-1 0 0,0 0 15,1-21-15,-1 21 0</inkml:trace>
  <inkml:trace contextRef="#ctx0" brushRef="#br0" timeOffset="123042.58">29633 5059 0,'21'-42'16,"-42"84"-16,42-106 0,-21 43 0,0-21 16,0 21-16,0 0 0,-21 21 15,0 0-15,0 0 0,0 21 16,21 0-16,-21 0 15,-1 21-15,1-20 0,0 20 0,0 0 16,0-21-16,21 22 0,-21-22 0,21 21 16,0-21-16,0 1 0,0-1 15,0 0-15,0 0 0,21-21 0,0 21 16,0 0-16,0-21 0,0 0 0,1 0 16,-1 0-16,21 0 0,-21 0 15,22 0-15,-22 0 0,21-21 0,-21 21 16,22-21-16,-1 0 0,-21 21 0</inkml:trace>
  <inkml:trace contextRef="#ctx0" brushRef="#br0" timeOffset="123315.35">30205 4741 0,'0'0'16,"0"-63"-16,0 21 0,0-1 0,0 1 0,0 21 16,0 0-16,0-1 0,0 1 15,0 0-15,-21 21 0,-1 0 0,1 0 16,0 21-16,0 0 0,21 1 0,-21 20 15,0-21-15,-1 21 0,1 1 16,21-1-16,-21 22 0,21-22 0,-21 21 16,0 1-16,21-22 0,0 1 0,0 20 15,0-21-15,0-20 0,0 20 16,0 0-16,0-21 0,0 1 0,0-1 16,21 0-16,0 0 0,0-21 0,22 21 15,-22-21-15,21 0 16,0 0-16,1 0 0,-1 0 0,22 0 15,-22 0-15,0 0 0,1 0 0,-1 0 16,0-21-16</inkml:trace>
  <inkml:trace contextRef="#ctx0" brushRef="#br0" timeOffset="124104.42">30797 5080 0,'22'-42'16,"-149"232"-16,254-423 0,-149 318 0,44-212 0,-22 106 16,0-21-16,0 20 0,0 1 0,0 0 15,-22 21-15,1 0 16,0 0-16,0 0 0,0 21 0,-22 0 15,22 1-15,-21 20 0,21-21 0,0 21 16,-22-20-16,22 20 16,0-21-16,21 21 0,0-20 0,-21-1 15,21 0-15,0 0 0,0 0 0,0 0 16,0 1-16,0-1 0,21-21 16,0 21-16,0-21 0,0 0 15,1 0-15,-1 0 0,0 0 0,0 0 16,0 0-16,0-21 0,1 21 15,-1-21-15,0-1 0,-21 1 0,21 0 16,0-21-16,0 21 0,-21-1 16,0 1-16,22 0 0,-22 0 0,0 0 15,0 42 1,-22-21 0,1 21-16,0 0 0,21 0 0,0 22 15,-21-22-15,21 0 0,0 0 0,0 0 16,0 1-16,0-1 0,0 0 15,0 0-15,0 0 0,21-21 16,0 0-16,0 21 0,1-21 16,-1 0-16,0 0 0,0 0 15,0 0-15,0 0 0,1-21 16,-1 0-16,-21 0 0,21 0 16,0 0-16,0-1 0,-21 1 15,0 0-15,21 0 0,-21-21 16,22 20-16,-1-20 0,-21 21 0,21-21 15,-21 20-15,0 1 0,21 0 16,0 0-16,-21 0 0,21 21 0,1 0 16,-1 0-1,-21 21-15,0 0 0,0 0 16,21 0-16,0 22 0,-21-22 0,21 21 16,0 1-16,-21-1 0,22-21 15,-1 21-15,-21-20 0,0-1 0,21 21 16,-21-21-16,0 0 0,21-21 15,-21 22-15,-21-22 32,0 0-17,21-22-15,-21 22 0,21-21 0,0 0 16,0 0-16,0 0 0,0 0 0,0-1 16,21-20-16,0 21 0,0-21 15,0 20-15,0-20 0,22 21 0,-22-21 16,0 20-16,0 1 0,0 0 15,22 21-15,-22-21 0,0 21 0,0 0 16,0 0-16,1 0 0,-1 0 16,0 0-16,0 0 0,0 0 0,0 0 15,-21 21-15</inkml:trace>
  <inkml:trace contextRef="#ctx0" brushRef="#br0" timeOffset="124436.23">31835 5165 0,'0'21'16,"21"-21"15,0 0-31,0-21 0,0 21 16,0-21-16,1-1 0,-22 1 16,0 0-16,21 0 0,-21 0 15,0 0-15,0-1 0,0 1 16,0 0-16,-21 21 15,-1 0-15,1 0 0,0 0 16,0 21-16,0 0 0,0 1 16,-1 20-16,22-21 0,-21 0 0,21 0 15,-21 1-15,21-1 0,0 0 0,0 0 16,0 0-16,0 0 0,0 1 16,0-1-16,21-21 15,0 21-15,1-21 0,-1 0 0,21 0 16,-21 21-16,22-21 0,-1 0 15,0 0-15,1 0 0,20 0 16</inkml:trace>
  <inkml:trace contextRef="#ctx0" brushRef="#br0" timeOffset="124970.92">32618 5165 0,'0'0'0,"21"-43"0,0 22 0,0-21 16,-21 21-16,0 0 0,0-1 15,0 1-15,0 0 0,0 0 0,-21 21 16,0 0-16,0 0 15,-22 21-15,22 0 0,-21 0 0,21 1 16,0-1-16,-22 0 0,22 21 0,0-21 16,0 1-16,0 20 0,-1-21 15,22 0-15,-21 0 0,21 1 0,0-1 16,0 0-16,0 0 16,0 0-16,21 0 0,1-21 15,-1 0-15,0 0 0,0 0 16,0 0-16,0 0 0,1 0 15,20-21-15,-21 0 0,0 0 0,0 0 16,1 0-16,-1-1 0,0-20 16,21 0-16,-21-22 0,1 22 0,20-22 15,-21 1-15,0-1 0,0 1 16,1-1-16,-1 22 0,0 0 0,-21-1 16,0 1-16,21 21 15,-21-21-15,0 20 0,-21 44 31,21-1-31,-21 0 0,0 21 0,-1-21 16,1 22-16,21-1 0,0 22 16,-21-22-16,21 0 0,0 22 0,0-22 15,0 0-15,0 22 0,0-43 16,0 21-16,0 1 0,21-22 0,-21 0 16,21 0-16,1 0 0,-1 1 0,0-1 15,0-21-15,0 0 0,22 21 16,-22-21-16,21 0 0,-21 0 15,0 0-15,22 0 0,-22 0 16,0 0-16,21 0 0,-20 0 0,-1-21 16</inkml:trace>
  <inkml:trace contextRef="#ctx0" brushRef="#br0" timeOffset="126354.6">16489 6985 0,'0'0'0,"0"-21"0,0 0 0,0 0 16,0-1 0,0 1-16,0 0 0,0 0 15,0 42 17,0 0-32,-21 0 0,21 1 0,-22-1 15,22 21-15,0-21 0,0 22 16,0-22-16,-21 21 0,21 0 0,-21-20 15,21 20-15,0 0 0,0-21 16,0 22-16,0-22 0,0 0 0,0 0 16,0 0-16,0-42 31,0 0-31,0 0 16,0 0-16,0 0 0,21-1 0,-21 1 15,21 0-15,1 0 0,-22 0 0,0 0 16,21-1-16,0 1 0,-21 0 0,0 0 15,21 21-15,0 0 16,0 0-16,-21 21 16,22 0-16,-22 0 0,21 1 15,-21-1-15,21 21 0,0-21 16,-21 0-16,21 1 0,0-1 0,1 0 16,-1 0-16,0 0 0,0 0 0,0-21 15,0 0-15,1 22 0,-1-22 0,0 0 16,21 0-16,-21 0 0,1-22 15,-1 22-15,0-21 0,0 21 16,-21-21-16,0 0 0,0 0 0,21 0 16,-21-1-16,0 1 0,0 0 0,0-21 15,0 21-15,0-1 0,0-20 0,0 21 16,-21 0-16,21 0 0,0-1 0,-21 1 16,0 0-16,0 0 0,-1 21 15,1 0 1,0 0-16,0 21 15,0 0-15,21 0 16,0 1-16,0-1 0,0 0 16,21 0-16,0 0 0,0-21 15,0 0-15,1 21 0,-1-21 0</inkml:trace>
  <inkml:trace contextRef="#ctx0" brushRef="#br0" timeOffset="126587.47">17420 7049 0,'0'-22'0,"0"44"0,0-65 0,0 22 16,0 0-16,0 0 0,0 0 16,-21 21-16,21-22 0,0 44 15,-21-1 1,21 0-16,-21 0 0,21 0 16,0 0-16,0 22 0,-22-22 0,22 0 15,-21 0-15,21 22 0,-21-22 0,21 0 16,0 0-16,0 0 0,0 0 15,21-21 1,0 0-16,1 0 16,-1 0-16,0 0 0</inkml:trace>
  <inkml:trace contextRef="#ctx0" brushRef="#br0" timeOffset="126775.36">17589 6773 0,'0'0'0,"-21"-21"0,0-21 0,0 21 0,0 0 16,0 21-16,-1 0 0,1-22 0,0 22 16,0 0-1,21 22-15,0-1 16,21-21 0,0 0-16,0 0 15,1 0-15,20 0 0</inkml:trace>
  <inkml:trace contextRef="#ctx0" brushRef="#br0" timeOffset="127063.2">18140 6583 0,'0'0'0,"-64"-64"16,43 43-16,0 0 15,0 21-15,0-21 0,-1 21 16,1 0-16,21 21 15,0 21-15,0-20 16,-21 20-16,21 0 0,-21-21 16,21 22-16,0-1 0,-21 0 0,21 1 15,0-1-15,0 0 0,-21 1 0,-1-1 16,1 0-16,21 1 0,-21-1 0,21 0 16,-21-20-16,21-1 0,-21 21 0,21-21 15,0 0-15,0 1 16,21-22-1,-21-22-15,21 22 16</inkml:trace>
  <inkml:trace contextRef="#ctx0" brushRef="#br0" timeOffset="127539.29">18246 6731 0,'21'-63'0,"-42"126"0,42-169 15,-21 64-15,0 0 0,0-1 0,0 22 16,0 0-16,0 0 0,0 42 15,0 0 1,-21 0-16,21 22 0,-22-22 0,22 21 16,0 0-16,-21 1 0,0-1 0,21 0 15,-21 1-15,21-1 0,-21 0 16,0-20-16,21 20 0,0 0 0,-22-21 16,22 22-16,-21-22 0,21 0 0,-21 0 15,21 0-15,0 1 0,0-1 16,0 0-16,0-42 31,0 0-15,0-1-16,0 1 0,21 0 15,-21-21-15,21 21 0,1-1 0,-1-20 16,0 21-16,0-21 0,21 20 0,-20-20 16,20 21-16,-21 0 0,0 21 0,22-21 15,-22 21-15,0 0 0,0 0 16,0 0-16,0 21 0,1 0 0,-22 0 15,21 0-15,-21 0 0,0 22 16,0-22-16,0 0 0,0 21 0,0-20 16,0-1-16,0 0 0,0 21 0,0-21 15,0 1-15,-21-1 0,21 0 0,-22 0 16,22-42 31,-21 0-47</inkml:trace>
  <inkml:trace contextRef="#ctx0" brushRef="#br0" timeOffset="127715.19">17992 6837 0,'0'0'0,"-22"0"16,44 0 15,-1 0-31,0 0 0,0 0 15,0 0-15,0-21 0,22 21 0,-22 0 16,21 0-16,1 0 0,-1-21 0,0 21 16,22 0-16,-22-22 0,22 22 0</inkml:trace>
  <inkml:trace contextRef="#ctx0" brushRef="#br0" timeOffset="128987.46">19113 6773 0,'0'0'0,"-21"-21"16,0 0 0,0 21-16,0 0 15,0 0-15,-1 21 16,1 0-16,0 1 15,21-1-15,-21 0 0,0 0 0,0 21 16,-1-20-16,22 20 0,0-21 0,-21 21 16,21-20-16,0-1 0,0 21 0,0-21 15,0 0-15,0 1 0,0-1 16,21 0-16,1 0 0,-1-21 0,0 0 16,0 21-16,0-21 0,22 0 0,-22 0 15,0 0-15,21 0 0,-21-21 0,1 21 16,-1-21-16,0 0 0,21 0 0,-21 21 15,1-22-15,-22 1 0,21-21 16,0 21-16,-21 0 0,0-22 0,0 22 16,0-21-16,0 21 0,0-22 15,0 1-15,0 21 0,0-22 0,0 22 0,0-21 16,-21 42-16,0-21 0,-1 21 16,1 0-16,-21 0 0,21 0 15,0 21-15,-1 0 0,-20 0 16,21 22-16,0-22 0,0 21 0,-1-21 15,1 22-15,21-22 0,-21 21 0,21-21 16,0 22-16,0-22 0,0 21 0,21-21 16,0 0-16,1 1 0,-1-1 0,0-21 15,0 21-15,0-21 0,0 0 16,1 0-16,-1 0 0,0 0 0,21 0 16,-21 0-16,1 0 0,-1-21 15,0 21-15,21-21 0,-21-1 0,1 1 16,-1 0-16,0 21 0,0-21 0,0 0 15,-21 0-15,21-22 0,1 22 0,-1 0 16,0 0-16,-21 0 0,0-1 16,21 22-16,-21-21 0,0 0 15,0 42 1,0 0-16,-21 1 0,0-1 16,21 0-16,0 0 0,-21 0 0,21 0 15,0 1-15,0-1 0,0 0 16,0 0-16,0 0 0,0 0 0,0 1 15,0-1-15,21-21 0,0 21 16,0-21-16,0 0 0,0 0 0,22 0 16,-22 0-16,0 0 0,21 0 0,-20 0 15,-1 0-15,0-21 0,0 0 16,0 21-16,0-22 0,1 1 0,-1 0 16,0 0-16,0 0 0,-21 0 0,21-1 15,0 1-15,-21 0 0,22-21 0,-22 21 16,21-1-16,0-20 0,-21 21 0,0 0 15,0 0-15,21-1 16,-21 44 0,-21-1-16,0 0 15,21 0-15,-21 21 0,21-20 16,-22-1-16,22 0 0,0 0 0,-21 21 16,21-20-16,0-1 0,0 0 15,0 0-15,0 0 0,0 0 0,21 1 16,-21-1-16,22 0 0,-1-21 0,0 0 15,0 21-15,0-21 0,0 0 0,22 0 16,-22 0-16,0 0 0,0-21 0,0 0 16,1 21-16,-1-21 0,0-1 0,-21 1 15,21 0-15,0 0 0,0 0 16,-21 0-16,22-1 0,-1-20 0,0 21 16,-21-21-16,21 20 0,0-20 15,0 0-15,-21-1 0,22 1 0,-1 0 16,-21-1-16,0 1 0,21 21 0,-21 0 15,0 0-15,0-1 0,0 1 16,0 42 0,0 1-16,-21-1 0,0 0 0,21 21 15,-22-21-15,1 22 0,21-1 0,-21-21 16,21 22-16,-21-1 0,0-21 0,21 21 16,0 1-16,0-22 0,0 21 15,0-21-15,0 1 0,0 20 0,0-21 16,0 0-16,0 0 0,0 1 0,0-1 15,21-21-15,0 0 0,0 0 16,0 0-16,1 0 16,-1 0-16,0-21 0,0-1 15,0 22-15,0-21 0,1 0 16,-1 0-16</inkml:trace>
  <inkml:trace contextRef="#ctx0" brushRef="#br0" timeOffset="129243.31">20426 6837 0,'0'0'16,"-21"0"-16,-22 0 0,22 21 0,0-21 15,21 21-15,0 0 16,21-21 0,0 0-16,22 0 0,-22 0 0,21 0 15,0 0-15,1 0 0,-1 0 0,0 0 16,-20 0-16,20 0 0,-21 0 15,0 0-15,0-21 0,-21 0 16,0 0 0,0 0-16,0 0 15,-21 21-15,21-22 0,-21 1 0,21 0 16,0 0-16</inkml:trace>
  <inkml:trace contextRef="#ctx0" brushRef="#br0" timeOffset="129736.03">22331 6900 0,'0'0'15,"0"-21"-15,0 0 0,0 0 0,0 0 16,0 0-16,0-1 0,0 1 15,0 0-15,0 0 0,0 0 16,-21 42 15,21 0-31,0 21 0,0-20 16,0 20-16,-22 0 0,22-21 16,0 22-16,0-1 0,0-21 0,-21 22 15,21-1-15,0-21 0,0 21 0,0-20 16,0-1-16,0 21 0,0-21 0,0 0 15,0 1-15,-21-22 0,21 21 16,0 0-16,-21-21 16,0-21-1,0 21-15,21-21 0,-22 21 16</inkml:trace>
  <inkml:trace contextRef="#ctx0" brushRef="#br0" timeOffset="130552.08">21886 7091 0,'-42'-21'0,"211"148"0,-296-233 0,64 85 0,20 0 0,22-1 15,0 22-15,21-21 0,21 21 16,0 0-16,22 0 16,-1 0-16,22 0 0,-22 0 0,21 0 15,1 0-15,21 0 0,-1 0 16,-20 0-16,20 0 0,1 0 0,0 0 16,-22 0-16,22 0 0,-22-21 0,1 21 15,-22-21-15,1 0 0,-1 21 0,-21-21 16,21-1-16,-42-20 0,22 21 0,-22 0 15,21 0-15,-21-22 0,0 22 16,0 0-16,0-21 0,0 20 16,0 1-16,-21 0 0,-1 21 15,1 0-15,0 0 0,21 21 16,-21 0-16,0 22 0,21-22 16,-21 0-16,21 21 0,-22 1 0,1-22 15,21 21-15,0 1 0,0-22 0,-21 21 16,21 0-16,-21-20 0,21 20 0,-21-21 15,21 21-15,0-20 0,0-1 0,-21 0 16,21 0-16,0 0 0,-22-21 16,22-21 15,0 0-31,0 0 16,22 0-16,-1-1 0,-21 1 0,21 0 15,0 0-15,21 0 0,-20 0 16,-1-22-16,21 22 0,-21 0 0,0 0 15,1 0-15,-1 21 0,0-22 0,0 22 16,0 0-16,0 0 0,1 0 0,-22 22 16,0-1-1,0 0-15,0 0 0,0 0 0,0 0 16,0 1-16,0-1 0,0 21 0,0-21 16,0 0-16,0 1 0,0-1 0,0 21 15,0-21-15,21-21 0,0 21 0,0 1 16,0-22-16,22 21 15,-22-21-15,0 0 0,0 0 16,0 0-16,22 0 0,-22 0 0,0-21 16,21 21-16,-21-22 0,1 1 0,-1 0 15,0 21-15,0-42 0,0 21 0,0-1 16,1 1-16,-22 0 0,0-21 16,21 21-16,-21-1 0,0 1 0,0 0 15,0 0-15,0 0 0,-21 21 16,-1 0-1,1 0-15,0 21 0,21 0 16,-21 0-16,21 0 0,0 1 0,0-1 16,0 0-16,0 0 0,0 0 15,0 22-15,0-22 0,21 0 16,0 0-16,-21 0 0,21-21 0,22 0 16,-22 21-16,0-21 0,0 0 0,0 0 15,1 0-15,20 0 0,-21-21 0,0 21 16,0-21-16,1 0 0,-1 0 15,0 0-15</inkml:trace>
  <inkml:trace contextRef="#ctx0" brushRef="#br0" timeOffset="131535.51">24934 7197 0,'21'0'31,"22"-21"-31,-22 21 16,0-22-16,0 1 0,22 0 0,-22 21 16,21-21-16,-21 0 0,0 0 0,1-1 15,-1 1-15,0-21 0,0 21 0,0 0 16,-21-22-16,21 1 0,-21 21 0,0-22 15,0 22-15,0-21 16,0 21-16,-21 0 0,0-1 0,0 1 0,21 0 16,-21 21-16,0 0 0,-1 0 15,1 21-15,21 0 16,-21 1-16,21 20 0,0-21 16,0 0-16,0 22 0,21-22 0,0 0 15,1 0-15,-1 0 0,0 0 0,0 1 16,0-1-16,0 0 0,-21 0 0,22 0 15,-1 0-15,-21 1 0,0-1 16,-21-21 15,-1 0-31,1 0 16,0 0-16,0 0 0,0 0 0,0 0 16,-1 0-16,1 0 0,0 0 0,0 0 15,0 0-15,0 0 16,21 21-1,21-21 1,0 21-16,0-21 0,0 0 16,22 0-16,-22 21 0,21-21 0,-21 0 15,22 0-15,-1 0 0,0 0 16,1 0-16,-1 0 0,0 0 0,1-21 16,-22 21-16,21-21 0,-21 21 15,22-21-15,-22 0 0,0 21 0,0-22 16,0 1-16,0 0 0,1 0 0,-1 0 15,-21-22-15,21 22 0,0-21 0,-21 0 16,21 20-16,-21-20 0,21 0 16,1-1-16,-22 1 0,0 0 0,0-1 15,0 22-15,21 0 0,-21 0 0,0 0 16,0 42 0,-21 0-16,-1 21 15,22-20-15,-21 20 0,0 0 0,21-21 16,0 22-16,-21-1 0,21 0 0,0 1 15,0-22-15,0 21 0,0 1 16,0-22-16,0 0 0,0 0 16,0 0-16,0 0 0,0 1 0,21-22 15,0 21-15,0-21 0,1 0 16,-1 0-16,0 0 0,0 0 16,0 0-16,0-21 15,-21-1-15,22 1 0,-22 0 16</inkml:trace>
  <inkml:trace contextRef="#ctx0" brushRef="#br0" timeOffset="131711.43">25908 6710 0,'0'0'0,"-42"0"0,20 0 16,1-21-16,0 21 16,42 0-1,0 0-15,1 0 16,20 0-16,21 0 0,-20 0 0,-1 0 15,22 0-15,-1 0 0,-21 0 16,22 0-16,-1 0 0,-20 0 0,20 0 16,-20 0-16,-1 0 0</inkml:trace>
  <inkml:trace contextRef="#ctx0" brushRef="#br0" timeOffset="133199.43">26797 6943 0,'-21'21'0,"42"-42"0,-63 42 0,20-21 16,44 0 15,-1 0-31,-21-21 0,0 0 16,21 21-16,-21-22 0,21 1 0,0 0 16,-21 0-16,0 0 0,0-22 15,0 22-15,0 0 0,0 0 0,0 0 16,0 0-16,0-1 0,-21 1 15,0 0-15,0 21 0,0 0 0,-1 0 16,1 0-16,0 0 0,0 21 16,0-21-16,0 21 0,-1 1 0,1 20 15,-21-21-15,21 0 0,21 22 0,-21-22 16,-1 0-16,22 21 0,-21-21 16,21 1-16,0-1 0,0 0 0,0 0 15,0 0-15,0 0 0,0 1 0,21-22 16,1 0-16,-22 21 0,21-21 0,0 0 15,0 0-15,0 0 0,0 0 16,1 0-16,-1-21 0,0-1 16,0 22-16,0-21 0,0 0 0,1 0 15,-1 21-15,0-21 0,0-22 0,0 22 16,0 0-16,1 0 0,-22-21 16,21 20-16,0 1 0,-21 0 15,0 0-15,0 0 0,21 21 16,-21 21-1,-21 0-15,21 0 0,-21 0 16,21 1-16,0-1 0,-21 21 16,21-21-16,0 0 0,0 1 0,0-1 15,0 0-15,0 0 0,0 0 0,0 0 16,0 1-16,21-22 0,0 21 0,0-21 16,0 0-16,0 0 0,22 0 0,-22 0 15,21 0-15,-21 0 16,22 0-16,-22-21 0,0-1 0,21 22 15,-20-21-15,-1 0 0,-21 0 0,21-21 16,0 20-16,-21-20 0,0 0 0,21-1 16,0 1-16,1 0 0,-22-22 15,21 22-15,-21-22 0,21 22 0,0 0 16,-21-1-16,0 22 0,0 0 0,0 0 16,0 42-1,0 0 1,-21 0-16,21 22 0,-21-22 0,0 21 15,-1 1-15,22-1 0,-21 0 16,21 1-16,-21-1 0,21-21 0,0 21 16,0 1-16,0-1 0,0-21 15,0 22-15,0-22 0,0 0 0,0 21 16,21-21-16,0 1 0,1-22 16,-1 0-16,0 0 0,0 0 15,0 0-15,0 0 0,1 0 0,-1 0 16,0-22-16,0 22 15,0-21-15,0 0 0,1 0 0,-22 0 16,21 0-16,0-1 0,0 1 0,0 0 16,0 0-16,-21 0 0,0 0 0,22 21 15,-22-22 1,0 44 0,0-1-16,0 0 15,-22 0-15,22 0 0,0 0 16,0 1-16,0-1 0,0 0 0,0 0 15,0 0-15,0 0 16,22 1-16,-1-22 0,0 21 0,0-21 16,0 0-16,0 0 0,1 0 0,-1 0 15,0 0-15,0 0 0,0 0 16,0 0-16,-21-21 0,22-1 16,-1 22-16,-21-21 0,21 0 0,0 0 15,-21 0-15,21 0 0,0-22 16,1 22-16,-1 0 0,21-21 0,-21 20 15,0 1-15,1 0 0,-1 0 16,0 21-16,0 0 0,0-21 0,-21 42 31,0 0-31,0 0 16,0 0 0,0 1-1,0-44 32,0 1-47,0 0 16,0 0-16,0 0 15,0 0 1,-21 21 0,0 0-16,0 21 0,0 0 15,-1 0-15,1 0 0,0 0 16,0 1-16,0-1 0,0 0 0,21 0 15,-22 21-15,22-20 0,0-1 0,0 0 16,0 0-16,0 0 0,0 0 16,22 1-16,-1-22 0,0 21 0,0 0 15,0-21-15,0 0 0,22 0 16,-22 0-16,0 0 0,21 0 0,-20 0 16,-1 0-16,0-21 0,0 21 0,0-21 15,0 21-15,1-22 0,-1 1 0,0 0 16,-21 0-16,0 0 0,21 0 15,0-1-15,-21 1 0,0 0 0,21 0 16,-21-21-16,22 20 0,-22 1 0</inkml:trace>
  <inkml:trace contextRef="#ctx0" brushRef="#br0" timeOffset="133415.31">28406 6350 0,'0'0'0,"-22"0"15,1 0-15,21-21 0,-21 0 16,0 21-16,21-21 31,-21 21 16,0 0-47,-1 0 0,1 0 16,-21 21-16,0-21 0</inkml:trace>
  <inkml:trace contextRef="#ctx0" brushRef="#br0" timeOffset="133591.21">27284 6562 0,'0'0'0,"0"21"15,21-21-15,21 0 16,-21 0-16,22 0 0,-22 0 15,21 0-15,1 0 0,-22 0 0,21 0 16,0 0-16,1 0 0,-1-21 0,0 21 16,22-21-16,-22 21 0,1 0 15</inkml:trace>
  <inkml:trace contextRef="#ctx0" brushRef="#br0" timeOffset="134427.24">29908 6541 0,'22'-22'0,"-44"44"0,65-65 0,-22 22 0,0-21 16,-21 21-16,21-1 0,0 1 15,1 0-15,-1 0 0,-21 0 16,0 42-1,0 0 1,0 0-16,0 22 0,0-1 0,-21 0 16,21 22-16,-22-22 0,1 0 15,21 22-15,-21-22 0,21 1 16,0-1-16,-21 0 0,0-21 0,21 22 16,-21-1-16,21-21 0,0 0 0,0 1 15,0-1-15,0 0 0,-22 0 0,22 0 16,0-42 15,0 0-31,0 0 16,0 0-16,0-1 0,0-20 15,0 21-15,22 0 16,-1 0-16,0-1 0,0-20 0,0 21 16,0 0-16,22-22 0,-22 22 0,21 0 15,1 0-15,-1 0 0,-21 21 16,21 0-16,-20 0 0,20 0 0,-21 0 15,0 21-15,0-21 0,1 21 0,-22 0 16,0 0-16,0 1 0,0-1 16,0 0-16,-22 0 0,1-21 15,0 21-15,0-21 0,-21 0 0,20 0 16,1 0-16,-21 21 0,21-21 0,-22 0 16,22 0-16,0 0 0,0 0 15,0 0-15,0 0 0,-1 0 16,1 0-16,21 22 15,0-1-15,0 0 16,0 0 0,0 0-16,21-21 0,1 21 0,-1 1 15,0-22-15,0 21 0,0-21 0,0 21 16,1-21-16,20 0 0,-21 0 16,0 21-16,0-21 0,1 0 0,-1 0 15,0 0-15,0 0 0,0 0 16,0 0-16,1-21 0,-1 21 0,-21-21 15,21 21-15</inkml:trace>
  <inkml:trace contextRef="#ctx0" brushRef="#br0" timeOffset="134786.51">30692 6900 0,'-22'0'0,"44"0"0,-22 0 31,21 0-31,0-21 16,0 21-16,0 0 0,0 0 0,1-21 16,-1 21-16,0 0 0,0-21 0,0 0 15,-21 0 1,0-1-16,0 1 0,0 0 16,0 0-16,-21 21 15,0 0-15,0 0 16,0 21-16,-1 0 0,1 0 0,0 1 15,0-1-15,21 0 0,-21 0 0,21 0 16,-21 0-16,21 1 0,0-1 16,0 0-16,0 0 0,0 0 15,0 0-15,21 1 0,0-22 16,0 0-16,0 0 0,0 0 0,1 0 16,-1 0-16,0 0 0,0 0 15,21 0-15,-20 0 0,-1 0 16,0-22-16,21 22 0</inkml:trace>
  <inkml:trace contextRef="#ctx0" brushRef="#br0" timeOffset="135359.18">31157 6900 0,'21'-63'16,"-84"169"-16,126-233 0,-84 211 0,64-189 0,-43 83 15,21 1-15,-21 42 32,0 1-32,-21-1 15,-1 0-15,22 0 0,-21 0 16,21 0-16,0 1 0,0-1 0,0 0 15,0 0-15,0 0 0,0 0 0,21 1 16,1-22 0,-1 0-16,21 0 0,-21 0 15,0 0-15,1 0 0,-1 0 0,0 0 16,0 0-16,0 0 0,0-22 16,1 1-16,-1 0 0,0 21 15,-21-21-15,21 0 0,0 0 0,-21-1 16,21 1-16,1 0 0,-22 0 15,0 0-15,21 21 0,-21-21 0,21 21 16,-21 21 15,-21 0-31,0 0 0,-1 0 0,22 0 16,-21 1-16,0-1 0,21 21 16,-21-21-16,0 22 0,21-1 15,-21 0-15,21 1 0,-22-1 0,22 0 16,-21 1-16,21-1 0,0 0 0,-21 1 15,21-1-15,-21 21 0,0-20 16,21-1-16,-21 0 0,21 1 0,-22-1 16,1 0-16,0 1 0,0-22 0,0 21 15,0-21-15,-1 22 0,1-22 16,0 0-16,0 0 0,0-21 0,-22 21 16,22-21-16,0 0 0,0 0 0,-21 0 15,20 0-15,1 0 0,-21 0 0,21-21 16,0 21-16,-1-21 0,1 0 15,0 0-15,0 0 0,0-1 16,21-20-16,-21 21 0,21 0 0,0 0 16,0-1-16,0 1 0,42-21 0,-21 21 15,0-22-15,22 22 0,-1-21 0,0 21 16</inkml:trace>
  <inkml:trace contextRef="#ctx0" brushRef="#br0" timeOffset="135975.34">31708 6879 0,'0'-42'0,"0"84"0,0-105 0,0 42 15,21-1-15,-21 1 0,0 0 0,21 21 16,-21 21 15,0 0-31,0 1 0,0-1 0,0 21 16,0-21-16,0 0 0,0 1 0,-21-1 15,21 0-15,-21 0 0,21 0 16,0 0-16,0 1 0,0-1 16,21-42 31,0-1-47,0 22 0,0-21 15,-21 0-15,21 0 0,1 0 16,-1 0-16,0 21 0,-21-22 0,21 1 15,0 21-15,-21 21 32,0 1-32,0-1 15,0 0-15,0 0 0,0 0 16,0 0-16,0 1 0,0-1 16,0 0-16,0 0 15,21-21-15,1 0 16,-1 0-1,0 0-15,0 0 0,0-21 16,0 0-16,1 21 0,-22-21 16,21-1-16,0 1 0,-21 0 15,0 0-15,21 0 0,-21 0 0,21-1 16,-21 1-16,0 0 0,0 0 0,0 0 16,0 0-1,-21 21-15,0 0 16,0 0-1,21 21-15,-21-21 0,21 21 16,0 0 0,21-21-1,0 21-15</inkml:trace>
  <inkml:trace contextRef="#ctx0" brushRef="#br0" timeOffset="136352.88">32343 6837 0,'0'0'0,"0"-21"0,0 0 15,0-1 1,0 1-16,-22 21 31,1 0-31,21 21 16,-21 1-16,0-1 0,0 0 0,21 0 16,-21 0-16,21 22 0,-22-22 15,22 0-15,0 0 0,0 0 0,0 0 16,0 1-16,0-1 0,0 0 15,22-21-15,-1 0 16,0 0-16,0 0 0,0 0 16,0 0-16,1 0 0,-1 0 15,0 0-15,-21-21 0,21 21 0,0-21 16,0-1-16,-21 1 0,0 0 0,22 0 16,-22 0-16,21 0 15,-21-1-15,0 1 0,0-21 0,0 21 16,0 0-16,0-1 15,-21 22-15,-1 0 16,22 22 15</inkml:trace>
  <inkml:trace contextRef="#ctx0" brushRef="#br0" timeOffset="136758.64">32597 6858 0,'0'-21'16,"0"0"-16,0 0 16,21 21-16,0-22 0,0 1 15,0 21-15,0 0 16,1 0-16,-1 0 0,0 0 16,0 0-16,0 0 0,-21 21 15,0 1-15,0-1 0,21 0 0,-21 0 16,0 0-16,0 0 0,0 1 0,0 20 15,0-21-15,0 0 0,0 0 16,0 1-16,0-1 0,-21 0 16,21 0-1,0-42 1,0 0 0,0 0-16,0-1 15,0 1-15,0 0 0,0 0 16,0 0-16,21 0 0,1-1 15,-1-20-15,-21 21 0,21 0 0,0 0 16,0-1-16,0 1 0,-21 0 0,22 21 16,-1 0-16,-21-21 0,21 21 15,0 0-15,-21 21 16,21 0-16,0 0 16,-21 1-16</inkml:trace>
  <inkml:trace contextRef="#ctx0" brushRef="#br0" timeOffset="137302.88">33359 6900 0,'21'-42'16,"-21"21"-16,0 0 0,0 0 15,0-1-15,-21 22 16,-1 0-16,1 0 15,0 0-15,0 22 0,0-1 0,0 0 16,-22 0-16,22-21 0,0 21 16,0 0-16,0 1 0,-1-1 15,1 0-15,0 0 0,21 0 0,0 0 16,0 1-16,0-1 0,0 0 16,0 0-16,0 0 0,0 0 15,21-21-15,0 0 0,1 0 16,-1 0-16,0 0 0,0 0 15,0 0-15,0-21 0,1 0 16,-1 0-16,-21 0 0,21 0 16,0-1-16,0 1 0,0-21 0,1 0 15,20-1-15,-21 22 0,0-42 16,0 20-16,22 1 0,-22 0 0,0-1 16,0 1-16,0 0 0,1-1 15,-22 1-15,0 21 0,21 0 16,-21-1-16,-21 44 15,-1-1-15,1 21 16,-21 0-16,21 1 0,0-1 0,-22 0 16,22 1-16,0-1 0,-21 0 15,20 1-15,1-1 0,21 0 0,0 1 16,-21-1-16,21-21 0,0 22 0,0-22 16,0 21-16,21-21 15,0 0-15,1 22 0,-1-22 0,0 0 16,0-21-16,0 21 0,22 0 15,-22-21-15,0 22 0</inkml:trace>
  <inkml:trace contextRef="#ctx0" brushRef="#br1" timeOffset="149995.06">19389 8869 0,'0'0'16,"0"-42"0,0 20-16,0 44 31,0-1-31,21 0 0,-21 0 16,0 0-16,0 22 0,0-22 0,21 21 15,-21-21-15,0 22 0,0-22 0,0 21 16,0-21-16,0 0 0,0 1 0,0-1 15,0 0-15,0 0 0,0 0 16,0 0-16,0-42 47,0 0-47,0 0 0</inkml:trace>
  <inkml:trace contextRef="#ctx0" brushRef="#br1" timeOffset="150331.38">19346 8573 0,'0'0'0,"-21"0"15,-21 0-15,21 0 0,-1 0 0,-20 0 16,21 0-16,0 0 0,0 0 16,42 0 15,0 0-31,0 0 0,0 0 0,0 0 15,1 0-15,20 0 0,-21 0 0,0-22 16,0 22-16,-21-21 0,0 0 16,0 0-16,0 0 0,0 0 15,-21 21-15,0-22 16,0 22-16,0 0 0,0 0 16,-1 22-16,22-1 15,0 0-15,0 0 16,0 0-16,0 0 0,0 1 0,22-1 15,-22 0-15,21 21 0,0-21 16,0 1-16,0-1 0,0 0 0,1-21 16,20 21-16</inkml:trace>
  <inkml:trace contextRef="#ctx0" brushRef="#br1" timeOffset="150823.1">19770 8784 0,'0'-21'0,"0"42"31,0 0-31,0 1 16,0 20-16,21-21 0,-21 0 15,0 0-15,0 1 0,0 20 0,0-21 16,0 0-16,0 22 0,0-22 16,0 0-16,0 0 0,0 0 0,0 0 15,0 1-15,0-1 0,0 0 0,0 0 16,-21-21 15,21-21-15,0 0-16,0 0 0,0-1 15,0-20-15,0 21 0,0-21 0,21-1 16,-21 22-16,21-21 0,0-1 16,0 1-16,0 0 0,22-1 0,-1 1 15,0 21-15,-20 0 0,41 0 0,-21 21 16,1 0-16,-1 0 0,0 0 15,1 0-15,-1 21 0,0 0 0,-20 21 16,20-21-16,-21 22 0,-21-22 0,0 21 16,0 1-16,0-22 0,0 21 0,0 0 15,-21-20-15,0-1 0,21 21 0,-21-21 16,-1 0-16,1 1 0,21-1 16,0 0-16,-21-21 0,21 21 0,0 0 15,0-42 16,21 0-31,0 21 0,-21-21 16,22 0-16,-1-1 0,0 1 0</inkml:trace>
  <inkml:trace contextRef="#ctx0" brushRef="#br1" timeOffset="151086.95">20807 8573 0,'0'-43'0,"0"86"0,21-128 15,0 64-15,0-22 0,-21 22 0,21 21 16,-21-21-16,0 42 31,0 0-31,0 1 0,0-1 0,0 21 16,0-21-16,0 22 0,0-1 15,0 0-15,0 1 0,-21-1 0,21 0 16,0 1-16,-21-1 0,21 0 0,-21 1 16,0-1-16,21-21 0,0 21 15,0-20-15,0-1 0,0 0 0,0 0 16,0 0-16,21-21 15,0 0-15,0 0 16,0-21-16,-21 0 16,22 0-16,-1 0 0</inkml:trace>
  <inkml:trace contextRef="#ctx0" brushRef="#br1" timeOffset="151263.88">20849 8805 0,'-21'0'0,"-21"-21"15,63 21 17,0-21-17,21 21-15,-21 0 0,22 0 0,-22-21 16,21 0-16,1 21 0,-1 0 0,21-21 16,-20 21-16,20-22 0,-20 22 15</inkml:trace>
  <inkml:trace contextRef="#ctx0" brushRef="#br1" timeOffset="151819.57">22352 8827 0,'21'0'15,"-21"-22"-15,21 1 16,0 0-16,1 0 0,-1 0 15,0 0-15,0-1 0,0 1 16,0-21-16,1 21 0,-1 0 0,0-22 16,-21 22-16,0 0 0,0 0 0,0 0 15,0-1-15,0 1 0,-21 21 16,0 0-16,-22 0 0,22 0 16,-21 21-16,21 1 0,-22-1 0,22 21 15,-21-21-15,21 22 0,-1-22 0,-20 21 16,21 0-16,0 1 0,21-1 0,0 0 15,-21 1-15,21-22 0,0 21 16,0-21-16,0 1 0,0-1 0,0 0 16,21-21-16,0 0 0,21 0 15,-21 0-15,1 0 0,-1 0 16,0-21-16,0 21 0,0-21 0,0-1 16,1 1-16,-22 0 0,21 0 15,0 0-15,0-22 0,-21 22 0,0-21 16,21 21-16,-21-22 0,21 22 0,-21 0 15,0 0-15,0 0 0,0 42 32,0 0-32,0 0 0,0 0 15,0 1-15,0 20 0,22-21 0,-22 0 16,0 22-16,21-22 0,-21 0 0,0 0 16,21 0-16,0 0 0,0 1 15,0-22-15,1 0 0,-1 0 16,0 0-16,0 0 0,0 0 15,22 0-15,-22 0 0,21 0 0,-21-22 16,22 1-16,-1 0 0</inkml:trace>
  <inkml:trace contextRef="#ctx0" brushRef="#br1" timeOffset="152062.92">23537 8615 0,'0'0'0,"-21"0"0,0 0 0,0 0 16,42 0 0,21 0-1,-21 0-15,22 0 0,-1 0 0,0 0 16,1 0-16,-1-21 0,0 21 0,1 0 16,-22 0-16,21 0 0,-21 0 15,1 0-15,-1 0 0,-21-21 0,-21 21 31,-1 0-31,1 0 0,0 21 16</inkml:trace>
  <inkml:trace contextRef="#ctx0" brushRef="#br1" timeOffset="152230.82">23558 8763 0,'-21'21'16,"21"0"-16,21-21 31,1 0-31,-1 0 0,0 0 0,0 0 15,21 0-15,-20 0 0,-1 0 16,0 0-16,21-21 0,-21 21 0,1 0 16,-1-21-16,21 21 0,-21-21 0,0 21 15,1-21-15,-1 21 0,0-21 0</inkml:trace>
  <inkml:trace contextRef="#ctx0" brushRef="#br1" timeOffset="152506.67">24596 8361 0,'0'0'0,"0"-21"0,-22 0 0,1 21 31,0 21-15,21 0-16,0 0 0,0 0 0,-21 0 15,21 22-15,-21-22 0,21 0 0,0 21 16,0-20-16,0 20 0,-21-21 0,21 0 15,-22 0-15,22 1 16,0-1-16,0 0 0,0 0 0,0 0 16,0 0-16,0 1 0,22-22 47</inkml:trace>
  <inkml:trace contextRef="#ctx0" brushRef="#br1" timeOffset="152967.5">25358 8403 0,'0'0'0,"0"-21"16,0 0 0,-22 21-1,1 0-15,0 21 16,0-21-16,0 21 0,0 0 15,21 1-15,-22-1 0,1 0 0,0 0 16,0 0-16,21 22 0,0-22 0,-21 0 16,21 21-16,0-21 0,-21 1 0,21-1 15,0 0-15,0 0 0,0 0 0,0 0 16,21 1-16,0-1 0,0-21 16,0 21-16,0-21 0,1 0 15,-1 0-15,21 0 0,-21 0 16,0-21-16,1 21 0,20-21 0,-21-1 15,0 1-15,0 0 0,1 0 0,-1 0 16,0-22-16,0 22 0,0-21 16,0 0-16,1-1 0,-22 22 0,0-21 15,0-1-15,0 22 0,0 0 0,0 0 16,0 0-16,0 0 0,-22 21 16,1 0-16,0 0 0,0 0 0,0 0 15,0 0-15,21 21 0,-22-21 16,1 21-16,0-21 0,21 21 0,-21 0 15,21 0-15,0 1 16,0-1 0,21-21-16,0 0 15</inkml:trace>
  <inkml:trace contextRef="#ctx0" brushRef="#br1" timeOffset="153228.35">26479 8467 0,'0'-21'16,"-21"21"-1,0 0 1,21 21 46,0 0-46,0 0 0,-21 0-16,0 0 15,0 1-15,21-1 0</inkml:trace>
  <inkml:trace contextRef="#ctx0" brushRef="#br1" timeOffset="153399.26">26310 8848 0,'0'21'0,"0"0"16,0 0-16,-21-21 16,21 21-16,-21-21 0,21 22 15,-21-22-15,-1 0 0,1 0 0,0 21 16,0-21-16,0 0 0,0 21 16,-1-21-16,1 0 0,-21 21 0,0-21 15,20 0-15,-20 21 0</inkml:trace>
  <inkml:trace contextRef="#ctx0" brushRef="#br1" timeOffset="154047.95">18013 11324 0,'0'0'0,"0"-21"0,-21 0 0,21 0 15,-22 0-15,22-22 0,-21 22 0,21 0 16,0 0-16,0 0 0,0-1 16,-21 22-16,21 22 15,0-1-15,0 0 16,0 21-16,0 22 15,0-22-15,0 22 0,0-22 0,0 21 0,0 1 16,0-22-16,0 1 0,0 20 0,0-21 16,0 1-16,0 20 0,0-20 15,0-1-15,-21 0 0,21 1 0,-21-22 16,21 21-16,-21-21 0,-1 0 0,22 1 16,0-1-16,-21-21 15,21-21 1,0-1-16,0 1 15</inkml:trace>
  <inkml:trace contextRef="#ctx0" brushRef="#br1" timeOffset="154354.76">17674 11303 0,'0'0'0,"-21"-63"0,0 20 0,21 1 15,0 0-15,-21-1 0,21 1 0,0 0 16,0 20-16,0 1 0,21-21 0,0 21 15,21 0-15,-21-1 0,22 22 0,20-21 16,-20 21-16,20 0 0,1 0 0,-1 0 16,1 0-16,-1 21 0,-21 1 15,22-1-15,-22 0 0,1 21 0,-22-21 16,-21 22-16,0-1 0,0 0 0,-21 1 16,-1-1-16,-20-21 0,21 22 15,-43-1-15,22-21 0,0 21 0,-1-20 16,1-1-16,0 0 0,-1 0 0,1-21 15,21 21-15,0-21 0,0 0 16,42 0 0,0-21-16,0 21 15,21-21-15,-20 0 0,20 0 0</inkml:trace>
  <inkml:trace contextRef="#ctx0" brushRef="#br1" timeOffset="154775.51">18584 10922 0,'0'-21'0,"0"42"15,0-63-15,21 21 0,1 21 16,-22 21 0,0 0-1,0 0-15,0 21 0,0-20 0,0 20 16,0-21-16,0 21 0,0 1 0,0-1 16,-22-21-16,22 22 0,0-22 0,0 0 15,0 0-15,0 0 0,0 0 16,0 1-16,0-1 0,22-21 0,-1 0 15,0 0-15,0 0 0,0 0 0,0 0 16,22 0-16,-22-21 0,0-1 0,21 1 16,-20 21-16,-1-42 0,0 21 0,0 0 15,-21-1-15,21-20 0,-21 21 16,21-21-16,-21-1 0,22 22 16,-22-21-16,0-1 0,0 22 0,0 0 15,0 0-15,0 0 0,0 42 31,0 0-31,0 0 0,0 0 0,0 1 16,0 20-16,0-21 0,0 0 16,0 22-16,0-22 0,0 0 0,0 0 15,0 0-15,0 0 0,0 1 0,0-1 16,0 0-16,21-21 16,0 0-16,0 0 0,0 0 15,0-21-15,1 0 0</inkml:trace>
  <inkml:trace contextRef="#ctx0" brushRef="#br1" timeOffset="155275.26">19452 10626 0,'0'0'16,"0"-43"-16,-21 1 0,0 0 0,0-1 16,-1 22-16,1 0 0,21 0 0,0 0 15,-21 21-15,0 0 0,21 21 16,0 0-16,0 21 0,0-20 0,0 20 15,0 0-15,0 1 0,0-1 0,0 0 16,0 1-16,0 20 16,0-21-16,0 1 0,0-1 0,0-21 15,0 22-15,0-1 0,0-21 0,0 21 16,0-20-16,0-1 0,0 0 0,0 0 16,-21 0-16,21 0 0,-21-21 15,21-21 1,0 0-1,0 0-15,21 0 16,0 0-16,0-22 0,-21 22 0,21 0 16,0 0-16,22 0 0,-22-1 0,0 1 15,21 0-15,-20 0 0,20 21 0,-21 0 16,21 0-16,1 0 0,-22 0 16,0 21-16,21 0 0,-20 0 0,-1 1 15,-21-1-15,0 0 16,0 0-16,0 0 0,0 0 0,-21 1 15,-1-1-15,-20 0 0,21 0 0,0 0 16,-22-21-16,22 21 0,-21 1 0,21-1 16,-22-21-16,22 21 0,0-21 0,0 0 15,21 21-15,-21-21 0,21-21 32,0 0-17,21 0-15,0-1 0</inkml:trace>
  <inkml:trace contextRef="#ctx0" brushRef="#br1" timeOffset="156150.6">20066 10562 0,'0'0'16,"21"-42"-16,-21 21 0,0 0 0,0-1 0,0 1 16,0 0-16,21 21 0,-21 21 31,0 22-31,0-22 15,0 21-15,0 0 0,0 1 0,0-1 16,0 0-16,0 1 0,-21-1 0,21 0 16,-21 1-16,21-1 0,-21-21 15,21 22-15,0-22 0,0 21 16,0-21-16,0 0 0,0 1 0,0-1 16,0 0-16,21-21 0,0 0 0,0 0 15,0 0-15,1 0 0,-1 0 16,0 0-16,0 0 0,0-21 0,0 21 15,-21-21-15,22-1 0,-1 1 0,0 0 16,0 0-16,0 0 0,0 0 16,1-22-16,-22 22 0,21 0 0,0 0 15,0 0-15,-21-1 0,0 44 32,0-1-17,0 0-15,0 0 0,0 0 0,0 0 16,0 1-16,0-1 0,0 0 15,0 0-15,0 0 16,0 0-16,21-21 0,0 0 0,-21 22 16,22-22-16,-1 0 0,0 0 15,0 0-15,0 0 0,0 0 0,1 0 16,-1-22-16,-21 1 0,21 21 0,0-21 16,21 0-16,-20 0 0,-1 0 15,0-1-15,0 1 0,0 0 0,0 0 16,1-21-16,-1 20 0,0 1 15,21 0-15,-21 0 0,1 0 16,-1 21-16,0 0 0,-21 21 31,0 0 1,0-42 14,0 0-46,0 0 16,-21 21 15,0 0-31,-1 0 0,1 21 16,0 0-16,21 0 0,-21 0 0,0 0 16,0 1-16,-1-1 0,1 0 0,0 0 15,21 0-15,0 0 0,0 1 16,0-1-16,0 0 0,0 0 0,0 0 15,0 0-15,21 1 0,0-22 16,1 0-16,-22 21 0,21-21 0,0 0 16,0 0-16,0 0 0,0 0 15,1 0-15,-1-21 0,0 21 16,0-22-16,0 22 0,-21-21 16,21 0-16,1 21 0,-1-21 0,-21 0 15,0 0-15,21-1 0,0 1 0</inkml:trace>
  <inkml:trace contextRef="#ctx0" brushRef="#br1" timeOffset="156339.49">20849 10626 0,'0'0'16,"-42"0"-16,21 0 0,-22 0 0,22 0 15,0 0-15,0 0 0,0 0 16,-1 0-16,44 0 31,-1-21-15,0 21-16,0 0 0,0-22 0</inkml:trace>
  <inkml:trace contextRef="#ctx0" brushRef="#br1" timeOffset="156823.22">22098 10372 0,'0'0'0,"0"-21"16,21 21-1,0 0-15,0 21 0,1 0 16,-1 21-16,0-21 0,0 22 0,0-22 16,0 21-16,1 1 0,-1-1 15,-21-21-15,0 21 0,0 1 16,0-22-16,0 21 0,0-21 0,0 1 16,0-1-16,0 0 0,0 0 0,0 0 15,0 0-15,-21-21 0,21-21 31,0 0-15,0 0-16,21-21 16,0 20-16,-21 1 0,21-21 0,0 0 15,0-1-15,1 1 0,-1 0 0,0-1 16,21 1-16,-21 0 0,-21 20 0,22-20 16,-1 21-16,-21 0 0,21 21 0,-21-21 15,0 42 16,0 0-31,21 0 0,0 0 16,-21 0-16,21 1 0</inkml:trace>
  <inkml:trace contextRef="#ctx0" brushRef="#br1" timeOffset="157244.98">22987 10562 0,'0'0'0,"0"-21"0,0 0 16,0 0-16,0 0 0,0-1 15,0 1-15,0 0 0,-21 0 0,0 21 16,-1 0-16,1 21 16,0-21-1,0 21-15,0 22 0,0-22 0,-1 0 16,1 21-16,0-21 0,0 1 0,21 20 16,-21-21-16,21 0 0,-21 22 0,21-22 15,0 0-15,0 0 0,0 0 0,21-21 16,0 21-16,0 1 0,0-22 15,0 0-15,1 0 0,-1 0 0,0 0 16,0 0-16,21 0 0,-20 0 0,-1 0 16,0 0-16,21-22 0,-21 1 0,1 0 15,-1 21-15,0-21 0,0-21 0,0 20 16,0 1-16,-21-21 0,0 0 16,22 20-16,-22-20 0,21 0 15,-21 21-15,0-22 0,0 22 0,0 0 16,-21 21-16,-1 0 0,1 0 15,0 0-15,0 0 0,0 0 0,-22 21 16,22 0-16,0 0 0,0 1 16,0-1-16,0 0 0,-1 0 0,22 0 15,-21 0-15,21 1 0,0-1 0,0 0 16,21-21-16,1 21 0</inkml:trace>
  <inkml:trace contextRef="#ctx0" brushRef="#br1" timeOffset="157487.84">23537 10562 0,'0'0'0,"0"-21"0,0-21 16,0 21-16,0-1 15,0 1-15,0 42 16,0 1 0,0-1-16,0 21 0,0-21 0,-21 0 15,21 1-15,0 20 0,-21-21 0,21 0 16,0 0-16,0 1 0,-21-1 15,21 0-15,-21 0 16,21 0-16,0-42 47</inkml:trace>
  <inkml:trace contextRef="#ctx0" brushRef="#br1" timeOffset="157658.74">23601 10287 0,'0'0'0,"0"-21"0,0-21 16,0 20-1,0 44 1,0-1 0,0 0-16,0 0 15,21-21-15,-21 21 0,21 0 0,0 1 16,22-1-16</inkml:trace>
  <inkml:trace contextRef="#ctx0" brushRef="#br1" timeOffset="158195.44">24363 10626 0,'0'0'0,"-21"0"0,21-21 0,-22-1 0,22 1 16,-21 0-16,21 0 0,0 0 0,-21 21 15,21-21-15,-21-1 0,0 22 16,0 0 0,-1 0-16,1 22 0,0-1 15,0 0-15,0 0 0,0 0 0,-22 0 16,22 22-16,0-22 0,-21 21 0,20-21 16,1 22-16,0-22 0,0 0 0,0 0 15,21 0-15,0 1 0,0-1 0,0 0 16,0 0-16,21-21 0,0 21 15,0-21-15,22 0 16,-22 0-16,21 0 0,-21 0 0,22 0 16,-22-21-16,21 0 0,-21 0 0,0 21 15,1-21-15,20-22 0,-21 22 0,0 0 16,0-21-16,1-1 0,-1 1 0,0-22 16,0 22-16,0-21 0,0 20 15,1-20-15,-1-1 0,0 22 0,-21 0 16,0-1-16,21 22 0,-21-21 0,0 21 15,0 42 1,-21 0 0,21 21-16,-21 1 0,21-1 0,0 0 15,-21 1-15,-1-1 16,22 21-16,-21-20 0,0 20 0,21-20 16,0-1-16,0 0 0,-21-21 0,21 22 15,0-22-15,-21 0 0,21 0 0,0 0 16,0 1-16,21-22 15,0 0 1,0 0-16,22 0 0</inkml:trace>
  <inkml:trace contextRef="#ctx0" brushRef="#br1" timeOffset="158511.26">26098 10308 0,'0'0'16,"-21"-21"-16,21 0 16,21 42-1,1 0-15,20 0 16,-21 22-16,21-1 0,1 0 0,-22 1 15,21-1-15,1 0 0,-1 1 16,-21-1-16,0 0 0,22-20 16,-43-1-16,21 0 0,-21 0 0,0 0 15,21-21-15,-42 0 32,21-21-32,0 0 0</inkml:trace>
  <inkml:trace contextRef="#ctx0" brushRef="#br1" timeOffset="158739.13">26628 10372 0,'0'0'0,"0"-43"0,0 1 0,0 21 0,0 0 15,0 0-15,0-1 0,0 44 32,-22-1-32,1 0 0,0 21 15,0 1-15,0-22 0,0 21 0,-22 0 16,22 1-16,0-22 0,0 21 0,-22-21 15,22 22-15,0-22 0,0 0 0,-21 21 16,20-20-16,1-1 0,21 0 16,0 0-16,21-21 15,1 0 1</inkml:trace>
  <inkml:trace contextRef="#ctx0" brushRef="#br1" timeOffset="159147.41">26797 10393 0,'0'0'0,"0"-21"0,0 0 0,0-1 0,0 1 16,0 42 15,0 1-31,0 20 0,0-21 16,0 0-16,0 0 0,0 1 0,0-1 15,0 0-15,21 0 0,0-21 16,0 0-16,1 21 0,-1-21 15,21 0-15,-21 0 0,0 0 16,22 0-16,-22 0 0,0-21 0,0 21 0,0-21 16,1 0-16,-1 0 0,0-1 15,-21 1-15,21 0 0,-21 0 16,21 0-16,-21 0 0,0-1 0,0 1 16,21 0-16,-21 0 0,0 42 15,0 0 1,-21 0-16,0 22 0,0-22 15,0 21-15,0 1 0,-1-1 0,1 0 16,0 1-16,0-22 0,0 21 0,0 0 16,-1-20-16,1-1 0,21 0 0,0 0 15,-21 0-15,21 0 16,21-21 0,0 0-16,1 0 15,-1-21-15,0 21 0</inkml:trace>
  <inkml:trace contextRef="#ctx0" brushRef="#br1" timeOffset="159691.1">27495 10435 0,'0'-42'0,"0"84"0,22-105 15,-22 42-15,0-1 0,0 1 0,0 0 16,21 21 0,0 0-1,0 0 1,0 0-16,0 0 0,1 0 15,20 0-15,-21 0 0,0 0 0,0 0 16,1 0-16,-1-21 0,0 21 0,0-21 16,0 21-16,-21-21 0,0-1 0,0 1 15,-21 21 17,0 0-32,0 0 0,0 21 0,-1 1 15,1 20-15,-21-21 0,21 21 0,-22 1 16,22-1-16,-21 0 0,0 1 0,20-1 15,-20 0-15,21 1 0,0-22 16,0 21-16,-1-21 0,1 1 16,21-1-16,-21-21 0,21 21 0,21-21 31,0-21-31,1 0 16,-1 21-16,0-22 0,0 1 15,-21 0-15,21 0 0,0 0 0,1 0 16,20-1-16,-21 1 0,0 0 0,-21 0 15,21 0-15,1 21 0,-22 21 16,0 0 0,0 0-16,0 0 0,0 1 15,0-1-15,0 0 0,21 0 0,-21 0 16,21 0-16,-21 1 0,0-1 16,21-21-16,0 21 0,0-21 0,1 0 15,-1 0-15,0 0 0,0 0 16,0 0-16,0 0 15,1-21-15,-1 21 0,0-21 0,-21-1 16,21 22-16</inkml:trace>
  <inkml:trace contextRef="#ctx0" brushRef="#br1" timeOffset="159954.94">28533 10202 0,'0'0'0,"0"-42"0,0 21 0,0 0 16,-22 21-1,1 0-15,0 21 0,0-21 16,0 21-16,0 0 0,-1 22 0,1-22 16,0 21-16,21-21 0,-21 22 0,0-1 15,21 0-15,-21 1 0,21-1 0,0 0 16,0 1-16,0-1 0,0-21 16,0 21-16,0-20 0,0-1 0,21 0 15,0 0-15,0 0 0,0-21 16,0 21-16,1-21 0,-1 0 15,0 0-15,0 0 0,0 0 16,0-21-16,1 0 0,-22 0 16,21 21-16</inkml:trace>
  <inkml:trace contextRef="#ctx0" brushRef="#br1" timeOffset="160238.78">28956 10181 0,'0'0'0,"0"-42"16,0 21-16,21 21 15,0 0 1,0 0-16,1 0 0,-1 21 0,0 0 16,21 0-16,1 0 15,-1 1-15,0 20 0,-21 0 0,22 1 16,-22-1-16,0 21 0,0-20 0,-21-1 16,0 0-16,0 1 0,0-1 0,0 0 15,-21-20-15,0-1 0,0 0 16,0 0-16,-22 0 0,22 0 0,0 1 15,-21-22-15,20 0 0,1 21 0,0-21 16,0 0-16,21-21 31,21-1-15,0 22-16</inkml:trace>
  <inkml:trace contextRef="#ctx0" brushRef="#br1" timeOffset="160442.67">29930 10287 0,'0'0'0,"0"-21"0,-22 21 15,1 0 1,0 0 0,21 21 15,0 0-31,0 0 15,0 1-15,0-1 16,0 0-16</inkml:trace>
  <inkml:trace contextRef="#ctx0" brushRef="#br1" timeOffset="160622.56">29908 10774 0,'0'21'16,"0"0"-16,0 0 0,0 1 0,0-1 15,0 0-15,-21 0 0,0-21 16,0 21-16,0 0 0,21 1 0,-21-22 16,-1 21-16,1-21 0,0 21 15,0-21-15,0 21 0,-22-21 16,22 0-16,-21 21 0,21-21 0,-22 21 16</inkml:trace>
  <inkml:trace contextRef="#ctx0" brushRef="#br1" timeOffset="161386.91">21463 12912 0,'21'-21'0,"-42"42"0,63-64 16,-21 22-16,-21 0 0,22 0 16,-1 21-1,-21-21-15,0 0 16,-21 21-16,-1 0 16,1 0-16,0 0 0,0 0 0,-21 21 15,20 0-15,-20-21 0,0 21 16,21 0-16,-22 0 0,1 1 0,21-1 15,0 0-15,-1 0 0,1 0 0,21 0 16,0 1-16,0-1 0,0 0 16,21-21-16,1 0 0,20 0 15,-21 0-15,0 21 0,22-21 16,-22 0-16,21 0 0,-21 0 16,22 0-16,-22 0 0,0 21 0,0-21 15,0 0-15,0 21 0,-21 1 16,0-1-16,-21-21 15,0 21-15,0-21 0,0 21 16,0-21-16,21 21 0,-22-21 16,1 21-16,0-21 0,21 22 15,0-1-15,21-21 16,0 0 0,1 0-16,-1 21 0,0-21 15,0 0-15,0 21 0,0-21 16,1 21-16,-22 0 0,0 1 0,21-1 15,-21 0-15,0 0 0,0 21 16,0 1-16,0-22 0,0 21 0,-21 1 16,-1-1-16,22-21 0,-21 21 0,0 1 15,0-22-15,21 0 0,0 21 0,0-20 16,-21-1-16,0 0 0,-1-21 16</inkml:trace>
  <inkml:trace contextRef="#ctx0" brushRef="#br1" timeOffset="161830.67">21717 14838 0,'0'0'0,"-21"42"0,-64 43 15,43-64-15,21 0 16,-1 0-16,22 1 0,-21-1 0,21 0 16,-21 0-16,21 0 15,0 0-15,21-21 32,0 0-17,-21 22 1,0-1-1,0 0-15,-21 21 0,0-21 16,21 22-16,-21-22 0,21 21 0,0 1 16,0-1-16,0 0 0,0-21 0,0 22 15,21-1-15,0 0 0,0 1 16,1-22-16,-1 21 0,0-21 0,0 1 16,0-1-16,-21 0 0,0 0 15,-21-21 1,0 0-16,0-21 15,0 0-15,-1 21 0,1-21 0,0-1 16,21 1-16,0 0 0,-21-21 0,21 21 16,0-22-16</inkml:trace>
  <inkml:trace contextRef="#ctx0" brushRef="#br1" timeOffset="162151.96">22077 13716 0,'-21'0'0,"42"0"0,-42-21 0,21 0 16,0 0-16,21 21 15,0 0-15,21-22 0,-21 1 16,22 21-16,-1 0 0,22 0 0,-22 0 15,21 0-15,-20-21 0,20 21 0,1 0 16,-1 0-16,1 0 0,-22 0 0,0 0 16,1 0-16,-1 0 0,0 0 15,-20 0-15,-22 21 16,-22-21-16,1 0 16,0 21-16,-21-21 0,-1 22 15,1-22-15,-21 21 0,20-21 0</inkml:trace>
  <inkml:trace contextRef="#ctx0" brushRef="#br1" timeOffset="162387.35">22056 13885 0,'0'0'0,"0"22"0,0-1 0,42 0 16,-21-21 0,21 0-16,-20 0 0,20 0 15,21 0-15,-20 0 0,20 0 16,-20 0-16,20 0 0,1 0 0,20 0 15,-20 0-15,-22 0 0,22 0 0,-1 0 16,-21 0-16,1 0 0,-22-21 0,21 21 16,-21 0-16,1 0 0,-22-21 15,-22 21 1,1 0-16,0 0 16,-21 0-16,21 0 0,-22 0 0</inkml:trace>
  <inkml:trace contextRef="#ctx0" brushRef="#br1" timeOffset="162587.24">22288 14351 0,'0'21'0,"0"-42"0,0 63 0,0-20 0,0-1 16,22-21-16,-1 0 0,0 0 16,21 0-16,1 0 0,-1 0 0,21 0 15,-20 0-15,-1 0 0,0 0 0,1 0 16,-1 0-16,-21-21 0,0 21 0,22-22 15,-22 22-15,0-21 16,-21 0 0,0 0-16</inkml:trace>
  <inkml:trace contextRef="#ctx0" brushRef="#br0" timeOffset="173730.85">1630 16404 0,'0'0'0,"-21"21"0,21 1 15,-22-22-15,1 0 16,0 0-16,21-22 31,0 1-31,0 0 0,0 0 16,0 0-16,21 0 0,0-1 15,22-20-15,-22 21 0,0-21 0,21-1 16,-20 1-16,20 0 0,-21-1 16,21 1-16,-20 0 0,-1-1 15,21 1-15,-21 21 0,0-22 0,1 22 16,-22-21-16,21 21 16,-21 0-16,-21 21 15,-1 21 1,1 0-16,0 0 0,0 0 15,-21 0-15,20 1 0,1-1 0,-21 21 16,21-21-16,0 22 0,-1-22 16,1 21-16,21-21 0,0 22 0,0-22 15,0 0-15,0 0 0,0 0 0,21 22 16,1-22-16,-1 0 16,0 0-16,21-21 0,-21 21 0,1 0 15,20 1-15,-21-1 0,0 0 0,0 0 16,1-21-16,-1 21 0,0 0 15,-21 1-15,0-1 0,0 0 0,0 0 16,0 0-16,0 0 16,-21-21-16,0 22 0,-22-22 15,22 0-15,0 0 0,0 0 0,-22 0 16,22 0-16,-21-22 16,21 22-16,-22-21 0,22 0 0,-21 0 0,21 0 15,-22 0-15,22-1 0,0 1 16,-21-21-16,21 21 0,-1 0 15,1-1-15,0 1 0,0 21 16,21-21-16,21 42 16,21 0-16,-20 1 15,20-1-15,0 0 0,-21 0 16,22 21-16,-1-20 0,0-1 0,1 0 16,-1 21-16,0-21 0,1 1 0,-22-1 15,21 0-15,1-21 0,-22 21 16,21 0-16,0-21 0,-20 0 15,20 0-15,0 0 0,1 0 0,-22 0 16,21-21-16,0 0 0,1 0 16,-1 0-16,22-22 0,-22 22 0,0-21 15,1 21-15,-1-22 0,21 1 0,-20 0 16,-22-1-16,21 1 0,1 0 16,-22-22-16,0 22 0,0-1 0,0-20 15,-21 21-15,0-1 0,0 1 0,0 0 16,0-1-16,0 22 0,-21-21 15,0 21-15,21-1 0,-21 22 0,0 0 16,21 22 0,-22 20-1,22-21-15,0 21 0,0 1 0,0 20 0,0-20 16,-21 20-16,21 1 0,-21-22 0,21 21 16,-21 1-16,21-22 15,0 1-15,0-1 0,0 0 0,0-21 16,0 1-16,0 20 0,0-21 15,21-21 1,-21-21 0,0 0-16,21 0 15,-21-1-15,0 1 0,0 0 0</inkml:trace>
  <inkml:trace contextRef="#ctx0" brushRef="#br0" timeOffset="173960.72">2709 16150 0,'0'0'0,"-21"0"16,0 0-16,21-21 15,0 0-15,21 21 16,0-21-16,0 0 0,1-1 16,20 1-16,-21 0 0,21 0 0,-20 0 15,-1 0-15,21-1 0,-21 1 0,0 0 16,1 21-16,-22-21 0,21 21 15,0 0 1</inkml:trace>
  <inkml:trace contextRef="#ctx0" brushRef="#br0" timeOffset="175485.23">3873 16362 0,'0'0'0,"-21"0"16,0 0-16,0 0 15,0 0-15,21-21 16,0 0-16,0-1 0,0 1 0,0 0 15,0 0-15,0-21 0,0 20 16,0 1-16,0-21 0,0 21 0,0 0 16,0-22-16,-21 22 0,21 0 0,-22 0 15,22 0-15,-21 21 0,21-22 0,-21 22 16,0 0-16,0 22 16,0-22-16,-1 21 0,1 0 0,0 21 15,0-21-15,0 22 0,21-22 16,-21 21-16,-1 1 0,22-22 15,-21 21-15,21 0 0,0-20 0,0 20 16,0-21-16,0 0 0,0 0 0,0 1 16,0-1-16,21-21 0,1 0 15,-1 0-15,0 0 16,0 0-16,0 0 0,0-21 0,1-1 16,-1 1-16,0 0 0,0 0 0,0 0 15,0 0-15,1-1 0,-1-20 0,0 21 16,0 0-16,0-22 15,-21 22-15,0 0 0,0 0 0,0 0 0,0 0 16,0-1-16,21 22 16,-21 22-1,0-1 1,0 0-16,0 21 0,22-21 0,-22 1 16,0 20-16,0-21 0,0 21 0,21-20 15,-21 20-15,21-21 0,-21 0 16,21 0-16,-21 1 0,0-1 0,21 0 15,0 0-15,1-21 0,-1 0 16,0 0-16,0 0 0,0-21 16,0 21-16,1-21 0,-1 0 15,21-1-15,-21 1 0,0 0 0,1-21 16,-1 21-16,0-1 0,0-20 16,0 0-16,0 21 0,1-22 0,-1 1 15,-21 0-15,0-22 0,21 22 16,-21-1-16,0 1 0,21 0 0,-21-1 15,0 1-15,0 0 0,0 21 0,0-1 16,0 1-16,0 0 0,0 0 0,0 42 31,0 0-31,0 22 0,0-22 16,0 21-16,0 0 0,0 1 0,0-1 16,-21 0-16,21 1 0,-21 20 0,21-20 15,-21-1-15,21 0 0,0 1 16,0-1-16,0 0 0,0 1 15,0-1-15,0-21 0,0 0 0,0 0 16,0 1-16,0-1 0,21-21 16,0 0-16,0 0 0,0 0 15,0 0-15,1 0 0,-1-21 16,0-1-16,0 1 0,0 0 0,0 0 16,1 0-16,-1 0 0,0-1 0,0 1 15,-21 0-15,21 0 0,-21 0 0,21 0 16,1-1-16,-22 1 0,0 0 15,21 21-15,0 0 16,-21 21 0,21 0-16,-21 1 0,0-1 15,21 0-15,-21 0 0,21 0 16,-21 0-16,22 1 0,-22-1 16,21 0-16,0-21 0,0 0 15,0 0-15,0 0 16,1 0-16,-1-21 0,0 0 15,0 21-15,0-22 0,0 1 16,1 0-16,-1 0 0,21 0 0,-21 0 16,0-1-16,1-20 0,20 21 0,-21 0 15,0 0-15,22-1 0,-22 1 16,0 0-16,0 0 0,0 0 0,0 21 16,1 0-16,-1-21 0,-21 42 46,-21-42 1,21-1-31,-22 22-16,22-21 16,-21 21-16,0 0 15,0 0 1,0 0-16,21 21 0,-21 1 15,21-1-15,0 0 0,-22 0 16,22 0-16,-21 22 0,0-22 0,21 21 16,0-21-16,-21 0 0,21 22 0,-21-22 15,21 0-15,0 0 0,0 0 0,0 1 16,0-1-16,0 0 0,21 0 16,0-21-16,0 0 15,0 0-15,1 0 0,-1 0 0,0 0 16,0 0-16,0 0 0,0 0 0,1-21 15,-1 0-15,0 21 0,-21-21 0,21-1 16,0 22-16,0-21 0,-21 0 16,0 0-16,22 0 0,-22 0 15,0-1-15,0 1 0,0 0 0,0-21 16</inkml:trace>
  <inkml:trace contextRef="#ctx0" brushRef="#br0" timeOffset="175747.08">5376 15579 0,'-42'0'0,"84"0"0,-105 0 0,42 21 0,-1-21 15,1 21-15,0-21 0,0 0 0,0 21 16,21 0-16,0-42 47,0 0-47,0 0 15,0 0 1,-21 21 0,-1 0-16,1 0 15,0 0 1,0 0-16,0 21 0</inkml:trace>
  <inkml:trace contextRef="#ctx0" brushRef="#br0" timeOffset="175986.94">4297 16023 0,'0'0'15,"-21"21"-15,-1-21 0,22 22 0,0-1 16,22-21 0,-1-21-16,21-1 0,-21 22 15,22-21-15,-1 0 0,0 0 0,1 21 16,-1-21-16,-21 0 0,21-1 15,1 22-15,-22-21 0,21 21 0,-21 0 16,1 0-16,-1 0 0,0 0 16,0 0-1,0 0-15,0 0 16</inkml:trace>
  <inkml:trace contextRef="#ctx0" brushRef="#br0" timeOffset="176447.19">7048 16002 0,'0'0'0,"0"-42"15,22 21 1,-1-1-16,-21 1 0,21 0 0,0 0 0,0 0 16,-21 0-16,21-1 0,1 22 15,-22-21-15,0 0 0,21 21 16,-21 21-1,0 0 1,0 22-16,0-22 0,0 21 0,0 1 16,0-1-16,0-21 0,0 21 0,0 1 15,-21-1-15,21-21 0,-22 22 0,22-22 16,-21 21-16,0-21 0,21 0 16,-21 1-16,21-1 0,0 0 15,21-42 1,0 0-1,0 21-15,1-22 0,-1 1 16,21 0-16,-21 0 0</inkml:trace>
  <inkml:trace contextRef="#ctx0" brushRef="#br0" timeOffset="176846.96">7683 15896 0,'0'0'0,"22"-21"0,-1 21 0,-21-21 0,21 0 15,-21 0-15,-21 21 16,0 0-1,-1 0-15,1 21 0,0-21 0,0 21 16,-21 0-16,20 0 0,1 0 0,0 22 16,0-22-16,0 0 0,0 0 15,-1 0-15,22 1 0,0-1 16,0 0-16,0 0 0,22-21 31,-1 0-31,21 0 0,-21 0 0,0 0 16,1 0-16,20 0 0,-21 0 15,0 0-15,22 0 0,-22 0 0,0 21 16,0-21-16,-21 21 0,21-21 0,-21 22 16,0-1-16,0 0 15,0 0-15,-21 0 0,0 0 16,0-21-16,0 22 0,-1-1 16,-20-21-16,21 21 0,-21 0 0,20-21 15,-20 0-15,21 0 0,-21 0 16,20 0-16,1 0 0,0 0 0,0 0 15,0 0-15,0-21 0,-1 21 0,22-21 16,0 0-16,-21-1 0,0 1 16,21 0-16,0 0 0,0-21 15,0 20-15</inkml:trace>
  <inkml:trace contextRef="#ctx0" brushRef="#br0" timeOffset="177048.85">7324 15663 0,'0'-21'16,"0"42"-16,0-63 0,-22 42 0,1-21 16,0 21-1,0 0-15,0 0 16,0 0 0,21-21-16,21 0 31,0 21-31,0 0 15</inkml:trace>
  <inkml:trace contextRef="#ctx0" brushRef="#br0" timeOffset="177751.35">9080 15812 0,'0'0'0,"-21"0"16,21-22 0,0 1-16,0 0 15,0 0-15,21 0 0,1 0 16,-22-1-16,21 1 0,0-21 0,-21 21 15,0 0-15,0-1 0,0 1 16,0 42 0,0 1-1,0 20-15,0-21 16,0 0-16,0 22 0,0-22 0,0 21 16,0 0-16,0 1 0,0-22 0,0 21 15,0 1-15,0-22 0,0 21 0,0 0 16,0-20-16,0 20 0,0-21 0,0 21 15,0-20-15,-21-1 16,21 0-16,-21 21 0,21-21 0,-22 1 16,22-1-16,0 0 0,-21-21 0,0 21 15,21 0-15,-21-21 0,21 21 0,-21-21 16,0 0-16,-1 0 0,1 22 0,0-22 16,0 0-16,0 0 0,0 0 15,-1 0-15,1 0 0,0 0 16,0 0-16,0-22 0,0 22 15,-1 0-15,44 0 47,-1 0-47,0-21 0,21 21 0,-21 0 0,22 0 16,-1 0-16,22 0 0,-22-21 16,0 21-16,1 0 0,-1 0 15,21-21-15,-20 21 0,-1 0 0,-21 0 16,22 0-16,-1 0 0,-21-21 0,0 21 15,0 0-15,1 0 16,-44 0 15,22-21 1,0-1-32</inkml:trace>
  <inkml:trace contextRef="#ctx0" brushRef="#br0" timeOffset="179230.86">11324 15600 0,'0'0'0,"21"-21"0,0 21 0,1-21 16,-1-1-16,0 1 0,-21 0 15,21 21-15,-21-21 0,0 0 16,0 0-16,0-1 16,-21 22-1,0 0-15,0 22 16,-1-22-16,1 21 0,0 0 16,0 21-16,0-21 0,0 22 15,-1-1-15,1-21 0,0 22 0,0 20 16,21-21-16,-21 1 0,21-1 0,0 0 15,0 1-15,0-1 0,0 0 0,0-20 16,0 20-16,0-21 0,0 0 0,0 0 16,21 1-16,0-1 0,0-21 15,0 0-15,1 0 0,-1 0 0,21 0 16,-21 0-16,0 0 0,22 0 0,-1 0 16,-21-21-16,22-1 0,-1 1 0,0 0 15,1 0-15,-22 0 0,21 0 16,-21-1-16,22 1 0,-22 0 0,0 0 15,0 21-15,0-21 0,-21 0 16,0-1-16,0 1 0,21 21 16,-21 21-1,-21 1 1,21-1-16,-21 0 0,21 21 16,-21-21-16,21 1 0,0-1 0,0 0 15,0 0-15,0 0 0,0 0 16,0 1-16,0-1 0,0 0 0,0 0 15,21-21-15,0 0 16,22 0-16,-22 0 0,0 0 16,0 0-16,0 0 0,22-21 0,-22 0 15,0 21-15,21-21 0,-21-1 0,1 1 16,-22 0-16,0 0 0,21 21 16,-21-21-16,0 0 0,0-1 0,0-20 15,0 21-15,-21 0 0,-1 0 0,1-1 16,0 1-16,0 0 0,0 0 0,0 0 15,-1 21-15,1 0 0,-21-21 0,21 21 16,0 0-16,-1 0 16,22 21-16,0 0 0,0 0 15,0 0-15,22-21 16,-1 21-16,0-21 0,0 0 0,21 0 0,-20 0 16,20 0-16,-21 0 0,21 0 15,1 0-15,-1 0 0,0 0 0,1 0 16,-1-21-16,0 0 0,1 21 0,-1-21 15,22 21-15,-22-21 0,0 21 0,1-21 16,-1-1-16,-21 22 0,0-21 16,22 21-16,-22 0 0,-21-21 0,21 21 15,-21 21 17,-21 0-32,0 1 0,21-1 15,-22 0-15,22 0 0,0 21 16,-21-20-16,21 20 0,-21 0 0,21-21 15,0 22-15,-21-1 0,21 0 16,0 1-16,0-1 0,0 0 0,0 1 16,0-1-16,-21 0 0,21 1 0,0-22 15,0 21-15,-21 1 0,21-22 0,0 0 16,0 0-16,0 0 0,0 0 0,0 1 16,0-1-16,0-42 31,0-1-31,0 1 15,0 0-15,0 0 0,0 0 0,0 0 16,0-1-16,0 1 0,0-21 0,0 21 16,0-22-16,0 22 0,0-21 15,0 21-15,0-22 0,0 1 0,0 21 16,0-21-16,21-1 0,0 22 16,0-21-16,-21-1 0,0 22 0,21-21 15,0 21-15,1 0 0,-1-22 0,0 22 16,0 0-16,0 0 0,0 0 0,1 21 15,20-22-15,-21 22 0,0 0 0,0-21 16,1 21-16,-1-21 0,0 21 0,0 0 16,-21 21 15,0 0-31,-21 1 0,0-1 16,0 0-16,-1 0 0,1 0 0,0 0 15,0 1-15,0-1 0,-22 0 0,22 0 16,0 0-16,0 0 0,0 1 0,0-1 15,21 0-15,-22-21 0,22 21 16,22-21 0,-1 0-16,0 0 15,0 0-15,21 0 0,-20 0 0</inkml:trace>
  <inkml:trace contextRef="#ctx0" brushRef="#br0" timeOffset="179998.94">13504 15896 0,'0'0'0,"21"0"0,-21-21 0,22 0 0,-22 0 16,0 0-16,0-1 16,0 1-16,0 0 15,0 0-15,0 42 32,0 0-17,0 0-15,0 1 0,0-1 16,0 0-16,0 0 15,0 0-15,0 0 0,0 1 16,21-22-16,0 0 16,0 0-16,0 0 15,0 0-15,1 0 0,-22-22 16,21 1-16,0 21 0,-21-21 0,21 21 16,-21-21-16,21 0 0,-21 0 15,21-1-15,-21 1 0,22 21 16,-22-21-16,0 0 0,0 0 15,21 0-15,-21 42 32,0 0-17,-21 0-15,21 0 0,-22 22 16,1-22-16,21 0 0,-21 21 16,0 1-16,0-1 0,21-21 15,-21 43-15,-1-22 0,1 0 0,21 1 16,-21-1-16,21 21 0,-21-20 0,21-1 15,-21 22-15,21-22 0,0 21 0,0-20 16,0 20-16,0-20 0,0 20 0,0 1 16,0-22-16,0 21 0,0 1 0,0-22 15,0 22-15,21-22 0,0 0 0,-21 1 16,21-1-16,0-21 0,1 22 16,-1-22-16,-21 0 0,21 0 0,0-21 15,-21-21 16,0 0-31,-21 21 0,0-21 16,0-1-16,-1 1 0,1 0 0,0-21 16,0 21-16,-21-1 0,20-20 15,1 21-15,0-21 0,0-1 0,0 22 16,21-21-16,0 21 0,0-22 0,0 1 16,0 0-16,0-1 0,0 1 0,21 0 15,0 20-15,0-20 0,0 0 0,1 21 16,-1-22-16,0 22 0,0-21 15,0 21-15,22-1 0,-22 1 0,0 0 0,21 0 16,-21 0-16,1 0 0,-1-1 16,0 1-16,0 0 0,-21 0 15,21 21-15,-21-21 0,21 0 0,1-1 16,-1 1-16,-21 0 0,21 21 16</inkml:trace>
  <inkml:trace contextRef="#ctx0" brushRef="#br0" timeOffset="182283.01">17145 15769 0,'21'0'0,"0"0"16,0 21 15,-21 1-31,22-1 0,-22 21 0,0-21 16,0 22-16,0-1 0,0 0 15,0 1-15,0-22 0,0 21 0,0 0 16,0-20-16,0 20 0,0-21 16,0 21-16,0-20 0,0-1 0,-22 0 15,1 0-15,21 0 0,-21-21 16,0 0-1,21-21 1,0 0 0,0 0-16,0 0 0,0-1 0,0 1 15,0 0-15,0 0 0,0-21 0,21 20 16,0-20-16,0 0 0,1-1 0,-1 1 16,0 21-16,0-21 0,21-1 15,-20 22-15,20 0 0,0 0 16,1 21-16,-22 0 0,21 0 0,0 0 15,-20 0-15,-1 0 0,0 21 0,0 0 16,0 0-16,-21 22 0,21-22 0,-21 21 16,0-21-16,0 22 0,0-22 15,0 21-15,0-21 0,0 0 0,-21 22 16,21-22-16,-21 0 0,21 0 0,-21 0 16,21-42 30,21 21-46,-21-21 0,21 0 0,0 0 16,1 0-16,-1-1 0,0 1 16,0 0-16,-21-21 0,42 21 0,-42-22 15,43 22-15,-22-21 0,0 21 16,0-1-16,0 1 0,-21 0 0,22 0 16,-1 0-16,0 21 0,-21 21 15,0 0-15,0 0 16,0 0-16,0 1 0,0-1 0,0 21 15,0-21-15,0 0 0,0 22 0,0-22 16,0 0-16,0 21 0,0-20 16,0-1-16,0 0 0,0 0 0,0 0 15,0 0-15,21-21 0,0 22 0,0-22 16,1 0-16,-1 0 0,0 0 16,21 0-16,-21 0 0,1 0 0,20 0 15,-21 0-15,21-22 0,-20 22 16,-1-21-16,0 0 0,21 21 0,-42-21 15,21 0-15,1 0 0,-22-1 0,21 1 16,-21-21-16,0 21 0,0 0 0,0-22 16,0 22-16,0 0 0,0 0 0,0 0 15,-21 42 17,21 0-32,-22 0 0,22 21 15,-21-20-15,21-1 0,0 21 0,0-21 16,0 0-16,0 22 0,0-22 15,0 0-15,0 0 0,0 0 16,0 1-16,21-22 16,-21 21-16,22-21 0,-1 0 0,0 0 15,0 0-15,0 0 0,0 0 0,1-21 16,-1 21-16,0-22 0,0 1 0,0 21 16,0-21-16,1 0 0,-1 0 15,0 0-15,-21-1 0,21 1 0,0 0 16,0-21-16,1 21 0,-22-22 0,0 22 15,21 0-15,-21 0 0,21 0 0,-21-1 16,0 44 0,0-1-1,0 0-15,0 0 0,0 0 0,0 0 16,-21 1-16,21-1 0,-21 21 0,21-21 16,0 0-16,0 22 0,0-22 0,0 0 15,0 0-15,0 0 0,0 1 16,0-1-16,21 0 0,0-21 15,0 0-15,0 21 0,22-21 0,-22 0 16,21 0-16,0 0 0,-20 0 0,20 0 16,0 0-16,-21 0 0,22-21 0,-22 0 15,21 0-15,1 21 0,-22-43 16,0 22-16,0 0 0,0-21 16,0-1-16,-21 1 0,0 0 0,22-1 15,-22 1-15,21 0 0,-21-1 0,0 1 16,0 0-16,0-1 0,0 22 0,21-21 15,-21 21-15,21-1 0,-21 1 16,0 0-16,0 42 31,0 22-31,0-22 0,-21 21 0,21-21 16,-21 22-16,21-1 0,0 0 16,-21 1-16,21-1 0,-22 21 0,1-41 15,21 20-15,0 0 0,0 1 16,-21-22-16,21 21 0,-21-21 0,21 0 15,0 1-15,0-1 0,0 0 0,0 0 16,21-21 0,0 0-16,0 0 0,1 0 15,-1 0-15,0 0 0,0-21 0,21 21 16,-20-21-16,-1 0 0,0-1 0,0 1 16,0-21-16,22 21 0,-22-22 15,0 1-15,0 0 0,0-1 0,0 1 16,-21 0-16,22-1 0,-1 1 0,-21 0 15,21-1-15,-21 1 0,0 0 0,0 21 16,0-22-16,0 22 0,0 0 16,0 42-1,0 21 1,-21-20-16,0 20 0,-1 0 0,22 1 16,-21-1-16,0 0 0,0 1 0,0 20 15,21-21-15,0 1 0,-21-1 0,21 0 16,-22 1-16,22-22 0,0 0 0,0 21 15,0-20-15,0-1 0,22-21 16,-1 21-16,0 0 0,0-21 0,0 0 16,0 0-16,1 0 0,-1 0 0,0 0 15,0 0-15,0-21 0,0 0 0,1 21 16,-1-21-16,0-1 0,0 1 16,0 0-16,0 0 0,-21 0 15,22 0-15,-1-1 0,-21 1 0,21 21 16,0 0-16,-21 21 15,0 1 1,0-1-16,0 0 0,0 0 0,0 0 16,-21 0-16,21 1 15,-21-22-15,21 21 16,-21-21-16,21 21 0,0-42 31,0 0-15</inkml:trace>
  <inkml:trace contextRef="#ctx0" brushRef="#br0" timeOffset="182466.9">20278 16002 0,'0'-21'16,"0"0"15,0 0 0,0-1-15,-22 22-16</inkml:trace>
  <inkml:trace contextRef="#ctx0" brushRef="#br0" timeOffset="182643.8">19770 16044 0,'0'22'0,"0"-44"0,0 65 16,21-43-16,0 0 15,0 0-15,0 0 0,0 0 16,22 0-16,-22 0 0,0 0 0,21 0 16,-20-21-16,-1-1 0,21 22 0,-21-21 15,22 21-15</inkml:trace>
  <inkml:trace contextRef="#ctx0" brushRef="#br0" timeOffset="183046.57">20891 16320 0,'-63'-22'15,"42"22"-15,21-21 0,-21 21 16,-1 0-16,1 0 0,0-21 16,0 21-16,0 0 0,0 0 15,-1 21-15,22 0 0,-21 1 16,21-1-16,-21 21 0,21-21 0,0 22 16,0-1-16,-21 0 0,21 1 15,-21-1-15,21 0 0,0 1 0,-21-1 16,-1 21-16,1-20 0,0-1 0,0 0 15,0 1-15,0-1 0,-1 0 16,-20 1-16,21-1 0,0 0 0,0-20 16,-1 20-16,1-21 0,0 0 15,0 0-15,21 1 0,-21-1 0,21-42 47,0-1-47,21 1 0,-21 0 0,21 0 16,-21-21-16,0 20 0,21-20 15</inkml:trace>
  <inkml:trace contextRef="#ctx0" brushRef="#br0" timeOffset="183314.41">20468 16468 0,'0'-64'0,"-63"339"0,126-486 16,-63 105-16,21 64 0,0 20 0,1-20 16,-22 21-16,21 0 0,0 21 0,0-21 15,0 21-15,0 0 0,1 0 0,-1 0 16,0 0-16,21 0 0,-21 0 0,1 0 15,20 21-15,-21 0 0,0 0 16,0 0-16,-21 0 0,0 22 0,0-22 16,0 0-16,0 21 0,-21-20 0,0-1 15,0 21-15,-21-21 0,20 0 0,-20 1 16,0-1-16,21 0 0,-22-21 0,1 21 16,21-21-16,-22 21 0,22-21 15,0 0-15,0 0 0,21-21 31,0 0-31,21 21 0,0-21 16,0 0-16</inkml:trace>
  <inkml:trace contextRef="#ctx0" brushRef="#br0" timeOffset="183578.78">21209 15896 0,'0'0'16,"21"-21"-16,-21 0 0,0 0 0,0 42 31,0 0-15,0 0-16,-21 22 0,0-22 0,0 21 15,21 0-15,-22 1 0,1-1 0,0 0 16,21 1-16,-21-1 0,0 0 0,21 1 16,0-22-16,-21 21 0,21 1 0,-22-22 15,22 0-15,-21 0 0,21 0 16,0 0-16,0 1 0,0-1 0,0 0 15,0-42 17</inkml:trace>
  <inkml:trace contextRef="#ctx0" brushRef="#br0" timeOffset="183890.6">21209 16447 0,'0'-22'16,"21"22"-16,0 0 15,0 0 1,1-21-16,-1 21 0,0 0 0,-21-21 16,42 21-16,-42-21 0,21 21 0,1-21 15,-1 21-15,-21-21 0,21-1 0,-21 1 16,0 0-16,0 0 0,-21 21 31,0 0-31,-1 0 0,1 0 16,0 21-16,0 0 0,0 0 0,0 1 15,-1-1-15,1 0 0,0 21 0,21-21 16,0 1-16,0-1 0,-21 0 0,21 0 16,0 0-16,0 0 0,0 1 15,0-1-15,21-21 16,0 0 0,0-21-16,1 21 0,-22-22 0,21 1 15</inkml:trace>
  <inkml:trace contextRef="#ctx0" brushRef="#br0" timeOffset="185855.44">23516 15812 0,'-21'-22'0,"42"44"0,-84-65 0,41 22 0,1 0 16,0-21-16,0 20 0,0 1 15,21-21-15,-21 21 0,21 0 16,0-1-16,-22 1 0,1 0 0,0 0 16,0 21-16,0 0 0,0 0 15,-1 0-15,1 21 0,0 21 0,0-20 16,0 20-16,-22 0 0,22 1 15,0 20-15,21-21 0,-21 22 0,0-22 16,0 22-16,-1-1 0,22-20 0,0 20 16,0-21-16,0 1 0,0-1 0,0 0 15,0-20-15,22 20 0,-1-21 16,0 0-16,0 0 0,21 1 0,1-22 16,-1 0-16,0 0 0,1 0 0,-1 0 15,0 0-15,1 0 0,-1 0 16,0-22-16,-20 1 0,20 0 0,0 0 15,-21 0-15,1 0 0,-1-22 16,0 22-16,-21-21 0,0 21 0,21-22 16,-21 1-16,0 21 0,0 0 0,0-1 15,0 1-15,-21 21 0,0 0 16,0 0-16,-1 21 0,1 1 16,0-1-16,0 21 0,0-21 15,21 0-15,0 1 0,0 20 0,0-21 16,0 0-16,0 0 0,0 1 0,0-1 15,0 0-15,21 0 0,0 0 0,0-21 16,0 0-16,22 21 0,-22-21 16,0 0-16,21 0 0,-20 0 15,-1 0-15,21 0 0,-21-21 0,0 0 16,1 0-16,-22 0 0,21 0 16,-21-22-16,0 22 0,0-21 0,0-1 15,0 22-15,0-21 0,0 0 16,0 20-16,0-20 0,0 21 0,-21 0 15,-1 21-15,1 0 0,0 21 32,21 0-32,0 0 0,0 0 0,0 1 15,0-1-15,0 0 0,0 0 0,21 0 16,-21 0-16,21 1 0,1-1 16,-1-21-16,0 21 0,0-21 0,21 0 15,-20 0-15,-1 0 0,0 0 0,64 0 31,-64-21-31,0 21 0,0-21 0,0-1 16,0 1-16,-21 0 0,22 0 16,-1 0-16,-21 0 0,0-1 15,0 44 1,0-1 0,0 0-16,0 0 0,-21 21 0,-1-20 15,22 20-15,-21 0 0,0 1 16,21-1-16,0-21 0,0 21 15,-21 1-15,21 20 0,0-20 0,0-1 16,0 0-16,0 1 0,0-1 0,0 0 16,0 1-16,0-1 0,0 0 0,0-21 15,0 22-15,0-22 0,0 0 0,0 0 16,0 0-16,0-42 31,0 0-31,0 0 16,0 0-16,0 0 0,0-22 15,0 22-15,0-21 0,0-1 16,0 1-16,0 0 0,0-1 0,0-20 0,21 21 16,0-1-16,0-20 0,-21-1 15,22 22-15,-1-22 0,0 22 0,0-21 16,21 20-16,-20 1 0,-1 21 16,0-22-16,21 22 0,-21 0 15,1 21-15,20 0 0,-21 0 0,0 0 0,0 0 16,1 0-16,-22 42 0,0-20 0,0-1 15,0 21-15,0-21 0,0 22 16,0-22-16,-22 21 0,1-21 0,-21 0 16,21 1-16,0-1 0,-22 0 15,22-21-15,0 21 0,-21 0 0,20-21 0,1 0 16,0 0-16,0 21 0,0-21 16,0 0-16,42 0 46,0 0-46,0 0 16,0 0-16,0 0 0,1 0 16,-1 0-16,0 0 0,0 0 15,0 0-15,0 0 0,1 0 0,20 0 16,-21-21-16,0 0 0,0 21 0,1-21 16,20 0-16,-21 0 0,0-1 15,0 1-15,1 21 0,-1-21 16,0 0-16,0 0 0,0 0 0,-21-1 15,21 22-15,-21-21 0,0 42 32,0 1-32,0-1 15,0 0-15,0 0 16,0 0-16,0 0 0,0 1 16,22-22-16,-22 21 15,21-21-15,0 0 0,0 0 16,0 0-16,0 0 0,1 0 15,-1 0-15,0 0 16,0 0-16,0-21 0,0-1 16,1 1-16,-1 0 0,-21 0 15,21 0-15,-21 0 0,21-1 0,-21 1 16,21 0-16,-21 0 0,0 0 16,0 42 15,-21 0-31,0 0 0,0 0 15,21 1-15,-21 20 0,-1-21 0,1 21 16,21-20-16,-21 20 0,0 0 16,0-21-16,21 22 0,0-1 0,0 0 0,-21 1 15,21-1-15,0 0 16,0 1-16,0 20 0,-22-20 0,22-1 16,0 0-16,0 1 0,0 20 0,-21-42 15,21 22-15,-21-1 0,21 0 0,0-21 16,-21 22-16,21-22 0,-21 0 15,0 0-15,-1-21 0,22 21 0,-21-21 16,0 0-16,0 0 0,0 0 16,0 0-16,21-21 0,0 0 0,-22 21 15,22-42-15,0 21 0,0-1 0,0 1 16,0-21-16,0 21 0,22-22 16,-1 22-16,0-21 0,0 0 0,21-1 15,1 1-15,41-43 16,-41 43-16,-1 0 0,0-1 0,1 1 15,-1 0-15,0 20 0,1-20 16,-22 21-16,21-21 0,-21 20 0,1 1 16,-1-21-16,-21 21 0,0-22 0,0 22 15,0 0-15,0-21 0,0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17:16.3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1355 0,'0'0'0,"0"-21"15,-21 21-15,21-22 0,0 1 0,0 0 0,-21 0 16,21 0-16,-21 21 16,21-21-16,0-1 0,0 1 15,-21 21-15,21 21 16,-21 22 0,21-22-16,0 0 15,0 21-15,0-20 0,0 20 0,0 0 16,0-21-16,0 22 0,-22-1 15,22 0-15,-21 1 0,21-22 0,-21 21 16,21 1-16,0-22 0,0 21 16,0-21-16,-21 0 0,21 1 0,0-1 15,0 0-15,0-42 47,21 0-47,-21-22 16,21 22-16,0 0 0,-21-21 15,22 20-15,-1-20 0,0 21 0,0-21 16,0 20-16,0 1 0,1 0 16,-1 21-16,0 0 0,0 0 15,0 0-15,-21 21 16,21-21-16,-21 21 0,0 1 0,22 20 16,-22-21-16,21 0 0,-21 22 15,0-22-15,0 21 0,21-21 0,0 0 16,0 22-16,0-22 15,1 0-15,-1-21 16,0 0-16,0 0 0,0 0 16,0 0-16,1-21 0,-1 0 15,0 0-15,0-1 0,-21-20 0,0 21 16,21-21-16,-21-1 0,0 1 0,0 0 16,0-1-16,0 1 0,0 0 15,0-1-15,0 22 0,0-21 0,-21-1 16,21 22-16,0 0 0,-21 0 15,0 21-15,0-21 0,-1 21 16,22 21 15,0 0-31,0 0 0,0 0 16,22-21 0,-1 22-16,0-22 0,0 0 0,21 0 15</inkml:trace>
  <inkml:trace contextRef="#ctx0" brushRef="#br0" timeOffset="694.55">2265 1270 0,'0'0'0,"0"-21"16,0 0 0,-21 21 15,21 21-31,-22 0 15,1 0-15,21 0 0,0 1 16,-21 20-16,21-21 0,-21 21 0,0-20 16,21 20-16,0-21 0,-21 21 15,21 1-15,-22-22 0,22 21 0,-21-21 16,21 1-16,0 20 0,0-21 16,0 0-16,0 0 0,0-42 46,0 0-46,0 0 0,0 0 16,0-22-16,0 22 0,0-21 0,0 21 16,0-22-16,21 1 0,1 0 15,-1-1-15,0 1 0,0 0 16,0 21-16,0-22 0,22 1 0,-22 21 16,21-22-16,-21 22 0,22 0 0,-22 0 15,21 0-15,-21 21 0,22 0 16,-22 0-16,0 0 0,0 21 0,0 0 15,1 0-15,-22 22 0,0-22 16,0 21-16,0 0 0,0-20 0,0 20 16,0 0-16,0 1 0,0-1 15,0 0-15,0 1 0,0-22 0,-22 21 16,22-21-16,0 22 0,-21-22 0,21 0 16,0 0-1,0 0-15,-21-21 47,0-21-31</inkml:trace>
  <inkml:trace contextRef="#ctx0" brushRef="#br0" timeOffset="934.41">2138 1630 0,'0'0'0,"-21"0"15,-22 0 1,22-21-16,21 0 16,21-1-16,0 22 15,1-21-15,20 0 0,0 21 0,1-21 16,-1 21-16,0-21 0,22 21 0,-22 0 16,0-21-16,1 21 0,-22-22 15,21 22-15,-21 0 0,22 0 0,-22 0 16,0 0-16,0 0 15,0 0 17,1 0-32</inkml:trace>
  <inkml:trace contextRef="#ctx0" brushRef="#br0" timeOffset="1262.01">3154 1291 0,'0'-21'16,"-21"21"-16,21-21 0,-22 21 16,22 21 15,0 0-15,0 0-16,0 1 15,0-1-15,0 21 0,0-21 16,0 0-16,0 22 0,0-22 0,0 21 15,0-21-15,0 22 0,0-22 0,-21 21 16,21-21-16,0 1 0,-21 20 16,21-21-16,0 0 0,0 0 15,0 1-15,0-44 47,0 1-31</inkml:trace>
  <inkml:trace contextRef="#ctx0" brushRef="#br0" timeOffset="1590.83">2984 1397 0,'0'0'0,"-21"0"0,0-21 0,21 0 16,0 0-1,0-1-15,21 22 0,0-21 16,1 0-16,20 21 0,-21-21 15,21 0-15,1 21 0,-1 0 0,0-21 16,1 21-16,-1 0 0,0 0 0,-20 0 16,20 0-16,-21 0 15,-21 21-15,0 0 0,0 0 0,0 0 16,0 0-16,-21 1 0,0-1 16,0-21-16,-1 21 0,1 0 15,0 0-15,0-21 0,21 21 0,-21-21 16,0 22-16,-1-22 0,1 0 15,0 21-15,0-21 0,21 21 16,-21-21-16</inkml:trace>
  <inkml:trace contextRef="#ctx0" brushRef="#br0" timeOffset="3198.92">4720 1164 0,'0'0'16,"-21"0"-1,21-21-15,0 0 16,0 0-16,0 0 16,0-1-1,0 1-15,21 21 31,-21 21-31,0 1 16,21-1-16,-21 0 16,21 0-16,1-21 0,-22 21 0,21-21 15,0 0-15,0 21 0,0-21 16,22 0-16,-22 0 0,0 0 0,0 0 16,21 0-16,-20 0 0,-1-21 0,0 21 15,21-21-15,-21 0 16,1 21-16,-1-21 0,-21 0 0,21-1 15,-21 1-15,0 0 0,0 0 0,0 0 16,0 0-16,0-1 0,0 1 16,0 0-16,0 0 0,0 0 15,-21 21 1,21 21 0,0 0-16,0 0 0,0 0 15,0 1-15,0-1 0,0 21 0,-21-21 16,21 22-16,0-1 0,0 0 0,-22 1 15,22-1-15,0 0 0,0 1 16,-21-1-16,21 21 0,-21-20 16,21-1-16,-21 0 0,21 1 0,0-1 15,-21 0-15,0 1 0,21-22 16,-22 21-16,22-21 0,0 1 0,-21-1 16,0 0-16,0-21 15,0 0 1,0 0-16,-1 0 0,22-21 0,-21 21 15,0-21-15,0-1 0,0 1 0,0 0 16,-1 0-16,1-21 0,0 20 16,21 1-16,-21 0 0,21 0 0,-21 0 15,21 0-15,0-1 16,0 44 15,21-1-15,0-21-16,-21 21 0,21 0 0,0 0 15,1 0-15,-1 1 0,0-1 0,0 0 16,0 0-16,0 0 0,1-21 16,-1 21-16,0 1 0,21-22 0,-21 0 15,1 21-15,-1-21 0,21 0 0,-21 0 16,0 0-16,22 0 0,-22 0 16,21 0-16,-21-21 0,22 21 0,-1-22 15,-21 1-15,22 0 0,-22 21 0,21-21 16,-21-21-16,0 20 15,1 1-15,-1 0 0,0-21 0,0 21 16,-21-1-16,21 1 0,-21 0 0,0 0 16,0 0-16,0 0 0,0-1 15,-21 44 32,0-1-47,21 0 0,-21 0 16,21 0-16,0 0 0,0 1 15,0-1-15,0 0 0,0 0 0,0 0 16,0 0-16,0 1 0,0-1 0,0 0 16,21 0-16,0 0 0,-21 0 15,21-21-15,0 22 0,1-22 16,-1 0-16,0 0 16,0 0-16,0 0 0,0 0 0,1 0 15,-1-22-15,-21 1 0,21 21 16,0-21-16,0 0 0,-21 0 0,21-22 15,-21 22-15,22-21 0,-22 21 0,0-22 16,0 22-16,0 0 0,0-21 16,0 21-16,0-1 0,0 1 0,0 0 15,-22 21-15,1-21 0,0 21 16,0-21-16,0 21 0,0 0 16,-1 0-16,1 0 0,0 0 0,0 0 15,0 21-15,0-21 0,-1 21 16,22 0-16,-21 0 15,0-21-15,21 22 0,-21-22 0,21 21 16,0 0-16,0 0 16</inkml:trace>
  <inkml:trace contextRef="#ctx0" brushRef="#br0" timeOffset="7198.76">7239 1842 0,'0'21'31,"0"0"-16,0 0 1,0 0 0,-21-21-16,21-21 31,0 0-15,0 0-16,0 0 15,0-22-15,0 22 0,0-21 16,0-1-16,0 1 0,0 0 0,0-1 15,21 1-15,0-21 0,0 20 0,-21 1 16,21 0-16,1-1 0,-1 22 16,-21 0-16,21 0 0,0 0 0,0 21 15,0 0-15,1 0 16,-1 0-16,0 21 0,-21 0 0,21 0 16,0 0-16,-21 0 0,0 1 15,0-1-15,0 0 0,0 0 16,21-21-16,-21-21 47,0 0-32,0 0-15,-21-1 16,0 1-16,0 0 0,0 0 16,0 0-16,-1 21 0,1-21 0,0 21 15,0 0 1,0 0-16,21 21 0,-21 0 0,21 0 15,0 0-15,0 22 0,0-22 16,0 21-16,0 0 0,0-20 0,0 20 16,0 21-16,0-20 0,0-1 15,0 0-15,0 1 0,0-1 16,0 0-16,21-20 0,-21 20 0,21-21 16,0 0-16,0 0 0,22-21 0,-22 22 15,0-22-15,21 0 0,-21 0 16,22 0-16,-22 0 0,21-22 0,-21 22 15,22-21-15,-22 0 0,21 0 0,-21 0 16,1 0-16,-1-22 0,0 22 16,0-21-16,0-1 0,0 1 15,1 21-15,-1-21 0,0 20 0,21-20 16,-21 21-16,1 0 0,-22 0 16,21 21-16,0 0 0,0-22 0,0 22 15,0 0-15,1 0 16,-1 22-16,-21-1 0,21-21 15,-21 21-15,21 0 0,-21 0 0,0 0 16,21 22-16,-21-22 0,21-21 16,-21 21-16,0 0 0,0 0 0,0 1 15,0-44 32,0 1-47,0 0 0,0 0 16,0 0-16,0 0 15,0-1-15,-21 1 0,0 0 0,21-21 16,-21 21-16,0 21 0,21-22 0,0 1 16,-21 21-16,-1 0 0,1 0 15,0 0-15,0 0 16,0 21-16,0 1 0,-1-1 16,22 21-16,-21-21 0,0 22 15,0-1-15,21 0 0,0 1 0,-21-22 16,21 21-16,0-21 0,0 22 15,0-22-15,0 0 0,0 0 16,0 0-16,0 0 0,0 1 0,21-22 16,0 0-16,0 21 0,0-21 15,22 0-15,-22 0 0,0 0 16,0-21-16,0-1 0,1 1 0,-1 21 16,0-21-16,0-21 0,0 21 15,0-1-15,-21-20 0,0 21 0,0-21 16,22-1-16,-22 22 0,0-21 0,0-1 15,0 22-15,0 0 0,0 0 16,0 0-16,0 0 0,-22 42 47,22 0-47,0 0 0,0 0 16,-21 0-16,21 22 0,0-22 0,0 21 15,0 1-15,0-22 0,0 21 16,0-21-16,0 22 0,0-22 0,21 0 15,1 0-15,-22 0 0,21 0 0,0-21 16,0 22-16,21-22 0,-20 0 16,-1 0-16,21 0 0,-21 0 0,22 0 15,-22-22-15,21 22 0,0-21 0,-20 0 16,20 0-16,-21 0 16,0-22-16,0 22 0,1-21 0,-1 0 15,0-22-15,0 22 0,-21-1 0,0-20 16,0 21-16,21-22 0,-21 1 15,21 20-15,-21-20 0,0 20 0,0 1 16,0-21-16,0 41 0,0-20 16,0 0-16,0 21 0,0-1 0,0 1 15,0 0-15,0 0 16,0 42 0,0 0-16,-21 22 0,0-22 15,0 21-15,21 0 0,0 1 16,-21-1-16,21 0 0,-21 1 0,-1-1 15,22 0-15,-21 1 0,21-1 16,0 0-16,0 1 0,0-1 0,0 0 16,0 1-16,0-1 0,0 0 15,0 1-15,0-22 0,0 21 0,21-21 16,1 1-16,-1-1 0,0 0 16,0 0-16,0 0 0,22-21 0,-22 0 15,0 0-15,21 0 0,-21 0 0,22 0 16,-22 0-16,21 0 0,-21-21 15,1 21-15,-1-21 0,0 0 0,0-22 16,0 22-16,0 0 0,-21-21 0,22-1 16,-22 22-16,21-21 0,-21 0 15,0 20-15,0 1 0,21 0 16,-21 0-16,0 0 0,21 21 16,-21-21-16,0 42 31,0 0-16,21-21 1,-21 21 0,0-42 31,0 0-47,0 0 15,-21 21 16,0 0-15,0 0 0,21 21-16,-21 0 15,21 0-15,0 0 0,0 0 0,-22 1 16,22-1-16,0 0 0,0 21 0,0-21 16,0 1-16,0-1 0,0 0 15,0 0-15,0 0 0,0 0 0,0 1 16,0-1-16,22-21 0,-1 21 0,0-21 15,0 0-15,0 0 16,0 0-16,22 0 0,-22 0 16,0 0-16,21 0 0,-20-21 0,-1 0 15,0 21-15,21-22 0,-21 1 16,1 0-16,-1-21 0,0 21 0,-21-1 16,21-20-16,-21 21 0,21 0 0,-21-22 15,0 22-15,0 0 0,0 0 16,0 0-16,0 0 0,-21 21 31,21 21-15,-21 0-16,21 0 0,-21 0 15,21 0-15,0 1 0,0-1 0,0 0 16,0 21-16,0-21 16,0 1-16,0-1 0,0 0 0,0 0 15,0 0-15,0 0 0,0 1 0,0-1 16,21-21-16,0 0 0,0 0 15,0 0 1,1 0-16,-1 0 0,0 0 16,0-21-16,0-1 0,0 22 0,1-21 15,-1 0-15,0 0 0,0-21 16,0 20-16,0 1 0,-21 0 0,22 0 16,-22-21-16,21 42 0,-21-22 0,0 1 15,0 0 1,0 42-1,0 0 1,0 1-16,0-1 16,0 0-16,0 0 0,0 0 0,0 0 15,0 1-15,0-1 0,0 0 0,0 0 16,0 0-16,0 0 16,21-21-16,0 0 0,-21 22 0,21-22 15,0 0-15,1 0 0,-1 0 16,0 0-16,0 0 15,0 0-15,0-22 0,1 1 16,-1 21-16,-21-21 0,21-21 0,-21 21 16,21-1-16,-21-20 0,0 0 0,21-1 15,-21 1-15,0 0 0,21-1 16,-21-20-16,0 21 0,0-1 0,0-20 16,0 20-16,0 1 0,0 21 15,0-21-15,0 20 0,0 1 0,0 0 16,-21 42 15,21 0-31,-21 1 0,21-1 0,-21 21 16,21 0-16,-21-20 0,0 20 0,21 0 15,-22 1-15,22-1 16,0 0-16,0 1 0,0-1 0,0 0 16,0 1-16,0-1 0,0 0 0,22 1 15,-1-1-15,0 0 0,0-21 16,0 22-16,0-22 0,1 0 0,20 0 15,-21 0-15,21 1 0,1-1 0,-1-21 16,0 0-16,-20 0 0,20 0 0,0 0 16,1 0-16,-1 0 0,0-21 15,-21 21-15,22-22 0,-22 1 0,0-21 16,0 21-16,0-22 0,-21 22 16,0-21-16,0 0 0,0-1 0,0 22 15,0-21-15,0 21 0,0-22 16,0 22-16,0 0 0,0 0 15,-21 0-15,0 21 16,0 0-16,0 0 0,0 0 0,21 21 16,-22 0-16,1-21 0,0 21 0,0 0 15,0 0-15,0 22 0,21-22 16,0 0-16,0 21 0,0-20 0,0-1 16,0 0-16,0 0 0,0 0 0,0 0 15,0 1-15,21-22 0,0 21 0,0-21 16,0 0-16,0 0 15,1 0-15,-1 0 16,0 0-16,-21-21 0,0-1 0,21 1 16,0-21-16,-21 21 15,0 0-15,0-1 0,0-20 16,0 21-16,0 0 0,0 0 0,0-1 16,0 1-16,0 0 0,0 0 15,21 0-15,-21 0 0,0-1 31,-21 22-15,0 0-16,0 22 16,0-22-16,0 21 0,-1 0 15,1-21-15,21 21 0,-21 0 0,21 0 0,-21 1 16,21-1-16,0 21 16,0-21-16,0 0 0,0 1 0,0-1 15,21 0-15,0 0 0,0 0 0,1 0 16,20 1-16,-21-22 0,21 21 15,-20-21-15,20 0 0,0 0 0,1 0 16,-22 0-16,21 0 0,0 0 0,1 0 16,-22-21-16,0 21 0,21-22 0,-20 1 15,-1-21-15,0 21 16,0-22-16,0 1 0,0 21 0,-21-21 16,22-1-16,-1-20 0,-21 20 0,0 1 0,21 0 15,0 21-15,-21-22 0,0 1 16,0 21-16,0 0 0,0-1 15,0 1-15,0 0 16,-21 42 0,0 0-16,21 1 15,-21-1-15,-1 0 0,22 0 0,-21 21 16,0-20-16,21 20 0,0 0 16,0-21-16,-21 22 0,21-22 0,0 21 15,0 1-15,0-22 0,0 21 0,0-21 16,0 0-16,0 1 0,21 20 15,-21-21-15,21-21 0,0 21 0,1 0 16,-1-21-16,0 22 0,0-22 16,21 0-16,-20 0 0,-1 0 15,21 0-15,-21 0 0,0 0 0,1 0 16,20-22-16,-42 1 0,21 21 0,0-21 16,0 0-16,-21 0 0,0 0 0,0-22 15,22 22-15,-22 0 0,0 0 16,0 0-16,-22 21 31,1 21-31,21 0 0,-21-21 16,21 21-16,-21 0 0,21 0 0,0 1 15,0-1-15,0 0 0,0 0 0,0 0 16,0 0-16,0 1 0,0-1 0,42 0 16,-21 0-16,1 0 15,-1-21-15,21 0 0,0 21 0,1-21 16,-22 0-16,21 0 0,1 0 0,-1 0 15,-21 0-15,21 0 0,-20-21 16,-1 0-16,-21 0 0,0 0 0,21 0 16,-21-1-16,0 1 0,0 0 0,0 0 15</inkml:trace>
  <inkml:trace contextRef="#ctx0" brushRef="#br0" timeOffset="7442.62">11515 1439 0,'0'0'0,"-22"22"0,1-22 0,42 0 32,1 0-32,-1 0 0,21 0 15,0-22-15,1 22 0,-1-21 0,0 21 16,1 0-16,-1 0 0,0-21 15,1 21-15,-22 0 0,21 0 16,-21 0-16,1-21 0,-22 0 16</inkml:trace>
  <inkml:trace contextRef="#ctx0" brushRef="#br0" timeOffset="8539.12">13420 1736 0,'0'0'0,"21"0"0,0 0 0,-21 21 0,21-21 15,0 0-15,0 0 0,1 0 16,-1 0-16,0 0 0,21 0 16,-21 0-16,1-21 0,20 21 0,-21-21 15,21-1-15,-20 1 0,-1 0 16,0 0-16,0 0 0,0 0 0,0-1 15,-21 1-15,0 0 0,0 0 16,0 0-16,0 0 0,-21-1 16,0 1-16,-21 21 0,21 0 0,-1 0 15,-20 0-15,0 0 0,21 0 0,-22 21 16,1 1-16,0-1 0,-1 0 0,1 21 16,0-21-16,20 22 0,-20-1 15,21 0-15,0-20 0,21 20 0,0 0 16,0-21-16,0 1 0,0-1 0,21 0 15,21 0-15,-21-21 16,22 0-16,-22 21 0,21-21 0,1 0 16,-1 0-16,0 0 0,1-21 0,-1 21 15,0-21-15,1 0 0,-1 0 16,0-1-16,-21 1 0,1 0 0,20 0 16,-21-21-16,-21 20 0,0-20 0,21 0 15,-21 21-15,0-1 0,0 1 16,0 0-16,-21 21 15,21 21 1,-21 0-16,21 22 0,0-22 16,-21 0-16,21 21 0,0 1 0,0-22 15,0 21-15,0-21 0,0 22 16,0-22-16,21 0 0,0 21 0,0-20 16,0-22-16,22 21 0,-22 0 15,0-21-15,21 0 0,-20 0 0,-1 0 16,21 0-16,-21 0 0,0 0 0,1 0 15,-1 0-15,0-21 0,0 0 16,0 21-16,0-22 0,-21 1 0,0-21 16,0 21-16,22 0 0,-22-22 0,0 22 15,21-21-15,-21 21 0,0-22 16,0 22-16,21 0 0,0 0 0,-21 0 16,21-1-16,0 22 15,1 0-15,-1 0 0,0 0 16,-21 22-1,21-1-15,0 0 0,-21 0 0,21 0 16,-21 0-16,0 22 0,0-22 0,0 0 16,0 0-16,0 0 0,0 22 15,0-22-15,0 0 0,0 0 16,0 0-16,-21-21 16,21-21 15,0 0-31,0 0 0,0 0 15,0 0-15,0-22 0,0 22 0,21-21 16,1-1-16,-22 1 16,21 21-16,0-21 0,-21-1 0,21 22 15,0 0-15,0 0 0,-21 0 0,22 21 16,-1 0-16,0 0 16,0 0-16,0 0 15,-21 21-15,0 0 16,0 0-16,0 0 15,0 0-15,0 1 0</inkml:trace>
  <inkml:trace contextRef="#ctx0" brushRef="#br0" timeOffset="8866.94">14838 1799 0,'21'0'0,"0"0"15,21 0-15,-20 0 16,20-21-16,-21 0 0,21 21 0,22-21 15,-22 0-15,1-1 0,-1 1 0,0 0 16,-21 0-16,1-21 0,-1 20 0,0 1 16,0 0-16,-21 0 15,-21 21-15,0 0 16,0 0-16,-22 0 0,22 21 0,-21 0 16,-1 0-16,22 1 0,-21 20 15,0-21-15,20 0 0,1 22 0,0-22 16,0 0-16,21 21 0,0-21 15,0 1-15,0-1 0,21 0 16,0 0-16,22 0 0,-1 0 0,0-21 16,1 22-16,-1-22 0,0 21 0,22-21 15,-1 0-15,-20 0 0,20 0 0,-21 0 16,22 0-16,-22 0 0,22 0 16,-22-21-16,22-1 0,-22 22 0</inkml:trace>
  <inkml:trace contextRef="#ctx0" brushRef="#br0" timeOffset="9296.2">16129 1651 0,'0'-21'16,"0"42"-16,0-63 0,0 21 0,0-1 15,-21 1-15,0 21 16,-1-21-16,1 21 0,0 0 16,0 0-16,0 21 0,0 0 15,21 1-15,-22-1 0,1 0 16,0 0-16,0 21 0,21-20 0,0 20 15,-21-21-15,21 0 0,0 0 0,0 1 16,0-1-16,0 0 0,0 0 16,0 0-16,21-21 0,-21 21 15,21-21-15,0 0 0,0 0 16,1 0-16,-1-21 0,0 0 16,0 0-16,0 0 15,0 0-15,1-22 0,-22 22 0,21-21 16,0-1-16,0 22 0,0 0 0,-21 0 15,0 0-15,21 0 0,-21 42 32,0 0-32,0 0 15,0 0-15,0 0 0,0 22 16,0-22-16,0 0 0,0 0 16,0 0-16,0 1 0,22-1 31,-1-21-31,0 0 0,0 0 15,0 0-15,0 0 0,22-21 16,-22 21-16</inkml:trace>
  <inkml:trace contextRef="#ctx0" brushRef="#br0" timeOffset="10195.71">17632 1503 0,'21'0'0,"0"-21"16,0 21-1,-21 21 16,-21-21-31,0 21 0,21 0 0,-21 0 16,0 1-16,-1-1 0,1 0 16,0 0-16,21 0 0,0 0 0,0 1 15,0-1-15,0 0 0,0 0 16,0 0-16,21-21 16,0 0-16,1 0 0,-1 0 0,0 0 15,0 0-15,0 0 0,0 0 0,1 0 16,-1 0-16,0-21 15,-21 0-15,0 0 16,0 0-16,0-22 0,0 22 0,0-21 16,0 21-16,0-1 0,0-20 15,0 21-15,-21 0 0,21 0 0,0-1 16,0 1-16,0 0 0,0 0 16,21 0-1,0 21-15,0 0 16,0 0-16,1 0 0,-1 0 15,0 0-15,0 0 0,0 0 16,0 0-16,1 0 16,-22 21-16,0 0 0,0 0 15,0 0-15,0 22 0,0-22 0,0 21 16,0 1-16,0-1 0,0 21 0,0-20 16,-22 20-16,1-20 0,21 20 15,-21 1-15,21-22 0,0 21 0,-21-20 16,21 20-16,-21-20 0,21 20 15,-21 1-15,21-1 0,0 1 0,0-1 16,-22 1-16,22-1 0,0 1 0,-21-1 16,21 1-16,0 20 0,0-20 15,0-1-15,0 1 0,0-1 0,0-20 16,0-1-16,0 21 0,0-41 0,0 20 16,0-21-16,0 0 0,0 0 15,21-21-15,-21-21 16,-21 21-16,0-42 15,21 21-15,-21-22 0,0 22 0,0-21 16,21-22-16,-22 22 0,1-21 16,0 20-16,21-20 0,-21-1 0,0 1 15,21-1-15,-21 1 0,21-22 0,-22 22 16,22-1-16,0 22 0,0-22 0,0 22 16,0 0-16,0-1 15,0 1-15,0 0 0,22 20 0,-1-20 16,-21 21-16,42-21 0,-21 20 0,0 1 15,1-21-15,-1 21 0,21-22 16,-21 22-16,22 0 0,-22-21 0,21 21 16,0-22-16,1 22 0,20 0 0</inkml:trace>
  <inkml:trace contextRef="#ctx0" brushRef="#br0" timeOffset="10842.34">19494 1439 0,'0'-21'15,"0"0"-15,0 0 16,22 0-16,-1 0 0,0 21 0,0-22 15,-21 1-15,21 0 16,0 0-16,-21 0 0,0-22 0,0 22 16,0 0-16,0 0 0,0 0 0,0 0 15,-21 21 1,-21 0-16,21 21 0,0-21 0,-22 21 16,1 21-16,21-21 0,-22 22 15,1-1-15,0 0 0,21 1 0,-22 20 16,22-20-16,-21-1 0,21 21 0,-1-20 15,22-1-15,0 0 0,0 1 16,0-1-16,0-21 0,22 22 0,20-22 16,-21 0-16,21 0 0,1 0 0,-1-21 15,0 0-15,1 0 16,-1 0-16,0 0 0,1 0 0,20 0 16,-20 0-16,-22 0 0,21-21 0,0 0 15,-20 0-15,-1 0 0,21-22 16,-21 22-16,0 0 0,-21-21 0,22 20 15,-1 1-15,-21 0 0,0 0 0,0 0 16,0 42 0,0 0-1,0 0-15,0 0 0,0 1 16,0-1-16,0 0 0,0 0 16,0 0-16,0 0 0,-21-21 0,21 22 15,0-1-15,0 0 16,0 0-16,0-42 62,21 0-62,-21 0 0,0-1 16</inkml:trace>
  <inkml:trace contextRef="#ctx0" brushRef="#br0" timeOffset="11031.23">20087 1503 0,'-42'0'16,"42"-21"0,-21 21-1,42 0 32,0 21-16,0-21-31</inkml:trace>
  <inkml:trace contextRef="#ctx0" brushRef="#br0" timeOffset="11467">20278 1588 0,'0'-22'15,"-22"22"-15,22-21 16,0 0-1,22 21-15,-1 0 16,0 0-16,21 0 0,-21 0 16,1 0-16,-1 0 0,0 0 0,0 21 15,0 0-15,0 1 0,1-1 0,-1 0 16,0 0-16,0 21 0,-21-20 16,0 20-16,21-21 0,-21 0 0,0 22 15,21-22-15,-21 0 0,0 0 16,0 0-16,0 0 0,-21 1 15,0-22 1,0 0-16,0 0 16,21-22-16,-21 1 0,21 0 15,0 0-15,0 0 0,0 0 16,0-1-16,0 1 0,21-21 16,-21 21-16,21-22 0,0 22 0,0 0 15,0-21-15,1 21 0,-1-1 0,-21 1 16,21 0-16,0 0 0,0 21 15,0 0-15,-21-21 0,22 21 0,-1 0 16,0 0-16,0 0 16,0 0-1,0 0-15,1 21 16,-1-21-16</inkml:trace>
  <inkml:trace contextRef="#ctx0" brushRef="#br0" timeOffset="11786.82">21145 1503 0,'0'0'0,"0"-21"16,0 0-1,-21 21 17,0 0-32,0 0 15,0 21-15,21 0 0,-21-21 0,-1 42 16,1-21-16,0 1 0,0-1 15,21 21-15,0-21 0,-21 22 0,21-22 16,0 0-16,0 21 0,0-21 16,0 1-16,0-1 0,0 0 0,21 0 15,0-21-15,0 21 0,0-21 0,1 0 16,20 21-16,-21-21 0,0 0 16,22 0-16,-22 0 0,0 0 0,0 0 15,0 0-15,0-21 0,1 21 0,-1-21 16,0 0-16,0 0 0,-21 0 15,21-22-15,0 22 0</inkml:trace>
  <inkml:trace contextRef="#ctx0" brushRef="#br0" timeOffset="12102.72">21569 1355 0,'0'0'0,"21"-43"0,-21 22 16,0-63 0,0 62-16,0 1 0,0 0 0,0 0 15,-21 21 1,0 21-1,21 0-15,-22 0 0,22 1 16,0 20-16,0-21 0,-21 21 0,21 1 16,0-1-16,0-21 0,0 22 15,0-1-15,0 0 0,0 1 0,0-1 16,0 0-16,0 1 0,0-1 0,0-21 16,0 21-16,0-20 0,0-1 15,0 0-15,0 0 0,0 0 0,0 0 16,0 1-16,21-22 47,-21-22-47,22 1 15,-1 21-15,-21-21 0,21 0 16,0 0-16,0 0 0</inkml:trace>
  <inkml:trace contextRef="#ctx0" brushRef="#br0" timeOffset="12490.49">21675 1799 0,'21'0'0,"0"0"15,0-21 1,0 21 0,0 0-16,22 0 0,-22-21 0,0 21 15,21-21-15,-20 0 0,-1 21 0,0-22 16,21 1-16,-21 0 0,1-21 16,-1 21-16,-21-1 0,0 1 0,21 0 15,-21 0-15,0 0 0,0 0 16,-21 21-1,0 0-15,-1 0 0,-20 0 16,21 21-16,0-21 0,0 21 0,-22 0 16,22 21-16,0-20 0,0-1 15,21 21-15,0-21 0,-21 0 0,21 1 16,0 20-16,0-21 0,0 0 0,0 0 16,0 1-16,21-1 0,0 0 15,0 0-15,0-21 0,0 21 0,22 0 16,-22-21-16,21 0 0,-21 22 0,22-22 15,-22 0-15,0 0 16,0 0-16,0 0 0,1 0 0,-1 0 16,-21-22-16,21 1 0,0 0 15,-21 0-15,0 0 16,21 21-16,-21-21 0,0-1 0,0 1 16,21 0-16,1 21 0,-22-21 0</inkml:trace>
  <inkml:trace contextRef="#ctx0" brushRef="#br0" timeOffset="25895.81">3069 3535 0,'0'0'0,"0"-21"16,-21 21-16,0-21 0,0-1 16,21 1-16,-22 21 15,22-21-15,0 0 16,22 21 15,-1 0-15</inkml:trace>
  <inkml:trace contextRef="#ctx0" brushRef="#br0" timeOffset="26506.5">3281 3493 0,'0'-22'16,"0"1"-16,0 0 16,0 0-16,0 0 15,0 0-15,0-1 0,0 1 0,0-21 16,0 21-16,0 0 0,0-1 16,0 1-16,-21 21 0,-1-21 15,1 0-15,0 21 0,-21 0 16,21 0-16,-1 0 0,-20 0 15,21 21-15,-21 0 0,20 0 0,-20 22 16,0-22-16,21 21 0,-1 1 16,-20-1-16,21 21 0,0-20 0,0-1 15,21 0-15,0 1 0,-22-1 0,22-21 16,0 22-16,0-22 0,0 21 16,22-21-16,-1 0 0,0 1 0,0-22 15,0 21-15,22-21 0,-22 0 0,21 0 16,-21 0-16,22 0 0,-22 0 15,21-21-15,-21-1 0,0 1 16,1 0-16,-1 0 0,0 0 0,0 0 16,0-22-16,-21 22 0,21-21 15,-21-1-15,0 22 0,0-21 0,0 21 16,0 0-16,0-1 0,0 1 16,0 42-1,0 1 1,0-1-16,-21 21 0,21-21 15,0 0-15,0 22 0,-21-22 0,21 0 16,0 21-16,-21-20 0,21-1 16,0 0-16,0 0 0,0 0 15,0 0-15,0 1 0,21-22 0,-21 21 16,21-21-16,0 0 0,1 21 16,-1-21-16,0 0 0,0 0 15,0 0-15,0 0 0,1-21 0</inkml:trace>
  <inkml:trace contextRef="#ctx0" brushRef="#br0" timeOffset="26935.25">3725 3535 0,'0'0'0,"-21"0"16,0-21-16,0 21 0,0-21 15,21-1-15,-22 22 0,22-21 16,0 0-16,0 0 15,0 0-15,22 21 0,-1-21 16,0-1-16,21 22 0,-21 0 0,1 0 16,20 0-16,-21 0 0,0 22 0,0-1 15,1 0-15,-1 0 0,0 21 0,0-20 16,-21 20-16,0 0 0,0-21 16,0 22-16,0-1 0,0-21 0,0 22 15,0-22-15,-21 0 0,0 0 16,21 0-16,0 0 0,0 1 15,-21-22-15,21-22 32,0 1-32,0 0 0,0 0 15,0 0-15,0-22 0,0 22 16,0-21-16,0 0 0,21 20 0,-21-20 16,0 0-16,21 21 0,0-1 0,-21 1 15,21 0-15,-21 0 0,21 0 16,1 21-16,-1 0 0,0 0 15</inkml:trace>
  <inkml:trace contextRef="#ctx0" brushRef="#br0" timeOffset="27386">4276 3577 0,'21'0'0,"0"0"0,0 0 0,0 0 15,0 0-15,1 0 0,-1-21 16,0 0-16,0 0 16,0 0-16,0-1 0,-21 1 0,0 0 15,0 0-15,0 0 16,0 0-16,-21 21 16,0 0-16,0 0 0,0 0 0,0 0 15,-1 0-15,1 0 0,-21 21 16,21 0-16,0 0 0,-1 0 15,1 0-15,0 1 0,21-1 0,0 21 16,0-21-16,0 0 0,0 1 0,0-1 16,0 0-16,0 0 0,0 0 15,21 0-15,0-21 0,1 22 0,20-1 16,-21-21-16,21 0 0,1 21 0,-1-21 16,22 0-16,-22 0 0,0 0 15,22 0-15,-22 0 0,0-21 0,22 21 16</inkml:trace>
  <inkml:trace contextRef="#ctx0" brushRef="#br0" timeOffset="27830.94">5313 3493 0,'0'0'0,"0"-22"0,0 1 0,0 0 16,0 0-16,0 0 0,-21 0 0,-1-1 16,1 1-16,0 21 0,0 0 0,0 0 15,0 0-15,-22 0 0,22 0 16,0 0-16,-21 21 0,20 1 0,-20-1 15,21 0-15,0 0 0,-22 21 0,22-20 16,0 20-16,0-21 0,0 21 16,0-20-16,21-1 0,0 0 0,0 0 15,0 0-15,0 0 0,0 1 16,21-1-16,0-21 0,0 0 0,21 21 16,-20-21-16,-1 0 0,21 0 15,-21 0-15,22 0 0,-22 0 0,0 0 16,0-21-16,21 21 0,-42-21 0,22-1 15,-1 1-15,0 0 0,-21 0 0,0 0 16,0 0-16,21-1 0,-21-20 16,0 21-16,0 0 0,0 0 0,0-1 15,0 44 17,0-1-32,-21 0 0,21 0 0,0 0 15,0 0-15,-21 1 0,21-1 0,0 0 16,0 0-16,0 0 0,0 0 15,0 1 1,21-22-16,0 0 0,0 0 16,0 0-16,1 0 0,20 0 15,-21 0-15,21 0 0</inkml:trace>
  <inkml:trace contextRef="#ctx0" brushRef="#br0" timeOffset="28138.39">6286 3493 0,'0'0'0,"-21"0"0,0 0 16,42 0 15,0 21-31,1-21 0,-1 0 0,0 0 16,0 0-16,21 0 0,-20 0 0,-1 0 15,21 0-15,-21 0 0,0 0 16,1 0-16,-1 0 0,0 0 0,0 0 16,-42 21 15</inkml:trace>
  <inkml:trace contextRef="#ctx0" brushRef="#br0" timeOffset="28298.29">6371 3662 0,'0'0'0,"0"21"0,0 0 0,0 0 32,21-21-17,0 0-15,1 0 16,-1 0-16,0 0 0,0 0 15,0 0-15,0 0 0,1 0 0,-1-21 16,0 21-16,0 0 0</inkml:trace>
  <inkml:trace contextRef="#ctx0" brushRef="#br0" timeOffset="28830.87">8191 3450 0,'0'0'16,"0"-21"-16,0 0 0,0 0 0,0 0 16,0-1-16,0 1 0,0 0 15,0 0-15,0 42 31,0 0-31,0 0 16,-21 1-16,21 20 0,0-21 16,0 21-16,-21 1 0,0-1 0,21 0 15,-21 1-15,21-22 0,-21 21 0,-1 1 16,22-22-16,-21 21 0,21-21 16,-21 22-16,0-22 0,21 0 0,0 0 15,0 0-15,0 0 0,0 1 0,0-1 16,21-21 15,0 0-31,-21-21 16,21 21-16,1-22 0,-22 1 15,21 0-15,0 0 0</inkml:trace>
  <inkml:trace contextRef="#ctx0" brushRef="#br0" timeOffset="29111.15">8424 3450 0,'0'0'0,"21"0"0,1-21 0,-22 42 47,0 0-47,0 1 0,0-1 16,0 0-16,0 0 0,0 0 0,0 22 15,0-22-15,0 0 0,0 0 0,0 21 16,-22-20-16,22-1 0,0 0 15,0 0-15,-21 0 0,21 0 0,0 1 16,-21-1-16,21 0 16,0-42 31,-21 0-47</inkml:trace>
  <inkml:trace contextRef="#ctx0" brushRef="#br0" timeOffset="29411.53">8086 3514 0,'0'0'0,"-22"0"0,1 0 0,0 0 0,0 0 16,0 0-16,21-21 31,21 21-31,0 0 16,0-22-16,22 1 0,-22 21 0,21 0 15,0-21-15,1 21 0,-1 0 16,-21-21-16,22 21 0,-22-21 16,21 21-16,-21 0 0,0 0 0,1 0 15,-1 0 1,0 0 46</inkml:trace>
  <inkml:trace contextRef="#ctx0" brushRef="#br0" timeOffset="29890.55">8699 3408 0,'22'0'16,"-22"-21"0,21 21-16,0 0 15,0 0-15,0-21 0,0 21 0,1 0 16,-1 0-16,0 21 0,0 0 16,0 0-16,0 0 0,1 0 15,-22 22-15,21-22 0,-21 21 16,21-21-16,-21 22 0,0-22 0,0 21 15,0-21-15,0 22 0,0-22 0,0 0 16,0 0-16,0 0 0,-21 1 0,0-1 16,-1-21-1,22-21 17,0-1-32,0 1 0,0 0 15,0 0-15,0 0 0,0 0 16,0-22-16,0 22 0,0 0 0,22-21 15,-1 20-15,0-20 0,0 21 16,0-21-16,0 20 0,1 1 0,-1 0 16,0 0-16,0 0 0,0 21 15,0-21-15,1 21 0,-1 0 16,0 0 15</inkml:trace>
  <inkml:trace contextRef="#ctx0" brushRef="#br0" timeOffset="30542.69">9673 3133 0,'0'0'15,"0"-21"1,0-1 0,21 22-1,-21-21-15,21 21 16,1 0-16,-1 0 16,0 0-1,0 0-15,-21 21 16,0 1-16,0-1 0,0 0 15,0 0-15,0 0 0,-21 22 16,0-22-16,0 0 0,-1 21 0,1-21 16,0 1-16,0 20 0,0-21 0,0 0 15,-1 0-15,1 22 0,0-43 16,0 21-16,21 0 0,0 0 0,-21-21 16,0 21-16,21-42 31,0 0-31,0 0 15,0 0-15,0 0 16,21-1-16,-21 1 0,21 21 0,-21-21 16,0 0-16,21 21 0,0 0 15,0 0 1,1 21-16,-22 0 0,21-21 16,-21 21-16,0 1 0,21-1 0,-21 0 15,21-21-15,-21 21 0,21-21 16,0 21-16,1-21 0,-1 0 15,0 0-15,0 0 16,0 0-16,0 0 0,1 0 0,-1-21 0,0 21 16,0 0-16,0-21 0,0 0 15,1 21-15,-1-21 0,0-1 0,0 22 16,-21-21-16,0 0 0,0 0 16,21 0-16,-21 0 15,-21 21 16,0 0-15</inkml:trace>
  <inkml:trace contextRef="#ctx0" brushRef="#br1" timeOffset="37178.49">2371 6392 0,'-22'0'16,"22"-21"-1,-21 21-15,0-21 16,21 0-16,0 0 0,0 0 16,0-1-1,0 1-15,0 0 0,0 0 16,0 0-16,0 0 15,21 21 1,0 0-16,1 0 16,-1 0-16,21 21 0,-21 0 0,0 0 15,22 0-15,-22 0 0,0 22 16,0-1-16,0 0 0,1 1 0,-1 20 16,-21-20-16,0 20 0,0 1 0,0-22 15,0 21-15,21-20 0,-21-1 16,0 22-16,0-22 0,0-21 0,0 21 15,0-20-15,0-1 0,0 0 0,0 0 16,0 0-16,0-42 47,0 0-47,0 0 0,0 0 16,0-1-16,0-20 0,-21 21 0,21-21 15,0-1-15,0 1 0,0-22 0,0 22 16,0-21-16,0-1 0,0 1 15,21-1-15,21 22 0,-21-22 0,1 22 16,20 0-16,-21-1 0,21 22 0,-20-21 16,20 21-16,-21-22 0,21 22 15,-20 0-15,-1 21 0,0-21 16,0 21-16,0 0 0,-21-21 0,0 42 47,-21 0-32,0-21-15,21 21 16,0 0-16</inkml:trace>
  <inkml:trace contextRef="#ctx0" brushRef="#br1" timeOffset="38814.46">3514 6689 0,'0'0'0,"0"21"16,-43 21-1,22-21-15,0-21 16,0 0-16,21-21 16,0 0-1,0 0-15,0 0 0,-21 0 16,21-22-16,-22 22 0,22 0 15,-21 0-15,21 0 0,-21-1 0,0-20 16,0 21-16,0 0 16,-1-22-16,1 43 0,0-21 0,0 0 15,0 21-15,-22 0 0,22 0 0,0 0 16,0 21-16,0 0 0,0 1 0,-1 20 16,22-21-16,0 21 0,0 1 15,-21-1-15,21 0 0,0 1 0,0-1 16,0 0-16,0 1 0,0-22 0,0 21 15,21-21-15,-21 22 0,22-22 16,-22 0-16,21 0 0,0 0 0,0 1 16,0-22-16,0 21 0,1-21 15,-1 0-15,0 0 0,0 0 16,0-21-16,22 21 0,-22-22 16,0 1-16,0 0 0,0 0 0,0 0 15,1 0-15,-1-1 0,-21-20 0,21 21 16,-21-21-16,21 20 0,-21-20 15,0 21-15,0-21 0,0 20 0,0 1 16,0 0-16,0 0 0,0 0 0,0 42 31,0 0-15,0 0-16,0 0 0,-21 22 16,21-22-16,0 0 0,0 0 0,0 22 15,0-22-15,0 0 0,0 0 16,0 0-16,0 0 0,21 1 15,-21-1-15,21-21 0,0 21 0,1-21 16,-1 0-16,0 21 0,0-21 16,0 0-16,22 0 0,-22 0 15,21-21-15,-21 21 0,22-21 0,-22 0 16,21-1-16,0 22 0,-20-21 0,-1-21 16,21 21-16,-21 0 0,-21-1 0,21-20 15,-21 21-15,0-21 0,0 20 16,0 1-16,0 0 0,0 0 0,-21 0 15,0 21-15,-21 0 0,21 0 16,-1 0-16,-20 0 0,21 0 0,0 0 16,0 21-16,-1-21 15,22 21-15,0 0 0,22 0 16,-1 1-16,0-22 16,0 0-16,21 21 0,-20-21 0,20 0 15,-21 21-15,0 0 0,0-21 16,22 21-16,-22 0 0,0 1 15,-21-1-15,0 0 0,0 0 16,0 0-16,0 0 0,0 1 16,0-1-16,0 0 15,0 0-15,0 0 16,21-21-16,0 0 16,1 0-16,-1 0 0,0 0 15,21 0-15,-21 0 0,1 0 0,20 0 16,0-21-16,1 0 0,-1 21 15,0-21-15,1 0 0,-1 21 0,0-22 16,1 1-16,-22 0 0,21 0 0,-21 0 16,22 0-16,-22-1 0,-21 1 0,0 0 15,0 0-15,0 0 0,0 0 16,-21-1-16,21 1 0,-43 21 16,22 0-16,0 0 0,0 0 0,-22 0 15,22 0-15,-21 0 0,21 21 16,-22 1-16,22-1 0,0 0 0,0 0 15,0 0-15,0 0 0,-1 1 16,22-1-16,0 0 0,0 0 0,0 0 16,0 0-16,0 1 0,22-1 15,-1-21-15,0 0 0,0 0 0,0 21 16,22-21-16,-22 0 0,0 0 0,0 0 16,0 0-16,0 0 0,1 0 15,-1-21-15,0 21 0,0-21 0,-21-1 16,21 22-16,0-21 0,-21 0 0,0 0 15,0 0-15,22 0 0,-22-1 0,21 1 16,-21 0-16,0 0 16,0 0-16,0 0 0,0-1 15,0 44 17,0-1-32,0 0 15,0 0-15,0 0 0,0 0 0,0 1 16,0-1-16,0 42 15,0-42-15,0 1 0,0-1 0,0 0 16,21-21-16,0 0 0,0 21 0,0-21 16,1 0-16,-1 0 0,0 0 15,0 0-15,0 0 0,0-21 0,1 21 16,-1-21-16,0 0 0,0 21 16,0-22-16,0 1 0,22 0 0,-22 21 15,0-21-15,-21 0 0,21 0 0,0-1 16,-21 1-16,22 0 0,-22 0 15,0 0-15,0 42 32,0 0-32,0 0 15,0 0-15,0 1 0,0-1 0,0 0 16,-22 0-16,22 0 16,0 0-16,0 1 0,0-1 15,0 0-15,0 0 16,0-42 31</inkml:trace>
  <inkml:trace contextRef="#ctx0" brushRef="#br1" timeOffset="39134.28">5292 6562 0,'0'0'0,"0"-21"0,0-43 15,0 43-15,0 0 16,-22 21 0,22 21-1,22-21 32,-22-21-31,0 0-16,21-1 0,-21 1 15,0 0 1,0 0-16,0 0 16,-21 21-16,-1 0 15,22 21-15,-21 0 16,0 0 0,21 0-16,-21-21 0,21 22 15,-21-22-15,21 21 0</inkml:trace>
  <inkml:trace contextRef="#ctx0" brushRef="#br1" timeOffset="39826.9">5630 6414 0,'0'0'0,"-21"0"0,-21-22 0,21 22 0,-1 0 16,22-21-16,-21 0 0,21 0 16,0 0-16,0 0 15,0-1-15,0 1 16,21 21-16,1 0 15,-1 0 1,-21 21-16,21 1 16,-21-1-16,0 21 0,0-21 0,0 22 0,0-1 15,0 0-15,0 1 0,0-1 16,0 0-16,-21 1 0,0-1 0,21 0 16,-22 1-16,22-22 0,-21 21 0,21-21 15,0 0-15,-21 1 0,21-1 16,-21 0-16,21 0 0,-21-21 15,21-21 17,21 0-32,0 0 15,-21-1-15,21 1 16,-21 0-16,21 0 0,1 0 0,-1 0 16,0-1-16,21 1 0,-21 0 0,1 0 15,20 0-15,0 0 0,-21 21 0,22 0 16,-22 0-16,21 0 0,-21 0 0,1 0 15,-1 0-15,0 21 0,-21 0 16,0 0-16,0 0 0,0 0 0,0 1 16,-21-1-16,21 0 0,-21 0 15,-1 0-15,-20-21 0,21 21 0,-21 1 16,20-1-16,-20-21 0,21 21 0,-21-21 16,20 0-16,-20 21 0,21-21 15,0 0-15,0 0 0,-1 0 16,1 21-16,0-21 0,42-21 47,0 21-47,1-21 0,-1 21 15,0-21-15</inkml:trace>
  <inkml:trace contextRef="#ctx0" brushRef="#br1" timeOffset="40166.21">6223 6308 0,'0'-21'0,"0"42"0,21-64 0,-21 22 16,0 0-16,0 0 0,0 0 15,0 0-15,0-1 0,0 1 16,0 42 0,0 1-1,0 20-15,0-21 0,0 21 16,0 1-16,0-1 0,0 22 15,0-22-15,0 21 0,-21-20 0,21-1 16,-21 0-16,21 1 0,0-1 0,0 0 16,0 1-16,0-22 0,0 0 0,0 21 15,0-20-15,0-1 0,0 0 16,21-21 0,0 0-1,0 0 1,-21-21-16,21 21 0,-21-21 0,22-1 15,-22 1-15,21 0 0,0 0 16</inkml:trace>
  <inkml:trace contextRef="#ctx0" brushRef="#br1" timeOffset="40854.37">6562 6710 0,'0'0'0,"42"0"15,-21 0 1,0 0-16,0 0 0,1 0 0,-1 0 15,0 0-15,0-21 0,0 0 16,0 21-16,1-22 0,-1 1 16,-21 0-16,0 0 15,0 0-15,0 0 0,0-1 16,-21 1-16,-1 0 0,1 21 16,0 0-16,0 0 0,0 0 15,0 0-15,-1 0 16,1 0-16,0 21 0,0 0 15,21 1-15,-21-1 0,21 0 0,0 0 16,0 0-16,0 22 0,0-22 0,0 0 16,0 0-16,0 0 0,0 0 15,0 1-15,0-1 0,0 0 16,0 0-16,21-21 0,0 0 16,0 21-16,0-21 0,1 0 15,-1 0-15,0 0 0,21 0 16,-21 0-16,1-21 0,20 21 0,-21-21 15,21 0-15,1 21 0,-22-21 0,21-1 16,1 1-16,-22-21 0,21 21 16,-21 0-16,0-1 0,1-20 0,-1 21 15,0 0-15,-21 0 0,21-1 0,-21 1 16,0 0-16,0 0 0,-21 21 31,0 0-31,0 0 0,-1 0 16,1 21-16,0-21 0,21 21 0,-21 0 15,21 1-15,0-1 0,0 0 16,0 0-16,0 0 0,21 0 16,0 1-16,0-1 0,1-21 15,-1 21-15,0 0 0,0-21 0,-21 21 16,21 0-16,-21 1 16,0-1-1,-21-21 1,0 21-16,0-21 0,0 0 15,-1 0-15,1 21 0,0-21 16,0 0-16,0 0 16,0 0-16,-1 0 15,1 0-15,21-21 16,0 0 0</inkml:trace>
  <inkml:trace contextRef="#ctx0" brushRef="#br1" timeOffset="43092.13">12785 5461 0,'0'0'0,"0"-21"0,21 21 0,-21-21 15,21 21-15,0 0 0,-21-21 0,21 21 16,0 0-16,-21-22 0,0 1 0,22 21 15,-1 0 1,-21-21-16,21 42 47,-21 0-31,21 1-16,-21-1 15,0 0-15,0 0 0,0 0 16,0 0-16,0 1 0,0-1 15,0 21-15,0-21 0,0 0 0,0 22 16,0-22-16,0 21 0,-21-21 0,21 22 16,0-22-16,0 21 0,0-21 0,-21 22 15,21-22-15,0 0 0,0 21 16,0-20-16,0 20 0,0-21 0,0 0 16,0 22-16,0-22 0,0 0 0,0 21 15,-21 1-15,21-22 0,0 21 0,-22 0 16,22-20-16,0 20 0,0 0 0,0 1 15,-21-1-15,21 0 0,0 1 0,0-1 16,0 0-16,0 1 0,0-1 16,0 0-16,0 1 0,0-1 0,0 0 15,0 1-15,0-1 0,0 0 16,0 1-16,0-1 0,0 0 0,0 1 16,0-1-16,0 0 0,0 1 0,0-1 15,0 0-15,0 1 0,0-1 0,21 0 16,-21 1-16,0-22 0,22 21 0,-22 0 15,0 1-15,0-1 0,0 0 0,0 1 16,0-1-16,0 0 0,0 1 0,0-1 16,0 22-16,0-22 0,0 0 0,0 1 15,0-22-15,0 21 0,0 0 0,21 1 16,-21-1-16,0 0 0,21 1 16,-21-1-16,0 0 0,0 1 0,0-1 15,21 0-15,-21-20 0,0 20 0,21 0 16,-21 1-16,0-1 0,0 0 0,0 1 15,21-1-15,-21 0 0,22 1 16,-22-1-16,0 0 0,0 1 0,21-1 16,-21 0-16,21 1 0,-21-1 0,21 0 15,-21 1-15,0-1 0,0 0 0,21 1 16,-21-1-16,0 0 0,21 1 0,-21-1 16,0-21-16,0 64 15,22-43-15,-22 0 0,21 1 0,-21-1 0,0 0 16,0 1-16,0-1 0,0 0 15,21 1-15,-21-1 0,0 0 0,0 1 16,21 20-16,-21-20 0,0-1 0,0 0 16,0 1-16,0-1 0,0 0 0,0 1 15,0-1-15,0 21 0,0-20 0,0-1 16,0 0-16,0 22 0,0-22 0,0 22 16,0-22-16,0 0 0,0 22 0,0-22 15,0 22-15,0-22 0,0 22 0,0-22 16,0 0-16,0 22 0,0-22 15,0 22-15,0-22 0,0 21 0,0-20 0,0 20 16,0-20-16,0 20 0,0-21 0,0 1 16,0 20-16,0-20 0,0-1 15,0 0-15,0 22 0,0-22 0,21 0 16,-21 1-16,0-1 0,21 22 16,-21-22-16,0 0 0,0 1 0,0-1 15,0 0-15,22 22 0,-22-22 0,0 0 16,0 1-16,0-1 0,21 0 0,-21 1 15,0-1-15,0 0 0,0 1 0,0-1 16,0 0-16,0 1 0,0 20 0,0-20 16,0-1-16,0 0 0,0 1 0,0 20 15,0-21-15,0 1 0,0-1 0,0 0 16,0 1-16,0-1 0,0 0 0,0 1 16,0-1-16,0 0 0,0 1 15,0-1-15,0 0 0,0 1 0,0 20 16,0-20-16,0-1 0,0 0 15,0 1-15,0 20 0,-21-21 0,21 1 16,-22-1-16,22 0 0,0 1 0,0-1 16,0 22-16,0-22 0,-21 0 15,21 1-15,-21-1 0,21 0 0,0 1 0,-21 20 16,21-21-16,0 1 0,0-1 0,0 22 16,-21-22-16,21 0 0,0 1 15,-21-1-15,21 0 0,0 22 0,0-22 0,0 0 16,0 1-16,0 20 0,0-20 15,0-1-15,0 21 0,0-20 16,0-1-16,0 22 0,0-22 0,0 0 16,0 1-16,0 20 0,0-21 0,0 1 15,0-1-15,0 22 0,0-22 0,0 0 16,0 22-16,21-22 0,-21 0 0,21 22 16,-21-22-16,0 1 0,0-1 0,21 21 15,-21-20-15,21-1 0,-21 0 16,0 1-16,0 20 0,0-20 0,21-1 15,-21 0-15,0 1 0,22-1 0,-22 0 16,0 1-16,0-1 0,0 0 0,0 1 16,21-1-16,-21 0 0,0 1 15,0-1-15,21-21 0,-21 21 16,0 1-16,0-1 0,0-21 0,0 22 16,0-22-16,0 21 0,0-21 0,0 22 15,0-22-15,0 0 0,0 0 0,0 0 16,0 0-16,0-42 31,0 0-15,0 0-16,21 0 0,0 0 0,-21-1 15,21-20-15,1 0 0,-1-1 0,21 1 16</inkml:trace>
  <inkml:trace contextRef="#ctx0" brushRef="#br1" timeOffset="44495.7">15706 5694 0,'21'0'0,"-21"-42"16,0 20-16,0 1 15,0 0-15,0 0 0,0 0 16,0 0-16,0-1 0,0 1 0,0 0 15,0 0-15,0 0 0,0 0 16,0-1 0,-21 22-16,-1 0 0,1 0 15,0 0-15,0 0 16,0 22-16,0-1 0,-1 0 16,22 0-16,-21 0 15,0 0-15,21 22 0,-21-22 0,0 0 16,0 21-16,-1 1 0,1-22 0,21 21 15,-21 1-15,0-1 0,21 0 0,0 1 16,-21-22-16,21 21 0,-21 0 0,21 1 16,0-1-16,0-21 0,0 22 0,0-1 15,0-21-15,21 0 0,0 22 16,0-22-16,0 0 0,0 0 0,1 0 16,-1 0-16,21 1 0,-21-22 15,22 0-15,-1 0 0,0 0 0,1 0 0,-1 0 16,0 0-16,1 0 0,-1 0 0,-21-22 15,21 1-15,1 0 0,-22 0 16,0 0-16,0-22 0,0 22 0,1 0 16,-1-21-16,0 21 0,-21-22 0,0 1 15,0 0-15,0-1 0,0 1 16,0 0-16,0-22 0,0 22 0,0-22 16,0 22-16,-21 0 0,0-1 0,-1 1 15,1 0-15,0-1 0,-21 22 0,21-21 16,-22 21-16,22 21 0,-21-22 0,-1 1 15,1 21-15,0 0 0,-22 0 16,22 0-16,0 0 0,-1 21 0,22-21 16,-21 22-16,21-1 0,-1 0 15,1 21-15,21-21 0,0 1 0,0 20 16,0-21-16,0 0 0,21 22 0,1-22 16,20 0-16,0 0 0,1 0 0,-1-21 15</inkml:trace>
  <inkml:trace contextRef="#ctx0" brushRef="#br1" timeOffset="45114.36">16658 6054 0,'0'0'0,"0"-21"15,0-1-15,0 1 16,0 0 0,0 0-16,-21 21 15,21 21 17,0 0-32,0 0 0,0 1 15,0 20-15,0-21 0,0 21 16,0 1-16,0-1 0,21 0 0,-21 22 15,0-1-15,0 1 0,0-22 0,0 22 16,0-1-16,-21 1 0,0-1 16,0 1-16,21-1 0,-22 1 0,1-1 15,0 22-15,21-22 0,-21 1 0,0-1 16,21 22-16,-21-21 0,-1-1 0,22 1 16,0-1-16,-21-21 0,0 1 0,21-1 15,0 0-15,-21 1 0,21-22 0,0 0 16,0 0-16,0 0 0,21-21 31,-21-21-31,0 0 16,0 0-16,21 0 0,-21-22 0,0 22 15,0-21-15,0 0 0,21-22 16,-21 1-16,22 20 0,-22-41 16,21 20-16,-21 1 0,0-22 0</inkml:trace>
  <inkml:trace contextRef="#ctx0" brushRef="#br1" timeOffset="45438.17">16510 6371 0,'0'0'0,"0"-42"0,0 0 0,-21-1 0,0 1 16,-1 21-16,22-22 0,-21 22 0,21 0 15,-21 0-15,21 0 0,0-22 16,0 22-16,0 0 0,0 0 0,0 0 16,21 0-16,22 21 0,-22-22 0,0 22 15,21 0-15,1-21 0,-1 21 16,0 0-16,1 0 0,-1 0 0,0 0 15,1 21-15,-1-21 0,-21 22 16,21-1-16,-20 21 0,-22-21 0,0 0 16,0 22-16,0-22 0,0 21 0,0-21 15,-22 22-15,1-22 0,0 21 16,0-21-16,-21 1 0,20-1 0,1 21 0,-21-21 16,21 0-16,0 1 0,-1-22 0,1 21 15,21 0-15,0-42 47,21 21-47,1-21 0,-1-1 16,0 1-16,21 0 0</inkml:trace>
  <inkml:trace contextRef="#ctx0" brushRef="#br1" timeOffset="45762.5">17314 6117 0,'21'-21'15,"1"21"-15,-1-21 16,-21 0-16,21 21 16,-21-21-16,21 21 0,-21-22 0,0 1 15,0 0-15,0 0 0,0 0 16,0 0-16,-21 21 16,0 0-1,0 0-15,-1 0 0,1 0 0,-21 21 16,21 0-16,0-21 0,-1 21 0,1 0 15,0 0-15,0 1 0,21-1 0,0 0 16,0 0-16,0 0 0,0 0 16,0 1-16,0-1 0,0 0 15,21-21-15,0 21 0,22-21 16,-22 0-16,0 0 0,0 0 16,21 0-16,1 0 0,-22 0 0,21-21 15,1 21-15,-1-21 0,-21 21 16,21-21-16</inkml:trace>
  <inkml:trace contextRef="#ctx0" brushRef="#br1" timeOffset="46174.26">17865 5948 0,'0'0'0,"0"-21"0,0 0 16,-22 21-16,22-22 0,-21 22 16,21-21-16,0 0 15,21 21 1,1 0-16,-1 0 15,0 0-15,0 0 0,0 21 16,0 0-16,1-21 0,-1 22 16,0 20-16,-21-21 0,21 0 0,-21 0 15,0 22-15,0-22 0,0 0 0,0 0 16,0 0-16,0 1 0,0-1 0,-21 0 16,0 0-16,0 0 0,-1 0 15,1-21-15,21-21 47,0 0-47,0 0 0,0 0 0,21 0 16,-21-22-16,22 22 0,-1-21 0,0 21 15,-21-22-15,21 22 0,0-21 0,0 21 16,1-22-16,20 22 16,-21 0-16,0 0 0,-21 0 0,21 21 15,1-22-15,-1 22 0,0 0 16,0 0-1,0 0 1</inkml:trace>
  <inkml:trace contextRef="#ctx0" brushRef="#br1" timeOffset="46824.89">19008 6075 0,'0'0'0,"0"-21"31,0 0-31,0-1 16,0 1-16,0 0 0,0 0 15,0-43 1,0 43-16,0 0 0,0 0 0,0 0 16,-22 0-16,1 21 0,0-22 15,0 22-15,0 0 0,-22 0 0,22 0 16,0 0-16,-21 0 0,-1 0 0,22 22 16,-21-1-16,21 0 0,-22 21 0,22-21 15,-21 1-15,21 20 0,0-21 0,21 21 16,0-20-16,-22-1 0,22 0 15,0 0-15,0 0 0,0 0 0,22 1 16,-1-22-16,0 21 16,0-21-16,0 0 0,22 0 0,-22 0 15,0 0-15,0 0 0,21 0 0,-20-21 16,-1 21-16,0-22 0,0 22 16,0-21-16,0 0 0,-21 0 15,22 0-15,-22 0 0,21-1 0,-21 1 16,0-21-16,0 21 0,0-22 0,0 22 15,0 0-15,21 0 0,-21 0 0,0 0 16,0 42 0,0 0-1,0 0-15,0 0 0,0 0 0,0 1 16,-21 20-16,21-21 0,0 0 0,0 22 16,0-22-16,0 0 0,0 0 0,0 0 15,0 0-15,0 1 0,0-1 16,0 0-16,21-21 15,0 0-15,0 0 16,0 0-16,1 0 0,20 0 16,-21 0-16,0-21 0,0 21 0,1-21 15</inkml:trace>
  <inkml:trace contextRef="#ctx0" brushRef="#br1" timeOffset="48570.4">19685 5419 0,'0'0'0,"0"-21"0,21-1 0,-21 1 16,0 0-16,0 0 0,0 0 0,0 0 15,-21 42 17,0 0-32,0 21 15,21-21-15,0 1 0,-22 20 0,1 0 16,0 1-16,21-1 0,-21 0 15,0 22-15,0-22 0,-1 0 0,1 1 16,21-1-16,-42 22 0,42-22 0,-21 0 16,0 1-16,-1-22 0,1 21 0,0-21 15,21 22-15,0-22 0,0 0 0,0 0 16,0 0-16,0 0 16,21-21-16,0 0 0,1 0 15,-1 0-15,0 0 0,0 0 0,0 0 16,0 0-16,1 0 0,20-21 0,-21 21 15,21-21-15,-20 0 0,-1 0 0,21 0 16,-21-1-16,0 1 0,22 0 0,-22 0 16,0 0-16,0-22 0,-21 22 15,21 0-15,-21 0 0,22 21 0,-22-21 16,-22 21 15,1 21-31,0 0 0,21 0 16,0 0-16,-21 1 15,0-1-15,21 0 0,0 0 16,0 0-16,0 0 0,0 1 16,0-1-16,21-21 15,0 21-15,0-21 0,0 0 0,1 0 16,-1 0-16,0 0 0,0 0 0,0 0 16,0 0-16,22 0 0,-22 0 15,0 0-15,21-21 0,-20 0 0,-1 21 16,0-22-16,21 1 0,-21 0 0,1-21 15,-22 21-15,21-1 0,0 1 0,-21 0 16,21 0-16,-21 0 16,0 42 15,-21 0-31,0-21 0,21 21 16,-21 0-16,21 22 0,0-22 0,0 0 15,0 0-15,-22 0 0,22 1 0,0-1 16,0 0-16,0 0 0,0 0 15,22-21-15,-1 0 16,0 0-16,0 0 0,0 0 16,0 0-16,1 0 0,-1 0 0,0 0 15,0 0-15,0 0 0,0-21 16,1 21-16,-1-21 0,-21 0 0,0 0 0,0-1 16,0 1-16,0 0 0,0 0 15,0 0-15,0 0 0,0-1 16,-21 1-16,21 0 0,-22 0 0,1 0 15,0 21-15,0 0 0,0-21 0,0 21 16,-1 0-16,1 0 0,42 0 47,1 0-31,-1 0-16,0 0 0,21 0 0,-21-22 15,1 22-15,20 0 0,-21 0 0,21-21 16,1 21-16,-22 0 0,21 0 15,1 0-15,-22 0 0,21 0 16,-21 0-16,0 0 0,22 0 0,-22 0 16,0 21-16,-21 1 15,0-1-15,0 0 0,0 0 16,-21 0-16,21 0 0,0 1 16,-21-1-16,0 0 0,-1 0 15,22 0-15,-21-21 0,21 21 16,0 1-16,-21-22 15,21-22 48,21 1-63,0 21 0,-21-21 16,22 0-16,-1 0 0,-21 0 0,42-22 15,-21 22-15,0 0 0,1 0 0,-1 0 16,0-1-16,21 1 0,-21 0 0,22 0 15,-22 0-15,0 21 0,21 0 16,-20 0-16,-1 0 0,0 0 0,0 0 16,0 0-16,-21 21 0,0 0 0,0 0 15,0 0-15,0 1 0,0-1 16,0 0-16,0 21 0,0-21 0,0 1 16,-21-1-16,0 0 0,0 0 15,21 0-15,-21 0 0,21 1 16,0-1-16,0 0 15,21-21-15,0 0 16,0 0-16,0 0 0,22 0 0,-22 0 16,21 0-16,-21 0 0,22 0 0,-1 0 15,0 0-15,1 0 0,-1-21 0,0 0 16,1 21-16,-1-22 0,-21 1 16,21 0-16,-20-21 0,-1 21 15,0-22-15,0 22 0,0 0 0,-21-21 16,0 20-16,21 1 0,-21 0 0,0 0 0,0 0 15,0 0-15,-21-1 0,0 22 16,0 0-16,0 0 0,0 0 16,-1 0-16,1 0 0,0 22 15,0-1-15,21 0 0,0 0 16,0 0-16,0 0 0,0 1 0,0-1 16,0 0-16,0 0 0,0 0 15,0 0-15,0 1 0,21-1 0,0 0 16,0 0-16,-21 0 0,0 0 15,22 1-15,-22-1 16,21 0-16,-21 0 16,0 0-16,0 0 0,-21 1 31,-1-22-31,1 0 0,0 0 16,0 0-1,0 0-15,0 0 0,-1 0 16,1 0-16,0 0 0,0-22 15,0 1-15,0 0 16,-1 0-16,1 0 0,21 0 16,-21-1-16</inkml:trace>
  <inkml:trace contextRef="#ctx0" brushRef="#br1" timeOffset="48838.29">20976 5461 0,'-21'0'0,"42"0"0,-63-21 16,42 0 0,-21 21 46,-1 0-46,1 0-16,0 0 15,0 0-15,0 0 0,0 0 16</inkml:trace>
  <inkml:trace contextRef="#ctx0" brushRef="#br1" timeOffset="49094.66">19579 5673 0,'0'0'16,"-21"0"-16,0 0 0,42 0 31,0 0-31,0 0 0,22 0 0,-22-21 16,21 21-16,-21 0 0,22-22 15,-22 22-15,21 0 0,0-21 0,-20 0 16,-1 21-16,21 0 0,-21-21 0,0 21 16,-21-21-16,0 0 15,-21 21 1</inkml:trace>
  <inkml:trace contextRef="#ctx0" brushRef="#br1" timeOffset="50702.76">2921 7260 0,'0'0'0,"-21"0"16,0 0-16,-1 21 15,1-21-15,0 0 0,0 0 0,21 22 16,-21-22-16,0 0 0,-1 0 0,1 0 16,0 0-16,0 21 15,0-21-15,42 0 47,0 0-47,0 0 16,0 0-16,1 0 0,20 0 0,-21 0 15,21 0-15,1 0 0,-1 0 0,0 0 16,1 0-16,20 0 0,-20 0 16,20 0-16,-21 0 0,22 0 15,-1 0-15,1 0 0,-1 0 0,1 0 16,21 0-16,-22 0 0,22 21 0,-1-21 16,-20 0-16,21 0 0,-1 21 15,1-21-15,21 0 0,-22 0 0,22 0 16,0 21-16,0-21 0,0 0 0,0 0 15,-1 0-15,1 0 0,0 0 0,21 0 16,-21 21-16,0-21 0,21 0 0,-21 0 16,-1 0-16,-20 0 0,21 0 15,-21 0-15,-1 0 0,1 0 0,-22 0 16,1 22-16,-1-22 0,1 0 0,-22 0 16,1 0-16,-22 0 0,0 0 15,0 0-15,-42 0 31,-21 0-31,20 0 0,-20 0 0,21 0 16,-21 0-16,-22 0 0,22 0 0,-1 0 16,-20 0-16,-1 0 0,1 0 0,-1 0 15,-20 0-15</inkml:trace>
  <inkml:trace contextRef="#ctx0" brushRef="#br1" timeOffset="51227.47">3154 7578 0,'0'0'15,"-21"21"-15,-1-21 0,44 0 31,20 0-15,-21 0-16,0 0 0,0 0 0,1 0 16,20 0-16,-21 0 15,21 0-15,-20 0 0,20 0 0,-21 0 16,21 0-16,1 0 0,-1 0 0,0 0 16,1 0-16,-1 0 0,22 0 0,-22 0 15,21-21-15,1 21 0,-1 0 16,1 0-16,21-21 0,-1 21 0,1-22 15,0 22-15,20-21 0,1 0 0,0 21 16,0 0-16,0-21 0,0 21 0,-1-21 16,-20 21-16,21 0 0,0 0 15,-22 0-15,22-21 0,-21 21 0,0 0 16,-22 0-16,22 0 0,-22 0 0,1 0 16,-22 0-16,0 0 0,1 0 15,-1 0-15,0 0 0,-20 0 0,-1 0 16,0 0-16,0 0 0,0 0 0,-21 21 31,21-21-31,1 0 47</inkml:trace>
  <inkml:trace contextRef="#ctx0" brushRef="#br1" timeOffset="52261.95">16510 6710 0,'0'0'0,"-42"0"0,20 21 0,-20-21 15,0 0-15,21 0 0,-22 21 16,22-21-16,0 0 0,-21 0 0,20 0 15,1 0-15,0 0 0,0 0 0,0 0 16,42 0 31,0 0-47,0 0 0,0-21 0,22 21 16,-1 0-16,22 0 0,-1-21 15,1 21-15,-1-21 0,22 21 0,-1-21 16,-20 21-16,21-22 0,-1 22 0,22-21 15,-21 21-15,21-21 0,-1 21 0,-20-21 16,21 21-16,0-21 0,-22 21 0,22 0 16,0-21-16,-21 21 0,21 0 0,-1 0 15,-20 0-15,21 0 0,0-22 16,-22 22-16,22 0 0,-21 0 16,0 0-16,-1-21 0,-20 21 0,20 0 15,-20 0-15,-1-21 0,1 21 0,-1 0 16,1-21-16,-22 21 0,1-21 0,-22 21 15,21 0-15,-21-21 0,0 21 16,-21-22 0,-21 22-1,0 0-15,0 0 16,0 0-16,0 0 0,-22 0 0,22 0 16,-21 0-16,-1 0 0,1 0 0,0 0 15,-1 0-15,1 0 0,-21 0 16</inkml:trace>
  <inkml:trace contextRef="#ctx0" brushRef="#br1" timeOffset="52814.75">16870 6837 0,'-43'0'0,"86"0"0,-107 0 0,22 0 16,0 0-16,-1 0 0,1 0 0,21 0 16,-22 0-16,1 0 0,0 0 0,-1 0 15,22 0-15,-21 0 0,21 0 0,0 0 16,-1 0-16,44 0 31,-1 0-31,21 0 0,0 0 16,1 0-16,20-21 0,1 21 0,20 0 15,1 0-15,0 0 0,21 0 0,-1 0 16,1 0-16,0 0 0,21 0 0,0 0 16,-21 0-16,21 0 0,0 0 15,0 0-15,0 0 0,21 0 16,-21 0-16,0 0 0,0 0 0,0-21 15,-21 21-15,21-22 0,-21 22 0,21 0 16,-21 0-16,-1-21 0,-20 21 0,0 0 16,-1 0-16,1 0 0,-21 0 0,-22 0 15,0 0-15,1 0 0,-22 0 0,0 0 16,-21-21-16,-21 0 31,0 21-31,-1 0 16,1 0-16,0 0 15,0 0-15,0 0 0,0 0 16,-1 0-16,-20 0 0,21 0 16,-21 0-16,20 0 0</inkml:trace>
  <inkml:trace contextRef="#ctx0" brushRef="#br1" timeOffset="57498.97">2328 8763 0,'0'0'0,"0"21"16,-21-21-1,21 21-15,0-42 63,0 0-63,21 21 16,-21-21-16,0 0 0,21 21 15,-21-21-15,0-1 0,-21 1 16,0 21-16,0 0 15,0-21-15,0 21 0,-1-21 0,1 21 16,0 0-16,0 0 0,0 0 0,0 0 16,-1 0-16,1 21 0,0 0 0,-21-21 15,21 21-15,-1 1 0,1-1 16,0 0-16,0 0 0,0 0 16,0 22-16,21-22 0,0 0 0,0 0 15,-22 21-15,22-20 0,0-1 16,0 21-16,0-21 0,0 0 0,0 1 15,0-1-15,22 0 0,-1 0 0,0-21 16,0 21-16,0-21 0,0 0 16,1 0-16,20 0 0,-21 0 0,0 0 15,22 0-15,-22 0 0,21 0 0,-21-21 16,22 21-16,-22-21 0,21 0 0,-21 0 16,22-1-16,-22 1 0,21 0 15,-21-21-15,0 21 0,1-1 16,-1-20-16,0 21 0,0-21 0,-21-1 15,0 22-15,0-21 0,0-1 0,0 1 16,0 0-16,0 21 0,0-22 0,0 1 16,0 21-16,0-22 0,0 22 15,0 0-15,0 0 0,-21 0 0,0 21 16,21-21-16,-21 21 0,-1 21 16,1-21-1,21 21-15,-21 0 0,21 21 0,0-20 16,0 20-16,0-21 0,-21 21 0,21 1 15,0-1-15,0-21 0,0 22 0,0-1 16,0 0-16,0 1 0,21-22 16,-21 21-16,21-21 0,0 22 15,1-22-15,-22 0 0,21 0 0,0 0 16,0 0-16,0-21 0,0 0 16,1 0-16,-1 0 0,0-21 15</inkml:trace>
  <inkml:trace contextRef="#ctx0" brushRef="#br1" timeOffset="57949.91">3154 8763 0,'0'0'0,"0"-21"16,-21 21-1,-1 0-15,1 0 0,0 0 16,0 0-16,0 0 0,0 0 15,-1 0-15,1 0 0,0 21 0,0 0 16,21 0-16,-21 1 0,0-22 0,-1 21 16,22 0-16,0 0 0,0 21 15,-21-20-15,21-1 0,0 0 0,0 0 16,0 0-16,0 0 0,21 1 16,1-22-16,-1 0 0,0 0 15,0 0-15,0 0 0,0 0 0,1 0 16,-1 0-16,0 0 15,0 0-15,0-22 0,0 1 0,22 21 16,-22-21-16,0 0 0,-21 0 0,21 0 16,-21-1-16,21 1 0,-21 0 0,0 0 15,0 0-15,0 0 0,0-1 0,0 1 16,-21 0-16,0 21 0,0-21 16,0 21-16,0-21 0,-22 21 0,22 0 15,-21 0-15,21 0 0,-22 21 0,1 0 16,0 0-16,20 0 0,-20 1 0,21-22 15,-21 21-15,20 0 0,1 0 16,0-21-16,0 21 0,21 0 0,21-21 31</inkml:trace>
  <inkml:trace contextRef="#ctx0" brushRef="#br1" timeOffset="58534.53">3577 8805 0,'0'0'0,"0"-21"0,0 0 16,0 0-16,0 0 16,0 42 31,0 0-47,0 0 0,-21 0 15,21 1-15,0-1 0,-21 0 16,21 0-16,0 0 0,0 0 15,0 1-15,0-1 0,0 0 0,0 0 16,0 0-16,21-21 0,0 0 16,0 0-16,0 0 15,1 0-15,-1 0 0,0 0 0,0-21 16,0 21-16,0-21 0,1 0 16,-1 0-16,0-1 0,0 1 15,-21 0-15,0 0 0,21 0 0,-21 0 16,0-1-16,21 1 0,-21 0 0,0 0 15,0 0-15,0 0 0,0 42 32,0 0-32,0 0 15,0 0-15,0 0 0,0 1 16,-21-1-16,21 0 0,-21 0 16,21 0-16,0 0 0,0 1 15,21-22 16</inkml:trace>
  <inkml:trace contextRef="#ctx0" brushRef="#br1" timeOffset="59048.75">4233 8446 0,'0'0'0,"21"-22"0,-21 1 15,0 0-15,0 42 47,-21 0-47,21 1 0,-21-1 16,21 0-16,0 0 0,-21 0 0,21 22 15,0-22-15,0 0 0,0 0 0,0 0 16,0 0-16,-21 22 0,21-22 0,-21 0 16,21 0-16,-22 0 0,22 1 15,0-1-15,-21 0 0,0-21 16,21 21-16,0-42 47,21 0-32,0 21-15,1-21 0,-1-1 16,0 1-16,21 21 0,-21-21 16,1 21-16,-1 0 0,21 0 0,-21 0 15,0 0-15,1 0 0,-1 0 0,0 0 16,0 0-16,0 21 0,0-21 0,-21 21 15,0 1-15,0-1 0,0 0 0,0 0 16,0 0-16,-21 0 0,0 1 0,-21-22 16,21 21-16,-22 0 15,1 0-15,21 0 0,-22-21 0,22 21 16,-21-21-16,21 0 0,0 0 0,-1 0 16,1 0-16,0 0 0,0 0 0,21-21 15,0 0 1,0 0-16,0 0 0,21 0 15,0-1-15,0 1 0,1 0 0,20 0 16</inkml:trace>
  <inkml:trace contextRef="#ctx0" brushRef="#br1" timeOffset="59330.55">4932 8319 0,'0'0'15,"21"-22"-15,-42 44 47,0-1-47,21 21 0,-22-21 0,22 22 16,-21-22-16,21 21 0,-21 0 0,21-20 16,-21 20-16,21 0 0,0 1 15,0-22-15,-21 21 0,0-21 0,21 22 16,-22-22-16,22 0 0,0 0 0,0 0 0,0 0 15,0 1 1,22-22 0,-1-22-1,0 1-15,0 21 0</inkml:trace>
  <inkml:trace contextRef="#ctx0" brushRef="#br1" timeOffset="59678.8">5143 8763 0,'0'21'0,"0"0"16,22-42 31,-1 21-47,-21-21 0,21 0 16,0 21-16,0-21 0,0 0 0,1-1 15,-22 1-15,21 0 0,-21 0 16,0 0-16,-21 21 15,-1 0-15,1 0 16,0 0-16,0 21 0,0 0 0,0-21 16,-1 21-16,1 0 0,0 1 0,21-1 15,0 21-15,-21-21 0,21 0 16,-21 1-16,21-1 0,0 0 16,0 0-16,0 0 0,21 0 15,0-21-15,0 0 0,0 0 16,1 0-16,-1 0 0,0 0 0,21 0 15,1 0-15,-1 0 0,0 0 0,1-21 16,-1 0-16,0 21 0,22-21 0</inkml:trace>
  <inkml:trace contextRef="#ctx0" brushRef="#br1" timeOffset="60062.58">6329 8721 0,'0'0'0,"0"-21"0,0-1 16,0 1-16,0 42 31,0 1-16,0-1-15,0 0 0,-21 21 0,21 1 16,-22-1-16,22 0 0,-21 1 0,0-1 16,21 0-16,-21 1 0,0-1 0,21 0 15,-21 1-15,-1-1 0,22 0 16,-21 1-16,0-1 0,0 0 16,21 1-16,-21-1 0,21-21 0,-21 0 15,21 0-15,0 1 0,0-1 0,0 0 16,0-42 15,0 0-31,0-1 0,21 1 16,-21 0-16</inkml:trace>
  <inkml:trace contextRef="#ctx0" brushRef="#br1" timeOffset="60378.4">6181 8911 0,'0'0'0,"0"-42"0,21-43 16,-21 64-16,0 0 15,21 0-15,-21 0 0,21-1 16,-21 1-16,21 0 0,0 0 0,1 21 16,-1-21-16,21 0 0,0 21 0,-20-22 15,20 22-15,0 0 0,1 0 0,-22 0 16,21 0-16,-21 0 0,0 22 0,-21-1 16,0 0-16,0 0 0,0 0 15,-21 0-15,0 1 0,-21-1 16,21 0-16,-22 0 0,22 0 0,-21 0 15,-1 1-15,22-22 0,-21 21 0,21 0 16,-22-21-16,22 0 0,0 21 16,0-21-16,0 0 0,21-21 31,21 0-15,0 21-16,0-21 0,0 21 0,1-22 15,-1 22-15,21-21 0</inkml:trace>
  <inkml:trace contextRef="#ctx0" brushRef="#br1" timeOffset="60618.26">6879 8530 0,'0'0'0,"-21"21"47,0 1-47,21-1 0,-21 0 0,-1 0 16,1 0-16,21 22 0,0-22 0,-21 0 15,0 0-15,21 21 0,0-20 0,0-1 16,0 0-16,0 0 0,0 0 16,21-21-1,0 0-15,0 0 16,1 0-16,-22-21 0,21 0 16,0 0-16,0-22 0,-21 22 15</inkml:trace>
  <inkml:trace contextRef="#ctx0" brushRef="#br1" timeOffset="60808.15">6943 8297 0,'-22'0'16,"1"0"-1,42 0 48</inkml:trace>
  <inkml:trace contextRef="#ctx0" brushRef="#br1" timeOffset="61114.5">7853 8636 0,'-21'0'0,"42"0"0,-64 0 16,22 21-16,0-21 0,0 0 15,42 0 16,0 0-31,0 0 16,1 0-16,-1 0 0,0 0 16,0 0-16,0 0 0,0-21 0,1 21 15,-1 0 1,-42 0 0,-1 0-16,1 0 0</inkml:trace>
  <inkml:trace contextRef="#ctx0" brushRef="#br1" timeOffset="61246.42">7768 8742 0,'0'0'0,"0"21"16,0 0-16,21-21 16,0 0-16,1 0 0,-1 0 15,0 0-15,0 0 0,0 0 0,0 0 16,1 0-16,-1 0 0,0-21 16,0 21-16,0-21 0,0 21 15,1-21-15</inkml:trace>
  <inkml:trace contextRef="#ctx0" brushRef="#br1" timeOffset="61870.36">8996 8192 0,'-21'0'15,"21"-22"1,-22 22-16,22-21 16,0 0-1,22 21-15,-1 0 16,0 0-16,0 0 0,0 0 0,0 0 16,1 0-16,-1 0 0,0 0 0,0 21 15,0 0-15,-21 1 0,0-1 16,0 0-16,0 0 0,-21 0 15,0 0-15,0 1 0,-22-1 0,22 0 16,0 0-16,-21-21 0,21 21 0,-1 0 16,-20-21-16,21 0 0,0 22 0,0-22 15,-1 0-15,22-22 32,22 1-17,-1 21-15,0 0 0,0 0 0,0-21 16,0 21-16,1 0 0,20 0 0,-21 0 15,0 0-15,22 0 0,-22 0 0,0 21 16,0-21-16,0 21 0,0-21 16,1 22-16,-22-1 0,0 0 0,0 0 15,0 0-15,0 0 0,0 1 0,0-1 16,0 0-16,-22 0 0,1 0 0,-21 0 16,21-21-16,-22 22 0,22-1 15,-21 0-15,0-21 0,-1 0 0,22 21 0,-21-21 16,21 0-16,-22 0 0,22 0 15,0 0-15,-21 0 0,20-21 0,1 21 16,0-21-16,0 21 0,0-21 0,0-1 16,-1 22-16,22-21 15,0 0 1,22 21-16,-1 0 16,0 0-16,0-21 0,21 21 0,-20-21 15</inkml:trace>
  <inkml:trace contextRef="#ctx0" brushRef="#br1" timeOffset="62078.71">9567 8403 0,'-21'0'15,"0"0"-15,0 0 0,0 0 16,-1 0-16,1 0 15,21-21 17</inkml:trace>
  <inkml:trace contextRef="#ctx0" brushRef="#br1" timeOffset="62402.52">10075 8149 0,'0'0'15,"0"-21"-15,0 0 0,0 0 16,-21 21 0,21-21-1,-21 21-15,0 0 16,21 21-16,0 0 0,0 0 0,0 0 15,0 0-15,0 22 0,-21-22 16,21 21-16,0 1 0,0-22 0,0 21 16,0 0-16,0 1 0,0-22 0,0 21 15,0-21-15,0 1 0,0-1 0,0 21 16,0-21-16,0 0 0,0 1 16,0-44 15,0 1-31,0 0 15</inkml:trace>
  <inkml:trace contextRef="#ctx0" brushRef="#br1" timeOffset="62986.7">10414 8213 0,'0'0'16,"0"-21"-16,0-1 0,0 1 15,0 42 17,0 1-32,0-1 0,-21 0 0,0 21 15,21-21-15,-22 22 0,1-22 0,0 0 16,0 21-16,0-20 0,21-1 0,-21 0 16,-1 0-16,1 0 0,0-21 15,21 21-15,-21-21 0,42 0 47,0-21-47,0 21 0,1-21 16,-1 21-16,0 0 0,0-21 0,21 21 15,-20 0-15,-1 0 0,0-21 0,0 21 16,0 0-16,0 0 0,1 0 0,-1 0 16,0-21-16,0 21 0,0 0 0,0 0 15,1-22-15,-22 1 16,0 0-16,21 21 0,-21-21 15,0 0-15,0 0 16,0-1-16,0 1 0,0 0 16,0 0-16,0 0 0,0 0 15,0 42 1,0 0 0,0 0-16,0 0 0,-21 22 0,21-22 15,-22 0-15,22 21 0,0-21 0,0 1 16,-21-1-16,21 0 0,-21 0 0,21 0 15,0 0-15,0 1 0,0-1 0,-21 0 16,21 0-16,0 0 16,0-42 15,21 0-31,-21 0 16,21 0-16,0-1 0</inkml:trace>
  <inkml:trace contextRef="#ctx0" brushRef="#br1" timeOffset="63630.33">11409 8361 0,'0'0'0,"-64"0"16,64-21-16,-21 21 0,0 0 15,0-21-15,21-1 0,0 1 16,-21 21-16,21-21 0,0 0 0,0 0 16,0 0-16,0-1 0,21 1 15,0 0-15,0 21 16,0 0-16,0-21 0,1 21 0,-1 0 15,0 0-15,0 0 0,0 0 16,0 21-16,1 0 0,-22 0 0,21 1 16,-21-1-16,0 0 0,0 21 0,0-21 15,0 1-15,0 20 0,0-21 0,-21 21 16,-1-20-16,1-1 0,0 0 0,-21 21 16,21-21-16,-22 1 0,22-1 0,-21 0 15,21 0-15,-22-21 0,22 21 0,-21 0 16,-22-21-16,43 0 0,0 0 15,0 0-15,0 0 0,-1 0 0,1 0 16,0 0 0,21-21-16,0 0 15,0 0-15,0 0 16,21 21-16,-21-21 0,21 21 16,1 0-16,-1 0 0,0 0 15,0 0-15,0 21 0,0 0 16,1 0-16,-1 0 0,0-21 15,0 21-15,0 1 0,0-1 16,1-21-16,-1 0 0,0 0 0,21 21 16,-21-21-16,1 0 0,-1 0 0,21 0 15,-21 0-15,0 0 0,1 0 16,-1-21-16,0 21 0,0-21 0,0-1 16,0 1-16,-21 0 0,0 0 0,0 0 15,0 0-15,0-22 0,0 22 0</inkml:trace>
  <inkml:trace contextRef="#ctx0" brushRef="#br1" timeOffset="64777.91">9440 8361 0,'0'-21'16,"0"0"0,21 21-16,-21-22 15,-21 22 32,21 22-47,-21-1 0,21 0 16,0 0-16,0 0 15,-21-21-15,21 21 0,0 1 16,21-22 15,0 0-31,0 0 16,-21-22-16,22 22 0,-22-21 15,0 0-15,0 0 16,0 0-16,21 0 16,-21-1-16,0 1 15,0 0-15,-21 21 32,21 21-32,0 0 0,-22 1 15,22-1-15,-21 0 0,21 0 16,0 0-16,0 0 0,0 1 15,21-22 17,1 0-32,-1 0 15,0 0-15,-21-22 0,21 22 16,-21-21-16,0 0 16,0 0-16,0 0 15,0 0-15,0-1 0,0 1 0,0 0 16,0 0-16,0 0 0,-21 21 15,0 0 1,0 21-16,21 0 16,0 0-16,0 0 0,-22 1 15,22-1-15,0 0 0,0 0 16,0 0-16,22-21 16,-1 0-1,0 0-15,0-21 16,0 21-1,0 0-15</inkml:trace>
  <inkml:trace contextRef="#ctx0" brushRef="#br1" timeOffset="67746.37">3895 10224 0,'0'-22'32,"-22"22"-1,1 0-31,21 22 16,0-1-16,0 0 15,-21 0-15,21 21 0,0-20 0,0 20 16,0 0-16,0-21 0,-21 22 0,21-1 15,0-21-15,0 0 0,0 22 0,0-22 16,-21-21-16,21 21 0,-21 0 0,-1 0 16,1-21 15,21-21-31,0 0 0,0 0 0,0 0 16,0 0-16,0-1 0,0-20 0,0 21 15</inkml:trace>
  <inkml:trace contextRef="#ctx0" brushRef="#br1" timeOffset="68099.17">3789 9970 0,'0'0'0,"0"-22"0,0-20 0,0 21 15,0 42 32,0 0-47,0 0 16,21-21-1,0 0 1,0 0-16,0 0 0,1-21 16,-1 0-16,0 0 15,0 0-15,-21 0 0,0-1 16,0 1-16,0 0 16,-21 21-1,0 0-15,0 0 0,-1 0 0,1 0 16,0 0-16,0 0 0,0 21 15,21 0-15,-21-21 0,21 22 0,-22-1 16,22 0-16,0 0 0,0 0 0,0 0 16,0 1-16,22-1 0,-1 0 15,0 0-15,21 0 0,-21-21 16,22 0-16</inkml:trace>
  <inkml:trace contextRef="#ctx0" brushRef="#br1" timeOffset="68630.35">4593 10139 0,'0'0'0,"-21"0"0,0 0 16,0 0-16,-1 0 0,1 0 16,21 21 30,0 0-46,0 0 0,0 1 16,0-1-16,0 0 0,0 0 0,0 0 16,0 22-16,0-22 0,0 0 0,0 21 15,0-21-15,-21 1 0,21-1 0,0 21 16,-21-21-16,21 0 16,0 1-16,-21-22 31,21-22-31,0 1 15,0 0-15,0 0 0,0 0 16,0 0-16,21-22 0,0 22 0,0-21 16,0 21-16,1-22 0,20 22 0,-21 0 15,21-21-15,-20 20 0,20 1 16,0 0-16,1 21 0,-22 0 0,21 0 16,0 0-16,-20 0 0,20 0 0,-21 21 15,0 0-15,0 1 0,1-1 0,-22 21 16,0-21-16,0 22 0,0-1 0,0-21 15,0 21-15,0-20 0,-22 20 0,22-21 16,-21 21-16,0-20 0,0-1 0,21 0 16,0 0-16,-21-21 0,21 21 15,-21-21-15,21-21 32,0 0-32,0 0 15,0 0-15,21-1 0,0 1 0</inkml:trace>
  <inkml:trace contextRef="#ctx0" brushRef="#br1" timeOffset="68902.19">5397 9927 0,'22'-21'0,"-44"42"0,65-63 0,-22 21 16,-21 0-16,0-1 16,0 44 15,0-1-31,0 0 0,0 0 0,0 0 15,-21 0-15,0 22 0,21-22 0,-22 21 16,22 1-16,-21-1 0,21 0 0,0 1 16,0-1-16,0 0 0,0 1 0,-21-22 15,21 21-15,0-21 0,0 22 16,0-22-16,0 0 0,0 0 0,0 0 16,0-42 15,0 0-16</inkml:trace>
  <inkml:trace contextRef="#ctx0" brushRef="#br1" timeOffset="69110.24">5270 10245 0,'22'0'31,"-1"0"-16,0 0-15,0 0 0,0 0 16,0-21-16,1-1 0,-1 22 16,0-21-16,0 21 0,0-21 0,0 21 15,1 0-15,-22-21 0,21 21 16,-21-21 0</inkml:trace>
  <inkml:trace contextRef="#ctx0" brushRef="#br1" timeOffset="69683.94">6604 10160 0,'-21'0'16,"0"0"-16,21-21 15,-22 0-15,22 0 0,0-1 16,0 1-16,0 0 0,22 0 16,-1 0-16,0 21 15,21-21-15,-21 21 0,22 0 0,-22 0 16,21 0-16,-21 21 0,22 0 15,-1-21-15,-21 21 0,0 21 0,22-20 0,-22-1 16,0 0-16,-21 21 0,21-21 0,-21 1 16,0 20-16,0-21 0,0 0 15,0 22-15,0-22 0,0 0 0,0 0 16,-21 0-16,21 0 0,-21 1 16,0-22-16,0 0 0,-1 0 15,1 0 1,21-22-16,0 1 0,0 0 15,0 0-15,0 0 0,0 0 0,0-22 16,0 22-16,21-21 0,1 21 0,-1-22 16,-21 22-16,21-21 0,21-1 15,-21 22-15,1-21 0,-1 21 0,21 0 16,-21-1-16,0 1 0,1 0 0,-1 21 0,21 0 16,-21 0-16,0 0 15,-21 21 16,22-21 1</inkml:trace>
  <inkml:trace contextRef="#ctx0" brushRef="#br1" timeOffset="70007.77">8445 10012 0,'0'0'16,"-21"0"-16,-21 21 0,21-21 0,0 0 0,-1 21 16,1-21-16,0 0 0,42 0 46,0 0-30,1 0-16,-1 0 0,0 0 0,0 0 0,0 0 16,0 0-16,1-21 0,-1 21 15,0 0-15,0 0 0,0 0 16,-42 0 0,0 0-1,0 0-15,0 21 0,-1-21 0</inkml:trace>
  <inkml:trace contextRef="#ctx0" brushRef="#br1" timeOffset="70182.66">8234 10245 0,'0'0'16,"0"21"-16,0 0 0,0 0 15,0 0-15,21-21 16,-21 22 0,21-22-16,0 0 0,0 0 15,1 0-15,-1 0 0,0 0 16,-21-22-16,21 22 0,0-21 15,0 21-15,1 0 0,-1-21 0,-21 0 16,21 21-16,0-21 0,0 21 0,0-21 16</inkml:trace>
  <inkml:trace contextRef="#ctx0" brushRef="#br1" timeOffset="71062.59">9673 9927 0,'0'0'0,"-42"0"0,21 0 16,-22-21-16,22 21 0,0 0 0,21-21 16,0 0-1,0 0-15,42 21 16,-21 0-16,1-22 0,20 22 16,0 0-16,1 0 0,-1-21 0,21 21 15,-20 0-15,20 0 0,-20 0 0,-1 0 16,0 0-16,1 0 0,-1 0 15,-21-21-15,0 21 0,0 0 0,-42 0 32,-21 0-32,21 0 15,0 21-15,-1-21 0,-20 0 16,21 0-16,-21 0 0,20 0 0,-20 0 16,21 0-16,0 0 0,0 0 0,-1 21 15,1-21-15,0 0 0,0 0 0,0 0 16,0 22-1,-1-22-15,22 21 0,-21-21 16,21 21-16,-21 0 16,21 0-16,-21-21 0,21 21 0,-21 1 15,21-1-15,0 0 0,-21-21 0,-1 21 16,1 0-16,21 0 0,-21 1 16,0-1-16,0-21 0,21 21 0,-21-21 15,21 21-15,-22-21 16,22 21-16,22-42 47,-1 21-32,0 0-15,0 0 0,0-21 16,0 21-16,1 0 0,20 0 0,-21 0 16,0 0-16,22 0 0,-22 0 0,21 0 15,-21 0-15,22 0 0,-22 0 0,0 0 16,21 21-16,-21 0 0,1 0 0,-22 22 15,21-22-15,-21 0 16,0 0-16,0 0 0,0 22 0,-21-22 0,-1 0 16,1 0-16,0 0 0,0 1 15,-21-22-15,20 21 0,1-21 0,0 0 16,0 21-16,-21-21 0,20 0 0,1 0 16,0 0-16,0 0 0,0 0 0,0-21 15,-1 21-15,22-21 0,-21 21 0,0-22 16,0 22-16,21-21 0,-21 0 15,0 21-15,21-21 16,21 21 0</inkml:trace>
  <inkml:trace contextRef="#ctx0" brushRef="#br1" timeOffset="79094.64">16468 8361 0,'0'0'0,"0"-21"15,0 0 1,0-1 0,0 1-1,0 42 63,21-21-78</inkml:trace>
  <inkml:trace contextRef="#ctx0" brushRef="#br1" timeOffset="81814.66">16489 8361 0,'0'0'0,"-21"0"15,21-21 17,-22 0-17,1 21 1,21-22-16,0 1 31,-21 21-31,21 21 47,0 1-31,0-1-16,21 0 0,-21 0 0,21 0 15,-21 22-15,0-22 0,0 21 0,0-21 16,0 22-16,0-1 0,0 0 0,0-21 15,0 22-15,0-1 0,0-21 0,0 22 16,0-22-16,0 21 0,-21-21 0,21 0 16,-21 1-16,21-1 0,0 0 0,0 0 15,-21 0-15,21-42 32,0 0-32,0 0 15,0 0-15,0-1 0,0-20 16,21 21-16,-21-21 0,0 20 15,21-20-15,0 0 0,-21 21 0,22-22 16,-1 1-16,-21 0 0,21-1 0,0 22 16,0-21-16,-21-1 0,21 22 0,1 0 15,-1-21-15,0 42 0,0-21 0,0-1 16,0 22-16,1 0 0,-1 0 0,0 0 16,0 0-16,0 22 0,0-1 0,1 0 15,-1 21-15,0-21 0,0 1 0,0 20 16,-21-21-16,0 0 0,0 22 0,0-22 15,0 21-15,0-21 0,0 0 0,0 22 16,0-22-16,0 0 0,0 0 16,0 0-16,-21 1 0,21-1 0,-21-21 15,21 21-15,0 0 0,-21-21 16,21-21 15,0 0-31,0 0 0,0-1 16,0-20-16,21 21 0,-21 0 0,21-22 15,0 22-15,-21-21 0,0 21 0,21-22 16,1 1-16,-22 21 0,21-21 16,0 20-16,0 1 0,0 0 0,-21 0 0,21 21 15,1 0-15,-1 0 0,0 0 0,0 0 16,0 0-16,0 0 0,1 21 16,-1 0-16,-21 0 0,0 22 0,0-22 15,0 0-15,0 0 0,0 22 16,0-22-16,0 0 0,0 21 0,0-21 15,0 1-15,0-1 0,0 0 16,0 0-16,0 0 0,0 0 0,0 1 16,0-1-16,0 0 0,21-21 15,0 21-15,0-21 0,0 0 0,1 0 16,-1 0-16,0 0 0,0 0 0,0 0 16,0 0-16,1-21 0,-1 0 0,21 0 15,-21-1-15,0 1 0,1 0 16,-1 0-16,0 0 0,0-22 0,0 22 15,0-21-15,-21 21 0,0-22 0,22 22 16,-22-21-16,0 21 0,0 0 0,0-1 16,0 1-16,0 0 0,0 0 0,-22 21 15,1 0 1,21 21-16,0 0 0,0 0 16,-21 1-16,21-1 0,0 0 0,-21 21 15,21-21-15,0 1 0,0-1 16,0 0-16,0 21 0,0-21 0,0 1 15,0-1-15,0 0 0,21-21 0,0 21 16,0 0-16,1-21 16,-1 21-16,21-21 0,-21 0 0,0 0 15,1 0-15,-1 0 0,21 0 0,-21 0 16,0 0-16,1-21 0,-1 0 0,0 21 16,0-21-16,21 0 0,-20 0 0,-1-1 15,-21 1-15,21 0 0,0-21 0,0 21 16,-21-1-16,0 1 0,0-21 0,0 21 15,21 0-15,-21-1 0,0 1 16,-21 21 0,21 21-16,-21-21 15,21 22-15,0-1 0,0 0 0,-21 0 16,21 0-16,0 22 0,0-22 16,0 0-16,0 0 0,0 0 0,0 0 15,0 1-15,0-1 0,21 0 0,-21 0 16,21-21-16,0 21 0,-21 0 15,22-21-15,-1 0 0,0 0 0,-21 22 16,21-22-16,0 0 0,0 0 0,1 0 16,-1 0-16,0 0 0,0-22 0,0 22 15,0-21-15,1 0 0,-1 0 0,-21 0 16,21 0-16,0-1 0,-21 1 0,0-21 16,21 21-16,0-22 0,-21 22 0,22-21 15,-22 0-15,0-1 0,0 1 16,0 0-16,21-1 0,-21 1 0,0 0 15,0-1-15,0 22 0,0-21 0,0 21 0,0-1 16,0 1-16,-21 21 31,21 21-31,0 1 0,-22 20 16,22-21-16,-21 21 0,0-20 0,21 20 16,0 0-16,0 1 0,-21-22 0,21 21 15,-21 0-15,21-20 0,-21 20 0,21-21 16,0 21-16,0-20 0,0-1 0,0 0 15,0 0-15,0 0 0,0 0 0,0 1 16,0-1-16,0 0 31,21-21-15,-21-21 15,-21 21 0,42 0 110,0 0-47,-21-21 109,21 21-187,0 0 171,0 0-187,1 0 16,-1 0-16,0 0 15,0 0-15,0 0 16,0 0-16,1 0 16,-22-22-16,21 22 0,-21-21 31,0 0-16,0 0 1,0 0 0</inkml:trace>
  <inkml:trace contextRef="#ctx0" brushRef="#br1" timeOffset="83566.2">18986 8805 0,'0'-21'31,"0"0"-31,0 0 0,0 0 16,0 0-16,0-1 0,0 1 0,0 0 15,22 0-15,-22-21 0,21 20 16,0-20-16,-21 0 0,21 21 0,0-22 15,-21 1-15,21 0 0,1-1 16,-22 1-16,21 0 0,0-1 0,0 1 16,-21 0-16,0-1 0,21 22 0,-21 0 15,21 0-15,-21 0 0,0 42 32,-21 21-32,0 0 15,21-20-15,-21 41 0,21-21 16,-21 1-16,0 20 0,21-20 0,0-1 15,0 21-15,-22-20 0,22-1 0,0 0 16,0 1-16,0-1 0,0 0 0,0-20 16,0 20-16,0-21 0,0 0 0,0 0 15,22 1-15,-1-1 0,0-21 16,0 0-16,0 0 0,22 0 16,-22 0-16,0 0 0,0 0 0,0 0 15,22-21-15,-22-1 0,0 1 0,0 0 16,0 0-16,0-21 0,1 20 0,-1 1 15,0-21-15,-21 21 0,21 0 0,-21-1 16,21 1-16,-21 0 0,0 0 16,0 42-1,0 0 1,0 0-16,-21 1 0,21-1 16,-21-21-16,21 21 0,0 0 0,0 0 15,-21-21-15,21 21 16,0-42 31,21 21-47,-21-21 0</inkml:trace>
  <inkml:trace contextRef="#ctx0" brushRef="#br1" timeOffset="83737.1">19791 8297 0,'0'0'0,"21"-42"16,0 42-1,-42 0 17,0 0-17,0 0-15,-1 0 0,1 0 16,0 0-16,0 0 0,0 0 16,-22 0-16</inkml:trace>
  <inkml:trace contextRef="#ctx0" brushRef="#br1" timeOffset="83894.27">19029 8382 0,'0'0'0,"-21"21"0,21 0 0,0 1 15,21-22 1,0 0-16,0 0 0,21 0 0,1 0 16,-22 0-16,42 0 0,-20 0 15,-1 0-15,0 0 0,22 0 0,-22 0 16,22 0-16,-22 0 0</inkml:trace>
  <inkml:trace contextRef="#ctx0" brushRef="#br1" timeOffset="84194.1">20066 8446 0,'-21'0'16,"0"0"-16,-1 21 15,1 0 1,0 0-16,21 0 0,0 0 15,0 22-15,0-22 0,0 21 0,-21-21 16,21 43-16,0-22 0,-21 1 0,21-1 16,0 21-16,-21 1 0,-1-22 0,22 22 15,-21-1-15,0-20 0,0 20 0,0 1 16,0-1-16,-1-21 0,1 22 16,0-1-16,0-20 0,0 20 0,0-20 15,-1-1-15,22 0 0,0 1 0,0-22 16,0 0-16,0 0 0,0 0 0,22-42 31,-1 0-31,-21 0 16,21 0-16,0-22 0,0 1 0</inkml:trace>
  <inkml:trace contextRef="#ctx0" brushRef="#br1" timeOffset="84470.94">19939 8911 0,'0'0'0,"0"-63"16,0-1-16,0 1 0,-21 20 0,0-20 15,21 21-15,-22-1 0,22 1 0,-21 21 16,21-22-16,0 22 0,0 0 0,0 0 16,0 0-16,0 0 0,21 21 15,1 0-15,20 0 0,-21 0 16,21 0-16,-20 0 0,20 21 0,0 0 16,-21 0-16,22 21 0,-22-20 0,0-1 15,0 0-15,0 21 0,-21-21 0,0 1 16,0-1-16,0 0 0,-21 0 0,0 0 15,0 0-15,0 1 0,0-22 0,-1 21 16,-20-21-16,21 0 0,-21 21 16,20-21-16,1 0 0,0 0 0,0 0 15,0 0-15,21-21 0,0 0 0,0-1 16,0 1-16</inkml:trace>
  <inkml:trace contextRef="#ctx0" brushRef="#br1" timeOffset="84915.23">20637 7874 0,'0'-21'0,"0"42"0,0-63 0,0 21 15,-21 21 1,0 21-16,0 0 16,0 0-16,-22 0 0,22 22 0,0-1 15,0 0-15,0 1 0,0-1 16,-1 21-16,1-20 0,0-1 0,21 22 15,-21-22-15,21 0 0,-21 1 0,21-1 16,0-21-16,0 21 0,0-20 0,0-1 16,0 0-16,0 0 0,21 0 0,0 0 15,0-21-15,0 0 0,1 22 0,-1-22 16,0 0-16,0 0 0,0 0 0,0 0 16,1-22-16,-1 22 0,0-21 0,0 0 15,0 0-15,0 0 0,22-22 16,-43 1-16,0 21 15,21 0-15,-21 0 0,0 42 32,-21 0-32,21 0 15,0 0-15,-21 0 0,21 1 0,-22-1 16,22 0-16,-21-21 0,21 21 0,0 0 16,-21 0-16,42-42 46,-21 0-46,21 21 16</inkml:trace>
  <inkml:trace contextRef="#ctx0" brushRef="#br1" timeOffset="85071.14">20786 8340 0,'0'0'0,"0"-43"16,0 65 46,21-22-62,0 0 16,0 0-16,0 0 0</inkml:trace>
  <inkml:trace contextRef="#ctx0" brushRef="#br1" timeOffset="86866.62">21378 8319 0,'0'-22'0,"-21"1"0,0 21 16,0 0-16,0 0 0,-1 0 16,-20 0-16,21 0 0,-21 0 0,20 0 15,-20 21-15,21 1 0,-21-1 0,20 0 16,1 0-16,-21 21 0,21-20 16,0-1-16,-1 21 0,1-21 0,21 22 0,0-22 15,0 0-15,0 0 0,0 0 0,0 22 16,0-22-16,21 0 15,1 0-15,-1 0 0,21-21 0,-21 0 16,22 21-16,-1-21 0,-21 0 0,21 0 16,22 0-16,-22 0 0,1 0 0,-1 0 15,21-21-15,-20 21 0,-1-21 16,0 0-16,-20 0 0,20 0 0,-21-22 16,0 22-16,0-21 0,-21 21 0,0-1 15,0-20-15,0 21 0,0 0 0,0 0 16,-21-1-16,0 22 0,0 0 0,-21 0 15,20 0-15,1 0 0,-21 22 0,21-1 16,-22-21-16,22 21 0,0 0 16,0 0-16,0 0 0,0 1 0,-1-22 15,22 21-15,0 0 0,0 0 0,0 0 16,0 0 0,22-21-16,-1 0 0,0 0 0,0 0 15,0 0-15,0 0 0,1 0 0,-1 0 16,0 0-16,0 0 0,0-21 15,22 21-15,-22-21 0,0 0 0,0 0 16,0 21-16,-21-21 0,21-1 0,1 1 16,-22 0-16,0 0 15,0 42 1,0 0 0,0 0-16,0 1 0,0-1 15,0 0-15,0 0 0,0 0 16,21-21-16,-21 21 0,21-21 0,0 0 15,0 22-15,0-22 0,1 0 16,-1 0-16,0 0 16,0 0-16,0-22 0,0 22 0,1-21 15,-1 0-15,0 0 0,-21 0 16,21 0-16,0-22 0,-21 22 0,21-21 16,-21-1-16,22 1 0,-1 0 15,0-1-15,-21-20 0,21 21 0,0-1 0,-21 1 16,0 0-16,21-1 0,-21 22 0,0 0 15,22 0-15,-22 0 16,0 42-16,0 0 16,-22 0-16,1 0 0,0 0 0,21 22 15,-21-1-15,0 0 0,21-20 0,-21 20 16,-1 0-16,22 1 0,-21-22 0,0 21 16,21 0-16,-21-20 0,21 20 0,0-21 15,0 0-15,0 0 0,0 1 0,0-1 16,0 0-16,21 0 0,0 0 0,0-21 15,1 21-15,-1-21 16,0 0-16,0 0 0,0 0 16,0 0-16,1 0 0,-1 0 0,0-21 15,0 0-15,0 0 0,0 21 0,1-21 16,-22 0-16,21-1 0,-21 1 0,21 0 16,-21 0-16,21 0 0,-21 0 0,0-1 15,0 44 1,-21-1-1,21 0-15,0 0 0,-21-21 16,21 21-16,-21 0 0,21 1 0,0-1 16,0 0-16,0 0 15,0 0-15,0 0 16,21-21 0,0 0-16,0 0 0,0 0 15,0 0-15,1 0 0,-22-21 0,21 0 16,0 21-16,0-21 0,0 0 0,0 21 15,1-21-15,-22-1 0,21 1 0,0 21 16,0-21-16,0 21 16,-21 21 15,-21-21-31,21 21 0,-21 1 0,0-1 16,0 0-16,21 0 0,0 0 15,-22-21-15,22 21 0,0 1 16,22-22-1,-1 0-15,0 0 16,0 0-16,0 0 0,0 0 16,1 0-16,-22-22 15,0 1-15,0 0 0,0 0 16,0 0-16,0 0 16,0-1-16,-22 1 0,22 0 0,-21 0 15,21 0-15,0 0 0,0-1 16,-21 22-16,21-21 0,0 0 15,21 21 1,0-21-16,1 21 16,20 0-16,-21 0 15,0 0-15,0 0 0,22 0 16,-22 0-16,0 0 0,21 0 0,-20 21 16,-1 0-16,0 0 0,0 1 0,-21-1 15,0 0-15,0 0 0,0 0 0,0 0 16,0 1-16,0-1 0,0 0 15,0 0-15,-21 0 0,0 0 0,0 1 16,-1-1-16,22 0 0,-21-21 16,0 0-16,21-21 47,0 0-32,0-1-15,21 1 0,-21 0 0,21 0 16,1 0-16,-1 0 0,0-1 0,21-20 15,-21 21-15,22-21 0,-22 20 0,21 1 16,-21 0-16,22 0 0,-22 0 0,0 0 16,0 21-16,0 0 0,1 0 0,-22 21 15,0 0 1,0 0-16,0 0 0,0 22 0,0-22 16,-22 0-16,22 0 0,-21 0 0,0 0 15,21 1-15,-21-1 0,21 0 16,0 0-16,-21 0 0,21 0 0,0 1 0,0-1 15,-21-21-15,21 21 0,0-42 47,0 0-47,0-1 16,0 1-16,0 0 16,0 0-16,0 0 0,0 0 0</inkml:trace>
  <inkml:trace contextRef="#ctx0" brushRef="#br1" timeOffset="87095.5">23114 7895 0,'0'-21'0,"0"42"0,-21-63 0,21 21 15,0 0-15,0-1 16,0 1-16,0 0 31,21 21-15,-42 0 31,-22 0-32,22 0-15,0 21 0,0-21 0,-21 21 16,20-21-16</inkml:trace>
  <inkml:trace contextRef="#ctx0" brushRef="#br1" timeOffset="87326.36">22161 8001 0,'-42'0'0,"84"0"0,-105 21 0,42 0 16,0 1-16,-1-1 0,22 0 15,22-21 1,-1 0-16,0 0 0,0 0 0,0 0 16,0 0-16,1 0 0,-1 0 0,0-21 15,0 21-15,0 0 0,0 0 0,1-21 16,-22-1-1,-22 22 1,1 0 0,-21-21-16,21 21 0,-22 0 0,22 0 15,-21-21-15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22:44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5144 0,'21'0'62,"-21"21"-62,0 0 16,0-169 0,22-212-16</inkml:trace>
  <inkml:trace contextRef="#ctx0" brushRef="#br0" timeOffset="863.9">4381 1926 0,'0'0'0,"0"-42"16,0 21-16,0 0 0,0-1 15,0 1-15,0 0 0,0 0 16,-21 0-16,0 0 0,0-1 15,21 1-15,-21 21 16,21-21-16,-21 21 0,21 21 31,0 0-31,0 1 0,0-1 16,0 0-16,0 0 0,0 21 0,0 1 16,0-22-16,0 21 0,0 22 0,0-22 15,0 0-15,0 1 0,0-1 16,0 22-16,0-22 0,0 21 0,0 1 15,0-22-15,0 22 0,0-1 0,0 1 16,0-1-16,-22 1 0,22-22 16,-21 22-16,21-1 0,-21 1 15,21-1-15,0 1 0,0-1 0,-21 1 16,21-1-16,-21 1 0,21-1 0,0 1 16,-21-1-16,21 1 0,0-22 15,0 21-15,0 1 0,0-22 0,0 22 16,-22-22-16,22 22 0,0-1 0,-21-21 15,21 1-15,0 20 0,0-20 16,0-1-16,0 0 0,0 1 0,0-22 16,0 21-16,0-21 0,0 22 0,0-22 15,0 0-15,0 0 0,0 0 0,0 0 16,21-21 0,1-21-1,-22 0-15,0 0 0,0 0 16,0-22-16,21 22 0,-21-21 0,0-22 15,0 22-15,0-21 0,21-1 16,0 1-16,-21-22 0</inkml:trace>
  <inkml:trace contextRef="#ctx0" brushRef="#br0" timeOffset="1923.7">4106 1969 0,'0'0'0,"-42"-22"16,21 1-1,21 0-15,0 0 31,21 21-31,0 0 16,21 0-16,-20 0 0,-1 0 16,21-21-16,0 21 0,1 0 0,-1 0 15,22 0-15,-1-21 0,1 21 16,20-22-16,1 22 0,0-21 0,20 0 16,-20 21-16,21-21 0,21 0 15,-21 0-15,21-1 0,0 22 0,21-21 16,-21 0-16,0 21 0,-21-21 0,21 0 15,0 21-15,0 0 0,0-21 16,0 21-16,-21 0 0,-1 0 0,1 0 16,0-22-16,-21 22 0,-1 0 0,1 0 15,-21 0-15,-1 0 0,1 0 16,-22 0-16,0 0 0,-21 0 16,1 0-16,-1 0 0,0 0 15,-21 22 1,0-1-16,0 0 0,0 0 15,0 0-15,0 0 0,0 1 0,0 20 16,0-21-16,0 21 0,0 1 16,0-22-16,-21 21 0,21 1 0,0-1 15,0 0-15,0 1 0,-21-1 0,21 0 16,-22 1-16,22-1 0,-21 0 0,21 22 16,0-1-16,-21-20 0,0 20 15,21 1-15,-21-1 0,21 1 0,0-1 16,-21-21-16,21 22 0,-22-1 15,22-20-15,0 20 0,0-20 0,0 20 16,0 1-16,-21-22 0,21 21 16,0-20-16,-21 20 0,21-20 0,-21-1 15,21 0-15,0 22 0,-21-22 0,21 0 16,-21 1-16,21-1 0,0 0 0,0 1 16,-22-1-16,22 0 0,0 1 0,0-1 15,-21-21-15,21 22 0,0-1 16,0 0-16,0-21 0,0 22 0,0-1 15,0-21-15,0 22 0,0-22 0,0 0 16,0 0-16,0 21 0,0-20 0,0-1 16,0 0-16,-21 0 0,21 0 0,0 0 15,0 1-15,-21-1 16,21 0-16,-21-21 0,21 21 16,-21 0-16,-1-21 0,1 21 0,0-21 15,0 0-15,0 0 0,0 22 0,-22-22 16,1 0-16,0 0 0,-22 0 0,1 0 15,-1 21-15,-21-21 0,22 0 0,-43 0 16,21 0-16,1 0 0,-22 0 16,0 0-16,0 0 0,-21 21 0,21-21 15,-21 0-15,22 0 0,-22 0 0,0 0 16,21 0-16,-21 0 0,21 0 0,0 0 16,0 0-16,-21 0 0,21 0 15,22 0-15,-22 21 0,21-21 16,22 21-16,-22-21 0,22 21 0,-1-21 15,1 22-15,20-22 0,1 0 0,21 0 16,0 21-16,-1-21 0,44 0 31,20 0-31,-21 0 0,21-21 16,1-1-16,-1 1 0,22 0 0,-22 21 16</inkml:trace>
  <inkml:trace contextRef="#ctx0" brushRef="#br0" timeOffset="2955.58">2032 6583 0,'0'0'0,"-21"0"0,21 21 15,-21-21-15,42 0 31,0-21-31,0 0 16,21 0-16,1-1 0,-1-20 16,22 21-16,-1-21 0,22-1 0,-1 1 15,1 0-15,0-1 0,21 1 0,-22 0 16,22-1-16,-21 1 0,-1 0 16,1-22-16,0 22 0,-1 21 0,-20-22 15,-1 1-15,-20 21 0,20-22 0,-42 22 16,22 0-16,-22 21 0,0-21 0,0 0 15,-21 0-15,-21 21 16,0-22 0,0 22-16,0 0 0,-22 0 0,22 0 15,-21 0-15,-1 0 16,22 0-16,-21 0 0,0 22 0,-1-22 16,1 21-16,0-21 0,-1 21 0,1-21 15,21 21-15,0-21 0,-1 0 16,1 21-16,42-21 15,22 0 1,-22 0-16,0-21 0,21 21 16,1-21-16,20 0 0,-20 21 15,-1-21-15,0-1 0,1 22 0,-1-21 16,0 0-16,1 21 0,-1 0 0,-21 0 16,0 0-16,0 0 15,-21 21 1,0 0-16,0 1 0,0-1 0,0 0 15,0 0-15,0 21 0,0-20 0,0 20 16,-21-21-16,0 21 0,21-20 16,0-1-16,-21 0 0,0 0 0,21 0 15,-21 0-15,-1 1 0,22-1 0,-21 0 16,0 0-16,21 0 16,-21 0-16,21 1 0,-21-22 15,21 21-15,0 0 16</inkml:trace>
  <inkml:trace contextRef="#ctx0" brushRef="#br0" timeOffset="3384.33">3937 6668 0,'0'0'0,"-21"-22"16,21 1-16,0 0 15,-21 0-15,21 0 0,-22 0 16,22-1-16,-21 1 0,21 0 15,0 42 17,0 0-17,0 1-15,0 20 0,0-21 0,0 21 16,0-20-16,0 20 0,0-21 16,0 21-16,0 1 0,-21-22 0,21 21 15,-21 1-15,0-22 0,21 0 16,0 21-16,-21-21 0,-1 1 0,22-1 15,0 0-15,-21 0 0,21 0 16</inkml:trace>
  <inkml:trace contextRef="#ctx0" brushRef="#br0" timeOffset="3999.99">3746 6731 0,'0'0'0,"-21"0"0,-21-21 16,21 0-16,21 0 0,-21-1 15,-1 1-15,22 0 16,0 0-16,0 0 0,0 0 16,22-1-16,-1 22 0,0-21 0,21 0 15,-21 0-15,22 0 0,-1 0 0,-21-1 16,22 22-16,-1 0 0,0 0 15,-21 0-15,22 0 0,-22 0 0,0 22 16,0-1-16,0 0 0,1 0 0,-22 21 16,0-20-16,21 20 0,-21 0 15,0 1-15,0-22 0,0 21 16,21 0-16,-21-20 0,0 20 0,0-21 16,0 0-16,0 22 0,0-22 0,0 0 15,-21 0-15,0-21 16,21 21-16,0-42 31,0 0-31,0 0 0,0 0 16,0-1-16,0 1 0,0 0 0,0 0 15,0-21-15,0 20 0,21-20 0,0 0 16,0-1-16,0 22 0,0-21 0,22 0 16,-22-1-16,21 22 15,1 0-15,-1-21 0,0 42 0,-21-22 16,22 1-16,-1 21 0,0 0 0,1 0 15,-22 21-15,21 1 0,-21-22 0,1 42 16,-1-21-16,-21 0 0,0 0 0,0 22 16,0-22-16,0 21 0,0 1 15,0-22-15,0 21 0,-21-21 0,-1 22 16,22-22-16,-21 21 0,0-21 0,21 0 16,0 1-16,-21-1 0,21 0 15,-21 0-15,0 0 0,21-42 47,0 0-31</inkml:trace>
  <inkml:trace contextRef="#ctx0" brushRef="#br0" timeOffset="6331.37">5440 6900 0,'0'0'0,"-43"0"16,22 0-1,0 0-15,21-21 16,0 0-16,0 0 15,0 0-15,0 0 16,0-1-16,0 1 0,0 0 16,0 0-16,-21 0 0,0 0 0,0-1 15,21 1-15,-22 0 0,1 21 16,0-21-16,21 0 0,-21 21 16,0 0-16,0 0 0,-1 0 0,1 0 15,0 0-15,-21 21 0,21 0 0,-1 0 16,1 0-16,0 1 0,0 20 0,21-21 15,0 0-15,-21 22 0,21-22 16,0 21-16,0-21 0,0 0 0,0 22 16,0-22-16,0 0 0,21 0 0,0 0 15,0 1-15,0-22 0,1 0 16,-1 21-16,0-21 0,0 0 0,0 0 16,0 0-16,1 0 0,-1 0 0,0 0 15,0-21-15,0-1 0,0 22 16,1-21-16,-1 0 0,-21 0 15,21 0-15,0 0 0,-21-1 0,21 1 16,-21 0-16,0-21 0,0 21 0,0-1 16,0 1-16,0-21 0,0 21 0,0 0 15,0-1-15,0 44 32,0-1-17,0 0-15,0 0 0,0 0 0,0 0 16,0 1-16,0-1 0,0 0 0,0 0 15,0 0-15,0 0 0,0 1 0,0-1 16,21 0-16,1-21 0,-1 0 16,-21 21-16,21-21 15,0 0-15,0 0 0,0 0 0,22 0 16,-22 0-16,0 0 0,0-21 0,22 21 16,-22-21-16,0 0 0,0 21 0,0-22 15,0 1-15,1 0 0,-22 0 0,0 0 16,0 0-16,21-1 0,-21 1 15,0 0-15,0 0 0,-21 21 32,21 21-17,0 0-15,-22 0 0,22 1 16,0-1-16,-21 0 0,21 0 0,0 0 16,0 0-16,-21 1 0,21-1 15,-21 0-15,21 0 0,0 0 16,0 0-16,21-42 47,0 0-47,0 0 15,-21 0-15,22 0 0,-1 21 16,-21-22-16,21 1 0,0 0 16,-21 0-16,21 0 0,0 0 0,1 21 15,-22-22-15,21 22 16,0 0-16,0 0 0,0 22 15,-21-1-15,0 0 16,0 0-16,21 0 0,-21 0 0,0 1 16,0-1-16,0 0 0,22 0 15,-22 0-15,0 0 16,21-21-16,-21 22 0,21-22 16,0 0-16,0 0 0,0 0 0,1 0 15,-1 0-15,0 0 0,0-22 16,21 1-16,-20 21 0,-1-21 0,0 0 15,0 21-15,21-21 0,-20 0 0,-1-22 16,0 22-16,0 0 0,-21 0 16,21 0-16,-21-1 0,21 1 0,-21 0 15,0 0-15,22 21 16,-44 21 15,1 0-31,21 0 0,-21 1 0,21-1 16,-21 0-16,21 0 0,0 0 0,0 0 15,0 1-15,0-1 0,0 0 16,0 0-16,0 0 16,21-21-16,-21 21 0,21-21 15,0 0-15,1 0 0,-1 0 16,0 0-16,0 0 0,0-21 0,0 21 16,1-21-16,-1 0 0,0 21 15,-21-21-15,0 0 0,21-1 0,-21 1 16,0 0-16,0 0 0,0 0 0,0 0 15,0-1-15,0 1 0,0 0 0,0 0 16,0 0-16,0 0 0,0-1 16,21 44 15,-21-1-31,0 0 16,0 0-16,0 0 0,21-21 0,-21 21 15,22 1-15,-22-1 0,0 0 16,21-21-16,0 0 0,-21 21 0,21-21 15,0 21-15,0-21 16,1 0-16,-1 0 0,0 0 0,0 0 16,0 0-16,0 0 0,1 0 0,-1 0 15,0 0-15,0-21 0,0 0 0,0 21 16,1-21-16,-1 21 0,0-21 0,-21-1 16,0 1-16,21 0 0,-21 0 0,21 0 15,-21 0-15,0-1 0,0 1 0,0 0 16,0 0-16,0 0 0,0 0 0,0-1 15,-21 22 17,21 22-32,-21-22 0,0 21 0,21 0 15,0 0-15,-21 0 0,-1 0 16,22 1-16,0-1 0,-21 0 0,0 0 16,21 0-16,-21 0 0,21 1 0,0-1 15,0 0-15,0 0 16,21 0-1,0-21-15,0 0 16,1 0-16,-1 0 0,0 0 16,0-21-16,0 21 0,0-21 0,1 0 15,-1 0-15,-21-1 16,0 1-16,21 0 0,-21 0 0,0 0 16,21 0-16,-21-1 0,0 1 0,0 0 15,0 42 32,0 0-47,0 1 16,0-1-16,0 0 0,0 0 0,0 0 15,0 0-15,0 1 0,0-1 16,0 0-16,21 0 0,0 0 16,1-21-16,-1 0 0,0 21 0,0-21 15,0 0-15,0 0 0,1 0 0,-1 0 16,21 0-16,-21 0 0,0-21 15,22 21-15,-22-21 0,0 0 16,0 0-16,22 21 0,-22-21 0,0-1 16,-21-20-16,21 21 0,0-21 0,0 20 15,1-20-15,-22 0 0,21-1 0,-21 1 16,21-21-16,-21 20 0,0-20 0,0 20 16,21 1-16,-21 0 0,21-1 0,-21 1 15,0 0-15,0 21 0,0-1 0,0-20 16,0 21-16,0 0 15,0 42 1,-21-21-16,0 21 16,21 0-16,-21 22 0,0-22 15,21 21-15,-22-21 0,1 22 0,21-1 16,-21-21-16,21 21 0,-21 1 0,21-1 16,0 0-16,0-20 0,0 20 0,0-21 15,0 21-15,0-20 0,21-1 16,-21 0-16,21 0 0,0 0 0,1 0 15,-1 1-15,0-1 0,0-21 16,0 0-16,0 21 0,1-21 0,-1 0 0,0 0 16,0 0-16,0 0 0,0 0 0,1 0 15,-1 0-15,0 0 0,-21-21 16,0 0 0,0-1-16,-21 1 15,0 21 1,-1-21-16,22 0 0</inkml:trace>
  <inkml:trace contextRef="#ctx0" brushRef="#br0" timeOffset="11083.38">5270 7980 0,'0'-21'0,"0"0"0,0-1 16,0 1-16,0 0 15,0 0-15,0 0 16,0 0-16,0-1 16,22 1-16,-22 0 0,21 21 0,0-21 15,0 21-15,0-21 0,0 21 0,1 0 16,-1-21-16,21 21 0,-21 0 0,22 0 15,-1 0-15,-21 0 0,21 0 16,1 21-16,-22-21 0,0 21 0,0 21 16,0-21-16,-21 22 0,0-22 0,0 21 15,0 1-15,-21 20 0,0-21 0,0 1 16,0-1-16,-22 0 0,22 1 16,-21-1-16,0 0 0,20-20 0,-20-1 15,0 21-15,-1-21 0,22 0 16,-21 1-16,21-22 0,-22 21 0,22-21 15,0 0-15,0 0 0,0 0 0,0 0 16,-1 0-16,22-21 0,0-1 16,-21 22-16,21-21 0,0 0 0,0 0 15,0 0-15,0-22 0,0 22 0,0 0 16,0 0-16,21 0 0,-21 0 16,22 21-16,-1-22 0,0 1 0,0 21 15,0 0-15,22 0 0,-22 0 0,0 0 16,21 21-16,-21 1 0,1-22 15,20 21-15,-21 0 0,0 0 0,0 21 16,1-20-16,-1-1 0,0 0 0,-21 0 16,21 0-16,-21 0 0,21-21 15,-21 22-15,0-1 0,0 0 16,21-21-16,1 0 16,-1 0-1,0-21-15,0 0 0,0-1 16,0 1-16,1 0 0</inkml:trace>
  <inkml:trace contextRef="#ctx0" brushRef="#br0" timeOffset="11411.19">6329 7811 0,'0'0'15,"0"-64"1,0 43-16,0 0 0,0 0 15,0 42 17,0 0-32,0 0 0,0 0 15,0 0-15,0 1 0,0 20 0,0-21 16,0 21-16,0-20 0,0 20 16,0 0-16,0-21 0,0 22 15,0-22-15,0 21 0,0-21 0,-21 22 16,21-22-16,0 0 0,0 0 0,0 0 15,0 1-15,0-1 0,0 0 16,21-21 15,-21-21-31,21 0 16,-21-1-16</inkml:trace>
  <inkml:trace contextRef="#ctx0" brushRef="#br0" timeOffset="11709.01">6244 8128 0,'-42'0'15,"42"21"-15,-21-21 0,42-21 47,21 21-31,-21-21-16,0 0 0,1 21 15,20 0-15,-21 0 0,0-21 0,22 21 16,-22 0-16,21 0 0,-21-22 0,0 22 16,1 0-16,-1 0 0,0 0 0,0 0 15,0 0 1,-21-21 15</inkml:trace>
  <inkml:trace contextRef="#ctx0" brushRef="#br0" timeOffset="12651.9">7324 7874 0,'0'0'0,"-22"0"15,1-21 1,0 21-16,21-21 16,-21 21-1,21-21-15,0-1 16,0 1-16,0 0 0,0 0 15,21 21-15,0 0 16,0-21-16,1 21 0,-1 0 16,0 0-16,0 0 0,0 0 15,0 0-15,1 0 0,-1 0 16,0 0-16,0 0 0,0 0 16,-21 21-16,0 0 0,0 0 15,0 0-15,0 1 0,0-1 16,-21 21-16,0-21 0,-21 0 0,20 1 15,-20 20-15,21-21 0,-21 0 0,20 0 16,1 1-16,-21-1 0,21 0 0,0 0 16,21 0-16,-22-21 0,22 21 15,-21-21-15,42 0 47,1 0-47,-1-21 0,0 21 0,0 0 16,0-21-16,0 21 0,1 0 0,-1-21 15,0 21-15,21 0 0,-21 0 0,1 0 16,20 0-16,-21 0 0,0 0 0,22 0 16,-22 0-16,0 0 0,0 21 0,0 0 15,0-21-15,-21 21 0,0 1 0,0-1 16,0 0-16,0 0 16,0 0-16,0 0 0,-21-21 0,0 22 15,0-1-15,0 0 0,0-21 0,-1 21 16,-20-21-16,21 21 0,-21-21 0,20 0 15,-20 21-15,21-21 0,-21 22 16,20-22-16,1 0 0,0 0 0,-21 0 16,21 0-16,-1 0 0,1 0 15,0 0-15,21-22 16,-21 1-16,21 0 31,-21 21 16,21-21-31,0 0-1</inkml:trace>
  <inkml:trace contextRef="#ctx0" brushRef="#br0" timeOffset="15120.07">5546 9250 0,'-22'0'16,"1"0"0,0 0-16,0-21 15,0 21 1,21-21-16,0-1 0,0 1 15,0 0-15,-21 0 16,21 0-16,0 0 16,0-1-16,0 1 15,21 0-15,-21 0 0,21 21 16,0 0-16,0-21 0,0 21 16,1 0-16,-1 0 0,0 0 15,0 0-15,0 0 0,0 21 0,1 0 16,-1 0-16,0 0 0,-21 1 0,0-1 15,21 0-15,-21 0 0,0 0 0,0 22 16,0-22-16,0 21 0,0-21 0,0 22 16,-21-22-16,0 21 0,0 0 15,-1-20-15,1 20 0,0 0 0,-21-21 16,21 22-16,-1-22 0,-20 21 0,21-21 16,-21 1-16,20 20 0,-20-21 15,21-21-15,0 21 0,0 0 0,-1-21 16,1 0-16,0 22 0,0-22 0,0 0 15,0 0-15,-1 0 16,22-22-16,-21 22 0,21-21 0,-21 0 16,0 21-16,21-21 0,0 0 0,0 0 15,-21-1-15,21 1 0,0-21 0,0 21 16,0 0-16,0-1 0,0-20 0,0 21 16,0 0-16,21 0 0,0 21 15,-21-22-15,21 22 0,0 0 16,1-21-16,-1 21 0,0 0 0,0 0 15,0 0-15,0 0 0,1 21 0,20-21 16,-21 22-16,0-1 0,0 0 0,1 0 16,-1 0-16,0-21 0,0 21 15,0 1-15,0-1 0,1 0 0,-1-21 16,0 21-16,-21 0 0,21-21 0,-21 21 16,21-21-16,0 22 0,1-22 31,-1 0-16,0 0 1,0-22-16,0 22 0,-21-21 0</inkml:trace>
  <inkml:trace contextRef="#ctx0" brushRef="#br0" timeOffset="15506.89">6752 9313 0,'-21'0'0,"42"0"0,-84 0 0,41 0 16,1 0-16,-21 0 0,21 0 15,0 0-15,-1 0 0,22 22 31,22-22-15,-1 0-16,0 0 16,21 0-16,-21 0 0,22 0 0,-1 0 15,-21 0-15,22 0 0,-1 0 0,-21 0 16,21 0-16,-20 0 0,-1 0 16,0 0-16,0 0 0,0 0 0,0 0 15,-42 0 16,0 0-15,21-22-16,-21 22 16</inkml:trace>
  <inkml:trace contextRef="#ctx0" brushRef="#br0" timeOffset="16303.47">7260 9038 0,'-21'0'0,"21"-21"16,-21 21-1,21-21-15,0 0 16,0 0-16,21 21 15,-21-22-15,21 1 0,0 21 16,0 0-16,1 0 0,20 0 0,-21 0 16,0 0-16,0 0 0,22 0 0,-22 0 15,0 21-15,-21 1 0,21-1 0,-21 0 16,0 21-16,0-21 0,0 1 16,-21-1-16,0 0 0,0 21 15,0-21-15,-22 1 0,22-1 0,-21 21 16,21-21-16,-1 0 0,-20 1 15,21-22-15,0 21 0,0 0 0,42-21 47,-21-21-47,21 21 0,0-21 16,0 21-16,0 0 0,1-22 0,-1 22 16,0-21-16,0 21 15,0 0-15,0 0 0,1 0 0,-1 0 16,0 0-16,0 0 15,0 0-15,0 0 0,1 0 0,-22 21 16,21-21-16,-21 22 0,21-1 16,-21 0-16,0 0 15,0 0-15,-21 0 0,0 1 16,-1-1-16,1-21 0,0 21 0,-21 0 16,21 0-16,-1 0 0,-20 1 0,21-22 15,0 21-15,0 0 0,-22-21 16,22 21-16,0-21 0,0 0 0,0 21 15,-1-21-15,1 0 0,0 0 16,0 0-16,0 0 16,0 0-16,-1 0 15,1 0 1,21-21 0,0 0-1,-21 21 1,0 0-1,21-21-15,-21 21 16,21-21-16,-21 21 0,21-22 16</inkml:trace>
  <inkml:trace contextRef="#ctx0" brushRef="#br0" timeOffset="18673.2">5673 10478 0,'-22'0'0,"1"21"32,0-21-1,0 0-16,0 0 17,21-21-17,0-1-15,0 1 16,0 0-16,0 0 0,0 0 16,0 0-16,0-1 15,0 1-15,21 21 0,-21-21 0,21 21 16,-21-21-16,21 21 15,0 0-15,1 0 0,-1 0 16,0 0-16,0 0 16,0 0-16,-21 21 0,21 0 15,-21 0-15,22 1 0,-22-1 16,21 0-16,-21 0 0,0 0 0,0 0 16,0 1-16,0-1 0,0 0 15,0 0-15,0 21 0,0-20 0,0-1 16,0 0-16,0 0 0,-21 0 0,-1 22 15,1-22-15,21 0 0,0 0 0,-21 0 16,0 0-16,0 1 0,0-1 0,21 21 16,-22-21-16,1 0 0,0 1 0,0-22 15,0 21-15,0 0 0,-1 0 0,1 0 16,0-21-16,0 21 0,0 1 16,0-22-16,-1 0 0,1 21 0,0-21 15,0 0-15,0 0 16,0 0-16,-1 0 0,1 0 0,0-21 15,0 21-15,0-22 0,21 1 16,0 0-16,-21 21 0,21-21 0,-22 0 16,22 0-16,0-1 0,0-20 0,0 21 15,0 0-15,0 0 0,0-1 16,0 1-16,0 0 0,0 0 0,0 0 16,0 0-16,22-1 0,-1 1 0,-21 0 15,21 21-15,0-21 0,0 21 0,0 0 16,1-21-16,-1 21 0,0 0 15,0 0-15,0 0 0,0 0 0,1 0 16,-1 21-16,0 0 0,0-21 16,0 21-16,0 0 0,1 1 0,-1-1 15,-21 0-15,21 0 0,21 64 16,-21-85-16,-21 21 16,22-21-16,-22 21 0,21-21 15,-21 21-15,21-21 0,0 0 16,0 0-1,0 0 1,1 0 0,-22-21-1,0 0 1,0 0-16,21 0 16</inkml:trace>
  <inkml:trace contextRef="#ctx0" brushRef="#br0" timeOffset="20308">7091 10393 0,'0'-21'16,"0"0"-16,0-1 0,0 1 15,0 42 32,0 1-47,0-1 0,0 0 16,0 0-16,0 21 0,-21-20 0,21-1 16,0 21-16,-22-21 0,1 22 0,0-22 15,0 0-15,0 0 0,21 21 0,-21-20 16,-1-1-16,1 0 0,21 0 15,-21-21-15,21 21 0,0-42 47,21 21-47,-21-21 16,21 0-16,1 0 0,-22-1 0,21 1 16,0 0-16,0-21 0,0 21 0,0-22 15,1 22-15,-1-21 0,0-1 0,0 22 16,-21-21-16,21 21 0,0-22 0,1 22 15,-22 0-15,0 0 16,0 0-16,21 21 0,-42 0 31,21 21-31,-22 0 0,1-21 16,0 21-16,0 0 0,-21 1 0,20-1 16,1 0-16,-21 0 0,21 0 0,-22 0 15,22 1-15,-21-1 0,21 0 16,-22 0-16,22-21 0,0 21 15,0 0-15,0-21 0,0 0 0,21 22 16,-22-22-16,44 0 31,-1 0-31,0 0 16,21 0-16,-21-22 0,1 22 0,20 0 16,-21 0-16,21 0 0,-20-21 0,20 21 15,-21 0-15,21 0 0,-20 0 0,20 0 16,-21 0-16,0 0 0,0 0 15,1 0 1,-22 21 15,-22-21-31,1 0 16,0 0-16,0 0 0,0 0 16,0 0-16,-1 0 0,1 0 0,0 0 15,0 0-15,0 0 0,0 0 16,-1 0-16,1-21 0,0 0 15,0 0-15,0 21 0,21-21 0,-21 0 16,21-1-16,-22 1 0,22 0 16,0 0-16,-21 0 0,21 0 0,0-1 0,0 1 15,0 0-15,0 0 0,0 0 16,0 0-16,0-1 16,0 44 15,0-1-31,0 0 0,21 0 15,-21 0-15,22 0 0,-22 22 0,21-1 16,0-21-16,-21 22 0,21-1 0,-21-21 16,0 21-16,21-20 0,-21 20 0,21-21 15,-21 0-15,0 0 0,0 1 0,0-1 16,0 0-16,0 0 0,22 0 16,-22 0-1,0-42 32,0 0-47,0 0 0,0 0 0,0-22 16,0 22-16,21 0 0,-21 0 15,0-21-15,0 20 0,0-20 0,0 21 16,0-21-16,0-1 0,0 22 16,0 0-16,0 0 0,0 0 0,0-1 15,0 1-15,0 42 31,0 1-31,0 20 16,0-21-16,0 0 0,0 22 0,0-22 16,0 21-16,0-21 0,0 0 0,0 1 15,0 20-15,0-21 0,0 0 16,0 0-16,0 1 16,21-22 15,-21-22-31,0 1 15,21 0-15,-21 0 0,21 0 16,-21 0-16,0-1 0,0-20 0,0 21 16,0 0-16,0 0 0,0-1 15,0 1-15,0 0 0,0 0 16,-21 42 0,0 0-1,21 0-15,0 1 0,0-1 16,0 0-16,-21 0 0,21 0 0,0 0 15,0 1-15,-21-22 0,21 21 0,0 0 16,0 0 15,21-42-15,0 21-16,0-21 16,0 21-16,22-21 0,-22-1 15</inkml:trace>
  <inkml:trace contextRef="#ctx0" brushRef="#br0" timeOffset="21084.12">8022 10202 0,'0'-21'16,"-21"21"-1,0 0-15,0 0 0,-1 0 16,1-21-16,0 21 0,0-21 0,0 21 15,0-21 1,21 0-16,0-1 0,0 1 16,0 0-16,21 0 15,0 21-15,0 0 0,0 0 16,22 0-16,-22 0 0,0 0 0,21 0 16,-21 0-16,1 0 0,-1 0 15,0 21-15,0 0 0,-21 0 0,0 1 16,0-1-16,0 0 0,0 0 15,0 0-15,0 0 0,-21 1 0,0 20 16,0-21-16,-1 0 0,1 0 0,0 1 16,-21-1-16,21 0 0,-1 0 15,1-21-15,0 21 0,0 0 0,0-21 16,21 22-16,21-22 62,0-22-62,0 22 0,0 0 16,-21-21-16,22 21 0,-1 0 0,0 0 16,0 0-16,0 0 0,0 0 15,1 0-15,-1 0 0,0 0 16,-21 21-16,21-21 16,-21 22-16,0-1 15,0 0-15,0 0 0,0 0 16,0 0-16,0 1 15,-21-1-15,0 0 0,0-21 0,21 21 16,-43 0-16,22 0 0,0-21 0,0 22 16,-22-1-16,22-21 0,-21 21 0,21-21 15,0 21-15,-22-21 0,22 0 0,0 21 16,-21-21-16,20 0 0,1 0 0,0 0 16,0 0-16,0 0 0,0 0 15,-1 0-15,1 0 0,0-21 16,0 0-1,42 21 79,0 0-94,0 0 16,1 0-16,-1 0 0</inkml:trace>
  <inkml:trace contextRef="#ctx0" brushRef="#br0" timeOffset="51367.78">9271 7578 0,'0'0'0,"0"-21"0,-21 21 15,21-22-15,-21 22 16,21-21-16,-22 0 16,22 0-1,0 0-15,0 0 16,0-1 0,0 1-16,0 0 15,0 0-15,0 0 16,0 0-1,0-1-15,22 22 0,-22-21 16,21 21-16,0-21 0,0 21 0,0 0 16,0-21-16,1 21 0,20 0 15,-21 0-15,0 0 0,22 0 0,-22 0 16,0 0-16,21 0 0,-21 0 0,1 0 16,-1 0-16,0 21 0,0 0 0,-21 0 15,21-21-15,-21 22 16,0-1-16,0 0 0,0 0 15,0 0-15,0 0 16,0 1-16,0-1 0,-21 0 16,21 0-16,0 0 0,0 0 0,-21 1 15,0-22-15,21 21 0,-21 0 0,-1 0 16,22 0-16,-21 0 16,0 1-16,21-1 0,-21 0 0,0 0 15,21 0-15,-21 0 0,-1 1 0,22 20 16,0-21-16,-21 0 0,0 0 0,21 1 15,-21-1-15,21 21 0,0-21 0,-21 0 16,0 1-16,-1 20 0,22-21 16,0 0-16,-21 0 0,0 22 0,21-22 15,-21 0-15,21 0 0,-21 22 0,21-22 16,-21 0-16,21 0 0,-22 0 0,22 0 16,0 1-16,0-1 0,-21 0 0,21 0 15,-21 0-15,21 0 0,0 1 0,-21 62 16,21-63-16,0 1 15,0-1-15,0 0 0,0 0 0,-21 21 16,21-20-16,0-1 16,0 0-16,0 0 0,0 0 0,0 0 0,0 1 15,0-1-15,0 0 0,0 0 16,0 0-16,21-21 0,-21 21 0,21 1 16,0-1-16,-21 0 0,21 0 15,1 0-15,-1-21 0,-21 21 0,21-21 16,0 22-16,0-1 0,0-21 0,22 21 15,-22-21-15,0 0 0,0 21 0,0-21 16,22 0-16,-22 21 0,0-21 0,21 0 16,-20 0-16,20 0 0,-21 0 0,21 0 15,-20 0-15,20 0 0,-21 0 0,21 0 16,-20 0-16,20 0 0,-21 0 16,0 0-16,0 0 0,1-21 0,-1 21 15,0-21-15,0 21 0,0 0 0,-21-21 16,0 0-16,21 21 0,-21-22 0,0 1 15,0 0-15,0 0 16,0 0-16,-21 21 16,0 0-16,21-21 15,-21 21 1,0 0 0,0 0-1,21 21-15,-22-21 0,22 21 0,0 0 16,-21-21-16,21 21 15,-21-21-15,21 21 0,-21-21 16,21 22-16,-21-1 16,0 0-16,21 0 15,-22 0-15,22 0 0,-21-21 16,21 22-16,-21-1 0,21 0 16,0 0-16,-21 0 0,0 0 15,21 1-15,-21-22 0,21 21 0,0 0 16,-22 0-16,22 0 0,-21 0 15,21 1-15,0-1 16,0 0-16,0 0 0,-21-21 16,21 21-16,0 0 0,0 1 15,0-1-15,0 0 16,0 0-16,0 0 0,0 0 16,0 1-16,0-1 0,0 0 15,0 0-15,0 0 0,0 0 16,0 1-16,0-1 0,0 0 0,0 0 15,0 0-15,0 0 0,0 1 16,0-1-16,0 0 0,0 0 0,0 0 16,0 0-16,0 1 0,0-1 0,0 0 15,0 0-15,0 0 0,0 0 16,0 1-16,0-1 0,21 0 16,-21 0-16,0 0 0,0 0 0,21 1 15,1-1-15,-22 0 0,0 0 16,0 0-16,21 0 0,0 1 15,-21-1-15,0 0 0,0 0 0,0 0 16,0 0-16,0 1 16,0-1-16,0 0 0,0 0 15,0 0-15,0 0 0,0 1 16,0-1-16,0 0 16,0 0-16,-21 0 0,0 0 15,21 1-15,0-1 16,-22 0-16,1 0 15,21 0-15,-21-21 16,0 21-16,0-21 16,0 22-16,-1-22 0,1 0 15,0 21-15,0-21 0,0 0 0,0 0 16,-1 0-16,-20 0 0,21 0 0,0 21 16,0-21-16,-1 0 0,1 0 0,0 0 15,-21 0-15,21 0 0,-1 0 0,1 0 16,0 0-16,0 0 0,0 0 0,-22 0 15,22 0-15,0 0 0,0 0 0,0 0 16,0 0-16,-1 0 0,1 0 0,0 0 16,0 0-16,0 0 0,0 0 15,21 21-15,-22-21 16,1 0 0,42 0 124,1 0-124,-1 0-16,-21-21 15,21 21-15,0 0 16,0 0-16</inkml:trace>
  <inkml:trace contextRef="#ctx0" brushRef="#br0" timeOffset="58427.38">10689 2942 0,'0'0'0,"0"21"0,0 1 16,-21-22-16,0 21 0,0-21 16,21 21-1,-22-21 1,22 21 15,0-42 0,0 0-31,22 21 16,-22-21-16,21 21 0,-21-22 0,21 22 16,0-21-16,-21 0 0,0 0 0,21 0 15,-21 0-15,21-1 0,1 1 0,-22 0 16,0 0-16,0-21 15,21 20-15,0 1 0,-21-21 0,0 21 16,21-22-16,0 1 0,-21 21 0,0-21 16,21 20-16,-21 1 0,22 0 0,-22 0 15,0 0-15,0 0 0,21 21 16,-21-22-16,21 22 16,-21-21-16,0 0 31,-21 21 0,21-21-15,-21 21-16,21-21 15,-22 21-15,1 0 16,21-21-16,-21 21 47,0 0-16,0 0-31,0 0 16,-1 0-16,1 21 15,0 0-15,0-21 16,21 21-16,-21-21 0,21 21 16,-21-21-16,21 21 0,-22 1 0,22-1 15,-21 0-15,21 0 0,0 0 0,0 0 16,0 1-16,0-1 0,0 0 0,0 0 15,0 0-15,0 0 0,0 1 16,21-1-16,1 0 16,-1 0-16,0-21 0,0 0 15,-21 21-15,21-21 0,0 0 0,1 0 16,-1 0-16,0 0 0,0 0 16,0 0-16,22-21 0,-22 21 15,0-21-15,0 0 0,0 21 16,0-21-16,1-1 0,-1 22 15,21-21-15,-21 0 0,0 0 0,1 0 16,-1 0-16,0-1 0,0 1 0,-21 0 16,21 0-16,0 0 0,1 0 0,-22-1 15,21 1-15,-21 0 16,21 21-16,-21-21 16,0 42 15,0 0-31,0 0 0,-21 1 15,21-1-15,0 21 16,-21-21-16,21 0 0,0 1 0,0-1 16,0 0-16,0 0 0,0 21 15,0-20-15,0-1 0,0 0 0,0 0 16,0 0-16,0 0 0,0 1 16,0-1-16,21 0 15,0-21-15,0 21 16,0 0-16,0-21 0,1 0 15,-1 0-15,0 0 0,0 0 16,0 0-16,0 0 0,1 0 16,-1-21-16,0 21 0,-21-21 15,21 21-15,0-21 0,0 0 0,1 21 16,-22-22-16,21 1 0,-21 0 0,21 0 16,-21 0-16,0 0 0,21-22 15,-21 22-15,0 0 0,21 0 0,-21 0 16,0-1-16,0 1 0,0 0 0,0 0 15,0 0-15,0 0 32,0 42-17,0 0 1,0 0-16,0 0 0,0 0 16,-21-21-16,21 22 0,0 20 0,0-21 15,0 0-15,0 0 0,0 1 0,0-1 16,0 0-16,0 0 0,0 0 15,0 0-15,0 1 16,0-1-16,21-21 0,0 21 0,1 0 16,-1 0-16,21-21 0,-21 0 15,22 21-15,-22-21 0,21 0 0,0 0 16,-20 0-16,20 0 0,0 0 0,-21 0 16,22 0-16,-1 0 0,-21 0 15,0-21-15,22 21 0,-22-21 0,0 0 16,0 21-16,0-21 0,-21 0 0,22-1 15,-22 1-15,21 0 0,-21-21 16,0 21-16,21-1 0,-21 1 0,0-21 16,21 21-16,-21 0 0,0-1 0,0 1 15,0 0-15,0 0 0,0 0 16,0 0-16,-21 21 47,0 21-32,21 0-15,0 0 0,0 0 16,0 0-16,-21 1 0,21-1 0,0 0 16,0 0-16,0 0 0,0 0 0,0 1 15,0-1-15,0 0 0,0 0 16,0 0-16,0 0 0,21-21 16,-21 22-16,21-1 0,0-21 15,0 21-15,0-21 0,1 0 16,-1 0-16,0 0 0,0 0 0,0 0 15,0 0-15,1 0 0,-1 0 0,0 0 16,0 0-16,0 0 0,0-21 16,-21 0-16,22-1 15,-22 1-15,21 0 0,-21 0 0,0 0 16,0 0-16,0-1 0,0 1 0,0 0 16,0 0-16,0 0 0,0 0 0,0-1 15,0 1 1,0 42 31,0 1-47,0-1 0,0 0 15,0 0-15,0 0 0,0 0 0,0 1 16,0-1-16,0 0 0,0 0 16,0 0-16,0 0 0,0 1 15,0-1 1,0 0-1,0-42 17,0 0-17,0-1-15,0 1 16,0 0 0,0 0-16,0 0 0,0 0 0,0-1 15,0-20-15,21 21 0,-21 0 0,21-22 16,0 22-16,0 0 0,1 0 0,20 0 15,-21 21-15,0-21 0,22-1 0,-22 22 16,0 0-16,21 0 0,-21 0 0,22 0 16,-22 0-16,0 0 0,0 0 15,0 0-15,1 22 0,-22-1 0,0 0 16,0 0-16,0 0 0,0 0 16,0 1-16,0-1 0,0 0 0,0 0 15,-22 0-15,22 0 0,0 1 0,0-1 16,-21 0-16,21 0 0,-21-21 15,21 21-15,-21-21 32,21-21-1,0 0-31,0 0 16,21 21-16</inkml:trace>
  <inkml:trace contextRef="#ctx0" brushRef="#br0" timeOffset="60299.25">14457 2858 0,'-21'0'0,"42"0"0,-64 0 0,22 0 15,0 0-15,0 0 0,0 0 16,21-22-16,0 1 0,0 0 16,0 0-16,-21 21 0,21-21 15,0 0-15,0-1 0,0 1 0,0 0 16,0 0-16,0-21 0,0 20 15,0-20-15,0 21 0,0-21 0,0-1 16,0 1-16,0 0 0,0-1 0,0 1 16,0 0-16,0-1 0,21 1 0,-21 21 15,0-22-15,0 1 0,0 0 0,0 21 16,0-22-16,0 22 0,0-21 16,0 21-16,0-1 0,0 1 15,0 0-15,0 42 31,0 0-31,0 22 16,0-22-16,-21 21 0,21 1 0,-22-1 16,1 0-16,21 1 0,-21-1 0,21 0 15,-21 1-15,21-1 0,-21 0 0,0 1 16,21 20-16,0-21 0,0 1 0,0-1 16,0-21-16,0 22 0,0-1 15,0-21-15,0 21 0,0-20 0,21-1 16,0 0-16,0 0 0,0 0 0,0 0 15,22-21-15,-22 0 0,21 0 16,-21 0-16,22 0 0,-1 0 0,0 0 16,-20 0-16,20 0 0,-21 0 0,21-21 15,-20 0-15,-1 0 0,0 0 16,0 0-16,0-1 0,0 1 0,-21-21 16,22 21-16,-22 0 0,0-1 0,0-20 15,0 21-15,0 0 0,-22 21 31,1 21-15,0 0-16,21 0 0,-21 0 16,21 1-16,-21-1 0,21 0 0,0 0 15,0 0-15,0 0 16,0 1-16,0-1 0,0 0 0,0 0 16,21 0-1,0-21-15,0 0 16,0 0-16,1 0 0,-1 0 0,0 0 15,0 0-15,0 0 0,0 0 0,1-21 16,-1 0-16,0 21 0,0-21 0,0 0 16,-21-1-16,21 1 0,1-21 0,-22 21 15,0 0-15,21-1 0,-21-20 16,21 21-16,-21 0 0,0 0 16,0 42 15,0 0-16,0 0-15,0 0 0,-21 0 0,0 1 16,21-1-16,0 0 0,-22 0 16,22 0-16,0 0 0,0 1 15,0-1-15,0 0 0,0 0 16,0-42 31,0 0-32,0 0-15,0-1 16,0 1-16,22 0 0,-22 0 16,21-21-16,0 20 0,0 1 0,0 0 15,0 0-15,1 0 0,-1 0 0,0-1 16,21 1-16,-21 21 0,22 0 0,-22 0 16,0 0-16,21 0 0,-20 0 15,-1 0-15,0 0 0,0 21 0,0 1 16,0-22-16,1 21 0,-1 0 0,-21 0 15,0 0-15,0 0 0,21 1 0,-21-1 16,0 0-16,0 0 0,0 0 0,0 0 16,0 1-16,0-1 15,0 0 1,0-42 31,0 0-47,21-1 0,0 1 15,0 0-15,-21 0 16,22 0-16,-1 0 0,21-22 0,-21 22 16,0 0-16,22-21 0,-22 20 0,21 1 15,-21 0-15,22 0 0,-22 0 0,21 21 16,-21-21-16,1 21 0,20 0 16,-21 0-16,0 0 0,0 0 15,-21 21-15,0 0 16,0 0-16,0 0 0,0 0 0,0 1 15,-21-1-15,0 0 0,21 0 0,-21 21 16,0-20-16,0-1 0,21 0 16,0 0-16,0 0 0,0 0 15,0 1-15,0-1 0,0 0 16,21-21-16,0 0 0,0 21 16,21-21-16,-20 21 0,20-21 0,0 0 15,-21 0-15,22 0 0,-1 0 0,0 0 16,1 0-16,-22 0 0,21-21 0,1 0 15,-22 0-15,0 0 16,21-1-16,-21 1 0,1 0 0,-1 0 16,-21-21-16,21 20 0,-21-20 0,21 21 15,-21-21-15,0 20 0,0 1 0,0 0 16,0 0-16,0 0 0,0 0 0,-21 21 16,0 0-1,0 0-15,-1 21 16,1 0-16,0 0 0,0 0 0,21 0 15,-21 1-15,21-1 0,-21 21 0,21-21 16,0 0-16,0 1 0,0-1 0,0 0 16,0 0-16,0 0 0,21 0 15,0-21-15,0 22 0,0-1 16,0-21-16,1 0 0,-1 0 0,21 21 16,-21-21-16,0 0 0,22 0 0,-22 0 15,21 0-15,-21 0 0,22 0 0,-22 0 16,21-21-16,-21 0 0,1-1 0,-1 1 15,0 0-15,0 0 0,0 0 16,-21 0-16,0-22 0,0 22 0,0 0 16,0-21-16,0 20 0,0-20 0,0 21 15,0 0-15,0 0 0,0-1 16,0 1-16,-21 0 0,0 0 0,0 0 0,21 0 16,-21 21-16</inkml:trace>
  <inkml:trace contextRef="#ctx0" brushRef="#br0" timeOffset="60811.96">16108 1799 0,'0'0'0,"-21"0"0,-1 0 0,1 0 16,0 0 0,21 21-1,0 1-15,0-1 16,0 0-16,21-21 15,0 0 1,1 0-16,-1 0 0,0 0 16,0 0-16,0 0 15,-21-21-15,0 0 16,0-1 0,0 1-16,-21 0 15,0 21-15,0 0 0,0-21 16,-1 21-16,1 0 15,0 0-15,0 0 16,21 21 0,-21-21-16,21 21 15,-21 0-15,21 1 16,-22-1-16,22 0 16,-21-21-16,0 21 0,0-21 15,0 21-15</inkml:trace>
  <inkml:trace contextRef="#ctx0" brushRef="#br0" timeOffset="61271.22">13779 2138 0,'0'21'16,"22"-21"0,-1 0-16,0 0 15,0 0-15,21 0 0,1 0 0,-1 0 16,0 0-16,22-21 0,-1 21 0,-20-21 15,20 21-15,1 0 0,-1 0 16,1-21-16,-22 21 0,0 0 0,22-22 16,-22 22-16,-21-21 0,22 21 15,-22 0-15,0 0 0,0-21 0,0 21 16,1 0-16,-22-21 0,0 0 31,0 0-15,-22 21 31,1 0-47,0 0 15,21 21-15</inkml:trace>
  <inkml:trace contextRef="#ctx0" brushRef="#br0" timeOffset="63535.8">12065 4106 0,'-21'0'0,"21"-21"47,21 21-47,21 0 16,-21 0-16,22 0 0,-1 0 0,0 0 15,1-21-15,20 21 0,-20 0 0,-1 0 16,21-21-16,-20 21 0,-1 0 0,0 0 15,-20-21-15,-1 21 0,0 0 16,-42 0 0,0 0-16,-1 0 15,-20 0-15,0 0 0,-1 0 0,1 0 16,0 0-16,-1 0 0</inkml:trace>
  <inkml:trace contextRef="#ctx0" brushRef="#br0" timeOffset="64027.03">11959 4043 0,'0'0'0,"0"21"0,0 0 0,0 0 16,0 1 0,0-1-16,0 0 15,0 0-15,0 0 16,0 0-16,0 1 0,0-1 0,0 0 16,0 0-16,-21 0 0,21 0 15,0 1-15,0-1 0,-21 0 0,21 0 16,-21-21-16,21 21 0,-22 0 0,22 1 15,0-1 17,0-42-1,22 21-15,-1-22-16,0 1 15,0 21-15,0 0 0,0 0 0,1 0 16,-1 0-16,0 0 0,21 0 0,-21 0 15,22 0-15,-22 0 0,21 0 0,-21 0 16,22 21-16,-22 1 0,21-1 0,-21-21 16,1 21-16,-1 0 0,-21 0 0,0 22 15,0-22-15,0 0 0,0 0 16,0 21-16,-21-20 0,-1-1 0,-20 0 16,21 0-16,-21 0 0,20 0 0,-20 1 15,0-22-15,21 21 0,-22-21 0,1 0 16,21 0-16,0 0 0,-22 0 0,22 0 15,0 0-15,0 0 0,0 0 16,21-21-16,0-1 16,0 1-16,0 0 15,21 0-15,0 0 0,0 0 0,21-1 16</inkml:trace>
  <inkml:trace contextRef="#ctx0" brushRef="#br0" timeOffset="64336.12">13335 4149 0,'0'0'0,"21"-21"0,0 21 16,-21-22-16,21 1 0,-21 42 47,0 1-47,0-1 0,0 21 0,0-21 15,0 22-15,-21-22 0,21 21 0,-21-21 16,21 22-16,0-22 0,-21 21 0,0-21 16,21 22-16,0-22 0,-21 0 0,-1 0 15,22 0-15,-21 0 0,21 1 16,-21-1-16,21 0 0,-21-21 16,0 21-16,0-21 31,-1 0-31</inkml:trace>
  <inkml:trace contextRef="#ctx0" brushRef="#br0" timeOffset="64548">13081 4445 0,'21'0'15,"0"0"1,0 0-16,1 0 0,-1 0 15,21 0-15,-21 0 0,22-21 16,-22 21-16,21 0 0,0-21 0,-20 21 16,20 0-16,-21-21 0,21 21 0,-20-22 15,-1 22-15,21 0 0,-21 0 0,-21-21 16,21 21-16,1 0 16,-22-21-16</inkml:trace>
  <inkml:trace contextRef="#ctx0" brushRef="#br0" timeOffset="64863.82">14182 4064 0,'0'0'0,"0"-21"0,0 0 16,0 0-1,0 42 16,0 0-31,0 0 0,0 0 16,0 0-16,0 22 0,0-22 16,-22 0-16,22 21 0,0-20 0,0 20 15,-21-21-15,21 21 0,0-20 16,0-1-16,-21 21 0,0-21 0,21 0 0,0 1 16,0-1-16,-21 0 0,21 0 0,-21-21 15,21 21-15,0 0 0,0 1 16,21-44 15</inkml:trace>
  <inkml:trace contextRef="#ctx0" brushRef="#br0" timeOffset="65391.51">14774 4149 0,'0'0'0,"0"-21"16,-21-1-1,0 22 1,0 0-16,0 0 16,21 22-16,-22-1 0,1 0 15,0 0-15,21 0 0,-21 0 16,21 1-16,-21-1 0,21 0 0,-21 0 15,21 0-15,-22 22 0,22-22 0,0 0 16,0 0-16,0 0 0,0 0 16,0 1-16,0-1 0,0 0 0,0 0 0,22 0 15,-1 0-15,0-21 0,0 22 16,0-1-16,0-21 0,22 0 0,-22 0 16,0 0-16,21 0 0,-20 0 0,-1 0 15,21 0-15,-21 0 0,22-21 0,-22-1 16,21 22-16,-21-21 0,0 0 15,1 0-15,-1 0 0,0 0 0,0-22 16,0 22-16,0-21 0,1 21 0,-1-22 16,-21 1-16,0 0 0,0-1 0,0 1 15,0 0-15,0 20 0,0-20 0,-21 21 16,21 0-16,-43 0 0,22-1 16,0 22-16,0 0 0,-22-21 0,22 21 15,-21 0-15,0 0 0,20 0 16,-20 0-16,21 0 0,-21 0 0,20 21 15,1-21-15,0 0 0,0 22 0,0-22 16,0 21-16,21 0 0,-22 0 16,1-21-16,21 21 0,-21 0 0,21 1 15</inkml:trace>
  <inkml:trace contextRef="#ctx0" brushRef="#br0" timeOffset="66067.64">12552 5821 0,'21'0'0,"-42"0"0,-22 0 0,22 0 0,0 0 15,-21 0-15,21 0 0,-1 0 0,1 0 16,42 0 15,1 0-31,-1-21 0,0 21 16,0 0-16,0 0 0,0-21 0,1 21 15,-1 0-15,0 0 0,0 0 32,-42 0 30,0 0-62,21 21 16,-21-21-16,-1 0 15,22 21-15,-21-21 16,0 0-16,0 0 47,0 0-32,0 0-15,-1 0 16,1 0-16,0 0 16,0 0-16,0 0 0,0 0 15,-1 21-15,1 0 16,21 0-16,-21-21 16,21 22-16,-21-1 0,0 0 15</inkml:trace>
  <inkml:trace contextRef="#ctx0" brushRef="#br0" timeOffset="66391.49">12107 6075 0,'0'0'0,"0"21"31,21-21 0,1 0-15,-1 0-16,0 0 0,0 0 16,0 0-16,0 0 0,22 0 0,-22 0 15,0 0-15,21 0 0,1 0 0,-22 0 16,21 21-16,-21-21 0,22 0 0,-22 21 15,0-21-15,0 22 0,-21-1 0,0 0 16,0 0-16,0 0 16,0 0-16,-21 1 0,0-22 0,0 21 15,0 0-15,-1-21 0,1 21 0,0-21 16,0 21-16,0-21 0,0 21 0,-1-21 16,1 0-16,0 0 0,0 22 15,0-22-15,0 0 16,-1 0-16,1 0 15,21-22 1,0 1-16,21 21 16,1-21-16,-1 0 0,21 21 0,-21-21 15,22 0-15</inkml:trace>
  <inkml:trace contextRef="#ctx0" brushRef="#br0" timeOffset="66611.37">13398 6096 0,'22'0'15,"-1"0"1,0 0 0,0 0-16,0 0 0,0 0 15,1 0-15,-1-21 0,0 0 16,0 0-1,-21-1-15,0 1 16</inkml:trace>
  <inkml:trace contextRef="#ctx0" brushRef="#br0" timeOffset="67128.14">14245 5821 0,'0'0'0,"0"-21"16,0 0 0,0-1-1,0 1-15,21 21 0,-21-21 0,0 0 16,21 21-16,1 0 16,-22-21-16,21 21 0,-21-21 0,21 21 15,0 0-15,-21 21 16,21 0-16,-21 0 15,0 0-15,0 0 16,0 1-16,-21-1 0,0 0 0,0 0 16,0 0-16,-1 0 0,-20 1 0,21-1 15,-21 0-15,20 0 0,-20 21 0,0-20 16,21-1-16,-22-21 0,1 21 16,21 0-16,-22 0 0,22-21 0,0 21 15,21 1-15,-21-22 0,42 0 31,0 0-15,0 0-16,1 0 0,20 0 0,-21 0 16,21-22-16,1 22 0,-1 0 0,0 0 15,-20 0-15,20-21 0,0 21 0,1 0 16,-1 0-16,0 0 0,-21 0 0,22 0 16,-22 0-16,0 0 0,0 0 0,0 0 15,1 0-15,-1 0 0,-42 0 47,-1 0-47,1 0 0,0 0 0,0-21 16,0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24:04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974 0,'0'0'0,"0"-21"16,0-1-16,0 1 0,0 0 15,0 0-15,0 0 0,0 0 16,-22-1-16,22 1 0,0 0 0,0 0 16,0 0-16,0 0 0,0-1 15,0 1-15,0 42 47,0 1-31,0-1-16,0 21 0,0-21 0,0 22 15,0-1-15,0 21 0,0-20 16,0 20-16,0-20 0,0 20 0,0 1 16,0-1-16,0 1 0,0-22 15,0 21-15,0 1 0,0-1 0,0-20 16,-21 20-16,21-20 0,0-1 0,0 0 15,0 1-15,0-22 0,0 21 16,0-21-16,0 0 0,0 1 0,0-1 16,0-42 15,0-1-15,0 1-16,0 0 0,0 0 0,-21-21 15,0-1-15,21 22 0</inkml:trace>
  <inkml:trace contextRef="#ctx0" brushRef="#br0" timeOffset="647.59">1693 1291 0,'-21'-21'0,"42"42"0,-63-63 16,0 21-16,20 0 0,1-1 0,0 1 16,0 0-16,21-21 0,0 21 0,0-1 15,0-20-15,0 0 16,0 21-16,0-22 0,42 22 0,-21 0 15,22-21-15,-1 20 0,0 1 16,1 0-16,20 0 0,1 0 0,-22 0 16,22 21-16,-1 0 0,22 0 15,-22 0-15,1 0 0,-1 0 0,-20 21 16,20 21-16,-21-21 0,1 22 0,-1-1 16,-21 21-16,0-20 0,1 20 15,-22-20-15,0 20 0,0 1 0,0-22 16,0 21-16,0-20 0,0-1 15,0 0-15,0 1 0,-22-1 0,22 0 16,0-20-16,-21 20 0,21-21 16,0 0-16,0 0 15,-21-21-15,21-21 32,0 0-32,0 0 0,0 0 15,0 0-15,0-22 0,0 1 0,0 0 16,21-1-16,0 1 0,1-22 0,-22 1 15,21-1-15,0 1 0,21-22 16,-21 22-16,22-1 0,-22 1 16,21 20-16,1-20 0,20 42 0,-21-22 15,1 22-15,-1 0 0,0 0 0,22 21 16,-22 0-16,1 0 0,-1 0 16,-21 21-16,21 0 0,-20 0 15,-1 22-15,-21-1 0,0 22 0,0-1 16,0 1-16,-21-1 0,-1 1 0,1-1 15,0 1-15,-21-1 0,21 1 16,-1-1-16,1 1 0,0-22 0,0 21 16,0-20-16,0-1 0,21 0 0,-22-20 15,22 20-15,0-21 0,0 0 16,0 0-16,0 1 0,0-1 16,0 0-16,22-21 31,-1 0-31,0-21 0,0 0 15,0-1-15</inkml:trace>
  <inkml:trace contextRef="#ctx0" brushRef="#br0" timeOffset="1073.91">3598 1693 0,'0'0'0,"-21"22"0,0-22 15,0 21-15,42-21 32,0-21-32,0-1 0,22 22 0,-1-21 15,-21 0-15,21 0 0,1 0 0,-1 0 16,0-1-16,1 1 0,-22 0 15,0 0-15,0 0 0,-21 0 0,0-1 16,0 1-16,-21 0 0,-21 21 16,21 0-16,-22 0 0,1 0 15,21 0-15,-22 21 0,1 0 16,0 1-16,21-1 0,-22 0 0,22 0 16,0 21-16,21-20 0,0 20 0,-21-21 15,21 0-15,0 0 0,0 22 16,0-22-16,21 0 0,0 0 15,0-21-15,0 0 0,1 21 0,20-21 16,0 0-16,-21 0 0,22 0 16,-1 0-16,0-21 0,1 0 0,20 0 15,-20 0-15</inkml:trace>
  <inkml:trace contextRef="#ctx0" brushRef="#br0" timeOffset="1379.74">4784 931 0,'0'0'0,"0"-63"0,0 21 0,0-1 16,-22 22-16,1-21 0,21 21 0,-21-1 15,0 22-15,21-21 0,-21 21 0,0 0 16,-1 0-16,22 21 0,-21-21 16,0 22-16,0 20 0,21-21 0,0 21 15,-21 22-15,21-22 0,-21 22 0,21-1 16,-22-20-16,22 20 0,0 1 15,0-1-15,-21-21 0,0 22 0,21-1 16,-21 1-16,0-22 0,21 22 16,-21-22-16,21 0 0,-22 1 0,22-1 15,0-21-15,0 22 0,0-22 16,0 0-16,0 0 0,22-21 16,-1 0-16,0 0 15,0-21-15,0 0 0,22 0 0,-22-22 16</inkml:trace>
  <inkml:trace contextRef="#ctx0" brushRef="#br0" timeOffset="1864.8">4974 1080 0,'0'0'0,"21"-64"0,-21-63 16,0 106-16,0 0 16,0 0-16,0-1 0,0 44 31,0-1-31,0 0 15,0 21-15,0 1 0,0-1 0,0 0 16,0 22-16,0-22 0,0 0 0,-21 22 16,21-22-16,-21 1 0,0 20 15,21-21-15,-21 1 0,-1-1 0,1 0 16,21 1-16,-21-1 0,0 0 0,0-20 16,21 20-16,0-21 0,0 0 0,0 0 15,0-42 16,0 0-31,21 21 0,-21-42 16,21 21-16,0-1 0,-21-20 0,21 21 16,1-21-16,-1 20 0,0-20 15,0 21-15,21-21 0,-20 20 0,-1 1 16,0 0-16,21 21 0,-21 0 0,1 0 16,-1 0-16,0 0 0,0 0 15,-21 21-15,21 0 0,-21 1 0,21-22 16,-21 21-16,0 21 0,0-21 0,0 0 15,0 1-15,0-1 0,0 0 0,0 0 16,0 21-16,-21-20 0,0-1 16,21 0-16,0 0 15,0 0-15,-21-21 0,21 21 0</inkml:trace>
  <inkml:trace contextRef="#ctx0" brushRef="#br0" timeOffset="2267.57">5673 1376 0,'0'0'0,"0"-21"16,-22 21-1,1 0-15,21 21 0,-21 0 0,0 0 16,0 0-16,21 1 0,-21-1 0,-1 0 15,22 0-15,0 21 0,-21-20 0,21-1 16,-21 21-16,21-21 0,0 0 16,0 1-16,0-1 0,0 0 0,0 0 15,21 0-15,0-21 0,1 0 16,-1 0-16,0 0 0,21 0 0,-21 0 16,22 0-16,-22-21 15,0 0-15,21 0 0,-20 21 0,-1-43 16,-21 22-16,21 0 0,-21 0 0,0-21 15,0 20-15,0-20 0,0 21 0,0-21 16,0 20-16,-21 1 0,21 0 16,-21 0-16,-1 21 0,1 0 0,0 0 15,0 0-15,0 0 0,0 0 16,-1 0-16,1 0 0,0 0 0,0 0 16,0 21-16,0-21 15,21 21-15</inkml:trace>
  <inkml:trace contextRef="#ctx0" brushRef="#br0" timeOffset="3200.03">6562 1439 0,'0'0'16,"0"-21"-16,0 0 0,0 0 15,0 0-15,-22 0 16,1 21-16,21-22 0,-21 22 0,0 0 16,0-21-16,-22 21 0,22 0 15,0 0-15,0 0 0,0 0 0,0 0 16,-1 0-16,1 21 0,0 1 16,-21-22-16,42 42 0,-21-21 0,-1 0 15,1 0-15,0 22 0,0-22 0,0 21 16,21-21-16,0 22 0,0-22 0,0 0 15,0 0-15,0 0 0,0 1 16,0-1-16,21-21 0,0 0 0,0 21 16,0-21-16,22 0 0,-22 0 0,0 0 15,21-21-15,-20 21 0,20-21 0,-21-1 16,21 1-16,-20 0 0,-1 0 16,21 0-16,-21 0 0,0-1 0,1-20 15,-1 0-15,0 21 0,-21-22 16,0 1-16,21 0 0,-21-22 0,0 22 15,0-1-15,0-20 0,0 21 16,0-22-16,0 22 0,0-22 0,0 22 16,0 0-16,-21 20 0,21-20 0,0 21 15,0 0-15,-21 21 16,21 21 0,-21 0-16,21 0 0,0 22 0,-22-1 15,22 0-15,0 1 0,0 20 0,0-21 16,-21 22-16,21-22 0,-21 1 0,21-1 15,0 21-15,0-20 16,0-1-16,0 0 0,0-20 0,0 20 16,21 0-16,0 1 0,1-22 0,-22 0 15,21 0-15,0 0 0,0 0 0,0 1 16,22-1-16,-22-21 0,0 0 16,21 0-16,-21 0 0,22 0 0,-22 0 15,21 0-15,1-21 0,-1 21 0,-21-22 16,21 1-16,-20 0 0,20 0 0,-21 0 15,0 0-15,0-22 0,-21 22 16,0 0-16,22 0 0,-22 0 0,0-1 16,0 1-16,0 0 0,-22 21 15,1 0-15,0 0 16,0 0-16,-21 0 0,20 0 0,1 0 16,0 21-16,0 0 0,0-21 15,0 22-15,21-1 0,-22 0 0,22 0 16,0 0-16,22-21 0,-1 21 15,0 1-15,0-1 0,0-21 0,0 21 16,22 0-16,-22-21 0,0 21 16,21-21-16,-20 21 0,-1-21 0,0 22 15,-21-1 1,0 0-16,-21 0 16,0-21-16,-1 21 15,1-21-15,0 0 0,0 21 16,0-21-16,0 0 0,-1 0 0,1 0 15,0 0-15,0 0 0,0 0 0,0 0 16,-1 0-16,1 0 0,0 0 0,0 0 16,0-21-16,-22 0 0,22 21 0,0-21 15,-21 0-15</inkml:trace>
  <inkml:trace contextRef="#ctx0" brushRef="#br0" timeOffset="3515.86">4424 1207 0,'0'0'16,"-21"0"-16,-22 0 0,43-22 0,21 1 15,1 0 1,20 21-16,0 0 0,1-21 0,20 21 15,1-21-15,-1 21 0,1-21 0,20 21 16,-20-22-16,-1 22 0,1-21 16,-22 21-16,22 0 0,-22-21 0,0 21 15,1 0-15,-22 0 0,0 0 0,0 0 16,0 0-16,0 0 31,1 0-15,-1 0-16,0 0 0</inkml:trace>
  <inkml:trace contextRef="#ctx0" brushRef="#br0" timeOffset="4372.35">9313 1609 0,'0'0'0,"0"-21"0,-21-1 0,0-20 0,21 21 16,0 0-16,-21-22 0,0 22 0,21 0 16,-22-21-16,22 21 0,0-1 0,0 1 15,0 0-15,-21 0 0,21 42 31,-21 0-31,21 22 16,0-22-16,0 21 0,0 0 0,-21 1 16,21-1-16,-21 0 15,0 1-15,21-1 0,-22 0 0,22 1 16,-21-1-16,0-21 0,21 22 0,0-22 16,0 0-16,-21 0 0,21 0 0,0 0 15,21-21 16,0-21-31,0 0 0,1 0 0,-1 0 16,0 0-16,0-1 0,0 1 0,22-21 16,-22 21-16,21 0 0,-21-1 15,0 1-15,22 21 0,-22-21 0,0 21 16,0 0-16,0 0 0,1 0 16,-1 21-16,0 0 0,0 1 0,-21-1 15,0 0-15,21 0 0,-21 0 16,0 0-16,21 1 0,-21-1 0,0 0 15,0 0-15,0 0 0,22-21 16,-1 0-16,0 0 16,0 0-16,0-21 0,0 0 15,1 21-15,-1-21 0,0 0 16,0-22-16,0 22 0,0 0 0,-21-21 16,0 20-16,0-20 0,0 0 0,0 21 15,0-22-15,0 1 0,0 0 0,-21-1 16,0 22-16,0-21 15,0 21-15,0-1 0,-22 1 0,22 0 16,0 21-16,-21 0 0,20 0 0,1 0 16,0 0-16,-21 0 0,21 21 0,-1-21 15,22 21-15,-21 1 0,0-1 16,21 0-16,0 0 0,0 0 0,0 0 16,0 1-16,0-1 0,0 0 0,21 0 15,22-21-15,-22 21 0</inkml:trace>
  <inkml:trace contextRef="#ctx0" brushRef="#br0" timeOffset="4619.22">10202 1503 0,'0'0'0,"21"-21"15,1 21-15,-22-43 16,0 65 15,0-1-15,0 0-16,-22 0 0,22 0 0,-21 22 15,21-22-15,-21 0 0,0 21 16,21-21-16,-21 1 0,0-1 0,21 0 16,-22 0-16,22 0 0,0 0 0,0 1 15,22-22 32,-1-22-47,-21 1 0</inkml:trace>
  <inkml:trace contextRef="#ctx0" brushRef="#br0" timeOffset="4960.02">10287 1101 0,'0'0'16,"-21"0"-16,0 0 0,-1 0 16,1 0-16,0 21 0,21 0 15,-21 0-15,21 0 0,0 1 16,0-1-16,21-21 15,0 0 1,0 0-16,1 0 0,-1 0 0,0 0 16,0 0-16,0-21 0,0 21 0,1-22 15,-22 1-15,0 0 16,0 0-16,0 0 0,0 0 0,0-1 16,-22 1-16,1 0 0,0 0 15,0 21-15,0 0 0,-22 0 16,22 0-16,0 0 0,-21 21 0,21 0 15,-1-21-15,1 21 0,21 1 16,0-1-16,0 21 0,0-21 0,0 0 16,0 1-16,0-1 0,21-21 0,1 21 15,20 0-15,-21-21 0,21 0 16,-20 0-16</inkml:trace>
  <inkml:trace contextRef="#ctx0" brushRef="#br0" timeOffset="5255.85">10816 1080 0,'21'-22'0,"-42"44"0,42-65 16,-21 1-16,21 21 0,-21 0 0,0-1 16,0 1-16,0 0 0,0 42 31,0 0-31,0 1 16,-21-1-16,0 21 0,0 0 15,21 1-15,-21-1 0,0 0 16,-1 1-16,1 20 0,0-20 0,0-1 15,21 0-15,-21 22 0,21-22 0,-21 0 16,21 1-16,0-1 0,0 0 16,0-20-16,0 20 0,0-21 0,0 0 15,0 0-15,21 1 16,0-22-16,0 0 0,0-22 16,0 1-16,1 0 0,-22 0 15,21 0-15,0-22 0,0 1 16</inkml:trace>
  <inkml:trace contextRef="#ctx0" brushRef="#br0" timeOffset="5743.57">11112 1016 0,'0'-21'15,"0"42"-15,0-84 0,0 41 0,0 1 0,0 0 16,0 0-16,0 42 31,0 0-31,0 0 0,0 22 16,0-22-16,0 21 0,0 1 0,0-1 15,0 0-15,-21 1 0,21-1 0,0 0 16,0 1-16,0-1 0,0 0 16,0 1-16,0-1 0,-21 0 0,21 1 15,0-1-15,0-21 0,-21 21 0,21-20 16,0-1-16,0 0 0,0 0 16,0 0-16,0-42 31,0 0-16,21-21-15,0 20 0,0 1 0,-21-21 16,22 21-16,-1-22 0,0 1 0,21 21 16,-21-21-16,1 20 0,20 1 15,0 0-15,-21 0 0,22 0 0,-22 21 16,21 0-16,-21 0 0,1 0 16,-1 0-16,0 21 0,0 0 0,0 0 15,-21 0-15,21 1 0,-21-1 0,0 0 16,0 0-16,0 0 0,0 0 15,0 1-15,0-1 0,0 0 0,0 0 16,-21 0-16,0 0 0,0 1 0,0-1 16,0-21-1,-1 0 1,1-21 0,0 21-16,0-22 0,0 1 15,0 21-15</inkml:trace>
  <inkml:trace contextRef="#ctx0" brushRef="#br0" timeOffset="5939.46">10477 1376 0,'0'0'0,"-21"0"0,-42 0 16,84 0 0,21 0-1,-21 0-15,22 0 0,-1 0 0,0 0 16,1 0-16,-1-21 0,0 21 15,22 0-15,-22 0 0,-21 0 0,22 0 16,-1-21-16,-21 21 0,0 0 0,1 0 16,-1-22-16,0 22 0,0-21 15</inkml:trace>
  <inkml:trace contextRef="#ctx0" brushRef="#br0" timeOffset="6416.2">13504 1291 0,'-21'-21'0,"42"42"0,-84-42 0,42 21 0,-1 0 15,1 0-15,21 21 32,0 0-32,0 22 0,0-22 15,0 21-15,0 22 0,0-22 0,0 22 16,0 20-16,0-20 0,0-1 0,0 22 15,0-22-15,0 22 0,-21-21 16,21 20-16,0-20 0,-21-1 16,0 22-16,0-22 0,21 1 0,0-1 15,-22-20-15,22 20 0,-21-20 0,21-1 16,0-21-16,0 21 0,0-20 16,0-1-16,0-42 31,21-1-31,-21 1 15,0 0-15,0-21 0,0 21 0,0-22 16,0 22-16</inkml:trace>
  <inkml:trace contextRef="#ctx0" brushRef="#br0" timeOffset="6732.35">13102 1884 0,'0'0'0,"-21"-42"0,-64-85 15,85 84 1,0 1-16,-21 0 0,21 20 0,0-20 15,0 0-15,0 21 0,21-22 0,0 1 16,22 21-16,-1-22 0,0 22 0,22 0 16,-22-21-16,22 21 0,20 21 15,-20-22-15,-1 22 0,1 0 0,-1 0 16,1 22-16,-22-22 0,22 21 0,-43 21 16,0-21-16,0 22 0,-21-22 15,0 21-15,0 0 0,-21-20 16,0 20-16,-21 0 0,-1-21 0,22 22 15,-21-22-15,-1 21 0,1-21 0,21 1 16,-21-1-16,20 0 0,1-21 0,0 21 16,0-21-16,0 0 0,42-21 31,0 0-15,21 0-16,-20 21 0</inkml:trace>
  <inkml:trace contextRef="#ctx0" brushRef="#br0" timeOffset="7203.08">14203 1418 0,'0'0'0,"0"-21"0,0 0 0,0 0 16,0 0-16,0-1 0,0 1 16,0 0-16,0 0 0,-21 0 0,-1 21 15,1-21-15,0 21 0,0 0 0,0 0 16,0 0-16,-1 0 0,1 21 0,-21 0 15,21 0-15,0 0 0,-1 0 16,1 22-16,21-1 0,-21-21 0,0 22 16,21-22-16,-21 21 0,21 0 0,0-20 15,0-1-15,0 21 0,0-21 16,0 0-16,21-21 0,0 22 0,0-22 16,0 0-16,1 0 0,-1 0 15,0 0-15,0 0 0,0 0 0,22 0 16,-22-22-16,0 1 0,0 21 0,0-21 15,-21 0-15,21 0 0,-21 0 0,22-1 16,-22-20-16,0 21 0,0 0 16,21 0-16,-21-1 0,0 1 0,21 0 15,-21 42 17,0 0-32,0 1 0,0-1 15,0 0-15,0 0 0,0 0 16,21 0-16,0 1 0,-21-1 15,0 0-15,0 0 0,21-21 0,1 21 16,-1-21-16,0 21 16,0-21-16,0 0 0,0 0 15</inkml:trace>
  <inkml:trace contextRef="#ctx0" brushRef="#br0" timeOffset="7600.85">14457 1524 0,'0'0'0,"0"-21"0,-21 0 15,21 0-15,0-1 0,0 1 0,0 0 16,0 0-16,0-21 0,0 20 0,0 1 16,21 0-16,0 21 15,0-21-15,0 21 0,0 0 16,1 0-16,20 0 0,-21 21 0,0 0 16,0 0-16,1 1 0,-1-1 0,0 0 15,-21 21-15,21-21 0,-21 1 16,21 20-16,-21-21 0,0 21 0,0-20 15,0-1-15,0 0 0,0 0 0,0 0 16,-21 0-16,21 1 0,-21-1 0,21 0 16,0-42 15,0 0-15,0-1-16,0 1 0,0 0 15,0 0-15,21 0 0,-21-22 0,21 22 16,-21-21-16,21 21 0,1-22 15,-1 22-15,-21 0 0,21-21 0,0 21 16,-21-1-16,21 1 0,0 21 16,1-21-1,-1 21 1</inkml:trace>
  <inkml:trace contextRef="#ctx0" brushRef="#br0" timeOffset="8227.5">15917 1672 0,'0'0'0,"0"21"15,-21-21-15,0 0 0,0 0 16,0 0-16,-1 0 0,1 0 0,0 0 0,0-21 15,21 0-15,-21 21 0,0-21 16,-1 0-16,22 0 16,0-1-16,0 1 0,0 0 15,0 0-15,0 0 0,0 0 16,0-1-16,0 1 0,0 0 16,0 0-16,0 0 0,0 0 15,-21-1-15,0 22 0,0 0 16,0 0-16,0 0 0,-1 22 15,-20-1-15,21 0 0,0 0 16,-22 0-16,22 22 0,0-22 16,0 21-16,0-21 0,0 22 0,-1-1 15,22-21-15,-21 21 0,21-20 0,0 20 16,0-21-16,0 0 0,21 0 16,1 1-16,-1-22 0,0 0 15,21 0-15,-21 0 0,1 0 0,20 0 16,0-22-16,-21 22 0,22-21 0,-1 0 15,-21 0-15,22 0 0,-22 0 16,0-1-16,21-20 0,-21 21 0,-21 0 16,22-22-16,-22 22 0,21-21 0,-21 21 15,21 0-15,-21-1 0,0 1 0,0 0 16,0 42 15,0 0-31,0 1 0,0-1 0,0 0 16,-21 0-16,21 0 0,0 0 0,0 1 15,0 20-15,0-21 0,0 0 0,0 0 16,0 1-16,0-1 0,0 0 16,0 0-16,21-21 15,0 0-15,0 0 0,0 0 0,1 0 16,-1 0-16,0 0 0,0 0 0,0-21 16,0 21-16</inkml:trace>
  <inkml:trace contextRef="#ctx0" brushRef="#br0" timeOffset="8920.2">16235 1545 0,'0'-21'0,"0"42"0,21-63 0,-21 0 16,0 20-16,0 1 16,0 0-16,0 42 31,-21 0-31,21 1 0,0-1 16,0 0-16,0 0 0,0 21 15,0-20-15,0-1 0,0 0 0,-21 21 16,21-21-16,0 1 0,0-1 0,0 0 15,0 0-15,0 0 0,0 0 16,0-42 31,0 0-47,0 0 16,0 0-16,0 0 0,0-1 15,0-20-15,0 21 0,21-21 0,-21 20 16,21-20-16,0 0 0,0 21 0,-21-22 15,21 22-15,1 0 0,20 0 0,-21 0 16,0 21-16,0 0 0,22 0 16,-22 0-16,0 0 0,21 0 0,-20 21 15,-1 0-15,0 0 0,0 0 0,-21 0 16,0 1-16,21 20 0,-21-21 0,0 0 16,0 0-16,0 22 0,0-22 15,0 0-15,0 0 0,0 0 16,0 1-16,-21-1 0,21 0 15,-21-21-15,0 0 0,0 0 32,21-21-17,0 0-15,0-1 16,0 1-16,0 0 0,21-21 0,-21 21 16,21-1-16,0-20 0,0 21 15,22-21-15,-22 20 0,21 1 0,-21 0 16,22 0-16,-1 0 0,0 21 15,-21 0-15,22 0 0,-1 0 0,-21 0 0,22 21 16,-22-21-16,0 21 16,0 0-16,0 0 0,-21 1 0,0-1 15,0 0-15,0 21 0,0-21 0,0 1 16,0-1-16,0 0 0,-21 0 0,0 0 16,0 0-16,21 1 0,-21-22 0,-1 21 15,1-21-15,21 21 16,-21-21-16,21-21 31,21 21-31</inkml:trace>
  <inkml:trace contextRef="#ctx0" brushRef="#br0" timeOffset="9292.09">17335 1545 0,'22'0'15,"-1"0"1,0 0-16,0 0 0,0 0 16,22-21-16,-22 21 0,21-21 0,0 21 15,1 0-15,-22-21 0,0 0 0,0 21 16,0-22-16,1 1 16,-22 0-16,0 0 0,0 0 15,-22 21-15,1-21 0,-21 21 16,21 0-16,-22 0 0,22 0 0,-21 21 15,21-21-15,-22 21 0,22 0 16,0 0-16,-21 0 0,21 22 0,21-22 16,-22 0-16,1 21 0,21-20 0,0 20 15,0-21-15,0 21 0,0-20 0,0-1 16,0 0-16,0 0 0,21 0 16,1 0-16,-1 1 0,0-22 0,0 0 15,0 21-15,0-21 0,22 0 0,-22 0 16,0 0-16,0 0 0,0 0 0,22-21 15,-22-1-15,0 22 16,0-21-16,0 0 0</inkml:trace>
  <inkml:trace contextRef="#ctx0" brushRef="#br0" timeOffset="9583.92">17992 1058 0,'0'0'0,"21"-21"0,0-21 16,-21 21-16,0 0 0,0-1 0,21 1 15,-21 42 17,0 1-32,0-1 0,0 0 0,0 0 0,0 21 15,0 1-15,0-1 0,-21 0 16,21 1-16,0-1 0,0 0 16,0 1-16,-21-1 0,21 0 0,-21 1 15,21-1-15,-22 0 0,22 1 0,0-1 16,0 0-16,0-20 0,0 20 0,0-21 15,0 21-15,0-20 0,0-1 16,0 0-16,0 0 0,22-21 0,-1 0 16,-21 21-16,21-21 0,0 0 0,0 0 15,0 0-15,1 0 0,-1-21 16</inkml:trace>
  <inkml:trace contextRef="#ctx0" brushRef="#br0" timeOffset="9927.73">18500 1672 0,'0'0'0,"21"0"0,-21-21 16,21 21-16,-21-21 15,21 21-15,0 0 0,0-21 16,-21 0-16,22 21 0,-22-22 16,21 22-16,-21-21 0,0 0 0,0 0 15,0 0-15,0 0 0,0-1 16,-21 22-16,-1 0 0,1 0 15,0 0-15,0 0 0,0 0 16,0 0-16,-22 22 0,22-1 16,0 0-16,0 0 0,21 0 0,-21 0 15,21 1-15,0-1 0,0 0 0,0 0 16,0 0-16,0 0 0,0 1 16,21-1-16,0-21 0,0 21 0,0 0 15,22-21-15,-22 0 0,21 21 0,0-21 16,1 0-16,-1 0 0,-21 0 0,22 0 15,-22 0-15,21 0 0,-21 0 16,0 0-16,1-21 0,-1 0 16,0 21-16</inkml:trace>
  <inkml:trace contextRef="#ctx0" brushRef="#br0" timeOffset="10308.5">18944 1566 0,'0'0'0,"0"-21"0,0-21 16,0 21-16,0 0 15,0-1 1,21 22-1,0 0 1,-21 22-16,22-1 16,-22 0-16,21 0 0,-21 0 0,21 0 15,-21 1-15,0-1 0,21 0 0,-21 0 16,21 0-16,-21 22 0,0-22 0,0 0 16,21 0-16,1 0 15,-22 0-15,0 1 0,0-1 16,0-42 15,0-1-31,0 1 16,0 0-16,21 0 0,0 0 15,-21 0-15,0-1 0,21-20 0,0 21 16,0-21-16,1 20 0,-1-20 0,0 21 16,-21-21-16,21 20 0,0 1 15,0 0-15,-21 0 0,22 0 0,-1 0 16,0-1-16,0 22 15,-21-21-15,21 21 0,0 0 16,1 0-16,-1 0 16,0 0-16</inkml:trace>
  <inkml:trace contextRef="#ctx0" brushRef="#br0" timeOffset="10759.24">20129 1397 0,'0'0'0,"22"-21"16,-22 0-16,0 0 0,0-1 16,0 1-1,-22 21-15,1 0 0,21-21 0,-21 21 16,0 0-16,-21 0 0,20 0 0,1 0 16,-21 21-16,21-21 0,0 21 0,-22 1 15,22-1-15,0 0 0,0 0 16,0 0-16,21 0 0,0 1 0,0-1 15,0 0-15,0 0 0,0 0 16,21 0-16,-21 1 0,21-22 0,0 21 16,21-21-16,-20 0 0,-1 21 15,0-21-15,0 0 0,0 0 0,0 0 16,1 0-16,-1 0 0,0 21 0,-21 0 47,-21 0-47,0-21 15,-1 0-15,1 22 0,-21-22 0,21 21 16,-22-21-16,22 0 0,0 0 16,-21 21-16,21-21 0,-1 0 15,1 0-15,0 0 16,0 0 0,21-21-16,-21 0 15,0 21-15,21-22 0,-22 22 16,1-21-16</inkml:trace>
  <inkml:trace contextRef="#ctx0" brushRef="#br0" timeOffset="11049.08">17949 1016 0,'0'0'0,"-21"0"0,-21 0 0,63 0 31,0 0-15,21 0-16,1 0 0,-1 0 0,22 0 15,-1 0-15,1 0 0,-1 0 0,1 0 16,-1 0-16,1 0 0,-22 0 15,0 0-15,1 0 0,-1 0 0,-21 0 16</inkml:trace>
  <inkml:trace contextRef="#ctx0" brushRef="#br0" timeOffset="12149.44">1968 2561 0,'0'0'0,"-21"0"0,0 0 15,0 0-15,0 0 0,0 0 16,-1 0 0,44 0 15,-1 0-31,0 0 0,21 0 15,-21 0-15,22 0 0,-1 0 0,0 0 16,22 0-16,-1 0 0,1 0 0,21 0 16,-1 0-16,1 0 15,0 0-15,20 0 0,1 0 0,0 0 16,0 0-16,21-21 0,0 21 0,0 0 16,0 0-16,0 0 0,21 0 15,-21 0-15,21 0 0,-21 0 0,21 0 16,1 0-16,-1 0 0,0 0 0,0 0 15,-21 0-15,0 0 0,-21 0 0,0 0 16,0 0-16,-1-21 0,-20 21 16,-21 0-16,-1 0 0,1 0 0,-22 0 15,0 0-15,1 0 0,-22-21 0,0 21 16,-42 0 15,0-21-31,-1 21 0,1 0 16,21-22-16</inkml:trace>
  <inkml:trace contextRef="#ctx0" brushRef="#br0" timeOffset="12843.09">9102 2244 0,'0'0'0,"-43"0"0,22 0 15,-21 0-15,-1 0 0,1 0 16,0-21-16,-1 21 0,22 0 0,0 0 0,0 0 16,0 0-16,0 0 15,42 21 1,0-21-16,0 0 15,43 0-15,-22 21 0,21-21 0,22 0 16,0 0-16,21 0 0,-1 0 0,22 0 16,0 0-16,22 0 0,-1 0 15,21 0-15,-21 0 0,22-21 0,-1 21 16,21 0-16,-20 0 0,-1 0 0,-21 0 16,22-21-16,-22 21 0,0 0 0,-21 0 15,21 0-15,-42 0 0,0 0 16,-22 0-16,-20 0 0,-1 0 0,-20 0 15,-22-22-15,0 22 0,-21-21 16,-21 21 0,0 0-16,0 0 0,-1-21 15,-20 21-15,21 0 0,21-21 16,0 0-16</inkml:trace>
  <inkml:trace contextRef="#ctx0" brushRef="#br0" timeOffset="13532.17">14880 2244 0,'0'0'0,"-42"0"0,-1 0 0,1 0 0,21 0 16,-21-21-16,-1 21 0,1 0 0,0 0 16,-22 0-16,22 0 0,-1 0 15,1 0-15,0 0 0,-1 0 0,22 0 16,0 0-16,0 0 0,0 0 0,0 0 16,21 21-1,21 0 1,0-21-16,21 0 0,1 21 0,-1-21 15,21 0-15,-20 0 0,41 21 0,-20-21 16,21 0-16,-1 0 0,22 0 16,0 0-16,21 0 0,0 0 0,0 21 15,21-21-15,-21 0 0,21 0 16,0 22-16,22-22 0,-22 0 0,21 21 16,-21-21-16,22 0 0,-22 0 0,21 21 15,1-21-15,-1 0 0,-21 0 16,21 0-16,-20 21 0,20-21 0,-21 0 15,0 0-15,0 21 0,-21-21 0,0 0 16,-21 0-16,-21 0 0,0 21 16,-1-21-16,-20 0 0,-22 0 0,0 0 15,-20 0-15,-1 0 0,0 0 16,-42 0 31,0 0-47,-1 0 0,1 0 0,0 0 15,0 22-15,-21-1 0,20 0 0</inkml:trace>
  <inkml:trace contextRef="#ctx0" brushRef="#br0" timeOffset="14995.71">2095 4974 0,'0'-21'15,"0"0"-15,0 0 0,0 0 16,0-1-16,0 1 0,0 0 15,0 42 17,0 0-32,0 1 15,0-1-15,0 21 0,0 0 0,0 1 16,0-1-16,0 0 0,0 1 16,0 20-16,0-20 0,0 20 0,0 1 15,0-1-15,0 1 0,0-1 0,-21 1 16,21-1-16,0 1 0,0-22 15,0 21-15,0-20 0,0-1 0,0-21 16,0 22-16,0-22 0,0 0 16,0 0-16,0 0 0,21-21 31,1 0-31,-22-21 16,0 0-16,0 0 0,0-22 15</inkml:trace>
  <inkml:trace contextRef="#ctx0" brushRef="#br0" timeOffset="15340.52">1968 5144 0,'0'0'0,"-21"-22"0,0-20 0,0 21 0,0 21 15,0-21-15,-1 0 0,1-1 0,21 1 16,0 0-16,0 0 15,0 0-15,21 21 0,1-21 0,-1-1 16,21 1-16,0 21 0,22-21 0,-1 21 16,1 0-16,-1 0 0,1 0 15,-1 0-15,1 0 0,-1 21 0,-20 0 16,-1 1-16,-21 20 0,0-21 0,-21 21 16,0 1-16,0-22 0,-21 21 15,0-21-15,0 22 0,-21-22 0,-1 21 16,1-21-16,0 1 0,-1-1 15,1 0-15,0 0 0,-1 0 16,1-21-16,0 21 0,20-21 0,1 0 16,0 0-16,42 0 31,0 0-31,1-21 0</inkml:trace>
  <inkml:trace contextRef="#ctx0" brushRef="#br0" timeOffset="15943.82">2921 4932 0,'0'-21'0,"0"42"0,0-63 0,0 20 15,0 1-15,0 0 0,0 0 16,0 42 15,0 0-15,0 0-16,0 22 0,0-22 0,0 21 15,0 1-15,0-1 0,0-21 16,0 21-16,0 1 0,0-22 0,0 21 16,0-21-16,0 1 0,0-1 0,21 0 15,0 0-15,-21 0 16,21-21-16,1 0 0,-1 0 0,0 0 16,0 0-16,0 0 0,0 0 15,-21-21-15,22 0 0,-1 21 0,0-21 16,0-22-16,0 22 0,0 0 15,1 0-15,-22-21 0,21 20 16,0-20-16,-21 0 0,0 21 0,0-22 16,21 22-16,-21 0 0,0 0 15,0 42 1,0 0 0,0 0-16,-21 0 0,21 22 0,0-22 15,0 0-15,-21 21 0,0-20 16,21-1-16,0 0 0,0 0 0,-22 0 15,22 0-15,0 1 16,22-22 0,-1-22-16,0 22 15,0-21-15</inkml:trace>
  <inkml:trace contextRef="#ctx0" brushRef="#br0" timeOffset="16464.03">3746 4487 0,'0'0'0,"0"-21"0,-21 0 0,-21-42 16,21 63-1,0 0-15,-1 21 16,22 0-16,0 0 16,0 0-16,0 0 0,-21 22 15,21-1-15,0-21 0,0 22 0,0-1 16,0 0-16,0 1 0,0-1 0,0 0 15,0 1-15,0-1 0,0-21 16,0 21-16,0 1 0,0-22 0,0 0 16,0 0-16,0 0 0,0 1 0,0-1 15,0-42 32,0-1-47,0 1 0,21 0 16,1 0-16,-22 0 0,21-22 0,0 22 15,0 0-15,21 0 16,-20 0-16,-1 0 0,21 21 0,-21-22 16,22 22-16,-22 0 0,21 0 0,-21 0 15,0 0-15,1 0 0,-1 0 0,0 0 16,-21 22-16,21-1 0,-21 0 16,0 0-16,0 0 0,-21 0 15,-21 1-15,20-1 0,-20 0 0,21 0 16,-21 0-16,-1-21 0,1 21 0,0 1 15,20-22-15,-20 0 0,21 21 16,-21-21-16,20 0 0,1 0 0,21-21 31,21 21-15,1-22-16,-1 1 0</inkml:trace>
  <inkml:trace contextRef="#ctx0" brushRef="#br0" timeOffset="17067.68">4233 4509 0,'0'0'0,"0"-22"0,21 1 0,1 0 15,-1 0-15,0 0 0,0 21 16,0 0-16,0 0 16,-21 21-1,0 0-15,0 0 0,0 0 0,0 22 16,0-1-16,0-21 0,0 22 0,-21-1 15,21 21-15,0-20 0,-21-1 16,21 0-16,-21 1 0,21-1 16,-21 0-16,21 1 0,0-1 0,0-21 15,0 0-15,0 22 0,0-22 16,0 0-16,21-21 16,0 0-16,0 0 15,0 0-15,1 0 0,-1 0 0,21-21 16,-21 21-16,0-21 0,1 0 0,-1-1 15,21 1-15,-21 0 0,0 0 0,-21 0 16,22 0-16,-1 21 0,-21-22 16,21 22-16,-21 22 31,0-1-31,0 0 16,0 0-16,0 0 0,-21 0 15,0-21 1,-1 22-16,22-44 31,-21 1-15,21 0-16,0 0 15</inkml:trace>
  <inkml:trace contextRef="#ctx0" brushRef="#br0" timeOffset="17219.61">4657 4784 0,'0'-21'0,"0"42"0,0-64 16,0 22-16,0 0 0,0 0 15,0 42 32,21-21-31,0 21-16</inkml:trace>
  <inkml:trace contextRef="#ctx0" brushRef="#br0" timeOffset="17500.08">5143 4741 0,'0'0'0,"0"-21"15,0 0-15,-21 21 16,0 0 0,0 0-16,0 0 0,0 0 0,-1 21 15,1 0-15,0 1 0,-21-1 0,21 0 16,-1 21-16,1-21 0,0 22 0,0-22 15,0 21-15,21-21 0,0 22 16,0-22-16,0 21 0,0-21 0,0 1 16,21-1-16,0 0 0,0 0 0,22-21 15,-22 21-15,21-21 0,0 0 16,1 0-16,-1 0 0,-21 0 0,22-21 16,-1 21-16,0-21 0,-21 0 15,22 0-15,-22-1 0,0 1 0</inkml:trace>
  <inkml:trace contextRef="#ctx0" brushRef="#br0" timeOffset="18915.74">7006 5038 0,'-21'0'0,"21"21"15,-21-21 1,21-21 0,0 0-16,0-1 15,0 1-15,21 0 16,-21 0-16,21 0 0,0 0 0,0-1 16,1 1-16,-1-21 0,21 21 15,-21 0-15,22-22 0,-22 22 0,0-21 16,21 21-16,-21-22 0,1 22 0,-1-21 15,0 21-15,-21-1 0,0 1 16,0 0-16,-21 21 16,0 0-16,-22 0 15,22 21-15,-21-21 0,21 21 0,-22 1 16,22-1-16,-21 0 0,21 21 0,-1-21 16,1 1-16,0 20 0,21-21 0,0 0 15,0 22-15,0-22 0,0 0 0,21 0 16,0 21-16,1-20 0,-1-1 15,21 0-15,-21 0 0,22 0 0,-22 0 16,21 1-16,-21-1 0,0 0 16,22 0-16,-43 0 0,21-21 0,-21 21 15,-21-21 1,0 0 0,-1 0-16,-20 0 0,21 0 0,0 0 15,0 0-15,-22 0 0,22-21 0,0 21 16,0 0-16,0-21 0,-1 21 0,1-21 15,0 21-15,21 21 32,21-21-17,0 21-15,1-21 0,-1 0 0,0 0 16,21 0-16,-21 0 0,1 0 0,20 0 16,-21 0-16,21-21 0,1 0 0,-1 21 15,0-21-15,1 0 0,-22 21 16,21-22-16,1 1 0,-1 0 15,-21 0-15,21-21 0,-20 20 0,-1 1 16,21-21-16,-21 21 0,0-22 0,1 1 16,-1 0-16,-21 21 0,21-22 0,0 1 15,-21 0-15,21-1 0,-21 1 16,0 0-16,0-1 0,0 1 0,0 21 16,0 0-16,0-1 0,0 1 0,-21 21 31,21 21-31,-21 1 0,0 20 0,21-21 15,0 21-15,-21 1 0,-1-1 16,22 0-16,0 1 0,0-1 16,-21 0-16,21 1 0,-21-22 0,21 21 15,0 1-15,0-22 0,0 0 0,0 21 16,0-21-16,0 1 0,0-1 16,21 0-16,0-21 15,1 0-15,-1 0 0,0 0 16,0 0-16,0 0 0,0-21 15,1 0-15,-22-1 0,0 1 16</inkml:trace>
  <inkml:trace contextRef="#ctx0" brushRef="#br0" timeOffset="19103.63">7705 4657 0,'0'0'0,"-22"0"15,1 0-15,42 0 31,1 0-15,-1 0-16,21 0 0,-21 0 0,0-21 16,22 21-16,-22 0 0,21-22 15,-21 22-15,1 0 0,20-21 0,-21 21 16,0 0-16,0 0 0,1-21 16,-1 21-16,21 0 0</inkml:trace>
  <inkml:trace contextRef="#ctx0" brushRef="#br0" timeOffset="20600.65">8403 4720 0,'0'0'0,"0"21"16,-21 1-16,21-1 0,-21 0 15,21 0-15,21-21 47,0 0-47,0 0 0,0-21 0,1 21 16,-1-21-16,0 21 0,0-21 0,0 21 15,-21-22-15,21 1 0,1 21 16,-22-21-16,0 0 0,0 0 0,0 0 16,0-1-16,0 1 0,0 0 15,-22 0-15,1 21 0,0 0 16,0 0-16,0 0 0,0 0 0,-1 0 15,-20 21-15,21-21 0,0 21 16,0 0-16,-1 22 16,22-22-16,-21 0 0,0 21 0,21-20 15,-21-1-15,21 21 0,-21-21 0,21 0 16,0 22-16,0-22 0,0 0 0,21 0 16,0 0-16,0-21 0,0 0 15,1 0-15,20 0 0,-21 0 16,0 0-16,22 0 0,-1-21 0,-21 21 15,21-21-15,-20 0 0,20 21 0,-21-21 16,0 0-16,22-1 0,-22 1 0,0 0 16,-21-21-16,21 21 0,-21-1 0,21 1 15,-21-21-15,0 21 0,0 0 0,0-1 16,0 1-16,-21 21 31,0 21-31,0 1 16,21-1-16,-21 0 0,-1 0 0,22 0 15,-21 0-15,21 1 0,0 20 0,0-21 16,0 0-16,0 0 0,0 1 0,0-1 16,0 0-16,21-21 15,1 0-15,-1 0 16,0 0-16,0 0 0,21 0 0,-20 0 16,-1-21-16,21 0 0,-21 21 0,22-22 15,-22 1-15,0 0 0,21 0 16,-21 0-16,1-22 0,-1 22 0,0-21 15,0 21-15,0-22 0,0 1 16,-21 0-16,22-1 0,-22 1 0,21 0 16,-21-1-16,0 1 0,0 0 0,0-1 15,0 1-15,0 21 0,0 0 0,0 0 16,0-1-16,0 44 16,0-1-1,-21 21-15,21-21 0,-22 22 0,22-1 16,-21 0-16,0 1 0,21-1 0,0 0 15,-21-21-15,21 22 0,-21-1 0,21 0 16,-21 1-16,21-1 0,0-21 16,0 22-16,0-22 0,0 21 0,0-21 15,0 0-15,21 1 0,0-22 16,0 21-16,0-21 0,0 0 16,1 0-16,-1 0 0,21 0 0,-21 0 15,0 0-15,1 0 0,-1 0 0,0-21 16,0 21-16,0-22 0,0 1 15,-21 0-15,22 0 0,-1 0 0,-21 0 16,21 21-16,-21-22 0,0 1 0,0 0 16,0 42 15,0 0-31,0 1 0,0-1 16,0 0-16,0 0 0,0 0 15,0 0-15,0 1 16,0-1-16,21-21 0,0 0 15,0 0-15,1 0 16,-1 0-16,0 0 0,0 0 0,0 0 16,0-21-16,22 21 0,-22-22 0,0 1 15,0 21-15,0-21 0,1 0 0,-1 0 16,0 0-16,0-1 0,21 1 16,-20 0-16,-1 0 0,0 0 0,0 0 15,0-1-15,0 1 0,1 0 16,-1 21-16,0-21 0,0 21 15,0 0-15,-21-21 47,0 0-15,0-1-17,0 1-15,0 0 16,-21 21 15,0 0-31,0 0 0,0 21 16,21 0-16,-22-21 0,1 22 0,21-1 15,-21 21-15,21-21 0,-21 0 0,21 1 16,-21 20-16,21-21 0,0 0 0,0 0 16,0 22-16,0-22 0,0 0 15,0 0-15,21-21 0,0 21 0,0 1 16,0-22-16,1 0 0,20 0 15,-21 0-15,0 0 0,22 0 0,-1 0 16,-21 0-16,21-22 0,1 22 0,-1-21 16,-21 0-16,22 21 0,-22-21 0,0 0 15,0 0-15,-21-1 0,0 1 0,0 0 16,0 0-16,0 0 0,0 0 16</inkml:trace>
  <inkml:trace contextRef="#ctx0" brushRef="#br0" timeOffset="20819.52">10075 4064 0,'0'0'0,"0"-21"62,0 0-46,-21 21 0,0 0-16,0 0 0,0 0 15,-1 0-15</inkml:trace>
  <inkml:trace contextRef="#ctx0" brushRef="#br0" timeOffset="20992.42">9229 4382 0,'0'0'16,"0"21"-16,0 0 0,0 21 16,21-42-16,0 0 15,0 0-15,0 0 0,0 0 0,22 0 16,-1 0-16,-21 0 0,22-21 0,-1 21 16,0-21-16,1 21 0,-1-21 15,0 21-15</inkml:trace>
  <inkml:trace contextRef="#ctx0" brushRef="#br0" timeOffset="21415.64">12128 4572 0,'0'0'0,"-21"0"0,0-21 0,0 0 0,0 0 16,0-1-16,21 1 16,0 0-16,0 0 15,-22 0-15,22 0 0,0-1 16,0 44-1,0-1-15,22 0 16,-1 21-16,-21-21 0,21 22 0,-21-1 16,21-21-16,-21 22 0,0-1 0,0-21 15,0 21-15,0 1 0,0-22 16,0 0-16,0 0 0,0 0 0,0 1 16,0-1-16,-21 0 0,42-42 31,0 21-16,0-21-15,1-1 0,-1 1 16,0 0-16</inkml:trace>
  <inkml:trace contextRef="#ctx0" brushRef="#br0" timeOffset="21627.52">12488 4509 0,'21'-22'0,"-42"44"0,64-65 0,-22 22 0,-21 0 16,0 0-16,0 0 0,0 42 31,0 0-31,-21 0 0,-1 0 0,1 0 15,0 1-15,0 20 0,0-21 0,0 21 16,-22-20-16,22 20 0,-21-21 0,21 21 16,-1-20-16,-20 20 0,21-21 0,0 0 15,0 0-15,21 1 0,0-1 16,-22-21-16,22 21 0,0 0 16,22-21-1,-1 0-15,0 0 0,21 0 0,-21-21 16</inkml:trace>
  <inkml:trace contextRef="#ctx0" brushRef="#br0" timeOffset="22016.3">12827 4593 0,'0'0'0,"21"-42"16,-21 21-16,-21 21 16,0 0-16,0 21 15,-1 0-15,1 0 0,0 0 16,0 1-16,21-1 0,-21 0 15,0 0-15,21 21 0,-22-20 0,22-1 16,0 0-16,0 0 0,0 0 16,0 0-16,22-21 15,-1 0-15,0 0 0,0 0 0,0 0 16,0 0-16,22 0 0,-22 0 0,0-21 16,21 21-16,-20-21 0,-1 0 0,21 0 15,-21 0-15,-21-1 0,21 1 0,-21 0 16,22 0-16,-22 0 0,0 0 15,0-22-15,0 22 0,-22 0 0,1 0 16,0 21-16,0-21 0,0 21 0,0-22 16,-1 22-16,-20 0 0,21 0 15,0 0-15,-22 0 0,22 22 0,0-22 16,-21 21-16,21-21 0,-1 21 0,22 0 16,0 0-1,22-21-15,-1 0 0,0 0 16,0 0-16,21 0 0,1 0 0</inkml:trace>
  <inkml:trace contextRef="#ctx0" brushRef="#br0" timeOffset="22236.17">13441 4509 0,'21'0'0,"-21"21"16,0 0-1,-21 0-15,0 0 16,-1 0-16,22 1 0,-21-1 0,21 0 15,-21 0-15,21 0 0,0 0 0,-21 1 16,21-1-16,-21-21 0,21 21 0,0 0 16,-21-21-16,42-21 47,0 0-47,-21 0 0</inkml:trace>
  <inkml:trace contextRef="#ctx0" brushRef="#br0" timeOffset="22420.07">13356 4276 0,'0'0'0,"-21"-64"15,0 64 1,21-21-16,-21 0 31,42 21 0,0 0-15,0 0-16</inkml:trace>
  <inkml:trace contextRef="#ctx0" brushRef="#br0" timeOffset="23067.82">13970 4636 0,'0'-22'31,"0"1"-15,0 0-16,0 0 15,0 0-15,0 0 16,-21-1-16,21 1 0,-21 21 0,-1-21 15,1 0-15,0 21 0,0 0 16,0 0-16,0 21 0,-1 0 16,1-21-16,21 21 0,-21 22 0,0-22 15,21 0-15,-21 0 0,21 22 16,0-22-16,0 0 0,0 21 0,0-21 16,0 1-16,0-1 0,0 0 0,21 0 15,0 0-15,21-21 0,-20 0 0,-1 21 16,21-21-16,-21 0 0,22 0 0,-22 0 15,21 0-15,-21-21 0,22 0 0,-22 21 16,21-21-16,-21 0 16,0 0-16,1-1 0,-1 1 0,0 0 15,0-21-15,0 21 0,-21-22 0,0 1 16,21 0-16,1-1 0,-22 1 0,0-22 16,0 22-16,21-21 0,-21 20 0,0-20 15,21 20-15,-21-20 0,0 21 16,0-1-16,0 1 0,0 21 0,0 0 15,0-1-15,0 1 0,0 0 0,0 42 32,0 0-32,-21 22 0,21-22 0,-21 21 15,-1 1-15,22 20 0,0-21 16,-21 1-16,21 20 0,-21-20 0,21-1 16,0 21-16,0-20 0,0-1 0,0 0 15,0-20-15,0 20 0,0 0 0,21-21 16,0 1-16,-21-1 0,22 0 0,-1 0 15,0 0-15,0 0 0,0-21 0,0 22 16,1-22-16,-1 0 0,0 0 16,0 0-16,21 0 0,-20 0 0,20 0 15</inkml:trace>
  <inkml:trace contextRef="#ctx0" brushRef="#br0" timeOffset="24688.41">16214 4678 0,'-22'21'16,"22"-42"30,0 0-46,0 0 16,0-1-16,0 1 0,0 0 0,0 0 16,0 0-16,0 0 0,0-1 0,0 1 15,-21-21-15,0 21 0,0 0 0,0-1 16,0 1-16,-1 0 0,-20 0 16,21 21-16,0 0 0,-22 0 0,1 0 15,21 21-15,-21 0 0,-1 0 0,1 1 16,0 20-16,20-21 0,-20 21 0,21 1 15,0-1-15,0-21 0,-1 22 16,22-1-16,0-21 0,0 0 0,0 22 16,0-22-16,22 0 0,-1 0 15,0-21-15,21 21 0,-21-21 0,1 0 16,20 0-16,-21 0 0,21 0 0,1 0 16,-1-21-16,-21 21 0,22-21 0,-1 0 15,0 0-15,-21-1 0,22 22 16,-22-21-16,0-21 0,21 21 0,-20 0 15,-1-1-15,0-20 0,0 21 16,-21 0-16,21-22 0,-21 22 0,21 21 0,-21-21 16,0 42-1,0 0 1,-21 1-16,0-1 0,21 0 16,-21 0-16,21 21 0,0-20 0,0-1 15,0 0-15,0 0 0,0 0 0,21 0 16,0-21-16,0 22 0,1-1 0,20-21 15,-21 0-15,21 21 0,1-21 16,-1 0-16,22 0 0,-22 0 0,0 0 16,22 0-16,-22-21 0,0 21 0,22-21 15,-22-1-15,1 22 0,-22-21 0,21 0 16,-21 0-16,0 0 0,1 0 0,-22-1 16,0-20-16,0 21 0,0-21 15,0 20-15,0-20 0,0 21 0,-22 0 16,-20 0-16,21-1 0,0 1 15,0 21-15,-22 0 0,1 0 0,21 0 16,-22 0-16,1 0 0,0 21 0,-1 1 16,1-1-16,21 0 0,0 0 15,-22 0-15,43 0 0,0 1 0,0-1 16,0 0-16,0 0 0,0 0 16,22-21-16,-1 21 0,0-21 0,0 0 15,0 0-15,22 0 0,-22 0 0,21 0 16,-21 0-16,22 0 0,-1 0 0,-21 0 15,0 0-15,22-21 0,-22 21 16,0-21-16,0 0 0,0 0 16,0 0-16,-21-1 0,0-20 0,22 21 15,-22-21-15,21-1 0,-21 1 0,0 21 16,0-22-16,0 1 0,0 0 0,0-1 16,0 1-16,0 0 0,0 21 15,0-1-15,0 1 0,0 0 0,0 63 31,0-20-15,0-1-16,0 21 0,0 0 16,-21 1-16,21-1 0,0 0 0,0 1 15,-22-1-15,22 0 0,0 1 0,0-1 16,0-21-16,0 22 0,0-22 0,22 0 16,-1 0-16,0 21 0,0-20 15,0-22-15,0 21 0,1 0 0,-1-21 16,21 0-16,0 21 0,1-21 15,-1 0-15,22 0 0,-22 0 0,21 0 16,-20 0-16,20 0 0,-20 0 0,-1-21 16,0 21-16,1-21 0,-22 0 0,0-1 15,0 1-15,0 0 0,-21 0 0,0 0 16,0 0-16,0-22 0,0 22 16,0 0-16,0 0 0,-21 0 0,0-1 15,0 22-15,0 0 0,-22 0 16,22 0-16,-21 0 0,21 22 0,-22-22 0,22 21 15,0 0-15,-21 0 0,20 0 16,1 0-16,0 1 0,21-1 16,0 0-16,0 0 0,0 0 0,0 0 15,0 1-15,0-1 0,21 0 16,0 0-16,1-21 0,-1 0 0,0 21 16,0-21-16,0 0 0,22 0 0,-22 0 15,0 0-15,21 0 0,-21 0 16,1 0-16,-1-21 0,0 0 0,0 21 15,0-21-15,0 0 0,-21-1 0,22-20 16,-22 21-16,21-21 0,-21-1 0,0 1 16,21 0-16,-21-1 0,21-20 15,-21 20-15,0-20 0,0 21 0,0-1 16,0-20-16,0 20 0,0 1 16,0 21-16,0-21 0,0 20 0,0 1 15,0 0-15,0 0 0,-21 21 16,0 0-1,0 21-15,21 0 0,-22 22 16,1-22-16,21 21 0,-21 0 0,0 1 16,21-1-16,0 0 0,-21 22 0,0-22 15,21 1-15,0-1 0,0 0 0,0 1 16,0-22-16,0 21 0,0 0 0,0-20 16,0-1-16,21 21 15,0-21-15,0 0 0,0 1 0,0-22 16,1 21-16,20 0 0,-21-21 0,0 0 15,22 0-15,-22 0 0,0 0 0,0 0 16,0 0-16,0 0 0,1 0 0,-1-21 16,0 0-16,0-1 0,0 1 0</inkml:trace>
  <inkml:trace contextRef="#ctx0" brushRef="#br0" timeOffset="25264.09">19473 3683 0,'0'0'0,"21"0"0,-21-21 0,0 0 15,0 0-15,0-1 16,0 1-16,0 0 0,0 0 16,-21 21-16,0 0 15,0 0-15,0 0 0,0 0 16,-1 0-16,1 0 0,0 21 0,0 0 16,0 0-16,0 22 0,-22-1 15,22 0-15,0 1 0,0-1 0,0 0 16,-22 22-16,22-1 0,0 1 15,0-1-15,-22 1 0,22 21 0,0-22 16,0 1-16,0-1 0,21-21 0,0 22 16,0-1-16,0 1 0,0-1 0,0-20 15,21 20-15,0-20 0,21-1 0,-20 0 16,20 1-16,-21-22 0,21 21 16,22-21-16,-22 0 0,1-21 0,-1 22 15,21-22-15,1 0 0,-22 0 0,22 0 16,-1-22-16,-20 22 0</inkml:trace>
  <inkml:trace contextRef="#ctx0" brushRef="#br0" timeOffset="26127.69">19812 4212 0,'0'0'0,"-21"0"15,0 0 1,21 21 15,-22 1-31,22-1 0,0 0 16,0 0-16,0 0 0,0 22 15,0-22-15,-21 0 0,21 0 0,0 21 16,0-20-16,0-1 0,0 0 0,0 0 16,0 0-16,0 0 15,0-42 32,0 0-31</inkml:trace>
  <inkml:trace contextRef="#ctx0" brushRef="#br0" timeOffset="26463.49">19812 4001 0,'0'0'0,"-42"-22"15,20 22-15,1 0 0,0 0 16,21 22-1,0-1 1,21-21 0,0 0-16,1 0 15,-1 0-15,0-21 16,-21-1-16,0 1 16,0 0-1,0 0-15,-21 21 16,0 0-1,-1 0-15,22 21 16,0 0-16,0 0 16,0 1-16,0-1 0,0 0 15,0 0-15,0 0 0,22 0 0,-1 1 16,0-22-16,0 21 0</inkml:trace>
  <inkml:trace contextRef="#ctx0" brushRef="#br0" timeOffset="26995.72">20256 4276 0,'-21'0'0,"0"0"16,0 21-16,21 0 16,-21 0-1,0 0-15,-1 1 16,22-1-16,0 0 0,0 0 15,-21 0-15,21 0 16,-21 1-16,21-1 0,0 0 16,0-42 46,0 0-62,0-1 0,0 1 16,0 0-16,0 0 0,0 0 15,0 0-15,21-1 0,0 1 16,1 0-16,-1-21 0,0 21 16,0-1-16,0 1 0,0 21 0,22-21 15,-22 21-15,21 0 0,-21 0 0,22 0 16,-22 0-16,21 0 0,-21 21 0,1 0 16,-1 1-16,0-1 0,0 0 15,0 0-15,-21 0 0,21 0 0,-21 1 16,0-1-16,0 0 0,0 0 0,0 0 15,0 0-15,0 1 0,-21-22 0,21 21 16,-21 0-16,0-21 0,0 0 16,21 21-16,-21-21 31,42-21-15,-21 0-1,21 0-15</inkml:trace>
  <inkml:trace contextRef="#ctx0" brushRef="#br0" timeOffset="27327.57">20976 3874 0,'21'-22'0,"-42"44"0,42-65 0,-21 22 16,0 0-16,0 42 46,0 0-46,0 0 0,0 1 0,-21 20 16,21-21-16,-21 21 0,21 1 0,0-22 16,-21 21-16,0 1 0,21-1 0,-22-21 15,22 21-15,0-20 0,-21 20 16,21-21-16,-21 21 0,21-20 0,0-1 16,0 0-16,0 0 0,0 0 0,0 0 15,0 1-15,21-22 16,-21 21-16,21-21 0,1 0 15,-1 0-15,0 0 0,0 0 16,0 0-16,0 0 0,-21-21 16,22 21-16,-1-22 0,-21 1 0,21 21 15,-21-21-15,21 0 0,-21 0 0</inkml:trace>
  <inkml:trace contextRef="#ctx0" brushRef="#br0" timeOffset="27533.6">20637 4022 0,'-21'0'0,"42"0"0,-63 0 0,21 0 16,42 0 15,0 0-31,0 0 0,1 0 0,20 0 16,-21 0-16,21 0 0,-20 0 0,20 0 15,-21 0-15,21 21 0,-20-21 0,-1 0 16,0 0-16,0 0 0,0 0 15,0 0-15</inkml:trace>
  <inkml:trace contextRef="#ctx0" brushRef="#br0" timeOffset="28159.24">22098 4318 0,'0'0'0,"-21"0"16,21-21-16,-21 21 0,21-21 15,-22 21-15,22-21 0,-21-1 0,0 22 16,21-21-16,-21 0 0,0 0 15,21 0-15,-21 21 0,-1-21 0,1-1 16,0 1-16,0 21 0,0-21 0,0 21 16,-1 0-16,1 0 0,0 0 15,-21 0-15,21 0 0,-1 21 0,1-21 16,-21 43-16,21-22 0,0 0 0,-1 21 16,1-21-16,21 22 0,-21-22 0,21 21 15,-21-21-15,21 22 0,0-22 16,0 0-16,0 21 0,0-20 0,21-22 15,0 21-15,0 0 0,1 0 0,-1-21 16,0 0-16,21 0 0,-21 0 0,1 0 16,-1 0-16,0 0 0,0 0 15,0 0-15,0-21 0,-21 0 16,0 0-16,0-1 16,22 1-16,-22 0 0,0 0 0,0 0 15,0 0-15,21-22 0,-21 22 0,0 0 16,0 0-16,0 0 0,0 42 31,0 0-15,21 0-16,-21 0 0,0 0 15,0 1-15,21-1 0,-21 0 0,0 0 16,0 21-16,0-20 0,0-1 16,0 0-16,21 0 15,-21 0-15,0 0 0,21 1 16</inkml:trace>
  <inkml:trace contextRef="#ctx0" brushRef="#br0" timeOffset="28408.1">22437 4720 0,'0'0'0,"0"21"0,0 1 0,0-1 15,-22 0-15,1 0 0,0 0 0,0 0 16,0 1-16,0-1 16,-1 0-16,1 0 0,0-21 0,0 21 15,0 0-15,0-21 0,-22 22 0,22-22 16,0 0-16,-21 0 0,20 0 0,1 0 15,0 0-15,0 0 0,0 0 0</inkml:trace>
  <inkml:trace contextRef="#ctx0" brushRef="#br0" timeOffset="28838.36">22966 4149 0,'21'0'16,"-42"0"-16,42-21 0,-21 42 47,0 0-47,0 0 0,0 0 0,0 0 16,0 22-16,0-22 0,0 0 0,0 21 15,0-20-15,0-1 0,0 0 16,0 0-16,-21 0 0,21 0 15,0 1-15,-21-22 0,21 21 16,-22-21-16,22-21 31,0-1-31,0 1 16</inkml:trace>
  <inkml:trace contextRef="#ctx0" brushRef="#br0" timeOffset="29056.24">23072 3916 0,'21'-42'15,"-21"20"1,0 44 46,0-1-46,0 0-16,21-21 0,-21 21 0,21 0 16,0 0-16</inkml:trace>
  <inkml:trace contextRef="#ctx0" brushRef="#br0" timeOffset="29583.95">23495 4191 0,'0'21'16,"0"0"0,-21-21-16,21 22 15,-21-22-15,21 21 0,0 0 16,-22-21-16,22 21 0,-21 0 0,21 0 16,-21 1-16,21-1 0,0 0 0,0 0 15,-21 0-15,21 0 0,-21-21 0,21 22 16,0-1-16,0 0 15,-21-21 1,-1 0 0,22-21-1,0 0 1,0-1-16,0 1 0,0 0 16,0 0-16,22 0 15,-1 0-15,-21-22 0,21 22 0,0 0 16,0 0-16,0 0 0,1-1 0,20 1 15,-21 0-15,21 21 0,-20 0 0,20 0 16,-21 0-16,21 0 0,-20 0 16,20 21-16,-21 0 0,0 1 15,0-1-15,-21 0 0,0 21 0,22-21 16,-22 1-16,0-1 0,0 21 0,0-21 16,0 0-16,0 1 0,-22-1 15,1-21-15,21 21 0,0 0 0,-21-21 16,0 0-16,21-21 62,0 0-62,21 0 0,0-1 16</inkml:trace>
  <inkml:trace contextRef="#ctx0" brushRef="#br0" timeOffset="29887.78">24151 3789 0,'-21'0'16,"21"21"0,0 0-16,0 0 15,0 1-15,0-1 0,0 0 16,0 21-16,0-21 0,-21 22 0,21-1 15,0 0-15,0 1 0,-21-1 0,-1-21 16,22 22-16,-21-1 0,21-21 16,0 0-16,-21 22 0,21-22 0,-21 0 15,21 0-15,0 0 0,0 0 16,0 1 0,21-22-16,0 0 0,0 0 0,1 0 15,-1 0-15,0 0 0,-21-22 16,21 1-16</inkml:trace>
  <inkml:trace contextRef="#ctx0" brushRef="#br0" timeOffset="30103.68">23961 4149 0,'-22'-21'0,"44"42"0,-65-42 0,22 21 16,42 0 15,0 0-31,22 0 16,-22 0-16,0-22 0,21 22 0,-20 0 15,20 0-15,-21 0 0,21 0 0,-20 0 16,-1-21-16,21 21 0,-21-21 16,22 21-16</inkml:trace>
  <inkml:trace contextRef="#ctx0" brushRef="#br0" timeOffset="30707.33">24680 3810 0,'0'0'0,"-21"-21"0,0 21 31,21 21-16,0 0 1,0 0-16,0 1 0,0-1 0,0 0 16,-21 0-16,21 21 0,0 1 0,0-22 15,0 21-15,0 1 0,0-22 0,-21 21 16,21 0-16,0-20 0,0 20 16,0-21-16,0 0 0,-22 0 0,22 1 15,0-1-15,0 0 0,0 0 0,0 0 16,0 0-16,0 1 15,-21-22 17,21-22-17,0 1 1,0 0-16,0 0 0,0 0 16,21 21-16,-21-21 0,22-1 0,-1 1 15,0 21-15,0-21 0,0 0 16,0 21-16,1 0 0,-1-21 0,21 21 15,-21 0-15,0 0 0,22 0 0,-22 0 16,0 21-16,21 0 0,-20 0 0,-1 0 16,-21 22-16,21-22 0,-21 0 15,0 0-15,0 0 0,0 1 0,0-1 16,0 0-16,0 0 0,-21 0 0,0 0 16,-1-21-16,1 22 0,0-22 15,0 0-15,0 0 0,0 21 0,-1-21 16,1 0-16,0 0 0,0 0 15,0 0-15,0 0 0,-1 0 16,22-21 15,22 21-31,-1-22 0,0 1 16</inkml:trace>
  <inkml:trace contextRef="#ctx0" brushRef="#br0" timeOffset="31144.08">25146 3789 0,'0'0'0,"-21"-21"16,0 0-16,-1 21 0,22-22 0,22 22 31,-1 0-31,0 0 0,0 0 15,21 22-15,-20-1 0,-1 0 16,21 0-16,-21 0 0,0 0 0,1 22 16,-1-22-16,0 21 0,0 1 0,0-1 15,-21 0-15,0 1 0,0-1 16,0 0-16,0 1 0,0-1 16,0 0-16,0 1 0,0-1 0,-21-21 15,0 21-15,0 1 0,0-1 0,-1 0 16,1 1-16,0-1 0,-21 0 0,21-20 15,-1 20-15,1 0 0,-21 1 0,21-22 16,0 21-16,-1-21 0,1 22 16,0-22-16,0 0 0,0 0 0,0 0 15,-1-21-15,1 21 0,0 1 0,0-22 16,0 0-16,0 21 0,-1-21 0,1 0 16,0 0-16,0 0 0,0 0 0,0 0 15,-1 0-15,1 0 0,0 0 16,0 0-16,0 0 0,21 21 15</inkml:trace>
  <inkml:trace contextRef="#ctx0" brushRef="#br0" timeOffset="32671.9">5038 6054 0,'0'-21'0,"-22"-1"0,22 1 16,0 0-16,0 0 15,0 0-15,0 0 0,0-1 0,0 1 16,0 0-16,0 0 16,0 0-16,0 0 0,0-1 15,0 1-15,-21 21 16,0-21-1,0 21-15,0 0 0,0 0 16,-1 21-16,1-21 0,0 21 16,0 1-16,0-1 0,0 0 15,-1-21-15,22 21 0,0 0 0,-21 0 16,21 1-16,0-1 0,0 0 16,0 0-16,0 0 15,21-21-15,-21 21 0,22-21 16,-1 0-16,0 0 0,0 22 15,0-22-15,0 0 0,1 0 16,-1 21-16,0-21 16,-21 21-16,21-21 0,-21 21 15,0 0-15,0 0 16,-21-21-16,0 0 0,0 22 16,-1-22-16,1 0 0,0 0 15,0 21-15,0-21 0,0 0 0,-1 0 16,1 0-16,0 0 15,42 0 17,0 0-17,1-21-15,-1 21 0,0 0 16,0 0-16,0-22 0,22 22 0,-22 0 16,0 0-16,0 0 0,21 0 0,-20 0 15,-1 22-15,-21-1 16,0 0-16,0 21 0,0-21 15,0 1-15,-21 20 0,-1-21 0,1 21 16,-21 1-16,21-22 0,-22 21 16,1 1-16,21-22 0,0 21 0,-22-21 0,22 0 15,21 22-15,0-22 0,-21 0 0,21 0 16,0 0-16,0 1 16,21-22-16,0 0 15,1 0-15,-1 0 16,21 0-16,-21 0 0,0 0 0,1-22 15,-1 22-15,0-21 0,0 21 0,0-21 16,22 21-16,-22 0 0,0-21 0</inkml:trace>
  <inkml:trace contextRef="#ctx0" brushRef="#br0" timeOffset="33523.91">5101 8975 0,'0'0'0,"0"-21"16,-21 21-16,0-22 16,0 1-16,21 0 15,0 0-15,0 0 16,0 0-16,0-1 0,0 1 15,21 0-15,0 0 16,0 21-16,0 0 0,0 0 16,1 0-1,-22 21-15,0 0 0,0 0 16,0 1-16,-22-1 0,1 21 16,0-21-16,0 0 0,0 1 0,21 20 15,-21-21-15,-1 0 0,22 0 16,-21 22-16,21-22 0,0 0 0,0 0 15,0 0-15,0 1 0,0-1 16,0 0-16,0 0 0,21-21 16,-21 21-16,22-21 0,-1 0 0,0 0 15,0 0-15,0 21 0,0-21 0,1 0 16,20 0-16,-21 0 0,0 0 0,0 0 16,1 0-16,-1 0 15,-21 22 16,0-1-31,-21-21 16,-1 21-16,22 0 0,-21 0 16,0 22-16,0-22 0,0 0 0,0 0 15,-1 21-15,1-20 0,0-1 0,0 0 16,-21-21-16,20 21 0,1 0 0,-21-21 16,21 0-16,0 21 0,-22-21 0,22 0 15,0 0-15,0 0 0,-22-21 0,22 21 16,0-21-16,0 0 0,0-21 15,21 20-15</inkml:trace>
  <inkml:trace contextRef="#ctx0" brushRef="#br0" timeOffset="34231.97">6773 7408 0,'0'0'0,"-21"-21"16,0 21-16,21-21 15,-21 21-15,0 0 16,-1-21-16,22 0 31,0 0-15,22 21-16,-22-22 16,21 22-16,-21-21 0,21 21 15,-42 0 1,0 0-1,-1 0-15,1 0 0,0 21 0,0-21 16,-21 22-16,20-1 0,1 0 0,0 0 16,-21 0-16,21 0 0,21 1 15,-22-1-15,22 0 0,0 0 0,0 0 16,0 0-16,0 1 0,0-1 16,0 0-16,22 0 0,-22 0 0,42 0 15,-21 1-15,0-22 0,22 21 0,-22 0 16,21 0-16,0-21 0,1 21 0,-1 0 15,0 1-15,-20-22 0,20 21 0,0 0 16,-21 0-16,1 0 0,-1-21 0,-21 21 16,0 1-16,0-1 0,0 0 0,-21-21 15,-1 21-15,1 0 0,-21-21 0,21 0 16,-22 21-16,1-21 0,0 0 16,21 0-16,-22 0 0,1 0 0,0 0 15,-1-21-15,1 0 0,21 21 16,-22-21-16,22 0 0,-21 0 0,21-1 15,-22 1-15,22 21 0,0-21 0,0 0 16,0 21-16,0-21 0,-1 21 0,22-21 16,-21 21-16,21-22 15,21 1 1,1 21-16,-1-21 0,0 21 0,21-21 16,-21 0-16,22 0 0</inkml:trace>
  <inkml:trace contextRef="#ctx0" brushRef="#br0" timeOffset="34711.91">7620 7218 0,'0'0'15,"-21"0"-15,0 0 0,-1 0 0,1 0 0,0 0 16,0 0-16,0 0 0,0 0 0,-1 0 15,-20 21-15,21 0 0,0 0 16,0 1-16,-1-1 0,22 0 0,-21 21 16,0-21-16,21 22 0,-21-1 0,21 0 15,0-20-15,0 20 0,0-21 16,0 21-16,0-20 0,0-1 0,0 0 16,21 0-16,0 0 0,0 0 0,1-21 15,20 0-15,-21 0 0,21 0 0,-20 0 16,20 0-16,0 0 0,1 0 0,-22-21 15,21 0-15,0 0 0,-20 21 0,20-21 16,0 0-16,-21-22 0,1 22 16,-1 0-16,0 0 0,-21-22 0,0 22 15,0-21-15,0 21 0,0-22 0,0 1 16,0 21-16,-21-21 0,-22 20 0,22 1 16,-21 0-16,21 0 0,-22 21 0,1 0 15,0-21-15,-1 21 0,1 0 16,0 0-16,-1 0 0,1 0 0,0 0 15,-1 21-15,1-21 0,0 21 16,21-21-16,21 21 0,0 0 16,0 1-16,21-22 0,0 0 15,0 21-15,21-21 0,1 0 0,-1 0 16,0 0-16</inkml:trace>
  <inkml:trace contextRef="#ctx0" brushRef="#br0" timeOffset="35027.73">8742 7197 0,'0'0'0,"0"-21"15,0-1-15,0 1 16,-21 21-16,-1 0 0,1 0 16,0 0-16,0 0 0,0 0 0,0 0 15,-1 21-15,1 1 0,0-1 0,0 0 16,0 0-16,21 21 0,-21-20 0,21 20 15,-22 0-15,22 1 0,0-22 0,0 21 16,0 0-16,0 1 0,0-1 0,0 0 16,0 1-16,0-22 0,0 21 15,0-21-15,0 22 0,0-22 16,0 0-16,22 0 0,-22 0 0,0 1 16,0-44 15,0 1-31,0 0 15,21 0-15,-21 0 0</inkml:trace>
  <inkml:trace contextRef="#ctx0" brushRef="#br0" timeOffset="35336.56">8530 7345 0,'0'0'0,"0"-21"16,0 0-16,0-22 0,0 22 0,0 0 0,0-21 15,0 20-15,0 1 16,21 21-16,-21-21 0,21 0 0,1 21 15,20 0-15,-21-21 0,21 21 0,1 0 16,-1 0-16,0 0 0,22 21 0,-22-21 16,1 21-16,-1 0 0,0 0 0,1 1 15,-22 20-15,-21-21 0,0 0 0,0 22 16,0-22-16,-21 0 0,-1 0 0,1 0 16,-21 0-16,21 1 0,-22-1 0,1 0 15,0-21-15,-1 21 0,-20-21 0,21 0 16,20 21-16,-20-21 15,0 0-15,-1 0 0,22 0 0,0 0 16,0 0-16,21-21 16,0 0-16,0 0 0,21 21 15,0-21-15,22-1 0,-22 1 0,21 0 16,0 0-16</inkml:trace>
  <inkml:trace contextRef="#ctx0" brushRef="#br0" timeOffset="35720.33">10477 6498 0,'22'-21'0,"-44"42"0,44-63 0,-22 21 16,0 0-16,0-1 0,0 1 15,0 0-15,-22 0 0,1 21 16,0 0-16,0 0 0,-21 0 0,20 0 15,-20 0-15,0 21 0,-1 0 0,1 22 16,0-1-16,-1-21 0,1 43 0,0-22 16,-1 21-16,22-20 0,-21 20 0,21 1 15,0-1-15,21 1 0,0-1 0,0 1 16,0-1-16,0-20 0,0 20 0,0 1 16,0-1-16,21-21 0,-21 22 15,21-22-15,0 1 0,0-1 16,0 0-16,22-21 0,-22 22 0,0-22 15,21 0-15,-20 0 0,20 0 0,0 1 16,-21-22-16,22 0 0,-1 0 0,-21 0 16,22 0-16,-22 0 0,21 0 0,0 0 15,1 0-15,-22-22 0,21 1 0,1 0 16,-1 0-16,-21 0 0,21 0 0</inkml:trace>
  <inkml:trace contextRef="#ctx0" brushRef="#br0" timeOffset="36251.75">11705 7091 0,'0'0'0,"-63"-21"16,41 0-16,1 21 16,-21-22-16,21 22 0,0-21 0,-22 0 15,22 0-15,-21 21 0,-1-21 0,22 0 16,-21 21-16,0-22 0,-1 22 0,-20 0 15,20 0-15,1 0 0,0 0 0,-22 22 16,22-1-16,0 0 0,20 0 0,-20 0 16,0 0-16,21 22 0,-1-1 15,1 0-15,0 1 0,21-1 16,0 0-16,0 1 0,0-22 0,0 21 16,0 1-16,0-22 0,21 0 0,0 0 15,1 0-15,20 0 0,-21-21 0,0 0 16,22 0-16,-22 0 0,21 0 0,0 0 15,1 0-15,-1 0 0,0-21 0,1 21 16,-1-21-16,-21 0 0,22 0 0,-1 0 16,0-22-16,1 22 0,-1 0 0,-21-21 15,21 20-15,-20-20 0,-1 0 0,21 21 16,-21-22-16,-21 1 0,21 21 0,1 0 16,-22-1-16,21 1 0,-21 0 0,0 42 31,0 0-31,0 1 15,0-1-15,0 21 0,0-21 16,-21 22-16,21-1 0,0 0 0,-22 1 16,22-22-16,0 21 0,0-21 0,0 22 15,0-22-15,0 0 0,0 0 0,0 0 16,0 0-16,22 1 0,-1-22 16,0 0-16,0 0 0,0 0 0,0 0 15,22 0-15,-22 0 0,21-22 0</inkml:trace>
  <inkml:trace contextRef="#ctx0" brushRef="#br0" timeOffset="36567.08">13144 6858 0,'0'0'0,"-21"0"15,-21 0-15,21 0 16,0 0-16,-1 0 0,1 21 0,0 0 16,0 1-16,21-1 0,0 21 0,-21-21 15,0 22-15,21-1 16,0 0-16,0 1 0,0 20 0,0-21 16,0 1-16,0-1 0,0 0 0,0 1 15,0-1-15,0 0 0,0-20 0,21 20 16,0-21-16,-21 0 0,0 0 0,21 1 15,0-1-15,-21 0 16,0-42 0,0 0-16</inkml:trace>
  <inkml:trace contextRef="#ctx0" brushRef="#br0" timeOffset="36780.96">12594 7324 0,'0'0'0,"0"21"16,21-21 0,0 0-16,1 0 15,-1 0-15,21 0 0,0 0 0,1 0 16,-1 0-16,0 0 0,1 0 0,20 0 16,-20 0-16,20 0 0,-21-21 0,22 21 15,-22 0-15,1-21 0,-1 21 0,0-22 16,1 22-16,-1-21 0,0 0 15,1 0-15,-22 21 0,21-21 0</inkml:trace>
  <inkml:trace contextRef="#ctx0" brushRef="#br0" timeOffset="37335.64">13970 6752 0,'0'0'0,"0"-42"16,0 21-16,-21 21 15,0 0-15,-1 0 16,1 0 0,0 0-16,0 21 0,21 0 0,-21 21 15,21-20-15,-21-1 0,21 21 0,-22-21 16,22 22-16,0-22 0,0 21 0,0-21 16,0 22-16,0-1 0,0-21 15,0 21-15,0 1 0,0-22 0,0 0 16,0 21-16,0-20 0,-21-1 0,0 0 15,21 0-15,-21 0 0,0-21 0,21 21 16,-21 1-16,21-44 47,0 1-47,0 0 16,21 0-16,0 0 0,0 0 15,0-1-15,22 22 0,-22-21 0,21 0 16,-21 0-16,22 21 0,-1-21 0,0 21 15,1 0-15,-1 0 0,0 0 0,1 0 16,-1 0-16,-21 21 0,0 0 0,0-21 16,-21 21-16,0 0 0,0 1 0,0-1 15,0 0-15,-21-21 0,0 21 0,0 0 16,0 0-16,-22-21 0,22 22 16,-21-1-16,21-21 0,-22 21 0,1-21 15,21 0-15,-21 0 0,20 21 0,-20-21 16,21 0-16,0 0 0,0 0 15,-1 0-15,1 0 0,0 0 0,0 0 16,0 0-16,0 0 16,-1-21-16,22 0 0,0 0 15,0-1-15,0 1 16,22 0-16</inkml:trace>
  <inkml:trace contextRef="#ctx0" brushRef="#br0" timeOffset="37759.36">14520 6350 0,'0'-21'15,"0"0"1,21 21-1,1 0-15,-1 21 16,0 0-16,0 0 0,0 22 0,22-1 16,-22 0-16,0 1 0,0 20 0,0-21 15,0 22-15,1-1 0,-1-20 0,-21 20 16,0-20-16,0 20 0,0-21 0,0 22 16,0-22-16,0 1 0,-21-1 15,-1 0-15,1 1 0,0-22 16,0 21-16,0-21 0,-22 22 0,22-22 15,0 0-15,-21 0 0,21 0 0,-1 0 16,-20 1-16,21-1 0,0-21 0,0 21 16,-1 0-16,1-21 0,21 21 0,-21-21 15,0 0-15,0 0 16,21-21 15,21 0-31,0 0 16,0 0-16</inkml:trace>
  <inkml:trace contextRef="#ctx0" brushRef="#br0" timeOffset="38032.21">15769 6943 0,'0'0'0,"-21"0"0,0 0 0,0 0 16,-1 0-16,1 0 0,0 0 15,0 0 1,0 0 0,21 21 15,0 0-31,0 0 15,0 0-15</inkml:trace>
  <inkml:trace contextRef="#ctx0" brushRef="#br0" timeOffset="38252.08">15621 7366 0,'0'42'16,"0"-20"-16,0-1 15,0 0-15,0 0 16,0 0-16,0 0 0,0 1 16,-21-22-16,0 21 15,-1-21-15,1 21 0,0-21 16,0 0-16,-21 21 0,20-21 0,-20 0 16,0 21-16,-1 0 0,-20-21 0,21 0 15,-22 22-15,1-22 0,-1 0 0</inkml:trace>
  <inkml:trace contextRef="#ctx0" brushRef="#br0" timeOffset="63751.73">3746 11684 0,'0'-21'15,"0"0"-15,-21 21 16,21-21-16,0-1 0,0 1 16,0 0-16,0 0 0,0 0 15,0 0-15,-21-1 16,21 1-16,0 0 0,0 0 0,0 0 16,0 0-16,0-1 0,0 1 15,0 0-15,0 0 16,-21 21-16,0 21 31,21 0-31,0 0 0,0 1 0,0-1 16,0 0-16,0 0 0,0 21 0,0 1 15,0-22-15,0 21 0,0 1 16,0-1-16,0 0 0,0 1 0,0-22 16,0 21-16,0 0 0,0 1 0,0-1 15,0 0-15,-21-20 0,21 20 16,-22-21-16,22 0 0,-21 0 15,21 1-15,0-1 0,0 0 0,0 0 16,-21-21-16,0-21 47,21 0-31,0 0-16,0-1 15,0 1-15,0 0 0,0 0 0</inkml:trace>
  <inkml:trace contextRef="#ctx0" brushRef="#br0" timeOffset="64184.49">3535 11494 0,'0'0'0,"-21"0"0,21-22 0,-22 22 16,22-21-16,0 0 15,0 0-15,0 0 16,22 0-16,-1-1 16,-21 1-16,21 21 0,0-21 0,21 0 15,-20 0-15,20 0 0,0 21 16,1-22-16,-1 1 0,0 0 0,22 0 16,-22 21-16,0-21 0,1 21 0,-1 0 15,0 0-15,1 0 0,-22 0 0,0 21 16,-21 0-16,0 0 0,0 0 15,0 22-15,0-22 0,-21 21 0,0 1 16,0-1-16,-1 0 0,-20 1 0,0-1 16,21-21-16,-22 21 0,1 1 0,21-22 15,-22 0-15,22 0 0,0 0 0,0 1 16,0-22-16,0 0 16,42 0 15,0 0-31,0-22 0,0 22 15,0-21-15,1 21 16,-1-21-16,0 21 0,0-21 0,0 0 16,0 21-16,22-21 0</inkml:trace>
  <inkml:trace contextRef="#ctx0" brushRef="#br0" timeOffset="64756.04">5207 11472 0,'21'0'16,"-21"-21"-16,21 0 16,-21 0-16,0 0 0,0 0 15,21-1-15,-21 1 0,0 0 16,0 0-16,0 0 15,-21 21-15,0 0 0,0 0 16,0 0-16,-22 0 0,22 21 16,0-21-16,-21 21 0,-1 0 0,22 0 15,-21 1-15,0-1 0,20 0 16,-20 0-16,21 0 0,0 0 0,0 22 16,-1-22-16,1 0 0,21 0 15,0 0-15,0 1 0,0-1 0,21 0 16,1-21-16,-1 21 15,0-21-15,21 0 0,-21 21 0,22-21 16,-1 0-16,-21 0 0,22 21 0,-1-21 16,0 0-16,1 22 0,-22-22 0,21 0 15,-21 21-15,0 0 0,1-21 0,-1 21 16,-21 0-16,0 0 0,0 1 16,-21-1-16,-22 0 0,22 0 15,-21 0-15,-1 0 0,22 22 16,-42-22-16,20-21 0,1 21 0,0 0 15,-1 0-15,1-21 0,21 0 0,-21 22 16,-1-22-16,22 0 0,0 0 0,0 0 16,0 0-16,-1-22 0,1 1 0,0 21 15,21-21-15,0 0 0,-21 0 16,0 0-16,21-1 0,0 1 16,0 0-16,0 0 15,21 0-15,0 0 0,21 21 16</inkml:trace>
  <inkml:trace contextRef="#ctx0" brushRef="#br0" timeOffset="65207.98">6456 11303 0,'0'0'0,"-21"0"16,-1 0-16,1-21 0,0 21 16,0 0-16,0 0 0,0-21 0,-1 21 15,1 0-15,0 0 0,21-21 0,-21 21 16,21 21-1,0 0-15,0 0 0,0 0 16,21 0-16,-21 1 0,21 20 0,0 0 16,1-21-16,-1 22 0,-21-1 15,21-21-15,-21 22 0,21-22 0,-21 21 16,0-21-16,21 0 0,-21 22 0,0-22 16,21 0-16,-21 0 0,0 0 0,0 1 15,0-1-15,0 0 16,0 0-16,-21-21 31,21-21-15,0 0-16,0 0 0,21-1 15,-21 1-15,22 0 0,-1 0 0,0 0 16</inkml:trace>
  <inkml:trace contextRef="#ctx0" brushRef="#br0" timeOffset="65483.82">6879 11367 0,'0'-22'0,"0"44"0,0-65 0,0 22 16,0 0-16,-21 21 16,0 0-1,0 0-15,-1 0 0,1 0 16,0 21-16,0 0 0,0 0 0,0 1 16,-1 20-16,22-21 0,-21 21 0,0-20 15,0 20-15,0-21 0,0 21 0,-1-20 16,1 20-16,0-21 0,0 0 0,21 22 15,-21-22-15,21 0 0,-21 0 16,-1-21-16,22 21 0,0 0 0,0 1 16,22-22 15,-1-22-15,0 1-16,21 0 0,-21 21 0</inkml:trace>
  <inkml:trace contextRef="#ctx0" brushRef="#br0" timeOffset="66368.32">7578 11176 0,'-22'0'0,"44"0"0,-44-21 16,1 21-16,0 0 0,0 0 16,0 0-16,0 0 0,-1 0 0,22 21 31,0 0-31,0 0 16,0 22-16,0-22 0,0 0 0,22 0 15,-22 22-15,21-22 0,-21 0 0,21 0 16,-21 21-16,0-20 0,0-1 15,0 0-15,0 0 0,0 0 16,0 0-16,0 1 0,0-1 16,0 0-16,-21-21 31,0 0-15,21-21-1,0 0-15,0-1 0,0 1 0,0 0 16,0 0-16,0 0 0,0 0 0,0-1 15,0-20-15,0 21 0,0-21 16,0-1-16,0 22 0,21-21 0,0-1 16,0 22-16,0-21 0,0 21 15,1 0-15,20-1 0,-21 1 0,0 21 16,22 0-16,-1 0 0,0 0 0,-21 0 16,22 0-16,-1 21 0,0 1 0,-20-1 15,20 0-15,-21 0 0,0 0 0,0 0 16,-21 22-16,0-22 0,0 0 15,0 0-15,0 22 0,0-22 0,0 0 16,-21 0-16,0 0 0,0 0 0,0 1 16,21-1-16,-21 0 0,-1-21 0,22 21 15,-21-21-15,0 0 16,21-21 0,0 0-1,0 0-15,0-1 0,0 1 0,0 0 16,0 0-16,21 0 0,-21-22 15,21 22-15,1-21 0,-1 0 0,0-1 16,0 22-16,21-21 0,-20-1 0,20 22 16,0-21-16,1 21 0,-1 0 0,0-1 15,1 22-15,-1 0 0,0 0 0,1 0 16,-1 0-16,0 0 0,-21 0 0,1 22 16,-1-22-16,0 21 0,0 0 0,-21 0 15,0 0-15,0 0 0,0 1 0,0-1 16,0 0-16,0 0 0,-21 0 15,0 0-15,0 1 0,-1 20 16,1-21-16,0 0 0,0 0 0,0-21 16,0 22-16,-1-1 0,1-21 0,21 21 15,0-42 17,0 0-32,21-1 0,22 1 15,-22 0-15</inkml:trace>
  <inkml:trace contextRef="#ctx0" brushRef="#br0" timeOffset="67199.86">10499 10583 0,'0'0'0,"-22"0"0,1-21 0,0 21 15,0-21-15,0 21 0,0-21 16,-1 21-16,1 0 0,0-21 16,0 21-16,0 0 0,0-21 15,-22 21-15,22 0 0,0 0 0,0 0 16,-22 0-16,22 0 0,0 0 0,0 0 15,-21 21-15,20-21 0,1 21 0,0 0 16,0-21-16,0 21 0,0 0 0,-1 1 16,1-1-16,21 0 0,-21 0 15,21 0-15,-21 0 16,21 1-16,0-1 16,21-21-16,0 21 0,0 0 15,1-21-15,20 21 0,-21-21 16,0 0-16,22 21 0,-22 1 0,0-22 0,21 0 15,-21 21-15,1-21 0,-1 21 16,0-21-16,-21 21 0,0 0 16,0 0-16,0 1 15,-21-22-15,0 21 0,-22 0 16,22-21-16,0 21 0,0 0 16,0-21-16,-22 21 0,22-21 0,0 22 15,0-22-15,0 0 0,-1 0 0,1 21 16,0-21-16,0 0 0,0 0 15,42 0 17,0 0-32,0-21 15,0 21-15,22 0 0,-22-22 16,0 22-16,21 0 0,-20 0 0,20 0 16,-21 0-16,0 0 0,22 0 0,-22 0 15,0 22-15,0-1 0,-21 0 16,0 21-16,0-21 0,0 1 15,0-1-15,0 21 0,0-21 0,-21 0 16,0 22-16,0-22 0,-1 0 0,1 0 16,0 0-16,-21 1 0,21 20 0,-1-21 15,1-21-15,0 21 0,0 0 16,0-21-16,0 22 0,42-44 47,0 22-32,0 0-15,-21-21 0,21 21 0,0 0 16,1 0-16,-1 0 16,-21 21-16,0 1 15,0-1-15,21 0 0</inkml:trace>
  <inkml:trace contextRef="#ctx0" brushRef="#br0" timeOffset="68144.32">10160 15155 0,'0'0'0,"-21"0"16,21 22-16,-21-22 0,-1 0 0,1 0 15,0 0-15,0 0 16,0 0-1,21-22 1,0 1-16,0 0 16,21 0-16,0 21 15,0-21-15,0 0 0,1 21 0,20-22 16,-21 22-16,21-21 0,1 21 0,-1 0 16,0 0-16,1-21 0,-22 21 0,21 0 15,-21 0-15,1 0 0,-1 0 16,-21 21-16,0 0 15,0 1-15,-21-1 0,-1 0 16,-20 0-16,21 21 0,-21-20 0,-1-1 16,1 0-16,0 21 0,-1-21 0,1 1 15,0-1-15,20 0 0,-20 0 0,0 21 16,21-20-16,-1-1 0,1 0 0,0-21 16,21 21-16,0 0 0,0 0 0,0 1 15,0-1-15,0 0 0,21 0 16,0 0-16,1-21 0,-1 21 15,0-21-15,0 0 0,0 22 0,0-22 16,1 0-16,-1 0 0,0 0 0,0 21 16,0-21-16,0 0 15,1 0-15,-22 21 32,-22 0-17,1-21-15,0 21 0,0 0 0,0 1 16,0 20-16,-1-21 0,1 21 0,0-20 15,0 20-15,0 0 0,21-21 0,-21 22 16,21-1-16,-22-21 0,22 22 0,0-22 16,-21 0-16,21 21 0,-21-42 0,21 21 15,0 1-15,-21-22 0,21 21 16,-21-21 0,21-21-1,0-1 1,0 1-16,0 0 0,0-21 0,21-1 15</inkml:trace>
  <inkml:trace contextRef="#ctx0" brushRef="#br0" timeOffset="70835.8">7493 13250 0,'0'22'0,"-21"-22"0,0 21 15,21-42 48,0-1-63,0 1 0,0 0 15,0 0-15,0 0 0,0 0 16,-22-1-16,22 1 0,0 0 0,-21 0 16,21 0-16,-21 0 0,0-1 15,0 1-15,0 21 0,-1 0 16,22-21-16,-21 21 0,0 0 0,-21 0 15,21 0-15,-1 21 0,1 0 16,-21 1-16,21-22 0,0 21 0,-1 21 16,1-21-16,21 0 0,0 1 0,0-1 15,0 21-15,0-21 0,0 22 0,0-22 16,0 0-16,0 21 0,21-21 0,1 1 16,-1-1-16,0 0 0,0 0 15,0-21-15,22 21 0,-22-21 0,0 0 16,0 0-16,0 0 0,0 0 0,1 0 15,-1 0-15,0 0 0,0 0 0,0-21 16,-21 0-16,21 21 0,1-21 0,-22 0 16,0-1-16,21 1 0,0 0 15,-21 0-15,21 0 0,-21 0 0,0-22 16,0 22-16,0 0 0,0 0 0,0 0 16,0-1-16,0 1 0,0 0 15,0 0-15,0 0 0,0 0 16,0 42 15,0 0-31,0 0 16,0 0-16,0 0 0,0 1 0,0-1 15,21 0-15,-21 0 0,21 0 0,1 0 16,-1 1-16,0-1 0,0-21 0,0 21 16,0 0-16,22-21 0,-22 21 0,0-21 15,21 0-15,-20 0 16,20 0-16,0 0 0,-21 0 0,22 0 15,-22 0-15,21 0 0,1 0 0,-1-21 16,-21 21-16,21-21 0,-20 21 0,20-21 16,-21 0-16,21 21 0,-20-22 0,-1 1 15,0 21-15,-21-21 0,0 0 0,21 0 16,-21 0-16,0-1 0,0 1 16,0 0-16,-21 0 0,0 21 15,0-21-15,-1 21 0,1 0 16,0-21-16,0 21 0,0 0 15,0 0-15,-22 0 0,22 0 0,0 0 16,-21 0-16,20 21 0,-20 0 0,21-21 16,-21 21-16,20 0 0,1 0 0,0 1 15,0-1-15,21 0 0,0 0 0,0 0 16,0 0-16,0 1 0,0-1 16,21-21-16,0 0 0,0 21 0,1-21 15,-1 0-15,0 0 0,0 0 0,0 0 16,0 0-16,1 0 0,-1 0 0,0 0 15,0 0-15,0-21 0,0 0 16,1 21-16,-1-22 0,0 1 16,0 0-16,0 0 0,0 0 15,-21 0-15,22-1 0,-1-20 0,0 21 0,0-21 16,0-1-16,-21 1 0,21 21 16,1-22-16,-1 1 0,-21 0 0,0 21 15,21-22-15,-21 1 0,21 21 0,-21 0 16,21-22-16,-21 22 0,0 0 0,0 0 15,0 0-15,-21 21 32,21 21-32,-21 0 15,0 0-15,0 0 0,-1 22 0,22-1 16,-21-21-16,0 21 0,0 1 16,21-1-16,0 0 0,-21 1 0,0-1 15,21 0-15,0-20 0,0 20 0,0 0 16,0 1-16,0-22 0,0 0 0,0 21 15,0-21-15,21 1 0,0-1 0,0 0 16,0 0-16,0 0 0,1 0 0,-1 1 16,0-22-16,21 0 0,-21 0 0,22 0 15,-1 0-15,0 0 0,1 0 0,20 0 16,-20 0-16,20-22 0,-21 22 16,22-21-16,-22 21 0,22-21 0,-22 21 15,-21-21-15,22 21 0,-22-21 0,0 0 16,0 21-16,-21-22 0,0 1 0,21 21 15,-21-21-15,0 0 0,0 0 16,0 0-16,0-1 0,0 1 16,-21 0-16,0 21 0,0-21 0,0 21 15,-1-21-15,-20 21 0,21 0 16,0 0-16,0 0 0,-22 0 0,1 0 16,21 0-16,-22 0 0,22 21 0,-21-21 15,21 21-15,-22 0 0,22 0 0,0-21 16,0 22-16,21-1 0,0 0 15,0 0-15,0 0 0,0 0 16,0 1-16,0-1 0,21-21 16,0 0-16,0 21 0,1-21 0,-1 0 15,0 0-15,0 21 0,0-21 16,0 0-16,22 0 0,-22 0 0,0 0 16,0 0-16,0 0 0,22 0 0,-22-21 15,0 21-15,0-21 0,0 21 0,1-21 16,-1-1-16,0 22 0,-21-21 0,21 0 15,0 0-15,-21 0 0,0 0 0,21-22 16,-21 22-16,22 0 0,-22-21 0,0-1 16,0 22-16,0-21 0,21-1 15,-21 22-15,0-21 0,21 0 0,-21 20 16,0-20-16,0 21 0,0-21 0,0 20 16,0 1-16,21 0 0,-21 0 0,0 0 15,0 0-15,0-1 0,0 1 16,0 42 15,0 1-31,0-1 0,0 0 16,-21 21-16,21-21 0,-21 22 0,0-1 15,21 22-15,-22-22 0,1 0 0,21 1 16,-21-1-16,21 0 0,0 1 16,0-1-16,0 0 0,0 1 0,0-22 15,0 21-15,0-21 0,0 0 0,0 1 16,21-1-16,0 0 0,1 0 15,-1-21-15,0 0 0,0 0 16,0 0-16,0 0 16,-21-21-16,22 21 0,-1-21 15,-21 0-15,21 21 0,0-22 16,0 1-16</inkml:trace>
  <inkml:trace contextRef="#ctx0" brushRef="#br0" timeOffset="71244.56">9165 12531 0,'-42'-64'0,"-128"-147"15,128 147-15,-21 1 0</inkml:trace>
  <inkml:trace contextRef="#ctx0" brushRef="#br0" timeOffset="71327.53">8763 11980 0,'42'22'0,"-84"-44"0,296 128 16,-85-42-16,-84-22 0,0-21 15,-1 22-15,1-22 0,0 0 0</inkml:trace>
  <inkml:trace contextRef="#ctx0" brushRef="#br0" timeOffset="72272.52">10626 12044 0,'0'-21'0,"0"42"0,0-63 0,21 20 16,0 1-16,-21 0 0,21 0 15,-21 0-15,21 0 0,-21-1 16,21 22-16,-21-21 0,0 0 16,0 0 15,-21 21-15,0 0-16,0 0 15,0 0-15,0 0 16,-1 0-16,1 21 15,0 0-15,0 0 0,21 1 16,-21-1-16,0 0 0,-1 0 0,1 21 16,0-20-16,0 20 0,0-21 0,0 21 15,-1 1-15,1-1 0,21 0 0,-21 1 16,0-22-16,21 21 0,-21 1 16,21-1-16,0 0 0,-21 1 0,-1-1 15,22 0-15,-21 1 0,21-1 0,0 0 16,0 22-16,-21-22 0,21 22 15,0-22-15,0 0 0,0 22 0,0-22 16,21 0-16,0 1 0,1-1 0,-1 0 16,0-20-16,21 20 0,-21-21 0,1 0 15,20 0-15,-21 1 0,0-1 0,22 0 16,-22-21-16,0 21 0,0-21 16,21 0-16,-20 0 0,-1 0 0,0 0 15,0 0-15,0-21 0,0 21 0,-21-21 16,22 0-16,-1 21 0,0-22 15,0 1-15</inkml:trace>
  <inkml:trace contextRef="#ctx0" brushRef="#br0" timeOffset="75792.03">11324 12298 0,'0'0'0,"-21"0"31,0 0-15,21-21 31,21 21-32,0 0-15,21 0 0,-20 0 0,20 0 16,0-21-16,1 21 0,-1 0 0,0 0 16,1 0-16,-1 0 0,0 0 0,1-22 15,-22 22-15,21 0 0,-21 0 0,22 0 16,-22 0-16,0-21 16,-42 21-1,0 0 1,-1 0-16,1 21 0,-21-21 0,21 0 15,0 0-15,-22 0 0,22 22 0,0-22 16,-21 0-16,20 0 0,1 0 16,-21 0-16,21 0 0,0 0 0,-1 0 15,1 0-15,0 0 0,0 0 0,0 0 16,21-22-16,-21 22 0,-1 0 16,1 0-16,0 0 15,0 0 1,0 22-16,21-1 15,-21 0 1,21 0-16,0 0 0,-22-21 0,22 21 16,0 1-16,0-1 0,0 0 15,-21 0-15,21 0 0,-21-21 16,21 21-16,-21 1 0,21-1 16,0 0-16,-21-21 0,21 21 15,-21-21-15,21 21 0,0 0 16,21-21 31,0 0-32,0-21-15,0 21 16,0-21-16,1 21 0,20 0 16,-21-21-16,0 21 0,0 0 0,22 0 15,-22-21-15,21 21 0,-21 0 0,22 0 16,-22 0-16,0 0 0,21 0 0,-20 0 15,-1 0-15,0 0 0,0 21 0,0-21 16,0 21-16,1 0 0,-22 0 16,0 1-16,0-1 0,0 0 15,-22 0-15,1-21 0,0 21 0,21 0 16,-42 1-16,21-1 0,-1 0 0,1 0 16,0 0-16,-21 0 0,21-21 15,-1 22-15,1-1 0,0-21 16,0 0-16,0 21 0,0-21 0,-1 0 15,1 0-15,0 0 16,0 0-16,0 0 0,0 0 16,-1-21-1,1 21-15,21-21 0,-21 21 0,0 0 32,0 0-32,0 0 15,21-22 1,21 22 15</inkml:trace>
  <inkml:trace contextRef="#ctx0" brushRef="#br0" timeOffset="76175.75">12488 12933 0,'0'0'0,"-21"0"0,0 0 15,0 0-15,0 0 0,-1 0 0,1 0 16,0 0-16,0 0 15,21 21 32,0 0-47,0 0 0,0 1 0,0-1 16,-21 0-16,21 0 0,-21 0 0,-1 0 16,1 22-16,-21-22 0,21 0 0,-22 21 15,22-20-15,-21-1 0,0 0 16,-1-21-16,1 21 0,21 0 0,-22-21 15,22 0-15,0 0 0,0 0 0,21-21 32</inkml:trace>
  <inkml:trace contextRef="#ctx0" brushRef="#br0" timeOffset="76823.39">13822 12150 0,'0'0'0,"0"-21"0,-21-1 0,-1 1 15,22 0-15,-21 21 0,0-21 0,21 0 16,-21 0-16,0 21 0,0-22 0,-1 22 16,22-21-16,-21 21 0,0 0 0,0-21 15,0 21-15,0 0 0,-1 0 16,1 0-16,0 21 0,0 0 0,0 1 16,-22-1-16,22 21 0,0 0 0,0-20 15,0 41-15,0-21 0,-1 1 0,22-1 16,-21 0-16,0 22 0,21-22 0,-21 1 15,21-1-15,0 0 0,0-21 0,0 22 16,0-1-16,0-21 0,0 0 0,0 1 16,21 20-16,0-21 0,0-21 15,1 21-15,-22 0 0,21-21 0,0 0 16,0 22-16,0-22 0,0 0 16,22 0-16,-1 0 0,-21 0 15,0 0-15,-21-22 0,22 22 0,-1-21 16,0 21-16,-21-21 0,21 0 0,-21 0 15,0 0-15,0-1 0,0 1 16,0 0-16,-21 0 0,0 0 16,0 0-16,-22-1 0,22 22 0,0-21 15,-21 21-15,20 0 0,1 0 0,-21 0 16,21 0-16,0 0 0,-1 0 0,-20 0 16,21 21-16,0 1 0,0-1 0,21 0 15,-22-21-15,22 21 0,-21 0 0,21 0 16,-21 1-16,21-1 15,0 0-15,0 0 16,21-21-16,0 0 0,1 0 16,-1 0-16,21 0 0,-21 0 0,22-21 15,-1 0-15,0 21 0</inkml:trace>
  <inkml:trace contextRef="#ctx0" brushRef="#br0" timeOffset="77368.12">14774 11705 0,'-21'-21'15,"42"42"-15,-63-84 0,21 42 0,0 21 0,-22-22 16,22 1-16,0 0 0,0 21 0,0 0 15,-1-21-15,44 21 32,-1 0-32,0 0 15,21 21-15,-21-21 16,22 21-16,-1 0 0,0-21 0,1 22 0,-1-1 16,22 0-16,-22 0 0,0 0 15,1 0-15,-1 1 0,0 20 0,1-21 16,-1 21-16,-21-20 0,21 20 0,-20 0 15,-22 1-15,0-1 0,0 0 0,0 1 16,0-1-16,0 0 0,0 1 0,0-1 16,-22-21-16,1 21 0,0 1 0,0-1 15,0-21-15,0 22 0,-1-1 0,-20-21 16,21 21-16,0 1 0,-22-22 0,22 21 16,-21-21-16,21 1 0,-22-1 0,22 0 15,-21 0-15,21 0 0,-22 0 0,22-21 16,-21 22-16,21-22 0,-22 0 15,22 0-15,-21 21 0,21-21 0,0 0 16,-1 0-16,-20 0 0,21 0 0,0 0 16,0 0-16,-1 0 0,1 0 15,0 0-15,0 0 0,0 0 16,0 0-16,-1 0 16,22 21-16,-21-21 15,21 21-15</inkml:trace>
  <inkml:trace contextRef="#ctx0" brushRef="#br1" timeOffset="83583.69">19621 5080 0,'0'0'0,"-21"0"0,0 21 0,0-21 0,0 0 16,0 0-16,-1 0 0,1 0 15,0 0-15,0 0 16,0 0 15,42 0 0,0 0-31,0 0 0,0 0 16,1 0-16,-1 0 0,21 0 0,-21 0 16,22 21-16,-1-21 0,0 0 15,22 0-15,-22 0 0,22 0 0,-1 22 16,1-22-16,-1 0 0,1 0 15,-1 0-15,22 0 0,-22 0 0,22 0 16,0 0-16,-1 0 0,-20 0 16,20 0-16,1 0 0,-21 0 0,20 0 15,-20 0-15,-1 0 0,22 0 16,-22 0-16,1 0 0,21 0 0,-1 0 16,1-22-16,0 22 0,-1 0 0,1-21 15,0 21-15,-22 0 0,22-21 16,-1 21-16,1 0 0,0-21 0,21 21 15,-22 0-15,22 0 0,0-21 0,-21 21 16,20 0-16,-20-21 0,21 21 16,-21 0-16,-1 0 0,1-22 0,21 22 15,-22 0-15,1 0 0,0-21 16,-22 21-16,22 0 0,-22 0 16,1-21-16,-1 21 0,-20 0 0,-1 0 15,0-21-15,-20 21 0,-1 0 0,0 0 16,0 0-16,0 0 15,-42 0 17,0 0-32,0 0 0,-22 0 15,1 0-15,0 0 0,-22 0 0,1 0 16</inkml:trace>
  <inkml:trace contextRef="#ctx0" brushRef="#br1" timeOffset="84264.23">19833 5228 0,'-42'0'0,"84"0"0,-105 21 0,20-21 15,22 0-15,0 0 0,0 0 16,0 22-1,21-1 17,21-21-32,0 0 0,0 0 15,0 0-15,0 0 0,1 0 16,20 0-16,-21 0 0,43 0 0,-22 0 16,0 0-16,22 0 0,20 0 0,1 0 15,0 0-15,21 0 0,21 0 16,-22 0-16,22 0 0,0-21 0,0 21 15,0 0-15,22 0 0,-1 0 0,-21-22 16,21 22-16,-21 0 0,21 0 16,-21 0-16,21-21 0,0 21 0,1-21 15,-22 21-15,0 0 0,0-21 0,0 21 16,-22 0-16,1-21 0,0 21 16,0 0-16,-21 0 0,-1-21 15,1 21-15,0 0 0,-22 0 0,22-22 16,-43 22-16,22 0 0,-22 0 15,-21 0-15,21 0 0,-20 0 0,-1-21 16,0 21-16,0 0 16,-21-21-1,21 21 1,-42 0 15,0 0-31,0 0 0,-22 0 0,1 0 16,0 0-16,-22 0 0</inkml:trace>
  <inkml:trace contextRef="#ctx0" brushRef="#br1" timeOffset="84788.09">19918 5779 0,'0'-22'16,"0"44"-16,0-65 0,0 22 15,0 0-15,0 0 16,21 21 0,-21 21-1,21 0-15,-21 0 0,0 22 0,0-22 16,21 0-16,-21 21 0,0 1 0,0-1 15,0-21-15,0 21 0,0 1 16,0-1-16,-21 0 0,21 1 0,-21-22 16,0 21-16,0 1 0,-1-1 0,1-21 15,21 21-15,0-20 0,-21-1 0,21 0 16,-21 0-16,21 0 0,0 0 0,0-42 47,0 0-47,0 0 0,0 0 15,0 0-15,0-1 0,0-20 16,21 21-16</inkml:trace>
  <inkml:trace contextRef="#ctx0" brushRef="#br1" timeOffset="85083.79">19791 5757 0,'0'-21'16,"0"0"-1,21 0-15,0 21 0,0 0 0,0-21 0,22 21 16,-22 0-16,21-21 0,1 21 0,-22 0 16,42 0-16,-42 0 0,22 0 15,-1 21-15,0-21 0,-20 21 16,-1 0-16,-21 0 0,0 22 0,0-22 16,0 0-16,-21 0 0,-1 0 15,1 0-15,-21 1 0,21-1 0,-22 0 16,22 0-16,-21 0 0,0 0 0,20-21 15,1 22-15,0-22 0,0 0 0,0 21 16,42-21 15,0 0-31,0 0 16</inkml:trace>
  <inkml:trace contextRef="#ctx0" brushRef="#br1" timeOffset="85547.52">20468 5800 0,'0'0'15,"0"-21"-15,-21 21 0,21-22 0,-21 1 0,21 0 16,-21 0-16,-1 21 0,22-21 16,-21 21-16,0 0 0,0 0 15,0 21-15,0-21 0,21 21 0,-22 0 16,1 22-16,21-22 0,-21 21 15,21-21-15,0 22 0,-21-22 0,21 0 16,-21 21-16,21-21 0,0 1 16,0-1-16,0 0 0,0 0 15,21-21 1,0 0-16,0 0 0,0 0 16,1 0-16,-1 0 0,0 0 0,0 0 15,0-21-15,0 0 0,1 21 0,-22-21 16,0-1-16,21 1 0,-21 0 15,21 0-15,-21 0 0,21 0 0,-21-22 16,0 22-16,0 0 0,0 0 16,21 21-1,-21 21-15,0 0 16,0 0-16,21-21 0,-21 21 0,0 1 16,0 20-16,22-42 0,-22 21 0,0 0 15,0 0-15,0 1 0,21-1 16,0 0-16,0 0 15,0-21-15,0 0 16,1 0-16,-1 0 0</inkml:trace>
  <inkml:trace contextRef="#ctx0" brushRef="#br1" timeOffset="85956.07">20828 5863 0,'0'0'0,"0"-21"0,-21 21 0,0-21 15,21 0-15,0 0 16,21 21 0,0 0-1,0 0-15,21 21 0,-20 0 0,-1-21 16,0 21-16,0 0 0,0 0 16,0 1-16,1-1 0,-22 0 0,0 0 15,0 0-15,0 0 0,0 1 16,0-1-16,0 0 15,-22 0-15,1 0 16,0-21-16,21-21 47,0 0-47,0 0 0,0 0 16,0-1-16,0 1 0,0-21 0,0 21 15,0 0-15,21-1 0,0-20 16,-21 21-16,22 0 0,-1 0 0,0-1 15,-21 1-15,21 21 0,0 0 0,0 0 16,1 0 0,-1 0-16,0 21 15,-21 1-15,21-1 16</inkml:trace>
  <inkml:trace contextRef="#ctx0" brushRef="#br1" timeOffset="86467.91">21484 5990 0,'0'-21'15,"0"0"-15,0 0 0,0 0 16,0-1-16,0 1 0,0 0 16,0 0-16,0 0 0,0 0 0,-21-1 15,21 1-15,0 0 0,-21 21 16,0 0-16,-1 0 0,1 0 15,0 0-15,0 21 16,0 0-16,0 1 0,-1-1 0,1 0 16,0 21-16,0-21 0,0 1 0,0 20 15,21-21-15,0 0 0,0 0 16,0 1-16,0-1 0,0 0 0,0 0 16,21-21-16,0 21 0,0-21 0,0 0 15,0 0-15,1 0 0,-1 0 0,0 0 16,0 0-16,0 0 15,0-21-15,1 0 0,-22 0 16,21 0-16,-21-1 0,21 22 16,-21-21-16,0 0 0,0-21 0,21 21 15,-21-1-15,0 1 16,0 0-16,0 42 31,0 0-31,0 1 16,0-1-16,0 0 0,0 0 0,0 0 15,0 0-15,0 1 0,0-1 16,0 0-16,21 0 16,0-21-16,1 0 15,-1 0-15,0 0 0,0 0 16,21 0-16,-20 0 0,20 0 0</inkml:trace>
  <inkml:trace contextRef="#ctx0" brushRef="#br1" timeOffset="87168.51">21929 5927 0,'0'0'0,"0"-21"0,0-1 0,0 1 16,0 0-16,0 0 16,0 42-1,0 0 1,-22 0-16,22 1 16,0-1-16,0 0 0,0 0 15,-21 0-15,21 0 0,-21 1 16,21-1-16,0 0 0,-21 0 15,21 0 1,-21-21-16,0 0 31,21-21-15,0 0 0,0 0-16,0 0 0,0-1 0,0 1 15,0 0-15,21 0 0,-21 0 0,21 0 16,0-1-16,0-20 0,22 21 15,-22 21-15,0-21 0,0 0 0,21 21 16,-20 0-16,20 0 0,-21 0 16,0 0-16,22 21 0,-22 0 15,0 0-15,0-21 0,0 21 0,-21 0 16,0 1-16,21-1 0,-21 0 0,0 0 16,0 0-16,0 0 0,0 1 0,0-1 15,-21 0-15,21 0 16,-21-21-16,0 0 0,0 0 15,0 0 1,21-21 15,0 0-31,0 0 0,0-1 16,0 1-16,21-21 0,0 21 0,0 0 16,0-22-16,0 22 0,1 0 15,-1-21-15,21 20 0,-21 22 0,22-21 16,-1 21-16,-21 0 0,21 0 0,-20 0 15,20 21-15,-21 1 0,0-1 16,0 0-16,-21 0 0,0 0 0,0 0 16,0 22-16,0-22 0,0 0 0,0 0 15,-21 0-15,0 1 0,0-1 16,0 0 0,0 0-1,21-42 16,0 0-15</inkml:trace>
  <inkml:trace contextRef="#ctx0" brushRef="#br1" timeOffset="87528.31">22818 5884 0,'0'0'15,"42"0"-15,-21 0 16,0 0-16,0 0 16,1 0-16,20 0 0,-21 0 0,0 0 15,0-21-15,22 21 0,-43-21 0,21 21 16,-21-21-16,21 0 0,-21 0 16,0-1-16,-21 22 15,0 0 1,0 0-16,-1 0 0,1 0 0,0 0 15,0 22-15,0-1 0,0 0 16,-1 21-16,22-21 0,-21 1 0,21-1 16,-21 0-16,21 0 0,0 0 15,0 0-15,0 1 0,0-1 16,0 0-16,21 0 16,0-21-16,1 0 0,-1 0 15,0 0-15,0 0 0,0 0 16,0 0-16,1 0 0,-1 0 15,21 0-15,-21-21 0</inkml:trace>
  <inkml:trace contextRef="#ctx0" brushRef="#br1" timeOffset="87815.66">23537 5398 0,'0'0'0,"0"-22"0,0 1 16,-21 42-1,21 1 1,-21-1-16,21 21 0,0-21 0,-21 22 16,21-1-16,0-21 0,-21 43 15,21-22-15,0 0 0,0 1 0,0-1 16,0-21-16,0 21 0,0 1 0,0-22 16,0 0-16,0 21 0,0-20 0,0-1 15,0 0-15,0 0 16,0-42 31,21 21-47,-21-21 0,21 0 15</inkml:trace>
  <inkml:trace contextRef="#ctx0" brushRef="#br1" timeOffset="87979.57">23453 5842 0,'-43'0'16,"22"0"-1,42 0 17,0 0-32,1 0 15,-1 0-15,0 0 0,0 0 0,0 0 16,-21-21-16,21 21 0,1-21 0,-1 21 16,0 0-16,0 0 0</inkml:trace>
  <inkml:trace contextRef="#ctx0" brushRef="#br1" timeOffset="88351.35">23749 5863 0,'0'0'0,"-21"0"0,0 0 0,21 21 0,21-21 32,0 0-17,21 0-15,-21 0 0,1 0 16,-1 0-16,0-21 0,21 21 15,-21-21-15,1 21 0,-22-21 0,21 21 16,-21-21-16,21 0 0,-21-1 0,0 1 16,-21 21 15,0 21-31,21 1 16,-22-22-16,1 21 0,21 0 15,-21 0-15,21 0 0,0 0 0,-21 1 16,21-1-16,0 0 0,0 0 15,0 0-15,0 0 0,0 1 16,0-1 0,21-21-16,0 0 0,0 21 15,1-21-15,-1 0 0,0 0 16,0 0-16,0 0 0,0 0 16,1 0-16</inkml:trace>
  <inkml:trace contextRef="#ctx0" brushRef="#br1" timeOffset="88768.12">24257 5863 0,'0'0'16,"0"-21"-16,0 0 0,0 0 0,0 0 15,0-1-15,0 1 0,0 0 16,21 21-16,-21-21 16,21 21-16,0 0 0,1 0 15,-1 21-15,0-21 0,-21 21 16,0 0-16,21 1 0,0-1 15,-21 0-15,0 0 0,0 0 0,0 0 16,0 1-16,0-1 0,0 0 0,0 0 16,0 0-16,0 0 0,0 1 0,0-1 15,0 0-15,0 0 16,-21-21-16,0 0 16,21-21 15,0 0-16,0 0-15,0-1 0,0 1 0,0 0 16,21 0-16,0-21 0,0 20 0,-21 1 16,22 0-16,-1 0 0,-21 0 15,0 0-15,21 21 0,0-22 0,0 22 16,0 0 0,1 0-1,-22 22 1</inkml:trace>
  <inkml:trace contextRef="#ctx0" brushRef="#br1" timeOffset="89284.83">24807 5842 0,'0'-21'16,"21"21"-16,-21-21 0,22 0 15,-1 21-15,-21-22 0,0 1 16,21 21-16,-21-21 0,21 21 0,-21-21 16,21 21-16,-21-21 15,-21 21 1,0 0-16,0 0 16,0 21-16,-1-21 0,1 21 0,0 0 15,0-21-15,0 21 0,0 1 16,-1-1-16,1 0 0,21 0 15,0 0-15,0 0 0,0 1 16,21-22-16,1 0 16,-1 21-16,0 0 0,0-21 15,0 0-15,0 21 0,1-21 0,-1 0 16,-21 21-16,21-21 0,0 21 16,0-21-16,-21 22 0,21-22 15,-21 21 1,0 0-1,-21-21-15,0 0 0,0 0 16,0 0-16,21 21 0,-21-21 16,-1 0-16,1 0 15,0 0-15,0 0 32,21-21-17,0 0 16</inkml:trace>
  <inkml:trace contextRef="#ctx0" brushRef="#br1" timeOffset="90788.06">11070 13399 0,'0'0'0,"-21"0"0,0 0 0,21 21 0,-21-21 15,21 21 1,21-21 0,0 21-16,0-21 15,21 21-15,1-21 0,-1 0 0,22 21 16,-22-21-16,21 0 0,22 22 16,-21-22-16,20 0 0,22 0 15,0 21-15,21-21 0,0 0 0,0 0 16,0 0-16,0 0 0,0 21 0,0-21 15,0 0-15,0 0 0,-21 0 16,21 0-16,-21 0 0,-22 0 0,22-21 16,-42 21-16,-1 0 0,-21-21 0,1 21 15,-1-22-15,-21 22 0,0 0 16,-21-21-16,-21 21 16,0 0-1,0 0-15,0 0 0,0 0 0,-1 0 16,1 0-16,0 0 0,0 0 15,0 0-15,0 0 0,-22 0 16,22 0-16</inkml:trace>
  <inkml:trace contextRef="#ctx0" brushRef="#br1" timeOffset="91191.84">11282 13674 0,'-64'21'16,"128"-42"-16,-191 42 0,63-21 0,22 0 0,21 21 15,0-21-15,-1 0 0,44 0 32,-1 0-32,0 0 0,42 0 0,-20 0 15,20 0-15,1 0 0,20 0 0,1 0 16,21 0-16,0 0 0,21 0 15,0 0-15,0 0 0,21 0 0,0 0 16,-21 0-16,21 0 0,-21 0 0,21 0 16,-21 0-16,0 0 0,0 0 0,-21 0 15,-21-21-15,0 21 16,-1 0-16,-20-21 0,-1 21 0,1 0 0,-22-21 16,0-1-16,-20 22 0,20 0 0,-21-21 15,0 21-15,-21-21 16,0 0-16,0 0 15,0 0 1,-21 21-16,0 0 16,0 0-16,0 0 0,-1 0 15</inkml:trace>
  <inkml:trace contextRef="#ctx0" brushRef="#br1" timeOffset="91831.58">11536 14309 0,'21'-21'0,"-42"42"0,42-64 0,0 22 16,-21 0-16,0 0 0,0 0 16,0 0-16,0-1 15,-21 22 1,0 0-16,0 0 0,-1 0 0,1 0 15,0 0-15,0 0 0,0 22 0,0-22 16,-1 21-16,1 0 0,21 0 16,-21 0-16,21 0 0,-21 1 0,21 20 15,0-21-15,0 0 0,0 0 0,0 1 16,0-1-16,0 0 0,0 0 0,21 0 16,0-21-1,0 0-15,1 0 0,-1 0 16,0 0-16,0-21 0,0 0 15,0 0-15,1 21 0,-1-21 0,0-1 16,-21 1-16,0 0 0,21 0 16,-21 0-16,0 0 0,0-1 15,0 1-15,0 0 16,21 21-16,-21 21 16,0 0-1,0 1-15,21-1 0,-21 0 0,0 0 16,0 0-16,22 0 0,-22 1 15,21-22-15,-21 21 0,21 0 0,-21 0 16,21-21-16,0 21 0,0-21 16,1 0-16,-1 0 15,0 0-15,0 0 0,0 0 0,0 0 16</inkml:trace>
  <inkml:trace contextRef="#ctx0" brushRef="#br1" timeOffset="92215.84">11959 14288 0,'0'0'15,"-21"-22"-15,0 1 0,21 0 0,-21 0 16,21 0-16,0 0 0,0-1 16,21 1-16,0 21 15,0 0-15,21 0 0,-20 0 16,20 0-16,0 0 0,-21 0 0,22 0 16,-1 21-16,0 1 0,-20-1 0,20 0 15,-21 21-15,0-21 0,0 1 0,1 20 16,-22 0-16,0-21 0,0 22 15,0-22-15,0 21 0,0-21 0,-22 1 16,1 20-16,0-21 0,21 0 16,-21-21-1,21-21 1,0 0-16,0 0 0,0 0 0,0-1 16,0 1-16,0-21 0,0 21 15,21-22-15,-21 22 0,21-21 0,0 0 16,1 20-16,-22 1 0,21-21 15,0 21-15,21 21 0,-21-21 0,1-1 16,-1 22-16,0 0 0,21 0 0,-21 0 16,1 0-16,-1 0 0,0 0 0,0 22 15,0-22-15,-21 21 16,21 0-16</inkml:trace>
  <inkml:trace contextRef="#ctx0" brushRef="#br1" timeOffset="94264.24">12975 14309 0,'21'-21'15,"-21"-1"-15,0 1 16,0 0-16,0 0 0,0 0 16,-21 0-1,-21 21-15,21 0 0,-1 0 16,1 0-16,0 0 0,0 0 15,21 21-15,-21 0 0,0-21 0,-1 21 16,1 21-16,0-20 0,21-1 0,-21 0 16,0 21-16,21-21 0,-21 1 15,21 20-15,0-21 0,0 0 0,0 0 16,0 1-16,21-22 16,0 0-16,0 0 0,0 0 0,0 0 15,1 0-15,-1 0 0,21-22 0,-21 1 16,0 21-16,1-21 0,-1 0 15,0 0-15,-21 0 0,21 21 0,0-22 16,-21 1-16,21 0 0,-21 0 0,0 0 16,0 0-16,0-1 15,0 44 17,0-1-17,0 0-15,0 0 16,0 0-16,0 0 0,0 22 0,0-22 15,0 0-15,0 21 0,0-20 16,0 20-16,0 0 0,0-21 0,0 22 16,0-1-16,0 22 0,0-22 0,0 21 15,0 1-15,0-1 0,0 1 0,0 21 16,0-1-16,0-20 0,22 20 16,-22 1-16,21-21 0,-21 20 0,0-20 15,21-1-15,-21 1 0,21-22 0,-21 22 16,0-43-16,0 21 0,0-21 15,0 0-15,0 1 0,-21-22 0,0 0 16,0 0-16,-22 0 0,22 0 16,0 0-16,-21-22 0,20 1 0,-20 21 15,0-21-15,21-21 0,-22 21 16,1-1-16,0-20 0,-1 21 0,22-21 16,-21 20-16,21-20 0,21 0 0,0-1 15,0 1-15,0-21 0,0 20 0,21-20 16,0-1-16,0 1 0,0-22 0,22 22 15,-1-22-15,0 0 0,22 1 16,-22 20-16,22-21 0,-1 1 0,1 20 16,-22 1-16,21-1 0,-20 1 15,-22 20-15,21 22 0,-21-21 0,-21 21 16,0 0-16,0-1 16,-21 22 15,0 22-31,21-1 0,0 0 15,0 0 1,0 0-16,21 0 16,0-21-16,-21 22 0,22-22 15,-22 21-15,21 0 0,0 0 16,-21 0-16,0 0 16,0 1-16,0-1 15,21 0 1,-21 0-16,21-21 15,0 0-15,1 0 16,-1 0-16,0 0 0,0 0 16,0 0-16,0-21 0,1 0 0,-1 21 15,0-21-15,0-1 0,-21 1 0,21 0 16,0 0-16,1 0 0,-22 0 16,0-1-16,0 1 0,21-21 0,-21 21 15,21 0-15,-21 42 47,0 0-31,0 0-16,0 0 0,0 0 0,0 1 15,0-1-15,0 0 0,0 0 0,0 0 16,0 0-16,0 1 0,0-1 16,0 0-16,21-21 15,0 0-15,0 0 0,1 0 16,-1 0-16,0 0 0,0 0 15,0-21-15,0 0 0,1 21 16,-22-22-16,21 1 0,0 0 0,-21 0 16,21 0-16,-21 0 0,0-1 0,0 1 15,21-21-15,-21 21 16,0 0-16,0 42 47,0 0-47,0 0 0,0 0 0,0 0 15,0 1-15,0-1 0,0 21 0,0-21 16,0 0-16,0 1 16,0-1-16,0 0 0,21-21 15,1 0-15,-1 0 0,0 0 16,0 0-16,0 0 0,0 0 16,1 0-16,-1-21 0,0 0 15,0-1-15,0 1 0,0 21 16,1-21-16,-22 0 0,21 0 0,-21-22 15,21 22-15,-21 0 0,0 0 0,0 0 16,0 0-16,0-1 16,0 44-1,0-1-15,0 0 16,-21 21-16,21-21 0,-21 1 0,21 20 16,0-21-16,0 0 0,0 0 15,0 22-15,0-22 0,0 0 0,0 0 16,0 0-16,0 1 15,0-44 32,0 1-47,0 0 16,0 0-16,0 0 0,0 0 0,21-22 16,0 22-16,-21 0 0,21 0 15,0-22-15,0 22 0,1 0 0,20 0 16,-21 0-16,21 0 0,-20 21 0,-1 0 15,21 0-15,-21 0 0,0 0 0,1 0 16,-1 0-16,0 0 0,-21 21 16,0 0-16,0 0 0,0 21 15,0-20-15,0-1 0,0 0 0,0 0 16,0 0-16,0 22 0,0-22 16,0 0-16,0 0 0,0-42 46,0 0-46,0 0 16,0-1-16,21 1 16,0 0-16,-21 0 0,21 0 0,1 0 15,-1-1-15,0 1 0,21 0 0,-21 0 16,1 0-16,20 21 0,-21 0 0,0 0 16,0 0-16,1 0 0,-1 21 15,-21 0 1,0 0-16,0 0 0,0 1 0,0-1 15,0 0-15,0 0 0,0 0 0,0 0 16,-21 1-16,21-1 0,0 0 16,0 0-16,0-42 47,0 0-32,0 0-15,0-1 0,21 22 16,0-21-16,-21 0 0</inkml:trace>
  <inkml:trace contextRef="#ctx0" brushRef="#br1" timeOffset="94612.05">15155 14393 0,'21'0'31,"1"0"-15,-1 0-16,0 0 0,0 0 15,0 0-15,0 0 0,22 0 0,-22 0 16,21-21-16,-21 21 0,1-21 15,-1 21-15,0-21 0,0 21 0,-21-21 16,0 0-16,0-1 16,0 1-16,-21 21 15,0 0-15,0 0 16,-1 0-16,1 0 0,0 0 0,0 0 16,0 21-16,21 1 0,-21-22 0,-1 21 15,22 0-15,-21 0 0,21 0 0,0 0 16,0 1-16,0-1 0,0 0 15,0 0-15,0 0 0,21 0 16,1 1-16,-1-22 0,-21 21 0,21-21 16,0 0-16,0 0 0,0 0 15,1 0-15,-1 0 0,0 0 16,0 0-16,21 0 0,-20 0 0,-1-21 16,21 21-16,-21-22 0,22 22 0</inkml:trace>
  <inkml:trace contextRef="#ctx0" brushRef="#br1" timeOffset="95127.78">15875 14288 0,'0'0'0,"0"-22"0,0 1 16,-21 42 15,21 1-15,0-1-16,-21 0 0,21 0 15,0 0-15,0 0 0,0 1 16,0-1-16,0 0 0,0 0 15,0 0-15,0 0 0,0 1 0,-22-1 16,22 0-16,0 0 16,-21-21-16,21 21 0,0-42 47,0 0-47,0 0 15,0 0-15,0-1 0,0 1 16,21 0-16,-21-21 0,22 21 15,-1-22-15,-21 22 0,21-21 0,0 21 16,0-1-16,0 1 0,1 0 16,-1 21-16,21-21 0,-21 21 0,0 0 0,1 0 15,-1 0-15,0 0 0,0 21 16,0 0-16,0 0 0,-21 1 16,0-1-16,0 0 0,0 21 0,0-21 15,0 1-15,0-1 0,0 21 0,0-21 16,0 0-16,0 1 0,-21-1 0,21 0 15,-21 0-15,21 0 16,-21-21 15,21-21 1,0 0-17,0 0-15,21 21 16</inkml:trace>
  <inkml:trace contextRef="#ctx0" brushRef="#br1" timeOffset="95447.6">16658 14012 0,'0'0'16,"0"-21"-16,0-21 0,0 21 0,0 0 0,0-1 15,0 1-15,-21 21 16,0 0-1,21 21-15,-21 1 16,-1-1-16,22 0 0,0 0 0,-21 21 16,0-20-16,21 20 0,0-21 0,-21 0 15,21 22-15,-21-1 0,0-21 0,21 21 16,-22 1-16,22-22 0,-21 21 16,21-21-16,0 22 0,-21-22 0,21 0 15,-21 0-15,21 0 0,0 1 0,0-1 16,21-21 15,0 0-31,0 0 0,-21-21 16,22-1-16,-1 22 0,0-21 0,0 0 15,21 21-15</inkml:trace>
  <inkml:trace contextRef="#ctx0" brushRef="#br1" timeOffset="95887.35">16870 14288 0,'0'0'0,"42"-22"0,-21 1 0,22 0 0,-22 0 16,0 0-16,0 0 0,-21-1 0,21 1 15,-42 21 17,0 0-32,0 0 0,0 21 15,-1 1-15,1-22 0,21 21 0,-21-21 16,0 21-16,0 0 16,21 0-16,0 0 15,0 1-15,0-1 0,0 0 16,0 0-16,0 0 15,21 0-15,0-21 0,0 22 16,0-22-16,1 21 0,-1-21 16,0 21-16,0-21 0,0 21 0,0-21 15,1 21-15,-1-21 0,0 0 16,-21 21-16,0 1 16,0-1-16,-21 0 15,0-21-15,-1 0 16,1 0-16,0 21 15,0-21-15,0 0 0,-22 0 0,22 0 16,0 0-16,0 0 0,0 0 0,0 0 16,-1 0-16,1 0 0,0 0 15,0 0-15,0 0 0,21-21 16,-21 21-16,-1 0 0,22-21 16,0 0-16,-21 21 0,21-22 15,0 1 1</inkml:trace>
  <inkml:trace contextRef="#ctx0" brushRef="#br1" timeOffset="96235.21">16319 13928 0,'22'0'15,"20"0"-15,0 0 16,1 0-16,-1 0 0,0 0 0,1 0 16,20 0-16,-21 0 0,1-21 15,-1 21-15,0 0 0,-20 0 16,-1 0-16,21 0 0,-21-22 0,0 22 15,-42 0 32,0 0-47,0 22 16,0-22-16,0 21 0,-1-21 16,1 0-16,0 21 0,-21 0 0</inkml:trace>
  <inkml:trace contextRef="#ctx0" brushRef="#br1" timeOffset="101511.81">15155 12488 0,'0'0'0,"0"22"0,-21-22 16,0 0-16,0 0 31,0 0 16,-1 0-32,22 21-15,0 0 16,0 0 0,-21-21-16,21 21 0,0 0 15,0 1-15,0-1 16,0 0-16,0 0 15,0 0-15,0 0 0,0 1 16,21-1-16,1-21 16,-22 21-16,21 0 15,0-21-15,-21 21 16,21-21-16,0 21 0,0-21 16,-21 22-16,22-22 0,-1 0 0,0 21 15,0-21-15,0 21 0,22-21 0,-22 21 16,0-21-16,21 0 0,-21 21 15,22-21-15,-22 0 0,21 21 0,1-21 0,-22 0 16,21 0-16,-21 0 0,22 22 16,-1-22-16,-21 0 0,21 0 15,1 0-15,-1 0 0,0 0 0,1 0 16,-1 0-16,0 0 0,1 0 0,-1 0 16,0 21-16,22-21 0,-22 0 0,1 0 15,20 0-15,-21 0 0,22 0 0,-22 0 16,22 0-16,-22 0 0,22 21 0,-22-21 15,21 0-15,1 0 0,-22 0 0,22 0 16,-22 0-16,22 0 0,-1 0 0,-21 0 16,22 0-16,-22 0 0,22 0 15,-22 0-15,22 0 0,-22 0 0,0-21 16,22 21-16,-22 0 0,0 0 0,22-21 16,-22 21-16,1 0 0,20 0 0,-21-22 15,22 1-15,-22 21 0,22 0 0,-22-21 16,22 21-16,-1 0 0,-21-21 0,22 21 15,-1 0-15,-20-21 0,20 21 0,-20-21 16,-1-1-16,21 22 0,-20-21 0,-22 21 16,21-21-16,1 21 0,-1-21 0,-21 21 15,0-21-15,22 0 16,-22-1-16,0 22 0,21-21 0,-21 0 16,1 0-16,-1 21 0,0-21 0,21 0 15,-21-1-15,1 1 0,-1 0 0,21 0 16,-21 0-16,0 0 0,1-1 0,20 1 15,-21 0-15,0 0 0,0 0 0,1 0 16,-1-1-16,0 1 0,0 0 0,0-21 16,0 21-16,1-1 0,-1 1 0,0-21 15,0 21-15,0 0 0,0-22 0,1 22 16,-1-21-16,0 21 0,0-22 0,21 22 16,-20-21-16,-1-1 0,21 22 0,-21-21 15,0 21-15,1-22 0,20 1 16,-21 0-16,0 21 0,22-22 0,-22 1 15,0 0-15,21-1 0,-21 1 0,1 21 16,-1-22-16,0 1 0,21 0 0,-21-1 16,1 1-16,-1 0 0,-21-1 0,21 1 15,0 0-15,0-1 0,0 1 0,1 0 16,-22-1-16,21 1 0,0 0 0,-21-1 16,21 1-16,0-21 0,0 20 0,-21 1 15,22 0-15,-22-1 0,21 1 16,-21 0-16,0-22 0,0 22 0,0-1 15,21 1-15,-21 0 0,0-1 0,0 1 16,0 0-16,21-1 0,-21 1 0,0 0 16,0-1-16,0-20 0,0 21 0,21-1 15,-21 1-15,0 0 0,0-22 0,0 22 16,0-1-16,0 1 0,21 0 16,-21-1-16,0 1 0,0 0 0,22-1 15,-22 1-15,0-21 0,0 20 0,0 1 16,0 0-16,0-1 0,0-20 0,0 20 15,21 1-15,-21 0 0,0-1 0,21 1 16,-21 0-16,0-1 0,0 1 16,0 0-16,0-1 0,21 1 0,-21 0 15,0-1-15,21 1 0,-21 0 0,0-1 16,0 1-16,0 0 0,0-1 0,0 1 16,0 0-16,0-1 0,0 22 15,0-21-15,0 0 0,0-1 0,0 22 16,0-21-16,0-1 0,0 22 0,0-21 15,0 0-15,0 20 0,0-20 0,0 21 16,0-21-16,0 20 0,0-20 0,0 21 16,-21-21-16,21 20 0,-21-20 15,21 21-15,-21 0 0,21-22 0,0 22 16,0 0-16,0 0 0,-21 0 0,21 0 16,0-1-16,0 1 0,-22 0 0,22 0 15,0 0-15,0 0 0,0-1 0,0 1 16,0 0-16,0 0 0,0 0 15,0 0-15,0-1 0,22 1 16,-22 0-16,0 0 0,21 0 16,-21 0-16,0-1 0,0 1 15,0 0-15,0 0 0,21 0 16,-21 0-16,0-1 0,0 1 16,0 0-16,21 21 15,-21-21-15,0 42 47,0 0-31,0 0-16,0 1 0,-21-22 15,21 21-15,-21 0 0,21 0 16,-21 0-16,-1 0 0,1 1 16,0-1-16,0-21 0,0 21 15,21 0-15,-21-21 0,-1 21 0,1 0 16,-21-21-16,21 22 0,0-22 15,-1 21-15,1 0 0,0 0 16,0-21-16,0 21 0,0-21 0,21 21 16,-22 1-16,1-22 15,21 21 1,21-21 31,-21-21-32,22 21-15,-1 0 0,-21-22 0,21 22 16,0-21-16,0 0 16,0 21-16,-21-21 0,22 0 0,-1 21 15,0-21-15,0-1 0,0 1 16,0 21-16,1-21 0,-22 0 16,21 21-16,0 0 0,-21-21 15,21 21-15,0-21 16,0 21-16,-21-22 15,22 22 1,-1-21-16,0 21 16,0 0-16,-21-21 0,21 21 15,0 0 1,-21 21-16,0 0 16,0 1-16,22-1 0,-1 0 15,-21 0-15,21 0 0,0 0 0,0 1 16,-21-1-16,21 0 0,1 0 15,-1 0-15,-21 0 0,21 1 0,-21-1 16,21 0-16,0-21 0,-21 21 0,21 0 16,-21 0-1,22-21-15,-22-21 47,0 0-47,0 0 0,0 0 16,21 0-16,0-1 0</inkml:trace>
  <inkml:trace contextRef="#ctx0" brushRef="#br1" timeOffset="102467.72">21230 2688 0,'0'0'0,"-21"0"16,21-21-16,21 0 47,0 21-47,0 0 15,1 0-15,-1 0 0,0 0 16,0 0-16,0 0 0,22 0 0,-22 0 16,0 0-16,21 0 0,-21 0 15,1 21-15,20-21 0,-21 0 0,0 0 16,0 0-16,1 0 0,-1 0 15,-42 0 17,-1 0-32,1 0 0,0 0 15,0 0-15,0 0 0,0 0 16,-1 0-16,1-21 0</inkml:trace>
  <inkml:trace contextRef="#ctx0" brushRef="#br1" timeOffset="103136.17">21167 2625 0,'0'21'47,"0"0"-31,0 0-16,0 0 0,0 1 15,-22-1-15,22 0 0,0 0 0,-21-21 16,21 21-16,-21 0 0,21 1 15,0-1-15,-21 0 0,0 0 16,21 0-16,-21 0 16,-1-21-16,22 22 15,0-1 1,22-21 31,-1 0-47,0 0 15,0 0-15,0-21 0,0 21 0,1-22 16,-1 22-16,0 0 0,21 0 0,-21-21 16,1 21-16,20 0 0,-21 0 15,0 0-15,22 0 0,-22 0 0,0 0 16,0 0-16,0 0 0,22 0 0,-22 0 16,0 0-16,0 21 15,0 1-15,0-22 0,-21 21 0,0 0 16,22-21-16,-22 21 0,0 0 15,0 0-15,0 1 16,0-1-16,0 0 16,-22 0-1,1-21-15,0 21 0,0-21 0,0 21 16,0-21-16,-22 0 0,22 22 0,0-22 16,0 0-16,0 0 0,-1 0 15,1 0-15,0 0 0,0 0 0,0 0 16,0 0-16,-1 0 15,1 0-15,0 0 16,0 0 0,21-22-16,0 1 62,21 21-46</inkml:trace>
  <inkml:trace contextRef="#ctx0" brushRef="#br1" timeOffset="104663.88">24299 2731 0,'0'0'0,"21"0"16,1-22-16,-1 22 15,0 0-15,-21-21 16,21 21-16,0-21 15,-21 0 1,-21 21 31,0 0-47,21 21 0,-21 0 0,0 0 16,-1 1-16,1-1 0,0 0 15,0 0-15,0 0 0,0 22 0,-1-22 16,1 0-16,0 21 0,0-21 15,0 1-15,21 20 0,0-21 0,0 0 16,0 0-16,0 1 0,0-1 0,0 0 16,0 0-16,21 0 0,0 0 0,21 1 15,-20-22-15,-1 21 16,21-21-16,-21 21 0,22-21 0,-1 0 16,-21 0-16,21 0 0,-20 0 0,-1 0 15,0 0-15,0-21 0,0 0 16,-21-1-16,0 1 0,0 0 15,0 0-15,0 0 0,0 0 16,-21-1-16,0 22 16,0 0-16,0 0 0,-1 0 15,1 0-15,0 0 0,0 0 0,0 0 16,0 0-16,-1 22 0,1-22 16,0 21-16,21 0 0,-21-21 15,21 21-15,-21 0 16,21 0-16,0 1 0,0-1 15,21-21 1,0 0-16</inkml:trace>
  <inkml:trace contextRef="#ctx0" brushRef="#br1" timeOffset="107671.5">11028 5800 0,'-21'0'16,"63"0"31,-21 0-47,0 0 0,0 0 0,22 0 15,-1 0-15,0 0 0,-20 0 0,20 0 16,0 0-16,-21 0 0,1 0 16,20 0-16,-21 0 0,0 0 15,-42 0 16,0 21-31,0-21 0,0 21 0,-22-21 16,22 0-16,0 0 0</inkml:trace>
  <inkml:trace contextRef="#ctx0" brushRef="#br1" timeOffset="108180.72">11049 5842 0,'0'0'0,"-21"0"16,0 0-1,21 21-15,-22-21 0,1 21 0,0 1 16,0-22-16,0 21 16,21 0-16,-21-21 0,-1 0 15,22 21-15,-21-21 0,21 21 16,0 0-16,-21-21 16,21 22-16,-21-22 0,21 21 15,0 0 1,21-21 15,0 0-31,0 0 16,1 0-16,-1 0 0,21 0 0,-21 0 15,22 0-15,-22 0 0,0 0 0,21 0 16,1 0-16,-22 0 16,21 0-16,-21 0 0,22 0 0,-22 0 15,21 21-15,-21-21 0,0 21 0,1 0 16,-22 1-16,0-1 0,0 0 15,0 0-15,-22-21 0,1 21 16,-21 0-16,21-21 0,0 22 16,-22-22-16,22 21 0,-21-21 0,21 0 15,-1 21-15,-20-21 0,21 0 0,0 0 16,0 0-16,-1 0 0,1 0 0,0 0 16,0 0-1,42 0 32,0-21-47,0 21 16,1-21-16</inkml:trace>
  <inkml:trace contextRef="#ctx0" brushRef="#br1" timeOffset="108555.51">12319 5821 0,'0'-21'16,"0"0"-16,-21 21 15,0 0 1,21 21-16,0 0 0,0 0 15,-22 0-15,22 0 0,0 22 0,0-22 16,0 0-16,0 0 0,0 22 16,0-22-16,-21 0 0,21 0 15,0 21-15,0-20 0,0-1 0,0 0 16,0 0-16,0 0 0,-21 0 0,21 1 16,-21-1-16,21 0 15,-21-21 1,21 21-16,-21-21 15,-1 0-15,1-21 16,0 21-16,0 0 16,21-21-16</inkml:trace>
  <inkml:trace contextRef="#ctx0" brushRef="#br1" timeOffset="108827.35">11874 6223 0,'0'0'0,"-21"0"0,0 0 16,42-21-1,0 21 1,1-21-16,-1 21 0,21 0 0,0 0 16,-20-21-16,20 21 0,0 0 15,1-22-15,-1 22 0,0 0 0,-21 0 16,22-21-16,-22 21 0,0 0 0,0 0 16,0 0-16,-21-21 0,22 21 15,-1 0 63,0 0-78</inkml:trace>
  <inkml:trace contextRef="#ctx0" brushRef="#br1" timeOffset="109389.04">13483 5821 0,'-21'-21'0,"0"21"15,0 0-15,-1 0 16,1-21-16,0 21 15,0 0-15,0 0 0,0 21 16,-1-21-16,1 21 0,0-21 0,0 21 16,0 0-16,0 0 0,-22 1 15,22 20-15,0-21 0,0 0 16,0 0-16,-1 22 0,1-22 0,21 0 16,0 21-16,0-20 0,0-1 0,0 0 15,0 0-15,0 0 0,0 0 0,21 1 16,1-1-16,-1 0 0,0-21 0,21 21 15,-21-21-15,1 0 0,20 21 16,-21-21-16,0 0 0,22 0 0,-22 0 16,21 0-16,-21 0 0,0-21 0,1 21 15,-1 0-15,-21-21 0,21 0 16,-21 0-16,0-1 0,0 1 16,-21 0-16,0 0 15,-1 21-15,-20 0 0,21 0 16,0 0-16,0 0 0,-1 0 0,1 0 15,0 0-15,0 0 0,0 0 16,0 21-16,-1-21 0,22 21 0,-21 0 16,21 1-16,-21-22 0,21 21 15,-21 0-15,0 0 0,21 0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30:47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720 0,'0'0'15,"0"-21"-15,0-1 0,21 1 0,-21 0 0,0 0 16,0 0-16,0 0 0,0-1 16,0 1-16,0 0 0,0 0 0,0 0 15,0 42 16,-21 21-15,21-21-16,0 22 0,-22-1 0,22 22 16,-21-22-16,0 21 0,21 1 15,0-1-15,-21 22 0,0-21 0,21-1 16,-21 1-16,-1-1 0,22-21 16,-21 22-16,0-22 0,21 1 0,0-1 15,-21 0-15,21 1 0,-21-22 0,21 0 16,0 0-16,-21 0 0,21 0 15,0-42 17,0 0-32,0 0 0,0 0 15,0 0-15,0-22 0,0 22 16,0-21-16,21-1 0,0 1 0,-21-21 16</inkml:trace>
  <inkml:trace contextRef="#ctx0" brushRef="#br0" timeOffset="309.82">1905 762 0,'0'0'0,"21"-21"0,0 0 16,-21 0-16,21-1 0,-21 1 0,22 0 15,-22 0-15,21 0 0,-21 0 16,0 42 0,0 0-1,0 0-15,0 0 0,21 22 16,-21 20-16,0-21 0,0 22 0,0-1 15,21 1-15,-21-1 0,0-20 0,0 20 16,0 1-16,0-22 0,0 0 16,21 1-16,-21-1 0,0 0 0,0-20 15,0-1-15,0 0 0,0 0 16,21 0-16,-21 0 0,-21-21 47,0-21-47,0 0 15,21 0-15,-21 0 0</inkml:trace>
  <inkml:trace contextRef="#ctx0" brushRef="#br0" timeOffset="487.72">1693 1397 0,'0'0'0,"21"0"31,1 0-31,-1 0 16,21-21-16,-21 21 0,0-21 15,22 21-15,-22-21 0,0 21 16,0-22-16,0 22 0,1-21 0,-1 21 16,0-21-16,0 21 15,0-21-15,0 0 0,1 21 16,-1 0-16</inkml:trace>
  <inkml:trace contextRef="#ctx0" brushRef="#br0" timeOffset="999.42">2582 1207 0,'0'0'0,"64"0"15,-22 0-15,-21-22 16,0 22-16,1-21 0,-1 0 0,0 0 0,0 0 16,0 0-16,0-1 15,-21 1-15,0 0 0,0 0 0,0 0 16,-21 21-1,0 21 1,0 0-16,0-21 0,-22 21 16,22 0-16,0 1 0,0-1 0,-21 0 15,20 0-15,1 0 0,21 0 0,0 1 16,-21-1-16,21 0 16,0 0-16,0 0 0,21 0 15,0 1-15,1-22 0,-1 21 16,0-21-16,0 0 0,0 0 0,0 21 15,22 0-15,-22-21 0,0 0 16,0 21-16,-21 0 16,21-21-16,-21 22 0,0-1 15,-21 0-15,0-21 0,-21 21 16,21-21-16,-22 0 0,22 21 16,-21-21-16,21 0 0,-22 0 0,1 0 15,0 0-15,-1 0 0,1 0 0,0 0 16,20 0-16,-20 0 0,0 0 15,-1 0-15,22 0 0,0 0 16,0 0-16,0 0 0,42 0 31,0 0-31,21-21 0,-20 21 0,20-21 16,0 0-16,22 21 0,-22-21 16</inkml:trace>
  <inkml:trace contextRef="#ctx0" brushRef="#br0" timeOffset="1460.16">3260 1228 0,'42'0'0,"-84"0"0,126-21 0,-63-1 0,22 1 0,-22 0 16,0 0-16,0 0 0,0 0 15,1-1-15,-22 1 16,0 0-16,0 0 0,-22 21 16,1 0-16,0 0 15,0 0-15,0 0 0,0 0 0,-1 0 16,1 21-16,0 0 0,-21 0 15,21-21-15,-1 22 0,1-1 0,0 0 16,0 0-16,0 0 0,21 0 0,0 1 16,0-1-16,0 0 15,0 0-15,21 0 0,0-21 0,21 21 16,-20 1-16,20-22 0,-21 21 16,21-21-16,1 21 0,-1-21 15,0 21-15,1-21 0,-1 21 0,-21-21 16,0 21-16,1-21 0,-22 22 15,0-1-15,0 0 0,-22 0 16,1 0-16,-21 0 0,0-21 16,-1 22-16,1-1 0,21-21 15,-22 21-15,1-21 0,0 0 0,-1 21 16,1-21-16,21 0 0,0 0 0,0 0 16,-1 0-16,1 0 0,21-21 15,0 0 1,0 0-16,21-1 15,1 1-15,-1 21 16,0-21-16,0 21 0,21-21 16,-20 21-16,20-21 0</inkml:trace>
  <inkml:trace contextRef="#ctx0" brushRef="#br0" timeOffset="1724.01">4000 1207 0,'0'0'15,"0"-22"-15,0 1 16,-21 21-16,0 0 16,21 21-16,0 1 15,-21-1-15,21 0 16,0 0-16,-21 0 0,21 22 0,0-22 16,0 0-16,0 21 0,0-21 0,-21 1 15,21 20-15,0-21 0,-22 0 16,22 0-16,0 1 0,-21-1 0,21 0 15,0-42 32,0 0-47</inkml:trace>
  <inkml:trace contextRef="#ctx0" brushRef="#br0" timeOffset="1911.9">4000 953 0,'0'-22'0,"0"44"0,-21-65 0,0 22 16,0 21-16,0 0 0,21-21 16,-21 21-16,42 0 47,0 21-32,0-21 1,0 0-16</inkml:trace>
  <inkml:trace contextRef="#ctx0" brushRef="#br0" timeOffset="2792.16">4297 1312 0,'21'0'0,"-42"0"0,63-21 0,-21 0 15,0 0-15,-21 0 16,0 0-16,0-1 0,0 1 16,0 0-16,0 0 15,0 0-15,-21 21 16,0 0-16,0 0 16,-21 0-16,20 21 0,1 0 15,0-21-15,-21 42 0,21-20 0,-22-1 16,22 0-16,0 21 0,0-21 15,0 1-15,-1 20 0,22-21 0,-21 0 16,21 0-16,0 1 0,0-1 16,21-21-16,1 0 0,-1 0 15,0 0-15,21 0 0,-21 0 0,22 0 16,-22-21-16,21 21 0,-21-22 0,22 1 16,-22 0-16,0 21 0,0-21 15,0 0-15,-21 0 0,0-1 0,22 1 16,-22 0-16,0 0 0,0 0 0,0 0 15,0-1-15,0 1 16,0 0-16,0 42 31,-22 0-31,22 1 0,0-1 16,0 21-16,-21-21 0,21 0 0,0 22 16,-21-1-16,21 0 0,0 1 0,0-1 15,0 0-15,0 22 0,0-1 16,0-20-16,0 20 0,0 1 0,21-1 15,-21 1-15,0-1 0,0 22 0,0-22 16,0 1-16,0 21 0,0-22 16,0 22-16,0-22 0,0 1 0,0-1 15,0-20-15,0-1 0,0 0 16,0 1-16,-21-1 0,0-21 0,21 21 16,-21-20-16,-22-1 0,22 0 0,0 0 15,-21 0-15,-1-21 0,1 0 16,0 0-16,-1 0 0,1 0 0,-21 0 15,-1 0-15,1-21 0,-1 0 0,1 0 16,-1 0-16,1-22 0,-1 22 0,1-21 16,-1 21-16,1-22 0,-1 22 15,22-21-15,-1-1 0,1 22 0,0 0 16,21-21-16,-1 21 0,22-22 0,0 22 16,0-21-16,22-1 0,-1 22 15,21-21-15,-21 0 0,43-1 16,-22 1-16,22-22 0,20 22 0</inkml:trace>
  <inkml:trace contextRef="#ctx0" brushRef="#br0" timeOffset="3407.79">4297 1397 0,'0'0'16,"0"-21"-16,-21 21 0,21-21 0,0 0 15,0-1-15,21 1 16,0 0-16,0 21 0,0-21 16,0 0-16,1 21 0,-22-21 0,21-1 15,0 22-15,-21-21 0,21 21 16,-21-21-16,0 42 47,0 0-47,0 1 0,0-1 0,0 0 15,0 21-15,0-21 0,0 1 16,0-1-16,-21 0 0,21 0 16,0 0-16,0 0 0,-21 1 0,21-1 0,0 0 15,0 0-15,-21-21 47,-1 0-31,22-21-16,0 0 0,0 0 0,0-1 15,0 1-15,0 0 0,0 0 0,0-21 16,0 20-16,0-20 0,0 21 16,22 0-16,-1-22 0,0 22 0,0 0 15,0 0-15,0 0 0,22 0 0,-22-1 16,21 22-16,1 0 16,-1 0-16,-21 0 0,21 0 0,1 22 0,-1-1 15,-21 0-15,0 21 0,1-21 16,-1 22-16,-21-22 0,21 0 15,-21 21-15,0-20 0,0-1 0,0 0 16,0 0-16,-21 0 0,0 0 0,21 1 16,-22-22-16,1 0 15,21 21-15,-21-21 0,42-21 47,0 21-47,1-22 0,-1 22 16</inkml:trace>
  <inkml:trace contextRef="#ctx0" brushRef="#br0" timeOffset="4128.38">5186 1143 0,'0'0'0,"0"-21"16,0 0 0,0 42-1,0 0 1,0 0-16,21 0 0,-21 22 15,0-22-15,21 0 0,-21 0 0,0 0 16,0 22-16,0-22 0,0 0 0,0 0 16,0 0-16,0 1 0,0-1 15,0 0-15,0 0 16,0-42 31,0 0-47,0 0 0,0-1 15,0 1-15,0 0 0,0 0 16,0-21-16,0 20 0,0-20 0,0 21 16,21-21-16,0 20 0,1 1 0,-1 0 15,0 0-15,0 0 0,21 21 16,-20 0-16,20 0 0,0 0 0,1 0 16,-1 0-16,0 21 0,1 0 15,-1 0-15,0 0 0,-21 1 16,22-1-16,-22 0 0,0 0 0,-21 21 15,0-20-15,0-1 0,0 0 0,0 0 16,0 0-16,0 0 0,0 1 0,-21-1 16,0-21-16,0 21 15,-1-21 1,1 0-16,0 0 16,21-21-16,0 0 15,0-1-15,0-20 0,0 21 16,0 0-16,0 0 0,21-22 0,0 22 15,43-42 1,-43 20-16,21 22 0,1 0 0,-1 0 16,0 0-16,1 21 0,-1 0 0,0 0 15,1 0-15,-1 21 0,0 0 16,1 0-16,-1 0 0,-21 0 0,0 1 16,1-1-16,-22 0 0,21 0 0,-21 21 15,0-20-15,0-1 0,0 0 16,0 0-16,-21-21 0,-1 21 0,1 0 15,21 1-15,-21-22 0,21 21 0,-21-21 16,21 21-16,-21-21 16,42 0 15,0-21-31,0 0 16,0 21-16</inkml:trace>
  <inkml:trace contextRef="#ctx0" brushRef="#br0" timeOffset="4516.16">6879 1270 0,'0'0'0,"-21"0"0,-64 0 16,64 0-16,0 0 0,0 0 16,0 0-16,-1 0 0,44 0 31,-1 0-31,0 0 15,0 0-15,0 0 0,22 0 0,-22 0 16,0 0-16,0-21 0,21 21 0,-20 0 16,-22-21-16,21 0 0,0-1 15,-21 1-15,0 0 16,-21 0 0,0 21-16,-1 0 15,1 0-15,-21 0 0,21 21 0,0 0 16,-1 0-16,1 1 0,0-1 0,-21 0 15,21 0-15,21 21 0,-22-20 16,22-1-16,-21 0 0,21 0 16,0 0-16,0 0 0,0 1 0,21-1 15,1-21-15,-1 0 16,21 0-16,0 0 0,1 0 0,-1 0 16,0 0-16,1 0 0,20 0 0,-20-21 15</inkml:trace>
  <inkml:trace contextRef="#ctx0" brushRef="#br0" timeOffset="5015.87">7556 1185 0,'0'0'16,"0"-21"-16,0 0 0,0 0 0,-21 21 15,0 0 1,0 0-16,0 0 0,0 0 16,-1 21-16,1 0 0,21 0 0,-21 1 15,21-1-15,-21 0 0,21 0 16,-21 21-16,21-20 0,0-1 0,0 0 15,0 0-15,0 0 0,0 0 0,0 1 16,0-1-16,0 0 16,0 0-16,0-42 47,0 0-32,0 0-15,0-1 0,0 1 16,0 0-16,0 0 0,0-21 0,21-1 15,0 1-15,0 21 0,22-22 16,-22 1-16,21 21 0,-21 0 0,22 0 16,-22-1-16,21 22 0,0 0 0,1 0 15,-22 0-15,21 0 0,-21 22 16,22-1-16,-22 0 0,0 0 0,-21 0 16,0 22-16,0-22 0,0 0 0,0 21 15,0-21-15,0 1 0,0-1 0,-21 0 16,0 0-16,21 0 0,-21 0 15,-1 1-15,22-1 0,-21-21 16,21-21 47,21-1-63,1 22 0,-22-21 0,21 0 15</inkml:trace>
  <inkml:trace contextRef="#ctx0" brushRef="#br0" timeOffset="5383.82">8361 550 0,'0'0'0,"21"-42"0,-21 21 16,21 0-16,-21 0 16,0-1-16,0 44 31,0-1-31,0 0 0,-21 21 15,21-21-15,0 22 0,-21 20 0,0-20 16,-1-1-16,22 21 0,-21-20 0,0 20 16,21 1-16,-21-22 0,0 0 15,21 1-15,0-1 0,0 0 0,0 1 16,0-22-16,0 0 0,0 21 0,0-20 16,0-1-16,21 0 15,0-21-15,-21 21 0,21-21 0,0 0 16,1 0-16,-1 0 0,0 0 15,0 0-15,0 0 0,0 0 0,1 0 16,-1 0-16,0 0 0,0 0 16,0 0-16,0 0 0,-21-21 15,22 21-15,-22-21 0,0 0 0,21-1 16,-21 1-16,0 0 0,21 0 16,-21 0-16,0 0 0</inkml:trace>
  <inkml:trace contextRef="#ctx0" brushRef="#br0" timeOffset="5636.67">8234 847 0,'0'0'0,"0"21"32,21-21-32,0 0 0,21 0 0,-20 0 15,20 0-15,0 0 0,1 0 0,-1-21 16,0 21-16,-21 0 0,22-21 15,-1 21-15,-21 0 0,0 0 0,22 0 16,-43-22-16,21 22 0,-42 0 31,0 0-31,-1 0 16,-20 0-16,21 22 0,0-22 0,-22 21 16,22 0-16,-21-21 0</inkml:trace>
  <inkml:trace contextRef="#ctx0" brushRef="#br0" timeOffset="6607.98">1693 1947 0,'0'0'0,"-21"22"0,-42-22 15,41 21-15,-20-21 0,21 0 16,0 0-16,0 0 0,-22 0 0,22 0 16,0 0-16,0 0 15,42 0 1,0 21-1,21-21-15,1 0 0,-1 0 16,22 0-16,-22 0 0,21 0 0,22 0 16,-21 0-16,-1 0 0,22 0 0,-1 0 15,1 0-15,21 0 0,0 0 16,0 0-16,-1 0 0,1 0 0,0 0 16,21 0-16,-21 0 0,21 0 15,0 0-15,0 0 0,21 0 0,-21 0 16,21-21-16,0 21 0,1 0 0,-1 0 15,21 0-15,0 0 0,1 0 16,-22 0-16,21 0 0,1 0 16,-1 0-16,-21 0 0,21 0 0,-20 0 15,-1 0-15,21 21 0,-21-21 0,0 0 16,-21 0-16,22 0 0,-22 21 16,-22-21-16,1 0 0,0 0 0,0 0 15,-21 0-15,-22 0 0,1 0 0,-1 0 16,-21 0-16,-20 0 0,-1 0 15,0 0-15,-42 0 16,0 0-16,-1-21 0,-20 21 0,-21 0 16,-1 0-16,1 0 0,-1 0 0,-21-21 15,1 21-15,-22 0 0</inkml:trace>
  <inkml:trace contextRef="#ctx0" brushRef="#br0" timeOffset="7284.16">2032 2265 0,'-21'0'15,"42"0"48,0 0-63,0 0 0,0 0 16,22 0-16,-22 0 0,21 21 15,22-21-15,-22 0 0,43 0 0,-22 0 16,22 0-16,21 0 0,0 0 15,-1 0-15,1 0 0,0 0 0,21 0 16,21 0-16,0 0 0,1 0 0,20 0 16,-21 0-16,21 0 0,22-21 0,-1 21 15,1 0-15,-22 0 16,22 0-16,-1 0 0,-20 0 0,20 0 16,-21 0-16,1 0 0,-1 0 0,0 0 15,1 0-15,-22 0 0,21 0 16,-21 0-16,-21 0 0,0 0 0,-21 0 15,0 0-15,0 0 0,-21-21 0,-22 21 16,1 0-16,-22 0 0,0 0 0,-21 0 16,1 0-16,-1-21 0,0 21 15,-42 0 1,0 0 0,-1 0-16,-20 0 0,21 0 15,-21 0-15,20 0 0,1 0 16,-21 0-16</inkml:trace>
  <inkml:trace contextRef="#ctx0" brushRef="#br0" timeOffset="7408.08">7620 2307 0,'21'21'15,"-42"-21"17,0 0-32,0 0 15,-1 0-15,1 0 0,0 0 0,0 0 16</inkml:trace>
  <inkml:trace contextRef="#ctx0" brushRef="#br0" timeOffset="9251.29">1397 3852 0,'0'0'0,"0"-21"16,0 0-16,0 0 15,0 0-15,0 0 16,0-1-1,0 44 17,0-1-32,-21 21 15,21-21-15,0 0 0,-21 22 16,21-1-16,-22 0 0,22 1 16,0 20-16,-21-20 0,21-1 0,-21 0 15,21 1-15,-21-1 0,21 0 0,0 1 16,0-22-16,0 21 0,0-21 15,0 0-15,0 1 0,0-1 0,0 0 16,0-42 15,0 0-15,0-1-16</inkml:trace>
  <inkml:trace contextRef="#ctx0" brushRef="#br0" timeOffset="9588.16">1820 4191 0,'0'42'16,"-21"-20"-16,0-22 0,21 21 0,-21-21 16,21 21-16,21-42 31,0 21-16,0-21-15,-21-1 0,21 1 16,-21 0-16,22 21 16,-22-21-16,0 0 0,0 0 15,-22 21 1,1 0-16,0 21 16,21 0-16,-21 0 15,21 0-15,0 0 0,-21-21 0,21 22 16,0-1-16,0 0 0,0 0 15,21-21 17,0-21-32,0 0 0</inkml:trace>
  <inkml:trace contextRef="#ctx0" brushRef="#br0" timeOffset="10631.68">3154 3620 0,'0'-64'16,"0"43"-1,0 0-15,0 0 0,0-1 16,0 44 15,0-1-31,0 0 0,0 21 0,0-21 16,0 22-16,-21-1 0,-1 0 0,1 1 15,0-1-15,21 0 0,-21 1 16,0-1-16,0 0 0,21 1 0,0-1 16,-22 0-16,22-20 0,-21-1 0,21 21 15,0-21-15,-21 0 0,21 1 16,21-22 15,0-22-31,-21 1 0,22 0 16,-1 0-16,-21 0 15,21 0-15,0-1 0,0 1 0,0 0 16,-21-21-16,22 42 0,-1-21 0,0-1 16,0 22-16,0 0 15,0 0-15,-21 22 0,0-1 16,22 0-16,-22 0 0,21 0 0,0 0 16,0 1-16,-21-1 0,21-21 15,0 21-15,1-21 16,-1 0-16,0 0 0,0 0 0,0 0 15,22 0-15,-22 0 0,0-21 0,21 0 16,-21-1-16,1 1 0,20 0 16,-21 0-16,21 0 0,-20 0 15,-1-22-15,0 22 0,-21-21 0,0 21 16,21-22-16,-21 22 0,0-21 0,0 21 16,0-22-16,-21 22 0,0-21 15,0 21-15,-1-1 0,1 1 0,0 21 16,0 0-16,0 0 0,0 0 0,-1 0 15,1 0-15,0 0 0,0 0 16,0 21-16,0 1 16,21-1-16,0 0 15,21-21-15,0 0 0,21 0 16,-21 21-16,1-21 0,20 0 16,0 0-16</inkml:trace>
  <inkml:trace contextRef="#ctx0" brushRef="#br0" timeOffset="11211.45">4212 3683 0,'0'-42'15,"0"21"-15,0-1 16,-21 22 15,0 22-31,21-1 16,0 0-16,0 21 0,0-21 0,0 1 15,0 20-15,0-21 0,-21 0 16,-1 22-16,22-22 0,-21 0 0,21 21 16,0-21-16,-21 1 0,21-1 0,-21 0 15,21 0-15,0 0 0,0-42 47,0 0-31,0 0-16,0 0 0,0-1 15,0 1-15,0 0 0,21 0 16,0-21-16,0 20 0,1 1 0,-1-21 16,0 21-16,0-22 0,0 22 0,22-21 15,-1 21-15,-21 0 0,21 21 0,1-22 16,-22 22-16,21 0 0,-21 0 15,22 0-15,-22 0 0,0 22 0,0-1 16,0 0-16,-21 0 0,0 0 0,0 0 16,0 22-16,0-22 0,0 21 0,0-21 15,0 22-15,0-22 16,-21 21-16,21-21 0,-21 22 0,21-22 16,-21 0-16,21 0 0,0 0 0,0 1 15,-21-22 32,0-22-31,-1 1-16</inkml:trace>
  <inkml:trace contextRef="#ctx0" brushRef="#br0" timeOffset="11383.36">4212 4001 0,'0'0'0,"-21"0"0,42 0 31,0-22-31,0 22 0,22-21 16,-22 21-16,21-21 0,1 21 0,-1-21 15,0 21-15,1-21 0,-1 0 0,-21 21 16,21-22-16,-20 22 0,20-21 0,-21 21 16,21-21-16,-20 0 0</inkml:trace>
  <inkml:trace contextRef="#ctx0" brushRef="#br0" timeOffset="11676.19">5143 3556 0,'0'0'16,"-21"0"-16,0 0 16,0 21-1,21 0-15,0 1 16,0-1-16,0 0 0,0 0 0,0 0 15,0 0-15,0 1 0,0 20 0,0-21 16,0 0-16,0 22 0,0-22 16,0 21-16,-21-21 0,21 22 0,0-22 15,0 21-15,0-21 0,0 0 16,-21 1-16,21-1 0,0 0 0,0 0 16,-22-21-16,22 21 0,0-42 46,22 0-46</inkml:trace>
  <inkml:trace contextRef="#ctx0" brushRef="#br0" timeOffset="11972.02">5038 3789 0,'0'0'0,"0"-64"16,0 43-1,0 0-15,0 0 0,0 0 16,0 0-16,21 21 0,0-22 15,0 1-15,0 21 0,22 0 16,-22-21-16,0 21 0,0 0 16,0 0-16,0 0 0,1 0 0,-1 0 15,0 21-15,0 0 0,0-21 0,-21 22 16,0-1-16,0 0 0,0 0 0,0 0 16,0 0-16,-21 1 0,0-1 15,0-21-15,-22 21 0,22 0 0,-21 0 16,21 0-16,-22-21 0,22 22 0,-21-22 15,21 21-15,0-21 0,-1 0 0,1 0 16,42-21 15,22 21-31</inkml:trace>
  <inkml:trace contextRef="#ctx0" brushRef="#br0" timeOffset="12391.78">6413 3344 0,'0'0'0,"-42"0"0,21 0 0,-64-21 16,64 21-16,21-21 15,0 0 1,42 21-16,-20-21 16,20 21-16,0-21 0,1 21 0,20-22 15,-21 22-15,22-21 0,-1 21 16,1-21-16,-1 21 0,-20 0 0,20-21 15,-20 21-15,-22 0 0,21 0 16,-21 0-16,0 0 0,-21-21 0,22 21 16,-44 0-1,1 0-15,0 0 0,-21 0 0,-1 0 16,1 0-16,0 0 0,-1 0 16,1 0-16,21 0 0,-21 0 0,-1 21 15</inkml:trace>
  <inkml:trace contextRef="#ctx0" brushRef="#br0" timeOffset="12623.65">6540 3154 0,'-21'21'15,"21"0"17,21-21-32,-21 21 15,22-21-15,-1 22 0,-21-1 0,21 0 16,-21 0-16,0 0 0,0 22 16,0-22-16,0 21 0,0 0 0,0 1 15,0-1-15,0 0 0,0-20 0,0 20 16,0 0-16,0 1 0,0-22 0,0 21 15,0-21-15,0 22 0,0-22 0,0 0 16,-21 0-16,21 0 0,0 0 16,0 1-16,0-1 0,21-21 31,0-21-31,0 21 16</inkml:trace>
  <inkml:trace contextRef="#ctx0" brushRef="#br0" timeOffset="13039.93">6985 3768 0,'0'0'0,"21"-21"0,0-22 16,-21 22 0,0 42 15,-21 0-15,21 1-16,-21-22 0,21 21 15,-21 0-15,0 0 0,21 0 0,0 0 16,0 1-16,-22-1 0,22 0 0,0 0 0,0 0 15,0 0-15,0 1 16,22-1-16,-1-21 0,0 0 16,0 0-16,0 0 0,0 0 0,22 0 15,-22 0-15,0 0 0,0 0 0,22-21 16,-22 21-16,0-22 0,0 1 0,0 0 16,0 0-16,1 0 0,-1 0 15,-21-1-15,0 1 0,0 0 0,0-21 16,0 21-16,0-1 0,0 1 0,0 0 15,-21 0-15,-1 0 16,1 21-16,0 0 0,0 0 0,0 0 16,0 0-16,-22 0 15,22 21-15,0-21 0,0 21 0,0-21 16,-1 21-16,1-21 0,21 21 0,-21-21 16,21 22-16,21-22 31,0 0-31,22-22 0</inkml:trace>
  <inkml:trace contextRef="#ctx0" brushRef="#br0" timeOffset="16372.33">9313 3302 0,'21'-21'0,"-42"42"0,42-63 16,-21 21-16,22-1 0,-22 1 15,0 0-15,21 0 0,-21 0 0,0 0 16,0-1-16,0 1 0,-21 0 15,-1 21-15,1-21 0,0 21 16,0 0-16,0 0 0,-22 0 0,22 0 16,-21 0-16,0 0 0,-1 21 15,22 0-15,-21 0 0,-1 1 0,1-1 16,0 21-16,-1 0 0,22 1 0,-21-1 16,21 22-16,0-22 0,-1 0 0,22 1 15,0 20-15,0-21 0,0-20 16,0 20-16,0 0 0,0-21 0,22 22 15,-1-22-15,21 0 0,-21 0 0,22 0 16,-1 1-16,0-22 0,1 21 0,-1-21 16,21 0-16,-20 0 0,-1 0 0,22 0 15,-22 0-15,21 0 0,-20-21 16,-1 21-16,22-22 0,-22 1 16,0 0-16,1 0 0,-22 21 0,0-21 15,0-22-15,0 22 0,-21 0 0,0 0 16,0-21-16,0 20 0,0 1 0,-21 0 15,0 0-15,0 0 0,0 0 0,-1 21 16,-20 0-16,21-22 0,0 22 16,-22 0-16,22 0 0,-21 0 0,0 22 15,20-1-15,1 0 0,-21-21 0,21 21 16,0 21-16,-1-20 0,1-1 0,0 0 16,21 0-16,0 0 15,0 0-15,0 1 0,21-22 16,0 21-16,1-21 0,-1 0 0,0 0 15,21 0-15,-21 0 0,22 0 0,-22 0 16,21 0-16,1 0 0,-22 0 0,21 0 16,-21-21-16,22 21 0,-22-22 0,0 1 15,0 21-15,-21-21 0,21 0 16,-21 0-16,0 0 16,0-1-16,-21 22 15,0 0 1,0 22-16,21-1 0,-21-21 0,-1 21 15,22 0-15,0 0 16,-21 0-16,21 1 0,0-1 16,0 0-16,0 0 15,21-21-15,1 0 0,-1 0 16,0 0-16,0 0 0,21 0 0,-20 0 16,20 0-16,-21 0 0,21 0 0,-20 0 15,20-21-15,0 0 0,-21 21 0,22-21 16,-22-1-16,0 1 0,21 0 15,-20-21-15,-1 21 0,0-22 16,0 1-16,-21 21 0,21-43 0,0 22 0,-21 0 16,22-22-16,-22 22 0,0-1 0,0 1 15,21 0-15,-21-1 0,0 22 0,0-21 16,0 21-16,0 0 16,-21 21-1,21 21 1,-22 0-16,1 21 0,0-21 0,21 22 15,-21-1-15,0 0 0,21 22 0,0-22 16,0 1-16,0-1 0,0 0 16,0 1-16,0-1 0,0 0 0,0 1 15,0-22-15,21 21 0,0-21 0,0 0 16,0 1-16,1-1 0,20 0 0,-21 0 16,21-21-16,1 0 0,-22 0 15,21 0-15,1 0 0,-1 0 0,0 0 16,-21 0-16,22 0 0,-1-21 15,-21 0-15,0 21 0,22-21 0,-22-1 16,0 1-16,0-21 0,0 21 0,1 0 16,-1-1-16,-21-20 0,0 21 0,21 0 15,0 0-15,-21-1 0,0 1 16,21 21-16,-21 21 47,0 1-32,21-22 1,-21 21-16,22-21 47,-22-21-47,0-1 16,0 1-16,0 0 15,0 0 1,-22 21-1,1 0 1,21 21-16,-21 0 0,0 0 16,0 1-16,21-1 0,-21 0 0,-1 21 15,1-21-15,21 1 0,-21-1 16,21 0-16,-21 21 0,21-21 16,0 1-16,0-1 0,0 0 0,0 0 15,0 0-15,21 0 0,0-21 16,0 0-16,1 0 0,-1 0 0,0 0 15,21 0-15,1 0 0,-22 0 0,21 0 16,0 0-16,1-21 0,-1 21 0,0-21 16,-20 0-16,20 0 0,-21 21 0,0-21 15,0-22-15,1 22 0,-1 0 16,0 0-16,0-22 0,-21 22 0,0 0 16,0-21-16,0 21 0,0-1 0,0 1 15,0 0-15,0 0 16,-21 42 15,0 0-31,21 0 16,0 22-16,0-22 0,0 0 0,-21 0 15,21 0-15,0 22 0,0-22 0,0 0 16,0 0-16,0 0 0,0 1 16,0-1-16,21-21 0,-21 21 0,21-21 15,0 0-15,0 0 16,0 0-16,1 0 0,20 0 0,-21 0 15,0 0-15,22 0 0,-22 0 0,0 0 16,21 0-16,-21-21 0,1 21 0,-1-21 16,0-1-16,0 1 0,0 0 15,-21 0-15,21-21 0,-21 20 16,22 1-16,-22 0 0,0 0 0,0 0 16,0 0-16,0-1 15,-22 22 16,22 22-31,0-1 0,-21 0 0,21 0 16,-21 0-16,21 0 0,0 1 0,0-1 16,0 0-16,0 0 0,0 0 15,0 0-15,0 1 0,21-22 16,0 21-16,1-21 16,-1 0-16,0 0 0,21 0 15,-21 0-15,1 0 0,20 0 0,0 0 16,-21-21-16,22-1 0,-22 22 0,21-21 15,-21 0-15,22 0 0,-22 0 0,0-22 16,0 1-16,0 21 0,-21-21 16,22-22-16,-22 22 0,21-1 0,-21-20 15,0 21-15,0-1 0,0 1 0,0 0 16,0 20-16,0 1 0,0 0 16,0 0-16,-21 21 0,-1 0 0,1 0 15,0 21-15,0 0 16,21 0-16,0 22 0,-21-22 15,21 21-15,0 1 0,-21-1 0,21-21 16,0 21-16,0 1 0,0-1 0,0 0 16,0-20-16,0 20 0,0-21 0,21 0 15,0 22-15,0-22 0,0 0 0,0 0 16,1-21-16,-1 21 0,0 0 16,0-21-16,21 22 0,-20-22 0,20 0 15,-21 0-15,21 21 0,-20-21 0,20 0 16,0 0-16,1 0 0,-1 0 0,-21 0 15,21 0-15,1 0 0,-22 0 0,0 0 16,0-21-16,0 21 0,1-22 16,-22 1-16,21 21 0,-21-21 0,0 0 15,0 0-15,0 0 0,0-1 16,0-20-16,0 21 0,0 0 0,0 0 16,0-1-16,0 1 0,0 0 0,0 0 15,-21 21-15,-1 0 16,1 0-16,0 0 15,0 21-15,21 0 0,-21 0 16,0 1-16,21-1 0,-22 0 0,22 0 16,0 0-16,-21 0 0,21 1 15,-21-1-15,21 0 0,0 0 0,0 0 0,0 0 16,0 1 0,21-22-16,0 0 0,1 0 15,-1 0-15,0 0 0,0 0 16,0 0-16,-21-22 15,21 22-15,1-21 0,-22 0 0,0 0 16,21 0-16,0 0 0,-21-1 0,21 1 16,-21-21-16,0 21 0,21 0 0,-21-1 15,21 1-15,-21 0 0,0 42 32,0 0-17,-21 1-15,0-1 0,21 0 0,0 0 16,0 0-16,0 0 0,-21 1 15,21-1-15,0 0 0,0 0 16,0 0-16,21 0 0,0-21 16,22 0-16,-22 0 0,21 0 0,-21 0 15,22 0-15,-1 0 0,0 0 16,-21 0-16,22 0 0,-1 0 0,-21-21 16,22 21-16,-22-21 0,0 0 0,0 0 15,0 0-15,0-22 0,1 1 0,-22 21 16,0-22-16,21 1 0,0-21 0,-21 20 15,21 1-15,-21 0 0,0-1 16,0 1-16,0 0 0,0 20 0,0 1 16,0 0-16,0 0 0,-21 21 31,0 21-31,21 0 16,-21 0-16,-1 22 0,1-22 0,21 21 15,-21 1-15,21-22 0,-21 21 16,21 0-16,-21 1 0,21-1 0,0-21 15,0 22-15,0-1 0,0-21 0,0 0 16,0 22-16,21-22 0,0 0 0,0 0 16,0 0-16,-21 0 0,43-21 15,-22 22-15,0-22 0,21 0 0,-20 0 16,-1 0-16,21 0 0,-21 0 0,0 0 16,1 0-16,-1 0 0,0 0 15,-21-22-15,21 22 0,-21-21 0,21 0 16,-21 0-16,0 0 0,0 0 0,0-1 15,0 1-15,0-21 0,0 21 16,0 0-16,-21 21 16,0 21-1,21 0-15,0 0 16,0 0-16,0 0 0,0 1 16,0-1-16,0 0 0,0 0 15,0 0-15,0 0 16,21-21-16,0 0 0,0 0 0,1 22 15,-1-22-15,0 0 0,0 0 0,0 0 16,22 0-16,-22 0 0,0 0 0,0 0 16,0 0-16,-21-22 0,21 1 15,-21 0-15,0 0 0,0 0 16,0 0-16,0-1 0</inkml:trace>
  <inkml:trace contextRef="#ctx0" brushRef="#br0" timeOffset="16579.22">13631 3323 0,'0'0'0,"-21"0"0,0 0 16,42 0-1,0 0-15,22 21 0,-22-21 16,21 0-16,-21 0 0,22 0 16,-1 0-16,0 0 0,1 0 0,-1 0 15,0 0-15,-21 0 0,22 0 0,-22 0 16,0 0-16,0 0 0,-21-21 15,0 0-15,0 0 16,0 0-16</inkml:trace>
  <inkml:trace contextRef="#ctx0" brushRef="#br0" timeOffset="17312.46">16087 3662 0,'-22'-21'15,"22"-22"1,-21 22-16,0 0 0,21 0 0,-21 0 15,21-22-15,-21 22 0,0-21 0,-1 21 16,1-22-16,21 1 0,-21 21 0,-21-21 16,21 20-16,-1 1 0,1 0 15,0 21-15,0 0 0,0 0 0,0 0 16,-1 0-16,1 0 0,0 21 16,0 0-16,0 22 0,0-22 0,-1 21 15,1 1-15,21-1 0,0 0 0,-21 1 16,21-22-16,0 21 0,0 0 0,0-20 15,21 20-15,0-21 0,1 0 0,-1 0 16,21 1-16,-21-22 0,22 0 16,-1 21-16,-21-21 0,21 0 15,1 0-15,-1 0 0,-21 0 0,22-21 16,-22 21-16,0-22 0,21 22 0,-21-21 16,1 0-16,-1 0 0,0 21 0,-21-21 15,0-22-15,21 22 0,-21 0 0,0 0 16,21 0-16,-21-22 0,0 22 15,0 0-15,0 0 0,0 0 16,0 42 0,0 0-1,0 0-15,0 0 0,0 1 0,0-1 16,0 0-16,0 0 0,0 0 0,0 0 16,0 1-16,0-1 15,0 0-15,0 0 0,0 0 16,21 0-16,1-21 15,-1 0-15,0 0 0,0 0 16</inkml:trace>
  <inkml:trace contextRef="#ctx0" brushRef="#br0" timeOffset="17715.27">16446 3620 0,'0'0'0,"0"-22"0,0-20 16,0 21-16,0 0 0,0 0 15,0-1-15,22-20 0,-22 21 0,21 0 16,0 0-16,0-1 0,0 22 15,0 0-15,1 0 0,-1 0 16,0 0-16,0 0 0,0 22 16,-21-1-16,21 0 0,1 0 0,-22 0 15,21 0-15,-21 1 0,0 20 0,0-21 16,0 0-16,0 0 0,0 1 0,0-1 16,0 0-16,-21 0 0,-1-21 0,22 21 15,0 0 1,-21-21-16,21-21 31,21 0-31,-21 0 0,22 0 16,-1 0-16,-21-1 0,0 1 15,21-21-15,0 21 0,0 0 16,-21-22-16,21 22 0,1 0 16,-1 0-16,-21 0 0,0-1 0,21 1 15,-21 0-15,21 21 0,-21 21 31,0 0-15,0 1-16,0-1 16,0 0-16,0 0 0</inkml:trace>
  <inkml:trace contextRef="#ctx0" brushRef="#br0" timeOffset="18021.09">17018 3535 0,'0'0'0,"21"0"0,0 0 15,0 0-15,1 0 0,-1 0 16,0 0-16,0 0 15,0 0-15,0 0 0,1-21 0,-1 0 16,0 21-16,0-22 0,-21 1 0,21 0 16,-21 0-16,0 0 0,0 0 15,0-1-15,-21 22 0,0 0 16,0 0-16,0 0 0,-1 0 16,1 0-16,0 0 0,0 22 0,0-1 15,0 0-15,-22 0 0,43 0 0,-21 0 16,0 1-16,21-1 0,0 0 15,0 0-15,0 21 0,0-20 0,0-1 16,21 0-16,0 0 16,0-21-16,1 21 0,-1-21 0,21 0 15,-21 21-15,22-21 0,-1 0 0,0 0 16,1 0-16,-1 0 0,0 0 0,22 0 16,-22 0-16,22 0 0,-22 0 0,21 0 15,1 0-15</inkml:trace>
  <inkml:trace contextRef="#ctx0" brushRef="#br0" timeOffset="18444.18">18097 3662 0,'0'0'0,"22"-21"0,-1 0 16,0-1-16,0-20 0,0 21 0,-21-21 0,0 20 16,0 1-16,21-21 0,-21 21 15,0 0-15,-21 21 16,0 0-16,0 0 16,0 21-16,-22 0 0,22 0 0,0 0 15,-21 0-15,21 1 0,-22 20 0,22-21 16,0 0-16,0 0 0,0 22 0,-1-22 15,22 0-15,0 0 0,0 0 16,0 1-16,22-1 16,-1-21-16,0 0 0,0 0 15,0 0-15,0 0 0,1 0 16,20 0-16,-21-21 0,0-1 0,0 22 0,1-21 16,-22 0-16,21 0 0,0 0 0,0 0 15,-21-1-15,21-20 0,0 21 16,-21-21-16,22 20 0,-22 1 15,0 0-15,0 0 0,-22 21 32,1 21-32,21 0 0,-21 0 0,0 1 15,21-1-15,0 0 0,0 0 0,-21 0 16,21 22-16,0-22 0,0 0 16,0 0-16,0 0 0,0 0 15,21-21-15,0 22 16,0-22-16,0 0 0,22 0 0,-22 0 15,21 0-15,22 0 0,-22 0 16,22 0-16,-1 0 0</inkml:trace>
  <inkml:trace contextRef="#ctx0" brushRef="#br0" timeOffset="19173.16">19918 3323 0,'0'0'0,"-21"-21"0,-1 0 16,1 21-1,0 0 1,0 0-16,0 0 0,0 0 15,-1 21-15,22 0 0,-21 0 0,0-21 16,-21 22-16,21-1 0,-1 21 16,1-21-16,0 0 0,0 1 0,0-1 15,0 21-15,21-21 0,0 0 0,0 1 16,0-1-16,0 0 0,0 0 0,21 0 16,0 0-16,0-21 0,0 22 15,22-22-15,-22 0 0,21 21 16,-21-21-16,22 0 0,-22 0 0,0 0 15,0 0-15,0 0 0,0 0 0,1-21 16,-22-1-16,0 1 0,0 0 16,0 0-16,0 0 0,-22 0 0,1-1 15,0-20-15,0 21 0,0-21 16,0-1-16,-22 1 0,22 21 0,0-22 16,0 1-16,0 21 0,-1-21 0,22 20 15,0 1-15,0 0 0,0 0 0,0 0 16,0 0-16,22-1 0,-1 22 15,0-21-15,21 0 0,-21 21 16,22 0-16,-1 0 0,0-21 0,1 21 16,-22 0-16,21 0 0,1 0 0,-22 0 15,21 0-15,-21 0 0,0 0 16,1 0-16,-1 0 0,-21 21 16,0 0-16,0 0 0,0 1 15,0-1-15,-21 0 0,21 21 16,-22-21-16,1 1 0,0 20 0,0-21 15,0 21-15,0-20 0,-1 20 16,22 0-16,-21 1 0,0-1 0,21 0 16,0 1-16,-21-1 0,21 0 0,0 1 15,0-1-15,0 21 0,0-20 16,0 20-16,0 1 0,0-1 0,0 1 16,21 20-16,-21-20 0,0-1 0,21 1 15,0 21-15,-21-22 0,22 1 0,-22-1 16,21 1-16,-21-1 0</inkml:trace>
  <inkml:trace contextRef="#ctx0" brushRef="#br0" timeOffset="19380.04">20129 5207 0,'0'21'16,"-21"-42"15,0 0-31,0 0 0,0 0 0,0-1 16,-22-20-16,22 21 0,-21-21 0,21-1 15,-22-20-15,1 20 0,21-20 16,0 21-16,-1-22 0,1 22 0,0-22 15,21 22-15,0 0 0,0-22 0,0 22 16,0-1-16,0 1 0,21 0 16,-21-1-16,21 1 0,1 0 0,-22-1 15,21 1-15,0 0 0,0-1 0,0 1 16,0 21-16,22-21 0,-22-1 0,21 22 16,-21-21-16</inkml:trace>
  <inkml:trace contextRef="#ctx0" brushRef="#br0" timeOffset="19960">21336 2836 0,'0'0'16,"0"-21"-16,0-21 0,0 0 0,0 20 15,0 1-15,0 0 0,0 0 0,0 0 16,0 42-1,0 0-15,0 21 0,0-20 16,0 41-16,0-21 0,0 1 0,0 20 16,-21-20-16,21 20 0,0-21 0,0 22 15,0-22-15,-21 1 0,21-1 0,0 0 16,0 1-16,-22-22 0,22 21 16,0-21-16,0 0 0,0 1 0,0-1 15,0-42 32,0-1-47,0 1 16,0 0-16,0 0 0</inkml:trace>
  <inkml:trace contextRef="#ctx0" brushRef="#br0" timeOffset="20127.98">21145 3175 0,'0'0'15,"-21"-21"1,42 21-1,1 0-15,-1 0 16,21 0-16,-21 0 0,22 0 0,-1 0 16,-21 0-16,21 0 0,1 0 0,-22-21 15,21 21-15,-21 0 16,1 0-16,20 0 0,-21-21 0,0 21 16</inkml:trace>
  <inkml:trace contextRef="#ctx0" brushRef="#br0" timeOffset="20523.75">21696 3090 0,'0'0'0,"-21"0"16,42 0 31,0 0-47,0 0 0,0 22 15,0-22-15,1 21 0,-1 0 16,-21 0-16,21 0 15,-21 0-15,21 22 0,-21-22 0,0 0 16,0 0-16,0 0 0,0 1 0,0 20 16,0-21-16,0 0 0,-21 0 15,0-21-15,0 22 16,-1-22-16,1 0 0,0 0 16,21-22-1,0 1-15,0 0 0,0 0 16,0 0-16,0 0 0,0-1 15,21 1-15,0 0 0,-21 0 16,22-21-16,-1 20 0,0 1 0,0 0 16,0 0-16,0 21 0,1-21 15,-1 21-15,0-21 0,0 21 16,0 0 0,0-22-16,1 22 15,-1 0-15</inkml:trace>
  <inkml:trace contextRef="#ctx0" brushRef="#br0" timeOffset="20743.62">22267 3090 0,'0'22'31,"0"-1"-31,0 0 0,0 0 16,0 0-16,-21 0 0,21 1 0,-21-1 15,21 0-15,-21 0 0,21 0 16,-21 0-16,21 1 0,0-1 0,0 0 15,0 0 1,0-42 15,0 0-15,0 0-16</inkml:trace>
  <inkml:trace contextRef="#ctx0" brushRef="#br0" timeOffset="20910.53">22310 3048 0,'0'-21'0,"0"42"0,0-63 16,0 21-16,0-1 0,0 1 16,-22 21-16,44 21 62,-1 1-46</inkml:trace>
  <inkml:trace contextRef="#ctx0" brushRef="#br0" timeOffset="21852">22818 3175 0,'0'-21'15,"0"0"1,0 0-16,-22-1 0,1 22 15,21-21-15,-21 21 0,0-21 0,0 21 16,0 0-16,-1 0 16,1 0-16,0 0 0,0 21 0,0 0 15,0 1-15,-22-1 0,22 0 16,0 0-16,0 21 0,0-20 0,-1-1 16,22 0-16,0 0 0,-21 21 15,21-20-15,0-1 0,0 0 16,0 0-16,21 0 15,1-21-15,-1 0 0,0 0 0,0 0 16,0 0-16,0 0 0,1 0 0,-1 0 16,0-21-16,0 21 0,0-21 15,0 0-15,-21 0 0,0-1 0,22 1 16,-22 0-16,21 0 0,-21 0 0,21-22 16,-21 22-16,0 0 0,0 0 0,0 0 15,0 42 16,0 0-15,0 0-16,0 0 0,0 1 0,0-1 16,0 0-16,0 0 0,0 0 15,0 0-15,21 1 0,0-1 0,0-21 16,1 21-16,-1-21 0,21 0 0,-21 0 16,22 0-16,-22 0 0,21 0 0,-21 0 15,0 0-15,1 0 0,-1 0 0,0 0 16,0-21-16,0 21 0,-21-21 15,0-1-15,0 1 0,0 0 16,0 0-16,21 0 0,-21 0 0,0-1 16,0 1-16,0 0 0,0 0 0,0 42 47,-21 0-47,21 0 15,-21 1-15,21-1 0,0 0 0,0 0 16,-21 0-16,21 0 0,-21 1 15,21-1-15,-21-21 0,21 21 0,0 0 16,-22-21-16,1 0 16,21-21 31,0 0-47,0 0 0,21 21 15,1-22-15,-1 1 0,-21 0 0,21 0 16,0 0-16,21-22 0,-20 22 0,-1 0 15,21 0-15,-21 0 0,22 21 16,-22 0-16,21 0 0,-21 0 0,22 0 16,-22 0-16,0 0 0,0 21 0,0-21 15,-21 21-15,0 0 0,21 0 0,-21 1 16,0-1-16,0 0 0,0 0 16,0 0-16,0 0 0,0 1 0,-21-22 15,21 21-15,0 0 0,-21-21 16,0 21-16,0-21 15,21-21 17,0 0-17,21 21-15,0-21 0</inkml:trace>
  <inkml:trace contextRef="#ctx0" brushRef="#br0" timeOffset="22567.96">24109 3239 0,'0'0'0,"21"-22"0,0 1 0,-21 0 16,0 0-16,0 0 0,0 0 16,0-1-1,-21 22-15,0 0 0,0 0 16,-1 0-16,1 0 0,0 0 0,0 22 16,0-1-16,-22-21 0,22 21 0,0 0 15,-21 0-15,21 0 0,-1-21 0,1 22 16,0-1-16,21 0 0,0 0 15,0 0-15,0 0 16,21-21-16,0 22 16,1-22-16,-1 0 0,0 0 0,0 0 15,0 0-15,0 0 0,1 0 16,-1-22-16,0 22 0,0-21 16,0 21-16,-21-21 0,21 0 0,1 0 15,-22 0-15,0-1 16,21 1-16,-21 0 15,21 21-15,-21 21 47,0 0-47,-21-21 0,21 22 0,-21-1 16,-1 0-16,22 21 0,-21-21 16,21 1-16,-21 20 0,0 0 0,21-21 15,0 22-15,0-1 0,-21 0 16,21 1-16,0-1 0,0 0 0,0 22 15,0-22-15,0 1 0,0 20 0,0 1 16,0-22-16,0 21 0,0 1 0,0-22 16,21 22-16,0-1 0,-21-20 15,0-1-15,21 21 0,0-20 0,-21-1 16,0 0-16,0-20 0,0 20 0,0-21 16,0 0-16,0 0 0,0 1 0,-21-22 15,0 0-15,0 0 16,0 0-16,0-22 0,-1 1 0,1 0 15,-21 0-15,21 0 0,0 0 0,-1-22 16,-20 22-16,21 0 0,21-21 16,-21 20-16,21-20 0,-21 0 15,21-1-15,0 1 0,0 0 0,0-22 16,0 22-16,0 0 0,0-1 0,0-20 16,0 20-16,0 22 0,21-21 0,-21 0 15,21 20-15,0-20 0,-21 21 0,21-21 16,0 20-16,1 1 0,-1-21 0,0 21 15,0 0-15,0-22 0,22 22 16,-22 0-16</inkml:trace>
  <inkml:trace contextRef="#ctx0" brushRef="#br0" timeOffset="22899.77">24723 2752 0,'-43'0'16,"22"0"-16,0 21 0,0 0 15,0 0-15,21 0 0,-22 1 16,22-1-16,-21 0 0,0 21 0,21-21 16,0 22-16,-21-1 0,0 0 0,0-20 15,21 20-15,0 0 0,-22 1 0,22-22 16,-21 21-16,21-21 0,0 22 15,0-22-15,0 0 0,-21 0 16,21 0-16,0 0 16,0 1-16,21-22 31,0 0-15,1-22-16,-1 1 15,0 21-15,0-21 0</inkml:trace>
  <inkml:trace contextRef="#ctx0" brushRef="#br0" timeOffset="23225.1">24659 3387 0,'0'0'0,"21"0"0,0 0 16,1 0-1,-1 0 1,0 0-16,0 0 16,0-21-16,0 21 15,-21-22-15,22 1 0,-1 0 16,-21 0-16,0 0 0,0 0 0,0-1 15,0 1-15,-21 21 32,-1 0-32,1 21 0,-21-21 15,21 43-15,-22-22 0,22 0 0,-21 0 16,21 0-16,0 1 0,-1-1 0,1 0 16,21 0-16,0 0 0,0 0 0,0 1 15,0-1-15,0 0 16,21-21-16,1 21 0,-1-21 0,21 0 15,-21 0-15,0 21 0,22-21 0,-22 0 16,0 0-16,21 0 0,-20 0 0,-1 0 16,0 0-16</inkml:trace>
  <inkml:trace contextRef="#ctx0" brushRef="#br0" timeOffset="24856.2">1058 5482 0,'0'21'15,"-21"-21"1,0 0 0,0 0-1,0 0-15,-1 0 0,1 0 16,21-21 0,0 0-1,21 0 1,1 0-16,-1 21 15,0-21-15,21 21 0,-21 0 0,22-22 0,-22 22 16,21 0-16,-21 0 0,22 0 16,-22 0-16,21 0 0,-21 0 15,1 22-15,-1-1 0,0 0 0,0 0 16,-21 0-16,0 0 0,0 22 16,0-22-16,0 21 0,-21-21 0,0 22 15,0-1-15,-22-21 0,1 22 16,0-1-16,-1-21 0,1 21 0,-22-20 15,22-1-15,0 21 0,-1-21 0,1 0 16,0-21-16,-1 22 0,1-22 16,21 0-16,-21 0 0,20 0 0,1 0 15,0 0-15,0 0 0,0 0 16,21-22-16,-21 1 16,21 0-16,0 0 0,0 0 0,0 0 15,0-1-15,0 1 0,0 0 16,21 0-16,0 0 0,0 0 0,0-1 15,0 22-15,1 0 0,20 0 16,-21 0-16,0 0 0,22 0 0,-22 0 16,0 22-16,21-1 0,-21 0 0,1 0 15,-1 0-15,0 0 0,0 1 16,-21-1-16,0 0 0,21 0 0,-21 0 16,21-21-16,-21 21 0,0 1 15,0-1-15,22-21 31,-1 0-15,0-21 0,0 21-1,0-22-15,0 1 0</inkml:trace>
  <inkml:trace contextRef="#ctx0" brushRef="#br0" timeOffset="25283.47">1693 5863 0,'0'0'0,"0"21"16,21-21 15,1 0-15,-22-21-16,21 0 15,-21 0-15,0 0 16,0 0-16,0-1 0,0 1 15,0 0 1,-21 21 0,21 21-1,-22-21-15,22 21 16,0 1-16,0-1 16,0 0-16,0 0 0,22-21 15,-1 21-15,0-21 16,0 0-16,0 0 15,0 0 1,-21-21 15,-21 0 1,0 21-32,21-21 15,0 0-15,0-1 16</inkml:trace>
  <inkml:trace contextRef="#ctx0" brushRef="#br0" timeOffset="27063.63">3725 5779 0,'21'0'0,"1"0"16,-1 0-16,0-22 0,-21 1 0,21 21 15,0-21-15,0 0 16,1 0-16,-1 0 0,-21-1 0,0 1 16,0-21-16,0 21 0,0 0 0,0-1 15,0-20-15,0 21 0,0 0 0,-21-22 16,-1 22-16,1 0 0,0 0 15,0 0-15,-21 0 0,20-1 0,-20 1 16,0 21-16,21 0 0,-22 0 0,1 0 16,21 0-16,-22 21 0,22 1 15,-21 20-15,21-21 0,0 21 0,-22 1 16,22-1-16,0 0 0,0 22 16,0-22-16,21 1 0,0 20 0,0-21 15,0 1-15,0-1 0,0-21 16,21 0-16,0 22 0,0-22 0,0-21 15,22 21-15,-22-21 0,21 0 0,0 0 16,-20 0-16,20 0 0,-21 0 16,21-21-16,-20 0 0,20 21 0,-21-21 15,0-1-15,0 1 0,1 0 0,-1 0 16,0 0-16,-21 0 0,21-22 0,-21 22 16,0-21-16,0 21 0,0-22 15,0 1-15,0 21 0,0-22 0,0 22 16,0 0-16,0 0 0,0 0 15,0 42 17,0 0-32,-21 0 0,21 22 15,0-22-15,-21 0 0,21 21 0,0-21 16,0 22-16,0-22 0,0 0 0,0 21 16,0-20-16,0-1 0,0 0 15,0 0-15,0 0 0,21-21 16,0 0-16,0 0 0,0 0 0,1 0 15,20 0-15,-21 0 0,21 0 0,-20 0 16,20-21-16,0 0 0,-21 21 16,22-21-16,-1 0 0,-21-1 0,22 1 15,-22 0-15,0-21 0,0 21 0,-21-22 16,0 22-16,0-21 0,0 21 16,0-22-16,0 22 0,0 0 15,-21 0-15,0 0 0,0-1 0,-1 22 16,1 0-16,0 0 0,0 0 0,0 0 15,0 0-15,-1 0 0,22 22 16,0-1-16,0 0 16,0 0-16,22 0 15,-1 0-15,0-21 0,0 22 16,0-22-16,0 21 0,1 0 0,-1 0 16,0 0-16,0 0 0,-21 1 15,21-1-15,-21 0 0,0 0 0,0 0 16,0 0-16,0 1 0,0-1 15,0 0-15,0 0 0,0 0 16,0 0-16,21-21 16,1 0-16,-1 0 15,0 0-15,0 0 0,0 0 16,22 0-16,-22-21 0,0 0 0,0 21 16,0-21-16,22 0 0,-22 21 0,0-21 15,21-1-15,-21 1 0,1 0 0,-1 0 16,0 0-16,-21-22 0,21 22 15,-21 0-15,0 0 0,21 0 16,-21-22-16,0 22 0,0 0 16,0 0-16,0 0 0,-21 21 0,0 0 15,0 0-15,0 0 0,-1 0 16,22 21-16,-21 0 16,0 0-16,21 0 0,0 1 0,0-1 15,0 0-15,0 21 0,0-21 0,0 1 16,0-1-16,0 0 0,21 0 0,0 0 15,1 0-15,-1 1 0,0-22 16,0 21-16,0 0 0,22-21 16,-22 21-16,21-21 0,0 0 0,1 0 0,-1 0 15,0 0-15,22 0 0,-22 0 16,22 0-16,-22 0 0,22 0 0,-1 0 16,-21-21-16,22 21 0,-22-21 0,22 0 15,-22 21-15,0-22 0,-20 1 16,20 0-16,-21 0 0,0 0 0,-21 0 15,0-22-15,0 22 0,0 0 0,0-21 16,0 20-16,0 1 0,0 0 0,-21 0 16,0 0-16,0 21 0,0 0 0,-1 0 15,1 0-15,0 0 0,0 0 16,0 0-16,0 21 0,-1 0 0,1 0 16,21 0-16,-21 1 0,0 20 15,0-21-15,21 0 0,0 22 0,-21-22 16,21 0-16,0 0 0,0 0 0,0 0 15,0 1-15,0-1 0,21 0 16,0-21-16,0 0 0,0 0 16,0 0-16,1 0 0,-1 0 0,0 0 15,0 0-15,0 0 0,22 0 0,-22-21 16,0 0-16,0 21 0,0-22 0,0 1 16,-21 0-16,22 0 0,-22 0 0,21-22 15,-21 22-15,0 0 0,0 0 0,0 0 16,0 0-16,0-1 0,0 44 31,0-1-15,-21 0-16,21 0 0,0 0 15,0 0-15,0 1 0,0-1 0,0 0 16,0 0-16,0 0 16,0 0-16,21-21 15,0 0-15,0 0 16,0 0-16,0 0 15,1 0-15,-1-21 0,0 21 16</inkml:trace>
  <inkml:trace contextRef="#ctx0" brushRef="#br0" timeOffset="28136.71">7493 5673 0,'-21'21'0,"42"-42"0,-63 42 16,20-21-16,22 21 15,0-42 1,0 0-16,22 21 15,-1-21-15,0-1 0,0 1 0,0 0 16,0 0-16,1 0 0,-1-22 0,0 22 16,0 0-16,0-21 0,0 21 15,-21-22-15,0 22 0,0-21 0,0 21 16,0-22-16,0 22 0,0 0 0,0 0 16,0 0-16,-21 21 15,0 21-15,0-21 16,0 21-16,21 21 0,-21-21 0,21 1 15,-22 20-15,1-21 0,21 21 16,-21-20-16,21 20 0,0 0 16,0-21-16,0 1 0,0 20 0,0-21 15,0 0-15,0 0 0,0 1 0,21-22 16,0 21-16,-21 0 0,22-21 0,20 0 16,-21 0-16,0 0 0,0 0 0,1 0 15,20 0-15,-21 0 0,21-21 16,-20 21-16,20-21 0,-21 21 0,0-22 15,22 1-15,-22 0 0,0 0 0,-21 0 16,0 0-16,0-1 0,0 1 0,0 0 16,0 0-16,0-21 0,0 20 0,-21-20 15,0 21-15,-22 0 0,22 0 16,0-1-16,0 1 0,-22 0 16,22 21-16,0 0 0,-21 0 0,21 0 15,-1 0-15,1 0 0,21 21 31,21-21-31,1 0 0,-1 0 16,0 0-16,21 0 0,1 0 0,-1 0 16,0 0-16,1 0 0,-1 0 15,21-21-15,-20 21 0,-1-21 0,22 21 16,-22-21-16,0 0 0,1 21 0,-1-22 16,-21 1-16,21 0 0,-20 21 0,-1-21 15,0 0-15,-21 0 0,0-1 31,0 1-15,-21 21 0,0 0-16,-1 21 0,22 1 0,0-1 15,-21 0-15,21 0 0,-21 0 0,21 22 16,-21-22-16,21 21 0,-21 0 0,21-20 16,0 20-16,-21 0 0,21 1 15,-22 20-15,22-21 0,-21 1 0,21 20 16,0 1-16,0-1 0,0 1 0,0-1 15,0 1-15,0-1 0,0 1 0,0-1 16,0 1-16,0-1 0,0 1 0,0-1 16,0 1-16,0-22 0,0 22 15,0-1-15,21-21 0,-21 1 0,22-1 16,-1 0-16,-21-20 0,0-1 0,0 0 16,21 0-16,-42-21 31,0-21-16,-1 0-15,1 21 0,0-21 16,0-1-16,0 1 0,0 21 16,-1-21-16,1 0 0,0 0 0,0 0 15,-21-1-15,20 1 0,1 0 0,0 0 16,21 0-16,-21-22 0,21 22 0,0-21 16,0 0-16,0 20 0,21-20 0</inkml:trace>
  <inkml:trace contextRef="#ctx0" brushRef="#br0" timeOffset="30844.39">10308 4932 0,'0'0'0,"-21"0"0,0 21 0,-22-21 16,22 0-16,0 0 15,0 0 1,21-21-1,21 0-15,0 21 0,0-21 0,22-1 16,-22 1-16,0 0 0,21 0 16,-20 0-16,20 0 0,-21-1 0,0 1 15,0 0-15,1 0 0,-22 0 0,21 0 16,-21-1-16,0 1 0,-21 0 16,-1 21-16,-20 0 15,21 0-15,0 0 0,-22 21 0,1-21 16,0 21-16,-1 1 0,1-1 0,21 0 15,-21 21-15,-1-21 0,22 22 0,-21-1 16,21 0-16,-1 1 0,22-22 16,0 21-16,0 1 0,0-1 0,0-21 15,0 21-15,22-20 0,20 20 0,-21-21 16,0 21-16,22-20 0,-1 20 16,0-21-16,1 0 0,-1 22 0,-21-22 15,21 0-15,1 0 0,-22 21 0,21-20 16,-21-1-16,1 0 0,-22 0 15,0 0-15,0 0 0,0 1 16,-22-22-16,1 21 0,0-21 0,-21 0 16,21 21-16,-22-21 0,1 0 0,0 0 15,-1 0-15,1 0 0,0-21 0,-1 21 16,22-21-16,-21-1 0,21 1 0,-22 0 16,22 0-16,0 0 0,0 0 15,21-22-15,-21 22 0,21 0 16,0 0-16,0-22 0,0 22 15,0 0-15,21 21 16,0 0-16,0 0 0,0 0 16,-21 21-16,21 0 0,1 1 0,-1-1 15,21 0-15,-21 0 0,0 21 0,1-20 16,-1-1-16,0 0 0,0 0 16,0 0-16,22 0 0,-22 1 0,21-1 15,-21-21-15,22 21 0,-22-21 0,21 0 16,0 21-16,1-21 0,-1 0 0,22 0 15,-22 0-15,21 0 0,-20 0 0,20 0 16,1-21-16,-1 21 0,1-21 16,-1 0-16,1 21 0,-1-22 0,-20 1 15,-1 0-15,0 0 0,1 0 0,-22 0 16,0-1-16,0-20 0,-21 21 16,0 0-16,0 0 0,0-22 0,0 22 15,-21 0-15,0 0 0,0 21 0,-1-21 16,1 21-16,-21 0 0,0 0 0,-1 0 15,1 0-15,0 0 0,-1 21 0,22-21 16,-21 21-16,-1 0 0,1 0 16,21 0-16,0 1 0,0 20 0,-1-21 15,22 0-15,-21 0 0,21 1 16,0-1-16,0 0 0,21 0 16,1-21-16,-1 0 0,0 0 0,0 0 15,0 0-15,22 0 0,-22 0 0,21 0 16,-21 0-16,22 0 0,-1 0 0,-21-21 15,21 0-15,-20 21 0,-1-21 0,0-1 16,0 22-16,0-21 0,-21 0 0,21 0 16,-21 0-16,0 0 0,0-1 15,0 1-15,0 0 0,0 0 16,0 0-16,0 42 31,0 0-15,0 0-16,0 0 15,0 1-15,0 20 0,0-21 0,0 21 16,0-20-16,0 20 0,0 0 16,0 1-16,0-1 0,0 0 0,0 1 15,0 20-15,0-21 0,-21 1 0,21-1 16,-21 22-16,21-22 0,-21 21 0,0-20 16,21 20-16,0 1 0,0-1 0,-21-20 15,21 20-15,0 1 0,0-22 0,0 21 16,0-20-16,0 20 0,0-20 0,0-1 15,0 0-15,0-21 0,21 1 0,-21 20 16,21-42-16,0 21 0,-21 0 0,21-21 16,0 0-16,1 0 0,-1 0 15,0-21-15,-21 0 0,21 0 16,0-22-16,-21 22 0,21-21 16,-21 21-16,0-22 0,22-20 0,-1 21 15,-21-1-15,0-20 0,21-1 0,-21 1 16,21-22-16,-21 22 0,21-1 0,-21 1 15,0-1-15,0-21 0,0 22 16,0-1-16,0 1 0,0-22 0,0 22 16,0 20-16,0-20 0,21-1 15,-21 22-15,22-21 0,-22 20 0,0 1 16,21 21-16,-21-22 0,21 22 0,-21 0 16,0 0-16,0 0 0,0 0 15,21 21-15,-21 21 31,0 0-15,0 0-16,0 0 0,0 0 0,0 1 16,0 20-16,0-21 0,0 0 0,0 0 15,0 22-15,0-22 0,0 0 0,0 0 16,0 0-16,0 1 0,21-1 0,-21 0 16,21 0-16,1-21 15,-22 21-15,21-21 0,0 21 0,0-21 16,0 0-16,0 0 0,1 0 15,-1 0-15,0-21 0,0 0 0,0 21 16,0-21-16,1 0 0,-1 21 0,0-21 16,0-1-16,-21 1 0,21 0 0,0 0 15,-21-21-15,22 20 0,-22 1 0,0 0 16,0 0-16,0 0 0,0 0 16,21 21-16,-21-22 0,0 44 31,0-1-31,-21 0 0,21 0 15,0 21-15,-22-20 0,22-1 16,0 0-16,0 0 0,0 0 0,0 22 16,0-22-16,0 0 0,0 0 15,22-21-15,-1 21 0,0-21 16,0 0-16,0 0 0,0 0 16,22 0-16,-22 0 0,0 0 0,0 0 15,0-21-15,22 21 0,-22-21 0,0 0 16,0 21-16,0-21 0,1-1 0,-1 1 15,0 0-15,-21-21 0,0 21 0,21-1 16,-21 1-16,0-21 0,0 21 0,0 0 16,0-1-16,0 1 0,0 0 15,-21 21-15,0-21 0,0 21 16,-1 0-16,1 0 16,0 21-16,0 0 0,0-21 0,0 21 15,-1 1-15,1-1 0,0 0 0,21 21 16,0-21-16,-21 1 0,21-1 0,0 0 15,0 0-15,0 0 0,0 0 0,0 1 16,0-1-16,21 0 0,0-21 16,0 21-16,1-21 15,-1 0-15,0 0 0,0 0 16,0 0-16,-21-21 0,21 0 16,1 0-16,-22-1 15,0 1-15,0 0 16,21 0-16,-21 0 0,0 0 0,0-1 15,0 1-15,0 0 0,21 0 0,-21 0 16,0 0-16,0 42 31,0 0-31,0 0 0,0 0 16,0 0-16,0 1 0,0-1 0,0 0 16,0 0-16,0 0 0,21 0 0,-21 1 15,21-22-15,-21 21 0,21 0 16,1-21-1,-1 0-15,0 0 16,0 0-16,0 0 16,-21-21-16,21 21 0,1-21 0,-1 21 15,-21-22-15,21 1 0,0 21 0,0-21 16,0 0-16,-21 0 0,22 0 0,-1-1 16,0 1-16,0 0 0,0 0 0,0 0 15,1 0-15,20 21 0,-21-22 16,0 22-16,0 0 15,1 0-15,-22 22 0,0-1 16,0 0-16,0 0 0,0 0 16,0 0-16,0 1 0,0-1 0,0 0 15,0 0-15,0 0 0,0 0 16,0 1-16,-22-22 0,22 21 16,-21-21-16,21 21 15,0-42 16,0 0-15,0-1-16,21 1 16,-21 0-16,22 0 0,-1 0 0,-21 0 15,21-1-15,0 1 0,0-21 16,-21 21-16,21 0 0,1-1 0,-1-20 16,0 21-16,21 0 0,-42 0 15,0-1-15,21 22 0,1 0 0,-22-21 16,21 21-1</inkml:trace>
  <inkml:trace contextRef="#ctx0" brushRef="#br0" timeOffset="31207.69">13589 5186 0,'21'0'0,"-42"0"0,63 21 0,1-21 0,-22 0 16,0 0-16,0 21 0,21-21 0,-20 0 15,-1 0-15,0 0 0,0 0 16,0 0-16,0 0 16,1 0-16,-22-21 15,0 0 1,0 0-16,0 0 16,0-1-16,0 1 15,-22 0-15,1 21 16,0 0-16,0 0 15,0 0-15,0 21 0,-1 0 16,1 1-16,21-1 0,0 0 0,-21 0 16,21 0-16,0 0 0,0 1 15,0-1-15,0 0 0,0 0 16,0 0-16,0 0 0,21-21 16,0 22-16,1-22 0,-1 0 0,0 0 15,0 0-15,0 0 0,0 0 0,1 0 16,-1 0-16,0 0 0,0 0 15,0-22-15,0 22 16,-21-21-16,0 0 0,0 0 16</inkml:trace>
  <inkml:trace contextRef="#ctx0" brushRef="#br0" timeOffset="32651.19">1079 7303 0,'-21'0'47,"0"-22"-47,0 22 15,0 0-15,21-21 16,0 0-16,0 0 15,0 0-15,0 0 16,21 21-16,0-22 16,0 22-16,22 0 0,-22 0 15,0 0-15,21 0 0,-21 0 0,1 22 16,-1-1-16,0 0 0,0 0 16,-21 0-16,0 0 0,0 22 15,0-22-15,0 21 0,-21-21 0,-21 22 16,20-22-16,1 21 0,-21-21 15,21 1-15,-22-1 0,22 0 0,0 0 16,0 0-16,0-21 0,0 0 0,-1 21 16,1-21-16,21-21 31,21 0-31,1 21 16,-1-21-16,0 21 0,21-21 15,-21 21-15,22 0 0,-1-21 16,0 21-16,1 0 0,-1 0 0,-21 0 15,22 0-15,-1 0 0,-21 21 16,0-21-16,0 21 0,-21 0 0,0 0 16,0 0-16,0 1 0,0-1 0,-21 0 15,0 0-15,0 21 0,0-20 16,-22-1-16,22 0 0,-21 0 0,0 0 16,-1 0-16,1-21 0,0 22 15,-1-22-15,1 0 0,21 21 0,-22-21 16,1 0-16,0 0 0,21 0 0,-22 0 15,22 0-15,0 0 0,0 0 16,0-21-16,-1 21 0,1-22 16,21 1-16,0 0 15,0 0 1,21 21-16,1 0 16,-1-21-16,0 0 0,0 21 0,21-22 15,-20 1-15,20 0 0</inkml:trace>
  <inkml:trace contextRef="#ctx0" brushRef="#br0" timeOffset="32856.07">1990 7493 0,'0'0'0,"21"21"0,0 0 0,0-21 0,-21 22 15,0-44 63,21 1-78,0 21 0</inkml:trace>
  <inkml:trace contextRef="#ctx0" brushRef="#br0" timeOffset="34551.19">4889 7578 0,'0'21'16,"-21"-21"-16,0 0 0,0 0 0,0 0 16,0-21-1,-1 21-15,22-21 0,-21-1 0,21 1 16,-21 0-16,21 0 0,-21 0 16,0 0-16,21-22 0,0 22 15,-21-21-15,-1 21 0,1-22 0,21 22 16,-21-21-16,0 21 0,0-1 0,0 1 15,-22 0-15,22 0 0,0 0 0,0 21 16,-22 0-16,22 0 0,-21 0 0,0 0 16,20 21-16,-20 0 0,21 0 15,-21 22-15,20-1 0,1 0 0,-21 1 16,21-1-16,0 0 0,21 1 16,-22 20-16,22-21 0,-21 1 0,21-1 0,0 0 15,0-20-15,0 20 0,0-21 16,0 0-16,0 0 0,21 1 0,1-1 15,-1-21-15,0 0 0,0 0 16,0 0-16,0 0 0,22 0 0,-22 0 16,21-21-16,-21 21 0,22-22 0,-1 1 15,-21 0-15,22 0 0,-1 0 0,-21-22 16,0 22-16,22 0 0,-22-21 0,0 21 16,-21-1-16,21-20 0,-21 21 15,21 0-15,-21-22 0,0 22 0,0 0 16,0 0-16,0 0 0,0 0 0,0 42 47,0 0-47,0 0 0,0 0 15,0 0-15,0 1 0,0-1 0,0 0 16,0 0-16,0 21 0,0-20 16,0-1-16,0 0 0,0 0 0,0 0 15,0 0-15,0 1 0,0-1 16,21-21-1,1 0-15,-1 0 0,0 0 16,0 0-16,21 0 0,-20-21 0,20 21 16,-21-22-16,21 1 15,-20 0-15,20 0 0,0 0 0,-21 0 16,1-1-16,-1 1 0,0 0 0,0-21 16,-21 21-16,21-1 0,-21 1 0,0-21 15,0 21-15,0 0 0,0-1 0,-21 1 16,0 21-16,0 0 15,0 0-15,-1 0 16,1 0-16,21 21 0,-21-21 16,21 22-16,0-1 0,0 0 15,0 0-15,0 0 0,21-21 16,0 21-16,1 1 0,-1-1 0,0-21 16,-21 21-16,21 0 0,0 0 0,0 0 15,-21 1-15,22-1 16,-22 0-16,21 0 0,-21 0 15,0 0-15,21 1 0,-21-1 16,21-21-16,-21 21 0,21-21 16,0 0-16,1 0 0,-1 21 15,0-21-15,0 0 0,0 0 16,0 0-16,1-21 0,-1 21 0,21-21 16,-21 0-16,0 21 0,22-22 0,-22 1 15,0 21-15,0-21 0,0 0 16,1 0-16,-1-22 0,0 22 15,-21 0-15,0-21 0,0 21 0,0-1 16,0-20-16,0 21 0,0 0 0,0 0 16,0-1-16,-21 22 0,0 0 0,-1 0 15,1 0-15,0 0 0,0 0 16,0 22-16,0-22 0,-1 21 0,22 0 16,0 0-16,-21 21 0,21-20 15,-21-1-15,21 0 0,0 0 0,0 21 16,0-20-16,0-1 0,0 0 0,21 0 15,0-21-15,1 21 0,-1 0 0,0 1 16,0-22-16,0 21 0,0-21 0,1 0 16,20 0-16,0 0 0,-21 21 15,22-21-15,-1 0 0,0 0 0,1 0 16,-1 0-16,0 0 0,1-21 0,-1 0 16,0 21-16,1-22 0,-1 22 0,0-21 15,-20 0-15,20 0 0,-21 21 16,21-21-16,-20 0 0,-22-1 0,21 1 15,-21 0-15,0-21 0,0 21 0,0-1 16,0-20-16,0 21 0,0 0 0,-21 0 16,-1-1-16,22 1 0,-21 21 0,0 0 15,0 0-15,0 0 0,0 0 0,-1 0 16,-20 0-16,21 21 0,0 1 0,0-1 16,21 0-16,-22 0 0,22 0 0,-21 22 15,21-22-15,0 0 16,0 0-16,0 0 0,0 0 0,0 1 15,0-1-15,21 0 0,1-21 16,-1 21-16,0-21 0,0 0 16,0 0-16,0 0 0,1 0 0,-1 0 15,0 0-15,0-21 0,0 21 0,0-21 16,1 21-16,-22-21 0,21-1 0,0 22 16,-21-21-16,21 0 0,-21 0 0,0 0 15,0 0-15,0-1 0,21 1 0,-21 0 16,0 0-16,0 42 31,0 0-15,0 0-16,0 1 0,0-1 15,0 0-15,0 0 0,0 0 0,21 0 16,-21 1-16,0-1 0,0 0 16,22-21-16,-1 0 15,-21-21 1,21 21-16,0-21 0,-21-1 15,21 22-15</inkml:trace>
  <inkml:trace contextRef="#ctx0" brushRef="#br0" timeOffset="35741.86">8551 7345 0,'0'0'0,"0"-21"16,0 0-16,-21-22 15,21 1-15,-21 21 0,21 0 16,-21-1-16,0 1 0,21 0 0,-22 21 0,1-21 15,0 21-15,0 0 0,0 0 0,0 0 16,-22 0-16,22 0 0,0 0 16,0 21-16,0 0 0,-1 0 0,1 1 15,0-1-15,0 21 0,21-21 0,0 22 16,0-1-16,0-21 0,0 21 0,0-20 16,0-1-16,0 21 0,0-21 0,21 0 15,0 1-15,0-22 0,1 21 16,20 0-16,-21-21 0,21 0 0,-20 0 15,20 0-15,-21 0 0,21 0 0,1 0 16,-22 0-16,21 0 0,-21 0 0,22-21 16,-22 0-16,0 21 0,21-22 15,-42 1-15,22 0 0,-22 0 0,0 0 16,0 0-16,0-1 0,0 1 16,-22-21-16,1 21 0,0 0 0,0-1 15,0 1-15,0 0 0,-22 0 0,22 0 16,0 21-16,0-21 0,0 21 0,-1 0 15,22-22-15,22 1 32,-1 21-17,0 0-15,0 0 0,21-21 0,-20 21 16,20-21-16,-21 21 0,21-21 0,1 0 16,-22 21-16,21-22 0,-21 22 0,22-21 15,-22 0-15,0 21 0,21-21 16,-20 0-16,-1 21 0,0-21 15,0 21-15,-21-22 16,0 44 15,0-1-31,0 0 16,-21 0-16,21 0 0,-21 0 0,21 1 16,-21-1-16,21 21 0,-22 0 0,22-20 15,0 20-15,0 0 0,0 22 0,-21-22 16,21 0-16,0 1 0,-21 20 0,21-20 15,0-1-15,0 64 16,0-43-16,0-20 0,0 20 0,0 1 16,0-1-16,0 1 0,0-1 0,0 1 15,0-1-15,0 1 0,21-1 0,-21 1 16,21-1-16,1-21 0,-22 22 0,21-1 16,-21-20-16,21-1 0,0 22 0,-21-22 15,21-21-15,-21 21 0,0-20 0,21 20 16,-21-21-16,22-21 0,-22 21 0,-22-21 31,1 0-31,0-21 16,0 0-16,0 21 0,0-21 0,-22-22 15,22 22-15,-21 0 0,21-21 16,-22-1-16,1 1 0,21 0 0,-22-1 16,22 22-16,0-21 0,0 0 0,0-22 15,21 22-15,0-1 0,0 1 16,0 0-16,0-1 0,0-20 0,21 21 15,0-1-15,0 1 0,0 0 0,1-1 16,-1-20-16,0 20 0,21 1 0,-21 0 16,1-1-16,-1 22 0,0-21 15,0 0-15,0-1 0,0 1 0,1 0 16,-1-22-16,0 22 0</inkml:trace>
  <inkml:trace contextRef="#ctx0" brushRef="#br0" timeOffset="37311.3">9864 7430 0,'-22'21'0,"44"-42"0,-44 63 16,22-21-16,0-42 31,0 0-15,43-22-16,-22 22 15,0 0-15,0-21 0,0 21 16,1-22-16,20 1 0,-21 0 0,0-1 16,22 1-16,-22 0 0,0-1 0,-21 22 15,0-21-15,0 21 0,0-1 0,0 1 16,0 0-16,-21 21 15,0 0-15,-1 0 0,1 0 16,0 21-16,0 0 0,0 1 0,0-1 16,21 0-16,-22 0 0,22 0 0,0 0 15,0 1-15,0-1 0,0 0 16,22 0-16,-1 0 0,0 0 0,0 1 16,0-1-16,0 0 0,1 0 15,-1 0-15,0 0 0,0 1 16,0-1-16,0 0 0,1 0 0,-22 0 15,21 0-15,-21 1 0,21-22 0,-21 21 16,0 0-16,21 0 0,0-21 0,-21 21 16,21-21-16,1 0 0,-1 0 15,0 0-15,0 0 0,0 0 16,0 0-16,1-21 0,-1 21 0,0-21 16,0 0-16,-21 0 0,21-1 0,0 1 15,1 0-15,-1-21 0,0 21 0,-21-22 16,0 22-16,21-21 0,-21 21 0,0-22 15,0 22-15,0-21 0,0 21 16,0-1-16,0 1 0,0 0 0,-21 21 16,0 0-16,0 0 15,-1 21-15,1 0 16,0 1-16,21 20 0,0-21 16,0 0-16,-21 0 0,21 22 15,0-22-15,0 0 0,0 21 0,0-20 16,0-1-16,0 0 0,0 0 0,21 0 15,0 0-15,0 1 0,1-1 0,-1-21 16,0 21-16,21-21 0,-21 0 0,22 0 16,-1 0-16,0 0 0,1 0 15,-1 0-15,0 0 0,1-21 0,-1 0 16,0 21-16,1-22 0,-22 1 0,21 0 16,-21 0-16,22 0 0,-22 0 0,0-1 15,0-20-15,-21 21 0,21 0 0,1-22 16,-22 22-16,0 0 0,0 0 0,0 0 15,21 21-15,-21-21 0,0 42 47,0 0-31,21-21 15,-21-21 16,0 0-31,-21 42 31,21 0-47,-21-21 15,21 21-15,0 0 0,0 0 0,-22 1 16,22-1-16,0 0 0,0 0 0,0 0 15,0 0-15,0 1 0,0-1 16,0 0-16,0 0 0,0 0 0,0 0 16,0 1-16,22-22 0,-1 0 15,0 0-15,0 0 0,0 0 16,0 0-16,1 0 0,-1-22 0,0 22 16,0-21-16,0 0 0,0 0 0,-21 0 15,22 0-15,-1-1 0,0 1 0,-21-21 16,0 21-16,21 0 0,-21-22 0,0 1 15,21 21-15,-21-22 0,0 1 0,0 21 16,0-21-16,0-1 0,0 1 0,0 0 16,0 20-16,0-20 0,0 0 0,0 21 15,0-1-15,0 1 0,0 0 16,0 42 0,0 0-1,0 1-15,0-1 0,0 21 0,0-21 16,-21 22-16,21-22 0,0 21 0,-21 0 15,21-20-15,0 20 0,0-21 0,0 21 16,0 1-16,0-22 0,0 21 0,0-21 16,0 1-16,0 20 0,0-21 0,0 0 15,0 0-15,0 1 0,21-1 0,0 0 16,-21 0-16,21-21 0,1 0 0,-1 0 16,0 0-16,0 0 0,0 0 15,0 0-15,1 0 16,-1-21-16,-21 0 0,21 21 15,-21-21-15,0-1 0,0 1 0</inkml:trace>
  <inkml:trace contextRef="#ctx0" brushRef="#br0" timeOffset="37499.19">11726 7027 0,'0'0'0,"21"0"31,1 0-31,-1 0 15,0 0-15,0 0 16,0-21-16,0 21 0,1 0 16,-1-21-16,0 21 0,0 0 0,-21-21 15,0 0-15,21 21 0,-21-21 16,0-1-16</inkml:trace>
  <inkml:trace contextRef="#ctx0" brushRef="#br0" timeOffset="39446.83">12594 7260 0,'0'0'0,"-21"0"15,0 0 1,21-21-1,0 0 1,0 0-16,0 0 16,0-1-16,0 1 0,0 0 15,0 0-15,0 0 0,0 0 16,0-1-16,0 1 0,0-21 0,0 21 16,0 0-16,-21-1 0,21 1 0,-22 21 15,1-21-15,0 21 0,0 0 0,0 0 16,-22 0-16,22 0 0,0 0 0,-21 0 15,21 21-15,-1-21 0,-20 21 0,21 22 16,0-22-16,0 0 0,-1 0 16,1 22-16,0-22 0,0 21 0,21-21 15,0 22-15,0-22 0,0 0 0,0 21 16,0-21-16,0 1 0,0-1 0,21-21 16,0 21-16,0 0 0,1-21 15,-1 0-15,0 0 0,0 0 0,21 0 16,-20 0-16,20 0 0,-21-21 0,21 21 15,-20-21-15,20 21 0,-21-21 0,0-1 16,0 22-16,1-21 0,-1 0 16,0 0-16,0 0 0,-21 0 0,0-1 0,0 1 15,0-21-15,0 21 0,0 0 16,0-1-16,0 1 0,0 0 16,-21 21 15,21 21-31,0 0 0,0 1 0,0-1 15,0 0-15,0 0 0,0 21 16,0-20-16,0-1 0,0 0 0,21 0 16,0 0-16,0-21 0,-21 21 0,22 1 15,-1-22-15,0 0 0,0 21 0,0-21 16,0 0-16,1 0 0,-1 0 16,0 0-16,0 0 0,0 0 0,0-21 15,1 21-15,-22-22 0,21 1 0,0 21 16,0-21-16,-21 0 15,21 0-15,-21 0 0,21-1 0,-21 1 16,0 0-16,0 0 0,0 0 0,0 0 16,0-1-16,0 1 0,0 0 15,0 42 1,0 0 0,-21 1-16,0-1 0,21 0 15,-21 0-15,21 0 0,-21 0 0,21 1 16,0-1-16,0 0 0,-21 0 0,21 0 15,-22 0-15,22 1 0,0-44 63,22 1-63,-1 21 0,-21-21 16,21 0-16,0 0 0,-21 0 0,21-1 15,0 1-15,1 0 0,-1 0 0,0 0 16,0 0-16,0-1 0,0 1 0,1 0 15,-1 21-15,0 0 0,0 0 16,0 0-16,-21 21 31,21 0-31,-21 1 0,0-1 16,0 0-16,0 0 0,0 0 0,0 0 16,0 1-16,22-1 0,-22 0 15,21 0-15,0 0 0,0-21 16,0 21-16,0-21 0,1 0 15,-1 0-15,21 0 0,-21 0 0,22 0 16,-22 0-16,21 0 0,-21 0 0,22-21 16,-22 0-16,0 21 0,21-21 0,-21 0 15,1 21-15,-1-21 0,0-1 0,0 1 16,-21 0-16,0-21 0,21 21 16,-21-1-16,0 1 0,0 0 0,0 0 0,0-21 15,0 20-15,-21 1 0,0 21 16,0 0-16,0 0 0,-1 0 15,1 0-15,0 0 0,0 0 16,0 0-16,0 21 0,-1 1 0,1-1 16,0 0-16,21 0 0,0 0 0,0 0 15,0 1-15,0 20 0,0-21 16,0 0-16,0 0 0,0 1 0,0-1 16,0 0-16,21 0 0,0-21 15,1 0-15,-1 0 0,0 21 0,0-21 16,0 0-16,0 0 0,1 0 0,-1 0 15,0-21-15,0 0 0,-21 0 16,21 0-16,0-1 16,-21 1-16,0 0 0,0 0 15,0 0-15,0 0 0,0-1 16,0 1-16,0 0 0,0 0 0,22 0 16,-22 42 30,0 0-46,0 0 0,0 0 0,0 1 16,0-1-16,0 0 0,0 21 16,-22-21-16,22 22 0,0-1 0,0-21 0,-21 22 15,21-1-15,0 0 0,0 1 0,0-1 16,0 0-16,0 1 0,0 20 16,0-21-16,0 1 0,21 20 0,-21-20 15,22 20-15,-22 1 0,21-22 0,-21 21 16,0 1-16,0-22 0,0 22 0,0-22 15,0 22-15,0-22 0,0 0 0,0 1 16,0-1-16,21 0 0,-21-21 0,0 22 16,0-22-16,0 0 0,0 0 0,0 0 15,0 1-15,-21-22 16,0 0-16,-1 0 0,1 0 16,0 0-16,0 0 0,0-22 0,0 1 15,-1 21-15,1-21 0,-21 0 0,21 0 16,0 0-16,-22-1 0,22-20 15,-21 21-15,21 0 0,-1-22 0,1 22 16,0-21-16,21 21 0,0-22 16,-21 22-16,21-21 0,0 0 0,0-1 0,0 22 15,0-21-15,0-1 0,21 1 0,-21 0 16,21-1-16,0 22 0,1-21 0,-1 0 16,-21-1-16,21 1 0,0 21 15,0-22-15,0 1 0,1 0 0,-1 21 16,0-22-16,0 1 0,-21 0 0,21 20 15,0-20-15,1 0 0,-1 21 0,-21-22 16,21 1-16,0 0 0</inkml:trace>
  <inkml:trace contextRef="#ctx0" brushRef="#br0" timeOffset="39788.73">14478 6392 0,'0'0'16,"0"-21"-16,0 42 31,0 1-15,-21-1-16,21 21 0,-21 0 0,21-20 15,0 20-15,0 0 0,-22 1 16,22 20-16,-21-21 0,0 1 0,21-22 15,0 21-15,-21 1 0,21-1 0,-21-21 16,21 21-16,-21-20 0,21-1 0,0 21 16,0-21-16,-22-21 0,22 21 0,0 1 15,-21-22-15,21 21 0,21-21 47,1-21-47,-1-1 0,0 1 16,0 21-16</inkml:trace>
  <inkml:trace contextRef="#ctx0" brushRef="#br0" timeOffset="40127.54">14605 7049 0,'0'0'0,"21"0"0,0 0 16,0 0 0,1 0-16,-1 0 0,0 0 15,0 0-15,0-22 0,0 22 16,1 0-16,-22-21 0,21 21 0,-21-21 15,21 0-15,0 0 16,-21 0-16,0-1 0,0 1 16,0 0-16,-21 0 15,0 21-15,0 0 16,-1 0-16,1 0 0,0 0 0,-21 21 16,21 0-16,-1-21 0,22 21 0,-21 1 15,0-1-15,21 0 0,-21 0 0,21 0 16,-21 0-16,21 1 0,0-1 0,0 0 15,0 0-15,0 0 0,0 0 16,0 1-16,21-22 0,0 21 0,0 0 16,0-21-16,1 0 15,-1 21-15,0-21 0,0 0 0,0 0 16,0 0-16,1 0 0,-1 0 16,0 0-16</inkml:trace>
  <inkml:trace contextRef="#ctx0" brushRef="#br0" timeOffset="41556.3">1249 9102 0,'0'0'0,"21"0"0,-21-21 16,21 21-16,0-22 0,-21 1 0,21 0 15,1 0 1,-22 0-16,0 0 16,0 42-1,0 0 1,-22 0-16,1 0 0,0 0 16,0 22-16,0-22 0,0 21 0,-1 1 15,1-22-15,0 21 0,0 0 16,0-20-16,0 20 0,-1-21 0,1 21 15,21-20-15,-21-1 0,21 0 0,-21-21 16,21 21-16,-21 0 0,42-21 47,0-21-47,0 21 0,0-21 16,1 21-16,-1-21 0,0 21 0,0-21 15,21 21-15,-20-22 0,20 22 16,-21-21-16,21 21 0,-20-21 15,-1 21-15,21-21 0,-21 21 0,0-21 16,1 21-16,-1-21 0,0 21 0,-21-22 16,21 1-16,-21 0 15,0 0-15,0 0 16,0 0-16,0-1 0,-21 1 16,0 21-1,0 21 1,21 1-1,0-1-15,0 0 16,0 0-16,0 21 0,0-20 0,0 20 16,0-21-16,0 21 0,0-20 0,0 20 15,0-21-15,0 0 0,0 0 16,0 1-16,0-1 0,0 0 16,21-21 15,-21-21-31,21 0 0,0-1 15,0 1-15,-21 0 0</inkml:trace>
  <inkml:trace contextRef="#ctx0" brushRef="#br0" timeOffset="41731.19">1905 9250 0,'0'0'0,"0"-21"62,0 0-46,0-1-16,21 1 15,0 0-15,-21 0 0</inkml:trace>
  <inkml:trace contextRef="#ctx0" brushRef="#br0" timeOffset="43473.31">4424 9313 0,'0'0'0,"-21"0"0,-1 0 16,22-21-16,-21 21 0,21-21 16,-21 0-16,0 0 0,21 0 15,0-1-15,0-20 0,-21 21 16,21 0-16,-21 0 0,21-22 0,-22 22 15,22 0-15,0-21 0,-21 20 0,0-20 16,0 21-16,0 0 0,21 0 0,-21-1 16,-1 1-16,1 0 0,-21 21 0,21 0 15,-22-21-15,22 21 0,-21 0 16,0 0-16,-1 21 0,1 0 16,0 0-16,-1 1 0,22 20 0,-21-21 15,-1 21-15,22 1 0,0 20 0,21-20 16,0-1-16,0 0 0,0 1 0,0-1 15,0 0-15,21-21 0,0 22 0,1-22 16,-1 0-16,0 0 0,21-21 16,-21 21-16,22-21 0,-22 0 0,21 0 15,-21 0-15,22 0 0,-22 0 0,0-21 16,21 0-16,-20 21 0,20-21 0,-21 0 16,0 0-16,0-1 0,1 1 15,-1-21-15,0 21 0,0 0 0,-21-22 16,0 22-16,0-21 0,0 21 15,0-1-15,0-20 0,0 21 0,0-21 16,0 20-16,0 1 0,0 0 0,0 0 16,0 0-16,-21 42 31,21 0-31,-21 0 0,21 0 0,0 22 16,0-22-16,0 21 0,0-21 15,0 22-15,0-22 0,0 21 0,0 1 16,0-22-16,0 0 0,0 21 0,0-21 15,0 1-15,21-1 0,0-21 16,0 21-16,-21 0 0,21-21 0,22 0 16,-22 0-16,0 0 0,0 0 0,22 0 15,-1 0-15,-21-21 0,21 0 0,1 0 16,-22-1-16,21 1 0,1 0 16,-22 0-16,21 0 0,-21-22 0,22 1 15,-22 21-15,0-21 0,0-1 0,-21 22 16,0-21-16,0-1 0,0 22 0,0-21 15,0 21-15,0 0 0,0-1 0,-21 22 16,0 0-16,0 0 0,-1 0 0,1 0 16,0 0-16,0 0 0,21 22 15,0-1 1,0 0-16,0 0 0,0 0 16,21 0-16,0-21 0,0 22 15,1-22-15,-1 21 0,0 0 0,0-21 16,0 21-16,0 0 0,1-21 0,-22 21 15,0 1-15,21-22 0,-21 21 0,0 0 16,21 0-16,-21 0 16,0 0-16,0 1 0,0-1 15,0 0-15,21 0 16,0-21-16,0 0 16,1 0-16,-1 0 0,0 0 15,0 0-15,0 0 16,0 0-16,1 0 0,-1-21 0,0 0 15,0 21-15,0-21 0,0-1 0,1 1 16,-1 0-16,0 0 0,0 0 16,0-22-16,0 22 0,1-21 0,-1 21 15,0-22-15,-21 22 0,21-21 0,-21 21 16,21 0-16,-21-22 0,0 22 0,0 0 16,-21 21-1,0 0-15,0 21 0,0-21 16,21 21-16,-22 0 0,1 1 0,0 20 15,21-21-15,0 0 0,0 0 0,0 1 16,0 20-16,0-21 0,0 0 16,0 0-16,0 1 0,0-1 15,21 0-15,-21 0 0,21 0 0,1 0 16,-1-21-16,0 22 0,21-22 0,-21 0 16,22 21-16,-1-21 0,22 0 0,-22 0 15,21 0-15,-20 0 0,20 0 0,1 0 16,-1 0-16,-20 0 0,20 0 0,1 0 15,-22-21-15,0 21 0,1-22 0,-1 1 16,-21 21-16,21-21 0,-20 0 0,-1 0 16,-21 0-16,0-1 0,0 1 15,0 0-15,0 0 0,0 0 0,0-22 16,-21 22-16,21 0 0,-22 0 16,1 0-16,0 0 0,0-1 0,0 22 15,0 0-15,-1 0 0,1 0 0,0 22 16,-21-1-16,21 0 0,-1 0 0,1 0 15,0 0-15,21 1 0,-21 20 0,0-21 16,21 0-16,-21 0 0,21 1 0,0-1 16,0 0-16,0 0 0,0 0 0,21 0 15,0-21-15,0 0 0,0 0 16,0 0-16,1 0 0,-1 0 0,0 0 16,0 0-16,0 0 0,0-21 0,22 21 15,-22-21-15,0 0 0,0 21 16,0-21-16,1 0 0,-1-1 15,0 1-15,-21 0 0,0 0 0,21-21 16,0 20-16,-21 1 0,0 42 31,0 1-15,0-1-16,0 0 0,0 0 16,0 0-16,0 0 0,0 1 0,0-1 15,0 0-15,0 0 0,21 0 16,1-21-1,-1 0-15,-21-21 16,21 21-16,-21-21 16,21 0-16,-21 0 0,21-1 15,0 1-15</inkml:trace>
  <inkml:trace contextRef="#ctx0" brushRef="#br0" timeOffset="44486.73">8467 8678 0,'0'0'0,"-22"-42"15,1 42 1,0-21-16,0 21 0,0 0 0,0 0 15,-1 0-15,1 0 0,0 0 0,0 0 16,0 0-16,0 0 0,-1 21 0,1-21 16,0 21-16,0 22 0,0-22 0,0 0 15,-1 21-15,1 1 0,21-22 0,-21 21 16,21-21-16,0 22 0,0-22 16,0 21-16,0-21 0,0 0 0,21 1 15,0-1-15,1-21 0,-22 21 16,21-21-16,0 0 0,0 0 0,0 0 15,0 0-15,1 0 0,20 0 0,-21 0 16,0-21-16,0 0 0,1 21 0,-1-22 16,0 1-16,-21 0 0,0 0 0,21 0 15,-21 0-15,0-22 0,0 22 0,0 0 16,0-21-16,0 20 0,0-20 0,-21 21 16,0-21-16,0 20 0,-1 1 0,1-21 15,21 21-15,-21 0 0,0 21 0,0-22 16,21 1-16,0 0 15,21 21 1,0 0 0,0-21-16,0 21 0,22 0 0,-1 0 15,0-21-15,1 21 0,-1-21 0,0 21 16,1 0-16,-1 0 0,0 0 0,1 0 16,-22 0-16,21 0 0,-21 0 0,22 0 15,-22 0-15,-21 21 0,0 0 16,0 0-16,0 0 0,0 0 15,0 1-15,0 20 0,-21-21 0,21 21 16,-21 1-16,-1-22 0,1 21 0,0 1 16,21-1-16,-21 0 0,0 1 15,0-1-15,21 0 0,-22 1 0,22 20 0,-21-21 16,0 1-16,21-1 0,0 22 16,0-22-16,0 21 0,0-20 0,0 20 15,0-20-15,0 20 0,0 1 0,0-22 16,0 21-16,0-20 0,0 20 15,0-20-15,0-1 0,21 0 0,-21 1 16,21-1-16,1 0 0,-22 1 0,21-22 16,-21 21-16,21-21 0,-21 22 0,21-22 15,0 0-15,-21 0 0,0 0 16,-21-21 15,0-21-31,0 21 16,21-21-16,-21 21 0,-1-21 15,1 0-15,-21-1 0,21 1 0,0 0 16,-1-21-16,-20 21 0,21-22 0,-21 22 16,-1-21-16,22-1 0,-21 1 0,-1 0 15,22-1-15,-21 1 0,0-43 16,20 43-16,22 0 0,0-1 0,0 1 16,0 0-16,22-1 0,-1 1 0,0 21 15,0-21-15,21-1 0,-20 22 0,20-21 16,0-1-16,1 22 0,-1 0 0,0-21 15,1 21-15,-22-1 0,21 1 0,0 0 16,-20 0-16,20 0 0,-21 0 16,21-1-16,-20 1 0,-1 0 0,0 0 15,0-21-15,0 20 0,0 1 0,22-21 16</inkml:trace>
  <inkml:trace contextRef="#ctx0" brushRef="#br0" timeOffset="45039.41">10774 8530 0,'0'0'0,"-21"0"0,-1 0 0,22-21 0,-21 21 16,21-21-16,-21 0 0,21 0 16,0-1-16,0 1 0,0 0 15,0 0-15,0 0 0,-21 21 31,21 42-31,0-21 16,0 0-16,-21 22 0,21 20 0,0-20 16,0 20-16,0 1 0,0-1 0,0 1 15,0-1-15,0 22 0,0-22 0,0 22 16,0-22-16,0 22 0,0-21 16,-21 20-16,21 1 0,0-22 0,-22 22 15,22-21-15,0 20 0,0-20 0,-21-1 16,21 1-16,-21-1 0,21 1 0,0-22 15,0 0-15,0 1 0,0-22 16,0 0-16,0 0 0,0-42 31,0 0-31,0 0 16,0 0-16,0-1 0,0-20 0,21 21 16,-21-21-16,0-1 0,0 1 0,0 0 15,0-22-15,0 22 0,0-22 0,0 1 16,0-1-16,0 1 0</inkml:trace>
  <inkml:trace contextRef="#ctx0" brushRef="#br0" timeOffset="45343.24">10562 9165 0,'0'0'0,"-21"-63"0,21-1 16,-21 22-16,21-22 0,0 22 0,-21 0 0,21-1 15,0 1-15,0 0 0,0-1 16,0 1-16,0 21 0,0-21 0,0 20 16,21-20-16,0 21 0,0 0 0,0 0 15,0-1-15,1 1 0,-1 0 0,0 21 16,21-21-16,1 21 0,-22 0 0,21 0 15,22 0-15,-22 0 0,0 0 0,-21 21 16,22 0-16,-22 0 0,21 1 0,-42 20 16,0-21-16,0 0 0,0 22 0,0-22 15,0 21-15,-21-21 0,0 0 0,0 1 16,0-1-16,-1 0 0,-20 0 0,21 0 16,0 0-16,-22-21 0,22 22 0,0-22 15,0 21-15,0-21 16,0 0-16,21-21 31,0-1-31,21 1 16,0 21-16,-21-21 0,21 21 0,0-21 15</inkml:trace>
  <inkml:trace contextRef="#ctx0" brushRef="#br0" timeOffset="46384.09">11282 8678 0,'0'0'0,"21"22"0,0-22 15,0 21-15,0-21 0,1 21 0,-1-21 0,0 0 16,0 0-16,0 21 0,0-21 16,1 0-16,-1 0 0,0 0 15,0 0-15,0-21 0,0 21 16,1-21-16,-22 0 0,21-1 16,-21 1-16,21 21 0,-21-21 0,0 0 15,0 0-15,0 0 0,0-1 16,0 1-16,-21 0 0,0 0 0,-1 21 15,1-21-15,0 21 0,0 0 0,0 0 16,0 0-16,-1 0 0,1 21 0,0 0 16,0 0-16,0 0 0,0 1 0,21 20 15,0-21-15,0 0 0,0 22 16,0-22-16,0 21 0,0-21 0,0 22 0,0-22 16,0 0-16,0 0 0,21 0 15,0 0-15,0 1 0,0-22 16,0 0-16,1 0 0,-1 0 0,0 0 15,21 0-15,-21 0 0,1-22 0,-1 1 16,21 21-16,-21-21 0,0 0 0,1 0 16,20 0-16,-21-1 0,0 1 0,0 0 15,1 0-15,-1 0 0,-21 0 0,0-1 16,21 1-16,-21 0 0,21 0 0,-21 42 47,0 0-47,0 0 0,0 1 15,0-1-15,0 0 0,0 0 0,0 0 16,-21 0-16,21 1 0,0-1 0,-21 0 16,21 0-16,0 0 0,21-42 62,0 0-62,0 0 0,-21 0 16,21 21-16,1-22 0,-1 1 0,0 0 15,0 0-15,0 0 0,0 0 16,1-1-16,-1 22 0,0 0 16,0 0-16,0 0 15,-21 22-15,21-1 16,-21 0-16,0 0 0,0 0 0,0 0 16,22 1-16,-1-1 15,0 0-15,0-21 0,0 0 16,0 0-16,1 0 15,20 0-15,-21 0 0,0 0 0,22 0 16,-22-21-16,0 21 0,21-21 0,-21-1 16,1 1-16,-1 0 0,0 0 15,0 0-15,0 0 0,0-1 0,1-20 16,-1 21-16,-21-21 0,0 20 0,21-20 16,-21 0-16,21-1 0,-21 1 0,0 0 15,0-1-15,0 1 0,0 0 0,0 21 16,0-1-16,0-20 0,0 21 0,0 0 15,0 42 1,0 0-16,0 0 0,0 0 16,-21 1-16,21 20 0,-21-21 0,21 21 15,0-20-15,0 20 0,0 0 0,-21-21 16,21 22-16,0-22 0,0 21 0,0-21 16,0 22-16,0-22 0,0 0 0,0 0 15,0 0-15,0 1 0,0-1 16,0 0-16,21-21 15,0 0-15,0 0 16,0 0-16,0 0 0,1 0 0,-1 0 16,0 0-16,0-21 0,0 21 0,22-21 15,-22 21-15,0-22 0,-21 1 0,21 21 16,-21-21-16,0 0 0,0 0 0,0 0 16,0-1-16</inkml:trace>
  <inkml:trace contextRef="#ctx0" brushRef="#br0" timeOffset="46572.98">12721 8467 0,'0'0'0,"-21"0"0,0 0 16,42 0-1,0 0-15,0 0 16,0 0-16,1 0 0,-1 0 0,21 0 16,-21 0-16,0 0 0,22 0 0,-22 0 15,21 0-15,-21-21 0,1 21 0,-1 0 16,0 0-16,0 0 0,0-22 0,0 22 15,-21-21-15,22 21 16</inkml:trace>
  <inkml:trace contextRef="#ctx0" brushRef="#br0" timeOffset="47958.14">13822 8700 0,'0'0'0,"-21"0"0,-1 0 15,22-22 1,-21 22-16,21-21 0,0 0 0,0 0 15,0 0-15,0 0 16,-21-1-16,21 1 0,0 0 0,0 0 16,-21 0-16,21 0 0,-21-1 0,21 1 15,-21 0-15,-1 0 0,1 21 0,0-21 16,0 21-16,0 0 0,0 0 0,-22 0 16,22 0-16,-21 0 0,21 21 0,-22-21 15,22 21-15,-21 0 0,21 0 0,-1 1 16,-20-1-16,21 21 0,0-21 15,0 0-15,21 1 0,0-1 0,0 0 0,0 0 16,0 0-16,0 0 0,0 1 16,21-1-16,0-21 0,0 0 15,21 0-15,-20 0 0,-1 0 16,0 0-16,21 0 0,-21 0 0,22 0 16,-22 0-16,0-21 0,21-1 0,-20 22 15,20-21-15,-21 0 0,0 21 0,0-21 16,1 0-16,-1 0 0,-21-1 0,21 1 15,-21 0-15,0 0 0,21 0 0,-21 0 16,-21 21 15,21 21-31,-21-21 16,21 21-16,0 0 0,0 0 0,-21 0 16,21 1-16,0-1 0,0 0 0,0 0 15,0 0-15,0 0 0,0 1 0,0-1 16,0 0-16,21-21 0,0 21 15,0-21-15,0 0 0,0 0 0,1 0 16,-1 0-16,21 0 0,-21 0 0,22 0 16,-1 0-16,0 0 0,1 0 0,-1-21 15,0 21-15,1-21 0,-22 0 0,21 21 16,0-22-16,-20 1 0,-1 0 0,0 0 16,0 0-16,-21 0 0,0-1 15,0 1-15,0 0 0,0 0 0,0 0 16,0 0-16,0-1 0,-21 1 15,0 21-15,0 0 0,-1 0 0,1 0 16,-21 0-16,21 0 0,0 0 0,-1 0 16,1 21-16,0-21 0,0 22 0,0-1 15,21 0-15,-21 0 0,-1 0 16,22 0-16,0 1 0,0-1 0,0 0 16,0 0-16,22 0 15,-1-21-15,0 0 0,0 0 0,0 0 16,0 0-16,22 0 0,-22 0 0,0 0 15,0 0-15,0 0 0,1 0 16,-1 0-16,0-21 0,0 21 0,-21-21 16,21 21-16,-21-21 0,21 21 0,-21-21 15,0-1-15,0 1 16,0 0 0,0 42 15,0 0-16,0 1-15,-21-1 0,0 0 16,21 0-16,-21 21 0,0-20 16,21 20-16,0 0 0,-21 1 0,21-1 0,-22 0 15,22 1-15,-21 20 0,21 1 16,0-22-16,-21 21 0,21 1 0,0-1 16,-21 1-16,21-1 0,0 1 0,0-1 15,0 22-15,0-21 0,0-1 0,0 1 16,0-1-16,0 1 0,0-1 0,0 1 15,21-1-15,-21 1 0,21-1 0,0-21 16,1 22-16,-1-22 0,-21 1 0,21-1 16,0 0-16,0 1 0,-21-22 0,0 0 15,21 0-15,-21 0 0,0 0 0,-21-21 16,0 0 0,0-21-16,-21 0 0,20 0 0,-20 0 15,0-22-15,-1 22 0,1-21 16,-21 21-16,20-22 0,1 1 0,-22 0 15,22-1-15,0 1 0,-1-21 0,22 20 16,-21 1-16,21 0 0,0-1 0,21 1 16,0-22-16,0 22 0,0 0 0,0-22 15,0 22-15,0 0 0,0-1 16,0-20-16,21 20 0,21 1 0,-21 0 0,0 21 16,22-22-16,-22 1 0,64-43 15,-43 64-15,0-21 0,1-1 0,-1 22 16,0-21-16,-21 0 0,22-1 0,-1 22 15,0-21-15,-20 21 0,20-22 16,-21 22-16,21-21 0,1 21 0,-22-1 16,21-20-16</inkml:trace>
  <inkml:trace contextRef="#ctx0" brushRef="#br0" timeOffset="48783.24">15282 8403 0,'-21'0'47,"0"0"-47,0 0 0,0 0 16,-1 0-16,1 0 0,0 0 16,0 0-16,0 21 0,0 1 0,-1-22 15,1 21-15,0 0 0,0 0 0,0 0 16,0 0-16,-1 22 0,1-22 0,21 0 15,0 0-15,0 0 0,0 1 0,0 20 16,0-21-16,0 0 0,21 0 16,1-21-16,-1 22 0,0-22 0,0 0 15,0 0-15,0 0 0,1 0 0,-1 0 16,0 0-16,0 0 0,0 0 16,0-22-16,-21 1 0,0 0 15,0 0-15,0 0 0,0 0 0,0-1 16,0 1-16,0 0 0,0 0 15,-21 0-15,21-22 0,0 22 0,-21 0 16,21 0-16,-21-21 0,21 20 0,0 1 16,0 0-16,0 0 0,0 0 15,0 0-15,0-1 0,21 22 16,0-21-16,0 21 0,1 0 0,20 0 16,-21 0-16,0 0 0,22 0 0,-22 0 15,21 0-15,0 0 0,-20 21 0,20 1 16,-21 20-16,0-21 0,0 0 15,1 0-15,-1 22 0,-21-22 0,21 0 16,-21 21-16,0-20 0,0-1 0,0 21 16,0-21-16,0 0 0,0 1 0,0-1 15,-21 0-15,0 0 0,-1-21 16,22 21-16,-21-21 16,0 0-16,21-21 15,0 0 1,0 0-16,0 0 15,0-1-15,0 1 0,0 0 0,0 0 16,21 0-16,-21-22 0,21 22 0,1-21 16,-1 21-16,0-22 0,21 1 0,-21 21 15,1 0-15,20-22 0,-21 22 16,21 21-16,1-21 0,-1 21 0,-21 0 16,22 0-16,-1 0 0,0 21 0,-21-21 15,1 21-15,-1 1 0,0-1 0,0 21 16,-21-21-16,0 0 0,0 1 0,0-1 15,0 0-15,0 0 0,0 0 0,0 0 16,-21-21-16,21 22 0,-21-22 0,21 21 16,-21-21-16,-1 21 0,1-21 15,0 0-15,0 0 16</inkml:trace>
  <inkml:trace contextRef="#ctx0" brushRef="#br0" timeOffset="52679.24">9356 10012 0,'-22'0'32,"1"0"-17,0 21-15,-21 0 16,21 0-16,-1 1 0,-20-1 0,21 0 15,-21 21-15,-1 1 0,-20-1 0,20 0 16,-20 1-16,-1-1 0,-20 21 16,20 1-16,-20-22 0,-1 22 0,-21-1 15,21 1-15,-20-1 0,-1 1 16,0-1-16,0 1 0,0-1 0,-21 1 16,21-1-16,-21 1 0,22-1 0,-22-20 15,0 20-15,0 1 0,0-22 0,0 0 16,21 1-16,0-1 0,-21 0 0,42 1 15,-21-22-15,22 0 0,20 0 0,-20 0 16,41 0-16,1 1 0,0-22 0,20 0 16,1 0-16,0 0 0,21-22 31,0 1-31,21 21 0,-21-21 16,21 0-16,1 21 0,-1-21 15,0 0-15,0 21 0,0-22 0,0 1 16,1 0-16,-1 0 0,21 0 0,-21 0 15,0-1-15,22-20 0,-22 21 0,0 0 16,0 0-16,0-22 0,1 22 0,-1 0 16,0 0-16,0 0 0,-21-1 15,21 1-15,-21 42 32,-21 1-17,0-1-15,0 0 0,0 0 0,-1 0 16,1 0-16,0 1 0,-21-1 0,21 0 15,-22 0-15,22 0 0,0 0 16,-21 1-16,20-1 0,-20 0 0,21 0 16,0 0-16,0 0 0,-1 1 15,1-1-15,0 0 0,21 0 16,21-21 0,0 0-16,1 0 15,-1 0-15,0 0 0,0 0 0,21 0 16,-20 0-16,20 0 0,0 21 0,-21-21 15,22 21-15,-22-21 0,21 22 0,-21-22 16,22 21-16,-22 0 0,0-21 0,21 21 16,-20 0-16,-1-21 0,0 21 0,0-21 15,0 22-15,0-1 16,1-21-16,-1 0 16,0 0-1,-21-21-15,21-1 16,-21 1-16,0 0 0,0 0 15,0-21-15,21 20 0</inkml:trace>
  <inkml:trace contextRef="#ctx0" brushRef="#br0" timeOffset="53643.69">10520 10118 0,'0'0'16,"0"-21"-16,0-1 0,21 22 0,-21-21 15,21 0 1,0 21-16,0 0 15,1 0-15,-1 0 0,0 0 16,0 0-16,21 0 0,-20 0 0,-1 0 16,21 0-16,-21 0 0,22 0 0,-22 0 15,21 21-15,0 0 0,1-21 0,-1 22 16,22-1-16,-1 0 0,-21 0 16,43 0-16,-21 22 0,-1-1 0,22-21 15,-22 21-15,22 1 0,0-1 0,-1 22 16,22-22-16,-21 0 0,21 1 0,-22 20 15,22-21-15,0 1 0,0-1 0,-22 0 16,22 1-16,0-1 0,21 0 0,-21-20 16,0 20-16,0 0 0,-1-21 0,-20 22 15,21-1-15,-21-21 0,-1 0 0,22 22 16,-21-22-16,-1 21 0,-20-21 16,21 1-16,-1-1 0,-20 0 0,-1 0 0,1 0 15,-22 0-15,0-21 0,1 0 16,-22 22-16,0-22 0,0 0 15,0 0-15,-21-22 16,0 1-16,-21 21 16,0-21-16,0 21 0,0-21 0,21 0 15,-21 0-15,-1-1 0,1 1 0,0 21 16,0-21-16,0 0 0,0 21 0,-1-21 16,1 0-16,0 21 0,0 0 0,0-22 15,0 22-15,-1-21 16,44 21 46,-1 0-62,-21 21 0,21-21 16,0 22-16,0-22 0,0 21 0,22-21 16,-22 21-16,0-21 0,0 21 0,22-21 15,-22 21-15,0-21 0,0 21 0,0 1 16,0-22-16,-21 21 0,0 0 0,0 0 15,0 0-15,0 0 0,-21-21 16,0 22-16,-21-1 0,21 0 0,-22-21 16,22 21-16,-21 0 0,-1-21 15,1 21-15,0-21 0,-22 0 0,22 0 0,-22 0 16,22 0-16,-21 0 0,-1 0 16,1 0-16,-1 0 0,1 0 0,-22 0 15,-21 0-15</inkml:trace>
  <inkml:trace contextRef="#ctx0" brushRef="#br0" timeOffset="54755.65">1905 12446 0,'0'0'0,"0"-21"0,0 0 0,0 0 15,0-1-15,0 1 0,0 0 16,0 0-16,0 0 0,0 0 16,0 42 15,0 21-31,0-21 15,0 0-15,0 22 0,0-1 16,0 0-16,0-20 0,0 20 0,0 0 16,0-21-16,0 22 0,0-1 0,0-21 15,0 22-15,0-22 0,0 0 0,0 0 16,0 0-16,0 0 0,-21-21 16,21 22-16,0-44 31,0 1-16,21 0-15,0 0 0,-21 0 16,21 0-16,0-1 0,-21 1 0,22 0 16,-1 0-16,-21 0 0,21 21 15,0 0-15,0 0 16,0 0-16,1 21 0,-1-21 16,0 21-16,-21 0 0,21-21 0,0 21 15,0 1-15,1-22 0,-1 21 0,0-21 16,0 0-16,0 0 15,0 0-15,1 0 0,-1 0 0,0 0 16,0 0-16,0-21 0,0-1 0,1 1 16,-1 0-16,0-21 0,0 21 0,-21-1 15,21-20-15,-21 21 0,21 0 0,-21-22 16,0 1-16,0 21 16,0-21-16,-21 20 0,0-20 0,0 0 15,-21 21-15,20-22 0,-20 22 0,21-21 16,-21 21-16,20-1 0,-20 22 0,21 0 15,0 0-15,0 0 0,-1 0 16,22 22-16,0-1 0,0 0 16,0 0-16,0 0 0,0 0 0,0 1 15,22-1-15,-1 0 0,0 0 0,0 0 16,0-21-16,22 21 0,-22-21 0,0 0 16</inkml:trace>
  <inkml:trace contextRef="#ctx0" brushRef="#br0" timeOffset="55023.5">3048 12256 0,'21'-22'15,"-21"44"32,0-1-47,-21 0 0,21 0 0,-21 0 16,21 0-16,0 1 0,0-1 0,-21 21 15,21-21-15,-22 0 0,1 22 0,21-22 16,0 0-16,-21 0 0,21 0 16,-21 1-16,0-22 0,21 21 15,-21 0-15,-1-21 16,22-21 0,0 0-16,0-1 15,0 1-15,0 0 0</inkml:trace>
  <inkml:trace contextRef="#ctx0" brushRef="#br0" timeOffset="55366.81">2942 11917 0,'0'0'0,"0"-21"0,-21 0 0,21-1 16,-21 22-1,0 0-15,21 22 16,0-1-1,0 0-15,0 0 0,0 0 16,21-21 0,0 0-1,0 0-15,-21-21 0,0 0 0,0 0 16,0 0-16,0-1 16,0 1-16,0 0 15,-21 0 1,0 21-1,21 21 17,0 0-32,21 0 15,0 1-15,0-22 16,0 21-16</inkml:trace>
  <inkml:trace contextRef="#ctx0" brushRef="#br0" timeOffset="55727.99">3746 12002 0,'0'0'0,"-21"0"16,21-22-1,-21 22-15,0 0 31,0 0-15,21 22-16,-21-1 0,21 0 16,0 0-16,0 0 0,-22 22 0,22-22 15,-21 21-15,21-21 0,0 22 16,0-1-16,0-21 0,-21 21 0,21 1 16,0-22-16,0 21 0,-21-21 15,21 1-15,0-1 0,0 0 0,0 0 16,0 0-16,0-42 31,0 0-15,0 0-16,0 0 0,21-1 15,0 1-15</inkml:trace>
  <inkml:trace contextRef="#ctx0" brushRef="#br0" timeOffset="56224.66">3789 12107 0,'21'-42'0,"-42"84"0,63-105 16,-21 21-16,-21 20 0,21-20 0,1 21 15,-22 0-15,0 0 0,21 21 0,-21-22 16,21 22-16,-21 22 31,0-1-31,0 21 0,0-21 0,0 22 16,0-22-16,0 21 0,0 0 0,0 1 16,0-22-16,0 21 0,0 1 0,-21-22 15,21 21-15,-21-21 0,-1 0 0,22 1 16,0-1-16,-21 0 0,0 0 15,0 0-15,21-42 47,0 0-31,0 0-16,0 0 0,0-1 16,21-20-16,0 21 0,0 0 15,1 0-15,-22-1 0,21 1 0,0 0 16,0 21-16,0-21 0,0 0 0,1 21 15,-1 0-15,0 0 0,0 0 0,0 0 16,0 0-16,1 0 0,-1 21 0,0 0 16,0 0-16,0-21 0,0 21 0,-21 1 15,0-1-15,0 21 0,0-21 16,0 0-16,0 1 0,0-1 0,0 0 16,0 0-16,-21 0 0,0-21 15,21 21-15,-21 1 0,21-1 16,-21-21-16,0 0 15,21-21 1,0-1-16,-22 22 0,22-21 16,0 0-16,-21 21 0,21-21 0,0 0 15,0 0-15</inkml:trace>
  <inkml:trace contextRef="#ctx0" brushRef="#br0" timeOffset="56427.54">3641 12192 0,'0'0'0,"0"21"16,0 0-16,21-21 16,0 0-16,21 0 0,-21 0 0,1 0 15,20 0-15,0 0 0,-21-21 0,22 0 16,-1 21-16,0-21 0,-20 21 16,20-21-16,-21 0 0,0 21 0,0 0 15,-21-22-15</inkml:trace>
  <inkml:trace contextRef="#ctx0" brushRef="#br0" timeOffset="56916.27">5757 12425 0,'0'-21'0,"-21"21"0,0 0 15,0-21-15,0 21 16,-1 0-16,1 0 0,0 0 15,0 0 1,21 21-16,0 0 16,-21 21-16,21-21 0,0 22 0,0-1 15,0 0-15,0 1 0,0 20 0,0-20 16,0 20-16,0 1 0,0-1 0,0 1 16,0-1-16,0 22 0,0-22 15,0 22-15,0-22 0,0 22 0,0-21 16,0 20-16,-21-20 0,-1 20 0,22-20 15,0-1-15,-21 1 0,0-1 16,0-20-16,21-1 0,-21 0 0,21 1 16,-21-22-16,21 21 0,0-21 0,0 1 15,-22-22 1,22-22-16,0 1 16,0 0-16,-21 0 0,21 0 0,0-22 15,0 22-15,-21-21 0,21 0 0,-21-1 16,21-20-16,-21 20 0</inkml:trace>
  <inkml:trace contextRef="#ctx0" brushRef="#br0" timeOffset="57308.05">5313 13039 0,'0'0'0,"0"-43"0,0 22 16,0-21-16,0 21 0,0 0 0,0-1 15,-21 1-15,21 0 0,0 0 0,-22-21 16,22 20-16,0 1 0,0 0 15,0 0-15,0 0 0,0 0 0,0-1 16,0 1-16,22 0 16,-1 0-16,21 21 0,-21-21 0,22 0 15,-1 21-15,0-22 16,1 22-16,-1 0 0,21-21 0,-20 21 16,-1 0-16,22 0 0,-22 0 0,0 21 15,1 1-15,-22-1 0,0 0 0,0 0 16,-21 0-16,0 0 0,0 22 0,0-22 15,0 21-15,-21-21 0,0 1 0,0-1 16,-22 21-16,22-21 0,-21 0 0,21 1 16,-22-1-16,22-21 0,0 21 0,-21-21 15,20 0-15,1 21 0,0-21 16,0 0-16,21-21 31,0 0-31,21 21 16,-21-21-16,21-1 0,0 22 0,1-21 15,20 0-15,-21 0 0,0 21 0</inkml:trace>
  <inkml:trace contextRef="#ctx0" brushRef="#br0" timeOffset="59231.45">6794 12531 0,'0'0'0,"0"-21"32,-21-1-32,0 22 15,0-21-15,21 0 0,-21 21 0,0-21 16,-1 0-16,1 0 0,0 21 0,0-22 16,21 1-16,-21 21 0,0 0 15,-1 0-15,1 0 0,0 0 16,0 0-16,0 0 0,0 21 0,-1-21 15,1 22-15,21-1 0,-21 21 0,21-21 16,-21 0-16,21 22 0,-21-22 0,21 0 16,0 0-16,0 0 0,0 22 0,0-22 15,0 0-15,0 0 16,0 0-16,0 1 0,21-22 16,0 0-1,0 0-15,0 0 16,1 0-16,-1-22 0,0 1 15,0 0-15,0 0 0,0 21 0,1-21 16,-1 0-16,0-1 0,0 1 0,-21 0 16,21 0-16,0 0 0,-21 0 0,0-1 15,22 1-15,-1 0 16,-21 42 0,0 0-1,0 1-15,0-1 16,0 0-16,0 0 0,0 0 15,0 0-15,0 1 0,0-1 16,21 0-16,-21 0 0,21-21 0,-21 21 16,21-21-16,0 0 0,1 0 15,-1 0-15,0 0 0,0-21 16,21 0-16,-20 0 0,-1 0 0,21-1 16,-21 1-16,22 0 0,-22 0 0,0-21 15,21 20-15,-21 1 0,1-21 0,-22 21 16,0 0-16,0-22 0,0 22 0,0 0 15,0 0-15,0 0 0,-22-1 16,1 22-16,0 0 0,0 0 16,0 0-16,0 0 0,-1 0 0,1 0 15,21 22-15,-21-1 0,21 0 16,0 0-16,0 0 0,0 0 16,0 1-16,21-1 0,0-21 15,1 21-15,-1-21 0,-21 21 0,21 0 16,0-21-16,0 21 0,0-21 0,-21 22 15,22-1-15,-22 0 0,21-21 0,-21 21 16,21 0-16,-21 0 0,21 1 16,0-22-1,0 0-15,1 0 16,-1 0-16,0 0 0,0 0 16,0 0-16,0 0 0,22-22 15,-22 22-15,0-21 0,0 21 0,0-21 16,22 21-16,-22-21 0,0 0 0,21 0 15,-20 21-15,-1-22 0,0 1 0,0 0 16,0 0-16,0 0 0,1 21 0,-22-21 16,0-1-16,21 1 0,-21 0 15,0 0-15,0 0 0,-21 21 16,-1 0-16,1 0 16,0 0-16,0 0 0,0 0 0,0 0 15,-1 21-15,1 0 0,0 0 16,0 0-16,0 1 0,0-1 15,21 0-15,-22 0 0,22 0 0,0 0 16,0 1-16,0-1 0,0 0 0,0 0 16,0 0-16,22-21 0,-1 0 0,0 21 15,0-21-15,0 0 0,0 0 0,1 0 16,-1-21-16,0 21 0,0-21 16,0 21-16,0-21 0,1 21 0,-22-21 15,0 0-15,0-1 0,0 1 16,0 0-16,0 0 0,0 0 15,0 0-15,0-1 0,0 1 16,0 0-16,0 0 16,21 21-1,-21 21 17,0 0-32,0 0 15,0 1-15,-21-1 0,21 0 0,0 0 16,0 0-16,0 0 0,0 1 15,0-1-15,0 0 16,21-21-16,0 0 0,0 0 16,0 0-16,0 0 0,1 0 15,-1 0-15,0 0 0,0 0 0,0 0 0,0 0 16,1-21-16,-1 21 0,0-21 16,0-1-16,-21 1 0,21 21 15,-21-21-15,0 0 0,0 0 0,0 0 16,0-1-16,0 1 0,0 0 15,0 0-15,0 42 32,0 0-17,0 0-15,0 1 0,0-1 16,0 0-16,-21 0 0,21 0 16,-21 0-16,21 1 0,0-1 15,0-42 32,0-1-31,0 1-16,21 0 0,0 0 15,0 0-15,1 0 0,-1-1 16,0 1-16,0 0 0,0 0 16,0 21-16,1 0 0,-1 0 15,0 0-15,0 0 16,-21 21-16,21 0 15,-21 0-15,21-21 0,-21 22 0,0-1 0,0 0 16,0 0-16,0 0 16,0 0-16,0-42 47,0 0-32,0 0-15,0 0 0,22 0 16,-22-1-16,21 1 0,0 0 0,-21-21 15,21 21-15,0-1 0,0 1 0,1 0 16,-1 21-16,0-21 0,0 21 16,0 0-16,0 0 0,1 0 0,-1 21 15,0 0 1,-21 0-16,0 1 0,0-1 0,0 0 16,0 0-16,0 21 0,0-20 15,0-1-15,0 0 0,0 0 0,0 0 16,-21-21-16,21 21 0,-21-21 15,21-21 17,0 0-32,0 0 0,0 0 15,0 0-15,21-1 0,0 1 0</inkml:trace>
  <inkml:trace contextRef="#ctx0" brushRef="#br0" timeOffset="59631.56">9207 12192 0,'0'21'16,"0"-42"-16,0 63 0,0-20 15,0-1 1,22-21 0,-22-21-1,21-1-15,-21 1 0,0 0 16,0 0-16,0 0 15,0 0-15,0-1 16,0 1-16,0 0 0,-21 0 16,-1 21-16,1 0 0,0 0 15,0 0-15,0 0 0,0 0 0,-1 21 16,1-21-16,0 21 0,0 0 0,0 1 16,0 20-16,21-21 0,0 0 0,0 0 15,0 1-15,0 20 0,0-21 0,0 0 16,0 0-16,0 1 0,0-1 0,0 0 15,21 0-15,0-21 0,0 0 16,-21 21-16,21-21 0,0 0 0,1 0 16,-1 0-16,0 0 0,0 0 15,-21-21-15,21 21 0,0-21 0,1 0 0,-1 21 16,-21-21-16,21-1 0,0 1 0,0 0 16,0 0-16</inkml:trace>
  <inkml:trace contextRef="#ctx0" brushRef="#br0" timeOffset="59899.92">9610 11980 0,'0'0'0,"21"-42"0,0 21 16,0-21-16,-21 20 0,0-20 0,0 21 16,0-21-16,0 20 0,0 1 0,0 0 15,0 0-15,-21 21 16,21 21-16,0 0 16,-21 0-16,0 1 0,21 20 0,-22 0 15,22 1-15,0-1 0,-21 0 16,0 1-16,21-1 0,-21 0 0,21 22 15,0-22-15,-21 0 0,21 1 0,-21-1 16,21-21-16,-22 22 0,22-22 0,0 0 16,0 0-16,0 0 0,0 0 0,0 1 15,22-44 17,-1 1-32,0 21 0,0-21 0,-21 0 15,21 0-15,0 0 0</inkml:trace>
  <inkml:trace contextRef="#ctx0" brushRef="#br0" timeOffset="60259.72">9842 12277 0,'0'21'0,"22"-21"47,-22-21-47,0 0 0,21-1 16,0 22-16,-21-21 0,21 0 0,-21 0 15,0 0-15,0 0 0,0-1 16,0 1-16,0 0 0,0 0 16,0 0-16,-21 21 15,0 0-15,0 0 0,-1 21 16,1-21-16,0 21 0,0 0 16,0 22-16,0-22 0,-1 0 0,22 21 15,0-21-15,-21 22 0,21-22 0,0 21 16,0-21-16,0 1 0,0-1 0,0 0 15,0 0-15,21 0 0,-21 0 0,22-21 16,-1 0-16,-21 22 0,21-22 0,0 0 16,0 0-16,0 0 0,1-22 15,-1 22-15,0-21 0,0 0 0,0 21 16,0-21-16,1 0 0,-22 0 0,21 21 16,0-22-16,0 1 0</inkml:trace>
  <inkml:trace contextRef="#ctx0" brushRef="#br0" timeOffset="60651.1">10139 12107 0,'0'0'0,"0"-63"16,21 42 0,-21 0-16,21 21 0,-21-22 0,21 22 15,0-21-15,1 21 0,-1 0 16,0 0-16,0 0 16,0 21-16,0 1 0,-21-1 0,22 0 15,-22 0-15,21 0 0,-21 0 0,0 22 16,0-22-16,0 0 0,0 0 0,0 22 15,0-22-15,0 0 0,0 0 0,0 0 16,0 0-16,-21-21 0,-1 22 16,22-1-16,-21-21 0,0 0 15,21-21 17,0-1-32,0 1 15,21 0-15,-21-21 0,21 21 0,1-1 16,-1-20-16,-21 21 0,21-21 0,0 20 15,0-20-15,0 21 0,1-21 0,-1 20 16,21 1-16,-21 0 0,-21 0 0,21 0 16,1 21-16,-22-21 0,-22 21 47,1 0-47,0 0 15,0 0-15,0 0 0,0 0 0</inkml:trace>
  <inkml:trace contextRef="#ctx0" brushRef="#br0" timeOffset="60911.94">9715 11726 0,'-21'22'0,"42"-44"0,-63 44 0,42-1 16,21-21-1,0 0-15,1 0 16,20-21-16,0 21 0,1-22 15,-1 22-15,0 0 0,1-21 0,20 21 16,-21 0-16,22-21 0,-22 21 0,22 0 16,-22-21-16,0 21 0,1-21 0,-1 21 15,-21 0-15,0 0 0,1 0 0,-1 0 16,0 0-16,-21-21 0,21 21 16,0-22-1,-21 1-15,21 0 16,1 21-16</inkml:trace>
  <inkml:trace contextRef="#ctx0" brushRef="#br0" timeOffset="61863.48">15536 12234 0,'21'-21'16,"-21"0"-16,0 0 16,0 0-16,-21 21 31,21 21-16,-21 0-15,0 21 0,0-20 16,21 20-16,-21 0 0,21-21 0,0 22 16,-22-1-16,22 0 0,-21-20 0,21 20 15,0-21-15,0 0 0,0 0 0,0 1 16,0-1-16,0-42 31,21-1-31,1 1 16,-1 0-16,0 0 0,0 0 15,-21-22-15,21 22 0,0 0 0,1 0 16,-22 0-16,21 0 0,0-1 0,-21 1 16,21 21-16,0 0 0,0 0 15,1 0-15,-1 21 16,0 1-16,-21-1 0,21 0 16,0 0-16,-21 0 0,21 0 0,1 1 15,-1-1-15,0 0 0,0 0 16,0-21-16,0 0 0,1 0 15,-1 0-15,0 0 0,0 0 16,0 0-16,0-21 0,1 0 16,-1 0-16,-21-1 0,21 1 15,-21 0-15,21 0 0,-21 0 0,0-22 16,0 22-16,0-21 0,0 21 0,0 0 16,0-22-16,0 22 0,0-21 0,0 21 15,-21-1-15,0 22 0,0-21 16,-1 21-16,1 0 15,0 0-15,0 21 0,0-21 16,21 22-16,0-1 0,-21 0 16,21 0-16,0 0 0,0 0 15,21-21-15,0 0 16,0 0-16</inkml:trace>
  <inkml:trace contextRef="#ctx0" brushRef="#br0" timeOffset="62107.34">16595 12086 0,'-43'0'0,"22"0"15,0 0-15,0 0 0,0 0 16,-1 21-16,1-21 0,21 22 0,-21-1 16,0 0-16,21 21 0,-21-21 0,21 1 15,0-1-15,-21 21 0,21-21 0,-22 0 16,22 1-16,-21 20 0,21-21 0,0 0 15,-21-21-15,21 21 0,0 1 0,-21-22 16,21 21-16,0-42 31,0-1-31,0 1 16</inkml:trace>
  <inkml:trace contextRef="#ctx0" brushRef="#br0" timeOffset="62439.14">16616 11832 0,'0'0'0,"0"-21"0,0 0 0,0 0 0,0 42 31,0 0-15,0 0-16,0 0 0,0 1 16,21-22-1,0 0 1,0 0-16,0 0 15,-21-22-15,0 1 16,22 21-16,-22-21 0,0 0 16,0 0-16,0 0 0,0-1 15,-22 1 1,1 21-16,0 0 16,0 0-16,0 21 15,0 1-15,-1-1 16,22 0-16,0 0 15,22-21-15,-1 21 0</inkml:trace>
  <inkml:trace contextRef="#ctx0" brushRef="#br0" timeOffset="62783.93">17378 11811 0,'0'0'15,"0"-21"-15,0 0 0,0 0 16,-21-1-16,-1 22 0,1-21 16,21 0-16,-21 21 0,-21 0 0,21-21 15,-1 21-15,-20 0 0,21 0 0,-21 0 16,20 0-16,-20 21 16,21 0-16,0 0 0,-22 22 0,22-1 15,0-21-15,0 22 0,0 20 0,21-21 16,0 1-16,-21 20 0,21-20 0,-22 20 15,22-21-15,0 1 0,0-1 0,0 0 16,0 1-16,0-1 0,0-21 0,0 22 16,-21-22-16,21 0 0,0 0 15,21-21 1,-21-21 0,22 0-16,-1 0 0,-21-1 0,21 1 15,0 0-15,0-21 0,0 21 0,1-22 16</inkml:trace>
  <inkml:trace contextRef="#ctx0" brushRef="#br0" timeOffset="63243.67">17293 11917 0,'0'0'16,"21"-42"-16,22-1 0,-22 1 0,0 0 0,0 20 15,0-20-15,0 21 0,1 0 0,-1 21 16,-21-21-16,21 21 0,0 0 16,-21 21-16,0 0 0,0 0 15,0 0-15,0 22 0,0-22 0,0 21 16,0 22-16,0-22 0,0 0 15,0 22-15,0-22 0,0 22 0,-21-22 16,0 0-16,0 1 0,21-1 0,-22 0 16,1 1-16,0-1 0,21-21 15,0 21-15,-21-20 0,0-1 0,0 0 16,21 0-16,0-42 31,0 0-15,0 0-16,0-1 0,0 1 0,21-21 15,-21 21-15,21-22 0,0 22 0,-21-21 16,21 21-16,0-22 0,1 22 0,-1 0 16,0-21-16,0 21 0,21 21 0,-20-22 15,-1 22-15,0 0 0,0 0 16,0 0-16,0 22 0,1-22 0,-1 21 16,0 0-16,-21 0 0,0 21 0,0-20 15,21-1-15,-21 0 0,0 21 0,0-21 16,0 1-16,0-1 0,0 0 0,0 0 15,0 0-15,-21 0 0,0 1 0,0-1 16,-1-21-16,1 0 0,0 0 16,0 0-16,0 0 15,0 0-15,-1 0 16,1-21-16,0-1 0</inkml:trace>
  <inkml:trace contextRef="#ctx0" brushRef="#br0" timeOffset="63419.57">17145 12171 0,'0'0'0,"21"0"47,0 0-47,0 0 0,1 0 16,-1-21-16,0 21 0,0-21 0,21 21 15,-20-22-15,-1 22 0,0 0 0,0-21 16,21 0-16,-20 21 0,-1 0 0</inkml:trace>
  <inkml:trace contextRef="#ctx0" brushRef="#br0" timeOffset="64663.93">18436 12044 0,'0'0'0,"21"0"0,-21 21 31,0 0-15,-21 0-16,0-21 0,0 22 15,0-1-15,-22 0 0,22 0 16,0-21-16,-21 21 0,20 22 0,-20-22 16,21 0-16,0 0 0,-22 0 0,22 0 15,21 1-15,0-1 0,-21 0 0,21 0 16,0 0-16,0 0 0,21 1 15,0-22-15,1 0 16,-1 0-16,21 0 0,-21 0 0,0 0 16,22 0-16,-22 0 0,21 0 0,-21-22 15,1 22-15,20-21 0,-21 0 0,0 21 16,0-21-16,22 0 0,-43 0 0,21-1 16,-21-20-16,21 21 0,-21 0 15,0-22-15,0 22 0,0-21 0,0 0 16,-21 20-16,0 1 0,0-21 0,-1 21 0,1 21 15,0-21-15,0 21 0,0 0 16,-22 0-16,22 0 0,0 0 0,0 0 16,0 21-16,0 0 0,-22 0 15,22 0-15,21 0 0,-21 22 0,21-22 16,-21 21-16,21-21 0,0 22 0,0-22 16,0 21-16,0-21 0,0 1 0,21-1 15,-21 0-15,21 0 0,0 0 0,0-21 16,1 21-16,-1-21 0,21 0 15,-21 0-15,0 0 0,1 0 16,-1 0-16,0 0 0,21 0 0,-21-21 16,1 0-16,-1 21 0,0-21 0,0 0 15,0 0-15,0-1 0,1 1 0,-1 0 16,-21 0-16,21-21 0,0 20 0,-21 1 16,0 0-16,0-21 0,21 21 0,-21-1 15,21 1-15,-21 42 16,0 1-1,0-1-15,0 21 0,0-21 16,0 0-16,0 1 0,0-1 0,0 0 16,0 0-16,0 0 0,0 0 0,0 1 15,22-1-15,-1-21 16,0 0 0,0 0-16,0 0 15,0 0-15,1-21 0,-1 21 16,-21-22-16,21 1 0,0 0 15,0 21-15,0-21 0,1 0 0,-22-22 16,21 22-16,0 0 0,-21-21 0,0 21 16,21-1-16,0 1 0,-21 0 0,0 0 15,0 0-15,0 42 32,0 0-32,0 0 0,0 0 0,-21 1 15,21-1-15,-21 0 0,21 0 16,0 0-16,0 0 0,0 1 0,0-1 15,0 0-15,0 0 16,21-21 0,0 0-16,0 0 0,1 0 15,-1 0-15,0 0 0,0-21 16,0 0-16,0 0 0,1-1 16,-1 1-16,-21 0 0,21-21 0,0 21 15,-21-22-15,21 22 0,0-21 0,-21-1 16,0 1-16,22 0 0,-1-1 15,-21 1-15,21 0 0,-21-1 0,0 1 16,0 0-16,21-1 0,-21 22 0,21 0 16,-21 0-16,0 0 0,0 42 31,0 21-31,0-21 0,0 22 16,-21-22-16,0 21 0,21 1 0,-21-1 15,21 0-15,0 1 0,-21 20 0,-1-42 16,22 22-16,0-1 0,0 0 15,0-21-15,0 22 0,0-22 0,0 0 16,0 0-16,0 0 0,0 1 0,0-1 16,22-21-1,-1 0-15,0 0 0,0 0 0,0-21 16,0 21-16,1-22 16,-22 1-16,21 0 0,-21 0 15,21 21-15,-21-21 0,0 0 0,0-1 16,0 1-16,0 0 0</inkml:trace>
  <inkml:trace contextRef="#ctx0" brushRef="#br0" timeOffset="64835.83">19367 11853 0,'0'0'0,"-21"0"0,-21 0 16,21 0-16,42 0 31,0 0-31,0 0 16,0 0-16,1 0 0,20 0 15,-21 0-15,0 0 0,0-21 0,1 21 16,-1 0-16,0 0 0,0-21 0,0 21 16,0 0-16,1-21 0</inkml:trace>
  <inkml:trace contextRef="#ctx0" brushRef="#br0" timeOffset="65288.57">20553 11811 0,'0'0'0,"-21"-21"0,-43 0 16,43 21 0,0 0-16,0 0 0,-1-21 15,1 21-15,0 0 0,0 0 16,-21 21-16,20 0 0,1 0 0,0 0 15,0 0-15,0 22 0,0-1 0,21 0 16,-22 22-16,1-22 0,0 22 0,21-1 16,0 1-16,0-1 0,-21 1 0,21-1 15,-21 1-15,21 20 0,-21-20 0,21 21 16,0-22-16,-22 22 0,22-1 0,-21-20 16,0 21-16,21-1 0,0-20 15,-21 20-15,0-20 0,21-1 0,0 22 16,0-21-16,-21-1 0,21-21 0,0 1 15,0-1-15,0 0 0,0 1 0,0-22 16,0 0-16,0-42 31,0 0-31,0 0 0,0-22 16,0 22-16,0-21 0,0-1 0,0-20 16,0 21-16,0-22 0,0 1 15,0-1-15,0 1 0,0-22 0,0 21 0,0-20 16,0-1-16</inkml:trace>
  <inkml:trace contextRef="#ctx0" brushRef="#br0" timeOffset="65579.39">19918 12298 0,'0'0'0,"21"-42"0,-21-22 0,0 22 0,0-1 15,21 1-15,-21 21 0,21-21 0,0 20 16,-21 1-16,0 0 0,22 0 0,-1 21 16,0-21-16,0 21 15,0 0-15,0 0 0,1 0 0,20 0 16,0 21-16,-21 0 0,22 0 0,-1-21 15,0 43-15,1-22 0,-1 0 16,-21 21-16,0-21 0,1 1 0,-22 20 16,0-21-16,0 0 0,0 0 15,-22 22-15,1-43 0,-21 21 0,21 0 16,-22 0-16,22-21 0,-21 21 0,0-21 16,20 0-16,-20 0 0,21 0 0,-21 0 15,20 0-15,1 0 0,0 0 0,0 0 16,0 0-16,21-21 0,0 0 15,0 0 1,21 21-16,0 0 0,0-21 0,22 21 16</inkml:trace>
  <inkml:trace contextRef="#ctx0" brushRef="#br0" timeOffset="66023.16">20934 12065 0,'0'-21'0,"0"42"0,0-63 15,-21 42 17,-1 0-32,1 0 0,0 21 0,0-21 15,0 21-15,0 0 0,-22 0 0,22 1 16,0-1-16,-21 0 0,20 0 0,1 0 16,0 0-16,0 1 0,0-1 0,0 0 15,21 0-15,-22 0 0,22 0 16,0 1-1,22-22-15,-1 0 16,0 0-16,0 0 0,0 0 0,0-22 16,1 1-16,-1 21 0,-21-21 0,21 0 15,0 0-15,0 0 0,0-1 0,-21 1 16,22 0-16,-22 0 0,21 0 0,-21 0 16,0-1-16,0 1 0,21 0 15,-21 42 16,0 0-31,0 1 0,0-1 16,0 0-16,0 0 0,0 21 0,21-20 16,-21-1-16,0 0 0,0 0 0,21-21 15,-21 21-15,21 0 0,-21 1 16,22-22-16,-1 0 16,0 0-16,0-22 15</inkml:trace>
  <inkml:trace contextRef="#ctx0" brushRef="#br0" timeOffset="66395.95">21018 12256 0,'22'-22'0,"-44"44"0,44-65 0,-1 22 0,-21 0 16,0 0-16,0 0 0,21-1 0,-21 1 15,21 0-15,-21 0 16,21 0-16,0 21 0,-21-21 0,22 21 16,-1 0-16,0 0 0,0 0 15,0 0-15,0 21 0,1 0 16,-22 0-16,0 0 0,21 0 0,-21 1 15,0-1-15,21 0 0,-21 0 0,0 21 16,0-20-16,0-1 0,0 0 0,0 0 16,-21-21-16,21 21 0,-21 0 0,-1-21 15,1 22-15,0-22 16,0 0-16,21-22 16,0 1-1,0 0-15,0 0 16,0 0-16,0 0 0,0-1 0,0 1 15,21 0-15,0 0 0,-21 0 0,21-22 16,1 22-16,-1 0 0,-21-21 0,21 21 16,0-22-16,0 22 0,0 0 0,1 0 15,-1 21-15,0-21 0,0-1 0,0 22 16,0 0-16,1 0 0,-1 0 16,0 0-16,0 0 0,0 0 0,0 0 15,1 0-15</inkml:trace>
  <inkml:trace contextRef="#ctx0" brushRef="#br0" timeOffset="66995.64">21886 12234 0,'0'0'0,"-21"0"0,0 0 16,0-21-16,21 0 15,-21 21-15,-1-21 0,22 0 0,-21 0 0,0-1 16,21 1-16,0 0 0,0 0 16,-21 0-16,21 0 0,0-1 0,-21 1 15,21 0-15,-21 21 16,-1 0-1,1 21-15,0 0 0,0 1 0,0-1 16,0 21-16,-1-21 0,22 22 0,-21-22 16,0 21-16,0-21 0,21 0 0,0 22 15,0-22-15,0 0 0,0 0 0,0 0 16,0 1-16,21-22 16,0 0-16,0 0 0,1 0 15,-1 0-15,0 0 16,0 0-16,0 0 0,0-22 0,1 1 15,-1 21-15,0-21 0,0 0 0,-21 0 16,0 0-16,21-1 0,-21 1 0,21-21 16,-21 21-16,0 0 0,22-1 0,-22 1 15,0 0-15,0 0 0,0 0 0,0 42 32,0 0-32,0 0 0,0 0 15,0 1-15,-22-1 0,22 0 0,0 0 16,0 0-16,0 0 0,0 1 0,0-1 15,0 0-15,0 0 16,0 0-16,22-21 16,-1 0-16,0 0 15,0 0-15,0 0 16,0-21-16,1 21 0,-22-21 0</inkml:trace>
  <inkml:trace contextRef="#ctx0" brushRef="#br0" timeOffset="67640.11">22034 12171 0,'-21'21'0,"42"-42"16,-21 0-16,22 21 0,-22-21 0,0-1 0,0 1 15,0 0-15,0 0 0,0 0 0,0 42 47,0 0-47,0 0 0,0 0 0,0 1 16,0-1-16,0 0 16,0 0-16,0 0 0,0 0 0,-22 1 15,22-1-15,0 0 0,-21-21 16,21 21-16,-21-21 0,0 0 31,21-21-15,0 0-16,0 0 15,0-1-15,0 1 0,0 0 0,0 0 16,21 0-16,-21 0 0,21-22 0,-21 22 16,21 0-16,1 0 0,-1 0 0,-21-1 15,21 1-15,0 0 0,0 21 16,0 0-16,1 0 15,-1 0-15,-21 21 0,21 0 16,-21 1-16,21-1 0,0 0 0,-21 0 16,0 0-16,0 0 0,0 1 0,21-1 15,-21 0-15,0 0 0,0 0 0,0 0 16,0 1-16,0-1 16,-21-21-1,0-21 1,21-1-1,0 1-15,0 0 16,0 0-16,0 0 0,21 0 0,-21-1 16,21 1-16,1 0 0,20 0 0,-21 0 15,0 0-15,22-1 0,-1 22 16,-21 0-16,21 0 0,-20 0 0,-1 0 16,21 0-16,-21 0 0,0 22 0,1-1 15,-22 0-15,0 0 0,0 0 0,0 0 16,0 1-16,0-1 0,0 0 0,0 0 15,0 0-15,-22 0 0,1-21 0,0 22 16,0-1-16,0-21 16,0 0-16,21-21 47,0-1-47,21 22 15</inkml:trace>
  <inkml:trace contextRef="#ctx0" brushRef="#br0" timeOffset="67951.92">22733 12150 0,'0'0'0,"42"-21"16,-21 21-1,1 0-15,-1-22 0,0 22 0,0-21 16,0 0-16,0 21 16,1-21-16,-1 21 0,0-21 0,0 0 0,-21-1 15,0 1-15,0 0 16,0 0-16,-21 21 15,0 0-15,0 0 0,-1 0 16,-20 0-16,21 0 0,0 21 16,-22 0-16,22 0 0,0 1 0,0-1 15,0 0-15,0 0 0,-1 0 0,22 0 16,0 1-16,0-1 0,0 0 16,0 0-16,22 0 15,-1-21-15,0 0 0,0 0 16,0 0-16,0 0 15,1 0-15,-1 0 0,0 0 0,-21-21 0,21 21 16,0-21-16,-21 0 0,21 0 16</inkml:trace>
  <inkml:trace contextRef="#ctx0" brushRef="#br0" timeOffset="68211.78">23156 11769 0,'0'0'0,"21"-21"0,1-22 0,-1 22 15,0-21-15,0 21 0,0-1 0,-21 1 16,21 0-16,-21 42 15,0 0 1,-21 1-16,0 20 0,21-21 16,-21 21-16,0-20 0,0 20 0,21 0 15,-22 1-15,1-22 0,21 21 16,0 0-16,-21 1 0,0-22 0,21 21 16,-21-21-16,21 22 0,0-22 15,0 0-15,0 0 0,0 0 0,0 1 16,21-22 15,0 0-31,-21-22 16,21 22-16,0-21 0</inkml:trace>
  <inkml:trace contextRef="#ctx0" brushRef="#br0" timeOffset="68851.41">23283 12150 0,'21'0'0,"-84"21"0,105-42 0,1 21 15,-22 0-15,0-21 31,0 21-31,0-22 0,0 1 16,-21 0-16,22 21 0,-22-21 16,21 0-16,-21 0 0,0-1 0,0 1 15,0 0-15,-21 21 16,-1 0-16,1 0 16,0 0-16,0 21 0,0 0 15,0 1-15,21-1 0,0 0 0,0 0 16,-22 0-16,22 0 0,0 1 15,0-1-15,0 0 0,0 0 0,22 0 16,-1-21-16,0 0 16,0 0-16,0 21 0,0-21 15,1 0-15,-1 0 0,0 0 16,0 0-16,-21-21 0,21 0 16,0 0-16,1 21 0,-22-21 15,21 0-15,0-1 0,0 22 0,-21-21 16,21 0-16,-21 0 0,21 0 0,1 0 15,-22-1-15,21 22 0,0-21 16,0 21 0,0 0 15,-21 21-31,21-21 0,-21 22 0,22-1 16,-22 0-16,0 0 0,21 0 0,0 0 15,0 1-15,-21-1 0,0 0 16,21 0-16,-21 0 0,21 0 0,-21 1 15,0-1-15,-21-21 32,0 0-32,21-21 15,0-1 1,0 1-16,0 0 16,0 0-16,0 0 0,21 0 15,0-1-15,1 1 0,-1 0 0,0-21 16,0 21-16,21-1 0,-20-20 0,-1 21 15,0 0-15,0 21 0,0-21 16,0 21-16,1-22 0,-1 22 0,0 0 16,0 0-16,0 0 0,0 0 15</inkml:trace>
  <inkml:trace contextRef="#ctx0" brushRef="#br0" timeOffset="69263.25">24342 11959 0,'21'0'31,"-21"-21"-15,0 0-1,-21 21 1,-1 0 0,1 0-16,0 0 15,0 21-15,0-21 16,21 21-16,0 0 0,-21 1 15,21-1-15,0 0 0,0 0 16,0 0-16,0 0 0,0 1 16,0-1-16,21-21 0,0 21 15,0 0-15,21-21 0,-20 21 0,-1-21 16,0 0-16,0 21 16,0-21-16,-42 0 46,0 0-46,0 0 0,0-21 16,-1 21-16,1 0 0,0 0 16,0 0-16,0 0 0,0 0 15,-1 0-15,1 0 16,0 0-16,21-21 0,-21 21 16,21-21-16</inkml:trace>
  <inkml:trace contextRef="#ctx0" brushRef="#br0" timeOffset="69618.05">23516 11790 0,'0'0'0,"-21"0"0,21-21 0,-21 0 0,21-1 16,21 1-1,0 21-15,0-21 0,22 21 16,-22-21-16,21 21 0,-21-21 16,22 21-16,-1-21 0,0 21 0,-21-22 15,22 1-15,-1 21 0,-21-21 0,22 21 16,-22 0-16,0-21 0,0 21 16,-21-21-16,-21 0 31,0 21-16,0 0 1,-1 0 0,22 21-1,0 0-15,0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32:18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995 0,'0'-21'62,"-21"21"-62,-1 0 16,22-21-16,-21 21 0,0 0 16,0-22-1,0 22 1,0 0-16,-1 0 0,1 0 0,0 0 15,0 0-15,0 0 16,0 0 0,-1 0-16,22 22 15,-21-22 1,0 21-16,21 0 16,0 0-16,-21 0 15,0 0 1,21 1-16,-21-22 0,21 21 0,0 0 15,-22 0-15,22 0 0,-21 0 16,21 1-16,-21-22 0,21 21 16,0 0-16,-21 0 0,0 0 0,21 0 15,-21 1-15,21-1 0,-22 0 16,1 0-16,21 0 0,0 22 16,0-22-16,-21 0 0,0 0 15,21 0-15,-21 22 0,21-22 0,0 0 16,0 0-16,-21 21 0,21-20 0,-22-1 15,22 21-15,0-21 0,0 0 16,-21 1-16,21-1 0,0 21 16,0-21-16,0 0 0,0 1 0,0-1 15,0 0-15,0 0 0,21 0 0,1 0 16,-22 22-16,21-22 0,0 0 16,0 0-16,0 0 0,-21 1 15,21-1-15,1 0 0,-1-21 0,0 21 16,0 0-16,0-21 0,-21 21 15,21 1-15,1-22 0,-1 21 0,0-21 16,0 0-16,0 21 0,0-21 16,1 0-16,20 21 0,-21-21 0,0 0 15,0 0-15,1 0 0,20 0 16,-21 0-16,0 0 0,22 0 0,-22 0 16,21 0-16,-21 0 0,0 0 0,22 0 15,-22 0-15,21-21 0,-21 21 0,1-21 16,20 21-16,-21-21 0,0-1 15,0 22-15,22-21 0,-22 21 0,0-21 16,0 0-16,0 21 0,1-21 0,-1 0 16,0-1-16,0 22 0,0-21 0,0 0 15,-21 0-15,22 0 0,-22 0 16,21-1-16,-21 1 0,0 0 16,21-21-16,-21 21 0,0-1 0,21 1 15,-21 0-15,0 0 0,0 0 0,0 0 16,0-22-16,0 22 0,0 0 15,0 0-15,0 0 0,0-1 0,0-20 16,0 21-16,0 0 0,0 0 0,0-1 16,0 1-16,0 0 0,0 0 15,0-21-15,0 20 0,-21 1 0,21 0 16,-21 0-16,0 0 0,21 0 0,0-1 16,-22 22-16,22-21 0,-21 0 0,0 0 15,21 0-15,-21 0 16,21-1-16,-21 22 0,0-21 15,-1 21-15,22-21 0,-21 21 0,0-21 16,0 0-16,0 21 16,0-21-16,-1 21 0,1-22 0,0 22 15,0-21-15,0 21 0,0 0 0,-22-21 16,22 21-16,0 0 0,0-21 16,0 21-16,-22 0 0,22-21 0,0 21 15,0 0-15,0 0 0,-1-21 0,1-1 16,0 22-16,0 0 0,0 0 15,0-21-15,-1 21 0,-20 0 0,21 0 16,0 0-16,0 0 16,-22 0-16,22 0 0,0 21 0,-21 1 15,20-22-15,1 21 0,-21 0 0,21 0 16,0 0-16,-22 0 0,22 1 16,0-1-16,0 21 0,0-21 0,-1 0 15,1 22-15,21-22 0,-21 0 16,0 21-16,21-20 0,0-1 0,0 0 15,0 0-15,0 0 0,0 0 0,21-21 16,0 0-16</inkml:trace>
  <inkml:trace contextRef="#ctx0" brushRef="#br0" timeOffset="1148.24">2879 1080 0,'0'0'0,"42"-85"16,-42 64-1,0 0-15,21-1 0,-21 1 0,21 0 16,-21 0-16,0 0 0,0 0 16,0-1-16,0 1 0,0 0 15,0 0 1,21 21 31,-21 21-47,22 0 0,-22 0 15,0 1-15,21-1 0,0 21 0,-21 0 16,21-20-16,-21 20 0,0 0 16,0 1-16,0-1 0,0 0 15,0-21-15,21 22 0,-21-1 0,0 0 16,0 1-16,0-1 0,0-21 0,0 22 16,0-1-16,0-21 0,0 21 15,0 1-15,0-1 0,0-21 0,0 22 16,0-1-16,0-21 0,0 21 0,0-20 15,0 20-15,-21-21 0,21 21 16,0-20-16,0-1 0,0 0 16,0 0-16,0 0 0,0 0 15,-21-21 32,21-21-31,0 0-16,0 0 0,0 0 15,0 0 1,0-1-16,0 1 0,0 0 0,0 0 16,0 0-16,0-22 0,0 22 0,0 0 15,0 0-15,21 0 0,-21 0 0,21-1 16,0 1-16,-21 0 0,22 0 16,-1 21-16,0-21 0,0 0 15,0 21-15,0 0 0,22 0 0,-22 0 16,0-22-16,0 22 0,0 0 0,1 0 15,20 0-15,-21 0 16,0 0-16,0 22 0,1-22 0,-1 21 16,0 0-16,-21 0 0,21-21 0,-21 21 15,0 0-15,0 1 0,0-1 0,0 0 16,0 0-16,0 0 16,0 0-16,-21 1 0,0-1 0,0-21 15,21 21-15,-22 0 0,1-21 0,0 21 16,0 0-16,0-21 0,0 0 0,-1 0 15,1 22-15,0-22 0,0 21 16,0-21-16,0 0 0,-1 0 0,1 0 16,0 0-16,0 0 0,0 21 15,0-21-15,-1 0 0,1 0 16,0 0 0,0 21-16,21 0 31,21-21 0,0 0-15,0-21-16,1 0 0</inkml:trace>
  <inkml:trace contextRef="#ctx0" brushRef="#br0" timeOffset="1919.68">3704 1905 0,'-21'0'0,"42"-21"47,0 21-47,-21-21 15,21 21-15,1-21 0,-1-1 16,0 1-16,-21 0 0,0 0 16,21 21-16,0-21 0,-21 0 0,21-1 15,-21 1-15,0 0 0,0 0 16,22 0-16,-22 0 15,0 42 32,0 0-47,0 0 16,0 0-16,-22 0 0,22 1 16,0-1-16,0 0 0,0 0 0,0 21 15,-21-20-15,21 20 0,0-21 0,-21 0 16,21 22-16,0-22 0,0 21 15,0-21-15,0 22 0,0-1 0,0 0 16,0-21-16,0 22 0,0-1 0,0 0 16,0 1-16,0-22 0,0 21 0,0 1 15,0-1-15,21 0 0,-21 1 0,21-1 16,-21-21-16,22 21 0,-22 1 16,0-22-16,0 21 0,21 1 0,-21-22 15,21 21-15,-21-21 0,0 0 16,0 1-16,0 20 0,21-21 0,-21 0 15,0 0-15,0 1 0,0-1 16,0 0-16,0 0 0,-21 0 16,0 0-16,0-21 15,-1 0-15,1 22 0,0-22 16,-21 0-16,21 21 0,-1-21 0,-20 0 16,21 0-16,-21 0 0,20 0 0,1 0 15,-21-21-15,21 21 0,-22-22 0,22 1 16,0 21-16,-21-21 0,21 0 0,-1 21 15,1-21-15,0 0 0,21-1 16,0 1-16,0 0 0,0 0 16,0 0-16,0 0 15,0-22-15,0 22 0,21 0 0,0-21 16,1-1-16</inkml:trace>
  <inkml:trace contextRef="#ctx0" brushRef="#br0" timeOffset="2484.35">3937 1101 0,'-21'0'0,"21"21"31,0 0-31,0 0 15,0 0-15,0 1 16,0-1-16,0 0 16,21-21-16,0 21 0,0-21 15,0 0-15,1 0 0,-1 0 16,0 0-16,0-21 16,0 21-16,0-21 0,-21 0 0,22-1 15,-22 1-15,0 0 0,0 0 16,0 0-16,0 0 0,0-1 15,0 1-15,-22 0 0,1 0 16,0 21-16,0 0 0,0 0 16,0 0-16,-1 0 0,22 21 15,-21 0-15,0 0 16,21 1-16,0-1 0,0 0 0,0 0 16,0 0-16,0 0 0,0 1 0,0-1 15,0 0-15,0 0 16,21-21-16,0 0 15,1 21-15</inkml:trace>
  <inkml:trace contextRef="#ctx0" brushRef="#br0" timeOffset="3027.44">4381 1588 0,'0'0'0,"22"0"16,-1 0-1,0 0-15,0 0 0,0 0 16,0-22-16,-21 1 16,22 21-16,-1-21 0,-21 0 15,0 0-15,0 0 16,0-1-16,0 1 16,-21 21-16,-1 0 15,1 0-15,0 0 0,0 0 16,0 0-16,0 0 0,21 21 0,-22 1 15,1-22-15,0 21 0,0 0 16,21 21-16,0-21 0,-21 1 0,21-1 16,0 21-16,-21-21 0,21 0 15,0 1-15,0 20 0,0-21 0,0 0 16,0 0-16,0 1 0,0-1 0,21 0 16,0-21-16,-21 21 0,21-21 0,0 21 15,0-21-15,1 0 16,-1 0-16,0 0 0,0 0 0,0 0 15,0 0-15,1 0 0,-1 0 16,0 0-16,0-21 0,0 21 0,0-21 16,-21 0-16,22 21 0,-1-21 0,0-1 15</inkml:trace>
  <inkml:trace contextRef="#ctx0" brushRef="#br0" timeOffset="3399.75">5228 1439 0,'0'-21'15,"-21"21"1,0 0-16,0 0 16,-1 0-16,1 0 15,0 21-15,21 1 0,-21-1 0,0 0 16,21 0-16,0 0 0,-21 0 15,-1 1-15,22 20 0,-21-21 0,21 0 16,0 0-16,0 22 0,-21-22 16,21 0-16,0 0 0,0 0 0,0 1 15,0-1-15,0 0 0,0 0 16,0 0-16,21-21 0,0 0 16,1 21-16,-1-21 0,0 0 15,21 0-15,-21 0 0,1 0 16,-1 0-16,21 0 0,-21 0 15,0-21-15,1 21 0,20-21 0,-21 21 16,0-21-16,0 21 0,1-21 0,-1 0 0,0-1 16,0 1-16,-21 0 15</inkml:trace>
  <inkml:trace contextRef="#ctx0" brushRef="#br0" timeOffset="3872.66">5863 974 0,'0'0'0,"0"-21"0,0-64 15,0 64-15,0 0 16,0-1-16,0 1 0,0 0 0,0 0 16,0 0-16,-21 21 15,0 21 1,21 0-16,-21 0 15,21 0-15,0 1 0,0 20 0,-22-21 16,22 21-16,-21 1 0,21-1 0,0 0 16,0 1-16,-21-1 0,21 0 0,0 1 15,-21-22-15,21 21 0,0 1 0,0-1 16,0-21-16,0 21 0,0-20 16,0 20-16,0-21 0,0 21 15,0-20-15,0-1 0,21 0 0,0 0 0,-21 0 16,21 0-16,1 1 0,-22-1 15,21 0-15,0-21 0,-21 21 0,21-21 16,0 0-16,0 21 0,1-21 16,-1 0-16,0 0 0,0 0 15,0 0-15,0 0 0,1 0 0,-1 0 16,0 0-16,0-21 0,0 21 0,-21-21 16,21 0-16,1 21 0,-1-21 0,-21-1 15,21 1-15,-21 0 0,21 0 16,-21 0-16,0 0 0,0-1 15,0 1-15,0 0 0,0 0 16,0 0-16</inkml:trace>
  <inkml:trace contextRef="#ctx0" brushRef="#br0" timeOffset="4175.49">5651 1164 0,'0'0'0,"22"0"32,-1 0-32,21 0 15,-21-21-15,22 21 0,-1-21 16,0 21-16,1 0 0,-22-21 0,21 21 16,0-21-16,1 21 0,-22 0 15,21 0-15,-21-22 0,1 22 0,-1-21 16,0 21-16,-21-21 15,-21 21 17,0 0-32,-1 0 0,1 0 15,-21 21-15,21-21 0,-22 21 0,22-21 16,-21 22-16,21-22 0</inkml:trace>
  <inkml:trace contextRef="#ctx0" brushRef="#br0" timeOffset="4895.37">1228 2498 0,'0'0'0,"-43"0"0,22 0 0,0 0 16,0 0-16,0 0 0,42 0 63,0 0-63,0 0 0,0 0 15,0 0-15,1 0 0,20 0 16,-21 0-16,21 0 0,-20 0 15,20 0-15,0 0 0,22 0 0,-22 21 16,22-21-16,-1 0 0,1 0 0,20 21 16,-20-21-16,20 0 0,1 21 15,0-21-15,21 21 0,-1-21 0,1 0 16,21 22-16,-21-22 0,21 0 0,0 21 16,0-21-16,0 0 0,0 0 0,0 0 15,21 0-15,-21 0 16,0 0-16,21 0 0,1 0 0,-22 0 15,21 0-15,0 0 0,0 0 0,0 0 16,0 0-16,-21 0 0,0 0 0,0 0 16,0 0-16,0 0 0,-21 0 0,0 0 15,-21 0-15,-1 0 0,1 0 0,-21 0 16,-1 0-16,1 0 0,-22-21 16,0 21-16,-21 0 0,22 0 0,-22 0 15,-42 0 16,0 0-31,-1 0 0,-20 0 0,21 0 16,-21 0-16,-1 0 0,1 0 16,0 21-16,-1-21 0,-20 0 0</inkml:trace>
  <inkml:trace contextRef="#ctx0" brushRef="#br0" timeOffset="5603.97">1778 2794 0,'-85'0'0,"170"0"0,-254 21 15,105-21-15,-21 0 0,22 0 0,-22 0 16,22 0-16,-1 0 0,22 0 0,-22 0 15,22 0-15,0 0 0,-1 0 16,1-21-16,21 21 0,0 0 0,-22 0 16,22-21-16,0 21 15,42 0 32,0 0-47,1 0 16,-1 0-16,0 0 0,21 0 0,-21 0 15,22 0-15,-22 0 0,21 0 16,22 0-16,-22 0 0,22 0 0,20 0 16,-20 0-16,42 0 0,-22 0 0,1 0 15,21 0-15,0 0 0,21 0 0,-22 0 16,22 0-16,0 0 0,22 0 16,-22-21-16,21 21 0,-21-21 0,21 21 15,0-22-15,0 22 0,0-21 0,-21 21 16,22 0-16,-1-21 0,-21 21 15,21 0-15,0-21 0,-21 0 0,21 21 16,-21 0-16,0 0 0,0-21 16,0 21-16,-21 0 0,21 0 0,-21 0 15,0 0-15,-22-22 0,1 22 0,0 0 16,-1 0-16,-20 0 0,-1 0 0,-20 0 16,-1 0-16,0 0 0,1 0 0,-22 0 15,0 0-15,0 0 0,0 0 16,-21-21 15,0 0 0,-21 21-15,21-21 0,0 0-1,0 0 1,0-1-16,21 22 15</inkml:trace>
  <inkml:trace contextRef="#ctx0" brushRef="#br0" timeOffset="52228.07">7853 1566 0,'-21'0'15,"-1"0"1,1 0 0,0 0-16,42-21 47,0 21-47,22 0 15,-22 0-15,21 0 0,22 0 16,-22 0-16,22 0 0,-22 0 15,21 0-15,-20-21 0,20 21 0,-20 0 16,-1 0-16,0 0 0,1 0 0,-1-21 16,0 21-16,1 0 0,-22 0 0,21 0 15,-21 0-15,0 0 0,1 0 16,-44 0 15,1 0-15,0 0-16,-21 0 0,21 0 15,-1 0-15,-20 0 0,21 0 16,-21 21-16,-1-21 0,1 21 16,21-21-16,-22 21 0,1-21 0,0 22 15,-1-22-15,1 0 0,0 0 0,-1 21 16,1 0-16,21-21 0,-21 0 0,20 0 16,-20 21-16,21-21 0,-21 0 15,20 0-15,1 0 0,0 0 0,0 21 16,0-21-16,0 0 15,42 0 1,0 0-16,21 0 0,-21 0 16,22 0-16,-1 0 0,22 0 0,-22 0 15,21 0-15,1-21 0,-1 21 0,-20-21 16,20 21-16,1 0 0,-22-21 16,22 21-16,-22 0 0,0 0 0,1-21 15,-1 21-15,0 0 0,-21 0 16,1 0-16,-1-22 0,-21 1 47,-21 21-47,-1 0 0,1 0 15,0-21-15,0 0 16,0 21-16,21-21 0,-21 21 16,21-21-16,-22 21 0,22-22 15,0 1-15,-21 21 0,21-21 16,0 0-16,0 0 0,0 0 15</inkml:trace>
  <inkml:trace contextRef="#ctx0" brushRef="#br0" timeOffset="52603.85">8509 1228 0,'-42'-21'15,"20"21"-15,44 0 47,-1 21-31,0-21-16,0 21 0,0-21 0,22 21 15,-22-21-15,21 0 0,-21 21 16,0-21-16,22 0 0,-22 0 0,0 21 16,21-21-16,-20 0 0,-1 0 15,0 0-15,0 0 0,0 22 0,0-22 16,-21 21 0,22 0-16,-22 0 0,0 0 15,-22 0-15,1 1 16,-21-1-16,21 21 0,0-21 0,-22 0 15,1 22-15,0-22 0,-1 21 0,1-21 16,0 22-16,-1-22 0,1 21 16,0-21-16,20 1 0,-20-1 0,21 0 15,0 0-15,21 0 0,-21 0 16,21 1 0,21-22-1,0 0-15,21-22 16,-21 22-16,22-21 0,-1 0 0,22 21 15</inkml:trace>
  <inkml:trace contextRef="#ctx0" brushRef="#br0" timeOffset="54032.26">9991 1884 0,'-22'21'16,"44"-42"-16,-65 42 0,22 0 15,42-42 16,0 0-15,1 21-16,-1-21 0,0 0 16,0-1-16,0 1 0,0 0 0,1-21 15,-22 21-15,21-1 0,0-20 0,-21 21 16,0-21-16,0 20 0,0-20 16,0 21-16,0-21 0,0 20 0,0 1 15,0 0-15,0 0 0,-21 0 0,0 0 16,-1 21-16,1 0 0,0 0 15,0 0-15,0 21 16,0 0-16,-1 21 0,1-21 0,21 22 16,0-1-16,0 0 0,-21 1 0,21-1 15,0 22-15,0-22 0,0 0 0,0 1 16,0-1-16,0-21 0,0 21 0,21-20 16,0-1-16,1 0 15,-1 0-15,21 0 0,-21-21 0,22 0 16,-22 0-16,21 0 0,0 0 0,1 0 15,-1 0-15,0 0 0,1-21 0,-22 0 16,21 0-16,1 0 0,-22-1 0,21 1 16,-21-21-16,0 21 0,1-22 15,-1 1-15,0 21 0,-21-21 0,0-1 16,0 22-16,0-21 0,0 21 0,0-1 16,0 1-16,0 0 0,-21 21 15,21 21 1,0 0-1,-21 1-15,21 20 0,-22-21 0,22 21 16,-21-20-16,21 20 0,-21 43 16,21-64-16,-21 21 0,21-21 15,-21 0-15,21 1 0,0-1 0,0 0 16,0 0-16,21-42 47,0 0-47,0 0 15,0-1-15,-21 1 0,22-21 0,-1 21 16,0-22-16,0 22 0,0-21 16,0 21-16,22-22 0,-22 22 15,0 0-15,0 21 0,0-21 0,1 21 16,-1 0-16,0 0 0,-21 21 16,21-21-16,-21 21 0,21 0 0,-21 1 15,0-1-15,0 21 0,0-21 16,0 0-16,0 1 0,0-1 0,0 0 15,0 0-15,21 0 0,-21 0 0,22 1 16,-22-1-16,21-21 0,0 21 0,0-21 16,0 0-16,22 0 0,-22 0 15,0 0-15,0 0 0,0 0 0,22 0 16,-22-21-16,0 0 16,0 21-16,0-22 0,0 1 0,1-21 15,-1 21-15,0-22 0,0 22 0,0-21 16,0 0-16,-21-1 0,0 1 0,0 0 15,0-1-15,0 1 0,0 0 0,0-1 16,0 1-16,0 21 0,0-22 16,0 22-16,0 0 0,0 0 0,0 0 15,0 0-15,0 42 32,0 0-32,0 0 0,0 21 15,0-20-15,0 20 0,0-21 16,0 21-16,0 1 0,0-1 0,0 0 15,0 22-15,0-22 0,0 1 0,0-1 16,22 0-16,-22 1 0,21-22 0,0 21 16,0-21-16,0 22 0,0-22 15,1 0-15,-1 0 0,0 0 0,21-21 16,-21 0-16,22 0 0,-22 0 0,21 0 16,-21 0-16,1 0 0,20-21 0,-21 0 15,0 0-15,0 0 0,1-1 0,-1-20 16,0 21-16,0-21 0,-21-1 0,0 22 15,21-21-15,-21 21 0,21-22 16,-21 22-16,0 0 16,0 42-1,0 0 1,0 0-16,0 22 0,0-22 0,0 0 16,-21 0-16,21 0 0,0 1 15,0-1-15,0 0 0,0 0 16,21-21-1,1 0 1,-1 0-16,0 0 0,-21-21 0,0 0 16,21 21-16,-21-21 0,21-1 15,-21 1-15</inkml:trace>
  <inkml:trace contextRef="#ctx0" brushRef="#br0" timeOffset="54236.15">12277 1397 0,'-22'-21'0,"44"42"0,-65-63 0,43 21 0,0-1 15,-21 22-15,21-21 0,-21 21 0,21-21 32,-21 21 15,0 0-32,-1 0-15,1 21 31,0-21-31</inkml:trace>
  <inkml:trace contextRef="#ctx0" brushRef="#br0" timeOffset="54435.03">11430 1503 0,'0'0'0,"-21"0"0,42 0 31,0 0-31,0 0 0,0 0 0,22 0 16,-22 0-16,21 0 0,-21 0 16,22-21-16,-22 21 0,0 0 15,-21-21-15,0-1 16,21 22 0</inkml:trace>
  <inkml:trace contextRef="#ctx0" brushRef="#br0" timeOffset="55544.38">12509 1884 0,'0'0'0,"0"21"0,-21-21 15,21-21 17,21 0-32,1 21 15,-1-21-15,-21-1 0,21 1 0,0-21 16,0 21-16,0-22 0,1 22 15,-1-21-15,0 0 0,0-1 0,-21 22 16,21-21-16,-21-1 0,21 1 16,-21 0-16,22-1 0,-22 1 0,0 0 15,0 21-15,0-22 0,0 22 0,21 0 16,-21 0-16,0 42 31,-21 0-31,21 0 0,-22 22 16,22-22-16,-21 21 0,0 0 0,21 1 15,-21 20-15,21-20 0,-21-1 16,0 21-16,21-20 0,-22-1 0,22 22 16,0-22-16,0 0 0,0 1 15,0-1-15,0-21 0,0 21 0,0-20 16,22-1-16,-1 0 0,0 0 0,0-21 16,0 21-16,0-21 0,22 0 0,-22 0 15,21 0-15,-21 0 0,22 0 0,-22 0 16,21-21-16,-21 0 0,22 21 15,-22-21-15,21 0 0,-21-22 0,1 22 16,-1 0-16,0-21 0,-21 20 0,0 1 16,21-21-16,-21 21 0,0 0 15,0-1-15,0 1 0,0 42 32,-21 1-17,0-1-15,21 0 0,0 0 0,0 21 16,-21-20-16,21-1 0,0 0 0,0 0 15,0 0-15,0 0 0,0 1 0,21-1 16,0-21-16,0 21 0,0-21 0,22 0 16,-22 0-16,21 0 0,0 0 15,1 0-15,-1 0 0,0 0 0,1-21 16,-1 21-16,-21-21 0,22-1 0,-22 1 16,0 21-16,0-42 0,0 21 15,0 0-15,-21-1 0,0-20 0,0 21 16,0 0-16,0-22 0,0 22 0,0 0 15,0 0-15,0 0 0,0 0 16,-21 21 0,21 21-1,0 0-15,-21 0 0,21 0 16,0 0-16,0 22 0,0-22 0,0 21 16,-21 1-16,21-1 0,-21 0 15,0 1-15,21 20 0,0-21 16,-22 22-16,22-22 0,-21 22 0,21-1 0,0 1 15,0-1-15,0 1 0,0-22 16,0 22-16,0-1 0,0-21 0,0 22 16,0-22-16,0 1 0,0-1 0,0 0 15,0 1-15,0-22 0,0 0 0,0 21 16,-21-21-16,0 1 0,0-22 0,0 21 16,-1 0-16,1-21 0,0 0 0,0 21 15,0-21-15,-22 0 0,22 0 0,-21 0 16,21 0-16,-22 0 0,22 0 15,0 0-15,-21-21 0,21 21 0,-1-21 16,1 0-16,-21 21 0,21-22 0,0 1 16,-1 0-16,22 0 0,-21 0 0,21 0 15,-21-22-15,21 1 0,0 21 16,0-22-16</inkml:trace>
  <inkml:trace contextRef="#ctx0" brushRef="#br0" timeOffset="55936.15">12827 1249 0,'-21'0'16,"42"0"-16,-42 21 0,42-21 16,0 0-16,0 0 0,22 0 15,-1 0-15,0 0 0,1 0 0,20 0 16,1 0-16,-1 0 0,1-21 0,-22 21 16,21 0-16,-20-21 0,-1 21 15,0 0-15,1-21 0,-22 21 0,0-22 16,0 22-16,-42 0 47,0 0-47,0 0 15,42 0 1,0 0 0,0 0-16</inkml:trace>
  <inkml:trace contextRef="#ctx0" brushRef="#br0" timeOffset="57475.46">15557 1524 0,'0'0'0,"0"-21"0,-21 0 0,21 0 15,-21 21-15,21-22 0,-21 1 16,21 0-16,0 0 0,-21 0 15,0 0-15,21-1 0,-22 1 0,22 0 16,0 0-16,0 0 0,-21 0 16,0 42-1,21 0 1,0 0-16,0 21 0,0-20 0,0 20 16,0 0-16,0 1 0,-21-1 0,21 0 15,-21 1-15,21-1 0,-21-21 0,21 21 16,0 1-16,-22-22 0,22 21 15,0-21-15,-21 1 0,21-1 16,0 0-16,21-21 16,1 0-1,-22-21-15,21 0 0,0-1 0,0 1 16,0 0-16,0 0 0,1 0 0,-1-22 16,0 1-16,0 21 0,0-21 15,0 20-15,1-20 0,-1 21 0,0-21 16,0 20-16,0 22 0,0 0 15,1 0-15,-22 22 16,21-22-16,-21 42 0,0-21 0,0 0 16,0 0-16,0 22 0,0-22 15,0 0-15,0 0 0,21 22 16,-21-22-16,0 0 0,21-21 0,-21 21 16,0 0-16,21-21 0,0 21 15,1-21-15,-1 0 0,0 0 16,0 0-16,0 0 0,0-21 15,1 21-15,-1-21 0,0 0 16,0 0-16,-21 0 0,21-1 0,0-20 16,-21 21-16,0-21 0,22 20 0,-22-20 15,21 0-15,-21 21 0,0-1 0,21-20 16,-21 21-16,0 0 16,0 0-16,0 42 31,0 0-31,-21 0 0,21 0 0,-21 0 15,21 22-15,0-22 0,0 21 0,0-21 16,0 1-16,0 20 0,0-21 16,0 0-16,0 0 0,21 1 0,0-1 15,0 0-15,0-21 0,0 0 16,1 0-16,-1 0 0,0 0 16,21 0-16,-21 0 0,1-21 0,-1 0 15,0-1-15,0 1 0,0 0 16,0 0-16,-21-21 0,22-1 0,-1 22 15,-21-21-15,0-1 0,21 1 0,-21-21 16,21 20-16,-21 1 0,0-22 0,0 22 16,0-21-16,0 20 0,0 1 15,0 21-15,0-22 0,0 22 16,0 0-16,0 0 0,0 42 16,0 0-16,0 22 15,0-22-15,0 21 0,0 0 16,0 22-16,0-22 0,0 1 0,0-1 15,0 0-15,0 1 0,0 20 0,0-21 16,-21 1-16,21-22 0,-21 21 0,21 1 16,0-22-16,0 21 0,0-21 0,0 0 15,-21 1-15,21-1 16,0 0-16,0 0 16,21-42-1,0 0-15,-21 0 16,21-1-16,0 1 0,0 0 0,1-21 15,-1 21-15,0-22 0,0 22 16,0-21-16,0 21 0,1-1 0,20 1 16,-21 0-16,0 21 0,0 0 0,1 0 15,-1 0-15,0 21 16,-21 0-16,0 1 16,0-1-16,0 21 0,0-21 0,0 0 15,0 1-15,0-1 0,0 0 0,0 0 16,0 0-16,0 0 15,0 1-15,21-22 16,0 0-16,0 0 0,1 0 0,-1 0 16,0 0-16,0-22 0,0 22 15,0-21-15,1 0 0,-1 0 0,0 0 16,0 0-16,0-1 0,0 1 0,1-21 16,-22 21-16,21 0 0,0-1 0,-21 1 15,0 0-15,0 42 31,0 0-15,0 1-16,0-1 0,0 0 0,0 21 16,0-21-16,0 1 0,0-1 0,0 0 15,0 0-15,0 0 0,0 0 16,0 1-16,21-22 16,0 0-1,0 0 1,-21-22-16,0 1 0,22 0 0</inkml:trace>
  <inkml:trace contextRef="#ctx0" brushRef="#br0" timeOffset="57663.35">17462 1185 0,'-21'0'0,"0"0"0,0 0 0,21 22 16,-21-22-16,0 0 15,21 21-15,-22-21 32</inkml:trace>
  <inkml:trace contextRef="#ctx0" brushRef="#br0" timeOffset="58479.89">18267 1376 0,'-43'-21'15,"86"42"-15,-107-42 0,22 21 0,21 0 0,0 0 16,-22 0-16,22 0 0,0 0 15,0 0-15,0 0 0,-1 21 16,22 0-16,-21 0 0,21 0 16,0 1-16,0 20 0,0-21 0,0 21 15,0-20-15,0 20 0,0-21 16,0 0-16,0 22 0,0-22 0,0 0 16,21-21-16,1 21 0,-1 0 0,0-21 15,0 21-15,0-21 0,0 0 0,1 0 16,20 0-16,-21 0 0,21 0 0,-20 0 15,20-21-15,-21 21 0,0-21 16,0 0-16,22 0 0,-22 0 0,0-22 16,0 22-16,0-21 0,-21-1 0,22 1 15,-1 0-15,0-1 0,-21 1 0,0-21 16,0 20-16,0 1 16,0-22-16,0 22 0,0 0 0,0-1 15,0 22-15,0 0 0,0 0 0,0 0 16,-21 21-1,21 21-15,-21 0 0,21 0 16,0 22-16,0-1 0,0-21 0,0 21 16,0 1-16,-22-1 0,22-21 0,0 22 15,0-1-15,0 0 0,-21-21 0,21 22 16,0-22-16,0 21 0,0-21 16,0 22-16,0-22 0,0 0 0,0 0 15,0 0-15,0 1 0,0-44 47,0 1-31,0 0-16,0 0 0,0 0 15,0 0-15,21-1 0,1 1 0,-1 0 16,0-21-16,21 21 0,-21-1 0,1 1 16,20 21-16,-21-21 0,21 21 0,-20 0 15,20 0-15,-21 0 0,0 0 16,0 21-16,1-21 0,-1 21 0,0 1 15,-21-1-15,21 0 0,-21 21 0,0-21 16,0 1-16,0-1 0,0 0 0,0 0 16,0 0-16,0 0 15,0 1-15,-21-1 0,0-21 16,21 21-16,-21-21 0,-1 0 16,1 0-16,0 0 15,21-21-15,0 0 16,0-1-16,0 1 0,0 0 15</inkml:trace>
  <inkml:trace contextRef="#ctx0" brushRef="#br0" timeOffset="59395.4">20510 1566 0,'0'0'0,"-42"0"15,42-21 1,0 0-16,0 0 16,0 0-16,21 0 0,-21-1 15,0 1-15,0 0 0,0 0 16,0 0-16,0 0 0,0-1 15,0 1-15,-21 0 16,0 21-16,0 0 0,0 0 0,-22 0 16,22 21-16,0-21 0,0 21 0,0 1 15,-22-1-15,22 21 0,0-21 16,0 0-16,0 22 0,-1-22 0,22 21 16,0-21-16,0 1 0,0-1 0,0 0 15,0 0-15,0 0 0,0 0 0,0 1 16,22-22-16,-1 0 0,0 21 15,0-21-15,21 0 0,-20 0 0,-1 0 16,21 0-16,-21-21 0,22-1 16,-22 22-16,0-21 0,0 0 0,0-21 15,0 21-15,1-1 0,-1-20 0,-21 0 16,0 21-16,21-22 0,-21 1 16,0 21-16,0-22 0,0 22 0,0 0 15,0 0-15,-21 21 16,21 21-16,-21-21 15,-1 21-15,1 0 0,21 1 16,-21-1-16,0 21 0,21-21 0,0 0 16,0 1-16,-21-1 0,21 21 0,0-21 15,0 0-15,0 1 0,0-1 16,21 0-16,0 0 0,0-21 0,0 21 16,22-21-16,-22 0 0,21 21 15,-21-21-15,22 0 0,-1 0 0,0 0 16,1 0-16,20 0 0,-20-21 0,-1 21 15,0-21-15,1 0 0,-1 0 0,0 0 16,1-1-16,-22-20 0,0 21 16,0-21-16,0 20 0,0-20 0,-21 21 15,0-21-15,0 20 0,0 1 0,0 0 16,-21 21-16,0 0 0,0 0 16,-21 0-16,20 0 0,-20 0 0,21 21 15,0-21-15,-22 21 16,43 1-16,-21-1 0,21 0 0,0 21 15,0-21-15,0 1 0,0-1 0,21 0 16,1 0-16,-1 0 0,0 0 0,0 1 16,0-1-16,0 0 0,1 0 15,-1 0-15,-21 0 0,0 1 16,-21-22 0,-1 0-16,1 0 0,0 0 15,0 0-15,0 0 0,0 0 0,-1 0 16,1 0-16,0 0 0,21-22 31,0 1-31,0 0 0,21 0 16,0 0-16,22 0 0,-22 21 0</inkml:trace>
  <inkml:trace contextRef="#ctx0" brushRef="#br0" timeOffset="60367.36">22098 1503 0,'0'0'16,"0"21"-16,-21-21 15,0 0-15,21-21 47,0 0-47,21 21 0,0-21 0,0-1 16,-21 1-16,21 0 0,0 0 15,1-21-15,-22 20 0,21-20 0,0 0 16,0 21-16,-21-22 0,21 1 0,-21 21 16,21 0-16,-21-1 0,0 44 31,0-1-31,-21 0 16,0 21-16,0-21 0,21 22 0,-21-22 15,0 21-15,21-21 0,0 1 16,0 20-16,-22-21 0,22 0 15,0 0-15,0 1 0,0-1 0,0 0 16,22 0-16,-1-21 0,0 0 16,0 0-16,0 0 0,0 0 0,1 0 15,20 0-15,-21 0 0,21 0 0,-20 0 16,20-21-16,-21 21 0,0-21 16,22 0-16,-22-22 0,21 22 0,-21-21 15,22-1-15,-22 1 0,0 0 0,0-22 16,0 22-16,0 0 0,-21-22 0,22 22 15,-22-22-15,21 22 0,-21 21 16,0-22-16,0 22 0,0 0 16,0 0-16,0 0 0,-21 21 15,-1 0 1,1 21-16,0 21 16,0-21-16,0 22 0,21-22 0,-21 21 15,-1 1-15,22-1 0,0 0 0,-21 1 16,21-1-16,0 0 0,0 1 0,0-1 15,0-21-15,0 21 0,0-20 16,0-1-16,0 0 0,0 0 0,21 0 16,-21 0-16,22-21 0,-1 22 0,0-22 15,0 0-15,0 0 0,0 0 0,1 0 16,20 0-16,-21 0 16,0 0-16,22-22 0,-22 1 0,21 21 15,-21-21-15,0 0 0,1-21 0,-1 20 16,0 1-16,0 0 0,0-21 0,-21 21 15,0-1-15,0 1 16,-21 21 0,0 0-16,0 0 0,0 0 0,-1 21 15,22 1-15,-21-22 0,21 21 0,-21 0 16,21 0-16,0 0 0,0 0 16,0 1-16,0-1 0,21 0 15,0 0-15,-21 0 0,22 0 16,-1-21-16,-21 22 0,21-1 0,0 0 15,-21 0 1,0 0-16,-21-21 31,0 0-31,0 0 16,-1 0-16,1 0 16,0 0-1,21-21-15,-21 21 0,21-21 16,0 0-16,-21 0 0,21-1 15,-21 1-15,21 0 0,0 0 0</inkml:trace>
  <inkml:trace contextRef="#ctx0" brushRef="#br0" timeOffset="60590.23">22775 1080 0,'0'0'0,"21"-22"31,1 22-31,-1 0 0,0 0 15,0 0-15,21 0 0,-20-21 0,-1 21 16,21 0-16,-21 0 0,0 0 0,22 0 16,-22 0-16,0-21 15,0 21-15,0 0 0,-21-21 16,0 0 0,0 0-1,-21-1-15,0 22 0,0-21 0,0 21 16</inkml:trace>
  <inkml:trace contextRef="#ctx0" brushRef="#br0" timeOffset="60788.12">22267 826 0,'0'0'15,"0"21"1,-21-21 46</inkml:trace>
  <inkml:trace contextRef="#ctx0" brushRef="#br0" timeOffset="63415.84">1079 3747 0,'0'-22'31,"0"1"-15,0 0-16,0 0 16,0 0-1,0 0-15,0-1 16,-21 1-1,0 21-15,0 0 16,0 0-16,0 0 16,21 21-16,-22 1 0,1-1 15,0 0-15,0 0 0,0 0 0,0 22 16,21-1-16,-22-21 0,1 21 0,21 1 16,0-1-16,-21 22 0,21-22 15,0 0-15,-21 1 0,21-1 0,0 0 16,0 1-16,0-22 0,0 0 15,0 21-15,21-21 0,0 1 0,0-1 16,1 0-16,-1-21 0,0 21 0,0-21 16,21 0-16,-20 0 15,-1 0-15,21 0 0,-21 0 0,0 0 16,22 0-16,-22 0 0,0 0 0,0-21 16,0 0-16,1 0 0,-1-1 15,0 1-15,0 0 0,-21 0 0,0 0 16,21-22-16,-21 22 0,0-21 0,0 21 15,0-22-15,0 1 0,0 0 16,0-1-16,0 1 0,-21 0 0,0-1 16,0 1-16,0 0 0,-1-1 0,1 1 15,-21 0-15,21-1 0,0 1 16,-22 21-16,22 0 0,0 0 0,-21-1 16,20 1-16,1 21 0,-21 0 15,21 0-15,-22 0 0,22 0 16,0 21-16,0 1 0,0 20 0,21-21 15,-21 21-15,21 1 0,0-22 16,0 21-16,0 1 0,21-1 0,0 0 16,0 1-16,-21-1 0,21 0 0,0 1 15,1-22-15,-1 21 0,0-21 16,0 0-16,0 1 0,0-1 0,1 0 16,-1 0-16,0-21 0,21 0 15,-21 0-15,22 0 0,-22 0 0,21 0 16,-21 0-16,22 0 0,-1 0 0,-21-21 15,22 21-15,-22-21 0,21 0 16,-21-1-16,0 1 0,1 0 16,-1 21-16,0-21 0,0 0 0,-21 0 15,0-1-15,21 1 0,0 21 16,-21-21-16,0 0 16,22 21-16,-22 21 31,0 0-31,0 0 0,0 1 15,0-1-15,0 0 0,0 0 16,0 0-16,0 0 0,0 1 16,0-1-16,0 0 15,0 0 1,21-21-16,0 0 16,0 0-16,0 0 0,0 0 15,1 0-15,-1-21 0,0 21 0,0-21 16,-21 0-16,21-1 0,0 1 0,1 21 15,-1-21-15,-21-21 0,21 21 16,-21-1-16,21 1 0,-21 0 16,0 0-16,21 21 0,-21 21 47,0 0-47,0 0 0,0 1 15,0-1-15,0 0 0,0 0 16,0 0-16,0 0 15,0 1-15,21-22 0,1 0 16,-1 0-16,0 0 16,0 0-16,0 0 0,0 0 15,1 0-15,-1-22 0,0 22 0,-21-21 16,21 21-16,-21-21 0,21 0 0,-21 0 16,0 0-16,0-1 15,0 1-15,0 0 0,0 0 0,0 0 16,-21 0-16,0-1 0,0 1 0,0 21 15,-1-21-15,22 0 0,-21 21 16,0 0-16,21-21 16,21 21 15,0 0-15,1 0-16,-1 0 0,0 0 0,21 0 15,-21 0-15,1 0 0,-1 0 0,21 0 16,-21 0-16,22 0 0,-22 0 15,0 0-15,0 0 0,0 21 0,0-21 16,1 21-16,-22 0 0,0 0 16,0 1-16,0-1 0,0 0 15,0 0-15,0 0 16,-22 0-16,22 1 0,-21-1 16,0 0-16,0-21 0,21 21 15,-21 0-15,0 0 16,-1-21-16,22 22 15,0-44 17,0 1-17,22 0-15,-22 0 16,21 0-16,0-22 0,0 22 0,-21 0 16,21 0-16,0 0 0,22 0 15,-22-1-15,0 1 0,21 0 0,-20 0 0,20 21 16,0 0-16,1 0 15,-22 0-15,21 0 0,0 0 0,-20 0 16,-1 0-16,21 21 0,-21 0 0,0-21 16,-21 21-16,0 1 0,0 20 0,0-21 15,0 0-15,0 0 0,0 22 0,0-22 16,0 0-16,-21 0 0,0 0 16,21 1-16,-21-1 0,0 0 0,21 0 15,-21 0-15,-1-21 16,1 0-16,21-21 47,0 0-47,0 0 15,0 0-15,21-1 0,1 1 0,-1 0 16</inkml:trace>
  <inkml:trace contextRef="#ctx0" brushRef="#br0" timeOffset="64408.51">4466 4360 0,'0'0'0,"-21"0"0,0 22 16,0-22-16,-1 0 0,1 0 15,0 0-15,0 0 16,21-22-16,0 1 16,0 0-16,0 0 15,0 0-15,0-22 0,21 22 0,-21-21 16,21 21-16,0-22 0,1 1 0,-1 0 15,0-1-15,0 1 0,0 0 0,-21-1 16,21 22-16,-21-21 0,0 21 16,0 0-16,0-1 0,0 1 15,-21 21-15,0 0 16,0 0-16,0 21 0,0-21 16,-1 22-16,22-1 0,0 0 0,0 0 15,0 21-15,0-20 0,0 20 0,0-21 16,22 0-16,-1 22 0,0-22 15,0 21-15,0-21 0,22 22 16,-22-22-16,0 0 0,0 0 0,0 0 16,0 22-16,1-43 0,-1 21 0,0 0 15,0 0-15,-21 0 0,0 0 16,-21-21 0,0 0-1,-43 0 1,43 0-16,0 0 0,0-21 0,0 0 0,-1 0 15,1 0-15,0 21 0,0-21 16,0-1-16,21 44 31,0-1-15,0 0-16,21 0 0,-21 0 16,21-21-16,0 21 0,-21 1 0,21-22 15,1 0-15,-1 0 0,0 21 0,0-21 16,0 0-16,0 0 0,22 0 0,-22 0 15,0 0-15,21-21 0,-20 21 0,20-22 16,-21 1-16,21 0 0,-20 21 16,-1-21-16,21-21 0,-21 20 0,0 1 15,1 0-15,-1-21 0,0-1 0,0 22 16,-21-21-16,0 0 0,21-1 0,-21 1 16,0 0-16,0-1 0,0 1 15,0 0-15,0-1 0,0 1 0,0 21 16,0-22-16,0 22 0,0 0 15,-21 21-15,21 21 16,0 0-16,-21 1 16,21 20-16,0-21 0,-21 21 0,21-20 15,0 20-15,0 0 0,0 1 0,0-1 16,0 0-16,0-21 0,0 22 0,0-22 16,0 21-16,0-21 0,0 1 15,0-1-15,0 0 0,21 0 0,0 0 16,0-21-16,0 0 0,1 0 15,-1 0-15,0 0 16,0 0-16,-21-21 0,21 21 16,-21-21-16,21 0 0,-21 0 0,0-1 15,0 1-15,0 0 0</inkml:trace>
  <inkml:trace contextRef="#ctx0" brushRef="#br0" timeOffset="64619.39">5038 3831 0,'0'0'0,"-22"0"0,22-21 16,22 0 15,-1 21-31,0 0 0,0-21 16,0 21-16,0 0 16,1 0-16,-1-21 0,0 21 0,0 0 15,0 0-15,-21-22 0,21 22 16,1 0-16,-1 0 0,0 0 15,0 0-15,0 0 0</inkml:trace>
  <inkml:trace contextRef="#ctx0" brushRef="#br0" timeOffset="66044.25">5948 4001 0,'21'0'16,"0"0"0,-21-22-16,21 1 0,0 0 15,-21 0-15,0 0 0,0 0 16,0-1-16,0 1 15,0 0-15,0 0 0,-21 0 0,0 0 16,0 21-16,0-22 0,0 22 16,-1-21-16,1 21 0,0 0 15,0 0-15,0 0 0,0 21 0,-1 1 16,1-1-16,0 0 0,0 0 0,0 21 16,0-20-16,-1 20 0,22-21 0,0 21 15,-21-20-15,21 20 0,-21-21 16,21 0-16,0 0 0,0 22 0,0-22 15,0 0-15,0 0 0,21-21 16,0 0-16,1 0 0,-1 0 16,0 0-16,0 0 0,0 0 0,0 0 15,22-21-15,-22 0 0,0 21 0,0-21 16,0 0-16,1-1 0,-1 1 16,-21 0-16,21 0 0,0 0 15,-21 0-15,0-22 0,21 22 0,-21 0 16,21 0-16,-21 0 0,0-1 0,0 1 15,0 0-15,-21 42 32,21 0-32,-21 1 15,21-1-15,0 0 0,0 0 16,0 0-16,0 0 0,0 1 16,0-1-16,0 0 0,0 0 0,0 0 15,0 0-15,21-21 0,0 0 16,1 22-16,-1-22 0,0 0 0,21 0 15,-21 0-15,1 0 0,-1-22 0,21 22 16,-21-21-16,22 0 0,-22 0 0,0 0 16,21 0-16,-21-1 0,1-20 15,-1 21-15,0 0 0,-21-22 0,21 1 16,-21 21-16,21-21 0,-21-1 16,0 1-16,0 0 0,0 20 0,0-20 0,0 0 15,0 21-15,21-22 0,-21 22 0,0 0 16,0 0-16,0 0 0,0 42 31,0 0-15,0 0-16,0 21 0,0-20 15,0 20-15,-21-21 0,21 21 0,0-20 16,0 20-16,0 0 0,0-21 0,-21 22 16,21-1-16,0-21 0,0 22 0,0-22 15,0 0-15,0 21 0,0-21 0,0 1 16,0-1-16,21 0 0,-21 0 15,21 0-15,1-21 0,-1 21 0,0-21 16,0 0-16,0 0 0,0 0 0,22 0 16,-22 0-16,0 0 0,21 0 0,-20-21 15,-1 0-15,21 0 0,-21 0 0,0 21 16,1-21-16,-1-1 0,-21 1 16,0 0-16,21 0 0,-21 0 0,0 0 15,0-1-15,0 1 0,0 0 16,0 0-16,0 0 15,-21 21-15,0 0 16,-1 21-16,22 0 0,-21 0 16,0 0-16,21 1 0,-21-1 15,21 0-15,0 0 0,0 0 16,0 0-16,0 1 0,0-1 16,21-21-16,0 0 0,0 21 15,1-21-15,20 0 16,-21 0-16,0 0 0,0 0 0,22 0 15,-1 0-15,-21 0 0,22-21 0,-1 21 16,-21-21-16,21-1 0,1 22 0,-22-21 16,21 0-16,-21 0 0,1 0 0,-1 0 15,21-1-15,-42 1 0,21 0 0,0-21 16,-21 21-16,0-1 0,0 1 0,0 0 16,0 0-16,-21 21 15,0 0-15,0 0 16,0 0-16,0 0 0,-1 0 0,1 21 15,0-21-15,21 21 0,0 0 0,0 1 16,0-1-16,0 0 16,0 0-16,21 0 0,0 0 15,1-21-15,-1 22 0,-21-1 0,21-21 16,-21 21-16,21 0 0,-21 0 16,0 0-16,0 1 15,-21-1 1,0-21-16,0 0 0,-1 0 15,1 0-15,0 0 16,0 0-16,0 0 16,0-21-16,21-1 15,0 1-15,-22 0 16,1 0-16</inkml:trace>
  <inkml:trace contextRef="#ctx0" brushRef="#br0" timeOffset="66292.11">6540 3408 0,'0'0'15,"-21"0"-15,0 0 0,42 0 32,0 0-32,1-21 0,-1 21 15,0 0-15,21 0 0,-21-21 16,22 21-16,-22 0 0,21 0 15,1-22-15,-22 22 0,21 0 0,-21-21 16,0 21-16,22 0 0,-22 0 16,0 0-16</inkml:trace>
  <inkml:trace contextRef="#ctx0" brushRef="#br0" timeOffset="68139.85">9080 3831 0,'0'-21'31,"0"0"-31,22 0 16,-1 0-16,-21-1 0,0 1 16,0 0-16,0 0 0,0 0 0,0 0 15,0-1-15,0 1 0,0 0 0,-21 0 16,-1 0-16,1 0 0,0-1 0,0 1 16,-21 21-16,20-21 0,-20 21 15,21 0-15,-21 0 0,20 0 16,1 0-16,-21 21 0,21 0 0,0 1 15,-22-1-15,22 0 0,21 21 0,-21 1 16,21-22-16,-21 21 0,21 0 0,0 1 16,0-22-16,0 21 0,0-21 0,0 22 15,0-22-15,21 0 0,0 0 0,-21 0 16,21 1-16,0-1 0,22-21 0,-22 21 16,0-21-16,0 0 0,22 0 15,-22 0-15,0 0 0,0 0 0,21 0 16,-20-21-16,-1 21 0,21-21 0,-21-1 15,0 1-15,1 0 0,-1 21 0,0-21 16,0-21-16,-21 20 0,21 1 16,-21 0-16,21 0 0,-21 0 0,0 0 15,0-1-15,0 1 0,0 0 0,0 0 16,0 42 15,0 0-31,0 0 0,0 1 16,0-1-16,0 0 0,0 0 0,22 0 15,-22 0-15,0 1 0,21-22 0,-21 21 16,21 0-16,0 0 16,0-21-16,0 0 0,1 0 0,-1 0 15,0 0-15,0 0 0,0 0 0,0 0 16,1-21-16,-1 21 16,0-21-16,0 0 0,0-1 0,0 1 15,1 0-15,-1 0 0,0 0 0,0 0 16,-21-1-16,0 1 0,21 0 0,-21 0 15,0 0-15,0 0 0,-21 42 32,0 0-17,0 0-15,21 21 0,-21-20 0,-1-1 16,22 0-16,-21 0 0,0 0 16,21 0-16,-21 1 0,21-1 0,0 0 15,0 0-15,-21-21 0,21 21 0,0 0 16,21-42 31,0 0-47,0 0 0,0 21 15,1-21-15,-1 0 0,0-1 0,0 1 16,0 0-16,0 0 0,22 0 0,-22 21 16,21-21-16,-21-1 0,1 1 15,20 21-15,-21 0 0,0 0 0,22 0 16,-22 0-16,0 0 0,0 21 0,0 1 15,0-1-15,1 0 0,-22 0 16,21 0-16,-21 0 0,0 1 0,0-1 16,21 0-16,-21 0 15,21-21 1,0 0-16,0 0 31,1 0-31,-1-21 0,0 0 16,0 0-16,0-1 0,0 22 0,1-21 15,-1 0-15,0 0 0,21 0 0,-21 0 16,22-1-16,-22 1 0,21 0 0,1 21 16,-22-21-16,21 21 0,-21 0 0,0 0 15,1 0-15,-1 0 0,0 0 16,-21 21-16,0 0 16,0 0-16,0 1 15,0-1 1,0-42 46,0-1-62,0 1 16,0 0-16,0 0 16,0 0-16,-21 21 0,21-21 0,-21-1 15,21 1-15,-22 21 16,1 0-16,0 0 15,0 0-15,0 21 16,0-21-16,21 22 0,-22-1 0,1 0 16,0 0-16,0 21 0,0-20 0,21-1 15,-21 0-15,-1 0 0,22 21 0,0-20 16,0-1-16,0 0 0,0 0 0,0 0 16,0 0-16,0 1 0,0-1 0,22-21 15,-1 21-15,0-21 0,0 0 0,0 21 16,0-21-16,1 0 0,-1 0 0,21 0 15,-21 0-15,0 0 0,22 0 0,-22-21 16,0 0-16,21 0 0,-20-1 16,-1 1-16,0 0 0,0 0 15,21-43-15,-20 22 0,-1 0 16,0-1-16,-21 1 0,0 0 0,0-22 16,21 22-16,-21 0 0,0-1 0,21 1 15,-21 0-15,0-1 0,21 1 0,-21 21 16,0 0-16,0-1 0,-21 44 31,0-1-31,0 0 0,21 21 16,-21-21-16,0 22 0,21-1 0,0 0 15,-22 1-15,22-1 0,-21 0 0,21-20 16,0 20-16,0 0 0,0-21 16,0 22-16,0-22 0,0 0 0,21 0 15,1 0-15,-1 1 0,0-22 0,0 21 16,0-21-16,0 0 0,1 0 0,20 0 15,-21 0-15,21 0 0,-20 0 0,20 0 16,-21-21-16,0 21 0,0-22 0,1 1 16,-1 0-16</inkml:trace>
  <inkml:trace contextRef="#ctx0" brushRef="#br0" timeOffset="69826.25">12636 3408 0,'0'0'0,"0"-21"0,0 0 0,0-1 0,0 1 15,0 0-15,0-21 0,0 21 0,0-1 16,0-20-16,0 21 0,-21 0 0,21-22 16,-21 22-16,21 0 0,0 0 15,0-21-15,-21 20 0,21 1 16,-21 0-16,21 0 0,-21 0 16,21 42-1,0 0 1,0 21-16,0 1 0,0-1 15,21 22-15,-21-1 0,0 1 0,21-1 16,-21 1-16,0-1 0,0 1 0,0-22 16,0 21-16,0-20 0,0-1 0,0-21 15,0 22-15,-21-22 0,21 21 0,-21-21 16,21 0-16,-22-21 0,22 22 0,0-1 31,0-42-15,0-1-1,0 1-15,0 0 16,22 0-16,-22 0 0,21-22 0,0 22 16,0 0-16,0-21 0,0 21 0,1-1 15,-1 1-15,21 0 0,-21 0 0,22 0 16,-1 21-16,-21 0 0,21 0 0,1 0 16,-1 0-16,-21 0 0,22 21 0,-22 0 15,21 0-15,-21 0 16,0 1-16,1-1 0,-22 0 0,0 0 0,0 0 15,0 0-15,0 1 0,0-1 16,0 0-16,-22 0 0,1 0 0,0-21 16,0 21-16,0-21 0,0 0 0,-1 0 15,1 22-15,-21-22 0,21 0 0,0 0 16,-1 0-16,1 0 0,0 0 0,0 0 16,0 0-16,0 0 0,-1-22 0,1 22 15,0 0-15,21-21 0,0 0 0,0 42 47,21-21-31,0 21-16,1-21 15,-1 0-15,0 0 0,0 0 0,0 0 16,0 0-16,22 0 0,-22 0 0,21 0 0,1 0 16,-1 0-16,0 0 0,1 0 15,-1 0-15,0-21 0,1 0 0,-1 21 16,0-21-16,1 0 0,-1 21 0,0-21 15,-21-1-15,1 1 0,20-21 16,-21 21-16,-21 0 0,21-1 0,-21-20 16,0 21-16,21-21 0,-21 20 0,0 1 15,0 0-15,0 0 0,0 0 0,-21 21 16,0 0 0,0 0-16,21 21 0,0 0 15,-21 0-15,21 0 0,0 1 16,-21-1-16,21 21 0,0-21 15,0 0-15,0 1 0,0-1 0,0 0 16,0 0-16,0 0 0,21-21 0,0 21 16,0-21-16,0 22 0,0-22 15,1 0-15,-1 0 0,0 0 0,0 0 16,21 0-16,-20 0 0,-1-22 0,0 22 16,0-21-16,0 21 0,0-21 0,1 0 15,-1 0-15,0 0 0,-21-1 0,21 1 16,0-21-16,-21 0 0,0 20 15,0-20-15,0 0 0,21-22 16,-21 22-16,0 0 0,0-1 0,0 1 16,0 0-16,0-1 0,0 22 0,0-21 15,0 21-15,0-1 0,-21 22 16,21 22 0,0-1-16,0 0 15,-21 0-15,21 0 0,0 22 0,0-22 16,0 21-16,0-21 0,0 22 0,0-1 15,0-21-15,0 21 0,0-20 0,0 20 16,0-21-16,0 21 0,0-20 0,0-1 16,0 0-16,0 0 0,0 0 15,-21 0-15,21 1 16,0-44 31,21 1-47,0 0 15,0 0-15,1 0 0,20 0 16,-21-1-16,0 1 0,0 0 16,22 0-16,-22 21 0,21 0 0,-21 0 15,1 0-15,20 0 0,-21 0 0,21 0 16,-20 21-16,-1 0 0,0 0 16,0 1-16,-21-1 0,0 0 0,0 0 15,0 0-15,0 0 0,0 1 16,0-1-16,0 0 0,-21 0 15,0-21-15,0 21 0,21 0 0,-22-21 16,22 22-16,-21-22 0,0 0 16,21 21-16,-21-42 31,21-1-31,0 1 0,0 0 16,0 0-16,21 21 0,-21-21 15</inkml:trace>
  <inkml:trace contextRef="#ctx0" brushRef="#br0" timeOffset="72320.95">15134 3514 0,'0'0'0,"21"0"0,0-21 16,1 21-16,-1 0 0,0-22 15,-21 1-15,0 0 0,21 0 16,-21 0-16,0 0 0,0-1 0,0 1 16,-21 0-16,0 0 0,0 0 15,-1 0-15,1-1 0,0 22 0,0 0 16,0 0-16,0 0 0,-1 0 16,1 0-16,0 0 0,0 22 0,0-1 15,0 0-15,-1 0 0,1 0 16,0 22-16,0-22 0,21 21 0,-21-21 15,21 22-15,0-22 0,0 0 0,0 21 16,0-21-16,0 1 0,0-1 16,0 0-16,21-21 0,0 0 0,0 21 15,22-21-15,-22 0 0,0 0 16,21 0-16,1 0 0,-22 0 0,21 0 16,-21-21-16,22 21 0,-22-21 0,21 0 15,-21 21-15,0-22 0,1 1 0,-1 0 16,0 0-16,-21 0 0,0 0 0,0-22 15,0 22-15,0 0 0,0 0 0,0 0 16,0-1-16,0 1 16,0 0-16,0 0 0,0 42 31,0 0-31,0 0 16,0 22-16,0-22 0,0 0 0,0 0 15,0 0-15,0 22 0,0-22 16,0 0-16,0 0 0,0 0 15,0 1-15,21-22 16,0 0-16,0 0 0,1 0 16,-1 0-16,0 0 0,0 0 0,0-22 15,0 1-15,1 21 0,-22-21 0,21 0 16,0 0-16,0 0 0,0-1 16,-21 1-16,0 0 0,21 0 15,1-21-15,-1 20 0,-21 1 0,0 0 16,0-21-16,21 21 0,-21-1 15,0 1-15,0 42 16,0 1 0,0-1-16,0 0 0,0 21 15,0-21-15,0 1 0,0 20 0,0-21 16,-21 0-16,21 0 0,0 22 0,0-22 16,0 0-16,0 0 0,0 0 15,0 1-15,21-1 16,0-21-16,0 0 0,0 0 15,1 0-15,-1 0 0,0 0 0,0 0 16,0 0-16,0-21 0,1-1 16,-1 22-16,0-21 0,21 0 0,-42 0 15,21 0-15,1 0 0,-1-1 0,0-20 16,-21 21-16,0 0 0,21-22 0,-21 22 16,21 0-16,-21 0 0,0 0 0,-21 42 46,21 0-46,-21 0 0,21 0 16,0 1-16,-21-1 0,21 21 0,-21-21 16,21 0-16,0 1 0,0-1 15,0 0-15,0 0 0,0 0 0,0 0 16,0 1-16,0-1 0,21-21 16,0 0-16,0 0 15,0 0-15,0 0 0,1 0 16,20 0-16,-21 0 0,0 0 0,0-21 15,1 21-15,-1-22 0,21 22 16,-21-21-16,0 0 0,-21 0 0,22 0 0,-1 0 16,0-1-16,-21 1 0,21-21 0,-21 21 15,0 0-15,0-1 0,0 1 16,0 0-16,0 0 16,0 42-1,0 0-15,0 0 16,0 1-16,-21-1 0,21 0 15,0 0-15,-21 0 0,21 0 0,0 1 16,0-1-16,0 0 0,0 0 16,0 0-16,21-21 0,0 0 15,-21 21-15,21-21 0,0 0 0,22 0 16,-22 0-16,0 0 0,21 0 0,-20 0 16,20 0-16,-21-21 0,21 21 0,-20-21 15,-1 21-15,21-21 0,-21 0 16,0 21-16,-21-21 0,22-1 0,-22 1 15,21 0-15,-21-21 0,0 21 16,0-1-16,0 1 0,0 0 0,0 0 16,-21 42 15,-1 0-31,22 0 0,0 1 16,-21-1-16,21 0 0,0 0 0,0 0 15,0 0-15,0 1 16,0-1-16,21-21 15,1 21-15,-1-21 0,0 0 16,0 0-16,0 0 0,0 0 0,1 0 16,20 0-16,-21 0 0,0 0 15,22-21-15,-22 21 0,0-21 0,0-1 16,0 22-16,-21-21 0,21 0 0,-21-21 16,22 21-16,-22-1 0,0-20 15,0 21-15,0-21 0,0-1 0,0 22 16,-22-21-16,1 21 0,21-1 0,-21 1 15,0 0-15,0 21 0,-22 0 0,22-21 16,0 21-16,-21 0 0,21 0 0,-1 21 16,1-21-16,0 21 0,0 0 15,0 1-15,21-1 0,-21 0 0,21 21 16,0-21-16,0 1 0,0 20 16,0-21-16,21 0 0,0 0 0,0 1 15,0-1-15,0 0 0,1 0 0,-1 0 16,0-21-16,0 21 0,21-21 0,-20 0 15,-1 22-15,21-22 0,-21 0 0,22 0 16,-22 0-16,21 0 0,-21 0 0,0 0 16,1 0-16,-1-22 0,0 22 15,0-21-15,0 0 0,-21 0 16,0 0-16,21 0 0,-21-1 0,22-20 0,-22 21 16,0 0-16,0 0 0,0-1 15,0 1-15,0 0 0,0 0 16,-22 21-16,1 0 15,0 0 1,21 21-16,-21-21 0,0 21 0,21 0 16,0 1-16,0-1 0,0 0 0,-21-21 15,21 21-15,0 0 0,0 0 0,0 1 16,0-1-16,0 0 0,21 0 16,0-21-16,0 21 0,0-21 15,0 0-15,1 0 0,-1 0 16,0 0-16,0 0 0,0 0 0,0 0 15,22 0-15,-22 0 0,0 0 0,0 0 16,0-21-16,1 21 0,-1-21 16,-21 0-16,21 0 0,-21-1 0,21 1 15,-21 0-15,21 0 0,-21 0 0,0 0 16,0-1-16,0 1 0,0 0 16,-21 21-1,21 21 1,-21-21-16,0 21 0,21 1 0,0-1 15,-21 0-15,21 0 0,-22 0 0,22 0 16,0 1-16,0-1 0,0 0 16,0 0-16,0 0 0,0 0 15,22 1-15,-1-22 16,0 0-16,0 0 0,0 0 16,0 0-16,1 0 0,-1 0 0,0 0 15,21 0-15,-21 0 0,1-22 0,-1 22 16,0-21-16,0 0 0,-21 0 0,21 21 15,0-42-15,1 20 0,-22 1 16,21 0-16,-21 0 0,21 0 0,-21 0 16,0-1-16,0 1 0,0 42 31,0 1-31,0-1 0,0 0 16,0 0-16,-21 0 0,21 0 15,0 1 1,0-1-16,0 0 15,21-21 1,0 21-16,0-21 0,0 0 16,1 0-16,-1 0 0,0 0 0,0 0 15,0 0-15,-21-21 16,0 0-16,0 0 16,0-1-16</inkml:trace>
  <inkml:trace contextRef="#ctx0" brushRef="#br0" timeOffset="72599.78">16446 2794 0,'0'0'0,"22"-21"94</inkml:trace>
  <inkml:trace contextRef="#ctx0" brushRef="#br0" timeOffset="79924.03">1566 6244 0,'0'21'0,"21"-42"47,1 21-47,-22-21 15,21 21-15,0-21 0,0 0 0,0 21 16,0-21-16,-21-1 0,22 22 15,-1-21-15,-21 0 0,0 0 0,0 0 16,0 0-16,0-1 16,0 1-16,-21 21 0,-1 0 15,1 0-15,-21 0 0,21 0 0,-22 0 16,1 0-16,0 21 0,-1-21 16,22 22-16,-21-1 0,0 0 0,-1 0 15,22 0-15,0 0 0,0-21 16,21 22-16,0-1 0,0 0 15,0 0-15,0 0 0,0 0 16,21 1-16,21-1 0,-21 0 0,1 0 16,20-21-16,-21 21 0,21 0 15,1 1-15,-22-1 0,21 0 0,1 0 16,-22 0-16,0 0 0,0 1 0,0-1 16,0 0-16,-21 0 0,0 0 15,0 0-15,0 1 0,0-1 0,0 0 16,-21 0-16,0 0 0,0 0 0,-21 1 15,20-22-15,-20 21 0,0-21 16,21 0-16,-22 21 0,1-21 16,0 0-16,20 0 0,-20 0 0,0 0 15,-1-21-15,22 21 0,-21-21 16,0-1-16,20 22 0,-20-21 0,21 0 16,-21 0-16,20 0 0,1 0 0,0-1 15,21 1-15,0 0 0,0 0 16,0 0-16,21 21 31,0 21-15,1 0-16,-1 0 0,0 0 15,0 1-15,0-1 0,-21 0 0,21 0 16,1 0-16,-1 0 0,0 1 16,21-1-16,-21-21 0,1 21 0,-1 0 15,21-21-15,-21 0 0,22 0 16,-1 0-16,-21 0 0,21 0 0,1 0 15,-22-21-15,21 21 0,1-21 0,-22 0 16,21-1-16,-21 22 0,22-42 0,-22 21 16,0 0-16,0 0 0,0-22 15,0 22-15,1-21 0,-1-1 0,-21 1 16,0 0-16,21-1 0,-21 1 0,0 0 16,0-1-16,0 22 0,0-21 15,0 0-15,0-1 0,0 22 16,0 0-16,0 0 0,0 0 0,0-1 15,0 1-15,0 42 32,0 22-32,0-22 0,0 0 0,0 21 15,0 1-15,0-22 0,0 21 16,21 1-16,-21-1 0,0 0 0,0-21 16,0 22-16,0-1 0,21-21 0,-21 22 15,0-22-15,0 0 0,0 0 0,0 0 16,0 0-16,0 1 15,0-44 32,0 1-47,0 0 0,0 0 16,-21 0-16,0 0 0</inkml:trace>
  <inkml:trace contextRef="#ctx0" brushRef="#br0" timeOffset="80130.91">1736 6392 0,'21'0'32,"0"0"-32,0 0 15,-21-21-15,42 21 0,-20 0 0,-1-21 16,0 0-16,21 21 0,-21-21 16,1 21-16,20-21 0,-21 21 15,0-22-15,0 22 0,1 0 0,-22-21 16,21 21-16</inkml:trace>
  <inkml:trace contextRef="#ctx0" brushRef="#br0" timeOffset="80795.69">2815 6414 0,'0'-22'47,"-21"1"-47,0 0 0,21 0 15,-21 0-15,21 0 0,0-1 16,-22 22-16,1-21 0,0 0 0,0 0 16,21 0-16,-21 21 0,0-21 15,-22 21-15,22 0 0,0 0 0,0 0 16,-22 0-16,22 0 0,-21 0 16,21 21-16,-22 0 0,22 0 0,-21 0 15,21 0-15,-22 22 0,22-22 0,0 21 16,0 1-16,0-1 0,21-21 0,-21 21 15,21 1-15,0-1 0,0-21 16,0 0-16,21 1 0,0-1 0,0 0 16,0 0-16,22-21 0,-22 0 15,0 0-15,21 0 0,-21 0 0,22 0 16,-1-21-16,-21 21 0,22-21 16,-22 0-16,21-1 0,-21 1 0,22 0 15,-22 0-15,0 0 0,21 0 0,-21-1 16,-21 1-16,22-21 0,-22 21 0,21 0 15,-21-22-15,0 22 0,0 0 16,0-21-16,0 20 0,0 1 0,0 0 16,0 0-16,-21 0 15,21 42 1,0 0-16,-22 0 16,22 0-16,0 22 0,0-22 15,0 0-15,0 21 0,0-20 0,0 20 16,0-21-16,0 0 0,0 22 0,0-22 15,22 0-15,-22 0 0,21 0 16,-21 0-16,0 1 0,21-22 16,0 0-16,0 0 0,0 0 15,1 0-15,-22-22 16,21 22-16</inkml:trace>
  <inkml:trace contextRef="#ctx0" brushRef="#br0" timeOffset="81116.5">3154 5990 0,'0'0'0,"21"-21"0,0 0 16,-21 0-16,0 0 0,0-1 0,21 1 16,0 0-1,-21 42 1,0 0-16,0 1 0,0-1 15,0 0-15,0 21 0,0 1 0,0-1 16,0-21-16,0 43 0,0-22 16,0 0-16,-21 1 0,21-1 0,-21 0 15,0-21-15,21 22 0,-21-1 16,21-21-16,0 0 0,-21 1 0,21-1 16,0 0-16,-22 0 0,22 0 15,0-42 16,22 0-31,-1 0 0,0 21 0</inkml:trace>
  <inkml:trace contextRef="#ctx0" brushRef="#br0" timeOffset="81554.14">3768 6308 0,'0'21'0,"0"-42"78,0 0-63,-22 21 17,1 0-32,0 0 15,0 0-15,21 21 0,0 0 16,-21 0-16,0 0 0,21 0 0,-22 1 16,22-1-16,0 0 0,0 21 0,0-21 15,0 1-15,0-1 0,0 0 0,0 0 16,0 0-16,22-21 15,-1 0-15,0 0 0,0 0 16,0 0-16,0 0 0,1 0 16,-1 0-16,0-21 0,0 21 0,0-21 15,0 0-15,1 21 0,-1-21 0,0-1 16,0 22-16,0-21 0</inkml:trace>
  <inkml:trace contextRef="#ctx0" brushRef="#br0" timeOffset="81919.92">4106 6392 0,'0'0'0,"0"-21"0,21 0 0,1 0 16,-1 0-16,-21 0 0,0-1 0,0 1 15,0 0-15,0 0 16,-21 21 0,-1 0-16,1 21 15,0 0-15,21 0 16,-21-21-16,21 22 0,0-1 0,0 0 16,0 0-16,0 0 0,0 0 15,0 1-15,0-1 0,0 0 16,0 0-16,0 0 31,21 0-31,0-21 0,-21 22 16,21-22-16,-21 21 15,22-21-15,-22 21 0,0 0 16,0 0-16,-22-21 16,1 0-16,0 21 0,0-21 15,0 0-15,0 0 16,-1 0-16,1 0 15,0 0-15,0 0 16,0 0-16,0 0 16,21-21-16,-22 21 0,1-21 15,21 0-15,-21 0 0,21 0 16,-21-1-16</inkml:trace>
  <inkml:trace contextRef="#ctx0" brushRef="#br0" timeOffset="82199.28">3281 6033 0,'0'0'0,"-21"0"0,42-22 16,0 22-1,0-21-15,21 0 0,1 21 16,20-21-16,-20 21 0,20-21 0,-21 21 15,22 0-15,-22-21 0,1 21 0,-1 0 16,0 0-16,-21 0 0,1 0 0,-44 0 63,1 0-63</inkml:trace>
  <inkml:trace contextRef="#ctx0" brushRef="#br0" timeOffset="82827.61">5355 6244 0,'-21'0'0,"0"0"15,0 0-15,-1-21 16,1 21-16,0 0 0,0 0 16,0 0-16,0 0 0,-1 0 0,1 0 15,0 0-15,0 0 0,0 0 16,0 0-16,42 0 31,0 0-15,0 0-16,21 0 0,1 0 0,-1 0 15,22 0-15,-22 0 0,21 0 0,1 0 16,-1 0-16,1 0 0,-1 0 0,1 0 16,-1 0-16,-20 0 0,-1 0 0,0 0 15,1 0-15,-1 0 0,-21 0 0,0 0 16,1 0-16,-1 0 15,-42 0 17,21-21-32,-22 21 15,1 0-15,0 0 0,0 0 0,0 0 16,-22 0-16,22 0 0,0 0 16,-21 0-16,21 0 0,-22 0 0,1-21 15,0 21-15</inkml:trace>
  <inkml:trace contextRef="#ctx0" brushRef="#br0" timeOffset="83115.96">5249 6265 0,'0'0'0,"-21"0"0,0 0 16,21 22 0,21-22 15,0 0-31,0 0 0,22 0 0,-22 0 15,21 0-15,1 0 0,-1 0 0,0 0 16,22 0-16,-22 0 0,0 0 0,1 0 16,-1 0-16,0 0 0,1 0 15,-1 0-15,-21-22 0,0 22 0,1 0 16,-1 0-16,-21-21 0,-21 0 47,21 0-32,-22 21-15,22-21 0,-21 21 0</inkml:trace>
  <inkml:trace contextRef="#ctx0" brushRef="#br0" timeOffset="83523.73">5842 5927 0,'0'0'0,"0"21"16,0 0 0,0 0-16,21-21 15,0 21-15,0 1 0,1-22 16,-1 0-16,0 0 0,0 0 0,0 21 16,0-21-16,1 0 0,-1 0 0,0 0 15,0 0-15,0 0 0,0 0 0,1 0 16,-22 21-1,0 0-15,0 0 16,0 0-16,-22 1 16,1-1-16,0 0 15,0 0-15,0 0 0,0 0 0,-22 22 16,22-22-16,-42 42 0,20-41 16,22 20-16,-21-21 0,21 0 15,-22 0-15,22 1 0,-21-1 0,21 0 0,-1 0 16,1 0-16,0 0 0,0-21 15,21 22-15,0-44 32,0 1-17</inkml:trace>
  <inkml:trace contextRef="#ctx0" brushRef="#br0" timeOffset="83963.48">7112 6011 0,'0'0'0,"-21"0"16,0 0-1,-1 0 1,22 22-16,0-1 0,0 0 15,0 0-15,-21 21 0,21-20 16,0 20-16,0-21 0,0 0 0,0 22 16,0-22-16,0 0 0,-21 0 0,21 0 15,-21 0-15,21 1 0,0-1 16,0 0-16,-21-21 0,21-21 31,0 0-15</inkml:trace>
  <inkml:trace contextRef="#ctx0" brushRef="#br0" timeOffset="84188.79">7218 5715 0,'0'0'16,"21"21"62,0-21-62</inkml:trace>
  <inkml:trace contextRef="#ctx0" brushRef="#br0" timeOffset="84739.89">7535 5969 0,'0'21'15,"-21"-21"1,0 21-16,0-21 15,21 22-15,-21-22 0,21 21 16,-22 0-16,1-21 0,21 21 16,0 0-16,-21 0 0,21 1 0,-21-1 15,21 0-15,-21 0 0,21 0 16,0 0-16,0 1 0,0-1 0,0 0 16,-21-21-16,21 21 15,0-42 32,0 0-47,0 0 16,21-1-16,-21 1 0,21 0 15,-21 0-15,21 0 0,0 0 16,-21-22-16,21 22 0,1 0 0,20-21 16,-21 20-16,21 1 0,-20 0 0,20 0 15,0 21-15,1 0 0,-1 0 0,0 0 16,1 0-16,-22 0 0,21 0 15,0 21-15,-20 0 0,-1 0 0,0 22 16,-21-22-16,0 0 0,0 0 0,0 0 16,0 1-16,0-1 0,0 0 0,-21 0 15,21 0-15,-21 0 0,-1-21 0,1 22 16,0-1-16,0-21 0,21 21 16,-21-21-16,0 0 15,21-21 16,0 0-31,21-1 0</inkml:trace>
  <inkml:trace contextRef="#ctx0" brushRef="#br0" timeOffset="85611.9">8657 6075 0,'-21'0'31,"0"0"-31,0 0 16,21-21 0,0 0-1,0-1-15,0 1 16,0 0-16,0 0 15,0 0-15,-22 0 0,1-1 16,0 22-16,0 0 16,0 0-16,0 0 0,-1 0 0,1 0 15,0 22-15,0-1 0,0 0 16,21 0-16,-21 0 0,-1 0 0,22 1 16,-21 20-16,21-21 0,0 21 0,0-20 15,0-1-15,0 21 0,0-21 16,0 0-16,0 1 0,0-1 0,21 0 15,1-21-15,-1 21 0,0-21 0,21 0 16,-21 0-16,1 0 0,-1 0 0,21 0 16,-21 0-16,0 0 0,1-21 0,-1 21 15,0-21-15,0 0 0,0-1 0,0 22 16,1-21-16,-1 0 0,-21 0 0,21-21 16,-21 20-16,21-20 0,-21 21 15,0-21-15,0-1 0,0 1 0,0 0 16,0 20-16,0-41 0,0 21 0,0-1 15,0 22-15,0-21 0,0-1 16,0 22-16,0 0 0,0 0 0,0 0 16,-21 0-16,0 21 0,0 21 15,-1 0 1,22 0-16,-21 21 0,21-20 0,0 20 16,0 0-16,0 1 0,-21-1 0,21 0 15,0 1-15,0-22 0,0 21 0,0 0 16,0 1-16,0-22 0,0 0 0,0 21 15,21-20-15,-21-1 0,21 0 16,-21 0-16,22 0 0,-1-21 16,0 0-16,-21 21 0,21-21 0,0 0 15,0 0-15,1 0 0,-1 0 0,0 0 16,0-21-16,0 0 0,-21 0 0,21 21 16,1-21-16,-1 0 0,0-1 0,0 1 15,-21 0-15,0 0 0,0 0 16,21 0-16,-21-1 0,0 44 31,0-1-15,0 0-16,-21 0 15,21 0-15,0 0 0,0 1 0,0-1 16,0 0 0,0-42 30</inkml:trace>
  <inkml:trace contextRef="#ctx0" brushRef="#br0" timeOffset="85795.8">9102 5863 0,'0'0'16,"0"-21"-16,0 0 0,0 0 15,21 21 79</inkml:trace>
  <inkml:trace contextRef="#ctx0" brushRef="#br0" timeOffset="87441.41">9715 5927 0,'-21'0'0,"0"0"0,0 0 15,0 0-15,0-21 16,-1 21-16,22-22 0,-21 22 0,0-21 15,0 0-15,0 21 16,0 0-16,-1 0 0,1 0 16,0 0-16,0 0 15,0 21-15,21 0 16,-21 1-16,21-1 0,0 0 0,0 0 16,0 0-16,0 22 0,0-22 0,0 0 15,0 21-15,0-21 0,21 1 0,0-1 16,-21 0-16,21 0 0,0 0 0,0-21 15,22 21-15,-22-21 0,21 22 0,-21-22 16,22 0-16,-1 0 0,0 0 0,-20 0 16,20 0-16,0 0 0,1 0 15,20 0-15,-21 0 0,1 0 0,-1-22 16,0 1-16,1 21 0,-1-21 0,-21 0 16,22 0-16,-22 21 0,0-21 15,0-1-15,0 1 0,-21 0 0,0 0 16,0 0-16,0 0 0,0-22 0,0 22 15,0 0-15,0 0 0,0 0 0,0-1 16,-21 1-16,0 0 0,21 0 0,-21 21 16,0 0-16,-1 0 0,1 0 15,0 0-15,0 0 0,0 0 0,-22 21 16,22 0-16,0 0 0,0 1 16,0-1-16,0 0 0,-1 21 0,1-21 15,21 1-15,0 20 0,0-21 0,0 0 16,0 0-16,0 1 0,0-1 0,0 0 15,21-21-15,1 21 0,-1-21 16,0 0-16,0 0 0,0 0 0,0 0 16,1 0-16,-1 0 0,0 0 0,0 0 15,0 0-15,0 0 0,1 0 0,-1-21 16,0 21-16,-21-21 0,21 0 0,0-1 16,-21 1-16,0 0 0,0 0 15,0 0-15,0 0 0,0-1 16,0 1-16,0 0 0,0 0 15,0 0-15,0 42 32,0 0-17,0 0-15,0 0 0,0 1 16,0-1-16,0 0 0,0 0 0,0 0 16,0 0-16,0 1 0,0-1 15,21-21-15,1 21 0,-1-21 16,0 0-16,0 0 0,0 0 0,0 0 15,1 0-15,-1 0 0,0 0 0,0 0 16,0 0-16,0 0 0,22-21 16,-22 0-16,0 21 0,0-22 0,0 1 15,1 0-15,-1 21 0,0-42 0,-21 21 16,0-1-16,21 1 0,-21-21 0,21 21 16,-21-22-16,0 22 0,0-21 0,0 21 15,0-22-15,0 1 0,0 21 16,0-21-16,0 20 0,0-20 0,0 21 15,0 0-15,0 0 0,0-1 16,0 44 0,0-1-16,0 21 15,0-21-15,0 0 0,0 22 16,0-22-16,0 21 0,0-21 0,0 22 16,-21-1-16,21-21 0,-21 22 0,21-22 15,0 21-15,0-21 0,0 0 16,0 22-16,0-22 0,0 0 0,0 0 0,0 0 15,0 1-15,0-1 0,21-21 16,0 21-16,0-21 0,1 0 16,-1 0-16,21 21 0,-21-21 0,22 0 15,-1 0-15,-21 0 0,21 0 0,-20 0 16,-1 0-16,0-21 0,0 21 0,0-21 16,-21 0-16,21-1 0,-21 1 15,0 0-15,0 0 16,0 0-16,0 0 0,0-1 15,0 1-15,0 0 0,-21 21 32,0 0-17,21 21-15,0 0 0,-21-21 0,21 22 16,0-1-16,0 0 0,0 0 16,0 0-16,0 0 0,0 1 15,0-1-15,0 0 0,0 0 16,21-21-16,0 0 15,0 0-15,1 0 0,-1 0 0,0 0 16,0 0-16,0 0 0,22 0 16,-22 0-16,21-21 0,0 21 0,-20-21 15,20 21-15,-21-21 0,0 21 0,22-22 16,-22 1-16,0 0 0,0 0 0,-21 0 16,21 0-16,-21-1 0,21 1 15,-21 0-15,0 0 0,0 0 16,0 0-16,-21 21 15,0 0-15,21 21 16,-21-21-16,0 21 0,21 0 0,-21-21 16,21 21-16,0 0 0,0 1 0,0-1 15,0 0-15,0 0 0,0 0 16,0 0-16,0 1 16,0-1-16,21 0 15,-21 0 1,0 0-16,0 0 31,-21-21-31,-1 0 16,1 0-16,0 0 0,0 0 15,0 0-15,0-21 0,-1 21 16,1-21-16,0 21 0,0-21 0,0 0 16,0 0-16,-22 21 0</inkml:trace>
  <inkml:trace contextRef="#ctx0" brushRef="#br0" timeOffset="87664.29">10795 5757 0,'21'0'16,"0"0"-1,0 0-15,1 0 0,-1 0 0,0 0 16,0 0-16,0 0 0,22 0 15,-22 0-15,0 0 0,0 0 16,0-21-16,-21 0 16,0 0-1,0 0-15</inkml:trace>
  <inkml:trace contextRef="#ctx0" brushRef="#br0" timeOffset="88159.45">13398 5567 0,'0'-21'0,"0"42"0,-21-63 15,0 42-15,21-22 0,-21 22 0,0-21 16,0 21 0,-1 0-16,1 21 0,21 1 15,-21-1-15,21 0 0,0 21 16,-21-21-16,21 22 0,-21-1 0,21 0 16,0 1-16,-21-1 0,21 0 0,0 1 15,0-22-15,0 21 0,0-21 0,0 22 16,-22-22-16,22 0 0,0 0 15,0 0-15,-21 1 0,21-1 0,0 0 16,-21-21 0,0 0-16,0 0 15,0 0-15,-1 0 0</inkml:trace>
  <inkml:trace contextRef="#ctx0" brushRef="#br0" timeOffset="89012.04">12594 5927 0,'0'0'0,"21"0"32,0 0-32,1 0 0,20 0 15,0 0-15,1 0 0,20 0 0,1 0 16,-1 0-16,1 0 0,-1-21 0,1 21 16,20-22-16,-20 22 0,-22-21 0,22 21 15,-1-21-15,-21 0 0,1 0 0,-1 0 16,-21-1-16,22 1 0,-22 0 0,0 0 15,-21-21-15,0 20 0,0 1 16,0 0-16,0 0 0,0-21 16,0 20-16,0 1 0,-21 21 0,0-21 15,-1 0-15,1 21 0,0 0 16,0 0-16,21 21 0,-21 0 16,21 0-16,0 1 0,0 20 0,0 0 15,-21-21-15,21 22 0,0-1 0,-22 0 16,22-20-16,0 20 0,0 0 0,0-21 15,-21 1-15,21 20 0,-21-21 0,21 0 16,0 0-16,0 1 0,0-1 16,0 0-16,-21-21 0,21 21 0,-21 0 31,21-42 0,0 0-31,21 0 16,0 21-16,-21-21 0,21-1 0,0 1 15,1 0-15,-1 21 0,0-21 0,0 0 16,0 21-16,0-21 0,1 21 0,-1 0 16,0 0-16,0 0 0,0 0 15,-21 21-15,21-21 16,-21 21-16,0 0 0,0 0 16,0 0-16,0 1 0,0-1 15,0 0-15,0 0 16,0 0-16,0 0 0,0 1 15,22-22 1,-22 21-16,21-21 16,0 0-16,0 0 0,0 0 0,0 0 15,1 0-15,-1-21 0,0-1 0,0 22 16,0-21-16,0 0 0,22 21 0,-22-21 16,0 0-16,0 0 0,-21-1 0,21 1 15,-21 0-15,0-21 0,22 21 0,-22-1 16,0 1-16,0 0 0,0 0 15,-22 21-15,1 0 0,0 0 0,0 0 16,0 0-16,0 21 16,21 0-16,-22 0 15,22 1-15,0 20 0,0-21 0,0 0 16,0 0-16,0 1 0,22-1 16,-22 0-16,21-21 0,0 21 0,0 0 15,0-21-15,0 0 0,1 0 16,-1 0-16,0 0 0,0 0 0,0 0 15,0 0-15,1 0 0,-1 0 0,0-21 16,0 21-16,0-21 0,0 0 0,1 21 16</inkml:trace>
  <inkml:trace contextRef="#ctx0" brushRef="#br0" timeOffset="89484.88">15367 5419 0,'21'21'15,"0"-21"-15,0 0 16,1 0-16,-1 0 15,0 0-15,0 0 16,-21-21-16,0 0 16,0-1-1,-21 22-15,0-21 0,0 21 0,-1 0 16,1-21-16,0 21 0,0 0 0,0 0 16,0 0-16,-1 0 0,1 0 0,-21 0 15,21 0-15,0 0 0,-1 21 16,22 0-16,-21 22 0,0-22 0,21 0 15,-21 21-15,21-20 0,0 20 0,0-21 16,0 21-16,0-20 0,0 20 0,0-21 16,0 0-16,0 0 0,21 1 15,0-1-15,0 0 0,1 0 0,20-21 16,-21 21-16,0-21 0,0 0 0,22 0 16,-22 0-16,0 0 0,21 0 0,-20 0 15,20 0-15,-21 0 0,21-21 0,-20 0 16,-1 0-16,21 0 0,-21-1 0,22 1 15,-22 0-15</inkml:trace>
  <inkml:trace contextRef="#ctx0" brushRef="#br0" timeOffset="89975.6">15938 5271 0,'0'-43'0,"0"86"0,0-107 0,0 22 0,0 21 16,0-1-16,0 1 0,0 0 0,0 0 15,0 42 1,-21 0-1,21 22-15,0-22 0,-21 21 0,21-21 16,0 22-16,0-1 0,0 0 0,0 1 16,0-1-16,0 0 0,0 1 15,-21-1-15,21-21 0,-21 21 0,21-20 16,-21 20-16,21-21 0,0 0 0,-22 0 16,1 1-16,21-1 0,-21 0 0,21 0 15,-21-21 1,21-21 15,0 0-31,21 21 16,-21-21-16,0-1 0,21 1 0,0 0 15,1 0-15,-1 0 0,0-22 0,0 22 16,0 0-16,22 0 0,-22 0 16,0 21-16,0-21 0,21 21 0,-20 0 15,-1 0-15,0 0 0,0 0 0,0 0 16,0 21-16,1 0 0,-22 0 0,0 0 15,0 0-15,0 1 0,0-1 0,0 0 16,0 0-16,0 0 0,0 0 16,-22 1-16,1-1 0,0 0 0,21 0 15,-21-21-15,0 21 0,0 0 16,-1-21-16,1 0 16,21-21 15,21 21-31,1-21 0,-1 21 0</inkml:trace>
  <inkml:trace contextRef="#ctx0" brushRef="#br0" timeOffset="90587.76">16806 5567 0,'0'0'0,"-21"0"0,21-21 16,-21 21-16,21-21 16,0-1-1,0 1-15,0 0 16,0 0-16,0 0 0,-21 0 16,0-1-16,-1 22 0,1 0 15,0 0-15,0 0 16,0 0-16,0 0 0,-1 0 0,1 22 15,0-1-15,0 0 0,0 0 0,21 0 16,-21 22-16,-1-22 0,22 0 0,0 21 16,-21-21-16,21 22 0,-21-22 15,21 0-15,0 0 0,0 0 0,0 1 16,0-1-16,0 0 0,0 0 0,21 0 16,0-21-16,1 0 0,-1 0 15,0 0-15,0 0 0,0 0 0,0 0 16,1 0-16,-1 0 0,0 0 0,0-21 15,0 0-15,0 21 0,-21-21 16,0 0-16,0-1 0,22 1 16,-22 0-16,0 0 0,0-21 0,21 20 15,-21 1-15,0 0 0,0 0 0,0 0 16,0 0-16,0-1 0,0 44 31,0-1-31,0 0 0,0 0 16,0 0-16,0 0 0,0 1 0,0-1 15,0 21-15,0-21 0,0 0 0,0 1 16,0-1-16,0 0 0,0 0 16,0 0-16,21-21 15,0 0 1,0 0 0,-21-21-1,21 21-15,-21-21 0,0 0 16</inkml:trace>
  <inkml:trace contextRef="#ctx0" brushRef="#br0" timeOffset="90989.53">16933 5525 0,'0'-22'15,"0"44"-15,21-44 0,-21 1 0,0 0 0,22 21 16,-22-21-16,21 21 16,0-21-16,0 21 15,0 0-15,0 0 16,1 0-16,-1 0 0,0 21 0,0 0 0,0 0 15,0 0-15,1 1 0,-22-1 16,0 0-16,0 21 0,0-21 16,0 1-16,0-1 0,0 0 0,0 0 15,0 0-15,-22 0 0,1 1 0,21-1 16,-21-21-16,0 21 0,0 0 16,0-21-16,-1 0 15,22-21 1,0 0-1,0 0-15,22-1 16,-22 1-16,21 0 0,0 0 0,-21 0 0,21-22 16,0 22-16,-21 0 0,21-21 0,1 21 15,-22-22-15,21 22 16,0 0-16,-21 0 0,21 0 0,-21-1 16,21 1-16,0 0 0,-21 0 15,22 21 1,-1 0-16</inkml:trace>
  <inkml:trace contextRef="#ctx0" brushRef="#br0" timeOffset="91611.8">18013 5609 0,'0'0'0,"-21"0"0,-1 0 15,1 0-15,0 0 16,0 0 0,21-21-16,0 0 0,-21 0 15,21 0-15,0-1 0,0 1 16,0 0-16,0 0 0,0 0 15,-21 0-15,21-1 0,-22 22 16,1 0-16,21-21 0,-21 21 0,0 0 16,0 0-16,0 0 15,-1 21-15,22 1 0,-21-1 0,0 0 16,0 0-16,0 0 0,21 22 0,-21-22 16,-1 21-16,22-21 0,0 22 0,-21-22 15,21 0-15,0 0 0,-21 0 0,21 0 16,0 1-16,0-1 0,0 0 0,21-21 15,-21 21-15,21-21 0,1 0 0,-1 0 16,0 0-16,0 0 0,0 0 0,0 0 16,1 0-16,-1 0 0,0-21 15,0 21-15,0-21 0,0 0 16,1 21-16,-1-22 0,-21 1 0,0 0 16,21 0-16,-21 0 0,21 0 0,-21-1 15,0-20-15,0 21 0,0 0 0,0 0 16,0-1-16,0 1 0,0 42 31,0 1-15,0-1-16,0 0 0,0 0 15,0 0-15,0 0 16,0 1-16,0-1 0,0 0 16,0 0-16,0 0 15,21-21 1,0 0-16,1 0 0,-1 0 15,0 0-15,0 0 0</inkml:trace>
  <inkml:trace contextRef="#ctx0" brushRef="#br0" timeOffset="93535.53">18500 5482 0,'0'0'16,"0"-21"-16,0-64 15,0 64-15,-22 0 0,1 0 16,0 21-16,21-21 0,-21 21 15,0 0-15,0 0 0,-1 21 16,1 0-16,0-21 0,0 21 16,0 0-16,21 1 0,-21 20 0,-1-21 15,22 0-15,-21 0 0,21 22 0,0-22 16,0 0-16,0 21 0,0-20 0,0-1 16,0 0-16,0 0 0,0 0 0,21-21 15,1 21-15,-1 1 0,0-22 0,0 0 16,21 21-16,-20-21 0,-1 0 0,21 0 15,-21 0-15,22 0 0,-22 0 16,21-21-16,-21 21 0,0-22 0,1 1 16,-1 21-16,21-21 0,-42 0 15,21-21-15,0 20 0,1-20 0,-1 21 16,-21-21-16,21-1 0,-21 1 0,21 0 16,0-1-16,-21 1 0,0 0 0,0-1 15,21 1-15,-21 0 0,0 20 0,0-20 16,0 21-16,0-21 0,0 20 15,0 1-15,-21 21 16,0 0 0,21 43-16,-21-22 0,0 0 15,21 21-15,-21-21 0,21 22 16,0-1-16,-22-21 0,22 22 0,0-1 16,0-21-16,-21 21 0,21-20 0,0 20 15,0-21-15,0 21 0,0-20 16,0-1-16,21 0 0,1 0 0,-1 0 15,-21 0-15,21 1 0,0-1 0,0 0 16,0-21-16,1 21 0,-1-21 0,21 0 16,-21 0-16,0 0 0,22 0 0,-22 0 15,21 0-15,-21 0 0,1 0 0,-1 0 16,0 0-16,21-21 0,-21 0 16,1 0-16,-1-1 0,-21 1 15,21 0-15,-21 0 0,0 0 0,0 0 16,0-1-16,0 1 0,0 0 15,0 0-15,-21 21 0,0 0 16,-1 0-16,1 0 16,0 21-16,0-21 0,21 21 15,-21 0-15,21 1 0,0-1 0,0 0 16,0 0-16,0 0 0,0 0 16,0 1-16,0-1 0,0 0 0,0 0 15,21-21-15,0 0 0,0 21 16,0-21-16,1 0 0,-1 0 15,0 0-15,0 0 0,0 0 0,0 0 16,1 0-16,-1-21 0,0 21 16,-21-21-16,21 0 0,0 21 0,0-21 15,1-1-15,-1 1 0,-21 0 16,21 0-16,0 0 0,0 0 0,-21-1 16,21 1-16,1 0 0,-22 42 46,0 0-46,0 1 0,0-1 16,0 0-16,0 0 0,0 0 0,0 0 16,0 1-16,0-1 0,0 0 15,0 0-15,21 0 16,0-21-16,0 0 0,0 21 16,0-21-16,1 0 0,-1 0 0,0 0 15,0 0-15,0 0 0,22 0 0,-22 0 16,0 0-16,0-21 0,0 0 0,0 0 15,1 21-15,-1-21 0,-21-22 0,21 22 16,0 0-16,0-21 0,-21 21 0,0-22 16,21 1-16,-21 21 0,22-22 0,-22 1 15,21 0-15,-21-1 0,0 22 0,0-21 16,0 0-16,0 20 0,0-20 16,21 21-16,-21 0 0,0 0 0,0-1 15,0 44 16,-21-1-31,21 0 0,-21 0 16,-1 0-16,22 22 0,-21-22 0,0 21 16,21-21-16,0 22 0,-21-22 0,21 21 15,0-21-15,-21 22 0,21-22 16,0 21-16,0-21 0,0 0 0,0 22 16,0-22-16,0 0 0,21 0 0,0 0 15,-21 1-15,21-22 0,0 21 0,1 0 16,-1-21-16,0 0 0,0 0 15,0 0-15,0 0 0,1-21 16,-1 0-16,0 21 0,-21-22 0,21 1 16,0 0-16,0 21 0,1-21 15,-22-21-15,21 20 0,-21 1 0,21 0 16,-21 0-16,0 0 16,0 0-16,0-1 15,0 44 1,-21-22-1,21 21-15,-21 0 0,-1 0 16,22 0-16,0 0 0,0 1 16,0-1-16,0 0 15,0 0-15,0 0 0,22 0 0,-1-21 16,0 22-16,0-22 0,21 0 16,-20 21-16,20-21 0,0 0 15,-21 0-15,22 0 0,-1 21 0,0-21 16,1 0-16,-22 0 0,21 0 0,-21 0 15,1-21-15,20 0 0,-21 21 0,-21-22 16,21 1-16,-21 0 0,21 0 0,-21 0 16,0 0-16,0-1 0,0 1 0,0 0 15,0 0-15,0 0 0,-21 0 16,0 21-16,0 0 16,0 0-16,21 21 15,-21-21-15,-1 21 0,22 0 16,-21 0-16,21 0 0,0 1 0,0-1 0,0 0 15,0 0-15,0 0 0,0 0 16,0 1-16,0-1 0,21-21 0,1 21 16,-1-21-16,0 21 0,0-21 15,0 0-15,0 0 0,1 0 16,-1 0-16,0 0 0,0 0 16,0-21-16,-21 0 15,21 0-15,1-1 0,-22 1 16,0 0-16,21 0 0,0 0 0,-21 0 0,21-1 15,0 1-15,-21 0 0,0 0 16,21 0-16,-21 42 31,0 0-15,-21 0-16,21 0 0,-21-21 0,21 22 16,0-1-16,-21 0 0,0 0 15,21 0-15,0 0 16,-21-21-16,-1 0 47,22-21-47,0 0 15,0 0-15,0 0 0</inkml:trace>
  <inkml:trace contextRef="#ctx0" brushRef="#br0" timeOffset="93728.17">21145 5271 0,'0'-22'15,"-21"1"1,21 0-16,-21 21 0,0 0 31,0 0-15,0 0 0,-1 0-16,1 0 15,0 0 1,0 0-16,0 0 15</inkml:trace>
  <inkml:trace contextRef="#ctx0" brushRef="#br0" timeOffset="93931.57">20320 5207 0,'0'21'15,"21"-21"1,0 21-16,22-21 0,-22 0 15,0 0-15,21 0 0,-21 0 16,1 0-16,-1 0 0,0 0 16,-21-21-16,0 0 15,-21 0-15,0 21 16,-1 0-16,1-21 0,0 21 0,-21-21 16</inkml:trace>
  <inkml:trace contextRef="#ctx0" brushRef="#br0" timeOffset="94144.13">19113 5080 0,'0'0'0,"-21"0"0,0 42 16,21-20 0,0-1-16,21-21 15,0 0-15,1 0 0,-1 0 0,0 0 16,0 0-16,0 0 0,0 0 15,22 0-15,-22 0 0,0 0 0,0 0 16,0 0-16,1 0 0,20 0 0,-21-21 16,0-1-16,22 22 0</inkml:trace>
  <inkml:trace contextRef="#ctx0" brushRef="#br0" timeOffset="95125.08">22923 5292 0,'-84'-43'16,"63"43"-16,-1 0 0,1-21 0,0 21 16,0 0-16,0 0 0,0 0 15,-22 0-15,22 0 0,0 0 0,0 0 16,0 21-16,-22-21 0,22 22 0,0-1 16,0 0-16,0 0 0,21 21 0,-22-20 15,22-1-15,-21 0 0,21 0 0,0 0 16,0 0-16,0 1 0,0-1 15,0 0-15,21 0 0,1 0 16,-1-21-16,0 0 0,21 0 0,-21 0 16,1 0-16,20 0 0,-21 0 0,21 0 15,-20-21-15,20 0 0,-21 21 16,0-21-16,0 0 0,1-1 0,-22 1 16,0 0-16,0 0 0,0 0 0,0 0 15,0-22-15,0 22 0,0-21 16,-22 21-16,1-22 0,0 22 0,0-21 15,0-1-15,0 22 0,-1 0 0,1 0 16,21 0-16,0 0 0,0-1 0,0 1 16,0 0-1,43 21-15,-22 0 0,0 0 16,0 0-16,21 0 0,1 0 16,-22 0-16,21 0 0,-21 0 0,22 0 15,-22 0-15,0 0 0,0 0 16,0 0-16,1 0 15,-22 21-15,21 0 0,-21 1 0,0-1 16,0 0-16,0 0 0,0 21 16,0-20-16,0 20 0,0 0 0,0-21 15,0 22-15,0-1 0,0 0 0,-21 1 16,21-1-16,0 0 0,0 1 0,0-1 16,0 0-16,0 22 0,0-22 0,0 1 15,0 20-15,0-21 0,0 22 0,0-22 16,0 22-16,0-1 0,0-20 0,0 20 15,0-21-15,0 1 0,21 20 0,-21-20 16,21 20-16,0-21 0,-21 1 16,0-1-16,21-21 0,0 22 15,-21-22-15,0 0 0,0 0 0,22 0 16,-22 0-16,0-42 31,-22 0-31,22 0 0,-21 0 16,0 0-16,0-22 0,0 22 0,0-21 15,-1-1-15,1 1 0,0 0 16,-106-191 0,106 169-16,0 22 0,0-21 0,21-1 15,0 22-15,0-22 0,0 22 0,0 0 0,0 20 16,21-20-16,0 0 16,0 21-16,0-1 0,22 1 0,-22-21 15,21 42-15,-21-21 0,0 0 0,22 21 16,-22 0-16,0-22 0,0 22 0,0 0 15,1 0-15</inkml:trace>
  <inkml:trace contextRef="#ctx0" brushRef="#br0" timeOffset="96283.49">6138 7303 0,'0'0'0,"0"-43"0,21 22 16,1 0-16,-22 0 0,21-22 0,-21 22 15,0 0-15,0 0 0,21 0 0,-21 0 16,21-1-16,-21 1 0,0 0 15,0 42 17,0 0-32,0 1 15,0 20-15,-21 0 0,21 1 0,0-1 16,0 0-16,-21 22 0,21-22 0,-21 0 16,21 1-16,0-1 0,0 0 15,-22 1-15,22-1 0,-21-21 0,21 22 16,-21-22-16,21 0 0,0 0 0,0 0 15,-21-21 17,0 0-32,0 0 15,21-21-15,-22 0 0</inkml:trace>
  <inkml:trace contextRef="#ctx0" brushRef="#br0" timeOffset="97155.52">5673 7493 0,'-22'0'0,"1"0"16,42 0 15,22 0-31,-22 0 0,21-21 0,1 0 16,-1 21-16,0-21 0,22 21 16,-1-22-16,-20 1 0,20 0 0,1 0 15,-1 0-15,-21 0 0,22-1 0,-22 1 16,1 0-16,-1 0 0,-21 0 0,21 0 15,-20-1-15,-1-20 0,-21 21 0,0 0 16,0 0-16,0-1 0,0 1 0,0 0 16,0 0-16,0 0 0,-21 21 0,-1-21 15,1 21-15,0 0 16,21-22-16,-21 22 16,0 0-16,0 0 0,21 22 15,0-1-15,-22 0 0,22 0 0,-21 0 16,21 0-16,0 1 0,-21 20 0,21 0 15,0 1-15,0-1 0,0 0 0,0 1 16,0-1-16,0 0 0,0-21 0,0 22 16,0-1-16,0 0 0,0-20 0,0 20 15,0-21-15,0 0 0,0 0 16,0 1-16,0-1 0,0 0 0,0 0 16,0 0-16,21-42 46,0 0-46,1 0 16,-1 0-16,0-1 0,0 1 16,0 0-16,0 0 0,1 0 0,-1 0 15,0 21-15,0-22 0,0 1 0,0 21 16,1 0-16,-1 0 0,0 0 16,0 0-16,0 0 0,-21 21 15,0 1-15,21-22 16,-21 21-16,0 0 0,0 0 0,0 0 15,0 0-15,0 1 16,22-1-16,-1 0 16,0-21-16,0 0 15,0 0-15,0 0 0,1 0 16,-1 0-16,0 0 0,21 0 0,-21 0 16,1 0-16,-1-21 0,0 21 15,0-21-15,0 21 0,0-22 0,1 1 16,-1 0-16,0 21 0,-21-21 0,0 0 15,0 0-15,0-1 0,0 1 0,0 0 16,0 0-16,0 0 0,-21 0 0,21-1 16,-21 22-16,-1 0 0,1 0 0,0 0 15,0 0-15,0 0 0,0 22 16,21-1-16,0 0 0,0 0 16,0 0-16,-22 0 0,22 22 0,0-22 15,0 0-15,0 0 0,22 0 16,-22 1-16,21-1 0,0-21 15,0 21-15,0-21 0,0 0 16,1 0-16,-1 0 0,0 0 0,0 0 16,21 0-16,-20-21 0,-1 21 0,21-21 15,-21-1-15</inkml:trace>
  <inkml:trace contextRef="#ctx0" brushRef="#br0" timeOffset="97792.16">8615 7281 0,'0'-21'15,"0"0"-15,21 0 0,-21 0 16,0 0-16,0-1 0,0 1 16,0 0-16,-21 0 0,0 0 15,-1 21-15,1 0 0,0 0 16,0 0-16,-21 0 0,20 0 0,1 21 15,0-21-15,0 21 0,0 21 0,0-20 16,-1 20-16,1 0 0,0-21 0,0 22 16,21-1-16,0-21 0,0 22 0,0-22 15,0 42 1,0-42-16,0 1 0,21-1 0,0 0 16,0-21-16,22 0 0,-22 21 0,21-21 15,-21 0-15,22 0 0,-1 0 0,-21-21 16,22 0-16,-1 21 0,-21-21 0,21-1 15,1 1-15,-22 0 0,21 0 0,-21 0 16,22 0-16,-22-22 0,0 22 0,0-21 16,-21 21-16,0-22 0,0 1 0,0 21 15,0-22-15,0 1 0,0 21 0,0 0 16,-21-22-16,0 22 0,0 21 0,0-21 16,-1 21-16,1 0 0,-21 0 15,0 0-15,20 0 0,-20 0 16,0 0-16,-1 21 0,1-21 0,21 21 15,-21 1-15,20-1 0,1-21 0,0 21 16,0 0-16,21 0 0,0 0 16,0 1-16,21-22 15,0 0-15,0 0 0,1 0 16</inkml:trace>
  <inkml:trace contextRef="#ctx0" brushRef="#br0" timeOffset="98863.68">9461 6795 0,'-21'0'0,"42"0"0,-42-22 16,0 1-16,0 21 0,21-21 0,-21 0 15,0 0-15,-1 21 0,22-21 16,-21 21-16,0 0 0,0 0 15,0 0-15,0 21 16,21 0-16,0 0 0,0 0 0,-22 22 16,22-22-16,0 21 0,0-21 0,0 22 15,0-1-15,0 0 0,0 1 0,0-22 16,0 21-16,0 0 0,0 1 16,0-1-16,0 0 0,0-20 0,0 20 15,0 0-15,0-21 0,-21 1 0,21-1 16,0 0-16,0 0 0,0 0 15,0 0-15,0-42 32,0 0-17,0 0-15,21 0 0,-21 0 16,22-1-16,-22 1 0,0 0 0,21 0 16,0 0-16,0 0 0,-21-1 0,21 1 15,0 0-15,1 0 0,-1 0 16,0 21-16,0-21 0,0 21 0,0 0 15,1 0-15,-1 0 0,0 0 0,0 0 16,0 21-16,0-21 0,1 21 0,-1 0 16,0 0-16,0 0 0,-21 1 0,21-1 15,-21 0-15,0 0 0,0 0 16,0 0-16,0 1 0,-21-22 0,0 21 16,0 0-16,0 0 0,-1-21 0,1 21 15,0-21-15,0 21 0,0-21 0,0 0 16,-1 22-16,1-22 0,0 0 15,0 0-15,0 0 16,21 21 15,21-21-15,0 0-16,0 0 0,0 0 16,1 0-16,-1 0 0,0 0 0,0 0 15,21 0-15,-20 0 0,-1-21 0,21 21 16,-21-22-16,22 22 0,-22-21 0,0 21 15,21-21-15,-21 0 0,1 0 0,-1 0 16,0 21-16,-21-22 0,21 1 0,-21 0 16,21 0-16,-21 0 0,0 0 15,0-1-15,0 1 0,0 0 0,0 0 16,0 0-16,0 0 0,0-1 16,0 44 15,0-1-31,0 0 0,0 0 15,0 0-15,0 0 0,0 1 0,0 20 16,0-21-16,0 21 0,0 1 0,0-22 16,0 21-16,0 1 0,21-1 0,-21 0 15,22 1-15,-22 20 0,21-21 0,-21 22 16,0-22-16,0 1 0,21 20 0,-21-21 16,0 22-16,21-22 0,-21 1 0,0-1 15,0 0-15,0 1 0,0-1 0,0-21 16,0 21-16,0-20 0,0-1 15,0 0-15,-21 0 0,0 0 0,0-21 16,21 21-16,-22-21 0,1 0 16,0 0-16,0 0 0,0-21 15,0 21-15,-1-21 0,1 0 0,0 21 16,0-21-16,0 0 0,0-1 0,-1 22 16,22-21-16,0 0 0,-21 0 0,21 0 15,-21 0-15,21-1 0,0 1 0,0 0 16,0 0-16,0 0 0,0-22 0,0 22 15,21-21-15,0 0 0</inkml:trace>
  <inkml:trace contextRef="#ctx0" brushRef="#br0" timeOffset="99079.57">9800 6964 0,'0'0'0,"-21"0"0,42 0 94,0 0-94</inkml:trace>
  <inkml:trace contextRef="#ctx0" brushRef="#br0" timeOffset="99584.28">10245 7366 0,'0'0'0,"0"21"0,21-21 46,0 0-46,0 0 0,0-21 16,0 0-16,1 21 0,-1-21 0,0 0 16,0 21-16,0-22 0,0 1 15,1 21-15,-22-21 0,21 0 0,-21 0 16,0 0-16,0-1 16,-21 22-1,-1 0-15,1 0 0,0 22 16,0-1-16,21 0 0,-21 0 15,21 0-15,-21 0 0,21 1 16,0-1-16,0 0 0,0 0 0,0 0 16,0 0-16,0 1 0,0-1 15,0 0 1,21-21-16,0 0 0,0 0 16,0 0-16,0 0 0,1 0 15,-1 0-15,0-21 0,0 21 0</inkml:trace>
  <inkml:trace contextRef="#ctx0" brushRef="#br0" timeOffset="100180.18">11028 7197 0,'0'-21'0,"-21"21"16,-1 0-16,1-22 15,0 22-15,0 0 16,0 0-16,0 22 0,-1-1 15,22 0-15,-21 0 0,21 0 16,0 0-16,0 22 0,-21-22 16,21 0-16,0 0 0,0 0 0,0 1 15,0-1-15,0 0 0,0 0 16,0 0-16,21 0 0,-21 1 0,21-22 16,1 21-16,-1-21 0,0 0 0,0 21 15,0-21-15,0 0 0,22 0 0,-22 0 16,0 0-16,21 0 0,-20 0 15,-1-21-15,0 21 0,0-21 0,21-1 0,-20 22 16,-1-21-16,0 0 0,0 0 16,0 0-16,-21 0 0,21-1 0,1 1 15,-22-21-15,21 21 0,-21-22 0,0 1 16,0 21-16,21-21 0,-21-1 0,0 22 16,21-21-16,-21 21 0,0-22 0,0 22 15,0 0-15,0 0 0,0 0 0,21-1 16,-21 1-16,0 42 31,0 1-31,0-1 0,0 0 16,-21 21-16,21-21 0,0 22 0,0-22 15,-21 21-15,21-21 0,-21 22 0,21-1 16,-21-21-16,21 22 0,0-22 16,0 21-16,0-21 0,0 22 15,0-22-15,0 0 0,0 0 0,0 0 16,0 0-16,0 1 0,21-22 15,0 0-15,0 21 0,0-21 16,0 0-16,1 0 16,-1-21-16,-21-1 0,21 1 15,0 21-15,-21-21 0,0 0 0,0 0 16,21 0-16,-21-1 0,21-20 0</inkml:trace>
  <inkml:trace contextRef="#ctx0" brushRef="#br0" timeOffset="100464.02">11430 7049 0,'0'0'0,"-21"0"0,0 0 15,42 0 1,0 0 0,0 0-16,0 0 0,0 0 0,1 0 15,-1 0-15,21 0 0,-21-22 0,22 22 16,-22 0-16,21 0 0,-21-21 15,22 21-15,-22 0 0,0 0 0,0 0 16,-21-21 0,-21 21 15,0 0-31,0 0 16,-1 0-16,-20 0 0,21 0 0,-21 21 15,20-21-15,-20 0 0,-21 21 0,20-21 16</inkml:trace>
  <inkml:trace contextRef="#ctx0" brushRef="#br0" timeOffset="102355.92">1291 9737 0,'0'-21'0,"-21"-1"0,21 1 16,0 0-16,-21 0 16,21 0-16,0 0 0,0-1 15,0 1-15,0 42 63,0 1-63,0-1 0,0 0 15,0 0-15,0 21 0,0-20 0,0-1 16,0 21-16,0-21 0,0 22 0,0-22 16,0 21-16,0-21 0,0 0 15,0 22-15,0-22 0,0 0 0,0 0 16,0 0-16,0 22 0,0-22 0,0 0 15,0 0-15,-21 0 16,21 1-16,-22-22 16,22-22 31,0 1-47,0 0 15,0 0-15,0 0 16,0 0-16,0-1 0,0 1 0,22 0 15,-1 0-15,-21 0 0,21 0 0,0-1 16,0 1-16,0 0 16,1 21-16,-1 0 0,0 0 0,0 0 15,0 0-15,0 0 0,1 0 0,-1 0 16,0 21-16,0 0 0,0 1 16,0-1-16,-21 0 0,0 0 0,0 0 15,0 22-15,0-22 0,0 0 0,-21 0 16,0 0-16,0 0 0,0 1 15,0-1-15,-1 0 0,1 0 16,0-21-16,0 21 0,0-21 0,0 0 16,-1 0-16,1 0 0,21 21 0,-21-21 15,0 0 1,0 0-16,21-21 16,0 0-1,0 0-15,21 21 16,0-21-16,0 0 0,0 21 0,1-22 15</inkml:trace>
  <inkml:trace contextRef="#ctx0" brushRef="#br0" timeOffset="102776.68">1757 10054 0,'0'0'0,"0"21"15,21-21 32,0-21-31,0 0-16,0 21 0,1-21 15,-1 0-15,0 21 0,-21-21 0,21-1 16,0 1-16,-21 0 0,0 0 0,21 21 16,-21-21-16,0 0 0,0-1 15,0 1-15,-21 0 16,0 21-16,0 0 15,0 21-15,0-21 0,-1 21 16,1 1-16,0-1 0,21 0 0,-21 21 16,21-21-16,-21 1 0,21 20 15,0-21-15,0 0 0,0 0 0,0 1 16,0-1-16,0 0 0,21 0 0,0 0 16,0 0-16,0 1 15,1-22-15,20 0 0,-21 0 16,0 0-16,0 0 0,1 0 0,20 0 0,-21 0 15,0-22-15,22 1 0,-22 0 16,0 21-16,21-21 0,-21 0 0,1 0 16,-1-1-16,0 1 0</inkml:trace>
  <inkml:trace contextRef="#ctx0" brushRef="#br0" timeOffset="103244.93">2434 9779 0,'0'0'0,"0"-42"0,0 21 0,0-22 0,0 1 15,21 21-15,-21-22 0,0 22 16,0-21-16,0 21 0,0 0 0,21-1 15,-21 1-15,0 42 32,0 1-32,0-1 0,0 0 15,0 0-15,0 21 0,-21-20 0,21 20 16,-21-21-16,21 21 0,-21-20 0,21 20 16,0-21-16,0 21 0,-21-20 0,21-1 15,-21 0-15,21 21 0,-22-42 0,22 21 16,0 1-16,0-1 0,0 0 15,0-42 32,22 0-31,-1-1-16,0 1 0,-21 0 16,21 0-16,0 21 0,0-21 0,1 0 15,-1-1-15,0 22 0,0-21 0,0 21 16,0 0-16,1 0 0,-1 0 0,21 0 15,-21 0-15,0 21 0,1 1 16,-1-1-16,0 0 0,-21 0 0,21 0 16,-21 0-16,21 1 0,-21-1 0,0 0 15,0 0-15,0 0 0,0 0 0,0 1 16,0-1-16,-21 0 0,0-21 16,0 21-16,0-21 15,-1 0 1,22-21-1,0 0-15,0 0 0,0-1 16</inkml:trace>
  <inkml:trace contextRef="#ctx0" brushRef="#br0" timeOffset="103935.54">3514 9970 0,'0'-22'16,"0"1"-16,0 0 0,0 0 16,0 0-16,0 0 15,0-22-15,0 22 0,0 0 0,0-21 16,0 20-16,0 1 0,-22-21 0,1 21 0,0 0 16,0-1-16,0 1 0,0 21 15,-1-21-15,1 21 0,-21 0 16,21 0-16,0 21 0,-1-21 15,-20 21-15,21 1 0,0-1 0,-22 0 16,22 0-16,0 21 0,0-20 0,0 20 16,21-21-16,0 21 0,0-20 0,0 20 15,0-21-15,0 0 0,0 0 0,0 1 16,0-1-16,21 0 0,0 0 16,0-21-16,0 0 0,1 0 15,-1 0-15,21 0 0,-21 0 0,0 0 16,1-21-16,-1 0 0,21 21 15,-21-21-15,0-1 0,-21 1 0,22 0 16,-1 0-16,-21 0 0,0 0 0,0-1 16,0 1-16,0 0 0,0 0 15,0 0-15,0 0 0,0-1 16,0 1-16,0 42 31,0 1-31,0-1 0,0 0 16,0 0-16,0 0 0,0 0 15,0 1 1,0-1-16,0 0 0,21 0 16,0 0-16,0-21 15,0 0-15,1 0 16,-1 0-16,0 0 16,-21-21-16</inkml:trace>
  <inkml:trace contextRef="#ctx0" brushRef="#br0" timeOffset="104203.32">3662 9567 0,'0'0'0,"0"-21"0,0-21 15,0 21-15,21 42 47,0 0-31,-21 0-16,21 22 0,0-22 0,-21 0 15,0 21-15,22-21 0,-1 1 0,-21 20 16,0-21-16,0 0 0,0 0 0,0 1 16,21-1-16,-21 0 0,21-21 47,-21-21-47,0 0 15,21-1-15</inkml:trace>
  <inkml:trace contextRef="#ctx0" brushRef="#br0" timeOffset="104468.18">4106 9462 0,'0'0'15,"21"0"-15,-21-22 0,22 22 0,-22-21 16,21 21-16,-21 21 31,-21-21-31,-1 22 0,1-1 16,0 0-16,0 0 0,0 0 0,0 0 15,-1 1-15,1-1 0,0 0 0,0 21 16,0-21-16,0 1 0,-1-1 16,22 0-16,-21 0 0,0 0 15,21 0-15,0 1 0,-21-22 16,21 21-16,21-21 31,0 0-31,0-21 16,1 21-16</inkml:trace>
  <inkml:trace contextRef="#ctx0" brushRef="#br0" timeOffset="104700.04">4297 9567 0,'0'22'31,"0"-1"-31,0 0 0,0 0 15,-21 0-15,21 0 0,0 1 0,-22-1 16,1 0-16,21 0 0,-21-21 16,21 21-16,-21 0 0,0 1 15,0-22-15,-1 0 16,22-22 0,0 1-1</inkml:trace>
  <inkml:trace contextRef="#ctx0" brushRef="#br0" timeOffset="104883.93">4191 9419 0,'0'-21'0,"0"42"0,0-63 15,0 21-15,0 0 16,0 42 31,0 0-47,21 0 15,0 0 1,0-21-16,1 0 16</inkml:trace>
  <inkml:trace contextRef="#ctx0" brushRef="#br0" timeOffset="106095.75">4720 9440 0,'0'0'0,"0"-21"16,0 0-16,-21 21 15,21-21-15,-21 21 0,0 0 16,-1 0-16,22 21 16,-21-21-16,0 21 0,21 0 15,-21 1-15,21-1 0,-21 0 16,21 21-16,0-21 0,0 1 0,0 20 15,0-21-15,0 0 0,0 0 0,0 1 16,0-1-16,0 0 0,0 0 0,0 0 16,21-21-16,0 21 0,0-21 15,0 0-15,22 0 0,-22 0 0,0 0 16,0 0-16,22 0 0,-22 0 0,21-21 16,-21 0-16,0 21 0,22-21 0,-22 0 15,0 21-15,0-21 0,0-1 0,1 1 16,-22 0-16,0 0 15,0 0-15,0 0 0,0-22 0,0 22 16,0 0-16,0 0 0,-22 0 0,1-1 16,0 1-16,0 0 0,-21 0 0,20 0 15,1 21-15,-21 0 0,21 0 0,0 0 16,-22 0-16,22 0 0,-21 21 0,21 0 16,-1 0-16,1 0 0,-21 1 15,21-1-15,0 21 0,21-21 0,-22 22 0,22-22 16,0 21-16,0-21 0,0 0 15,0 22-15,0-22 0,0 0 16,22 0-16,-1 0 0,0 1 0,0-22 0,0 21 16,22-21-16,-22 0 0,21 0 0,-21 0 15,22 0-15,-1 0 0,-21 0 16,21 0-16,1 0 0,-22 0 0,21-21 16,-21-1-16,22 22 0,-22-21 0,0 0 15,0 21-15,0-21 0,-21 0 0,22 0 16,-1-1-16,0 1 15,-21 0-15,0 0 0,0 0 0,21 0 16,-21-1-16,0 1 16,0 42 15,0 1-31,0-1 16,0 0-16,-21 0 0,21 0 0,0 0 15,0 1-15,0-1 0,0 0 0,0 0 16,0 0-16,0 0 15,21-21 1,0 0-16,0 0 0,1 0 16,-1 0-16,0 0 0,0 0 15,0-21-15,0 21 0,1-21 0,-22 0 16,21 21-16,0-21 0,0 0 0,0-1 16,0 1-16,1 21 0,-1-21 0,-21 0 15,21 0-15,0 0 0,-21-1 16,0 1-16,0 0 0,0 0 0,21 21 15,-21-21-15,0 42 32,0 0-32,-21 0 0,21 0 15,0 1-15,0-1 0,0 0 16,0 0-16,0 0 0,0 0 16,0 1-16,0-1 0,0 0 15,21-21-15,0 21 0,1-21 16,-1 0-16,0 0 0,21 0 0,-21 0 15,22 0-15,-22 0 0,21 0 0,-21-21 16,22 21-16,-1-21 0,0 21 16,-20-21-16,20-1 0,-21 22 0,0-21 15,22 0-15,-43 0 0,21 21 0,-21-21 16,21 0-16,-21-1 0,0 1 0,0 0 16,0 0-16,0 0 15,-21 21 1,21 21-1,-21 0-15,21 0 0,0 0 0,0 1 16,0-1-16,0 0 16,0 0-16,0 0 0,0 0 0,0 1 15,-22-22-15,22 21 0,0 0 16,0-42 31,22 21-47,-22-21 0</inkml:trace>
  <inkml:trace contextRef="#ctx0" brushRef="#br0" timeOffset="106711.4">7197 9525 0,'-22'0'16,"22"21"-16,-21-21 15,0 0-15,42 0 47,0 0-47,1 0 0,-1 0 0,0 0 16,21 0-16,-21 0 0,22 0 0,-1 0 15,0 0-15,1 0 0,-1 0 16,22 0-16,-22 0 0,0 0 0,1 0 16,-1 0-16,0-21 0,1 0 0,-22 21 15,21 0-15,-21 0 0,-21-21 0,21 21 16,-21-21-16,0-1 16,-21 1-1,0 21-15,-21 0 0,21-21 16,-1 21-16,1 0 0,-21 0 0,21 0 15,0 0-15,-1 0 0,1 0 0,0 0 16,0 0-16,42 0 47,0 0-31,0 0-16,1 0 0,20 0 0,-21 0 15,0 0-15,0 0 0,1 0 0,20 21 16,-42 0-16,21-21 0,0 22 0,0-1 15,-21 0-15,0 0 0,0 0 16,0 0-16,-21 1 0,0-1 16,0 0-16,0 0 0,0 0 0,-22 0 15,22 1-15,0-22 0,0 21 0,0 0 16,-1-21-16,1 0 0,0 21 0,0-21 16,21-21-1,0 0-15</inkml:trace>
  <inkml:trace contextRef="#ctx0" brushRef="#br0" timeOffset="107108.17">8763 9335 0,'0'-22'16,"0"1"-1,0 0-15,0 42 31,0 0-15,0 1-16,0-1 0,0 0 0,0 0 16,0 0-16,0 0 0,0 1 0,0 20 15,0-21-15,-21 0 0,21 0 0,-21 1 16,21-1-16,0 0 16,-22-21-16,1 0 0,0 0 31,21-21-31,0 0 15,0-1-15</inkml:trace>
  <inkml:trace contextRef="#ctx0" brushRef="#br0" timeOffset="107299.7">8699 9059 0,'0'0'15,"22"-21"1,-22 0-1,21 21 48,0 0-63</inkml:trace>
  <inkml:trace contextRef="#ctx0" brushRef="#br0" timeOffset="107819.92">9017 9123 0,'0'0'0,"0"21"15,0 0 1,0 0-1,21 1-15,-21-1 0,21 0 0,-21 21 16,0-21-16,0 1 0,21-1 16,-21 0-16,0 0 0,0 0 0,0 0 15,0 1-15,0-1 0,0 0 16,0 0-16,0 0 16,-21 0-16,21-42 31,0 0-16,0 0-15,0 0 16,0 0-16,21-1 0,-21-20 16,22 21-16,-1 0 0,0 0 0,0-1 15,0-20-15,0 21 0,1 0 0,20 0 16,-21-1-16,21 1 0,-20 0 0,-1 21 16,21 0-16,-21 0 0,0 0 0,22 0 15,-22 21-15,0 0 0,0 1 0,-21-1 16,21 0-16,-21 0 0,22 0 15,-22 0-15,0 22 0,0-22 0,0 0 16,0 0-16,0 0 0,0 1 16,0-1-16,-22 0 0,1 0 15,0-21-15,21-21 32,0 0-32</inkml:trace>
  <inkml:trace contextRef="#ctx0" brushRef="#br0" timeOffset="108734.44">10308 9313 0,'0'0'0,"-21"0"0,0 0 0,21 22 0,-21-22 16,-1 0-16,1 0 16,21-22 15,0 1-31,0 0 16,0 0-1,0 0-15,0 0 0,-21-1 16,0 1-16,21 0 0,-21 21 15,0-21-15,-1 21 0,1 0 16,0 0-16,0 0 0,0 0 0,0 21 16,-1-21-16,1 21 0,0 0 0,0 1 15,0 20-15,0-21 0,21 0 0,0 22 16,-22-22-16,22 0 0,0 21 0,0-21 16,0 1-16,0-1 0,0 0 0,0 0 15,22 0-15,-1 0 0,-21 1 0,21-22 16,0 0-16,0 21 0,22-21 15,-22 0-15,0 0 0,0 0 0,21 0 16,-20 0-16,20-21 0,-21 21 0,0-22 16,22 1-16,-22 21 0,0-21 0,0 0 15,0 0-15,0-22 0,1 22 0,-1 0 16,0-21-16,-21 21 0,0-22 0,21 22 16,-21-21-16,0-1 0,0 1 0,0 0 15,0 21-15,0-22 0,0 1 0,0 0 16,0 20-16,0-20 0,0 21 0,0-21 15,0 20-15,0 1 0,-21 0 16,21 0-16,-21 21 16,0 0-16,-1 21 0,22 0 0,0 22 15,-21-1-15,0-21 0,21 21 16,-21 22-16,21-22 0,0 1 16,0-1-16,0 0 0,-21 1 0,21-1 15,0 0-15,0 1 0,0-1 0,0-21 16,21 21-16,-21-20 0,21-1 0,0 0 15,0 0-15,1-21 0,-1 21 0,0-21 16,0 0-16,0 0 0,0 0 0,1 0 16,-1 0-16,0 0 0,21-21 0,-21 21 15,1-21-15,-1 0 0,0 21 0,0-21 16,0-1-16,0 1 0,1 0 16,-22 0-16,0 0 0,21 0 0,-21-1 15,21 1-15,-21 0 0,0 0 16,0 42-1,0 0 1,0 0-16,0 1 0,0-1 0,0 0 16,0 0-16,0 0 0,0 0 0,0 1 15,-21-1-15,21 0 0,0 0 16,0-42 31,0 0-47,0 0 15,0-1-15</inkml:trace>
  <inkml:trace contextRef="#ctx0" brushRef="#br0" timeOffset="108904.34">10880 9017 0,'0'-21'15,"0"42"-15,0-63 16,21 42 15,0 0-31,0 0 16,0 0-16,0 0 15</inkml:trace>
  <inkml:trace contextRef="#ctx0" brushRef="#br0" timeOffset="110260.09">11536 9229 0,'0'0'0,"0"-21"31,0-1-31,-21 22 0,21-21 0,-22 0 16,22 0-16,-21 0 16,0 21-16,0 0 15,0 0-15,0 0 16,-1 21-16,1 0 0,0 0 0,21 0 16,-21 1-16,0-1 0,0 0 0,21 21 15,0-21-15,0 22 0,-22-22 16,22 21-16,0-21 0,0 22 0,0-22 15,0 0-15,0 0 0,22 0 0,-1 1 16,0-1-16,0 0 0,0-21 0,0 21 16,22-21-16,-1 0 0,-21 0 0,22 0 15,-1 0-15,0 0 0,22 0 0,-22 0 16,0 0-16,22 0 0,-22 0 0,1-21 16,20 21-16,-21-21 0,1 0 0,20-1 15,-42 1-15,22 0 0,-1 0 0,-21 0 16,0 0-16,1-1 0,-22 1 0,0-21 15,0 21-15,0 0 0,0-1 16,0 1-16,0 0 0,0 0 0,-22 21 16,1 0-16,0-21 0,0 21 15,0 0-15,0 0 0,-22 0 0,22 21 16,0 0-16,0 0 0,0 0 0,-1 1 16,1-1-16,0 0 0,0 0 0,21 0 15,-21 22-15,21-22 0,-21 0 0,21 0 16,0 0-16,0 0 0,0 1 0,0-1 15,0 0-15,21-21 0,0 0 16,0 0-16,0 0 0,0 0 16,1 0-16,-1 0 0,0 0 0,21 0 15,-21-21-15,1 21 0,-1-21 0,0-1 16,0 22-16,-21-21 0,21 0 16,0 0-16,-21 0 0,22 0 0,-22-1 15,0 1-15,0 0 0,21 0 0,-21 0 16,21 0-16,-21-1 0,0 1 0,0 0 15,0 0-15,0 42 32,0 0-32,0 0 15,-21 1-15,21-1 0,0 0 0,-21 0 16,21 0-16,0 0 0,0 1 0,0-1 16,0 0-16,0 0 0,0 0 15,21 0-15,0-21 16,0 0-16,0 0 15,0 0-15,1 0 0,-1 0 0,0-21 16,0 0-16,0 21 0,22-21 0,-22 0 16,0 21-16,0-21 0,0-1 0,0 1 15,1 0-15,-1 0 0,0-21 0,0 20 16,0 1-16,-21-21 0,21 21 0,1 0 16,-22-22-16,0 22 0,0-21 0,0 21 15,21-1-15,-21-20 0,0 21 0,0 0 16,0 0-16,0-1 0,-21 22 31,21 22-31,-22-1 16,1 0-16,21 0 0,-21 0 0,0 0 15,21 22-15,-21-1 0,21-21 0,0 22 16,-21-22-16,21 21 0,0-21 16,-22 22-16,22-22 0,0 0 0,0 21 15,0-21-15,0 1 0,0-1 0,22-21 16,20 42-16,-21-42 0,0 21 0,0-21 15,22 0-15,-22 0 0,21 0 0,1 0 16,-1 0-16,0 0 0,-21 0 0,22 0 16,-1 0-16,0-21 0,1 21 0,-22-21 15,21 0-15,-21 0 0,1 21 0,-1-22 16,0 1-16,-21 0 0,0 0 16,0 0-16,0 0 0,0-1 15,-21 22 1,0 0-16,-1 0 15,1 0-15,0 0 0,0 22 0,21-1 16,-21 0-16,21 0 0,0 0 16,0 0-16,0 1 0,0-1 15,0 0-15,0 0 0,21-21 0,-21 21 16,21-21-16,0 0 0,0 0 0,1 0 16,-1 21-16,0-21 0,0 0 0,0 0 15,0 0-15,1-21 0,-1 21 16,0-21-16,0 21 0,-21-21 15,0 0-15,0 0 0,21-1 16,-21 1-16,0 0 0,0 0 16</inkml:trace>
  <inkml:trace contextRef="#ctx0" brushRef="#br0" timeOffset="110499.95">12763 9038 0,'0'0'0,"-21"0"0,21 21 15,-21-21-15,42 0 32,0 0-32,1-21 0,-1 21 15,0 0-15,0 0 0,0 0 0,0 0 16,1-21-16,-1 21 0,0 0 0,0 0 15,0 0-15,-21-21 0,21 0 0,1 21 16,-1-21-16</inkml:trace>
  <inkml:trace contextRef="#ctx0" brushRef="#br0" timeOffset="110948.01">14838 8678 0,'0'0'16,"0"-21"-1,0 0-15,0 0 16,0 0-16,0 42 47,0 0-47,0 0 0,-21 0 0,21 1 16,0 20-16,0 0 0,0 1 0,0-1 15,0 0-15,0 1 0,0-1 0,0 0 16,-22 1-16,22-1 0,0 0 0,0-21 15,0 22-15,0-22 0,-21 21 0,21-21 16,0 1-16,-21-1 0,21 0 16,-21-21-16,21 21 15,-21-42 17,21 0-32,-21 0 15</inkml:trace>
  <inkml:trace contextRef="#ctx0" brushRef="#br0" timeOffset="111779.62">14584 9123 0,'0'0'0,"21"0"31,0 0-31,0 0 16,0 0-16,1 0 0,20 0 0,-21 0 15,21 0-15,1 0 0,-1-21 0,0 21 16,1-21-16,20 21 0,-20-22 0,-1 22 15,0-21-15,1 0 0,-22 21 0,21-21 16,22-21-16,-43 20 0,0 1 16,-21 0-16,0-21 0,21 21 0,-21-1 15,0 1-15,0-21 0,0 21 0,0 0 16,0-1-16,0 1 0,-21 0 16,0 21-1,0 0 1,21 21-16,0 0 0,0 1 0,0-1 15,0 0-15,-22 21 0,22 1 0,0-22 16,0 21-16,0-21 0,0 22 0,0-22 16,-21 21-16,21-21 0,0 22 0,0-22 15,0 0-15,-21 0 0,21 0 0,-21 0 16,21 1-16,0-1 0,0 0 0,-21 0 16,21 0-16,21-21 46,-21-21-46,21 0 0,0 21 0,-21-21 16,21 0-16,1-1 0,-1 1 0,0 0 16,0 0-16,0 0 0,0 0 15,1 21-15,-1-22 0,0 1 0,0 21 16,0 0-16,0 0 0,1 0 0,-1 0 16,-21 21-1,21 1-15,-21-1 0,0 0 0,0 0 16,0 0-16,0 0 0,0 1 15,0-1-15,0 0 0,0 0 0,0 0 16,21-21-16,0 21 16,0-21-16,1 0 0,-1 0 15,0 0-15,0 0 0,0 0 0,22 0 16,-22 0-16,21-21 0,-21 21 0,22-21 16,-22 0-16,21 21 0,-21-21 15,0 0-15,1-1 0,-1 1 0,0-21 16,0 21-16,-21-22 0,0 22 15,0 0-15,0 0 0,0 0 0,0 0 16,-21-1-16,0 1 0,0 21 16,-1 0-16,1 0 0,0 0 15,0 21-15,21 1 0,0-1 0,0 0 16,0 0-16,0 0 0,0 0 0,0 22 16,0-22-16,0 0 0,0 0 15,0 0-15,0 1 0,0-1 16,21-21-16,0 0 0,0 0 15,1 0-15,-1 0 0,0 0 16,0 0-16,0 0 0,0 0 0,22 0 16,-22-21-16,0-1 0,21 22 0,1-21 15,-22 0-15</inkml:trace>
  <inkml:trace contextRef="#ctx0" brushRef="#br0" timeOffset="114303.36">17251 8700 0,'0'21'0,"0"-42"0,-21 84 0,21-42 15,0 0-15,0 1 0,0-1 0,42 0 16,-21 0-16,0-21 0,0 21 0,22-21 15,-22 0-15,21 0 0,-21 0 0,22 0 16,-1 0-16,-21-21 0,22 0 0,-1 0 16,-21 21-16,21-21 0,-20-1 0,20-20 15,-21 21-15,0 0 0,0-22 16,22 22-16,-43 0 0,21-21 0,-21-1 16,21 1-16,-21 21 0,0-21 0,0-1 15,0 1-15,0 0 0,0-1 0,-21 1 16,0 0-16,0-1 0,-1 1 0,1 21 15,0 0-15,0-1 0,0 1 0,0 21 16,-1 0-16,1 0 0,0 0 0,0 0 16,0 21-16,0 22 0,21-22 0,0 21 15,0 1-15,-22-1 0,22 0 0,0 22 16,0-22-16,0 0 0,0 22 0,0-22 16,0 22-16,0-1 0,0-20 0,0 20 15,0 1-15,0-1 0,0 1 16,0-1-16,0 1 0,-21 20 0,0-20 15,21 20-15,-21 1 0,0-21 0,21 20 16,-21 1-16,-1 0 0,22-1 0,-21 1 16,0-22-16,21 22 0,-21 0 0,21-22 15,0 1-15,0 20 0,-21-20 0,21-1 16,0 1-16,0-1 0,0 1 0,0-22 16,21 1-16,0 20 0,0-21 0,0-20 15,1 20-15,-1-21 0,0 0 0,21 0 16,-21 1-16,1-22 0,20 0 0,-21 0 15,21 0-15,-20 0 0,20-22 0,-21 1 16,21 0-16,-20 0 0,-1 0 16,0-22-16,0 22 0,-21-21 0,21 0 15,-21 20-15,21-20 0,-21-21 0,0 20 16,0 1-16,0-22 0,0 1 0,0 21 16,0-22-16,-21 1 0,0 20 0,0-20 15,0-1-15,0 1 0,-1 20 0,-20-20 16,0 21-16,-1-22 0,1 22 0,0-1 15,-1 1-15,1 0 0,0-1 0,-22 1 16,22 21-16,21 0 0,-22 0 16,22-1-16,0 1 0,0 21 0,21-21 0,0 0 15,0 0-15,21 21 16,0 0-16,0-21 0,1 21 16,20 0-16,-21-22 0,21 22 0,1-21 15,-1 0-15,-21 21 0,22-21 0,-1 0 16,0 0-16,1-1 0,-1 1 0,-21 0 15,21 0-15,1 0 0,-22 0 0,0-22 16,21 22-16,-20 0 0,-1 0 0,0 0 16,0-1-16,-21 1 0,0 0 0,21 21 15,-21-21-15,0 42 32,-21-21-32,21 21 15,0 0-15,-21 1 0,21-1 0,-21 21 16,21-21-16,0 0 0,0 1 15,0 20-15,0-21 0,0 0 0,0 0 16,0 1-16,21-1 0,-21 0 0,21 0 16,0-21-16,0 21 0,1-21 0,-1 0 15,0 21-15,0-21 0,0 0 0,0 0 16,1 0-16,20 0 0,-21 0 0,0 0 16,22-21-16,-22 21 0,0-21 0,0 0 15,21 0-15,-20 0 0,-1-1 16,0 1-16,0 0 0,-21 0 0,21 0 15,-21 0-15,21-1 0,-21 1 0,0 0 0,0 0 16,0 0-16,0 0 0,-21 42 31,21 0-15,-21 0-16,0 0 0,21 0 0,0 1 16,0-1-16,-21 0 0,21 21 0,0-21 15,0 1-15,0-1 0,0 0 0,21 0 16,-21 0-16,21-21 0,0 21 15,0-21-15,1 0 0,-1 0 16,0 0-16,0 0 0,21 0 0,-20 0 16,-1 0-16,0-21 0,0 0 0,0 21 15,0-21-15,22 21 0,-43-21 0,21 0 16,0-1-16,-21 1 0,21 0 16,-21 0-16,0 0 0,0 0 15,0-1-15,0 1 0,0 0 16,0 0-16,0 42 31,-21 0-31,0-21 0,21 21 16,-21 1-16,21-1 0,-21 0 0,21 0 15,0 0-15,0 0 0,0 1 16,0-1-16,-22 0 0,22 0 16,22-21 15,-1 0-16,-21-21-15,21 21 0,0-21 16,0 0-16,0-1 0,-21 1 16,22 0-16,-1 0 0,0 0 0,0 21 15,-21-21-15,21-1 0,0 1 0,1 0 16,-1 21 0,-21 21-16,0 0 15,0 1-15,0-1 16,0 0-16,0 0 0,21 0 15,-21 0-15,21 1 0,-21-1 16,21 0-16,0-21 16,1 0-1,-1 0-15,0 0 0,0-21 16,0 0-16,0-1 16,1 1-16,-1 0 0,0 0 15,-21 0-15,21 0 0,0-22 0,0 22 16,1 0-16,-1 0 0,0 0 15,-21-1-15,21 1 0,0 21 0,0-21 0,1 21 16,-22 21 15,0 0-15,0 1-16,0-1 31,0-42 0,0-1-15,0 1-16,0 0 16,0 0-16,0 0 15,-22 21 17,1 0-32,0 0 15,0 21-15,21 0 0,-21 0 16,0 0-16,21 1 0,-22 20 0,22-21 15,0 0-15,-21 0 0,21 22 0,-21-22 16,21 0-16,0 0 0,0 0 0,0 1 16,0-1-16,0 0 0,0 0 15,21-21-15,0 21 0,1-21 16,-1 0-16,0 0 0,0 0 0,21 0 16,-20 0-16,20 0 0,-21 0 0,21 0 15,-20 0-15,20 0 0,-21-21 0,21 21 16,-20-21-16,-1 0 0,0 0 0,0-1 15,0 1-15,0-21 0,1 21 16,-1-22-16,-21 1 0,42-21 16,-21-22-16,0 43 0,1-1 15,-1 22-15,-21-21 0,21-1 0,0 22 16,-21 0-16,21-21 0,-21 21 0,21-1 16,1 22-16,-22-21 0,0 42 31,0 1-31,-22 20 15,22-21-15,-21 0 0,0 22 0,0-22 16,21 21-16,-21-21 0,0 22 0,-1-1 16,1-21-16,21 21 0,0-20 0,-21 20 15,21-21-15,0 21 0,-21-20 16,21-1-16,0 0 0,0 0 0,0 0 16,0 0-16,0 1 0,21-1 15,0-21-15,0 0 0,1 0 16,-1 0-16,0 0 15,-21-21-15,21 21 0,0-22 0,0 1 16,-21 0-16,22 21 0,-22-21 16,21 0-16,-21 0 0,21 21 0,-21-22 15,0 1-15,21 21 0,-21 21 32,0 1-17,0-1-15,-21 0 16,21 0-16,0 0 15,0 0 1,0-42 15,0 0-15,21 0-16,0 0 0</inkml:trace>
  <inkml:trace contextRef="#ctx0" brushRef="#br0" timeOffset="114488.27">20616 8700 0,'0'0'0,"21"0"0,-21-22 0,-21 22 47,0 0-32,0 0 1,0 0-16,0 0 0,-1 0 15,1 0-15</inkml:trace>
  <inkml:trace contextRef="#ctx0" brushRef="#br0" timeOffset="114675.17">19960 8805 0,'0'0'0,"0"64"16,0-43-1,21-21-15,0 0 16,1 0-16,-1 0 16,0 0-16,0 0 0,0-21 15,0 21-15,-21-21 0,22 0 16,-1 21-16,0-22 0</inkml:trace>
  <inkml:trace contextRef="#ctx0" brushRef="#br0" timeOffset="115250.46">20786 8996 0,'0'0'0,"-22"-21"15,1 21-15,21-21 16,-21 21-16,0 0 16,0 0-16,0 0 15,-1 0-15,22 21 0,-21 0 0,21 0 16,-21 0-16,21 0 0,-21 1 15,21-1-15,0 0 0,0 0 0,0 0 16,0 0-16,0 1 0,0-1 16,21-21-16,-21 21 15,21-21-15,0 0 0,1 0 16,-1 0-16,0 0 16,0 0-16,0 0 15,-21-21-15,21 21 0,-21-21 0,0-1 16,0 1-16,0 0 0,0 0 15,0 0-15,0 0 0,0-1 0,0 1 16,0 0-16,0 0 0,0 0 0,0 0 16,-21-1-16,0 22 0,21-21 15,-21 21-15,21 21 32,0 1-17,21-22-15,0 0 16,0 0-16,1 0 0,-1 0 15,0 0-15,0 0 0,0-22 16,0 22-16</inkml:trace>
  <inkml:trace contextRef="#ctx0" brushRef="#br0" timeOffset="115728.18">21103 8784 0,'0'-21'0,"0"42"0,21-42 16,-21 42 15,0 0-31,0 1 0,0-1 15,-21-21-15,21 42 0,-21-21 0,21 0 16,0 1-16,0-1 0,0 0 16,0 0-16,-21 0 0,21 0 0,-21 1 15,21-1-15,0 0 0,-22-21 16,22 21-16,-21-21 0,0 0 16,21 21-16,-21-21 15,0 0-15,21-21 16,0 0-1,0 0-15,0 0 0,0-1 16,0 1-16,0 0 0,0 0 0,0 0 16,0 0-16,21-22 0,-21 22 0,21 0 15,0 0-15,0 0 16,1-22-16,-1 43 0,0-21 0,0 0 16,0 21-16,22 0 0,-22 0 0,0 0 15,0 0-15,0 0 0,0 21 0,1 0 16,-22 0-16,21 1 0,-21-1 0,21 0 15,-21 21-15,0-21 0,0 1 0,0-1 16,0 21-16,0-21 0,0 0 0,-21 1 16,0-1-16,-1 0 0,1 0 15,0 0-15,0-21 16,0 0-16,42-21 47,0 0-47,0 21 15</inkml:trace>
  <inkml:trace contextRef="#ctx0" brushRef="#br0" timeOffset="117591.92">21865 8975 0,'0'0'0,"-21"0"16,21-21-16,-21 21 16,21-22-16,-21 22 0,-1-21 15,22 0-15,-21 0 16,0 21-16,21-21 0,-21 0 15,0 21-15,21-22 0,-21 1 0,-1 21 16,1 0-16,0-21 0,0 21 0,0 0 16,0 0-16,-1 0 0,1 0 0,0 0 15,0 21-15,0 0 0,0 1 16,-1-1-16,22 0 0,-21 0 0,21 0 16,-21 22-16,21-22 0,0 0 0,0 21 15,0-21-15,0 1 0,0-1 0,0 0 16,0 0-16,21 0 0,0 0 0,1-21 15,-1 22-15,21-22 0,-21 0 16,0 0-16,1 0 0,-1 0 0,21 0 16,-21 0-16,0-22 0,1 1 15,-1 21-15,0-21 0,0 21 0,0-21 16,0 0-16,-21 0 0,0-1 0,22 22 16,-22-21-16,0 0 0,0 0 0,0 0 15,-22 21 16,22 21-31,0 0 0,-21 0 16,21 0-16,-21-21 0,21 22 0,0-1 16,-21 0-16,21 0 0,0 0 15,0 0-15,21-21 16,0 0-16,0 0 16,1 0-16,-1 0 0,0 0 15,0 0-15,0-21 0,0 21 16,1-21-16,-1 0 0,0 0 15,0 0-15,-21-1 0,21-20 16,-21 21-16,21 0 0,1-22 16,-22 1-16,0 0 0,0-1 0,21 1 15,-21 0-15,21-1 0,-21 1 0,21 21 16,-21-21-16,0-1 0,0 1 0,0 21 16,0-22-16,0 22 0,0 0 0,0 0 15,0 42 1,-21 0-16,0 0 15,21 1-15,-21 20 0,21-21 0,0 21 16,0-20-16,0 20 0,0 0 16,0-21-16,0 22 0,0-1 0,0-21 15,0 22-15,0-22 0,0 21 16,0-21-16,21 0 0,-21 1 0,21-1 16,0 0-16,-21 0 0,21 0 0,0-21 15,1 0-15,-1 21 0,0-21 0,0 0 16,0 0-16,22 0 0,-22 0 15,0-21-15,0 0 0,0 21 16,0-21-16,-21 0 0,22 0 0,-22-1 16,0 1-16,0 0 0,21 0 0,-21 0 15,0 0-15,0-1 0,0 1 16,-21 21 0,21 21-16,0 1 15,-22-1-15,22 0 16,-21 0-16,21 0 0,0 0 15,0 1-15,0-1 0,0 0 0,0 0 16,0 0 0,21-21-16,1 0 0,-1 0 0,0 0 15,21 0-15,1 0 16,-22 0-16,0 0 0,0-21 0,0 21 16,0-21-16,1 0 0,-1 0 0,0-1 15,-21 1-15,21 0 0,0-21 16,0 21-16,1-22 0,-22 1 0,21 0 0,0 20 15,-21-20-15,0 0 0,21-1 0,-21 1 16,21 0-16,-21 21 16,0-22-16,0 22 0,0 0 0,0 0 15,0 0-15,-21 21 16,0 21-16,0-21 0,0 42 16,-1-21-16,1 0 0,0 22 0,0-22 15,21 21-15,-21 1 0,21-22 0,-21 21 16,21 0-16,0 1 0,-22-22 0,22 21 15,0-21-15,0 22 0,0-22 0,0 21 16,22-21-16,-1 1 0,0-1 0,0 0 16,0 0-16,0-21 0,1 0 15,-1 21-15,0-21 0,0 0 16,0 0-16,0 0 0,1 0 16,-1-21-16,0 21 0,0-21 15,0 0-15,0 0 0,1-1 16,-1 22-16,-21-21 0,0 0 0,21 21 15,-21-21-15,0 42 32,0 0-17,0 0-15,0 1 16,0-1-16,0 0 16,21-21-1,0 0-15,0 0 16,1 0-16,-1 0 0,0 0 15,0 0-15,0 0 0,0-21 16,-21 0-16,22 21 16,-1-22-16,-21 1 0,21 21 0,-21-21 15,0 0-15,21 0 0,0 21 0,-21-21 16,21-1-16,-21 1 0,0 0 0,0 0 16,22 0-16,-44 42 31,1 0-16,0 0-15,21 22 0,-21-22 0,0 21 16,0-21-16,21 22 0,-22-1 16,1 0-16,21 1 0,0-1 15,0 0-15,0 1 0,0 20 0,0-21 16,0 1-16,0-1 0,0 22 0,0-22 16,0 0-16,0 1 0,0-1 0,0 0 15,0 1-15,0-1 0,0 0 0,0-21 16,0 1-16,0 20 0,0-21 0,0 0 15,0 0-15,0 1 16,0-44 31,0 1-31,0 0-16,0 0 0,0 0 0,0 0 15,-21-1-15,0-20 0,21 21 0,-21-21 16,21-1-16</inkml:trace>
  <inkml:trace contextRef="#ctx0" brushRef="#br0" timeOffset="117823.3">22860 8721 0,'0'0'16,"0"-21"-16,21 21 0,0 0 15,0-22-15,1 22 0,-1 0 16,0 0-16,0-21 0,21 21 0,-20-21 15,20 21-15,-21 0 0,21-21 16,1 21-16,-22 0 0,21-21 0,-21 21 16,1 0-16,20-21 0,-21 21 15,-21-22-15,0 1 0,0 0 16,-21 21-16,0-21 16,0 21-16,-22-21 0,22 0 0,-21-1 15</inkml:trace>
  <inkml:trace contextRef="#ctx0" brushRef="#br0" timeOffset="117996.21">22479 8192 0,'0'0'0,"-21"0"16,0 21 31,-1-21-47,1 0 0,0 21 15,0-21-15,0 21 16</inkml:trace>
  <inkml:trace contextRef="#ctx0" brushRef="#br0" timeOffset="119341.46">9567 10774 0,'0'-21'15,"0"0"1,0-1-16,0 1 16,0 0-16,-21 21 31,0 0-31,0 21 0,21 0 16,-21 1-16,21-1 0,-22 0 0,1 0 15,21 0-15,0 22 0,0-22 16,0 0-16,0 21 0,0-21 0,0 1 15,0-1-15,0 0 0,21-21 0,1 21 16,-1-21-16,0 0 16,0 0-16,0 0 0,0 0 15,1-21-15,-1 21 0,-21-21 16,21 0-16,0-1 0,0 1 0,-21 0 16,0 0-16,0 0 0,0 0 15,0-22-15,0 22 0,0 0 0,0 0 16,0 0-16,-21-1 0,0-20 15,0 21-15,0 0 0,-1 0 0,1-1 16,0 22-16,0-21 0,0 0 16,21 0-1,0 0 1,21 21-16,0 0 0,0 0 0,0-21 16,22-1-16,-22 22 0,21 0 0,1 0 15,-22-21-15,21 21 0,0 0 0,1 0 16,-1 0-16,-21 0 0,22 0 0,-22 0 15,21 0-15,-21 0 0,0 0 0,1 21 16,-22 1-16,21-1 0,-21 0 0,21 0 16,-21 21-16,0 1 0,0-22 0,0 21 15,0 1-15,0-1 16,0 0-16,0 1 0,-21 20 0,0-21 16,21 1-16,-22 20 0,1-20 0,21 20 15,0 1-15,0-22 0,-21 21 0,21 1 16,0-1-16,0-20 0,0 20 0,0-20 15,0 20-15,0 1 0,0-22 0,0 21 16,0-20-16,21-1 0,-21 0 0,0 1 16,0-1-16,0 0 0,0-20 0,0 20 15,0-21-15,0 0 0,0 0 0,0 1 16,-21-22-16,0 0 16,0 0-16,0 0 0,-1 0 15,1 0-15,-21-22 0,21 22 0,-22-21 16,22 0-16,-21 0 0,21 0 0,0 0 15,-22-1-15,22 1 0,0-21 0,0 21 16,0-22-16,-1 1 0,1 0 0,0 21 16,0-22-16,21 1 0,-21 0 0,21 20 15,0-20-15,0 0 0,0 21 0,0-22 16,0 22-16,21 0 0,0 0 0,0-22 16,0 22-16,1 0 0,20 0 0,-21 0 15,21 0-15,-20-1 0,20 1 0,0 0 16</inkml:trace>
  <inkml:trace contextRef="#ctx0" brushRef="#br0" timeOffset="119744.23">11938 10541 0,'0'0'0,"-21"0"16,0 0-16,-22-21 16,22 21-16,0 0 0,0 0 15,21 21 1,0 0-16,0 0 0,0 1 0,0 20 15,0 0-15,0 1 0,0-1 0,0 0 16,0 1-16,0-1 0,0 21 0,0-20 16,0-1-16,-21 0 0,21 22 0,-22-22 15,22-21-15,0 22 0,0-1 0,0-21 16,-21 0-16,21 1 0,0-1 16,-21 0-16,21-42 31,0 0-16,0-1-15,0 1 0,21-21 0,-21 21 16</inkml:trace>
  <inkml:trace contextRef="#ctx0" brushRef="#br0" timeOffset="120459.82">12023 10710 0,'0'0'16,"21"-21"-16,0 0 0,0-21 0,-21 21 0,21-1 15,0 1-15,-21 0 0,22 0 16,-1 21-16,0 0 0,-21 21 15,0 0 1,0 0-16,0 1 0,0 20 16,0-21-16,0 21 0,0 1 0,0-1 15,0-21-15,0 22 0,0-1 0,0 0 16,0 1-16,0-22 0,0 21 0,0-21 16,-21 22-16,21-22 0,0 0 0,-21 0 15,-1 0-15,22 0 0,-21-21 0,21 22 16,0-44 15,0 1-31,0 0 16,0 0-16,0 0 0,21 0 0,1-1 15,-1 1-15,0 0 0,-21 0 0,21 0 16,0 0-16,0-1 0,1 1 16,-1 21-16,0-21 0,0 21 0,0 0 15,0 0-15,1 0 0,-1 21 16,-21 0-16,21 1 15,-21-1-15,21 0 0,-21 0 0,0 0 16,0 0-16,0 1 0,0-1 0,0 0 16,21 0-16,-21 0 15,21-21-15,1 0 16,-1 0-16,0 0 16,0 0-16,0 0 0,0-21 15,1 0-15,-1 0 0,0 0 16,0-1-16,0 1 15,-21 0-15,0 0 0,21 0 0,1 0 16,-22-1-16,0-20 0,0 21 0,0 0 16,0 0-16,0-1 0,0 1 15,-22 21-15,1 0 16,0 0-16,0 21 0,21 1 16,-21-1-16,21 0 0,-21 0 15,21 0-15,0 0 0,0 1 0,0-1 16,0 0-16,0 0 0,0 0 15,0 0-15,0 1 0,0-1 0,21-21 0,-21 21 16,21-21-16,0 0 0,0 0 16,0 0-16,1 0 0,-1 0 15,0 0-15,0 0 0,0 0 16,0 0-16,-21-21 0,22 21 0,-1-21 16,-21-1-16,0 1 15,0 0-15,0 0 0</inkml:trace>
  <inkml:trace contextRef="#ctx0" brushRef="#br0" timeOffset="120687.69">11705 10837 0,'0'0'0,"0"22"0,-21-1 16,21 0-16,21-21 15,0 0-15,0 0 0,1 0 16,-1 0-16,21 0 0,-21 0 0,22-21 16,-22 21-16,21 0 0,-21-21 0,22 21 15,-22 0-15,0 0 0,0-22 0,0 22 16,0 0-16,1-21 0,-1 21 0,0 0 16,0-21-16</inkml:trace>
  <inkml:trace contextRef="#ctx0" brushRef="#br0" timeOffset="121283.87">14499 10732 0,'-63'-22'16,"126"44"-16,-169-44 0,85 22 15,0 0-15,-21 0 0,20 0 0,1 0 16,-21 0-16,21 0 0,0 0 15,-1 0-15,1 22 0,-21-1 0,21 0 16,0 0-16,21 21 0,-22-20 0,1 20 16,21-21-16,-21 64 0,21-64 0,0 21 15,0-21-15,0 22 0,0-22 16,0 0-16,21 0 0,0 0 0,1 1 16,-1-22-16,0 0 0,0 21 0,0-21 15,0 0-15,1 0 0,20 0 0,-21 0 16,21-21-16,-20-1 0,20 1 0,-21 21 15,21-21-15,-20 0 0,20 0 0,-21 0 16,0-1-16,0-20 0,1 21 0,-1 0 16,-21 0-16,0-22 0,0 22 0,0-21 15,0 21-15,0-22 0,-21 22 16,-1-21-16,1 21 0,-21-1 0,21 1 16,-22 0-16,22 21 0,-21 0 0,0 0 15,20 0-15,-20 0 0,21 0 0,-21 0 16,20 0-16,-20 21 0,21 0 15,0 1-15,0-1 0,21 0 0,0 0 16,0 0-16,0 0 0,0 1 0,0-1 16,21 0-16,0-21 0,0 0 15,0 0-15,0 0 0</inkml:trace>
  <inkml:trace contextRef="#ctx0" brushRef="#br0" timeOffset="122272.74">15071 10393 0,'0'0'0,"-22"-21"0,1 0 16,0-1-16,0 22 0,0-21 0,0 21 16,-1 0-16,1 0 0,0 0 0,0 0 15,0 0-15,0 0 0,-1 0 0,1 21 16,21 1-16,0-1 0,-21 0 0,21 21 15,0-21-15,-21 22 0,21-1 0,0 0 16,0 1-16,0-22 0,0 21 0,0 1 16,21-1-16,-21 0 0,21-21 0,-21 22 15,21-22-15,-21 21 0,0-21 0,0 1 16,0-1-16,22 0 0,-22 0 16,0 0-1,0-42 16,0 0-31,0 0 0,0 0 16,0-1-16,21 1 0,-21 0 16,0 0-16,21 0 0,0 0 15,0-1-15,0 1 0,1 0 0,-1 0 16,0 21-16,0 0 0,0-21 0,22 21 16,-22 0-16,0 0 0,21 0 0,-21 0 15,1 21-15,-1 0 0,0-21 16,0 21-16,0 0 0,-21 1 0,0-1 15,0 0-15,0 0 0,0 0 16,-21 0-16,0 1 0,0-22 16,0 21-16,-1 0 0,1-21 0,0 21 15,0-21-15,0 21 0,0-21 0,-1 0 16,1 21-16,0-21 0,0 0 16,21 22 15,21-22-16,0 0-15,0 0 16,1 0-16,-1 0 0,0 0 0,0 0 16,0 0-16,22-22 0,-22 22 0,0-21 15,0 21-15,0-21 0,0 0 0,1 21 16,-1-21-16,0 0 0,0-1 0,0 1 16,0 0-16,1 0 0,-1 0 15,-21 0-15,0-1 0,21 1 0,0 0 16,-21 0-16,0 0 0,0 0 15,21 21-15,-21-22 0,0 44 32,0-1-17,0 0-15,0 0 0,0 0 16,0 22-16,0-22 0,-21 21 0,21-21 16,0 22-16,0-22 0,0 21 0,0 0 15,0 1-15,0-1 0,0 22 0,0-22 16,0 0-16,0 1 0,0 20 0,0-21 15,0 1-15,0 20 0,0-20 0,0-1 16,0 0-16,-21 1 0,21-1 0,-21 0 16,0 1-16,21-1 0,-22-21 0,1 21 15,21-20-15,-21-1 0,0 0 0,0-21 16,0 21-16,-1-21 0,1 0 0,0 0 16,0 0-16,-21 0 0,20 0 15,1-21-15,0 21 0,0-21 16,-21 0-16,20-1 0,1 1 0,0 0 0,-21 0 15,21 0-15,-1 0 0,1-22 16,0 22-16,0-21 0,0 21 0,21-22 16,0 1-16,0 0 0,0-1 0</inkml:trace>
  <inkml:trace contextRef="#ctx0" brushRef="#br0" timeOffset="122495.61">15430 10414 0,'0'0'0,"0"21"16,22-21-16,-22 21 62,0 1-46</inkml:trace>
  <inkml:trace contextRef="#ctx0" brushRef="#br0" timeOffset="122888.39">15790 10774 0,'0'0'0,"0"21"0,21 0 0,1 0 16,-1-21 0,0 0-16,-21-21 15,0 0-15,21 21 0,-21-21 16,0 0-16,0 0 0,0-1 0,0 1 16,0 0-16,0 0 0,0 0 15,0 0-15,0-1 0,0 1 16,-21 21-16,0 0 0,0 0 15,-1 0-15,22 21 16,-21 1-16,0-1 0,21 0 0,-21 0 16,21 21-16,0-20 0,0 20 0,0-21 15,0 0-15,0 22 0,0-22 0,0 0 16,0 0-16,0 0 0,0 0 16,0 1-16,21-22 15,0 0-15,0 0 0,1 0 16,-1 0-16,0 0 0,0 0 15,0 0-15,0 0 0,1-22 16,-1 22-16,21-21 0,-21 21 0,0-21 16,1 0-16</inkml:trace>
  <inkml:trace contextRef="#ctx0" brushRef="#br0" timeOffset="123456.29">16362 10689 0,'0'-21'0,"0"42"0,0-63 0,0 21 15,0 0-15,0-1 0,0 1 16,0 42 15,0 1-31,0-1 16,-21 0-16,21 0 0,-22 0 0,22 0 15,-21 22-15,21-22 0,0 0 16,-21 0-16,21 0 0,0 1 0,0-1 16,0 0-16,0 0 0,0 0 0,21 0 15,0-21-15,1 0 0,-1 0 16,0 0-16,0 0 0,0 0 0,0 0 15,1 0-15,20 0 0,-21-21 0,0 21 16,22-21-16,-22 21 0,0-21 0,0 0 16,21 0-16,-20-1 0,-1 1 0,0 0 15,-21 0-15,21 0 0,0-22 16,-21 22-16,0-21 0,21 0 0,1-1 0,-22 1 16,21 0-16,-21-1 0,0 1 15,21 0-15,0-1 0,-21 22 0,0-21 16,0 21-16,21-1 0,-21 1 0,0 0 15,21 21-15,-21 21 16,0 0 0,0 1-16,0-1 0,0 21 0,0 0 15,0-20-15,0 20 0,0 0 0,0 1 16,0-22-16,0 21 0,0 0 0,-21-20 16,21 20-16,-21 0 0,21-21 0,0 1 15,0 20-15,0-21 0,0 0 0,0 0 16,0 1-16,0-1 0,0 0 15,0 0-15,21-21 47,0 0-47,1-21 16,-22 0-16,0 0 0,0-1 16,21 1-16,-21 0 15,0 0-15,0 0 0</inkml:trace>
  <inkml:trace contextRef="#ctx0" brushRef="#br0" timeOffset="123720.14">16806 10414 0,'0'0'0,"-21"0"0,21 21 15,21-21 1,0 0-16,1 0 0,-1 0 0,0 0 15,0 0-15,0 0 0,22-21 0,-22 21 16,0 0-16,0 0 0,0-21 0,0 21 16,1 0-16,-1 0 0,-21-21 15,-21 21 17,-1 0-32,1 0 15,0 0-15,0 21 0,0-21 16,0 0-16,-1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35:18.9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2286 1080 0,'-21'21'0,"0"-21"16,-1 0 0,1 0-1,21-21 1,0-1 0,0 1-1,0 0-15,0 0 16,0 0-16,0 0 15,0-1-15,0 1 16,0 0 0,0 0-16,0 0 15,0 0 1,0 42 31,0 0-47,0 0 0,0 0 15,0 0-15,0 1 0,0-1 0,0 0 16,0 21-16,-21-21 0,21 22 16,0-1-16,-21-21 0,21 22 15,0-1-15,0 0 0,0 1 0,0-1 16,-21 0-16,21 22 0,-21-22 16,21 22-16,-22-22 0,22 21 0,0 1 15,0-22-15,0 22 0,0-22 0,0 0 16,0 1-16,0-1 0,0 0 15,0 1-15,0-1 0,0-21 0,0 22 16,0-22-16,0 0 0,0 21 0,0-21 16,0 1-16,0-1 0,0 0 15,0 0-15,0 0 0,0 0 16,0 1-16,0-44 47,0 1-47,0 0 0,0 0 15,0 0-15,0-22 0,0 22 16</inkml:trace>
  <inkml:trace contextRef="#ctx0" brushRef="#br0" timeOffset="668.61">1736 1312 0,'0'0'0,"-22"-21"16,1 0-16,0 21 15,0-21-15,21 0 16,0 0-16,-21 21 16,21-22-16,-21 22 0,21-21 0,0 0 15,0 0-15,0 0 16,0 0-16,0-1 0,0 1 0,21 21 16,0-21-16,0 0 0,0 0 15,0 0-15,22-1 0,-22 1 0,21 0 16,1 21-16,-1-21 0,0 0 15,1 0-15,-1 21 0,0-22 0,22 22 16,-22 0-16,0 0 0,22-21 0,-22 21 16,1 0-16,-1 0 0,21 0 15,-20 0-15,-22 0 0,21 21 0,1 1 16,-22-22-16,0 21 0,0 0 16,0 0-16,0 21 0,-21-20 15,22 20-15,-22-21 0,0 21 0,0-20 16,0 20-16,0-21 0,0 0 0,-22 22 15,1-22-15,0 21 0,0-21 16,-21 0-16,20 22 0,-20-22 0,21 0 16,-21 0-16,-1 22 0,1-22 0,21 0 15,-22 0-15,1 0 0,21 0 16,-21 1-16,20-1 0,1 0 16,0 0-16,0 0 0,21 0 0,0 1 0,-21-22 15,21 21-15,-21-21 0,21 21 16,-22 0-16,22 0 31,0-42 0,0 0-31,0 0 0</inkml:trace>
  <inkml:trace contextRef="#ctx0" brushRef="#br0" timeOffset="2116.85">2688 2011 0,'0'21'0,"0"-42"63,21 0-63,0 21 0,-21-21 15,22-1-15,-22 1 16,21 21-16,-21-21 0,0 0 0,21 21 16,-21-21-16,0 0 0,0-1 15,0 1-15,0 0 16,-21 21-16,0 0 0,-1 0 16,1 0-16,0 0 0,0 0 15,0 0-15,0 0 0,21 21 16,-22 0-16,1 1 0,0-22 15,0 21-15,21 0 0,0 21 0,-21-21 16,21 1-16,-21-1 0,21 0 0,0 0 16,0 0-16,0 0 0,0 1 15,0-1-15,0 0 0,0 0 0,0 0 16,0 0-16,21 1 0,0-1 16,0 0-16,0 0 15,0-21-15,1 0 0,-1 0 16,0 21-16,0-21 0,0 0 15,0 0-15,1 0 0,20 0 0,-21 0 16,0-21-16,0 21 0,1-21 16,20 0-16,-21 21 0,0-21 0,0-1 15,1 1-15,-1 0 16,0 0-16,-21 0 0,0 0 0,21-22 16,0 1-16,-21 21 15,0 0-15,0-1 0,0 1 16,0 0-16,0 0 15,0 0 1,0 42 15,0 0-31,0 0 16,0 0-16,0 1 0,0-1 16,-21 0-16,21 0 0,0 0 15,0 0-15,0 1 0,-21-1 0,21 0 16,0 0-16,0 0 0,0 0 15,0 1-15,0-1 0,0 0 16,0 0-16,0 0 16,-21-21-1,21-21 32,0 0-31,0 0-16,0 0 15,0-1-15,0 1 0,0 0 16,21 0-16,0 0 0,-21 0 16,21-1-16,0 1 0,-21 0 15,22 0-15,-1 0 0,0-22 0,0 22 16,0 0-16,22 21 0,-22-21 0,0 0 16,21 0-16,-21-1 0,22 22 15,-22-21-15,0 0 0,21 21 0,-20 0 16,-1 0-16,0 0 0,0 0 0,0 0 15,0 0-15,-21 21 16,0 0-16,0 1 16,0-1-16,0 0 0,0 0 15,0 0-15,0 0 0,0 1 0,0-1 16,0 0-16,0 0 0,-21 0 0,21 0 16,0 1-16,0-1 0,0 0 0,0 0 15,0 0-15,0 0 16,0 1-16,0-1 0,0 0 15,0 0-15,0 0 0,21 0 16,-21 1-16,0-1 16,0 0-16,22-21 15,-1 0 17,0 0-32,-21-21 15,21 21-15,0-21 0,0-1 16,1 1-16,-1 0 0,0 0 15,0 0-15,0 0 16,0-1-16,-21 1 0,22 21 16,-1 0-16,-21-21 0,-21 21 47,-1 0-32,1 0-15,21 21 16,0 0-1</inkml:trace>
  <inkml:trace contextRef="#ctx0" brushRef="#br0" timeOffset="12553.22">1482 4530 0,'0'-21'0,"0"-1"15,0 1 1,0 0-16,0 0 16,0 0-1,0 0-15,0-1 16,0 1-16,0 0 31,0 42 16,0 0-47,0 1 0,0-1 16,0 0-16,0 0 0,0 0 0,0 22 15,0-22-15,0 21 0,-22-21 16,22 22-16,0-1 0,0 0 0,-21 1 15,21 20-15,-21-21 0,21 1 16,-21 20-16,21-20 0,0 20 0,-21-21 16,0 22-16,21-22 0,-22 1 0,22-1 15,0 0-15,0 1 16,-21-22-16,21 21 0,-21-21 0,21 22 16,0-22-16,0 0 0,0 0 0,-21 0 15,21 0-15,0 1 0,0-1 16,-21-21-16,21-21 47,0-1-32,0 1-15,0 0 0,0 0 16</inkml:trace>
  <inkml:trace contextRef="#ctx0" brushRef="#br0" timeOffset="13079.92">1101 4466 0,'-22'0'0,"44"0"0,-65 0 0,22 0 15,21-21-15,-21 21 0,0 0 16,21-21-16,0 0 16,0 0-16,21-1 15,0 1-15,0 0 0,0 0 0,22 0 16,-22 0-16,21-1 0,1 1 16,-22 0-16,21 0 0,0 21 0,22-21 15,-22 0-15,1 21 0,-1 0 0,0-22 16,1 22-16,-1 0 0,0 0 15,1 0-15,-1 22 0,-21-22 0,21 21 16,-20 0-16,-1 0 0,0 0 16,0 22-16,-21-22 0,0 21 0,0-21 15,0 22-15,0-1 0,0-21 16,-21 21-16,0 1 0,0-1 0,-1 0 16,-20-20-16,21 20 0,-21 0 15,20-21-15,-20 22 0,21-1 0,-21-21 16,20 0-16,1 1 0,0-1 0,0 0 15,0 0-15,0 0 0,-1 0 16,1 1-16,0-22 16,21 21-16,0 0 0,21-21 47,0-21-32</inkml:trace>
  <inkml:trace contextRef="#ctx0" brushRef="#br0" timeOffset="14172.75">1863 5355 0,'0'0'0,"-22"0"0,1 0 15,21-21 1,0 0 0,0 0-16,0 0 15,0-1-15,21 1 16,-21 0-16,0 0 16,0 0-16,0 0 0,0-1 15,0 1 1,-21 21-1,0 0-15,0 0 0,21 21 0,-21-21 16,0 22-16,-1-1 0,22 0 16,-21 21-16,21-21 0,-21 1 0,21 20 15,0-21-15,0 0 0,0 22 0,0-22 16,0 0-16,0 0 0,0 0 16,0 0-16,0 1 0,21-1 0,0 0 15,1-21-15,-1 21 0,0-21 16,0 0-16,0 0 15,0 0-15,1 0 0,20 0 0,-21 0 16,0-21-16,0 0 0,22 21 0,-22-21 16,0-1-16,0 1 0,22 0 15,-22 0-15,0 0 0,0 0 0,-21-1 16,21 1-16,-21 0 0,21-21 0,-21 21 16,0-1-16,0 1 0,0 0 0,0 0 15,0 0-15,0 0 0,0-1 16,0 44 15,0-1-31,0 0 16,0 0-16,0 0 0,0 0 15,0 1-15,0-1 0,0 0 16,0 0-16,-21 0 0,21 0 0,0 1 16,0-1-16,0 0 0,-21 0 15,21 0-15,0 0 0,0 1 16,0-1-16,-21 0 15,0-21 17,21-21-17,0 0-15,0-1 16,0 1-16,0 0 0,0 0 16,0-21-16,21 20 0,0 1 15,0-21-15,0 21 0,1-22 0,20 22 16,-21 0-16,21 0 0,1 0 15,-1 0-15,-21-1 0,22 1 0,-1 21 16,0 0-16,1 0 0,-22 0 0,21 0 16,-21 0-16,22 21 0,-22-21 0,0 22 15,-21-1-15,0 0 0,0 0 16,0 0-16,0 0 0,0 1 0,0 20 16,0-21-16,0 0 0,0 0 0,-21 1 15,0-1-15,21 0 0,-22 0 0,1 0 16,0 0-16,21 1 15,-21-22 1,21-22 15,21 1-15</inkml:trace>
  <inkml:trace contextRef="#ctx0" brushRef="#br0" timeOffset="14752.42">4000 5122 0,'0'-21'0,"0"42"0,0-63 15,0 21-15,0 0 0,0 0 16,0-1-16,0 1 0,0 0 0,0 0 31,0 42 0,0 0-31,0 0 0,0 1 0,0-1 16,0 21-16,0-21 0,0 22 0,0-1 16,0 0-16,-21 1 0,21-1 0,0 0 15,0 1-15,-21 20 0,0-21 16,21 22-16,-21-1 0,0 1 0,21-1 16,-22 1-16,1-1 0,0 1 0,21-1 15,0 1-15,-21-1 0,21 1 0,0-22 16,0 22-16,0-22 0,0 22 0,0-22 15,0 0-15,0 1 0,0-22 16,0 21-16,0-21 0,21 22 16,-21-22-16,0 0 0,0 0 15,21 0-15,-21-42 32,0 0-32,0 0 15,0 0-15,0-1 0,0-20 0,0 21 16,-21-21-16,21 20 0,0-20 15,0 0-15,-21-1 0,21-20 0,-21 21 16</inkml:trace>
  <inkml:trace contextRef="#ctx0" brushRef="#br0" timeOffset="15132.72">3768 5355 0,'0'0'0,"0"-42"0,-22 0 0,22 20 16,0-20-16,0 21 0,0-21 0,0 20 15,0 1-15,0 0 0,0 0 0,0 0 16,0 0-16,0-1 0,0 1 16,0 0-16,22 21 0,-22-21 0,21 0 15,21 21-15,-21-21 16,0 21-16,1-22 0,20 22 0,64-21 16,-85 21-16,21 0 15,1 0-15,-1 0 0,-21 21 0,21 1 16,-20-1-16,-1 0 0,0 0 0,0 0 15,-21 22-15,0-22 0,0 0 16,0 21-16,-21-21 0,0 1 0,0 20 16,-1-21-16,1 0 0,-21 0 0,21 1 15,0-1-15,-22 0 0,22 0 0,0 0 16,0 0-16,-22 1 0,22-22 16,0 21-16,0-21 0,21 21 0,-21-21 15,0 0-15,21 21 0,21-42 47,0 21-47</inkml:trace>
  <inkml:trace contextRef="#ctx0" brushRef="#br0" timeOffset="15576.47">5440 5017 0,'0'0'0,"-43"21"16,22-21-16,64 0 31,-22 0-15,0 0-16,21 0 0,-21 0 0,22 0 15,-1 0-15,0-21 0,1 21 0,-22 0 16,21 0-16,-21 0 0,22 0 16,-22 0-16,-21-22 0,21 22 0,-42 22 31,0-22-15,0 0-16,-1 21 0,1-21 0</inkml:trace>
  <inkml:trace contextRef="#ctx0" brushRef="#br0" timeOffset="15808.79">5440 5292 0,'0'0'0,"0"21"16,0 0-1,21-21 1,0 0-1,0 0-15,0 0 0,1 0 16,-1 0-16,0 0 16,0 0-16,0-21 0,0 21 15,-21-21-15,22 21 0,-1 0 0,0-21 16,0 21-16,0-22 0,0 22 0</inkml:trace>
  <inkml:trace contextRef="#ctx0" brushRef="#br0" timeOffset="16583.88">7302 4911 0,'0'-21'0,"0"42"0,0-64 16,22 43-16,-22-21 0,0 0 16,21 0-16,-21 0 0,21 0 15,-21-1-15,21 22 16,0 0-16,-21 22 16,21-22-16,1 42 15,-22-21-15,21 0 0,-21 22 16,0-22-16,0 21 0,0 0 0,0 1 15,0-1-15,0-21 0,0 22 0,0-22 16,0 21-16,0-21 0,0 22 16,-21-22-16,-1 0 0,22 0 0,-21 0 15,21 0-15,-21-21 0,0 22 16,21-44 15,0 1-15,0 0-16,0 0 0,0 0 0,0 0 15,0-1-15,0 1 0,0-21 0,21 21 16,0-22-16,0 1 0,1 0 0,-1 21 16,21-22-16,-21 1 0,22 21 0,-1-22 15,0 22-15,22 0 0,-22 21 0,0 0 16,22 0-16,-22 0 0,22 0 16,-22 0-16,0 21 0,1 0 15,-1 22-15,-21-22 0,0 0 0,1 21 16,-1-20-16,-21 20 0,0 0 0,0-21 15,0 22-15,0-22 0,0 21 0,-21-21 16,21 1-16,-22-1 0,22 0 0,0 0 16,-21 0-16,0-21 0,21 21 0,-21-21 15,21 22-15,0-44 32,0 1-32,0 0 15,21 0-15</inkml:trace>
  <inkml:trace contextRef="#ctx0" brushRef="#br0" timeOffset="17088.33">8784 5038 0,'-21'0'0,"21"-21"32,0-1-32,21 22 15,-21-21-15,21 0 0,0 0 0,1 0 16,-22 0-16,0-22 0,21 22 0,-21 0 15,21 0-15,-21 0 0,0-1 16,0 1-16,0 0 0,0 0 16,-21 21-16,0 0 0,-1 0 15,1 0-15,0 0 0,0 21 16,0-21-16,21 42 0,-21-20 0,-1-1 16,22 21-16,0-21 0,0 22 15,0-1-15,0 0 0,0 1 0,0-22 16,0 21-16,0 0 0,0-20 0,0-1 15,0 21-15,0-21 0,22 0 16,-1 1-16,-21-1 0,21-21 0,0 21 16,0 0-16,0-21 0,1 0 0,-1 0 15,0 0-15,0 0 0,0 0 0,0 0 16,1 0-16,-1 0 0,21-21 0,-21 0 16,0 21-16,1-21 0,-1-1 0,0 1 15,0 0-15,21-21 0</inkml:trace>
  <inkml:trace contextRef="#ctx0" brushRef="#br0" timeOffset="17824.41">9483 4890 0,'0'0'0,"0"-22"0,21-20 15,0 42-15,-21-21 16,0 42 15,0 0-31,0 0 16,0 1-16,0-1 0,0 0 15,-21 0-15,0 21 0,21-20 16,-22-1-16,22 0 0,-21 21 0,21-21 16,-21 1-16,0-1 0,21 0 15,0 0-15,0 0 0,0 0 0,0 1 16,21-22 0,0 0-1,0 0-15,1 0 0,-1 0 0,0-22 16,0 22-16,21-21 0,-20 0 0,-1 0 15,21 0-15,-21 0 0,0-1 0,1 1 16,20 0-16,-21 0 0,0 0 0,0 0 16,1-1-16,-1 1 0,0 0 0,0 21 31,-21 21-15,0 0-16,0 1 15,0 20-15,0-21 0,-21 0 16,21 0-16,0 1 0,0-1 0,0 21 15,0-21-15,0 0 0,0 1 0,0-1 16,21 0-16,0-21 0,0 21 16,1-21-16,-1 0 0,21 0 0,-21 0 15,22 0-15,-22 0 0,21 0 0,0 0 16,1 0-16,-22-21 0,21 0 0,1 21 16,-1-21-16,-21-1 0,21 1 15,-20 0-15,-1 0 0,0-21 16,-21 20-16,0 1 0,0-21 0,0 0 15,0 20-15,0-20 0,0 0 0,0-1 16,0 22-16,-21-21 0,21 21 0,-21 0 16,-1-1-16,1 1 0,0 21 0,-21 0 15,21 0-15,-1 0 0,1 0 16,0 0-16,0 0 0,21 21 0,0 1 16,0-1-16,21 0 31,0-21-31,0 0 0,1 0 15,-1 0-15,0 0 0,21 0 0,-21 0 16,1-21-16,-1 21 0,0 0 0,0-21 16,0 21-16,0 0 0,1-22 15,-22 1-15,21 21 0,-21-21 16,0 0-16,0 0 16,21 21-16,0-21 0</inkml:trace>
  <inkml:trace contextRef="#ctx0" brushRef="#br0" timeOffset="18428.22">13568 4149 0,'0'0'16,"0"-21"-16,0-1 0,0 1 16,0 0-16,0 0 0,0 0 15,0 0-15,0-1 0,0 1 0,0 0 16,0 0-16,0 0 0,-21 21 16,21-21-16,-22-1 0,1 22 31,0 22-31,21-1 0,0 21 15,0 0-15,-21 1 16,21-1-16,-21 22 0,21-22 0,0 21 0,0 1 16,0-1-16,0 1 0,0-1 15,-21 1-15,21-1 0,-22 1 0,22-1 16,0 1-16,-21-22 0,21 22 0,0-22 16,0 22-16,0-22 0,0 0 0,0 1 15,-21-22-15,21 21 0,0-21 0,0 0 16,-21 1-16,21-1 0,0-42 47,-21-1-47,21 1 0,0 0 15,0 0-15,-21-21 0,21 20 16,-22-20-16,22 0 0</inkml:trace>
  <inkml:trace contextRef="#ctx0" brushRef="#br0" timeOffset="18819.99">13102 4360 0,'0'0'0,"-21"-42"0,0 0 0,0 21 16,-22-22-16,22 1 0,-21 0 0,21 20 16,-1-20-16,-20 0 0,21-1 0,0 22 15,0-21-15,21 21 0,0-22 16,0 1-16,0 21 0,0-21 0,21 20 16,0-20-16,0 21 0,0-21 0,22 20 15,-1-20-15,21 21 0,-20 21 16,20-21-16,1 21 0,-1 0 0,1 0 15,-1 0-15,1 21 0,-1 0 16,1 0-16,-22 0 0,0 22 0,1-1 16,-22 0-16,21 1 0,-42-1 0,0 0 15,0 1-15,0-1 0,0 22 0,-21-22 16,0 0-16,-21 22 0,20-22 0,-20 0 16,0 1-16,-1-1 0,1 0 0,21-20 15,-21 20-15,-1 0 0,22-21 0,-21 1 16,21-1-16,-1 0 0,1 0 0,0 0 15,0 0-15,21 1 16,0-1 0,0 0-16,21-21 15,0 0-15,0 21 0,1-21 0,20 0 16,-21 0-16,0 21 0,0-21 0,22 0 16,-22 0-16,0 21 0</inkml:trace>
  <inkml:trace contextRef="#ctx0" brushRef="#br0" timeOffset="19628.54">13695 4847 0,'0'0'0,"0"21"0,0 1 16,21-1 0,0 0-16,0-21 15,0 0-15,1 0 0,-1 0 16,0 0-16,0-21 16,0 21-16,0-21 0,-21-1 0,22 1 15,-22 0-15,21 0 0,-21 0 0,0 0 16,0-1-16,0 1 0,0 0 0,0 0 15,0 0-15,-21 0 0,-1-1 0,1 22 16,0 0-16,0 0 0,0 0 16,0 0-16,-1 0 0,1 0 0,0 22 15,0-1-15,0 0 0,0 0 16,21 0-16,-22 22 0,22-22 0,-21 0 16,21 21-16,0-21 0,0 22 0,0-22 15,0 0-15,0 0 0,0 0 0,0 1 16,21-1-16,1 0 0,-1 0 15,0-21-15,0 21 0,21-21 0,-20 0 16,20 0-16,-21 0 0,21 0 0,1 0 16,-22 0-16,21 0 0,1-21 0,-1 0 15,-21 0-15,21 0 0,-20-1 0,20 1 16,-21 0-16,0 0 0,0-21 0,1 20 16,-22-20-16,21 21 0,-21-21 15,21 20-15,-21 1 0,0 0 0,0 0 16,0 42 15,-21 0-31,21 0 0,-21 1 16,-1-1-16,22 21 0,0-21 15,0 0-15,-21 1 0,21-1 0,-21 0 16,21 21-16,0-21 0,0 1 16,-21-1-16,21 0 0,0 0 15,0 0-15,-21-21 16,21 21-16,0-42 31,0 0-31,0 0 16,0 0-16,21 0 0,-21-1 15,21-20-15,0 21 0,-21 0 0,21-22 16,1 22-16,-1-21 0,21 21 16,-21 0-16,0-22 0,1 22 0,20 21 15,-21-21-15,0 0 0,22 21 0,-22 0 16,0 0-16,0 0 0,21 21 0,-20 0 15,-1 0-15,-21 0 0,21 1 16,0 20-16,-21-21 0,0 0 0,0 0 16,0 22-16,0-22 0,0 0 0,0 0 15,0 0-15,0 1 0,0-1 0,0 0 16,-21 0-16,0-21 16,21 21-16,-21-21 0,21-21 31,0 0-16,0 0-15,0 0 0,21-1 0,0 1 16,0 0-16</inkml:trace>
  <inkml:trace contextRef="#ctx0" brushRef="#br0" timeOffset="20076.31">15960 4149 0,'-43'-43'16,"43"22"-16,-21 0 15,21 0-15,0 0 16,0 42 15,-21-21-31,0 42 16,0-21-16,21 1 0,0 20 15,-22-21-15,1 43 0,21-22 0,-21 0 0,21 1 16,-21-1-16,0 21 0,0-20 0,-1-1 16,22 0-16,-21 22 15,0-22-15,21 1 0,0-1 0,0-21 16,-21 21-16,21 1 0,0-22 0,0 21 15,0-21-15,0 22 0,0-22 0,21 0 16,-21 0-16,21 0 0,0 1 0,1-22 16,-1 21-16,0-21 0,21 0 0,-21 0 15,1 0-15,-1 0 0,21 0 0,-21 0 16,0 0-16,22 0 0,-22-21 0,21 21 16,-21-22-16,22 1 0,-1 0 15</inkml:trace>
  <inkml:trace contextRef="#ctx0" brushRef="#br0" timeOffset="20456.34">16806 4212 0,'0'0'0,"-21"-21"15,0-21 1,0 21-16,21-1 0,0 1 15,21 21-15,0-21 16,0 21-16,0 0 0,1 0 0,-1 0 16,0 0-16,21 0 0,-21 21 0,1 0 15,-1 1-15,21 20 0,-21-21 0,0 21 16,1 1-16,-22-1 0,21 0 0,-21 22 16,21-22-16,-21 1 0,0-1 0,0 0 15,0 1-15,0-1 0,0 0 16,-21 1-16,0-1 0,-1 0 0,1-21 15,21 22-15,-21-22 0,0 0 0,0 0 16,0 0-16,-1 1 0,1-22 0,21 21 16,-21 0-16,0-21 0,0 0 0,21 21 15,-21-21 1,21-21 0,0 0-16,21 0 15,-21-1-15</inkml:trace>
  <inkml:trace contextRef="#ctx0" brushRef="#br0" timeOffset="20888.62">18711 4276 0,'0'0'16,"-21"0"-16,0 0 15,21 21-15,0 0 16,0 0-16,21-21 16,0 0-1,0 0 1,-21-21-1,0 0 1,0 0 0,-21 21 15,21 21-15,0 0-16,0 0 0,0 0 15,0 1 1,21-22-1,1 0 1</inkml:trace>
  <inkml:trace contextRef="#ctx0" brushRef="#br0" timeOffset="21452.7">18796 4974 0,'0'0'0,"0"21"0,-21 43 15,21-43 1,0-42 15,0 0-15,0 0-1,0 42 32,0 0-47,0 0 0,-21-21 16,21 21-16,-22 0 0,22 1 16,-21-1-16,0 0 0,21 0 15,-21 0 1,0-21-1,21-21 17,0 0-32,0 0 15,0 0-15,0-1 16,0 1-16,21 21 0,0-21 0,-21 0 16,21 21-16,0 0 0,1-21 0,-1 21 15,0 0-15,0 21 16,-21 0-16,21-21 15,-21 21-15,0 22 0,0-22 0,0 0 16,0 21-16,0 1 0,0-22 0,0 21 16,-21 0-16,0 1 0,0 20 0,-22-20 15,1-1-15,0 0 0,-1 1 0,-20-1 16,21-21-16,-22 21 0,22-20 16,-22-1-16,22 0 0,0 0 0,-1-21 15</inkml:trace>
  <inkml:trace contextRef="#ctx0" brushRef="#br0" timeOffset="22186.43">18605 4297 0,'0'0'0,"22"0"31,-1 0 0,-21 21 1,21-21-17,0 0 1,0 0 0,0 0-1,-21-21 1,0 0-16,0 0 15,-21 21 1,0 0 0,0 21-16,0 0 0,0 0 15,-1 0-15,22 0 16,0 1-16,-21-1 16,21 0-16,0 0 15,21-21 1,1 0-1,-1 0 1,-21-21-16,0 0 16,0 0-16,0-1 15,0 1-15,0 0 0,0 0 16,0 0-16,0 0 0</inkml:trace>
  <inkml:trace contextRef="#ctx0" brushRef="#br1" timeOffset="30528.4">19113 5736 0,'0'0'0,"-21"0"0,0 0 16,0 0-16,0 0 15,0 0-15,-1 0 16,1 0-16,0 0 16,-21 0-16,21 0 0,-1 0 15,-20 0-15,21 0 0,-21 0 0,-1 0 16,22 0-16,-21 0 0,-1 0 0,1 0 16,0 0-16,21 0 0,-22 0 15,22 0-15,0 0 0,0 0 16,42 0 15,0 0-31,0 0 16,22 0-16,-1 0 0,-21 0 0,43 0 0,-22 0 15,0 0-15,22 0 0,-22 0 0,22 0 16,-1 0-16,-21 0 16,22 0-16,-1 0 0,1 0 0,-1 0 15,1 0-15,-1 0 0,1 0 0,-22 0 16,1 0-16,-1 0 0,0 0 15,-21 0-15,1 0 0,-1 0 0,0 0 16,-42-21 31,-22 21-47,22 0 16,0 0-16,-21 0 0,21 0 15,-22 0-15,1 0 0,-22 0 0,22 0 16,0 0-16,-22 0 0,1 0 15,20 0-15,-20 0 0,-1 0 0,1 0 16,-1 0-16,1 0 0,-1 0 16,-20 0-16,20 21 0,1-21 0,20 0 15,-20 0-15,21 21 0,-1-21 0,1 0 16,0 0-16,20 0 0,1 0 16,0 0-16,0 22 0,42-22 31,0 0-31,0 0 0,1 0 15,-1 0-15,21 0 0,0 0 16,1 0-16,-1 0 0,0 0 16,1 0-16,-1 0 0,22 0 0,-22 0 15,21 0-15,1 0 0,-22 0 16,22 0-16,-22 0 0,22 0 0,-1 0 16,-21 0-16,22 0 0,-22 0 0,1 0 15,-1 0-15,0 0 0,-21 0 16,22 0-16,-22 0 0,0 0 15,-21-22-15,0 1 16,-21 21 15,0-21-31,0 21 0,-1 0 16,1 0-16,0 0 0,0 0 16,0 0-1,0 0-15,-1 0 0,1 0 16,0 0-16,0 0 0,-21 0 15,20 0-15,1 21 0,-21-21 0,21 0 16,-22 21-16,22-21 0,-21 0 16,0 0-16,-22 0 0,22 22 0</inkml:trace>
  <inkml:trace contextRef="#ctx0" brushRef="#br1" timeOffset="30832.29">18224 5842 0,'0'0'0,"-21"0"0,-21 0 0,21 0 0,0 0 16,-1 21-16,1-21 0,42 0 31,1 0-31,-1 0 0,21 0 0,0 0 16,22 0-16,-1 0 0,1 0 0,21 0 15,-22 0-15,22 0 0,-1 0 16,-20 0-16,21 0 0,-22-21 0,22 21 16,-22 0-16,22-21 0,-22 21 0,1 0 15,-1-21-15,1 0 0,-22 21 16,1 0-16,-1 0 0,0-22 0,-21 22 15,1 0-15,-1 0 0,-21-21 16,-21 21 15,-1 0-31,1 0 16,0 0-16,0 0 0,0 0 16,0 21-16,-1 1 15</inkml:trace>
  <inkml:trace contextRef="#ctx0" brushRef="#br1" timeOffset="31836.74">18965 6096 0,'0'-21'16,"0"0"-16,0 0 15,0 42 48,0 0-63,0 0 15,-21 0-15,21 0 0,-21 1 16,21-1-16,0 21 0,0-21 0,0 22 16,-21-22-16,21 21 0,-21 0 15,21 1-15,0-1 0,0 0 0,-22 1 16,22-1-16,-21 0 0,21 1 16,-21-1-16,21 0 0,0-20 0,0 20 15,0-21-15,0 0 0,0 22 0,0-22 16,21 0-16,0-21 0,1 21 0,-1 0 15,0 0-15,0-21 0,0 0 0,22 22 16,-22-22-16,21 0 0,0 0 16,1 0-16,-1 0 0,0 0 15,22 0-15,-1 0 0,-20 0 0,20-22 0,1 22 16,-1-21-16,1 21 0,-1 0 0,-20-21 16,-1 21-16,0 0 0,1 0 15,-22-21-15,0 21 0,0 0 16,0 0-16,0-21 0,1 21 15,-22-21-15,0-1 16,-22 22 0,1-21-1,0 21-15,0-21 0,0 21 0,0 0 16,-1-21-16,1 21 0,-21 0 0,21 0 16,0 0-16,-22-21 0,22 21 0,0 0 15,0 0-15,0 0 0,-1 0 16,44 0 15,-1 0-31,0 0 16,0 0-16,0 0 0,0 0 0,1 0 15,20 0-15,-21 0 0,0 21 16,0-21-16,1 0 0,-1 0 0,0 21 16,0-21-16,0 21 0,-21 0 15,21-21-15,-21 22 0,0-1 16,0 0-16,0 0 0,0 0 15,-21 0-15,0 1 0,0-1 16,0 0-16,0 0 16,-1 0-16,1 0 0,0 1 0,0-1 15,0 0-15,0-21 16,21 21-16,0-42 31,0 0-31,21 21 0</inkml:trace>
  <inkml:trace contextRef="#ctx0" brushRef="#br1" timeOffset="33040.62">21061 6287 0,'21'0'15,"0"0"-15,0 0 16,0 0-16,1 0 15,-1 0-15,0 0 16,0-22-16,0 1 16,0 21-16,1-21 0,-1 21 15,0-21-15,0 21 0,0-21 0,-21 0 16,21 21-16,1-22 0,-22 1 0,0 0 16,0 0-16,0 0 15,0 0-15,0-1 0,-22 22 16,1 0-16,0-21 0,0 21 0,-21 0 15,20 0-15,1 0 0,0 0 16,0 21-16,0-21 0,0 22 16,-1-1-16,1 0 0,0 0 0,0 0 15,21 0-15,0 1 0,0-1 0,0 0 16,0 0-16,0 0 0,0 0 0,0 1 16,21-1-16,0 0 0,0 0 15,1 0-15,-1 0 0,0-21 0,21 22 16,-21-22-16,22 0 0,-1 21 0,-21-21 15,0 0-15,22 0 0,-22 0 16,0 0-16,-42 0 31,0 0-31,0 0 0,-1 0 16,-20 21-16,21-21 0,0 21 16,-22-21-16,22 21 0,0 0 15,0-21-15,0 22 0,0-1 0,-1 0 16,1 0-16,0 0 0,21 0 0,-21 1 15,21-1-15,0 0 0,0 0 16,0 0-16,0 0 0,21 1 0,0-1 16,0-21-16,1 21 0,-1-21 0,0 0 15,0 0-15,0 0 0,22 0 0,-22 0 16,21 0-16,0 0 0,-20 0 0,20-21 16,-21 21-16,21-21 0,-20 21 15,20-22-15,-21 1 0,0 0 0,0 0 16,22 0-16,-43 0 0,21-1 15,0 1-15,-21-21 0,0 21 0,0 0 16,0-1-16,21 1 0,-21 0 16,0 0-16,0 42 15,0 0 1,0 0-16,0 1 16,0-1-16,0 0 0,-21 0 0,21 0 15,0 0-15,0 1 0,-21-1 0,21 0 16,0 0-16,-21 0 0,21 0 0,0 1 15,0-1 1,-21-21 0,21-21 15,0-1-15,0 1-16,0 0 0,0 0 0,0 0 15,0 0-15,21-1 0,0 1 0,-21-21 16,21 21-16,0 0 0,22-1 0,-22 1 15,0 0-15,21 21 0,-21-21 16,22 21-16,-22 0 0,21 0 0,-21 0 16,22 21-16,-22-21 0,0 21 0,0 0 15,0 1-15,-21-1 0,0 0 16,22 21-16,-22-21 0,0 1 16,0-1-16,0 0 0,0 0 0,0 0 15,0 0-15,-22 1 0,22-1 0,0 0 16,0 0-16,-21-21 0,21 21 31,0-42-15,0 0-1,21 21-15</inkml:trace>
  <inkml:trace contextRef="#ctx0" brushRef="#br1" timeOffset="33620.29">22796 6625 0,'0'-21'0,"0"42"0,0-63 0,0 21 0,0 0 16,0-22-16,0 22 0,0 0 0,0 0 15,-21 21-15,0-21 0,21-1 16,-21 22-16,0 0 0,0 0 0,-1 0 16,1 0-16,-21 0 0,21 0 0,0 22 15,-1-1-15,1 0 0,0 0 16,0 21-16,0-20 0,0-1 0,-1 0 15,1 21-15,21-21 0,0 1 0,0-1 16,0 0-16,0 0 0,0 0 0,0 0 16,0 1-16,0-1 15,21 0-15,1-21 0,-1 0 16,0 0-16,0 0 0,0 0 0,0 0 16,22 0-16,-22 0 0,0-21 0,0 21 15,22-21-15,-22-1 0,0 1 16,0 0-16,0 0 0,0-21 0,1 20 15,-1-20-15,0 0 0,0-22 0,0 22 16,0-22-16,22 22 0,-22 0 0,0-22 16,-21 22-16,21 0 15,-21 20-15,21-20 0,-21 21 0,0 0 0,0 0 16,-21 42 0,0 0-1,0 0-15,0 0 0,21 0 16,-21 22-16,21-1 0,-22 0 0,22 1 15,0-1-15,0 0 0,0 22 0,0-22 16,0 1-16,0-1 0,0 0 16,0 1-16,0-22 0,0 21 0,0-21 15,22 0-15,-22 1 0,21-1 0,-21 0 16,0 0-16,21-21 0,0 0 16,0 0-1,0 0-15,1 0 16,-1-21-16,0 0 0,0 0 15,0 21-15,22-22 0</inkml:trace>
  <inkml:trace contextRef="#ctx0" brushRef="#br1" timeOffset="34512.29">24553 6287 0,'0'0'0,"-63"-22"16,42 22-1,-1 0-15,1 0 0,0 0 16,0 0-16,0 0 0,0 0 0,-1 0 16,1 22-16,0-22 0,0 21 0,21 0 15,0 0-15,-21 0 0,21 0 16,0 1-16,0-1 0,0 0 0,0 0 15,0 0-15,0 0 0,0 1 0,21-1 16,-21 0-16,21-21 0,0 21 0,0-21 16,1 0-16,-1 0 15,0 0-15,0 0 0,0 0 16,0 0-16,1 0 0,-1 0 16,-21-21-16,0 0 0,21 21 0,-21-21 15,21-22-15,-21 22 0,0 0 16,0-21-16,0-1 0,0 22 0,0-21 15,0 21-15,0-22 0,0 22 0,0 0 16,0-21-16,0 20 0,0 1 16,0 0-16,0 0 0,21 0 15,0 0-15,-21-1 0,22 22 16,-1 0-16,0 0 0,-21-21 0,21 21 16,0 0-16,0 0 0,1 0 15,-1 0-15,0 0 16,0 21-16,-21 1 0,0-1 0,21-21 15,-21 21-15,21 0 0,-21 21 16,0-20-16,0-1 0,0 21 0,0-21 16,0 22-16,0-1 0,0 0 0,-21 1 15,21-1-15,-21 0 0,21 1 0,0 20 16,0-21-16,0 22 0,0-22 16,0 1-16,0 20 0,-21-21 0,21 1 15,0 20-15,0-20 0,0 20 0,0 1 16,0-1-16,0-21 0,0 22 0,0-1 15,0-20-15,21-1 0,-21 0 16,0 1-16,0-1 0,21 0 16,-21-20-16,0-1 0,0 0 0,0 0 15,-21-21 1,0-21-16,21 0 16,-21 21-16,0-21 0,-1-1 15,1-20-15,0 21 0,0-21 0,0-1 16,0 1-16,-1 0 0,1-1 0,21-20 15,0-1-15,0 22 0,0-22 0,0 1 16,0 21-16,0-22 0,0 22 0,21-1 16,1 1-16,-1 0 0,0-1 15,21 1-15,1 21 0,-22-21 16,21 20-16,0-20 0,1 21 0,20 0 0,-20 0 16,-1-1-16,0 1 0,1 0 15,-22 0-15,0 0 0,0 0 16,0 21-16,0 0 0,-42 0 15,-21 0 1,0 0-16,-1 21 0</inkml:trace>
  <inkml:trace contextRef="#ctx0" brushRef="#br1" timeOffset="35192.9">21378 7874 0,'0'0'0,"21"-21"0,1-21 16,-1 20 0,-21 1-16,21 21 0,-21-21 15,0 0-15,0 0 16,-21 21-16,0 0 15,-1 0-15,1 0 0,0 0 16,0 0-16,0 0 0,0 0 0,-1 21 16,1 0-16,0-21 0,0 21 0,0 0 15,0 1-15,21-1 0,0 0 16,0 0-16,-22 0 0,22 0 0,0 1 16,0-1-16,0 21 0,0-21 15,22 0-15,-1 1 0,0-1 0,21 0 16,-21 0-16,22 0 0,-22 0 0,21 1 15,1-1-15,-22 0 0,21 0 0,-21-21 16,0 21-16,1 0 0,-22 1 16,0-1-16,-22 0 15,1-21-15,-21 21 0,21-21 16,-22 0-16,1 0 0,0 0 0,-1 0 16,1 0-16,0 0 0,21 0 0,-22 0 15,1 0-15,21 0 0,-22 0 16,22 0-16,0 0 0,-21 0 15,42-21-15,-21 21 0,21-21 16,0 0-16,0-1 16,21 1-16,0 21 0,0-21 15,0 0-15,22 21 0,-22-21 16,21 0-16,0-1 0,-20 1 0,20 0 16,0-21-16</inkml:trace>
  <inkml:trace contextRef="#ctx0" brushRef="#br1" timeOffset="35458.26">21696 7747 0,'0'0'0,"0"-21"0,0 0 0,0 0 16,0 42 15,0 0-31,0 0 16,0 0-16,0 0 0,-21 1 0,21 20 15,-22 0-15,1-21 0,21 22 0,-21-1 16,0 0-16,21 1 0,-21-22 0,21 21 15,0 1-15,0-22 0,0 21 0,0-21 16,0 22-16,0-22 0,0 0 16,0 0-16,0 0 0,0-42 47,0 0-47</inkml:trace>
  <inkml:trace contextRef="#ctx0" brushRef="#br1" timeOffset="35612.68">21421 8149 0,'-22'0'0,"22"-21"16,22 21 15,-1-21-31,0 21 0,0 0 0,0 0 16,22 0-16,-22 0 0,21 0 0,-21-21 15,22 21-15,-22 0 0,21 0 0,0 0 16,-20 0-16,-1 0 15,21 0-15</inkml:trace>
  <inkml:trace contextRef="#ctx0" brushRef="#br1" timeOffset="36433.22">22098 8170 0,'0'-21'46,"21"21"-46,-21-21 0,0 0 0,21 21 0,0-21 16,-21 0-16,0-1 0,0 1 16,0 0-16,0 0 15,0 0-15,0 0 0,0-1 16,-21 22-16,0 0 0,0 0 16,0 22-16,0-22 0,-1 21 15,-20 0-15,21 0 0,0 21 16,0-20-16,-1-1 0,1 21 0,0-21 15,21 22-15,0-22 0,-21 0 0,21 0 16,0 0-16,0 0 0,0 1 0,0-1 16,0 0-16,21-21 0,0 21 15,0-21-15,1 0 16,-1 0-16,0 0 0,0 0 0,0-21 16,0 0-16,1 21 0,-22-21 15,0-1-15,21 1 0,-21 0 0,0 0 16,21 0-16,-21-22 0,0 1 15,21 21-15,-21-21 0,0 20 0,0-20 16,0 21-16,0 0 0,21 21 0,-21-21 16,0 42-1,0 0-15,0 0 16,0 0-16,0 0 0,0 1 0,-21 20 16,21-21-16,0 21 0,0-20 0,0 20 15,0-21-15,0 0 0,0 0 16,0 22-16,0-22 0,21 0 0,0 0 15,1-21-15,-1 0 16,0 0-16,0 0 0,0 0 0,0 0 16,1 0-16,-1 0 0,21 0 0,-21-21 15,0 21-15,1-21 0,-1 0 0,0 0 16,0-22-16,0 22 0,-21-21 0,21 21 16,1-22-16,-1-20 0,0 20 15,0 1-15,0-21 0,-21 20 0,21 1 16,1 0-16,-1-1 0,-21 22 0,0 0 15,0 0-15,0 0 0,-21 42 32,-1 0-32,1 0 0,0 21 0,0-20 15,0 20-15,0 0 0,21 1 16,-22 20-16,22-21 0,-21 1 0,21 20 16,-21-20-16,21-1 0,0-21 15,0 21-15,0 1 0,0-22 0,0 0 16,0 0-16,0 0 0,21-21 0,-21 22 15,21-22-15,1 0 16,-1 0-16,0 0 0,0-22 16,0 1-16,0 21 0,1-21 15,-22 0-15,21 0 0,-21 0 16,21-1-16,-21 1 0,0 0 0</inkml:trace>
  <inkml:trace contextRef="#ctx0" brushRef="#br1" timeOffset="36608.12">22542 8086 0,'0'0'0,"-21"0"0,0 0 0,0 21 0,42-21 47,0 0-47,22 0 0,-22 0 16,0 0-16,21 0 0,1 0 0,-22 0 15,21 0-15,-21 0 0,22 0 16,-22-21-16,21 21 0,-21 0 0,0 0 15</inkml:trace>
  <inkml:trace contextRef="#ctx0" brushRef="#br1" timeOffset="37622.55">23029 8234 0,'0'0'15,"-21"0"-15,0 0 16,42 0-1,0 0-15,0 0 0,1 0 16,-1-21-16,0 0 0,0 21 16,0-22-16,0 1 0,1 21 0,-22-21 15,21 0-15,-21 0 0,0 0 16,0-1 0,-21 22-16,-1 0 0,1 0 15,0 0-15,0 22 0,0-22 16,0 21-16,-1 0 0,22 0 0,0 0 15,-21 0-15,21 1 0,0-1 16,0 0-16,0 0 0,0 0 0,0 0 16,0 1-16,21-1 0,1-21 15,-1 0-15,-21 21 0,21-21 0,21 0 16,-21 0-16,1 0 0,-1 0 16,0 0-16,0 0 0,0 0 15,0 0-15,1-21 0,-1 0 16,-21-1-16,21 22 0,-21-21 15,0 0-15,21 0 0,-21 0 0,21 21 16,-21-21-16,0-1 0,0 44 47,0-1-47,0 0 16,0 0-16,-21-21 0,21 21 0,0 0 15,-21-21-15,21 22 0,0-1 16,0 0-16,0 0 15,0-42 48,0 0-63,0 0 0,0-1 16,0 1-16,21 0 0,0 0 15,-21 0-15,21 0 0,1-1 0,-1 1 16,0-21-16,0 42 0,0-21 15,0 0-15,1-1 0,-1 22 16,0 0-16,0 0 0,0 0 0,22 0 0,-22 0 16,0 22-16,0-1 0,0-21 15,0 21-15,1 21 0,-22-21 16,0 1-16,0-1 0,0 0 0,0 0 16,0 0-16,0 0 0,0 1 15,0-1-15,-22-21 0,22 21 16,-21-21-16,0 0 15,0 0 1,21-21 0,0 0-16,0-1 15,0 1-15,0 0 0,21 21 16,0-21-16,0 0 16,1 0-16,-1-1 0,21 1 0,-21 0 15,22 0-15,-22 21 0,21 0 0,0 0 16,-20 0-16,-1 0 0,21 0 0,-21 0 15,0 21-15,1 0 0,-22 0 16,0 1-16,0-1 0,0 0 0,0 0 16,0 0-16,0 0 0,0 1 0,0-1 15,0 0-15,-22-21 0,22 21 0,-21 0 16,0-21-16,21 21 0,-21-21 16,42-21 30,0 21-46,0-21 0,1 0 0</inkml:trace>
  <inkml:trace contextRef="#ctx0" brushRef="#br1" timeOffset="37964.36">24363 8255 0,'0'-21'31,"21"21"-16,0-21-15,0 21 0,0-21 16,-21-1-16,22 22 0,-22-21 16,0 0-1,-22 21 1,1 0 0,0 0-16,0 21 0,0 0 15,0 1-15,21-1 0,-22 0 16,1 0-16,21 0 0,0 0 0,0 1 15,0-1-15,0 0 16,0 0-16,0 0 0,0 0 16,21-21-1,1 0-15,-1 0 0,0 0 0,0 0 16,0 0-16,0 0 16,22 0-16,-22-21 0,0 21 15,0-21-15,0 0 0,1 0 0</inkml:trace>
  <inkml:trace contextRef="#ctx0" brushRef="#br1" timeOffset="38480.51">24680 8192 0,'0'0'16,"0"-22"-16,0 1 0,0 0 16,0 0-1,0 42 17,0 0-32,0 0 0,0 1 15,0-1-15,0 0 0,0 0 16,0 0-16,-21 0 15,21 1-15,-21-22 0,21 21 0,0 0 16,0 0-16,-21-21 0,21 21 16,-21-21-1,21-21 17,0 0-17,0 0-15,0 0 16,21-1-16,0 1 0,0 0 0,-21 0 15,21 0-15,0 0 0,1-1 0,-1 1 16,0 0-16,0 0 0,21 21 0,-20 0 16,-1-21-16,0 21 0,0 0 15,0 0-15,0 21 16,1 0-16,-22 0 0,21 0 16,-21 1-16,0-1 0,0 0 0,0 0 15,0 0-15,0 0 0,0 1 0,-21-22 16,21 21-16,-22 0 0,22 0 15,-21 0 1,0-21 0,21 21-1,0-42 17,0 0-17,0 0 1,0 0-16,0 0 0</inkml:trace>
  <inkml:trace contextRef="#ctx0" brushRef="#br1" timeOffset="38856.58">25231 7747 0,'0'0'0,"0"-21"15,0 42 32,0 0-47,0 22 0,0-22 16,-22 0-16,22 0 0,-21 21 0,21 1 15,-21-22-15,21 21 0,0 1 16,0-22-16,-21 21 0,0-21 0,21 22 16,0-22-16,0 0 0,-21 0 0,21 0 15,0 0-15,0 1 0,0-1 0,0 0 16,0 0-1,21-21-15,0 0 16,0 0-16,0 0 0,0 0 0,1 0 16,-1 0-16,0 0 0,0 0 15,0 0-15,0 0 0,1 0 0,-1 0 16,-21-21-16,21 21 16,-21-21-16,0 0 15,0-1-15,0 1 0,0 0 16,0 0-16,-21 0 0</inkml:trace>
  <inkml:trace contextRef="#ctx0" brushRef="#br1" timeOffset="39092.46">25231 7980 0,'21'0'46,"0"0"-30,0 0-16,0 0 0,0 0 16,-21-21-16,22 21 15,-1 0-15,-21-21 16,21 21 0,-21-22-1</inkml:trace>
  <inkml:trace contextRef="#ctx0" brushRef="#br1" timeOffset="40404.58">13187 5482 0,'0'0'0,"-21"0"15,-1 0-15,1 0 0,0 0 16,0 0-16,0 0 15,0 0-15,-1 0 0,1 0 16,0 0-16,0 0 16,0 0-16,0 0 15,21 21 1,21-21 15,0 22-31,0-22 0,0 0 16,22 0-16,-1 21 0,0-21 15,22 0-15,-1 0 0,1 0 0,-1 21 16,22-21-16,0 0 0,-1 0 16,1 21-16,21-21 0,0 0 0,-1 0 15,1 0-15,21 21 0,-21-21 0,21 0 16,-21 0-16,21 0 0,-21 0 16,0 0-16,21 21 0,-22-21 0,1 0 15,21 0-15,-21 0 0,-21 0 0,21 0 16,-22 0-16,1 0 0,0 0 0,-1 0 15,-20 0-15,20 0 0,-20 0 16,-22 0-16,22-21 0,-22 21 0,0 0 16,-20 0-16,-1 0 0,0 0 0,0 0 15,0-21 1,0 21-16,1 0 31,-1-21-15,-64 21 15,22 0-31,0 0 0,-21 0 16,-22 0-16,22 0 0</inkml:trace>
  <inkml:trace contextRef="#ctx0" brushRef="#br1" timeOffset="40980.48">13144 5694 0,'0'0'0,"-21"0"0,0 0 16,0 0-16,42 0 62,0 0-62,0 0 16,22 0-16,-1 0 0,0 0 15,22 0-15,-1 0 0,1 0 0,21 0 16,-1 0-16,1 0 0,0 0 0,20 0 16,22 0-16,-21 0 0,21 0 15,0 0-15,0 0 0,21 0 16,-21 0-16,22 0 0,-1 0 0,0 0 16,-21 0-16,0 0 0,-21 0 0,21 0 15,-43 0-15,22 0 0,-21 0 0,0 0 16,-22 0-16,1 0 0,-1 0 15,-21 0-15,1 0 0,-1 0 0,-21 0 16,0 0-16,1 0 0,-1-21 16,-42 21 46,-1 0-62,1 0 0,0 0 16,-21 0-16,21 0 0,-22 0 0</inkml:trace>
  <inkml:trace contextRef="#ctx0" brushRef="#br1" timeOffset="41616.03">13017 6519 0,'0'0'0,"22"0"0,-22-42 16,21 42-16,-21-21 16,0 0-16,0 0 15,0-1 1,-21 1-16,-1 21 16,1 0-16,0 0 0,0 0 15,0 0-15,0 0 0,-22 21 0,22 1 16,0-1-16,-21 0 0,20 0 0,1 21 15,0-20-15,0 20 0,21 0 0,-21 1 16,21-22-16,-21 21 0,21 0 16,0 1-16,0-1 0,0-21 0,0 22 15,0-1-15,0-21 0,0 21 0,0-20 16,21-1-16,-21 21 0,21-21 0,0 0 16,0 1-16,0-22 0,1 0 15,-1 0-15,21 0 16,-21 0-16,0 0 0,1 0 0,-1 0 15,21-22-15,-21 1 0</inkml:trace>
  <inkml:trace contextRef="#ctx0" brushRef="#br1" timeOffset="42048.78">13377 6816 0,'0'-21'16,"0"-1"-16,0 1 15,-21 21-15,0 0 0,0 0 16,0 0-16,-1 21 0,1 1 15,0-1-15,21 0 0,-21 0 16,21 0-16,-21 0 0,21 1 16,-21-1-16,21 21 0,0-21 0,0 0 15,0 22-15,0-22 0,0 0 0,0 0 16,0 0-16,0 1 0,21-1 0,0 0 16,0 0-16,0 0 0,0-21 15,1 0-15,20 0 0,-21 0 0,21 0 16,-20 0-16,-1 0 0,21-21 0,0 21 15,-20-21-15,-1 0 0,21 0 0,-21-1 16,0 1-16,1-21 0,-22 21 16,0 0-16,21-1 0,-21-20 0,0 21 15,0-21-15,0-1 0,-21 22 0,-1-21 16,22 21-16,-21-22 0,0 22 16,-21 0-16,21 0 0,-1 21 0,1 0 15,-21 0-15,21 0 0,0 0 16,-1 0-16,1 21 0,0 0 0,0-21 15,21 21-15,0 0 0,0 1 0,0 20 16,0-21-16,0 0 0,0 0 0,0 1 16,0-1-16,21 0 0,0 0 15,0-21-15,1 21 0,20-21 0,-21 0 16</inkml:trace>
  <inkml:trace contextRef="#ctx0" brushRef="#br1" timeOffset="42553.01">13928 6879 0,'0'0'0,"0"-21"16,0 0 0,0 0-16,-22 21 0,1 0 31,21 21-31,0 0 0,0 0 16,0 0-16,0 1 15,0-1-15,0 0 0,0 0 0,0 0 16,0 0-16,0 1 0,0-1 0,0 0 15,0 0-15,0 0 0,0 0 0,0 1 16,0-1 0,0-42 15,0-1-15,0 1-16,0 0 0,0 0 15,0 0-15,0 0 0,0-1 0,0 1 16,21 0-16,-21 0 0,22 0 0,-1-22 15,0 22-15,0 0 0,0 0 16,0 0-16,1 21 0,20-21 0,-21 21 16,0 0-16,22 0 0,-22 0 0,0 0 15,21 21-15,-21 0 0,1 0 16,-1 0-16,0 0 0,-21 1 0,0 20 16,0-21-16,0 0 0,0 0 15,0 22-15,0-22 0,-21 0 0,0 0 16,21 22-16,-22-22 0,1-21 0,21 21 15,0 0-15,0 0 0,-21-21 0,21 21 16,0-42 15,0 0-31,21 21 0,-21-21 16,21 0-16</inkml:trace>
  <inkml:trace contextRef="#ctx0" brushRef="#br1" timeOffset="42964.77">14499 6985 0,'0'0'0,"85"-63"15,-64 63-15,0-22 0,21 1 0,1 0 16,-22 21-16,21-21 0,-21 0 0,1 0 16,-1 21-16,0 0 0,-21-22 0,21 22 15,-42 0 1,0 22-16,0-1 16,-1-21-16,1 21 0,0 0 0,-21 0 15,21 0-15,-1-21 0,22 22 0,-21-1 16,0 0-16,21 0 0,0 0 15,0 0-15,0 1 16,21-22-16,0 0 16,-21 21-16,22-21 0,-1 21 0,0-21 15,0 0-15,0 21 0,0-21 0,1 0 16,-1 21-16,-21 0 16,0 1-16,0-1 15,-21 0 1,-1-21-16,-20 0 15,21 21-15,0-21 0,0 0 0,-1 0 16,-20 0-16,21 0 0,0 0 0,0 0 16,-1 0-16,1 0 0,0 0 0,0 0 15,0 0-15,21-21 32,0 0-32,0 0 15,42-1-15,-21 22 0,0-21 0</inkml:trace>
  <inkml:trace contextRef="#ctx0" brushRef="#br1" timeOffset="43284.62">15367 6625 0,'0'0'0,"-21"-21"15,0 21-15,-1-21 0,1 0 0,0 21 16,0 0-16,0 0 15,0 0-15,-1 0 16,22 21-16,0 0 0,0 0 16,0 22-16,0-22 0,-21 21 15,21 0-15,-21-20 0,21 20 0,0 0 16,0 1-16,-21-1 0,21 0 0,-21 1 16,21-22-16,0 21 0,0-21 0,0 22 15,0-22-15,0 0 0,0 0 0,0 0 16,0 0-16,0 1 15,21-22-15,0 0 0,0 0 16,0 0-16,1-22 16,-22 1-16,0 0 0,21 21 15,-21-21-15</inkml:trace>
  <inkml:trace contextRef="#ctx0" brushRef="#br1" timeOffset="43480.51">15007 7006 0,'0'0'0,"0"-21"15,-42 21 1,63 0-16,0 0 16,0 0-16,0 0 0,1-21 0,-1 21 15,21 0-15,-21 0 0,22 0 0,-22 0 16,21 0-16,-21 0 16,22 0-16,-22 0 0,0 0 0,0 0 15,0 0-15,0 0 16,1 0-16</inkml:trace>
  <inkml:trace contextRef="#ctx0" brushRef="#br1" timeOffset="43908.3">15515 6964 0,'0'0'0,"-21"0"16,0-21-16,0 21 15,21-21-15,0-1 16,21 22-16,0 0 0,0 0 16,0 0-16,0 0 0,1 0 0,-1 0 15,0 22-15,0-1 0,0 0 16,0 0-16,-21 0 0,22 0 16,-22 1-16,0-1 0,0 0 15,0 0-15,0 0 0,0 0 0,0 1 16,0-1-16,-22 0 15,1-21 17,21-21-17,0 0-15,0-1 16,21 1-16,-21 0 0,22 0 16,-22 0-16,21 0 0,0-1 15,-21 1-15,21 0 0,0 0 0,-21 0 16,0 0-16,21 21 15,1 0-15,-22-22 0,21 22 16,0 0 0</inkml:trace>
  <inkml:trace contextRef="#ctx0" brushRef="#br1" timeOffset="44337.07">16044 6943 0,'0'-21'16,"0"-1"0,0 1-16,0 0 15,0 42 17,0 0-17,0 1-15,0-1 16,-21 0-16,21 0 0,-21 0 0,21 0 15,0 1-15,0-1 0,-21 0 0,21 0 16,0 0-16,0 0 0,0 1 0,0-1 16,0 0-16,21-21 15,0 21-15,0-21 0,22 0 16,-22 0-16,0 0 0,0-21 16,0 21-16,0-21 0,1 0 0,20 21 15,-42-22-15,21 1 0,0 0 0,0 21 16,1-21-16,-1 0 0,-21 0 0,21-1 15,-21 1-15,21 0 0,-21 0 0,0 0 16,0 0-16,0-1 16,0 1-16,0 42 47,21-21-32</inkml:trace>
  <inkml:trace contextRef="#ctx0" brushRef="#br1" timeOffset="44635.89">16785 6900 0,'0'-21'0,"-21"21"16,0 0-16,0-21 0,-1 21 15,1 0-15,0 0 16,0 0-16,0 0 15,0 21-15,21 0 0,-22 1 16,1-1-16,21 0 0,-21 0 16,21 0-16,0 0 0,0 1 15,0-1-15,0 0 0,0 0 16,0 0-16,21-21 16,-21 21-16,21-21 0,1 22 0,-1-22 15,0 0-15,0 0 0,0 0 16,0 0-16,1 0 0,-1-22 15,0 1-15,0 21 16,0-21-16,0 21 0,-21-21 0</inkml:trace>
  <inkml:trace contextRef="#ctx0" brushRef="#br1" timeOffset="44940.72">17103 6604 0,'0'0'0,"0"-42"0,0 21 16,0-43-1,0 43-15,0 0 0,0 42 32,0 21-17,0-21-15,-22 1 0,22 20 0,-21 0 16,21 1-16,0-1 0,0 0 16,-21-21-16,21 22 0,-21-1 0,21-21 15,0 22-15,0-22 0,0 21 0,-21-21 16,21 0-16,0 1 0,-21-1 0,21 0 15,0 0-15,0 0 16,21-21 31,0 0-47,-21-21 16,21 21-16</inkml:trace>
  <inkml:trace contextRef="#ctx0" brushRef="#br1" timeOffset="45336.49">17272 6879 0,'0'-21'16,"-21"21"15,21 21-31,-21 0 0,-1 1 16,1-1-16,21 0 0,0 0 0,-21 0 15,0 0-15,21 1 0,0-1 16,0 0-16,0 0 15,0 0-15,0 0 0,21-21 16,0 22-16,0-22 0,22 0 16,-22 0-16,0 0 0,21 0 0,-20 0 15,20 0-15,-21 0 0,0 0 0,0 0 16,1 0-16,-1-22 0,-21 1 16,21 0-16,-21 0 0,0 0 15,0 0-15,0-1 0,0 1 16,0 0-16,0 0 0,-21 0 15,21 0-15,-21 21 0,-1-22 16,1 22-16,0 0 0,0 0 16,0 0-1,0 0-15,21 22 0,0-1 16,0 0 0,21-21-1</inkml:trace>
  <inkml:trace contextRef="#ctx0" brushRef="#br1" timeOffset="45786.24">17695 6943 0,'0'-21'16,"0"-1"-1,21 22 1,1 0-1,-1 0-15,0 0 16,0 0-16,-21 22 0,0-1 0,21-21 16,-21 21-16,21 0 0,-21 0 0,22 0 15,-22 1-15,0-1 16,0 0-16,0 0 0,0 0 0,0 0 16,0 1-16,0-1 0,0 0 15,0 0 1,0-42 15,0 0-31,0 0 16,0-1-16,0 1 0,0 0 15,0 0-15,0 0 0,21 0 16,-21-1-16,21 1 0,-21 0 0,21-21 16,0 21-16,-21-1 0,21 1 0,1 21 15,-22-21-15,0 0 0,21 21 16,0 0-16,-21-21 0,21 21 31</inkml:trace>
  <inkml:trace contextRef="#ctx0" brushRef="#br1" timeOffset="46156.1">16997 6477 0,'0'0'0,"21"0"16,0 0-16,0-21 0,22 21 15,-22 0-15,42 0 0,-20 0 16,20 0-16,-21 0 0,22 0 0,-22 0 16,22-21-16,-22 21 0,0 0 0,1 0 15,-1 0-15,-21 0 0,22 0 0,-22 0 16,-21-21-16,21 21 0,0 0 16,-21-22 15,-21 22 16,0 22-47,0-22 15</inkml:trace>
  <inkml:trace contextRef="#ctx0" brushRef="#br1" timeOffset="47400.73">7514 5715 0,'0'0'16,"-85"0"0,43 0-16,21 0 0,0 0 0,0 0 0,-22 0 15,22 0-15,0 0 16,0 0-16,0 0 15,42 0 17,0 0-32,0 0 0,21 0 15,1 0-15,-1 0 0,0 0 0,1 0 16,20 0-16,1 0 0,-1 21 0,22-21 16,0 0-16,-1 21 0,1-21 0,21 22 15,-22-1-15,22-21 0,0 21 16,0-21-16,21 21 0,-21 0 0,21-21 15,-21 21-15,-1 1 0,22-22 0,-21 21 16,0-21-16,0 0 0,0 21 16,21-21-16,-21 0 0,-22 0 15,22 0-15,-21 21 0,-1-21 0,-20 0 16,-1 0-16,1 0 0,-22 0 0,-21 0 16,22 0-16,-22 0 0,0 0 15,-63 0 16,21 0-31,-1 0 0,1-21 0,-21 21 16,21 0-16,-22-21 0,1 21 16,-21 0-16,20-21 0</inkml:trace>
  <inkml:trace contextRef="#ctx0" brushRef="#br1" timeOffset="47884.75">7620 5906 0,'0'0'16,"-42"0"-16,20 0 15,44 0 32,-1 0-47,0 0 0,0 0 16,0 0-16,22 0 0,-1 0 0,0 0 15,1 21-15,20-21 0,1 0 16,-1 0-16,22 21 0,-1-21 0,1 0 16,0 0-16,21 0 0,-1 0 0,22 0 15,0 0-15,0 0 0,0 0 0,22 0 16,-22 0-16,21 0 15,0 0-15,-21 0 0,0 0 0,0 0 0,0 0 16,-21-21-16,0 21 0,-22 0 16,-20 0-16,-1-21 0,1 21 0,-22 0 15,-21 0-15,0 0 0,1-22 16,-1 22-16,-21-21 16,-21 21-1,-1 0 1,1 0-1,0 0-15,0 0 0,0 0 16,0 0-16,-1 0 0</inkml:trace>
  <inkml:trace contextRef="#ctx0" brushRef="#br1" timeOffset="48652.4">8255 7049 0,'0'0'15,"0"-22"-15,0 1 0,0 0 0,0 0 0,0 0 16,0 0-16,0-1 0,0 1 31,-21 21-31,0 0 16,-1 0-16,1 0 0,0 21 0,-21 1 16,21-1-16,-1 0 0,-20 0 0,21 21 15,0-20-15,0 20 0,-1 0 16,1 1-16,0-1 0,21 0 0,0 1 15,0-1-15,0 0 0,0-21 0,0 22 16,0-22-16,0 0 0,21 0 16,0 0-16,1 1 0,-1-1 15,0-21-15,21 0 0,-21 0 0,22 0 16,-22 0-16,21 0 0,1-21 0,-1-1 16,0 22-16,-21-21 0,22 0 0,-1 0 15,-21 0-15,22-22 0,-22 22 16,0 0-16,0-21 0,0-1 0,-21 22 15,21-21-15,-21 0 0,0 20 0,0-20 16,0 21-16,-21-21 0,0 20 16,0-20-16,0 21 0,0 0 0,-22 21 15,22-21-15,0 21 0,0 0 0,-22 0 16,22 0-16,0 0 0,-21 0 0,21 0 16,-1 21-16,1 0 0,-21 0 15,21 0-15,0 0 0,21 1 0,0 20 16,-22-21-16,22 0 0,0 22 15,0-22-15,0 0 0,22 0 0,-1 0 16,0 0-16,21 1 0,1-22 16,-22 0-16,21 21 0,0-21 0</inkml:trace>
  <inkml:trace contextRef="#ctx0" brushRef="#br1" timeOffset="49076.15">8911 7027 0,'21'0'0,"-42"0"0,0-21 0,0 21 0,0 0 16,-1-21-16,1 21 0,0-21 0,0 21 15,0 0 1,0 0-16,21 21 16,0 0-16,0 22 0,0-22 15,0 0-15,21 21 0,-21 1 16,21-1-16,-21 21 0,0-20 0,21 20 15,-21 1-15,0-1 0,0 1 0,0-1 16,0 22-16,0-22 0,0 22 0,0 0 16,-21-1-16,21-20 0,-21 21 15,21-1-15,-21-20 0,-1-1 0,22 1 16,-21-1-16,0 1 0,0-1 0,21-20 16,-21-1-16,0 0 0,21 1 15,0-22-15,-22 21 0,22-21 0,-21-21 16,21 21-16,0 1 0,0-44 31,21 1-15,-21 0-16,0 0 0,22 21 15,-22-21-15,0 0 0,0-1 0,0 1 16,0-21-16,0 21 0,21 0 0,-21-22 16,21 22-16,-21-21 0,0-1 0</inkml:trace>
  <inkml:trace contextRef="#ctx0" brushRef="#br1" timeOffset="49424.95">8742 7345 0,'0'0'0,"-21"-106"16,-1 64-16,22 21 0,0-1 0,0-20 15,0 21-15,0 0 0,0 0 0,22 21 16,-22-22-16,21 1 0,0 0 0,21 21 15,-21 0-15,22-21 0,-22 21 16,21 0-16,-21 0 0,22 0 16,-22 21-16,0 0 0,0 0 0,0 1 15,-21-1-15,0 0 0,0 0 0,0 21 16,0-20-16,0-1 0,0 21 16,0-21-16,-21 0 0,0 1 0,0-1 15,0 0-15,-22 0 0,22 0 0,0 0 16,0 1-16,0-22 0,0 21 0,-1-21 15,1 0-15,42-21 47,1-1-47,-1 22 0,0-21 16</inkml:trace>
  <inkml:trace contextRef="#ctx0" brushRef="#br1" timeOffset="49769.29">9123 7133 0,'0'0'0,"0"-21"15,0 0-15,21 21 16,0-21-16,0 0 0,0 21 16,-21-22-16,22 22 0,-22-21 15,21 21-15,-42 0 47,-1 0-47,1 21 0,21 1 16,0-1-16,-21-21 0,21 21 15,0 0-15,0 0 0,0 0 16,0 1-16,0-1 0,0 0 16,0 0-16,0 0 0,0 0 15,21-21-15,-21 22 16,21-22-16,1 0 15,-1 0 1,0 0-16,0-22 16,0 22-16</inkml:trace>
  <inkml:trace contextRef="#ctx0" brushRef="#br1" timeOffset="50176.06">9398 7027 0,'0'0'16,"-21"-21"-16,21 0 15,0 0-15,0 0 16,21 21-16,0 0 16,0 0-16,0 0 0,1 0 15,-1 0 1,0 0-16,0 21 0,0 0 0,-21 0 16,21-21-16,1 21 0,-22 1 0,0 20 15,0-21-15,21 0 0,-21 0 0,0 1 16,0-1-16,0 0 0,0 0 0,0 0 15,0 0-15,0 1 0,0-1 16,0 0-16,0-42 31,0 0-15,0-1-16,0 1 0,0 0 16,0 0-16,0 0 0,0-22 15,0 22-15,0 0 0,0 0 16,0 0-16,0-22 0,0 22 0,21 0 15,-21 0-15,0 0 0,21 21 16,0-21-16,0 21 16,1 0-1,-1 0-15,0 21 16</inkml:trace>
  <inkml:trace contextRef="#ctx0" brushRef="#br1" timeOffset="50739.89">10202 7027 0,'0'-21'0,"0"0"16,0 0-16,0 0 15,0 0-15,0-1 0,0 1 16,-21 21-1,0 0-15,0 0 16,0 0-16,-1 21 16,1-21-16,21 22 0,-21-1 0,0 0 15,0 21-15,0-21 0,-1 1 0,1 20 16,21-21-16,0 0 0,-21 22 16,21-22-16,0 0 0,0 0 0,0 0 15,0 0-15,21 1 16,0-22-16,1 0 15,-1 0-15,0-22 0,0 22 16,0-21-16,-21 0 0,21 0 0,1 21 16,-1-21-16,-21 0 0,0-1 15,21 1-15,-21 0 0,21 21 0,-21-21 16,0 0-16,0 0 0,0-1 0,0-20 16,0 21-16,21 21 0,-21-21 0,0 0 15,0 42 16,0 0-15,0 0-16,0 0 0,0 0 0,0 1 16,0-1-16,0 0 0,0 0 0,0 0 15,0 0-15,0 1 0,0-1 0,0 0 16,21 0-16,-21 0 16,22-21-1,-1 0-15,0 0 16,0-21-16,0 0 15,0 21-15</inkml:trace>
  <inkml:trace contextRef="#ctx0" brushRef="#br1" timeOffset="51052.77">10795 6668 0,'0'0'0,"-64"-64"16,43 64-16,0 0 15,0 0-15,0 0 16,21 21 0,0 0-16,0 1 15,0-1-15,0 21 0,0-21 0,0 0 16,-21 22-16,21-22 0,0 21 16,0-21-16,0 22 0,0-22 0,-22 21 15,22-21-15,0 1 0,0-1 0,0 21 16,0-21-16,0 0 0,0 1 15,0-1-15,0 0 0,0 0 16,0 0-16,0-42 47,22 0-47</inkml:trace>
  <inkml:trace contextRef="#ctx0" brushRef="#br1" timeOffset="51465.7">10858 6943 0,'-21'0'15,"21"21"1,0 0-16,-21-21 0,21 21 16,0 0-16,-21-21 0,21 22 0,0-1 15,0 0-15,0 0 0,0 0 16,0 0-16,0 1 0,0-1 15,21-21-15,0 0 0,0 21 0,1-21 16,-1 0-16,0 0 16,0 0-16,21 0 0,-20 0 15,-1-21-15,0 21 0,0-21 0,0 21 16,0-22-16,1 1 0,-22 0 16,21 0-16,-21 0 0,0 0 15,0-1-15,0 1 0,0 0 0,0 0 16,-21 0-16,-1 21 0,1-21 15,0 21-15,0 0 0,0 0 0,0 0 16,-1 0-16,1 0 0,0 0 0,0 0 16,0 21-16,0 0 15,21 0-15,0 0 0,0 0 16,0 1 0,21-22-1</inkml:trace>
  <inkml:trace contextRef="#ctx0" brushRef="#br1" timeOffset="51920.45">11261 6922 0,'0'0'0,"-22"-22"16,22 1-1,0 0 1,22 21-16,-1 0 15,0 0-15,0 0 0,0 0 16,0 21-16,-21 0 16,22 1-16,-1-1 0,-21 0 15,0 0-15,0 0 0,0 0 16,0 1-16,0-1 0,0 0 0,0 0 16,21 0-16,-21 0 0,0 1 0,0-1 15,0 0-15,0-42 63,0 0-48,0-1-15,0 1 0,0 0 16,21 0-16,-21-21 0,0 20 0,21 1 16,-21 0-16,21 0 0,1 0 0,-22 0 15,21-1-15,-21 1 0,0 0 16,21 21-16,0-21 0,0 0 15,0 0-15</inkml:trace>
  <inkml:trace contextRef="#ctx0" brushRef="#br1" timeOffset="52257.77">10626 6689 0,'0'0'0,"-22"0"0,44-21 31,-1 21-31,21 0 16,0-22-16,1 1 0,-1 21 15,22-21-15,-1 21 0,1-21 0,-1 21 16,-21-21-16,22 21 0,-22 0 0,1-21 16,-1 21-16,-21-22 0,0 22 15,0 0-15</inkml:trace>
  <inkml:trace contextRef="#ctx0" brushRef="#br1" timeOffset="60546.39">5376 5969 0,'-21'21'16,"0"-21"-16,0 0 15,0 0 1,-1 0 0,1 0-16,0 0 15,0 0-15,0 0 16,0 21-16,-1-21 0,1 0 15,0 0-15,0 22 0,0-22 16,0 0-16,-1 0 0,1 0 16,0 21-16,0-21 0,0 0 15,21 21 17,21-21-17,0 0-15,0 0 0,22 0 16,-1 0-16,0 0 0,1 0 0,20 0 15,-21 0-15,22 0 0,-22 0 0,22 0 16,-22 0-16,22 0 0,-22 0 0,0 0 16,1 0-16,-1 0 0,0 0 15,-21 0-15,1 0 0,-1 0 0,0 0 16,0 0-16,-42 0 47,0 0-32,0 0-15,-1 0 16,1 0-16,0 0 16,0 0-16,0 0 0,0 0 15,-1 0-15,1 0 0,0 0 0,0 0 16,0 0-16,0 0 0,-1 0 16,1 0-16,0 0 0,0 0 15,0 0-15,0 0 0,-1 21 0,1-21 16,0 0-16,0 0 0,0 0 0,0 0 15,-22 21-15,22-21 0,0 0 0,-21 0 16,20 21-16,-20-21 0,21 0 0,0 0 16,0 22-16,-1-22 15,1 0-15,0 0 0,21 21 0,0 0 16,42-21 0,-20 0-16,-1 0 15,21 0-15,0 0 0,1 0 0,-1 0 16,22 0-16,-22 0 0,21 0 15,1 0-15,-22 0 0,22 0 0,-1-21 16,-20 21-16,20 0 0,-21 0 0,1 0 16,-1-21-16,-21 21 0,22 0 0,-22 0 15,0 0-15,0 0 0,-42 21 125,21 0-125,-21-21 0</inkml:trace>
  <inkml:trace contextRef="#ctx0" brushRef="#br1" timeOffset="61616.57">5186 7281 0,'0'0'0,"21"0"0,-21-21 0,0 0 16,21 21-16,-21-21 0,21 0 15,-21 0-15,0-1 16,0 1-16,0 0 15,0 0 1,0 42 31,0 0-47,0 0 0,0 1 16,0-1-16,0 0 0,0 0 0,0 21 15,0-20-15,0 20 0,-21 0 16,21-21-16,-21 22 0,0-1 15,0 0-15,21 1 0,-22-22 0,1 21 16,21 1-16,-21-22 0,0 0 0,21 0 16,0 21-16,0-20 0,-21-1 0,21 0 15,0 0-15,0 0 16,0-42 31,0 0-47,21 0 0,0 0 15,-21-1-15,0-20 0,0 21 16,21 0-16,0-22 0,-21 22 0,0-21 16,22 21-16,-22-22 0,21 1 15,0 21-15,-21-21 0,21-1 0,-21 22 16,0-21-16,21-1 0,-21 22 16,21-21-16,-21 21 0,0 0 0,22-22 15,-1 22-15,-21 0 0,21 0 0,-21 0 16,21-1-16,0 22 15,0 0-15,1 0 16,-22 22-16,21-22 16,-21 42-16,0-21 0,0 0 15,21 0-15,-21 22 0,0-22 0,21 21 16,-21-21-16,0 22 0,0-1 16,0-21-16,0 22 0,0-22 0,21 21 15,-21-21-15,0 0 0,0 1 0,0 20 16,0-21-16,0 0 0,0 0 0,0 1 15,21-22-15,-21 21 0,0 0 0,0 0 16,0 0-16,0 0 16,-21-21 46,0 0-62,21-21 16,-21 21-16,0 0 0,0-21 15,-1 21-15</inkml:trace>
  <inkml:trace contextRef="#ctx0" brushRef="#br1" timeOffset="61901.41">5143 7599 0,'0'0'0,"22"0"46,-1 0-46,0 0 0,0 0 16,0-21-16,0 21 0,22 0 0,-22-21 16,0 21-16,0 0 0,0-22 15,1 22-15,-1 0 0,0 0 0,0-21 16,0 21-16,0 0 16,-21-21 46,0 0-46,22 0-16</inkml:trace>
  <inkml:trace contextRef="#ctx0" brushRef="#br1" timeOffset="62449.61">6011 7430 0,'-21'0'15,"0"0"-15,21 21 0,0 0 31,0 0-31,21-21 32,0 0-17,0 0-15,1 0 16,-1-21-16,-21 0 0,0 0 16,0-1-1,-21 22 16,-1 0-31,1 0 16,21 22 0,0-1-1,-21-21 95,21-21-95,0-1 17,0 1-32</inkml:trace>
  <inkml:trace contextRef="#ctx0" brushRef="#br1" timeOffset="63831.81">6710 7218 0,'0'0'0,"-21"0"0,-1-21 16,22 0 0,-21 21-1,21-22-15,-21 22 16,0 0-1,0 22-15,21-1 16,0 0-16,-21 0 16,21 0-16,-22 0 0,22 1 0,0-1 15,0 0-15,0 0 0,0 0 0,-21 22 16,21-22-16,0 0 0,-21 0 16,21 0-16,0 0 0,0 1 0,-21-1 15,21 0-15,0 0 0,0 0 16,0 0-16,21-21 15,0 22-15,0-22 0,1 0 16,-1 0-16,0 0 0,0 0 16,0 0-16,0 0 0,1-22 15,-1 22-15,0-21 0,0 21 0,0-21 16,0 21-16,1-21 0,-22 0 16,21 21-16,-21-21 0,21-1 15,-21 1-15,0 0 0,21 0 0,-21 0 16,0 0-16,0-1 0,0 1 0,0 0 15,0 0-15,0 0 0,0 0 0,0-22 16,0 22-16,0 0 0,0 0 0,-21 0 16,21-1-16,-21 1 0,0 21 15,21-21-15,-22 21 0,1 0 0,0 0 16,0 0-16,0 0 0,0 0 0,-1 0 16,1 0-16,0 21 0,0-21 15,0 21-15,0 1 0,-1-1 16,22 0-16,-21 0 0,0 0 0,21 0 15,-21 1-15,21-1 0,0 0 0,0 0 16,0 0-16,0 22 0,0-22 0,0 0 16,0 0-16,0 0 0,0 0 0,21-21 15,-21 22-15,21-1 0,0 0 16,1 0-16,-1-21 0,0 0 16,0 21-16,0-21 15,0 0-15,1 0 0,-1 0 16,0 0-16,0 0 0,0 0 0,0 0 15,1-21-15,-1 0 16,0 0-16,0 21 16,-21-21-16,21-1 0,-21 1 15,0 0-15,0 0 0,0 0 0,21 0 16,-21-1-16,0 1 0,0 0 0,0-21 16,0 21-16,0-1 0,0 1 0,0 0 15,0 0-15,0 0 0,-21 0 16,21-1-16,-21 22 0,21-21 0,-21 0 15,0 21-15,0-21 0,-1 21 16,1 0-16,0 0 0,0 0 16,0 0-16,0 0 0,-1 0 15,1 21-15,0-21 16,0 21-16,21 0 0,0 1 0,-21-1 16,0 0-16,21 0 0,0 0 0,0 22 15,0-22-15,0 0 0,0 0 16,0 21-16,0-20 0,0-1 0,0 0 15,0 0-15,0 0 0,21 0 0,0 1 16,-21-1-16,21-21 0,-21 21 0,21-21 16,0 21-16,-21 0 0,22-21 15,-1 0-15,0 0 0,0 0 16,0 0-16,0 0 0,1 0 16,-1 0-16,0-21 0,0 0 15,0 0 1,0 0-16,-21-1 0,0 1 15,0 0-15,22 21 0,-22-21 16,21-21-16,-21 20 0,0 1 0,0 0 16,0 0-16,0-21 0,0 20 0,0 1 15,0 0-15,0-21 0,0 21 0,0-1 16,0 1-16,-21 0 0,-1 21 16,1 0-16,0-21 0,0 21 0,0 0 15,0 0-15,-22 0 0,22 0 0,0 0 16,0 0-16,0 0 0,-1 21 0,1 0 15,21 0-15,0 1 16,0-1-16,-21 21 0,21-21 16,0 0-16,0 1 0,0-1 0,0 0 15,0 0-15,0 0 0,0 0 16,0 1-16,0-1 16,0 0-16,0 0 15</inkml:trace>
  <inkml:trace contextRef="#ctx0" brushRef="#br1" timeOffset="66831.83">3471 6223 0,'0'0'0,"-21"0"15,0 0 1,0 0 0,0 0-16,-1 0 15,1 0-15,0 0 16,0 0-16,0 0 0,0 0 15,-1 0 1,1 0 0,42 0 46,1 0-46,-1 0-16,21 0 0,-21 0 0,22 0 15,-1 0-15,0 0 0,1 0 0,-1 0 16,0 0-16,22 0 0,-22 0 0,0 0 16,1 0-16,-1-21 0,0 21 15,1 0-15,-1 0 0,-21 0 0,0 0 16,1 0-16,-1 0 0,0 0 0,-21-21 16,21 21-16,-42 0 62,0 0-46,0 0-16,-1 0 15,1 0 1,0 0-16,0 0 0,0 0 16,0 0-16,-1 0 0</inkml:trace>
  <inkml:trace contextRef="#ctx0" brushRef="#br1" timeOffset="67300.75">3154 6329 0,'0'0'16,"-21"21"-16,-1-21 0,1 0 0,0 0 0,21 21 15,-21-21-15,0 0 16,42 0 15,0 0-31,0 0 0,22 0 16,-22 0-16,21 0 0,0 0 16,1 0-16,-1 0 0,0 0 0,22 0 15,-22-21-15,22 21 0,-22 0 16,22 0-16,-22-21 0,21 21 0,-20 0 15,-1 0-15,0 0 0,1 0 0,-22 0 16,21-21-16,-21 21 0,1 0 16,-1 0-16,-42 0 78,-1 0-63,1 0-15,0 0 0,0 0 16,-21 0-16,20 21 16,1-21-16,0 0 0,-21 0 0,21 21 15,-22-21-15,1 0 0,0 0 16,-1 21-16</inkml:trace>
  <inkml:trace contextRef="#ctx0" brushRef="#br1" timeOffset="67583.59">3238 6414 0,'0'0'0,"-21"0"0,0 0 16,0 21-16,0-21 0,42 0 47,0 0-47,21 0 15,-20 0-15,20 0 0,0 0 16,1 0-16,-1 0 0,0 0 16,1 0-16,-1 0 0,0 0 0,1 0 15,20 0-15,-21 0 0,-20 0 0,20-21 16,0 21-16,-21 0 0,1 0 0,-1 0 15,0 0 1,-42 0 31,21 21-47,-21-21 16,-1 21-16</inkml:trace>
  <inkml:trace contextRef="#ctx0" brushRef="#br1" timeOffset="68808.5">3027 7578 0,'-21'-43'15,"21"22"-15,0 0 16,-22 0-16,22 0 15,0 0-15,0-1 16,0 1-16,-21 21 16,21-21-16,-21 21 0,21-21 15,0 42 17,0 0-32,0 0 15,0 1-15,0-1 0,0 0 16,0 0-16,0 0 0,0 0 0,0 22 0,0-22 15,0 0-15,0 0 0,0 22 16,0-22-16,0 21 0,0-21 16,0 22-16,0-22 0,0 21 0,-21-21 15,21 0-15,-21 1 0,21 20 0,0-21 16,0 0-16,-21-21 16,21 21-16,0 1 15,-22-22 16,22-22-31,0 1 16,0 0-16,0 0 0,-21 21 16,21-21-16,0 0 0,0-1 15,0 1-15,0 0 0,0 0 0,0 0 16,0-22-16,0 22 0,0 0 0,0 0 16,0 0-16,0-22 0,0 22 0,0 0 15,21 0-15,-21 0 0,0 0 16,0-1-16,0 1 0,0 0 0,22 0 15,-1 0-15,-21 0 0,21 21 16,-21-22-16,0 1 0,21 21 0,0-21 16,-21 0-16,21 21 15,1-21-15,-1 21 0,0-21 16,0 21-16,0 0 16,0 0-16,1 21 0,-1 0 15,-21 0-15,0 0 0,21 0 16,-21 1-16,0 20 0,0-21 15,0 0-15,0 0 0,0 1 0,-21-1 16,21 0-16,-21 0 0,-1 0 0,1 0 16,0 1-16,0-1 0,0-21 0,0 21 15,-1-21-15,1 0 0,21 21 0,-21-21 16,0 0-16,0 0 31,21-21-15,0 0-1,21 42 17,0-21-32,-21 21 15,21-21-15,0 21 0,-21 0 0,22-21 16,-1 22-16,0-1 0,0-21 16,0 21-16,-21 0 0,21-21 15,-21 21-15,22-21 0,-1 21 16,0-21-16,-21 22 0,21-22 62,-21-22-46,21 22-16,-21-21 0,21 0 0</inkml:trace>
  <inkml:trace contextRef="#ctx0" brushRef="#br1" timeOffset="69196.3">3598 7662 0,'-21'0'32,"0"22"-32,0-22 15,21 21-15,-21-21 0,-1 0 16,22 21-1,0-42 17,22 21-17,-22-21-15,0-1 16,0 1 0,-22 21 30,1 21-30,21 1-16,0-1 16,21-21 15,1 0-31,-1 0 16</inkml:trace>
  <inkml:trace contextRef="#ctx0" brushRef="#br1" timeOffset="70468.39">3810 7493 0,'0'-21'0,"0"0"16,-21 0 0,21-1-16,0 1 15,0 42 32,0 1-47,0-1 0,0 0 16,0 0-16,0 0 0,0 0 15,21 1-15,-21-1 0,0 0 16,0 21-16,0-21 0,0 1 0,0-1 16,0 0-16,0 0 0,0 0 0,0 0 15,0 1-15,0-1 0,0 0 0,0 0 16,0 0-16,0 0 0,0 1 15,21-22 32,0 0-31,0-22-16,-21 1 16,22 21-16,-1-21 0,0 21 15,-21-21-15,21 0 16,-21 0-16,21-1 0,-21 1 15,21 0-15,1 0 0,-22 0 16,21 0-16,0-1 0,-21 1 0,21 0 16,-21-21-16,0 21 0,21-1 0,0 1 15,1 0-15,-22 0 0,21 0 0,-21 0 16,21-1-16,0 22 0,-21-21 0,21 21 31,-21-21-31,0 42 31,0 0-15,-21-21-16,21 22 16,-21-1-16,21 0 0,-21 0 0,21 0 15,-21 0-15,-1 22 0,22-22 0,-21 0 16,0 0-16,0 22 0,0-22 16,0 0-16,-1 0 0,1 0 0,21 22 15,-21-22-15,0 0 0,0-21 0,0 21 16,21 0-16,0 0 0,-22 1 15,1-22-15,21 21 16,0-42 47,0-1-63,0 1 15,0 0-15,-21 0 0,21 0 16,0 0-16,-21-1 0,21 1 0,0 0 15,-21 0-15,21 0 0,0 0 0,-21-43 16,21 43-16,-22-21 16,22 20-16,-21 1 0,21 0 0,0-21 15,0 21-15,-21-1 0,21 1 16,0 0-16,21 42 62,-21 0-62,0 1 0,0-1 16,21 0-16,-21 0 0,22 0 0,-22 0 16,0 22-16,0-22 0,0 0 0,0 21 15,21-20-15,-21-1 0,0 0 0,0 0 16,21 0-16,-21 0 0,0 1 16,0-1-16,0 0 0,0 0 15,21 0-15,-21 0 16,21-21-16,0 0 31,1-21-15,-22 0-16,21 0 0,0 21 15,0-21-15,-21 0 0,21-1 16,0 1-16,1 0 0,-22-21 0,21 21 16,0-1-16,-21 1 0,21-21 0,0 21 15,-21 0-15,21-1 0,-21 1 0,22 0 16,-1 0-16,-21 0 0,0 0 0,21 21 15,-21-22-15,0 44 63,0-1-63,0 0 16,0 0-16,-21-21 15,0 21-15,21 0 0,0 1 16</inkml:trace>
  <inkml:trace contextRef="#ctx0" brushRef="#br1" timeOffset="72888.28">1312 6223 0,'0'0'0,"-21"21"0,0-21 0,0 0 0,0 0 15,-1 0-15,-20 0 0,21 0 16,0 0-16,0 0 0,-22 0 0,22 0 16,-21 0-16,21 0 0,-1 0 0,-20 0 15,21 0-15,-21 0 0,20 0 16,1 0-16,-21 0 0,21 0 0,0 0 15,-1 0 1,44 0 15,-1 0-31,21 0 0,0 0 16,1 0-16,20 0 0,-20 0 0,20 0 16,1 0-16,-1-21 0,1 21 15,20 0-15,-20 0 0,-1-21 0,1 21 16,-1 0-16,1 0 0,-1 0 0,-20-21 15,20 21-15,1 0 0,-22 0 16,0 0-16,1 0 0,-1 0 0,0 0 16,1 0-16,-22 0 0,0 0 0,0 0 15,0 0-15,-42 0 63,0 0-63,0 0 0,0 0 15,-1 0-15,1 0 0,0 0 0,-21 0 16,21 0-16,-22 0 0,1 0 0</inkml:trace>
  <inkml:trace contextRef="#ctx0" brushRef="#br1" timeOffset="73288.05">995 6287 0,'0'0'0,"-43"0"0,-41 21 16,63-21-16,-1 0 16,22 21-16,-21-21 0,0 0 15,42 0 1,0 0 0,1 0-16,-1 0 0,21 0 15,0 0-15,1 0 0,20 0 16,1 0-16,-1 0 0,1 0 0,20 0 15,1 0-15,-21-21 0,20 21 16,-20 0-16,20-21 0,-20 21 0,-1 0 16,1-22-16,-1 22 0,-20 0 0,-1 0 15,0-21-15,-20 21 0,20 0 16,-21 0-16,0 0 0,0-21 16,-42 21 30,0 0-30,0 21-16,0-21 16,0 0-16,-1 21 15,1-21-15,21 22 0</inkml:trace>
  <inkml:trace contextRef="#ctx0" brushRef="#br1" timeOffset="73896.71">508 7641 0,'0'-21'0,"0"42"0,-21-42 0,21 0 15,0 0-15,-21 21 0,21-21 0,-22-1 16,1 22 0,0 0-16,0 0 15,0 0-15,0 0 0,-1 0 16,1 22-16,0-1 0,0 0 0,0 0 15,0 0-15,-1 22 0,1-22 0,0 21 16,0-21-16,21 22 16,0-1-16,0-21 0,0 21 0,0-20 15,0-1-15,0 21 0,0-21 0,0 0 16,0 1-16,21-1 0,-21 0 16,21 0-16,0-21 0,1 21 0,20-21 15,-21 0-15,0 0 0,0 0 16,1 0-16,20 0 0,-21 0 0,0 0 15,0 0-15,1-21 0,20 0 0,-21 0 16,0 0-16,0-1 0,22 1 16,-22-21-16</inkml:trace>
  <inkml:trace contextRef="#ctx0" brushRef="#br1" timeOffset="74208.62">847 7535 0,'0'0'0,"0"-21"0,0 0 16,0 0-16,0 0 0,0 0 15,0-1-15,0 1 0,-22 21 16,1 0 0,0 21-1,21 22-15,-21-22 16,21 21-16,0-21 0,0 22 16,0-1-16,0 0 0,0 1 0,0-22 15,0 21-15,0 1 0,0-1 0,0 0 16,0-21-16,-21 22 15,21-22-15,0 21 0,0-21 0,0 1 16,0-1-16,0 0 0,-21 0 0,21 0 16,21-21 15,0 0-31,0-21 0,0 0 16,0 0-16,1 0 15,-1 21-15</inkml:trace>
  <inkml:trace contextRef="#ctx0" brushRef="#br1" timeOffset="75450.47">1185 7811 0,'0'0'15,"21"-22"-15,1 1 0,-22 0 16,0 0-16,0 0 16,0 0-16,-22 21 0,1 0 15,0 0-15,0 0 16,0 0-16,0 0 0,-1 0 0,1 21 15,0 0-15,0 0 16,0 0-16,21 0 0,-21 1 0,21-1 16,-22 21-16,22-21 0,0 0 0,0 1 15,0-1-15,0 0 16,0 0-16,0 0 0,0 0 0,0 1 16,22-22 15,-1 0-31,0 0 0,0-22 0,0 1 15,0 21-15,-21-21 0,22 0 0,-1 0 16,0 0-16,0-1 0,0 1 16,-21 0-16,0 0 0,21 0 0,-21-22 15,22 22-15,-22 0 0,0 0 0,0 0 16,0 0-16,0 42 47,0 0-47,0 0 15,0 0-15,0 0 16,0 1-16,0-1 0,0 0 0,0 0 16,0 0-16,0 0 15,0 1-15,21-22 16,0 0 0,0 0-16,0 0 0,0 0 15,1 0-15,-1 0 0,0 0 16,0-22-16,0 1 0,0 21 15,1-21-15,-22 0 0,21 0 16,0 0-16,0-1 0,-21 1 16,21 0-16,-21 0 0,21 21 15,-21-21-15,-21 21 32,21 21-32,-21 0 0,21 0 15,0 0-15,0 1 16,0-1-16,0 0 15,0 0-15,0 0 16,21 0-16,0-21 16,1 22-16,-22-1 0,0 0 31,-22-21 0,1 0-15,0 0-1,0 0-15,21-21 0,-21 21 16,21-21-16,0 42 47,0 0-47,21-21 16,-21 21-16,21-21 15,0 0-15,0 0 16,1 0-16,-1 0 15,0 0-15,0 0 0,21 0 16,-20 0-16,-1-21 0,0 21 16,0-21-16,21 0 0,-20 21 0,-1-22 15,0 1-15,0 0 0,0 21 0,0-21 16,1 0-16,-22 0 0,0-1 16,0 1-16,0 0 0,21 0 0,-21 0 15,0 0-15,0-1 0,-21 1 16,-1 21-16,1 0 15,0 0-15,0 0 16,21 21-16,0 1 16,0-1-16,0 0 15,0 0-15,0 0 0,0 0 0,21-21 16,-21 22-16,0-1 0,21 0 16,0-21-16,-21 21 0,0 0 0,0 0 15,0 1-15,0-1 16,0 0-1,-21-21 1,0 0-16,0 0 16,0 0-1,0 0-15,-1 0 16,1 0 0</inkml:trace>
  <inkml:trace contextRef="#ctx0" brushRef="#br1" timeOffset="77800.64">656 8678 0,'0'0'16,"-21"-63"-1,21 42-15,-21 21 0,21-21 0,0-1 16,0 1-16,0 0 0,0 0 0,-21 0 16,21 0-16,0-1 0,0 1 15,0 42 16,0 1-31,-22-1 0,22 0 16,0 0-16,0 21 0,0 1 0,0-22 16,-21 21-16,21 1 0,-21-1 15,0-21-15,21 21 0,-21 1 16,0-22-16,21 0 0,-22 21 0,1-20 16,21-1-16,0 0 0,-21 0 15,0 0-15,21-42 47,0 0-47,0 0 0,21-22 16,0 22-16,-21 0 0,21-21 0,-21 21 15,22-1-15,-1-20 0,-21 21 16,21 0-16,0 0 0,-21-1 0,21 1 16,-21 0-16,21 21 0,1 0 15,-1 0 1,0 21-16,0 0 15,-21 1-15,0-1 0,0 0 16,21 0-16,-21 21 0,21-20 0,-21-1 16,0 0-16,0 0 0,22 0 0,-22 0 15,21 1-15,-21-1 16,21 0-16,0-21 0,-21 21 16,21-21-16,0 0 0,1 0 0,-1 0 15,0 0-15,0 0 16,0-21-16,0 21 0,1-21 0,-1 21 15,0-21-15,0-1 0,0 1 0,0 0 16,1 21-16,-22-21 16,0 0-16,21 0 0,-21-1 0,0 1 15,0 0-15,0 0 0,0 0 0,0 0 16,-21-1-16,-1 22 16,1 0-16,21-21 0,-21 21 0,0 0 15,0 0-15,0 21 16,-1 1-16,22-1 0,0 0 15,-21 0-15,0 0 0,21 0 0,-21 1 16,21-1-16,0 0 0,0 21 0,0-21 16,0 1-16,0-1 0,0 0 15,0 0-15,0 0 16,21-21-16,0 0 16,0 0-16,1 0 15,-1 0-15,0 0 0,-21-21 16,21 21-16,0-21 0,0 0 15,-21 0-15,0-1 0,22 1 16,-1 0-16,-21 0 0,0 0 16,0 0-16,0-1 0,21 1 0,-21 0 15,0 42 32,0 0-47,0 1 16,0-1-16,0 0 15,0 0-15,0 0 0,21 0 16,-21 1-16,0-1 16,21-21-16,0 0 0,1 0 15,-1 0-15,0 0 16,0 0-16,0 0 0,0-21 16,1-1-16,-1 1 0,0 21 15,-21-21-15,0 0 0,21 21 16,-21-21-16,21 0 0,-21-1 0,0 1 15,0 0-15,0 0 16,0 0-16,0 0 0,0 42 47,0 0-47,0 0 16,-21 0-16,21 0 15,0 1-15,-21-1 0,21 0 0,0 0 16,0 0-16,-21 0 0,0 1 15,21-1-15,0 0 16,0-42 47,0 0-63,0-1 15,0 1-15,0 0 16,0 0-16,21 0 0,-21 0 0,21-1 15,0 1-15,0 0 0,-21 0 0,21 0 16,1 21-16,-22-21 0,21 21 0,0 0 16,0 0-1,-21 21 1,0 0-16,21-21 0,-21 21 0,0 0 16,0 0-16,0 1 15,0-1-15,0 0 16,-21-21-16,21 21 0,-21 0 0,21 0 15,-21-21 1,21 22 0,0-44 31,0 1-47,0 0 0,21 21 15,0-21-15,0 0 0,-21 0 0,21-1 16,1 22-16,-1-21 0,-21 0 15,21 0-15,0 0 0,0 21 0,0-21 16,1 21-16,-1 0 16,-21 21 15,0 0-31,0 0 0,0 0 16,0 0-16,0 1 0,0-1 15,-21 0-15,21 0 16,0 0-16,0 0 0,-22-21 15,22 22-15,0-1 16,22-21 15,-1 0-31,0 0 0,21-21 16,-21 21-16,1-22 0,-1 22 16,0-21-16,0 21 0,0-21 0,0 0 15,1 21-15,-1-21 0,0 0 16,0-1-16,-21 1 15,0 0 1,0 0 0,-21 21-16,21-21 15,0 0 1,-21 42 62,21 0-78,-21 0 16,21 0-16,0 0 15,0 1-15,0-1 0,0 0 0,0 0 16,-22-21-16,22 21 0,0 0 16,0 1-1,22-22 1,-1 0-1,0 0-15,-21-22 0,21 1 0,0 0 16,-21 0-16,21 21 16,-21-21-16,22 0 0,-1-1 15,-21 1-15,0 0 16,21 21-16</inkml:trace>
  <inkml:trace contextRef="#ctx0" brushRef="#br1" timeOffset="103913.17">1968 2413 0,'0'0'0,"-21"0"0,0 0 0,-21 0 15,21 0-15,-1 0 0,1 0 0,0 0 16,0 0-16,0 0 0,0 0 16,-1 0-16,1 0 0,0 0 0,0 0 15,0 0 1,0 0-16,-1 0 15,22 21 17,22-21-32,-1 0 15,0 21-15,21-21 0,1 0 16,-1 0-16,21 0 0,-20 0 0,20 0 16,22 0-16,-22 0 0,22 0 0,0 0 15,-1 0-15,1 0 0,0 0 16,-1-21-16,22 21 0,-21 0 0,0 0 15,-1 0-15,-20-21 0,20 21 0,1 0 16,-21 0-16,20 0 0,-20 0 0,-1 0 16,1 0-16,-1 0 15,-20 0-15,-1 0 0,0 0 0,1 0 16,-22 0-16,0 0 0,0 0 0,0 0 16,-42 0 30,0 0-46,0 0 0,0 0 0,-1 0 16,1 0-16,0 0 0,0 0 0,0 0 16,-22 0-16,22 0 0,-21 0 15,0 0-15</inkml:trace>
  <inkml:trace contextRef="#ctx0" brushRef="#br1" timeOffset="104360.93">1884 2540 0,'-43'21'16,"86"-42"-16,-128 42 0,43 0 0,-1-21 0,22 0 0,-21 0 15,21 0-15,0 0 16,21 22-16,21-22 15,0 0 1,21 0-16,1 0 0,-1 0 16,21 0-16,1 0 0,-1-22 0,22 22 15,0 0-15,-1 0 0,22-21 0,0 21 16,21 0-16,-21 0 0,21-21 16,-21 21-16,0 0 0,-1 0 0,1 0 15,0 0-15,-21 0 0,-1-21 0,1 21 16,-21 0-16,-1 0 0,-21 0 15,1 0-15,-1 0 0,-21 0 0,0 0 16,1 0-16,-1 0 16,-21-21-1,-21 21 1,-1 0-16,1 0 0,0 0 16,0 0-16,0 0 0,0 0 15,-1 0-15,1 0 0,0 21 16,0-21-16,0 21 15</inkml:trace>
  <inkml:trace contextRef="#ctx0" brushRef="#br1" timeOffset="116392.51">5884 12277 0,'-21'0'16,"0"0"0,0 0-1,21 21 1,0 0-16,0 0 0,0 0 15,0 1-15,0-1 0,0 21 16,-21-21-16,21 22 0,0-22 0,0 0 16,-22 21-16,22-21 0,0 22 15,-21-22-15,21 0 0,0 0 0,0 0 16,0 1-16,0-1 0,0 0 0,-21-21 16,21 21-16,0-42 62,0 0-62,21 0 0,-21-1 0,0 1 16</inkml:trace>
  <inkml:trace contextRef="#ctx0" brushRef="#br1" timeOffset="116796.18">5948 11959 0,'-21'0'16,"42"0"-16,-64 21 0,43 1 0,-21-1 15,0-21-15,21 21 0,-21 0 0,21 0 16,-21-21-16,21 21 15,21-21 17,0 0-32,0 0 0,0 0 15,1-21-15,-1 21 0,0 0 16,-21-21-16,0 0 0,-21 21 47,21 21-47,-21-21 0,-1 21 15,22 0 1,-21 1-16,0-1 0,21 0 16,0 0-16,21-21 15,0 0-15</inkml:trace>
  <inkml:trace contextRef="#ctx0" brushRef="#br1" timeOffset="117515.86">6816 12573 0,'0'0'0,"0"-21"0,-22 0 15,1-22 1,21 22-16,0 0 0,0 0 0,0 0 16,0 0-16,0-1 0,0 1 15,21 42 16,-21 1-15,22-1-16,-22 0 0,0 0 0,0 0 16,0 0-16,0 22 0,0-22 0,0 21 15,0-21-15,0 1 0,0 20 0,0-21 16,0 21-16,-22-20 0,22-1 0,-21 21 16,21-21-16,-21-21 0,0 21 15,21 1-15,0-1 0,-21-21 31,21-21-15,0-1 0,0 1-16,0 0 0,0 0 0,0 0 15,0 0-15,0-22 0,21 22 0,0-21 16,-21 21-16,21-22 0,0 22 0,1-21 16,20 21-16,-21-22 0,21 22 0,-20 0 15,20 0-15,-21 21 0,21 0 16,-20 0-16,20 0 0,-21 0 0,0 0 15,0 0-15,1 21 0,-1 0 0,-21 0 16,0 0-16,0 1 0,0-1 0,0 0 16,0 0-16,0 21 0,0-20 0,0-1 15,0 0-15,0 0 0,-21 0 0,21 0 16,-22 1-16,22-1 0,0 0 16,0 0-16,0 0 0,0 0 15,-21-21-15,21 22 16,0-44 15,0 1-31,21 21 0,-21-21 0,22 0 16</inkml:trace>
  <inkml:trace contextRef="#ctx0" brushRef="#br1" timeOffset="117920.87">7620 12086 0,'0'0'0,"0"21"47,0 1-32,0-1-15,0 21 0,0-21 0,0 0 16,0 22-16,0-1 0,0-21 0,0 22 15,0-22-15,0 21 0,0 0 0,0-20 16,0 20-16,0-21 0,0 21 16,0-20-16,0-1 0,0 21 0,0-21 15,0 0-15,0 1 0,0-1 0,0 0 16,21 0-16,-21 0 0,0 0 0,21-21 16,0 22-16,1-22 15,-1 0 1,0 0-16,0 0 0,-21-22 0,21 1 15,0 0-15,-21 0 16,0 0-16,22 0 0,-22-1 16,21 1-16,-21 0 0,0 0 0,0 0 15,0 0-15,0-1 0</inkml:trace>
  <inkml:trace contextRef="#ctx0" brushRef="#br1" timeOffset="118164.16">7578 12488 0,'-22'0'0,"44"0"0,-22 0 31,21 0-15,0 0-16,0 0 0,0 0 16,0 0-16,1-21 0,-1 21 15,0 0-15,0-21 16,-21 0-16,21 21 0,0 0 15,-21-21 1,0 0 0,22-1-1,-22 1-15</inkml:trace>
  <inkml:trace contextRef="#ctx0" brushRef="#br1" timeOffset="118952.71">9821 12446 0,'0'21'0,"0"-42"0,-21 42 0,0-21 16,0 21-16,0-21 31,21-21-15,0 0 0,0 0-16,0 0 15,21 0-15,-21-1 0,0 1 16,0 0-16,0 0 15,0 0-15,-21 0 16,-1-1-16,1 22 16,0 0-16,0 0 15,0 0-15,0 22 16,-1-1-16,22 0 0,-21 0 16,21 0-16,0 0 0,-21 22 0,0-22 15,21 21-15,-21-21 0,21 22 16,0-1-16,-21-21 0,21 22 0,-22-1 15,22-21-15,0 21 0,0-20 0,0 20 16,0-21-16,0 0 0,0 0 0,0 1 16,0-1-16,22-21 15,-1 0-15,0 0 16,0 0-16,0 0 0,0 0 16,1-21-16,-1-1 0,0 1 0,0 21 15,0-21-15,0 0 0,1-21 0,-1 20 16,0 1-16,0 0 0,0 0 0,-21-21 15,21 20-15,-21 1 0,22-21 0,-1 21 16,-21 0-16,0-1 0,0-20 16,0 21-16,21 0 0,-21 0 15,0 42 1,0 0 0,0 0-16,0 0 0,0 22 15,0-22-15,21 0 0,-21 0 0,0 21 16,21-20-16,-21-1 0,0 0 0,0 0 15,21 0-15,1 0 0,-22 1 0,21-1 16,0 0-16,-21 0 0,21-21 16,0 0-16,0 0 0,1 0 15,-1 0-15,0 0 0,0-21 16,0 0-16,0 0 16,1-1-16,-1-20 0,0 21 15</inkml:trace>
  <inkml:trace contextRef="#ctx0" brushRef="#br1" timeOffset="119352.1">11515 12446 0,'0'0'0,"-22"21"0,-20-21 0,21 21 15,0-21-15,0 0 0,-1 0 0,1 22 16,0-22-16,42 0 31,0 0-15,1 0-16,-1 0 0,0 0 15,21 0-15,-21 0 0,22 0 16,-22 0-16,21 0 0,-21 0 0,1 0 16,-1-22-16,0 22 0,0 0 0,-21 22 47,-21-22-47,0 0 15,0 0-15,-1 21 0,1-21 0,0 0 16,0 21-16</inkml:trace>
  <inkml:trace contextRef="#ctx0" brushRef="#br1" timeOffset="119544.99">11324 12721 0,'0'0'0,"0"21"16,0 1-16,21-22 15,0 0-15,1 0 16,-1 0-16,0 0 0,0 0 15,0 0-15,-21-22 16,21 22-16,1 0 0,-1-21 16,0 0-16,-21 0 15,21 21-15,0-21 0,0 21 0</inkml:trace>
  <inkml:trace contextRef="#ctx0" brushRef="#br1" timeOffset="119964.75">12827 12383 0,'0'0'0,"-21"0"0,0-22 0,-1 22 15,1-21-15,0 21 0,21-21 16,-21 21-16,0 0 0,21-21 16,-21 21-1,21 21 1,0 0-16,0 0 16,0 1-16,0-1 0,0 0 0,0 0 15,0 0-15,0 22 0,0-22 0,0 0 16,0 21-16,0-21 0,0 22 0,0-22 15,0 21-15,0-21 0,0 1 0,0-1 16,0 21-16,0-21 0,0 0 0,0 1 16,0-1-16,-22 0 0,22 0 15,0-42 32,0 0-47</inkml:trace>
  <inkml:trace contextRef="#ctx0" brushRef="#br1" timeOffset="120925.21">13335 12319 0,'0'0'0,"0"-21"15,0 0-15,-21 21 16,0 0 0,-1 0-16,1 0 15,0 21-15,0 0 0,0 0 16,21 0-16,-21 1 0,21-1 16,0 0-16,-22 21 0,1-21 15,21 1-15,-21-1 0,21 21 0,-21-21 16,21 0-16,0 1 0,0 20 0,-21-21 15,21 0-15,0 0 0,0 1 0,0-1 16,0 0-16,0 0 0,0 0 16,21-21-1,0 0-15,0 0 0,0 0 16,1 0-16,-1 0 0,0 0 0,0 0 16,0-21-16,0 21 0,1-21 0,-1 0 15,0 0-15,0 21 0,0-22 0,0 1 16,1-21-16,-22 21 0,0 0 0,21-1 15,-21 1-15,21 0 0,-21 0 0,0 0 16,0 0-16,0-1 0,0-20 0,0 21 16,0 0-16,-21 0 0,0-1 15,21 1-15,-22 0 0,1 21 0,21-21 16,-21 21-16,0 0 0,0 0 0,0 0 16,-1 0-16,1 0 15,0 0-15,0 0 16,0 21-16,0 0 0,21 0 0,0 1 15,-22-1-15,22 0 0,-21 0 0,21 0 16,-21 22-16,21-22 0,0 21 0,0-21 16,0 0-16,0 1 0,0 20 0,0-21 15,0 0-15,0 0 0,0 1 0,0-1 16,0 0-16,0 0 0,0 0 16,0 0-16,21-21 0,0 22 15,1-22-15,-1 0 0,0 0 16,0 0-16,0 0 15,0 0-15,-21-22 0,22 22 0,-1-21 16,-21 0-16,21 21 0,-21-21 0,0 0 16,21 0-16,0-1 0,-21-20 0,0 21 15,0 0-15,0 0 0,21-1 0,-21-20 16,0 21-16,0 0 0,0 0 0,0-22 16,0 22-16,0 0 0,0 0 0,0 0 15,-21-1-15,21 1 0,-21 0 16,0 21-16,0-21 0,0 21 0,21-21 15,-22 21-15,1 0 16,0 0-16,0 0 0,0 0 0,0 21 16,-1 0-16,1 0 0,21 0 0,0 22 15,-21-22-15,0 0 0,21 21 16,0 1-16,0-22 0,0 21 0,-21-21 16,21 22-16,0-22 0,0 21 0,0-21 15,0 1-15,0-1 0,0 0 0,0 0 16,0 0-16,0 0 0,0 1 15,21-22-15,0 0 16,0 0-16,0 0 0,1 0 16,-1 0-16,0 0 0,-21-22 15,21 1-15,0 0 0,0 0 16,-21 0-16</inkml:trace>
  <inkml:trace contextRef="#ctx0" brushRef="#br1" timeOffset="122716.28">13166 12234 0,'0'-21'32,"0"0"-17,0 0-15,0 0 16,0 0-16,0-1 16,0 1-16,0 0 0,0 0 15,0 0-15,0 0 0,0-1 0,0 1 16,0 0-16,0 0 0,0 0 0,0 0 15,-22-1-15,22 1 0,-21 0 0,21 0 16,-21 0-16,0 0 0,21-1 0,0 1 16,-21 0-16,21 0 0,-21 0 0,21 0 15,-22-1-15,22-20 0,-21 21 0,0 0 16,0 0-16,21-1 0,-21 1 16,0 0-16,-1 0 0,1 0 0,21 0 15,-21-1-15,0 1 0,0 21 0,0-21 16,-1 0-16,1 0 0,0 21 0,-21-21 15,21 21-15,-1-22 0,1 22 16,-21-21-16,21 21 0,0 0 0,-1-21 16,-20 21-16,21 0 0,0 0 0,-22-21 15,22 21-15,-21-21 0,21 21 0,0 0 16,-22 0-16,22 0 0,-21-21 16,21 21-16,-22 0 0,22 0 0,0 0 0,-21 0 15,20 0-15,1 0 0,-21 0 0,21 0 16,0 0-16,-1 0 0,1 0 15,0 0-15,0 0 0,0 0 0,-22 0 16,22 0-16,0 21 0,-21-21 0,21 21 16,-1-21-16,-20 0 0,21 0 0,0 21 15,-22-21-15,22 0 0,0 0 0,-21 21 16,21-21-16,-1 0 0,-20 0 0,21 21 16,-21-21-16,20 0 0,1 0 0,-21 22 15,21-22-15,-22 0 0,22 21 16,-21 0-16,0-21 0,20 0 0,-20 21 15,0-21-15,-1 21 0,1-21 0,21 21 16,-21-21-16,-1 22 0,1-1 16,21-21-16,-22 21 0,22-21 0,-21 21 15,21 0-15,-22 0 0,22-21 0,0 22 16,0-1-16,-21 0 0,20 0 0,1 0 16,0-21-16,0 21 0,0 1 0,21-1 15,-21 0-15,-1 0 0,1-21 0,21 21 16,0 0-16,-21 1 0,21-1 15,-21 0-15,0 0 16,21 0-16,0 0 0,0 1 16,-21-22-16,21 21 0,-22-21 15,22 21-15,0 0 47,-21-21 31,0 0-78,0 0 32,21-21 61,0 0-77,0 0-16,0-1 16,0 1-16,0 0 0,0 0 15,0 0-15,0 0 0,21-1 0,-21 1 16,0 0-16,0-21 0,0 21 0,21-1 15,-21 1-15,0-21 0,0 21 0,21 0 16,-21-1-16,0 1 0,0 0 0,0 0 16,0 0-16,0 42 62,0 0-46,0 0-16,0 0 0,0 1 15,0-1-15,0 0 0,0 21 0,0-21 16,0 1-16,0-1 0,0 0 0,0 21 16,0-21-16,0 1 0,0-1 0,0 0 15,0 0-15,0 0 0,0 0 0,0 1 16,0-1-16,-21 0 0,21 0 16,-21-21-1,21 21 1,0-42 15,0 0-15,21 0-1,0 21-15,1-21 0,-1 21 16,21 0-16,-21 0 0,0-22 0,22 22 16,-1-21-16,-21 21 0,22 0 15,-1 0-15,0 0 0,1 0 0,-22 0 0,21 0 16,0 0-16,-20 0 0,20 0 0,-21 0 15,0 0-15,0 0 16,1 0-16,-44 0 63,22-21-63,0 0 0,0 0 15,0 0-15,22-1 0</inkml:trace>
  <inkml:trace contextRef="#ctx0" brushRef="#br1" timeOffset="123360.91">14499 12488 0,'-21'0'0,"0"0"16,21-21 15,0 0-31,0 0 15,0 0-15,0 0 16,21 21 0,-21-22-1,0 44 32,0-1-47,0 0 16,0 0-16,0 0 0</inkml:trace>
  <inkml:trace contextRef="#ctx0" brushRef="#br1" timeOffset="123636.26">14520 12848 0,'0'0'0,"0"21"78,0 1-62,0-1-16,0 0 15,-21 0-15,0-21 0,0 21 0,0 0 16,-1-21-16,1 22 0,-21-1 15,0 0-15,-1-21 0,1 21 0,0-21 16,-1 0-16,-20 21 0,20-21 0</inkml:trace>
  <inkml:trace contextRef="#ctx0" brushRef="#br2" timeOffset="141924.72">7662 3408 0,'0'21'0,"0"0"16,0 0 0,0 1-1,0-1 1,0 0 0,21-21 46,-21-21-31,0 0-15,0-1-16,0 1 16,22 0-16,-22 0 0,21 0 15,-21 0-15,0-1 0,21 1 0,0 0 16,0 21-16,0-21 0,1 0 15,-1-22-15,0 22 0,0 0 16,0 0-16,22 0 0,-22 0 0,21-1 16,0 1-16,-20 0 0,20 0 0,-21 0 15,21 0-15,1 21 0,-22-22 0,21 1 16,-21 0-16,22 21 0,-22-21 16,21 0-16,-21 21 0,22-21 0,-1-1 15,-21 22-15,22-21 0,-22 21 0,21 0 16,-21-21-16,22 21 0,-22 0 15,21 0-15,-21-21 0,22 21 16,-1 0-16,-21 0 0,21 0 0,-20-21 0,-1 21 16,21 0-16,-21 0 0,0 0 15,1 0-15,-1 0 0,0 0 16,0 0-16,0 0 0,0 0 16,1 0-16,-1 0 0,21 0 0,-21 21 15,0-21-15,1 21 0,20-21 0,-21 0 16,21 0-16,-20 21 0,20-21 15,-21 0-15,21 0 0,1 21 0,-22-21 16,21 0-16,1 0 0,-1 22 0,0-22 16,1 21-16,-1-21 0,0 0 0,1 0 15,-1 21-15,0-21 0,1 0 16,-1 0-16,0 0 0,1 21 16,-1-21-16,0 0 0,1 0 0,-1 0 15,0 0-15,-21 0 0,22 0 0,-1 0 16,-21 0-16,0 0 0,22 21 0,-22-21 15,21 0-15,-21 0 0,1 0 16,-1 0-16,21 0 0,-21 0 0,0 0 16,1 0-16,20 0 0,-21 0 0,0 0 15,22 0-15,-22 0 0,0 0 0,21 0 16,-21 0-16,1 0 0,-1 0 0,21 0 16,-21 0-16,0 0 0,22 0 15,-22-21-15,0 21 0,21 0 0,-20 0 16,20 0-16,-21-21 0,0 21 0,22-21 15,-22 21-15,0 0 0,21 0 16,-21-21-16,1 21 0,-1 0 0,0-22 16,0 22-16,0-21 0,0 21 15,1 0-15,-1-21 0,0 21 0,0 0 16,0-21-16,0 0 0,1 21 0,-1-21 16,0 21-16,-21-22 0,21 22 15,0-21-15,-21 0 0,21 21 16,-21-21-16,22 0 0,-1 21 15,-21-21-15,21 21 0,-21-22 16,21 22-16,-21-21 0,0 0 16,21 21-16,-21-21 15,0 0 1,0 0 0,0-1 15,-21 44 16,0-22-32,21 21-15,0 0 16,-21 0-16,0-21 0,21 21 16,-22-21-16,22 21 0,0 1 15,-21-1-15,0 0 16,21 0-16,0 0 0,0 0 15,0 1 1,0-1-16,0 0 16,0 0-16,0 0 15,0 0-15,21 1 32,-21-1-32,21-21 15,1 21-15,-1-21 16,0 21-16,0-21 15,0 0-15,0 21 16,1-21-16,-1 0 0,0 0 16,0 0-16,21 0 0,-20 21 0,-1-21 15,0 0-15,0 0 0,0 0 0,22 0 16,-22 0-16,0 0 0,0 0 0,21 0 16,-20 0-16,-1 0 0,21 0 0,-21 0 15,0 0-15,1 0 0,20 0 16,-21 0-16,21 0 0,-20 0 0,20 0 15,-21 0-15,21 0 0,-20 0 0,20 0 16,-21 0-16,21 0 0,1 0 16,-22 0-16,21 0 0,1 0 0,-22 0 15,21 0-15,0 0 0,1 0 16,-1 0-16,-21 0 0,22 0 0,-1 0 16,0 0-16,1 0 0,-1-21 0,-21 21 15,21 0-15,1 0 0,-22 0 0,21 0 16,1 0-16,-22 0 0,21 0 0,-21 0 15,22 0-15,-22 0 0,21-21 16,-21 21-16,22 0 0,-22 0 0,0 0 16,21 0-16,1 0 0,-22-21 0,21 21 15,0-21-15,-20 21 0,20 0 0,0 0 16,1-21-16,-1 21 0,0 0 16,1 0-16,-1-22 0,0 22 15,1 0-15,-1 0 0,0-21 0,-21 21 16,22 0-16,-1 0 0,0-21 0,-20 21 15,20 0-15,0 0 0,1 0 0,-1-21 16,-21 21-16,21 0 0,1 0 16,-1 0-16,0 0 0,1 0 0,-1 0 15,0-21-15,1 21 0,-22 0 0,21 0 16,-21 0-16,22 0 0,-22 0 0,0 0 16,0 0-16,0 0 0,22 0 15,-22 0-15,0 0 16,21 0-16,1 0 0,-22 0 15,0 0-15,0 21 0,0-21 0,1 0 16,-1 0-16,0 21 0,21-21 16,-21 21-16,1-21 0,-1 0 15,0 0-15,0 21 0,0-21 0,0 22 16,1-22 0,-22 21-16,0 0 15,0 0-15,0 0 16,0 0-16,0 1 15,0-1-15,0 0 16,0 0 0,0 0-1,0 0 1,21-42 78,-21 0-79,0 0-15,0 0 16</inkml:trace>
  <inkml:trace contextRef="#ctx0" brushRef="#br2" timeOffset="147500.39">8869 2900 0,'0'21'16,"-21"-21"15,21-21-15,0 0-16,0 0 15,0-1 1,21 22-16,-21-21 0,0 0 16,21 0-1,0 0-15,-21 0 0,0-1 16,0 1-16,0 0 0,21 0 16,-21 0-16,0 0 0,0-1 15,0 1-15,0 0 0,0 0 16,0 0-16,0 0 0,0-1 15,0 1-15,0 0 0,0 0 0,0 0 16,0 0-16,0-1 0,-21 1 0,21 0 16,-21 21-16,0-21 0,21 0 0,-21 0 15,-1-1-15,1 1 0,21 0 16,-21 0-16,0 0 0,0 21 0,0-21 16,-1-1-16,22 1 0,-21 0 0,0 0 15,0 21-15,0-21 0,0 0 0,-1-1 16,1 22-16,21-21 0,-21 0 0,0 21 15,0-21-15,0 0 16,-1 0-16,1 21 0,-21-22 0,21 1 0,0 21 16,-1-21-16,-20 0 0,21 21 15,-21-21-15,20 0 0,-20 21 0,21-22 16,-21 1-16,-1 0 0,22 21 16,-21-21-16,21 21 0,-22-21 0,22 0 15,-21 21-15,21-22 0,-22 22 0,22 0 16,-21-21-16,21 21 0,-1-21 0,-20 21 15,21-21-15,-21 21 0,20 0 16,-20-21-16,21 21 0,-21 0 0,20 0 16,1-21-16,0 21 0,-21-22 0,21 22 15,-1 0-15,-20 0 0,21 0 16,0-21-16,-22 21 0,22 0 16,-21 0-16,0 0 0,20 0 0,-20 0 15,21 0-15,-21 0 0,20-21 0,-20 21 16,21 0-16,-21 0 0,-1 0 0,22 0 15,-21 0-15,21 0 0,-1 0 16,-20 0-16,21 0 0,0 0 0,-22 0 16,22 0-16,0 0 0,0 0 0,-21 0 15,20 0-15,1 0 0,0 0 0,0 0 16,-21 21-16,20-21 0,1 0 0,0 0 16,0 21-16,-21-21 0,20 0 15,1 22-15,0-22 0,0 0 16,-21 21-16,20-21 0,1 0 0,-21 21 15,21-21-15,-22 0 0,22 21 0,0 0 16,-21-21-16,21 21 0,-22-21 16,22 22-16,0-22 0,-21 21 0,20-21 15,-20 21-15,21 0 0,-21-21 0,20 21 16,-20 0-16,21-21 0,0 22 0,-22-1 16,22 0-16,-21-21 0,21 21 15,-22 0-15,22 0 0,0-21 0,-21 22 16,21-1-16,-22 0 0,22-21 0,-21 21 15,21 0-15,-22 0 0,1-21 0,21 22 16,-22-1-16,22-21 16,-21 21-16,21 0 0,-22 0 0,22-21 15,-21 21-15,21 1 0,-22-22 0,22 21 16,-21 0-16,21-21 0,-22 21 0,22 0 16,0-21-16,-21 21 0,21 1 0,-1-22 15,1 21-15,-21 0 0,21-21 16,0 21-16,-1 0 0,1 0 0,0-21 15,21 22-15,-21-1 0,0-21 0,0 21 16,21 0-16,0 0 0,-22-21 16,22 21-16,-21 1 0,0-1 0,21 0 15,0 0-15,-21 0 0,0 0 16,0 1-16,21-1 16,0 0-16,0 0 0,-22 0 0,22 0 15,-21-21-15,21 22 0,-21-1 0,21 0 16,0 0-16,0 0 0,-21 0 15,21 1-15,-21-1 0,21 0 0,-21 0 16,21 0-16,0 0 0,-22 1 0,22-1 16,-21 0-16,21 0 0,-21 0 0,21 0 15,0 1-15,-21-1 0,0 0 0,21 0 16,-21 0-16,21 0 16,0 1-16,-22 20 0,22-21 0,-21 0 0,21 0 15,-21 1-15,21-1 0,0 0 0,0 0 16,-21 0-16,21 0 0,-21 1 15,21-1-15,0 0 0,0 0 16,0 0-16,-21 0 0,21 1 0,0-1 16,-22 0-16,22 0 0,0 0 0,-21 0 15,21 1-15,0-1 0,0 0 0,0 0 16,0 0-16,0 0 0,0 1 16,-21-1-16,21 0 0,0 0 15,0 0-15,0 0 0,0 1 16,0-1-16,0 0 0,0 0 0,0 0 15,0 0-15,0 1 0,0-1 16,0 0-16,0 0 16,0 0-1,0 0 1,0 1-16,0-1 16,0 0-1,0 0-15,0 0 16,0 0-1,0 1-15,0-1 16,0 0-16,0 0 16,0 0-1,0 0-15,0 1 32,-21-22 30,0-22-31,0 1-15,21 0-16,-22 0 16,1 21-16,21-21 0,-21 0 15,21-1-15,-21 1 16,0 0-16,0 0 0,21 0 15,0 0-15,-22-1 0,22 1 0,-21 0 16,0 0-16,21 0 0,0 0 0,0-1 16,-21 1-16,21 0 0,-21 0 0,21 0 15,0 0-15,0-1 0,-21 22 16,21-21-16,-22 21 16,22-21-16,0 42 62,0 0-62,0 1 0,22-22 16,-22 21-16,21 0 0,-21 0 0,21 0 15,0 0-15,-21 1 0,21-1 0,0 0 16,1 0-16,-1 0 0,0 0 0,0 1 16,-21-1-16,21 0 0,0 0 15,1 0-15,-1 0 0,0 1 0,-21-1 16,21 0-16,0 0 0,-21 0 15,0 0-15,0 1 0,21-22 16,-21 21-16,0 0 0,0 0 16,0 0-1,0-42 63,22 21-78,-22-21 16,0 0-16,21 21 0,0-21 0,0-1 16,-21 1-16,21 0 0,0 0 15,22 0-15,-22 0 0,0-1 0,21 1 0,-20 0 16,20 0-16,-21-21 0,21 20 16,-20 1-16,20 0 0,-21 0 0,0 21 15,22-42-15,-22 20 16,0 22-16,0-21 0,-21 0 15,0 42 17,-21-21-17,0 21-15,0 1 0,-1-22 0,1 21 16,0 0-16,0 0 0,0 0 16,0 0-16,-1 1 0,-20-1 0,21 0 15,0 0-15,0 0 0,-1 0 16,-20 1-16,21-1 0,0 0 0,0 0 15,-22 0-15,22 0 0,21 1 16,-21-1-16,0 0 16,0 0-1,21 0 1,0-42 93,0 0-62,0 0-31,0 0-16,0-1 15,21 1-15,0 21 16</inkml:trace>
  <inkml:trace contextRef="#ctx0" brushRef="#br2" timeOffset="162841.23">9885 7705 0,'-21'0'16,"21"-21"0,0-1 15,0 1-31,0 0 15,-22 21 1,22-21-16,0 0 16,0 0-16,0-1 15,0 1 1,22 21 46,-22 21-46,0 1 0,21-1-16,0-21 15,-21 21-15,21-21 0,-21 21 0,21 0 16,0-21-16,1 21 0,-1 1 16,0-22-16,0 21 0,0-21 15,0 21-15,1 0 0,-1-21 0,0 21 16,0 0-16,0-21 0,0 22 0,22-1 15,-22 0-15,21 0 0,-21 0 0,22 0 16,-1 1-16,-21-1 0,22 0 16,-1 0-16,0 0 0,1 0 0,-1 22 15,0-22-15,1 0 0,-1 0 16,0 22-16,1-22 0,20 0 0,-21 21 16,1-21-16,20 1 0,-20 20 0,-1-21 15,21 21-15,-20-20 0,20-1 0,-20 21 16,-1-21-16,21 22 0,-20-22 0,-1 21 15,22-21-15,-22 22 0,0-22 0,1 21 16,20 0-16,-21-20 0,22 20 0,-22 0 16,22-21-16,-1 22 0,-20-1 0,20 0 15,1-20-15,-1 20 0,-21 0 16,22 1-16,-1-1 0,22 0 0,-21-21 0,-1 22 16,1-1-16,20 0 0,-20 1 15,20-1-15,-20 0 0,21 1 0,-1-1 16,1 0-16,-22 1 0,22-1 0,0 0 15,-1 1-15,-20-1 0,21 0 0,-1 1 16,-20-1-16,20-21 0,-20 22 0,21-1 16,-22 0-16,1 1 0,20-22 0,-20 21 15,-1 0-15,1 1 0,-1-1 0,-20-21 16,20 22-16,1-1 0,-1-21 0,-21 21 16,22-20-16,-22 20 0,22 0 0,-22-21 15,22 22-15,-22-22 0,0 21 0,1-21 16,-1 1-16,0 20 0,1-21 15,-1 0-15,0 22 0,1-22 0,-1 0 16,-21 0-16,21 0 0,1 22 0,-1-22 16,-21 0-16,22 0 0,-1 0 0,-21 0 15,21 1-15,-20-1 0,20 0 0,0 0 16,-21 0-16,1 0 0,20 1 16,-21-1-16,0-21 0,22 21 0,-22-21 15,0 21-15,0-21 0,0 21 16,0-21-16,-21-21 47,0 0-47,0 0 15,0 0-15,-21-1 0,0 1 16,0 0-16,21 0 0,0 0 16,-21 0-16,21-1 0,-21 1 0,21 0 15,0 0-15,-22 0 0,1 0 0,21-1 16,-21 1-16,0 0 0,21 0 0,0 0 15,-21 21-15,0-21 0,21-1 0,-22 1 16,1 21 0,0-21-16,21 42 78,0 0-63,21 1-15,0-22 16,1 21-16,-22 0 0,21-21 0,0 21 16,0 0-16,-21 0 0,21-21 0,0 22 15,1-1-15,-22 0 0,21-21 0,0 21 16,-21 0-16,21-21 0,-21 21 0,21 1 16,-21-1-16,21 0 0,1 0 15,-22 0-15,21-21 0,-21 21 16,0 1-16,21-1 0,-21 0 15,21-21-15,0 21 0,-21 0 16,21 0-16,-21 1 0,22-22 16,-22 21-16,0 0 15,0 0 1,-22 0 0,1-21-16,0 0 0,0 0 15,0 0-15,0 0 0,-1 0 0,1 21 16,0-21-16,0 0 0,0 22 0,0-22 15,-1 0-15,1 0 0,0 0 16,0 0-16,0 0 0,0 0 0,-1 0 0,1 0 16,0 0-16,0 0 15,21-22 17,21 22-17,21-21-15,-20 21 0,20-21 0</inkml:trace>
  <inkml:trace contextRef="#ctx0" brushRef="#br2" timeOffset="165072.72">18838 11769 0,'21'0'16,"-21"-21"-16,0-1 16,0 1-1,-21 21 1,21-21-16,-21 21 0,0-21 15,0 21-15,0-21 0,-1 21 16,1 0-16,0-21 0,0 21 16,0-22-16,0 22 0,-1 0 15,1 0-15,0 0 0,0-21 0,0 21 16,0 0-16,-1 0 16,1 0-16,-21 0 0,21 0 0,0 0 15,-1 0-15,1 0 0,0 0 0,0 0 16,-21 0-16,20 0 0,1 0 0,0 0 15,-21 0-15,21 0 0,-1 0 0,1 0 16,-21 0-16,21 0 0,0 0 0,-22 21 16,22-21-16,-21 22 0,21-22 0,-1 0 15,-20 21-15,21-21 0,-21 21 0,20-21 16,1 21-16,-21-21 0,21 21 16,-22-21-16,22 21 0,-21-21 0,21 22 15,-22-22-15,22 21 0,0 0 0,0-21 16,-21 21-16,20 0 0,1 0 0,0-21 15,0 22-15,0-1 0,0 0 0,-1 0 16,1 0-16,0 0 0,0-21 0,0 22 16,0-1-16,21 0 0,-22 0 0,1 0 15,0 0-15,0 1 0,0-1 0,21 0 16,-21 0-16,-1 0 0,1 0 0,0 1 16,21-1-16,-21 0 0,0 0 0,0 0 15,-1 0-15,22 1 0,-21-1 16,0 0-16,0 0 0,0 0 0,0 0 15,21 1-15,-22-1 0,1 0 0,21 0 16,0 21-16,-21-20 0,0-1 0,21 0 16,-21 0-16,21 21 0,-21-20 0,21-1 15,0 0-15,0 21 0,-22-21 0,22 1 16,0 20-16,-21-21 0,21 21 0,-21-20 16,21-1-16,0 21 0,0-21 15,0 22-15,0-22 0,0 21 0,-21 0 16,21-20-16,0 20 0,-21-21 0,21 21 15,0-20-15,0 20 0,0 0 0,0-21 16,0 22-16,0-1 0,0-21 16,0 22-16,0-1 0,0-21 0,0 21 15,0 1-15,0-1 0,0-21 0,0 22 16,0-1-16,0-21 0,0 21 0,0 1 16,21-22-16,-21 21 0,21 1 0,-21-22 15,21 21-15,-21 0 0,0 1 0,21-1 16,1-21-16,-22 22 0,21-1 0,0 0 15,-21 1-15,21-22 0,0 21 0,-21 0 16,21 1-16,1-22 0,-22 21 0,21 1 16,0-22-16,0 21 0,-21-21 0,21 22 15,0-1-15,1-21 0,-1 21 0,0-20 16,0-1-16,0 21 0,0-21 16,1 22-16,-1-22 0,0 0 0,0 21 15,0-21-15,0 1 0,1 20 0,20-21 16,-21 0-16,0 22 0,22-22 15,-22 0-15,21 0 0,-21 0 0,22 0 16,-22 1-16,21-1 0,0 0 0,-20 21 16,20-21-16,0 1 0,-21-22 15,22 21-15,-1 0 0,0 0 0,1 0 0,-22 0 16,21 1-16,1-22 0,-1 21 0,0 0 16,1 0-16,-1-21 0,0 21 0,1 0 15,-1-21-15,0 22 0,1-22 16,-1 21-16,0-21 0,1 0 0,-1 21 15,0-21-15,-21 0 0,22 0 0,-1 21 16,0-21-16,1 0 0,-1 0 0,0 0 16,-20 0-16,20 0 0,0 0 0,1 0 15,-22 0-15,21 0 0,0 0 0,-20 0 16,20 0-16,0 0 0,-21 0 0,22-21 16,-22 21-16,21-21 0,-21 21 15,1-21-15,20 21 0,-21-22 0,0 22 16,22-21-16,-22 21 0,0-21 0,21 21 15,-21-21-15,22 0 0,-22 21 16,0-21-16,21-1 0,-20 1 0,20 21 16,-21-21-16,21 0 0,-20 0 0,20 0 15,-21-1-15,21 22 0,-20-21 0,-1 0 16,21 0-16,-21 0 0,0 0 0,22-1 16,-22 1-16,0-21 0,0 21 0,22 0 15,-22-1-15,0 1 0,0 0 0,0-21 16,0 21-16,22-1 0,-22 1 0,0-21 15,0 21-15,0-22 0,1 22 16,-1 0-16,0-21 0,0 21 0,0-1 16,0 1-16,1-21 0,-1 21 0,-21 0 15,21-22-15,0 22 0,0 0 16,-21-21-16,0 20 0,21 1 0,1-21 16,-22 21-16,0-22 0,0 22 0,21-21 15,-21 21-15,21-22 0,-21 1 0,21 21 16,-21-21-16,0-1 0,0 22 0,21-21 15,-21 21-15,0-22 0,21 22 0,-21-21 16,0 21-16,0-22 0,0 22 0,0-21 16,0 21-16,0-1 0,0-20 0,0 21 15,0-21-15,0 20 0,0-20 0,0 21 16,0 0-16,0-22 0,0 22 16,0-21-16,0 21 0,0-22 0,0 22 15,0-21-15,0 21 0,0-22 16,-21 22-16,21-21 0,-21 21 0,21 0 15,-21-22-15,21 22 0,0 0 0,-21-21 16,0 20-16,21 1 0,-22 0 0,22-21 16,-21 21-16,21-1 0,-21 1 0,0-21 15,0 21-15,21 0 0,-21-22 0,-1 22 16,22 0-16,-21-21 0,0 20 0,0 1 16,21-21-16,-21 21 0,0 0 0,-1-22 15,1 22-15,0 0 0,0 0 0,0-22 16,0 22-16,-22 0 0,22 0 15,0-21-15,0 20 0,0 1 0,-22 0 16,1-42-16,21 41 0,-22 1 16,22 0-16,0 0 0,0-21 15,-43-1-15,43 22 0,-21 0 16,21 0-16,-22-22 0,22 22 16,-21 0-16,21 0 0,-22 0 0,22 0 15,-21-22-15,0 22 0,20 21 0,-20-21 0,21 0 16,-21 0-16,20-1 0,1 1 0,-21 0 15,21 21-15,0-21 0,-22 0 16,22 0-16,0 21 0,0-22 0,-22 1 0,22 0 16,0 21-16,-21-21 0,-1 0 15,1 0-15,21-1 0,-21 22 0,20-21 16,-20 21-16,21-21 0,-21 0 16,20 21-16,-20-21 0,21 21 0,-21 0 15,20-21-15,-20 21 0,21 0 0,0-22 16,-22 22-16,22-21 0,-21 21 0,21 0 15,-22 0-15,22-21 0,-21 21 0,21 0 16,-22 0-16,22 0 0,-21 0 0,0-21 16,20 21-16,-20 0 0,21 0 0,-21 0 15,20 0-15,1 0 0,0 0 0,0 0 16,0 0-16,21 21 16</inkml:trace>
  <inkml:trace contextRef="#ctx0" brushRef="#br2" timeOffset="179236.25">16002 7345 0,'0'-21'46,"0"0"-30,0-1-16,0 1 16,0 0-1,0 0 1,0 0 0,21 21 62,-21 21-78,21 0 15,0 0-15,-21 0 16,22-21-16,-22 22 0,0-1 16,0 0-16,21-21 0,-21 21 0,21 0 15,-21 0-15,21 1 0,-21-1 0,0 0 16,0 0-16,21 0 0,-21 0 0,21-21 15,1 22-15,-22-1 0,0 0 0,21 0 16,0 0-16,0 0 0,-21 1 0,21-1 16,0 0-16,-21 0 0,22 0 0,-1 0 15,0 1-15,0-1 0,0 0 0,-21 0 16,21 0-16,22 0 0,-22 1 0,0-1 16,0 0-16,0 0 0,1 0 0,-1 0 15,0 22-15,0-22 0,0 0 0,0 0 16,1 22-16,-1-22 0,0 0 15,0 21-15,0-21 0,0 1 0,1 20 16,-1-21-16,0 21 0,0-20 0,-21 20 16,21-21-16,0 21 0,1-20 0,-1 20 15,0-21-15,0 21 0,0 1 0,0-22 16,1 21-16,-1 1 0,0-1 0,0-21 16,0 21-16,0 1 0,1-1 15,-1 0-15,0 1 0,0-22 0,21 21 16,-20 1-16,-1-1 0,0 0 0,0-21 15,21 22-15,-20-1 0,-1 0 16,0 1-16,0-1 0,21-21 0,-20 22 0,-1-1 16,0 0-16,0 1 0,21-1 15,-20 0-15,-1 1 0,0-22 0,21 21 16,-21 0-16,1 1 0,-1-1 0,0-21 16,21 22-16,-21-1 0,1 0 0,-1-21 15,21 22-15,-21-1 0,0 0 0,1 1 16,-1-22-16,21 21 0,-21 1 0,0-1 15,1 0-15,-1 1 0,0-22 0,21 21 16,-21 0-16,1-20 0,-1 20 0,0-21 16,-21 21-16,21-20 0,0 20 0,0-21 15,1 21-15,-1-20 0,-21-1 16,21 21-16,0-21 0,0 22 0,-21-22 16,21 0-16,-21 0 0,22 21 0,-22-20 15,0-1-15,21 0 0,0 0 0,-21 0 16,21 0-16,-21 1 0,0-1 0,21 0 15,-21 0-15,21 0 16,-21 0-16,0 1 16,-21-22 15,0 0-15,0 0-16,0 0 15,0 0-15,-1 0 0,1 0 16,0 0-16,0 0 15,0-22-15,0 22 0,-1-21 0,1 0 16,0 21-16,0-21 0,0 0 16,0 0-16,-1 21 0,1-22 0,0 1 15,0 0-15,-21 0 0,20 0 0,1 0 16,0-1-16,0 1 0,21 0 0,-21 0 16,0 21-16,-1-21 0,1 0 0,21-1 15,-21 1-15,0 0 0,0 0 16,0 0-16,-1 0 0,1-1 0,0 1 15,0 0-15,0 21 16,0-21-16,21 0 16,-22 21-16,1 0 15,0 0-15,21-21 0,0 42 47,0 0-47,0 0 16,21-21-16,0 21 0,-21 0 0,22-21 15,-1 22-15,0-1 0,0 0 0,21 0 16,-20 0-16,-1 0 16,0 1-16,0-1 0,0 0 15,0 0-15,1-21 0,-1 21 0,0 0 0,0 1 16,0-1-16,0-21 0,1 21 16,-1 0-16,-21 0 0,21-21 0,-21 21 15,21 1-15,0-1 0,-21 0 16,21 0-1,-21 0 1,22-21-16,-1 0 47,0 0-47,0-21 16,0 0-16,0 0 15,1 21-15,-22-21 16,21 21-16,0-22 0,0 1 0,-21 0 0,21 0 15,0 0-15,1 0 0,-1-1 16,-21 1-16,21 0 0,0-21 0,0 21 16,0-1-16,1 1 0,-1-21 0,-21 21 15,21 0-15,0-1 0,-21 1 0,0 0 16,21-21-16,0 42 0,-21-21 0,0-1 16,22 1-16,-22 0 15,0 42 16,0 0-31,0 1 0,-22-22 16,22 21-16,-21 0 0,21 0 16,0 0-16,-21 0 0,0 1 0,21-1 0,-21 21 15,21-21-15,-21 0 0,-1 1 16,22 20-16,-21-21 0,21 0 0,-21 0 16,0 1-16,0-1 0,21 0 0,0 0 15,-21 0-15,21 0 0,-22 1 0,1-22 16,21 21-16,-21-21 0,21 21 0,-21-21 15,21 21-15,-21-21 0,21 21 16,-21-21-16,21 21 16,-22-21-16,22-21 93,0 0-93,0 0 0,22 0 16,-22 0-16,21 21 0,-21-22 16,0 1-16,0 0 0,21 0 0,-21 0 15,21 0-15,0-1 0,-21 1 16,0 0-16,21 21 16,-21-21-16,0 0 15,22 21 1,-22-21-16,21 21 15,-21 21 17,0 0-17,0 0-15,-21-21 0,21 21 16,-22-21-16,22 21 0,-21-21 16,0 0-1,0 0 1,0 0-1</inkml:trace>
  <inkml:trace contextRef="#ctx0" brushRef="#br2" timeOffset="188180.25">17738 12213 0,'-22'0'16,"1"0"0,0 0-16,0 0 31,0 0-31,0 0 0,-1 0 0,1 0 15,0 0-15,0 0 16,0 0-16,0 0 0,-1 0 16,1 0-16,0 0 0,0 0 15,0 0-15,0 0 0,-1 0 16</inkml:trace>
  <inkml:trace contextRef="#ctx0" brushRef="#br2" timeOffset="188552.04">17230 12234 0,'0'0'31,"21"0"0,0 0-15,0 0-16,0 0 0,0 0 0,1 0 15,-1 0-15,0-21 0,21 21 16,1 0-16,-1 0 0,0 0 0,1-21 16,20 21-16,-21-21 0,22 21 0,-1 0 15,22-21-15,-21 21 0,-1 0 0,22 0 16,-1-21-16,-20 21 0,21 0 0,-1 0 15,-20 0-15,20-22 0,-20 22 0,-1 0 16,1 0-16,-1 0 0,1 0 0,-1-21 16,-20 21-16,-1 0 0,22 0 0,-22 0 15,-21-21-15,21 21 0,-20 0 16,20 0-16,-21 0 0,0 0 0,-21-21 16,21 21-16,-42 0 46,0 0-30,0 0-16,0 0 0,0 0 16,-1 0-16,1 0 0,0 0 0,0 0 15,0 0-15,0 0 0,-1 21 0,1-21 16,-21 21-16</inkml:trace>
  <inkml:trace contextRef="#ctx0" brushRef="#br2" timeOffset="189316.03">17145 12637 0,'-21'0'47,"0"0"0,-1 0-32,1 0-15,0 0 16,0 0-1,21-22 1,21 22 15,0 0-15,0 0-16,22 0 0,-1 0 0,0 0 16,1-21-16,20 21 0,1 0 0,-1-21 15,1 21-15,20 0 0,-20 0 0,21-21 16,-22 21-16,22 0 0,-1-21 15,1 21-15,-21 0 0,20-21 0,1 21 16,0-22-16,-22 22 0,1-21 0,-1 21 16,1 0-16,-1 0 0,1-21 0,-22 21 15,0 0-15,1 0 0,-22 0 0,21 0 16,-21 0-16,0 0 0,1 0 0,-22-21 16,21 21-1,-42 0 32,-1 0-31,1 0-16,0 0 0,0 0 15,0 0-15,0 21 0,-22 0 0,22-21 16,0 21-16,-21-21 0,-1 22 0,1-22 16,21 21-16</inkml:trace>
  <inkml:trace contextRef="#ctx0" brushRef="#br2" timeOffset="189928.05">16912 13272 0,'0'0'0,"-21"0"0,-21 0 15,-1 0-15,1 0 0,0 0 0,-1 0 16,22 0-16,-21 0 0,-1 0 0,22 0 16,0 0-16,0 0 0,0-22 0,0 22 15,-1 0-15,44 0 47,-1 0-47,21 0 16,-21 0-16,22 0 0,-1 0 0,21 0 15,1 0-15,-1 0 0,1 0 0,21 0 16,-22-21-16,22 21 0,21 0 0,-22 0 16,1 0-16,21 0 0,-22 0 0,22 0 15,-21 0-15,21 0 0,-22 0 0,22 0 16,-21 0-16,21 0 0,0 0 0,-22 0 15,22 0-15,-21 0 0,21 0 16,-22 0-16,1 0 0,0 0 0,-22 0 16,22 0-16,-22 0 0,1 0 0,-1 0 15,-20 0-15,-1 0 0,0 0 16,1 0-16,-22 0 0,0 0 0,0 0 16,-42 0 15,0 0-31,0 0 0,-1 0 15,1 0-15,0 0 0,0 0 0,0 0 16,-22 0-16,22 0 0,-21 0 0,21 0 16,-22 0-16,22 0 0,-21 0 0,0 0 15,-1 21-15,1-21 0,0 0 16,20 22-16,-20-1 0</inkml:trace>
  <inkml:trace contextRef="#ctx0" brushRef="#br2" timeOffset="190516.02">16891 13949 0,'0'0'15,"-42"21"-15,20-21 0,-20 0 0,21 0 0,-21 0 16,20 0-16,1 0 0,0 0 0,0 0 16,0 0-16,42 0 47,0 0-47,0 0 0,0 0 15,22 0-15,-1 0 0,0 0 0,22 0 16,-1 0-16,1 0 0,-1 0 0,22 0 15,0 0-15,-1 0 0,1 0 0,21 0 16,-21 0-16,20 0 0,1 0 16,0 0-16,21 0 0,-21 0 0,21 0 15,-21 0-15,21 0 0,0 0 16,-21 0-16,21 0 0,0 21 0,-22-21 16,22 0-16,-21 0 0,0 0 0,0 0 15,0 0-15,-22 0 0,1 0 0,0 0 16,-1 21-16,-20-21 0,-1 0 0,-20 0 15,-1 0-15,0 0 0,-20 0 0,-1 0 16,0 0-16,-21 22 31,-21-22-31,0 0 0,-1 0 16,1 0-16,-21 0 0,21 0 16,0 0-16,-1 0 0,1 0 0,-21 0 15,21 0-15,0 0 0,-22 0 0,22 21 16,-21-21-16,-1 0 0,1 21 0,0-21 15,-1 21-15,1 0 0,-21-21 0,20 21 16,-20-21-16,20 22 0,-20-1 0,21 0 16</inkml:trace>
  <inkml:trace contextRef="#ctx0" brushRef="#br2" timeOffset="191020.2">17314 14732 0,'0'0'0,"-42"0"0,0 21 0,20-21 0,-20 0 16,21 0-16,0 21 0,0-21 0,42 0 31,0 0-31,21 0 16,-21 0-16,22 0 0,20 0 0,-20 0 15,20 0-15,1 0 0,20 0 0,-20 0 16,20 0-16,1 0 0,0 0 0,21 0 16,-22 0-16,1 0 0,21 0 0,-22 0 15,22 0-15,-21 0 0,0 0 16,-1 0-16,1 0 0,-22 0 16,22 0-16,-21 0 0,20 0 0,-20 0 15,-1 0-15,1 0 0,-1 0 0,1 0 16,-1 0-16,1 0 0,-22-21 0,22 21 15,-22 0-15,0 0 0,1 0 0,-1 0 16,-21 0-16,0 0 0,0 0 0,1 0 16,-1 0-16,-42 0 31,-1 0-31,1 0 16,0 0-16,0 0 0,0 21 0,-22-21 15,22 0-15,-21 0 0,0 0 16,-1 0-16,1 0 0,0 0 0,-1 0 15,-20 0-15,20 0 0,-20 22 0,21-22 16,-22 21-16,1-21 0,20 21 0,-20-21 16,-1 21-16</inkml:trace>
  <inkml:trace contextRef="#ctx0" brushRef="#br2" timeOffset="191416.98">17843 15346 0,'-21'42'16,"21"-21"-1,0 1-15,21-22 16,1 0-16,-1 0 0,0 0 0,21 0 16,1 0-16,-1 0 0,0 0 0,22 0 15,-1 0-15,1 0 0,-1 0 0,1-22 16,-1 22-16,1-21 0,20 21 15,-20-21-15,-1 0 0,22 21 0,-21-21 16,-1 21-16,1-21 0,-1 21 16,1 0-16,-1-22 0,1 22 0,-22 0 15,0 0-15,1 0 0,-1 0 0,0 0 16,-21 0-16,1 0 0,-1 0 0,0 0 16,-21 22-1,-21-22 1,0 21-16,-1-21 0,1 0 15,0 0-15,0 0 0,0 0 0,0 0 16,-1 0-16,-20 0 0,21 0 0,0 0 16,-22 0-16,1 0 0,21 0 0,-21 0 15,-1 0-15,22-21 0</inkml:trace>
  <inkml:trace contextRef="#ctx0" brushRef="#br2" timeOffset="195173.45">16362 14266 0,'0'-21'16,"0"0"15,0 0 31,-21 42 1,21 0-63,-22-21 0,22 21 16,-21 1-16,0-22 0,21 21 0,0 0 15,-21 0-15,0 0 0,0-21 0,21 21 16,0 1-16,-22-1 0,1 0 0,0-21 15,21 21-15,-21 0 0,21 0 16,-21 1-16,0-1 0,-1 0 16,22 0-16,-21 0 15,0-21-15,21 21 0,-21 1 0,0-1 16,0 0-16,-1 0 0,1 0 16,0 0-16,0 1 0,0-1 0,0-21 15,-1 21-15,1 0 0,0 0 0,0 0 16,0-21-16,0 22 0,-1-1 0,1 0 15,-21 0-15,21-21 0,0 21 0,-1 0 16,-20 1-16,21-22 0,0 21 0,-22 0 16,22 0-16,-21 0 0,0 0 0,-1 1 15,1-1-15,21-21 0,-22 21 16,-20 0-16,21 0 0,-1 0 0,1 1 16,0-1-16,-22 0 0,22 0 0,-22 0 15,22 0-15,-22 1 0,1-1 0,-1-21 16,1 21-16,-1 0 0,22-21 0,-43 21 15,22-21-15,-1 21 0,1-21 0,-1 0 16,1 22-16,-1-22 0,1 21 0,-1-21 16,1 21-16,-1-21 0,1 21 0,-1-21 15,1 21-15,-1-21 0,1 21 0,-1-21 16,-20 22-16,20-22 0,1 21 0,-1-21 16,-20 21-16,20-21 0,1 21 0,-1-21 15,-21 21-15,22-21 0,-1 21 16,-20-21-16,20 0 0,-20 22 0,20-22 15,-21 21-15,1-21 0,20 0 0,-20 21 16,-1-21-16,21 0 0,-20 21 16,-1-21-16,22 21 0,-22-21 0,0 0 15,1 0-15,-1 0 0,0 0 0,1 0 16,-1 0-16,0 0 0,1 0 0,-1 0 16,-21 0-16,21 0 0,1 0 0,-22 0 15,21 0-15,1 0 0,-22 0 0,0 0 16,21 0-16,-21 0 0,1 0 0,20-21 15,-21 21-15,0 0 0,0-21 0,1 0 16,-1 21-16,0-21 0,0 21 16,0-22-16,0 1 0,1 21 0,-1-21 15,21 0-15,-21 0 0,0 0 0,22-1 16,-1 22-16,-21-21 0,22 0 0,-1 0 16,0 0-16,-21 0 0,22-1 0,-1 1 15,0 0-15,1 0 0,20 0 0,-20 0 16,-1-1-16,0 1 0,22 0 0,-22-21 15,22 21-15,-22-22 0,21 22 0,1 0 16,-22-21-16,22-1 0,-1 22 0,1-21 16,-1-1-16,1 1 0,-1 0 15,1-1-15,20 1 0,-20 21 16,-1-21-16,22-1 0,0 1 0,-22 0 16,22-1-16,0 1 0,-1-22 0,1 22 15,0 0-15,-1-1 0,-41-41 16,41 20-16,1 22 0,0 0 0,-1-1 15,22 1-15,-21-22 0,-1 22 0,22 0 16,-21-22-16,21 22 0,-22-22 0,22 22 16,0-21-16,0 20 0,-21-20 0,20-1 15,1 22-15,0-22 0,0 1 16,0-1-16,0 22 0,-1-21 0,-20-64 16,21 84-16,0-20 0,0-1 15,-1 1-15,22 20 0,-21-20 0,0-1 16,0 22-16,0-21 0,21 20 15,-21-20-15,-1 20 0,1-20 0,0 21 16,0-22-16,21 1 0,-21 20 16,0-20-16,-1-1 0,22 22 0,-21-22 0,0 1 15,21 21-15,-21-22 0,0 1 16,0-1-16,21 1 0,-22-1 0,1 1 0,0 20 16,0-20-16,0-1 0,0 1 0,-22-1 15,22 1-15,0-1 0,0 1 0,-22-1 16,22 1-16,0-1 0,0 1 0,-21-1 15,20 1-15,1-1 0,-21 1 16,21 20-16,0-20 0,-22-1 0,22 1 16,0-1-16,-21 1 0,20 21 15,1-22-15,0 1 0,-21-1 0,21 1 16,-1 20-16,1-20 0,0-1 0,0 1 16,-21 20-16,20-20 0,1-1 0,0 22 15,0-21-15,0-1 0,0 22 0,-1-22 16,1 22-16,0-22 0,0 22 15,-21-64-15,20 43 0,1 20 16,0-20-16,0 21 0,0-1 16,0-20-16,-1 20 0,1 1 0,0 0 15,0-22-15,0 22 0,21 0 0,-21-1 16,-1 1-16,1 0 0,21 20 0,-21-20 16,0 0-16,0-1 0,21 22 15,-21-21-15,-1 21 0,22 0 0,0-22 16,-21 22-16,21 0 0,-21 0 0,21-22 15,-21 22-15,21 0 0,-21 0 0,21 0 16,0 0-16,0-1 0,0 1 16,0 0-16,0 0 0,0 0 15,0 0 1,0-1-16,0 1 16,0 0-16,0 0 15,21 21 1,-21-21-16,21 21 15,-21-21-15,21 21 16,0 0 0,-21-22-1,22 22 1,-1 0 31,0 0-16,0 0 0,0 0-15,-21-21-16,21 21 0,1-21 16,-1 21-16,0-21 0,0 21 0,0-21 15,0 0-15,1-1 0,-1 22 16,0-21-16,0 0 0,0 0 0,0 0 15,22 0-15,-22-1 0,0 22 0,0-21 16,0 0-16,1 0 0,-1 0 0,0 0 16,0-1-16,21-20 15,-20 21-15,20 0 0,-21 0 16,-21-1-16,21 22 0,0-21 16,-21 0-16,22 0 0,-1 21 15,-21-21-15,0 0 0,21 21 16,0 0-16,-21-22 0,21 22 15,-42 0 32,0 0-47,0 0 0,21 22 0,-21-22 16,-1 21-16,1-21 0,0 21 0,-21 0 16,21-21-16,-1 21 0,1-21 0,0 21 15,0 1-15,-21-22 0,20 21 16,1 0-16,0-21 0,0 21 15,-21-21-15,20 21 0,1-21 16,0 21-16,0-21 0,0 22 0,0-22 16,-1 0-16,22 21 0,-21-21 0,0 0 31,0 0 31,0 0-46,0 0 0,-1 0-1,22-21 1,-21 21-16,21-22 47,21 22-47,1-21 15,20 21-15,-21 0 0,21 0 0,1-21 16,-1 21-16,0 0 0,1-21 0,-1 21 16,0 0-16,1-21 0,-1 21 15,0 0-15,1-21 0,-1-1 0,-21 22 16,22 0-16,-22-21 0,0 21 0,0 0 16,0-21-16,0 21 15,-21-21-15,0 42 63,0 0-63,0 0 0,0 1 0,0-1 15,0 0-15,0 21 0,0-21 0,-21 22 16,21-1-16,-21-21 0,21 22 0,0-1 16,-21 0-16,21 1 0,-21-1 15,21-21-15,0 21 0,0-20 0,0-1 16,-21 0-16,21 0 0,0 0 15,0 0-15,-22-21 0,22 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39:14.9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2286 2604 0,'0'0'0,"0"-22"0,21 22 0,0 0 0,-21-21 15,21 21-15,1 0 0,-22-21 0,21 21 16,-21-21-16,21 21 0,-21-21 16,21 21-16,-21-21 0,21 21 0,-21-22 15,21 22-15,-21-21 0,0 0 16,0 0 0,0 0-16,-21 21 46,0 0-46,21 21 0,-21 0 16,0 0-16,21 0 0,-21 1 16,-1-1-16,1 0 0,21 21 0,-21-21 15,0 22-15,21-1 0,-21 0 16,21-20-16,-21 20 0,21 0 0,-22 1 16,22-1-16,0 0 0,-21 1 0,0 20 15,21-21-15,-21 22 0,21-22 16,-21 22-16,0-22 0,21 22 0,-22-22 15,1 0-15,21 22 0,0-22 0,-21 0 16,0 1-16,0-1 0,21 0 16,-21-20-16,21 20 0,0-21 0,-22 21 15,22-20-15,-21-1 0,21 0 0,0 0 16,0-42 31,0 0-47,0 0 15,0-1-15,0 1 0,21 0 16,-21 0-16,22-21 0,-22 20 0,0-20 16,21 0-16,0-1 0,-21 1 0,0 0 15,21-1-15,-21 1 0,21-21 16,0 20-16,-21-20 0,0 20 0,22 1 16,-1-21-16,-21 20 0,21 1 0,0 0 15,-21-1-15,21 1 0,0 0 16,1-1-16,-1 22 0,0-21 0,0 21 15,-21-1-15,21-20 0,0 21 16,1 0-16,-22 0 0,0-1 16,21 1-16,0 0 0,-21 0 15,0 0-15,0 0 16,0 42 15,21-21-31,-21 21 16,21 0-16,0 0 0,-21 0 15,0 22-15,22-22 0,-1 21 0,-21-21 16,21 22-16,-21-1 0,0 0 0,0-20 16,21 20-16,-21 0 0,21 1 0,-21-1 15,0 0-15,0 1 16,21-1-16,-21 0 0,0-21 0,22 22 16,-22-1-16,0 0 0,0 1 0,0-1 15,0 0-15,0 1 0,0-22 0,0 21 16,0-21-16,0 22 0,0-22 15,0 0-15,0 21 0,0-20 0,0-1 16,0 0-16,0 0 0,0 0 16,0 0-16,0 1 15,0-44 63,0 1-78,0 0 16,0 0-16,0 0 0</inkml:trace>
  <inkml:trace contextRef="#ctx0" brushRef="#br0" timeOffset="484">2159 3387 0,'0'0'0,"-21"0"16,21 21-1,21-21 16,0 0-31,0 0 16,0 0-16,1 0 0,-1-21 0,21 0 16,-21 21-16,22-22 15,-22 22-15,21-21 0,-21 21 0,0-21 16,22 21-16,-22 0 0,21-21 0,-21 21 16,1 0-16,-1-21 0,0 21 0,0 0 15,0 0 1,0 0-16,1 0 125,-1 0-110</inkml:trace>
  <inkml:trace contextRef="#ctx0" brushRef="#br0" timeOffset="2799.53">5334 3302 0,'21'0'0,"0"0"0,0 0 16,1 0-16,-1-21 15,0 21-15,0-21 16,0 21 0,-21-21-16,0-1 15,0 1-15,0 0 16,0 0-16,0 0 0,0 0 16,0-1-16,-21 22 0,0-21 15,0 0-15,0 0 0,-1 0 16,1 0-16,0 21 15,0 0-15,0 0 0,0 0 16,-1 0-16,1 0 0,-21 0 0,21 0 16,0 21-16,-22 0 0,22-21 0,0 21 15,-21 0-15,20 0 0,1 22 0,0-22 16,0 0-16,0 21 16,0 1-16,21-22 0,0 21 0,0 1 15,0-22-15,0 21 0,0 0 0,0-20 16,0-1-16,21 21 0,0-21 0,0 0 15,0 1-15,0-22 0,1 21 0,-1 0 16,0-21-16,0 0 0,0 0 16,0 0-16,1 0 0,-1 0 0,0 0 15,0 0-15,0 0 0,0 0 0,1-21 16,-1 0-16,0-1 0,0 1 16,0 0-16,0 0 0,1 0 0,-22 0 15,21-1-15,0-20 0,-21 21 0,0-21 16,21 20-16,0-20 15,-21 0-15,21 21 0,-21-1 0,0 1 16,0 0-16,0 0 0,0 0 0,0 42 47,0 0-47,0 0 0,0 0 16,0 22-16,0-22 0,0 21 0,0-21 15,0 1-15,0 20 0,0-21 0,0 21 16,0-20-16,0 20 0,22-21 0,-1 0 15,0 0-15,0 1 0,0-1 0,0 0 16,1-21-16,-1 0 0,21 0 0,-21 0 16,22 0-16,-22 0 15,0 0-15,21 0 0,-21 0 0,1-21 16,20 21-16,-21-21 0,0-1 0,22 22 16,-22-21-16</inkml:trace>
  <inkml:trace contextRef="#ctx0" brushRef="#br0" timeOffset="3144.34">7387 3239 0,'0'0'0,"0"21"0,-21-21 0,21 21 16,21-21 15,0 0-31,0 0 0,1 0 0,20 0 16,-21 0-16,0 0 0,0 0 0,1 0 15,-1 0-15,0 0 0,0 0 16,0 0-1,-21-21-15,-21 21 32,0 0-32,0 0 0,0 21 15,-1-21-15</inkml:trace>
  <inkml:trace contextRef="#ctx0" brushRef="#br0" timeOffset="3324.23">7387 3429 0,'0'0'0,"0"42"16,0-20-16,0-1 0,21-21 15,0 0-15,1 0 0,-22 21 0,21-21 16,0 0-16,0 0 0,0 0 0,0 0 16,22 0-16,-22 0 0,0 0 15,0 0-15,0 0 0,1 0 16,-22-21-16,21 21 0,-21-21 16,0-1-16,21 1 15</inkml:trace>
  <inkml:trace contextRef="#ctx0" brushRef="#br0" timeOffset="4015.83">9165 3217 0,'0'0'0,"-21"-21"0,-43-21 16,43 21-16,0 0 16,0 21-16,0-22 0,0 22 15,-1-21-15,1 21 0,0-21 16,0 21-16,21 21 31,0 0-31,0 1 0,0 20 16,0-21-16,0 21 0,0-20 0,0 20 15,0-21-15,0 21 0,21 1 16,-21-22-16,0 21 0,0-21 0,0 22 16,0-22-16,0 21 0,0-21 0,0 1 15,0-1-15,0 0 0,0 0 0,0 0 16,0 0-1,0-42 17,0 0-32,0 0 15,0 0-15,0 0 0,0-1 0,0 1 16,0-21-16,21 0 0,0 20 0,-21-20 16,22 0-16,-1-1 0,0 1 0,21 0 15,-21 21-15,22-22 0,-1 22 0,0 0 16,1 0-16,-1 0 0,0 21 15,1 0-15,-1 0 0,0 0 0,1 0 16,-1 21-16,-21 0 0,22 0 0,-22 0 16,0 22-16,0-22 0,-21 21 0,0-21 15,0 22-15,0-22 0,0 21 16,0-21-16,-21 22 0,0-22 0,21 0 16,-21 21-16,-1-21 0,22 1 15,0-1-15,-21 0 0,0 0 16,21 0-16,-21-21 15,21 21-15,21-21 16,0-21 0,0 0-16,1 21 0,20-21 0,-21 0 15</inkml:trace>
  <inkml:trace contextRef="#ctx0" brushRef="#br0" timeOffset="4444.59">10160 3429 0,'0'0'0,"-21"0"16,0 21-16,-1-21 16,1 0-16,42 0 31,1-21-31,-1 21 0,0-21 0,0 21 15,0-21-15,22 0 0,-22 21 0,0-22 16,0 1-16,0 0 0,0 0 16,-21 0-16,0 0 0,0-1 15,0 1-15,0 0 16,-21 21-16,0-21 0,0 21 0,0 0 16,0 0-16,-1 0 0,1 0 0,0 21 15,-21 0-15,21 0 0,-1 22 0,1-22 16,0 21-16,0-21 0,0 22 0,21-22 15,0 21-15,-21 1 0,21-22 16,0 21-16,0-21 0,0 0 0,0 1 16,0-1-16,0 0 0,21 0 0,0 0 15,0-21-15,0 0 0,22 0 16,-22 0-16,21 0 0,0 0 16,-20 0-16,20-21 0,0 21 0,1-21 15,-1 0-15,21 0 0</inkml:trace>
  <inkml:trace contextRef="#ctx0" brushRef="#br0" timeOffset="5047.72">10858 3344 0,'0'0'16,"0"-42"-16,22 21 0,-22 0 0,0 0 0,0-1 15,0 1-15,0 0 16,-22 42 0,1 0-16,21 1 0,-21-1 15,21 0-15,-21 21 0,0-21 16,0 22-16,21-22 0,-22 21 15,1-21-15,0 22 0,0-22 0,21 0 16,0 0-16,0 0 0,0 1 0,0-1 16,0 0-16,0 0 0,0 0 15,21-21-15,0 0 0,0 0 16,1 0-16,-1 0 0,0 0 0,21 0 16,-21-21-16,22 21 0,-22-21 0,21 0 15,-21 0-15,22-1 0,-22 1 16,21 0-16,-21 0 0,1 0 0,-1 0 15,0-1-15,0 22 0,0-21 0,-21 42 32,0 1-17,0-1-15,0 0 0,-21 0 16,0 0-16,21 0 0,-21 1 0,21-1 16,0 0-16,0 0 0,0 0 15,0 0-15,0 1 0,0-1 16,21-21-16,0 0 0,0 0 15,0 0-15,22 0 0,-22 0 0,21 0 16,-21 0-16,22-21 0,-1 21 0,-21-22 16,22 1-16,-22 0 0,21 0 0,-21 0 15,0-22-15,-21 22 0,22-21 0,-22 0 16,21-1-16,-21 1 0,0 0 16,0-1-16,0 1 0,0 21 15,0-22-15,-21 22 0,-1 0 0,1 21 16,0-21-16,0 21 0,0 0 15,0 0-15,-1 0 0,1 0 16,0 0-16,63 0 31,-20 0-15,20 0-16,21 0 0,1 0 16</inkml:trace>
  <inkml:trace contextRef="#ctx0" brushRef="#br0" timeOffset="5795.94">13758 2942 0,'0'0'0,"0"-21"16,-21 0-16,21-43 15,0 43-15,0 0 0,0 0 0,0 0 16,0 0-16,0-1 16,21 22-16,0 0 15,-21 22 1,0-1-16,0 0 0,0 0 15,0 21-15,0 1 0,0-1 0,0 0 16,-21 1-16,0-1 0,0 22 0,0-22 16,21 21-16,-21-20 0,-1 20 15,1-20-15,0 20 0,0-21 16,0 1-16,0-1 0,-1-21 0,22 22 0,-21-22 16,0 21-16,21-21 0,0 0 15,0 1-15,0-44 47,21 1-47,0 0 0,-21 0 16,22-21-16,-22 20 0,21-20 0,0 0 15,0-1-15,-21 1 0,21-21 0,0-1 16,1 22-16,-1-22 0,0 1 0,0 20 16,0-20-16,-21-1 0,21 22 0,1 0 15,-22-1-15,0 1 0,21 21 16,-21-21-16,21 20 0,-21 1 15,0 42 1,0 1-16,0-1 16,0 0-16,0 21 0,0 1 0,0-1 15,0 21-15,21-20 0,-21 20 0,0-20 16,21 20-16,-21 1 0,0-22 0,21 21 16,-21-20-16,0-1 0,0 22 15,0-43-15,22 21 0,-22 0 0,0-20 16,0-1-16,0 0 0,0 0 0,0 0 15,0 0-15,-22-42 47,1 0-47,21 0 16,-21 0-16,0 0 0,0-1 16</inkml:trace>
  <inkml:trace contextRef="#ctx0" brushRef="#br0" timeOffset="5971.84">13483 3408 0,'0'0'0,"-21"0"16,42 0 0,0 0-1,0 0-15,22 0 0,-22 0 16,21 0-16,1 0 0,-1 0 0,0-21 16,1 21-16,-1-21 0,0 21 15,1 0-15,-1-22 0,0 22 0,-21-21 16,22 0-16,-22 21 0,21-21 0,-21 21 15,22-21-15</inkml:trace>
  <inkml:trace contextRef="#ctx0" brushRef="#br0" timeOffset="6352.62">15049 2942 0,'0'0'0,"0"-42"16,0 21 0,-21 21-16,21-21 0,-21 21 15,0 0-15,0 0 16,0 0-16,-1 0 16,1 0-16,0 21 0,0 0 15,0 21-15,0-21 0,21 22 0,-22-22 16,1 21-16,0 1 0,21-1 0,0 0 15,0 1-15,-21-1 0,21 0 0,0 1 16,0-1-16,0-21 0,0 21 16,0 1-16,0-22 0,21 0 15,-21 21-15,21-20 0,0-1 0,22 0 16,-22-21-16,0 21 0,21 0 0,-20-21 16,20 0-16,-21 0 0,0 21 0,22-21 15,-22 0-15,0 0 0,0 0 0,0 0 16,0-21-16,1 0 0,-1 0 15,0 0-15,0 0 0</inkml:trace>
  <inkml:trace contextRef="#ctx0" brushRef="#br0" timeOffset="6716.41">15769 2794 0,'0'0'15,"21"0"1,0 0 0,1 0-16,-1 0 15,0 21-15,0 0 0,0 1 0,0-1 16,1 0-16,-1 0 0,0 0 0,0 22 16,0-22-16,0 21 0,1 0 0,-22 1 15,0-1-15,21 0 0,-21 1 16,0-1-16,0 0 0,0 1 15,0-1-15,0 0 0,-21-20 0,-1 20 16,1 0-16,-21-21 0,21 1 0,0 20 16,-22-21-16,22 0 0,-21-21 0,21 21 15,-1 1-15,-20-22 0,21 0 0,0 21 16,0-21-16,-1 0 0,1 0 16,21-21-1,21-1 1,1 22-16,-1-21 0,0 0 0</inkml:trace>
  <inkml:trace contextRef="#ctx0" brushRef="#br0" timeOffset="7052.22">17399 3260 0,'0'0'0,"-21"-43"15,21 22 1,0 0 0,0 0 30,0 42 1,0 0-47,0 0 0,0 1 16,0-1-16,21 0 16,-21 0-16</inkml:trace>
  <inkml:trace contextRef="#ctx0" brushRef="#br0" timeOffset="7296.46">17632 3704 0,'0'0'0,"0"21"0,-21-21 16,21 22-16,-22-1 16,1 0-1,21 0-15,0 0 0,-21 0 16,21 1-16,-21-1 0,0 21 0,0-21 15,21 22-15,-22-22 0,1 21 0,0-21 16,-21 22-16,21-1 0,-22-21 16,22 21-16,-21-20 0,-1 20 0,-20-21 15,21 0-15,-1 0 0,1 1 0,-22-1 16,22-21-16,0 21 0,-1-21 0,1 0 16</inkml:trace>
  <inkml:trace contextRef="#ctx0" brushRef="#br0" timeOffset="8112">13610 4297 0,'0'0'0,"-42"0"15,21 0 1,-1 0-1,1 0 1,0 0 0,0 0-1,0 0 1,0 0-16,-1 0 16,22 21-1,22-21 1,-1 0-16,21 0 0,0 0 15,22 0-15,-1 0 0,22 0 16,0 0-16,21 0 0,21 0 0,-22 21 16,44-21-16,-22 0 0,21 0 0,0 21 15,0-21-15,0 22 0,22-22 0,-22 21 16,0-21-16,-21 21 0,0-21 0,-21 21 16,0-21-16,-22 0 0,1 0 15,-22 0-15,-20 0 0,-1 0 0,0 21 16,-20-21-16,-44 0 31,1 0-31,-21 0 16,21 0-16,0-21 0,-1 21 0,1 0 15,0 0-15,0 0 0,0-21 0,0 21 16,-1 0-16,1 0 16,0 0-16,21 21 46,0 0-30,0 0-16</inkml:trace>
  <inkml:trace contextRef="#ctx0" brushRef="#br0" timeOffset="17519.7">9567 4064 0,'-21'21'0,"0"-21"0,0 0 16,21 21 0,-21-21-16,-1 0 0,1 0 0,0 0 15,0 22 1,0-22-16,0 0 0,-1 0 15,1 0-15,0 0 16,0 21-16,0-21 16,0 0-16,-1 0 15,1 0-15,0 0 16,21 21 0,-21-21-16,21 21 31,21-21 0,0 0-15,0 0-16,22 0 0,-1 0 0,0 0 15,22 0-15,-1 0 0,1 0 0,21 0 16,-1 0-16,1 0 0,21 0 0,0 0 16,21 0-16,-22 0 0,1 0 0,0 0 15,21 0-15,-21 0 0,0 0 0,0 0 16,-1 0-16,1 0 0,0 0 15,-21 0-15,-1 0 0,-20 0 0,21 0 16,-43 0-16,21 0 0,-20 0 0,-1 0 16,-21 0-16,0 0 0,1 0 0,-1 0 15,-42 0 17,-1 0-32,1 0 15,0 0-15,0 0 0,0 0 0,0-21 16,-1 21-16,1 0 15,0 0-15,0 0 0,0 0 0,0 0 16,-1 0-16,1 0 0,0 0 0,-21 0 16,21-21-16,-1 21 0,-20 0 0,21-21 15,0 21-15</inkml:trace>
  <inkml:trace contextRef="#ctx0" brushRef="#br0" timeOffset="18016.41">9715 4276 0,'0'0'0,"-42"0"0,0 0 0,-1 21 16,1-21-16,0 0 0,-1 0 0,1 0 16,21 0-16,-21 0 0,20 0 0,-20 0 15,21 0-15,0 0 0,0 0 16,-1 0-16,1 0 15,42 0 17,1 0-32,-1 0 0,21 0 15,0 0-15,22 0 0,-1 0 0,22 0 16,0 0-16,21 0 0,-1 0 0,1 0 16,21 0-16,-21 0 0,21 0 15,0 0-15,0 0 0,-21 0 0,21 0 16,-21 0-16,0 0 0,-22 21 0,22-21 15,-21 0-15,-22 0 0,22 0 0,-22 0 16,-20 0-16,20 0 0,-20 0 0,-1 0 16,-21 0-16,21-21 0,-20 21 0,-1 0 15,0 0-15,-21-21 32,-21 21 14,21-21-46,-21 21 0,-1 0 16,1 0 0</inkml:trace>
  <inkml:trace contextRef="#ctx0" brushRef="#br0" timeOffset="18788.65">10901 4784 0,'0'0'15,"-21"0"-15,-1-21 0,22-1 0,-21 1 0,0 0 16,0-21-1,0 21-15,0-1 0,-1 1 16,22 0-16,0 0 16,0 0-16,22 21 47,-1 0-47,-21 21 15,21 0-15,0 0 0,0 0 0,22 1 16,-22-1-16,0 21 0,0-21 0,21 22 15,-20-1-15,-1-21 0,21 21 16,-21 1-16,0-1 0,1 22 0,20-22 16,-21 0-16,21 22 0,-20-22 0,20 22 15,-21-1-15,21 1 0,-20-1 0,20 1 16,0-1-16,1 1 0,-1-22 0,0 21 16,1 1-16,20-22 0,-21 22 15,1-22-15,20 22 0,-20-22 0,-1 0 0,21 1 16,-20-1-16,-1-21 0,22 21 0,-22 1 15,0-22-15,1 21 0,-1-21 16,0 1-16,-21 20 0,22-21 0,-22 0 16,0 0-16,0 1 0,0-22 0,1 21 15,-1 0-15,-21 0 0,21 0 16,0-21-16,-21 21 0,-21-21 62,21-21-62,-21 21 0,21-21 16,-21 0-16,-1 21 16,22-21-16,-21 21 0,21-21 0,0-1 15,0 1-15,-21 0 0,21 0 16,0 0-16</inkml:trace>
  <inkml:trace contextRef="#ctx0" brushRef="#br0" timeOffset="19240.39">12467 6244 0,'0'-21'16,"0"0"-16,0 0 0,0 42 63,0 0-48,0 0-15,0 0 0,21-21 0,0 22 16,-21-1-16,0 0 0,22 0 0,-1 0 15,-21 0-15,21 1 0,0-1 0,-21 0 16,0 0-16,21 0 0,0 0 0,-21 1 16,22-1-16,-1 0 0,-21 0 15,0 0-15,0 0 32,0 1-17,-21-22-15,-1 0 16,1 0-16,0 0 0,-21 0 15,21 21-15,-22-21 0,22 0 0,-21 0 16,-1 0-16,1 21 0,0-21 0,-1 21 16,1-21-16,0 0 0,21 21 0,-22-21 15,1 21-15,21-21 0,0 0 0,-1 22 16,1-22-16,0 0 0,0 21 16,42-21 30,0 0-46,22-21 0,-22 21 0,21-22 16,-21 22-16</inkml:trace>
  <inkml:trace contextRef="#ctx0" brushRef="#br0" timeOffset="21340.3">13652 6689 0,'0'-21'15,"0"-1"1,0 1-1,0 0 1,0 0 0,0 0-1,-21 21 1,0 0-16,0 0 0,0-21 0,0 21 16,-1 0-16,1 0 0,0 0 0,0 0 15,0 0-15,-22 0 0,22 0 16,0 0-16,-21 0 0,21 0 0,-1 0 15,-20 0-15,21 0 0,0 0 0,0 21 16,-22-21-16,22 0 0,0 21 0,0-21 16,0 0-16,-1 21 0,1-21 15,0 21-15,0-21 0,0 21 0,0 1 16,-1-22-16,1 21 0,0 0 0,0-21 16,0 21-16,21 0 0,-21 0 0,-1-21 15,1 22-15,0-1 0,21 0 0,-21 0 16,0 0-16,21 0 0,-21 1 0,-1-1 15,1 0-15,21 0 0,-21 0 0,0 0 16,21 22-16,-21-22 0,0 0 0,21 0 16,0 0-16,-22 1 0,1 20 0,0-21 15,21 0-15,0 0 0,-21 1 0,0 20 16,21-21-16,-21 0 0,21 22 0,0-22 16,-22 0-16,22 21 0,-21-21 15,21 1-15,-21 20 0,21-21 0,0 0 16,0 22-16,0-22 0,0 21 0,0-21 15,0 0-15,0 22 0,0-22 0,0 21 16,0-21-16,0 22 0,0-22 0,0 21 16,21-21-16,-21 22 0,21-22 15,1 21-15,-22-21 0,21 22 0,0-22 16,0 21-16,-21-21 0,21 22 0,0-22 16,1 21-16,-1-21 0,0 22 0,0-22 15,0 21-15,0-21 0,1 22 0,20-22 16,-21 21-16,0-21 0,22 22 15,-22-1-15,21-21 0,-21 22 0,22-1 16,-1-21-16,-21 21 0,21-20 0,1 20 16,-1 0-16,0-21 0,-20 1 0,20 20 15,0-21-15,1 21 0,-1-20 0,0-1 16,1 0-16,-1 21 0,0-21 0,22 1 16,-22-1-16,0 0 0,1 0 0,-1 0 15,0 0-15,22-21 0,-22 22 0,64 20 16,-64-42-16,22 21 0,-22 0 0,22-21 15,-22 21-15,0-21 0,22 0 0,-22 0 16,1 22-16,-1-22 0,0 0 0,1 0 16,-1 0-16,-21 0 0,21 0 15,1 0-15,-22 0 0,0 0 0,0 0 16,22 0-16,-22-22 0,0 22 0,0-21 16,0 21-16,-21-21 0,21 0 0,1 21 15,-1-21-15,0 0 0,0-1 0,0 1 16,0 0-16,1 0 0,-1 0 0,0 0 15,0-1-15,0 1 0,0 0 0,1 0 16,-1 0-16,0-22 0,0 22 0,0 0 16,0 0-16,1-21 0,20 20 0,-21-20 15,0 21-15,0-21 0,1 20 0,-1-20 16,0 21-16,0-21 0,0-1 0,0 22 16,-21-21-16,22-1 0,-1 22 15,0-21-15,-21 0 0,21 20 0,0-20 16,-21 0-16,21 21 0,-21-22 0,0 1 15,0 21-15,22-22 0,-22 1 0,0 0 16,0 21-16,0-22 0,0 1 0,0 21 16,0-22-16,0 1 0,0 0 0,0 21 15,0-22-15,0 1 0,0 21 0,-22-22 16,22 1-16,-21 21 0,21-21 0,0 20 16,-21-20-16,0 21 0,0-21 0,21 20 15,-21-20-15,-1 21 0,1-21 16,0 20-16,0-20 0,0 21 0,0 0 15,-22-22-15,22 22 0,0-21 0,-21 21 16,-1 0-16,22-22 0,-21 22 0,-1 0 16,1 0-16,21 0 0,-21-22 0,-1 22 15,1 0-15,0 0 0,-1 0 0,1-1 16,0 1-16,-22 0 0,22 0 0,-1 0 16,1 0-16,0-1 0,-22 1 15,22 0-15,0 0 0,-22 0 16,22 0-16,-22-1 0,1 1 0,20 0 0,-20 0 15,21 0-15,-22 21 0,22-21 16,-22-1-16,22 1 0,-22 21 0,22-21 16,-21 0-16,20 21 0,-20-21 0,-1 21 15,22 0-15,-22-21 0,1 21 0,-1 0 16,22-22-16,-21 22 0,-1-21 0,1 21 16,20 0-16,-20 0 0,-1-21 0,22 21 15,-22 0-15,22 0 0,0 0 0,-1 0 16,1 0-16,-21 0 0,20 0 0,22 0 15,-21 0-15,-1 0 0,1 0 16,21 0-16,-21 0 0,20 0 0,-20 0 16,21 0-16,0 21 0,0-21 0,-1 21 15,1-21-15,21 22 0,0-1 0,-21-21 16,0 21-16,21 0 0,-21 0 0,21 0 16,0 1-16,0-1 0,0 0 15,0 0-15,0 0 0,-21 0 0,21 22 16,0-22-16,0 21 0,-22-21 0,22 1 15,0 20-15,0-21 0,0 21 0,0-20 16,0 20-16,0 0 0,0-21 0,0 22 16,0-22-16,0 21 0,-21 1 0,21-22 15,0 21-15,0 0 0,0 1 0,0-22 16,0 21-16,0 1 0,0-1 16,0 0-16,21 1 0,1-22 0,-22 21 15,0 0-15,21 1 0,0-1 16,-21 0-16,21-20 0,0 20 0,-21 0 15,21 1-15,1-1 0,-1 0 0,0 1 0,0-1 16,-21-21-16,21 21 0,0 1 16,1-1-16,-1 0 0,0 1 0,0-22 15,0 21-15,0 1 0,1-1 0,-1-21 16,0 21-16,0 1 0,21-1 0,-20-21 16,-1 22-16,21-1 0,-21 0 0,22 1 15,-22-1-15,21 0 0,0-21 0,1 22 16,-1-1-16,0 0 0,-20-20 0,20 20 15,0 0-15,1-21 0,-1 22 16,0-22-16,1 0 0,20 21 0,-21-20 16,1-1-16,-1 0 0,64 21 15,-43-21-15,-20 1 0,20-22 0,-20 21 16,20-21-16,1 0 0,-22 21 0,21-21 16,-20 0-16,20 0 0,-20 0 0,-1 0 15,0 0-15,-21-21 0,43 0 0,-22-1 16,-21 1-16,22 0 0,-22 0 0</inkml:trace>
  <inkml:trace contextRef="#ctx0" brushRef="#br0" timeOffset="25552.07">14901 4551 0,'0'0'0,"21"0"0,-21-21 15,22 21-15,-22-21 16,21 21-16,-21-22 0,0 1 15,0 0 1,0 0 15,-21 21 1,21 21-32,-22 0 0,22 0 15,-21-21-15,21 22 0,0-1 0,0 21 16,-21-21-16,21 0 0,-21 22 0,21-1 15,-21-21-15,21 22 0,0-1 0,-21 0 16,21 22-16,-22-22 0,1 0 16,21 1-16,0 20 0,-21-20 0,0-1 15,0 21-15,21-20 0,0 20 0,-21-20 16,-1 20-16,1 1 0,21-22 0,-21 21 16,0 1-16,21-22 0,0 22 15,-21-1-15,21-20 0,-21-1 0,21 21 16,0-20-16,-22-1 0,22 22 0,0-22 15,0 0-15,0 22 0,0-22 0,0 0 16,0 1-16,0-1 0,0 0 0,0 1 16,0-22-16,0 21 0,0-21 0,0 1 15,0-1-15,0 0 0,0 0 0,0 0 16,0 0-16,0 1 0,0-1 31,0-42 0,22 21-31,-22-22 16,0 1-16,0 0 0,0 0 16,0 0-16,0 0 0,0-1 15,0 1-15,-22 0 0,22 0 16,-21 0-16,21 0 0,0-1 0,0 1 16,-21 0-16,21 0 0,-21 0 0,21 0 15,-21-1-15,0 1 0,21 0 16,-22 0-16,1 0 15,21 0-15,-21 21 0,21-22 0,0 1 0,0 0 32,0 42-17,0 0 1,0 1-16,21-1 0,-21 0 0,21 0 16,-21 21-16,0-20 0,0-1 0,0 21 15,0-21-15,0 22 0,22-22 0,-22 21 16,0-21-16,0 0 0,0 1 0,0-1 15,0 0-15,0 0 0,0 0 0,0 0 16,0 1-16,0-1 0,0 0 16,21-21-1,0 0-15,0 0 16,0 0-16,22 0 0,-22-21 16,0 21-16,21-21 0,1-1 0,-22 1 15,21 0-15,0-21 0,1 21 0,-1-1 16,0-20-16,1 21 0,-1-21 0,0 20 15,1 1-15,-1 0 0,-21 0 0,22 0 16,-22 21-16,0-21 0,0 21 16,-42 21 15,0 0-15,0 0-16</inkml:trace>
  <inkml:trace contextRef="#ctx0" brushRef="#br0" timeOffset="26204.3">13610 7578 0,'0'0'0,"-42"0"0,-1 0 16,22 0-16,-21 0 0,21 0 0,0 0 16,-1 0-16,-20 0 0,21 0 0,0 0 15,0 0-15,42 0 47,0 0-47,0 0 0,0 0 0,22 0 16,-1 0-16,21 0 0,-20 0 0,20 0 15,1 0-15,20 0 0,-20 0 0,-1 0 16,22 0-16,0 0 0,-1 0 0,-20 0 16,21 0-16,-1 0 0,1 0 0,-22 0 15,22 0-15,-21 0 0,-1 0 16,1 0-16,-1 0 0,1 0 15,-22 0-15,0 0 0,-21 0 0,22 0 16,-22 0-16,0-21 0,-42 21 31,0-22-15,0 22-16,-22 0 0,22 0 0,-21 0 16,21 0-16,-22 0 0,1 0 0,0 0 15,-1 0-15,1 0 0,0 0 0,-22 22 16</inkml:trace>
  <inkml:trace contextRef="#ctx0" brushRef="#br0" timeOffset="26564.1">13525 7938 0,'0'0'0,"0"21"0,-21 42 16,21-42-1,21-21 1,1 0-16,-1 0 0,0 0 0,21 0 16,1 0-16,-1 0 0,21 0 0,-20 0 15,20 0-15,1 0 0,-1 0 0,1 0 16,-1 0-16,1 0 0,-1-21 0,1 21 16,-22 0-16,22 0 0,-22-21 15,0 21-15,1-21 0,-1 21 0,-21 0 16,0 0-16,0 0 0,1 0 0,-1 0 15,-42 0 17,-1 0-17,1 0-15,0 0 0,0 0 0,0 0 16,0 21-16,-1 0 0,-20-21 0,0 0 16,21 21-16,-22-21 0,1 22 0,0-22 15</inkml:trace>
  <inkml:trace contextRef="#ctx0" brushRef="#br0" timeOffset="26811.96">13483 8382 0,'0'0'0,"0"21"0,-21 0 16,21 1-1,21-1 1,0-21-16,0 0 0,1 0 15,20 0-15,-21 0 0,21 0 16,1 0-16,-1 0 0,22 0 0,-22 0 16,21 0-16,-20 0 0,20 0 0,-20 0 15,20 0-15,-21 0 0,1 0 0,20-21 16,-20 21-16,-1 0 0,-21-22 0,21 22 16,-20 0-16,-1-21 0,21 21 0</inkml:trace>
  <inkml:trace contextRef="#ctx0" brushRef="#br0" timeOffset="26933.19">14584 8340 0,'0'0'0,"-21"0"31,-1 0 0,1 0-31,0 0 0,0 0 16,0 0-16,0 0 16,-1 0-16,1 21 0,0-21 0</inkml:trace>
  <inkml:trace contextRef="#ctx0" brushRef="#br0" timeOffset="27288.38">13441 8763 0,'0'0'0,"0"21"0,21 0 15,0 1-15,0-22 0,0 0 0,1 0 16,20 0-16,0 0 0,-21 0 15,22 0-15,20 0 0,-20 0 0,-1 0 16,21 0-16,1 0 0,-22 0 0,22 0 16,-1 0-16,-20 0 0,20-22 0,-21 22 15,1 0-15,-1 0 0,0 0 0,1-21 16,-1 21-16,-21 0 0,0 0 0,1 0 16,-22-21-16,-22 21 31,1 0-16,0 0-15,0 21 0,0-21 0,-22 21 16,22 1-16,-21-1 0,21 0 0,-22 0 16,1 0-16,0 0 0,-1 1 15,1 20-15,0-21 0,-1 0 0,1 22 16,0-22-16,-1 21 0</inkml:trace>
  <inkml:trace contextRef="#ctx0" brushRef="#br0" timeOffset="29983.35">12425 8403 0,'0'0'0,"21"0"0,0 0 0,0 0 16,-21-21-16,21 21 16,1 0-1,-22-21-15,21 21 0,0 0 31,-21 21-15,0 0 0,-21-21-16,21 21 0,-21-21 15,-1 22-15,1-1 0,0 0 16,0 0-16,0 0 16,0 0-16,-1-21 0,22 22 0,-21-1 15,0 0-15,0-21 0,0 21 0,0 0 16,-1 0-16,1 1 0,0-1 0,0 0 15,0-21-15,0 21 0,-1 0 0,-20 0 16,21 1-16,-21-1 0,-1 0 0,22 0 16,-21 21-16,-1-20 0,1-1 0,0 0 15,-1 0-15,1 0 0,0 0 0,-1 1 16,-20-1-16,21 0 0,-22 0 0,22 0 16,-1-21-16,-20 21 0,21 1 0,-1-1 15,-20 0-15,20 0 0,1-21 0,-21 21 16,20 0-16,-20 1 0,20-22 15,-20 21-15,21 0 0,-22-21 0,22 21 16,-22 0-16,22-21 0,-22 21 0,22 1 16,-21-22-16,20 21 0,-20 0 0,20-21 15,-20 21-15,21-21 0,-22 21 0,1-21 16,20 21-16,-20-21 0,-1 22 0,22-22 16,-22 0-16,1 0 0,21 21 0,-22-21 15,1 0-15,-1 0 0,22 0 0,-22 0 16,1 0-16,-1 0 0,1 0 0,-1 0 15,1 0-15,-1 0 0,-20 0 0,20 0 16,1 0-16,-1 0 0,1-21 0,-1-1 16,1 22-16,-1 0 0,1-21 15,-1 21-15,1-21 0,-1 0 0,1 21 16,-1-21-16,1 0 0,-1 21 0,1-22 16,-22 1-16,21 0 0,1 0 0,-1 0 15,1 0-15,-22-1 0,22 1 0,-1 0 16,1 0-16,-1 0 0,1 0 15,-1-22-15,-20 22 0,20 0 0,1 0 16,-1-22-16,1 22 0,-1-21 0,1 21 16,-1-22-16,1 22 0,-1-21 0,1 0 15,-1 20-15,1-20 0,-1 0 0,1-1 16,-1 1-16,1 0 0,20-1 0,-20 1 16,-1 0-16,1-1 0,-1 1 15,-42-43-15,43 43 0,21-21 16,-22 20-16,22 1 0,-22-22 0,22 22 15,0-21-15,-1 20 0,-20-20 0,20-1 16,1 22-16,-21-22 0,20 1 0,1 21 16,-22-22-16,22 1 0,0-1 0,-1 1 15,1 20-15,0-20 0,-43-64 16,64 63-16,-21 22 0,-1-22 16,22 1-16,-21-1 0,21 22 0,-22-21 15,22-1-15,-21 1 0,21-1 16,-1 22-16,1-22 0,0 1 0,0 20 15,21-20-15,-21-1 0,21 22 0,-21-21 16,-1-1-16,22 22 0,0-22 0,0 1 16,0 20-16,-21-20 0,21 21 0,0-22 15,0 1-15,0 20 0,0 1 16,0-22-16,0 22 0,0-21 0,0 20 16,0-20-16,21 20 0,1 1 0,-1-21 15,-21 20-15,21 1 0,0 0 0,0-22 16,0 22-16,1-1 0,-1 1 0,-21 0 15,42 21-15,-21-22 0,0 1 0,1 0 16,-1-1-16,0 22 16,0-21-16,0-1 0,0 22 0,1-21 15,-1 21-15,0-22 0,21 22 0,-21 0 16,1 0-16,-1-21 0,0 20 0,0 1 16,0 21-16,0-21 0,1 0 0,-1 0 15,0 0-15,0-1 0,0 1 16,0 21-16,1-21 0,-1 21 15,-21-21-15,21 21 16,-42 0 47,0 0-48,-1 0-15,1 0 16,0 21-16,0-21 0,0 0 15,0 0-15,-1 21 0,1-21 0,-21 0 16,21 21-16,0-21 0,-22 0 0,22 22 16,0-22-16,-21 21 0,20-21 0,1 0 15,-21 21-15,21-21 0,0 0 16,-1 0-16,1 21 0,0-21 0,-21 0 16,21 21-16,-1-21 0,1 0 15,0 0-15,0 0 0,21 21 0,-21-21 16,0 0-16,42 0 78,0 0-78,21 0 0,-21-21 16,1 21-16,20 0 0,0 0 0,1-21 15,-1 0-15,0 21 0,1 0 0,-1-21 16,0 21-16,1 0 0,-1-21 15,0 21-15,1 0 0,-1-22 0,-21 22 16,21 0-16,-20 0 0,-1-21 0,0 21 16,-21-21-16,21 21 15,0 0-15,-21 21 63,0 0-63,0 1 0,-21-1 15,21 21-15,-21 0 0,21 1 0,-21-1 16,0 0-16,21 1 0,-22-1 0,1 0 16,21 1-16,-21-1 0,21 0 15,-21-20-15,21 20 0,-21 0 0,21-21 16,0 1-16,0-1 0,0 21 0,0-21 16,-21-21-16,21 21 0,0 1 15,0-1-15</inkml:trace>
  <inkml:trace contextRef="#ctx0" brushRef="#br0" timeOffset="31099.71">7091 14076 0,'0'0'0,"21"0"15,-21-21-15,21 21 0,-21 21 31,21 0-31,-21 0 16,21 0-16,-21 1 0,0-1 16,0 21-16,0-21 0,0 22 0,0-22 15,0 0-15,0 21 0,0-21 0,0 22 16,0-22-16,0 0 0,0 0 0,0 0 16,0 1-16,0-1 0,-21-21 31,21-21-16,0-1-15,0 1 0</inkml:trace>
  <inkml:trace contextRef="#ctx0" brushRef="#br0" timeOffset="31299.59">7260 13695 0,'0'0'0,"0"-21"16,-21 21-16,0 0 15,21-21-15</inkml:trace>
  <inkml:trace contextRef="#ctx0" brushRef="#br0" timeOffset="31784.32">8022 13970 0,'0'0'0,"0"21"0,0 43 15,0-43-15,0 0 0,0 0 16,0 22-16,-21-22 0,0 0 0,21 0 15,-21 0-15,-1 0 0,1 22 0,0-22 16,0 0-16,21 0 0,-21 0 16,0 1-16,-1-1 0,1 0 0,0 0 15,0 0-15,0-21 16,21-21 15,0 0-31,0 0 0,0 0 0,21-1 16,0-20-16,0 21 0,0 0 15,1-22-15,-1 22 0,0 0 0,21-21 16,-21 21-16,22-1 0,-22 1 0,21 0 16,-21 0-16,22 0 0,-22 21 0,21 0 15,-21 0-15,1 0 0,-1 21 0,0 0 16,0 0-16,-21 0 0,0 1 16,0 20-16,0-21 0,0 21 0,0 1 15,0-22-15,0 21 0,0-21 0,-21 22 16,21-22-16,0 0 0,0 0 0,-21 0 15,21-42 1,21 0 0,0 0-16,0 0 0,0-22 15,-21 22-15,22-21 0,-1 21 0,0-22 16,0 1-16</inkml:trace>
  <inkml:trace contextRef="#ctx0" brushRef="#br0" timeOffset="32028.18">8657 13737 0,'0'0'0,"21"-21"0,-21-21 0,21 21 0,-21-22 15,0 22-15,0 0 0,0 0 16,0 0-16,0 42 16,0 0-1,0 0-15,0 0 0,0 22 0,0-1 16,0 0-16,-21 22 0,0-22 0,21 22 16,-21-22-16,21 21 0,0 1 15,-21-1-15,21-20 0,0 20 0,0 1 16,0-22-16,0 0 0,0 1 0,0-22 15,0 21-15,0-21 0,21 1 0,0-22 16,0 0-16,0 0 16,1 0-16,-1-22 0,-21 1 0,21 0 15,0 0-15,-21 0 0,0-22 0</inkml:trace>
  <inkml:trace contextRef="#ctx0" brushRef="#br0" timeOffset="32200.08">8615 14118 0,'-21'0'15,"42"0"-15,-85 0 0,43 0 0,0 21 16,0-21-16,0 0 0,21 22 16,21-22-1,0 0-15,0-22 16,0 22-16,0-21 0,22 0 0,-1 21 16,-21-21-16,22 0 0,-1 0 0,0-1 15,1 1-15,-1 0 0,21 0 0</inkml:trace>
  <inkml:trace contextRef="#ctx0" brushRef="#br0" timeOffset="32796.25">10223 14203 0,'0'0'0,"22"0"16,-1 0-16,0-21 16,-21 0-16,0-1 15,0 1-15,0 0 0,0 0 0,0-21 16,0 20-16,0 1 0,0-21 16,-21 21-16,21-22 0,-21 22 0,-1-21 15,1 21-15,-21 0 0,21-1 0,-22 1 16,22 21-16,-21 0 0,21 0 15,0 0-15,-22 21 0,22-21 0,0 43 16,0-22-16,0 21 0,21-21 0,0 22 16,-22-1-16,22-21 0,0 22 0,0-1 15,0 0-15,0-21 0,0 22 0,0-22 16,0 0-16,22 0 0,-1 0 0,-21 1 16,21-1-16,0-21 0,0 0 15,0 0-15,1 0 0,-1 0 0,0 0 16,0-21-16,0-1 0,0 1 15,1 0-15,-1 0 0,0 0 0,0-22 16,0 22-16,0 0 0,-21-21 0,22 21 16,-22-22-16,21 22 0,-21-21 0,0 21 15,0-1-15,0 1 0,0 0 16,0 42 0,0 0-1,21 1-15,-21-1 0,21 0 0,-21 21 16,0-21-16,0 1 0,21 20 0,0-21 15,1 0-15,-22 0 0,21 1 16,-21-1-16,21 0 0,0 0 0,0-21 0,0 21 16,1-21-16,-1 0 0,0 0 15,0 0-15,0 0 0,0 0 0,22-21 16,-22 21-16,21-21 0,1 0 0,-22 0 16</inkml:trace>
  <inkml:trace contextRef="#ctx0" brushRef="#br0" timeOffset="33180.03">11282 13885 0,'-21'22'16,"42"-44"-16,-64 65 0,43-22 0,-21-21 16,42 0 15,1 0-31,-1 0 15,0-21-15,0 21 16,0 0-16,-42 0 31,0 0-15,0 0-16,21 21 0,-21-21 0,-1 21 16,1 0-16,21 0 15,0 1-15,0-1 0,0 0 16,0 0-16,0 0 0,21 0 15,1 1 1,-1-22-16,0 0 16,0 0-16,0 0 0,0 0 15,1 0-15,-1-22 16,0 22-16,-21-21 0,21 21 0,0-21 16,-21 0-16,21 0 0</inkml:trace>
  <inkml:trace contextRef="#ctx0" brushRef="#br0" timeOffset="33476.5">12531 13653 0,'0'0'0,"0"-22"16,-22 22 15,1 0-16,0 22-15,21-1 0,0 0 16,-21 0-16,0 21 0,0-20 0,21 20 16,0 0-16,-22-21 0,1 22 0,21-1 15,0-21-15,0 22 0,-21-1 0,21-21 16,0 0-16,-21 22 0,21-22 16,0 0-16,0 0 0,21-42 46,0 0-46,0 0 0</inkml:trace>
  <inkml:trace contextRef="#ctx0" brushRef="#br0" timeOffset="33856.28">12954 13653 0,'21'-43'0,"-42"86"0,63-107 0,-42 43 15,0 0-15,-21 21 31,0 21-31,0 21 0,0-21 16,21 1-16,-22 20 0,1-21 0,0 21 16,0 1-16,21-1 0,-21-21 0,21 22 15,-21-22-15,21 21 0,0-21 0,0 0 16,0 1-16,0-1 0,0 0 0,21 0 16,0-21-16,0 0 0,0 0 15,22 0-15,-22 0 0,0-21 16,21 21-16,-21-21 0,22 0 0,-22-1 15,21 1-15,-21 0 0,1 0 0,-1-21 16,-21 20-16,0-20 0,21 21 0,-21-21 16,0-1-16,0 1 15,0 0-15,0 20 0,0-20 0,-21 21 16,0-21-16,21 20 0,-22 22 0,1-21 16,0 0-16,0 21 0,-21 0 0,-1 0 15,22 0-15,-21 0 0,-1 0 0,1 0 16,-21 0-16,20 0 0,1 0 0,-22 0 15,1 21-15,-1-21 0,1 21 0</inkml:trace>
  <inkml:trace contextRef="#ctx0" brushRef="#br0" timeOffset="34300.04">9779 14457 0,'0'0'0,"-21"21"0,21 0 15,21-21 1,0 0-16,0 0 0,0 0 16,22 0-16,-22 0 0,21 0 0,1 0 15,-1 0-15,0 0 0,22 0 0,-22-21 16,0 21-16,1 0 0,-1-21 0,0 21 15,-20 0-15,-1 0 0,0 0 0,0-21 16,-42 21 15,0 0-31,0 21 0,-1-21 16,-20 0-16,21 21 0,-21-21 0,-1 0 16,1 0-16</inkml:trace>
  <inkml:trace contextRef="#ctx0" brushRef="#br0" timeOffset="34511.9">9694 14669 0,'0'0'0,"-21"0"0,0 21 16,21 0-16,0 0 0,0 0 0,0 0 16,0 1-16,21-22 0,0 0 15,0 0-15,22 0 0,-1 0 16,-21 0-16,22 0 0,20 0 0,-21 0 0,1 0 16,20 0-16,-20-22 0,20 22 0,-21-21 15,1 21-15,-1 0 0,0-21 16,-20 21-16,-1-21 0,0 21 0,0 0 15,-21-21-15,21 21 0,-21-21 16,0-1-16,0 1 0,0 0 16,0 0-16,0 0 0</inkml:trace>
  <inkml:trace contextRef="#ctx0" brushRef="#br0" timeOffset="35352.43">12594 13483 0,'0'0'0,"0"21"15,21-21 1,0 0-16,1 0 0,-1 0 15,0 0-15,0-21 0,0 0 16,0 21-16,1-21 0,-1 0 0,-21 0 16,21 21-16,0-22 0,0-20 0,0 21 15,1 0-15,-1 0 0,0-22 0,0 22 16,-21-21-16,21 21 16,0-22-16,-21 1 0,22 0 0,-1 20 15,-21-20-15,21 0 0,-21-1 0,0 1 16,0 0-16,0-22 0,0 22 0,0 0 15,0-1-15,0 22 0,-21-21 0,0-1 16,-1 1-16,1 0 0,0 21 0,0-22 16,-21 1-16,20 21 0,-20-22 0,0 22 15,-1-21-15,1 21 0,-21-22 0,20 22 16,-20 0-16,-1 0 0,1 0 0,-1 0 16,1-1-16,-22 22 0,0-21 0,1 21 15,-1 0-15,0 0 0,-20 0 0,20 0 16,0 0-16,1 21 0,-22-21 15,21 22-15,0-1 0,1 0 0,-1 21 16,22-21-16,-22 1 0,21 20 0,1 0 16,-1 1-16,22-22 0,-21 21 0,20 0 15,1 1-15,0 20 0,-1-20 0,1-1 16,0 21-16,20-20 0,1 20 16,-21-20-16,21 20 0,0 1 0,-1-22 15,22 21-15,-21-20 0,0 20 0,0-20 16,21-1-16,-21 0 0,21 1 0,-21-1 15,-1 0-15,22 1 0,0-22 0,0 21 16,0-21-16,0 0 0,0 1 0,0-1 16,0 0-16,0 0 0,0 0 15,22-21 17,-22-21-32,0 0 0,0 0 15,0 0-15,0-1 0,0 1 16,0 0-16,0 0 0,0 0 0,0 0 15,-22-1-15,1 1 0</inkml:trace>
  <inkml:trace contextRef="#ctx0" brushRef="#br0" timeOffset="35776.18">9927 13123 0,'0'0'0,"-21"-21"0,0 0 16,0 21-16,21-21 0,0 0 0,-22 21 16,1 0-1,42 0 1,1 0-1,20 21-15,-21 0 0,0 0 0,22 0 16,-22 1-16,21 20 0,-21-21 0,0 21 16,22-20-16,-22 20 0,0-21 0,0 0 15,-21 22-15,0-22 0,21 21 0,-21-21 16,0 0-16,0 22 0,0-22 16,0 0-16,0 0 0,0 0 0,0 1 15,-21-1 1,21-42 15,0-1-31,21 1 0,1 0 16,-1 0-16,0-21 0,0 20 0,0-20 15,0 0-15,22-1 0,-1 1 0,-21 0 16,22 21-16,-1-22 0,-21 22 0,21-21 16,-20 21-16,-1 21 0,0-22 0,0 22 15,-21 22 1,0-1-16,-21 21 0,0-21 15,-22 0-15,22 22 0,-21-22 16,21 21-16,-22-21 0,1 1 0,0-1 0,-1 0 16,1 0-16,21 0 0,0-21 0,0 0 15,-1 0-15</inkml:trace>
  <inkml:trace contextRef="#ctx0" brushRef="#br0" timeOffset="37405.48">4974 4001 0,'0'21'16,"-21"-21"0,0 0-1,0 0-15,-1 0 0,1 0 16,0-21-16,42 21 47,22 0-47,-22 0 0,21 0 0,0 0 15,1 0-15,-1 0 0,22 0 16,-22 0-16,0 0 0,1 0 0,20 0 16,-21 0-16,1 0 0,-1 0 15,0 0-15,1 0 0,-22 0 0,21 0 16,-21 0-16,1 0 0,-1 0 0,-42 0 78,-1 0-78,1 0 16,0 0-16,0 0 0,0 0 15,0 0-15,-1 0 0</inkml:trace>
  <inkml:trace contextRef="#ctx0" brushRef="#br0" timeOffset="37707.67">5186 4149 0,'0'0'0,"0"21"0,0 0 16,0 0 0,21-21-1,0 0-15,0 0 0,0 0 0,1 0 16,-1 0-16,0 0 0,21 0 0,-21 0 16,1 0-16,20 0 0,-21 0 0,0 0 15,22 0-15,-22 0 0,0 0 16,0 0-16,0-21 0,0 21 0,1 0 15,-1 0-15,-42-21 47,-1 21-31,1 0-16,0 0 16,0 0-16,0 0 0,0 0 15,21 21 1</inkml:trace>
  <inkml:trace contextRef="#ctx0" brushRef="#br0" timeOffset="39740.43">1841 4191 0,'0'0'0,"-21"21"15,0-21-15,21 21 16,-21-21-16,0 0 0,0 0 0,-1 0 16,1 0-16,0 0 15,0 0-15,0 0 0,0 0 0,-1 0 16,1 0-1,21 22-15,43-22 32,-22 21-17,0-21-15,21 0 0,1 0 0,20 21 16,-21-21-16,22 0 0,-1 0 0,1 0 16,-22 21-16,22-21 0,-1 0 15,1 0-15,-1 0 0,-20 0 16,20 0-16,-21 0 0,1 0 0,-1 21 15,0-21-15,-20 0 0,20 0 0,-21 0 16,0 0-16,0 0 16,-42 0 31,0 0-47,0 0 0,0-21 15,0 21-15,-1-21 0,1 21 16,0 0-16,-21 0 0,21 0 0,-1-21 15,1 21-15,-21 0 0,21 0 0,0 0 16,-1 0-16</inkml:trace>
  <inkml:trace contextRef="#ctx0" brushRef="#br0" timeOffset="40108.22">1714 4360 0,'-21'22'0,"42"-44"0,-63 44 16,21-22-16,21 21 0,42 0 31,-21-21-15,1 0-16,20 21 0,0-21 0,22 0 15,-22 21-15,22-21 0,-1 0 0,1 0 16,-1 0-16,1 0 0,-1 0 16,1 0-16,-1 0 0,-21 0 15,22 0-15,-22 0 0,1 0 0,-1 0 16,0 0-16,-21-21 0,22 21 0,-22 0 15,0 0-15,0 0 16,-42 0 31,0-21-47,0 21 16,0 0-16,-1 0 0,1-21 15,0 21-15,0 0 0,0 0 0,0 0 16,-1 0-16,1 0 0,-21 0 15,21 0-15,0 0 0,-1 0 0,1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1:40:10.1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1863 2053 0,'0'0'0,"0"-21"16,0 0-16,0 0 15,0 0-15,0-1 0,0 1 16,0 0-16,0 0 16,0 0-16,0 0 15,0 42 48,0 0-63,0 0 0,0 0 15,0 0-15,0 1 0,0-1 0,0 21 16,0-21-16,0 22 0,0-1 0,0-21 16,0 21-16,0 1 0,-22-1 15,22 22-15,-21-22 0,0 0 0,21 22 16,-21-22-16,21 0 0,-21 22 15,0-22-15,21 22 0,0-22 0,0 0 16,-22 1-16,22-1 0,0 0 16,0 1-16,-21-1 0,21-21 0,0 22 15,0-22-15,0 0 0,0 0 0,0 0 16,0 0-16,0 1 16,0-44 15,0 1-16,0 0-15,0 0 0,0 0 16,0 0-16,0-1 0,0 1 0,0 0 16,0-21-16,0 21 15</inkml:trace>
  <inkml:trace contextRef="#ctx0" brushRef="#br0" timeOffset="435.82">1609 2223 0,'0'0'16,"-22"-22"-16,22 1 0,-21 0 0,0 0 15,0 21-15,0-21 0,0 0 0,-1-1 16,1 22-16,21-21 0,0 0 16,0 0-1,0 0-15,21 0 16,1 21-16,20-22 0,-21 22 15,21-21-15,22 0 0,-22 21 16,22-21-16,-22 21 0,22 0 0,-22-21 16,21 21-16,-20 0 0,-1 0 15,0 0-15,1 21 0,-1-21 0,-21 21 16,0 0-16,1 0 0,-22 22 0,0-22 16,0 21-16,0-21 0,-22 1 0,1 20 15,0-21-15,-21 21 0,21-20 16,-22 20-16,22-21 0,-21 0 15,-1 22-15,22-22 0,-21 0 0,21 0 16,-22 0-16,22 0 0,0 1 16,0-22-16,0 21 0,0 0 0,-1-21 15,1 0-15,21 21 0,21-21 47,1 0-47,-1-21 0,0 0 0</inkml:trace>
  <inkml:trace contextRef="#ctx0" brushRef="#br0" timeOffset="1407.83">2349 2159 0,'22'-42'15,"-22"21"1,21-1-16,-21 1 0,0 0 0,0 0 15,21 21-15,-21-21 0,0 0 16,0-1 15,0 44-15,0-1 0,0 0-16,0 0 0,0 0 0,0 0 15,0 22-15,0-22 0,0 21 0,0 1 16,0-1-16,21-21 0,-21 21 15,0 1-15,0-1 0,0 0 0,0 1 16,0-1-16,0 0 0,0 1 16,0-1-16,0-21 0,0 22 15,-21-22-15,21 21 0,0-21 0,0 0 16,-21 1-16,21 20 0,-21-21 0,-1 0 16,22 0-16,0 1 0,-21-1 15,0-21 1,21 21-16,-21-21 31,21-21-15,0 0-16,0-1 0,0 1 15,0 0-15,0 0 0,0 0 16,21 0-16,-21-22 0,21 22 16,0 0-16,-21 0 0,22-22 15,-1 22-15,0 0 0,0 0 0,21 0 16,-20 0-16,20-1 0,-21 1 0,21 21 15,-20-21-15,20 21 0,0 0 0,-21 0 16,1 0-16,20 0 0,-21 0 16,0 0-16,0 21 0,1 0 0,-1 1 15,-21-1-15,0 21 0,0-21 16,0 0-16,0 1 0,0-1 0,0 0 16,0 0-16,-21 21 0,-1-20 15,22-1-15,-21 0 0,21 0 0,0 0 16,-21-21-16,21 21 0,-21 1 15,21-1-15,-21-21 16,21 21-16,21-21 47,-21-21-47,21 21 0,0-21 0,0-1 16</inkml:trace>
  <inkml:trace contextRef="#ctx0" brushRef="#br0" timeOffset="1919.11">3281 2540 0,'0'0'0,"-21"-21"0,-1 21 15,22-21-15,-21 21 16,0 0-16,0 0 15,0 0 1,0 0-16,21 21 0,-22 0 16,22 0-16,0 0 0,-21 1 0,21-1 15,-21 0-15,21 21 0,-21-21 0,21 1 16,0-1-16,0 21 16,0-21-16,0 0 0,0 1 0,0-1 15,0 0-15,0 0 0,0 0 0,0 0 16,21-21-16,0 0 0,0 22 15,1-22-15,-1 0 0,0 0 16,0 0-16,21 0 0,-20 0 0,-1 0 16,0 0-16,21-22 0,-21 22 0,1-21 15,-1 21-15,0-21 0,0 0 0,0 0 16,-21 0-16,0-1 0,0 1 16,0-21-16,0 21 0,0 0 15,0-1-15,0 1 0,-21 0 0,0 0 16,0 0-16,0 0 0,-1 21 15,1-22-15,0 1 0,0 21 0,0 0 16,0 0-16,-1 0 0,1 0 0,0 0 16,0 0-1,21 21-15,0 1 16,21-22 0,0 0-16,0 0 0</inkml:trace>
  <inkml:trace contextRef="#ctx0" brushRef="#br0" timeOffset="2336.05">3704 2625 0,'0'-21'0,"0"-1"16,21 22-16,-21-21 16,0 0-16,21 21 15,-21 21 32,0 0-47,0 1 16,0-1-16,0 0 0,0 0 15,0 0-15,0 0 0,0 1 16,0-1-16,0 0 0,0 0 0,0 0 16,0 0-16,0 1 0,0-1 15,0 0-15,0 0 16,-21-21-1</inkml:trace>
  <inkml:trace contextRef="#ctx0" brushRef="#br0" timeOffset="2691.86">3704 2963 0,'0'-21'31,"0"0"-31,0 0 16,0 0-16,0 0 16,0-1-16,0 1 0,0 0 15,0 0-15,0 0 0,0 0 16,0-1-16,0 1 0,21 0 15,-21 0-15,21 0 0,1 0 16,-1 21-16,0-22 0,0 22 0,0-21 0,22 21 16,-22 0-16,0 0 15,0 0-15,0 0 0,22 0 0,-22 0 16,0 0-16,0 21 0,-21 1 0,21-22 16,-21 21-16,21 0 0,-21 0 0,0 0 15,0 0-15,0 1 0,0-1 0,0 0 16,0 0-16,-21 0 0,0-21 15,21 21-15,-21 1 0,21-1 0,-21-21 16,0 21-16,21 0 16,-22-21-16,22 21 0,-21-21 15,42-21 32,1 21-47,-1-21 0,0 0 16</inkml:trace>
  <inkml:trace contextRef="#ctx0" brushRef="#br0" timeOffset="3171.39">4339 2709 0,'0'0'0,"-21"22"16,0-22-16,42 0 31,0 0-15,0 0-16,0 0 0,1-22 0,20 22 15,-21-21-15,0 21 0,-21-21 0,21 0 16,1 21-16,-1-21 0,-21 0 16,0-1-16,21 1 15,-21 0-15,0 0 0,0 0 16,-21 21-1,0 0-15,-1 0 16,1 0-16,0 0 16,0 0-16,0 21 15,21 0-15,-21-21 0,-1 21 0,22 0 16,-21 1-16,0 20 0,0-21 0,21 0 16,-21 0-16,21 22 0,-21-22 0,21 0 15,0 0-15,0 22 0,0-22 0,0 0 16,0 0-16,0 0 0,0 0 15,21 1-15,0-1 0,0 0 16,21-21-16,-20 21 0,20-21 0,-21 0 16,21 0-16,1 0 0,-1 0 0,-21 0 15,22 0-15,-22 0 0,0 0 0,0-21 16,0 21-16,0-21 0,1 0 16,-22-1-16,21 1 0,0 0 15</inkml:trace>
  <inkml:trace contextRef="#ctx0" brushRef="#br0" timeOffset="9635.87">6985 2032 0,'0'0'0,"-42"0"0,20-21 0,1 21 0,0 0 16,0 0-16,0 0 0,21 21 15,21 0 1,0-21-16,0 21 0,0 1 16,1-22-16,-1 21 0,0 0 15,0-21-15,0 21 0</inkml:trace>
  <inkml:trace contextRef="#ctx0" brushRef="#br0" timeOffset="11692.15">6943 2434 0,'0'0'0,"21"-21"0,0 0 15,0 0 1,-21 0-16,0-1 16,0 1-1,0 0-15,0 0 16,0 0-1,0 0 1,0-1-16,0 1 31,0 42 16,0 1-31,0-1-16,0 0 0,0 0 15,0 21-15,0 1 0,0-22 0,0 42 16,0-20-16,0-1 0,0 22 0,0-1 16,0 1-16,0-22 0,0 21 15,0 1-15,0-1 0,0-20 0,0 20 16,0 1-16,0-22 0,0 22 16,0-22-16,-21 0 0,0 1 0,21-1 15,-21-21-15,21 21 0,0-20 0,-22-1 16,22 0-16,-21 0 0,21 0 0,-21 0 15,21-42 32,0 0-47,0 0 16,0 0-16,-21 0 0,21-1 16,0-20-16,0 21 0,0 0 0,0-22 15,0 22-15,0-21 0,0 0 0,0-1 16,0 22-16</inkml:trace>
  <inkml:trace contextRef="#ctx0" brushRef="#br0" timeOffset="12099.04">6816 2519 0,'0'0'0,"0"-21"0,-22 0 0,1-1 0,0 1 15,0 0-15,0 0 0,21 0 16,-21 0-16,-1-1 15,22 1-15,0 0 0,0 0 16,22 21-16,-1 0 16,0-21-16,21 21 0,-21 0 0,22 0 15,-1-21-15,22 21 0,-22 0 0,21 0 16,-20 0-16,-1 0 0,22 0 0,-22 0 16,0 0-16,1 0 0,-1 21 15,-21 0-15,0 0 0,-21 0 0,0 0 16,0 22-16,0-22 0,-21 21 0,0-21 15,0 22-15,-22-22 0,1 21 0,0-21 16,-1 1-16,22-1 0,-21 0 0,0 0 16,-1 0-16,22 0 0,-21 1 15,21-22-15,-1 21 0,1-21 16,0 0-16,21 21 16,21-21-1,0 0 1,1 0-16,-1 0 0,0-21 0,0 21 15,0-21-15,0 21 0,1-22 16,20 22-16</inkml:trace>
  <inkml:trace contextRef="#ctx0" brushRef="#br0" timeOffset="12543.82">8255 2455 0,'-21'0'0,"0"0"32,42 0-1,0 0-15,0 0-16,0 0 15,0 0-15,1 0 0,-1 0 0,0 0 16,0 0-16,0 0 0,0 0 15,1 0-15,-1 0 0,0 0 16,0 0 0,-42 0 15,0 22-15,0-22-16,21 21 0,-22-21 0</inkml:trace>
  <inkml:trace contextRef="#ctx0" brushRef="#br0" timeOffset="12775.98">8276 2667 0,'0'21'0,"0"0"31,21-21 0,0 0-31,1 0 0,-1 0 16,0 0-16,-21-21 15,21 21-15,0 0 16,-21-21 0,21 0-1,1 0 1,-1 21-16</inkml:trace>
  <inkml:trace contextRef="#ctx0" brushRef="#br0" timeOffset="14844.06">9631 2265 0,'21'0'16,"0"0"-1,-21 21 1,0 0 0,0 0-16,0 1 0,0 20 15,0-21-15,0 0 0,0 0 0,0 22 16,0-22-16,0 0 0,0 0 0,0 0 15,-21 1-15,21-1 0,0 0 0,-21 0 16,21 0-16,0 0 16,0 1-16,0-1 15,-21-21-15,21-21 47,0-1-31,0 1-16,0 0 0,21 0 15,-21 0-15,21 0 0,-21-1 0,0 1 16,21-21-16,0 21 0,0 0 0,1-22 16,-1 22-16,0 0 0,0 0 0,21 0 15,-20-22-15,20 43 0,-21-21 0,21 0 16,-20 21-16,20 0 16,-21 0-16,21 0 0,-20 0 0,20 0 15,-21 0-15,0 0 0,0 21 0,1 0 16,-1 0-16,-21 1 0,0-1 0,0 0 15,0 21-15,0-21 0,0 1 0,0-1 16,0 0-16,-21 0 0,-1 0 16,1 0-16,21 1 0,-21-1 0,0 0 15,21 0-15,-21-21 0,0 0 16,21 21-16,-22-21 0,44 0 62,-1 0-62,-21-21 0,21 0 0,0 21 16</inkml:trace>
  <inkml:trace contextRef="#ctx0" brushRef="#br0" timeOffset="15243.83">10499 2477 0,'0'-22'32,"0"1"-17,21 21-15,-21-21 0,21 0 16,0 21-16,-21-21 0,0 0 16,21-1-16,-21 1 15,0 0-15,0 0 16,-21 21-1,0 0-15,0 0 16,21 21-16,-21 0 0,-1 0 16,1 1-16,21-1 0,0 0 0,-21 0 15,0 21-15,21-20 0,-21-1 0,21 0 16,0 0-16,0 0 0,0 0 0,0 1 16,0-1-16,0 0 0,0 0 15,21-21 1,0 0-1,0 0-15,0 0 0,1 0 16,-1 0-16,0 0 0,0-21 0,0 0 16,0 21-16,1-21 0</inkml:trace>
  <inkml:trace contextRef="#ctx0" brushRef="#br0" timeOffset="15911.56">10922 2350 0,'0'0'16,"21"0"-16,-21-22 0,0 1 0,21 21 0,0-21 15,1 0 1,-22 42 15,0 0-31,0 0 16,0 1-16,-22-1 0,22 0 0,-21 0 16,21 0-16,-21 22 0,21-22 0,-21 0 15,21 0-15,0 0 0,0 0 0,0 1 16,0-1-16,0 0 0,0 0 15,0 0 1,21-21 0,0 0-16,0 0 0,1 0 0,-1 0 15,0 0-15,0-21 0,0 21 16,0-21-16,1 0 0,-1 0 0,0 21 16,0-22-16,0 1 0,0 0 0,1 0 15,-22 0-15,21 21 0,-21-21 0,21 21 16,0 0-16,-21 21 31,0 0-15,0 0-16,-21 0 0,21 0 0,-21 22 15,21-22-15,0 0 0,0 0 16,0 0-16,0 1 0,0-1 0,21 0 16,0 0-16,0-21 0,0 0 15,1 21-15,20-21 0,-21 0 16,0 0-16,22 0 0,-22 0 0,21 0 15,0 0-15,-20 0 0,20-21 0,0 21 16,-21-21-16,22 21 0,-22-21 0,0 0 16,0-1-16,-21 1 0,0 0 0,21 0 15,-21-21-15,0 20 0,0 1 0,0-21 16,0 21-16,0-22 0,0 22 0,0 0 16,-21 0-16,0 0 0,0 21 15,0 0-15,0-21 0,-1 21 16,1 0-16,0 0 0,0 0 15,0 0-15,21 21 0,-21-21 16,21 21-16,-22-21 0,44 0 47,-1 0-47,0 0 0,0 0 16,0 0-16</inkml:trace>
  <inkml:trace contextRef="#ctx0" brushRef="#br0" timeOffset="18899.84">13610 1947 0,'0'-21'31,"0"0"-15,21 21-16,-21-21 0,0 0 15,0 0 1,0-1 0,0 44 15,0-1-31,0 0 15,0 21-15,-21 1 0,21-22 0,0 21 16,0 0-16,0 1 0,0-1 16,0 0-16,0 22 0,0-22 0,0 1 15,-21-1-15,21 21 0,-21-20 0,21-1 16,-21 0-16,21 1 0,0-1 0,-22 0 16,22-20-16,-21 20 0,21-21 15,0 0-15,0 0 0,0 1 0,0-1 0,0 0 16,0 0-1,-21-21 17,21-21-32,-21 0 15,21 0-15,0-1 0,0 1 16,0 0-16,0 0 0</inkml:trace>
  <inkml:trace contextRef="#ctx0" brushRef="#br0" timeOffset="19248.65">13377 2138 0,'-21'-21'15,"42"42"-15,-42-63 0,0 20 0,21 1 0,0 0 16,0 0-16,0 0 0,0 0 0,0-1 16,21 1-16,0 0 0,0 0 15,22 0-15,-1 0 0,-21 21 16,22-22-16,-1 1 0,0 21 0,1 0 15,-1 0-15,21 0 0,-20 0 0,-1 0 16,-21 21-16,22 1 0,-22-1 0,0 0 16,0 0-16,-21 21 0,0-20 15,0 20-15,-21 0 0,0-21 0,0 22 16,-22-1-16,22-21 0,-21 22 16,-1-22-16,1 0 0,0 0 0,-1 0 0,1 0 15,21 1-15,-21-1 0,20 0 16,1 0-16,21 0 15,21-21 1,1 0-16,-1 0 16,21-21-16,0 0 0,-20 21 0</inkml:trace>
  <inkml:trace contextRef="#ctx0" brushRef="#br0" timeOffset="19772.34">14309 1905 0,'0'0'0,"0"-21"0,0 0 0,0 0 16,-22 42 15,22 0-31,-21 0 0,21 0 16,-21 0-16,21 22 0,0-1 0,0-21 16,-21 22-16,21-1 0,-21 0 0,0 1 15,21-1-15,-22-21 0,1 21 0,21 1 16,-21-1-16,0 0 0,21-20 0,0 20 15,-21-21-15,0 21 0,21-20 0,-22 20 16,22-21-16,-21 0 0,21 0 16,0 1-16,0-1 15,0 0-15,0-42 47,0 0-47,21-1 0,-21 1 16,0 0-16,22 0 0,-1 0 15,0 0-15,0-1 0,0-20 0,0 21 16,1 0-16,-1-22 0,0 22 0,21 21 16,1-21-16,-22 0 0,0 21 15,21 0-15,-21 0 0,1 0 0,-1 0 0,0 21 16,0 0-16,-21 0 0,0 1 16,0-1-16,0 0 0,0 0 15,0 0-15,0 0 0,0 1 0,0-1 16,-21 0-16,0 0 0,0 0 0,-1-21 15,22 21-15,-21-21 0,0 22 0,0-22 16,21 21-16,21-21 47,0 0-47</inkml:trace>
  <inkml:trace contextRef="#ctx0" brushRef="#br0" timeOffset="20171.53">14880 2392 0,'0'0'0,"-21"0"15,0 0-15,0 0 16,-1 21 0,1-21-16,0 21 0,21 0 0,-21 1 15,0-1-15,0 0 0,-1 0 0,22 0 16,0 0-16,-21 1 0,21-1 0,0 0 15,0 0-15,0 0 0,0 0 0,0 1 16,21-22-16,1 0 0,-22 21 16,21-21-16,0 0 0,21 0 15,-21 0-15,1 0 0,-1 0 16,21 0-16,0 0 0,-20-21 0,20 21 16,-21-22-16,0 1 0,22 0 0,-22 21 15,0-21-15,-21-21 0,0 20 0,0 1 16,0 0-16,0 0 0,0 0 0,0-22 15,0 22-15,-21 0 16,0 0-16,-1 21 0,1 0 16,0-21-16,0 21 0,0 0 0,0 0 15,-1 0-15,1 0 0,0 0 16,0 0-16,21 21 0,0 0 16</inkml:trace>
  <inkml:trace contextRef="#ctx0" brushRef="#br0" timeOffset="20783.71">15261 2328 0,'0'0'0,"0"22"31,0-1-31,0 0 16,0 0-16,0 0 0,0 0 0,0 1 15,0-1-15,0 0 0,0 0 16,0 0-16,0 0 0,-21 1 0,21-1 15,0 0-15,-21-21 0,21 21 0,0 0 16,0 0-16,-21-21 16,-1 0 15,22-21-15,0 0-16,0 0 15,0 0-15,0 0 0,0-1 0,0 1 16,0 0-16,22-21 0,-1 21 0,0-1 15,-21-20-15,21 21 0,0 0 0,22-22 16,-22 22-16,0 21 0,21-21 16,-21 0-16,22 21 0,-22 0 0,21 0 15,1 0-15,-22 0 0,21 21 0,-21 0 16,0 0-16,1 1 0,-1 20 16,-21-21-16,0 0 0,0 22 0,0-22 15,0 0-15,0 21 0,0-21 0,-21 1 16,21-1-16,-22 0 0,1 0 15,0 0-15,0 0 0,0-21 0,0 22 16,21-1-16,-22-21 16,44-21 15,-1 21-31,-21-22 0,21 1 16</inkml:trace>
  <inkml:trace contextRef="#ctx0" brushRef="#br0" timeOffset="21179.49">15981 2498 0,'0'21'16,"21"-21"0,0 0-16,0 0 0,0 0 15,1 0-15,-1 0 0,0-21 16,0 21-16,-21-21 0,21-1 15,0 1-15,-21 0 16,0 0-16,0 0 0,0 0 16,0-1-16,-21 22 0,0-21 0,0 0 15,0 21-15,0 0 0,-1 0 16,1 0-16,0 0 0,0 0 16,0 0-16,0 21 0,-1 0 0,22 1 15,-21-1-15,21 0 0,-21 0 0,21 0 16,-21 22-16,21-22 0,0 0 0,0 0 15,0 21-15,0-20 0,0-1 0,0 0 16,0 0-16,0 0 0,21 0 16,0-21-16,-21 22 0,21-1 0,1-21 15,-1 21-15,0-21 16,0 0-16,0 0 0,0 0 0,1 0 16,-1 0-16,0 0 0,0-21 0,0 0 15,22 21-15,-22-22 0</inkml:trace>
  <inkml:trace contextRef="#ctx0" brushRef="#br0" timeOffset="21540.31">16912 2180 0,'0'0'0,"-21"-21"15,0 21 1,21-21-16,-21 21 16,-1 0-16,22 21 15,-21-21-15,0 21 16,21 0-16,-21 1 0,21-1 0,-21 0 16,21 21-16,0-21 0,0 22 0,0-22 15,-21 0-15,21 21 0,0-20 16,0-1-16,0 21 0,0-21 0,0 0 15,0 1-15,21-1 0,-21 0 16,21-21-16,0 21 0,0-21 16,0 0-16,1 21 0,-1-21 0,0 0 15,0 0-15,0 0 0,0 0 16,1 0-16,-1-21 0,0 21 16,0-21-16,0 0 0</inkml:trace>
  <inkml:trace contextRef="#ctx0" brushRef="#br0" timeOffset="21932.08">17441 2074 0,'0'0'16,"0"-21"-16,21 21 31,1 0-16,-1 0-15,0 0 0,0 0 16,0 0-16,0 0 0,1 21 0,-1 1 16,-21-1-16,21 0 0,0 0 0,0 0 15,-21 0-15,0 1 0,21 20 0,-21-21 16,0 0-16,0 22 0,0-22 0,0 0 16,0 21-16,-21-21 0,0 1 15,0-1-15,0 21 0,0-21 0,-1 0 16,1 1-16,0-22 0,0 21 15,-21 0-15,20-21 0,1 21 0,21 0 16,-21-21-16,0 0 0,21 21 16,0-42 31,0 0-47,0 0 15,0 0-15,21 21 0</inkml:trace>
  <inkml:trace contextRef="#ctx0" brushRef="#br0" timeOffset="22431.8">18478 2392 0,'0'-21'16,"22"21"0,-22-21-1,-22 21 16,44 0 32,-1 0-47,0 0-16,-21-22 15,-21 22 63,21 22-78,-21-22 16,21 21 0,-22-21-16,22 21 0,0 0 15,0 0-15</inkml:trace>
  <inkml:trace contextRef="#ctx0" brushRef="#br0" timeOffset="22805.1">18605 2773 0,'0'0'0,"-21"21"16,0-21-16,21 21 0,-21-21 0,0 21 15,21 1-15,-21-22 0,-1 0 16,22 21-16,-21-21 0,0 0 15,0 0-15,0 0 16,0 0-16,21-21 31,0-1-15,0 1-16,21 0 16,0 21-16,0 0 15,0 0 1,0 0-16,1 21 15,-1-21-15,-21 21 0,0 1 0,0-1 16,0 0-16,0 0 0,0 0 0,0 22 16,-21-22-16,-22 21 0,22 0 0,-21-20 15,21-1-15,-22 21 0,1-21 0,-22 0 16,22 1-16,0-1 0,-1-21 0,1 0 16,0 21-16,-1-21 0,1 0 15,21 0-15</inkml:trace>
  <inkml:trace contextRef="#ctx0" brushRef="#br0" timeOffset="23483.68">18500 2286 0,'0'0'0,"-22"0"47,1 0-47,0 0 0,0 0 16,0 0-16,21 21 0,-21 0 0,-1 1 16,22-1-16,0 0 15,0 0-15,0 0 16,22-21-16,-1 21 0,0-21 15,0 0-15,0 0 16,0 0-16,1-21 0,-22 0 16,21 0-16,-21 0 15,0 0-15,0-1 16,0 1-16,-21 21 16,-1-21-16,1 21 0,0 0 15,0 0-15,0 0 0,0 0 0,-1 0 16,1 21-16,0-21 15,21 21-15,0 1 0,0-1 16,0 0-16</inkml:trace>
  <inkml:trace contextRef="#ctx0" brushRef="#br0" timeOffset="26295.53">1990 4763 0,'-22'0'15,"22"-22"-15,-21 22 0,21-21 16,-21 21-16,0-21 0,0 21 16,0 0-1,-1 0-15,22 21 16,0 0-1,-21 1-15,21 20 0,0-21 16,0 21-16,0 1 0,0-1 0,0 0 16,-21 22-16,21-1 0,-21 1 0,21-1 15,-21 1-15,0 21 16,21-1-16,-22 1 0,1-22 0,0 22 16,0 0-16,0-22 0,0 22 0,-1-22 15,1 1-15,21-22 0,0 22 16,-21-22-16,21 0 0,-21 1 0,21-22 15,0 0-15,0 0 0,0 0 0,0 1 16,0-44 15,0 1-31,0 0 16,0 0-16,0 0 0,0-22 16,0 22-16,0-21 0,0 0 0</inkml:trace>
  <inkml:trace contextRef="#ctx0" brushRef="#br0" timeOffset="26664.33">1460 5419 0,'0'0'0,"-21"-43"0,0-84 15,0 106-15,21-21 0,-21 0 16,21 20-16,0-20 0,0 0 0,0 21 16,0-22-16,0 1 0,0 0 15,0 20-15,0-20 0,0 0 0,42 21 16,-21-22-16,22 1 0,-1 21 0,0 0 15,22-22-15,-22 22 0,22 0 16,-1 0-16,-21 21 0,22 0 16,-1 0-16,-20 0 0,-1 0 0,0 21 15,1 0-15,-1 21 0,-21-20 16,0 20-16,-21 0 0,0 1 0,0-1 16,0 0-16,-21 1 0,0-1 0,-21 0 15,-1 22-15,22-22 0,-21 0 16,0 1-16,-1-22 0,-20 21 0,20 1 15,1-22-15,0 0 0,21 0 0,-22 0 16,22 0-16,0 1 0,0-1 16,0 0-16,21 0 15,21-21 1,0 0-16,0 0 16,0 0-16</inkml:trace>
  <inkml:trace contextRef="#ctx0" brushRef="#br0" timeOffset="27296.96">2307 5842 0,'0'0'0,"0"21"0,0 0 15,0-42 17,21 21-32,0-21 0,1 21 15,-22-21-15,21 0 0,0 0 16,-21-1-16,0 1 0,0 0 16,0 0-16,0 0 0,0 0 15,-21 21-15,0 0 0,-1 0 16,1 0-16,0 0 0,0 21 15,0 0-15,-22 0 0,22 0 16,0 0-16,0 1 0,0-1 16,0 0-16,-1 0 0,1 21 0,0-20 0,0-1 15,21 0-15,-21 0 16,21 0-16,0 0 0,0 1 16,0-1-16,21-21 15,0 0-15,0 0 0,0 0 16,1 0-16,-1 0 0,0-21 15,0-1-15,0 1 0,22 21 0,-22-21 16,0 0-16,0 0 0,0 0 0,0-1 16,1 22-16,-22-21 0,21 0 0,-21 0 15,21 21-15,-21-21 16,0 42 0,0 0-1,0 0-15,0 0 0,0 1 16,0-1-16,0 0 0,0 0 15,0 0-15,0 0 0,0 1 16,0-1-16,0 0 0,0 0 16,21-21-16,0 0 0,0 0 15,1 0-15,-1 0 16,0 0-16,0-21 0,0 0 0,0 0 16,1-1-16,20 1 0,-21 0 0</inkml:trace>
  <inkml:trace contextRef="#ctx0" brushRef="#br0" timeOffset="27727.73">3090 5292 0,'0'-21'0,"0"42"0,0-85 15,0 22-15,0 0 0,0-1 0,0 22 16,0-21-16,0 21 0,-21-22 0,21 22 16,0 0-16,-21 0 0,0 0 15,21-1-15,-21 22 0,-1-21 0,1 21 16,0 0-16,0 21 15,0-21-15,21 43 16,-21-22-16,21 0 0,0 21 0,0 22 16,0-22-16,0 1 0,0 20 15,0 1-15,0-22 0,0 21 0,0 1 16,0-1-16,0 1 0,0-1 16,0 22-16,0-21 0,0-1 0,0 1 15,0-1-15,0 1 0,0-1 0,0 1 16,-22 20-16,22-20 0,0-1 0,-21 1 15,21-1-15,0 1 0,0-1 0,0 1 16,0-1-16,0-20 0,0 20 16,0-21-16,0 1 0,0-1 0,0 0 15,0-20-15,0 20 0,0-21 16,0 0-16,0 0 0,0-42 31,0 0-15,0 0-16,0 0 0,0 0 0,0-22 15,0 22-15,0-21 0,0 21 0,0-22 16,0-20-16,0 20 0</inkml:trace>
  <inkml:trace contextRef="#ctx0" brushRef="#br0" timeOffset="28068.53">2857 6054 0,'0'0'0,"0"-43"0,-21 1 0,-21-43 15,42 43 1,0 21-16,-21 0 0,21 0 0,0-22 15,0 22-15,0 0 0,0 0 16,0 0-16,21 21 0,0-22 0,0 1 16,22 0-16,-22 21 0,21 0 0,-21-21 15,22 21-15,-1 0 0,0 0 16,1 0-16,-22 0 0,21 0 0,-21 21 16,0 0-16,1-21 0,-22 21 0,0 1 15,0-1-15,0 0 0,0 0 0,0 21 16,-22-20-16,1-1 0,0 0 15,0 21-15,0-21 0,0 1 16,-22-1-16,22 0 0,0 0 0,0 0 0,0 0 16,-1 1-16,1-22 0,0 21 15,0-21-15,42 0 32,0 0-32,0 0 15,1 0-15,-1-21 0,0-1 0,21 1 16,-21 21-16</inkml:trace>
  <inkml:trace contextRef="#ctx0" brushRef="#br0" timeOffset="28472.06">3683 5715 0,'0'-21'47,"0"0"-47,0 0 16,0-1-16,21 22 0,0-21 15,-21 0-15,0 0 0,0 0 16,0 0-16,-21 21 31,0 0-15,0 21-16,0 0 0,21 0 0,-22 0 15,1 0-15,21 1 0,-21-1 0,21 21 16,0-21-16,0 0 0,0 22 0,0-22 16,0 0-16,0 21 0,0-20 15,0-1-15,0 0 0,0 0 0,0 0 16,21 0-16,0 1 0,1-22 0,-1 0 16,0 21-16,0-21 0,0 0 0,0 0 15,22 0-15,-22 0 0,0-21 0,0 21 16,0-22-16,1 1 0,-1 0 15,0 0-15,-21 0 0,21 0 0,0-1 16</inkml:trace>
  <inkml:trace contextRef="#ctx0" brushRef="#br0" timeOffset="28915.32">4022 5609 0,'0'0'0,"0"-21"31,0 0-15,21 21-16,0 0 0,0-21 15,0 21-15,0 0 0,1 0 16,-1 0-16,0 21 16,0-21-16,-21 21 0,0 0 15,21-21-15,-21 21 0,21 1 0,-21-1 16,0 0-16,0 0 0,0 0 16,0 0-16,0 1 0,0-1 15,0 0-15,-21 0 0,0 0 16,0-21-1,0 0 1,21-21 0,0 0-1,0 0-15,0 0 0,0-1 16,0 1-16,21 0 0,0-21 0,0 21 16,0-22-16,1 22 0,-1-21 0,0 21 15,0-22-15,21 22 16,-20 0-16,-1 0 0,0 0 0,21 21 15,-21-22-15,1 22 0,-1 0 16,-21 22 0,0-1-1,-21-21 1,-1 0-16</inkml:trace>
  <inkml:trace contextRef="#ctx0" brushRef="#br0" timeOffset="32575.29">7070 4847 0,'-22'0'0,"1"0"16,21-21-1,0 0-15,0 0 16,0 0-16,0-1 16,21 1-16,1 0 0,-1 0 15,-21 0-15,0 0 0,0-1 16,0 1-16,0 0 16,0 0-1,-21 21-15,-1 0 16,1 0-16,0 0 15,0 21-15,0 0 0,0 22 16,21-22-16,-22 21 0,22 0 0,0 1 16,0 20-16,0 1 0,0-1 0,0 1 15,0-1-15,0 22 0,0-22 16,0 22-16,0 0 0,0-22 0,0 22 16,0 0-16,0-22 0,0 22 0,0-22 15,0 1-15,0 20 0,0-20 0,0-1 16,0-20-16,0 20 0,0 1 0,0-1 15,-21-20-15,21-1 0,-21 21 0,0-20 16,21-22-16,0 21 0,0 1 16,-21-22-16,21 0 0,0 0 0,0 0 15,0 0-15,0 1 16,0-44 0,-21 22-16,21-21 15,0 0-15,0 0 0,0 0 0,0 0 16,0-22-16,0 22 0,0-21 0</inkml:trace>
  <inkml:trace contextRef="#ctx0" brushRef="#br0" timeOffset="32936.35">6731 5652 0,'-21'-22'16,"42"44"-16,-63-86 0,42 43 0,-22-21 0,1 20 15,0 1-15,0 0 0,0 0 0,0-21 16,21 20-16,0 1 0,0 0 15,0 0-15,0 0 0,0 0 0,0-1 16,0 1-16,21 0 0,0 0 0,0 0 16,0 21-16,0-21 0,22 21 0,-1 0 15,0 0-15,1 0 0,-1 0 0,0 0 16,1 0-16,-1 21 0,0 0 0,-20 0 16,-1 21-16,0-20 0,0 20 15,-21-21-15,0 21 0,0 1 16,0-1-16,-21-21 0,0 22 0,-22-1 15,1-21-15,21 21 0,-21-20 0,-1-1 16,1 0-16,0 21 0,-1-21 0,1 1 16,0-22-16,20 21 0,1 0 0,0-21 15,0 0-15,42 0 32,0 0-32,0-21 0,22 0 15,-22-1-15,21 22 0,22-21 0</inkml:trace>
  <inkml:trace contextRef="#ctx0" brushRef="#br0" timeOffset="33251.46">8340 5228 0,'0'0'0,"-22"0"0,1 21 0,0-21 15,21 22-15,21-22 32,0 0-32,1 0 15,-1 0-15,0 0 0,0 0 0,21 0 16,-20 0-16,-1 0 0,0 0 0,0-22 15,0 22 1,-42 0 0,0 0-16,-21 0 15</inkml:trace>
  <inkml:trace contextRef="#ctx0" brushRef="#br0" timeOffset="33407.37">8234 5419 0,'0'21'0,"0"21"16,0-21-16,21-21 15,0 0-15,0 22 0,0-22 16,1 0-16,-1 0 0,0 0 16,0 0-16,21 0 0,-20 0 0,-1 0 15,0 0-15,0 0 0,0 0 0,0-22 16,1 22-16,-1 0 0,-21-21 0,21 0 16</inkml:trace>
  <inkml:trace contextRef="#ctx0" brushRef="#br0" timeOffset="34139.94">9927 4953 0,'0'0'0,"-21"-21"0,21 0 15,0 0-15,0-1 16,0 1-16,21 21 16,0 0-16,0 0 15,1 0-15,-1 0 16,-21 21-16,21 1 0,0-1 0,0 21 16,-21-21-16,0 22 0,21-22 0,-21 21 15,0 0-15,0-20 0,0 20 0,0-21 16,0 21-16,0-20 0,0-1 15,-21 0-15,0 0 0,21 0 0,-21 0 16,0 1-16,0-22 0,21 21 16,-22-21-16,1 0 15,0-21 1,21-1-16,0 1 16,0 0-16,0 0 0,0 0 15,0 0-15,0-1 0,0 1 0,21-21 16,-21 21-16,21-22 0,1 22 0,20-21 15,-21 21-15,21-22 0,1 22 0,-1-21 16,22 21-16,-22 0 0,21 21 16,1 0-16,-22 0 0,22 0 15,-22 0-15,22 21 0,-22 0 0,0 0 16,-21 21-16,22-20 0,-22 20 0,0-21 16,-21 21-16,0 1 0,0-22 0,0 21 15,0-21-15,-21 1 0,0 20 0,0-21 16,-1 0-16,-20 0 0,21 1 0,0-1 15,0 0-15,-1-21 0,1 21 0,42-21 47,1-21-47,-1 0 0</inkml:trace>
  <inkml:trace contextRef="#ctx0" brushRef="#br0" timeOffset="34479.76">11028 5249 0,'0'0'16,"42"-21"0,-42 0-16,21 21 0,-21-21 0,21 0 0,-21 0 15,22 21-15,-22-22 0,0 1 0,21 0 16,-21 0-16,0 0 0,0 0 0,0-1 16,0 1-16,0 0 0,0 0 15,0 0-15,-21 21 0,-1 0 16,1-21-16,0 21 0,0 0 0,0 0 0,0 0 15,-1 21-15,-20 0 0,21 0 16,0 0-16,0 0 0,-1 22 0,1-22 16,0 0-16,0 21 0,21-20 0,0 20 15,0-21-15,0 0 0,0 0 0,0 1 16,0-1-16,0 0 0,0 0 0,21 0 16,0-21-16,0 0 0,1 0 15,-1 0-15,0 0 0,0 0 16,0 0-16,0 0 0,1 0 0,20 0 15,-21-21-15,0 0 0,22 21 0,-22-21 16,0 0-16,21-1 0</inkml:trace>
  <inkml:trace contextRef="#ctx0" brushRef="#br0" timeOffset="35011.97">11451 5059 0,'0'-21'0,"0"42"0,21-63 0,-21 20 16,0 1-16,0 42 31,0 1-31,0-1 15,0 0-15,0 0 0,0 0 0,0 0 16,-21 22-16,21-22 0,0 0 0,0 0 16,-21 0-16,21 1 0,0-1 0,-21 0 15,21 0-15,0 0 0,21-21 32,0 0-32,0 0 15,0 0-15,1 0 0,-1 0 0,0 0 16,0-21-16,0 21 0,0-21 0,1 0 15,-1 0-15,0 21 0,-21-22 16,21 1-16,0 0 0,0 0 0,-21 0 16,0 42-1,0 0 1,0 0-16,0 0 0,0 1 16,0-1-16,0 0 0,0 0 0,0 0 15,0 0-15,0 1 0,22-22 0,-1 21 16,0-21-16,0 0 0,0 0 15,0 0-15,22 0 0,-22 0 0,21 0 16,1 0-16,-1 0 0,21-21 0,-20 21 16,20-22-16,-20 1 0,-1 0 0,0 0 15,1 0-15,-22 0 0,21-22 16,-21 1-16,-21 0 0,0 20 0,0-20 16,0 0-16,0-1 0,0 1 0,0 0 15,-21 21-15,0-22 0,0 22 0,0 21 16,-22-21-16,22 0 0,0 21 0,0 0 15,0 0-15,-22 0 0,22 0 0,0 0 16,21 21-16,-21 0 16,21 0-16,21-21 15,0 0-15</inkml:trace>
  <inkml:trace contextRef="#ctx0" brushRef="#br0" timeOffset="35443.15">14012 4318 0,'0'0'0,"-21"-21"0,21-21 0,0 20 0,0 1 15,0 0-15,0 0 0,0 0 0,0 0 16,0-1-16,21 22 16,0 22-1,-21-1-15,0 21 0,0 0 16,0 1-16,0 20 0,0-20 15,0 20-15,0 1 0,0-1 0,0-21 16,0 22-16,-21 21 0,0-22 0,21 1 16,-21-22-16,21 21 0,0 1 0,-21-22 15,21 1-15,-21-1 0,21-21 0,0 0 16,0 0-16,0 1 0,0-1 0,21-21 31,0 0-31,-21-21 0,21 21 16,0-22-16</inkml:trace>
  <inkml:trace contextRef="#ctx0" brushRef="#br0" timeOffset="35747.97">13864 4403 0,'0'0'16,"-21"-43"-16,0 1 0,-22 21 0,22-21 0,0 20 15,21-20-15,0 0 0,0 21 0,0-22 16,0 22-16,0-21 0,0 21 15,42-1-15,-20 1 0,-1 21 0,21-21 16,0 21-16,1 0 0,20 0 0,-20 21 16,20 0-16,-21 1 0,22-1 0,-22 21 15,1 0-15,-1 1 0,-21-1 0,0 0 16,0 1-16,-21-1 0,0 0 16,0 1-16,-21-22 0,0 21 15,0 1-15,0-22 0,-22 0 0,1 0 16,21 21-16,-21-20 0,-1-1 0,22 0 15,-21-21-15,21 21 0,-1 0 0,1 0 16,21 1-16,0-1 16,0 0-16,21-21 0</inkml:trace>
  <inkml:trace contextRef="#ctx0" brushRef="#br0" timeOffset="36216.69">14795 4995 0,'22'-21'16,"-22"0"-16,0 0 0,0 0 0,0 0 15,0-1-15,-22 1 0,1 0 0,0 0 16,0 21-16,0 0 0,0 0 16,-1 0-16,1 0 0,0 21 0,-21 0 15,21 0-15,-1 1 0,-20-1 0,21 0 16,0 0-16,-22 0 0,22 0 0,0 1 15,0-1-15,0 0 0,0 0 16,21 0-16,-22 0 0,22 1 0,0-1 16,0 0-16,22-21 15,-1 0-15,0 0 0,0 0 16,0 0-16,22 0 0,-22 0 0,21 0 16,-21-21-16,22 0 0,-22-1 0,0 1 15,21 0-15,-21 0 0,1 0 0,-1 0 16,0-1-16,0 1 0,-21 0 0,0 0 15,0 42 17,0 0-32,0 0 0,0 1 0,0-1 15,0 0-15,0 0 0,0 0 0,0 0 16,0 1-16,0-1 0,0 0 0,0 0 16,0 0-16,21-21 15,0 0-15,1 0 0,-1 0 16,0 0-16,21 0 0,-21 0 0,1-21 15,20 21-15,-21-21 0,0 0 0</inkml:trace>
  <inkml:trace contextRef="#ctx0" brushRef="#br0" timeOffset="36560">15346 4614 0,'0'-42'0,"0"84"0,0-126 0,0 41 15,0 1-15,0 21 0,0-21 0,-21 20 16,21 1-16,-22 0 0,22 0 15,-21 21-15,0 21 16,0 0-16,21 0 0,-21 22 16,21-1-16,0 0 0,-21 1 0,21 20 15,0-20-15,-22 20 0,22 1 0,0 20 16,0-20-16,0-1 0,0 22 0,0-22 16,0 22-16,0-21 0,0 20 0,0 1 15,0-22-15,0 22 0,0-21 0,0 20 16,0-20-16,0-1 0,0 1 15,0-1-15,0-20 0,0 20 0,0 1 0,22-22 16,-22 0-16,0 1 0,21-1 16,-21 0-16,0 1 0,0-22 0,0 0 15,0 0-15,0 0 0,0 0 0,0-42 32,0 0-32,0 0 15,0 0-15,0-22 0,0 22 0</inkml:trace>
  <inkml:trace contextRef="#ctx0" brushRef="#br0" timeOffset="36883.81">15303 5186 0,'0'0'0,"0"-64"0,-21 22 0,21 0 16,-21 21-16,0-22 0,21 1 0,0 21 15,0-22-15,0 22 0,0 0 0,0 0 16,0 0-16,0 0 0,21-1 0,0 22 15,0-21-15,1 21 0,20 0 16,-21 0-16,21 0 0,1 0 0,-22 21 16,21 1-16,-21-1 0,1 21 0,-1-21 15,-21 22-15,0-22 0,0 21 0,0-21 16,0 22-16,-21-22 0,-22 21 0,22-21 16,-21 0-16,-1 1 0,1-1 0,0 0 15,21 0-15,-22 0 0,1 0 16,21-21-16,0 0 0,-1 22 0,44-44 31,-1 1-15,0 21-16,21-21 0,1 0 0,-22 0 15,21 0-15,0-1 0</inkml:trace>
  <inkml:trace contextRef="#ctx0" brushRef="#br0" timeOffset="37543.46">15854 5017 0,'21'0'16,"0"0"0,-21-22-16,21 1 15,0 21-15,-21-21 0,22 0 16,-1 21-16,0-21 0,-21 0 0,0-1 16,21 1-16,-21 0 0,0 0 0,0 0 15,-21 21 1,0 21-16,0 0 15,21 0-15,-22 0 0,1 22 0,0-22 16,21 0-16,0 21 0,-21-20 0,21 20 16,0-21-16,0 0 0,0 0 0,0 22 15,0-22-15,0 0 16,21 0-16,0-21 0,0 0 0,1 21 16,-1-21-16,0 0 0,21 0 0,-21 0 15,1 0-15,-1 0 0,0 0 16,21 0-16,-42-21 0,21 21 0,1-21 15,-1 0-15,-21 0 0,0 0 0,0-1 16,21 1-16,-21 0 0,0 0 0,21-21 16,-21 20-16,21 1 0,-21 0 0,0 0 15,21 0-15,1 0 0,-1-1 16,0 1-16,0 21 0,0 0 0,0 0 16,1 0-16,-1 0 0,21 0 0,-21 0 15,0 21-15,1 22 0,-1-22 0,-21 0 16,21 0-16,0 0 0,-21 22 15,0-22-15,0 0 0,0 21 0,21-20 0,-21-1 16,0 0-16,0 0 0,0 0 16,-21-21-16,21 21 15,-21-21-15,0 0 16,21-21 0,0 0-1,0 0-15,0 0 0,0 0 0,21-1 16,0 1-16,0-21 0,0 21 0,1-22 15,-1 1-15,0 21 0,0-21 0,0-1 16,0 1-16,22 21 0,-22 0 0,0-1 16,0 1-16,0 0 0,1 0 15,-1 21-15,0-21 0,0 21 0,0-21 16,0 21 0,-21-22-16,22 22 0</inkml:trace>
  <inkml:trace contextRef="#ctx0" brushRef="#br0" timeOffset="37939.24">17674 4572 0,'0'-21'0,"0"42"0,-21-63 0,0 42 15,0 0-15,-1 0 0,1 0 16,0 0-16,0 0 0,0 0 0,0 0 16,-22 21-16,22-21 0,0 21 0,0 0 15,-22 0-15,22 22 0,0-22 0,0 21 16,0-21-16,0 22 0,21-1 15,0-21-15,-22 22 0,22-1 0,0-21 16,0 21-16,0 1 0,0-22 16,0 0-16,22 21 0,-1-20 0,0-1 15,0 0-15,0 0 0,0 0 0,1 0 16,-1-21-16,0 22 0,21-22 0,-21 0 16,1 0-16,-1 0 0,0 0 0,0 0 15,0 0-15,0 0 0,-21-22 0,22 22 16</inkml:trace>
  <inkml:trace contextRef="#ctx0" brushRef="#br0" timeOffset="38276.04">17992 4636 0,'0'0'0,"0"-22"0,21 22 15,-21-21-15,21 21 0,0 0 16,0 0-16,0 0 15,1 0-15,-1 0 0,0 0 0,0 0 16,0 21-16,-21 1 0,21-1 16,1 0-16,-22 0 0,21 0 0,-21 0 15,0 22-15,0-22 0,0 21 0,0-21 16,0 22-16,-21-22 0,-1 21 16,1-21-16,0 1 0,0 20 0,0-21 15,0 0-15,-22 0 0,22 1 0,0-1 16,0 0-16,0-21 0,-1 21 0,1-21 15,21 21-15,-21-21 0,21 21 16,21-42 15,0 0-31,1 21 16,-1-21-16,0 0 0</inkml:trace>
  <inkml:trace contextRef="#ctx0" brushRef="#br0" timeOffset="38555.87">18881 4699 0,'-22'0'16,"1"-21"0,21 0-1,0 0 1,0-1-1,0 44 48,0-1-47,0 0-16,0 0 15,0 0-15</inkml:trace>
  <inkml:trace contextRef="#ctx0" brushRef="#br0" timeOffset="38747.78">18902 5165 0,'0'0'0,"-43"21"15,43-42 16,0 0-31,22 21 16,-22-22-16,21 22 0</inkml:trace>
  <inkml:trace contextRef="#ctx0" brushRef="#br0" timeOffset="39035.61">18902 5144 0,'0'0'16,"0"21"-16,-21 0 0,-1 0 0,1 0 16,21 0-16,-21-21 0,21 22 0,-21-1 15,21 0-15,-21-21 0,21 21 0,0-42 47,0 0-31,0 0-16,0-1 15,21 1-15,0 0 16,0 0-16,-21 0 0,21 21 16,1 0-16,-22-21 0,21 21 15,0 0-15,-21 21 16,0 0-16,0 0 0,0 0 15,0 0-15,0 1 0,0-1 0,-21 0 16,0 0-16,-1 21 0,1-20 0,0-1 16,0 0-16,0 21 0,-22-21 15,22 1-15,-21-1 0,21 0 0,-22 0 16,1 0-16,21 0 0,-21 1 0,-1-22 16,22 21-16</inkml:trace>
  <inkml:trace contextRef="#ctx0" brushRef="#br0" timeOffset="50820.17">1672 8340 0,'21'0'0,"0"0"0,1 0 16,-1 0 0,0-21-16,-21-1 0,21 1 0,0 0 15,-21 0-15,0 0 0,21 0 0,1-1 16,-22 1-16,0 0 0,0-21 16,0 21-16,0-1 0,0 1 15,0 0-15,-22 0 0,-20 0 16,21 21-16,0 0 0,-22-21 15,1 21-15,0 0 0,-1 0 0,-20 0 16,21 21-16,-22 0 0,22 0 0,-22 21 16,22-20-16,-22 20 0,22 0 15,0 1-15,-1-1 0,22 21 0,-21-20 16,21 20-16,0-20 0,-1 20 16,1-21-16,0 22 0,21-22 0,0 1 15,0-1-15,0 0 0,0 1 16,0-1-16,0-21 0,21 21 15,0-20-15,1 20 0,-1-21 0,21 0 16,-21-21-16,22 21 0,-1-21 0,0 0 16,1 0-16,-1 0 0,0 0 15,1 0-15,-1 0 0,21 0 0,-20-21 16,-1 21-16,22-21 0,-22 0 0,0 0 16,1 0-16,20-1 0,-21 1 15,1 0-15,-1 0 0,-21 0 0,22 0 16,-22-1-16,21 1 0,-21 0 0,0 0 15,-21 0-15,22 0 0,-22-1 0,21 22 16,-42 0 15,-1 0-31,22 22 16,-21-1-16,0 0 0,21 0 16,-21 0-16,0 0 0,0 22 0,21-22 15,-22 21-15,22-21 0,-21 22 0,21-22 16,0 21-16,0-21 0,0 1 0,0-1 15,0 0-15,0 0 16,21-21-16,1 0 0,-1 0 0,0 0 16,0 0-16,0 0 0,22 0 0,-22 0 15,21-21-15,0 0 0,-20 0 16,20-1-16,-21 1 0,21 0 16,-20 0-16,-1 0 0,0 0 0,-21-1 15,0 1-15,0 0 0,0 0 0,0 0 16,-21 0-16,0-1 15,-1 1-15,1 0 0,-21 21 0,21 0 16,-22-21-16,-41 21 16,41 21-16,22-21 0,0 21 0,0-21 15,21 21-15,-21 1 0,0-1 16,-1-21-16,22 21 0,0 0 0,0 0 16,43-21 15,-22 0-31</inkml:trace>
  <inkml:trace contextRef="#ctx0" brushRef="#br0" timeOffset="51580.07">3154 8678 0,'-21'0'0,"-1"0"15,1 0-15,0 0 0,-21 0 16,21 0-16,-1 0 0,1 0 16,0 0-16,0 0 0,0 0 15,21 22-15,-21-1 0,21 0 0,-22-21 16,22 21-16,0 0 0,0 22 0,0-22 16,0 0-16,0 0 0,0 0 15,0 22-15,22-22 0,-22 0 0,21 0 16,-21 0-16,0 0 0,0 1 0,0-1 15,21 0-15,-21 0 0,0 0 16,0-42 15,0 0-15,0 0-16,0 0 0,0-1 16,0 1-16,0 0 0,0-21 0,0 21 15,0-22-15,0 22 0,0-21 16,0 21-16,21-1 0,0-20 0,0 21 15,1 0-15,-1 21 0,21-21 0,-21 21 16,0 0-16,22 0 0,-22 0 0,21 0 16,-21 0-16,22 21 0,-22 0 15,0 0-15,0 0 0,0 0 0,-21 1 16,0-1-16,0 0 0,0 0 0,0 0 16,0 0-16,0 1 0,0-1 0,0 0 15,0 0-15,0 0 16,-21-21-16,0 21 0,0-21 15,21-21 1,0 0 0,0 0-16,0 0 0,0 0 15,21-1-15,0 1 0,0 0 0,1 0 16,-1-21-16,21 20 0,-21 1 0,0 0 16,22 21-16,-22 0 0,21-21 15,-21 21-15,1 0 0,-1 0 0,0 21 16,0-21-16,0 21 0,-21 0 0,21-21 15,-21 22-15,0-1 0,0 0 0,0 0 16,0 0-16,0 0 0,0 1 0,-21-1 16,21 0-1,-21 0-15,0-21 0,21 21 0,0 0 16,-21-21-16,42 0 47,-21-21-47,21 21 0,0-21 15</inkml:trace>
  <inkml:trace contextRef="#ctx0" brushRef="#br0" timeOffset="51979.36">3937 8594 0,'0'0'0,"0"-21"0,0-1 0,0 1 0,-42-63 31,42 62-31,0 1 0,-22 0 0,22 0 16,-21 21-16,21-21 0,0 42 15,0 0 1,0 0-16,0 0 0,0 22 0,0-1 16,0 0-16,0 1 0,0-1 0,0 0 15,0 22-15,0-1 0,0 1 16,0-1-16,0 1 0,-21 21 0,21-22 16,0 22-16,-21-1 0,0 22 0,0-21 15,-1 0-15,22 20 0,-21-20 0,21 0 16,-21-1-16,21 1 0,0 0 15,0-1-15,0-20 0,0 21 0,0-22 16,0 1-16,21-1 0,0-21 0,1 1 16,-22-1-16,21 0 0,0-20 15,-21 20-15,0-21 0,21-21 0,0 21 16,0-21 0,1-21-16,-22 0 15,0 0-15,0 0 0,0-22 0,0 22 16,0 0-16,0-21 0,0 20 0,0-20 15,0 0-15,0 21 0,0-22 0,0 1 16,0-22-16,-22 22 0</inkml:trace>
  <inkml:trace contextRef="#ctx0" brushRef="#br0" timeOffset="52343.15">3704 8954 0,'0'0'0,"-21"-43"0,21 22 0,-21 0 16,0 0-16,-1 21 0,1-21 0,21-1 16,0 1-16,0 0 0,-21 21 15,21-21-15,0 0 0,0 0 16,21 21-16,0-22 16,1 22-16,-1 0 0,0 0 0,21 0 15,1 0-15,-22 0 0,21 0 0,0 0 16,-20 22-16,20-1 0,-21 0 0,0 0 15,-21 0-15,0 22 0,0-22 0,0 0 16,0 21-16,0-21 0,0 1 16,-21-1-16,0 0 0,0 0 0,0 0 15,-1 0-15,-20 1 0,21-1 0,0 0 16,0-21-16,-1 21 0,1-21 0,0 0 16,21-21 15,21 21-31,0-21 0,1 0 15,-1-1-15,0 1 0,21 0 0,-21 0 16</inkml:trace>
  <inkml:trace contextRef="#ctx0" brushRef="#br0" timeOffset="53080.41">4297 8721 0,'0'0'0,"0"-21"15,-21 42 16,-1-21-31,22 21 0,-21 0 16,21 0-16,0 22 16,-21-22-16,21 0 0,0 21 0,0-21 0,0 1 15,0 20-15,0-21 0,0 0 16,0 0-16,0 1 0,0-1 0,0 0 16,0 0-16,21-21 15,0 0-15,1 0 0,-1 0 16,0-21-16,0 0 0,0 21 15,0-21-15,-21-1 0,22 1 0,-1 0 16,0-21-16,0 21 0,0-1 0,0-20 16,1 21-16,-22-21 0,0 20 0,21 1 15,-21 0-15,21 0 0,-21 0 0,0 0 16,0 42 0,0 0-16,0 0 15,0 0-15,0 0 0,0 22 16,0-22-16,0 0 0,0 0 0,-21 22 15,21-22-15,0 0 0,0 0 0,0 0 16,0 0-16,0 1 0,21-1 16,0-21-16,0 0 15,0 0-15,1-21 0,-1 21 16,0-22-16,0 1 0,0 0 0,0 0 16,1 0-16,-1 0 0,0-1 0,0 1 15,-21-21-15,21 21 0,-21-22 16,21 22-16,-21-21 0,0 0 0,0 20 15,0-20-15,0 0 0,0-1 0,0 1 16,0 0-16,0-1 0,0 1 0,0 0 16,0-1-16,0 1 0,0 21 15,0 0-15,0 0 0,0-1 0,0 44 16,0-1 0,0 0-16,0 0 0,0 21 0,-21 1 15,21-1-15,0 0 0,-21 1 0,21-1 16,0 22-16,0-22 0,0 0 0,0 1 15,0-1-15,0 0 0,0 1 0,0-22 16,0 21-16,0-21 16,0 0-16,0 1 0,0-1 0,0 0 15,0 0-15,21-21 0,-21 21 16,21-21-16,1 0 16,-1 0-16,0-21 15,-21 0-15,21 21 0,-21-21 0,0 0 16,0-1-16,0 1 0,0 0 0,0 0 15</inkml:trace>
  <inkml:trace contextRef="#ctx0" brushRef="#br0" timeOffset="53298.8">4784 8678 0,'0'0'0,"21"0"31,0 0-16,0 0-15,0 0 0,0 0 16,1 0-16,-1-21 0,0 0 16,0 21-16,0 0 0,0 0 0,-21-21 15,22 21-15,-22-21 0,21 21 16,-21-21-16,21 21 16,-21-22-16,21 22 0</inkml:trace>
  <inkml:trace contextRef="#ctx0" brushRef="#br0" timeOffset="54011.49">5313 8763 0,'0'0'0,"42"0"15,-21-21 1,0 0-16,-21 0 0,0-1 15,0 1-15,0 0 16,0 0-16,0 0 0,0 0 16,0-1-1,-21 22 1,0 0-16,0 22 16,21-1-16,0 0 15,-21 0-15,21 0 0,0 0 0,0 1 16,0-1-16,0 0 0,0 0 0,0 0 15,0 0-15,21 1 0,0-1 0,0 0 16,0-21-16,1 0 0,20 0 16,-21 0-16,0 0 0,22 0 0,-22 0 15,21 0-15,-21 0 0,22-21 16,-22 0-16,0 21 0,21-22 0,-21 1 16,1 0-16,-1 21 0,0-21 0,0 0 15,0 0-15,0-1 0,-21 1 16,22 0-16,-22 0 0,21 0 0,-21 0 15,21 21 1,-21 21 0,0 0-16,0 0 0,0 0 0,0 0 15,0 1-15,0-1 0,0 0 0,0 0 16,0 0-16,0 0 0,0 1 16,-21-1-16,21 0 0,0 0 0,0 0 15,-21-21-15,-1 21 0,1-21 16,21 22-16,0-1 15,-21-21-15,21-21 32,0-1-32,0 1 0,21 0 15,-21-21-15,21 21 0,1-1 16,-1-20-16,0 0 0,0 21 0,0-22 16,0 22-16,1 0 0,-1-21 0,0 20 15,21 1-15,-21 21 0,1-21 16,-1 21-16,-21 21 31,-21-21-15</inkml:trace>
  <inkml:trace contextRef="#ctx0" brushRef="#br0" timeOffset="57299.84">8022 8255 0,'21'0'0,"0"0"16,1 0-16,-1 0 15,0-21-15,0 0 0,0 0 16,0-1-16,-21 1 15,0 0-15,0 0 0,0 0 16,-21 21 0,0 0-16,0 0 0,0 0 0,0 0 15,-22 0-15,-20 21 16,20-21-16,1 21 0,21 21 0,-21-20 16,-1 20-16,22 0 0,-21-21 15,21 22-15,-1-1 0,22 0 0,0 1 16,0-1-16,0 0 0,0 1 0,0-1 15,0-21-15,22 22 0,-1-22 0,0 21 16,0-21-16,0-21 0,22 21 0,-22 1 16,21-22-16,0 0 0,1 0 0,20 0 15,-20 0-15,-1 0 0,-21 0 16,21 0-16,1-22 0,-22 1 16,21 0-16,-21 21 0,22-21 0,-1 0 15</inkml:trace>
  <inkml:trace contextRef="#ctx0" brushRef="#br0" timeOffset="57663.64">9504 8340 0,'0'0'0,"-21"0"0,21 21 15,21-21 32,0 0-47,0 0 16,0 0-16,0 0 0,1 0 0,-1 0 15,0 0-15,0 0 0,0 0 0,0 0 16,1 0-16,-1 0 0,0 0 16,-42 0 15,0 0-31,-1 0 16,1 0-16</inkml:trace>
  <inkml:trace contextRef="#ctx0" brushRef="#br0" timeOffset="57807.56">9567 8488 0,'0'42'16,"21"-21"0,1-21-16,-1 0 15,0 0-15,-21 22 0,21-22 0,0 0 16,0 0-16,1 0 0,-1 0 0,0 0 16,0 0-16,0 0 0,0-22 0,22 22 15,-22-21-15,0 0 0</inkml:trace>
  <inkml:trace contextRef="#ctx0" brushRef="#br0" timeOffset="60503.13">11197 7938 0,'0'21'62,"0"0"-62,0 0 0,0 0 0,0 0 16,0 1-16,0 20 0,0-21 0,0 21 15,0 1-15,0-22 0,0 21 16,0-21-16,0 1 0,0 20 0,0-21 0,0 0 16,0 0-16,0 1 0,0-1 15,0 0-15,-21 0 0,21 0 16,0-42 31,0 0-32,-21 0-15,21 0 16,0-1-16,0 1 0,0 0 16,0 0-16,0 0 0,0-22 0,0 22 0,0 0 15,21-21-15,0 21 0,0-22 0,0 22 16,1 0-16,20-21 0,-21 20 15,21 1-15,1 0 0,-1 21 0,0 0 16,-20 0-16,20 0 0,0 0 0,-21 0 16,22 21-16,-22 0 0,0 1 0,0 20 15,0-21-15,1 0 0,-22 22 0,0-22 16,0 21-16,0-21 0,0 0 0,0 22 16,0-22-16,0 0 0,-22 0 0,1 0 15,21 1-15,-21-1 0,0 0 16,21 0-16,-21-21 15,21-21 17,0 0-32,21 0 15,0-1-15</inkml:trace>
  <inkml:trace contextRef="#ctx0" brushRef="#br0" timeOffset="61579.66">12023 8192 0,'0'21'16,"0"-42"15,0-1-31,0 1 16,21 21-16,-21-21 0,21 0 15,-21 0-15,0 0 0,21-1 16,-21 1-16,0 0 0,0 0 15,0 0-15,0 0 0,-21 21 32,21 21-17,-21 0-15,21 0 16,-21 0-16,21 0 0,0 22 0,0-22 16,0 0-16,0 21 0,0-20 15,0-1-15,0 0 0,0 0 0,0 0 0,0 0 16,0 1-16,0-1 0,0 0 0,0 0 15,21-21-15,0 0 16,0 0-16,0 0 0,0 0 16,1 0-16,-1 0 0,0 0 0,0 0 15,0-21-15,0 21 0,1-21 0,-1 0 16,0 21-16,0-22 0,21 1 0,-20 0 16,-1 0-16,0 0 0,0 0 0,0-1 15,-21 1-15,21 0 0,1 0 0,-22 0 16,21 0-16,-21-1 15,0 1-15,21 0 0,-21 0 16,0 42 15,0 0-31,0 0 0,0 1 16,0-1-16,0 0 0,-21 0 0,21 0 16,0 0-16,0 22 0,0-22 0,0 0 15,0 0-15,-21 0 0,21 1 16,0-1-16,0 0 0,0 0 31,21-21-15,0-21-16,-21 0 15,21 21-15,0-21 0,0-1 16,-21 1-16,22 0 0,-1 21 0,-21-21 16,21 0-16,0 0 0,-21-1 15,0 1-15,21 0 0,0 21 16,-21-21-16,22 21 15,-22 21-15,0 0 0,0 0 16,0 1-16,0-1 0,0 0 16,21 0-16,-21 0 0,0 0 15,0 1-15,21-1 0,0-21 16,0 21-16,0-21 16,1 0-16,-1 0 0,0 0 0,0 0 15,0 0-15,22 0 0,-22-21 0,0 21 16,0-21-16,21 21 0,-20-22 0,-1 1 15,0 0-15,0 0 0,0 0 16,0 0-16,-21-1 0,0 1 0,0 0 16,0 0-16,0-21 0,0 20 0,0-20 15,0 21-15,-21 0 0,0 0 16,0-1-16,21 1 0,-21 0 0,0 21 16,21-21-16,-22 21 0,22 21 31,0 0-16,0 0-15,22-21 16,-22 22-16,21-22 16,0 0-16,0 0 15,0 0-15,0 0 16,1 0 0,-22-22-16,0 1 15,0 0-15,21 21 16,0-21-16,0 21 15</inkml:trace>
  <inkml:trace contextRef="#ctx0" brushRef="#br0" timeOffset="62843.93">14965 7387 0,'0'0'0,"42"-21"16,-21 0-16,22 0 0,-22 0 0,21-22 15,-21 22-15,22-21 0,-22 21 0,0-22 16,21 22-16,-21-21 0,1 21 0,-22-1 16,0-20-16,0 21 0,0 0 0,0 0 15,0-1-15,-22 1 0,1 21 16,0-21-16,-21 21 0,-1 0 16,1 0-16,0 0 0,-1 0 0,1 21 15,0 0-15,-1 1 0,1-1 0,-21 21 16,20 0-16,1 22 0,0-22 0,-22 22 15,22-1-15,-1 22 0,22-22 0,-21 1 16,21-1-16,0 1 0,-1-1 0,22 1 16,0-1-16,0 1 0,0-22 0,0 1 15,22 20-15,-1-21 0,21 1 0,-21-22 16,22 21-16,-1-21 0,0 1 0,1-1 16,-1 0-16,0 0 0,22-21 15,-22 0-15,22 0 0,-22 0 0,21 0 0,-20 0 16,20-21-16,-20 0 0,-1 0 15,21-1-15,-20 1 0,-22 0 16</inkml:trace>
  <inkml:trace contextRef="#ctx0" brushRef="#br0" timeOffset="63831.85">15515 8001 0,'21'-63'0,"-63"147"15,63-105-15,0-64 0,-21 64 0,0-21 0,0 21 16,0 0-16,0 42 31,-21-21-31,0 21 0,0 0 0,21 21 16,0-20-16,-21-1 0,-1 21 0,22-21 15,-21 0-15,21 1 0,0-1 16,0 0-16,0 0 0,0 0 0,0 0 16,21-21-16,1 0 15,-1 0-15,0 0 0,0 0 0,0 0 16,0 0-16,22 0 0,-22-21 0,0 0 16,21 21-16,-20-21 0,-1 0 0,0 0 15,0-1-15,-21 1 0,0-21 16,0 21-16,0-22 0,0 22 0,0 0 15,0-21-15,0 21 0,-21-1 0,0 1 16,0 0-16,-22 0 0,22 21 0,0 0 16,-21 0-16,20 0 0,-20 0 0,21 0 15,0 0-15,-22 21 0,43 0 0,-21-21 16,21 21-16,0 1 0,0-1 0,0 0 16,0 0-16,0 0 0,21-21 15,1 21-15,-1 1 0,0-22 0,21 0 16,1 0-16,-1 0 0,0 0 0,1 0 15,-1 0-15,0 0 0,1 0 0,20 0 16,-21-22-16,1 22 0,20-21 0,-20 0 16,-1 21-16,0-21 0,1 0 0,-22 21 15,0-21-15,0-1 0,0 1 0,-21 0 16,0 0-16,0 0 0,0 42 31,0 0-15,0 0-16,0 0 0,0 1 15,0-1-15,0 0 0,-21 0 0,21 0 16,0 0-16,-21 1 0,21-1 16,0 0-16,-21 0 0,21 0 15,0 0-15,0-42 47,0 0-47,0 0 0,0 0 16,21 0-16,0-22 0,-21 22 15,21 0-15,0-21 0,1 20 0,-1-20 16,0 21-16,21 0 0,-21 0 16,1-1-16,20 1 0,-21 0 0,21 21 15,-20 0-15,-1 0 0,0 0 0,0 21 16,0-21-16,0 21 0,1 1 16,-22-1-16,0 0 0,0 0 0,0 0 15,0 0-15,0 1 0,0-1 0,0 0 16,-22 0-16,1 0 0,0 0 15,0-21-15,21 22 0,-21-22 16,21-22 0,0 1-1,0 0-15,21 0 0,0 0 16,0 0-16,0-1 0,1-20 16,-1 21-16,0 0 0,0 0 15,0-1-15,0 22 0,1-21 0,-1 21 16,0 0-16,0 0 0,0 0 0,-21 21 15,0 1-15,0-1 16,0 0-16,0 0 0,0 0 16,0 0-16,0 1 0,0-1 15,0 0-15,0 0 0,-21-21 16,21 21-16,21-21 47,-21-21-47,21 21 0,1-21 15</inkml:trace>
  <inkml:trace contextRef="#ctx0" brushRef="#br0" timeOffset="64219.63">17399 7641 0,'0'0'0,"21"-21"0,-21 0 0,0 0 0,0 0 16,0-1-1,-21 22-15,0 0 16,0 0-16,-1 0 0,1 22 15,0-22-15,0 21 0,0 0 0,0 0 16,21 0-16,-22 22 0,1-1 0,21 0 16,0 1-16,-21-1 0,0 0 0,21 22 15,-21-1-15,21-20 0,0 20 16,0 1-16,-21-1 0,21 1 0,-22-1 16,1 1-16,21-1 0,0 1 0,-21-1 15,21 1-15,-21 20 0,21-20 0,0-1 16,0 1-16,0-1 0,0 1 0,0-1 15,0 1-15,0-22 0,0 22 0,0-22 16,21 21-16,0-20 0,-21-1 0,21-21 16,1 22-16,-22-22 0,0 0 0,21 0 15,0-21-15,-21-21 16,0 0 0,0 0-16,0-1 0,0-20 0,0 0 15,0-1-15,0 1 0,0 0 16,0-22-16,0 1 0,0-1 0,0 1 15,-21-1-15,21-20 0,0-1 0,-21 21 16</inkml:trace>
  <inkml:trace contextRef="#ctx0" brushRef="#br0" timeOffset="64503.46">16997 8149 0,'0'0'0,"-21"-63"0,21-1 0,0 22 16,0 0-16,0-1 0,0 1 0,0 0 16,0-1-16,0 22 0,0-21 0,21 21 15,0-1-15,0-20 0,0 21 0,22 21 16,-22-21-16,21 0 0,0 21 0,1 0 15,-1 0-15,0 0 0,1 0 16,-1 21-16,0 0 0,-20 0 16,20 0-16,-42 0 0,0 22 0,0-22 15,0 21-15,0-21 0,0 22 0,-21-22 16,-22 0-16,22 21 0,-21-20 0,21-1 16,-22 0-16,22 0 0,-21 0 0,21 0 15,0 1-15,-22-22 0,22 0 0,21 21 16,-21-21-16,21-21 15,21-1 1,0 1-16,0 0 16,22 21-16,-22-42 0,21 21 0,-21-1 15,22 1-15</inkml:trace>
  <inkml:trace contextRef="#ctx0" brushRef="#br0" timeOffset="65176.25">17716 7684 0,'0'0'15,"22"-22"-15,-1 22 0,-21-21 0,21 21 16,-21 21-1,0 1 1,0-1-16,0 0 0,-21 21 16,21-21-16,0 1 0,0-1 0,-21 0 15,21 0-15,0 0 0,0 0 0,0 1 16,0-1-16,0 0 16,0 0-16,21-21 15,0 0-15,0 0 16,0 0-16,0-21 0,1 21 15,-1-21-15,0 0 0,0-1 0,0 1 16,0 0-16,1 0 0,-1 0 0,0-22 16,0 22-16,-21 0 0,21 0 0,-21 0 15,21 0-15,-21 42 32,0 0-32,0 0 0,0 0 0,0 0 15,0 1-15,0-1 0,0 0 0,0 0 16,0 0-16,0 0 0,0 1 15,0-1-15,0 0 0,22 0 16,-1-21-16,0 0 0,0 0 16,0 0-16,0 0 0,1 0 15,-1 0-15,0 0 0,21-21 0,-21 21 16,1-21-16,-1 0 0,0-1 0,0 1 16,0-21-16,0 21 0,1-22 15,-22 1-15,21 21 0,0-21 0,0-1 0,-21 1 16,21-22-16,0 22 0,1 0 0,-1-1 15,-21 1-15,21 0 0,0-1 0,-21 1 16,0 21-16,21-21 0,-21 20 0,21 1 16,-21 0-16,0 42 31,0 0-31,0 22 0,0-22 16,0 21-16,-21 1 0,21-1 15,-21 0-15,0 22 0,21-22 0,-21 0 16,0 1-16,21-1 0,-22 0 0,1 1 15,21-1-15,0-21 0,-21 22 0,21-22 16,-21 21-16,21-21 0,0 0 0,0 1 16,0-1-16,0 0 0,0 0 15,21-21-15,0 0 0,0 0 16,1 0-16,-1 0 16,0-21-16,0 0 0,0 0 0,-21-1 15,21 1-15</inkml:trace>
  <inkml:trace contextRef="#ctx0" brushRef="#br0" timeOffset="65376.13">18648 7535 0,'-21'0'16,"42"0"-16,-64 22 0,22-22 0,21 21 16,-21-21-16,21 21 15,21-21 1,0 0-16,1 0 15,-1 0-15,0-21 0,0 21 16,0-21-16,0 21 0,1-22 0,-1 22 16,0-21-16,0 21 0,0 0 15</inkml:trace>
  <inkml:trace contextRef="#ctx0" brushRef="#br0" timeOffset="66112">19092 7684 0,'0'0'0,"-21"42"16,42-42-1,0 0 1,1 0-16,-22-21 16,21 0-16,0 21 0,-21-22 15,0 1-15,0 0 0,0 0 16,0 0-16,0 0 0,0-1 15,0 1-15,-21 21 16,0 0 0,21 21-16,-22-21 0,22 22 0,0-1 15,0 0-15,0 0 0,-21 0 16,21 22-16,0-22 0,0 0 0,0 0 0,0 0 16,0 0-16,0 1 15,0-1-15,0 0 0,21 0 16,1-21-16,-1 21 0,0-21 15,0 0-15,0 0 0,0 0 0,1 0 16,-1 0-16,0 0 0,0 0 0,0 0 16,0-21-16,1 0 15,-22 0-15,21 21 0,-21-21 16,21-1-16,0 1 0,0 0 0,-21 0 16,21 0-16,1 0 0,-1-1 0,0 1 15,0 21-15,0-21 0,0 21 0,1 0 16,-1 0-16,0 0 0,0 0 0,0 0 15,0 0-15,1 0 0,-1 0 16,-21 21-16,0 0 0,0 1 16,21-1-16,-21 0 0,0 0 0,0 0 15,0 0-15,0 1 0,-21-1 16,0 0-16,21 0 0,-22-21 0,22 21 16,-21 0-16,0-21 0,21 22 15,-21-22-15,0 21 16,21-42 15,0-1-31,0 1 0,0 0 16,21 0-16,0 0 15,-21 0-15,21-1 0,0 1 0,1 0 16,-1 0-16,0 0 0,0-22 0,-21 22 16,21 0-16,0-21 0,1 21 0,-1-1 15,-21 1-15,21 0 0,-21 0 16,21 21-1,0 0 1,0 0-16,1 0 0,-1 0 0,0 0 16</inkml:trace>
  <inkml:trace contextRef="#ctx0" brushRef="#br0" timeOffset="66495.78">21167 7557 0,'0'0'0,"-22"-22"0,1 22 0,21-21 16,-21 21-16,0 0 0,0-21 15,0 21-15,-1-21 0,1 21 16,0 0-16,0 0 15,0 21-15,0 0 16,-1 0-16,1 1 0,21-1 16,-21 0-16,0 0 0,0 0 0,0 0 15,-1 1-15,22 20 0,-21-21 0,21 0 16,-21 22-16,21-22 0,-21 21 0,21-21 16,0 22-16,0-22 0,0 0 0,0 21 15,0-21-15,0 1 0,0-1 0,21-21 16,0 21-16,0 0 0,1-21 15,-1 0-15,0 0 0,0 0 0,0 0 16,0 0-16,1 0 0,-1 0 16,0-21-16,0 21 0,0-21 0</inkml:trace>
  <inkml:trace contextRef="#ctx0" brushRef="#br0" timeOffset="66815.61">21378 7535 0,'0'0'0,"0"-42"16,0 21-16,21 21 15,1 0-15,-1 0 16,0 0-16,0 21 16,0-21-16,-21 21 0,21 0 0,1 1 15,-22-1-15,0 0 0,21 0 16,-21 21-16,0-20 0,0 20 0,0-21 15,0 0-15,0 22 0,0-22 0,-21 0 16,-1 0-16,1 21 0,21-20 0,-21-1 16,0 0-16,0 0 0,0 0 0,21 0 15,-22 1-15,1-22 0,0 21 0,0 0 16,0-21-16,0 0 0,-1 21 16,1-21-1,0 0-15,0 0 0,0 21 16</inkml:trace>
  <inkml:trace contextRef="#ctx0" brushRef="#br0" timeOffset="68235.8">22310 7535 0,'-22'0'15,"22"-21"1,-21 21-16,0 0 47,0 0-32,21 21-15,0 1 16,-21-1-16,21 0 16</inkml:trace>
  <inkml:trace contextRef="#ctx0" brushRef="#br0" timeOffset="68439.67">22331 8192 0,'0'0'0,"0"63"16,0-42-16,0 0 16,0 1-16,0-1 0,-21-21 0,-1 21 15,1 0-15,0 0 0,0 0 0,0 1 16,0-1-16,-22 0 0,22 0 0,-21 0 16,-1 0-16,1 1 0,-21-22 0,20 21 15,1-21-15,-22 0 0,22 21 0,0-21 16</inkml:trace>
  <inkml:trace contextRef="#ctx0" brushRef="#br0" timeOffset="71433.5">1672 10880 0,'0'0'0,"0"-21"15,0-1-15,0 1 16,0 0 0,0 0 93,0 0-93,0 0 15,0-1 0,21 22-31,-21-21 16,21 21 15,-21-21-15,22 21-1,-1 0 95,-21 21-95</inkml:trace>
  <inkml:trace contextRef="#ctx0" brushRef="#br0" timeOffset="73268.02">1609 10837 0,'0'0'0,"0"-21"15,0 0-15,0 0 0,-22 21 16,22-21-16,0 0 0,0-1 16,0 1-16,0 0 15,0 42 32,0 0-47,0 22 0,0-22 16,0 21-16,0 1 0,0 20 0,0-21 15,0 22-15,0-1 0,0 1 16,0-1-16,0 1 0,-21 21 0,21-22 16,0 1-16,-21-1 0,0 22 15,0-22-15,21-20 0,-21 20 0,-1-21 16,1 1-16,21-1 0,0 0 15,0-20-15,-21-1 0,21 0 16,0-42 0,0 0-1,0-1-15,0-20 0,0 21 16</inkml:trace>
  <inkml:trace contextRef="#ctx0" brushRef="#br0" timeOffset="73631.33">1376 11049 0,'0'0'0,"0"-21"0,0 0 15,-21 21-15,21-21 16,-22-1-16,22 1 0,0 0 0,0 0 16,0 0-16,0 0 0,0-1 0,0 1 15,22 0-15,-1-21 0,0 21 16,0-1-16,21-20 0,-20 21 0,20 0 15,0 0-15,1-1 0,-1 1 0,0 0 16,1 21-16,-1 0 0,0 0 0,1 0 16,-22 0-16,0 21 15,0 22-15,-21-22 0,0 21 0,0-21 16,0 22-16,0-1 0,-21 21 0,-21-20 16,20-1-16,1 0 0,-21 1 15,21-1-15,-22 0 0,22-20 0,0 20 16,0 0-16,0-21 0,0 1 0,-1-1 15,22 0-15,-21 0 0,21 0 16,21-21 0,1 0-16,-1 0 15,0 0-15</inkml:trace>
  <inkml:trace contextRef="#ctx0" brushRef="#br0" timeOffset="74119.47">2307 11769 0,'0'0'0,"21"0"16,0 0-16,1 0 16,-1 0-16,0 0 0,0-21 0,0 21 15,22-22-15,-22 1 0,0 0 0,0 0 16,0 0-16,22 0 0,-22-1 16,-21 1-16,21 0 0,-21 0 0,21 0 15,-21 0-15,0-1 0,0 1 16,0 0-16,-21 21 0,0-21 0,0 0 15,-1 21-15,1 0 0,0 0 16,0 0-16,0 0 0,0 0 0,-22 0 16,22 21-16,0 0 0,0 0 15,0 0-15,-1 1 0,1-1 0,0 21 16,0-21-16,21 22 0,-21-22 0,21 21 16,0-21-16,0 22 0,0-22 15,0 0-15,0 0 0,21 0 0,0 0 16,0 1-16,0-1 0,1-21 0,-1 0 15,21 0-15,-21 0 0,22 0 0,-22 0 16,21 0-16,-21 0 0,22-21 16,-1-1-16</inkml:trace>
  <inkml:trace contextRef="#ctx0" brushRef="#br0" timeOffset="75543.66">2942 11663 0,'21'-21'16,"-42"42"-16,42-63 0,0 20 16,1 1-16,-1 0 0,-21 0 0,0 0 15,21 0-15,-21-1 0,21 1 16,-21 0-16,0 42 15,0 0 1,0 1-16,0-1 0,0 0 0,0 0 16,0 0-16,-21 0 0,21 22 0,-21-22 15,21 0-15,0 0 0,0 0 0,-21 1 16,21-1-16,-22 0 0,22 0 0,-21 0 16,21 0-16,-21-21 15,21-21 16,0 0-15,0 0-16,0 0 0,21 0 0,-21-1 16,21 1-16,1 0 0,-22-21 0,21 21 15,0-1-15,0-20 0,0 21 16,0 0-16,1 21 0,-1-21 0,0 21 16,0 0-16,0 0 0,0 21 15,1-21-15,-1 21 0,0 0 0,-21 0 16,21 0-16,0 1 0,0 20 0,1-21 15,-22 0-15,21 0 0,0 1 0,0-1 16,0 0-16,0 0 16,1 0-16,-1-21 0,0 0 15,0 0-15,0 0 0,0 0 16,1-21-16,-1 0 0,0 0 16,0 21-16,21-21 0,-20-1 0,-1 1 15,0-21-15,0 21 0,0 0 0,0-22 16,1 22-16,-1-21 0,0 21 0,0-22 15,21 22-15,-20 0 0,-1 0 0,0 0 16,0-1-16,0 22 0,0 0 16,1 0-16,-1 22 15,-21-1-15,0 0 0,0 0 16,0 0-16,0 0 16,0 1-16,0-1 0,0 0 15,0-42 32,0 0-47,0-1 16,0 1-16,0 0 15,0 0-15,0 0 0,0 0 16,0-1-16,0 1 0,-21 21 16,-1 0-16,1 0 15,0 21 1,21 1-16,-21-1 15,0 0-15,21 0 0,0 0 0,-21 22 16,21-22-16,-22 0 0,22 21 0,-21-21 16,21 1-16,0 20 0,0-21 0,0 0 15,0 0-15,0 1 0,0-1 0,0 0 16,0 0-16,21 0 0,1-21 16,-1 0-16,0 0 0,0 0 15,21 0-15,-20-21 0,-1 0 16,0 21-16,0-21 0,21 0 15,-20-1-15,-1 1 0,21 0 0,-21 0 16,0 0-16,1-22 0,-1 22 0,0 0 16,0-21-16,0 21 0,0-1 15,1 1-15,-22 0 0,0 0 0,21 21 16,-21-21-16,0 42 16,0 0-1,0 0-15,0 0 0,0 1 16,-21-1-16,21 0 0,-22 0 0,22 0 15,0 0-15,0 1 0,0-1 0,0 0 16,0 0-16,0 0 16,22-21-1,-1 0 1,0 0-16,0 0 0,0 0 0,0 0 16,1-21-16,20 0 0,-21 21 15,0-21-15,0 0 0,22-1 0,-22 1 16,0 0-16,0 0 0,0-21 0,1 20 15,-1-20-15,0 21 0,0-21 0,0-1 16,-21 1-16,0 0 0,21-1 0,-21 1 16,22 0-16,-22-22 0,0 22 0,0-1 15,0-20-15,0 21 0,21-1 16,-21 1-16,0-22 0,0 43 0,0-21 16,0 0-16,0 20 0,0 1 0,0 0 15,0 0-15,0 0 0,-21 21 16,-1 0-1,22 21-15,0 0 0,-21 0 16,21 22-16,-21-1 0,21 0 0,-21 1 16,21-1-16,0 21 0,0-20 0,0 20 15,-21 1-15,21-22 0,0 22 16,0-1-16,0-21 0,0 22 0,0-22 16,0 1-16,0-1 0,0 0 0,21-21 15,-21 22-15,21-22 0,0 0 0,0 0 16,1 0-16,-1 1 0,0-1 15,0-21-15,0 0 0,0 0 16,1 0-16,-1 0 0,0 0 0,0 0 0,0-21 16,0 21-16,-21-22 0,22 1 15,-22 0-15,21 0 0,-21 0 16,21 0-16,-21-1 0,0 1 0,0 0 16,21-21-16,-21 21 0,0-1 0</inkml:trace>
  <inkml:trace contextRef="#ctx0" brushRef="#br0" timeOffset="75903.45">4318 10964 0,'0'0'0,"0"22"0,-42 41 15,42-42-15,0 0 16,0 1-16,0-1 0,21-21 16,0 0-16,0 0 0,0 0 0,0 0 15,1 0-15,-1 0 0,0 0 0,0-21 16,0 21-16,0-22 0,1 1 0,-1 21 16,-21-21-16,21 21 0,-21-21 0,0 0 15,-21 0-15,0 21 16,-1 0-1,1 0-15,0 0 0,0 0 0,0 0 16,0 0-16,-1 0 0,1 21 0,0-21 16,21 21-16,-21 0 0,21 0 15,21-21 1</inkml:trace>
  <inkml:trace contextRef="#ctx0" brushRef="#br0" timeOffset="80260.36">7662 10605 0,'0'-22'31,"0"1"-15,0 0-16,21 21 15,-21-21-15,22 0 0,-22 0 16,0-1-16,21 22 0,-21-21 16,0 0-16,0 0 0,0 0 0,0 0 15,0-1-15,0 1 0,0 0 16,0 0-16,0 0 0,0 0 15,-21 21 1,-1 0 0,1 21-1,0-21-15,21 21 0,-21 0 16,21 21-16,0 1 0,-21-1 0,21 22 16,0-22-16,0 21 0,-21 22 0,21-21 15,0-1-15,0 22 0,0-1 0,0-20 16,0 21-16,0-1 0,0-20 0,0 20 15,0-20-15,0 21 0,-22-22 0,22 22 16,0-22-16,0 1 0,-21-1 0,21 1 16,0-1-16,0 1 0,0-22 0,0 0 15,0 1-15,0-1 0,-21 0 0,21 1 16,0-22-16,0 0 0,0 0 16,0 0-16,0 1 0,-21-1 15,0-42 16,21-1-31,-21 1 16,-1 0-16,22-21 0,0 21 0,-21-22 16,0 1-16,21 0 0,-21-1 0,21-20 15,-21 20-15,0-20 0</inkml:trace>
  <inkml:trace contextRef="#ctx0" brushRef="#br0" timeOffset="80624.14">7154 11070 0,'0'0'0,"0"-21"0,-21-21 0,0 21 15,0-1-15,0 1 0,-1 0 16,1 0-16,0 0 0,0 21 0,21-21 16,0-1-16,0 1 0,0 0 15,0 0-15,21 0 0,0 21 0,22-21 16,-1-1-16,-21 1 0,21 0 0,1 0 16,-1 21-16,0-21 0,22 0 0,-22 21 15,1 0-15,20 0 0,-21 0 0,1 0 16,-1 21-16,0 0 0,-20 0 0,-1 21 15,0-20-15,0 20 0,-21 0 0,0-21 16,0 22-16,0-1 0,-21 0 16,-21 1-16,20-1 0,1-21 15,-21 22-15,0-1 0,-1-21 0,1 21 16,21-20-16,-22-1 0,1 21 0,0-21 16,-1 0-16,22-21 0,-21 22 0,21-1 15,0-21-15,-1 0 0,1 21 0,0-21 16,42-21 15,0 0-31,1 21 0,-1-22 0,21 1 16,-21 0-16,22 0 0,-1 0 0</inkml:trace>
  <inkml:trace contextRef="#ctx0" brushRef="#br0" timeOffset="80931.98">9102 11007 0,'0'21'15,"21"-21"16,0 0-31,0 0 16,0 0-16,0 0 0,1 0 16,-1 0-16,0 0 0,0 0 0,0 0 15,0-21-15,1 21 0,-1 0 16,-42 0 0,-1 21-1,1-21-15,0 21 0</inkml:trace>
  <inkml:trace contextRef="#ctx0" brushRef="#br0" timeOffset="81075.89">9080 11155 0,'0'0'16,"-21"21"-16,0 0 0,21 0 0,0 1 16,0-1-16,21-21 15,0 0-15,1 0 16,-1 0-16,0 0 0,21 0 16,-21 0-16,1 0 0,20-21 0,0-1 15,-21 22-15,22-21 0,-1 0 0,-21 0 16,22 0-16,-1 21 0,0-21 0</inkml:trace>
  <inkml:trace contextRef="#ctx0" brushRef="#br0" timeOffset="81631.28">10647 10605 0,'-85'-22'16,"64"22"-16,0 0 0,0-21 0,-1 21 15,22-21-15,-21 21 0,0 0 16,21 21 0,0 22-1,0-22-15,0 0 0,0 21 0,0 1 16,0-1-16,0 0 0,0 1 0,0-1 15,0 0-15,0-21 0,0 22 16,0-1-16,0-21 0,0 22 0,-21-22 16,21 0-16,-21 0 0,21 0 0,0 0 15,0 1-15,-21-22 0,-1 0 16,22-22 0,0 1-16,0 0 0,0 0 15,0 0-15,0-22 0,0 22 16,0-21-16,0 0 0,22-1 0,-1 1 15,0 0-15,0-1 0,21 1 0,-20 0 16,20-1-16,0 1 0,-21 0 16,22 20-16,20 1 0,-20 21 0,-1 0 15,0 0-15,1 0 0,-1 0 0,0 21 16,1 1-16,-1 20 0,-21-21 0,21 21 16,-20-20-16,-22 20 0,0-21 0,0 21 15,0-20-15,0 20 0,0-21 0,0 21 16,-22-20-16,1-1 0,0 0 0,0 0 15,0 0-15,0 0 0,-1 1 0,1-22 16,21 21-16,0-42 31,0-1-31</inkml:trace>
  <inkml:trace contextRef="#ctx0" brushRef="#br0" timeOffset="82516.78">11472 10901 0,'0'0'0,"64"21"16,-43-21 0,0 0-16,0 0 0,-21-21 15,21 21-15,1-21 0,-22 0 0,21-1 16,0 1-16,-21 0 0,0 0 0,21 0 16,-21 0-16,0-1 0,21-20 0,-21 21 15,0-21-15,0 20 0,0 1 0,0 0 16,0 0-16,0 0 0,-21 0 15,0 21-15,0 0 0,0 0 16,21 21-16,-22 0 0,1 0 0,0 0 16,0 22-16,21-22 0,-21 21 0,21 0 15,-21 1-15,-1-22 0,22 21 0,0 1 16,0-22-16,-21 21 0,21-21 0,0 22 16,0-22-16,0 0 0,0 0 0,0 0 15,0 0-15,21-21 0,1 0 16,-1 0-16,0 0 15,0 0-15,21-21 0,-20 0 0,20 21 0,-21-21 16,0 0-16,22 0 0,-1-1 0,-21 1 16,21-21-16,-20 21 0,20 0 15,-21-22-15,0 22 0,0 0 0,1 0 16,-1 0-16,0-1 0,-21 1 0,21 21 16,-21 21-1,0 1-15,0-1 0,0 0 16,0 0-16,0 0 0,-21 22 0,21-22 15,0 0-15,0 0 0,-21 0 0,21 0 16,0 1-16,0-1 0,-21 0 0,21 0 16,0 0-16,0 0 0,21-21 15,0 0-15,0 0 16,0 0-16,22 0 0,-22 0 0,21 0 16,-21 0-16,22-21 0,-1 0 15,0 21-15,1-21 0,-22 0 0,21 0 16,-21-1-16,22 22 0,-22-21 0,0 0 15,0 0-15,-21 0 0,21 21 16,-21 21 0,-21 0-16,0 0 15,21 0-15,0 1 0,-21-1 0,0 0 16,21 0-16,0 21 0,0-20 16,0-1-16,0 0 0,21-21 15,0 0 1,0 0-16,0 0 0,0-21 0,22 0 15,-22 21-15,21-22 0,-21 1 16,1 0-16,20-21 0,-21 21 0,0-1 16,-21-20-16,21 21 0,-21-21 0,22-1 15,-22 22-15,0-21 0,0-1 0,0 1 16,0 21-16,0-21 0,0 20 0,-22 1 16,22 0-16,-21 21 0,0 0 15,0 0-15,42 0 47,0 0-47,0 0 16,1 0-16,-1 0 0,21 0 0,-21-21 15,22 21-15,20-21 0,-21 0 16</inkml:trace>
  <inkml:trace contextRef="#ctx0" brushRef="#br0" timeOffset="82867.11">14774 9737 0,'0'0'0,"-21"-21"0,-21-22 0,21 22 0,-22 0 15,1-21-15,21 20 0,-22 1 0,1 21 16,21-21-16,-21 21 0,-1 0 0,22 0 15,-21 21-15,-1 0 0,22 1 0,-21 20 16,21 0-16,0 22 0,-1-22 0,1 22 16,0-1-16,21 22 0,0-22 0,0 22 15,-21-22-15,21 22 0,0-21 0,0 20 16,0-20-16,0-1 0,0 22 0,-21-43 16,21 22-16,0-22 0,0 0 15,0 1-15,0-1 0,0-21 0,0 22 0,0-22 16,0 0-16,0-42 31,0 0-31,0-1 16,0 1-16,0 0 0</inkml:trace>
  <inkml:trace contextRef="#ctx0" brushRef="#br0" timeOffset="83195.14">14012 10202 0,'0'-42'0,"0"84"0,0-126 0,-21 41 16,21 1-16,-21 0 0,21 21 0,0-22 15,0 1-15,0 0 0,21-1 0,0 22 16,0-21-16,1 21 0,20-1 0,0 1 16,1 0-16,-1 21 0,0 0 15,22 0-15,-22 21 0,22-21 0,-22 43 16,0-22-16,1 21 0,-1-21 0,0 22 16,-21-1-16,1 0 0,-22 1 0,0-1 15,0 0-15,0 1 0,0-1 0,-22 0 16,1-21-16,0 22 0,-21-22 0,21 21 15,-22-21-15,1 22 0,0-22 0,20 0 16,-20 0-16,0 0 0,21 1 0,-22-22 16,22 21-16,0 0 0,0-21 0,0 21 15,21 0 1,21-21 0,0 0-16,21 0 0,-21 0 0,22 0 15,-22 0-15,21 0 0,1 0 0,-22 0 16,21 0-16,0 0 0</inkml:trace>
  <inkml:trace contextRef="#ctx0" brushRef="#br0" timeOffset="84827.71">14753 10668 0,'0'0'16,"0"21"-16,21-21 0,0 0 15,1 0 1,-1 0-16,0-21 16,0 0-16,0 0 0,-21 0 15,21-1-15,-21 1 0,0 0 0,22-21 16,-22 21-16,0-1 0,0 1 15,0 0-15,0 0 0,0 0 0,-22 21 32,22 21-32,-21-21 0,0 42 0,21-21 15,-21 1-15,0-1 0,21 21 0,-21-21 16,21 22-16,0-22 0,0 21 0,0-21 16,0 0-16,0 22 0,0-22 0,0 0 15,0 0-15,0 0 0,21-21 16,0 0-16,0 22 0,0-22 0,0 0 15,1 0-15,-1 0 0,21 0 0,-21 0 16,22-22-16,-1 1 0,-21 21 0,21-21 16,-20 0-16,20 0 0,-21 0 15,21-1-15,-20 1 0,-1 0 0,0-21 16,0 21-16,0-1 0,-21 1 0,0-21 16,0 21-16,21 0 0,-21-1 15,0 44 1,0-1-1,-21 0-15,21 0 0,-21 0 16,21 0-16,0 1 0,0-1 0,-21 0 16,21 0-16,-21 0 0,21 0 0,-21-21 15,21 22-15,0-1 16,0-42 15,21-1-15,-21 1-16,21 0 0,0 21 0,-21-21 15,21-21-15,0 20 0,1 1 0,-1 0 16,0 0-16,0-21 0,0 42 0,0-22 16,1 1-16,-1 21 0,0 0 15,0 0-15,-21 21 0,0 1 16,0-1-16,0 0 0,21 0 0,-21 0 16,0 0-16,21 1 0,-21-1 0,22 0 15,-22 0-15,21 0 0,0 0 16,0 1-16,0-22 0,0 0 0,22 21 15,-22-21-15,0 0 0,0 0 16,22 0-16,-22 0 0,0 0 0,21 0 16,-21 0-16,1-21 0,-1 21 0,0-22 15,21 1-15,-42 0 0,21 0 0,1 0 16,-1 0-16,0-1 0,0 1 0,0-21 16,-21 21-16,21 0 0,1-1 0,-1 1 15,-21 0-15,21 21 0,0 0 16,-21 21 15,0 0-31,0 1 31,0-44 1,0 1-17,0 0-15,0 0 16,0 0-16,0 0 15,-21 21 1,0 0-16,0 0 16,-1 21-16,1-21 0,21 21 15,-21 0-15,0 0 0,21 0 0,0 1 16,-21-1-16,21 0 0,-21 0 0,21 0 16,-22 0-16,22 1 0,0-1 15,0 0-15,0 0 0,0 0 0,0 0 16,0 1-16,0-1 0,22 0 15,-1-21-15,0 0 0,0 0 16,-21 21-16,21-21 0,0 0 0,1 0 16,20 0-16,-21 0 0,0-21 0,0 21 15,1-21-15,-1 0 0,0 21 0,0-22 16,21 1-16,-20-21 0,-1 21 0,0 0 16,0-1-16,0 1 0,-21 0 15,21 0-15,1 0 0,-22 0 0,21-1 16,-21 44-1,0-1 1,0 0-16,0 0 0,0 0 16,-21 0-16,21 1 0,-22-1 0,22 0 15,0 0-15,0 0 0,0 0 16,0 1-16,22-1 0,-1-21 16,0 0-16,0 21 0,21-21 0,-20 0 15,20 0-15,-21 0 0,21 0 0,1 0 16,-1 0-16,0 0 0,-20-21 15,20 21-15,0-21 0,1-1 0,-1 22 0,-21-21 16,21-21-16,-20 21 0,-1 0 0,0-1 16,0-20-16,0 0 0,0 21 15,1-22-15,-1 1 0,0 0 0,0-43 16,0 43-16,0 20 0,-21-20 16,22 0-16,-1-1 0,-21 22 0,0-21 15,21 0-15,0 20 0,-21-20 16,21 21-16,-21 0 0,0 0 0,21-1 15,1 1-15,-22 42 16,0 1 0,-22-1-16,1 21 0,0-21 0,0 22 15,0-1-15,0 0 0,-1 22 0,-20-22 16,21 0-16,0 1 0,-22 41 16,43-41-16,-21-1 0,21-21 15,-21 22-15,21-22 0,0 21 0,0-21 16,0 0-16,0 1 0,0-1 0,21 0 15,0 0-15,1-21 0,-1 0 16,0 0-16,0 0 0,0 0 16,0 0-16,22 0 0,-22 0 0,0 0 15,0-21-15,0 21 0,1-21 16,-22 0-16,0-1 0,0 1 16,0 0-16,0 0 15,0 0-15,0 0 0,0-1 0,-22 1 16,1 0-16,21 0 0,-21 0 0</inkml:trace>
  <inkml:trace contextRef="#ctx0" brushRef="#br0" timeOffset="85019.62">17039 10139 0,'0'0'0,"0"21"0,-21 0 0,21 0 16,0 1-1,0-1 1,21-21 0,0 0-1,0 0-15,1 0 16</inkml:trace>
  <inkml:trace contextRef="#ctx0" brushRef="#br0" timeOffset="85383.41">19071 10033 0,'0'0'0,"-21"0"0,0 0 0,0-21 16,-22 21-16,22 0 0,0-21 0,0 21 15,-22 0-15,22 0 0,-21 0 0,21 0 16,-22 0-16,22 21 0,-21-21 0,21 21 16,0 0-16,-22 22 0,22-22 0,0 21 15,0-21-15,21 22 0,0-1 0,-21 0 16,21-21-16,0 22 0,0-1 0,0 0 16,0-20-16,0 20 0,0-21 0,0 0 15,21 0-15,0 1 0,0-1 16,-21 0-16,21 0 0,0-21 0,1 21 15,-1-21-15,0 0 0,0 0 0,0 0 16,0 0-16,1 0 0,-1 0 16,0 0-16,0 0 0,0-21 0,0 0 15,1 0-15</inkml:trace>
  <inkml:trace contextRef="#ctx0" brushRef="#br0" timeOffset="85683.24">19283 10097 0,'21'-22'0,"-42"44"0,42-65 16,0 43-16,0 0 0,-21-21 0,21 21 15,1 0-15,-1 0 16,0 0-16,0 0 0,0 0 16,-21 21-16,21 0 0,1-21 0,-22 22 15,0-1-15,21 0 0,-21 21 0,21-21 16,-21 1-16,0 20 0,0-21 0,0 0 15,0 0-15,0 22 0,0-22 0,0 0 16,-21 0-16,0 0 0,-1 1 0,1-1 16,0 0-16,0 0 0,0-21 15,0 0-15,-1 21 0,1-21 16,21-21 15,0 0-31,21 21 0</inkml:trace>
  <inkml:trace contextRef="#ctx0" brushRef="#br0" timeOffset="85909.11">20447 10202 0,'0'0'15,"-21"0"1,0 0-16,-1 0 15,1 0-15,0 0 16,21 22-16,0-1 31,0 0-31,-21-21 16,21 21-16,0 0 0</inkml:trace>
  <inkml:trace contextRef="#ctx0" brushRef="#br0" timeOffset="86100">20320 10710 0,'0'0'0,"0"64"16,0-43-16,0 0 0,0 0 0,-21 1 16,21-1-16,-21-21 0,-1 21 0,1 0 15,0 0-15,-21 0 0,21 1 0,-22-1 16,22 0-16,-21 0 0,-1 0 0,1 0 15,-21 1-15,20-1 0,-20 21 0,-1-21 16,1 0-16</inkml:trace>
  <inkml:trace contextRef="#ctx0" brushRef="#br0" timeOffset="88208.48">1968 13229 0,'0'0'0,"0"-21"15,0 0-15,0 0 16,0 42 31,0 0-47,22 21 0,-1-20 16,-21 20-16,0 0 0,0 1 15,21 20-15,-21-21 0,0 22 16,0-1-16,0 1 0,0-1 0,0 1 15,0-1-15,0 1 0,0-22 0,0 22 16,0-22-16,0 0 0,0 1 0,0-22 16,0 0-16,21 0 0,-21 0 15,21-21 1,0 0-16,-21-21 0,22 0 16,-22 0-16,21 0 0,0 0 0,-21-22 15,21 22-15,-21-21 0,21 21 16,-21-22-16,21 1 0,1 0 0,-22-1 15,21 22-15,0-21 0,0 21 16,0-22-16,0 22 0,-21 0 0,22 21 16,-1 0-16,0 0 0,0 0 0,0 0 15,0 21-15,-21 0 16,22 22-16,-1-22 0,-21 0 0,21 21 16,0-21-16,-21 22 0,21-22 0,-21 21 15,0-21-15,21 1 0,1-1 0,-1 0 16,-21 0-16,21 0 0,0-21 0,0 0 15,0 0-15,1 0 16,-1 0-16,21 0 0,-21-21 0,22 0 16,-22 0-16,21 0 0,0-1 0,-20-20 15,20 21-15,-21-21 0,21-1 16,-20 22-16,-1-21 0,0-1 0,0 1 16,0-21-16,-21 20 0,0 1 0,0 0 15,0-1-15,0 1 0,0 0 0,-21-1 16,0 22-16,21-21 0,-21 21 15,0-1-15,-1 1 0,22 0 0,-21 21 16,0-21-16,0 21 0,0 0 0,0 0 16,-1 0-16,1 0 0,0 0 0,0 0 15,21 21-15,-21 0 0,0 0 16,21 1-16,0-1 0,0 0 16,-22 0-16,22 0 0,0 0 15,0 1 1,0-1-16,22-21 0,-1 0 0,-21 21 15,42-21-15</inkml:trace>
  <inkml:trace contextRef="#ctx0" brushRef="#br0" timeOffset="88495.32">3831 13504 0,'-21'0'15,"0"22"1,0-1-16,-1-21 16,22 21-16,-21-21 0,21 21 0,0 0 15,0 22-15,0-22 0,0 21 0,0-21 16,0 22-16,0 20 0,0-21 0,0 1 16,0-1-16,0-21 0,0 22 15,0-22-15,0 21 0,0-21 0,0 0 16,-21 1-16,0-22 15,21-22 1,0 1 0,0 0-16,0 0 0</inkml:trace>
  <inkml:trace contextRef="#ctx0" brushRef="#br0" timeOffset="88851.11">3852 13145 0,'-21'0'16,"21"21"-16,-21 0 15,0 0-15,0 0 0,-1 0 16,1 1-16,0-1 0,0 0 0,21 0 16,-21 0-16,21 0 15,21-21 16,-21-21-31,21 21 0,0-21 0,0 0 16,1 21-16,-22-21 0,0 0 0,21-1 16,0 1-16,-21 0 0,0 0 15,0 0-15,0 0 0,0-1 16,-21 1 0,0 21-16,21 21 15,-22 1 1,22-1-16,0 0 15,0 0-15,0 0 0,22-21 16,-22 21-16,21-21 0</inkml:trace>
  <inkml:trace contextRef="#ctx0" brushRef="#br0" timeOffset="89399.31">4530 13589 0,'0'0'0,"-22"-21"16,22 0-1,0 0 16,22 42 1,-1-21-17,0 21-15,0 0 0,0 0 16,-21 0-16,21 1 0,1-1 16,-1 0-16,0 0 0,0 0 0,-21 22 15,0-22-15,21 0 0,-21 21 0,21-21 16,-21 22-16,0-22 0,0 0 0,0 21 15,0-20-15,0-1 0,0 0 0,0 0 16,0 0-16,-21-21 0,0 0 16,0 0-1,0 0-15,0 0 16,21-21-16,0 0 0,0 0 0,0 0 16,0-1-16,0 1 0,0-21 15,0 21-15,0-22 0,21 1 16,0 0-16,0-1 0,0 1 0,0 0 15,1 21-15,20-22 0,-21 22 0,0-21 16,22 21-16,-22-1 0,0 22 0,0 0 16,0 0-16,0 0 0,1 0 0,-1 0 15,0 0-15,0 0 16,0 0-16</inkml:trace>
  <inkml:trace contextRef="#ctx0" brushRef="#br0" timeOffset="89807.08">5186 13758 0,'0'0'0,"0"22"0,21 20 15,0-42-15,-21 21 16,21-21-16,0 0 0,1 21 16,-1-21-16,0 0 0,0 0 0,0 0 15,0-21-15,22 21 0,-22-21 0,0 0 16,0 0-16,22 21 0,-22-22 0,0 1 15,0 0-15,-21 0 0,0 0 0,21 0 16,-21-1-16,0 1 0,0 0 0,0 0 16,0 0-16,0 0 0,-21-1 0,0 1 15,0 21-15,-22 0 0,22-21 0,0 21 16,-21 0-16,-1 0 0,22 21 16,-21 0-16,21 1 0,-22-1 0,1 0 15,21 21-15,0-21 0,0 22 0,-1-1 16,1 0-16,21-20 0,-21 20 15,21 0-15,0 1 0,0-22 0,0 21 16,0-21-16,0 22 0,0-22 0,21 0 16,0 0-16,1-21 0,-1 21 0,0-21 15,0 0-15,0 0 0,22 0 0,-22 0 16,21-21-16,0 21 0,-20-21 16,20 0-16,0 0 0,1-1 0,-22 1 0,21 0 15,-21 0-15,22-21 0</inkml:trace>
  <inkml:trace contextRef="#ctx0" brushRef="#br0" timeOffset="99759.31">7937 13314 0,'0'0'0,"-21"0"0,0 0 0,0 0 0,21-21 15,-21 21-15,21-21 16,0-1-16,0 1 15,0 0-15,0 0 16,0 42 15,0 0-31,0 0 16,21 1-16,-21-1 0,0 21 0,0-21 16,0 22-16,0-22 0,0 21 0,0-21 15,0 22-15,0-22 0,0 21 16,0-21-16,0 0 0,-21 1 15,21-1-15,0 0 0,0 0 0,0 0 16,0 0-16,0-42 47,21 0-47,0 0 0,0 0 16,0 0-16,1-1 0,-22 1 15,21 21-15,0-21 0,-21 0 0,21 21 16,0 0-16,0 0 15,-21 21-15,22 0 16,-22 0-16,21-21 0,-21 22 16,21-1-16,-21 0 0,0 0 15,21 0-15,0 0 0,0-21 0,-21 22 16,22-22-16,-1 0 0,0 21 0,0-21 16,0 0-16,0 0 0,1 0 0,-1 0 15,0-21-15,0 21 0,21-22 0,-20 1 16,20 0-16,-21 0 0,21 0 0,-20 0 15,-1-1-15,21-20 0,-21 21 0,0-21 16,1-1-16,-1 22 0,0-21 0,-21-1 16,0 22-16,0-21 0,0 21 0,0-22 15,0 22-15,-21 0 0,0 0 0,-1 0 16,-20 0-16,21 21 0,0 0 0,0 0 16,-1 0-16,-20 0 0,21 0 15,0 0-15,0 21 0,-1-21 16,1 21-16,0-21 0,0 21 0,21 0 15,-21-21-15,21 21 0,0 1 16,21-22 0,0 0-16,0 0 15,0 0-15,1 0 0</inkml:trace>
  <inkml:trace contextRef="#ctx0" brushRef="#br0" timeOffset="100103.14">10287 13314 0,'0'0'15,"-21"0"-15,0 21 0,-1-21 0,1 0 0,0 0 16,0 21-16,0-21 0,0 0 15,-1 0-15,44 0 32,-1 0-32,0 0 0,0 0 15,0 0-15,22 0 0,-22 0 0,0-21 16,0 21-16,0 0 0,0 0 0,1 0 16,-1 0-16,-42 0 31,-1 0-31,-20 21 15,21-21-15,-21 21 0,20-21 0,-20 22 16,21-1-16,-21-21 0</inkml:trace>
  <inkml:trace contextRef="#ctx0" brushRef="#br0" timeOffset="100239.72">10075 13462 0,'-42'21'0,"21"22"15,84-107-15,-126 149 16,84-64 0,0-21-16,0 0 0,0 0 0,1 0 15,-1 0-15,0 0 0,21 0 0,-21 0 16,22 0-16,-22 0 0,0-21 0,21 21 15,-20-21-15,-1 21 0,0-22 0,0 1 16,0 0-16,0 21 0,1-21 0,-1 0 16,0 0-16</inkml:trace>
  <inkml:trace contextRef="#ctx0" brushRef="#br0" timeOffset="100947.36">11303 13081 0,'0'-21'16,"0"0"-1,0 0 1,0-1 0,21 22-16,0 0 0,0 0 15,1 0 1,-1 0-16,-21 22 0,0-1 0,21 0 15,0 0-15,-21 0 0,0 22 0,0-22 16,21 21-16,-21-21 0,0 0 0,0 22 16,0-22-16,0 0 0,0 0 0,0 22 15,0-22-15,0 0 0,-21-21 0,21 21 16,0 0-16,0 0 0,-21-21 0,21 22 16,-21-22-16,21 21 15,-21-21-15,21-21 16,0-1-1,0 1-15,0 0 0,0 0 0,0 0 16,0 0-16,0-1 0,0-20 16,0 21-16,0 0 0,0-22 0,0 1 15,0 21-15,21-21 0,0 20 0,0-20 16,0 21-16,0-21 0,1 20 0,-1 1 16,0 21-16,0-21 0,21 21 15,-20 0-15,20 0 0,-21 0 0,21 21 16,-20 0-16,20 1 0,-21-1 0,21 0 15,-20 0-15,-22 21 0,21-20 0,-21 20 16,0-21-16,0 21 0,0-20 0,0 20 16,0-21-16,0 0 0,-21 0 0,21 1 15,-22-1-15,1 0 0,21 0 0,0 0 16,-21-21-16,0 0 0,21 21 0,0-42 31,0 0-31,0 0 16,21 21-16,0-21 0</inkml:trace>
  <inkml:trace contextRef="#ctx0" brushRef="#br0" timeOffset="101360.31">12298 13187 0,'0'0'0,"21"0"15,0 0-15,0 0 0,0 0 16,1 0-16,-1-21 0,0 21 16,0-21-16,21 21 0,-20-22 0,-1 1 15,0 0-15,0 0 16,-21 0-16,0 0 16,0-1-16,0 1 0,-21 21 15,0 0-15,0 0 0,-22 0 16,22 0-16,0 0 0,-21 0 0,20 21 15,-20-21-15,21 22 0,0-1 0,0 0 16,-22 21-16,43-21 0,-21 1 0,21-1 16,-21 21-16,21-21 0,0 0 0,0 1 15,0-1-15,0 21 0,21-21 16,-21 0-16,21 1 0,0-22 0,-21 21 16,22-21-16,-1 21 0,0-21 0,0 0 15,0 0-15,0 0 0,1 0 16,-1 0-16,0 0 0,0-21 15,0 21-15,0-21 0,1-1 0,-1 22 16,0-21-16,0 0 0,21 0 0,-20 0 16</inkml:trace>
  <inkml:trace contextRef="#ctx0" brushRef="#br0" timeOffset="101915.51">12890 13123 0,'0'0'0,"22"-21"0,-1 0 0,0 21 16,0 0-16,0 0 0,0 0 15,1 0 1,-22 21-16,0 0 0,0 1 15,0-1-15,0 0 16,0 0-16,-22 0 0,22 0 16,-21 1-16,21-1 0,0 0 0,-21 0 15,21 0-15,-21-21 0,21 21 0,-21 1 16,42-44 31,0 1-47,0 0 15,0 0-15,1 0 0,-1 21 0,0-21 16,0-1-16,0 1 0,0 0 0,1 21 16,-1 0-16,0 0 0,0 0 15,0 0-15,-21 21 16,0 0-16,0 1 0,0-1 16,0 0-16,0 0 0,0 0 0,0 0 15,0 1-15,0-1 0,0 0 0,21 0 16,1 0-16,-22 0 0,21-21 0,0 22 15,0-22-15,0 0 0,0 0 16,22 0-16,-22 0 0,0 0 0,21 0 16,1-22-16,-22 22 0,21-21 0,1 0 15,-1 0-15,0 0 0,-21 0 16,22-1-16,-22-20 0,0 21 0,0-21 0,0 20 16,1-20-16,-22 0 0,0-1 0,0 22 15,0-21-15,0 0 16,0-1-16,0 22 0,-22 0 0,1 0 15,0 0-15,0-1 0,0 22 0,0 0 16,-1 0-16,1 0 0,0 0 0,0 0 16,0 22-16,0-22 0,21 21 0,-22 0 15,1-21-15,21 21 0,-21 0 0,21 0 16,21-21 0</inkml:trace>
  <inkml:trace contextRef="#ctx0" brushRef="#br0" timeOffset="102685.11">15663 12594 0,'0'0'0,"-21"-21"16,0 21-16,0-21 0,0 0 0,-1 21 0,-41-21 15,42-1-15,0 22 16,-1 0 0,22 22-16,-21-1 0,21 0 0,-21 0 15,21 21-15,0 1 0,0-1 0,0 22 16,-21-22-16,21 21 0,-21-20 0,21-1 15,-21 22-15,21-22 0,-22 0 0,22 1 16,-21-22-16,21 21 0,0-21 0,-21 0 16,21 1-16,0-1 0,0 0 0,21-42 47,0 0-47,1-1 0,-1 1 15,0-21-15,0 21 0,21 0 0,-20-22 16,-1 22-16,0-21 0,0 21 15,0-22-15,0 22 0,1 0 0,-1 0 16,0 0-16,0 21 0,0 0 0,0 0 16,1 0-16,-22 21 0,21 0 15,-21 0-15,21 0 0,-21 22 0,0-22 16,0 0-16,0 0 0,21 21 0,-21-20 16,21-1-16,-21 0 0,0 0 0,0 0 15,21 0-15,1 1 0,-1-1 16,0-21-16,0 0 0,0 0 0,0 0 15,1 0-15,-1 0 0,0 0 0,21-21 16,-21-1-16,1 1 0,20 0 16,0 0-16,-21 0 0,22-22 0,-22 1 15,21 0-15,1-1 0,-22-20 0,21 21 16,-21-22-16,22 1 0,-22 20 0,0-20 16,0-1-16,0 22 0,-21-22 0,0 22 15,0 0-15,0-1 0,-21 22 0,0-21 16,0 42-16,-22-21 0,22 21 15,-21 0-15,0 0 0,-1 0 0,1 21 16,-22 0-16,22 0 0,0 0 0,-1 1 16,22-1-16,-21 0 0,21 0 15,-22 21-15,22-20 0,0-1 0,21 0 16,0 0-16,0 0 0,0 0 16,0 1-16,21-1 0,0 0 15,1-21-15,20 21 0,0 0 0</inkml:trace>
  <inkml:trace contextRef="#ctx0" brushRef="#br0" timeOffset="102910.98">16806 12806 0,'0'0'0,"0"21"32,0 0-32,0 0 15,0 1-15,-21-1 0,0 0 0,0 0 16,21 21-16,-21-20 0,-1-1 15,22 21-15,-21-21 0,0 0 0,21 1 16,-21-1-16,0 0 0,0-21 0,-1 21 16,1-21-16,0 0 15,21-21 1,0 0-16,0 0 16,0-1-16</inkml:trace>
  <inkml:trace contextRef="#ctx0" brushRef="#br0" timeOffset="103093.9">16849 12594 0,'0'0'16,"21"-21"-16,-21 0 0,0 0 15,21 21 63,0 0-78</inkml:trace>
  <inkml:trace contextRef="#ctx0" brushRef="#br0" timeOffset="103553.63">17441 12764 0,'0'0'0,"-21"0"0,0 0 0,0-22 16,0 1-1,21 0-15,21 21 47,-21 21-47,21 0 0,0 1 0,0-1 0,-21 21 16,0-21-16,21 0 0,-21 22 15,22-22-15,-22 21 0,0-21 0,0 1 16,0-1-16,0 21 0,0-21 16,0 0-16,0 1 0,0-1 15,0 0-15,-22 0 16,22-42 0,0 0-1,0 0-15,0-22 0,22 22 16,-1 0-16,-21 0 0,21-22 0,0 22 15,0-21-15,0 0 0,1-1 0,-1 22 16,-21-21-16,21-1 0,0 22 0,0 0 16,0-21-16,1 21 0,-1 21 0,-21-22 15,21 1-15,0 21 16,0 0 0</inkml:trace>
  <inkml:trace contextRef="#ctx0" brushRef="#br0" timeOffset="103935.49">17886 12806 0,'0'0'0,"0"21"16,21 21-16,0-20 16,0-22-16,0 0 15,1 0 1,-1 0-16,0-22 0,0 1 15,0 0-15,0 21 0,-21-21 0,22 0 16,-22 0-16,21-1 0,-21 1 0,21 0 16,-21 0-16,0 0 0,0 0 0,0-22 15,0 22-15,0 0 0,0 0 16,-21 21-16,0 0 0,-1 0 0,1 0 16,0 0-16,0 0 0,0 0 0,0 21 15,-22 0-15,22 0 0,0 0 0,0 22 16,0-22-16,-1 0 0,22 21 15,0-20-15,0 20 0,0-21 0,0 21 16,0-20-16,0-1 0,0 0 0,22 0 16,-1 0-16,-21 0 0,21 1 15,0-1-15,0 0 0,0-21 0,1 0 16,-1 0-16,0 0 0,0 0 0,0 0 16,0 0-16,1 0 0,-1 0 0,21-21 15,-21 0-15,22 21 0,-1-22 0</inkml:trace>
  <inkml:trace contextRef="#ctx0" brushRef="#br0" timeOffset="104275.29">19494 12488 0,'-21'0'0,"42"0"0,-63 0 0,42-21 15,-21 21-15,0 0 0,0 0 0,-1 0 16,1-21-16,0 21 0,0 0 16,0 0-16,0 0 0,-1 21 15,1-21-15,0 21 0,0 1 0,0-1 16,0 0-16,-1 0 0,1 21 16,21-20-16,-21 20 0,21 0 0,-21 1 15,21-22-15,0 21 0,0 0 0,0-20 16,0 20-16,0-21 0,0 21 0,0-20 15,0-1-15,21 0 0,0 0 0,-21 0 16,21 0-16,1-21 0,-1 22 16,0-22-16,0 0 0,0 0 15,0 0-15,1 0 0,-1-22 16,21 1-16,-21 21 0</inkml:trace>
  <inkml:trace contextRef="#ctx0" brushRef="#br0" timeOffset="104656.6">20045 12383 0,'0'0'0,"21"0"47,0 0-47,0 0 0,0 0 15,1 0-15,-1 21 0,0 0 0,0 0 16,0 0-16,-21 0 16,0 1-16,0-1 0,0 0 0,-21 21 15,0-21-15,0 1 0,0 20 16,-22-21-16,22 0 0,-21 22 0,21-22 16,-22 0-16,22 0 0,-21 0 0,21 0 15,-1 1-15,1-22 0,0 21 0,0 0 16,0-21-16,0 0 0,-1 0 15,22-21 17,22 21-17,-1-21-15,0 21 0,0-22 16,0 1-16,0 0 0,1 21 0,-1-21 16</inkml:trace>
  <inkml:trace contextRef="#ctx0" brushRef="#br0" timeOffset="104955.41">20976 12467 0,'0'0'0,"-42"0"0,21 0 16,-1 0-16,-20 0 0,21 0 0,0 0 15,0 0-15,-1 0 0,1 0 16,0 0 0,0 0-1,21 21 32,0 1-47,0-1 16,-21 0-16,0 0 15</inkml:trace>
  <inkml:trace contextRef="#ctx0" brushRef="#br0" timeOffset="105240.25">20680 12996 0,'0'0'0,"-21"0"0,-1 22 0,1-1 16,0-21-16,21 21 15,-21-21-15,21 21 16,0 0-16,-21-21 0,21 21 16,-21 1-16,-1-1 0,1 0 15,-21 0-15,21 21 0,0-20 0,-1-1 16,-20 0-16,21 0 0,-21 0 0,-1 0 15,1 1-15,0-1 0,20 0 0,-20 0 16,-21 0-16,20 0 0,1 22 0,0-22 16,-1 0-16</inkml:trace>
  <inkml:trace contextRef="#ctx0" brushRef="#br0" timeOffset="107059.39">2879 15240 0,'0'0'0,"-22"-21"16,1 0-16,21 0 15,0-1-15,0 1 16,0 0-16,0 0 0,0 0 0,0 0 16,0-1-16,21 1 0,-21 0 15,-21 21 16,0 0-31,0 0 0,0 0 0,-22 0 16,1 21-16,0 0 0,-1 1 0,1-1 16,0 0-16,-1 0 0,1 0 15,0 0-15,-1 1 0,1 20 0,0-21 16,-1 21-16,1-20 0,21 20 0,-21 0 16,-1 1-16,22-1 0,0-21 0,-21 21 15,42 1-15,0-1 0,0 0 16,0 1-16,0-1 0,21 0 0,0 1 15,0-22-15,21 21 0,1-21 0,-1 1 16,0-1-16,1 0 16,-1-21-16,0 0 0,1 21 0,-1-21 15,22 0-15,-22 0 0,0 0 0,1 0 16,-1 0-16,0-21 0,-21 21 0,22-21 16,-1 0-16,-21 21 0,0-22 0,22 1 15,-22 21-15,0-21 0</inkml:trace>
  <inkml:trace contextRef="#ctx0" brushRef="#br0" timeOffset="107543.48">3260 15579 0,'0'0'15,"21"-21"-15,-21-1 0,0 1 0,0 0 32,0 0-32,-21 21 0,-1 0 15,1 0-15,0 0 0,0 0 0,-21 0 16,20 0-16,1 0 0,-21 21 0,21-21 15,0 21-15,-22 0 0,22 1 0,0 20 16,0-21-16,21 0 0,0 0 16,-21 22-16,21-22 0,0 0 0,0 0 15,0 0-15,0 1 0,0-1 0,0 0 16,21-21-16,0 21 0,0-21 16,0 0-16,0 0 0,1-21 15,-1 21-15,0-21 0,0 0 16,-21-1-16,21 1 0,0 0 15,1 0-15,-1-21 0,0 20 0,-21 1 16,0 0-16,21 0 0,-21-21 0,0 20 16,21 22-16,-21-21 0,0 0 0,0 0 15,0 42 17,0 0-32,21 0 0,-21 1 0,22-1 15,-22 0-15,0 0 0,21 0 0,-21 0 16,21 1-16,-21-1 0,0 0 0,21 0 15,0-21-15,-21 21 0,21-21 16,1 0-16,-1 0 16,0 0-16,0 0 0,0 0 15,0-21-15,22 0 16,-22 0-16,21 0 0,-21-1 0,22 1 16,-1-21-16,0 21 0,1-22 0</inkml:trace>
  <inkml:trace contextRef="#ctx0" brushRef="#br0" timeOffset="108035.84">4064 15304 0,'21'-22'0,"-106"128"0,149-190 0,-43 41 0,-21 22 0,0 0 16,0 0-16,0 0 0,0-1 0,-21 1 16,0 21-16,21-21 0,-21 21 0,-1 0 15,1 0-15,0 0 16,21 21-16,-21 0 16,21 1-16,0-1 0,0 0 15,0 0-15,0 0 0,0 22 0,0-22 16,0 21-16,0 0 0,0-20 0,0 20 15,21-21-15,-21 21 0,0-20 0,0 20 16,0-21-16,0 0 0,0 0 0,0 1 16,0-1-16,0 0 0,0 0 31,-21-21-31,21-21 16,0 0-1,0 0-15,0-1 0,0 1 0,0 0 16,21 0-16,0 0 0,0 0 15,1-1-15,-1 1 0,0 0 0,21 0 16,-21 0-16,1 21 0,20 0 16,0 0-16,-21 0 0,22 0 0,-1 0 15,-21 0-15,22 0 0,-22 21 0,0 0 16,0-21-16,0 21 0,-21 0 0,0 1 16,0-1-16,0 0 0,0 0 0,0 0 15,-21 0-15,0 1 0,0-1 0,0 0 16,-1 21-16,-20-42 0,21 21 0,0 1 15,-22-1-15,22-21 0,0 0 0,0 0 16,-21 0-16,20 0 0,1 0 16,0 0-16,0-21 15,21-1-15,0 1 0,0 0 16,0 0-16,21 0 0,0 0 16,-21-1-16</inkml:trace>
  <inkml:trace contextRef="#ctx0" brushRef="#br0" timeOffset="108415.18">5101 15050 0,'0'0'0,"0"-22"16,0 1-16,0 0 15,0 0-15,0 42 32,-21 0-17,21 0-15,-21 22 0,21-22 16,0 21-16,0 1 0,-21-1 0,21 0 16,-22 1-16,22-1 0,-21 0 0,21 22 15,0-43-15,0 21 0,0 1 16,-21-1-16,21-21 0,0 0 0,-21 0 0,21 1 15,0-1-15,0 0 16,0-42 15,0 0-31,21-1 0,0 22 0,0-21 16,-21 0-16,22-21 0,-1 21 16,0-1-16,0 1 0</inkml:trace>
  <inkml:trace contextRef="#ctx0" brushRef="#br0" timeOffset="108815.95">5419 15367 0,'0'0'0,"21"21"0,0 0 16,-21 1-16,21-22 0,0 0 16,0 0-16,1-22 15,-1 1-15,0 21 0,0-21 0,0 0 16,0 0-16,22 0 0,-22-1 0,0 1 15,0 0-15,0 0 0,1 0 0,-1 0 16,-21-1-16,0 1 0,0 0 16,0 0-16,0 0 15,-21 21-15,-1 0 0,1 0 16,-21 0-16,21 0 0,0 21 0,-1 0 16,1 0-16,0 0 15,-21 1-15,21 20 0,-1-21 0,22 21 16,-21-20-16,0 20 0,21 0 0,-21-21 15,21 22-15,0-1 0,0-21 0,0 0 16,0 22-16,0-22 0,0 0 0,0 0 16,21 0-16,0-21 0,0 0 15,1 0-15,20 0 0,-21 0 0,0 0 16,0 0-16,22 0 0,-22 0 0,21 0 16,-21-21-16,1 0 0,-1 0 0,21 21 15,-21-21-15,0 0 0,1-1 0,-1 1 16</inkml:trace>
  <inkml:trace contextRef="#ctx0" brushRef="#br0" timeOffset="138067.04">8848 15134 0,'0'-21'15,"0"0"1,0 0-1,0 0 1,0-1 15,0 1 16</inkml:trace>
  <inkml:trace contextRef="#ctx0" brushRef="#br0" timeOffset="138651.35">8848 15113 0,'0'21'0,"-22"-21"16,1 0 15,21-21-16,-21 21 1,21-21-16,-21 21 0,0-21 16,0 0-16,-1 21 0,1-22 15,0 22-15,0 0 0,0-21 0,0 0 16,-22 21-16,22 0 0,-21 0 0,-1 0 16,22 0-16,-21 0 0,21 0 0,-22 0 15,22 21-15,-21 0 0,21 1 0,0-1 16,-1 0-16,1 0 0,0 21 15,0-20-15,21 20 0,-21-21 0,21 21 16,0 1-16,0-22 0,0 21 0,0-21 16,0 22-16,0-22 0,0 0 0,21 0 15,0 0-15,0 1 0,0-1 0,-21 0 16,22-21-16,-1 0 0,0 0 16,0 0-16,0 0 0,0 0 0,1 0 15,-1 0-15,21-21 0,-21 0 0,0 21 16,1-22-16,20-20 0,-21 21 0,0 0 15,0 0-15,1-1 0,-1-20 16,0 21-16,0 0 0,-21-22 0,0 22 0,21 0 16,-21 0-16,0 0 0,21 0 15,-21-1-15,0 44 32,0-1-32,0 0 0,0 0 0,0 0 15,0 0-15,0 1 0,0-1 0,0 21 16,0-21-16,0 0 0,0 1 0,0-1 15,0 0-15,0 0 0,0 0 16,0 0-16,0 1 16,22-22-16,-1 0 0,0 0 15,0-22-15,0 1 0,0 21 0,1-21 16,20 0-16,-21 0 0</inkml:trace>
  <inkml:trace contextRef="#ctx0" brushRef="#br0" timeOffset="138944.18">10414 15198 0,'0'0'0,"0"21"16,21-21 31,0 0-32,0-21-15,1 0 16,-1-1-16,-21 1 16,-21 21 15</inkml:trace>
  <inkml:trace contextRef="#ctx0" brushRef="#br0" timeOffset="139076.13">10287 15304 0,'0'0'0,"0"21"0,0 0 15,0 0-15,21 0 16,0-21-16,0 0 16,1 0-16,-1 0 0,21 0 15,-21 0-15,0-21 0,22 0 0,-22 21 16,21-21-16,1 0 0,-1 21 0</inkml:trace>
  <inkml:trace contextRef="#ctx0" brushRef="#br0" timeOffset="139588.06">11938 14838 0,'0'0'0,"0"-21"0,-21 21 0,0 0 15,-1-21-15,1 21 0,0-22 16,0 1-16,0 21 0,0 0 16,-1 0-16,1 0 0,0 0 15,0 0-15,21 21 0,-21 1 16,0-1-16,21 0 0,0 21 16,0-21-16,-22 1 0,22 20 0,0-21 15,-21 21-15,21-20 0,-21 20 0,21-21 16,0 21-16,0-20 0,0-1 0,0 0 15,0 0-15,0 0 0,0 0 16,0 1-16,0-44 31,0 1-15,0 0-16,0 0 0,21 0 0,-21 0 16,21-1-16,1-20 0,-22 21 0,21 0 15,0-22-15,0 22 0,0-21 0,0 21 16,1 0-16,-1-22 0,0 22 15,21 21-15,-21-21 0,1 21 0,20 0 16,-21 0-16,21 0 0,-20 0 0,-1 0 16,21 21-16,-21 0 0,0 0 15,1 1-15,-1-1 0,0 0 0,0 0 16,-21 0-16,0 0 0,0 1 0,0-1 16,0 0-16,0 0 0,0 0 0,0 0 15,-21-21-15,0 22 16,0-22-16,21-22 15</inkml:trace>
  <inkml:trace contextRef="#ctx0" brushRef="#br0" timeOffset="140408.15">12742 15028 0,'0'0'0,"21"22"0,-21 20 15,22-42-15,-1 0 16,0 0 0,0-21-16,-21 0 15,0-1-15,21 1 0,-21 0 16,21 0-16,-21 0 0,0 0 0,0-1 16,0 1-16,0 0 0,0 0 15,-21 0 1,0 21-16,0 0 15,21 21-15,-21 0 0,0 0 0,-1 0 16,22 1-16,-21-1 0,0 21 0,0-21 16,21 0-16,0 22 0,0-22 0,-21 21 15,21-21-15,0 1 0,0-1 16,0 0-16,0 0 0,0 0 0,0 0 16,21-21-16,0 0 15,0 0-15,0 0 0,1 0 16,-1 0-16,0 0 0,0 0 0,0-21 15,22 0-15,-22 0 0,0 21 0,21-21 16,-21 0-16,22-1 0,-22 1 16,21 0-16,1 0 0,-22 0 0,21 0 15,-21-1-15,0 1 0,22 0 0,-22 21 16,0 0-16,-21-21 0,21 21 0,0 0 16,-21 21-1,0 0-15,0 0 16,0 1-16,0-1 0,0 21 0,0-21 15,0 0-15,0 1 0,-21 20 0,21-21 16,0 0-16,0 22 0,0-22 0,0 0 16,0 0-16,0 0 0,0 0 0,0 1 15,21-1 1,1-21-16,-1 0 16,0 0-16,0 0 0,0-21 15,0-1-15,1 1 0,-1 21 0,0-42 16,0 21-16,0 0 0,0-1 0,-21-20 15,0 21-15,22 0 0,-22-22 0,0 22 16,0-21-16,0 21 0,0 0 0,0-1 16,0 1-16,0 0 0,0 0 0,-22 21 15,1 0 1,0 0-16,21 21 16,0 0-1,21-21 16,0 0-31,1 0 16,-1 0-16,0 0 0,0 0 16,0-21-16,0 0 0,1 0 15,-1 0-15,0-1 0,0 1 16,0 0-16,22 0 0,-22 0 0,21 0 16</inkml:trace>
  <inkml:trace contextRef="#ctx0" brushRef="#br0" timeOffset="140843.91">15621 14309 0,'0'0'16,"63"-21"0,-63-1-16,22 22 0,-1-21 0,0 0 15,0 0-15,-21 0 0,21 0 16,-21-1-16,21 22 0,-21-21 0,0 0 16,0 0-16,0 0 15,-21 21-15,0 0 16,0 0-16,0 0 0,0 21 15,-22 0-15,22 0 0,0 22 16,-21-22-16,20 21 0,1 22 0,-21-22 16,21 21-16,-22 1 0,22-1 0,0 1 15,0-22-15,0 22 0,0-22 0,21 22 16,0-22-16,0 0 0,0-21 0,0 22 16,21-22-16,0 0 0,21 0 0,-21-21 15,22 21-15,-1-21 0,0 0 16,22 0-16,-22 0 0,22 0 0,-1 0 0,1-21 15,-1 21-15,1-21 0,-1 0 16</inkml:trace>
  <inkml:trace contextRef="#ctx0" brushRef="#br0" timeOffset="141243.69">16658 14711 0,'0'0'0,"21"-21"0,-21 0 0,0-1 16,0 1-16,-21 21 15,0 0-15,0 0 0,0 0 16,-22 21-16,22-21 0,0 22 15,-21-1-15,20-21 0,-20 21 0,21 0 16,-21 0-16,20 22 0,1-22 0,0 0 16,0 0-16,0 0 0,0 0 0,21 1 15,0-1-15,0 0 16,0 0-16,21-21 16,0 0-16,0 0 15,0 0-15,0 0 0,1 0 0,-1-21 16,21 0-16,-21 0 0,0-1 0,22 1 15,-22 0-15,21 0 0,-21 0 0,1 0 16,-1-1-16,0 1 0,0 21 0,-21-21 16,21 0-16,-21 42 15,0 0-15,0 0 16,0 1-16,0-1 0,0 0 16,0 0-16,0 0 0,0 0 15,0 1-15,0-1 0,21-21 16,1 0-1,-1 0-15,0 0 16,0 0-16,0-21 0,0-1 0,1 1 16,-1 0-16,21 0 0</inkml:trace>
  <inkml:trace contextRef="#ctx0" brushRef="#br0" timeOffset="141695.43">17314 14330 0,'0'-21'0,"0"42"0,0-85 0,0 43 0,0 0 16,0 0-16,0 0 0,0 0 0,-21 21 15,0 0 1,0 0-16,0 0 0,-1 21 16,22 0-16,-21 21 0,0-21 0,21 22 15,-21 20-15,21-20 0,0-1 0,-21 21 16,21-20-16,-21-1 0,21 22 0,0-22 16,-22 0-16,22-21 0,0 22 0,0-22 15,0 21-15,0-21 0,-21 1 0,21-1 16,-21 0-16,21-42 47,0 0-47,0-1 0,21 1 15,0-21-15,1 21 16,-1 0-16,0-1 0,0-20 0,21 21 16,-20 0-16,20 0 0,0 21 0,1 0 15,-1-22-15,-21 22 0,21 0 0,1 0 16,-1 22-16,-21-1 0,0 0 0,22 0 15,-22 0-15,-21 0 0,0 1 0,0-1 16,0 0-16,0 0 0,0 0 0,0 0 16,-21 1-16,0-1 0,-1 0 0,1 0 15,0-21-15,-21 21 0,21-21 16,-22 21-16,22-21 0,-21 0 0,-1 0 16,22 0-16,-21 0 0,21 0 0,0 0 0,-1 0 15,1 0-15,0 0 0,21-21 16,0 0-16,0 0 0</inkml:trace>
  <inkml:trace contextRef="#ctx0" brushRef="#br0" timeOffset="141959.28">17907 14436 0,'42'-21'0,"-84"42"0,105-64 0,-41 22 16,-1 0-16,0 21 0,0-21 15,-21 42 16,0 0-31,-21 0 0,0 1 16,21 20-16,-21-21 0,-1 21 0,1 1 16,0 20-16,0-20 0,0-1 0,0 0 15,-1 1-15,22-1 0,-21 0 0,0 1 16,0-22-16,21 21 0,-21-21 0,21 0 16,-21 1-16,21-1 0,-22 0 0,22 0 15,0-42 16,22 0-31</inkml:trace>
  <inkml:trace contextRef="#ctx0" brushRef="#br0" timeOffset="142352.06">18436 14901 0,'0'0'0,"0"22"0,0-1 0,21-21 47,0 0-32,-21-21-15,22-1 0,-1 1 16,-21 0-16,0 0 16,21 0-16,-21 0 0,0-1 0,0 1 15,0 0-15,0 0 0,0 0 0,0 0 16,-21 21-16,0 0 15,-1 0-15,1 0 0,0 0 0,0 21 16,0 0-16,0 0 0,-1 0 16,1 22-16,0-22 0,0 0 0,21 21 15,0-21-15,0 22 0,0-22 0,0 0 16,0 0-16,0 0 0,0 1 0,0-1 16,0 0-16,0 0 0,21-21 0,0 21 15,0-21-15,1 21 0,20-21 0,-21 0 16,21 0-16,1 0 0,-1 0 15,0 0-15,1 0 0,-1 0 0,22 0 16,-22 0-16,21-21 0</inkml:trace>
  <inkml:trace contextRef="#ctx0" brushRef="#br0" timeOffset="142624.42">19537 14711 0,'0'0'0,"0"-21"0,0 0 0,0-1 15,-21 44 17,-1-1-32,1-21 0,21 42 15,-21-21-15,0 0 0,0 22 16,21-22-16,-21 21 0,-1 1 0,1-1 16,21-21-16,0 21 0,-21 1 0,0-1 15,21-21-15,0 0 0,0 22 0,0-22 16,0 0-16,0 0 0,0 0 15,21-21 1,0 0-16,0 0 16,1 0-16,-1-21 0,0 21 0</inkml:trace>
  <inkml:trace contextRef="#ctx0" brushRef="#br0" timeOffset="142939.24">20066 14732 0,'0'0'16,"0"-21"-16,0 0 0,0 0 0,0-1 15,0 1-15,21 21 16,0 0 0,0 0-16,1 0 15,-1 21-15,-21 1 16,0-1-16,0 0 0,0 0 15,0 21-15,0-20 0,0-1 0,0 21 16,-21-21-16,-1 0 0,1 1 0,0-1 16,-21 0-16,21 0 0,-1 0 0,1 0 15,0-21-15,0 22 0,0-1 0,0-21 16,21 21-16,-22-21 0,44-21 31,-22 0-15</inkml:trace>
  <inkml:trace contextRef="#ctx0" brushRef="#br0" timeOffset="143160.16">20807 14817 0,'0'0'0,"21"0"0,0 0 15,-42 0 16,0 0-31,21 21 0,0 0 63,0 0-63,-21 0 16</inkml:trace>
  <inkml:trace contextRef="#ctx0" brushRef="#br0" timeOffset="143340.06">20786 15219 0,'0'42'0,"0"-84"0,0 127 0,-22-64 0,22 0 16,0 21-16,0-21 0,0 1 0,0-1 15,-21 0-15,21 0 0,-21 0 0,21 0 16,-21 1-16,0-1 0,0 0 0,-1-21 16,1 21-16,0-21 0,0 21 15,0-21-15,0 0 0,-1 0 0,1 0 16,0 0-16,0 0 0,0 0 15,0-21-15,-1 0 0,1 0 0</inkml:trace>
  <inkml:trace contextRef="#ctx0" brushRef="#br0" timeOffset="145511.89">22267 2223 0,'0'0'0,"21"-43"15,-21 22 1,0 0 0,0 0-16,22 21 0,-22-21 15,0-1-15,0 1 16,21 21-16,-21-21 0,0 0 15,0 0-15,21 21 16,0-21-16,0-1 0,0 22 16,1-21-16,-1 0 0,0 21 15,21-21-15,-21 21 0,1 0 16,-1-21-16,21 21 0,-21 0 0,22 0 16,-1 0-16,0 0 0,1 0 0,-1 0 15,21 0-15,-20 0 0,-1 21 16,22 0-16,-22-21 0,0 21 0,1 0 15,20 1-15,-21-1 0,1 0 0,-1 0 16,0 0-16,-20 0 0,20 22 16,-21-22-16,21 0 0,-20 21 0,-1-20 15,0 20-15,0-21 0,-21 21 16,0 1-16,0-1 0,0 0 0,0 1 16,0-1-16,0 0 0,0 1 0,-21 20 15,0-20-15,21-1 0,-21 21 16,-1-20-16,1-1 0,21 22 0,-21-1 15,0 1-15,0-1 0,0 1 0,-1-1 16,1 1-16,21-1 0,-21 22 0,0-22 16,21 1-16,-21 20 0,0-20 15,-1 21-15,22-22 0,-21 22 0,0-1 16,0 1-16,21-21 0,-21 20 0,-22 1 16,22 0-16,0-1 0,0 1 0,-21 0 15,20-1-15,-20 1 0,21 0 16,-21 20-16,-1-20 0,1 0 0,0-1 15,-1 1-15,1 0 0,0-1 16,-1 22-16,-20-21 0,20 0 0,1-1 16,-21 1-16,20 0 0,1 20 0,0-20 15,-1 0-15,22 21 0,-21-22 0,21 1 16,-22 0-16,22-1 0,0 22 0,21-21 16,0-1-16,0 1 0,0 21 0,0-21 15,0-1-15,0 22 0,21-21 0,0-1 16,0 1-16,22 21 0,-1-21 0,0-1 15,1 1-15,20 0 0,-20-1 16,41 1-16,-20-22 0,-1 22 0,22 0 16,-22-22-16,22 1 0,-21-1 0,20 1 15,1-1-15,-22-20 0,1 20 0,21-21 16,-22 1-16,1-1 0,-1 0 0,1 1 16,-22-22-16,21 0 0,-20 21 0,-22-20 15,21-1-15,-21 0 0,1-21 16,-1 21-16,-21 0 0,21-21 0,-21 21 15,0 1-15,0-1 0,-21 0 16,0 0-16,-1 0 0,-20-21 0,21 21 16,-21 1-16,20-1 0,-20 0 15,0 0-15,-1 0 0,1 0 0,0 1 16,-1 20-16,-20-21 0,21 0 0,-1 0 16,-20 22-16,-1-22 0,22 21 0,-22-21 15,1 22-15,21-1 0,-22 0 16,1 1-16,-1 20 0,1-20 0,20-1 0,-20 21 15,-1 1-15,1-22 0,-1 22 0,1-1 16,-1 1-16,22-1 0,-22 1 16,1-1-16,-1 22 0,1-22 0,-64 86 15,63-65-15,22 1 0,-21 0 16,-1-1-16,22-20 0,-22 20 0,22 1 16,0 0-16,-1-1 0,1 22 0,0-21 15,20 0-15,-20-1 0,0 1 0,21 0 16,-1 20-16,-20-20 0,21 0 0,0 21 15,0-22-15,21 1 0,-22 21 0,1-22 16,21 1-16,-21 21 0,21-21 16,0-1-16,0 1 0,0 21 0,0-22 0,0 1 15,0 0-15,0 21 0,21-22 0,0 22 16,1 0-16,-1-21 0,0 20 0,21 1 16,1-21-16,-22 21 0,21 0 0,0-22 15,1 22-15,-1 0 0,0-21 16,1 20-16,20-20 0,-20 21 0,-1-21 15,0 20-15,22-20 0,-22 0 0,0-1 16,1 1-16,-1 0 0,0-1 16,22 65-16,-22-65 0,-21-20 15,22-1-15,-22 1 0,0-1 0,0 1 16,0-1-16,1 1 0,-22-22 0,21 22 16,-21-22-16,0 0 0,0 1 0,0-1 15,0 0-15,0-21 0,0 1 0,-21-1 16,-1-21-16,1 0 0,0 0 15,0 0-15,0-21 0,21-1 0,-21-20 16,-1 0-16,22-1 0,-21 1 0,0-21 16,21-1-16,-21-21 15,21 1-15,0-1 0,0-21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B7FE-E6F5-4368-9B71-0AAFE6721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62AF7-0D0D-4B6C-B53D-308CFD07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51CF-8F69-4C8E-8C2F-CDEC89E9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D4FF-05D4-4249-8041-4B864A51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BC36-E743-4B38-BDD7-1C000600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4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FF60-C659-43AB-A52D-8CE970C9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878A-27AC-4FCB-890E-E8F80861F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EA9F-0426-4B33-ACBF-5BC7D64A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2CEE-D1A3-4B98-9C9A-8A8C66DE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6725-16B8-4EFD-8886-C799A0B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5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784C5-AF17-4B55-90B9-3BD54A8C9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584E2-B861-4760-ADA0-9BDB3C25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A300-45AF-4D7F-AB01-CF968264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AEAA-11EF-48A0-8FBE-5B4DEC53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CF52-1E71-4906-B805-36C9AD4B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1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31D5-9BCF-49DE-85D3-740456FC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8A5B-7BC0-4689-9519-3C3D325C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8545-4A16-414C-B15A-E51B1C5D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3C00-E147-44B1-A8AE-B741424C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E498-8AAE-4CCB-8E36-858AE5C3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4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686-2784-4820-B2EE-8E1C9A49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E2F77-2BF3-44A6-BA1F-8167D44B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AB6F-86E8-4BC2-BFEC-207F2488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EACC-442D-4C30-A780-C881CE07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17C6-F926-443E-83A0-702DD16B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929-E7C4-4146-ACE5-B4E08522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03B5-C2C6-46A0-B957-F6BE6D638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8E4B-95C5-4D0B-AF83-EFA5CB32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BC1AD-27C2-4CF0-A2D7-D6C99D29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3552-E9C4-465D-B96F-51332A29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5B5B9-9808-431E-A01F-4270613E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2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420E-EB17-4161-9CAA-AC212652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38AB-8BDD-4707-BEEC-01394448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B80E-A79B-400C-BDC8-E7DF2292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095F7-3AA1-48F2-8927-4EA835EF1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EE1BC-A597-41FB-B7D3-39EB730B0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F2163-1745-4F56-97BC-490306A6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BF761-E05C-4BFC-9F3D-F208B7A8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8C359-5AB1-4977-A0D3-6568BA2C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0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B716-8BA6-449A-ABA2-3EA68692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2D7B4-575D-4D4D-B471-C3F4BEF7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0EED-3E16-4860-9EE3-BC23E26A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D560D-AD7C-487A-9E5A-CB77147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F5113-4459-4F2A-B803-3C06EAEA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6A784-A186-4ECF-82D8-3F0DB5D3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1F34-82F3-4EFC-96DC-63485F2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6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4648-48D6-4E25-B691-9D18042F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80DF-63E3-4140-8C29-93C01CD9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E3420-4C87-4569-9D27-2B5FC72B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A5C5-1E57-4717-9EF5-6C95285D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D4BBF-065D-4803-BD59-E18ED157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981EE-3C99-4B11-A993-404823BB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6E99-5FC5-400F-9A58-CBE72837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51696-66C0-42DE-81FE-E141EC408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3BF9-7544-4F0B-B38C-40425B02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2637-E7E5-4EA8-809F-8A125D3D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B69B-8E31-4C4D-94E9-2EC0F086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8F26-D5AA-41AE-A5BE-2AE40C03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48C03-4E08-45AB-9623-DE6949DE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BE9AB-5477-4090-877F-AB467BE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4A0A-4846-4791-BB49-F50F37180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1B7E-A59C-4501-A4C1-DBA13C1FABC3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C524-0D24-4B41-9E4B-1FF39549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6FA7-A027-497A-A2E3-ACB6FC06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694A-3B45-47D5-A800-33DE3085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32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B5329-5462-4798-9578-2F8DE732C3D2}"/>
                  </a:ext>
                </a:extLst>
              </p14:cNvPr>
              <p14:cNvContentPartPr/>
              <p14:nvPr/>
            </p14:nvContentPartPr>
            <p14:xfrm>
              <a:off x="91440" y="99000"/>
              <a:ext cx="867204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B5329-5462-4798-9578-2F8DE732C3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89640"/>
                <a:ext cx="869076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62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2C23B1-72CD-4828-8756-3B415027BB8D}"/>
                  </a:ext>
                </a:extLst>
              </p14:cNvPr>
              <p14:cNvContentPartPr/>
              <p14:nvPr/>
            </p14:nvContentPartPr>
            <p14:xfrm>
              <a:off x="708480" y="861120"/>
              <a:ext cx="9434160" cy="221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2C23B1-72CD-4828-8756-3B415027B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851760"/>
                <a:ext cx="945288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61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128527-4C15-407B-B2E8-78BA9F41906E}"/>
                  </a:ext>
                </a:extLst>
              </p14:cNvPr>
              <p14:cNvContentPartPr/>
              <p14:nvPr/>
            </p14:nvContentPartPr>
            <p14:xfrm>
              <a:off x="502920" y="449640"/>
              <a:ext cx="798624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128527-4C15-407B-B2E8-78BA9F419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440280"/>
                <a:ext cx="800496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4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A33DE3-B327-459C-BCC5-6924C1CA8333}"/>
                  </a:ext>
                </a:extLst>
              </p14:cNvPr>
              <p14:cNvContentPartPr/>
              <p14:nvPr/>
            </p14:nvContentPartPr>
            <p14:xfrm>
              <a:off x="205560" y="228600"/>
              <a:ext cx="1190304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A33DE3-B327-459C-BCC5-6924C1CA83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19240"/>
                <a:ext cx="1192176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37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722FC9-C7A8-4C00-A2CD-F74397C89FC8}"/>
                  </a:ext>
                </a:extLst>
              </p14:cNvPr>
              <p14:cNvContentPartPr/>
              <p14:nvPr/>
            </p14:nvContentPartPr>
            <p14:xfrm>
              <a:off x="457200" y="304920"/>
              <a:ext cx="794052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722FC9-C7A8-4C00-A2CD-F74397C89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95560"/>
                <a:ext cx="795924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34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AE6276-70E6-4268-8437-E8EB00381D5F}"/>
                  </a:ext>
                </a:extLst>
              </p14:cNvPr>
              <p14:cNvContentPartPr/>
              <p14:nvPr/>
            </p14:nvContentPartPr>
            <p14:xfrm>
              <a:off x="716400" y="563760"/>
              <a:ext cx="5471280" cy="34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AE6276-70E6-4268-8437-E8EB00381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554400"/>
                <a:ext cx="549000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58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25510D-EDC1-4C58-9FE8-586B89DD5C07}"/>
                  </a:ext>
                </a:extLst>
              </p14:cNvPr>
              <p14:cNvContentPartPr/>
              <p14:nvPr/>
            </p14:nvContentPartPr>
            <p14:xfrm>
              <a:off x="548640" y="221040"/>
              <a:ext cx="861084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25510D-EDC1-4C58-9FE8-586B89DD5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211680"/>
                <a:ext cx="862956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0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3230C6-21D4-457E-B65D-7700BA7A55CD}"/>
                  </a:ext>
                </a:extLst>
              </p14:cNvPr>
              <p14:cNvContentPartPr/>
              <p14:nvPr/>
            </p14:nvContentPartPr>
            <p14:xfrm>
              <a:off x="213480" y="152280"/>
              <a:ext cx="8748000" cy="499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3230C6-21D4-457E-B65D-7700BA7A55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42920"/>
                <a:ext cx="8766720" cy="50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9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767D38-7EE6-458E-9A53-155F4BEEA4F1}"/>
                  </a:ext>
                </a:extLst>
              </p14:cNvPr>
              <p14:cNvContentPartPr/>
              <p14:nvPr/>
            </p14:nvContentPartPr>
            <p14:xfrm>
              <a:off x="259200" y="259200"/>
              <a:ext cx="818424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767D38-7EE6-458E-9A53-155F4BEEA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49840"/>
                <a:ext cx="820296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7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F4A2C7-0A3E-412F-84C6-EF8D3D8E132E}"/>
                  </a:ext>
                </a:extLst>
              </p14:cNvPr>
              <p14:cNvContentPartPr/>
              <p14:nvPr/>
            </p14:nvContentPartPr>
            <p14:xfrm>
              <a:off x="45720" y="281880"/>
              <a:ext cx="909864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F4A2C7-0A3E-412F-84C6-EF8D3D8E1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72520"/>
                <a:ext cx="911736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9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9CAEC0-9B10-4284-92D7-4049CD62DF00}"/>
                  </a:ext>
                </a:extLst>
              </p14:cNvPr>
              <p14:cNvContentPartPr/>
              <p14:nvPr/>
            </p14:nvContentPartPr>
            <p14:xfrm>
              <a:off x="563760" y="853560"/>
              <a:ext cx="5784120" cy="44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9CAEC0-9B10-4284-92D7-4049CD62D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844200"/>
                <a:ext cx="580284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51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9DD-5D0F-4841-91B2-9A49EA2D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C8AF-3EF7-411C-B456-DDF849F67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9C0240-A6D9-41AE-85AA-0B24C57C26AC}"/>
                  </a:ext>
                </a:extLst>
              </p14:cNvPr>
              <p14:cNvContentPartPr/>
              <p14:nvPr/>
            </p14:nvContentPartPr>
            <p14:xfrm>
              <a:off x="327600" y="647640"/>
              <a:ext cx="826812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9C0240-A6D9-41AE-85AA-0B24C57C2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638280"/>
                <a:ext cx="828684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3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2020-12-12T01:06:06Z</dcterms:created>
  <dcterms:modified xsi:type="dcterms:W3CDTF">2020-12-12T01:57:22Z</dcterms:modified>
</cp:coreProperties>
</file>