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06:44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0 0,'42'0'125</inkml:trace>
  <inkml:trace contextRef="#ctx0" brushRef="#br0" timeOffset="527.69">1905 0 0,'21'0'15,"43"0"63,-86 0-62,1 0 0,0 0-16,0 64 15,21-1-15,0-21 0,0 1 16,0-1-16,0 0 0,0-20 15,0-1-15,0 0 0,0 0 0,21-21 16,0 0 0,0-21-1,-21 0-15,0-22 0,22 22 0,-1-21 16,0 0-16,-21 20 0,21-41 16,-21 21-16,21-1 0,0 22 0,1 21 15,-1 0-15,0 0 0,0 0 16,0 0-16,0 0 15,1 0-15,-1 0 0,0 0 0,0 0 16,0 0-16,0 0 0,1 0 0,-1 0 16,0 0-16,0 0 0,0 0 15,-42 0 17,0 0-32,0 0 0,0 21 15,-1 0-15,1-21 0,0 22 0,0-1 16,21-42 31,0-1-32,-21 22 17</inkml:trace>
  <inkml:trace contextRef="#ctx0" brushRef="#br0" timeOffset="1191.26">2201 529 0,'0'-21'0,"0"0"16,0 0-16,0 0 15,21-1-15,-21 1 0,0 0 16,0 0-16,0 0 0,0 0 0,0-1 15,0 1-15,0 0 16,0 0-16,0 42 16,0 0-1,-21 0-15,21 22 0,0-1 0,-21 0 16,0 1-16,21 20 0,-21 1 0,0-1 16,-1 22-16,1-22 15,0 22-15,0 0 0,0-1 0,0-20 16,-1 21-16,1-1 0,0-20 15,0 20-15,0-20 0,21-1 0,0 1 16,0-1-16,0 1 0,-21-22 0,21 1 16,0-1-16,0-21 0,0 0 15,0 0-15,0 1 0,0-1 0,0-42 32,0-1-32,0 1 15,0-21-15,0 21 0,0-43 0,21 22 16,0 0-16</inkml:trace>
  <inkml:trace contextRef="#ctx0" brushRef="#br0" timeOffset="1616.02">2582 826 0,'43'-43'16,"-86"86"-16,107-107 0,-43 43 0,-42 21 31,0 21-31,-22 0 0,1 0 15,-22 22-15,1-1 0,-1 0 0,1 1 16,-1-1-16,1 0 16,21-20-16,-22 20 0,1 0 0,20-21 15,1 22-15,21-22 0,-22 0 16,22-21-16,0 21 0,0-21 0,21-21 31,0 0-15,21 21-16,0 0 0,0 0 0,1 0 15,-1 0-15,0 0 16,-21 21-16,21 0 0,0 0 0,-21 1 16,0-1-16,0 0 0,21 21 0,-21-21 15,22 22-15,-22-22 0,21 21 16,-21-21-16,0 22 0,21-22 0,-21 21 16,21-21-16,0 1 0,-21-1 15,21 0-15,1 0 0,-1 0 16,0-21-16,0 0 0,-21 21 0,21-21 15,0 0-15,1 0 0,-1 0 16,0 0-16,0-21 0,0 0 0,0 0 16,1 0-16,-1 0 0</inkml:trace>
  <inkml:trace contextRef="#ctx0" brushRef="#br0" timeOffset="2548.15">2603 1482 0,'0'0'0,"-21"0"0,0 21 0,0 0 31,42-21 0,0 0-31,0 0 0,22 0 16,-22-21-16,0 0 0,21 21 0,-20-21 16,-1-1-16,0 22 0,0-21 15,0 0-15,-21 0 0,-21 21 31,0 0-31,-21 0 0,20 0 16,-20 21-16,0 0 0,-1 0 16,22 1-16,-21-1 0,0 21 0,20-21 15,-20 22-15,21-1 0,0-21 16,0 21-16,21 1 0,0-22 0,0 0 16,0 21-16,0-20 0,42-22 0,-21 21 15,0 0-15,22-21 0,-1 0 16,0 0-16,1 0 0,-1 0 0,0 0 15,-21-21-15,22 0 0,-1-1 0,0 1 16,-20 21-16,20-42 0,-21 21 16,0 0-16,0-1 0,1 1 0,-22 0 15,21-21-15,-21 21 0,21-1 0,-21 1 16,0 0-16,0 0 16,0 0-16,-21 21 31,0 21-31,-1 0 15,22 0-15,0 0 0,-21 22 16,21-22-16,0 0 0,0 0 0,0 0 16,0 1-16,0-1 0,0 0 15,21 0-15,-21 0 0,22-21 0,20 0 16,-21 0-16,21 0 0,-20 0 0,20 0 16,0-21-16,1 21 0,-1-21 15,0 0-15,-21 0 0,22-1 0,-1-20 16,-21 21-16,0 0 0,1 0 0,-1-1 15,0 1-15,-21 0 0,0 0 16,0 0-16,21 0 0,-21-1 16,-21 22-1,21 22 1,-21-1-16,0-21 0,21 21 16,-22 21-16,1-21 0,0 22 0,0-22 15,21 21-15,-21 22 0,0-22 0,-1 22 16,22-1-16,0 1 0,-21-1 15,0 1-15,21 20 0,-21 1 16,0 0-16,0-1 0,21 22 0,-22-21 0,1-1 16,0 22-16,0-21 0,21 0 15,-21-1-15,0 1 0,-1-22 16,22 1-16,-21-1 0,0-20 0,21-1 16,-21 0-16,0-20 0,0-1 0,-1 0 15,-20 0-15,21-21 0,-21 0 0,-22 0 16,22-21-16,-22 0 0,22 0 15,-22-1-15,1-20 0,-1 0 0,1-1 16,-1 1-16,22-21 0,0 20 16,-1 1-16,1-22 0,21 22 15,21 0-15,0-1 0,0 1 0,0-21 0,0 20 16,21 1-16,0 0 0,22-22 16,-22 22-16,42-22 0,-20 1 15,-1 20-15</inkml:trace>
  <inkml:trace contextRef="#ctx0" brushRef="#br0" timeOffset="3188.54">3598 1609 0,'0'0'0,"-21"0"31,0 0-31,0 21 0,21 0 16,-21 21-16,-1-20 0,1 20 0,0-21 16,0 21-16,0-20 0,21-1 0,0 21 15,0-21-15,0 0 0,0 1 16,21-22-1,0 0-15,0 0 0,0 0 16,1-22-16,-1 1 0,0 0 16,0 21-16,0-42 0,0 21 15,1-1-15,-1 1 0,0 0 0,0 0 16,-21 0-16,0 0 0,21 21 0,-21 21 31,0 0-15,0 21-16,0-21 0,0 1 0,0-1 15,0 0-15,0 0 0,0 21 16,0-20-16,0-1 0,21-21 0,-21 21 16,22 0-16,-1-21 0,21 0 0,-21 0 15,0 0-15,1 0 0,20 0 16,-21 0-16,21 0 0,-20 0 16,20-21-16,-21 0 0,21 21 0,-20-21 15,-1-22-15,0 22 0,0 0 0,0-21 16,-21-1-16,0 1 0,0 21 15,0-22-15,0 1 0,0 21 0,0 0 16,-21 0-16,0-1 0,0 22 0,0 0 16,-1 0-16,1 0 0,0 0 15,0 0-15,0 0 0,0 0 16,21 22-16,-22-1 0,22 0 16,0 0-16,0 0 15,22-21-15,-1 0 0,0 21 0,21-21 16</inkml:trace>
  <inkml:trace contextRef="#ctx0" brushRef="#br0" timeOffset="3587.83">4657 1566 0,'-43'-21'16,"22"21"-16,0 0 15,0 0-15,0 0 0,-1 0 0,1 0 16,0 21-16,0 1 0,0-1 15,0 0-15,-1 21 0,22-21 0,-21 1 16,21 20-16,0-21 0,0 21 16,0-20-16,0 20 0,0-21 15,0 0-15,21 0 0,1 1 0,-1-1 16,0-21-16,0 21 0,0-21 0,0 0 16,22 0-16,-22 0 0,0 0 15,21 0-15,-20 0 0,-1-21 0,21 0 16,-21 21-16,0-22 0,1 1 0,-1-21 15,-21 21-15,0 0 0,21-22 0,-21 1 16,0 0-16,0 20 0,0-20 16,0 21-16,0 0 0,-21 0 0,0-1 15,-1 1-15,1 21 0,0 0 16,0 0-16,-21 0 0,20 0 0,1 0 16,21 21-16,-21 1 0,21-1 15,0 0-15,0 0 0,0 0 16,0 0-16,21 1 15,0-1-15,1-21 0</inkml:trace>
  <inkml:trace contextRef="#ctx0" brushRef="#br0" timeOffset="3960.25">4932 1693 0,'0'0'0,"21"-42"15,0 21 1,0 21-1,0 0-15,1 0 0,-1 0 16,-21 21-16,21-21 0,0 21 16,0 0-16,0 1 0,1-1 0,-1 0 15,-21 21-15,0-21 0,0 1 0,0-1 16,0 21-16,0-21 0,0 0 16,0 1-16,0-1 0,0 0 15,-21-21-15,-1 0 16,22-21-1,0 0 1,0-1-16,0 1 0,22 0 0,-1 0 16,-21-21-16,21 20 0,0-20 15,0 0-15,0 21 0,-21-22 16,22 22-16,-1 0 0,0 0 0,0 0 16,0-1-16,0 1 0,1 21 0,-1 0 15,0-21-15,0 21 0,0 0 16,0 0-16,1 0 15,-1 21-15</inkml:trace>
  <inkml:trace contextRef="#ctx0" brushRef="#br0" timeOffset="4563.47">6032 1799 0,'0'0'0,"22"-42"16,-22 21-1,0 0-15,0-1 0,0 1 0,0 0 16,0 0-16,0 0 0,0 0 16,-22-1-16,1 1 0,0 21 15,0 0-15,0 0 0,0 0 0,-1 0 16,-20 0-16,21 0 0,0 21 0,-22 1 16,22-1-16,-21 0 0,21 0 15,0 21-15,-1-20 0,-20 20 0,21-21 16,21 21-16,-21-20 0,21 20 0,0-21 15,0 21-15,0-20 0,0-1 16,0 0-16,21 0 0,0 0 16,21-21-16,-20 0 0,-1 0 15,21 0-15,-21 0 0,22 0 0,-22-21 16,21 0-16,-21 0 0,22 0 0,-22-1 16,0 1-16,21-21 0,-21 0 15,1-1-15,20 1 0,-21 0 0,0-22 16,0 22-16,1-22 0,-1 22 0,0-22 15,0 1-15,0-1 0,-21-20 16,0 20-16,21 1 0,-21-1 0,0 22 16,0-22-16,0 43 0,0-21 15,0 21-15,0 0 0,-21 21 16,0 42 0,0-21-16,21 21 0,-21 1 0,0 20 15,-1-20-15,1 20 0,21 1 0,0-22 16,-21 21-16,21 1 0,-21-22 15,21 22-15,0-22 0,0 22 0,0-22 16,0 0-16,0 1 0,0-1 0,0 0 16,0-21-16,0 22 0,0-22 15,0 0-15,0 0 0,0 0 16,21-21 0,0 0-16,0 0 0,1-21 15,-1 21-15,-21-21 16,21 0-16</inkml:trace>
  <inkml:trace contextRef="#ctx0" brushRef="#br0" timeOffset="5035.22">6731 1651 0,'0'0'0,"21"0"0,0-21 16,0 0-16,1 21 0,-1-21 16,0 21-16,-21-22 0,21 1 15,-21 0-15,0 0 0,0 0 31,-21 21-31,0 0 16,0 0-16,-1 0 0,1 0 0,-21 0 16,21 21-16,0 0 0,-22 0 0,22-21 15,0 21-15,0 1 0,0 20 16,-1-21-16,1 0 0,21 0 0,0 1 16,0-1-16,0 0 0,0 0 15,0 0-15,21 0 0,1-21 16,-1 22-16,21-22 0,-21 21 15,0 0-15,1-21 0,20 21 0,-21-21 16,0 0-16,0 21 0,1-21 0,-22 21 16,21-21-16,-21 22 15,-21-1 1,-1-21-16,1 0 0,0 0 16,0 0-16,0 0 0,0 0 0,-1 0 15,1 0-15,0 0 0,0 0 0,0 0 16,0 0-16,-1 0 0,1 0 15,0 0 1,0 0 15,0 0-15,0 0-16,21-21 16</inkml:trace>
  <inkml:trace contextRef="#ctx0" brushRef="#br0" timeOffset="16972.34">1101 3895 0,'0'0'0,"21"0"16,0 0-16,0 0 15,0 0-15,0 0 16,1 0-16</inkml:trace>
  <inkml:trace contextRef="#ctx0" brushRef="#br0" timeOffset="17643.91">1397 3831 0,'0'0'0,"21"0"0,0 0 0,-21-21 15,0 42 32,0 0-47,0 1 16,0-1-16,0 0 15,0 0 1,21-21 0,1 0-16,-1 0 0,21 0 15,-21-21-15,0 21 0,1-21 0,-1 0 16,0-1-16,21 1 0,-21 21 16,1-21-16,-22 0 0,21 0 0,0 0 15,-21-1-15,0 1 0,0 0 16,0 0-16,0 0 0,0 0 15,0 42 17,-21 0-32,21 0 0,-21 0 15,21 0-15,-22 22 16,22-22-16,0 21 0,0 1 0,0-1 16,-21 21-16,21 1 0,0-1 15,0 1-15,0-1 0,0 1 0,0-1 16,0 1-16,0-1 0,0 1 15,21-1-15,-21 1 0,0-22 0,0 22 16,0-22-16,0 22 0,0-43 0,0 21 16,0 0-16,0-20 0,0-1 15,-21 0-15,0-21 0,-21 0 16,21 0-16,-1 0 0,1 0 16,-21-21-16,21 0 0,-22 21 0,22-22 15,-21-20-15,21 21 16,0 0-16,-1 0 0,1-1 0,0 1 15,0 0-15,21 0 0,0 0 16,0 0 0,21 21-16,0 0 0,22-22 0,-1 22 15,0 0-15,1-21 0,-1 21 16,0-21-16</inkml:trace>
  <inkml:trace contextRef="#ctx0" brushRef="#br0" timeOffset="18193.59">2667 4530 0,'0'0'0,"-21"-43"15,0 43 1,-1-21-16,1 21 0,-21 0 0,0 0 16,20 0-16,-20 0 0,0 0 0,-1 0 15,1 0-15,0 0 0,-1 21 16,1 1-16,21-1 0,0 0 0,-22 0 15,43 0-15,-21 0 0,21 22 16,0-22-16,0 21 0,0-21 0,0 22 16,0-22-16,0 21 0,21-21 0,-21 1 15,43-1-15,-22-21 16,0 0-16,21 0 0,-20 0 0,20 0 16,0 0-16,-21-21 0,22 21 0,-1-43 15,0 22-15,-20 0 0,20 0 16,-21-22-16,21 1 0,-20 21 0,-1-21 15,21-1-15,-21 1 0,-21-22 16,21 22-16,1-21 0,-22 20 0,21-20 16,-21-1-16,0 1 0,0-1 0,0 22 15,0-22-15,0 22 0,0 21 16,0 0-16,0 0 0,-21-1 0,-1 22 16,1 0-16,21 22 15,-21 20-15,0 0 0,0 1 0,21 20 16,0 1-16,-21-1 0,-1 1 15,22-1-15,0 1 0,0-1 16,0-21-16,0 22 0,0-22 0,0 1 16,22-1-16,-1 0 0,-21 1 0,21-22 15,0 21-15,0-21 0,0 0 16,1-21-16,-1 0 0,0 22 0,0-22 16,0 0-16,0 0 0,22-22 0,-22 1 15,0 0-15,0 0 0,-21 0 16,21-22-16</inkml:trace>
  <inkml:trace contextRef="#ctx0" brushRef="#br0" timeOffset="18540.91">3090 4551 0,'0'21'16,"-21"-21"-16,21 21 16,21-21-1,0 0-15,1 0 0,-1 0 16,0 0-16,0 0 0,21 0 0,-20-21 15,-1 21-15,21-21 0,-21 0 16,0 21-16,22-21 0,-43-1 0,21 22 16,-21-21-16,0 0 0,0 0 15,-21 21 1,0 0-16,-1 0 0,1 0 0,-21 0 16,21 0-16,0 0 0,-22 21 0,22 0 15,0 0-15,0 1 0,0 20 16,-1-21-16,22 0 0,-21 0 0,21 22 15,0-22-15,0 0 0,0 0 0,0 0 16,0 1-16,21-1 0,22 0 16,-22 0-16,0-21 0,21 0 0,-20 0 15,20 0-15,0 0 0,1 0 0,-1 0 16,0-21-16,1 0 0,-1 0 16,0-1-16,1 1 0</inkml:trace>
  <inkml:trace contextRef="#ctx0" brushRef="#br0" timeOffset="18996.08">3852 4403 0,'0'-21'16,"-21"21"-16,0 0 15,0 0-15,21 21 16,-21-21-16,21 21 0,-22 0 16,22 0-16,0 0 0,0 1 0,0-1 15,0 21-15,0-21 0,0 0 0,0 1 16,0-1-16,0 21 0,0-21 15,0 0-15,0 1 0,0-1 16,0 0-16,0-42 47,0 0-47,0-1 0,0 1 0,0 0 16,0-21-16,0 21 0,0-22 15,22 22-15,-1-21 0,0-1 0,0 1 16,0 21-16,22-21 0,-22 20 0,21 1 15,-21 0-15,22 21 0,-22 0 0,0 0 16,21 0-16,-21 21 0,1 0 16,-1 1-16,0-1 0,0 0 0,-21 0 15,0 21-15,0-20 0,0 20 16,0-21-16,0 21 0,0-20 16,0 20-16,0-21 0,0 0 0,0 22 15,0-22-15,0 0 0,-21 0 16,21 0-16,0-42 31,0 0-15,21-21-16,0 20 0,0 1 0</inkml:trace>
  <inkml:trace contextRef="#ctx0" brushRef="#br0" timeOffset="19491.8">4762 3704 0,'0'0'16,"0"-21"-16,0 0 0,0 42 31,-21 0-31,21 22 0,-21-1 16,0 0-16,21 22 0,-21-1 16,0 1-16,-1-1 0,22 1 0,0-1 15,-21 1-15,0-1 0,21-20 0,0 20 16,0-21-16,0 1 0,0-1 0,0 0 15,0 1-15,0-22 0,21 21 16,-21-21-16,21 1 0,1-1 16,-1 0-16,0-21 0,0 0 0,21 0 15,-20 0-15,-1 0 0,0 0 16,21-21-16,-21 0 0,22-1 0,-22 1 16,0 0-16,0 0 0,0 0 0,1-22 15,-1 22-15,-21 0 0,21-21 0,-21 21 16,21-1-16,-21 1 0,0 0 15,0 42 17,0 0-32,0 1 0,0-1 0,0 0 0,0 0 15,0 0-15,0 0 0,0 1 16,0-1-16,0 0 0,0 0 16,0 0-16,0 0 0,0 1 15,0-44 32,21 1-47,0 0 0,-21 0 0,0 0 16,22-22-16,-1 22 0</inkml:trace>
  <inkml:trace contextRef="#ctx0" brushRef="#br0" timeOffset="19635.72">5292 4233 0,'0'0'0,"-22"-21"16,1 21-16,0 0 15,0 0 32,0 0-47</inkml:trace>
  <inkml:trace contextRef="#ctx0" brushRef="#br0" timeOffset="19811.62">4530 4382 0,'0'0'0,"-22"0"0,-20 0 16,63 0 15,0 0-31,22 0 0,20 0 0,-20-22 16,20 22-16,1-21 0,-1 0 0,1 21 15,-1-21-15,1 0 0,-22 0 16</inkml:trace>
  <inkml:trace contextRef="#ctx0" brushRef="#br0" timeOffset="20636.62">5884 3768 0,'0'0'0,"0"-21"0,21-22 0,1 1 0,-22 21 15,0-22-15,21 22 0,-21-21 16,21 21-16,-21 0 0,0-1 0,0 1 16,-21 21-1,0 0-15,-1 21 0,1 1 16,0 20-16,0 0 0,0 1 16,-22-1-16,22 21 0,-21 1 0,21 21 15,-22-1-15,22 1 0,-21 0 0,21 20 16,-22-20-16,22 0 0,0 21 15,-21-22-15,21 22 0,-1-21 0,1 21 16,0-1-16,-21 1 0,21 0 0,-1-21 16,1 21-16,0-1 0,-21 1 0,21-21 15,-1 21-15,1-22 0,0-20 16,0 21-16,0-22 0,0 1 0,21-1 16,0-21-16,0 1 0,0-22 0,0 0 15,0 0-15,0 0 0,21-21 16,21 0-16,-21-21 15,0 0-15,22 0 0,-1 0 16,0-22-16,22 22 0,-22-21 0,1 0 16,20-1-16,-21 1 0,1-22 0,-1 22 15,0-21-15,-20-1 0,20 1 0,-21-22 16,0 21-16,-21 1 0,0-22 0,0 22 16,-21-1-16,0 1 0,-21-1 15,20 22-15,-20-22 0,0 22 0,-1 0 16,1 21-16,0-22 0,-1 22 0,22 0 15,-21 0-15,21 0 0,21-1 16,0 1-16,0 0 16,0 0-16,21 21 0,0-21 15,21 21-15,-20-21 0,20-1 16,21 22-16,-20-21 0,-1 0 16,0 21-16,22-21 0,-22 0 0,22 0 15,-22-1-15,0 1 0,1 21 0,-22-21 16,21 0-16,-21-21 0,1 20 0,-1 1 15,-21 0-15,0 0 0,0 0 16,0 0-16,0-1 0,0 1 16,0 42-1,0 1 1,0-1-16,-21 0 16,21 21-16,0-21 0,0 1 0,0 20 0,-22-21 15,22 0-15,0 0 0,0 1 0,0-1 16,0 0-16,0 0 0,0 0 15,22-21 1,-1 0-16,0 0 16,-21-21-16,0 0 0,21 0 15,-21 0-15,21-22 0</inkml:trace>
  <inkml:trace contextRef="#ctx0" brushRef="#br0" timeOffset="20767.65">6159 4318 0,'0'0'0,"0"-21"0,0 0 16,-21 21-16,21-21 0,-21-1 15,42 22 32</inkml:trace>
  <inkml:trace contextRef="#ctx0" brushRef="#br0" timeOffset="21087.74">6371 4572 0,'0'0'16,"21"0"-1,0 0-15,1 0 0,-1-21 0,0 21 16,0-21-16,0 0 0,0-1 0,1 22 16,-1-21-16,-21 0 0,0 0 15,21 0-15,-21 0 0,0-1 0,0 1 16,-21 21-16,0 0 15,-1 0-15,1 0 0,0 21 0,0-21 16,21 22-16,-21-1 0,0 0 16,21 21-16,-22-21 0,22 1 0,0-1 15,0 21-15,0-21 0,0 0 0,0 1 16,0-1-16,22 0 0,-1 0 0,0-21 16,0 21-16,0-21 0,22 0 15,-22 0-15,0 0 0,21 0 16,-21 0-16,22 0 0,-22 0 0,0 0 15,0 0-15,0 0 0,1-21 0</inkml:trace>
  <inkml:trace contextRef="#ctx0" brushRef="#br0" timeOffset="21431.54">6900 4509 0,'0'0'0,"0"-22"0,0 1 0,0 0 0,0 0 16,21 0-16,1 21 0,-1-21 0,-21-1 15,21 22-15,0 0 0,0-21 16,0 21-16,1 0 0,20 0 15,-21 0-15,0 0 0,0 21 0,1 1 16,-1-1-16,0 0 0,0 0 0,0 0 16,-21 0-16,0 22 0,0-22 15,0 0-15,0 21 0,0-20 0,0-1 16,0 0-16,0 0 0,0 0 16,-21 0-16,0-21 0,21-21 31,0 0-31,0 0 15,0 0-15,0 0 0,0-1 0,0 1 16,21 0-16,0 0 0,-21 0 0,21-22 16,1 22-16,-22-21 0,21 21 15,0-22-15,0 22 0,0 0 16,0-21-16,1 21 0,-1 21 0,21-22 16,-21 22-16,0 0 0,1 0 0,-1 0 15,0 0-15,-21 22 0</inkml:trace>
  <inkml:trace contextRef="#ctx0" brushRef="#br0" timeOffset="21828.83">7832 4445 0,'0'0'0,"0"-21"15,-22 0 1,1 21-1,0 0-15,0 0 0,0 0 0,0 0 16,-1 0-16,-20 0 0,21 21 0,0-21 16,21 21-16,-21-21 0,21 21 15,0 0-15,0 1 0,0-1 16,0 0-16,21-21 0,0 21 16,0-21-16,0 21 0,0 0 0,1-21 15,-1 22-15,0-1 0,0-21 0,0 21 16,0 0-16,-21 0 0,0 0 15,0 1-15,0-1 16,-21-21-16,0 0 0,0 0 16,0 21-16,-22-21 0,1 0 0,21 0 15,-21 0-15,20 0 0,1 0 16,-21 0-16,21 0 0,0 0 0,-1 0 16,1 0-1,21 21-15</inkml:trace>
  <inkml:trace contextRef="#ctx0" brushRef="#br0" timeOffset="62639.88">1693 6646 0,'0'0'0,"-21"0"15,21 22 1,-21-1-16,21 0 16,0 0-16,-21 0 15,0 0-15</inkml:trace>
  <inkml:trace contextRef="#ctx0" brushRef="#br0" timeOffset="63959.4">1884 6710 0,'0'-21'0,"0"0"16,0-1-16,0 1 0,21 0 16,-21 0-16,21-21 0,-21 20 0,0 1 15,21-21-15,-21 21 0,21-22 16,-21 22-16,22-21 0,-22 21 0,0-22 15,0 22-15,0-21 0,0 21 16,21 0-16,-21-1 0,0 1 0,0 0 16,0 42 15,0 0-31,0 1 0,0 20 16,-21-21-16,-1 43 0,1-1 15,0 1-15,0-1 0,0 1 0,0 20 16,-22-20-16,22-1 0,-21 1 0,21 20 15,-22-20-15,1-1 0,21 1 16,-22-1-16,22-20 0,0 20 0,-21-20 16,21-1-16,-1 0 0,1-21 15,0 1-15,21-1 0,0 0 0,-21 0 16,0-21 0,21-21-16,0 0 0,0 0 15,0-22-15,0 1 0,0 0 16,21-1-16,0 1 0,-21-22 15,21 22-15,0 0 0,-21-1 0,22 22 16,-1-21-16,-21 21 0,0 0 16,21 21-16,0 0 0,0 0 15,-21 21 1,21 0-16,-21 0 0,22 0 0,-22 0 16,0 22-16,21-22 0,-21 21 0,21-21 15,0 1-15,0 20 0,-21-21 16,21 0-16,1 0 0,-1 1 0,0-1 15,0-21-15,0 0 0,0 0 16,22 0-16,-22 0 0,0 0 16,21 0-16,-20 0 0,-1-21 0,21-22 15,-21 22-15,22 0 0,-22-21 16,0-1-16,0 22 0,0-21 0,0 21 16,1-1-16,-22 1 0,0 0 0,21 0 15,-21 0-15,0 42 31,0 0-31,-21 0 0,21 0 16,-22 1-16,22-1 0,-21 0 0,0 0 16,21 21-16,0-20 0,0-1 15,0 0-15,-21 21 0,21-21 16,0 1-16,0-1 0,0 0 16,-21-21-16,21-21 31,0 0-31,0-1 15,21-20-15,0 21 0</inkml:trace>
  <inkml:trace contextRef="#ctx0" brushRef="#br0" timeOffset="64135.3">2328 6816 0,'0'-21'15,"-21"21"1,0 0-16,21-22 0,-21 22 15,0 0 17,42 0-17,0 0-15,0 0 0</inkml:trace>
  <inkml:trace contextRef="#ctx0" brushRef="#br0" timeOffset="64467.27">3006 6308 0,'0'0'0,"0"-21"0,0-22 16,-22 43-16,1 0 16,0 0-16,21 21 15,0 1-15,-21 20 0,0 0 16,21 1-16,-21 20 0,21 1 15,-22-1-15,1-21 0,21 22 0,-21-1 16,0 1-16,21-22 0,-21 1 0,0 20 16,-1-21-16,22 1 15,-21 20-15,0-20 0,21-22 0,-21 21 16,21 0-16,0-20 0,0-1 0,-21 0 16,21 0-16,21-21 15,0-21 1,0 0-16,0 0 0,1-1 0,-22 1 15,21 0-15,-21-21 0,21 21 16</inkml:trace>
  <inkml:trace contextRef="#ctx0" brushRef="#br0" timeOffset="64643.68">2625 6964 0,'0'0'0,"-22"0"0,1 0 0,0 0 15,0 0-15,0 0 0,42 0 31,0 0-31,0 0 16,22 0-16,-22 0 0,0 0 0,0 0 16,21 0-16,-20 0 0,-1 0 15,0 0-15,0 0 0,0 0 0,0-21 16,1 21-16</inkml:trace>
  <inkml:trace contextRef="#ctx0" brushRef="#br0" timeOffset="65019.47">2984 7070 0,'22'21'15,"-1"-21"1,0 0-16,0 0 0,0 0 0,0 0 16,1 0-16,-1 0 0,21-21 0,-21 0 15,22 21-15,-1-22 0,-21 22 0,21-21 16,-20 0-16,-1 0 0,0 21 0,0-21 15,-21 0-15,0-1 16,-21 22 0,-21 0-16,20 0 0,1 0 15,0 0-15,-21 22 0,21-22 16,-22 21-16,22 0 0,0 0 0,-21 21 16,20-20-16,1-1 0,0 21 0,21-21 15,0 22-15,0-22 0,0 0 16,0 21-16,0-21 0,0 1 0,0-1 15,0 0-15,21 0 0,0-21 0,1 21 16,20-21-16,-21 21 0,0-21 16,22 0-16,-22 0 0,21 0 0,0 0 15,-20-21-15,20 0 0,0 0 0,1 21 16,-22-21-16</inkml:trace>
  <inkml:trace contextRef="#ctx0" brushRef="#br0" timeOffset="65423.63">3725 7027 0,'0'0'16,"-21"-21"-16,0 21 0,21-21 0,0 0 16,0 0-1,0 0-15,21 21 16,0 0-16,22 0 0,-22 0 0,0 0 16,21 0-16,1 0 0,-22 0 15,0 21-15,21 0 0,-21 0 0,1 0 16,-1 0-16,0 1 0,-21 20 15,0-21-15,0 21 0,0-20 0,0 20 16,0-21-16,0 21 0,0-20 16,0-1-16,0 0 0,-21 0 0,0 0 15,-1-21-15,22 21 0,-21-21 16,21-21 0,0 0-16,0 0 0,0 0 15,0 0-15,0-22 0,0 22 0,0-21 16,0-1-16,21 22 0,-21-21 0,22 0 15,-1-1-15,0 22 0,-21 0 16,21-21-16,0 20 0,0 1 0,1 0 16,-1 21-16,0 0 15,0 0-15,0 0 0,0 0 16,1 21 0,-1 0-16,0 1 15,-21-1-15</inkml:trace>
  <inkml:trace contextRef="#ctx0" brushRef="#br0" timeOffset="65969.32">4762 7197 0,'0'0'0,"22"-21"0,-1-1 0,0-41 15,-21 42-15,21 0 16,-21-22-16,0 22 0,0 0 15,0 0-15,0 0 0,-21 21 0,0-22 16,0 1-16,-1 21 0,1 0 0,0 0 16,0 0-16,-21 0 0,20 0 15,1 0-15,-21 21 0,21 1 0,-22-1 16,22 21-16,-21-21 0,21 0 0,0 22 16,-1-22-16,1 21 0,21-21 0,0 22 15,0-22-15,0 21 0,0-21 16,0 1-16,0-1 0,21 0 15,1 0-15,-1-21 0,0 0 0,21 0 16,-21 0-16,22 0 0,-22 0 16,21 0-16,-21-21 0,22 0 0,-22 0 15,21-1-15,-21 1 0,22-21 0,-22 0 16,0 20-16,21-20 0,-20 0 0,-1 21 16,0-22-16,0 22 0,-21 0 15,0 0-15,21 0 0,-21-1 0,0 44 31,-21-1-31,0 0 0,21 0 16,-21 0-16,21 0 0,-21 1 16,21 20-16,0-21 0,0 21 15,0-20-15,0-1 0,0 21 0,0-21 16,0 0-16,0 1 0,0-1 0,0 0 16,0 0-16,0 0 15,21-21-15,0 0 0,0 0 0,0 0 16,0-21-16,1 21 15,-1-21-15,-21 0 0,21-22 0,0 22 16</inkml:trace>
  <inkml:trace contextRef="#ctx0" brushRef="#br0" timeOffset="66301.13">5630 6223 0,'0'0'0,"0"-21"0,0 0 0,0 42 47,0 21-47,0-21 0,-21 22 0,0-1 16,21 22-16,-21-1 0,0-21 16,-1 22-16,22-1 0,-21 1 0,0-22 15,0 22-15,21-22 0,0 22 0,0-22 16,-21 0-16,21 1 0,-21-1 0,21 0 15,0-21-15,-22 22 0,22-22 16,0 0-16,0 0 0,0 0 16,0 1-16,0-1 0,22-21 15,-1 0 1,0 0-16,0-21 0,0 21 0,0-22 16,22 1-16,-1 0 0,-21 0 15,22 0-15</inkml:trace>
  <inkml:trace contextRef="#ctx0" brushRef="#br0" timeOffset="66723.41">6265 6985 0,'0'0'0,"21"-21"0,1 0 0,-1 21 15,0-21-15,0-1 0,0 1 16,-21 0-16,0 0 0,0 0 16,0 0-16,-21 21 15,0 0-15,0 0 0,0 0 16,-1 0-16,-20 21 0,21 0 0,0-21 15,-22 21-15,22 0 0,0 0 0,0 1 16,0-22-16,0 21 0,-1 0 0,22 0 16,0 0-16,0 0 15,0 1-15,0-1 16,22-21-16,-1 21 0,21-21 16,-21 0-16,0 21 0,22-21 0,-22 0 15,21 21-15,-21-21 16,22 21-16,-22-21 0,0 22 0,0-22 15,0 21-15,1-21 0,-1 21 0,0 0 16,-21 0-16,-21 0 16,0-21-16,-1 22 15,1-22-15,-21 0 0,21 0 16,0 21-16,-1-21 0,1 0 0,0 0 16,0 0-16,0 0 0,21 21 0,-21-21 15,-1 0-15,1 0 31,21-21-15,0 0-16</inkml:trace>
  <inkml:trace contextRef="#ctx0" brushRef="#br0" timeOffset="107844.28">2222 8488 0,'0'21'16,"0"0"-16,0 0 31,22-21-15,-1 0-16,0 0 15,0 0-15,21 0 0,-20-21 0,-1 21 16,0-21-16,21 21 0,-21-21 0,1 0 15,-1 21-15,0-21 0,0-1 16,-21 1-16,0 0 0,0 0 16,-21 0-16,0 21 0,0-21 15,-22 21-15,1 0 0,0 0 0,-1 0 16,1 0-16,0 0 0,-1 0 0,1 0 16,0 21-16,-1-21 15,22 21-15,-21 0 0,21 0 0,-1 0 16,1 1-16,0-1 0,0 21 0,21-21 15,-21 0-15,21 22 0,0-22 16,0 21-16,0 1 0,0-22 0,21 21 16,0 0-16,-21-20 0,21 20 15,0-21-15,1 0 0,-1 22 0,0-22 16,0 0-16,0 0 0,0 0 0,1 0 16,-1 1-16,0-1 0,0 0 15,-21 0-15,0 0 0,0 0 0,0 1 16,0-1-16,-21 0 15,-21 0-15,20-21 0,-20 21 16,0-21-16,-1 0 0,-20 21 16,21-21-16,-1 0 0,-20 0 15,20 0-15,1 0 0,0 0 0,-1 0 16,1-21-16,0 21 0,-1-21 0,22 0 16,-21 0-16,21 21 0,0-21 15,-1-1-15,1 1 0,21 0 0,0 0 16,0 0-16,0 0 15,43 21-15,-22-22 0,21 22 0,0 0 16</inkml:trace>
  <inkml:trace contextRef="#ctx0" brushRef="#br0" timeOffset="108280.03">2519 9059 0,'0'0'0,"0"22"15,21-22-15,0 0 16,0 0-16,22 0 0,-22-22 16,0 1-16,21 21 0,-21-21 15,1 0-15,-1 0 0,0 21 0,0-21 16,0-1-16,-21 1 0,0 0 15,0 0-15,0 0 0,-21 0 16,0 21-16,0 0 0,0 0 16,-22 0-16,22 0 0,-21 0 0,21 21 15,-22-21-15,1 21 0,21 0 0,-22 21 16,22-20-16,-21-1 0,21 21 16,0-21-16,21 0 0,-22 22 0,22-22 15,0 0-15,0 0 0,0 0 0,0 1 16,22-1-16,-1 0 0,0-21 15,21 21-15,-21-21 0,22 0 16,-1 21-16,-21-21 0,22 0 0,-1 0 16,0 0-16,-21 0 0,22 0 15,-1 0-15,-21 0 0,22-21 0,-22 21 16,21-21-16,0 0 0,-20 0 0,20-1 16</inkml:trace>
  <inkml:trace contextRef="#ctx0" brushRef="#br0" timeOffset="108683.85">3725 8467 0,'0'0'0,"-21"0"0,-21-43 16,21 22-16,-1 21 0,1-21 16,0 21-16,0 0 0,0 0 0,0 0 15,-1 0-15,1 0 16,21 21-16,-21 0 0,21 22 15,0-22-15,0 21 0,0 1 0,0-1 16,0 0-16,0 22 0,21-22 0,-21 22 16,0-1-16,0 1 0,0 20 15,0-20-15,0-1 0,0 1 0,0-1 16,0 22-16,-21-22 0,0 22 16,0 0-16,0-1 0,-1-20 0,1 21 15,0-22-15,0 22 0,0-22 16,0 1-16,21-22 0,-22 22 0,1-22 15,0 0-15,21 1 0,0-1 0,0 0 16,-21-21-16,21 1 0,0-1 0,0 0 16,0-42-1,21 0 1,-21-1-16,21 1 0,0-21 0,1 21 16,-1-22-16,0 1 0,-21 0 0,21-1 15,0-20-15,0 21 0,1-22 0</inkml:trace>
  <inkml:trace contextRef="#ctx0" brushRef="#br0" timeOffset="108976.81">3514 8975 0,'0'0'0,"0"-43"0,0 1 0,0 21 16,21-21-16,0 20 0,0 1 0,0 0 15,0 21-15,22-21 0,-22 21 0,0 0 16,21 0-16,-20 0 0,-1 21 0,0-21 15,-21 21-15,0 0 0,0 22 16,0-22-16,0 0 0,0 21 0,0-20 16,-21 20-16,0-21 0,-22 0 0,22 0 15,0 22-15,-21-22 0,20 0 16,-20 0-16,21-21 0,0 21 16,0 1-16,-1-22 0,1 0 0,21 21 15,-21-21-15,42 0 31,0-21-31,1-1 0,-1 1 16,0 21-16,0-21 0</inkml:trace>
  <inkml:trace contextRef="#ctx0" brushRef="#br0" timeOffset="109335.6">4000 8996 0,'22'0'0,"-1"0"0,0 0 16,0 0 0,0 0-16,-21-21 0,21 0 0,1 21 15,-1-22-15,-21 1 0,0 0 0,21 0 16,-21 0-16,0 0 0,0-1 0,0 1 16,0 0-16,0 0 0,-21 21 15,0 0-15,-1 0 16,1 0-16,0 0 0,0 21 0,0 0 15,0 22-15,-1-22 0,1 0 16,21 21-16,0-21 0,-21 1 16,21 20-16,0-21 0,0 0 0,0 0 15,0 1-15,0-1 0,0 0 0,21 0 16,0-21-16,1 21 0,-1-21 16,0 0-16,0 0 0,0 0 15,0 0-15,1 0 0,-1 0 0,0 0 16,0 0-16,0-21 0,0 0 0,1 0 15,-1 21-15</inkml:trace>
  <inkml:trace contextRef="#ctx0" brushRef="#br0" timeOffset="109683.92">4403 8805 0,'0'0'0,"0"-21"16,0-21-16,0 21 16,21 0-16,0 21 15,0 0-15,0 0 0,0 0 16,1 0-16,-1 0 0,0 21 0,0 0 15,0 0-15,0 0 0,1 0 16,20 1-16,-21-1 0,0 21 0,0-21 16,-21 0-16,0 22 0,22-22 0,-22 0 15,0 0-15,0 22 0,0-22 0,0 0 16,0 0 0,0 0-16,-22-21 0,1 0 15,0 0-15,0-21 16,21 0-1,0 0-15,0 0 0,0-22 16,0 22-16,0-21 0,0 21 0,21-22 16,0 1-16,-21 21 0,21-22 0,1 22 15,-1 0-15,0 0 0,0 0 0,0 0 16,0 21-16,1 0 0,-1 0 16,0 0-16,0 0 0,0 0 0,0 0 15,1 0-15,-1 0 0,0 21 16</inkml:trace>
  <inkml:trace contextRef="#ctx0" brushRef="#br0" timeOffset="110179.36">5355 8975 0,'0'0'0,"0"-21"15,0-1-15,0 1 0,0 0 0,0 0 16,0-21-16,0 20 0,0-20 0,0 21 15,0 0-15,0 0 0,0-1 0,0 1 16,-21 21-16,0 0 0,0 0 16,-1 0-16,1 0 15,0 0-15,0 21 0,0 1 0,0 20 16,-1-21-16,1 21 0,0-20 0,0 20 16,0 0-16,0-21 0,21 22 15,0-1-15,0-21 0,0 0 0,0 1 16,0-1-16,0 0 0,0 0 0,0 0 15,21-21-15,0 0 0,0 0 0,0 0 16,0 0-16,1 0 0,-1-21 16,0 0-16,0 0 0,0 0 0,0-1 15,1 1-15,-1 0 0,0-21 0,0-1 16,0 1-16,0 0 0,-21-1 0,0 1 16,0 21-16,0 0 15,22-22-15,-22 22 0,0 42 31,-22 1-31,1-1 0,21 21 0,0-21 16,-21 22-16,21-22 0,-21 21 0,21-21 16,0 22-16,0-22 0,0 21 15,0-21-15,0 0 0,0 22 0,0-22 16,21 0-16,0-21 0,-21 21 0,21-21 16,1 0-16,-1 0 0,0 0 0,21 0 15,-21-21-15,22 0 0</inkml:trace>
  <inkml:trace contextRef="#ctx0" brushRef="#br0" timeOffset="110439.23">6159 8170 0,'0'0'16,"0"-21"-16,0 0 0,-42 21 15,21 0-15,0 0 0,21 21 0,-21 22 16,-1-22-16,22 21 0,-21 0 15,0 22-15,21-22 0,-21 22 0,0-22 16,21 22-16,-21-22 0,21 21 0,-22 1 16,22-22-16,-21 1 0,21-1 15,0 0-15,-21 1 0,21-22 16,0 0-16,0 0 0,0 0 0,0 0 16,0 1-16,21-22 0,0 0 15,1 0-15,-1-22 16,0 1-16</inkml:trace>
  <inkml:trace contextRef="#ctx0" brushRef="#br0" timeOffset="110804.02">6308 8657 0,'0'0'0,"0"-21"0,-22 21 32,1 21-32,21 0 15,-21 1-15,0-1 0,0 21 16,0-21-16,21 22 0,-22-22 0,22 21 15,-21-21-15,21 22 0,0-22 0,0 0 16,0 0-16,0 0 0,21 0 0,1 1 16,-1-1-16,0-21 0,0 0 15,0 21-15,0-21 0,1 0 0,-1 0 16,0 0-16,0-21 0,0 21 0,0-21 16,1-1-16,-22-20 0,0 21 0,21-21 15,-21 20-15,0-20 0,0 0 0,0-1 16,0 1-16,0 0 0,0 21 15,0-1-15,0 1 0,-21 0 16,-1 21-16,1 0 0,0 0 16,0 0-16,0 0 0,0 0 0,21 21 15,0 0-15,-22 1 0,22-1 16,0 0-16,0 0 16,0 0-16,22-21 0,-1 21 15,0-21-15</inkml:trace>
  <inkml:trace contextRef="#ctx0" brushRef="#br0" timeOffset="111195.79">6710 8721 0,'0'-21'0,"0"42"0,0-64 0,0 22 16,0 0-16,21 21 16,-21-21-16,21 21 15,0 0-15,0 0 16,-21 21-16,22 0 15,-22 0-15,21 1 0,-21 20 16,0-21-16,0 0 0,0 22 0,0-22 16,0 21-16,0-21 0,0 0 0,0 22 15,0-22-15,0 0 0,0 0 0,0 0 16,0 1-16,0-1 16,0-42 15,0-1-31,0 1 0,0 0 0,0 0 15,0-21-15,21 20 0,0-20 0,-21 0 16,21-1-16,0 1 0,1 21 16,-22-21-16,21 20 0,0 1 0,-21 0 15,21 0-15,0 21 16,0 0-16,1 0 16,-1 21-1,0-21-15,-21 21 16,21 0-16,0-21 0</inkml:trace>
  <inkml:trace contextRef="#ctx0" brushRef="#br0" timeOffset="111592.57">7535 8700 0,'0'-22'0,"0"-20"16,0 21-1,0 0-15,-21 21 16,0 0-16,0 0 15,0 0-15,-1 0 0,1 21 16,0-21-16,0 21 0,21 0 16,-21 0-16,21 1 15,0-1-15,0 0 16,0 0-16,21 0 0,-21 0 16,21 1-16,0-22 0,0 21 0,-21 0 15,22 0-15,-1-21 0,-21 21 0,0 0 16,21 1-16,-21-1 15,21 0-15,-21 0 16,0 0-16,-21-21 16,0 0-16,0 0 0,-1 0 15,1 0-15,0 0 0,0 0 0,0 0 16,0 0 0,-1 0-16,1 0 0,0 0 0,0 0 15,0 0 1,0 0-16,21-21 0,-22 21 15,22-21-15,-21 21 0,0-21 0,21 0 16</inkml:trace>
  <inkml:trace contextRef="#ctx0" brushRef="#br0" timeOffset="111931.37">5884 8340 0,'43'-21'16,"-22"21"-16,21 0 16,0 0-16,22-22 0,-22 1 15,22 21-15,-1-21 0,1 21 0,-1-21 16,1 21-16,-1-21 0,1 21 0,-22 0 15,0-21-15,1 21 0,-1 0 16,-21 0-16,0 0 0,1 0 0,-22-22 16,0 44 31,-22-22-32,22 21-15,-21-21 0,0 21 0</inkml:trace>
  <inkml:trace contextRef="#ctx0" brushRef="#br0" timeOffset="115463.95">1905 10245 0,'0'0'16,"21"-21"-16,0-1 0,0 1 15,-21 0-15,0 0 0,0 0 16,0 0-16,0-1 16,0 1-16,-21 21 15,0-21-15,0 21 0,0 0 0,0 0 16,-1 0-16,-20 0 16,21 21-16,0-21 0,-22 21 15,1 22-15,0-22 0,21 21 0,-22 1 16,1-1-16,21 0 0,-22 22 15,22-1-15,0 1 0,0-1 0,21-20 16,0 20-16,0-21 0,0 22 16,21-22-16,0-21 0,0 22 0,1-22 15,20 0-15,0 0 0,1 0 0,-1-21 16,0 0-16,1 0 0,-1 0 16,0 0-16,1 0 0,-1 0 0,0-21 15,1 0-15,-1 0 0,-21 0 0,21 0 16,-20-1-16,20 1 0,-21 0 15,0-21-15,0 21 0,1-22 0,-1 22 16,-21-21-16,21 21 0,-21-1 16,0 1-16,0 0 0,0 42 31,0 0-31,-21 1 0,0-1 16,-1 0-16,22 21 0,-21-21 15,21 22-15,0-22 0,0 21 0,0-21 16,0 1-16,0-1 0,0 0 0,0 0 15,21 0-15,1-21 0,-1 21 16,21-21-16,-21 0 0,0 0 0,22 0 16,-1 0-16,-21 0 0,22 0 0,-1-21 15,-21 0-15,21 21 0,1-21 16,-22 0-16,0 0 0,0-1 16,0 1-16,1-21 0,-22 21 0,0-22 15,0 1-15,0 0 0,0-1 16,-22 22-16,1-21 0,0 0 0,-21 20 15,21 1-15,-22 0 0,22 21 0,-21 0 16,-1 0-16,1 0 0,0 21 16,-1 0-16,22 1 0,-21 20 0,21-21 15,-22 21-15,22 1 0,21-22 16,0 21-16,0 1 0,0-1 0,0-21 16,0 0-16,43 22 0,-22-22 0,21-21 15,0 21-15,1 0 0,-1-21 0,0 0 16,22 0-16,-22 0 0,22 0 15,-22 0-15,0 0 0,1 0 16,-1-21-16,0 0 0,-20 0 0,20 21 16,-21-22-16,0 1 0,0 0 0,1 0 15,-22-21-15,0 20 0,21 1 16,-21 0-16,0 0 0,0 0 0,21 21 16,-21-21-16,0 42 15,0 0 1,0 0-16,0 0 0,-21 22 15,21-22-15,-21 0 0,21 0 16,0 0-16,-22 0 0,22 1 0,0-1 16,0 0-16,0 0 0,0 0 15,0-42 32,22 21-47,-22-21 0,21 0 16,-21 0-16,21-1 0,-21 1 0,21 0 15,0-21-15,-21 21 0,21-22 0,1 22 16,-1 0-16,-21 0 0,21 0 16,-21-1-16,21 22 0,0 0 31,-21 22-31,0-1 0,0 0 0,0 0 16,0 0-16,0 0 0,0 1 15,0-1-15,0 0 0,0 0 0,0 0 16,0 0-16,0 1 0,0-1 0,21 0 15,-21 0-15,22-21 0,-1 21 16,0-21-16,0 0 16,0 0-16,0 0 0,1 0 0,-1 0 15,0-21-15,0 0 0,0 21 0,0-21 16,1 0-16,-1-1 0,0 1 16,0 0-16,0 0 0,-21-21 0,21 20 15,1 1-15,-1 0 0,0-21 16,-21 21-16,21-1 0,-21 44 31,0-1-15,0 0-16,0 0 0,0 0 0,0 0 15,0 1-15,0-1 0,0 0 0,0 0 16,0 0-16,0 0 0,21 1 0,-21-1 16,21-21-16,1 21 0,20-21 15,-21 0-15,0 21 0,22-21 0,-22 0 16,0 0-16,21 0 0,-21 0 0,22 0 15,-22 0-15,0-21 0,0 21 0,0-21 16,1 0-16,-1-1 16,0 1-16,0 0 0,-21 0 0,21 0 15,0-22-15,-21 22 0,0 0 0,22 0 16,-22 0-16,0 0 0,21-1 0,-21 44 47,0-1-47,0 0 0,-21 0 0,-1 0 15,22 0-15,0 1 0,0-1 0,-21 0 16,21 0-16,-21 0 0,21 0 16,0 1-16,0-1 0,-21-21 15,21 21-15,0 0 0,0 0 16,0-42 15,21 0-15,0 0-16,0 0 0,-21-1 15,0 1-15,22 0 0,-1-21 0,-21 21 16,21-22-16,0 22 0,-21 0 0,21 0 16,0 0-16,1-1 0,-22 1 15,21 21-15,0 0 0,0 0 16,0 21 0,-21 1-16,0-1 0,21 0 15,1 0-15,-1 0 0,-21 0 0,0 1 16,21-1-16,0 0 0,-21 0 15,21 0-15,-21 0 0,0 1 16,21-22-16,-21 21 0,22-21 16,-1 0-1,0 0-15,-21-21 16,21 21-16,-21-22 0,21 22 0,0-21 16,1 0-16,-1 0 0,21 0 0,-21 0 15,22-22-15,-22 22 0,21 0 0,-21-21 16,0 20-16,22 1 0,-22 0 15,0 0-15,0 0 0,0 21 16,-21 21 0,0 0-16,0 21 15,-21-20-15,0-1 0,21 0 16,0 0-16,-21 21 0,21-20 0,-21-1 16,21 0-16,0 0 0,0 0 0,0 0 15,0 1-15,21-1 0,0 0 0,0 0 16,22-21-16,-22 21 0,21-21 15,-21 0-15,22 0 0,-1 0 0,0 0 16,1 0-16,-1 0 0,0 0 0,1 0 16,-1-21-16,-21 0 0,21 21 15,-20-21-15,20 0 0,-21-1 0,21-20 16,-20 21-16,-1 0 0,0-22 0,0 22 16,-21-21-16,0 21 0,0 0 15,0-22-15,0 22 0,-21 21 16,0 0-16,0 0 0,-1 0 0,1 21 15,0 0-15,0 1 0,0 20 16,21-21-16,-21 0 0,21 0 16,0 1-16,0-1 0,0 21 0,0-21 15,0 0-15,21 1 0,0-1 16,0-21-16,0 21 0,22-21 0,-22 0 16,0 0-16,0 0 0,21 0 15,-20 0-15,-1 0 0,0 0 16,0 0-16,21-21 0,-20 21 0,-1-21 15,0-1-15,0 1 0,0 21 0,-21-21 16,21-21-16,-21 21 0,22-1 0,-22-20 16,21 21-16,-21 0 0,0 0 15,0-1-15,0 44 32,0-1-32,-21 0 0,-1 0 15,22 0-15,-21 0 0,0 1 16,21-1-16,0 21 0,0-21 0,-21 0 15,21 1-15,-21-22 0,21 21 0,0 0 16,0 0 0,21-21-1,0 0 1,-21-21-16,21 21 0,0-21 0,1 0 16,-1-1-16,0 1 0,0-21 15,-21 21-15,21 0 0,0-1 16,1-20-16,-1 21 0,-21 0 0,21-22 15,0 22-15,-21 0 0,0 42 16,0 0 0,0 1-16,0-1 0,0 0 0,0 0 15,0 0-15,0 0 0,0 1 16,0-1-16,0 21 0,0-21 0,0 0 16,0 1-16,0-1 15,21 0-15,0-21 0,1 0 0,-22 21 16,21-21-16,0 0 0,0 0 0,0 0 15,0 0-15,1 0 0,-1-21 0,0 21 16,0-21-16,0 0 0,0-1 0,1 1 16,-1 0-16,0-21 0,0-1 15,0 1-15,0 0 0,1-1 16,20-20-16,-21-1 0,21-63 16,-20 85-16,-1-21 0,-21-43 15,21 63-15,-21 1 0,0 0 16,0 21-16,0-1 0,21 1 0,-21 42 31,-21 1-31,0-1 0,0 0 0,-1 21 16,22 1-16,-21-1 0,0 0 15,0 1-15,21 20 0,0 1 0,-21-22 16,21 21-16,-21-20 0,21-1 0,0 22 16,0-43-16,0 21 0,0 0 0,0-20 15,0-1-15,0 0 0,21 0 0,0 0 16,0 0-16,0-21 15,22 0-15,-22 0 0,0 0 16,21 0-16,-21 0 0,22-21 0,-22 0 16,21 21-16,-21-21 0,22 0 0,-22 0 15,0-1-15,21 1 0,-20 0 16,20-42-16,-21 41 16,-21 1-16,0 0 0,0 0 0,21 0 15,-21 42 1,-21 0-16,21 0 0,-21 0 15,21 1-15,0 20 0,0-21 16,0 0-16,0 0 0,-21 1 0,21-1 16,0 0-16,-21 0 0,21 0 0,0 0 15,0 1-15,0-1 16,-22-21-16,22 21 16,-21-21-16,0-21 31,21 0-31,-21 21 15,0-22-15,0 1 0,-1 0 0</inkml:trace>
  <inkml:trace contextRef="#ctx0" brushRef="#br0" timeOffset="115703.65">6371 10224 0,'0'0'15,"0"-22"1,21 22-16,22 0 0,-22 0 15,42 0-15,-20 0 0,20 0 0,1 0 16,-1 0-16,1 0 0,-1 0 16,1 0-16,-1 0 0,1 0 0,-22 0 15,0 0-15,1 0 0,-22 0 0,21 0 16,-21-21-16,0 21 16,-42 0 15,0 0-31,-21 0 0,21 0 0,-22 0 15</inkml:trace>
  <inkml:trace contextRef="#ctx0" brushRef="#br0" timeOffset="116448.24">1545 11917 0,'0'0'0,"0"-21"0,-42-43 16,21 43-1,21 0-15,-22 21 0,1-21 0,0 21 16,0 0-16,-21 0 16,20 0-16,1 21 0,0 0 0,-21 0 15,21 22-15,-1-1 0,1 0 16,0 22-16,0-22 0,21 22 0,0-22 16,0 21-16,0-20 0,0-1 15,21 0-15,0-20 0,22-1 0,-1 21 16,0-42-16,1 21 0,-1-21 15,21 0-15,-20 0 0,20 0 16,-20 0-16,20-21 0,-21 21 0,22-21 16,-22 0-16,1-22 0,-1 22 0,0 0 15,-21-21-15,1-1 0,-1 1 16,0 0-16,-21-1 0,0-20 0,0 21 16,0-22-16,-21 22 0,0-1 0,-1 1 15,1-21-15,-21 20 0,21 22 16,-22-21-16,1 21 0,0-1 0,-1 22 15,1 0-15,0 0 0,-1 0 16,-20 0-16,21 22 0,-22-1 0,1 21 16,20 0-16,1 1 0,0-1 15,-1 0-15,1 22 0,42-1 16,0-20-16,0 20 0,0-20 0,0 20 16,21-21-16,21 1 0,1-1 15,-1-21-15,22 22 0,-1-22 0,1-21 16,-1 0-16,1 0 0,20 0 0</inkml:trace>
  <inkml:trace contextRef="#ctx0" brushRef="#br0" timeOffset="116800.04">2498 12023 0,'0'0'16,"63"-127"0,-63 106-16,21-22 0,-21 1 0,0 21 15,0 0-15,0-1 0,0 1 0,0 42 31,-21 1-31,0 20 16,21 0-16,-21 22 0,21-1 0,-21 1 16,-1 20-16,1-20 0,21 21 15,-21-1-15,0-20 0,0 20 0,0 1 16,-1 21-16,-20-21 0,21-1 0,0 1 16,0 0-16,-1-1 0,1 1 15,0 21-15,0-22 0,0 1 0,0 0 16,-1-1-16,-20 1 0,21 0 0,0-22 15,0 1-15,-1-1 16,1-20-16,0-1 0,21 0 0,0-21 16,0 1-16,0-44 15,0 1 1,21 0-16,0-21 0,1-1 16,-1 1-16,0 0 0,21-22 0,-21 1 15,22-22-15</inkml:trace>
  <inkml:trace contextRef="#ctx0" brushRef="#br0" timeOffset="117111.41">2540 12488 0,'0'0'0,"0"-42"15,0 0-15,0-1 0,0 1 0,-21-21 16,21 20-16,0 22 16,0-21-16,0 21 0,21-1 0,0-20 15,0 21-15,0 0 0,22 21 0,-22-21 16,21 21-16,1 0 0,-22 0 15,21 0-15,0 21 0,-20 0 0,-1 0 16,0 21-16,-21-20 0,0 20 0,0 0 16,0-21-16,-21 22 0,0-22 15,-22 0-15,1 21 0,21-20 16,-22-1-16,1 0 0,0 0 0,-1-21 0,22 21 16,-21 0-16,21-21 15,0 0-15,-1 22 0,44-22 31,-1-22-31,0 1 16,0 21-16,0-21 0,22 0 16,-22 21-16</inkml:trace>
  <inkml:trace contextRef="#ctx0" brushRef="#br0" timeOffset="117471.2">3154 12298 0,'21'0'0,"-42"0"0,63-21 0,-21 0 0,0 21 15,1 0-15,-1-22 0,0 1 16,-21 0-16,21 21 0,0-21 0,0-21 16,1 20-16,-22 1 0,0 0 15,0-21-15,0 21 0,0-1 0,0 1 16,-22 21-16,1 0 16,0 0-16,0 21 15,0 1-15,0-1 0,-1 21 0,22-21 16,0 22-16,-21-22 0,21 21 0,0 0 15,-21-20-15,21-1 0,0 21 16,0-21-16,0 0 0,0 1 0,21-1 16,0 0-16,1-21 0,-1 21 15,0-21-15,0 0 0,0 0 16,0 0-16,1 0 0,-1 0 16,0 0-16,0 0 0,0 0 15,0-21-15,1 0 16,-1 21-16,-21-21 0,21 21 0,0-22 15,0 1-15,0 21 16</inkml:trace>
  <inkml:trace contextRef="#ctx0" brushRef="#br0" timeOffset="117859.49">3683 12256 0,'0'-43'16,"0"22"-16,0 0 0,21 0 16,-21 0-16,21-1 0,0 1 15,1 0-15,-1 0 0,21 21 16,-21 0-16,0 0 0,1 0 15,20 0-15,-21 0 0,21 21 0,-20 0 16,-1 0-16,0 22 0,-21-22 0,21 0 16,-21 0-16,0 22 0,0-22 0,0 0 15,0 0-15,0 0 0,0 0 16,0 1-16,0-1 0,0 0 0,-21-21 16,21 21-16,-21-21 0,0 0 15,21-21 16,0 0-15,0 0-16,21-1 0,-21 1 0,21 0 0,0-21 16,0 21-16,0-22 0,22 1 15,-22 0-15,0-1 0,0 1 16,0 21-16,1 0 0,-1-1 0,0 1 16,-21 0-16,21 21 0,0 0 31,-21 21-31,0 0 15,0 1-15,0-1 0,0 0 0,0 0 16,0 21-16,0-20 0,0 20 0,0-21 16</inkml:trace>
  <inkml:trace contextRef="#ctx0" brushRef="#br0" timeOffset="118351.54">4868 12488 0,'0'-21'0,"0"42"0,21-63 15,-21 21-15,0 0 0,0 0 16,0-1-16,0 1 0,0-21 0,0 21 16,0-22-16,0 22 0,0 0 15,-21-21-15,0 21 0,0-1 0,0 1 16,0 21-16,-1 0 16,1 0-16,0 0 0,-21 21 15,21 1-15,-22-1 0,22 0 0,-21 0 16,21 21-16,-1-20 0,-20 20 0,21-21 15,21 21-15,0-20 0,-21 20 0,21-21 16,0 0-16,0 0 0,0 1 0,21-1 16,0-21-16,0 0 0,0 21 15,22-21-15,-22 0 0,0 0 0,0 0 16,22 0-16,-22-21 0,0 21 0,0-21 16,0-1-16,0 1 0,1 0 0,-22 0 15,21 0-15,0-22 0,-21 22 16,0-21-16,21 21 0,0-22 15,-21 1-15,21 21 0,-21 0 0,0 0 0,0 42 32,0 0-17,0 0-15,0 0 0,0 0 0,0 22 16,0-22-16,0 0 0,0 21 0,0-20 16,0 20-16,0-21 0,0 0 0,0 0 15,0 1-15,0-1 0,0 0 16,22-21-16,-22 21 0,21-21 0,0 0 15,0 0-15,0 0 0,0 0 16,1 0-16</inkml:trace>
  <inkml:trace contextRef="#ctx0" brushRef="#br0" timeOffset="119032.15">5609 11790 0,'0'0'0,"0"-42"0,0 20 15,0-20-15,0 21 0,0 0 0,0 0 16,-21 21-16,0 0 0,0 0 16,-1 0-16,1 21 0,21 0 15,-21 0-15,21 21 0,0 1 0,-21-1 16,0 0-16,0 1 0,21 20 16,-22 1-16,22-22 0,-21 22 15,21-22-15,-21 21 0,0-20 0,21-1 16,0 0-16,0 1 0,-21-22 0,21 21 15,-21-21-15,21 1 0,0-1 0,0 0 16,0 0-16,0 0 16,21-42 15,0 21-31,0-21 16,0 0-16,-21 0 0,21 21 0,22-22 15,-22-20-15,0 21 0,0 0 16,22-22-16,-22 22 0,21-21 15,-21 21-15,0-22 0,22 22 0,-22 0 16,0 0-16,-21 0 0,21 21 16,-21 21-1,0 0 1,-21 21-16,0-20 0,21-1 0,-21 0 16,0 21-16,21-21 0,0 1 0,-22-1 15,22 21-15,0-21 0,0 0 0,0 1 16,0-1-16,22 0 15,-1-21-15,0 0 16,21 0-16,-21 0 0,1 0 0,-1 0 16,21 0-16,-21 0 0,0-21 15,1 21-15,-1-21 0,0-1 0,0 1 16,0 0-16,0 0 0,-21-21 16,0 20-16,22-20 0,-22 21 0,0-21 15,0 20-15,0 1 0,-22 0 0,1 21 16,0 0-16,0-21 0,0 21 0,0 0 15,-22 0-15,22 0 0,0 21 0,0-21 16,0 21-16,-1 0 0,1-21 16,21 22-16,0-1 0,0 0 15,0 0-15,0 0 0,0 0 16,21-21-16,1 0 0,-1 0 0,0 22 16</inkml:trace>
  <inkml:trace contextRef="#ctx0" brushRef="#br0" timeOffset="119451.47">6244 12340 0,'0'0'15,"0"-21"-15,0-42 16,21 41-16,0 1 0,-21 0 0,22 0 0,-1 0 16,-21 0-16,0-1 0,21 22 0,0 0 15,0 0 1,-21 22-16,21 20 15,-21-21-15,0 0 0,0 22 16,0-1-16,0-21 0,0 21 0,0-20 16,0 20-16,0-21 0,0 21 0,0-20 15,0-1-15,0 0 0,0 0 16,0 0-16,0-42 47,0 0-47,0 0 15,22 21-15,-1-21 0,0-1 16,0 1-16,0-21 0,0 21 0,1-22 16,20 1-16,-21 21 0,0-21 0,22-1 15,-1 1-15,-21 0 0,0 20 16,0 1-16,1 0 0,-1 0 0,0 0 16,-21 0-16,21 21 0,-21 21 31,0 0-16</inkml:trace>
  <inkml:trace contextRef="#ctx0" brushRef="#br0" timeOffset="119927.71">7239 12298 0,'0'0'0,"21"0"0,0-21 0,-21 0 16,21-1-16,-21 1 0,22 0 0,-22 0 15,21 0-15,-21 0 0,21-22 0,-21 22 16,0 0-16,0 0 0,0 0 0,0-1 16,-21 22-1,-22 0-15,22 0 0,0 22 16,-21-1-16,21 0 0,-22 21 0,22-21 16,0 1-16,0 20 0,0-21 0,-1 0 15,22 22-15,-21-22 0,21 0 16,0 0-16,0 0 0,0 0 0,21 1 15,1-1-15,-1 0 0,0 0 0,21-21 16,-21 21-16,22 0 0,-22-21 16,21 22-16,-21-22 0,1 21 15,-1-21-15,21 0 0,-42 21 0,21-21 16,-21 21-16,21-21 0,-21 21 31,-21-21-31,0 0 0,0 0 16,0 0-16,0 0 0,-1 0 15,-20 0-15,21 0 0,0 0 16,0 0-16,-1 0 0,1 0 16,0 0 15,0 0-31,0 0 16,0 0-16,-1-21 15,1 0-15,0 21 0</inkml:trace>
  <inkml:trace contextRef="#ctx0" brushRef="#br0" timeOffset="120330.92">5376 11748 0,'0'0'0,"0"-22"16,21 22-16,1 0 16,-1-21-16,21 21 0,0 0 0,1 0 15,20 0-15,-20-21 0,41 21 0,-20 0 16,-1 0-16,1 0 0,-1 0 16,1-21-16,-1 21 0,-20 0 0,-1 0 15,0 0-15,1 0 0,-22 0 0,21 0 16,-21 0-16,-21-21 0,21 21 15,-21 21 95,-21-21-95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08:4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1101 0,'21'0'32,"1"0"-32,-1 0 15,0 0-15,0 0 0,0 0 16,0-21-16,1 21 0,-1-22 16,0 1-16,0 21 0,0-21 15,0 0-15,1 21 0,-22-21 16,0 0-16,0-1 0,0 1 15,0 0-15,0 0 0,-22 21 16,1-21-16,0 0 0,0 21 0,0 0 16,0 0-16,-22 0 0,22 0 15,-21 21-15,-1 0 0,22 0 0,-21 0 16,0 22-16,-1-22 0,22 0 16,-21 21-16,21 1 0,-1-22 0,1 0 15,21 21-15,0-21 0,0 22 16,0-22-16,0 0 0,0 0 15,0 0-15,21 1 0,1 20 16,-1-21-16,21 0 0,-21 0 0,0 1 16,22-1-16,-22 0 0,21 0 15,-21 21-15,22-20 0,-1-1 0,-21 21 16,22-21-16,-1 0 0,0 22 0,-21-22 16,22 0-16,-22 21 0,0-20 15,-21-1-15,0 21 0,0-21 0,-21 0 16,0 1-16,-22-1 0,1 0 15,0 0-15,-22 0 0,1 0 0,-1-21 16,1 0-16,-1 0 0,1 0 0,-1 0 16,1 0-16,20 0 15,-20-21-15,21 0 0,-1 0 0,1 0 16,0 0-16,20-1 0,1 1 16,0 0-16,0 0 0,21-21 0,-21 20 15,21 1-15,0 0 0,0 0 16,0 0-16,0 0 0,0-1 0,21 22 15,0-21-15,0 0 0,0 21 16,22-21-16,-22 21 0,0-21 16,21 21-16,-20 0 0,20-21 0,0-1 15</inkml:trace>
  <inkml:trace contextRef="#ctx0" brushRef="#br0" timeOffset="464.6">2625 1651 0,'0'0'0,"-22"0"16,1 0-16,21 21 0,21-21 31,1 0-31,-1 0 0,0-21 15,0 0-15,0 21 0,0-21 16,22 0-16,-22 21 0,0-22 16,0 22-16,0-21 0,1 0 0,-22 0 15,0 0-15,0 0 16,0-1-16,-22 22 16,-20-21-16,21 21 0,-21 0 15,20 0-15,-20 0 0,0 0 16,-1 21-16,22 1 0,-21-22 0,21 21 15,0 21-15,-1-21 0,1 0 0,21 22 16,-21-22-16,21 21 16,0-21-16,0 22 0,0-22 0,0 21 0,21-21 15,0 1-15,1-1 0,-1 0 16,0-21-16,0 21 0,0 0 16,0-21-16,22 0 0,-22 0 0,21 0 15,-21 0-15,1 0 0,20 0 16,-21 0-16,21 0 0,1-21 0,-22 0 15,21 0-15,1 0 0,-1-1 0,0-20 16</inkml:trace>
  <inkml:trace contextRef="#ctx0" brushRef="#br0" timeOffset="908.35">3789 953 0,'0'0'0,"0"-22"0,0-62 15,0 63-15,0-1 16,0 1-16,-21 42 16,21 1-1,-22-1-15,1 0 0,21 21 16,-21 1-16,0-1 0,0 21 0,0-20 16,21 20-16,-22 1 0,1-1 15,0 1-15,0-1 0,0 22 0,0-22 16,-1 22-16,22 0 0,-21-1 15,0 22-15,0-21 0,21 0 0,-21 20 16,0 1-16,21-21 0,-22 21 16,1 0-16,0-1 0,21-20 0,-21 21 15,0-21-15,21-1 0,-21 1 16,21 0-16,-22-22 0,22 1 0,0-1 16,-21-21-16,21 1 0,-21-1 0,21 0 15,-21-20-15,21-1 0,0 0 0,0 0 16,0-42 15,21 0-15,0 0-16,0-1 0,-21 1 0,22-21 15,-1 0-15,0 20 0,-21-20 16,21-21-16,0 20 0,0-20 0,1-1 16,-22 1-16,21-1 0</inkml:trace>
  <inkml:trace contextRef="#ctx0" brushRef="#br0" timeOffset="1228.68">3619 1736 0,'0'0'0,"0"-43"0,0 1 0,0 0 15,0 21-15,22-22 0,-22 22 16,21 0-16,0 0 0,0 0 0,0-1 16,0 1-16,1 0 0,-1 21 0,0 0 15,21 0-15,-21 0 16,1 0-16,-1 0 0,0 21 0,0 0 15,0 1-15,-21-1 0,0 21 0,0-21 16,0 22-16,-21-1 0,0 0 16,0 1-16,-22-1 0,22-21 0,-21 21 15,0 1-15,20-22 0,-20 0 0,21 0 16,0 0-16,0 1 0,-1-1 16,1-21-16,0 0 0,21 21 0,21-21 46,0-21-46,1 21 0,-1-21 0,0-1 16,21 1-16,-21 0 0,1 0 16</inkml:trace>
  <inkml:trace contextRef="#ctx0" brushRef="#br0" timeOffset="1580.66">4254 1693 0,'0'-21'31,"0"0"-15,22 21-16,-1-21 0,0 0 15,21 0-15,-21-1 0,22 22 16,-1-21-16,-21 0 0,0 0 16,1 0-16,-1 21 0,0-21 0,-42 21 31,0 0-31,-22 21 15,22-21-15,-21 42 0,21-21 0,-22 0 16,1 22-16,21-1 0,0-21 16,-1 22-16,1-22 0,21 21 0,0-21 15,0 0-15,0 1 0,0-1 0,0 0 16,21 0-16,1-21 0,-1 21 16,0-21-16,0 0 0,0 0 0,22 0 15,-22 0-15,21 0 0,-21 0 16,22 0-16,-22 0 0,0-21 15,21 0-15,-21 21 0</inkml:trace>
  <inkml:trace contextRef="#ctx0" brushRef="#br0" timeOffset="1960.86">4826 1588 0,'0'0'0,"0"-22"0,0 1 0,0 0 16,0 0-16,21 0 0,0 0 15,0-1-15,1 22 16,-1 0-16,0 0 0,21 0 15,-21 0-15,1 0 0,20 22 0,-21-1 16,0 0-16,0 0 0,1 21 16,-1-20-16,0 20 0,-21 0 15,0-21-15,0 22 0,0-1 0,-21-21 16,0 22-16,-1-22 0,1 21 0,0-21 16,0 0-16,-21 1 0,20-22 0,1 21 15,0-21-15,0 0 16,21-21-16,0-1 15,0 1-15,0-21 0,21 21 16,0 0-16,0-22 16,1 1-16,-1 0 0,0-1 0,0 1 0,0 0 15,0-1-15,1 1 0,20 0 0,-21 20 16,0 1-16,0 0 0,22 0 16,-22 0-16,0 21 0,0 0 15,0 0-15,1 0 16,-22 21-16,0 0 15,21 0-15,-21 0 0</inkml:trace>
  <inkml:trace contextRef="#ctx0" brushRef="#br0" timeOffset="2468.57">5778 1693 0,'0'0'0,"22"-21"0,-1 0 0,-21 0 0,0 0 15,0 0-15,21-1 0,-21 1 0,21 0 16,-21-21-16,0 21 0,0-1 16,0 1-16,-21 21 0,0 0 15,0 0-15,-1 0 0,1 0 0,0 0 16,0 0-16,-21 21 0,20 1 16,-20-1-16,0 0 0,21 0 0,-22 21 15,22-20-15,0 20 0,0-21 0,0 21 16,-1 1-16,22-22 0,0 21 0,0 1 15,0-22-15,0 0 0,0 0 16,22 0-16,-1 0 0,0-21 16,0 0-16,21 0 0,-20 0 0,-1 0 15,21 0-15,-21-21 0,22 21 16,-22-21-16,0 0 0,21-21 0,-21 20 16,1 1-16,-1-21 0,0 0 0,0-1 15,0 22-15,-21-21 0,0-1 0,0 22 16,0 0-16,0 0 0,0 0 15,-21 42 1,21 0 0,-21 0-16,21 0 0,-21 1 15,21 20-15,0-21 0,0 0 16,0 22-16,0-22 0,0 0 0,0 21 16,0-21-16,0 1 0,0-1 0,21 0 15,0 0-15,0-21 16,0 0-16,1 0 15,-1 0-15,0 0 0,-21-21 0,21 0 16,0 0-16</inkml:trace>
  <inkml:trace contextRef="#ctx0" brushRef="#br0" timeOffset="2800.63">6540 995 0,'0'0'15,"0"-21"-15,0 0 0,0-1 0,-21 22 0,21-21 16,-21 21-16,0 21 16,21 1-16,-21-1 15,21 0-15,0 21 0,0-21 0,-21 22 16,21-1-16,-22 0 0,1 22 16,21-22-16,-21 1 0,21-1 0,0 21 15,-21-20-15,0 20 0,21-20 0,-21-1 16,-1 21-16,22-20 0,0-1 0,0 0 15,-21 1-15,21-22 0,0 21 16,-21-21-16,21 1 0,0-1 16,0 0-16,0 0 0,21-21 31,0 0-31,-21-21 16,22 0-16,-1 0 0,21-1 0,-21 1 15,0-21-15,22 21 0</inkml:trace>
  <inkml:trace contextRef="#ctx0" brushRef="#br0" timeOffset="3144.43">6625 1588 0,'0'0'16,"0"-22"-16,0 1 0,21 0 0,-21 0 0,-21 21 47,0 0-47,21 21 0,-21 21 0,0-20 16,21-1-16,0 21 0,0-21 0,-22 22 15,22-22-15,0 21 0,-21-21 16,21 22-16,0-22 0,0 0 0,0 0 15,0 0-15,21 0 0,1-21 0,-1 22 16,0-22-16,0 0 0,0 0 0,0 0 16,22 0-16,-22 0 0,21-22 15,-21 22-15,1-21 0,20 0 0,-21 0 16,0 0-16,0-22 0,1 22 0,-22-21 16,0 0-16,0 20 0,0-20 15,0 21-15,0-21 0,0 20 16,-22 22-16,1-21 0,0 21 0,0 0 15,0 0-15,0 0 0,-1 0 0,1 0 16,0 0-16,0 0 0,0 21 16,0 1-16,21-1 0,0 0 15,0 0-15,21-21 16,0 21-16,0-21 0</inkml:trace>
  <inkml:trace contextRef="#ctx0" brushRef="#br0" timeOffset="3580.18">7239 1545 0,'0'0'0,"0"-21"0,0-21 15,0 21 1,0-1-16,21 22 0,-21-21 16,21 21-16,0 0 0,1 0 15,-1 0-15,0 0 0,0 0 16,0 0-16,0 21 0,1 1 15,-1-1-15,-21 0 0,21 0 0,-21 21 16,0-20-16,0-1 0,0 21 0,0-21 16,0 22-16,0-1 15,0-21-15,0 0 0,0 22 0,0-22 16,-21 0-16,21 0 0,-21-21 0,21 21 16,0-42 15,0 0-16,21 0-15,0 0 0,0-1 0,0 1 16,-21 0-16,21-21 0,1 21 16,-1-22-16,0 22 0,0 0 0,0 0 15,-21 0-15,21-1 0,-21 1 0,22 21 16,-22-21-16,21 21 31,0 0-31,0 0 31,0 0-31</inkml:trace>
  <inkml:trace contextRef="#ctx0" brushRef="#br0" timeOffset="4047.91">8340 1566 0,'0'0'15,"21"0"-15,21-21 16,-42 0-16,21 21 0,0-21 15,-21 0-15,0 0 16,0-1 0,-21 22-1,0 0-15,0 0 0,0 0 0,0 0 16,-1 0-16,-20 22 0,0-1 0,21 0 16,-22 0-16,1 0 0,21 0 15,0 1-15,-1-1 0,1 0 0,21 0 16,0 0-16,0 0 0,0 1 0,0-1 15,0 0-15,21 0 0,1-21 16,-1 21-16,21 0 0,-21-21 0,22 22 16,-1-22-16,-21 21 0,21 0 15,-20-21-15,20 21 0,-21-21 0,0 21 16,0-21-16,1 0 0,-22 21 16,0 1-16,-22-1 15,1-21-15,0 0 16,-21 0-16,21 21 0,-22-21 0,1 0 15,21 0-15,-22 21 0,1-21 16,21 0-16,-21 0 0,20 0 0,1 21 16,0-21-16,0 0 0,0 0 0,21-21 47,0 0-32,0 0-15,21 0 0</inkml:trace>
  <inkml:trace contextRef="#ctx0" brushRef="#br0" timeOffset="4484.68">6562 1016 0,'0'0'0,"-22"-21"15,22 0 1,22 21-16,-1 0 0,21 0 15,0 0-15,22 0 0,-1 0 16,1-21-16,21 21 0,-1 0 0,-20 0 16,20 0-16,1 0 0,-21 0 0,20 0 15,-20 0-15,-1 0 16,1 0-16,-22 0 0,0 0 0,1 0 16,-22 0-16,0 0 0,-21 21 31,-21-21-31,0 21 0,-22-21 15,22 21-15,-21-21 0,0 21 0,-1-21 16,1 21-16,-22 1 0,1-22 16,-1 21-16</inkml:trace>
  <inkml:trace contextRef="#ctx0" brushRef="#br0" timeOffset="5312.2">1714 2201 0,'0'0'0,"-42"0"0,0 0 15,21 0-15,-22 0 0,1 0 16,21 0-16,42 0 47,0 0-47,21 0 0,-20 0 16,20 0-16,-21 22 0,43-22 0,-22 0 15,0 0-15,22 0 0,-1 0 16,1 0-16,-1 0 0,22 0 0,0 0 15,20 0-15,-20 0 0,21 0 16,0 0-16,0 0 0,-22 0 0,22 0 16,0 0-16,0 0 0,21 0 0,-21 0 15,21 0-15,0 0 0,21 0 0,-21 0 16,21 0-16,0 0 0,0 0 16,0 0-16,1 0 0,20 0 15,-42 21-15,21-21 0,0 0 0,-21 0 0,21 0 16,-21 0-16,0 0 0,0 0 15,-21 0-15,21 0 0,-21 0 16,0 0-16,21 0 0,-21 0 0,0-21 16,-1 21-16,1 0 0,0 0 0,0-22 15,-21 22-15,-1 0 0,1 0 16,0 0-16,-1-21 0,-20 21 0,20 0 16,-20 0-16,-1 0 0,1 0 0,-1 0 15,1 0-15,-1 0 0,-20 0 0,-1 0 16,22 0-16,-22 0 15,-21 0-15,21 0 0,1 0 0,-22 0 16,0 0-16,0 0 0,0 0 16,-42 0 46,0 0-62,-21 0 0,21 0 16,-22 0-16</inkml:trace>
  <inkml:trace contextRef="#ctx0" brushRef="#br0" timeOffset="9575.9">9229 2117 0,'0'0'0,"0"-21"16,-22 21 15,1-22-31,0 22 16,0 0-16,0 0 0,0 0 15,-22 0-15,22 0 0,0 0 0,0 0 16,-22-21-16,22 21 0,0 0 16,0 0-16,0 0 0,0 0 15,42 0 1,0 0 0,0 0-16,21 0 0,1 0 15,-1 0-15,22 0 0,-22 0 0,21 0 16,22 0-16,-21 0 0,20 0 0,1 0 15,21 0-15,0 21 0,-1-21 16,1 22-16,0-22 0,-21 0 0,21 0 16,-22 21-16,1-21 0,-22 0 0,1 0 15,-1 0-15,-20 0 0,-1 0 16,-21 0-16,0 0 0,1 0 0,-1 0 16,-21-21-1,0-1-15,-21 1 16,-1 0-16,1 21 0,21-21 15,-21 0-15,0 21 0,0-21 16,0 21-16,-1-22 0,1 22 0,0 0 16,0-21-16,0 0 0,0 21 0,-1 0 15,1 0-15,0 0 16,0 0-16,42 0 47,0 0-47,0 0 0,1 21 15,-1-21-15,0 0 0,0 0 16,0 0-16,0 0 0,1 21 16,-1-21-16,0 0 0,0 0 15,0 0-15,0 0 0,1 22 0,-1-22 16,-21 21-16,0 0 16,0 0-1,0 0-15,-21-21 0,-1 21 0,1 1 16,0-1-16,0-21 0,0 21 0,-22 0 15,22 0-15,0 0 0,0 22 0,0-22 16,-22 0-16,22 0 0,0 0 16,0 1-16,0-1 0,0 0 0,-1 0 15,1 0-15,0 0 0,0-21 0,21 22 16,0-1-16,-21-21 16,21 21-16,21-42 31,0 0-31,0-1 0,0-20 15,1 21-15</inkml:trace>
  <inkml:trace contextRef="#ctx0" brushRef="#br0" timeOffset="10353.34">12509 2096 0,'22'0'0,"-22"-22"16,21 22-1,-21-21-15,0 0 0,0 0 16,21 0-16,-21 0 0,0-1 0,21 1 15,-21 0-15,0 0 0,0 0 0,0 0 16,-21-1-16,0 1 0,0 0 16,-1 0-16,-20 21 0,0 0 0,-1 0 15,1 0-15,0 0 0,-1 0 0,1 21 16,0 0-16,-22 0 0,22 1 16,0 20-16,20-21 0,-20 21 0,21 1 15,0-1-15,0-21 0,-1 22 16,22-22-16,0 21 0,0-21 0,0 22 15,0-22-15,22 0 0,-1 0 16,0 0-16,0-21 0,21 21 0,1-21 16,-1 0-16,0 0 0,1 0 0,-1 0 15,0-21-15,1 21 0,-1-21 0,0 0 16,-20 0-16,20 0 0,-21-1 16,21-20-16,-20 21 0,-1-21 0,0 20 15,0-20-15,-21 0 0,0-1 0,21 1 16,-21 21-16,0-21 0,0 20 15,0 1-15,0 42 32,0 1-32,-21-1 0,21 0 0,0 21 15,-21-21-15,0 1 0,21 20 16,-21-21-16,21 21 0,0-20 0,0 20 16,0-21-16,0 0 0,0 0 0,0 1 15,0-1-15,0 0 0,0 0 0,21 0 16,0-21-16,0 21 0,0-21 15,0 0-15,1 0 0,-1 0 16,0 0-16,0 0 0,21-21 16</inkml:trace>
  <inkml:trace contextRef="#ctx0" brushRef="#br0" timeOffset="10748.11">13166 1926 0,'0'0'0,"0"-21"16,0-42-1,0 41-15,0 1 0,-22 0 16,44 21 0,-1 21-16,0 0 15,0 1-15,0-1 0,0 0 0,1 21 16,-1-21-16,0 22 0,0-22 16,0 21-16,-21-21 0,0 1 15,0 20-15,0-21 0,0 0 0,0 0 16,0 1-16,-21-1 0,0 0 0,0-21 15,0 0 1,21-21 0,0 0-16,0-1 15,21-20-15,-21 21 0,21 0 16,0-22-16,0 22 0,0-21 0,1 0 16,-1-1-16,0 22 0,0-21 0,0-1 15,0 22-15,1-21 0,-1 21 0,0 0 16,0-1-16,0 22 15,0 0-15,-21-21 0,22 21 0,-1 0 16,0 21-16,-21 1 16,21-1-16,-21 0 15</inkml:trace>
  <inkml:trace contextRef="#ctx0" brushRef="#br0" timeOffset="11092.92">13779 2074 0,'22'0'16,"-44"0"-16,65 0 0,-22 0 0,0-21 16,0 21-16,0-21 0,1 21 15,20-21-15,-21 0 0,0 0 16,0-1-16,22 1 0,-22 0 0,0 0 16,-21 0-16,0 0 0,0-1 15,0 1-15,0 0 0,-21 21 16,0 0-16,-22 0 0,22 0 0,-21 0 15,21 0-15,-22 21 0,22-21 0,-21 21 16,21 1-16,0 20 0,-22-21 0,22 0 16,21 0-16,-21 22 0,21-22 15,0 0-15,-21 21 0,21-20 0,0-1 16,0 0-16,21 0 0,0 0 0,0 0 16,0 1-16,1-22 0,20 21 15,-21-21-15,21 0 0,-20 21 16,20-21-16,0 0 0,1 0 0,-22 0 15,21 0-15,0 0 0,1 0 0,-1 0 16,0-21-16</inkml:trace>
  <inkml:trace contextRef="#ctx0" brushRef="#br0" timeOffset="12236.26">15452 1588 0,'0'0'0,"0"-22"0,0 1 0,0 0 16,0 0-16,0 0 15,-22 21 1,1 21-16,21 0 16,0 0-16,0 0 0,-21 22 15,21-1-15,0 0 0,-21 1 0,21-1 16,0 0-16,0 1 0,0 20 0,0-20 15,0-1-15,0 0 0,0-21 16,0 22-16,0-22 0,0 21 16,21-21-16,0 1 0,0-1 0,1 0 0,-1-21 15,0 0-15,0 0 0,21 0 16,-20 0-16,20 0 0,-21 0 0,0-21 16,22 0-16,-22-1 0,0 1 15,21 0-15,-21-21 0,1 21 0,-1-22 16,0 1-16,0-22 0,0 22 0,0 0 15,-21-22-15,0 22 0,22-22 16,-22 22-16,21 0 0,-21 21 0,0-1 16,0 1-16,0 0 0,0 0 0,-21 21 15,-1 0-15,22 21 16,-21 0-16,0 0 0,0 1 16,21 20-16,-21 0 0,0 1 0,-1-1 15,22 0-15,0 22 0,-21-22 16,21 0-16,0 1 0,0-1 15,0 0-15,0 1 0,0-22 0,0 21 16,21-21-16,1 1 0,-1-1 0,0 0 16,0 0-16,0-21 0,22 0 0,-22 0 15,21 0-15,-21 0 0,22 0 16,-1 0-16,0 0 0,-21-21 0,22 0 16,-1 21-16,0-21 0,1-1 0,-22-20 15,21 21-15,-21 0 0,22-22 16,-22 22-16,0-21 0,-21 21 0,0-22 15,0 22-15,0 0 0,0 0 0,-21 21 16,0 0-16,0 0 0,-22 0 16,22 0-16,0 0 0,-21 21 15,20 0-15,22 0 0,0 1 0,0-1 16,0 21-16,0-21 0,0 0 0,22 22 16,-22-22-16,21 0 0,0 0 0,0 0 15,0 1-15,0-1 0,1 0 16,-1 0-16,-21 0 0,0 0 15,-21-21 17,-1 0-32,1 0 0,0-21 15,0 21-15,0 0 0,0-21 16,42 21 31,0 0-47,0 0 0,0 0 0,0 0 15,1 0-15,20 0 0,-21 0 0,21 0 16,-20 0-16,20 0 0,-21 0 0,21 0 16,1 0-16,-22-21 0,21 21 15,-21-21-15,22 0 0,-22 21 0,0-22 16,0 1-16,0 0 0,1 0 0,-1 0 16,0 0-16,-21-1 0,0 1 0,0 0 15,0 0-15,0 0 0,0 0 16,-21 21-1,0 0-15,-1 0 0,1 21 16,0-21-16,0 21 0,21 0 0,0 0 16,-21 0-16,21 1 0,0-1 15,0 0-15,0 0 0,0 0 0,0 0 16,0 1-16,21-1 0,0-21 0,-21 21 16,21 0-16,0 0 0,1-21 15,-1 0-15,0 0 0,-21 21 16,21-21-16,0 0 15,0 0-15,1 0 0,-1 0 0,0 0 16,0-21-16,0 0 0,22 21 0,-1-21 16,-21 21-16</inkml:trace>
  <inkml:trace contextRef="#ctx0" brushRef="#br0" timeOffset="12748.48">17716 1969 0,'0'0'0,"0"-22"0,0 1 0,0 0 16,-21 21-16,21-21 0,-21 21 15,0 0-15,0 0 0,-22 0 0,22 0 16,0 0-16,-21 21 0,21-21 0,-22 21 16,22 0-16,-21 1 0,21-1 15,-1 21-15,1-21 0,0 0 16,0 1-16,0 20 0,21-21 0,0 0 16,0 0-16,0 1 0,0-1 0,0 0 15,21 0-15,0 0 0,-21 0 0,21-21 16,0 0-16,1 0 0,20 0 15,-21 0-15,0 0 0,0 0 0,22 0 16,-22-21-16,0 0 0,0 21 0,22-21 16,-22-21-16,0 20 0,21-20 0,-21 21 15,1-21-15,20-22 0,-21 22 16,21-22-16,-20 22 0,-1-22 0,0 1 16,21-1-16,-21 1 0,-21 21 0,22-1 15,-22 1-15,0 0 16,0 20-16,0 1 0,0 0 0,0 0 15,-22 21-15,1 0 0,21 21 16,-21 0-16,0 0 0,0 1 16,-22 20-16,43 0 0,-21 1 0,0 20 15,21-21-15,-21 22 0,21-1 0,0-20 16,0 20-16,0-20 0,0-1 0,0 0 16,0 1-16,21-1 0,-21 0 15,21-21-15,0 1 0,-21 20 0,0-21 16,22-21-16,-1 21 0,-21 0 0,21-21 15,0 0-15,0 0 16,-21-21 0,21 0-16,1 0 0,-1-21 0,0 20 15,0 1-15</inkml:trace>
  <inkml:trace contextRef="#ctx0" brushRef="#br0" timeOffset="13779.89">19029 2117 0,'-21'0'16,"-1"0"-16,22-21 15,22-1 1,-1 1-16,0 0 0,-21 0 16,21 0-16,0 0 0,0-22 15,1 22-15,-1-21 0,0-1 0,0 1 16,0 0-16,0-1 0,1 1 15,-1 0-15,-21-1 0,0 22 16,21-21-16,-21 21 0,0-22 0,0 22 16,0 0-16,0 0 0,0 0 15,-21 21-15,21 21 16,-21 0-16,-1 0 0,1 0 16,0 22-16,21-22 0,-21 42 0,0-20 15,0-1-15,21 0 0,0 22 0,0-22 16,-22 1-16,22-1 0,0 0 15,0 1-15,0-1 0,0 0 0,0-21 16,0 1-16,0 20 0,22-21 0,-1 0 16,0 0-16,0-21 15,0 0-15,0 0 16,1 0-16,-1 0 0,0 0 0,21 0 16,-21-21-16,1 0 0,-1 0 0,21 21 15,-21-42-15,0 20 0,22 1 0,-22 0 16,0-21-16,0 21 0,0-1 15,1-20-15,-22 21 0,0 0 0,21 0 16,-21 42 15,-21-21-31,-1 21 0,22 21 0,-21-21 16,0 1-16,21-1 0,0 21 0,-21-21 16,21 0-16,0 1 0,0-1 15,0 0-15,0 0 0,0 0 16,0 0-16,21 1 0,21-1 15,-20-21-15,-1 0 0,0 0 0,0 0 16,0 0-16,0 0 0,22 0 0,-22 0 16,0 0-16,0-21 0,0-1 15,1 22-15,-1-21 0,0 0 0,-21 0 16,0 0-16,21 0 0,-21-1 0,0 1 16,0 0-16,0-21 0,0 21 15,0-1-15,0 1 0,0 0 0,-21 21 16,21-21-16,-21 21 0,0-21 15,-1 21-15,1 0 16,0 0-16,0 0 16,0 0-16,0 0 0,-1 0 15,1 0-15,0 0 0,0 0 16,0-21-16,0-1 0,-1 22 16,1-21-16</inkml:trace>
  <inkml:trace contextRef="#ctx0" brushRef="#br0" timeOffset="13999.77">18902 1693 0,'0'0'16,"-21"0"-16,42 0 31,0 0-31,21-21 0,-21 21 0,22-21 16,-22 21-16,21 0 0,1-21 0,20 21 15,-21 0-15,1 0 0,-1-21 16,0 21-16,1 0 0,-22 0 0,21 0 15,-21-21-15,1 21 0,-1 0 16,0 0-16,0 0 16,0-22-16,0 22 15</inkml:trace>
  <inkml:trace contextRef="#ctx0" brushRef="#br0" timeOffset="14980.72">21569 2138 0,'0'0'0,"21"0"0,0 0 0,0 0 16,0 0-16,1 0 0,-1-21 15,0 21-15,0-21 0,0-1 16,0 22-16,1-21 0,-1 21 0,-21-21 15,21 0-15,0 21 0,-21-21 16,0 0-16,0-1 0,0 1 0,0 0 16,0 0-16,0 0 0,0 0 15,0-22-15,-21 22 0,0 0 16,-22 21-16,22-21 0,-21 21 0,21 0 16,-22 0-16,1 0 0,0 0 0,-1 21 15,1 0-15,0 0 0,21 0 16,-22 22-16,1-22 0,21 21 0,-22 1 15,22-22-15,0 21 0,21-21 0,0 0 16,0 22-16,0-22 0,0 0 16,0 0-16,21-21 0,22 0 15,-22 0-15,21 0 0,-21 0 16,22 0-16,-1-21 0,21 21 16,-20-21-16,-1 0 0,0 0 15,1-22-15,-1 22 0,0 0 0,1-21 16,-1-1-16,-21 1 0,22-22 15,-22 22-15,21-21 0,-21-1 0,0 1 16,1 20-16,-22-20 0,21-1 0,-21 1 16,21 20-16,-21 1 0,0 0 15,0 21-15,0-1 0,0 1 0,0 42 16,-21 1 0,0-1-16,-1 21 0,1 0 15,0 22-15,-21-22 0,21 22 0,-1-22 16,-20 22-16,21-1 0,0 1 0,0-1 15,-1-21-15,22 22 16,0-22-16,0 1 0,0-1 0,0 0 16,0-21-16,0 1 0,43 20 0,-22-21 15,0-21-15,0 21 0,22-21 16,-22 0-16,0 0 0,21 0 0,-21 0 16,22 0-16,-22-21 0,0 21 0,21-21 15,-20 0-15,-1 0 0,0-22 0,0 22 16,0 0-16,0-21 0,-21 20 15,22 1-15,-22 0 0,21 0 16,-21 0-16,0 0 0,0 42 31,0 0-31,-21-21 0,21 21 16,-22 0-16,1 0 0,21 1 0,0-1 16,-21 0-16,21 0 15,0 0-15,0 0 0,-21 1 0,21-1 16,0 0-1,21-21 1,0-21 0</inkml:trace>
  <inkml:trace contextRef="#ctx0" brushRef="#br0" timeOffset="15148.63">22415 1736 0,'0'0'0,"0"-21"0,0-1 0,0 1 16,0 0-16,0 0 15,0 42 17,0 0-17,22 0 1,-1 1-16,0-22 0</inkml:trace>
  <inkml:trace contextRef="#ctx0" brushRef="#br0" timeOffset="16568.81">22691 1799 0,'0'21'16,"0"1"-1,0-1 1,0 0-16,0 0 0,0 0 16,21 0-16,-21 1 0,0-1 15,0 0-15,0 0 0,0 0 16,0 0-16,0 1 0,0-1 0,0 0 15,0 0-15,21 0 0,-21 0 16,21-21-16,-21 22 16,21-22-1,0 0-15,1 0 0,-1-22 16,0 1-16,-21 0 0,21 21 16,0-21-16,0 0 0,1 0 15,-1-22-15,0 22 0,0-21 0,-21 21 16,21-22-16,0 1 0,1 21 0,-1-22 15,-21 22-15,0 0 0,21 0 16,-21 0-16,0 42 31,0 0-31,-21 0 0,21 0 16,-21 22-16,-1-22 0,22 21 0,-21-21 16,0 22-16,21-22 0,-21 0 15,21 21-15,0-20 0,0-1 16,0 0-16,0 0 0,0 0 0,0 0 15,21 1-15,0-1 0,0-21 0,1 21 16,-1-21-16,0 0 0,0 0 0,21 0 16,-20 0-16,-1 0 0,0 0 15,21 0-15,-21-21 0,1 21 0,-1-21 16,0-1-16,21 1 0,-21 0 0,1 0 16,-1 0-16,0 0 0,0-22 15,-21 22-15,21 0 0,0 0 0,-21 0 16,22-1-16,-22 1 0,0 42 47,-22 1-47,1-1 0,21 0 0,-21 0 15,21 0-15,0 0 0,0 22 0,-21-22 16,21 0-16,0 0 0,0 0 16,0 1-16,0-1 0,21 0 0,0 0 15,0-21-15,1 21 0,-1-21 0,21 0 16,0 21-16,-20-21 0,20 0 0,21 0 15,-20 0-15,-1 0 0,0 0 16,22 0-16,-22-21 0,1 21 0,-1-21 16,0 0-16,1 21 0,-22-21 15,0 0-15,0-1 0,0-20 0,0 21 16,-21 0-16,22-22 0,-22 22 16,0 0-16,0-21 0,0 21 0,-22-1 15,1 22-15,0 0 0,0 0 16,0 0-16,0 0 0,-22 0 15,22 22-15,-21-1 0,21-21 0,-22 42 16,22-21-16,-21 0 0,21 1 0,-1-1 16,1 21-16,0-21 0,21 0 15,0 1-15,0 20 0,0-21 0,0 0 16,21 0-16,0-21 0,1 22 0,-1-1 16,0-21-16,0 0 0,21 0 0,-20 0 15,20 0-15,-21 0 16,0 0-16,0 0 0,1-21 0,-1 21 15,0-22-15,0 1 0,0 0 0,0 0 16,1-21-16,-1 20 0,0-20 16,0 21-16,0-21 0,-21-1 0,21 1 15,1-22-15,-1 22 0,0-21 0,-21 20 16,21 1-16,-21-22 0,21 43 0,-21-21 16,0 0-16,0 20 0,0 1 15,0 0-15,-21 21 16,0 21-16,0 0 15,0 22-15,-1-22 16,1 21-16,21 1 0,-21-1 0,21 21 16,-21-20-16,21-1 0,-21 0 0,21 1 15,0-1-15,0 0 0,0 1 0,0-1 16,0-21-16,0 22 0,21-22 16,0 0-16,0 0 0,0 0 0,1 0 15,-1 1-15,0-22 0,21 0 0,-21 0 16,1 0-16,20 0 0,-21 0 15,21 0-15,1 0 0,-22 0 0,21-22 16,1 1-16,-22 0 0,21 0 16,-21 0-16,0 0 0,1-1 0,-1-20 15,0 21-15,-21 0 0,0 0 16,0-1-16,0 1 0,-21 21 16,0 0-1,-1 0-15,22 21 0,-21 1 16,21-1-16,-21 0 0,21 0 0,-21 0 15,21 0-15,0 1 0,0-1 0,0 0 16,0 0-16,0 0 0,21 0 0,0 1 16,0-22-16,-21 21 0,22-21 15,-1 0-15,0 0 0,0 0 16,0 0-16,0 0 0,1 0 0,-1 0 16,0 0-16,0 0 0,-21-21 15,21-1-15,0 22 0,-21-21 16,0 0-16,0 0 0,0-21 0</inkml:trace>
  <inkml:trace contextRef="#ctx0" brushRef="#br0" timeOffset="16779.68">24236 1736 0,'0'0'0,"-43"0"16,-20-21-1,42 21-15,0 0 0,21 21 63</inkml:trace>
  <inkml:trace contextRef="#ctx0" brushRef="#br0" timeOffset="17292.23">26416 1884 0,'0'0'0,"21"-21"15,21-22 1,-42 22-16,22 0 0,-22 0 0,0 0 15,0 0-15,0-1 0,0 1 0,0 0 16,0 0-16,0 0 0,0 42 31,0 0-31,0 0 0,-22 22 16,22-1-16,-21 0 0,21 22 0,-21-22 16,21 0-16,0 1 0,0 20 15,0-20-15,0-1 0,0 0 0,0 22 16,0-22-16,0 0 0,0 1 15,0-22-15,0 21 0,0 1 0,0-22 16,0 0-16,0 0 0,0 0 16,0 0-16,-21-21 31,0-21-31,0 0 16,-1 0-16,22 0 0,-21 0 0,0-1 15</inkml:trace>
  <inkml:trace contextRef="#ctx0" brushRef="#br0" timeOffset="18105.09">26183 2328 0,'0'0'0,"-42"0"0,21-21 15,-1 21-15,1-21 0,0 21 0,21-21 32,21 21-32,0 0 15,22 0-15,-1 0 0,22 0 16,-22-21-16,21 21 0,1 0 0,-1 0 16,1-21-16,-1 21 0,1-22 0,-22 1 15,22 0-15,-22 21 0,22-21 16,-22-21-16,-21 20 0,21 1 0,1-21 15,-22 21-15,0-22 0,-21 22 0,0 0 16,21 0-16,-21 0 0,0 0 16,-21 63 15,0-21-31,21 0 0,-21 22 16,0-22-16,-1 21 0,1 0 15,21 1-15,-21-22 0,0 21 0,0 1 16,21-22-16,0 21 0,0 0 15,-21-20-15,21-1 0,-22 21 0,22-21 16,0 0-16,0 1 0,0-1 0,0 0 16,0 0-1,22-21 1,-22-21-16,21 0 0,0 21 16,0-21-16,0-1 0,0 1 15,1 0-15,-1 0 0,0-21 0,21 20 16,-21 1-16,1 0 0,20 0 0,-21 0 15,0 0-15,0-1 16,1 1-16,-1 21 0,0 0 0,-21 21 31,0 1-31,0-1 16,0 0-16,-21 0 0,0 0 16,21 0-16,0 1 0,-22-1 0,22 21 15,-21-21-15,21 0 0,0 1 0,0-1 16,0 0-16,0 0 0,0 0 15,21 0-15,1-21 0,-1 22 0,21-22 16,-21 0-16,0 0 0,22 0 0,-22 0 16,21 0-16,-21 0 0,22 0 15,-22 0-15,21 0 0,-21-22 16,22 1-16,-22 0 0,21 0 0,-21 0 16,1 0-16,-1-22 0,0 22 0,0-21 15,-21 21-15,0-1 0,0 1 16,0 0-16,0 0 0,0 0 0,-21 21 15,0 0-15,0 0 16,-1 0-16,1 0 0,0 21 16,0 0-16,0 0 0,0 0 0,21 1 15,-22-1-15,22 0 0,0 0 16,0 0-16,0 0 0,0 1 0,0-1 16,22 0-16,-1 0 0,0 0 0,0-21 15,0 21-15,0-21 16,1 0-16,-1 0 0,0 0 15,0 0-15,0 0 0,0 0 16,22 0-16,-22 0 0,21 0 0,1-21 16</inkml:trace>
  <inkml:trace contextRef="#ctx0" brushRef="#br0" timeOffset="18484.87">28808 2244 0,'0'0'15,"21"0"-15,-21-21 0,0-1 0,0 1 16,0 0-16,0 63 47,0-20-47,0-1 16,0 21-16,0 0 0,0 1 15,0 20-15,0-20 0,-21 20 0,0 1 16,-1-22-16,22 21 0,-21 1 0,0-1 15,0 1-15,0-1 0,0 1 0,-22 21 16,22-22-16,0 1 0,0-1 16,0 1-16,-1-1 0,1-21 0,0 22 15,0-22-15,21 1 0,-21-1 16,21-21-16,-21 21 0,21-20 0,0-1 16,0 0-16,0-42 31,0 0-31,0-1 15,21 1-15,0-21 0,-21 21 0,21-22 16,-21-20-16,21 21 0,0-22 0,-21 1 16,22-1-16</inkml:trace>
  <inkml:trace contextRef="#ctx0" brushRef="#br0" timeOffset="18784.8">28638 2392 0,'0'0'0,"0"-42"0,0-1 0,0 1 16,22 0-16,-22 20 0,21-20 0,0 21 15,0 0-15,0 0 0,22-1 16,-22 1-16,21 0 0,0 21 0,-20 0 16,20 0-16,0 0 0,1 0 0,-22 0 15,21 21-15,-21 0 0,-21 1 16,0-1-16,0 21 0,0-21 0,0 0 16,0 1-16,-21 20 0,0-21 0,0 0 15,-22 0-15,22 22 0,-21-22 16,21 0-16,0 0 0,-22-21 0,22 21 15,0 1-15,0-22 0,21 21 16,-21-21-16,42 0 31,-21-21-15,21 21-16,0-22 0,21 1 16,-20 0-16,-1 0 0</inkml:trace>
  <inkml:trace contextRef="#ctx0" brushRef="#br0" timeOffset="19160.41">29273 2138 0,'0'-21'16,"0"0"-16,22 21 31,-1 0-31,0 0 0,0 0 16,0 0-16,0 0 15,1 0-15,-1 0 0,0 21 0,0 0 16,0-21-16,-21 21 0,0 0 0,0 22 15,0-22-15,0 0 0,0 0 16,0 21-16,0-20 0,0-1 0,0 0 16,-21 0-16,21 0 0,0 0 0,-21 1 15,0-22-15,21 21 16,-21-21-16,21-21 16,0-1-1,0 1-15,0 0 0,21 0 16,0 0-16,0 0 0,-21-1 15,21 1-15,0 0 0,1-21 0,-22 21 16,21-1-16,0 1 0,0 0 0,0 0 16,-21 0-16,21 21 0,1-21 15,-1 21-15,0 0 0,0-22 16,0 22-16,0 0 16,1 0-16</inkml:trace>
  <inkml:trace contextRef="#ctx0" brushRef="#br0" timeOffset="19540.18">29908 2053 0,'0'-21'16,"-21"21"-1,0 21 1,21 0-16,-21-21 16,21 22-16,0-1 0,0 0 0,0 0 15,-21 0-15,21 0 0,0 1 16,0-1-16,0 0 0,0 0 15,0 0-15,0 0 0,21 1 16,0-22-16,0 21 0,0-21 16,1 0-16,-1 0 0,0 0 15,0 0-15,21 0 0,-20 0 0,-1 0 16,21 0-16,-21-21 0,0-1 0,1 1 16,-1 0-16,0 0 0,0 0 15,-21 0-15,0-1 0,0 1 0,0-21 16,0 21-16,0 0 0,0-1 15,-21 1-15,0 21 0,0 0 16,-1 0-16,1 0 0,-21 0 0,21 0 16,0 0-16,-22 0 0,22 21 15,0-21-15,0 22 0,0-22 0,21 21 16,0 0-16,0 0 0,21 0 16,0-21-16,0 21 15</inkml:trace>
  <inkml:trace contextRef="#ctx0" brushRef="#br0" timeOffset="20608.58">30755 2286 0,'0'0'0,"0"-63"16,0 41-16,0 1 0,0 0 16,0 0-16,0 0 15,-21 0-15,0 21 0,0 0 16,-1 0-16,1 0 0,-21 0 15,21 0-15,0 21 16,-1 0-16,1 0 0,-21 0 0,21 0 16,21 1-16,-21-1 0,21 0 0,0 0 15,0 0-15,0 0 0,0 1 16,0-1-16,0 0 0,21 0 0,0 0 16,0-21-16,0 21 0,0-21 0,1 0 15,-1 0-15,0 0 0,0 0 16,0 0-16,0-21 0,1 21 0,-1-21 15,0 0-15,0 0 0,0 0 16,-21-1-16,0 1 0,21 0 16,1 0-1,-22 42 17,0 21-32,-22-20 15,1-1-15,21 21 0,-21 0 0,21 1 16,-21 20-16,0-20 0,0 20 15,21-21-15,-22 22 0,1-1 0,21 1 16,-21-1-16,0 1 0,21 21 0,-21-1 16,21-20-16,0 20 0,-21 1 0,-1 0 15,22-1-15,0-20 0,-21 21 16,0-22-16,21 1 0,-21-1 0,0 1 16,21-1-16,-21-21 0,-1 1 15,22-1-15,-21-21 0,0 22 0,0-22 16,0 0-16,0-21 0,-22 0 15,22 0-15,0 0 0,-21-21 0,20 21 16,-20-21-16,21-22 0,0 22 0,-22-21 16,22-1-16,0 1 0,0 0 0,0-22 15,21 1-15,0-1 0,0 1 16,0-1-16,0-20 0,21-1 0,0 0 16,0-21-16,43 22 0,-22-1 0,22-21 15,-1 22-15,1-1 0,-1-21 16,1 21-16,-1 1 0,1 20 15,-1 1-15,-21-1 0,1 1 0,-1 20 16,0 1-16,-20 21 0,20-21 16,-21 20-16,0 1 0,0 0 0,1 0 15,-1 21-15,0-21 0,0 0 16,0 21-16,0 0 16,1 0-16,-1 21 15,-21 0-15,21-21 16,-21 21-16,0 0 0,0 0 15,0 1-15,0-1 16,0 0-16,0 0 0,0 0 16,0 0-16,0 1 0,0-1 15,0 0-15,0 0 16,-21-21 0,0 0 15,21-21-16,0 0-15,0 0 16,0-1-16,21 22 16,0-21-16,0 0 0,-21 0 0,21 0 15,0 0-15,1-1 0,20 1 0,-21 0 16,0 0-16,0 0 0,22 0 16,-22-1-16,0 22 0,0-21 0,0 0 15,1 21 1,-22 21-1,0 0-15,0 1 16,0-1-16,0 0 16,0 0-16</inkml:trace>
  <inkml:trace contextRef="#ctx0" brushRef="#br0" timeOffset="21808.92">31877 2371 0,'0'0'0,"0"-21"0,0-1 0,21 1 16,-21 0-16,0-21 0,0 21 16,21-1-16,-21 1 0,0 0 15,0 0-15,0 0 0,0 0 16,-21 21 0,0 0-16,0 0 15,0 0-15,-1 21 0,1 0 0,-21 0 16,21 0-16,0 0 0,-1 22 15,-20-22-15,42 0 0,-21 0 0,0 22 16,21-22-16,0 0 0,-21 0 0,21 0 16,0 0-16,0 1 15,0-1-15,21 0 0,0-21 0,0 0 16,0 21-16,0-21 0,1 0 16,-1 0-16,0 0 0,0-21 0,0 21 15,22-21-15,-22 0 0,0-1 0,0 1 16,0 0-16,0 0 0,-21-21 15,22 20-15,-1 1 0,-21 0 0,21 0 16,-21 0-16,0 0 16,-21 21-1,0 0 1,21 21-16,0 0 0,0 0 16,0 0-16,0 0 0,0 1 0,0 20 15,0-21-15,0 0 16,0 0-16,0 1 0,21-1 0,0 0 15,0 0-15,0-21 0,0 21 0,1 0 16,20-21-16,-21 0 0,21 0 16,-20 0-16,-1 0 0,21 0 0,-21-21 15,0 21-15,1-21 0,-1 0 16,0 0-16,0-22 0,0 22 0,0 0 16,1-21-16,-1 21 0,0-1 15,-21 1-15,0 0 0,0 0 16,0 42 15,-21 0-31,21 0 0,-21 1 16,21-1-16,0 0 0,-22 0 15,1 0-15,21 0 0,-21 1 0,0-1 16,21 0-16,0 0 0,0 0 16,-21 0-16,21 1 0,-21-22 0,21 21 15,0-42 16,0-1-15,21 1-16,0 0 0,0 0 0,-21 0 16,42 0-16,-20-22 0,-1 22 15,21 0-15,-21 0 0,22-22 16,-22 43-16,0-21 0,0 0 0,21 0 16,-20 21-16,-1 0 15,0 0-15,-21 21 16,0 0-16,0 0 15,0 22-15,0-22 0,0 0 0,-21 21 16,21-20-16,-21-1 0,-1 0 16,22 21-16,-21-21 0,21 1 0,-21-1 15,0 0-15,21-42 47,0 0-31,0-1-16,21 1 0,0 0 15,0 0-15,1-21 0,-1 20 0,0 1 16,21-21-16,-21 21 0,22 0 0,-22-1 16,21 1-16,1 0 0,-22 0 15,0 0-15,0 21 0,0 0 0,0 0 16,1 0-16,-1 21 16,-21 0-16,0 0 0,0 0 0,0 1 15,0-1-15,0 0 0,0 0 16,0 0-16,-21 0 0,21 1 0,-22-1 15,22 0-15,-21 0 16,21 0-16,-21 0 0,0 1 16,21-1-16,-21 0 15,0-21-15,21 21 0,-22-21 16,1 21-16,0-21 0,0 0 16,0 21-16,0-21 0,-1 0 15,-20 0-15,21 0 0,-21 0 0,-22 0 16</inkml:trace>
  <inkml:trace contextRef="#ctx0" brushRef="#br0" timeOffset="22879.66">6096 3408 0,'0'0'0,"-21"-21"0,0 42 31,-1 0-15,1 0-16,21 0 0,-21 1 0,21 20 16,-21-21-16,21 0 0,-21 0 15,21 1-15,0-1 0,-21 0 0,21 0 16,-22-21-16,22 21 0,0 0 0,-21-21 15,21 22-15,0-44 47,0 1-47</inkml:trace>
  <inkml:trace contextRef="#ctx0" brushRef="#br0" timeOffset="23056.56">5969 3260 0,'0'-43'0,"0"86"0,0-107 15,0 22-15,-21 21 0,0 0 0,21-1 16,0 1-16,-22 21 0,22-21 16,-21 21-16,21-21 0,0 42 47,21 0-47,1-21 0,-1 21 15,0-21-15,0 22 0,0-1 16</inkml:trace>
  <inkml:trace contextRef="#ctx0" brushRef="#br0" timeOffset="23566.27">6604 3281 0,'0'0'16,"0"-21"-16,-21 21 0,0-21 15,-1 21-15,1 0 0,0 0 16,21 21-1,0 0-15,-21 0 0,21 0 16,0 0-16,0 1 0,0-1 16,-21 0-16,21 0 0,0 21 0,0-20 15,0-1-15,-21 0 0,21 0 16,0 0-16,0 0 0,-22 1 0,22-1 16,0 0-16,-21-21 31,0 0-31,21-21 15,0 0-15,0-1 0,0 1 0,0 0 16,0-21-16,0-1 0,0 22 16,21-42-16,0 20 0,22 1 15,-22 0-15,21-1 0,1 1 0,20 0 16,1 21-16,-1-22 0,1 22 0,-1 21 16,-21 0-16,22 0 0,-22 0 15,22 0-15,-43 21 0,21 0 0,-21 22 16,1-22-16,-1 21 0,-21 1 0,0-1 15,0 0-15,0 1 0,0-22 0,-21 21 16,-1 0-16,1 1 0,0-22 16,0 21-16,0-21 0,0 1 0,-1-1 15,1 0-15,21 0 0,0 0 0,-21-21 16,21 21-16,21-21 31,0-21-31,1 0 16,-1 0-16,21 0 0</inkml:trace>
  <inkml:trace contextRef="#ctx0" brushRef="#br0" timeOffset="24120.47">8848 3450 0,'0'0'16,"21"0"-1,-21-21-15,0 0 0,0 0 0,0 0 16,0-1-16,0 1 0,0-21 16,0 21-16,0 0 0,0-22 0,0 22 15,0 0-15,-21-21 0,21 20 0,-22 1 16,1 21-16,21-21 0,-42 21 0,21 0 16,0 0-16,-1 0 0,-20 0 15,21 0-15,-21 21 0,-1 0 0,1 1 16,21 20-16,-22-21 0,1 21 0,21 1 15,-21-1-15,20 0 0,1-20 16,0 20-16,21 0 0,0 1 0,0-22 16,0 21-16,0-21 0,21 0 15,0 1-15,22-22 0,-22 21 0,21-21 16,-21 0-16,22 0 0,-1 0 16,0 0-16,-20 0 0,20-21 0,0-1 15,-21 1-15,22 0 0,-22 0 0,21 0 16,-21-22-16,1 1 0,-1 21 0,0-21 15,-21-1-15,0 1 0,21 0 16,-21 20-16,0-20 0,0 21 0,0 0 16,0 0-16,-21 21 15,0 0-15,0 21 0,21 0 16,0 0-16,-22 0 0,1 22 16,21-22-16,-21 21 0,21-21 0,0 22 15,0-22-15,0 21 0,0-21 16,0 0-16,0 1 0,0-1 0,0 0 15,0 0-15,21 0 0,0-21 16,1 21-16,-1-21 0,0 0 16,0 0-16,0 0 0,0-21 0,1 21 15</inkml:trace>
  <inkml:trace contextRef="#ctx0" brushRef="#br0" timeOffset="25188.17">10266 3683 0,'-21'21'15,"21"0"-15,-22-21 0,22-21 47,22 0-47,-1 0 0,0 0 16,0 0-16,21-1 0,-20-20 0,20 0 15,0-1-15,1-20 0,-1 21 16,0-22-16,1 22 0,-22-22 0,21 22 16,-21 0-16,0-1 0,1 22 15,-22 0-15,0 0 0,0 0 0,0-1 16,-22 22-16,-20 0 0,21 0 15,-21 0-15,20 0 0,-20 22 0,0-1 16,21 0-16,-1 0 0,-20 0 0,21 22 16,21-22-16,0 21 0,0 0 0,0-20 15,0 20-15,0 0 0,0-21 16,21 22-16,0-22 0,0 21 0,1-21 16,-1 22-16,21-22 0,-21 0 0,0 21 15,1-20-15,-1-1 0,-21 0 16,0 0-16,0 0 15,-21-21 1,-1 0-16,1 0 0,0 0 16,0-21-16,0 21 0,0-21 15,-1 0-15,1 0 0,0 21 16,21-22-16,-21 1 0,0 21 0,0-21 16,-1 0-16,22 42 31,0 0-31,0 0 0,0 1 15,0-1-15,0 0 0,22 0 16,-22 0-16,21 0 0,0-21 0,0 22 16,0-22-16,0 0 0,1 21 15,20-21-15,-21 0 0,21 0 16,-20 0-16,20 0 0,0-21 0,1-1 16,-1 1-16,0 0 0,1 0 0,-1 0 15,0-22-15,1 22 0,20-21 16,-21-22-16,1 22 0,-22-21 0,21 20 15,-21-20-15,22-1 0,-22 22 0,-21-22 16,21 22-16,-21 0 0,0-1 0,21 1 16,-21 0-16,0 21 0,0-1 15,0 1-15,0 0 0,-21 42 16,0 0 0,21 1-16,-21-1 0,21 21 0,-21-21 15,21 22-15,-22 20 0,1-21 16,21 22-16,0-22 0,-21 22 0,21-1 15,0-20-15,0 20 0,0-21 0,0 1 16,0-1-16,0-21 0,0 22 16,0-22-16,21 0 0,0 0 0,-21 0 15,22-21-15,-1 0 0,-21 21 0,21-21 16,0 0-16,-21-21 16,0 0-1,21 21-15,-21-21 0,0 0 0,0 0 16,0-22-16</inkml:trace>
  <inkml:trace contextRef="#ctx0" brushRef="#br0" timeOffset="25354.54">11091 3366 0,'0'0'0,"-21"0"0,-42 0 16,63-22 0,21 22-16,0 0 15,0 0-15,21 0 0,-20-21 0,20 21 16,0 0-16,1 0 0,-22 0 15,21 0-15,-21 0 0,22-21 0,-22 21 16,0 0-16,0 0 0,0 0 16</inkml:trace>
  <inkml:trace contextRef="#ctx0" brushRef="#br0" timeOffset="25769.3">11726 3323 0,'0'0'0,"-21"0"15,0 0-15,21-21 16,0 0-16,0 0 16,21 21-1,0 0-15,0 0 16,1 0-16,-1 0 0,0 21 0,0 0 16,-21 21-16,21-20 0,0-1 0,-21 21 15,0-21-15,0 22 0,0-1 0,0-21 16,0 21-16,0-20 15,0-1-15,0 0 0,0 0 0,0 0 16,0 0-16,0 1 0,0-44 31,0 1-15,0 0-16,0 0 0,0-21 16,22 20-16,-22 1 0,21-21 0,0 0 15,-21 20-15,21-20 0,0 0 0,-21-1 16,21 22-16,1-21 15,-22 21-15,21 0 0,0-1 0,0 22 16,0-21-16,0 21 16,1 0-16,-22 21 15,21 1-15,0-1 0,0 0 16</inkml:trace>
  <inkml:trace contextRef="#ctx0" brushRef="#br0" timeOffset="26256.55">12531 3450 0,'0'0'0,"0"-21"16,0 0-16,0 0 15,0 0-15,0-1 0,0 1 16,0 0-16,0 0 16,-22 21-1,1 21-15,21 0 0,0 0 16,0 1-16,-21-1 0,21 0 0,-21 0 15,21 21-15,-21-20 0,21 20 0,0-21 16,0 0-16,0 0 0,0 22 16,0-22-16,0 0 0,0 0 0,0 0 15,0 1-15,21-22 0,0 0 16,0 0-16,0 0 0,1 0 0,-1 0 16,0 0-16,0 0 0,-21-22 15,21 1-15,0 0 0,1 21 16,-1-21-16,0-21 0,0 20 0,0 1 15,0-21-15,1 21 0,-1-22 0,-21 1 16,0 21-16,21-21 0,-21 20 0,0 1 16,0 0-16,-21 42 31,0 0-31,21 22 16,0-22-16,-22 0 0,1 0 0,21 22 15,-21-22-15,21 21 16,0-21-16,0 0 0,0 22 0,0-22 0,0 0 15,0 0-15,0 0 0,0 1 16,21-22-16,0 21 16,1-21-16,-1 0 0,0 0 15,0 0-15,0 0 0,22-21 0</inkml:trace>
  <inkml:trace contextRef="#ctx0" brushRef="#br0" timeOffset="28160.81">13293 3471 0,'0'0'0,"0"-21"15,0-63-15,0 62 16,0 1-16,-22 0 0,1 21 16,0 0-16,0 0 0,0 0 15,0 0-15,-1 0 0,1 21 16,-21-21-16,21 21 0,0 1 0,-1-1 16,1 0-16,0 21 0,0-21 0,0 1 15,21 20-15,0-21 0,0 21 0,0-20 16,0-1-16,0 0 0,0 21 15,0-21-15,21 1 0,0-1 0,0-21 16,0 21-16,22-21 0,-22 0 0,21 21 16,1-21-16,-1 0 0,0 0 0,1 0 15,-1 0-15,0-21 0,1 0 16,-22 21-16,21-21 0,0-1 0,-20-20 16,20 21-16,-21 0 0,21-22 15,-20 1-15,-1 0 0,-21-22 0,21 22 16,-21-22-16,21 22 0,-21-21 0,21 20 15,-21-20-15,0 20 0,0 1 16,0 21-16,0 0 0,0-22 0,0 22 16,-21 21-16,0 0 15,0 0-15,21 21 0,-21 1 16,-1-1-16,1 0 0,21 21 16,0 1-16,-21-1 0,21 0 0,-21 1 15,21 20-15,0-21 0,0 1 0,0 20 16,0-20-16,0-1 0,0 0 0,0-21 15,0 22-15,21-22 16,0 0-16,0 21 0,1-20 16,-1-1-16,0-21 0,0 0 0,0 0 15,0 0-15,1 0 0,-1 0 0,21 0 16,-21-21-16,0 21 0,1-22 0,-1 1 16,0 0-16,0 0 0,0-21 15,0 20-15,1 1 0,-1-21 0,0 21 16,0 0-16,-21-1 0,0-20 0,0 21 15,0 0-15,0 42 47,0 0-47,-21 0 0,21 0 0,-21 1 16,21-1-16,-21 21 0,21-21 0,0 0 16,0 1-16,0-1 0,0 0 15,0 0-15,0 0 0,0 0 0,0 1 16,21-22-16,0 0 0,0 21 0,0-21 15,0 0-15,1 0 0,-1 0 16,0 0-16,21-21 0,-21 21 0,1-22 16,-1 1-16,0 0 0,0 0 15,0 0-15,0 0 0,1-1 0,-1 1 16,0-21-16,0 21 0,-21 0 16,0-1-16,21 1 0,-21 0 0,0 0 15,0 42 16,-21 0-31,21 0 16,-21 1-16,21-1 0,0 0 0,0 0 16,0 0-16,0 0 0,0 1 15,0-1-15,0 0 0,0 0 0,0 0 16,21-21-16,0 21 0,0-21 16,1 0-16,-1 0 0,0 0 15,0 0-15,0 0 0,0 0 0,1 0 16,-1-21-16,0 21 0,0-21 15,0 0-15,0 0 0,1 0 16,-1-1-16,0 1 0,0 0 0,0 0 16,-21 0-16,21 0 0,-21-1 0,22 22 15,-22-21-15,0 42 32,0 1-32,0-1 0,0 0 15,-22 0-15,22 0 0,0 0 0,0 1 16,0-1-16,0 0 0,0 0 0,0 0 15,0 0-15,0 1 16,22-1-16,-1 0 0,0-21 16,0 21-16,0-21 0,0 0 0,1 0 15,-1 0-15,21 0 0,-21 0 16,22 0-16,-22 0 0,0 0 0,21-21 16,1 0-16,-22 21 0,0-21 0,21-1 15,-21 1-15,1 0 0,-1 0 16,0 0-16,0 0 0,0-1 0,-21 1 15,21 0-15,-21 0 0,0 0 0,0 0 16,-21 21-16,0 0 16,0 0-16,0 0 0,0 21 15,-1-21-15,22 21 0,-21 0 0,21 0 16,-21 0-16,21 1 0,0-1 16,0 0-16,0 0 0,0 0 0,0 0 15,0 1 1,0-1-16,21-21 0,0 21 0,1-21 15,-1 0-15,0 21 0,0-21 0,0 0 16,0 0-16,1 0 0,-1 0 0,0 0 16,0 0-16,0 0 0,0 0 0,22 0 15,-22 0-15,0 0 0,21-21 16,-20 0-16,-1 21 0,21-21 0,-21-1 16,0 1-16,1 0 0,-22 0 0,21 0 15,-21 0-15,0-22 0,0 22 16,0 0-16,0 0 0,0 0 15,-21 21 1,-1 0 0,1 0-16,0 21 0,0 0 15,0 0-15,0 0 0,21 0 0,-22 1 16,22-1-16,-21-21 0,0 21 16,21 0-16,0 0 0,0 0 0,0 1 15,0-1-15,0 0 16,21-21-1,0 0 1,1 0-16,-1-21 16,0 0-16,0-1 0,-21 1 0,21 0 15,0 0-15,-21 0 0,22 0 16,-1-22-16,0 1 0,-21 0 0,21-1 16,0 1-16,0 0 0,1-1 15,-1 1-15,-21 0 0,21-1 0,-21 22 16,21 0-16,-21 0 0,0 0 0,0-1 15,-21 44 1,0-1 0,0 21-16,21-21 0,-22 22 0,1-22 15,21 21-15,0 0 0,-21 1 0,21-1 16,-21 0-16,21 1 0,0-22 16,0 21-16,0-21 0,0 22 0,0-22 15,0 0-15,0 0 0,0 0 16,0 1-16,0-1 0,21-21 15,0 0 1,0 0-16,1 0 16,-1-21-16,-21-1 15,21 1-15,-21 0 16,0 0-16,0 0 0,0 0 0,0-22 16,0 22-16,0 0 0</inkml:trace>
  <inkml:trace contextRef="#ctx0" brushRef="#br0" timeOffset="28420.66">14203 3112 0,'0'0'0,"-43"21"0,22-21 0,0 0 15,21 21-15,21-21 16,0 0-16,22 0 15,-22 0-15,42 0 0,-20 0 0,-1 0 16,0 0-16,1 0 0,-1 0 16,0 0-16,-20 0 0,-1 0 0,0 0 15,0 0-15,0 0 16,-42 0 0,0 0-1,21-21-15</inkml:trace>
  <inkml:trace contextRef="#ctx0" brushRef="#br0" timeOffset="30524.89">17526 3387 0,'21'-21'0,"-42"42"0,63-85 15,-21 43-15,1-21 0,-1-1 16,0 22-16,-21 0 0,0 0 0,21 0 16,-21 0-16,0-1 0,0 44 15,-21-1 1,21 21-16,-21-21 0,0 22 15,-1-1-15,1 0 0,0 1 0,0 20 16,0-21-16,0 1 0,-1-1 16,1 0-16,0-20 0,0 20 0,0-21 0,21 21 15,0-20-15,0-1 16,0 0-16,21-21 31,0-21-31,0 21 0,0-21 0,1-1 16,-1 1-16,-21 0 0,42-21 15,-42 21-15,21-22 0,0 1 0,1 21 16,-1-22-16,0 1 0,0 0 0,-21 21 16,0-1-16,21 1 0,-21 0 15,21 21-15,-21 21 16,0 0-16,0 1 16,0-1-16,0 0 0,0 0 15,0 21-15,0-20 0,0-1 16,0 21-16,0-21 0,0 0 0,22 1 15,-1-1-15,0 0 0,-21 0 0,21 0 16,21 0-16,-20-21 0,-1 22 0,0-22 16,0 0-16,0 0 0,22 0 15,-22 0-15,0 0 0,0 0 0,21-22 16,-20 22-16,-1-21 0,21-21 0,-21 21 16,0 0-16,1-22 0,-1 1 0,0 0 15,0-22-15,-21 22 0,0-22 16,21 22-16,0-22 0,-21 22 15,0 0-15,0-1 0,0 1 0,0 0 16,0 21-16,0-1 0,0 44 31,0 20-31,-21-21 16,21 21-16,-21 1 0,21-1 0,0 0 16,0 1-16,0-1 0,-21 0 15,21 1-15,0-1 0,0 0 0,0 1 16,0-1-16,0-21 0,0 22 0,0-22 15,21 0-15,-21 21 0,21-21 0,0 1 16,1-22-16,20 21 0,-21 0 16,21-21-16,1 0 0,-1 0 15,0 0-15,1 0 0,-1 0 0,0 0 0,1-21 16,20 0-16,-20 21 0,-1-22 16,-21 1-16,21 0 0,-20 0 15,20-21-15,-21 20 0,-21-20 0,0 21 16,0-21-16,0-1 0,0 22 0,0-21 15,0 21-15,0-1 0,0-20 16,-21 42-16,0-21 0,0 21 0,-1 0 16,1 0-16,0 0 0,-21 0 0,21 0 15,-1 21-15,-20 0 0,21 0 16,0 1-16,-22 20 0,22-21 0,0 0 16,0 22-16,0-22 0,21 0 15,0 0-15,0 21 0,0-20 0,0-1 16,0 0-16,0 0 0,21-21 15,0 21-15,-21 0 0,21-21 0,0 0 16,22 0-16,-22 0 0,0 0 0,0 0 16,0 0-16,1 0 0,-1 0 0,0-21 15,0 0-15,0 21 0,0-21 16,1 0-16,-1 0 0,0-1 0,-21-20 16,21 21-16,-21 0 0,21-22 0,-21 22 15,0-21-15,0 21 0,0 0 16,21-1-16,-21 1 0,0 0 15,0 42 17,-21 0-32,21 1 0,-21-1 15,21 0-15,0 0 0,0 0 0,0 0 16,0 22-16,0-22 0,0 0 0,0 0 16,0 0-16,0 1 0,21-1 15,-21 0-15,21-21 0,1 21 0,20-21 16,-21 0-16,0 0 0,0 0 15,1 0-15,20 0 0,-21 0 0,0 0 16,22 0-16,-22 0 0,21-21 16,-21 0-16,22 21 0,-22-21 15,21-1-15,-21-20 0,0 21 0,1 0 16,-1 0-16,0-22 0,-21 22 0,0 0 16,21-21-16,-21 20 15,0 1-15,0 42 31,-21 1-31,21-1 0,0 0 16,0 0-16,0 0 0,0 0 0,0 22 16,0-22-16,0 0 0,0 0 0,0 0 15,0 1-15,21-1 0,0-21 16,0 21-16,1-21 0,-1 0 16,21 0-16,-21 0 0,0 0 15,22 0-15,-22 0 0,0 0 0,0-21 16,0 21-16,1-21 0,-1-1 0,0 1 15,-21 0-15,21 0 0,-21 0 16,21 0-16,-21-1 0,21-20 0,-21 21 16,0 0-16,0 0 0,0-22 0,0 22 15,0 0-15,0 0 0,0 42 32,0 0-17,0 0-15,0 0 0,-21 1 0,21-1 16,0 21-16,0-21 0,-21 22 0,21-22 15,-21 21-15,21 0 16,0-20-16,0 20 0,0 0 0,0-21 16,0 22-16,-21-1 0,21 0 0,0 1 15,0 20-15,0-20 0,0 20 0,0-21 16,0 22-16,0-22 0,0 22 16,-21-1-16,21-20 0,0 20 0,0-21 15,-22 22-15,22-22 0,-21 1 0,21-1 16,0 0-16,-21-21 0,21 22 0,0-22 15,0 0-15,-21-21 0,21 21 0,-21-21 16,0 0 0,21-21-16,-22 21 0,22-21 15,-21 0-15,21 0 0,0-22 16,0 22-16,0-21 0,0-1 0,0 1 16,0 0-16,0-22 0,0 22 0,0-43 15,21 22-15,1-1 0,-22-20 0,21 20 16,0-21-16,-21 22 0,21-1 0,0 1 15,0 21-15,-21-1 0,22 1 16,-1 0-16,0-1 0,0 22 0,0 0 16,-21 0-16,21 0 0,1-1 15,-1 1-15,0 0 0,0 0 16,0 21-16,-21-21 0,21 21 0</inkml:trace>
  <inkml:trace contextRef="#ctx0" brushRef="#br0" timeOffset="32244.82">1672 5588 0,'21'0'15,"-21"-21"-15,21 21 16,1-21-1,-1 0-15,0-1 16,0 1 0,0 0-16,-21 0 15,-21 21 17,0 0-32,-21 0 15,20 21-15,1-21 0,-21 21 16,0-21-16,20 21 0,-20 1 15,0-1-15,21 0 0,-22 0 16,1 0-16,21-21 0,-22 21 0,22 1 16,-21-1-16,21 0 0,0-21 0,-1 21 15,22 0-15,0 0 16,-21-21-16,21 22 0,21-1 31,1-21-31,-1 0 0,0 0 0,0 21 16,0-21-16,22 0 0,-22 21 15,0-21-15,21 21 0,-21-21 0,1 21 16,20-21-16,-21 22 0,0-22 16,22 21-16,-22 0 0,0-21 15,0 21-15,-21 0 0,0 0 0,0 1 16,0-1-16,0 0 0,-21 0 16,0 0-16,0 0 0,-22 1 0,1-1 15,0 0-15,-1 0 0,1 0 16,0 0-16,-1 1 0,1-22 0,0 21 15,20-21-15,1 0 0,0 0 16,0 0-16,0 0 0,21-21 31,0-1-31,21 22 16,0 0-16,0-21 0,0 21 0,1 0 16,-1 0-16,0 0 15,0 0-15,0 0 0,0 0 16,1 0-16,-22 21 0,21 1 15,-21-1-15,0 21 0,0-21 16,0 22-16,0-22 0,0 21 0,0 0 16,-21 1-16,-1-1 0,22 0 15,-21 1-15,21-1 0,0-21 0,0 22 16,0-22-16,0 21 0,0-21 16,0 0-16,0 1 0,0-1 0,0 0 15,21-21-15,1 0 0,-1 21 0,0-21 16,0 0-16,0 0 0,22 0 15,-22 0-15,0 0 0,21-21 16,-21 0-16,22 21 0,-1-21 16,-21-1-16,22-20 0,-1 21 0,0-21 15</inkml:trace>
  <inkml:trace contextRef="#ctx0" brushRef="#br0" timeOffset="33004.39">2603 5715 0,'0'-21'16,"0"0"-16,0 0 0,0-1 15,0 1-15,22 21 16,-1-21-16,0 0 0,0 0 0,21 21 16,-20-21-16,-1-1 0,21 1 15,-21 21-15,22-21 0,-22 21 0,0 0 16,0 0-16,0 0 0,0 0 0,1 0 16,-22 21-1,0 0-15,0 1 0,0-1 16,-22 0-16,-20 21 0,21-21 0,-21 22 15,20-1-15,-20 0 0,0-20 16,21 20-16,-22 0 0,22-21 0,0 22 16,0-1-16,0-21 0,21 0 0,0 1 15,0 20-15,0-21 0,21 0 16,0 0-16,0-21 0,0 0 16,0 22-16,1-22 0,-1 0 0,0 0 15,0 0-15,0 0 0,0 0 16,1 0-16,-22-22 0,21 1 15,-21 0-15,0 0 16,-21 21 0,-1 0-1,1 0-15,0 21 16,21 0-16,0 0 0,-21 1 16,21-1-16,0 0 0,0 0 0,0 21 15,0-20-15,0 20 0,0-21 0,0 21 16,21-20-16,0 20 0,0 0 15,-21-21-15,22 22 0,-1-1 0,-21-21 16,0 22-16,0-22 0,0 0 0,0 0 16,0 21-16,0-20 15,0-1-15,-21 0 0,-1-21 0,1 21 16,0 0-16,0-21 0,-21 0 0,20 21 16,-20-21-16,21 0 0,0 0 15,-22 0-15,22 0 0,0 0 0,0 0 16,0 0-16,21-21 15,0 0 1,21 0 0,0 21-16,0-21 0,0 0 0,1-1 15,20 1-15,-21 0 0</inkml:trace>
  <inkml:trace contextRef="#ctx0" brushRef="#br0" timeOffset="33668.01">3831 6202 0,'-21'0'16,"42"0"-16,-63 0 0,21 0 0,-1 0 0,1 0 0,0-21 15,42 21 16,0 0-15,22 21-16,-1-21 0,0 0 16,1 21-16,-1-21 0,22 0 0,-22 0 15,21 21-15,-20-21 0,20 0 0,-20 0 16,20 0-16,-21 0 0,22 0 0,-22 0 16,1 0-16,-22 0 0,21 0 15,-21 0-15,0 0 0,1 0 0,-1 0 16,-21-21-1,0 0 1,-21 21-16,21-21 16,-22 21-16,1-21 0,0 21 15,0 0-15,0-22 0,0 22 0,-1-21 16,1 21-16,0 0 0,0 0 0,0 0 16,0 0-16,-1 0 15,44 0 16,-1 0-31,0 0 0,0 0 16,21 0-16,-20 0 0,-1 0 16,21 0-16,-21 0 0,0 0 0,1 21 15,-22 1-15,21-1 16,-21 0-16,0 0 0,-21-21 16,-1 21-16,1 0 15,0 1-15,0-1 0,0 0 0,0 21 16,-1-21-16,-20 1 0,21-1 0,0 0 15,0 0-15,-1 0 0,1 0 0,0 1 16,0-1-16,21 0 0,0 0 16,-21-21-16,0 21 0,21 0 15,0 1 1,0-44 0,0 1-16,0 0 15</inkml:trace>
  <inkml:trace contextRef="#ctx0" brushRef="#br0" timeOffset="34256.19">6096 5863 0,'0'-42'0,"0"84"0,0-105 0,0 20 16,0 22-16,21-21 0,0 21 0,-21 0 15,21-1-15,-21 65 32,0-22-32,0 21 0,0 1 15,0-1-15,-21 0 0,21 22 0,-21-22 16,0 0-16,0 1 0,0 20 16,-1-20-16,1-1 0,0 0 0,0 1 15,0-22-15,0 21 0,21-21 0,0 22 16,-22-22-16,22 0 15,0 0-15,0-42 32,0 0-32,22 0 15,-22-22-15,21 22 0</inkml:trace>
  <inkml:trace contextRef="#ctx0" brushRef="#br0" timeOffset="34798.9">5863 5779 0,'0'0'0,"0"-22"0,-21-20 0,21 21 16,0-21-16,0 20 0,0 1 16,0 0-16,21-21 0,0 21 15,22-1-15,-22 22 0,21-21 0,22 21 16,-22 0-16,0 0 0,22 0 0,-22 0 16,22 21-16,-22 1 0,21 20 15,-20-21-15,-1 21 0,-21 1 0,0-1 16,-21 0-16,0 1 0,0-1 0,-21-21 15,0 22-15,-21-22 0,-1 21 16,1-21-16,0 0 0,-1 1 0,1-22 16,0 21-16,-1-21 0,1 21 0,0-21 15,21 0-15,-1 0 0,1 0 16,0 0-16,21-21 16,0 0-16,21 21 0,0-22 15,1 22-15,20-21 0,0 21 16,1 0-16,-1 0 0,0 0 0,22 0 15,-1 0-15,-20 0 0,20 0 0,1 21 16,-1 1-16,-21-1 0,1 0 0,-1 0 16,0 0-16,-20 0 0,-22 1 15,0 20-15,0-21 0,-43 0 0,22 22 16,-21-22-16,-1 0 0,1 21 0,0-21 16,-1 1-16,-20-1 0,21 0 0,-22 0 15,22 0-15,-22 0 0,22-21 16,0 0-16,-1 0 0,22 0 0,-21 0 15,21 0-15,-1 0 0,1 0 16,0 0-16,21-21 0,-21 0 16,21 0-16,0 0 0,0 0 0,0-1 15,0 1-15,0 0 0,21 21 0,0-21 16,-21 0-16,43 0 0,-22 21 0,0-22 16,21 1-16,-21 21 0,22-21 15,-1 21-15</inkml:trace>
  <inkml:trace contextRef="#ctx0" brushRef="#br0" timeOffset="35212.66">6985 6054 0,'0'0'0,"0"-21"0,21 21 15,0 0-15,0-22 0,1 22 0,-1 0 16,0 0-16,0 0 0,0 0 0,22 0 15,-22 22-15,0-1 0,0-21 16,0 21-16,0 0 0,1 21 0,-22-20 16,0-1-16,0 0 0,0 21 0,0-21 15,0 1-15,0 20 0,0-21 0,0 0 16,0 0-16,0 22 0,-22-43 16,22 21-16,0 0 0,0-42 31,0 0-16,0 0-15,0-1 0,0 1 16,22 0-16,-22 0 0,21-21 0,0 20 16,-21-20-16,21 21 0,0-21 0,-21 20 15,21-20-15,1 21 0,-1 0 16,-21-22-16,21 22 0,0 21 0,0-21 16,-21 0-16,21 21 0,1 0 15,-1 0-15,0 0 0,0 21 16,-21 0-1,21 0-15,0-21 0,-21 22 0</inkml:trace>
  <inkml:trace contextRef="#ctx0" brushRef="#br0" timeOffset="36953.11">8149 6308 0,'0'0'0,"21"0"0,-21-21 15,0-1-15,21 1 0,1 21 0,-22-21 16,0 0-16,21 0 0,-21-22 16,0 22-16,0 0 0,0 0 0,0 0 15,-21 0-15,-1 21 0,1-22 16,0 22-16,0 0 0,-21 0 0,20 0 16,-20 0-16,21 22 0,-21-22 0,-1 21 15,22 0-15,-21 0 0,-1 0 16,22 0-16,-21 22 0,21-22 0,0 0 15,-1 21-15,1-20 0,0-1 0,21 21 16,0-21-16,0 0 0,0 1 16,0-1-16,21 0 0,0-21 0,1 21 15,-1-21-15,0 0 0,21 0 0,-21 0 16,22 0-16,-22 0 0,21-21 0,1 0 16,-22 0-16,0-1 0,21 1 15,-21 0-15,1 0 0,-1-21 16,0 20-16,0 1 0,0-21 0,0 21 15,-21 0-15,0-1 0,0 1 0,0 0 16,22 0-16,-22 42 31,-22 0-15,22 0-16,0 1 0,0 20 16,0-21-16,0 0 0,0 0 15,0 22-15,0-22 0,0 0 0,0 0 16,0 0-16,0 1 0,22-1 0,-1 0 15,0-21-15,0 0 16,0 0-16,0 0 16,1 0-16,-22-21 0,21 0 15,0-1-15,-21 1 0,21 0 0,0 0 16,0 0-16,1-22 0,-22 22 0,21-21 16,0 21-16,0-22 0,0 22 0,-21 0 15,21-21-15,1 21 0,-1-1 16,-21 1-16,21 0 0,0 21 15,-21 21 1,0 0-16,0 1 16,0-1-16,0 0 15,0 0 1,0-42 31,0 0-47,0 0 15,0-1-15,0 1 16,0 0-16,0 0 16,-21 21-16,0 0 15,0 21 1,-1-21-16,22 21 0,-21 0 16,21 1-16,0-1 0,-21 0 15,21 0-15,-21 21 0,21-20 0,-21-1 16,21 0-16,0 0 0,0 21 0,0-20 15,0-1-15,0 0 0,0 0 16,21 21-16,0-20 0,0-1 16,0 0-16,22-21 0,-22 0 0,21 21 15,-21-21-15,22 0 0,-1 0 0,-21 0 16,22 0-16,-1-21 0,0 0 16,-21 0-16,22-1 0,-22 1 0,21 0 15,-21 0-15,1 0 0,-1-22 16,-21 22-16,21 0 0,-21-21 0,0 21 0,21-1 15,-21-20-15,0 21 0,0 0 16,0 0-16,-21 21 16,0 0-16,0 0 0,-1 0 15,1 21-15,21 0 0,0 0 16,-21 0-16,0 0 0,21 1 0,0-1 16,0 0-16,0 21 0,0-21 15,0 1-15,0-1 0,0 21 0,0-21 16,0 0-16,21 1 0,0-1 0,0 0 15,-21 0-15,43-21 0,-22 0 0,0 21 16,0-21-16,0 0 0,22 0 16,-22 0-16,0 0 0,21-21 0,1 0 15,-22 0-15,0 0 0,21-1 16,-20 1-16,20 0 0,-21 0 0,0 0 16,0 0-16,1-22 0,-1 22 0,-21 0 15,0 0-15,0 0 0,0-1 0,0 1 16,0 0-1,21 21 17,-21 21-32,21-21 0,-21 21 0,21 1 15,-21-1-15,21 0 0,-21 0 16,22-21-16,-22 21 16,0 0-16,0 1 0,0-1 0,0 0 15,21-21-15,-21 21 0,0 0 0,0 0 16,0 1-16,21-22 0,-21 21 0,0 0 15,0 0-15,21 0 16,0-21 0,0 0-16,1 0 0,-1 0 15,0 0-15,21 0 0,-21 0 0,1 0 16,20-21-16,-21 21 0,21-21 0,1 0 16,-22 21-16,21-21 0,1-1 15,-22-20-15,0 21 0,21 0 16,-21 0-16,1-1 0,-1-20 0,-21 21 15,21 0-15,-21 0 0,0-1 0,0 1 16,0 0-16,0 0 16,-21 21-16,0 0 0,-1 0 15,1 0-15,0 0 0,0 21 0,0 0 16,21 0-16,0 1 0,0-1 16,0 0-16,0 0 0,0 0 0,0 0 15,0 22-15,21-22 0,-21 0 0,21 21 16,-21-20-16,0-1 0,0 0 15,0 0-15,0 0 0,0 0 0,0 1 16,0-1-16,0 0 16,-21-21-1,0 0-15,0 21 0,-1-21 16,1 0 0,0 0-16,0 0 0,0 0 15,21 21 1,-21-21-16,-1 0 0,1 0 15,0 0-15</inkml:trace>
  <inkml:trace contextRef="#ctx0" brushRef="#br0" timeOffset="38417.28">1672 8213 0,'-21'0'0,"0"-21"15,0 21-15,42 0 31,0-22-15,0 22-16,0 0 0,22 0 0,-1-21 16,-21 21-16,21 0 0,-20 0 15,20 0-15,-21-21 0,0 21 0,0 0 16,-42 0 15,0 0-31,0 0 0,-21 0 0,20 0 16,-20 0-16,0 0 15,21 0-15,-22 0 0,1 0 0,21 0 16,-22 0-16,22 0 0,0-21 16,0 21-16,0 0 0,0 0 15,-1 0 1,1 0 0,21 21-16,0 0 15,0 0 1,-21 1-16,21-1 0,0 0 15,-21 0-15,21 21 0,-21-20 0,21 20 16,-21 0-16,21 1 0,-22-22 16,1 21-16,0 0 0,0 22 0,0-22 15,0 1-15,-22 20 0,22-21 16,0 22-16,21-22 0,-21 22 0,0-22 16,21 0-16,0 1 0,0-1 15,0 0-15,0 1 0,0-22 0,0 0 16,0 21-16,21-20 0,0-1 15,0-21-15,0 21 0,0 0 0,22-21 16,-22 0-16,0 0 0,21 0 0,1 0 16,-22 0-16,21 0 15,1-21-15,-1 0 0,0 0 0,1-1 16,-1 1-16,21-21 0,-20 21 0,20-22 16,-20 1-16,-1 0 0,21-1 15</inkml:trace>
  <inkml:trace contextRef="#ctx0" brushRef="#br0" timeOffset="38919.99">2561 8361 0,'0'-21'0,"0"42"0,21-63 15,-21 20-15,21 22 16,-21-21-16,22 21 0,-1 0 16,0-21-16,0 21 0,0 0 15,0-21-15,22 21 0,-22-21 0,21 21 16,1 0-16,-22-21 0,21 21 15,-21 0-15,0 0 0,22-22 0,-22 22 16,0 0-16,-21 22 31,0-1-31,0 0 16,0 0-16,0 0 0,-21 22 0,21-22 16,-21 0-16,21 21 0,0-21 15,-21 22-15,21-22 0,-22 21 0,22-21 16,0 22-16,0-22 0,0 21 0,-21 1 15,21-22-15,0 21 0,0 0 16,0 1-16,0-22 0,0 21 16,0 1-16,0-22 0,0 21 0,0-21 15,0 22-15,0-22 0,0 0 0,-21 0 16,21 0-16,-21 0 0,21 1 16,0-1-16,-21 0 0,0-21 0,-1 21 15,1-21-15,0 0 0,0 0 0,-21 0 16,20 0-16,1 0 0,-21 0 15,21 0-15,-22 0 0,22 0 0,-21 0 16,21 0-16,0-21 0,-1 21 0,1-21 16,0 0-1,21-1 1,21 22-16,0 0 16,22-21-16,-22 0 0,21 0 0,1 21 15,20-21-15</inkml:trace>
  <inkml:trace contextRef="#ctx0" brushRef="#br0" timeOffset="39420.69">3852 8827 0,'-21'0'15,"21"-22"-15,-21 22 0,21-21 0,21 21 31,0 0-31,22 0 0,-1 0 0,-21 0 16,21 0-16,1 0 0,-1 0 16,0 0-16,22 0 0,-22 0 0,-21 0 15,22 0-15,-1-21 0,-21 21 0,22-21 16,-22 21-16,0 0 0,-21-21 16,0 0-16,0-1 15,-21 22-15,0 0 0,-1 0 16,1-21-16,-21 21 0,21 0 0,-22 0 15,22 0-15,-21 0 0,21 0 16,0 0-16,21-21 0,21 0 31,0 21-31,0 0 16,0 0-16,0 0 0,1 0 0,-1 0 16,0 0-16,0 0 0,0 0 15,-21 21-15,0 0 0,21 0 0,-21 22 16,0-22-16,0 0 0,0 0 15,0 22-15,-21-22 0,21 21 0,-21-21 16,0 0-16,0 22 0,0-22 16,-1 0-16,1 0 0,0 0 15,0 1-15,21-1 0,0 0 16,-21-21-16,21 21 0,0-42 31,0 0-31</inkml:trace>
  <inkml:trace contextRef="#ctx0" brushRef="#br0" timeOffset="39928.41">5800 8467 0,'21'-21'0,"-42"42"0,63-85 0,-21 43 0,0-21 16,-21 21-16,21-22 0,-21 22 0,0-21 15,0 21-15,0-1 0,0 1 16,0 0-16,-21 21 0,0 0 16,0 0-16,21 21 0,0 22 0,-21-22 15,0 21-15,21 0 0,-22 22 0,22-22 16,0 1-16,0 20 0,-21-21 15,21 1-15,-21 20 0,21-20 0,-21-1 16,21 0-16,0-21 0,0 22 16,-21-22-16,21 0 0,0 0 0,-21 0 15,21 1-15,0-44 47,0 1-47,0 0 0,0 0 0</inkml:trace>
  <inkml:trace contextRef="#ctx0" brushRef="#br0" timeOffset="40473.1">5630 8403 0,'0'0'15,"-21"-42"-15,0 21 0,21 0 0,0-22 0,0 22 16,0-21-16,0 21 16,0-1-16,42-20 0,-21 21 0,22 21 15,-1-21-15,0 0 0,1 21 0,20 0 0,1 0 16,-22 0-16,22 0 15,-22 21-15,0 0 0,1 21 0,-1-21 16,-21 22-16,0-1 0,0 0 0,-21-20 16,0 20-16,0 0 0,-21-21 0,0 22 15,0-22-15,-21 0 0,20 21 16,-20-20-16,-21-1 0,20 0 0,1-21 16,0 21-16,-1 0 0,1-21 0,21 0 15,0 0-15,-1 0 0,1 0 0,21-21 31,21 0-31,1 0 16,-1 21-16,0 0 0,21-21 0,1 21 16,-22 0-16,21 0 0,0 0 0,1 0 15,-1 0-15,0 0 0,-20 21 16,20 0-16,0 0 0,-21 0 0,1 0 16,-1 1-16,0-1 0,0 21 0,-21-21 15,0 22-15,0-22 0,0 21 0,-21-21 16,0 22-16,0-22 0,-1 0 15,-20 0-15,0 0 0,-1 0 0,1 1 16,0-1-16,-1-21 0,1 0 0,0 21 16,-1-21-16,1 0 0,21 0 15,-21 0-15,-1 0 0,22-21 16,0 21-16,0-21 0,0 21 0,21-22 16,0 1-16,0 0 0,0 0 15,0 0-15,21 21 16,0-21-16,21 21 0,1-22 15,-1 22-15,0-21 0,1 21 0,-1-21 16,0 0-16,1 21 0</inkml:trace>
  <inkml:trace contextRef="#ctx0" brushRef="#br0" timeOffset="40859.87">6710 8721 0,'0'0'0,"0"-21"0,0-1 31,0 1-15,21 21-16,0 0 16,0 0-16,0 0 0,1 21 0,-1 1 15,0-22-15,0 42 0,0-21 16,22 0-16,-22 22 0,0-22 0,0 21 16,0-21-16,0 22 0,1-22 0,-22 21 15,0-21-15,0 0 0,0 1 0,0-1 16,0 0-16,0 0 0,-22-21 15,22 21-15,-21-21 16,0 0-16,21-21 16,-21 0-16,21 0 0,0 0 15,0-1-15,0 1 0,0 0 16,0 0-16,0-21 0,0-1 0,21 22 16,0-21-16,-21-1 0,21 1 0,1 21 15,-1-21-15,-21 20 0,21 1 0,0 0 16,0 21-16,-21-21 0,21 21 0,1 0 15,-1 0-15,0 0 16,0 0-16,0 21 16,0-21-16</inkml:trace>
  <inkml:trace contextRef="#ctx0" brushRef="#br0" timeOffset="41396.12">7599 9017 0,'21'0'0,"0"0"0,0 0 16,0 0-16,-21-21 0,22 0 0,-1 0 16,0-1-16,-21 1 0,21 0 0,-21-21 15,21 21-15,-21-1 0,0-20 16,0 21-16,0-21 0,0 20 0,0 1 16,-21 0-16,0 0 0,0 0 0,-22 21 15,22 0-15,-21 0 0,21 0 16,-22 0-16,1 21 0,0 0 0,21 0 15,-22 22-15,1-22 0,21 21 16,-22 0-16,22 1 0,0-22 0,0 21 16,0 1-16,21-22 0,0 21 0,0-21 15,0 0-15,0 1 0,0-1 0,21 0 16,0 0-16,0-21 0,0 0 16,22 0-16,-22 0 0,21 0 0,-21 0 15,22-21-15,-22 0 0,21 21 0,-21-21 16,22-22-16,-22 22 0,21 0 15,-21-21-15,1 20 0,-1-20 16,0 0-16,0 21 0,-21-22 0,0 1 16,0 21-16,0 0 0,0-1 0,0 1 15,0 0-15,-21 21 16,0 0-16,0 21 16,-1 0-16,22 1 0,0 20 15,-21-21-15,0 21 0,21-20 0,0 20 16,0-21-16,0 21 0,0-20 0,0 20 15,0-21-15,0 0 0,0 22 0,0-22 16,0 0-16,21-21 0,0 21 16,-21 0-16,22-21 0,-1 0 15,0 0-15,0 0 0,0 0 0,0 0 16,1 0-16,-1 0 0,0-21 0</inkml:trace>
  <inkml:trace contextRef="#ctx0" brushRef="#br0" timeOffset="43000.55">8276 8700 0,'0'0'16,"0"-43"-16,21 22 0,-21 0 0,0 0 0,0 0 16,0-1-16,0 1 0,0 0 15,-21 21-15,0 0 16,0 0-16,0 0 0,-1 21 0,1 0 16,0 1-16,0-1 0,0 0 15,0 21-15,-1-21 0,22 22 0,0-1 16,-21 0-16,21-20 0,0 20 0,0 0 15,0 1-15,0-22 0,21 21 16,-21-21-16,22 22 0,-1-22 0,0 0 16,0-21-16,0 21 0,22 0 0,-22-21 15,21 0-15,-21 0 0,0 0 0,22 0 16,-22 0-16,21-21 0,-21 0 16,1 0-16,20 0 0,-21-1 0,0-20 15,0 21-15,1-21 0,-1-1 0,0-20 16,0 20-16,0 1 0,0-21 0,1 20 15,-1-20-15,0 20 0,0-20 16,0 21-16,-21-1 0,0 1 16,21 0-16,-21 20 0,0 1 0,0 0 15,0 0-15,-21 42 16,0 0-16,0 0 0,21 22 16,-21-22-16,0 21 0,-1 1 15,1-1-15,0 0 0,0 22 0,0-22 16,21 0-16,-21 22 0,-1-22 0,22 1 15,0-1-15,0 0 0,-21 1 0,21-22 16,0 0-16,0 0 0,0 0 0,0 0 16,21-21 15,-21-21-31,22 0 0,-1 21 0,0-21 16,0 0-16,0 0 0,0-1 0,1-20 15,-1 21-15,0 0 0,0 0 16,0-1-16,0 1 0,1 0 0,-1 21 15,0-21-15,0 0 16,-42 21 15,0 0-31,0 21 16,-1-21-16,1 0 0,0 21 0,0-21 16,0 0-16,0 21 15,-1-21-15,1 0 0,21 21 0,0 1 16,-21-22-16,21 21 15,0 0-15,0 0 16,0 0-16,0 0 0,0 1 16,0-1-16,21 0 0,0-21 0,-21 21 15,22 0-15,-1-21 0,0 21 0,0-21 16,0 0-16,0 22 0,1-22 0,20 0 16,-21 0-16,21 0 0,1 0 15,-1 0-15,-21 0 0,22 0 0,-1 0 16,-21 0-16,21-22 0,-20 22 0,20-21 15,-21 0-15,0 0 0,0 0 16,1 0-16,-1-1 0,0 1 0,-21-21 16,0 21-16,21-22 0,-21 22 15,21-21-15,-21 21 0,0 0 0,0-1 16,0 1-16,0 0 0,0 0 16,-21 42-1,0-21-15,21 21 16,0 0-16,-21 1 0,21-1 15,-21 0-15,21 0 0,0 21 0,0-20 16,0-1-16,0 0 0,0 21 0,0-21 16,0 1-16,0-1 0,0 0 0,21-21 15,0 21-15,0 0 0,0-21 16,0 0-16,1 21 0,20-21 16,-21 0-16,0 0 0,0 0 0,22 0 15,-22 0-15,0-21 0,0 21 0,22-21 16,-22 0-16,0 0 0,0-22 0,0 22 15,0-21-15,1 0 0,-1-1 0,0-20 16,0 20-16,-21 1 0,21 0 16,0-22-16,1 22 0,-22 0 0,0 20 15,21-20-15,-21 21 0,21-21 0,-21 20 16,0 1-16,0 42 31,-21 1-31,0-22 16,21 42-16,-22-21 0,22 0 0,0 22 15,-21-22-15,21 21 0,-21-21 0,21 22 16,0-1-16,0-21 0,0 21 0,0 1 16,0-1-16,0-21 0,0 22 15,0-1-15,0-21 0,0 0 0,0 22 16,21-22-16,0 0 0,-21 0 16,22-21-16,-1 0 0,-21 21 0,21-21 15,0 0-15,0 0 0,0 0 16,1 0-16,-1-21 0,21 21 15,-21-21-15,0 0 0,22 21 0,-22-21 16,21-1-16,-21 1 0,22 0 16,-22 0-16,0-21 0,21 20 0,-20 1 15,-1 0-15,-21 0 0,0 0 0,0 0 16,-21 21 0,-1 0-16,1 0 15,0 0-15,21 21 0,0 0 16,0 0-16,0 0 0,0 0 0,0 22 15,0-22-15,0 0 0,0 21 0,0-20 16,21-1-16,0 0 0,-21 0 16,0 0-16,0 0 0,0 1 15,0-1-15,0 0 16,-21-21 31,0 0-47,0-21 15,21 0-15,-21-1 0,21 1 16,-21 21-16,21-21 0,-22 0 0,22 0 16,0 0-16,0-1 0,-21 1 0,0-21 15,21 21-15</inkml:trace>
  <inkml:trace contextRef="#ctx0" brushRef="#br0" timeOffset="43285.38">9800 8297 0,'-42'0'16,"84"0"-16,-105 0 0,63-21 0,21 0 15,21 21 1,0 0-16,1 0 0,20 0 0,1 0 16,-1 0-16,22 0 0,-22 0 15,1 0-15,-1 0 0,1-21 0,-1 21 16,-20 0-16,-1 0 0,0 0 0,-20 0 15,-1 0-15,0 0 0,0 0 0,-21 21 63,-21 0-63,0 0 16,0 1-16,-1-22 0</inkml:trace>
  <inkml:trace contextRef="#ctx0" brushRef="#br0" timeOffset="44130.41">2222 10435 0,'22'-21'16,"-44"42"-16,44-63 0,-22 21 0,0 0 15,0-1-15,0 1 16,-22 21-1,1 0-15,0 21 0,0-21 16,0 22-16,0-1 0,-1 0 0,-20 21 16,21 1-16,0-1 0,0 0 0,21 1 15,-22-1-15,1 21 0,0-20 16,0 20-16,0-20 0,0-1 0,21 21 16,0-20-16,0 20 0,0-20 15,0 20-15,0-21 0,0 1 0,0-1 16,21 0-16,-21-20 0,21 20 15,0-21-15,21 0 0,-20 0 0,-1 1 16,0-1-16,0-21 0,21 0 16,-20 0-16,20 0 0,-21 0 0,21 0 15,-20 0-15,20-21 0</inkml:trace>
  <inkml:trace contextRef="#ctx0" brushRef="#br0" timeOffset="44501.13">3111 10435 0,'0'0'0,"22"-21"16,-22 0-16,21 0 0,0 0 16,-21-1-16,21 22 0,21 0 0,-20 0 15,-1 0-15,21 0 0,-21 22 0,22 20 16,-1-21-16,-21 21 0,0 22 15,22-22-15,-22 22 0,-21-22 0,0 22 16,0-22-16,0 21 0,0 1 0,0-22 16,0 22-16,-21-1 15,-1-20-15,-20 20 0,21-21 0,0 1 16,-22-1-16,22 0 0,-21 1 0,21-22 16,0 0-16,-1 0 0,1 0 0,0 1 15,0-22-15,21 21 16,0-42 15,0-1-31,21 1 16,0 0-16,0 0 0,1 0 0,-1 0 15,21-1-15</inkml:trace>
  <inkml:trace contextRef="#ctx0" brushRef="#br0" timeOffset="44992.85">3958 11113 0,'21'0'31,"0"0"-31,1 0 16,-1 0-16,0 0 0,0 0 0,0 0 16,22 0-16,-1 21 0,0-21 0,22 0 15,-22 0-15,22 0 0,-1 0 16,1 21-16,-1-21 0,-21 0 0,1 0 15,-1 0-15,0 0 0,-20 0 16,-1 0-16,0 0 0,-21-21 0,0 0 16,0-1-16,-21 1 15,-22 0-15,22 21 0,-21-21 16,21 21-16,-22 0 0,22-21 0,0 21 16,0 0-16,0 0 0,0 0 15,21-21-15,21 21 16,0 0-16,0 0 15,0 0-15,22 0 0,-22 0 0,21 0 16,-21 0-16,0 0 0,1 0 0,-1 21 16,0-21-16,0 21 0,-21 0 15,0 0-15,0 22 0,0-22 16,0 0-16,-21 0 0,0 21 0,0-20 16,-1-1-16,1 0 0,-21 21 0,21-21 15,0 1-15,-1-1 0,1 0 0,0-21 16,0 21-16,21 0 0,0 0 15,-21-21-15,42 0 32,0 0-32,0-21 0</inkml:trace>
  <inkml:trace contextRef="#ctx0" brushRef="#br0" timeOffset="45560.82">6075 11049 0,'0'0'0,"0"-21"0,21 0 0,-21 0 0,0-1 16,0 1-16,0 0 0,0 0 15,21 0-15,-21 0 0,0-1 0,0 1 16,0 0-16,0 0 0,-21 21 15,0 0-15,0 21 16,21 0-16,0 0 16,-22 22-16,22-1 0,-21 0 0,21 1 0,0 20 15,0 1-15,0 20 0,-21-20 16,0 21-16,21-22 0,-21 22 0,0-1 16,21-20-16,-22 21 0,1 20 15,0-20-15,0 0 0,0-1 0,0 1 16,-1 21-16,-20-43 0,21 22 0,0 0 15,0-1-15,-1-20 0,1-1 0,0 1 16,21-22-16,0 1 0,-21-1 0,21 0 16,0-21-16,0 1 0,0-44 31,21 1-31,-21 0 0,21 0 16,0-21-16,-21-1 0,22 1 0,-1 0 15,0-22-15,-21 1 0,21 20 16,0-20-16</inkml:trace>
  <inkml:trace contextRef="#ctx0" brushRef="#br0" timeOffset="45881.15">6032 11197 0,'0'0'16,"0"-63"-16,0 20 0,0 1 0,0 0 0,22-1 16,-1 1-16,-21 0 0,21-1 15,0 22-15,21-21 0,-20 21 0,-1 0 16,21-1-16,0 1 0,1 21 15,-1 0-15,0 0 0,1 0 0,-22 21 16,21 1-16,-21-1 0,-21 21 16,0 0-16,0-20 0,0 20 0,0-21 15,-21 21-15,0 1 0,0-22 0,-21 21 16,20-21-16,-20 22 0,21-22 0,0 0 16,-22 0-16,22-21 0,0 21 15,0 1-15,0-22 0,0 0 0,-1 21 16,1-21-16,42-21 47,1-1-32,-1 22-15,0-21 0,21 21 0</inkml:trace>
  <inkml:trace contextRef="#ctx0" brushRef="#br0" timeOffset="49258.31">7197 10986 0,'0'-22'16,"0"44"-16,0-65 0,0 22 0,0 0 0,0 0 15,0 0-15,-22-1 16,22 1-16,-21 0 0,0 21 0,0 0 16,0 0-16,0 0 0,-1 0 15,1 0-15,-21 0 0,21 21 0,0 0 16,-1 1-16,1-1 0,-21 0 15,21 0-15,0 0 0,-1 22 0,-20-22 16,21 21-16,0-21 0,21 0 0,0 22 16,0-22-16,0 0 0,0 0 0,0 0 15,21-21-15,-21 22 0,42-22 16,-21 0-16,1 0 0,20 0 0,-21 0 16,21 0-16,-20-22 0,20 1 0,-21 0 15,21 0-15,-20 0 0,-1 0 0,0-1 16,0 1-16,0 0 0,0 0 15,1 0-15,-22-22 0,0 22 16,21 0-16,-21 0 0,0 0 0,21 0 16,-21-1-16,-21 22 31,21 22-31,-21-1 16,21 0-16,0 0 0,-22 0 0,22 0 15,-21 1-15,21 20 0,0-21 0,0 0 16,0 22-16,0-22 0,0 0 15,0 0-15,0 21 0,21-20 0,1-1 16,-1 0-16,0-21 0,0 0 16,0 0-16,0 0 0,1 0 0,-1 0 15,21 0-15,-21 0 0,22-21 0,-22 0 16,21 21-16,-21-22 16,22-20-16,-22 21 0,21 0 0,-21 0 15,0-22-15,1 22 0,-22-21 0,0 21 16,0-1-16,0 1 0,0 0 0,0 0 15,-22 21-15,1 0 0,21 21 32,0 0-17,0 0-15,0 1 0,0-1 16,21 0-16,-21 0 0,22 0 16,-22 0-16,0 1 0,0-1 15,0 21-15,0-21 0,0 0 0,21 1 16,0-1-16,0 0 0,0-21 0,0 21 15,1 0-15,20-21 0,-21 21 0,21-21 16,1 22-16,-1-22 0,0 0 0,1 0 16,-22 0-16,21 0 0,1 0 15,-1-22-15,-21 1 0,21 0 0,-20 21 16,-1-21-16,0 0 0,0-22 0,-21 22 16,21 0-16,-21-21 0,0 21 0,0-22 15,0 22-15,0 0 0,0-21 16,-21 20-16,0 1 0,0 0 15,0 21-15,-1-21 0,1 21 0,0 0 16,0 0-16,0 0 0,0 0 0,-22 0 16,22 21-16,0 0 0,0-21 0,-22 21 15,22 1-15,21 20 0,-21-21 16,21 0-16,-21 22 0,21-22 0,0 0 16,0 21-16,0-21 0,0 1 0,21-1 15,0 0-15,0 0 0,1 0 16,-1-21-16,0 0 0,0 0 15,0 0-15,0 0 0,1 0 0,-1 0 16,0-21-16,0 21 0,0-21 16,0 0-16,1 0 0,-22-1 0,21-20 0,-21 21 15,21 0-15,-21-22 0,21 22 16,-21 0-16,0-21 0,0 21 16,0-1-16,0 1 0,0 0 15,-21 42 1,21 0-1,-21 1-15,21-1 0,0 21 16,-21-21-16,21 22 0,0-22 16,0 21-16,0 0 0,0-20 0,0 20 15,21-21-15,0 0 0,21 22 0,-21-22 16,22 0-16,-22-21 0,21 21 16,-21-21-16,22 0 0,-1 0 15,0 0-15,-20 0 0,20 0 0,0-21 0,-21 0 16,22 21-16,-22-21 0,0-22 15,0 22-15,0 0 0,1-21 0,-1-1 16,-21 1-16,0 21 0,0-22 0,0 22 16,0-21-16,0 21 0,0 0 15,0-1-15,-21 22 16,-1 0-16,22 22 0,-21-1 16,0-21-16,21 21 0,0 21 0,-21-21 15,21 22-15,-21-22 0,21 21 16,-21-21-16,21 1 0,0 20 15,0-21-15,0 0 0,0 0 0,0 1 16,0-1-16,0 0 16,21-42-1,0 0 1,0-1-16,0 1 0,0 0 16,1 0-16,-1 0 0,0 0 0,0-1 15,0-20-15,22 0 0,-22 21 16,0-1-16,-21 1 0,0 0 0,21 21 15,-21 21 17,0 0-32,0 1 0,0-1 0,0 0 15,0 0-15,0 21 0,0-20 16,0-1-16,21 0 0,-21 0 0,21 0 16,1 0-16,-1 1 0,21-1 15,-21-21-15,0 21 0,1-21 0,20 0 16,-21 0-16,21 0 0,-20 0 0,-1 0 15,21 0-15,-21 0 0,22-21 0,-22 0 16,0-1-16,21 1 0,-21 0 0,1-21 16,-1-1-16,0 1 0,0 0 15,0-1-15,0 1 0,1-21 16,-1 20-16,0 1 0,0 0 16,0-22-16,0 22 0,1-1 0,-22 22 0,0-21 15,0 21-15,0 0 16,-22 21-1,1 21-15,0 0 0,21 0 16,-21 21-16,0-20 0,0 20 0,-1 0 16,1 1-16,0-1 0,21 0 15,-21 1-15,21-1 0,0 0 0,0 22 16,0-22-16,0 0 0,0 1 0,21-1 16,-21-21-16,21 22 0,0-22 0,1 0 15,-1 0-15,21 0 0,-21-21 0,0 0 16,1 0-16,20 0 0,-21 0 15,21 0-15,-20-21 0,-1 0 16,21 0-16,-21 0 0,0-1 0,1-20 16,-1 21-16,0-21 0,-21-1 0,42-63 15,-21 22-15,-21 20 16,22 22-16,-22 0 0,21-1 0,-21 1 16,0 0-16,0 20 0,0 1 15,0 0-15,-21 42 16,21 0-16,-22 1 15,1 20-15,0-21 0,21 21 0,0 1 16,-21-1-16,0-21 0,21 22 0,-21-1 16,21 0-16,0 1 15,0-1-15,0-21 0,0 21 0,0-20 16,0-1-16,0 0 0,0 0 0,0 0 16,0-42 15,21 0-31,0 0 15,-21 0-15,21-1 0,-21 1 0,21 0 16,0 21-16,-21-21 0,22 0 0,-22 0 16,21 21-16,-21-22 0,0 44 31,21-1-31,-21 0 16,21 0-1,-21 0-15,21-21 0,-21 21 0,0 1 16,21-1-16,1-21 0,-1 21 0,0 0 15,0-21-15,0 0 0,0 21 0,1-21 16,20 0-16,-21 0 0,21 0 0,-20 0 16,-1 0-16,21 0 0,-21 0 0,0-21 15,1 0-15,-1 0 0,0 21 16,0-43-16,0 22 0,-21 0 16,0 0-16,21-21 0,-21 20 0,0 1 0,0 0 15,0-21-15,0 21 0,0-1 16,0 1-16,-21 21 0,0 0 15,0 0-15,0 0 0,0 0 16,-1 21-16,22 1 16,-21-22-16,21 21 0,0 0 0,0 0 15,0 0-15,0 0 0,0 1 0,0-1 16,0 0-16,0 0 0,21 0 0,1 0 16,-1 1-16,0-22 0,-21 21 0,21-21 15,0 0-15,0 0 0,1 0 0,-1 0 16,0 0-16,0 0 0,0 0 15,0-21-15,22-1 0,-22 22 0,0-21 16,0 0-16,0 0 0,-21 0 16,22 0-16,-1-1 0,-21 1 0,21 0 15,-21 0-15,0 0 0,0 0 0,21-1 16,-21 1-16,-21 42 31,0 1-15,21-1-16,0 0 0,-21 0 0,21 0 15,-22 0-15,22 1 0,0-1 0,0 0 16,0 0-16,-21 0 0,21 0 0,0 1 16,0-1-16,0 0 0,21-21 47,-21-21-47,22 0 15,-1-1-15,0 1 0,-21 0 16,21 0-16,0 0 0,0 0 0,22-1 15,-22 1-15,0 0 0,0-21 0,22-1 16,-22 22 0,0 21-16,0-21 0,-21 0 0,21 21 15,0 0-15,-21 21 16,0 0-16,0 0 0,0 1 0,0-1 16,0 0-16,0 0 0,0 0 0,0 0 15,0 1-15,0-1 0,22 0 16,-22 0-16,21 0 0,0 0 0,0 1 0,0-22 15,-21 21-15,21-21 0,22 0 16,-22 0-16,0 0 0,0 0 16,0 0-16,1 0 0,-1 0 0,0 0 15,0-21-15,0-1 0,0 1 16,-21 0-16,22 0 0,-1 0 0,-21 0 16,21-1-16,-21-20 0,21 21 15,0-21-15,-21 20 0,21 1 16,-21 0-16,0 0 0,0 42 31,-21-21-31,0 21 16,0 0-16,21 1 0,-21-1 15,21 0-15,-21 0 0,21 0 0,0 0 16,0 1-16,0-1 0,0 0 0,0 0 16,0 0-16,0 0 0,21 1 15,0-22-15,0 21 0,0 0 0,0-21 16,22 0-16,-22 0 0,21 0 0,-21 0 15,22 0-15,-1 0 0,-21 0 0,22-21 16,-22 0-16,21 21 0,-21-22 0,22 1 16,-22-21-16,0 21 0,21 0 0,-21-22 15,1 22-15,-22 0 16,42-43-16,-42 22 0,0 21 16,0 0-16,0 0 0,0-1 15,-21 22-15,0 0 0,-1 0 0,1 0 16,21 22-16,-21-22 0,0 21 15,21 0-15,0 0 0,0 21 0,0-20 16,0-1-16,0 0 0,0 0 0,0 21 16,0-20-16,0-1 0,0 0 15,0 0-15,0 0 0,0 0 0,0 1 16,0-1 0,-21-21-1,0 0-15,21-21 31,-22 21-31,22-22 16,-21 1-16,0 0 0,21 0 16,0 0-16,-21 0 15,21-1-15,-21 1 0,21 0 0</inkml:trace>
  <inkml:trace contextRef="#ctx0" brushRef="#br0" timeOffset="49448.2">12446 10562 0,'0'0'16,"-21"-21"-16,0 21 0,-1-21 0,22 0 15,-21 21-15,0 0 16,21-21 0,0 42 15</inkml:trace>
  <inkml:trace contextRef="#ctx0" brushRef="#br0" timeOffset="49769.01">8953 10816 0,'22'0'16,"-1"0"0,0 0-16,0 0 0,0 0 15,22 0-15,-22 0 0,0 0 0,0 0 0,0 0 16,0-21-16,1 21 0,-1 0 0,-21 21 62,-21 0-46,-1-21-16</inkml:trace>
  <inkml:trace contextRef="#ctx0" brushRef="#br0" timeOffset="51412.67">2815 13631 0,'21'0'16,"0"0"-1,1 0 1,-22 22 0,21-22-16,-21 21 0,0 0 15,0 0-15,0 0 16,0 0-1,-21-21 1,-1 0-16,1 0 16,21-21-16,-21 21 0,21-21 15,-21 21-15,0-21 0,21 0 0,0 0 16,0-1-16,0 1 16,0 0-16,0 0 0,0 0 15,0 0-15,21-1 0,-21 1 0,21 21 16,0 0-16,0 0 0,1 0 0,-1 0 15,0 0-15,0 0 0,0 0 16,0 21-16,-21 1 0,0-1 0,0 0 16,0 0-16,0 0 0,0 0 0,0 1 15,0-1-15,0 0 0,-21 0 16,21 0-16,-21 0 0,0-21 0,0 22 16,0-22-16,-1 0 15,1 0 1,21-22-16,0 1 15,0 0-15,0 0 0,0 0 16,0 0-16,0-1 0,0 1 16,21 0-16,1 0 0,-22 0 0,21 0 15,0 21-15,0-22 0,0 22 0,0 0 16,1 0-16,-1 0 16,0 22-16,0-1 0,0 0 0,-21 0 15,0 0-15,21 22 0,-21-22 0,0 21 16,0 0-16,0 1 0,-21-22 15,0 21-15,-21 1 0,21-1 0,-22 0 16,22-21-16,-21 22 0,-1-22 16,1 0-16,0 0 0,-1 0 0,1 1 0,21-22 15,-21 0-15,20 0 16,1 0-16,0 0 0,21-22 16,21 1-16</inkml:trace>
  <inkml:trace contextRef="#ctx0" brushRef="#br0" timeOffset="51908.39">3725 13610 0,'0'21'15,"21"-21"-15,1 0 16,-1 0-16,0 0 0,0 0 0,21 0 15,1 0-15,-1 0 0,22 0 16,-1 0-16,1 0 0,20 0 0,-20 0 16,20 0-16,1 0 0,0 0 0,-1 0 15,-20 0-15,-22 0 0,1-21 0,-1 21 16,-21-21-16,0 21 0,-21-21 16,0 0-16,-42 0 0,21-1 15,-22 1-15,1 21 0,0-21 0,-1 21 16,-20-21-16,21 21 0,-1 0 15,-20 0-15,42-21 0,-22 21 0,22 0 16,0 0-16,0 0 0,42 0 31,0 0-31,0 0 0,22 0 0,-1 0 16,-21 0-16,21 0 0,1 0 16,-1 0-16,0 21 0,1 0 0,-1-21 15,-21 21-15,0 0 0,1 1 0,-22 20 16,0-21-16,0 0 0,0 0 15,-22 1-15,1-1 0,0 21 0,0-21 16,-21 0-16,20 1 0,1-22 16,-21 21-16,21 0 0,0 0 0,-1-21 15,1 21-15,21-42 32,21 21-32</inkml:trace>
  <inkml:trace contextRef="#ctx0" brushRef="#br0" timeOffset="55005">6540 13695 0,'-21'0'0,"0"0"16,21-21-16,-21 21 15,21-21-15,0-1 0,-21 22 16,21-21-16,0 0 0,-21 0 0,21 0 16,0 0-16,0-1 0,0 1 0,0 0 15,0 0-15,0-21 0,0 20 16,0-20-16,21 21 0,0-21 0,0-1 16,-21 1-16,21 0 0,22-1 0,-22 1 15,0 0-15,21 20 0,-21-20 0,22 21 16,-22 0-16,21 21 0,-21 0 15,1 0-15,-1 0 0,0 21 0,-21 0 16,0 0-16,21 0 0,-21 1 16,0-1-16,0 0 0,0 0 15,0 0-15,0 0 16,0-42 15,0 0-15,0 0-16,0 0 0,0 0 0,0-1 15,-21 1-15,21 0 0,-21 0 0,0 0 16,-1 0-16,1-1 0,0 1 16,0 21-16,0 0 0,0 0 15,-1 0-15,1 21 0,0 22 0,0-22 16,0 21-16,0-21 0,-1 22 0,1-1 16,21 0-16,-21 1 0,0-1 15,0 0-15,0 1 0,21-1 16,0 0-16,0-20 0,0 20 0,0 0 15,0 1-15,0-22 0,21 21 0,0-21 16,21 0-16,-21 1 0,22-22 0,-1 0 16,0 21-16,22-21 0,-22 0 15,1 0-15,20-21 0,-21 21 0,1-22 16,20 1-16,-20 0 0,-1 0 0,0 0 16,-21-22-16,22 22 0,-22 0 15,0-21-15,0 21 0,-21-1 16,0 1-16,0 0 0,0 0 0,0 0 0,0 0 15,0-1 1,-21 44 0,0-1-1,21 0-15,-21 0 0,21 0 16,0 0-16,0 1 0,0-1 16,0 0-16,0 21 0,0-21 15,0 1-15,21-1 0,0-21 0,0 21 16,0-21-16,1 0 0,-1 0 15,0 0-15,21 0 0,-21 0 0,1-21 16,-1 21-16,0-21 0,0-1 0,0 1 16,0 0-16,1 0 0,-1 0 0,-21 0 15,21-1-15,-21 1 0,0 0 16,0-21-16,0 21 0,0-1 16,-21-20-16,0 21 0,-1-21 0,1 20 15,0 1-15,0 0 0,0 0 0,0 21 16,-1 0-16,1 0 0,0 0 0,0 0 15,0 21-15,0 0 0,-1 0 16,1 1-16,0 20 0,0 0 0,0-21 16,21 22-16,0-22 0,0 0 0,0 21 15,0-20-15,0-1 0,21 0 0,0 0 16,0 0-16,0 0 0,22-21 0,-1 0 16,0 0-16,-20 0 0,20 0 15,0 0-15,1 0 0,-1 0 16,0-21-16,-21 0 0,22 0 0,-1 0 15,-21 21-15,0-21 0,1-1 0,-1 1 16,0 0-16,0 0 0,-21 0 16,0 0-16,0-1 0,0 1 0,0 42 31,0 1-15,-21-1-16,21 0 0,-21 0 15,21 0-15,-21 22 16,21-22-16,0 0 0,0 0 0,0 0 0,-22 0 15,22 1-15,0-1 0,-21 0 0,21 0 16,0 0-16,0-42 47,0 0-47,0 0 0,0 0 0,0-1 16,21 1-16,1 0 0,-22 0 0,0-21 15,21 20-15,0 1 0,-21-21 0,21 21 16,-21 0-16,21-1 0,0 1 15,-21 0-15,22 21 0,-1 0 16,0 0-16,-21 21 16,21 0-16,-21 1 15,0-1-15,0 0 0,0 0 0,21 0 16,-21 0-16,0 1 16,0-1-16,0 0 0,21 0 0,-21 0 15,22 0-15,-22 1 0,21-1 0,0-21 16,0 21-16,0-21 0,0 0 15,1 0-15,-1 0 16,0 0-16,0-21 0,-21 0 0,21 21 16,0-22-16,1 1 0,-1 0 0,-21 0 15,21 0-15,0 0 0,-21-22 0,0 22 16,0 0-16,21 0 0,-21 0 0,0-1 16,0 1-16,0 0 15,0 42 1,0 0-1,0 1-15,0-1 0,0 0 0,0 0 16,0 0-16,0 0 0,0 1 0,0-1 16,0 0-16,0 0 0,0 0 15,0 0-15,21 1 0,1-1 0,-1-21 16,0 21-16,0-21 0,21 21 0,-20-21 16,20 0-16,0 0 0,1 0 0,-22 0 15,21-21-15,0 0 0,-20 0 0,20 21 16,-21-22-16,0 1 0,22 0 15,-43-21-15,21 21 0,-21-1 16,0 1-16,0-21 0,0 21 0,0 0 16,0-1-16,0 1 0,0 0 0,-21 21 15,-1 0 1,1 21 0,21 0-16,-21 1 0,21-1 0,0 0 15,0 0-15,0 0 0,0 0 0,0 1 16,0-1-16,0 0 0,0 21 0,0-21 15,0 1-15,0-1 0,0 0 16,21-42 15,0 21-31,-21-21 0,22-1 16,-22 1-16,0 0 0,21 0 16,0 0-16,0 0 0,0-1 15,-21 1-15,21 0 0,1 0 0,-1 0 16,0 0-16,-21-1 0,21 1 15,0 21-15,-21 21 16,0 1 0,0-1-16,0 0 0,0 0 15,0 0-15,0 0 0,0 1 0,0-1 16,0 0-16,21 0 0,1 0 16,-22 0-16,21 1 0,0-1 0,0-21 0,0 0 15,0 21-15,1-21 0,-1 0 16,0 0-16,0 0 0,0 0 15,0-21-15,22 0 0,-22 21 0,0-22 16,0 1-16,0 0 0,1 0 0,-1-21 16,21-43-16,-21 21 15,0 22-15,1 0 16,-22 21-16,0-1 16,0 44-1,0-1-15,0 0 16,0 0-16,-22 0 0,22 0 15,-21 22-15,21-22 0,0 0 0,0 0 16,0 0-16,0 22 0,0-22 0,0 0 16,21 0-16,1 0 0,-1 1 15,0-1-15,0-21 0,0 0 16,0 0-16,1 0 0,-1 0 0,0 0 16,0 0-16,0 0 0,0-21 0,1 21 15,-22-22-15,21 22 0,0-21 0,0 0 16,-21 0-16,21 0 15,-21 0-15,21 21 0,-21-22 16,-21 22 15,21 22-31,-21-22 0,21 21 16,0 0-16,0 0 16,0 0-16,0 0 15,21-21-15,0 0 16,1 0-16,-1 0 0,0 0 15,0 0-15,0 0 0,0 0 0,1 0 16,-22-21 0,21 21-16,-21-21 0,0 0 0,0 0 15,0 0-15,0-1 0,-21 1 16,-1 0-16,1 0 0,0 0 0,0 0 16,0 21-16,0-22 0,21 1 15,-22 21 1,22-21-16,22 0 15,-1 21-15,0-21 0,0 21 16,21 0-16,-20-21 0,20 21 0,-21 0 16,21 0-16,-20 0 0,20 0 0,-21 0 15,21 0-15,-20 0 0,-1 0 16,21 0-16,-21 21 0,0 0 16,1 0-16,-22 0 0,21-21 0,-21 21 15,0 1-15,0-1 0,0 0 16,0 0-16,0 0 0,0 0 0,0 1 15,0-1-15,0 0 0,0 0 16,0 0-16,0 0 16,-21-21-16,-1 0 15,22-21 17,0 0-32,0 0 0,0 0 15,0 0-15,0-1 0,0 1 0,22 0 16,-1-21-16,0 21 0,0-22 15,0 1-15,0 0 0,22-1 16,-1 1-16,0 21 0,1-22 0,-1 22 16,0 21-16,1 0 0,-22 0 0,21 0 0,-21 0 15,1 43-15,-1-22 0,0 0 16,-21 21-16,0 1 0,0-22 16,0 21-16,0 0 0,0-20 0,0 20 15,0-21-15,0 0 0,-21 0 0,21 22 16,0-22-16,-21 0 0,21 0 15,-22 0-15,22 1 0,0-1 16,-21 0-16,0-21 16,0 0-16,0 0 15,0 0-15,-22 21 0</inkml:trace>
  <inkml:trace contextRef="#ctx0" brushRef="#br0" timeOffset="55636.51">3090 15282 0,'0'22'15,"0"-1"-15,0 0 16,0 0-16,21-21 15,1 0-15,-1 0 16,0-21-16,0 21 16,-21-21-16,0 0 0,0-1 15,0 1 1,-21 21-16,0 0 16,0 0-16,21 21 31,0 1-16,0-1-15,0 0 16,0 0-16,0 0 16,0 0-1,21-21-15,-21 22 16</inkml:trace>
  <inkml:trace contextRef="#ctx0" brushRef="#br0" timeOffset="56140.22">3175 15939 0,'0'0'0,"-21"0"16,0 0-16,21-22 0,-22 1 15,22 0-15,-21 21 0,21-21 16,-21 21-16,21-21 0,0 0 0,0-1 31,21 22-15,0 0-16,-21 22 15,22-1-15,-1-21 16,-21 21-16,0 0 0,0 0 31,0-42 0,0 0-15,0 42 31,21-21-47,-21 21 16,0 0-16,0 22 0,21-22 15,-21 0-15,0 21 0,0 1 0,0-1 16,0-21-16,-21 22 0,0-1 15,-22 0-15,22 1 0,-21-1 0,0 0 16,20-21-16,-41 22 0,21-22 0,-1 0 16,1 0-16,0 0 0,20-21 15,-20 0-15,21 0 0,21-21 16</inkml:trace>
  <inkml:trace contextRef="#ctx0" brushRef="#br0" timeOffset="56703.9">4170 15854 0,'21'0'62,"21"0"-62,1 0 0,-1 0 0,0 0 16,22 0-16,20 0 0,-20 0 16,21 0-16,-22 21 0,22-21 15,-22 0-15,1 0 0,-1 0 0,-20 0 16,-1 0-16,0 0 0,-21 0 0,1 0 16,-1 0-16,-21-21 15,0 0-15,0 0 16,-21-1-16,-1 1 0,1 21 15,-21-21-15,21 0 0,-22 0 0,22 21 16,-21-21-16,21-1 0,-22 22 16,22-21-16,0 21 0,21-21 15,0 0 1,21 21-16,22 0 16,-22 0-16,0 0 15,21 0-15,-21 0 0,22 0 0,-22 0 16,21 21-16,-21 0 0,1 0 0,-1 1 15,-21-1-15,0 0 0,0 0 0,0 0 16,0 0-16,0 1 0,0 20 16,-21-21-16,-1 0 0,-20 0 0,21 22 15,-21-22-15,-1 0 0,22 0 0,-21 0 16,-1 1-16,1-1 0,21-21 16,-21 21-16,20 0 0,1-21 0,0 0 15,21 21-15,21-21 16,0 0-16,1 0 15,20-21-15,-21 0 0</inkml:trace>
  <inkml:trace contextRef="#ctx0" brushRef="#br0" timeOffset="58440.91">6477 16129 0,'0'0'0,"-21"21"0,0-21 15,21-21 1,0 0-16,42 0 16,-21 0-16,0-1 0,22-20 0,-22 21 15,21-21-15,0-1 0,1 1 16,-1 0-16,0-22 0,1 22 0,20-22 16,-20 1-16,-1-1 0,-21 1 0,21-1 15,-20 22-15,-1-22 0,-21 22 16,0 0-16,0 21 0,-21-1 0,-22 22 15,22 0-15,-21 0 0,-22 0 16,22 22-16,0 20 0,-1-21 0,1 21 16,0 1-16,20-1 0,1 22 0,21-22 15,0 0-15,0 1 0,21-1 16,22-21-16,-22 21 0,21 1 0,1-22 16,-1 21-16,0-21 0,1 22 0,-22-22 15,21 0-15,0 0 0,-20 22 16,-1-43-16,0 21 0,-21 0 0,0 0 15,-42-21 1,20 0-16,1 0 0,-21 0 16,0-21-16,-1 21 0,1-21 0,0 0 15,-1-1-15,22 1 0,-21 0 16,21 0-16,-22 21 0,22-21 0,0 21 16,21 21 15,0 0-31,21 0 0,-21 22 15,21-22-15,0 0 0,-21 0 0,22 0 16,-1 0-16,21 1 0,-21-1 16,22 0-16,-22-21 0,21 0 0,0 0 15,1 0-15,20 0 0,-20 0 0,20 0 16,-21 0-16,22-21 0,-22 0 16,22-1-16,-22 1 0,0-21 0,22 21 15,-22-22-15,1 22 0,-22-21 16,21 21-16,-21-22 0,0 22 0,-21-21 15,0 0-15,0 20 0,0 1 0,0 0 16,0 0-16,-21 0 0,21 0 16,-21 21-16,0 0 0,0 0 0,0 0 15,-1 21-15,1 0 0,0 0 0,0 0 16,0 22-16,0-22 0,21 0 16,-22 21-16,22-21 0,0 22 0,0-1 15,0-21-15,0 22 0,22-22 0,-1 0 16,0 0-16,0 0 0,21 0 15,1-21-15,-22 0 0,21 0 0,1 0 16,-1 0-16,-21 0 0,21-21 16,1 21-16,-22-21 0,21 0 0,-21 0 15,1 0-15,-1-22 0,0 22 0,-21 0 16,0-21-16,0 20 0,0 1 0,0 0 16,0 0-16,0 0 0,0 0 15,0 42 16,0 0-31,-21 0 0,21 0 16,-21 0-16,21 1 0,0-1 16,0 21-16,0-21 0,-22 0 0,22 1 15,-21-1-15,21 0 0,0 0 0,-21 0 16,21-42 15,21 0-15,-21 0-16,21 0 0,1-1 0,-22 1 15,21 0-15,0 0 0,-21-21 0,21 20 16,0 1-16,-21 0 0,21 0 16,1 0-16,-22 0 0,21 21 15,0 0-15,-21 21 16,0 0-16,21 0 0,-21 0 16,0 0-16,0 22 0,0-22 15,21 0-15,-21 21 0,0-20 0,0-1 16,0 0-16,21 21 0,1-21 0,-1 1 15,-21-1-15,21-21 0,0 0 16,0 0-16,0 0 0,1 0 16,-1 0-16,0-21 0,0-1 15,0 1-15,0 0 0,22 0 0,-22 0 16,0 0-16,0-1 0,0-20 0,22 21 16,-22-21-16,0 20 0,0 1 15,0 0-15,-21 0 0,22 0 16,-22 0-16,21 21 0,-21 21 31,0 0-31,-21-21 0,21 21 16,-22 0-16,22 22 0,0-22 0,0 0 15,0 0-15,0 21 0,0-20 16,0-1-16,0 0 0,0 0 0,0 0 16,22 0-16,-22 1 0,21-1 0,0-21 15,0 0-15,0 0 0,0 0 0,22 0 16,-22 0-16,0 0 0,0 0 15,22 0-15,-22-21 0,0-1 16,0 1-16,0 0 0,0 0 0,1 0 16,-1-22-16,0 22 0,-21-21 0,21 21 15,0 0-15,-21-1 0,21 1 0,-21 0 16,0 42 15,-21 0-31,21 1 16,0-1-16,0 0 0,0 21 0,0-21 15,0 1-15,0-1 0,0 0 16,0 21-16,0-21 0,0 1 16,0-1-16,0 0 0,0 0 15,0-42 17,0 0-17,0 0-15,0-1 0,0 1 16,0 0-16,0 0 0</inkml:trace>
  <inkml:trace contextRef="#ctx0" brushRef="#br0" timeOffset="58632.8">9229 15473 0,'0'0'0,"0"-64"16,0 43-1,0 42 32,0 1-47,0-1 16,21-21-16,0 0 0,0 21 15,0-21-15,0 0 0,22 21 0</inkml:trace>
  <inkml:trace contextRef="#ctx0" brushRef="#br0" timeOffset="60529.18">10329 15536 0,'0'0'0,"0"-21"0,0 0 0,0 0 16,0 0-16,0 0 0,-21-1 15,0 1-15,0 0 0,0 0 0,-1 21 16,-20 0-16,21 0 0,-21 0 16,20 0-16,-20 21 0,0 0 0,21 0 15,-22 22-15,22-22 0,0 21 0,0 1 16,0-1-16,-1-21 0,1 21 15,21 1-15,-21-22 0,21 21 0,0 1 16,0-1-16,0-21 0,21 21 0,0-20 16,1-1-16,-1 0 0,0 0 15,21 0-15,1 0 0,-1-21 0,-21 0 16,21 0-16,1 0 0,-1 0 16,0 0-16,-20 0 0,20-21 0,0 21 15,-21-21-15,1 0 0,-1-21 0,0 20 16,0 1-16,0 0 0,0-21 0,-21 21 15,22-1-15,-22 1 0,0 0 16,0 0-16,0 0 0,0 42 31,-22 0-31,22 0 0,-21 0 0,21 1 16,-21 20-16,21-21 0,0 0 16,0 22-16,0-22 0,0 0 15,0 21-15,0-21 0,0 1 0,0-1 16,21 0-16,0-21 0,1 21 0,-1-21 15,0 0-15,0 0 0,0 0 0,0 0 16,1 0-16,-1 0 0,0-21 16,0 21-16,0-21 0,-21 0 0,21-1 15,1 1-15,-22 0 0,21-21 0,-21-1 16,0 22-16,0-21 0,0 0 0,0 20 16,0-20-16,0 0 0,0 21 15,-21-22-15,-1 22 0,1 0 0,0 21 16,0 0-16,0 0 15,-22 0-15,22 0 0,0 21 0,0-21 16,0 21-16,0 0 0,-1 1 0,22-1 16,0 21-16,0-21 0,0 0 15,0 1-15,0-1 0,0 21 0,22-21 16,-1 0-16,0 1 0,0-22 0,0 21 16,0-21-16,1 0 0,20 0 0,-21 0 15,0 0-15,22 0 0,-22 0 16,21 0-16,-21 0 0,22-21 0,-22-1 15,0 1-15,0 0 0,21 0 16,-20-21-16,-1 20 0,0-20 0,0 0 16,21-1-16,-20 1 0,-1 0 15,0-1-15,0-20 0,-21 21 0,21-22 16,-21 22-16,21-1 0,-21 1 0,0 21 16,0 0-16,0 0 0,-21 42 15,0 0 1,21 0-16,-21 21 0,0 1 0,21-1 15,0 0-15,-21 1 0,21-1 0,-22 22 16,22-22-16,0 0 0,0 1 0,0-1 16,0 0-16,0 1 0,0-1 15,0 0-15,22 1 0,-22-22 0,0 0 16,21 21-16,0-21 0,-21 1 16,21-22-16,-21 21 0,21-21 0,0 0 15,1 0 1,-1 0-16,0 0 0,-21-21 0,21-1 15,0 1-15,0 0 0,1 0 0,-1 0 16,-21 0-16,42-1 0,-42 1 0,42 0 16,-42-21-16,22 42 0,-1-21 15,-21-1-15,21 22 0,-21 22 16,0-1 0,0 0-16,0 0 0,-21 21 15,21-20-15,-21-1 0,21 0 16,0 0-16,0 21 0,0-20 15,0-1-15,0 0 0,0 0 16,21-21-16,0 0 0,-21 21 0,21-21 16,0 0-16,0 0 0,1 0 0,-1 0 15,0 0-15,0 0 0,0 0 16,0-21-16,1 0 0,-1 21 0,0-21 16,0 0-16,0-1 0,0 1 0,-21-21 15,22 21-15,-22 0 0,21-1 0,-21-20 16,0 21-16,0 0 0,0 0 15,-21 21 1,-1 0-16,1 0 0,0 0 16,0 0-16,0 0 15,0 0-15,-1 0 0,1 0 0,0 21 16,0-21-16,21 21 16,0-42 30,-21 21-30,21-21-16,-21 21 0,42 0 63,0 0-48,0 0-15,0 0 0,0 0 0,1 0 16,-1 0-16,0 0 15,0 0-15,0 0 0,0 0 0,22 0 16,-1 0-16,0 0 0,1 0 0,20 0 16,-20 0-16,-1 0 0,21 0 0,-20 0 15,-22 0-15,21 0 0,-21 21 16,1-21-16,-1 21 0,-21 0 16,0 0-16,0 0 0,0 1 0,0-1 15,0 0-15,-21 0 0,-1 0 0,22 0 16,-21-21-16,21 22 0,-21-1 15,0 0-15,21 0 16,0 0-16,-21-21 16,21-21 15,0 0-15,21 21-16,-21-21 0,21 0 0,0-1 15,0 1-15,1 0 0,-1 0 0,0-21 16,21 20-16,1-20 0,-1 21 15,0 0-15,22 0 0,-22-1 0,22 1 16,-22 0-16,0 0 0,-21 21 16,22 0-16,-22 0 0,-21 21 15,0 0-15,0 0 0,0 22 0,0-22 16,-21 0-16,0 21 0,-1-20 0,1-1 16,0 21-16,0-21 15,0 0-15,0 1 0,-1-1 0,22 0 16,-21 0-16,0-21 0,21 21 15,-21-21 32,0 0-47,0 0 16,-1 0-16,-20 0 0,21-21 16</inkml:trace>
  <inkml:trace contextRef="#ctx0" brushRef="#br0" timeOffset="83240.13">16214 10435 0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10:12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1736 0,'0'-21'156,"0"-1"-140</inkml:trace>
  <inkml:trace contextRef="#ctx0" brushRef="#br0" timeOffset="1313.28">1566 1185 0,'0'-21'31,"0"0"-31,0 0 16,0 0 0,0 0-1,21-1-15,-21 1 16,0 0-16,0 0 15,0 0-15,0 0 0,0-1 16,-21 22-16,0-21 16,0 21-16,-21-21 0,20 21 0,1 0 15,-21 0-15,21 0 0,-22 0 16,22 0-16,-21 0 0,0 21 0,20 0 16,-20 22-16,0-22 0,21 21 15,-1 1-15,1-1 0,0 0 0,0 22 16,0-22-16,21 0 0,-21 22 15,21-22-15,0 22 0,0-1 0,0-20 16,0 20-16,0-21 0,0 22 16,0-22-16,21 1 0,0-1 15,0-21-15,0 21 0,22-20 0,-22-1 16,21 0-16,0-21 0,-20 0 16,20 21-16,0-21 0,1 0 0,-22 0 15,21 0-15,-21-21 0,22 21 0,-22-21 16,21 0-16,-21-1 0,22-20 15,-22 21-15,0 0 0,21-22 0,-21 1 16,1 0-16</inkml:trace>
  <inkml:trace contextRef="#ctx0" brushRef="#br0" timeOffset="1716.05">1863 1503 0,'21'-21'16,"-42"42"-16,42-63 0,0 20 0,-21 1 16,0 42 15,-21-21-31,0 22 15,21-1-15,-22 21 0,1-21 0,21 22 16,0-1-16,-21-21 0,21 21 16,-21 1-16,21-22 0,0 21 0,0 1 15,0-22-15,0 0 0,0 0 16,21 0-16,0 0 0,0 1 16,1-22-16,-1 0 0,21 0 0,-21 0 0,0 0 15,1 0-15,20-22 0,-21 1 16,0 0-16,0 0 0,22 0 15,-22-22-15,0 22 0,0-21 0,-21 0 16,0-1-16,0 1 0,0 0 16,0 20-16,0-20 0,-21 0 0,0 21 15,0-1-15,0 1 0,-1 0 0,-20 0 16,21 21-16,0 0 0,-22 0 16,1 0-16,21 0 0,-21 21 0,20 0 15,1 0-15,-21 1 0,21-1 16,21 0-16,0 0 0,-21 21 0,21-20 15,0-1-15,0 21 0,21-21 16,0 0-16,0 1 0,21-1 16,-20-21-16,20 0 0,0 0 0,1 0 15,-1 0-15</inkml:trace>
  <inkml:trace contextRef="#ctx0" brushRef="#br0" timeOffset="2408.65">2519 1524 0,'0'0'0,"0"-21"0,0 0 0,0 0 15,0-1-15,-21 22 47,-1 22-47,22-1 0,0 0 16,0 0-16,0 0 0,0 0 0,-21 22 16,21-22-16,0 0 0,0 21 15,0-20-15,-21-1 0,21 21 0,0-21 16,0 0-16,0 1 0,0-1 15,0 0-15,0 0 0,-21-21 32,21-21-17,0 0-15,0 0 0,0-22 16,0 22-16,0 0 0,0-21 0,0-1 16,21 22-16,0-21 15,0 21-15,1-22 0,-1 22 0,0 0 16,0 0-16,0 0 0,0 21 0,22 0 15,-22-22-15,0 22 0,21 0 16,-20 0-16,20 22 0,-21-22 0,0 21 16,0 0-16,1 0 0,-22 0 0,0 0 15,21 1-15,-21 20 0,21-21 16,-21 21-16,0-20 0,0-1 0,0 0 16,0 0-16,0 0 0,0 0 0,0 1 15,-21-22-15,0 0 16,21-22-1,0 1-15,0-21 16,0 21-16,0 0 16,0-22-16,0 22 0,0-21 0,21 21 15,0-22-15,0 22 0,0-21 0,0 21 16,22-1-16,-22 1 0,21 0 16,1 21-16,-1 0 0,-21 0 0,21 0 15,1 0-15,-22 21 0,0-21 0,0 21 16,0 1-16,-21-1 0,0 21 15,0-21-15,0 22 0,0-22 0,0 21 16,-21-21-16,0 22 0,21-22 0,-21 21 16,0-21-16,0 0 0,21 1 15,0-1-15,-22 0 16,22-42 15,22 0-31,-22-1 16,21-20-16,0 21 0</inkml:trace>
  <inkml:trace contextRef="#ctx0" brushRef="#br0" timeOffset="3084.26">3704 1397 0,'0'21'16,"0"0"-1,0 1 1,0-1-16,0 0 0,-21 0 0,21 21 15,0-20-15,-21-1 0,21 0 0,0 21 16,-21-21-16,21 1 0,0-1 16,0 0-16,0 0 0,0 0 0,0 0 15,0 1-15,0-1 0,-22-21 0,22 21 16,-21-21 0,21-21-1,0 0-15,0-1 0,0 1 16,0 0-16,0-21 0,0-1 15,0 22-15,0-21 0,0 0 0,21 20 16,1-20-16,-1 21 0,0 0 16,21 0-16,-21-1 0,22 1 0,-22 0 15,21 21-15,-21 0 0,22 0 16,-22 0-16,21 0 0,1 0 0,-22 21 16,0 0-16,21 1 0,-21-22 0,1 21 15,-1 21-15,0-21 0,0 0 16,0 22-16,-21-22 0,0 0 0,0 21 15,0-20-15,0-1 0,0 0 0,0 0 16,0 0-16,0 0 16,-21-21-16,0 0 0,0 0 15,21-21 1,0 0-16,0 0 0,0 0 16,0 0-16,0-22 0,0 22 15,0-21-15,21-1 0,21 22 0,-21-21 16,1 21-16,20-22 0,0 22 0,1 0 15,-1 0-15,0 21 0,1 0 16,-1 0-16,0 0 0,1 0 0,-1 0 16,-21 21-16,21 0 0,-20 0 0,-1 1 15,-21 20-15,0-21 0,0 0 0,0 22 16,0-22-16,0 21 16,-21-21-16,-1 0 0,22 1 0,-21-1 0,0 0 15,0 0-15,0 0 0,21 0 16,0-42 15,21 0-15,0 0-16,-21 0 0,21 0 0</inkml:trace>
  <inkml:trace contextRef="#ctx0" brushRef="#br0" timeOffset="3452.07">5080 1524 0,'21'0'16,"-42"0"-16,63 0 0,-21 0 15,1 0-15,-1 0 0,0 0 0,0 0 16,21-21-16,-20 21 0,-1-21 0,0 0 16,21 21-16,-42-22 0,21 1 0,-21 0 15,0 0-15,0 0 16,0 0-16,0-1 0,-21 22 15,0 0-15,0 0 0,0 0 0,0 0 16,-22 0-16,22 22 0,0-22 16,-21 42-16,20-21 0,1 0 15,0 0-15,0 22 0,0-22 0,21 21 16,0-21-16,0 22 0,0-22 0,0 21 16,0-21-16,0 1 0,0-1 15,21 0-15,0 0 0,21 0 0,-20 0 16,20-21-16,-21 0 0,21 22 0,1-22 15,-22 0-15,21 0 0,1 0 16,-1 0-16,-21-22 0,21 1 0,1 0 16,-1 0-16</inkml:trace>
  <inkml:trace contextRef="#ctx0" brushRef="#br0" timeOffset="3948.78">5821 1418 0,'0'0'0,"0"-21"0,0 0 0,0 42 47,0 0-47,0 0 0,-21 1 0,21-1 16,-22 0-16,22 0 0,-21 0 0,21 22 15,0-22-15,0 0 0,-21 21 0,21-21 16,-21 1-16,21-1 0,0 21 16,0-21-16,-21-21 0,21 21 0,0 1 15,-21-22-15,21 21 0,0-42 47,0-1-47,0 1 0,0-21 16,0 21-16,21 0 0,0-22 0,0 1 15,0 0-15,0 20 0,1-20 16,-1 0-16,0 21 0,21-1 0,-21 1 16,22 0-16,-1 0 0,-21 0 0,22 21 15,-22 0-15,0 0 0,21 0 0,-21 0 16,1 21-16,-1 0 0,0-21 15,0 21-15,-21 0 0,0 1 0,0 20 16,0-21-16,0 21 0,0-20 0,0 20 16,-21 0-16,0-21 0,0 22 15,21-22-15,0 0 0,-22 0 16,22 0-16,-21 1 0,21-1 0,0 0 16,0-42 30,0 0-46,0-1 0,0 1 16,21-21-16,1 21 0,-22 0 0,21-22 16</inkml:trace>
  <inkml:trace contextRef="#ctx0" brushRef="#br0" timeOffset="4248.6">6540 741 0,'0'21'0,"0"-42"0,0 63 0,0 1 15,0-1-15,-21 21 0,21-20 16,0 20-16,0-20 0,0 20 0,0-21 16,0 22-16,0-22 0,0 22 0,0-22 15,0 0-15,0 1 0,0-1 0,0 0 16,0 1-16,0-22 0,0 21 15,0-21-15,0 1 0,0-1 16,0 0-16,0 0 16,21-21-1,1 0-15,-22-21 16,21 0-16,0 21 0,0-21 0,0-1 16,0 1-16</inkml:trace>
  <inkml:trace contextRef="#ctx0" brushRef="#br0" timeOffset="4648.38">7027 1439 0,'21'-21'0,"-42"42"0,85-63 0,-43 42 0,0-21 16,0 0-16,0 21 0,1-21 0,-22-1 16,0 1-1,-22 21 1,1 0 0,-21 0-16,21 21 0,-22-21 0,22 22 15,-21-1-15,21 0 0,0 0 16,-1-21-16,1 21 0,21 0 0,0 1 15,0-1-15,0 0 0,0 0 16,21 0-16,1-21 0,-1 21 16,0-21-16,0 22 0,0-22 0,0 21 15,22-21-15,-22 0 0,0 21 0,0 0 16,0-21-16,-21 21 16,22-21-16,-1 21 0,-21 1 31,-21-22-16,-1 0-15,1 21 0,0-21 16,0 0-16,0 0 0,0 0 0,-1 0 16,1 0-16,0 0 0,0 0 0,0 0 15,0 0 1,-1 0-16,22-21 16,0-1-16,-21 22 15,21-21-15,0 0 0,-21 0 0</inkml:trace>
  <inkml:trace contextRef="#ctx0" brushRef="#br0" timeOffset="4926.14">6583 995 0,'0'0'0,"0"-21"0,0 0 15,0-1-15,21 1 16,0 0-16,0 21 0,22 0 15,20 0-15,-21-21 0,22 21 0,21 0 16,-22 0-16,1 0 16,-1 0-16,-21 0 0,22 0 0,-22 0 0,1 0 15,-1 0-15,-21 0 0,0 0 0,0 0 16,1 0-16,-22 21 31,-22-21-31,1 21 0,0-21 16,0 0-16,-21 0 0,20 21 15,-20-21-15,0 0 0</inkml:trace>
  <inkml:trace contextRef="#ctx0" brushRef="#br0" timeOffset="5516.46">1990 2159 0,'0'0'0,"-22"0"0,44 0 47,-1 0-32,0 0-15,0 0 16,0 0-16,0 0 0,22 0 0,-1 0 15,0 0-15,22 0 0,-1 0 0,1 0 16,42 0-16,-22 0 0,22 0 16,21 0-16,-21 21 0,21-21 15,21 0-15,0 0 0,22 21 0,-22-21 16,21 0-16,22 22 0,-1-22 0,1 0 16,-1 21-16,1-21 0,-1 0 15,-20 0-15,-1 21 0,0-21 0,-21 0 16,-21 0-16,0 0 0,-21 0 0,-21 0 15,0 0-15,-1 0 0,-20 0 0,-22 0 16,0-21-16,1 21 0,-1 0 16,-21 0-16,0-21 0,-21-1 15,-21 1 1,0 21-16,-21 0 16,-1-21-16,1 21 0,0 0 15,-22 0-15</inkml:trace>
  <inkml:trace contextRef="#ctx0" brushRef="#br0" timeOffset="6040.56">2265 2328 0,'0'0'0,"-85"-21"0,22 21 16,-22 0-16,21 0 0,1 0 16,21 0-16,-22 0 0,22 0 15,-1 0-15,1 0 0,0 0 0,21 0 16,-1 0-16,65 0 16,-1 0-1,0 0-15,22 0 0,21 0 0,-1 0 16,22 0-16,21 0 0,42 0 0,-20 0 15,20 0-15,21 0 0,1 0 16,-1-21-16,1 21 0,21 0 16,-22 0-16,1 0 0,-1 0 0,22 0 0,-43 0 15,22 0-15,-43 0 0,21 0 16,-42 0-16,21 0 0,-42 0 16,0 0-16,-21 0 0,-1 0 0,-41 0 15,-1 0-15,0 0 0,-21 0 0,1 0 16,-1 0 62,-21 21-78,21-21 16,0 0-1,-21-21 16</inkml:trace>
  <inkml:trace contextRef="#ctx0" brushRef="#br0" timeOffset="9900.7">8318 3683 0,'0'-21'0,"0"42"0,0-63 0,22 21 16,-22-1-16,0 1 0,0 0 15,0 0-15,0-21 0,0 20 0,0 1 16,0 0-16,0 0 0,0 0 0,-22 0 16,22-1-16,-21 22 15,0 0-15,0 0 0,21 22 16,-21-1-16,21 21 0,-21 0 15,-1 1-15,22-1 0,-21 22 16,0-1-16,21 22 0,-21-1 16,21 1-16,-21 21 0,0 0 0,21-22 15,-22 22-15,22 21 0,0-21 0,-21 0 16,21 21-16,-21-21 0,21 0 0,0-1 16,-21 1-16,21 0 0,-21 0 15,21 0-15,-21 0 0,-1-22 0,22 1 16,-21 21-16,0-43 0,0 22 0,0 0 15,0-1-15,-1-20 0,1 20 0,0-20 16,0-1-16,0-20 0,0-1 0,-1 0 16,22-20-16,-21 20 0,21-21 15,0-42 1,21 0-16,1-22 16,-22 22-16,21-21 0,0-22 0,0 22 15,0-21-15,0-1 0,1 1 0,-1-1 16</inkml:trace>
  <inkml:trace contextRef="#ctx0" brushRef="#br0" timeOffset="10912.75">8340 3535 0,'0'0'15,"-22"0"-15,1-42 16,21 20-16,0 1 0,0 0 16,0 0-16,21 0 15,1 21-15,-1 0 0,21-21 0,-21-1 16,22 22-16,-1 0 0,0-21 15,1 21-15,20 0 0,1-21 16,20 21-16,1 0 0,0 0 0,-1-21 16,22 21-16,-21 0 0,42 0 15,-21 0-15,21 0 0,-22 0 0,22 0 16,0 0-16,0 0 0,0 0 0,-21 0 16,0 21-16,0-21 0,0 0 15,-22 21-15,22-21 0,-21 0 0,0 0 16,-1 21-16,1-21 0,-22 0 0,1 0 15,-1 0-15,1 22 0,-22-22 16,22 0-16,-22 0 0,0 21 0,1-21 16,-1 0-16,-21 21 0,0-21 15,1 21-15,-1 0 0,0-21 0,-21 21 16,0 1-16,0-1 0,0 0 16,0 0-16,0 0 0,0 0 0,-21 1 15,0 20-15,21-21 0,-22 21 0,1 1 16,0-1-16,21 0 0,-21 1 0,0 20 15,0-20-15,-1 20 0,22 1 16,-21 20-16,0-20 0,0-1 16,0 1-16,0 20 0,-1-20 0,1-1 15,0 22-15,21 0 0,-21-22 0,0 22 0,0-22 16,-1 22-16,1-21 0,0 20 0,21-20 16,0-1-16,-21 22 15,21-22-15,-21 1 0,21 21 0,-21-22 16,21 1-16,0-1 0,0 1 0,-22-1 15,1-21-15,21 22 0,0-22 0,0 22 16,0-22-16,0 0 0,0 1 0,0-1 16,0 0-16,0 1 0,0-22 0,0 21 15,0-21-15,0 1 0,0-1 0,0 0 16,0 0-16,0 0 16,0 0-1,-21-21-15,0 0 0,0 0 0,0 0 16,-1 0-16,1 0 0,0 22 15,0-22-15,0 0 0,0 0 16,-1 0-16,1 0 0,0 21 16,-21-21-16,21 0 0,-1 0 0,-20 0 15,0 0-15,-1 0 0,1 0 0,-21 0 16,20 0-16,-41 0 0,-1 0 0,0 0 16,-21 0-16,1 0 0,-1 0 15,-21 0-15,21 0 0,-21 0 0,21 0 16,-21 0-16,21 0 0,0 0 0,1-21 15,-1 21-15,21 0 0,0 0 0,1-22 16,-1 22-16,22 0 0,-1-21 0,1 21 16,-1-21-16,22 21 0,-1 0 15,22 0-15,-21-21 0,21 21 0,0 0 16,21-21-16,0 0 16,0-1-1,21 1-15,-21 0 0,21 0 16,0 0-16,0 0 0,22-22 0</inkml:trace>
  <inkml:trace contextRef="#ctx0" brushRef="#br0" timeOffset="11542.39">9313 3937 0,'0'0'16,"-42"0"-16,21 0 0,0 0 0,-22 0 0,22 0 15,0 0-15,0 0 0,42 0 32,0 0-32,21 0 15,1 0-15,20 0 0,-20 0 16,41 0-16,1 0 0,0 0 0,20 0 16,1 0-16,0 0 0,0 0 15,0 21-15,0-21 0,-22 0 0,1 21 16,0 1-16,-22-22 0,1 0 0,-1 21 15,-21-21-15,1 0 0,-22 0 0,0 21 16,0-21-16,0 0 0,1 0 16,-44 0 15,1 0-31,0 0 16,0 0-16,0 0 0,0 0 15,-22 21-15,22-21 0,-21 0 16,-1 0-16,1 0 0,0 0 0,-22 0 15</inkml:trace>
  <inkml:trace contextRef="#ctx0" brushRef="#br0" timeOffset="11929.17">9038 4614 0,'0'0'0,"-42"22"15,21-22-15,-1 21 0,1-21 0,0 0 0,21 21 32,21-21-17,22 0-15,-22 0 0,42 0 0,-20 0 16,20 0-16,1 0 0,-1 0 16,1 0-16,20 0 0,1 0 0,0 0 15,20 0-15,-20 0 0,21 0 0,-21 0 16,20 0-16,-20 0 0,0 0 0,-22 0 15,1 0-15,-1 0 0,-20 0 16,-1 0-16,0 0 0,-21 0 0,1 0 16,-1 0-16,0 0 0,-42 0 47,0 0-47,-22 0 0,22 0 0,-21 0 15,-1 0-15,1 0 0,0 0 16,-1 0-16,-20 21 0,21-21 0,-22 0 15,1 21-15,-1-21 0,1 21 0</inkml:trace>
  <inkml:trace contextRef="#ctx0" brushRef="#br0" timeOffset="12268.49">8678 5419 0,'-21'0'0,"42"0"0,-42 21 0,21 0 15,0 0 1,21-21-16,0 0 0,1 0 0,20 0 16,0 0-16,22 0 0,-1 0 0,1 0 15,-1 0-15,22 0 0,-22 0 0,22 0 16,0 0-16,-1 0 0,1-21 0,21 21 16,-21 0-16,-1 0 0,1 0 0,-22 0 15,1 0-15,-1 0 0,1 0 16,-22 0-16,1 0 0,-1 0 0,-21 0 15,0 0-15,0 0 0,-42 0 32,0 0-17,0 0-15,0 0 0,0 0 0,-22 21 16,1-21-16,0 0 0,-1 0 0,1 21 16,0-21-16,-22 22 0,1-22 15,20 21-15,-20-21 0</inkml:trace>
  <inkml:trace contextRef="#ctx0" brushRef="#br0" timeOffset="12589.3">8276 6181 0,'0'0'0,"-21"21"0,0-21 16,0 21-16,21 0 0,0 0 15,21-21-15,0 0 16,21 0-16,-21 0 0,22 0 0,20 0 15,1 0-15,-1 0 0,1 0 0,20 0 16,1 0-16,0 0 0,-1 0 0,22 0 16,-21 0-16,0 0 0,-1 22 0,1-22 15,0 0-15,-1 0 0,-20 0 0,-1 0 16,1 0-16,-1 0 0,1 0 0,-22 0 16,0 0-16,-20 0 0,20 0 0,-21 0 15,0 0-15,0 0 16,1 0-16,-44 0 31,1 0-31,0 0 16,0 0-16,-21 0 0,-1 0 0,22 0 15</inkml:trace>
  <inkml:trace contextRef="#ctx0" brushRef="#br0" timeOffset="19904.8">9080 4318 0,'-21'0'47,"0"0"-31,0 0-1,0 0 1,0-21-16,-1 21 0,1 0 16,0 0-1,42 0 16,0 0-15,1 21-16,20-21 0,-21 0 0,21 0 16,1 21-16,-1-21 0,22 0 0,-22 0 15,0 21-15,22-21 0,-1 0 16,-20 0-16,20 0 0,22 0 0,-22 0 16,1 0-16,20 0 0,-20 0 0,21 0 15,-1 0-15,-20 0 0,20 0 0,-20 0 16,-1 0-16,1 0 0,-22 0 15,22 0-15,-22 0 0,0 0 0,1 0 16,-22 0-16,21 0 0,-21 0 0,1 0 16,-1 0-16,-21-21 31,0 0-15,-21 0-16,-1 21 15,1-21-15,-21 0 0,21 21 0,0-22 16,-22 1-16</inkml:trace>
  <inkml:trace contextRef="#ctx0" brushRef="#br0" timeOffset="20545.11">9461 3895 0,'0'0'0,"-21"0"0,0 0 16,0 0-16,0 0 0,0 0 0,-1 0 15,1 0-15,0 0 0,-21 0 0,21 0 16,-1 0-16,1 0 0,0 0 0,0 0 16,0 0-1,42 0 16,0 0-31,0 0 0,22 0 16,-1 0-16,0 0 0,1 21 16,20-21-16,-21 0 0,22 0 0,21 0 15,-22 0-15,22 0 0,21 0 0,-22 0 16,1 0-16,0 0 0,-1 0 16,1 0-16,0 0 0,-1 0 0,-20 0 15,-1 0-15,-20 0 0,20 0 16,-21 0-16,1 0 0,-1 0 0,0 0 15,-20 0-15,20 0 0,-21 0 0,0 0 16,-42 0 15,0 0-15,0 0-16,0 0 0,-1 0 16,1 0-16,0 0 0,0 0 15,0 0-15,0 0 0,-1 0 0,1 21 16,0-21-16,-21 0 0,21 0 15,-22 0-15</inkml:trace>
  <inkml:trace contextRef="#ctx0" brushRef="#br0" timeOffset="21028.92">9102 4170 0,'0'0'0,"-43"0"0,22 0 0,0 21 0,-21-21 15,20 0-15,1 0 0,0 0 16,0 0-16,0 0 0,21 21 16,0 0-1,21-21 1,0 0-16,0 22 0,0-22 15,22 0-15,-1 21 0,0-21 0,22 0 16,-22 21-16,22-21 0,-1 0 0,1 0 16,20 21-16,-20-21 0,21 0 15,-1 0-15,22 21 0,-21-21 16,21 0-16,-22 0 0,22 0 0,-21 21 16,-1-21-16,-20 0 0,-1 0 0,1 0 15,-1 0-15,1 0 0,-22 0 0,1 0 16,-1 0-16,-21 0 0,21 0 0,1 0 15,-22 0-15,0 0 0,0 0 16,0 0-16,1 0 0,-1 0 16,0 0-16,-21 22 47,-21-22-32,0 0-15,-1 0 0,1 0 16,0 0-16</inkml:trace>
  <inkml:trace contextRef="#ctx0" brushRef="#br0" timeOffset="32164.41">9991 8128 0,'0'0'0,"21"0"0,0-21 16,0 21-16,0-21 0,0 0 15,1 21-15,-1-22 0,0 22 0,0-21 16,0 21-16,-21-21 0,21 21 0,1 0 16,-1-21-16,-21 0 0,21 21 31,-42 0 0,0 21-31,-1-21 0,-20 21 16,21 0-16,0-21 0,-22 21 0,1 1 15,0-1-15,-1 0 0,1 0 16,-21 0-16,20 22 0,-20-22 0,-1 0 16,1 0-16,-22 21 0,22-20 0,-22-1 15,0 21-15,1-21 0,-22 0 0,0 22 16,0-22-16,0 0 0,0 21 16,1-20-16,-1-1 0,-21 21 15,0-21-15,21 0 0,-21 22 0,0-1 16,0-21-16,0 22 0,0-22 0,0 21 15,21 0-15,-42-20 0,21 20 0,0-21 16,0 21-16,0-20 0,21-1 16,-21 21-16,21-21 0,-21 0 0,21 1 15,1-1-15,-1 0 0,21 0 0,0 0 16,22 0-16,-1-21 0,22 22 0,0-22 16,21 0-16,-22 0 0,22 0 15,21 21-15,21-21 47,0-21-47,1 21 16,-1-22-16,0 1 0,0 0 15,0 21-15,0-21 0,1 0 0,20 0 16,-21-1-16,0 1 0,0 0 0,22 0 16,-22 0-16,0 0 0,0-1 15,0 1-15,1 0 0,-1 0 0,-21-21 16,21 20-16,-21 1 0,21 0 0,-21 0 15,21 0-15,-21 0 0,0-1 0,0 1 16,0 0 0,0 42-1,0 0 1,-21 1-16,0-1 16,0 0-16,0 0 0,-1 21 0,1-20 15,-21-1-15,21 0 0,-22 0 0,22 0 16,-21 22-16,21-22 0,0 0 0,-1 0 15,-20-21-15,21 21 0,21 0 16,-21-21-16,21 22 0,-21-22 16,42 0 15,0 21-31,0-21 0,0 0 0,0 0 16,22 0-16,-22 21 0,21-21 0,1 0 15,-22 0-15,21 21 0,0-21 16,1 0-16,-1 0 0,-21 21 0,22-21 15,-1 0-15,0 21 0,-21-21 16,22 22-16,-1-22 0,-21 0 0,0 0 16,22 21-16,-22 0 0,0-21 0,0 21 15,0-21-15,1 0 16,-22 21-16,0 0 16,21-21-16,0 0 15,0 0 1,21 0-16,-20-21 0,41 21 0</inkml:trace>
  <inkml:trace contextRef="#ctx0" brushRef="#br0" timeOffset="33300.53">14499 8340 0,'0'0'0,"0"-21"16,0-1-16,-21 1 0,0 0 0,21 0 16,0 0-16,0 0 0,-21-22 0,21 22 15,-22 0-15,22 0 0,0 0 0,0-1 16,-21 1-16,21 0 0,0 0 16,0 0-1,0 42 16,0 0-15,21 0-16,1 0 0,-1 22 16,0-22-16,0 21 0,0-21 15,22 22-15,-22-1 0,21 0 0,0-20 16,22 20-16,-22 0 0,22 1 0,-22-1 16,22 0-16,-1 1 0,1-22 0,-1 21 15,1 22-15,-1-22 0,1 0 0,-22 1 16,21-1-16,22 21 0,-21-20 0,-1-1 15,1 0-15,20 1 0,-20-1 0,-1 0 16,22-20-16,0 20 16,-1 0-16,1-21 0,0 22 0,-22-22 0,22 0 15,-22 0-15,22 0 0,-22 1 0,-20-1 16,20 0-16,-20 0 0,20-21 16,-42 21-16,22-21 0,-1 0 0,-21 0 15,0 0-15,0 0 0,1 0 0,-1 0 16,0 0-1,-21-21 1,0 0 0,-21 21-16,0-21 0,-1 0 15,1 21-15,0 0 0,0-22 16,0 1-16,0 21 0,-1-21 0,1 21 16,0-21-16,0 21 0,0-21 15,0 21-15,-1-21 0,1 21 16,0 0-16,21-22 15,-21 22-15,42 0 32,0 0-17,0 0-15,1 22 0,-1-22 16,0 0-16,0 21 0,0-21 0,0 21 16,1 0-16,-22 0 15,0 0-15,0 1 16,0-1-16,-22 0 0,1 0 15,0 0-15,0 0 0,0 1 16,0-22-16,-22 21 0,22 0 0,-21 0 16,-1 0-16,22-21 0,-21 21 15,21-21-15,-22 22 0,22-22 0,0 0 16,-21 21-16,21-21 0,-1 0 0,1 0 16,0 0-16,21 21 0,-21-21 0,0 0 15,0 0-15,-1 0 16,1 0-16,0 0 0,0-21 15,0 21-15</inkml:trace>
  <inkml:trace contextRef="#ctx0" brushRef="#br0" timeOffset="34404.24">1757 9589 0,'21'0'16,"0"0"-1,0 0-15,0 0 0,1 0 16,-1-22-16,-21 1 0,21 21 16,-21-21-16,21 0 15,-21 0-15,0 0 0,21 21 16,-21-22-16,0 1 0,0 0 15,-21 21-15,0 0 16,0 0-16,0 0 0,-1 0 16,1 0-16,0 0 0,0 0 0,0 21 15,-22 0-15,22 1 0,0-1 16,0 0-16,21 0 0,-21 0 0,21 0 16,0 1-16,0 20 0,0-21 15,0 0-15,0 0 0,0 22 0,0-22 16,21 0-16,0 0 0,0 22 0,0-22 15,1 0-15,-1 0 16,-21 21-16,21-20 0,0-1 0,0 0 16,-21 0-16,0 0 0,21 0 0,-21 22 15,0-22-15,0 0 0,0 0 0,0 0 16,-21-21-16,0 22 0,0-1 16,-21 0-16,20-21 0,-20 21 0,0 0 15,-1-21-15,1 0 0,0 0 16,-1 0-16,1 0 0,0 0 0,21 0 15,-22-21-15,1 21 0,21-21 0,0 0 16,-22 0-16,22-1 16,0 1-16,21 0 0,-21 0 15,42 0 1,0 21-16,0 0 16,0 0-16,1 0 0,-1 0 0,0 0 15,21-21-15,1 21 0,-22-22 0,21 22 16</inkml:trace>
  <inkml:trace contextRef="#ctx0" brushRef="#br0" timeOffset="34648.1">1990 9948 0,'0'0'16,"0"22"-1,0-1 1,0 0-16,-22 0 15,22 0-15,-21-21 0,21 21 0,-21 1 16,21-1-16,0 0 0,-21 0 16,21 0-1,0-42 32,21 0-47,-21 0 0</inkml:trace>
  <inkml:trace contextRef="#ctx0" brushRef="#br0" timeOffset="34820">2053 9843 0,'0'-22'0,"0"44"0,0-65 15,0 22-15,0 0 0,0 0 32,0 42-1,0 0-16,0 0-15,0 0 0,0 1 16,21-1-16,-21 0 0</inkml:trace>
  <inkml:trace contextRef="#ctx0" brushRef="#br0" timeOffset="35922.04">2371 10054 0,'0'21'47,"-22"1"-31,22-1-16,0 0 16,-21 0-16,21 0 15,0 0-15,0 1 0,0-1 16,-21 0-16,0-21 31,21-21-15,0 0-1,21-1-15,0 1 16,-21 0-16,21 0 0,1 0 0,-1 0 16,0 21-16,0-22 0,0 1 0,0 0 15,1 21-15,-1 0 0,0-21 16,0 21-16,0 0 0,0 21 15,-21 0 1,0 0-16,0 1 0,0-1 16,0 0-16,0 0 15,0 0-15,0 0 0,0 1 16,0-1-16,22 0 0,-22 0 16,21-21-16,0 21 0,0-21 0,0 0 15,0 0-15,1 0 0,-1 0 16,21 0-16,-21 0 0,22 0 0,-22 0 15,21 0-15,-21 0 0,22-21 0,-22 0 16,0 0-16,0 21 0,0-21 0,0-1 16,1 1-16,-22 0 0,21 0 15,-21 0-15,0 0 0,0-1 0,0 1 16,0 0-16,0 0 16,-21 21-16,-1 0 15,1 0-15,0 0 16,0 0-16,0 0 0,0 21 15,-1 0-15,1-21 0,21 21 16,-21 1-16,21-1 0,0 0 16,-21-21-16,21 21 0,0 0 15,21-21 1,0 0-16,0 0 16,1 0-16,-1-21 15,0 21-15,0-21 0,-21 0 16,21 0-16,0-1 0,-21 1 15,22 0-15,-22 0 16,21 21-16,-21-21 0,0 42 47,0 0-47,0 0 16,0 0-16,0 1 0,0-1 15,-21 21-15,21-21 0,0 0 16,-22 22-16,22-1 0,0 0 0,0 22 15,0-22-15,0 22 0,0-22 0,0 22 16,-21-22-16,21 21 0,0 1 16,-21-22-16,21 22 0,0-22 0,0 22 15,0-22-15,0 21 0,0-20 16,-21-1-16,21 0 0,0 1 0,-21-1 16,0 0-16,21-20 0,-22 20 0,1-21 15,0 0-15,21 0 0,-21 1 0,0-1 16,0 0-16,-22-21 0,22 0 0,0 21 15,0-21-15,0 0 0,-22 0 16,22 0-16,-21 0 0,21 0 0,-22-21 16,22 0-16,0 0 0,0-1 15,0 1-15,21 0 0,-22 0 0,22 0 16,0 0-16,0-1 0,0 1 0,0 0 16,0 0-16,22 0 0,-1 0 15,-21-1-15,21 1 0,0 0 0,0 0 16,0 0-16,1 0 0,-1-22 0,0 22 15,0-21-15</inkml:trace>
  <inkml:trace contextRef="#ctx0" brushRef="#br0" timeOffset="36267.85">3662 9525 0,'0'0'0,"0"-21"0,0 0 0,0 0 0,0-1 16,0 44-1,0-1 1,0 0-16,-21 21 0,-1-21 0,22 22 16,-21-1-16,21 0 0,0 1 0,-21 20 15,21-20-15,-21-1 0,21 0 0,0 1 16,0-1-16,-21-21 15,21 21-15,-21-20 0,21-1 0,0 21 16,-22-21-16,22 0 0,0 1 16,0-1-16,22-21 31,-1 0-31,0-21 16,0 21-16,0-22 0,-21 1 15,21 0-15,1 0 0</inkml:trace>
  <inkml:trace contextRef="#ctx0" brushRef="#br0" timeOffset="36664.62">3873 10075 0,'0'0'0,"0"22"16,22-22-1,-1 0-15,0 0 16,0 0-16,0 0 0,0 0 15,1-22-15,-22 1 0,21 21 16,0-21-16,0 21 0,-21-21 0,21 0 16,-21 0-16,0-1 0,21 1 15,-21 0-15,-21 21 16,0 0 0,-21 0-16,21 21 15,-1 0-15,-20 1 0,21-1 0,0 0 16,-22 0-16,22 0 0,0 0 0,0 1 15,0-1-15,21 0 0,0 21 0,0-21 16,0 1-16,0-1 0,0 0 16,0 0-16,0 0 0,21-21 15,0 21-15,0-21 0,22 22 0,-22-22 16,0 0-16,0 0 0,0 0 0,0 0 16,1 0-16,-1 0 0,0 0 0,0 0 15,0-22-15,0 22 0,1-21 16,-1 0-16,0 0 0</inkml:trace>
  <inkml:trace contextRef="#ctx0" brushRef="#br0" timeOffset="38272.64">5376 10478 0,'0'0'15,"-21"0"-15,21-22 16,0 1-16,0 0 15,0 0-15,0 0 16,0 0-16,0-1 0,21 1 16,-21-21-16,21 21 0,1 0 15,-1-1-15,21-20 0,-21 21 0,0-21 16,1-1-16,20 1 0,-21-22 0,21 22 16,-20-21-16,-1 20 0,0-20 0,0 20 15,0 1-15,-21-21 16,0 41-16,0-20 0,0 21 0,0 0 0,0 0 15,0-1-15,-21 1 0,0 21 16,0 0-16,0 0 0,-1 0 16,1 21-16,0 1 0,-21 20 0,21-21 15,-1 21-15,1 1 0,0-1 16,21 22-16,-21-22 0,0 0 0,0 22 16,21-22-16,-22 22 0,22-22 0,0 0 15,0 1-15,0-1 0,0 0 0,0 1 16,22-22-16,-1 21 0,0-21 15,0 22-15,0-22 0,0-21 0,22 21 16,-22-21-16,0 0 0,21 0 16,1 0-16,-22 0 0,21 0 0,-21-21 0,22 0 15,-22 21-15,21-22 0,-21 1 0,1 0 16,20 0-16,-21-21 16,-21 20-16,21 1 0,0 0 0,-21 0 15,22 0-15,-22 0 0,0-1 0,0 1 16,0 0-16,-22 21 31,22 21-31,-21 0 0,0 1 16,21-1-16,-21 0 0,21 0 0,-21 0 15,21 22-15,0-22 0,0 0 0,0 0 16,0 21-16,0-20 0,0-1 0,0 0 16,21 0-16,0 0 15,0-21-15,0 0 0,1 0 16,-1 0-16,0 0 0,21 0 0,-21 0 15,1-21-15,-1 0 0,21 0 0,-21 0 16,0-1-16,1 1 0,-1 0 0,0 0 16,0 0-16,0 0 0,-21-1 0,0 1 15,0 0-15,21 0 0,-21 0 16,0 42 15,-21-21-31,21 21 0,-21 0 16,21 0-16,0 1 0,-21-22 0,21 21 15,-21 0-15,21 0 0,0 0 16,0 0-16,0 1 0,-21-1 16,21 0-1,-22-21-15,22-21 32,0 0-32,0-1 15,22 22-15,-1-21 0,-21 0 16,21 0-16,0-21 0,-21 20 0,21 1 15,0 0-15,1 0 0,-1 0 0,0 0 16,0-1-16,0 22 0,0-21 0,1 21 16,-1 0-16,0 0 15,0 0-15,-21 21 16,0 1-16,0-1 0,0 0 16,0 0-16,0 0 0,0 0 15,0 1-15,0-1 0,0 0 0,0 0 16,0 0-16,21 0 0,0 1 15,-21-1-15,22-21 0,-1 21 0,0-21 16,0 0-16,0 0 0,0 0 0,1 0 16,-1 0-16,0 0 0,21 0 15,-21-21-15,1 21 0,20-21 0,-21-1 16,0 1-16,0 21 0,22-21 16,-22 0-16,0 0 0,0 0 0,-21-22 15,21 22-15,1 0 0,-22 0 0,0 0 16,0-1-16,0 1 0,0 0 0,0 0 15,0 0 1,-22 21-16,1 0 0,0 0 16,0 21-16,0-21 0,0 21 0,-1 0 15,22 0-15,-21-21 0,21 22 0,-21 20 16,21-21-16,0 0 0,0 0 0,0 1 16,0-1-16,0 0 0,0 0 15,21 0-15,0 0 0,-21 1 16,22-22-16,-1 21 0,0-21 0,0 0 15,0 0-15,0 0 0,1 0 16,-1 0-16,21 0 0,-21 0 0,0 0 16,1-21-16,-1 21 0,0-22 0,0 1 15,-21 0-15,21 21 16,-21-21-16,0 0 0,0 0 16,0-1-16,0 1 15,-21 21-15,0-21 0,0 0 0</inkml:trace>
  <inkml:trace contextRef="#ctx0" brushRef="#br0" timeOffset="38604.73">6138 9885 0,'0'21'16,"21"-21"0,1 0-1,-1 0-15,-21-21 16,0 0-16,0 0 16,-21 21 15,-1 0-31,1 0 15,0 0-15,21 21 16,-21-21-16,21 21 0,0 0 16,21-21-1,-21 21-15,21-21 0,0 0 16</inkml:trace>
  <inkml:trace contextRef="#ctx0" brushRef="#br0" timeOffset="42179.9">8128 10520 0,'21'0'16,"-21"-21"15,0 0-15,-21-1-16,21 1 16,0 0-16,0 0 0,0 0 0,0 0 15,0-1-15,0-20 0,21 0 16,0 21-16,0-22 0,1 1 0,-1 0 15,0-1-15,21 1 0,-21-22 0,22 22 16,-22 0-16,21-1 0,1 1 0,-1 0 16,0-1-16,1 22 0,-22 0 15,21 0-15,0 21 0,-20 0 0,-1 0 16,0 0-16,0 21 16,-21 0-16,0 0 0,0 1 15,0-1-15,0 0 16,0 0-16,0 0 15,21-21 1,-21-21 0,0 0-1,0 0-15,0 0 16,-21-1-16,0 1 0,0 0 16,0 0-16,21 0 0,-22 0 15,1 21-15,0-22 0,0 22 16,0 0-16,0 0 0,-1 0 15,-20 0-15,21 22 0,0-1 0,0 0 16,-22 0-16,22 21 0,0 1 16,-21-1-16,20 0 0,1 22 0,0-22 0,0 1 15,0-1-15,21 21 16,0-20-16,0-1 0,0 0 0,0 1 16,0-1-16,0 0 0,0 1 0,21-22 15,0 21-15,0-21 0,0 1 0,1-1 16,-1 0-16,21-21 0,-21 0 0,0 21 15,1-21-15,20 0 0,-21 0 16,21 0-16,-20-21 0,-1 0 0,21 0 16,-21-1-16,0 1 0,22 0 15,-22 0-15,0 0 0,0-22 0,0 22 0,1 0 16,-1 0-16,-21 0 0,21 0 16,-21-1-16,21 1 0,-21 0 15,0 42 1,0 0-1,0 1-15,0-1 0,-21 0 16,0 0-16,21 21 0,-21-20 0,21-1 16,0 21-16,0-21 0,0 0 0,0 1 15,0 41-15,0-42 16,0 0-16,21 1 0,0-22 16,0 0-16,0 0 0,0 0 0,22 0 15,-22 0-15,0 0 0,21 0 16,-20 0-16,-1 0 0,21-22 0,-21 1 0,0 0 15,1 0-15,-1 0 0,0 0 16,0-1-16,0 1 0,-21 0 16,0-21-16,0 21 0,0-22 0,0 22 15,0 0-15,0 0 0,0-22 0,0 22 16,-21 0-16,0 0 0,0 21 16,0 0-16,-1-21 0,1 21 0,0 0 15,-21 0-15,21 0 0,-22 21 16,22-21-16,0 21 0,-21 0 0,20 0 15,1 1-15,0-1 0,0 0 0,21 0 16,0 0-16,0 22 0,0-22 16,0 0-16,21 0 0,0 0 0,0 0 0,1 1 15,-1-22-15,21 21 0,-21-21 16,0 0-16,22 0 0,-22 0 16,21 0-16,1 0 0,-22-21 0,21 21 15,-21-22-15,0 1 0,22 21 0,-22-21 16,0 0-16,0 0 0,0 0 0,1-1 15,-22 1-15,21 0 0,-21 0 0,21 0 16,-21 0-16,0 42 47,0 0-47,0 0 0,0 0 16,0 0-16,0 1 0,-21-1 0,0 21 15,21-21-15,-22 0 0,22 1 0,0-1 16,0 0-16,-21 0 0,21 0 0,-21 0 15,21 1 1,0-44 15,0 1-31,0 0 16,21 0-16,-21-21 0,21 20 0,1 1 16,-22-21-16,21 21 0,0 0 0,0-22 15,-21 22-15,21 0 0,0 0 16,1 0-16,-1-1 0,0 22 15,0-21-15,0 21 0,0 21 16,-21 1 0,0-1-16,0 0 0,0 0 15,0 0-15,0 0 0,0 1 0,0-1 16,0 0-16,0 0 0,0 0 0,-21 0 16,21 1-16,0-1 0,0 0 15,0 0-15,21-42 47,1 0-47,-1 21 0,-21-21 0,21-1 16,0 1-16,0 0 0,0-21 15,1 21-15,-22-1 0,42 1 16,-21-21-16,0 21 0,0 0 0,1-1 16,-1 1-16,0 21 0,0-21 0,0 21 15,-21 21 1,0 0-16,0 1 15,-21-1-15,21 21 0,-21-21 16,21 0-16,0 1 0,-21 20 16,21-21-16,-21 0 0,21 0 0,0 1 15,0-1-15,0 0 0,0 0 0,0 0 16,0 0-16,21 1 0,0-22 16,0 0-16,0 0 15,0 0-15,1 0 0,-1 0 16,0 0-16,0-22 0,0 1 15,0 0-15,1 0 0,-1 21 0,0-42 16,-21 20-16,21 1 0,0 0 0,-21 0 16,0-21-16,21 20 0,-21 1 0,22 0 15,-22 0-15,0 0 0,0 0 16,0 42 0,0 0-1,0 0-15,-22 0 0,1 0 16,21 1-16,-21-1 0,21 0 0,0 0 15,0 0-15,-21 0 0,21 1 16,-21-1-16,21 0 0,-21 0 16,21 0-16,0-42 47,0 0-47,0 0 15,0 0-15,21-1 0,0 1 0,-21 0 16,21 0-16,0-21 0,0 20 0,-21 1 15,22 0-15,-1 0 0,0 0 0,0 0 16,-21-1-16,21 1 0,0 21 16,1 0-16,-1 0 0,0 0 15,-21 21 1,0 1-16,0-1 0,0 0 0,0 0 16,0 0-16,0 22 0,0-22 0,0 0 15,0 0-15,0 21 0,0-20 0,0-1 16,0 0-16,0 0 0,0 0 15,0 0-15,21-21 32,-21-21-17,21 21-15,-21-21 0,21 0 0,1 0 16,-1 0-16,0-1 0,0-20 16,0 21-16,0 0 0,1 0 0,-1-22 15,0 22-15,0 0 0,21 0 0,-20 0 16,-1-1-16,0 22 0,0 0 0,-21-21 15,21 21-15,-21 21 32,0 1-32,0-1 0,-21 0 15,0 0-15,21 0 0,-21 0 0,21 1 16,-21-1-16,-1 21 0,22-21 0,0 0 16,0 1-16,0-1 0,0 0 0,0 0 15,0 0-15,0 0 0,0 1 16,22-22-16,-1 21 15,0-21-15,0 0 0,0 0 16,0 0-16,1 0 0,20 0 0,-21 0 16,0-21-16,22-1 0,-22 22 0,0-21 15,0 0-15,0 0 0,0 0 0,1 0 16,-1-1-16,21-41 0,-42 42 16,0 0-16,21-22 0,-21 22 0,21 0 15,-21 0-15,0 0 0,0-1 16,-21 22-1,0 0-15,0 0 16,0 22-16,0-1 0,-1 0 0,1 0 16,0 0-16,0 22 0,21-22 15,0 0-15,0 0 0,0 21 0,0-20 16,0-1-16,0 0 0,0 0 0,0 0 16,0 0-16,0 1 0,21-22 15,0 21-15,0-21 0,1 21 0,-1-21 16,0 0-16,0 0 0,0 0 15,0 0-15,1-21 0,-1 21 0,0-21 16,0-1-16,0 1 0,0 21 0,-21-21 16,22 0-16,-1-21 0,-21 20 0,0 1 15,21 0-15,-21 0 0,21 0 16,-21 0-16,0-1 0,0 44 31,0-1-31,-21 0 16,0 0-16,21 0 0,0 0 15,-21 1-15,21-1 0,-22 0 0,1-21 16,21 21-16,0 0 0,0 0 0,-21-21 16,21 22-16,-21-1 0,21 0 15,0-42 17,21 0-17,0-1-15,0 22 0,-21-21 16,22 0-16,-1 0 0,0 0 0,-21 0 15,21-22-15,0 22 0,0 0 16,1 0-16,-22 0 0,21-1 0,0 22 16,0 0-16,0 0 15,-21 22 1,0-1-16,0 0 0,0 0 16,0 0-16,0 0 0,0 1 15,0-1-15,0 0 0,21 0 16,-21 0-16,22-21 0,-1 0 15,-21 21-15,21-21 16,0 0-16,0 0 0,-21-21 16,21 21-16,-21-21 0,22 0 15,-1 0-15,-21 0 0,21-1 16,0 1-16,0-21 0,-21 21 0,21-22 16,1 22-16,-1-21 0,0 0 15,0-1-15,21 1 0,-20 0 0,20-43 16,-21 21-16,0 22 0,0 21 15,1-21-15,-1-22 0,0 43 16,-21 0-16,0 42 16,0 0-1,-21 0-15,21 0 0,-21 22 16,-1-1-16,22-21 0,-21 22 0,0-1 16,21 0-16,0 1 0,-21-1 15,21 0-15,-21 1 0,0-1 0,21 0 16,0-21-16,0 22 0,-22-1 0,22-21 15,0 0-15,-21 22 0,21-22 0,0 0 16,0 0-16,0 0 16,21-21-16,1 0 15,-1 0-15,0 0 0,0 0 0,0 0 16,0-21-16,1 21 0,-22-21 16,21 21-16,0-21 0,0 21 0,0-21 15,-21 0-15,21-1 0,1 1 16,-22 0-16,0 0 0,0 0 15,0 0-15,0-22 0,0 22 0,0 0 16</inkml:trace>
  <inkml:trace contextRef="#ctx0" brushRef="#br0" timeOffset="42447.74">12065 10118 0,'0'0'0,"-21"0"0,0 0 0,-1 0 15,1 0-15,0 0 0,0 0 16,42 0 15,0 0-31,0 0 0,22 0 0,-22 0 16,21 0-16,1 0 0,-22 0 15,21 0-15,0 0 0,-20 0 0,20 0 16,-21 0-16,0 0 0,0 0 0,1 0 16,-1 0-16,0 0 0,0 0 15,-21-21 32</inkml:trace>
  <inkml:trace contextRef="#ctx0" brushRef="#br0" timeOffset="43104.37">15748 10266 0,'21'-64'16,"-21"43"-16,0 0 15,0 0-15,0 0 0,0 0 16,0-1-16,0 1 0,0 42 31,0 1-15,0-1-16,-21 0 0,21 21 0,-21 1 15,0-1-15,-1 0 0,22 1 0,-21-1 16,0 0-16,21 1 0,-21-1 0,0 0 16,21 1-16,0-1 0,-21-21 0,21 21 15,-22-20-15,22-1 16,0 0-16,0 0 0,0 0 15,0 0-15,0-42 32,0 0-17,0 0-15,0 0 0,0 0 0,0-1 16</inkml:trace>
  <inkml:trace contextRef="#ctx0" brushRef="#br0" timeOffset="43656.57">15642 10266 0,'0'0'0,"0"-21"0,0 0 0,0-1 16,-21 1-16,21 0 0,0 0 16,0 0-16,0 0 15,21-1-15,0 22 0,0-21 16,1 21-16,-1-21 0,0 21 0,21 0 16,-21 0-16,22-21 0,-1 21 0,-21 0 15,22 0-15,-1 0 0,0 0 0,-21 21 16,22 0-16,-22-21 0,-21 21 0,0 1 15,0-1-15,0 0 0,0 0 0,0 0 16,0 0-16,-42 1 0,20-1 16,1 0-16,-21 0 0,0 0 0,-1 0 15,22 1-15,-21-22 0,-1 21 16,22-21-16,0 0 0,-21 21 0,21-21 16,21-21-1,21 0 1,0 21-16,0-22 0,0 1 15,0 21-15,1 0 0,20 0 0,-21-21 16,21 21-16,-20 0 0,20 0 0,0 0 16,-21 21-16,22 0 0,-22-21 15,21 22-15,-21 20 0,1-21 0,-1 0 16,0 0-16,-21 22 0,0-22 16,0 0-16,0 21 0,0-20 0,-21-1 15,-22 0-15,22 0 0,0 0 0,-21 0 16,-1 1-16,1-22 0,0 21 0,-1-21 15,22 21-15,-21-21 0,-22 0 0,43 0 16,-21 0-16,0 0 0,-1 0 0,22 0 16,0 0-16,0 0 0,0 0 0,-1 0 15,1-21-15,21 0 16,0-1-16,0 1 16,0 0-16,21 21 0,1-21 15,-1 0-15,21 0 0,-21 21 16,0 0-16</inkml:trace>
  <inkml:trace contextRef="#ctx0" brushRef="#br0" timeOffset="43977.39">16319 10287 0,'0'0'0,"22"-21"0,-1 0 0,0-22 16,0 22-16,0 0 0,-21 0 0,21 0 15,1-22 1,-1 22-16,0 21 0,-21 21 47,0 1-47,0-1 0,0 21 0,0-21 15,0 22-15,0-1 0,-21-21 16,0 21-16,-1 1 0,22-1 0,-21 0 16,0-20-16,21 20 0,0-21 0,-21 21 15,0-20-15,21-1 0,-21 0 0,21 0 16,0 0-16,0 0 0,21-21 47,0-21-32,0 21-15,0-21 0,0 0 0</inkml:trace>
  <inkml:trace contextRef="#ctx0" brushRef="#br0" timeOffset="44368.16">16827 10372 0,'0'-21'0,"0"42"0,0-64 16,0 65 0,-21-22-1,0 21-15,21 0 0,-21 0 0,0 0 16,0 0-16,21 1 0,0-1 16,-22 0-16,22 0 0,0 0 0,0 0 15,0 1-15,0-1 0,0 0 16,22 0-16,-1-21 15,0 0-15,0 0 0,0 0 16,0 0-16,1 0 16,-1-21-16,0 0 0,0 0 15,0-1-15,-21 1 0,0 0 0,21 0 16,1 0-16,-22-22 0,0 22 0,0 0 16,0-21-16,0 21 0,0-1 0,0 1 15,0 0-15,-22 0 0,1 0 16,0 21-16,0 0 0,0 0 15,0 0-15,-22 0 0,22 0 0,0 21 16,0-21-16,0 21 0,-1 0 0,22 0 16,-21 1-16,21-1 15,0 0-15,0 0 0,0 0 0,21 0 16,1-21-16,-22 22 0,21-22 16</inkml:trace>
  <inkml:trace contextRef="#ctx0" brushRef="#br0" timeOffset="45328.91">17399 10266 0,'0'0'16,"0"-21"-16,0 0 0,-21 21 16,0-22-16,-1 22 0,1 0 15,0 0-15,0 0 0,0 0 16,0 22-16,21-1 0,-22 0 0,1 0 15,21 0-15,-21 0 0,0 1 0,21 20 16,0-21-16,0 0 0,-21 0 0,21 1 16,0 20-16,0-21 0,-21 0 0,21 0 15,0 1-15,0-1 0,0 0 0,0 0 16,21-21-16,-21 21 0,21 0 0,0-21 16,0 0-16,0 0 15,1 0-15,-1 0 0,0 0 0,0 0 16,21 0-16,-20 0 0,-1 0 15,0-21-15,0 21 0,0-21 0,0 0 16,22 0-16,-22 0 0,0-1 0,0-20 16,0 0-16,1 21 0,-1-22 0,0 1 15,0 0-15,0-22 0,0 22 0,1-1 16,-1 1-16,0 0 0,0-1 0,21 1 16,-20 21-16,-1-21 0,0 20 15,0 1-15,-21 0 0,0 0 0,21 21 16,-42 21-1,21 0 1,-21 0-16,0 22 0,0-22 0,-1 21 16,1-21-16,21 22 0,-21-1 15,0 0-15,0 1 0,0-1 0,-1-21 16,1 22-16,0-1 0,21-21 16,-21 21-16,0-20 0,21 20 0,-21-21 15,21 0-15,-22 0 0,22 1 0,-21-22 16,21 21-16,0-42 47,21-1-47,1 1 0,-1 0 15,0 0-15,0 0 0,0 0 0,22-1 16,-22 1-16,0 0 0,21 0 0,-21 0 16,1 0-16,-1 21 15,0 0-15,0-22 0,0 22 0,0 0 16,1 0-16,-1 0 15,-21 22-15,0-1 0,0 0 16,-21 0 0,-1-21-16,22 21 0,-21-21 15,0 0-15,0 0 0,0 0 0,0 21 16,-1-21-16,1 0 0,0 0 0,0 0 16,0 0-16,0 0 15,-1 0 16,22 22-31,0-1 16,0 0-16,22 0 16,-22 0-16,21-21 15,0 21-15,0-21 0,-21 22 0,21-1 16,0-21-16,-21 21 16,22-21-16,-22 21 0,21-21 15,0 0 1,0 0-16,0 0 15,0 0 1,1-21-16,-22 0 0,21 21 0,0-21 16,0-1-16</inkml:trace>
  <inkml:trace contextRef="#ctx0" brushRef="#br0" timeOffset="48803.04">19113 10012 0,'0'0'0,"0"-21"0,22 0 0,-1-1 16,-21 1-16,21 0 0,0 0 0,-21-21 15,0 20-15,0 1 0,21 0 0,-21-21 16,0 21-16,0-1 0,0-20 0,0 21 16,0 0-16,-21 21 0,0-21 0,21-1 15,-21 22-15,0 0 0,-22 0 0,22 0 16,0 0-16,-21 22 0,20 20 15,-20-21-15,0 0 0,-1 22 0,1-1 16,0 0-16,-1 22 0,1-22 0,21 22 16,-21-22-16,-1 21 0,22-20 0,-21 20 15,-1 43-15,43-42 16,0-22-16,0 0 0,0 1 0,0-1 16,22 0-16,-1 1 0,21-22 0,-21 0 15,22 0-15,-22 0 0,21 0 0,0-21 16,1 0-16,-1 0 0,0 0 15,1 0-15,-1 0 0,-21-21 0,22 21 16,-1-21-16,-21 0 0,21 0 0,-20 0 16,20-1-16,-21 1 0,0 0 0,0-21 15,1 21-15,-1-1 0,-21-20 0,0 21 16,21-21-16,-21 20 0,0 1 0,0 0 16,0 0-16,-21 21 31,0 21-31,-1 0 15,22 0-15,-21 22 0,0-22 0,21 0 16,-21 21-16,21-20 0,0-1 0,0 21 16,0-21-16,0 0 0,0 1 0,0-1 15,0 0-15,0 0 0,21 0 16,0-21-16,0 21 0,1-21 0,-1 0 16,0 0-16,21 0 0,-21 0 0,22 0 15,-1 0-15,-21 0 0,22-21 0,-22 21 16,0-21-16,0 0 0,0 0 0,0 21 15,1-21-15,-1-22 0,-21 22 16,21 0-16,-21-21 0,0 20 0,0-20 16,0 21-16,0-21 0,0 20 0,-21 1 15,0 0-15,-1-21 0,1 42 0,0-21 16,0 21-16,-21 0 0,20 0 16,1 0-16,-21 0 0,0 0 0,20 0 15,-20 21-15,0 0 0,21 0 0,-1 0 16,1 0-16,0 22 0,0-22 0,21 21 15,0-21-15,0 1 0,0 20 0,0-21 16,21 0-16,0 0 0,0 1 0,1-1 16,20-21-16,-21 21 0,21-21 0,1 0 15,-1 0-15,0 0 0,-20 0 16,20 0-16,0 0 0,-21 0 0,22-21 16,-22 0-16,0-1 0,21 1 0,-20 0 15,-1 0-15,0 0 0,0 0 0,0-1 16,0 1-16,1-21 0,-22 21 15,0 0-15,21-1 0,-21 1 0,21 0 16,-21 0-16,0 42 31,-21 0-31,21 0 0,-21 1 0,-1-1 16,22 0-16,-21 0 0,21 0 0,-21 0 16,0 1-16,21-1 0,0 21 15,-21-21-15,0 0 0,-1 1 16,22-1-16,0 0 0,0 0 15,0 0 1,22-42 15,-1 0-31,0 0 16,-21 0-16,21-1 0,0 1 0,0 0 16,-21 0-16,22-21 0,-1 20 0,0-20 15,0 21-15,-21 0 0,21 0 0,0-1 16,1 1-16,-1 0 0,0 21 15,0 0-15,0 0 16,-21 21 0,21 0-16,-21 1 0,0-1 15,0 0-15,0 21 0,0-21 0,0 1 16,0-1-16,0 0 0,0 0 0,0 0 16,0 0-16,0 1 0,0-1 0,0 0 15,0 0-15,22-21 16,-1 0-1,0 0-15,0-21 16,0 0-16,0 21 0,1-21 0,-1-1 16,0 1-16,0 0 0,0 0 15,0-21-15,1 20 0,-1 1 0,0-21 0,0 21 16,0 0-16,0-1 16,1 1-16,-22 0 0,0 0 0,21 21 15,-21 21 1,0 0-1,-21 0-15,21 1 0,0 20 0,-22-21 16,22 0-16,-21 0 0,21 1 0,0 20 16,0-21-16,0 0 0,0 0 0,0 1 15,0-1-15,21 0 0,1 0 0,-1-21 16,0 21-16,0-21 0,0 0 16,0 0-16,1 21 0,-1-21 15,0 0-15,0 0 0,0 0 0,0 0 16,-21-21-16,22 21 0,-1-21 0,-21 0 15,21 0-15,0 0 0,-21-22 16,21 22-16,-21 0 0,0 0 0,0-22 16,21 22-16,-21-21 0,22 21 0,-22 0 15,0-1-15,0 1 0,0 0 0,0 42 47,-22 0-47,22 1 0,-21-1 0,0 0 16,21 0-16,-21 21 0,21-20 15,-21-1-15,0 0 0,21 0 0,0 21 16,0-20-16,-22-1 0,22 0 0,0 0 16,-21 0-16,21 0 15,0-42 32,21 0-47,1 0 0,-22 0 16,21 0-16,0-1 0,0 1 0,-21 0 15,21-21-15,0 21 0,1-1 0,-1-20 16,0 21-16,0 0 0,0 0 0,0-1 16,1 1-16,-1 21 15,0 0-15,0 0 16,0 0-16,-21 21 0,0 1 0,0-1 16,0 0-16,0 0 0,0 0 15,0 0-15,0 1 0,0-1 0,0 0 16,0 0-16,0 0 0,0 0 0,0 1 15,0-1-15,0 0 16,0 0-16,21-21 16,1 0-1,-1-21 1,-21 0-16,21 21 0,-21-21 0,21-1 16,0 1-16,-21 0 0,21 0 15,1 0-15,-1 0 0,0-1 16,-21 1-16,21-21 0,0 21 0,0 0 15,1-1-15,-1 1 0,0 21 0,-21-21 16,21 21-16,-21-21 0,21 21 0,-21 21 31,0 0-31,0 0 0,0 1 0,0-1 16,-21 0-16,0 0 0,21 21 16,0-20-16,-21-1 0,21 0 0,-21 0 15,21 0-15,0 0 0,0 1 16,0-1-16,0 0 0,21 0 15,0 0-15,0-21 0,0 21 0,0-21 16,1 0-16,20 0 0,-21 0 16,21 0-16,-20 0 0,-1 0 0,21 0 15,-21-21-15,0 21 0,1-21 0,-1 0 16,21 0-16,-21 0 0,-21-1 16,21 1-16,1 0 0,-22-21 0,21 21 0,-21-1 15,0 1-15,0 0 0,0 0 16,0 0-16,0 0 0,-21 21 0,-1 0 15,22-22-15,-21 22 0,0 0 0,0 0 16,21 22-16,-21-22 0,0 21 0,-1 0 16,1 0-16,0 0 0,21 0 0,0 1 15,-21-1-15,21 0 0,0 21 0,0-21 16,0 1-16,0-1 16,0 0-16,0 0 0,21 0 15,-21 0-15,21-21 0,0 22 0,1-22 16,-1 0-16,0 0 0,0 0 0,0 0 15,0 0-15,1 0 0,-1 0 0,0 0 16,0 0-16,0 0 0,0-22 0,1 22 16,-1-21-16,0 0 0,0 0 0,0 0 15,0 0-15,1-1 0,-1 1 16,-21 0-16,21-21 0,0 21 0,-21-1 16,0 1-16,0 0 0,0 0 15,0 0-15,0 0 0,0 42 31,-21 0-31,21 0 16,-21 0-16,0 0 0,-1 1 0,1-1 16,21 0-16,-21 0 0,0 0 15,0 0-15,21 1 0,0-1 0,-21 0 16,21 0-16,-22 0 0,22 0 16,0 1-16,0-44 46,22 22-46,-22-21 16,21 21-16,0-21 0,0 0 0,-21 0 16,21 0-16,0 21 0,1-22 15,-1 1-15,0 0 0,0 0 0,0 0 16,0 0-16,1-1 0,-1 22 16,0 0-16,0 0 15,-21 22 1,0-1-16,0 0 0,0 0 15,0 0-15,0 0 0,0 1 16,0-1-16,0 0 0,0 0 16,0 0-16,21 0 15,0-21 1,1 22-16,-1-22 16,0 0-16,0 0 0,0 0 15,0 0-15,-21-22 0,22 1 16,-1 0-16,0 0 0,-21 0 15,21 0-15,0-1 0,-21-20 0,21 0 16,1 21-16,-1-22 0,0 1 0,0 0 16,21-1-16,-20-20 0,-1 20 15,0 1-15,0 0 0,0-1 0,0 1 16,1 0-16,-1 21 0,0-22 16,0 22-16,-21-21 0,21-1 15,0 22-15,-21 0 0,0 0 0,0 42 31,0 0-31,0 0 16,-21 1-16,0-1 0,0 21 0,0-21 16,-22 22-16,22-22 0,0 21 15,-42 22-15,41-22 0,1 0 16,0 1-16,0-1 0,0 0 0,0 1 0,-1-1 16,22 21-16,0-20 15,0-22-15,0 21 0,0-21 0,0 1 0,0-1 16,0 0-16,0 0 0,22 0 15,-1 0-15,0-21 0,0 0 16,0 0-16,0 0 0,1 0 16,-1 0-16,0 0 0,0 0 0,0 0 15,22 0-15,-22 0 0,0 0 0,0-21 16,0 21-16,0-21 0,1 21 0,-22-21 16,21 0-16,0 21 0,0-21 0,-21-1 15,21 1-15,0 21 0,-21-21 16,0 0-16,22 0 0,-22 0 15,21-1-15,-21 1 0,21 0 0</inkml:trace>
  <inkml:trace contextRef="#ctx0" brushRef="#br0" timeOffset="49156.13">22521 10181 0,'0'0'16,"-42"0"-16,63 0 16,0 0-1,0 0-15,22 0 0,-22 0 16,21 0-16,1 0 0,20 0 0,-21 0 0,1 0 16,-1 0-16,0 0 0,1 0 15,-1 0-15,-21 0 0,0 0 16,22 0-16,-22 0 0,0 0 0,0 0 15,0 0-15,-42 0 94,0 0-94,0 0 0,0 0 0,-22 0 16,22 0-16</inkml:trace>
  <inkml:trace contextRef="#ctx0" brushRef="#br0" timeOffset="52456.71">4593 11790 0,'0'-21'16,"21"21"-1,0 0-15,1 0 16,-1-21-16,0 21 0,0 0 16,-21-22-16,21 22 0,0-21 15,-21 0-15,22 0 16,-1 21-16,-21-21 0,21 21 16,-21-21-16,21-1 0,0 1 0,-21 0 15,21 21-15,-21-21 0,22 0 0,-22 0 16,0-1-16,21 22 0,-21-21 0,21 21 15,-21-21 1,0 42 0,-21-21-1,0 21-15,-1 1 0,1 20 0,0-21 16,0 0-16,0 0 0,0 22 0,-22-22 16,22 21-16,-21-21 0,21 22 15,-22-1-15,1-21 0,0 22 0,-1-1 16,22 0-16,-21 1 0,-1-1 0,1 0 15,0 1-15,21-1 0,-22 0 0,22-21 16,-21 22-16,21-22 0,-1 21 16,1-21-16,0 1 0,0-1 15,0 0-15,21 0 0,0 0 16,-21-21-16,21-21 62,0 0-62,21 21 0,-21-21 16,21 0-16,0-1 0,-21 1 0,21 0 16,0 0-16,22 0 0</inkml:trace>
  <inkml:trace contextRef="#ctx0" brushRef="#br0" timeOffset="52904.11">5080 11726 0,'0'0'15,"21"-21"-15,-21 0 0,0 0 16,0 0-16,0 0 0,0-1 16,0 1-16,0 0 15,-21 21-15,21-21 16,-21 21-1,0 0-15,-1 21 0,22 0 16,-21-21-16,0 21 0,0 22 16,0-22-16,0 0 0,-1 0 0,-20 22 15,21-1-15,0-21 0,-22 21 16,22 1-16,-21-1 0,0 0 0,-1 1 16,22-22-16,-21 21 0,-1 1 15,1-1-15,21 0 0,-21-21 0,20 22 0,-20-22 16,21 0-16,0 0 0,0 22 15,-1-22-15,1-21 0,0 21 0,21 0 16,0 0-16,-21-21 0,21 21 16,-21-21-16,21-21 47,0 0-32,0 0-15,0 0 0,21 0 16</inkml:trace>
  <inkml:trace contextRef="#ctx0" brushRef="#br0" timeOffset="74536.96">15261 11959 0,'0'0'0,"0"-21"0,0 0 16,21 0-16,0 0 15,1-1 1,-22 1 0,21 0-16,0 0 15,-21 0-15,21 0 16,-21-1-16,21 22 0,-21-21 0,21 21 16,-21-21-16,0 0 15,22 21-15,-22-21 16,0 42 15,0 0-31,0 0 16,-22 0-16,1 1 0,0-1 0,0 21 15,0 0-15,-22 1 0,22-1 16,-21 22-16,0-22 0,-1 0 0,22 22 16,-21-22-16,-1 22 0,1-22 0,21 0 15,-21 1-15,20-1 0,1 0 0,-21 1 16,21-22-16,0 21 0,-1-21 0,1 0 15,0 22-15,21-22 0,-21 0 0,21 0 16,-21 0-16,21 1 16,-21-22-16,21 21 15,0-42 1,21-1 0,-21 1-16,21 0 0,0 0 15,0 0-15,0 0 0,1-22 0,-1 22 16,21-21-16,0 21 0,1-22 0</inkml:trace>
  <inkml:trace contextRef="#ctx0" brushRef="#br0" timeOffset="75603.86">16002 11832 0,'0'0'16,"21"0"-16,0-21 0,-21 0 16,21 21-16,1 0 15,-1 0-15,-21 21 47,-21-21-31,-1 21-16,1 0 0,21 1 15,-21-1-15,0 0 0,0 0 0,0 0 16,-1 0-16,1 1 0,0-1 0,0 0 16,0 0-16,0 0 0,-1 0 15,1 1-15,0-22 16,21-22 15,21 1-15,0 0-16,1 0 0,-1 0 0,0 0 15,0-22-15,0 22 0,0-21 16,1 21-16,20-22 0,-21 22 16,0 0-16,22 0 0,-22 0 0,0-1 0,0 1 15,0 21-15,0 0 16,-42 21 15,0-21-31,0 22 0,0-22 16,0 21-16,-22-21 0,22 21 0,-21-21 15,21 21-15,-22-21 0,22 0 0,0 21 16,0-21-16,0 0 0,-1 0 0,1 0 16,0 21-16,0-21 15,42 0 32,0 0-47,0 0 0,1 0 0,-1 0 0,0 0 16,0 0-16,21 0 0,-20 0 15,-1 0-15,21 0 0,-21 0 0,22 0 16,-22 0-16,21 0 0,-21 0 0,0 0 16,1 0-16,-22 22 15,-22-22 16,1 0-15,0 0-16,0 0 0,0 0 16,0-22-16,21 1 0,-22 21 15,1-21-15,21 0 0,-21 21 0,0-21 16,21 0-16,0-1 0,-21 1 16,21 0-16,-21 0 0,21 0 15,0 0-15,0-1 0,0 1 31,0 42-15,0 1-16,0-1 16,0 0-16,0 0 0,0 0 15,0 0-15,0 1 0,0 20 0,0-21 16,0 21-16,0-20 0,0 20 0,0 0 16,0-21-16,0 1 0,0 20 15,0-21-15,0 0 0,-22 0 0,22 1 16,0-1-16,0 0 0,0 0 0,0 0 15,0 0-15,0 1 16,0-44 15,22 22-31,-1-21 16</inkml:trace>
  <inkml:trace contextRef="#ctx0" brushRef="#br0" timeOffset="76436.57">17166 12404 0,'0'0'0,"-21"0"0,0 0 15,0 0-15,-1 0 0,1 0 16,0 0 0,21-21-16,-21 21 15,42 0 32,0 0-47,0 0 0,22 0 16,-1 0-16,0 0 0,1 0 0,20 0 15,-20 21-15,41-21 0,-20 0 16,-1 0-16,22 0 0,0 0 0,-1 0 16,22 0-16,-21 0 0,42 0 0,-21 0 15,21 0-15,0 0 0,0 0 0,-22 0 16,22 0-16,0 0 0,-21 0 15,0 0-15,0 0 0,0 0 0,-22 0 16,1 0-16,0 0 0,-22 0 0,1 0 16,-22 0-16,0 0 0,1 0 15,-22 0-15,0 0 0,0 0 0,-42 0 63,0 0-63,0 21 0,0-21 0,-22 0 15,1 0-15,0 0 0,-22 0 0,22 21 16,-22-21-16</inkml:trace>
  <inkml:trace contextRef="#ctx0" brushRef="#br0" timeOffset="76921">17124 12869 0,'0'0'16,"-21"22"-1,-1-22-15,22 21 16,0 0-1,22-21-15,-1 0 16,0 0-16,21 21 0,-21-21 16,22 0-16,-1 0 0,22 0 15,-22 0-15,43 0 0,-22 0 0,22 0 16,-1 0-16,1 0 0,0 0 0,-1 0 16,22 0-16,0 0 0,0 0 0,0 0 15,0 0-15,-1 0 0,1 0 16,-21 0-16,21 0 0,-22 0 0,1 0 15,-21 0-15,20 0 0,-20 0 0,-1 0 16,1 21-16,-1-21 0,-20 0 16,-1 0-16,0 0 0,-21 0 0,1 0 15,-1 0-15,0 0 0,0 0 16,-21 21 0,-21-21-1,0 0-15,0 0 0,-22 0 0,22 0 16,-21 0-16,-1 22 0,-20-22 15,21 21-15</inkml:trace>
  <inkml:trace contextRef="#ctx0" brushRef="#br0" timeOffset="77348.3">16849 13547 0,'0'0'0,"-43"0"0,22 21 0,21 0 15,21-21-15,0 0 16,22 0-16,-1 0 0,0 0 0,22 0 16,-1 0-16,1-21 0,21 21 0,-1-21 15,22 21-15,0-21 0,0-1 16,0 22-16,-1-21 0,1 21 0,21 0 15,-21-21-15,21 21 0,-21 0 0,21 0 16,-21-21-16,-22 21 0,22 0 16,-21 0-16,-22 0 0,1 0 0,-1 0 15,1 0-15,-22 0 0,1 0 0,-1 0 16,0 0-16,-21 0 0,1 0 16,-1 0-16,0 0 0,0 0 0,0 0 15,0 0-15,-42 0 47,0 0-47,0 21 0,0-21 0,0 0 16,-22 21-16,1-21 0,21 21 15,-43-21-15,22 22 0</inkml:trace>
  <inkml:trace contextRef="#ctx0" brushRef="#br0" timeOffset="77772.48">16997 13991 0,'0'0'0,"-21"0"0,-22 21 16,64-21 15,1 0-31,20 0 0,0 0 0,1 0 15,-1 0-15,43 0 0,-22-21 16,22 21-16,-1 0 0,1 0 0,21-21 16,0 21-16,-22 0 0,22 0 0,0-21 15,0 21-15,0-21 0,0 21 0,-1 0 16,1 0-16,0 0 0,-21 0 0,-1 0 16,1 0-16,0 0 0,-22 0 0,22 0 15,-43 0-15,22 0 0,-22 0 16,0 0-16,-20 0 0,20-21 0,-21 21 15,0 0-15,0 0 16,1 0 0,-22-22 46,-22 22-62</inkml:trace>
  <inkml:trace contextRef="#ctx0" brushRef="#br0" timeOffset="79072.81">20934 14309 0,'0'0'0,"0"-21"16,21-1-1,-21 44 48,0-1-48,0 0-15,-21 0 0,0 0 0,-1 0 16,22 1-16,-21-1 0,0 0 0,0 0 16,0 0-16,0 0 0,21 1 0,-22-22 15,22 21-15,-21-21 0,0 0 16,21 21-16,0-42 47,0 0-47,21 21 15,-21-22-15,21 1 0,1 0 0,-1-21 16,21 21-16,-21-1 0,0-20 0,22 21 16,-22-21-16,21 20 0,-21 1 15,22-21-15,-22 21 0,0 0 16,0 21-16,0-22 0,1 22 0,-22 22 31,-22-22-31,1 21 16,0-21-16,-21 21 0,21 0 15,-22-21-15,1 21 0,0-21 0,-1 21 16,22 1-16,-21-22 0,21 21 0,-1-21 16,-20 0-16,21 21 0,0-21 15,42 0 32,0 0-47,21 0 0,-20 0 0,20 0 16,-21 0-16,21 0 0,1 0 0,-1 0 15,0 0-15,-20 0 0,20 0 16,0 21-16,-21-21 0,1 0 0,20 0 16,-21 0-16,-42 0 31,0-21-16,0 0-15,-22 21 0,22-21 0,0 21 16,0-22-16,0 22 0,-1-21 0,1 0 16,0 21-16,21-21 0,0 0 0,-21 21 15,21-21-15,-21-1 16,21 1-16,-21 0 0,21 0 0,0 0 16,0 0-16,-22 21 0,22-22 15,0 44 1,0-1-1,0 0-15,0 0 0,22 21 16,-22-20-16,0 20 0,0-21 0,0 21 16,0-20-16,0 20 0,0-21 0,0 21 15,0-20-15,0-1 0,0 0 16,0 0-16,0 0 0,0 0 0,-22-21 16,22 22-16,0-1 15,22-21 32,-1-21-47,0 21 16</inkml:trace>
  <inkml:trace contextRef="#ctx0" brushRef="#br0" timeOffset="79488.57">22542 14076 0,'0'0'0,"22"0"0,-22-21 16,0-22 0,-22 43-1,1 22 1,-21-1-16,21 0 0,-22 21 0,1 1 15,0-1-15,-1 0 0,1 22 0,-21-22 16,20 22-16,-20-1 0,20 1 16,-20-1-16,-1-21 0,22 22 15,-21-22-15,20 22 0,-20-22 0,42 0 16,-22-20-16,1 20 0,21 0 0,0-21 16,-1 1-16,1-1 0,21 21 0,0-21 15,-21 0-15,21 1 16,0-1-16,21-21 31,0 0-31,1-21 0,-22-1 16,21 22-16,-21-21 0,21 21 15,-21-21-15,0 0 0,21 0 0,-21 0 16,21-1-16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12:10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1185 0,'0'0'0,"21"-21"16,-21 0-1,0 0-15,0 0 16,0 0-16,0-1 16,-21 1-16,0 0 15,-1 0-15,1 21 16,0 0-16,0-21 15,0 21-15,0 0 0,-1 21 16,1-21-16,0 21 0,0 0 16,0 0-16,-22 22 0,22-22 0,21 21 15,-21 1-15,0-22 0,0 21 16,0 0-16,-1 1 0,22 20 0,-21-20 16,0 20-16,0 1 0,0-1 15,21 1-15,0-1 0,-21-21 16,21 22-16,0-1 0,0-20 0,0-1 15,21 0-15,0 1 0,0-1 16,0-21-16,22 22 0,-22-22 0,21 0 16,0 0-16,1-21 0,-1 21 15,0-21-15,1 0 0,-1 0 0,0 0 16,1 0-16,-1-21 0,22 21 0,-22-21 16,21 0-16,-20 0 0,20-1 15,-20 1-15,20 0 0,-21-21 0,1-1 16,-1 22-16,-21-21 0,22 0 15,-22-22-15,-21 22 0,0-22 16,0 1-16,0-1 0,0 1 0,0-1 16,0 1-16,-21 20 0,-1-20 15,1-1-15,0 1 0,0 21 0,-21-22 16,20 22-16,-20-1 0,0 1 0,21 0 16,-22-1-16,1 1 0,0 21 15,20 0-15,-20 21 0,0 0 0,-1 0 16,1 0-16,0 0 0,-1 0 15,1 21-15,0 0 0,-1 21 0,1-20 16,0 20-16,-1 0 0,22 1 16,0-22-16,21 21 0,0 0 0,0 1 15,0-1-15,21 0 16,22 1-16,-1-1 0,-21-21 0,43 22 16,-22-22-16,0 0 0,1 21 0</inkml:trace>
  <inkml:trace contextRef="#ctx0" brushRef="#br0" timeOffset="434.06">2836 3493 0,'0'0'0,"0"21"0,-21-21 16,21-21 15,0-22-31,0 22 0,0 0 15,0-21-15,0 20 0,0-20 0,21 0 16,-21-1-16</inkml:trace>
  <inkml:trace contextRef="#ctx0" brushRef="#br0" timeOffset="1190.93">2836 1693 0,'0'0'0,"0"-21"0,0 0 15,0 0-15,0 0 16,0 0-16,-21 21 0,21-22 15,-21 22-15,0 22 32,21 20-32,0-21 15,0 21-15,0 1 16,0-1-16,0 22 0,0-22 0,0 21 16,0-20-16,0 20 0,0 1 0,0-1 15,0 1-15,0-1 0,0 1 16,0-1-16,0 1 0,0-1 0,21 1 15,-21-22-15,0 22 0,0-1 0,0-21 16,0 1-16,0-1 0,0 0 16,0 1-16,0-1 0,0 0 0,21-20 15,-21 20-15,0-21 0,0 0 0,0 0 16,0 22-16,0-22 0,0 0 16,0 0-16,0 0 15,-21-42 32,21 0-47,0 0 16</inkml:trace>
  <inkml:trace contextRef="#ctx0" brushRef="#br0" timeOffset="2402.15">2815 1609 0,'0'0'0,"-21"0"0,0 0 16,0-21-1,21-1 1,0 1-16,0 0 16,21 0-1,0 0-15,0 21 16,0-21-16,0 21 0,1 0 0,-1-22 15,0 22-15,0 0 0,0 0 0,22 0 16,-22 0-16,0 0 0,0 0 16,21 22-16,-20-22 0,-1 21 0,0 0 15,0 0-15,0 0 0,-21 22 0,0-22 16,0 21-16,0-21 0,0 22 16,0-22-16,0 0 0,-21 21 0,0-21 15,0 1-15,0 20 0,-1-21 16,1 0-16,0 0 0,-21 1 15,21-22-15,-1 21 0,1-21 0,0 0 16,0 21-16,0-21 0,0 0 16,-1 0-16,1 0 15,21-21 17,21 0-17,1 21-15,-22-22 0,21 1 0,0 21 16,-21-21-16</inkml:trace>
  <inkml:trace contextRef="#ctx0" brushRef="#br0" timeOffset="2790.94">3471 1736 0,'0'0'0,"21"-21"15,1 21 1,-22-22-16,21 22 0,0-21 0,0 0 16,0 0-16,0 0 15,1 0-15,-1-1 0,-21 1 16,21 0-16,-21 0 0,0 0 16,-21 21-1,0 0 1,-1 0-16,1 21 0,0 0 0,0 0 15,0 0-15,-22 1 0,22 20 16,0-21-16,0 21 0,0-20 0,21 20 16,0-21-16,0 21 0,0-20 0,0-1 15,0 0-15,0 0 0,0 0 16,0 0-16,21 1 0,0-22 0,0 0 16,0 21-16,1-21 0,-1 0 15,21 0-15,-21 0 0,0 0 0,22 0 16,-22 0-16,21 0 0,-21-21 15,1 21-15,-1-22 0</inkml:trace>
  <inkml:trace contextRef="#ctx0" brushRef="#br0" timeOffset="3199.03">3937 1672 0,'0'-21'16,"21"21"-16,-21-21 0,21 21 15,0 0-15,1 0 0,-1 0 16,0 0-16,0 0 0,21 0 16,-20 21-16,-1-21 0,0 21 15,0 0-15,0 1 0,0-1 0,-21 0 16,0 0-16,0 0 0,22 0 16,-22 1-16,0-1 0,0 0 15,0 21-15,0-21 0,-22-21 0,22 22 16,-21-1-16,21 0 0,0 0 15,-21-21 1,21-21 0,0 0-1,0 0-15,0-1 16,0 1-16,0 0 0,0-21 0,21 21 16,0-22-16,1 1 0,-1 21 0,0-22 15,0 22-15,0-21 16,0 21-16,1 0 0,-1 21 0,0-22 15,0 1-15,0 21 16,0 0 0,-21 21-16</inkml:trace>
  <inkml:trace contextRef="#ctx0" brushRef="#br0" timeOffset="3746.72">5143 1799 0,'0'0'0,"0"-21"0,0 0 0,0 0 16,0 0-16,0-1 0,0 1 0,0 0 16,0 0-16,0 0 0,-21 0 15,0 21-15,0-22 0,21 1 0,-21 21 16,0 0-16,-1 0 0,1 0 0,0 0 15,0 21-15,0 1 0,-22-1 16,22 0-16,-21 0 0,21 21 0,-22-20 16,22 20-16,0-21 0,0 21 0,-21-20 15,42 20-15,-22-21 16,22 21-16,0-20 0,0-1 0,0 0 16,0 0-16,22-21 0,-1 0 15,0 0-15,21 0 0,-21 0 16,22 0-16,-22 0 0,21 0 0,-21 0 15,22-21-15,-22 21 0,21-21 0,-21 0 16,1-1-16,-1 1 0,0 0 16,0 0-16,0 0 0,-21-22 0,21 22 15,-21 0-15,0-21 0,0 21 0,0-22 16,0 22-16,0 0 0,0 0 16,0 0-16,0 42 31,0 0-31,-21 0 0,21 0 15,0 0-15,-21 22 0,21-22 0,0 21 16,0-21-16,0 1 0,0-1 0,0 0 16,0 0-16,0 0 0,0 0 15,0 1-15,21-22 16,0 0-16,1 0 16,-1 0-16</inkml:trace>
  <inkml:trace contextRef="#ctx0" brushRef="#br0" timeOffset="4086.52">5651 953 0,'0'0'0,"-21"-22"16,0 1-16,0 21 15,21 21-15,-21 1 0,21 20 16,0-21-16,0 21 0,-21 1 16,21-1-16,0 0 0,0 22 0,0-22 15,0 1-15,0 20 0,0-21 16,0 1-16,0 20 0,0-20 16,0-1-16,0 0 0,0 1 0,0-1 15,-22 0-15,22 1 0,-21-22 0,21 0 16,0 21-16,0-21 0,0 1 15,0-1-15,21-21 32,1 0-32,-1-21 0,0-1 15,0 22-15</inkml:trace>
  <inkml:trace contextRef="#ctx0" brushRef="#br0" timeOffset="4486.81">6117 1482 0,'0'0'0,"-21"0"0,0 0 16,0 0-16,-1 0 0,1 21 0,0 0 15,0 0-15,21 0 0,-21 1 16,0 20-16,21-21 0,0 21 0,0-20 16,0 20-16,0-21 0,0 21 0,0-20 15,0-1-15,0 0 0,0 0 16,21 0-16,0 0 0,0 1 15,0-22-15,0 0 0,22 0 0,-22 0 16,0 0-16,21 0 0,-20 0 0,-1 0 16,21 0-16,-21-22 0,0 22 15,1-21-15,-1 0 0,0 0 0,-21 0 16,21 0-16,-21-1 0,0 1 0,0-21 16,0 0-16,0 20 0,0-20 15,-21 21-15,0-21 0,0 20 0,-1 1 16,1 0-16,21 0 0,-21 21 0,0 0 15,-21 0-15,20 0 16,1 0-16,0 21 0,21 0 0,0 0 16,-21 1-16,21-1 0,0 0 15,0 0-15,0 0 0,21 0 16,0-21-16,0 0 16</inkml:trace>
  <inkml:trace contextRef="#ctx0" brushRef="#br0" timeOffset="4890.58">6604 1588 0,'0'0'0,"-21"0"0,0-22 0,21 1 16,0 0-16,0 0 0,21 21 16,0 0-1,0 0-15,21 0 0,-20 0 0,20 0 16,-21 0-16,21 21 0,-20 0 15,20 0-15,-21 1 0,0-1 16,0 0-16,1 0 0,-22 21 0,0-20 16,0-1-16,0 21 0,0-21 0,-22 0 15,1 1-15,21-1 0,-21 0 16,0 0-16,21 0 0,-21-21 16,21 21-16,-21-21 0,21-21 15,0 0 1,21 0-1,0 0-15,0 0 0,0-1 0,-21 1 0,21-21 16,1 21-16,-1-22 0,0 22 16,0-21-16,0 21 0,0 0 15,1-22-15,-1 22 0,0 0 0,0 0 16,0 21-16,-21-21 16,21 21-16,1 0 15,-1 0-15,0 0 0</inkml:trace>
  <inkml:trace contextRef="#ctx0" brushRef="#br0" timeOffset="5351.32">7535 1630 0,'0'0'0,"21"-21"0,1 21 16,-1-21-16,0-1 0,0 22 0,0-21 15,0 0-15,-21 0 0,22 21 16,-22-21-16,0 0 0,0-1 16,-22 22-1,1 0-15,0 0 0,0 0 16,0 22-16,-22-22 0,22 21 0,-21 0 16,21 0-16,-22 0 0,22 0 15,0 1-15,0-1 0,0 21 0,21-21 16,0 0-16,0 1 0,0-1 15,0 0-15,0 0 0,21 0 16,0-21-16,0 21 0,0-21 0,22 22 16,-22-22-16,0 0 0,21 21 15,-20 0-15,-1-21 0,21 0 0,-21 21 16,0-21-16,1 0 0,-22 21 0,21-21 16,-21 21-1,-21 1 1,-1-22-16,1 0 0,0 0 15,-21 0-15,21 21 0,-1-21 16,1 0-16,0 0 0,0 0 16,0 0-16,0 0 0,-1 0 15,1 0-15,0 0 16,0-21-16</inkml:trace>
  <inkml:trace contextRef="#ctx0" brushRef="#br0" timeOffset="5731.74">5355 1101 0,'0'0'0,"0"-21"16,0-1-16,21 22 0,22-21 15,-1 21-15,21-21 0,1 21 16,21-21-16,-1 21 0,22 0 0,-21-21 16,21 21-16,-22 0 0,22 0 0,-21 0 15,-1 0-15,1 0 16,0 0-16,-1 0 0,-41 0 0,-1 0 15,0 0-15,-20 0 0,-1 0 0,-42 0 32,-1 0-32,1 0 0,0 21 15,-21-21-15,21 21 0,-22-21 16,1 21-16,0 0 0</inkml:trace>
  <inkml:trace contextRef="#ctx0" brushRef="#br0" timeOffset="6414.85">2138 2519 0,'0'0'0,"-43"0"0,-20 0 16,42 0-16,0 0 15,42 0 32,0 0-47,21 0 16,-21 0-16,22 0 16,-1 0-16,22 0 0,-22 0 0,43 0 15,-22 0-15,22 0 0,-1 0 0,1 0 16,0 0-16,21 0 0,-22-21 15,22 21-15,21-21 0,-21 21 0,42-22 16,-21 1-16,0 21 0,21-21 16,0 21-16,22 0 0,-1-21 0,0 21 15,22 0-15,-22-21 0,1 21 0,-1 0 16,0 0-16,-21-21 0,22 21 0,-22 0 16,-21 0-16,0-22 0,0 22 15,-21-21-15,21 21 0,-43 0 0,22-21 16,-21 21-16,-22 0 0,22-21 0,-21 21 15,-1 0-15,-21 0 0,1-21 16,-1 21-16,0-21 0,1 21 16,-22 0-16,21 0 0,-21 0 0,1 0 15,-1 0-15,-21-22 0,21 22 16,0 0-16,-21-21 47,21 21-47,-21-21 15,21 21-15</inkml:trace>
  <inkml:trace contextRef="#ctx0" brushRef="#br0" timeOffset="7642.15">9165 1863 0,'-21'0'94,"0"0"-78,0 0-16,-1 0 0,1 0 0,-21 0 15,21 0-15,-22 0 0,22 0 0,0 0 16,-21 0-16,21 0 0,-1 0 16,1 0-16,0 0 0,0 0 15,0 0-15,0 0 0,21-21 0,21 21 63,0 0-63,21 0 15,-21 0-15,22 0 0,20 0 0,-20 0 16,20 0-16,-21 0 0,22 0 0,-1 0 16,1 0-16,-1 0 0,1 0 15,-1 0-15,1 0 0,-1 0 0,22 0 16,-21 0-16,-1 0 0,1 0 0,20 0 16,-20 0-16,-1 0 0,-20 0 15,20 0-15,-21 0 0,1 0 16,-22 0-16,0 0 0,0 0 0,0 0 15,-21-22-15,-21 1 16,0 21-16,-21-21 16,-1 21-16,1-21 0,0 21 0,-1 0 15,1-21-15,0 21 0,-1-21 0,1 21 16,0 0-16,-1 0 0,22 0 16,-21 0-16,21 0 0,0 0 0,-1 0 15,1 0-15,42 0 47,1 0-47,20 0 0,-21 0 0,0 0 16,0 0-16,22 0 0,-22 0 15,21 0-15,-21 0 0,22 0 0,-22 21 16,0-21-16,21 0 0,-20 0 16,-1 21-16,0-21 0,0 0 0,-21 21 15,21 0-15,-21 0 16,0 1-16,-21-1 15,0 0-15,0-21 0,0 21 0,-1 0 16,-20 0-16,21 1 0,-21-1 0,-1-21 16,22 21-16,-21 0 0,21 0 15,-22-21-15,22 21 0,0 1 16,0-22-16,0 21 0,-1 0 16,1-21-16,21 21 15,0-42 95,0 0-95</inkml:trace>
  <inkml:trace contextRef="#ctx0" brushRef="#br0" timeOffset="10219.51">11599 1778 0,'0'-21'32,"21"21"-32,1-21 0,-1 0 15,0 21-15,0-22 16,0 1-16,0 21 0,1-21 0,-1 0 16,0 0-16,0 21 0,0-21 15,22-1-15,-22 1 0,0 21 0,0-21 16,0 0-16,-21 0 0,21 21 15,-21-21-15,0-1 0,0 1 0,0 0 16,0 0-16,-21 21 0,0 0 16,-21 0-16,-1 0 0,1 0 15,-21 0-15,20 21 0,-20 0 0,-1 0 16,22 1-16,-22-1 0,22 0 0,-21 21 16,20-21-16,1 22 0,21-22 15,0 21-15,-1-21 0,22 22 16,0-22-16,0 21 0,0-21 0,22 1 0,-1 20 15,21-21-15,-21 0 16,22 0-16,-1 1 0,-21-1 0,21 0 16,1 0-16,-22 0 0,21 0 0,-21 1 15,1-1-15,20-21 0,-42 21 0,21 0 16,-21 0-16,0 0 16,-21 1-16,0-1 0,0-21 15,-1 0-15,-20 0 0,21 21 0,-21-21 16,-1 0-16,22 0 0,-21 0 0,-1 0 15,1 0-15,0 0 0,-1-21 16,22 21-16,-21-21 0,21 21 0,0-22 16,-1 22-16,1-21 0,0 21 0,21-21 15,21 21 17,0 0-32,1 0 0,-1 0 15,0 21-15,21 0 0,-21-21 0,1 22 16,20-22-16,-21 21 0,0-21 15,22 0-15,-22 21 0,0-21 0,21 0 16,-21 0-16,22 0 0,-22 0 0,21 0 16,1 0-16,-22 0 0,21 0 0,0-21 15,1 21-15,-1-21 0,0 21 16,1-22-16,-1 1 0,-21 0 0,22 21 16,-22-21-16,21 0 0,-21 0 0,0 21 15,-21-22-15,0 1 0,22 0 16,-22 0-16,0 0 15,0 0-15,-22 21 32,22 21-32,0 0 15,-21-21-15,21 21 0,-21 0 0,21 0 16,0 1-16,0-1 0,0 0 0,0 0 16,0 0-16,0 0 15,21-21-15,0 22 0,1-22 0,-1 0 16,21 0-16,-21 0 0,0 0 15,1 0-15,20 0 0,-21 0 0,0 0 16,22 0-16,-22 0 0,0-22 0,21 22 16,-21-21-16,1 0 0,-1 21 15,-21-21-15,0 0 0,21 0 0,-21-1 16,21 22-16,-21-21 0,0 0 0,0 0 16,0 0-16,0 0 0,0-1 15,0 44 16,0-1-31,0 0 16,0 0-16,0 0 0,-21 22 16,21-22-16,-21 21 0,21-21 15,0 22-15,0-1 0,-21 21 0,-1-20 0,22-1 16,-21 22-16,21-1 0,-21-21 16,21 22-16,0-1 0,0 1 15,0-1-15,0 1 0,0-1 0,0 1 16,0-1-16,0 1 0,0-22 0,0 22 15,0-1-15,0-20 0,0 20 0,0-21 16,0-20-16,0 20 0,0-21 0,0 21 16,-42-20-16,21-22 0,-1 21 0,-20 0 15,21-21-15,-21 0 0,-1 0 16,1 0-16,0 0 0,-1 0 0,-20 0 16,20-21-16,-20 0 0,21-1 15,-22 1-15,22-21 0,-22 21 0,22 0 16,21-22-16,-22 22 0,1 0 0,21-21 15,21 20-15,0 1 0,0 0 16,0 0-16,0 0 0,0 0 0,0-22 16,21 22-16,0 0 0,22 0 0,-22 0 15,21-22-15,22 22 0,-22-21 0</inkml:trace>
  <inkml:trace contextRef="#ctx0" brushRef="#br0" timeOffset="10916.12">12869 2074 0,'-21'-21'16,"21"0"-16,0 42 16,-21 0-1,21 1-15,-21-1 16,21 0-16,-21 0 0,21 0 0,0 0 15,-22 1-15,1-1 0,21 0 0,-21 0 16,21 0-16,-21 0 0,21 1 16,-21-22-16,21 21 15,-21-21 1,21-21 0,0-1-16,0 1 15,0 0-15,0 0 0,0 0 16,21 0-16,0-1 0,0 1 15,0 0-15,0-21 0,1 21 0,20-1 16,-21 1-16,21 21 0,1-21 0,-1 0 16,-21 21-16,22 0 0,-1 0 15,-21 0-15,21 0 0,-20 0 0,-1 21 16,0 0-16,-21 0 0,0 1 0,21-1 16,-21 0-16,0 0 0,0 0 15,0 0-15,0 1 0,-21-1 16,21 0-16,-21 0 0,21 0 0,-21-21 15,-1 21-15,22 1 16,-21-22 0,21-22-1,0 1-15,0 0 0,21 0 16,1 0-16,-22 0 0,21-22 16,0 22-16,0 0 0,0 0 0,0-22 15,1 22-15,20 0 0,-21 0 0,0 0 16,0 21-16,22 0 0,-22 0 15,0 0-15,0 0 0,0 0 16,1 21-16,-1-21 0,-21 21 0,0 0 16,21 0-16,-21 1 0,0-1 0,0 0 15,0 21-15,0-21 0,0 1 16,-21-1-16,0 0 0,21 0 0,-22 0 16,1 0-16,0 1 0,0-1 0,21 0 15,-21-21-15,21 21 0,-21-21 16,21-21-1</inkml:trace>
  <inkml:trace contextRef="#ctx0" brushRef="#br0" timeOffset="11455.39">14033 1439 0,'-21'-21'0,"42"42"0,-63-42 16,21 21-16,0 0 16,21 21-16,0 1 0,0-1 0,0 0 15,-21 21-15,21 1 0,0-1 16,0 0-16,0 22 0,0-1 0,-22-20 16,22 20-16,0-21 0,-21 22 0,21-22 15,0 1-15,0-1 0,-21-21 16,21 21-16,-21-20 0,0-1 0,21 0 15,0 0-15,0 0 0,-21 0 16,-1-21-16,22-21 31,0 0-31,0 0 16,22 0-16,-1 0 0,-21-1 16,21 1-16,0-21 0,0 21 15,22 0-15,-22-1 0,0 1 0,21 0 16,1 0-16,-22 21 0,21 0 15,0 0-15,-20 0 0,-1 0 0,21 0 16,-21 21-16,0 0 0,1-21 16,-22 21-16,0 1 0,0-1 0,0 0 15,0 0-15,-22 0 0,1 0 0,0 1 16,-21-1-16,21 0 0,-22 0 0,1 0 16,0 0-16,20 1 0,-20-22 15,0 21-15,21-21 0,-1 21 0,-20-21 16,21 0-16,0 0 0,0 0 15,21-21 1,21 21 0,0-21-16,0 21 15</inkml:trace>
  <inkml:trace contextRef="#ctx0" brushRef="#br0" timeOffset="11890.14">14499 2053 0,'0'-42'16,"0"21"0,-21 42 15,21 0-31,0 0 16,-21 0-16,21 1 0,-21-1 15,21 0-15,-22 21 0,22-21 0,0 1 16,0-1-16,0 0 0,0 0 15,0 0-15,0 0 0,22 1 16,-1-22-16,0 0 0,0 0 16,0 0-16,0 0 0,1 0 0,-1 0 15,0 0-15,0 0 0,0-22 0,0 22 16,1-21-16,-1 0 0,-21 0 0,21 0 16,-21 0-1,0-1-15,0 1 0,0-21 0,0 21 0,0 0 16,0-1-16,-21 1 0,0 0 0,-1 0 15,1 0-15,0 21 0,0 0 16,-21 0-16,20 0 0,1 0 16,0 0-16,-21 0 0,21 0 0,-1 0 15,22 21-15,-21-21 0,21 21 16,0 0-16,21-21 16,1 21-16,-1-21 15,21 0-15,-21 0 0</inkml:trace>
  <inkml:trace contextRef="#ctx0" brushRef="#br0" timeOffset="12186.69">15240 1503 0,'0'0'0,"0"-64"15,0 43 1,0 0-16,0 42 15,0 0 1,0 1-16,0 20 0,-21 0 16,21-21-16,-21 22 0,21 20 0,0-20 15,-22-1-15,22 0 0,-21 1 0,0-1 16,0 0-16,21 1 0,-21-22 0,0 21 16,21-21-16,0 0 0,-22 22 15,22-22-15,-21-21 0,21 21 0,0 0 16,0 0-16,21-21 31,1 0-31,-1 0 0</inkml:trace>
  <inkml:trace contextRef="#ctx0" brushRef="#br0" timeOffset="12662.14">15684 1969 0,'0'0'0,"22"-43"15,-1 22-15,-21 0 16,0 0-16,21 21 0,-21-21 16,-21 21-1,0 21-15,-1 0 16,1 0-16,0 0 0,-21 0 0,21 1 16,-1-1-16,1 0 0,0 0 15,0 0-15,0-21 0,21 21 0,-21 1 16,21-1-16,0 0 15,21-21-15,0 21 0,0-21 16,0 0-16,22 0 0,-22 0 16,0 0-16,0 0 0,21 0 15,-20 0-15,-1 0 0,0 0 0,0 0 16,0 21-16,0-21 0,1 21 16,-22 1-1,0-1 1,-22-21-16,1 0 15,0 0-15,0 0 0,0 0 0,0 21 16,-1-21-16,1 0 0,0 0 0,-21 0 16,21 0-16,-1 0 0,1 0 15,0 0-15,0 0 0,0 0 16,0 0-16,-1 0 31,22-21-15,0 0-16,22-1 15,-1 1-15</inkml:trace>
  <inkml:trace contextRef="#ctx0" brushRef="#br0" timeOffset="14289.94">17462 1693 0,'0'0'0,"-21"-21"0,21-63 16,0 62-16,0 1 0,0 0 0,0 0 16,0 0-16,0 42 31,0 0-15,0 21-16,-21 1 0,21-22 15,-21 21-15,0 1 0,21-1 16,0 0-16,-21 1 0,21-1 0,-22-21 15,22 21-15,0-20 0,0-1 0,0 0 16,0 0-16,0 0 0,0 0 16,22-21-16,-1 0 15,0 0-15,0 0 0,0 0 0,0 0 16,1-21-16,20 21 0,-21-21 0,21 0 16,-20 0-16,20 0 0,0-1 15,-21-20-15,22 21 0,-22 0 16,21-22-16,-21 22 0,1 0 0,-1 21 15,-21-21-15,0 42 32,0 0-32,0 0 0,0 1 0,0-1 15,0 0-15,0 0 0,0 0 16,-21 0-16,21 1 0,0-1 16,0 0-16,0 0 15,21-21-15,0 0 16,0 0-16,0 0 0,0 0 15,1 0-15,20 0 0,-21 0 0,21-21 16,-20 0-16,20 0 0,-21-1 0,0 1 16,22 0-16,-22 0 0,0 0 0,21-22 15,-21 22-15,1-21 0,-22 21 16,21 0-16,0-22 0,-21 22 16,0 0-16,0 0 0,0 42 31,0 0-31,-21 0 0,0 0 15,-1 22-15,1-22 0,0 21 0,0-21 16,21 22-16,-21-22 0,21 0 16,-21 21-16,21-20 0,0-1 0,0 0 15,0 0-15,0 0 0,21-21 0,0 21 16,21-21-16,-21 0 0,22 0 0,-22 0 16,21 0-16,22 0 15,-22 0-15,0 0 0,1-21 0,-1 21 0,0-21 16,1 0-16,-22 21 0,21-21 15,-21 0-15,1-22 0,-1 22 0,0-21 16,0 21-16,-21-22 0,0 1 16,21-22-16,-21 22 0,21 0 0,-21-1 15,22 1-15,-22-21 0,0 41 0,0-20 16,0 0-16,0 21 0,0-1 16,0 1-16,0 0 0,0 42 15,0 0 1,0 1-16,0 20 0,-22-21 15,22 21-15,0 1 0,-21-1 16,0 22-16,21-22 0,0 0 0,-21 1 16,0-1-16,21 0 0,0 1 0,0-22 15,0 21-15,0-21 0,0 0 16,0 1-16,0-1 0,0 0 16,21-21-1,0 0 1,-21-21-16,21 21 0,0-21 15,-21-1-15,22 1 0,-1 0 16,-21 0-16,21 0 0,0 0 0,-21-1 16,0 1-16,0 0 0,21 21 15,0 0 1,-21 21-16,0 0 16,0 1-16,0-1 0,0 0 0,0 0 15,22 0-15,-22 0 0,21 1 16,-21-1-16,0 0 15,21-21-15,0 0 0,0 0 0,0 0 16,1 0-16,-1 0 0,0 0 16,0 0-16,0 0 0,0 0 15,1 0-15,-1-21 0,0 21 0,-21-21 16,21-1-16,0 22 0,-21-21 0,0 0 16,21 0-16,-21 0 0,22 0 0,-22-1 15,21 1 1,-21 42 15,0 1-31,-21-1 0,-1 0 16,22 0-16,-21 0 0,21 0 15,0 1-15,0-1 16,0 0-16,-21-21 0,21-21 62</inkml:trace>
  <inkml:trace contextRef="#ctx0" brushRef="#br0" timeOffset="14462.84">19473 1609 0,'0'0'0,"-21"-21"15,0 21-15,21-22 0,-21 22 16,21 22 15,0-1-31,21 0 16,0 0-1</inkml:trace>
  <inkml:trace contextRef="#ctx0" brushRef="#br0" timeOffset="14762.79">19875 1715 0,'0'-22'0,"0"44"0,0-65 0,-21 22 15,0 0-15,0 21 16,0 0 0,0 0-1,-1 0-15,22 21 0,-21 0 0,0 0 16,0 1-16,21-1 0,-21 21 0,0-21 15,-1 22-15,22-22 0,-21 21 16,21-21-16,-21 22 0,21-22 0,0 0 16,0 21-16,0-21 0,0 1 0,0-1 15,21-21-15,0 21 0,1 0 16,20-21-16,-21 0 0,0 0 0,22 0 16,-22 0-16,21 0 0,-21 0 0,22 0 15,-22-21-15,0 21 0</inkml:trace>
  <inkml:trace contextRef="#ctx0" brushRef="#br0" timeOffset="15286.5">20320 1503 0,'0'0'0,"0"-42"0,21-1 16,-21 1-16,0 21 0,0-22 16,0 22-16,0 0 0,-21 42 31,0 0-31,0 1 15,21 20-15,-22-21 0,22 21 0,0 1 16,-21-22-16,21 21 0,-21 1 0,21-1 16,-21 0-16,21 1 0,0-1 15,0 0-15,0-21 0,-21 22 0,21-1 16,0-21-16,-21 0 0,21 1 16,0-1-16,0 0 0,0 0 0,-22 0 15,22-42 32,0 0-47,22 0 0,-1 21 16,-21-21-16,21-22 0,0 22 15,21 0-15,-20 0 0,20 0 0,-21-22 16,21 43-16,1-21 0,-22 0 16,21 21-16,1 0 0,-1 0 15,-21 0-15,21 0 0,-20 21 0,-1-21 0,0 21 16,0 0-16,-21 1 0,21-1 15,-21 21-15,0-21 0,0 0 0,0 1 16,0-1-16,-21 0 0,0 0 16,0 0-16,21 0 0,-21 1 15,-1-22-15,1 21 16,0-21-16,0 0 16,42 0 15,0-21-16,0-1-15</inkml:trace>
  <inkml:trace contextRef="#ctx0" brushRef="#br0" timeOffset="15643.02">21907 1630 0,'0'0'0,"22"0"0,-22-21 15,21 21-15,-21-21 16,0 42 0,0 0-16,0 0 0,0 0 15,0 0-15,0 1 0,0-1 16,0 0-16,0 0 0,0 0 0,0 0 15,-21 1-15,21-1 0,0 0 0,-22 0 16,22 0-16,0 0 0,-21-21 16,21 22-16,0-1 0,0 0 15,-21-21-15,21 21 16,21-21 15,0 0-31,1-21 16</inkml:trace>
  <inkml:trace contextRef="#ctx0" brushRef="#br0" timeOffset="16094.95">22394 1757 0,'21'-21'0,"-42"42"0,85-63 0,-43 20 16,0 1-16,0 0 0,0 0 0,1 0 16,-22 0-16,0-1 15,-22 22 1,1 0-16,0 0 0,0 22 15,0-1-15,-22 0 16,22 0-16,0 0 0,0 0 0,-21 1 16,20-1-16,1 0 0,0 0 0,21 0 15,0 0-15,0 1 0,0-1 0,0 0 16,0 0-16,21-21 16,-21 21-16,21-21 0,1 0 15,-1 0-15,21 0 0,-21 21 0,0-21 16,22 0-16,-22 0 0,0 0 15,21 22-15,-20-22 0,-1 0 0,0 21 16,0-21-16,-21 21 0,0 0 16,0 0-16,-21-21 15,0 21 1,0-21-16,-22 0 0,22 0 0,0 22 16,-21-22-16,20 0 0,1 0 0,-21 0 15,21 0-15,0 0 0,-1 0 0,1 0 16,0 0-16,0 0 15,0 0-15,0 0 16,-1 0-16,1 0 16,21-22-1,0 1-15</inkml:trace>
  <inkml:trace contextRef="#ctx0" brushRef="#br0" timeOffset="16322.82">21929 1397 0,'0'0'16,"-22"0"-16,1 0 0,0 0 15,0 0-15,21 21 31,-21 0-15,0-21 0,-1 22-16,1-1 0</inkml:trace>
  <inkml:trace contextRef="#ctx0" brushRef="#br0" timeOffset="18383.39">1439 3641 0,'0'-21'0,"0"42"0,0-64 0,0 22 16,0 0-16,0-21 0,21 21 16,-21-1-16,0 1 0,22-21 15,-22 21-15,0 0 0,0-1 0,0 1 0,0 0 16,0 0-1,-22 42 1,1 0 0,21 22-16,-21-1 0,0 0 0,0 1 15,21-1-15,-21 21 0,21-20 16,-22-1-16,22 22 0,-21-22 0,21 21 16,0 1-16,0-22 0,0 22 15,21-22-15,1 0 0,-1 1 0,0-1 16,0-21-16,0 22 0,22-43 0,-22 21 15,21 0-15,-21-21 0,22 0 16,-22 0-16,21 0 0,-21-21 0,22 0 16,-22-1-16,21 1 15,-21-21-15,22 0 0,-22 20 0,0-20 0,21 0 16,-21-1-16,1 1 0,-1-21 16,0 20-16,0 1 0,0-22 15,0 22-15,1-21 0,-1 20 0,-21-20 16,0 20-16,0 1 0,0 0 15,0-1-15,0 1 0,0 21 0,0 0 16,0 0-16,0-1 0,-21 22 16,21 22-16,-22-1 15,22 0-15,-21 21 0,21 1 0,-21-1 16,21 0-16,0 22 0,0-22 16,0 22-16,0-22 0,-21 21 15,21-20-15,0 20 0,0-20 0,0 20 16,0-21-16,0 1 0,0-1 15,0 0-15,0-20 0,0-1 0,21 0 16,0 0-16,0 0 0,1-21 16,-1 0-16,21 0 0,0 0 0,-20 0 15,20-21-15,0 0 0,22 0 0,-22 0 16,0-22-16,1 22 0,20-21 16,-20-1-16,-1 22 0,0-21 0,-21 21 15,22 0-15,-22-22 0,-21 22 16,0 0-16,0 0 0,0 0 15,-21 21 1,0 0-16,-1 0 0,1 21 0,-21-21 16,21 21-16,0 0 0,-1 0 15,1 0-15,21 22 0,-21-22 0,21 0 16,0 21-16,0-20 0,0-1 0,0 0 16,21 21-16,0-21 0,1 1 15,-1-1-15,0 0 0,-21 0 0,21 0 16,-21 0-16,21-21 0,-21 22 0,0-1 15,-21-21 17,0 0-32,0 0 0,0 0 0,-1-21 15,-20-1-15,21 22 16,0-21-16,0 21 0,-22-21 0,22 21 16,0 0-16,21-21 15,-21 21-15,21 21 16,21-21-1,0 21-15,0 0 0,0-21 16,1 22-16,-1-22 0,0 21 0,0-21 16,0 0-16,22 0 0,-22 0 0,21 0 15,0 0-15,-20 0 0,20 0 16,0 0-16,1 0 0,-22-21 0,21-1 16,0 22-16,1-21 0,-1 0 0,0 0 15,1 0-15,-1-22 0,0 22 16,1 0-16,-22 0 0,21-21 15,-21 20-15,1 1 0,-22 0 0,0 0 16,0 0-16,0 0 0,0-1 0,0 1 16,0 0-16,-22 21 15,1 0-15,0 0 16,0 0-16,0 0 0,21 21 0,-21 0 16,-1 1-16,22-1 0,-21 0 15,21 0-15,0 0 0,0 0 0,0 22 16,0-22-16,0 0 0,0 0 15,0 22-15,0-22 0,21 0 16,1-21-16,-1 21 0,-21 0 0,21-21 16,0 21-16,0-21 0,0 0 0,1 0 15,-1 0-15,0 0 0,0 0 16,0 0-16,0 0 0,22 0 0,-22 0 16,0 0-16,21-21 0,-20 0 0,20 0 15,-21 0-15</inkml:trace>
  <inkml:trace contextRef="#ctx0" brushRef="#br0" timeOffset="18922.59">4043 3874 0,'21'-22'0,"-42"44"0,42-65 0,-21 22 15,0 0-15,0 0 0,0 0 16,0-1-16,-21 22 16,0 0-16,-1 0 0,1 0 15,0 22-15,0-1 0,0 0 0,0 0 16,-22-21-16,22 42 0,0-20 15,0-1-15,0 21 0,-1-21 0,1 22 16,0-22-16,21 21 0,0-21 0,0 22 16,0-22-16,0 0 0,0 0 15,0 0-15,0 0 0,21-21 16,0 0-16,1 0 0,-1 0 0,21 0 16,-21 0-16,0 0 0,1-21 0,20 0 15,-21 0-15,0 0 16,0 0-16,1-22 0,20 22 0,-21-21 15,0 21-15,-21-22 0,21 1 0,1 0 16,-1-1-16,0 1 0,0 0 0,-21-1 16,21-20-16,0 20 0,1 1 15,-1-21-15,-21 20 0,0 1 0,21 21 16,-21-22-16,21 22 0,-21 0 0,-21 42 31,0 0-31,0 22 16,-1-1-16,1-21 0,21 43 0,-21-22 15,0 0-15,0 1 16,0-1-16,21 22 0,0-43 0,0 21 16,0 0-16,0 1 0,0-1 0,0 0 15,0-20-15,0 20 0,21-21 0,0 0 16,0 0-16,0 1 0,0-1 16,22-21-16,-22 0 0,0 21 0,21-21 15,-20 0-15,20 0 0,-21 0 0,0 0 16,0 0-16,1 0 0,-1-21 0,0 21 15,0-21-15,0 21 0</inkml:trace>
  <inkml:trace contextRef="#ctx0" brushRef="#br0" timeOffset="19767.79">5207 4149 0,'0'21'16,"0"-42"-16,21 42 0,0-21 15,0 0-15,-21-21 0,22 21 0,-1-21 16,0-1-16,0 22 0,-21-21 16,21 0-16,0-21 0,1 21 0,-1-1 15,0-20-15,21 21 0,-21-21 16,1-1-16,-1 1 0,0 0 0,0-1 15,0 1-15,0-22 0,1 1 0,-1 21 16,-21-22-16,21 1 0,0-1 16,0 22-16,0-1 0,-21 1 0,0 21 15,0-21-15,0 20 0,0 1 16,-21 42 0,0 1-16,21-1 0,-21 0 15,0 21-15,0 1 0,-1 20 0,1-21 16,0 22-16,21-22 0,-21 22 0,21-22 15,-21 22-15,21-22 0,0 0 16,0 1-16,0-1 0,0 0 16,0-21-16,0 22 0,21-22 0,-21 0 15,21 0-15,0 0 0,0 1 0,1-22 16,-1 0-16,0 0 0,0 0 0,0 0 16,0 0-16,22 0 0,-22 0 15,0-22-15,0 22 0,22-21 0,-22 0 16,0 0-16,0 0 0,0 21 0,0-21 15,1-1-15,-1-20 0,0 21 0,-21 0 16,0 0-16,21-1 0,-21 1 16,0 0-16,21 21 0,-21-21 15,0 42 1,-21-21-16,21 21 0,-21 0 16,0 1-16,21-1 0,0 0 0,-21 0 15,21 0-15,0 0 0,-22 1 16,22-1-16,0 0 0,0 0 0,0 0 15,22 0-15,-1 1 0,0-1 0,0-21 16,0 0-16,0 21 0,1-21 16,-1 0-16,21 0 0,-21 0 0,0 0 15,1-21-15,20 0 0,-21 21 0,0-22 16,0 1-16,1 0 0,-1 0 0,-21 0 16,0 0-16,21-1 0,-21 1 0,0 0 15,0-21-15,0 21 0,0-1 16,-21-20-16,0 21 0,21 0 15,-22 0-15,1-1 0,0 22 0,0 0 16,0 0-16,0 0 0,-1 0 0,1 0 16,0 0-16,0 22 0,0-22 0,21 21 15,-21 0-15,-1-21 0,1 21 16,21 0-16,-21-21 0,21 21 0</inkml:trace>
  <inkml:trace contextRef="#ctx0" brushRef="#br0" timeOffset="19983.34">5715 3514 0,'0'0'0,"-21"-21"0,-22-1 16,22 22-16,0 0 0,0-21 0,21 0 15,21 21 1,21 0-1,-20-21-15,20 21 0,0 0 0,22 0 16,-22 0-16,0 0 0,1 0 0,20-21 16,-20 21-16,-1-21 0,-21 21 15,21 0-15,-20-22 0,-1 22 16,-21-21-16,21 0 0</inkml:trace>
  <inkml:trace contextRef="#ctx0" brushRef="#br0" timeOffset="20619.09">7366 3598 0,'0'0'15,"21"-21"-15,0 0 0,64-85 16,-64 64-16,21 21 16,-20-22-16,-1 1 0,0 0 15,0-1-15,0 1 0,0 21 0,1-21 16,-1 20-16,0-20 0,-21 21 0,0 0 16,0 0-16,0-1 0,0 44 31,-21 20-31,21-21 0,0 43 15,-21-1-15,-1 1 0,1 20 0,21 1 16,-21 0-16,0-1 0,0 1 0,21 0 16,-21 20-16,-1-20 15,1 21-15,-21 0 0,21 0 0,0-22 0,-1 22 16,1 0-16,0 0 0,-21 0 16,42-22-16,-21 22 0,-1-21 0,1-1 15,21 1-15,-21-21 0,21-1 0,0 1 16,0-1-16,0-21 0,0 22 0,0-43 15,0 21-15,0-20 0,0-1 16,0 0-16,0-42 16,0 0-16,0-22 15,0 22-15,21-21 0,0-1 0,-21 1 16,22-21-16,-1-1 0,-21 1 0,21-1 16,0-21-16</inkml:trace>
  <inkml:trace contextRef="#ctx0" brushRef="#br0" timeOffset="20935.03">7493 4001 0,'-21'-43'0,"42"86"0,-63-149 0,42 63 16,-22 1-16,1 0 0,21 21 0,0-22 15,0 22-15,0 0 0,0-21 16,0 20-16,21 1 0,1 0 0,20 0 16,0 0-16,1 0 0,-1-1 0,21 1 15,1 21-15,-1 0 0,1 0 0,-1 0 16,-20 21-16,-1 1 15,0 20-15,-20-21 0,-1 0 0,-21 22 16,0-22-16,0 21 0,-21-21 0,-1 22 16,1-22-16,-21 21 0,0-21 0,-1 0 15,1 1-15,0-1 0,-1 0 16,-20 0-16,42 0 0,-22-21 0,22 21 16,-21-21-16,21 0 0,42 0 31,0 0-16,21 0-15,-21-21 0,1 0 0,20 21 16,0-21-16,-21 21 0</inkml:trace>
  <inkml:trace contextRef="#ctx0" brushRef="#br0" timeOffset="21262.84">8213 3810 0,'21'0'16,"0"0"-1,0 0-15,0-21 0,0 21 16,1-21-16,-1 0 0,0 21 0,0-22 16,0 1-16,0 21 0,1-21 15,-1 0-15,-21 0 0,21 0 16,-21-1-16,0 1 0,-21 0 16,0 21-16,-1 0 0,1 0 15,0 0-15,0 21 0,-21 0 16,20 1-16,1-1 0,-21 0 15,21 0-15,0 0 0,-1 0 0,1 22 16,21-22-16,0 0 0,0 0 0,0 0 16,0 1-16,0-1 0,0 0 0,21 0 15,1-21-15,-1 21 0,0-21 16,0 0-16,21 0 0,-20 0 0,-1 0 16,21 0-16,-21 0 0,0 0 0,22 0 15,-22-21-15,21 0 0</inkml:trace>
  <inkml:trace contextRef="#ctx0" brushRef="#br0" timeOffset="21666.61">8826 3683 0,'0'0'0,"0"-42"16,0 21-16,0-1 16,0 1-16,22 21 15,-1 0-15,0 0 16,0 0-16,0 21 0,0-21 15,1 22-15,-1-1 0,0 0 0,0 0 16,0 0-16,-21 0 0,0 22 0,0-22 16,21 0-16,-21 0 0,0 0 15,0 1-15,0-1 0,0 0 0,0 0 16,-21-21-16,21 21 16,-21-21-16,0 0 15,0-21 1,21 0-16,0 0 15,0 0-15,0-1 0,0 1 0,21 0 16,0 0-16,-21 0 0,21-22 0,0 22 16,-21 0-16,22 0 0,-1 0 0,-21-22 15,21 43-15,0-21 0,-21 0 16,21 0-16,0 21 0,-21-21 0,22 21 16,-1 0-16,0 0 15,-21 21 1,0 0-1</inkml:trace>
  <inkml:trace contextRef="#ctx0" brushRef="#br0" timeOffset="22723.11">9461 3768 0,'0'0'16,"43"0"-16,105-43 15,-106 22-15,22 0 0,-22 0 16,22 0-16,-22 0 0,0-1 16,22 1-16,-22 0 0,0-21 0,1 21 15,-22-22-15,21 22 0,-21-106 16,-21 85-16,0-1 0,0 1 16,0 21-16,0-21 0,0 20 15,0 1-15,-21 0 0,21 0 0,-21 21 16,0 0-16,0 0 0,0 0 15,-1 0-15,1 0 0,0 21 0,0 0 16,21 22-16,-21-1 0,0 0 16,-1 1-16,1 20 0,0-21 15,-21 22-15,21-1 0,-1 1 0,1-1 16,-21 1-16,21-1 0,0 1 0,-22 21 16,22-22-16,0 1 0,0 20 0,0-20 15,-1 20-15,1-20 0,0-1 16,0 22-16,0-21 0,0-1 0,-1 22 15,1-22-15,0 1 0,0 20 16,0-20-16,0-1 0,-1 1 0,1-1 0,0 1 16,0-1-16,0-20 0,0-1 0,21 0 15,-22-20-15,22 20 0,0-21 0,0 0 16,22-21-16,-1 0 0,0 0 16,0 0-16,21 0 0,-20-21 15,20 0-15,-21 0 0,21 0 16,1-1-16,-1 1 0,-21-21 0,22 21 15,-1-22-15,0 1 0,-21 0 0,1-1 16,20 1-16,-42 0 0,21-22 0,-21 22 16,0-22-16,0 22 0,0-21 0,0-1 15,-21 1-15,21 20 0,-21-20 0,0-1 16,-1 22-16,-20-22 0,21 22 16,0 0-16,0 21 0,-22-1 15,22 1-15,21 0 0,0 0 0,-21 0 0,21 0 16,0-1-1,21 22-15,0-21 0,22 21 16,-1-21-16,-21 0 0,43 0 16,-22 0-16,21-1 0,-20 1 0,20 0 15,1 0-15,-22-21 0,22 20 0,-22 1 16,0 0-16,1-21 0,-1 21 0,-21-1 16,0 1-16,-21 0 0,0 0 15,21 0-15,-21 0 0,0-1 16,0 1-16,-21 21 31,21 21-31,0 1 0,-21-1 16,21 0-16,-21 0 0,21 21 15,-21-20-15,21-1 0,0 21 16,0-21-16,0 22 0,0-22 0,0 21 16,0-21-16,0 0 0,0 1 0,21-1 15,0 0-15,0 0 0,0-21 16,1 0-16,-1 0 0,21 0 15,-21 0-15,0 0 0,1 0 0,-1 0 16,0-21-16,-21 0 0,21 0 0,0-1 16,-21-20-16,0 21 0,0 0 0,0-22 15,0 22-15,0-21 0,0 21 0,0-22 16,0 22-16,-21 0 0,0 0 16,0 0-16,0 0 0,-1 21 15,-20 0-15,21 0 0,0 0 0,-22 0 16,22 0-16,0 0 0,-21 0 0,21 0 15,-1 21-15,22 0 0,0 0 16,-21-21-16,21 21 0,0 0 0,0 1 16,0-1-16,21-21 0,1 21 0,-1 0 15,0-21-15,0 0 0,21 0 0,-20 21 16</inkml:trace>
  <inkml:trace contextRef="#ctx0" brushRef="#br0" timeOffset="23142.87">10731 3768 0,'0'0'0,"0"-21"16,-21-1-16,21 1 15,0 0-15,0 0 16,0 0-16,21 21 16,1 0-16,-1 0 0,0 0 0,0 0 15,0 0-15,0 0 0,1 0 16,-1 21-16,0 0 0,0-21 0,0 21 15,-21 0-15,0 1 0,0-1 0,0 0 16,0 0-16,0 0 0,0 0 0,0 1 16,0-1-16,-21 0 0,0 0 0,0-21 15,21 21-15,-21 0 16,-1-21-16,22-21 16,0 0-1,0 0-15,0 0 0,22 0 16,-1-1-16,-21-20 0,21 21 15,0 0-15,-21 0 0,21-1 16,0-20-16,1 21 0,-1 0 0,0 0 16,0-1-16,-21 1 0,21 21 0,0-21 15,1 21-15,-22-21 0,21 21 16,0 0-16,0 0 0,-21 21 16,0 0-1,0 0-15,0 1 16</inkml:trace>
  <inkml:trace contextRef="#ctx0" brushRef="#br0" timeOffset="23826.47">11324 3747 0,'-21'0'16,"0"0"-1,21 21-15,-21 0 16,21 0-16,-22 0 15,22 0-15,0 1 0,0-1 16,0 0-16,0 0 16,0 0-16,0 0 0,0 1 15,0-1 1,-21-21 0,0 0-1,21-21-15,0-1 16,0 1-16,0 0 0,0 0 15,0 0-15,0 0 0,21-1 0,0 1 16,-21 0-16,22-21 0,-1 21 16,0-1-16,0 1 0,-21 0 0,21 0 15,0 21-15,1-21 0,-1 21 16,0 0-16,0 0 0,0 0 16,0 21-16,1 0 0,-1 0 15,-21 0-15,21 1 0,-21-1 0,0 0 16,0 0-16,0 21 0,0-20 0,0-1 15,0 0-15,0 0 0,0 0 16,0 0-16,0 1 0,0-1 16,-21-21-1,21-21 1,0-1-16,0 1 16,0 0-16,0 0 15,0 0-15,0 0 0,0-1 16,21 1-16,-21 0 0,21 0 0,0-21 15,0 20-15,22 1 0,-1-21 0,-21 21 16,22 0-16,-1-1 0,0 1 0,1 21 16,-1 0-16,0 0 0,1 0 0,-1 0 15,-21 21-15,0 1 0,0-1 16,1 0-16,-22 21 0,0-21 0,0 1 16,0-1-16,0 21 0,0-21 0,0 0 15,-22 22-15,1-22 0,21 0 0,-21 0 16,0 0-16,0 1 0,0-1 15,21 0-15,0 0 0,-22-21 16,1 0-16</inkml:trace>
  <inkml:trace contextRef="#ctx0" brushRef="#br0" timeOffset="24686.98">14414 3217 0,'22'-21'0,"-44"42"0,65-42 16,-22 0-16,0 0 0,0 0 0,0 21 15,1-21-15,-22-1 0,0 1 16,0 0-16,0 0 15,-22 0-15,1 21 0,0 0 16,0-21-16,-21 21 0,-1 0 0,1 0 16,-22 0-16,1 21 0,-1 0 15,1 0-15,-1 0 0,1 22 0,-1-1 16,22 0-16,0 22 0,-1-1 0,1 1 16,21-1-16,0 1 0,21-1 0,0 1 15,0-22-15,0 22 0,42-22 16,-21 0-16,22 1 0,-1-22 0,0 0 15,22 0-15,-1 0 0,1 0 0,-1-21 16,22 0-16,-22 0 0,1 0 0,21-21 16,-22 0-16,1 21 0,-22-21 0,21-21 15,1 20-15,-22 1 16,1-21-16,-1 21 0,0-22 0,-21 1 16,1 0-16,-1-1 0,-21-20 0,0-1 15,0 1-15,-21-1 0,-1 1 0,1-1 16,0 1-16,-21-1 0,-1 1 15,1 21-15,-21-1 0,20 22 16,-20-21-16,-1 21 0,1 21 0,-22 0 0,22 0 16,-22 0-16,21 0 0,-20 21 0,20 0 15,1 0-15,20 21 0,1-20 16,0 20-16,-1 21 0,22-20 16,0 84-16,21-64 0,0-20 0,0 20 15,0 1-15,21-22 0,22 21 16,-1-20-16,21-1 0,1 0 15,-1-20-15,1 20 0,21-21 0,-1-21 16,-20 21-16,20-21 0,1 0 0</inkml:trace>
  <inkml:trace contextRef="#ctx0" brushRef="#br0" timeOffset="25051.96">15430 3598 0,'0'0'0,"22"-42"0,-22 21 0,0-85 16,0 85-1,0 0-15,0 0 0,-22 21 16,1 0-16,0 0 16,21 21-16,-21 0 0,0 0 15,0 21-15,21 1 0,-22 20 0,1-20 16,0 20-16,0-21 0,0 22 0,0 21 16,-22-22-16,22 22 0,0-22 15,0 22-15,0 0 0,-1-1 0,1 1 16,21 0-16,-21-1 0,0 22 0,0-21 15,0-1-15,21 1 0,-22 0 0,1-1 16,0-20-16,21-1 0,-21 1 0,21-1 16,-21 1-16,21-22 0,-21 1 0,21-22 15,0 21-15,0-21 0,0 0 16,0-42 0,21-21-1,0 21-15,-21 0 16,21-22-16,0 1 0,-21 0 0,21-22 15,1 22-15,-22-22 0,21-20 0,0 20 16</inkml:trace>
  <inkml:trace contextRef="#ctx0" brushRef="#br0" timeOffset="25322.8">15134 4043 0,'21'-64'0,"0"-63"16,1 85-16,-1-21 0,0 20 15,-21 22-15,42-21 0,-21 21 0,1-1 16,20 1-16,-21 0 0,21 0 0,-20 21 15,20 0-15,-21 0 0,21 0 16,-20 0-16,-1 0 0,0 21 0,0 0 16,-21 0-16,0 1 0,0 20 0,0-21 15,0 0-15,-21 0 0,0 22 0,0-22 16,-22 0-16,22 0 0,-21 22 0,-1-22 16,22-21-16,-21 21 0,21 0 15,0 0-15,-22-21 0,22 0 0,21 21 16,-21-21-16,21-21 31,21 21-31,0-21 0,0 0 0,1 0 16,-1 21-16</inkml:trace>
  <inkml:trace contextRef="#ctx0" brushRef="#br0" timeOffset="25631.54">15727 3704 0,'21'0'0,"0"0"0,0-21 16,0 21-16,-21-21 0,43 0 16,-22 0-16,0-1 15,0 22-15,0-21 0,1 0 0,-22 0 16,0 0-16,0 0 0,0-1 0,0 1 16,-22 21-16,1 0 15,0 0-15,0 21 16,0 1-16,-22-1 0,22 0 0,0 0 15,0 0-15,21 22 0,-21-22 0,21 21 16,-21-21-16,21 0 0,0 1 0,0-1 16,0 0-16,0 0 0,21 0 15,0 0-15,0-21 0,0 22 0,0-22 16,1 0-16,-1 0 0,0 0 16,0 0-16,21 0 0,-20 0 0,-1 0 15,0 0-15</inkml:trace>
  <inkml:trace contextRef="#ctx0" brushRef="#br0" timeOffset="26031.31">16256 3620 0,'0'0'0,"0"-22"0,0 1 0,0 0 16,0 0-16,0 0 16,21 21-16,0 0 15,0 0-15,1 0 0,-1 0 16,21 0-16,-21 21 0,0-21 15,22 21-15,-22 0 0,0 0 0,0 1 16,0-1-16,-21 0 0,0 21 0,0-21 16,0 1-16,0-1 0,0 0 0,0 0 15,-21 0-15,0 0 0,0 1 16,0-1-16,0-21 0,-1 21 0,1-21 16,0 0-1,21-21 1,0 0-16,0-1 15,0 1-15,21 0 0,0 0 16,1 0-16,-1 0 0,-21-1 0,21-20 16,0 21-16,0-21 0,0 20 15,22-20-15,-22 21 0,0 0 0,-21 0 16,21-1-16,0 22 0,1 0 16,-1 0-1,0 0-15,-21 22 0,0-1 16,0 0-16,0 0 0,0 0 0</inkml:trace>
  <inkml:trace contextRef="#ctx0" brushRef="#br0" timeOffset="26519.03">17293 3747 0,'0'-22'0,"0"44"0,0-65 0,0 22 15,0 0-15,0 0 0,0 0 0,0-22 16,0 22-16,0 0 0,0 0 0,-21 0 16,0 21-16,0 0 0,-1 0 15,1 0-15,0 0 0,-21 0 0,21 21 16,-1 0-16,-20 0 0,21 0 0,-21 22 16,20-22-16,1 0 0,0 21 0,0-21 15,0 22-15,21-22 0,-21 0 0,21 0 16,0 0-16,0 1 0,0-1 15,21 0-15,0-21 16,0 0-16,0 0 0,0 0 0,1 0 16,-1 0-16,0 0 0,0 0 0,21-21 15,-20 0-15,-1 21 0,0-22 0,0 1 16,0 0-16,-21 0 0,21 0 16,1 0-16,-1-1 0,-21 1 0,0 0 15,21-21-15,-21 21 0,0-1 0,21 1 16,-21 0-16,0 0 0,0 42 31,-21 0-31,21 0 0,-21 1 16,21-1-16,-21 0 0,21 21 0,0-21 15,0 1-15,0-1 0,0 0 16,0 0-16,0 0 0,0 0 0,0 1 16,0-1-1,21-21-15,0 0 0,0 0 16</inkml:trace>
  <inkml:trace contextRef="#ctx0" brushRef="#br0" timeOffset="28007.03">17822 3027 0,'0'-42'0,"0"84"0,0-127 0,0 64 16,0 0-16,0 0 0,0 0 0,0 42 15,0 0 1,0 0-16,-21 0 0,21 22 0,0-1 16,-21 21-16,0-20 0,21 20 15,-21 1-15,-1-1 0,22-20 0,-21 20 16,0 1-16,0-22 0,21 0 0,0 1 16,-21-1-16,21-21 0,-21 21 0,21-20 15,0-1-15,0 0 0,0 0 16,21 0-16,0-21 15,0 0-15,0 0 0,0 0 16,1 0-16,-1-21 0,0 0 16,0 21-16,0-21 0,0 0 0,1-1 15,-1 22-15,0-21 0,-21 0 16,0-21-16,21 21 0,0-1 0,-21 1 16,21 0-16,-21 42 31,0 0-31,0 1 15,-21-1-15,21 0 0,-21 0 0,21 0 16,0 0-16,0 1 0,0-1 0,0 0 16,0 0-16,21-21 15,0 0-15,1 0 16,-1 0-16,0 0 0,0 0 16,0 0-16,0 0 0,1 0 0,-1 0 15,0-21-15,0 21 0,0-21 0,0 21 16,1-21-16,-1-1 0,0 1 0,0 0 15,0 0-15,0 0 0,1 0 16,-1-1-16,-21 1 0,0 0 16,0 42-1,0 0 1,-21-21-16,-1 22 0,1-1 16,21 0-16,0 0 0,0 0 0,-21 0 15,21 1-15,0-1 0,0 0 16,0 0-16,0 0 0,0 0 15,0 1-15,21-22 16,0 0-16,1 0 0,-1 0 16,0 0-16,0 0 0,0 0 0,-21-22 15,21 1-15,1 0 16,-22 0-16,0 0 0,0-22 16,0 22-16,0 0 0,0 0 15,-22 0-15,22 0 0,-21-1 0,21 1 16,-21 0-16,0 0 0,21 0 15,-21 21-15,21-21 16,21 21 0,0 0-1,21 0-15,-20 0 0,-1-22 16,21 22-16,-21 0 0,22 0 0,-22 0 16,21 0-16,-21 0 0,22 0 15,-22 0-15,21 22 0,-21-22 0,0 21 16,1 0-16,-1-21 0,-21 21 0,21 0 15,-21 0-15,0 1 0,0-1 0,0 0 16,0 0-16,0 0 0,0 0 16,-21-21-16,0 22 0,-1-1 0,1-21 15,21 21-15,-21-21 0,0 0 0,21 21 16,-21 0-16,21-42 47,0 0-47,21 21 15,-21-21-15,21 0 0,0-1 0,0 1 16,1 0-16,20 0 0,-21 0 0,0 0 16,0-1-16,22-20 0,-22 21 15,0 0-15,21 21 0,-20-21 0,-1-1 16,21 22-16,-21 0 0,0 0 16,1 0-16,-22 22 0,0-1 0,0 0 15,0 0-15,0 0 16,0 0-16,0 1 0,0-1 0,0 0 15,0 0-15,0 0 0,0 0 0,0 1 16,0-1-16,0 0 0,0 0 16,21-21-1,0 0-15,0 0 0,0 0 0,0 0 16,1 0-16,20 0 0,-21 0 0,0 0 16,0 0-16,22-21 0,-22 21 0,0-21 15,0 0-15,22 21 0,-22-22 0,0 1 16,0-21-16,0 21 15,0 0-15,-21-1 0,0-20 0,22 21 16,-22 0-16,0 0 0,0-1 0,0 1 16,-22 21-1,1 0-15,21 21 16,0 1-16,0-1 0,-21 0 0,21 0 16,0 0-16,0 0 0,0 1 0,0-1 15,0 0-15,0 0 16,0 0-16,0 0 0,0 1 0,-21-1 15,21 0-15,-21 0 16,0-21-16,-1 0 0,1 21 16,0-21-16,0 0 15,0 0 1,0 0-16,-1 0 0,1 0 0,0 0 16,0 0-16,0-21 0,0 0 0,-1 21 15,1-21-15</inkml:trace>
  <inkml:trace contextRef="#ctx0" brushRef="#br0" timeOffset="28198.92">18986 3112 0,'-21'0'0,"42"0"0,-63-22 15,21 22-15,0 0 0,0-21 16,-1 21-16,22-21 15,-21 21-15,0 0 16,0 0 0,0 0-16</inkml:trace>
  <inkml:trace contextRef="#ctx0" brushRef="#br0" timeOffset="28387.81">17547 3323 0,'0'0'0,"-42"21"0,21-21 0,-1 0 16,22 22-16,22-22 15,-1 0-15,21 0 0,-21 0 16,22 0-16,20-22 0,-21 1 16,1 0-16,20 0 0,1 0 0,-1 0 15,1-1-15,-1 1 0</inkml:trace>
  <inkml:trace contextRef="#ctx0" brushRef="#br0" timeOffset="29631.23">20955 2963 0,'0'0'16,"21"-21"-16,-21-21 0,0 0 0,21 20 15,-21-20-15,0 0 0,0-1 0,0 22 16,0-21-16,0 21 0,0-22 0,-21 22 15,21 0-15,-21 21 16,0 0-16,-22 0 0,22 0 0,0 0 16,-21 21-16,-1 0 0,1 1 0,0 20 15,-1 0-15,1 22 0,0-22 16,-1 22-16,1-1 0,21 1 0,-21 20 16,20-20-16,1 20 0,0 1 0,0-21 15,21-1-15,0 1 0,0-1 0,0-21 16,21 1-16,0-1 0,0 0 15,1-20-15,20-1 0,0 0 0,1 0 16,-1 0-16,21-21 0,-20 0 0,-1 0 16,22 0-16,-22 0 0,21 0 0,-20-21 15,20 0-15,1 0 16,-22 0-16,22-1 0,-22-20 0,0 21 16,22-21-16,-22-1 0,-21 1 0,22-22 15,-22 22-15,0-21 0,0-1 0,-21 1 16,0 20-16,0-20 0,-21-1 15,0 22-15,0-22 0,-22 22 0,-20 0 16,20-1-16,-20 22 0,-1 0 0,-20 0 16,20 21-16,-20 0 0,-1 0 0,21 21 15,-20-21-15,20 42 0,-20-20 16,41 20-16,1 0 0,0 1 0,-1 20 16,22-21-16,21 22 0,0-22 15,0 22-15,0-22 0,42 22 16,-20-22-16,20 0 0,0-21 0,22 22 15,-1-22-15,1 0 0,-1 0 0,1 0 16,-1-21-16,1 0 0,-1 0 0,1 0 16,-1 0-16,-20 0 0,20 0 15,-21-21-15,1 21 0,-1-21 0,0 0 16,-20 0-16,20 0 0,-21-1 0,0 1 16,0-21-16,-21 21 0,22 0 0,-1-1 15,-21 1-15,0 0 0,0 0 16,21 21-16,-21 21 15,0 0-15,0 0 16,0 1-16,0-1 0,0 21 0,0-21 16,0 0-16,-21 22 0,21-22 15,-21 0-15,-1 0 0,22 0 0,-21 1 16,0-1-16,0-21 0,21 21 0,-21-21 16,0 0-16,21-21 46,0 0-46,21-1 0,0 1 0,0 0 16,0-21-16,22 21 0,-22-22 0,21 1 16,0 21-16,1-22 15,-1 22-15,0-21 0,1 21 0,-1 21 16,0 0-16,1 0 0,-1 0 0,-21 0 16,0 21-16,1 0 0,-1 21 0,0-20 15,-21-1-15,0 21 0,0-21 16,0 0-16,0 22 0,0-22 0,0 0 15,0 0-15,-21 0 0,0 1 0,-1-1 16,22 0-16,-21 0 0,21 0 16,-21-21-16,21 21 0,-21-21 0,0 0 15,0 22-15,-1-22 16,1 0-16,21-22 31,0 1-31</inkml:trace>
  <inkml:trace contextRef="#ctx0" brushRef="#br0" timeOffset="29951.05">23474 2667 0,'-21'-21'0,"42"42"0,-64-42 16,22 21-16,0 0 0,0 0 15,0 21-15,0 0 0,-22 22 16,22-1-16,0 0 0,0 1 0,0 20 16,-1-21-16,1 22 0,0-1 15,0 1-15,21-1 0,0 1 0,0-22 16,0 22-16,0-22 0,-21 0 0,21 1 16,0-1-16,0 0 0,0 1 0,-21-22 15,21 0-15,0 0 0,0 0 16,0 1-16,0-1 0,21-21 31,0-21-15,0-1-16,0 1 0</inkml:trace>
  <inkml:trace contextRef="#ctx0" brushRef="#br0" timeOffset="30663.8">23876 2900 0,'0'0'15,"21"-42"-15,-21 20 0,0 1 0,0 0 16,0 0-16,0 42 16,-21 0-16,21 22 15,-21-22-15,0 21 0,21 0 16,-22 1-16,1-1 0,0 22 0,21-1 16,-21-21-16,0 22 0,0-22 0,-1 22 15,22-22-15,-21 0 0,0 1 16,0-1-16,21-21 0,0 22 15,-21-22-15,21 0 0,-21-21 0,21 21 16,21-21 15,0-21-31,0 21 0,0-21 16,0 0-16,1-1 0,-1 1 0,0 0 16,0 0-16,0 0 0,0-22 0,1 22 15,-1 21-15,0-21 0,0 0 0,0 21 31,0 0-31,-21 21 16,0 0-16,0 0 0,0 1 0,0-1 16,0 21-16,0-21 0,0 0 0,0 1 15,0-1-15,0 0 0,22 0 16,-1 0-16,0 0 0,21-21 16,-21 22-16,1-22 0,20 0 0,-21 0 15,21 0-15,1 0 0,-1 0 0,-21 0 16,22 0-16,-1 0 0,0 0 0,-21 0 15,22-22-15,-22 1 0,21 0 16,-21 0-16,1 0 0,-1 0 0,0-1 16,0-20-16,0 21 0,0-21 0,-21-1 15,0 1-15,0 21 0,0 0 16,0-22-16,0 22 16,-21 21-16,0 0 0,0 0 15,0 21-15,21 0 0,-21 1 0,21 20 16,-22-21-16,22 0 0,-21 22 0,21-22 15,0 0-15,0 21 0,0-21 16,0 1-16,0-1 0,0 0 0,21 0 16,1 0-16,-1-21 0,-21 21 15,21-21-15,0 0 0,21 22 0,-20-22 16,-1 0-16,0 0 0,0 0 16,21 0-16,-20 0 0,-1 0 0,0 0 15,0 0-15,0-22 16,-21 1-16,0 0 0,0 0 15</inkml:trace>
  <inkml:trace contextRef="#ctx0" brushRef="#br0" timeOffset="30982.68">22881 3260 0,'0'0'0,"-85"0"16,22 0-16,-1 21 0,22-21 16,21 0-16,0 0 0,42 0 15,21 0 1,1 0-16,-1 0 0,21 0 16,1-21-16,-1 21 0,1 0 0,-22-21 15,22 21-15,-1 0 0,-20 0 0,20-22 16,-42 22-16,22 0 0,-1 0 0,-21 0 15,0 0-15,-21-21 0,-21 21 32,0 21-17,0 1-15,0-22 0,-1 21 16,-20 0-16,21 0 0</inkml:trace>
  <inkml:trace contextRef="#ctx0" brushRef="#br0" timeOffset="32271.52">11472 4995 0,'0'0'0,"-21"0"0,21-21 0,-42 21 16,21-21-16,-1 21 0,1 0 0,0 0 16,0 0-16,-21 0 0,20 0 0,1 0 15,-21 21-15,21 0 0,-22 1 0,1 20 16,21-21-16,-21 21 16,20-20-16,-20 20 0,21 0 0,-21 1 15,20-1-15,1 0 0,0 1 0,21 20 16,-21-42-16,21 22 0,0-1 0,0-21 15,42 0-15,-21 0 0,1 1 0,20-1 16,0-21-16,1 0 16,20 0-16,-21 0 0,22 0 0,-22-21 0,22-1 15,-22 1-15,0 0 0,22 0 0,-22 0 16,-21 0-16,22-1 0,-1-20 16,-21 21-16,0-21 0,1 20 0,-1-20 0,-21 0 15,0-1-15,0 1 0,0 0 16,0-22-16,-21 22 0,-1 0 15,-20-1-15,21 1 0,-21 0 0,20 20 16,-20-20-16,0 42 0,-22 0 0,22 0 16,-22 0-16,22 21 0,-21-21 0,20 43 15,1-22-15,0 21 0,-1-21 16,22 22-16,0-1 0,0 0 0,21 1 16,0-22-16,0 21 0,0 0 0,21-20 15,0-1-15,0 0 0,22 0 0,-1 0 16</inkml:trace>
  <inkml:trace contextRef="#ctx0" brushRef="#br0" timeOffset="32654.3">12213 4953 0,'0'0'15,"0"-42"-15,0 21 0,0-1 0,0 1 16,-21 21-16,0 0 0,0 0 15,-1 0-15,1 0 0,0 21 0,0 22 16,0-22-16,0 21 0,-1 1 0,1-1 16,21 21-16,-21-20 0,21 20 15,-21-20-15,21 20 0,-21-21 16,21 22-16,0-1 0,0 1 0,0-1 16,0 1-16,0-1 0,0 1 0,0-1 15,0 1-15,0-1 0,0 1 0,-21-1 16,-1 1-16,1-1 0,21 1 0,-42 21 15,21-22-15,0 1 0,-1-1 0,-20-21 16,21 22-16,-21-22 0,20 1 0,1-1 16,0 0-16,0-21 0,0 1 0,21-1 15,0 0-15,-21-21 0,21-21 32,0 0-32,0-1 15,21 1-15,-21-21 0,21 21 0,0-22 16,0 1-16,0 0 0,1-22 0</inkml:trace>
  <inkml:trace contextRef="#ctx0" brushRef="#br0" timeOffset="32946.14">11874 5567 0,'0'0'0,"22"-64"0,-22 1 16,0-1-16,21 22 0,-21-21 0,21 20 16,0 1-16,0 0 0,0-1 0,1 22 15,-1-21-15,0 21 0,21-1 16,-21 1-16,22 0 0,-1 21 0,0 0 15,1 0-15,-1 0 0,-21 0 16,22 21-16,-22 0 0,0 1 0,-21-1 16,0 21-16,0-21 0,0 22 0,0-1 15,-21 0-15,0-21 0,-1 22 16,-20-1-16,0-21 0,-1 0 0,1 22 16,21-22-16,-21 0 0,-1 0 0,1 0 15,21-21-15,0 22 0,-22-22 0,43 21 16,-21-21-16,42 0 15,0-21 1,1 21-16,20-22 0,-21 1 16,21 21-16</inkml:trace>
  <inkml:trace contextRef="#ctx0" brushRef="#br0" timeOffset="33202.99">12742 5144 0,'21'-22'0,"-42"44"0,42-65 15,-21 22-15,0 0 0,0 0 16,0 0-16,-21 21 0,0 0 16,0 0-16,0 0 15,0 0-15,-1 21 0,1 0 0,0 0 16,0 0-16,0 0 0,0 1 16,-1-1-16,22 21 0,0-21 0,0 0 0,0 1 15,0-1-15,0 0 0,0 0 16,0 0-16,0 0 0,22 1 15,-1-22-15,0 0 0,0 21 16,21-21-16,-20 0 0,-1 0 0,0 0 16,21 0-16,-21 0 0,1 0 0</inkml:trace>
  <inkml:trace contextRef="#ctx0" brushRef="#br0" timeOffset="33566.78">13123 5101 0,'0'0'0,"0"-42"15,0 21-15,21 21 16,1 21 15,-1-21-31,-21 21 0,0 0 0,21 0 16,0 22-16,-21-22 0,21 0 0,-21 0 16,0 22-16,21-22 0,-21 0 0,0 0 15,0 0-15,0 0 0,0 1 0,0-1 16,0 0-16,0 0 15,0-42 17,0 0-32,0 0 0,0-1 15,0 1-15,0 0 0,0-21 16,22 21-16,-22-1 0,21-20 16,0 21-16,-21-21 0,21 20 15,0-20-15,0 21 0,1 0 0,-1 0 16,0-1-16,0 22 0,0 0 0,0 0 15,1 0-15,-1 0 16,-21 22-16,0-1 0,0 0 16</inkml:trace>
  <inkml:trace contextRef="#ctx0" brushRef="#br0" timeOffset="35544.01">14012 5271 0,'0'0'0,"21"0"0,-21-22 0,22 22 0,-1-21 16,0 21-16,0-21 0,-21 0 0,0 0 16,21 0-16,-21-1 0,0-20 0,0 21 15,0 0-15,0 0 0,-21 21 16,0-22-16,0 22 0,-22 0 0,22 0 16,0 0-16,-21 0 0,21 0 0,-22 22 15,1-1-15,21 0 0,-22 0 0,22 0 16,0 0-16,0 22 0,0-22 15,0 0-15,21 21 0,0-20 0,0-1 16,0 0-16,0 0 0,0 0 16,0 0-16,0 1 0,21-22 0,0 0 15,0 21-15,21-21 0,-20 0 0,-1 0 16,21 0-16,-21 0 0,22-21 0,-22 21 16,0-22-16,0 22 0,0-21 0,0 0 15,1 0-15,-1 0 0,-21 0 0,0-1 16,0 1-16,21 0 0,-21 0 15,0 0-15,0 0 0,0-1 0,0 1 16,-21 21 0,0 0-16,21 21 0,-22 1 15,1-1-15,21 0 16,0 0-16,0 21 0,0-20 0,0-1 16,0 0-16,0 0 0,0 0 15,21 0-15,1 1 0,-1-22 16,0 0-16,0 21 0,21-21 0,-20 0 15,-1 0-15,21 0 0,-21 0 0,22 0 16,-22 0-16,0-21 0,0-1 0,0 22 16,0-21-16,1 0 0,-1 0 0,0 0 15,-21 0-15,21-1 0,-21 1 16,21 0-16,-21-21 0,0 21 0,21-1 16,-21-20-16,0 21 0,22 21 15,-22-21-15,0 42 16,0 0-1,0 0-15,-22 0 0,22 1 0,-21-1 16,21 0-16,-21 0 0,21 0 16,0 0-16,0 1 0,0-1 0,-21 0 15,21 0 1,0-42 15,0 0-31,0 0 16,21-1-16,-21 1 0,21 0 15,0 0-15,1 0 0,-1 0 16,0-1-16,0 1 0,0 0 0,0 0 16,1-21-16,20 42 0,-21-22 0,0 1 15,0 21-15,1 0 0,-1 0 0,0 0 16,0 21-16,0 1 16,-21-1-16,0 0 0,0 0 0,0 21 15,21-20-15,-21-1 0,0 0 0,0 0 16,0 0-16,0 0 0,0 1 0,0-1 15,22 0-15,-22 0 0,21-21 16,0 21-16,0-21 0,0 0 16,0 0-16,1 0 0,-1 0 15,0-21-15,0 21 16,0-21-16,0 21 0,1-21 0,20 0 16,-21 21-16,0-22 0,22 1 0,-22 0 15,21 0-15,0-21 0,-20 20 0,20-20 16,0 21-16,1-21 0,-22 20 0,21 1 15,0-21-15,-20 21 16,-1 21-16,0-21 0,0 21 0,0 0 16,-21 21-16,0 0 15,0 0-15,0 0 0,0 0 0,0 1 0,0-1 16,-21 0-16,21 0 0,-21-21 0,21 21 16,0 0-16,0 1 15,0-44 32,0 1-47,0 0 16,0 0-16,0 0 15,0 0-15,-21 21 0,21-22 0,0 1 16,-21 21-16,-1 0 0,1-21 0,0 21 16,0 0-16,0 0 0,0 0 0,-1 21 15,1-21-15,0 21 0,0 1 0,0-1 16,0 0-16,-1 0 15,1 0-15,0 22 0,21-22 0,-21 0 16,21 0-16,0 0 0,0 0 0,0 1 16,0-1-16,0 0 0,21-21 0,0 21 15,0 0-15,1-21 0,-1 0 0,0 21 16,0-21-16,0 0 0,0 0 0,22 0 16,-22 0-16,0 0 0,0 0 15,0 0-15,22-21 0,-22 0 0,0 0 16,0 21-16,-21-21 0,21-22 0,1 22 15,-1-21-15,0 21 0,0-22 0,-21-20 16,21 21-16,0-22 0,-21 22 0,22-22 16,-1 1-16,0 20 0,0-20 15,0-1-15,0 22 0,-21 0 16,22-1-16,-1 1 0,-21 21 0,0-21 16,0 20-16,0 44 15,-21-1 1,21 0-16,-22 21 0,1-21 15,0 22-15,0-1 0,0 0 0,0 1 16,21-1-16,-22 22 0,22-22 16,-21 0-16,21 22 0,0-22 0,0 0 15,0-20-15,0 20 0,0 0 0,0-21 0,0 22 16,0-22-16,0 0 0,0 0 16,0 0-16,21 1 15,1-22-15,-1 21 0,0-21 16,0 0-16,0 0 0,0 0 0,1 0 15,20 0-15,-21-21 0,21 21 0,-20-22 16,20 1-16,-21 21 0,21-21 0,-20 0 16,20-21-16,0 20 0,-21 1 15,22-21-15,-1 0 0,-21 20 16,22-20-16,-22 0 0,0 21 0,0-22 16,0 22-16,-21 0 0,21 0 0,-21 0 15,-21 21-15,0 0 16,-21 0-16,21 21 15,-22 0-15,22 21 0,-21-21 0,21 1 16,-1 20-16,1-21 0,21 0 16,0 0-16,0 1 0,0 20 0,0-21 0,0 0 15,21 0-15,1-21 16,-22 22-16,21-1 0,0-21 0,0 21 16,0-21-16,0 0 15,-21 21-15,22-21 0,-22 21 16,0 0-1,0 1 1,-22-22-16,1 0 16,0 21-16,0-21 0,0 0 15,0 0-15,-1 0 0,22 21 16,-21-21-16,0 0 0,0 0 31,0 0-15</inkml:trace>
  <inkml:trace contextRef="#ctx0" brushRef="#br1" timeOffset="42598.99">8996 8996 0,'21'0'16,"0"0"62,0 0-78,-21-21 16,21 21-16,1-21 0,-22-1 0,21 22 15,-21-21-15,21 0 0,-21 0 0,0 0 16,21 21-16,-21-21 0,0-22 16,21 22-16,-21 0 0,0 0 0,0 0 15,0-1-15,0 1 0,0 0 0,-21 0 16,0 0-16,0 21 0,0-21 16,-1-1-16,1 1 0,0 21 15,0 0-15,0-21 0,-22 21 0,22 0 16,0 0-16,-21 0 0,-1 0 0,22 21 15,-21 0-15,0 1 0,20-1 16,-20 0-16,21 0 0,-21 21 0,20 1 16,1-1-16,0 0 0,0 1 0,0-1 15,0 0-15,-1 22 0,22-22 0,0 1 16,0-22-16,-21 21 0,21 0 16,0 1-16,0-22 0,0 0 0,0 21 15,0-20-15,0-1 0,0 0 0,21 0 16,1 0-16,-1-21 0,0 0 15,21 0-15,-21 0 16,1 0-16,-1 0 0,21 0 16,-21 0-16,22-21 0,-22 0 0,21 0 15,0 0-15,1-1 0,-1-20 0,0 21 16,1 0-16,-22-22 0,21 1 0,-21 0 16,1 21-16,20-22 0,-21 1 15,-21-22-15,21 22 0,0 0 0,-21-1 16,0 1-16,0 21 0,0-21 0,0 20 15,0 1-15,0 0 0,0 0 0,0 0 16,0 42 15,-21 0-31,21 21 0,-21-20 16,21 20-16,-21 0 0,21 22 0,0-22 16,0 0-16,0 1 0,0 20 15,0-20-15,0-1 0,0-21 0,21 21 16,0 1-16,0-22 0,22 0 0,-22 0 15,0 0-15,0 1 0,0-1 0,22-21 16,-22 0-16,0 21 0,0-21 0,0 0 16,1 0-16,-1 0 0,21 0 15,-21 0-15,0-21 0,22 0 0,-22 21 16</inkml:trace>
  <inkml:trace contextRef="#ctx0" brushRef="#br1" timeOffset="43058.69">11366 8573 0,'0'0'0,"0"-43"16,0 22-16,0 0 15,-21 0-15,0 21 16,21-21-16,-21 21 0,0 0 31,21 21-31,0 0 0,-21 0 16,21 0-16,0 22 0,0-22 0,0 21 15,0 0-15,0 1 0,-22 20 16,22-20-16,-21-1 0,0 0 0,21 1 16,0-1-16,-21 0 0,21 1 15,-21-1-15,0 0 0,21-21 0,0 22 16,0-22-16,0 0 0,-22 0 0,22 0 16,0 1-16,0-1 15,0-42 16,0-1-31,0 1 16,0 0-16,0 0 0</inkml:trace>
  <inkml:trace contextRef="#ctx0" brushRef="#br1" timeOffset="43364.51">10731 8975 0,'0'0'0,"-21"0"0,0 0 16,42 0 0,0 21-1,1-21-15,20 0 0,0 0 0,22 0 16,-22 0-16,22 0 0,-1 0 0,1 0 16,-22 0-16,21 0 0,1 0 0,-22 0 15,1 0-15,-1 0 0,-21 0 0,21-21 16,-20 21-16,-1 0 0,0 0 15,0 0-15,-21-21 16,0-1 15,0 1-15</inkml:trace>
  <inkml:trace contextRef="#ctx0" brushRef="#br1" timeOffset="44278.5">13081 7874 0,'0'0'0,"0"-21"0,21-21 15,-21 20-15,0 1 16,0 0-16,21 21 31,-21 21-31,0 0 0,0 22 16,0-22-16,0 21 0,0 1 0,0 20 15,0-21-15,0 22 0,-21-1 16,0 1-16,21-22 0,-21 22 16,0-1-16,21 1 0,-22-22 0,22 22 15,-21-22-15,21 0 0,0 1 0,-21 20 16,21-21-16,-21 1 0,21-22 0,0 21 16,0-21-16,0 22 0,0-22 0,0 0 15,0 0-15,0 0 0,0-42 47,0 0-47,0 0 0,0 0 16,0 0-16,0-1 0,0 1 0,21-21 15,-21 21-15,21-22 0,-21 1 16,21 21-16,1-21 0,-22 20 0,21-20 16,0 0-16,0 21 0,0-1 15,22-20-15,-22 21 0,21 0 0,0 0 16,1-1-16,-1 1 0,0 0 0,1 21 15,-1 0-15,0 0 0,1 0 0,-1 0 16,-21 0-16,22 0 0,-1 21 0,0 0 16,-21 1-16,1-1 0,-1 0 0,0 0 15,0 0-15,-21 22 0,0-22 0,0 21 16,0-21-16,0 22 0,0-22 16,-21 21-16,0-21 0,-22 22 15,22-22-15,-21 0 0,0 21 0,-1-21 16,-20 1-16,20-1 0,1 0 0,-21 0 15,20-21-15,-20 21 0,20-21 0,-20 0 16,21 21-16,-1-21 0,1 0 0,0 0 16,20 0-16,-20 0 0,21 0 0,0 0 15,0 0-15,-1 0 0,22-21 16,0 0 0,0 0-1,0 0 1</inkml:trace>
  <inkml:trace contextRef="#ctx0" brushRef="#br1" timeOffset="45390.9">8361 9948 0,'21'0'0,"-21"-21"15,21 21-15,-21 21 63,-21 1-47,0-1-16,0 0 0,21 0 15,-22 0-15,1 0 0,0 1 0,-21-1 16,21 0-16,-1 0 0,-20 0 15,21 0-15,-21 1 0,20-22 0,1 21 16,0 0-16,0-21 0,0 21 0,0-21 16,42 0 15,0 0-31,0-21 16,0 21-16,0-21 0,-21 0 0,22 21 15,-1-22-15,0 1 0,0 0 0,0 0 16,0 0-16,1 0 0,-1-1 0,0-20 15,0 21-15,0 0 0,0 0 16,1-1-16,-1 1 0,0 21 0,0-21 16,0 21-16,0 0 15,1 0-15,-1 0 16,0 21-16,-21 0 0,21 1 16,0-1-16,-21 0 0,21 0 0,1 0 15,-22 0-15,21 1 0,0 20 0,0-21 16,0 0-16,-21 0 0,21 1 15,1-1-15,-1 0 0,-21 0 16,21 0-16,0 0 16,-21 1-16,-21-22 31,0 0-15,0-22-16,-1 22 0,1-21 15,0 21-15</inkml:trace>
  <inkml:trace contextRef="#ctx0" brushRef="#br1" timeOffset="46153.91">8467 10033 0,'0'0'0,"0"-21"15,0 0-15,-22 21 16,1-21-16,21-1 15,-21 22 1,21 22 0,0-1-16,0 0 15,0 0-15,0 21 0,0-20 16,0-1-16,0 0 0,0 0 16,0 0-16,0 22 0,0-22 0,0 21 0,0-21 15,0 22-15,0-1 16,-21 0-16,21 1 0,0-1 0,0 0 15,-21 1-15,21-1 0,-21 0 0,21 1 16,-22-1-16,22 0 0,0 1 0,0-1 16,0 0-16,-21 1 0,21-1 0,0 0 15,0 1-15,0-1 0,0 0 16,0 1-16,0-1 0,0 0 0,0-21 16,0 22-16,0-22 0,0 21 0,0-21 15,0 1-15,0-1 0,21 0 0,-21 0 16,0 0-16,0 0 15,0 1-15,0-1 16,0 0 15,22-21-15,-1 0 0,0 0-16,0 0 15,-21-21-15,21 21 0,0 0 0,1 0 16,-1-21-16,0 21 0,0 0 15,0 0-15,22-22 0,-22 22 0,21 0 16,0 0-16,-20-21 0,20 21 0,0 0 16,1 0-16,-1 0 0,0 0 0,1-21 15,-1 21-15,21 0 0,-20 0 0,-1 0 16,0 0-16,22 0 0,-22 0 16,1 0-16,20 0 0,-21 0 0,22 0 15,-22 0-15,22 0 0,-1 0 16,1 0-16,20 0 0,-20 0 0,-1 0 15,22 21-15,-21-21 0,20 0 0,-20 21 16,20-21-16,-20 0 0,21 0 0,-1 22 16,-20-22-16,20 0 0,1 0 0,0 21 15,-1-21-15,1 0 0,0 0 0,-1 21 16,1-21-16,-21 0 0,20 0 0,-20 21 16,-1-21-16,1 0 0,-1 0 0,1 0 15,-1 0-15,1 0 16,-22 21-16,22-21 0</inkml:trace>
  <inkml:trace contextRef="#ctx0" brushRef="#br1" timeOffset="47282.79">12382 11726 0,'43'0'16,"-86"0"-16,107 0 0,-43 0 16,0 0-16,0 0 0,1 0 0,20 0 15,-21 0-15,0 0 0,0 0 0,1 0 16,20 0-16,-21 0 0,0 0 0,0 0 16,1 0-16,-1 0 0,0 0 0,0 0 15,0 0-15,0 0 0,1 0 0,20 0 16,-21 0-16,0 0 0,22 0 0,-22 0 15,21 0-15,-21 0 0,0 0 0,22 0 16,-22 0-16,0 0 0,0 0 16,0 0-16,1 0 0,-1 0 0,0 0 15,0 0-15,0 0 0,0 0 0,1 0 16,-1 0 0,0 0-16,0 0 15,-21-21-15,0 0 16,21 0-1,-21 0 1,21 21-16,-21-21 16,0-1-16,22 22 0,-22-21 15,21 0-15,-21 0 0,0 0 16,0 0-16,0-1 16,21 1-16,-21 0 0,0 0 0,0 0 15,0-22-15,21 22 0,-21 0 0,21-21 16,-21-1-16,0 22 0,21-21 0,-21 0 15,0-1-15,0 1 0,0 0 16,0-1-16,0 1 0,0 0 0,0-1 16,22 1-16,-22 0 0,21-1 0,-21-20 15,0 20-15,0 1 0,0 0 0,0-1 16,0 1-16,0 0 0,0 21 16,0-22-16,0 1 0,0 21 0,0-22 15,0 22-15,0-21 0,0 21 0,0-22 0,0 22 16,0-21-16,0 21 0,0 0 15,0-22-15,0 22 0,0 0 0,0 0 16,0 0-16,0-1 0,0 1 16,0 0-16,0 0 0,0 0 0,0 0 15,0-1-15,0 1 0,0 0 16,0 0-16,21 21 0,-21-21 0,0 0 16,0-1-1,0 44 63,-21-22-78,0 21 0,-1-21 0,1 21 16,-21-21-16,21 21 0,0 0 0,-22 0 16,22 1-16,-21-1 0,-1 0 15,22 21-15,-21-21 0,0 1 0,20-1 16,1 0-16,0 0 0,0 0 0,0 0 15,0 1-15,21-1 0,0 0 16,21-21 15,0 0-15,0 0-16,0-21 0,0 21 16,1-21-16,-1-1 0,0 22 0,0-21 15,0 0-15,0 0 0,1 0 0,-1 0 16,0-1-16,0 1 0,0 0 0,0 0 15,1 0-15,-1 0 0,-21-1 16,0-20-16,21 42 0,0-21 0,-21 0 16,0 0-16,0-1 0,21 22 15,0 0 1,-21 22-16,0-1 16,0 0-16,0 21 0,0-21 15,22 22-15,-22-1 0,21 0 0,-21 1 16,0-1-16,0 0 0,21 1 0,-21-22 15,21 21-15,-21-21 0,21 22 16,-21-22-16,21 0 0,1 0 0,-22 22 16,0-22-16,21 0 0,-21 0 0,21-21 15,-21 21-15,0 0 0,0 1 16,21-1-16,-21 0 16,0 0-16,0 0 15,0 0-15,0 1 16,0-1-16</inkml:trace>
  <inkml:trace contextRef="#ctx0" brushRef="#br1" timeOffset="48034.94">11938 11726 0,'-21'0'0,"42"0"0,-63 0 16,20 0 0,1 0-1,42 0 17,1 0-32,-1 0 0,21 0 0,-21 0 15,22 0-15,-1 0 0,0 0 0,1 0 16,-1 0-16,0 0 0,1 0 0,-1 0 15,-21 0-15,21 0 0,1 0 0,-1 0 16,-21 0-16,0 0 0,22 0 0,-22 0 16,0 0-16,0 0 15,-21-21 32,0 0-31,21 21-1</inkml:trace>
  <inkml:trace contextRef="#ctx0" brushRef="#br1" timeOffset="49122.33">16002 9462 0,'0'0'15,"-21"0"-15,0 0 0,-1 0 0,1 0 0,0 0 16,0 0-16,0 0 15,0 0-15,-1 0 0,1 0 0,0 0 0,0 0 16,0 0 0,42 0 46,0 0-62,0 0 16,0 0-16,22 0 0,-1 0 0,0 0 15,1 0-15,20 0 0,-20 0 0,41-22 16,-20 22-16,-1 0 0,1 0 0,20 0 16,-20 0-16,-1 0 0,1-21 15,-1 21-15,1 0 0,-22 0 0,22 0 16,-22 0-16,0 0 0,1 0 0,-1 0 16,-21 0-16,0 0 0,1 0 0,-1 0 15,0 0-15,-42 0 47,0 0-47,-1 0 0,1 0 0,0 0 16,0 0-16,-21 0 0,20 0 15,-20 0-15,21 0 0,0 0 16,0 0-16,-1 0 0,1 0 0,0 0 16,0 0-16,-21 0 0</inkml:trace>
  <inkml:trace contextRef="#ctx0" brushRef="#br1" timeOffset="49438.16">15875 9567 0,'0'0'0,"-21"0"0,-22 22 0,22-22 16,21 21 15,21-21-31,1 0 0,20 0 16,-21 0-16,43 0 0,-22 0 0,0 0 15,22 0-15,-1 0 0,1 0 16,-1 0-16,1 0 0,20 0 0,-41 0 16,20 0-16,1-21 0,-1 21 0,-20 0 15,-1 0-15,0 0 0,1 0 16,-22 0-16,21 0 0,-21-22 0,0 22 16,-21-21 15,0 0-16,0 0 1,0 0-16,0 0 0</inkml:trace>
  <inkml:trace contextRef="#ctx0" brushRef="#br1" timeOffset="49870.91">16976 9186 0,'0'0'0,"0"-42"16,-22 42-1,1 0-15,21 21 32,0 0-32,21 1 15,1-22-15,-1 0 0,0 21 16,0-21-16,21 0 0,-20 0 16,20 0-16,0 21 0,1-21 0,-1 0 15,-21 0-15,21 0 0,1 0 16,-1 0-16,-21 0 0,0 0 0,1 0 15,-1 0-15,-21 21 0,0 0 16,0 0-16,-21 1 16,-1-1-16,1 0 0,0 0 0,-21 0 15,21 22-15,-22-22 0,22 21 0,-21-21 16,-1 22-16,22-1 0,-21-21 0,0 21 16,20 1-16,-20-22 0,21 21 15,-21-21-15,20 1 0,1-1 16,0 0-16,0 0 0,21 0 0,0 0 0,-21 1 15,21-1 17,0-42-17,0-1 1,0 1-16,0 0 0,0 0 16,21 0-16,0 0 0</inkml:trace>
  <inkml:trace contextRef="#ctx0" brushRef="#br1" timeOffset="50255.69">19325 9059 0,'0'0'0,"21"0"0,43-63 16,-64 42-16,0 0 16,0-1-16</inkml:trace>
  <inkml:trace contextRef="#ctx0" brushRef="#br1" timeOffset="50606.52">19029 8975 0,'0'21'16,"-21"0"-16,-1 0 0,1 22 16,0-22-16,0 21 0,0 0 0,0 1 15,-1-1-15,1 0 0,21 1 0,0-1 16,0 0-16,0 1 0,0-22 0,0 21 16,21-21-16,1 1 0,-1-1 0,0 0 15,0-21-15,21 0 0,-20 21 0,20-21 16,0 0-16,1 0 0,-1 0 15,0-21-15,1 21 0,-1-21 0,0 0 16,1-1-16,-1 1 0,-21 0 16,21 0-16,-20 0 0,-1-22 0,0 22 15,-21-21-15,0 21 0,0-22 0,0 22 16,0-21-16,0 21 0,-21-22 0,0 1 16,-22 21-16,1 0 0,21 0 0,-22-1 15,1 1-15,0 21 0,-1 0 0,-20 0 16,21 0-16,-1 0 0,1 0 15,21 21-15,-22 1 0,1-22 0,21 21 16,0 0-16,0 0 0,-1 0 0,22 0 16,0 1-16,0-1 0,0 0 15,22 0-15,20-21 0,-21 0 0,21 0 16,1 0-16,20 0 0</inkml:trace>
  <inkml:trace contextRef="#ctx0" brushRef="#br1" timeOffset="50984.3">20024 8996 0,'0'0'0,"0"-21"0,0-22 15,-22 43 1,1 0-16,0 0 0,21 22 16,-21-1-16,21 0 0,-21 0 0,21 21 15,0 1-15,-21-1 0,21 0 0,-22 1 16,22 20-16,-21-20 0,21 20 15,0 1-15,0-1 0,-21 22 0,0-22 16,0 22-16,21-22 0,-21 22 0,-1-21 16,1 20-16,0-20 0,0 20 0,0 1 15,0-21-15,-1 20 0,1-20 0,21 20 16,-21-20-16,0-1 0,0 1 0,21-1 16,0-20-16,-21-1 0,21 0 0,-22 1 15,22-1-15,-21 0 0,21-20 0,0-1 16,0 0-16,0 0 0,0 0 0,0-42 31,0 0-31,0 0 0,0-22 16,21 22-16,1-21 0,-22 0 15,21-1-15,0 1 0,0-22 16,-21 1-16,21-1 0,0-20 0</inkml:trace>
  <inkml:trace contextRef="#ctx0" brushRef="#br1" timeOffset="51278.13">19748 9610 0,'0'-64'15,"0"128"-15,0-191 0,0 63 0,0 22 0,0-22 16,0 22-16,22 0 0,-22-1 0,21 22 16,-21-21-16,21 21 0,0-22 0,0 22 15,22 0-15,-22-21 0,21 21 16,-21-1-16,22 22 0,-1 0 0,0 0 16,-21 0-16,22 0 0,-22 22 15,0-1-15,0 0 0,-21 0 0,0 21 16,0-20-16,0 20 0,0-21 0,-21 21 15,0-20-15,0 20 0,-22-21 0,22 0 16,-21 0-16,21 1 0,-22-1 0,22 0 16,-21-21-16,21 21 0,0-21 0,-1 0 15,1 21-15,0-21 0,42 0 32,0 0-17,1 0-15,-1-21 0,0 21 0,0-21 16,21 21-16,-20-21 0</inkml:trace>
  <inkml:trace contextRef="#ctx0" brushRef="#br1" timeOffset="51611.94">20341 9250 0,'21'0'31,"0"-21"-31,1 21 0,-1 0 16,0-21-16,0 21 0,0-22 15,0 1-15,22 21 0,-22-21 0,0 21 16,0-21-16,0 0 0,-21 0 0,0-1 16,0 1-16,0 0 0,-21 0 15,0 21 1,0 0-16,0 0 0,0 0 0,-22 21 16,22 0-16,0-21 0,0 21 0,0 1 15,-1 20-15,1-21 0,0 0 16,21 0-16,0 1 0,0-1 0,0 0 15,0 0-15,0 0 0,0 0 0,21 1 16,0-1-16,1-21 0,-1 0 16,0 21-16,21-21 0,-21 0 0,1 0 15,-1 0-15,0 0 0,0 0 0,0 0 16,0 0-16,-21-21 0,22 21 16</inkml:trace>
  <inkml:trace contextRef="#ctx0" brushRef="#br1" timeOffset="52011.14">20828 9081 0,'0'0'16,"0"-22"-16,0 1 0,21 21 15,0-21-15,0 21 16,1 0-16,-1 0 16,0 21-16,0-21 0,0 21 15,0 1-15,-21-1 0,22 0 0,-22 0 16,21 0-16,-21 0 0,0 1 0,0-1 15,0 0-15,0 0 0,0 0 16,0 0-16,0 1 0,0-1 16,0 0-16,-21-21 15,-1 0-15,1 0 16,21-21 0,0 0-1,0-1-15,0 1 0,21 0 16,1 0-16,-1 0 0,-21 0 0,21-22 15,0 22-15,0 0 0,-21-21 0,21 20 16,1 1-16,-1 0 0,0 0 16,-21 0-16,21 21 0,-21-21 0,21 21 15,0 0-15,1 0 16,-22 21 0,0 0-16,0 0 0,0 0 15,0 0-15</inkml:trace>
  <inkml:trace contextRef="#ctx0" brushRef="#br1" timeOffset="52998.55">21653 9271 0,'0'-21'16,"0"42"-16,22-63 0,-22 21 0,0-1 15,0 1-15,0 0 16,0 0-16,0 0 0,-22 0 15,1-1-15,0 22 0,0 0 16,0 0-16,0 0 0,-22 0 0,22 0 16,0 0-16,-21 22 0,20-1 0,1 0 15,0 0-15,-21 0 0,21 0 16,21 1-16,-22-1 0,1 0 0,21 0 16,0 0-16,0 0 0,0 1 0,0-1 15,0 0-15,0 0 0,21-21 16,1 21-16,-1-21 0,0 0 15,0 0-15,0 0 0,0 0 0,1 0 16,-1-21-16,0 21 0,0-21 16,0 0-16,0 21 0,1-21 0,-1-1 15,0 1-15,0 0 0,-21 0 16,21 0-16,0 0 0,-21-1 0,0 1 16,0 0-16,22 0 0,-22 0 0,0 0 15,0 42 1,-22 0-1,22 0-15,0 0 0,-21 0 0,21 1 16,-21-1-16,21 0 0,0 0 16,0 0-16,0 0 0,0 1 0,21-1 15,0-21-15,1 0 16,-1 21-16,0-21 0,0 0 16,0 0-16,0 0 0,22 0 0,-22 0 15,0 0-15,0-21 0,0 0 0,1 21 16,-22-22-16,21 1 0,0 0 15,0 0-15,-21 0 0,0 0 0,0-1 16,0 1-16,21 0 0,-21 0 0,0 0 16,0 0-16,0-1 0,0 44 31,0-1-15,0 0-16,-21 0 15,21 0-15,-21 0 0,21 1 16,0-1-16,-21 0 0,21 0 0,-21 0 15,21 0-15,-22 1 0,22-1 16,0 0 0,-21-21-1,21-21 1,0 0 0,0-1-16,0 1 15,0 0-15,0 0 0,0 0 0,21 0 16,1-1-16,-1 1 0,0 0 15,0-21-15,0 21 0,0-1 0,1 1 0,-1 0 16,0 0-16,0 21 0,0-21 16,0 21-16,1 0 0,-1 0 15,0 0-15,0 21 16,-21 0-16,21 0 0,-21 0 0,0 1 16,0-1-16,0 0 0,0 0 0,0 0 15,0 0-15,0 1 0,-21-1 0,21 0 16,-21 0-16,21 0 0,0 0 15,-21-21-15,21 22 0,-21-22 16,21 21-16,-22-21 16,22-21 31,22 21-47,-1-22 0,0 22 0</inkml:trace>
  <inkml:trace contextRef="#ctx0" brushRef="#br1" timeOffset="53578.48">22923 9081 0,'0'0'0,"0"-22"0,0 1 0,0 0 0,0 0 16,-21 0-16,0 0 0,0-1 15,0 1-15,0 0 0,-1 21 0,1 0 16,0 0-16,0 0 0,-21 0 0,20 0 15,-20 21-15,21-21 0,-21 21 0,20 1 16,1 20-16,-21-21 0,21 0 0,0 22 16,-1-22-16,22 0 0,0 21 15,-21-21-15,21 1 0,0-1 0,0 0 16,0 0-16,0 0 0,0 0 16,21-21-16,1 22 0,-1-22 15,0 0-15,0 0 0,0 0 16,0 0-16,1 0 0,-1 0 0,0 0 15,0-22-15,0 1 0,0 21 0,1-21 16,-1 0-16,0 0 0,0-22 16,0 22-16,-21 0 0,21-21 15,1-1-15,-1 1 0,0 0 0,0-22 16,0 22-16,-21 0 0,21-1 0,1 1 16,-1 0-16,0-1 0,-21 1 0,0 21 15,21 0-15,-21-1 0,0 1 0,-21 21 31,21 21-15,-21 1-16,21-1 0,0 21 0,0-21 16,0 22-16,-21-1 0,21 0 15,-22 22-15,22-22 0,0 0 0,0 1 16,-21-1-16,21 0 0,-21 1 0,21-22 16,0 21-16,0-21 0,-21 1 0,21-1 15,0 0-15,-21 0 0,21 0 16,0 0-16,0 1 0,0-1 15,21-21 1,0 0 0,0 0-16,0-21 0</inkml:trace>
  <inkml:trace contextRef="#ctx0" brushRef="#br1" timeOffset="54015.23">23558 9017 0,'0'0'0,"22"-21"15,-22 0-15,21 21 0,-21-21 16,-21 21 0,-1 0-16,1 0 0,0 0 0,0 0 15,0 0-15,0 21 0,-1-21 0,1 21 16,0-21-16,0 21 0,21 0 0,-21-21 16,21 21-16,-21 1 0,21-1 15,-22-21-15,22 21 0,0 0 0,0 0 16,0 0-16,22 1 31,-1-22-31,0 0 0,0 0 16,0 0-16,0 0 0,1 0 0,-1 0 15,0 21-15,0-21 0,0 0 16,0 21-16,-21 0 16,0 0-16,0 0 15,-21-21 1,0 0-16,0 22 0,0-1 0,0-21 15,-1 0-15,-20 0 0,21 21 0,0-21 16,0 0-16,-1 0 0,1 0 0,0 21 16,0-21-16,0 0 0,0 0 15,-1 0-15,1 0 16,0 0-16,0 0 16,21-21-1</inkml:trace>
  <inkml:trace contextRef="#ctx0" brushRef="#br1" timeOffset="55819.2">11980 8065 0,'0'-22'16,"-21"22"-16,21-21 15,-21 0 1,21 0-16,-21 21 15,21-21-15,-21 21 0,-1 0 16,1 0-16,21-21 0,-21 21 0,0-22 16,0 22-16,0 0 0,-22 0 0,22-21 15,0 21-15,0 0 0,-22 0 16,22-21-16,-21 21 0,21 0 0,-22 0 16,22-21-16,-21 21 0,0 0 15,20 0-15,-20 0 0,0 0 0,-1 0 16,22 0-16,-21 0 0,0 0 0,-1 0 15,1 0-15,21 0 0,-22 0 0,1 0 16,0 0-16,21 0 0,-22 0 0,1 21 16,21-21-16,-22 21 0,1-21 0,21 21 15,-21 1-15,20-1 0,1-21 16,-21 21-16,21 0 0,0 0 16,-1 0-16,1 22 0,0-22 0,0 0 15,0 0-15,21 0 0,-21 22 0,21-22 16,-22 21-16,1-21 0,21 22 0,0-1 15,0-21-15,0 22 0,-21-1 0,21-21 16,0 21-16,0 1 0,0-22 16,0 21-16,0 1 0,0-22 0,0 21 15,0 0-15,0 1 0,0-22 0,0 21 16,0 1-16,0-22 0,0 21 0,0 0 16,0-20-16,0 20 0,0-21 0,0 21 15,0-20-15,0-1 0,0 0 0,0 21 16,0-21-16,0 1 0,0-1 15,21 0-15,-21 0 0,21 0 16,1-21-16,-1 21 0,-21 1 0,21-1 16,0 0-16,0-21 0,0 21 0,22 0 15,-22-21-15,0 21 0,21 1 0,-20-22 16,20 21-16,-21-21 0,21 21 0,1-21 16,-22 21-16,21-21 0,1 0 0,-1 0 15,0 21-15,-21-21 0,22 0 0,-1 0 16,0 0-16,-20 0 0,20 0 15,0 0-15,1 0 0,-22 0 0,21 0 16,0 0-16,-20 0 0,20 0 0,0 0 16,1 0-16,-22-21 0,21 21 15,0 0-15,-20-21 0,20 21 0,-21-21 16,21 21-16,-20-21 0,-1 21 0,21-22 16,-21 1-16,0 21 0,1-21 0,20 0 15,-21 21-15,0-21 0,0 0 0,1 21 16,-1-22-16,0 1 0,0 0 15,0 0-15,0 0 0,1 0 0,-1-1 16,0 1-16,-21 0 0,21 0 0,0 0 16,0 0-16,1-22 0,-22 22 0,21-21 15,0-1-15,-21 22 0,0-21 0,0 0 16,21-1-16,-21 1 0,0 0 16,0-22-16,0 43 0,0-21 15,0-1-15,0 1 0,0 0 0,0 20 16,0-20-16,-21 0 0,0 21 0,21-22 15,-21 22-15,-1-21 0,1-1 0,0 22 16,0-21-16,0 0 0,0 20 0,-1-20 16,1 21-16,0-21 0,0 20 0,0 1 15,0 0-15,21-21 0,-22 42 16,1-21-16,21-1 0,-21 22 0,21-21 16,0 0-16,-21 21 15,0 0 1,0 0 15,-1 0-31,1 21 0,0-21 16,0 0-16</inkml:trace>
  <inkml:trace contextRef="#ctx0" brushRef="#br1" timeOffset="57027.07">10922 7938 0,'0'-22'15,"0"1"1,0 0-16,0 0 0,0 0 16,0 0-16,0-1 0,0 1 0,0 0 15,21-21-15,0 21 0,0-22 0,-21 1 16,22 0-16,-1-1 0,0 1 16,0-22-16,0 22 0,0 0 0,1-1 15,-1-20-15,21 21 0,-42-1 0,21 22 16,0-21-16,1-1 0,-22 22 0,0 0 15,21 0-15,-21 0 0,0 0 0,21-1 16,-21 1-16,0 0 16,0 0 15,-21 21 16,0 0-32,-1 0-15,1 0 0,0 0 16,0 0-16,-21 21 0,20-21 0,-20 0 16,0 0-16,-1 0 0,-20 0 15,21 0-15,-22 0 0,1 0 0,-1 0 16,-21 0-16,1 0 0,20 0 16,-42 0-16,22 0 0,-1 0 0,-21 0 15,22 0-15,-1 0 0,21 0 0,1 0 16,-1 0-16,22 0 0,0 0 0,-1 0 15,22 0-15,0 0 0,0 0 16,0 0-16,21-21 78,21 0-62,0 21-16,0-21 15,0-1-15,1 22 0,-22-21 16,21 0-16,0 21 0,0-21 0,0 21 16,-21-21-16,21 21 15,1 0-15,-22-21 0,21 21 16,-42 0 31,-1 0-47,22 21 0,-21-21 0,0 21 15,0-21-15,0 21 0,0-21 16,-1 21-16,1-21 0,0 21 0,0-21 16,0 22-16,0-22 0,-1 21 0,1 0 15,21 0 1,21 0 0,1-21-16,-1 0 15,0 0-15,0 21 0,0-21 0,0 0 16,1 22-16,20-22 0,-21 21 0,21-21 15,-20 21-15,20-21 0,-21 21 16,21-21-16,-20 21 0,-1-21 0,21 21 16,-21-21-16,0 22 0,1-22 0,-1 0 15,0 0-15,-21 21 0,21-21 16,-21 21 0,-21-21-1,0 21-15,-22-21 16,22 0-16,0 0 0</inkml:trace>
  <inkml:trace contextRef="#ctx0" brushRef="#br1" timeOffset="57806.43">3916 6773 0,'0'-21'0,"0"42"0,0-63 0,0 21 15,0 0-15,0 0 0,0-1 0,-21 1 16,-1 21-16,22-21 16,-21 0-16,0 21 0,0 0 0,0 0 0,0 0 15,-1 0-15,-20 0 0,21 21 16,0 0-16,-22 0 0,22 22 16,0-22-16,-21 21 0,21 1 0,21-1 15,0 0-15,-22 1 0,22-1 0,0 21 16,0-20-16,0-1 0,22 0 0,-1 1 15,0-22-15,0 21 0,21-21 16,-20 1-16,20-1 0,0 0 0,1-21 16,-1 0-16,0 0 0,1 0 15,-22 0-15,21-21 0,0 0 0,1-1 16,-22 1-16,21 0 0,1-21 16,-22 21-16,21-22 0,-21 1 0,0 0 15,1-1-15,-1 1 0,-21 0 0,0-1 16,0-20-16,-21 20 0,-1 1 15,1-21-15,-21 20 0,21 22 0,-22-21 16,-20 21-16,21 21 0,-22 0 0,22 0 16,-22 0-16,1 21 0,-1 0 15,1 0-15,-1 0 0,22 22 0,-22-1 16,22-21-16,0 21 0,21 1 16,-1-1-16,1-21 0,21 22 0,0-1 15,0-21-15,21 21 0,1-20 0,-1 20 16,21-21-16,0 0 0,22 0 15,-22 1-15,22-22 0,-1 0 0,1 0 16,20 0-16,-20 0 0</inkml:trace>
  <inkml:trace contextRef="#ctx0" brushRef="#br1" timeOffset="58167.23">4762 6837 0,'0'0'0,"22"-21"0,-1 0 15,-21-1-15,21 1 0,-21 0 16,0 0-16,0 0 0,-21 21 31,0 0-31,-1 21 0,22 0 16,0 21-16,-21-20 0,0 20 15,0 0-15,21 1 0,-21-1 0,0 21 16,21-20-16,-22 41 0,1-20 0,21-1 16,0 22-16,-21-21 0,0 20 0,21 1 15,-21 0-15,21-22 0,0 22 16,-21-1-16,-1 1 0,22 0 0,-21-1 15,21 1-15,0-21 0,-21-1 0,0 1 16,21-1-16,-21 1 0,21-1 0,0-21 16,0 1-16,0-1 0,0-21 0,0 22 15,0-22-15,0 0 0,0-42 32,0-22-17,0 22-15,0 0 0,21-21 16,-21-1-16,0 1 0,0-21 0,21-1 15,0 1-15,0-1 0</inkml:trace>
  <inkml:trace contextRef="#ctx0" brushRef="#br1" timeOffset="58491.05">4720 7006 0,'0'0'15,"0"-21"-15,0-21 0,0 21 0,0-1 16,0 1-16,0 0 0,0 0 0,21-43 15,0 22 1,1 21-16,20 0 0,-21 0 0,21 21 16,1-22-16,-1 1 0,0 21 0,-20 0 15,20 0-15,0 0 0,-21 21 0,1 1 16,-1-1-16,-21 0 0,0 21 16,0-21-16,0 1 0,0 20 0,-21-21 15,-1 21-15,1-20 0,-21 20 0,21-21 16,-22 0-16,1 0 0,0 1 0,21 20 15,-22-42-15,1 21 16,21 0-16,0 0 0,-22-21 0,22 22 16,42-44 15,0 1-31,1 21 0,-1-21 16,0 0-16</inkml:trace>
  <inkml:trace contextRef="#ctx0" brushRef="#br1" timeOffset="58854.35">5207 6943 0,'21'0'16,"0"0"-16,0 0 15,1 0-15,-1-21 0,0-1 16,0 22-16,0-21 0,0 0 0,1 21 15,-1-21-15,0 0 0,0 0 16,0-1-16,0 1 0,-21 0 0,0 0 16,0 0-16,-21 21 15,0 0-15,0 0 16,-21 21-16,20 0 0,1 0 16,0 0-16,0 1 0,0-1 0,0 21 15,21-21-15,-22 0 0,22 1 0,0-1 16,0 0-16,0 0 0,0 0 15,0 0-15,22-21 0,-1 22 16,0-22-16,0 21 0,0-21 16,0 0-16,22 0 0,-22 0 0,0 0 15,0 0-15,22 0 0,-22 0 0,0 0 16,0-21-16,0 21 0</inkml:trace>
  <inkml:trace contextRef="#ctx0" brushRef="#br1" timeOffset="59263.11">5800 6837 0,'0'0'0,"0"-21"0,0 0 0,0-1 16,0 1-16,0 0 15,21 21 1,0-21-16,0 21 0,21 0 16,-20 0-16,-1 0 0,0 0 0,0 21 15,0 0-15,22 0 0,-22 1 16,-21-1-16,21 0 0,0 0 0,-21 0 15,0 0-15,0 1 0,0-1 0,0 0 16,0 0-16,0 0 0,-21 0 0,0 1 16,0-22-16,21 21 0,-22-21 15,1 21-15,0-21 0,21-21 32,0 0-17,0-1-15,0 1 0,21 0 16,0 0-16,-21 0 0,22 0 15,-1-22-15,-21 22 0,21 0 0,0 0 16,0-22-16,-21 22 0,21 0 0,1 0 16,-1 0-16,-21 0 0,21 21 0,0-22 15,0 22 1,0 22 0,-21-1-16,0 0 15,22-21-15,-22 21 0</inkml:trace>
  <inkml:trace contextRef="#ctx0" brushRef="#br1" timeOffset="59782.83">6731 6985 0,'0'0'0,"21"-63"16,-21 41-16,0 1 0,0 0 15,0 0-15,0 0 0,0 0 0,0-1 16,0-20-16,0 21 0,-21 0 16,0 21-16,0-21 0,-1 21 15,1 0-15,0 0 0,0 21 16,0-21-16,0 21 0,-1 0 0,-20 21 16,21-20-16,0 20 0,0-21 0,21 21 15,-22 1-15,22-22 0,-21 0 0,21 21 16,0-20-16,0-1 0,0 0 15,21 0-15,1-21 0,-1 21 16,0-21-16,0 0 0,21 0 0,-20 0 16,-1-21-16,0 21 0,0-21 0,0 0 15,0 0-15,1-1 0,20 22 16,-42-21-16,21 0 0,0-21 0,0 21 16,1-1-16,-22 1 0,0-21 0,0 21 15,21 0-15,-21-22 0,0 22 16,0 0-16,0 0 15,0 42 1,-21 0-16,21 21 16,0-20-16,0-1 0,0 0 15,0 0-15,0 0 0,0 0 0,0 1 16,0-1-16,0 0 0,0 0 16,0 0-16,21-21 0,-21 21 0,21-21 15,0 0-15,-21 22 0,21-22 16,0 0-16,1 0 0</inkml:trace>
  <inkml:trace contextRef="#ctx0" brushRef="#br1" timeOffset="61067.09">7387 6265 0,'0'0'0,"0"-42"0,0 0 0,0-1 16,0 22-16,0-21 0,0 21 15,0 0-15,0-1 0,0 44 32,0 20-17,0-21-15,0 0 0,0 22 0,-21-1 16,21 0-16,-21 1 0,0 20 16,21-21-16,-22 22 0,22-1 0,-21-20 15,0 20-15,21-20 0,0 20 0,0-21 16,0 1-16,0-1 0,0-21 15,0 22-15,0-22 0,0 0 0,0 0 16,0 0-16,0 0 0,21-21 16,0 0-16,1 0 0,-1 0 15,0 0-15,0-21 0,0 21 16,0-21-16,1 0 16,-1 0-16,0 21 0,0-21 0,0-1 15,0-20-15,1 21 0,-22 0 0,21 0 16,0-1-16,-21-20 0,0 21 0,0 0 15,0 42 17,0 0-32,-21 0 0,21 0 15,0 22-15,0-22 0,-21 0 0,21 0 16,0 0-16,0 1 0,0-1 0,0 0 16,0 0-16,0 0 15,21-21-15,0 0 16,0 0-16,0 0 15,0 0-15,1 0 0,-1 0 0,0-21 16,0 0-16,0 21 0,0-21 0,1 0 16,-1-1-16,0 1 0,0 0 15,0 0-15,0-21 0,1 20 0,-1 1 16,0 0-16,0 0 0,-21 42 31,0 0-15,-21 0-16,21 1 0,-21-1 0,0 0 15,21 0-15,0 0 0,0 0 0,0 1 16,0-1-16,0 0 0,0 0 16,21 0-16,0-21 15,21 0-15,-21 0 0,22 0 0,-22 0 16,21 0-16,-21 0 0,1 0 16,-1 0-16,0-21 0,-21 0 15,21 0-15,-21 0 0,0-1 16,0 1-16,0 0 0,-21 21 0,0-21 15,0 0-15,-1 0 0,1-1 0,0 1 16,0 0-16,0 0 0,0 21 16,-1-21-16,1 21 15,42-21 1,1 21-16,-1 0 16,0 0-16,21 0 15,-21-22-15,22 22 0,-22 0 0,0 0 16,21 0-16,-20 0 0,-1 0 0,21 0 15,-21 0-15,0 0 0,1 0 0,-1 0 16,0 22-16,0-22 0,-21 21 0,0 0 16,0 0-16,0 0 15,0 0-15,0 1 0,0-1 0,0 0 16,0 0-16,0 0 0,0 0 0,-21-21 16,21 22-16,-21-1 0,21 0 0,0 0 15,-21 0 1,-1-21-1,22-21 17,0 0-32,0 0 15,0 0-15,22-1 0,-1 1 16,-21-21-16,21 21 0,0 0 16,0-22-16,0 22 0,22-21 15,-22 21-15,21-1 0,-21 1 0,22 0 16,-22 0-16,0 21 0,21 0 0,-20 0 0,-1 21 15,0 0-15,-21 0 0,21 22 16,-21-22-16,0 0 16,0 21-16,0-20 0,0-1 0,0 21 0,-21-21 15,21 0-15,-21 22 0,0-22 16,-1 0-16,1 0 0,21 0 0,-21-21 16,21 22-16,-21-22 0,21 21 15,-21-21 1,21-21 15,0-1-31,-21 22 0,21-21 16</inkml:trace>
  <inkml:trace contextRef="#ctx0" brushRef="#br1" timeOffset="61395.21">8255 6223 0,'0'0'0,"-21"0"0,0 21 15,-1-21-15,22 21 0,0 1 16,22-22 0,-1 0-16,0 0 15,0 0-15,0 0 0,-21-22 0,21 22 16,-21-21-16,0 0 15,0 0 1,-21 21-16,0 0 16,0-21-16,0 21 0,0 0 15,-1 0-15,1 21 16,21 0 0,0 0-1</inkml:trace>
  <inkml:trace contextRef="#ctx0" brushRef="#br1" timeOffset="61727.02">7027 6265 0,'0'0'15,"-21"0"-15,0 0 0,0 0 0,42 0 32,0 0-17,0 0-15,22 0 0,-22 0 0,21 0 16,-21 0-16,0 0 0,22-21 16,-22 21-16,0 0 0,0 0 0,0 0 15,1 0-15,-1 0 0,0-21 16,-21 0 62</inkml:trace>
  <inkml:trace contextRef="#ctx0" brushRef="#br1" timeOffset="153819.31">16023 13018 0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14:48.2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13271 953 0,'0'0'15,"0"-22"-15,-21 22 0,21-21 16,0 0-16,0 0 15,0 0-15,0 0 16,21-1 0,-21 1-16,0 0 0,0 0 15,0 0 1,-21 21 0,0 0-1,0 0-15,0 0 0,0 0 16,-1 0-16,1 21 0,0 0 0,0 0 15,0 0-15,-22 1 0,22 20 0,0 0 16,0 1-16,0-1 16,-22 0-16,22 1 0,0-1 0,0 0 15,0 1-15,21-1 0,0 0 0,-21 1 16,21-1-16,0-21 0,0 21 16,0-20-16,0 20 0,21-21 0,0 0 15,0 0-15,0 1 0,0-1 0,22 0 16,-22-21-16,21 0 0,1 0 15,-1 0-15,0 0 0,1 0 0,-1-21 16,21 21-16,-20-21 0,-1-1 16,0 1-16,1 0 0,-22-21 0,21 21 15,1-22-15,-22 22 0,21-21 0,-21-1 16,0 1-16,-21 0 0,0-1 16,22 1-16,-22-21 0,0 20 0,0-20 15,0 20-15,-22 1 0,1 0 16,21-1-16,-21 1 0,-21 21 15,21 0-15,-1 0 0,-20-1 0,21 22 16,-21 0-16,20 0 0,-20 0 0,0 0 16,-1 0-16,22 0 0,-21 0 15,0 0-15,20 22 0,1-1 0,0 0 16,0 0-16,0 0 0,21 22 0,-21-22 16,21 21-16,0 0 0,0-20 15,0 20-15,21-21 0,0 21 0,0-20 16,21-1-16,-20 0 0</inkml:trace>
  <inkml:trace contextRef="#ctx0" brushRef="#br0" timeOffset="404.76">13970 1228 0,'0'-21'16,"-21"-1"-16,21 1 15,-21 21-15,21-21 16,-22 21-16,1 0 31,21 21-15,0 0-16,0 1 0,-21-1 0,21 0 16,0 21-16,0 1 0,0-1 15,0 0-15,-21 1 0,0 20 0,21 1 16,-21-1-16,21 22 0,-22-22 0,1 22 15,0-22-15,0 22 0,21-21 16,-21-1-16,0 1 0,-1-1 0,1-21 16,21 22-16,0-22 0,-21 1 0,21 20 15,-21-42-15,21 22 0,0-22 0,0 0 16,0 0-16,0 0 0,0 0 16,0-42 15,0 0-31,0 0 0,0 0 0,0-22 15,0 22-15,0-21 0,0-22 16,0 22-16,0 0 0</inkml:trace>
  <inkml:trace contextRef="#ctx0" brushRef="#br0" timeOffset="765.07">13737 1461 0,'0'0'0,"-21"-64"16,21 43-16,0 0 0,0 0 15,0-1-15,0 1 0,0 0 16,0 0 0,21 0-16,0 21 0,0 0 0,22-21 15,-1 21-15,-21 0 0,22 0 0,-1 0 16,0 0-16,-21 0 0,22 0 16,-22 21-16,0 0 0,-21 0 0,0 0 15,0 0-15,0 1 0,0-1 0,0 0 16,-21 0-16,0 0 0,0 22 15,-1-22-15,-20 0 0,21 0 0,0 0 16,-22 0-16,22 1 0,0-1 0,-21 0 16,21-21-16,21 21 0,-22 0 15,1-21-15,21 21 16,21-21 15,1-21-15,-1 21-16,0-21 0,21 0 0,-21 21 15,22-21-15,-1 0 0</inkml:trace>
  <inkml:trace contextRef="#ctx0" brushRef="#br0" timeOffset="1127.98">14499 1334 0,'0'0'0,"0"-22"16,0 1-1,0 0-15,21 0 16,-21 0 0,21 21-16,1-21 15,-1 21-15,-21 21 32,-21 0-17,-1 0-15,22 0 0,-21 0 16,21 1-16,0-1 0,-21 0 15,21 0-15,-21 0 0,21 0 16,0 1-16,0-1 0,0 0 16,0 0-16,0 0 0,0 0 15,21-21 1,0 22-16,0-22 0,1 0 16,-1 0-16,0 0 0,0 0 15,0 0-15,0 0 0,1-22 16,-1 22-16,0-21 0,0 21 0</inkml:trace>
  <inkml:trace contextRef="#ctx0" brushRef="#br0" timeOffset="1551.74">15028 1355 0,'0'0'0,"-21"-21"0,0 21 16,0 0-16,21-22 0,0 1 15,21 21 16,0 0-31,0 0 0,0 0 16,1 0-16,-1 0 0,0 0 16,-21 21-16,21 1 0,0-1 0,0-21 15,1 21-15,-22 0 0,0 21 0,0-20 16,0-1-16,0 0 16,0 0-16,0 0 0,0 0 0,0 1 15,0-1-15,0 0 0,-22 0 0,22 0 16,-21-21-16,21 21 15,-21-21-15,0 0 16,21-21-16,0 0 16,0 0-16,0 0 0,21 0 15,0-1-15,-21-20 0,21 21 16,1-21-16,-1 20 0,0 1 0,0-21 16,0 21-16,0 0 0,1-1 15,-1 1-15,-21 0 0,21 0 0,0 21 16,0-21-16,0 21 15,-21 21 17</inkml:trace>
  <inkml:trace contextRef="#ctx0" brushRef="#br0" timeOffset="2080.42">15875 1397 0,'0'0'0,"21"0"0,0-21 0,0 21 16,-21-21-16,0 0 0,22 21 15,-22-22-15,21 1 0,-21 0 0,0 0 16,0 0-16,0 0 16,-21-1-16,-1 22 15,1 0-15,0 0 0,0 0 16,0 22-16,0-1 0,-1 0 0,1 0 15,0 0-15,0 0 0,0 1 16,0 20-16,-1-21 0,1 21 0,21-20 16,-21-1-16,21 21 0,-21-21 0,21 0 15,0 1-15,0-1 0,0 0 16,0 0-16,21 0 0,0-21 16,0 0-16,1 0 15,-1 0-15,0 0 0,0 0 0,-21-21 16,21 0-16,0 21 0,1-21 15,-1 0-15,-21-1 0,0-20 0,21 21 16,0 0-16,-21-22 0,0 22 0,0 0 16,0-21-16,0 21 0,0-1 15,0 1-15,0 42 32,0 1-17,0-1-15,0 0 0,0 0 0,0 0 16,0 0-16,0 1 0,0-1 0,0 0 15,0 0-15,0 0 16,0 0-16,0 1 0,0-1 16,21-21-16,0 0 0,1 0 15,-1 0-15,0 0 16,0 0-16</inkml:trace>
  <inkml:trace contextRef="#ctx0" brushRef="#br0" timeOffset="2388.26">16446 910 0,'0'0'15,"0"-21"-15,0-64 16,-21 85-16,21-21 0,0 0 0,-21 21 16,21 21-1,-21 0-15,21 1 16,-21 20-16,21-21 0,0 21 0,0 1 15,-21 20-15,21-20 0,-22-1 16,1 21-16,21-20 0,0-1 0,0 0 16,-21 1-16,21-1 0,-21-21 0,21 22 15,-21-22-15,21 21 0,0-21 16,0 0-16,0 1 0,0-1 0,0 0 16,0 0-16,0 0 0,21-21 46,0-21-46,0 21 0</inkml:trace>
  <inkml:trace contextRef="#ctx0" brushRef="#br0" timeOffset="2820.01">16722 1291 0,'0'0'0,"-22"0"31,1 0-31,0 0 0,0 21 15,0 1-15,21-1 16,-21-21-16,21 21 0,0 0 16,0 0-16,-22 0 0,22 1 0,0-1 15,0 0-15,0 0 0,0 0 16,0 0-16,0 1 0,0-1 16,22 0-16,-1 0 0,0-21 15,0 0-15,0 0 0,0 0 16,1 0-16,-1 0 0,0 0 0,0 0 15,0-21-15,0 21 0,1-21 0,-1 0 16,0-1-16,-21 1 0,0 0 16,21 0-16,-21 0 0,0-22 0,0 22 15,0 0-15,0-21 0,0 21 0,0-1 16,-21 22-16,0-21 0,21 0 16,-21 21-16,-1 0 0,1 0 15,0 0-15,0 0 0,0 0 0,0 21 16,-1 0-16,1 1 15,21-1-15,0 0 16,0 0-16,21 0 16,1-21-16,-1 0 0,0 0 15,0 0-15,0 0 0,0 0 16</inkml:trace>
  <inkml:trace contextRef="#ctx0" brushRef="#br0" timeOffset="3232.29">17187 1291 0,'0'-21'0,"0"42"0,0-63 16,0 21-16,0 0 16,21 21-16,1 0 0,-22-22 15,21 22-15,0 0 16,0 0-16,0 22 0,0-1 16,1 0-16,20 0 15,-21 0-15,-21 0 0,21 1 0,0 20 16,-21-21-16,0 0 0,0 0 0,0 1 15,0 20-15,0-21 0,0 0 16,0 0-16,0 1 0,0-1 16,-21 0-16,0 0 0,21 0 15,-21-21 1,21-21 0,0 0-1,0 0-15,21 0 0,-21-1 0,21 1 16,0 0-16,-21 0 0,22-21 15,-1 20-15,0-20 0,0 21 0,0 0 16,0-22-16,-21 22 0,22 0 0,-1 0 16,0 0-16,-21 0 15,21 21-15,0 0 16</inkml:trace>
  <inkml:trace contextRef="#ctx0" brushRef="#br0" timeOffset="3736">17907 1291 0,'0'0'0,"21"-21"0,0 21 16,0-21-16,1 0 15,-1 21-15,-21-21 16,21 21-16,-21-22 0,21 22 15,-42 0 1,0 0 0,0 22-16,-1-1 0,1-21 0,0 21 15,0 0-15,0-21 0,0 21 0,-1 0 16,22 1-16,-21-22 0,0 21 16,0 0-16,0-21 0,21 21 0,-21 0 15,21 0 1,0 1-1,21-22-15,0 21 16,0-21-16,21 21 0,-20-21 16,-1 0-16,0 21 0,21-21 0,-21 21 15,1-21-15,-1 0 0,0 21 16,0-21-16,-21 22 0,21-22 16,-21 21-16,0 0 15,0 0-15,-21-21 0,0 0 16,0 21-16,0-21 0,-1 0 0,1 0 15,0 0-15,0 21 0,0-21 0,0 0 16,-1 0-16,1 0 0,0 0 16,0 0-16,0 0 0,0 0 15,-1 0 1,22-21 0,-21 0-16,21 0 0,0 0 15,0 0-15</inkml:trace>
  <inkml:trace contextRef="#ctx0" brushRef="#br0" timeOffset="4168.76">16150 847 0,'0'0'0,"-21"0"15,21-21-15,21 21 16,0 0-16,22 0 15,-22 0-15,21 0 0,0 0 0,1 0 16,20 0-16,-20 0 0,20 0 16,-21 0-16,22 0 0,-22 0 0,1 0 15,-1 0-15,0 0 0,1 0 0,-22 0 16,0 0-16,0 0 0,-42 0 47,0 0-47,0 0 15,-1 21-15,-20 0 16,21-21-16,0 21 0,0 0 0,-22 0 16,22-21-16</inkml:trace>
  <inkml:trace contextRef="#ctx0" brushRef="#br0" timeOffset="5091.95">13017 1799 0,'0'0'16,"-42"0"-16,0 0 0,21 0 0,-22 21 15,22-21-15,0 0 16,42 0 62,0 0-78,0 0 16,1 0-16,-1 0 0,0 0 0,21 0 15,-21 0-15,22 0 0,20 0 0,-20 0 16,20 0-16,1 0 0,-1 0 16,-21 0-16,43 0 0,-21 0 0,-1 0 15,1 0-15,20 0 0,1 0 16,0 0-16,-1 0 0,1 0 16,0 0-16,20 0 0,-20 0 0,21 0 15,-21 0-15,-1 0 0,22 0 0,0 0 16,0 0-16,0 0 0,-1 0 15,22 0-15,-21 22 0,0-22 0,0 21 16,0-21-16,0 0 0,21 0 0,-22 21 16,22-21-16,-21 0 0,21 0 15,-21 21-15,21-21 0,-21 0 0,0 0 16,0 21-16,-1-21 0,1 0 0,0 0 16,0 0-16,-21 0 0,-1 0 15,1 0-15,-22 0 0,1 0 16,-1 0-16,1 0 0,-22 0 0,1 0 15,-1 0-15,-21 0 0,0 0 0,22 0 16,-22 0-16,0 0 16,0 0-1,0 0 48,-21 21-48,-21-21 32,0 22-47,0-22 0,0 0 16,-22 0-16,22 0 0,0 0 0,-21 0 16,-1 0-16,22 0 0</inkml:trace>
  <inkml:trace contextRef="#ctx0" brushRef="#br0" timeOffset="6812.94">1164 2731 0,'0'0'0,"21"-22"32,-21 1-32,0 0 0,0 0 15,0 0 1,0 0-16,-21-1 16,0 22-1,21 22 1,0-1-1,-21 0-15,21 21 0,0-21 16,0 1-16,-21 20 0,21-21 16,-22 21-16,22 1 0,0-1 0,0 0 15,-21 1-15,21-1 0,-21 0 16,21 1-16,-21-1 0,21 0 16,0-20-16,0 20 0,0-21 15,0 0-15,0 0 0,0 1 0,0-1 16,0 0-16,0-42 31,0 0-15,0-1-16,21 1 0,-21 0 15,21-21-15,-21-1 0</inkml:trace>
  <inkml:trace contextRef="#ctx0" brushRef="#br0" timeOffset="7455.59">1101 2688 0,'0'-21'0,"-43"-21"16,43 21 0,0-1-16,-21 1 0,21 0 0,0 0 15,0 0-15,0 0 0,21-1 16,0 1-16,22 0 0,-22 0 16,21 21-16,1-21 0,20 21 15,-21 0-15,22 0 0,-1 0 0,-20 0 16,20 0-16,-20 21 15,-22 0-15,21 0 0,-21 22 0,-21-1 16,0-21-16,0 21 0,0 1 16,-42-22-16,21 21 0,-22 1 0,1-22 15,21 21-15,-21-21 0,-1 0 16,1 1-16,0-1 0,20 0 0,1-21 16,0 21-16,0-21 0,0 0 15,0 0-15,21-21 31,21 21-31,0-21 0,0 21 0,0-21 16,0 21-16,22-22 0,-22 22 16,21 0-16,1 0 0,-1 0 15,-21-21-15,21 21 0,1 0 0,-1 0 16,-21 0-16,0 0 0,22 21 16,-22-21-16,0 22 0,-21-1 0,0 0 15,0 0-15,0 0 0,0 0 16,0 1-16,0-1 0,-21 21 0,0-21 15,0 22-15,-1-22 0,-20 21 0,21 0 16,-21-20-16,-1-1 0,1 21 16,0-21-16,-1 0 0,1 1 0,-22-22 15,22 21-15,0-21 16,-1 0-16,1 0 0,0 0 0,-1 0 0,22 0 16,-21 0-16,21-21 15,0-1-15,-1 22 0,1-21 0,0 0 16,0 0-16,0 0 15,21 0-15,0-1 0,0 1 32,21 0-32,0 21 15,0 0-15,0 0 0,22 0 0,-22-21 16,21 21-16,1 0 0</inkml:trace>
  <inkml:trace contextRef="#ctx0" brushRef="#br0" timeOffset="7823.61">2074 2963 0,'0'0'0,"21"0"0,-21-21 15,0 42 48,0 1-63,0-1 15,0 0-15,-21 0 16,21 0-16,0 0 0,0 1 16,0-1-16,-21 0 15,21 0-15,-21-21 16,21 21-16,0-42 47,0 0-32,0 0-15,0 0 0,21-1 16,0 1-16</inkml:trace>
  <inkml:trace contextRef="#ctx0" brushRef="#br0" timeOffset="8164.42">2222 2709 0,'0'0'0,"0"-21"0,0 0 16,0 0-16,-21 21 31,0 0-15,42 0 15,0 0-31,1 0 16,-1 0-16,0 0 15,-21-21-15,0 0 16,0-1 0,0 1-1,-21 21-15,0 0 16,-1 0-16,22 21 16,0 1-1,-21-1-15,21 0 16,0 0-16,0 0 15,21 0-15,-21 1 0,22-1 16,-1-21-16,-21 21 16</inkml:trace>
  <inkml:trace contextRef="#ctx0" brushRef="#br0" timeOffset="8751.95">2603 2858 0,'-21'0'16,"21"21"-1,0 0 1,0 0 0,0 0-16,0 0 15,0 1-15,0-1 16,0 0-16,0 0 0,0 0 0,0 0 15,0 1-15,0-1 16,0 0-16,0 0 0,0 0 16,0-42 31,0 0-47,0 0 15,0 0-15,0-1 0,0 1 0,0 0 16,0 0-16,21 0 0,1 0 15,-1-22-15,0 22 0,0 0 16,21-21-16,-20 20 0,20 1 0,0 0 16,1 0-16,-1 21 0,-21-21 0,21 21 15,1 0-15,-22 0 0,21 0 16,-21 0-16,22 21 0,-22-21 0,0 21 16,-21 0-16,21 0 0,-21 1 15,0-1-15,0 21 0,0-21 0,0 0 16,0 1-16,0-1 0,0 0 0,-21 0 15,21 0-15,-21-21 0,21 21 16,0 1-16,-21-1 0,0 0 16,21 0-16,0-42 62,21 0-46,21 0-16,-21 21 0</inkml:trace>
  <inkml:trace contextRef="#ctx0" brushRef="#br0" timeOffset="9320.62">3831 2942 0,'0'0'0,"21"0"15,-21-21-15,0 0 16,0 0-16,21 21 15,-21-21-15,0-1 0,0 1 16,0 0-16,0 0 0,-21 0 16,0 0-16,0 21 15,0 0-15,0 0 0,-1 0 0,-20 0 16,21 0-16,-21 0 0,20 21 16,-20 0-16,21 0 0,-21 0 0,20 0 15,-20 1-15,21 20 0,0-21 16,0 0-16,-1 0 0,22 1 15,0 20-15,0-21 0,0 0 16,0 0-16,0 1 0,22-22 0,-1 0 16,0 21-16,0-21 0,0 0 15,22 0-15,-22 0 0,0 0 0,21 0 16,-21-21-16,1-1 0,20 22 0,-21-21 16,0 0-16,0 0 0,1 21 15,-22-21-15,0 0 0,21-1 0,-21 1 16,0 0-16,0 0 0,0 0 0,0 0 15,0-1-15,0 1 0,0 0 16,0 42 15,-21 0-15,21 1-16,0-1 0,0 0 0,0 0 16,0 0-16,0 0 0,0 1 0,0-1 15,0 0-15,0 0 0,0 0 16,21 0-16,-21 1 0,0-1 15,21-21-15,0 0 0,0 0 16,0 0 0,1 0-16,-1 0 15,0-21-15,0 21 0,-21-22 16</inkml:trace>
  <inkml:trace contextRef="#ctx0" brushRef="#br0" timeOffset="9791.98">4106 2858 0,'0'0'0,"0"-22"16,0 1-1,0 0 1,21 21-16,1-21 0,-1 21 16,0 0-16,0 0 0,0 0 0,0 0 15,22 0-15,-22 0 0,0 0 16,21 0-16,-20 21 0,-1 0 0,21 0 15,-21-21-15,0 22 0,-21-1 16,22 0-16,-22 0 0,0 0 0,0 0 16,0 1-16,0-1 0,0 0 15,0 0-15,-22 0 0,1 0 0,0-21 16,21 22-16,-21-1 0,0-21 16,21 21-16,-21-21 31,21-21-31,0 0 15,0-1-15,0 1 0,21 0 16,-21 0-16,21 0 0,0 0 16,0-1-16,0 1 0,1 0 0,-1 0 15,0 0-15,0 0 0,0-1 0,0 1 16,1 21-16,-1-21 16,0 0-16,0 21 0,0 0 0,0 0 15,-21-21-15,22 21 16,-22 21-1,0 0 1</inkml:trace>
  <inkml:trace contextRef="#ctx0" brushRef="#br0" timeOffset="10711.82">5207 2815 0,'0'0'16,"0"-21"0,0 0-16,-21 21 15,0 0 1,21 21 0,-22-21-1,22 21-15,-21 0 0,0 1 16,21-1-16,0 0 15,0 0-15,-21 0 0,21 0 0,0 1 16,0-1-16,0 0 0,0 0 16,21-21-16,0 21 15,0-21-15,1 0 16,-1 0-16,0 0 0,0 0 0,21 0 16,-20 0-16,-1 0 0,21 0 0,-21-21 15,0 0-15,1 21 0,-1-21 16,0 0-16,0 21 0,0-22 0,0 1 15,1 0-15,-22 0 0,0 0 0,21 0 16,0-1-16,-21 1 0,21 21 0,-21-21 16,0 0-16,0 0 15,0 42 48,0 0-48,-21-21-15,21 21 0,-21 0 16,21 1 0,0-1-16,-21-21 0,21 21 15,-22 0-15,22 0 0,-21 0 16,21 1-16,0-1 0,0 0 16,0 0-16,0 0 0,0 22 0,0-22 15,0 21-15,0-21 0,0 22 0,21-1 16,1 0-16,-22 22 0,21-22 15,-21 0-15,21 22 0,-21-22 0,21 22 16,0-22-16,-21 0 0,0 1 16,0-1-16,0 0 0,0 1 0,0-1 15,0 0-15,0-20 0,0 20 0,0-21 16,0 0-16,-21 0 0,0 1 0,0-1 16,0 0-16,-1 0 0,1-21 15,0 21-15,0-21 0,-21 0 0,20 0 16,1 0-16,0 0 0,0 0 0,0 0 15,0 0-15,-1 0 0,1-21 16,0 21-16,0-21 0,-21 0 0,20 0 16,1-1-16,0 1 0,0 0 15,0 0-15,-22 0 0,22 0 0,0-1 16,0 1-16,0 21 0,0-21 0,-1 0 16,22 0-16,-21 21 0,0 0 15,21-21-15,0-1 94,21 22-78</inkml:trace>
  <inkml:trace contextRef="#ctx0" brushRef="#br0" timeOffset="14243.6">12086 2582 0,'0'0'0,"21"-21"0,-21-21 16,0 21-16,0-22 15,0 22-15,0 0 0,0 0 16,0 0-16,0 0 0,0 42 62,-21 0-62,21 0 0,-21 0 16,21 22-16,-21-1 0,21-21 16,0 21-16,0 1 0,0-1 0,-21 0 15,21 1-15,-22-1 0,22-21 16,0 22-16,0-1 0,0 0 0,-21 1 15,21-22-15,0 21 0,0-21 0,0 22 16,0-22-16,0 0 0,0 21 16,0-21-16,21-21 0,1 22 0,-22-1 15,21-21-15,0 0 0,0 0 0,0 0 16,22 0-16,-22 0 0,0-21 16,21-1-16,-21 1 0,22 0 0,-22 0 15,21 0-15,-21-22 0,22 22 0,-22 0 16,0-21-16,0 21 0,0-22 15,1 1-15,-1 0 0,0-1 16,0 1-16,0 0 0,-21-1 0,0 1 0,21 0 16,-21-1-16,22 1 0,-22 0 15,0 20-15,0 1 0,0 0 16,0 0-16,0 0 0,-22 21 16,1 0-1,0 21-15,21 21 16,0-21-16,0 22 0,-21-1 0,21 0 15,0-20-15,-21 20 0,21 0 0,0 1 16,0-1-16,0 0 0,0 1 16,0-1-16,0-21 0,0 21 15,0-20-15,0-1 0,0 21 0,0-21 16,21 0-16,0 1 0,-21-1 0,21 0 16,0-21-16,1 21 0,20-21 15,-21 0-15,0 0 0,22 0 0,-22 0 16,21 0-16,-21 0 0,22 0 0,-22-21 15,0 21-15,21-21 0,-21 0 16,1-1-16,-1 1 0,0 21 0,0-21 16,-21-21-16,0 21 0,21-1 0,-21 1 15,0 0-15,21 0 0,-21 0 16,0 0 0,-21 21-1,21 21-15,-21 0 16,21 0-16,0 0 15,0 0-15,0 1 0,0-1 16,0 0-16,-21 0 0,21 0 0,0 0 16,-21 1-16,21-1 0,0 0 15,0 0-15,0 0 16,-21-21-16,21 21 0,-22-21 31,22-21-15,0 0-16,0 0 0,0 0 15,0 0-15,0-1 0,22 1 16,-1 0-16,-21 0 0,21 0 0,0-22 16,0 22-16,0 0 0,22 0 15,-22 0-15,21 21 0,-21-21 0,22 21 16,-22 0-16,21 0 0,-21 0 0,1 0 16,-1 0-16,0 21 0,-21 0 15,0 0-15,21 0 0,-21 0 16,0 1-16,0-1 0,0 0 0,0 0 15,0 0-15,0 0 0,0 1 0,0-1 16,-21 0-16,21 0 16,0 0-16,0 0 15,0 1 1,-21-22 0,21-22-1,0 1 1</inkml:trace>
  <inkml:trace contextRef="#ctx0" brushRef="#br0" timeOffset="16012.12">14097 2985 0,'0'0'0,"0"-22"0,0 1 15,0 0-15,0 0 0,0 0 16,0 0-16,0-1 0,0 1 16,0 0-16,-21 0 15,0 21-15,-1 0 0,1 0 16,0 0-16,0 0 0,-21 0 0,20 0 16,1 21-16,0 0 0,-21 0 15,21 1-15,-1-1 0,1 0 16,0 0-16,0 21 0,21-20 0,0-1 0,-21 0 15,21 0-15,0 0 0,0 0 16,0 1-16,0-1 0,0 0 16,21 0-16,0-21 0,-21 21 0,21-21 15,0 0-15,1 0 0,-1 0 0,0 0 16,0 0-16,0 0 0,0 0 0,1 0 16,-1-21-16,0 0 0,0 21 15,0-21-15,0 0 0,1-1 0,-22 1 16,21 0-16,0 0 0,-21 0 0,21-22 15,-21 22-15,21 0 0,-21 0 0,0 0 16,21 0-16,-21-1 16,22 22-16,-44 22 47,22-1-47,-21 0 0,21 0 15,0 0-15,0 0 0,-21 1 16,21-1-16,0 21 0,0-21 0,0 0 15,-21 1-15,21-1 0,0 0 16,0 0-16,0 0 0,0 0 0,0 1 16,0-1-16,21-21 0,0 21 15,0-21-15,1 0 0,-1 0 16,0 0-16,21 0 0,-21 0 16,1 0-16,20-21 0,-21 21 0,21-21 15,1-1-15,-22 1 0,21 0 16,-21 0-16,22-21 0,-22 20 0,21 1 15,-21 0-15,1 0 0,-1-21 16,0 20-16,0 1 0,-21 0 0,0 0 16,0 0-16,0 0 0,0-1 15,-21 22 1,0 0 0,0 22-16,-1-1 15,22 0-15,0 0 16,0 0-1,22-21 1,-22 21-16,21-21 0,-21 22 0,21-22 16,0 21-16,0-21 15,-21 21 1,21-21-16,1 0 16,-22 21-16,0 0 15,0 0-15,0 1 16,0-1-16,0 0 15,0 0-15,0 0 16,0 0 0,0 1-1,21-22-15,0 0 0,0 0 16,0 0-16,0 0 0,1 0 16,-1 0-16,0 0 0,0 0 0,0 0 15,0 0-15,1-22 0,20 1 0,-21 21 16,0-21-16,22 0 0,-22 0 15,0 0-15,0-1 0,0 1 0,0 21 16,1-21-16,-1 0 0,0 0 0,-21 0 16,21-1-16,-21 1 15,0 42 32,-21-21-47,21 22 0,0-1 0,-21 0 16,21 0-16,0 0 15,-21 0-15,21 1 0,0-1 16,0 0-16,0 0 0,0 0 0,0 0 16,0 1-16,21-1 15,0-21-15,0 0 16,0 0-16,22 0 0,-22 0 0,0 0 16,0 0-16,0 0 0,22 0 0,-22 0 15,0-21-15,0-1 0,0 22 16,0-21-16,-21 0 0,22 0 0,-1 0 15,-21 0-15,21-1 0,-21 1 16,21 0-16,-21 0 0,21 0 16,-21 0-16,0-1 15,0 44 32,0-1-31,0 0-16,0 0 0,-21-21 15,0 21-15,21 0 0,-21 22 0,0-22 16,21 0-16,-22 21 0,22-20 0,-21 20 16,0 0-16,21-21 0,-21 22 15,21-1-15,-21 0 0,21 1 16,0-1-16,-21 0 0,21 1 0,0-1 16,-22 0-16,22 1 0,0 20 0,0 1 15,-21-22-15,21 22 0,0-1 0,0-21 16,0 22-16,0-22 0,0 1 15,0-1-15,-21-21 0,21 21 0,-21-20 16,21-1-16,0 0 0,-21 0 0,0 0 16,-1-21-16,1 21 0,0 1 15,0-22-15,0 0 0,0 0 16,-1 0-16,1 0 0,0 0 0,0 0 16,0 0-16,-22 0 0,22 0 0,0 0 15,0 0-15,-21 0 0,20 0 16,-20 0-16,21 0 0,0 0 0,0 0 15,-1 0-15,1 0 0,0 0 0,0 0 16,21-22-16,-21 22 0,0 0 16,21-21 31,0 0-32,21 21-15,0-21 16,0 0-16,0 0 0,0-1 15,1 1-15</inkml:trace>
  <inkml:trace contextRef="#ctx0" brushRef="#br0" timeOffset="17119.5">21209 2244 0,'0'0'0,"-21"0"16,0 0-16,-22-21 15,22-1-15,0 1 0,0 21 16,0-21 0,42 21 15,0 0-31,0 0 0,21 0 16,1 0-16,-1 0 0,0 0 0,22 0 15,-1 0-15,22 0 0,-21 0 16,-1 0-16,1 0 0,-1 0 0,1 21 15,-22-21-15,0 0 0,1 0 16,-22 0-16,0 0 0,0 0 16,-21 21-16,0 1 15,-21-22-15,0 0 16,0 0-16,-1 21 0,1-21 0,0 0 16,0 0-16,0 21 0,0-21 15,-1 0-15,1 0 0,0 0 0,0 0 16,0 21-16</inkml:trace>
  <inkml:trace contextRef="#ctx0" brushRef="#br0" timeOffset="17459.83">21463 2307 0,'0'0'0,"-21"0"16,0 0-1,-1 0 1,1 0-16,0 0 15,21 21-15,0 1 16,-21-1-16,21 0 0,-21 21 16,21-21-16,0 22 0,0-1 0,-21 0 15,21 22-15,-22-22 0,1 1 0,21 20 16,-21-21-16,0 1 0,21-1 16,-21 0-16,21-20 0,-21 20 0,21-21 15,-22 0-15,22 0 0,0 1 0,0-1 16,0 0-16,0 0 0,0 0 15,22-21 32,-1 0-47,-21-21 0,21 0 16,0 0-16,0 21 16</inkml:trace>
  <inkml:trace contextRef="#ctx0" brushRef="#br0" timeOffset="17843.61">21611 3006 0,'21'0'31,"-21"-21"-31,21 21 0,1 0 16,-1 0-16,-21-22 0,21 22 15,0-21-15,0 21 0,0-21 0,22 21 16,-43-21-16,21 0 0,0 21 0,0-21 15,-21-1-15,21 22 0,-21-21 0,0 0 16,-21 21 15,0 0-31,0 0 0,0 0 16,21 21-16,-21-21 0,-1 21 0,1 1 16,0-1-16,0 0 0,21 0 15,-21 0-15,21 0 0,0 1 0,0-1 16,0 0-16,0 0 0,0 0 15,0 0-15,21-21 0,0 22 0,-21-1 16,21-21-16,0 0 0,1 21 16,-1-21-16,0 0 0,0 0 15,0 0 1,0 0-16,1-21 16,-1 21-16</inkml:trace>
  <inkml:trace contextRef="#ctx0" brushRef="#br0" timeOffset="18353.32">22161 2900 0,'0'0'0,"0"-21"15,0 0-15,0-1 16,0 1 0,22 21-16,-1 0 15,0 0-15,0 0 16,0 0-16,0 21 0,1 1 15,-1-1-15,0 0 0,-21 0 16,21 0-16,0 0 0,-21 1 16,0-1-16,0 0 0,0 0 15,0 0-15,0 0 0,0 1 0,0-1 16,0 0-16,0 0 0,0 0 16,-21-21-1,21-21 1,0 0-1,0 0-15,0 0 0,0-1 16,21 1-16,0 0 0,1 0 0,-1 0 16,0-22-16,0 22 0,21 0 0,-20 0 15,-1 0-15,21 0 16,-21 21-16,22-22 0,-22 1 0,21 0 16,-21 21-16,0-21 0,1 21 0,20 0 15,-21-21-15,0 21 16,0 0-16,-21 21 31,-21 0 0,0-21-31,0 21 16</inkml:trace>
  <inkml:trace contextRef="#ctx0" brushRef="#br0" timeOffset="23432.79">23050 2985 0,'0'-22'16,"0"1"0,22 21-1,-22-21 1,0 0 0,21 21-16,-21-21 0,0 0 15,21 21 1,-21-22 15,0 1 157,0 0-173,0 0 16,0 0-15,-21 21 0,0 0-1,-1 0-15,1 0 0,0 0 16,0 0-16,0 0 0,0 21 16,-1-21-16,1 21 0,0 0 15,0 0-15,21 1 0,-21-1 16,0 0-16,21 0 0,-22 0 0,22 0 15,0 1-15,-21-22 0,21 21 0,-21 0 16,21 0-16,0 0 0,0 0 16,0 1-1,0-1-15,21 0 16,0-21-16,-21 21 0,22-21 16,-1 0-16,0 0 15,0 0-15,0 0 0,0 0 16,1-21-16,-1 0 0,0 0 15,0 21-15,-21-22 0,21 22 16,0-21-16,-21 0 0,0 0 16,22 21-16,-1-21 0,-21 0 0,21-1 15,-21 1-15,0 0 0,0 0 16,21 21-16,-21-21 16,0 0 187,0 42-47,0 0-140,0 0-1,0 0 1,0 0-16,0 1 15,0-1-15,0 0 16,0 0-16,0 0 16,0 0-16,0 1 31,21-22 31,0 0-46,1 0 0,-1 0-16,0 0 0,0 0 15,0-22-15,-21 1 16,21 21-16,1 0 0,-1-21 0,0 0 16,0 0-16,0 21 0,-21-21 15,0-1-15,21 1 0,-21 0 0,22 21 16,-22-21-16,0 0 0,0 0 15,0-1-15,0 1 0,0 0 16,-22 21 31,1 21-47,21 0 16,0 1-16,0-1 0,0 0 0,0 21 15,-21-21-15,21 1 0,0-1 16,0 0-16,-21-21 0,21 21 0,0 0 15,0 0-15,0 1 0,0-1 16,0-42 31,0-1-31,0 1-16,0 0 15,21 0-15,0 0 0,-21 0 16,21-1-16,1 1 0,-1 0 0,0 0 15,0 0-15,0 21 0,0-21 0,1 21 16,-1 0-16,0-22 0,0 22 16,0 0-16,0 0 0,1 22 15,-1-1-15,-21 0 16,0 0-16,0 0 0,0 0 16,0 1-16,0-1 15,0 0-15,0 0 0,21 0 16,0 0-16,0-21 15,0 0-15,1 22 0,-1-22 0,0 0 16,0 0-16,0 0 0,0 0 16,1 0-16,20 0 0,-21 0 0,0 0 15,0 0-15,1-22 0,-1 22 0,-21-21 16,21 0-16,0 21 0,-21-21 16,21 0-16,-21 0 0,0-1 15,0 1-15,0 0 0,0 0 0,0 0 16,0 0-16,0-1 0,0 1 0,0 0 15,-21 0 1,0 21-16,0 0 0,0 0 16,-1 0-16,1 0 0,0 21 15,0-21-15,0 21 0,0 0 16,-1 1-16,1-1 0,0 0 0,21 0 16,0 0-16,-21 0 0,21 1 0,0-1 15,0 0-15,0 0 0,0 0 16,0 0-16,21-21 0,-21 22 15,21-22-15,0 0 0,1 0 16,-1 0-16,0 0 0,0 0 16,0 0-16,0 0 15,1-22-15,-22 1 16,21 21-16,-21-21 0,0 0 0,21 0 16,0 0-16,-21-1 0,0 1 0,0 0 15,21 0-15,0 0 0,-21 0 16,0-1-1,0 44 1,0-1 0,0 0-16,0 0 15,0 0-15,-21 0 0,21 1 16,0-1-16,0 0 0,0 0 0,0 0 16,0 0-16,0 1 0,0-1 15,21-21 1,1 0-16,-1 21 0,0-21 15,0 0-15,0 0 0,0 0 0,1 0 16,20 0-16,-21 0 0,21-21 0,-20 21 16,20-21-16,-21 21 0,0-22 15,22 1-15,-22 21 0,0-21 0,0 0 16,-21 0-16,0 0 0,0-1 0,0 1 16,0 0-16,0 0 0,0 0 0,-21 0 15,0 21-15,0 0 16,-1 0-16,1 0 0,0 0 15,0 0-15,21 21 16,0 0 0,0 0-16,21 0 0,0 0 15,0 1-15,1-22 0,-1 21 16,0 0-16,0 0 0,-21 0 16,21 0-16,-21 1 15,0-1-15,0 0 16,0 0-1,21-21-15,1 0 16,-1 0-16,0 0 16,0 0-16,0 0 0,0 0 15,1 0-15,-1 0 0,0-21 0,0 21 16,21-21-16,-20 0 0,-1 21 0,0-22 16,0 1-16,-21 0 0,21 0 15,0 0-15,-21 0 0,0-1 0,22 22 16,-22-21-16,21 0 0,-21 0 0,21 0 15,-21 42 32,-21 0-47,0 0 16,21 0-16,0 1 0,0-1 16,0 0-16,0 0 15,0 0-15,0 0 0,0 1 16,21-22-16,0 21 0,0-21 0,0 21 15,0-21-15,1 0 0,-1 0 16,0 0-16,0 0 0,0 0 16,0 0-16,1 0 15,-22-21-15,21 21 0,-21-21 0,21-1 16,-21 1-16,0 0 16,0 0-16,0 0 0,21 0 0,-21-1 15,0 1-15,0 0 16,21 21-16,-21 21 47,-21 0-47,21 1 0,-21-1 15,21 0-15,0 0 0,0 21 16,-21-20-16,21 20 0,-21 0 0,21-21 16,0 22-16,0-1 0,0 22 0,0-22 15,-22 0-15,22 1 0,-21 20 0,21-21 16,-21 1-16,21-1 0,-21 22 0,21-22 15,0 0-15,-21 22 0,0-22 16,21 0-16,0 1 0,-22 20 0,22-20 16,-21-1-16,21 0 0,0-21 15,0 22-15,-21-22 0,21 21 0,0-21 16,0 1-16,0-1 0,0 0 0,0 0 16,-21 0-16,0 0 15,0 1-15,-1-22 0,1 21 16,0-21-16,0 0 15,0 0-15,0 0 0,-1 0 0,1 0 16,0 0-16,0 0 0,0 0 0,0 0 16,-1 0-16,1-21 0,21-1 0,-21 1 15,0 0-15,21 0 0,0 0 0,-21 0 16,21-22-16,-21 22 0,21 0 16,0-21-16,-22 20 0,22 1 0,0 0 15,0 0-15,0 0 0,0 0 16,0-1-16,0 1 15,0 0-15,0 0 16,0 0-16,0 0 16,0-1-16,-21 22 15,0-21-15</inkml:trace>
  <inkml:trace contextRef="#ctx0" brushRef="#br0" timeOffset="25788.14">9123 2519 0,'0'0'0,"-21"-21"15,-1 21 1,22-21 15,0 42 0,0 0-31,0 0 16,-21-21-16,21 21 0,0 0 16,-21 1-16,21-1 0,0 0 15,0 0-15,-21 0 0,21 0 0,-21 1 16,21-1-16,-21 21 0,21-21 0,0 0 15,0 1-15,-22-1 0,22 0 0,-21 21 16,21-21-16,0 1 0,0 20 16,0-21-16,0 0 0,-21 22 15,21-1-15,0-21 0,0 21 0,-21 1 16,21-1-16,0-21 0,0 22 0,0-1 16,0 0-16,-21-21 0,21 22 0,-21-22 15,21 21-15,0 1 0,0-22 16,-22 21-16,22-21 0,-21 22 0,21-22 15,0 21-15,0 0 0,-21-20 0,21 20 16,-21 0-16,21 1 0,0-22 0,0 21 16,0 0-16,0 1 0,0-1 0,0 0 15,0 1-15,0-22 0,0 21 16,0 1-16,0-1 0,0 0 0,0-21 16,0 22-16,0-1 0,0-21 15,0 22-15,0-1 0,0 0 0,0 1 16,0-22-16,0 21 0,0 0 0,0 1 15,0-1-15,0 0 0,0 1 16,-21-1-16,21 0 0,0 1 0,-21-1 16,21 0-16,0-20 0,0 20 0,0 0 15,0 1-15,-22-1 0,22-21 0,0 21 16,-21 1-16,21-1 0,0 0 0,0 1 16,0-1-16,0 0 0,0-20 15,0 20-15,0 0 0,0 1 0,0-1 16,0 0-16,0 1 0,0-22 0,0 21 15,0 0-15,0 1 0,0-1 16,0 0-16,0 1 0,0-1 0,0 0 16,0 22-16,-21-22 0,21 1 0,0 20 15,0-21-15,0 1 0,0 20 16,0-20-16,-21-1 0,21 21 0,0-20 16,0-1-16,0 22 0,0-22 0,0 21 15,0-20-15,0 20 0,0 1 0,-21-1 16,21-20-16,-21 20 0,21 1 0,0-22 15,-22 21-15,22 1 0,0-1 16,0 1-16,-21-1 0,21 1 0,-21-1 16,21 1-16,-21-1 0,21 1 0,0-1 15,-21 1-15,21-1 0,-21 1 16,21-1-16,-22 1 0,22-1 0,-21 22 16,21-21-16,0-1 0,-21 1 0,21 20 15,-21-20-15,21-1 0,0 1 16,0-1-16,-21 1 0,21-1 0,-21 22 15,-1-22-15,22 1 0,0 21 0,-21-22 16,21 1-16,-21 20 0,0-20 0,21-1 16,0 22-16,-21-22 0,21 22 0,-21-21 15,21 20-15,0 1 0,-22-22 16,1 22-16,21-21 0,-21-1 16,21 22-16,-21-22 0,21 22 0,0-22 0,0 22 15,-21 0-15,21-22 0,0 22 16,-21-22-16,21 22 0,0-21 0,0-1 15,0 22-15,0-1 0,0-20 0,0 21 16,-22-1-16,22-20 0,0 20 16,-21-20-16,21 21 0,-21-1 0,21-20 15,0 20-15,-21 1 0,0 0 0,0-1 16,21 1-16,-22 0 0,1-22 0,0 22 16,21 0-16,-21-1 0,0 1 0,0 0 15,-1-1-15,1 1 0,0 0 16,0-1-16,0 1 0,0 0 15,-1 20-15,1-20 0,0 0 0,0 21 16,0-22-16,0 1 0,-1 21 0,1-22 16,0 1-16,0 21 0,21-21 0,-21 20 15,0-20-15,-1 21 0,1-21 16,0-1-16,21 22 0,-21-21 0,0-1 16,0 22-16,21-21 0,-22 0 0,1 20 15,21-41-15,-21 21 0,21-1 0,0 1 16,-21 0-16,21-22 0,-21 22 15,21-22-15,0 22 0,0-22 0,0 1 16,-21-1-16,21-20 0,0 20 0,0-20 16,0-1-16,0 0 0,0 1 0,-22-1 15,22 0-15,0-21 0,0 22 16,0-22-16,0 0 0,0 0 16,0 0-16,0 1 0,0-44 31,0 1-16,0 0-15,0 0 0,0 0 0,0-22 16,0 22-16,0-42 0,0 20 0,22 1 16</inkml:trace>
  <inkml:trace contextRef="#ctx0" brushRef="#br0" timeOffset="28280.2">19452 2286 0,'0'0'0,"0"-21"0,-21 21 16,21-21-16,-21 0 15,21-1 1,0 1-1,0 42 32,0 1-47,0-1 0,0 0 16,0 0-16,21 0 16,-21 0-16,21 1 0,-21-1 0,0 21 15,0-21-15,0 22 0,0-1 0,0 0 16,0-21-16,21 22 0,-21-1 0,0 0 15,0 1-15,0-1 0,0-21 16,0 22-16,0-1 0,0 0 0,0 1 16,0-1-16,0 0 0,0 1 0,0-1 15,0 0-15,0 1 0,0-1 16,0 21-16,0-20 0,0-1 0,0 0 16,0 1-16,0 20 0,0-20 15,0-1-15,0 0 0,0 1 0,0 20 16,-21-21-16,21 22 0,0-1 15,0-20-15,0 20 0,-21 1 0,0-1 16,21 1-16,-21-1 0,21 1 0,0-22 16,-22 22-16,1-1 0,21 1 0,0-1 15,0 1-15,-21-1 0,21 1 0,-21 20 16,21-20-16,0-1 0,-21 1 16,21-1-16,0 1 0,0-1 0,0 1 15,0-1-15,0 1 0,0 20 0,0-20 16,0-1-16,0 1 0,-21-1 0,21 1 15,0-1-15,0 1 0,0-1 16,0 22-16,-22-21 0,22-1 16,0 22-16,0-22 0,0 22 0,0-22 15,0 1-15,0 21 0,0-22 0,0 22 16,0-22-16,0 22 0,0-22 0,0 22 16,0 0-16,0-22 0,0 22 0,0-22 15,0 22-15,0-21 0,0 20 0,0 1 16,0 0-16,0-22 0,0 22 0,0-1 15,0 1-15,0-21 0,0 20 16,0 1-16,0-22 0,0 22 0,0 0 16,0-1-16,-21 1 0,21 21 0,-21-43 15,21 22-15,-21 0 0,0 21 16,0-22-16,21 1 0,-22 0 0,1 20 16,0-20-16,21 0 0,-21-1 0,0 1 15,21 21-15,-21-21 0,21-1 0,0 22 16,0-21-16,-22-1 0,22 1 15,0 0-15,-21 21 0,21-22 0,0 1 16,0 21-16,0-22 0,0 22 0,0-21 16,0 21-16,-21-22 0,21 22 0,0-21 15,-21 21-15,21 0 0,0-22 0,0 22 16,-21-21-16,21 21 0,-21-1 0,21-20 16,-22 21-16,22 0 0,0-22 15,0 22-15,0-21 0,0 0 16,0-1-16,0 22 0,0-21 0,0-1 15,0 22-15,0-21 0,0 0 0,0-1 16,0 1-16,0 0 0,0-1 0,0 1 16,0 0-16,22-1 0,-22 1 0,0 0 15,0-1-15,0 1 0,0 0 16,0-22-16,0 22 0,0-1 0,0-20 16,0 21-16,0-22 0,0 22 0,0-22 15,-22 22-15,22-22 0,0 1 0,-21-1 16,0 1-16,0-1 0,21 1 15,-21-22-15,21 22 0,-21-1 16,21 1-16,-22-1 0,22-20 0,0 20 16,-21-21-16,21 1 0,-21-1 0,21 22 15,0-22-15,0 0 0,0 1 0,-21-1 16,21 0-16,0 1 0,0-1 16,0 0-16,0 1 0,0-22 0,0 21 15,0 0-15,0-20 0,0-1 0,0 21 16,0-21-16,-21 0 0,21 1 0,0-1 15,0 0 1,0 0-16,-21-21 78,-1 0-62,22-21-16,-21 21 15,21-21-15,-21 0 0,0-1 16,21 1-16,0 0 0</inkml:trace>
  <inkml:trace contextRef="#ctx0" brushRef="#br0" timeOffset="29484.45">1566 3641 0,'0'0'0,"-21"0"0,0 0 0,0 0 16,-22 0-16,22 0 15,0 0-15,0 0 0,0 0 0,0 0 16,-1 0-16,1 0 0,0 0 0,0 0 16,0 21-1,42-21 1,0 21-16,0-21 15,22 0-15,-22 0 0,42 0 0,-20 0 16,20 0-16,1 21 0,-1-21 16,22 0-16,-22 0 0,43 0 0,-21 0 15,21 0-15,-1 0 0,22 0 0,0 0 16,0 0-16,0 0 0,0 0 16,0 0-16,0 0 0,0 0 15,22 0-15,-22 0 0,0 0 0,-22 0 16,22 0-16,-21 0 0,0 0 15,0 0-15,0 0 0,0 0 0,-22 0 16,-20 0-16,20 21 0,-20-21 0,-22 0 16,1 0-16,-22 0 0,21 0 15,-21 22-15,-21-44 47,0 1-47</inkml:trace>
  <inkml:trace contextRef="#ctx0" brushRef="#br0" timeOffset="30455.42">12658 3789 0,'-43'0'16,"86"0"-16,-128 0 0,64 0 0,-22 0 0,1 0 15,0 0-15,-1 0 0,22 0 16,-21 0-16,21 0 0,-22 0 0,22 0 15,-21 0-15,21 0 0,0 0 0,-1 0 16,1 0-16,0 0 0,0 0 0,0 0 16,63 0 15,-21 0-15,22 0-16,-1 0 0,21 0 15,1 0-15,-1 0 0,22-21 0,0 21 16,21 0-16,-1 0 0,1 0 0,21 0 15,0 0-15,0 0 0,0 0 0,0 0 16,21 0-16,-21 0 0,22 21 16,-1-21-16,0 0 0,-21 21 0,21-21 15,-21 21-15,0-21 0,21 0 0,-21 21 16,-21-21-16,0 0 0,0 22 16,0-22-16,-43 0 0,22 0 15,-43 21-15,22-21 0,-22 0 0,-21 0 16,0 0-16,0 0 0,1 0 0,-1 0 15,-21 21 1,-21-21 15,-1 0-31</inkml:trace>
  <inkml:trace contextRef="#ctx0" brushRef="#br0" timeOffset="31248.42">20934 3641 0,'0'0'0,"-21"0"15,-22 0-15,22 0 0,-21 0 16,-1 0-16,1 0 0,0-21 0,-1 21 15,22 0-15,-21 0 0,0 0 0,-1-22 16,22 22-16,-21 0 0,21 0 16,-1 0-16,1 0 0,0-21 0,0 21 15,42 0 17,21 0-17,1 0-15,-1 0 0,0 0 0,22 0 16,21 21-16,-1-21 0,1 0 15,0 0-15,-1 22 0,22-22 16,21 0-16,0 0 0,0 21 0,0 0 16,0-21-16,21 0 0,0 0 0,1 21 15,20-21-15,-21 0 0,0 0 16,0 21-16,1-21 0,-22 0 0,21 0 16,-21 0-16,-21 0 0,21 0 0,-22 0 15,-20 0-15,21 0 0,-21 0 16,-22 0-16,1 0 0,-22 0 0,21-21 15,-41 21-15,20 0 0,-21 0 0,0 0 16,0-21-16,-42 21 78,0 0-78,0 0 16,0 0-16,0 0 0</inkml:trace>
  <inkml:trace contextRef="#ctx0" brushRef="#br1" timeOffset="38839.12">1016 4572 0,'-21'0'15,"21"-21"-15,0 0 16,0 0-16,0-1 15,0 1 1,0 0 0,0 0-1,0 0-15,0 0 16,0 42 31,0 0-47,0 0 0,0 0 15,0 0-15,0 22 0,0-22 0,0 21 16,0-21-16,-21 22 0,-1-1 16,22 0-16,0 1 0,-21-1 0,0 0 15,21 1-15,-21-1 0,21 0 0,0-20 16,0 20-16,0-21 16,-21 0-16,21 0 0,0 1 0,0-1 15,0 0-15,0-42 63,0 0-48,0-1 1,0 1-16,0 0 16</inkml:trace>
  <inkml:trace contextRef="#ctx0" brushRef="#br1" timeOffset="39267.87">1270 4911 0,'0'21'46,"21"-21"1,0-21-31,-21 0-16,0-1 16,0 1-16,0 0 15,-21 21-15,0 0 16,0 0-1,0 0-15,-1 0 16,22 21-16,0 0 16,0 1-16,0-1 15,0 0 1,0 0-16,0 0 16,22-21 15,-1-21-16,0 0-15,21 21 0</inkml:trace>
  <inkml:trace contextRef="#ctx0" brushRef="#br1" timeOffset="39927.5">2413 4297 0,'0'0'15,"0"-21"-15,0 0 32,-21 21-32,0 21 15,21 0 1,-22 0-16,1 0 0,21 0 15,0 22-15,-21-22 0,21 21 16,-21 1-16,0-22 0,21 21 0,-21 0 16,21 1-16,-22-1 0,1 0 0,21 1 15,-21-1-15,0 0 0,21-20 16,-21 20-16,21-21 0,0 21 0,-21-20 16,21-1-16,-22 0 0,22-42 46,0 0-46,0-1 0,0 1 16,22-21-16,-1 0 0,0-1 0,0 1 16,0 0-16,0-1 0,1-20 15,-1 20-15,0-20 0,0 21 16,21-22-16,-20 22 0,-1-22 0,0 22 16,-21 0-16,21 20 0,-21 1 0,21 0 15,-21 0-15,0 42 31,0 21-31,0-20 0,0 20 16,0 0-16,21-21 0,-21 22 0,22-1 16,-22 0-16,0 1 0,0-1 0,0 0 15,0 1-15,21-1 0,-21 0 16,0 1-16,0-22 0,0 21 0,0-21 16,0 22-16,0-22 0,0 0 15,0 0-15,0 0 16,-21-42 31,21 0-47,0 0 0,-22 0 15</inkml:trace>
  <inkml:trace contextRef="#ctx0" brushRef="#br1" timeOffset="40180.36">2159 4763 0,'-21'21'0,"42"-21"31,0 0-15,21 0-16,-20 0 0,20 0 0,-21 0 16,21-21-16,-20 21 0,20 0 0,-21 0 15,0-22-15,0 22 0,1 0 16,-1 0-16,0 0 15,-21-21 1,21 21 15</inkml:trace>
  <inkml:trace contextRef="#ctx0" brushRef="#br1" timeOffset="40697.44">2836 4720 0,'0'-21'31,"0"0"-15,21 21-1,1 0 1,-1 0-16,0 0 15,0 0-15,0 0 0,0 0 16,1 21-16,-1-21 0,0 21 16,-21 0-16,21 1 0,-21-1 15,21 0-15,-21 21 0,0-21 0,0 1 16,0 20-16,0-21 0,0 0 0,0 22 16,0-22-16,0 0 0,0 0 15,0 0-15,0 0 0,0 1 16,0-44 15,0 1-15,0 0-16,0 0 0,21 0 15,-21-22-15,22 22 0,-22 0 0,21-21 16,0 21-16,-21-22 0,21 22 16,0-21-16,0 21 0,1-1 0,-1 1 15,-21 0-15,21 21 0,0-21 0,0 21 16,0 21 31,-21 0-32,22-21 1</inkml:trace>
  <inkml:trace contextRef="#ctx0" brushRef="#br1" timeOffset="41001.26">3768 4720 0,'0'-21'15,"0"0"1,-22 21 15,22 21-31,0 0 16,-21 0-16,21 1 0,0-1 0,0 0 15,0 0-15,0 21 0,0-20 0,0-1 16,-21 0-16,21 0 0,0 0 16,0 0-16,0 1 0,0-1 0,-21 0 15,21 0-15,0 0 0,0 0 16,0-42 31,0 0-47</inkml:trace>
  <inkml:trace contextRef="#ctx0" brushRef="#br1" timeOffset="41328.61">3831 4572 0,'0'0'0,"-42"0"16,63-21 15,0 21-31,0 0 16,-21-21-16,21 21 0,1 0 0,-1-21 15,-21-1-15,0 1 16,-21 0 15,-1 21-31,1 0 0,0 0 16,0 0-16,0 21 15,21 0 1,0 1-16,0-1 16,21-21 15,0 0-31</inkml:trace>
  <inkml:trace contextRef="#ctx0" brushRef="#br1" timeOffset="41636.43">4360 4403 0,'0'0'0,"0"-21"0,0-1 16,-21 22-16,0 0 15,0 0 1,21 22-16,0 20 15,-21-21-15,21 0 0,0 22 16,0-22-16,-22 21 0,22 0 0,0-20 16,0 20-16,0 0 0,0 1 15,-21-1-15,21-21 0,0 21 0,0 1 16,-21-22-16,21 0 0,0 0 0,0 0 16,0 1-16,0-1 0,0-42 31,0-1-16</inkml:trace>
  <inkml:trace contextRef="#ctx0" brushRef="#br1" timeOffset="42308.05">4043 4784 0,'0'0'0,"-21"0"15,42 0 1,0 0-1,0 0-15,21 0 0,-20 0 0,20-21 16,0 21-16,1-22 0,-1 22 16,0-21-16,1 21 0,-1-21 0,0 21 15,1-21-15,-1 0 0,-21 0 0,21 21 16,-20-22-16,-1 1 0,0 0 0,0 0 16,-21 0-16,0 0 15,0-1-15,0 1 0,0 0 0,0 0 16,0 0-16,-21 21 0,21-21 15,-21 21-15,0 0 0,-1 0 16,1 21 0,21 0-16,0 0 0,0 0 15,0 0-15,0 1 0,0 20 0,0-21 16,0 0-16,0 22 0,0-22 16,0 0-16,0 21 0,0-21 0,0 22 15,0-22-15,0 21 0,0-21 0,0 1 16,0-1-16,0 0 0,0 0 15,0 0-15,-21-21 0,21 21 0,0 1 16,-21-22-16,0 0 16,21 21-16,0-42 31,0-1-31,0 1 16,0 0-16,0-21 0,21 21 15,0-1-15,-21 1 0,42 0 0,-20 0 16,-1-21-16,0 20 0,21 22 15,-21-21-15,1 0 0,20 21 0,-21 0 16,0 0-16,22 0 0,-22 0 16,0 21-16,-21 0 0,21 1 0,-21-1 15,0 21-15,0-21 16,0 0-16,0 22 0,0-22 0,0 21 16,0-21-16,0 1 0,0-1 0,0 0 15,0 0-15,0 0 0,-21-21 0,21 21 16,0-42 31,0 0-47,0 0 15,0 0-15</inkml:trace>
  <inkml:trace contextRef="#ctx0" brushRef="#br1" timeOffset="43444.17">5228 4636 0,'0'-22'16,"0"44"31,0-1-31,0 0-16,0 0 15,0 21-15,0-20 0,-21-1 0,21 21 16,0-21-16,0 22 0,0-22 15,-21 0-15,21 0 0,0 0 0,0 0 16,0 1-16,0-1 0,0-42 47,0-1-31,0 1-16,0 0 0,0 0 15,0 0-15,0-22 0,0 22 16,0-21-16,0 21 0,0 0 0,21-22 15,-21 22-15,21 0 0,0 0 16,0 0-16,1-1 0,-22 1 0,21 21 16,0 0-16,0 0 0,0 0 15,0 0-15,1 0 0,-1 21 0,0 1 16,0-1-16,0 0 0,0 21 0,-21-21 16,22 22-16,-22-22 0,0 21 15,0-21-15,0 22 0,0-22 0,0 21 16,0-21-16,0 1 0,0-1 0,-22 0 15,1 0-15,0-21 16,21-21 15,0 0-31,0 0 16,0-1-16,0 1 0,0-21 0,0 21 16,0-22-16,21 1 0,-21 21 15,21-21-15,1 20 0,-1-20 0,21 21 16,-21 0-16,0 0 0,22-1 0,-22 22 15,21 0-15,-21 0 0,22 0 16,-22 0-16,0 0 0,21 22 0,-20-1 16,-1 21-16,-21-21 0,21 0 15,-21 1-15,0-1 0,0 21 0,0-21 16,0 0-16,-21 1 0,0-1 16,21 0-16,-22 0 0,22 0 0,0 0 15,-21-21-15,0 22 0,0-22 16,21 21-16,0-42 47,0-1-47,0 1 15,0 0-15,0 0 0,0 0 0,21 21 16</inkml:trace>
  <inkml:trace contextRef="#ctx0" brushRef="#br1" timeOffset="43831.95">6032 4805 0,'22'21'0,"-1"-21"31,0 0-31,0 0 16,0 0-16,0 0 0,-21-21 0,22 21 16,20-21-16,-21 0 0,0 21 0,0-22 15,22 1-15,-22 21 0,0-21 16,-21 0-16,0 0 0,0 0 15,-21 21 1,0 0 0,0 0-16,-1 21 0,1 0 0,0 0 15,0 0-15,0 22 16,0-22-16,21 0 0,0 0 0,0 21 16,0-20-16,0-1 0,0 0 0,0 0 15,0 0-15,0 0 0,0 1 16,21-1-16,0-21 0,0 21 15,0-21-15,0 0 0,1 0 16,-1 0-16,0 0 0,0 0 16,0 0-16,0-21 0,1 0 0,-1-1 15,0 1-15,0 0 16,0-21-16,0 21 0,1-1 16</inkml:trace>
  <inkml:trace contextRef="#ctx0" brushRef="#br1" timeOffset="44804.4">6900 4128 0,'0'-43'0,"0"86"0,0-107 0,-21 43 15,21 0-15,0 0 0,-21-1 0,21 1 16,-21 21-16,21-21 0,-21 21 31,21 21-31,0 0 0,-22 1 0,22-1 16,0 21-16,0 0 0,0 1 15,-21-1-15,21 0 0,-21 1 0,21 20 16,-21-20-16,21-1 0,0 0 16,0 1-16,-21-1 0,21 0 0,0 1 15,0-1-15,0 0 0,0 1 0,0-1 16,0-21-16,0 0 0,0 22 0,0-22 16,21-21-16,-21 21 0,21 0 15,0-21-15,0 0 0,1 0 16,-1 0-16,0 0 0,0 0 15,-21-21-15,21 0 0,0 0 0,1-1 16,-22 1-16,21 0 0,-21 0 16,21-21-16,-21 20 0,0 1 15,21-21-15,-21 21 0,0 0 0,21-1 16,-21 1-16,0 0 16,0 42-1,0 0-15,0 1 16,0-1-16,0 0 0,0 0 15,0 0-15,0 22 0,0-22 0,0 0 16,0 0-16,0 0 0,0 0 0,0 1 16,0-1-16,21 0 0,1 0 15,-1 0-15,0-21 0,0 21 16,0-21-16,0 0 0,1 0 16,-1 0-16,0 0 0,0-21 15,0 21-15,-21-21 0,21 0 0,1 0 16,-1 0-16,-21-22 0,21 22 15,0-21-15,-21 21 0,0-1 0,21-20 16,0 21-16,-21 0 0,22 0 0,-22-1 16,21 22-16,0 0 15,-21 22 32,21-22-16,-21-22 1,0 1-32,0 0 15,0 0 1,-21 21 15,0 0-15,21 21-16,-21 0 0,-1-21 15,22 21-15,-21 1 0,21-1 0,0 0 16,-21 21-16,21-21 0,0 1 0,-21-1 16,21 21-16,0-21 0,0 0 15,0 1-15,0-1 0,0 21 16,21-21-16,0-21 0,0 21 0,1 1 16,-1-22-16,0 0 0,0 21 0,0-21 15,22 0-15,-22 0 0,0 0 16,0 0-16,0 0 0,-21-21 0,21 21 15,1-22-15,-1 22 0,-21-21 0,21 0 16,0 0-16,-21 0 0,21-22 0,0 22 16,-21-21-16,22 21 0,-1 0 0,-21-22 15</inkml:trace>
  <inkml:trace contextRef="#ctx0" brushRef="#br1" timeOffset="45204.19">7599 4106 0,'0'0'0,"-21"22"15,42-22 32,0 0-31,-21-22 0,-21 22-1,0 0-15,-1 0 0,1 0 16,0 0-1,0 0-15,21 22 0,-21-22 16,21 21-16,-21 0 16</inkml:trace>
  <inkml:trace contextRef="#ctx0" brushRef="#br1" timeOffset="45500.03">6604 4339 0,'0'0'0,"-42"0"16,20 0-16,1 0 0,0 21 0,42-21 31,0 0-16,22 0-15,-22 0 0,21-21 16,1 21-16,-1 0 0,-21 0 0,21 0 16,1-21-16,-22 21 0,0 0 0,0 0 15,0 0-15,1 0 63,-1 0-63</inkml:trace>
  <inkml:trace contextRef="#ctx0" brushRef="#br1" timeOffset="46279.63">7451 4614 0,'0'-21'15,"21"21"1,0 0 0,-21-21-16,21 21 15,0 0-15,0 0 16,1 0-16,-1 0 16,-42 0 77,-1 0-77,1 0 31</inkml:trace>
  <inkml:trace contextRef="#ctx0" brushRef="#br1" timeOffset="53108.33">1376 6435 0,'0'-21'16,"0"-1"31,0 1-47,0 0 15,21 21 1,0-21 0,-21 0-16,0 0 15,21-1-15,0 1 16,-21 0-16,0 0 16,0 0-16,22 0 15,-22-1-15,21 1 0,-21 0 16,0 0-1,0 0 1,0 42 31,0 0-47,0 0 0,0 0 16,0 1-16,-21-1 0,21 0 0,-22 0 15,22 0-15,0 22 16,-21-22-16,21 21 0,-21-21 0,21 22 15,-21-22-15,21 21 0,0 0 16,0-20-16,-21 20 0,21-21 0,0 21 16,-21-20-16,21 20 0,0-21 15,0 0-15,0 0 0,0 1 0,0-1 16,0 0-16,0 0 0,-22-21 0,22 21 16,0 0-1,0-42 63,0 0-62,0 0-16,0 0 16,0 0-16,0-1 15,0 1-15</inkml:trace>
  <inkml:trace contextRef="#ctx0" brushRef="#br1" timeOffset="54032.5">1249 6541 0,'-43'0'15,"22"0"-15,0 0 0,0 0 16,0 0-16,0 0 16,-1 0-16,1 0 0,0 0 15,0 0-15,0 0 16,0 0-1,42 0 32,21 0-47,-21 0 16,0 0-16,22 0 0,-1-22 16,0 22-16,1 0 0,-1 0 0,22 0 15,-22 0-15,0-21 0,1 21 16,20 0-16,-21-21 0,1 21 0,-22 0 15,21 0-15,-21 0 0,1-21 16,-1 21-16,0 0 0,0 0 16,-42 0 15,0 0-31,-22 0 0,22 0 16,0 0-16,-21 0 0,-1 0 15,1 0-15,0 0 0,-1 21 0,-20-21 16,21 0-16,-22 21 0,22-21 15,-22 0-15,22 0 0,21 21 0,-22-21 16,22 0-16,-21 0 0,21 0 16,0 0-1,42 0 1,0 0 0,0 0-16,0 0 0,0 0 0,1 0 15,20 0-15,0 0 0,1 0 0,-1 0 16,0 0-16,1-21 0,-1 21 15,0 0-15,22 0 0,-22 0 0,-21 0 16,22-21-16,-1 21 0,-21 0 16,0 0-16,0 0 0,-63 0 47,21 0-47,-21 0 0,-1 0 15,1 0-15,0 0 0,-22 0 16,22 0-16,-22 0 0,22 0 0,0 0 15,-1 0-15,22 0 0,-21 0 16,21 0-16,-1 0 0,22 21 16,-21-21-16,42 0 31,1 0-31,-1 0 0,0 0 16,0 0-16,0 0 0,0 0 15,1 0-15,-1 0 0,0 0 16,0 0-1,0 0 1,0 0-16,1 0 0</inkml:trace>
  <inkml:trace contextRef="#ctx0" brushRef="#br1" timeOffset="55332.76">2180 6816 0,'0'0'0,"0"21"62,0 0-46,0 0 0,-21-21 15,0 0 0,21-21-15,0 0-16,0 0 15,0 0-15,21 21 32,-21-22-32,21 22 0,0 0 15,0 0 1,1 0-16,-22 22 15,0-1 1,0 0-16,0 0 16,0 0-1,-22 0-15,1-21 16,0 0-16,0 0 16,0 0 15,21-21-16,0 0 1,0 0-16,0 0 0,0 0 16,21 21-16,-21-22 15,21 22 1,0 0-16,0 0 16,1 0-16,-22 22 15,21-22-15,-21 21 0,0 0 16,0 0-16,0 0 31,0 0-31,-21-21 16,21 22-16,-22-22 0,1 0 15,0 0 1,0 0 0,21-22-1,0 1-15,0 0 0,0 0 16,0 0-1,0 0-15,0-1 16,21 22 0,0 0-1,0 0-15,-21 22 16,22-22-16,-22 21 0,0 0 16,21 0-16,-21 0 15,0 0-15,0 1 0,0-1 16,0 0-16,-21 0 0,21 0 15,-22 0-15,1-21 0,21 22 16,-21-1-16,0-21 0,0 21 0,0-21 16,-1 21-16,1 0 0,-21-21 0,21 21 15,0-21-15,-1 0 0,1 22 16,0-22-16,0 0 0,0 0 0</inkml:trace>
  <inkml:trace contextRef="#ctx0" brushRef="#br1" timeOffset="56704.09">3027 6519 0,'-21'0'31,"-1"0"-31,1 0 15,0 0 1,0 0-16,0 0 16,42 0 62,0 0-78,21 0 0,-20 0 0,-1 0 15,21 0-15,0 0 0,1 0 16,-1 0-16,0 0 0,1 0 0,-1 0 16,0 0-16,1 0 0,-1 0 0,-21 0 15,22 0-15,-22 0 0,0 0 16,-42 0 0,0 0-16,-1 0 15,-20 0-15,0 0 0,21 0 16,-43 0-16,22 0 0,-1 0 15,1 0-15,0 0 0,-1 0 0,22 0 16,-21 0-16,21 0 0,-22 0 0,22 0 16,0 0-16,0 0 0,42 0 31,0 0-15,0 0-16,1 0 0,20-21 0,-21 21 15,21 0-15,1 0 0,-1 0 0,22 0 16,-22-21-16,0 21 0,1 0 15,-1 0-15,0 0 0,1 0 0,-22 0 16,0 0-16,-63 0 31,20 0-31,1 0 0,-21 0 16,0 0-16,-1 0 0,1 0 0,21 0 16,-22 0-16,22 0 0,0 21 15,0-21-15,0 0 0,0 0 0,-1 0 16,22 21 15,22-21-15,-1 0-16,0 0 15,0 0-15,0 0 16,-21 22-16,21-22 0</inkml:trace>
  <inkml:trace contextRef="#ctx0" brushRef="#br1" timeOffset="57439.67">4064 6900 0,'0'0'0,"0"-21"31,21 21 16,-21 21-31,0 1 0,0-1-1,-21 0 1,0-21-16,0 0 0,-1 0 15,1 0 1,21-21 15,0 0-31,0-1 16,21 22-16,-21-21 16,22 21-16,-22-21 0,21 21 15,0 0-15,0 0 16,0 0-1,-21 21 1,0 0 0,0 1-16,0-1 15,-21-21-15,0 21 0,0-21 16,0 21-16,-1-21 16,1 0-1,21-21 1,0 0-1,0 0-15,0-1 16,0 1-16,21 0 16,1 0-16,-1 21 15,0 0-15,0 0 16,0 0 0,0 21-16,-21 0 15,0 0-15,0 1 16,0-1-16,0 0 0,-21-21 0,0 21 15,0 0-15,0 0 0,0 1 16,-1-22-16,1 21 0,0 0 0,0-21 16,0 0-16,0 21 0,-1-21 15</inkml:trace>
  <inkml:trace contextRef="#ctx0" brushRef="#br1" timeOffset="57963.85">5016 6138 0,'0'0'0,"22"0"16,-1 0 15,0 22-31,0-1 15,-21 0-15,21 0 0,0 0 16,1 22-16,-22-22 0,21 0 0,0 21 16,0-21-16,0 22 0,0-1 15,1-21-15,-1 0 0,0 22 0,0-22 16,-21 0-16,21 21 0,0-20 16,-21-1-16,0 0 0,0 0 15,22 0-15,-22 0 16,0-42 46,-22 0-62,22 0 16,0 0-16,-21 0 0,21-1 16,0 1-16</inkml:trace>
  <inkml:trace contextRef="#ctx0" brushRef="#br1" timeOffset="58791.89">5461 6287 0,'0'0'0,"0"-22"0,0 1 0,0 0 16,0 0-1,-21 21 16,0 0-31,-1 21 16,22 0-16,-21-21 0,0 21 16,0 22-16,0-22 0,0 0 15,-1 21-15,1-20 0,0-1 0,0 21 16,-21-21-16,20 22 0,1-22 0,0 0 16,0 0-16,0 0 0,0 0 15,-1 1-15,22-1 16,-21-21-16,21-21 31,0-1-15,0 1-16,21 0 0,-21 0 15,22 0-15,-1 0 0,0-1 0,0 1 16,0 0-16,22 0 0,-22-21 16,0 20-16,21 1 0,1 0 15,-22 0-15,21 0 0,-21 0 0,22-1 16,-22 1-16,21 0 0,-21 21 0,0-21 15,1 21-15,-22-21 16,-22 21 0,1 0-1,0 21-15,0-21 0,0 21 0,0 0 16,-22-21-16,22 21 0,0 1 0,0 20 16,-22-21-16,22 0 0,0 22 15,0-22-15,-21 0 0,20 0 16,1 0-16,0 0 0,0 1 0,0-1 15,0 0-15,-1 0 0,22 0 16,22-21 15,-1 0-31,0 0 0,0-21 0,0 21 16,0-21-16,1 0 0,-1 0 16,0 21-16,0-22 0,0 1 0,0 0 15,1 0-15,-22-21 0,21 20 0,-21 1 16,21 0-16,-21 0 0,0 0 15,-21 42 17,0 0-32,-1 0 0,1 0 15,21 1-15,-21 20 0,0-21 16,21 0-16,0 0 0,-21 1 16,0-22-16,-1 21 0,22 0 0,0 0 15,-21-21-15,0 21 0,21 0 0,-21-21 16,21 22-16</inkml:trace>
  <inkml:trace contextRef="#ctx0" brushRef="#br1" timeOffset="59612.36">6075 6773 0,'0'0'0,"-21"22"16,-1-22-1,1 0-15,21-22 47,0 1-31,0 0-1,21 21 1,1 0-16,-22 21 31,0 0-31,0 1 16,0-1 0,-22 0-16,1-21 15,0 0 32,21-21-47,0 0 16,0-1-16,21 1 15,0 0-15,-21 0 0,22 21 0,-1-21 16,0 0-16,0 21 0,0 0 16,0 0-16,1 0 0,-1 0 15,0 21-15,-21 0 16,0 0-16,0 0 0,0 0 15,0 1-15,0-1 16,-21 0-16,0 0 0,-1 0 0,-20 22 16,21-22-16,0-21 0,-22 21 0,22 0 15,0 0-15,0-21 0,0 21 0,0-21 16,-1 0-16,1 0 16,21-21-1,21 0-15,1 21 0</inkml:trace>
  <inkml:trace contextRef="#ctx0" brushRef="#br1" timeOffset="60084.1">6985 6265 0,'0'0'0,"-21"22"47,21-1-31,0 0-16,0 0 16,0 0-16,0 0 15,21-21 1,0 0-16,0 0 15,0 0-15,-21-21 16,0 0-16,0 0 16,0 0-16,0 0 0,0-1 15,-21 22 1,0 0-16,0 0 16,0 0-16,0 0 15,-1 22-15,1-1 16,21 0-16,0 0 15,0 0 1,0 0 0,21-21-1,1 0-15,-1 0 0,0 0 16,0-21-16,0 21 0,22-21 16</inkml:trace>
  <inkml:trace contextRef="#ctx0" brushRef="#br1" timeOffset="60523.85">7493 6075 0,'0'0'0,"21"-21"16,0 0 0,0-1-1,-21 44 32,0-1-47,-21 0 0,0 0 16,21 0-16,-21 0 0,0 1 0,0-1 15,-1 0-15,22 21 0,-21 1 0,0-22 16,0 21-16,-21 0 0,20 1 16,1-1-16,0 0 0,-21 1 15,21-1-15,-22 0 0,22 1 0,0-1 16,0-21-16,0 22 0,-1-22 0,1 0 15,0 0-15,0 0 0,0 0 16,21 1-16,0-1 0,-21-21 0,21 21 16,-22-21-16,22 21 0,-21-21 15,21-21 32,21 0-31,1 21-16,-1 0 15,-21-21-15,21-1 0,0 22 0,21-21 0,-20 21 16</inkml:trace>
  <inkml:trace contextRef="#ctx0" brushRef="#br1" timeOffset="61075.66">7493 6731 0,'0'0'0,"-21"0"0,21 21 16,0 0-1,21-21 17,0 0-32,0 0 15,0 0-15,1 0 16,-22-21-16,0 0 15,0 0 1,0 0 0,-22 21-16,1 0 0,0 0 15,0 0-15,0 0 0,21 21 16,-21 0-16,-1 0 16,22 0-1,0 1 1,22-22-16,-1 0 15,0 0 1,0 0-16,0 0 0,-21-22 16,0 1-16,0 0 15,0 0 1,-21 21 15,0 0-15,21 21 15,0 0-15,-21-21-1,0 0 1,21 21-16</inkml:trace>
  <inkml:trace contextRef="#ctx0" brushRef="#br1" timeOffset="62815.65">487 8869 0,'0'-21'110,"0"0"-95,0-1-15,0 1 16,0 0 0,0 0-16,21 21 15,-21-21-15,21 0 0,0 21 0,0 0 16,-21-22-16,22 22 16,-1-21-16,0 21 0,0 0 15,0 0-15,0 0 16,1 0-1,-22 21-15,21-21 0,-21 22 16,0-1-16,0 0 0,0 0 0,21 0 16,-21 0-16,0 1 0,0-1 15,0 0-15,0 21 0,0-21 0,0 1 16,0-1-16,0 0 0,0 21 16,-21-21-16,0 1 0,21-1 0,-22 0 15,1 0-15,21 0 0,-21 0 16,0 1-16,0-1 0,0 0 0,-1 0 15,1 0-15,0 0 0,0 1 16,0-1-16,0 0 0,-1-21 0,1 21 16,0-21-16,0 0 0,0 21 15,-22-21-15,22 0 0,0 0 0,0 0 16,-21 0-16,20 0 0,1 0 16,0 0-16,0-21 0,0 21 0,0-21 15,-1 21-15,1-21 0,21 0 0,-21-1 16,21 1-1,-21 0-15,21 0 0,0 0 0,0 0 16,0-1-16,0 1 0,21 21 16,-21-21-16,21 0 0,0 21 15,1-21-15,-1 21 0,0 0 16,0 0-16,0 0 0,0 0 16,1 0-16,-1 0 0,0 0 0,0 21 15,0-21-15,-21 21 0,21 0 16,1 0-16,-1-21 0,0 22 0,-21-1 15,21 0-15,0-21 0,-21 21 16,21 0-16,-21 0 0,22 1 16,-22-1-16,21-21 0,-21 21 15,0 0-15,21 0 16,0 0-16,-21 1 31,21-22-15,-21-22 46,21 1-62</inkml:trace>
  <inkml:trace contextRef="#ctx0" brushRef="#br1" timeOffset="63087.5">1079 9229 0,'0'0'0,"0"-21"78,22 21-46,-22-22-1,21 1-31,-21 0 0,21 21 16,0-21-16</inkml:trace>
  <inkml:trace contextRef="#ctx0" brushRef="#br1" timeOffset="63879.86">2244 8530 0,'0'0'0,"0"-42"15,0 21-15,21 0 16,-21-1-16,21 22 0,-21-21 16,0 0-16,21 0 0,0 0 15,-21 0-15,0-1 0,0 1 31,-21 42-15,21 1 0,0-1-16,-21 0 0,21 0 0,0 21 15,0 1-15,0-22 0,0 21 0,0 1 16,-21-1-16,0 0 16,-1 1-16,22 20 0,-21-21 0,0 1 15,0-1-15,0 0 0,21 1 0,-21-1 16,-1-21-16,1 22 0,21-22 15,0 0-15,0 0 0,-21 0 0,21 0 16,-21 1-16,21-1 0,0-42 63,0-1-48,0 1-15,0 0 0,0 0 16,0 0-16,0 0 0,0-1 0,0-20 15</inkml:trace>
  <inkml:trace contextRef="#ctx0" brushRef="#br1" timeOffset="64969.23">2074 8678 0,'0'-21'0,"0"42"0,0-63 0,0 21 0,0-21 16,0 20-16,0 1 0,0 0 0,0 0 16,0 0-16,0 0 0,21-1 15,1 1-15,-1 0 0,21 0 0,0 0 16,1 0-16,-1-1 0,0 22 0,22-21 15,-1 0-15,-20 0 16,20 21-16,-20 0 0,20 0 0,-21 0 16,1 0-16,-1 0 0,-21 0 0,0 21 15,1 0-15,-22 0 0,0 1 16,0-1-16,0 21 0,-22-21 0,1 22 16,0-22-16,-21 21 0,-1-21 0,1 22 15,-21-22-15,-1 21 0,1-21 16,-1 0-16,22 22 0,-22-22 0,22 0 15,0 0-15,-1-21 0,1 21 16,21-21-16,0 22 0,-1-22 16,22-22-1,0 1-15,0 0 16,22 0-16,-22 0 16,21 21-16,0 0 0,0 0 15,0 0 1,-21 21-16,21-21 0,-21 21 15,0 0-15,0 0 0,0 1 0,22-1 16,-22 0-16,21 0 0,-21 0 16,0 0-16,0 1 0,21-1 0,0 21 15,-21-21-15,21 0 0,-21 1 0,21-22 16,1 21-16,-1 0 0,0 0 16,0-21-16,0 21 0,0-21 15,1 0-15,20 0 0,-21 0 0,0 0 16,22 0-16,-22 0 0,21 0 15,-21 0-15,22-21 0,-22 0 0,21 21 16,-21-21-16,0 0 0,22-1 0,-22 1 16,0 0-16,0 0 0,0-21 15,1 20-15,-22-20 0,0 21 0,21 0 16,-21-22-16,21 22 0,-21 0 0,0 0 16,-21 21 15,0 0-31,-1 21 0,1 0 0,0 0 15,21 1-15,-21-1 0,0 0 16,0 0-16,-1 0 0,1 0 16,21 22-16,0-22 0,0 0 0,-21 0 15,21 0-15,0 1 0,0-1 0,0 0 16,0 0-16,0 0 0,21-21 16,0 21-16,1-21 0,-1 0 15,0 0-15,21 0 0,-21 0 0,1 0 16,20 0-16,-21 0 0,21-21 15,-20 0-15,20 0 0,-21 0 16,21 0-16,-20-1 0,20 1 0,-21 0 16,0-21-16,0-1 0,1 1 0,-1 0 15,0-1-15,0 1 0,0 21 16,0-21-16,-21-1 0,0 1 0,22 21 16,-22-22-16,0 22 0,21 0 0,-21 0 15,0 0-15,0 0 0,0-1 16,-21 22-16,-1 0 15,1 0-15,0 22 0,21-1 16,0 0-16,-21 0 0,0 0 0,0 22 16,21-1-16,0-21 0,0 21 15,-22 1-15,22-1 0,0 0 0,0 1 16,0-1-16,0 0 0,0 1 0,0-22 16,0 0-16,0 21 0,22-20 15,-1-1-15,-21 0 0,21 0 16,0-21-16,0 21 0,0-21 0,22 0 15,-22 0-15,0 0 0,0 0 0,0 0 16,1 0-16,-1 0 0,0 0 16,0 0-16,0 0 0,0 0 0,1-21 15,-1 0-15,0 0 0,0 0 16,0-1-16,0 1 0,1 0 16,-1 21-16</inkml:trace>
  <inkml:trace contextRef="#ctx0" brushRef="#br1" timeOffset="65980.17">4085 8784 0,'0'0'0,"0"-42"16,0 21 0,0 0-16,-21 21 31,0 0-31,0 0 0,-1 0 16,1 21-16,0 0 0,21 0 15,-21 0-15,0-21 0,0 43 0,-1-22 16,1 0-16,0 0 0,0 0 0,0 0 15,21 1-15,0-1 0,0 0 16,0 0-16,0 0 0,0 0 16,21 1-1,0-22-15,0 0 0,0 0 0,1 0 16,-1 0-16,0 0 16,0-22-16,0 22 0,-21-21 0,21 0 15,1 0-15,-22 0 0,0 0 16,0-1-16,21 1 0,-21 0 0,0 0 15,0 0-15,0 0 0,21-1 16,-21 1-16,0 0 0,0 0 16,0 42 15,0 0-31,0 0 16,0 1-16,-21-1 0,21 21 15,0-21-15,0 0 0,0 1 0,0-1 16,0 21-16,0-21 0,0 0 0,0 1 15,21-1-15,0-21 0,-21 21 16,21 0-16,0-21 0,1 0 0,-1 21 16,0-21-16,0 0 0,0 0 15,0 0-15,1 0 0,-1-21 0,0 21 16,-21-21-16,21 0 0,0 0 16,0-1-16,1 1 0,-22-21 0,21 21 15,0-22-15,0 1 0,-21 0 0,21-1 16,-21 1-16,0 0 0,21-1 0,1 1 15,-22 0-15,21-1 16,-21 1-16,0 21 0,0-21 0,0 20 16,0 1-16,0 0 0,21 0 0,-21 0 15,0 0-15,0 42 32,0 0-32,0 0 0,-21 0 0,21 0 15,-21 22-15,21-22 0,0 21 0,-22 1 16,22-1-16,-21 0 0,21 1 0,0-1 15,-21 0-15,21 1 0,-21-1 16,21 0-16,-21 1 0,21-1 16,0-21-16,0 21 0,0-20 0,0-1 15,0 0-15,0 0 0,0 0 0,21 0 16,0-21-16,0 0 0,0 0 16,1 0-16,-1 0 0,0 0 0,0 0 15,0 0-15,0 0 0,1-21 0,20 21 16,-21-21-16,0 0 0,0 0 0,1 0 15,-22-1-15,21 1 0,0 0 16,0 0-16,-21-21 0,0 20 0,21 1 16,-21 0-16,21 21 0,-21-21 0,0 0 15,-21 21 17,21 21-32,-21-21 0,21 21 0,0 0 15,0 0-15,0 1 0,0-1 16,0 0-16,0 0 0,0 0 0,0 0 15,0 1-15,0-1 0,0 0 16,0 0 0,21-21-16,0 0 15,1 0 1,-1 0-16,0-21 16,0 0-1</inkml:trace>
  <inkml:trace contextRef="#ctx0" brushRef="#br1" timeOffset="66196.03">5122 8551 0,'0'0'0,"-21"0"0,-21-21 16,42 0 15,0 42 16,-21-21-32,-1 0 1</inkml:trace>
  <inkml:trace contextRef="#ctx0" brushRef="#br1" timeOffset="66416.3">4360 8636 0,'43'-21'0,"-86"42"0,22-21 0,0 0 0,0 21 0,0-21 15,42 0 17,0 0-32,0 0 15,0 0-15,0 0 0,1 0 0,20 0 16,-21 0-16,0 0 0,0 0 0,1 0 15,-1 0-15,0 0 16,0-21-16,0 0 0,0 21 16</inkml:trace>
  <inkml:trace contextRef="#ctx0" brushRef="#br1" timeOffset="68644.58">5165 8911 0,'0'0'0,"0"-21"16,0 0-16,0 0 16,-22 21 31,22 21-32,-21 0-15,0 0 0,21 0 16,0 1-16,-21-22 0,21 21 0,-21 0 15,0 0-15,21 0 0,0 0 0,0 1 16,-22-1-16,22 0 0,0 0 16,0 0-16,0 0 0,0 1 15,22-22 1,-1 0-16,0 0 16,0 0-16,0 0 15,0 0-15,1 0 0,-22-22 16,21 1-16,0 0 15,-21 0-15,0 0 16,0 0-16,0-1 0,0 1 0,0 0 16,0 0-16,-21 0 15,21 0-15,-21 21 0,21-22 16,-22 22-16,1 0 0,0 0 16,21-21 15,21 21-31,0 0 0,1 0 15,-1 0-15,0 0 0,21 0 0,-21 0 16,1 0-16,-1 0 0,0 0 0,21 0 16,-21 0-16,1 0 0,-1 0 15,0 0-15,0 21 16,0 1-16,-21-1 0,21-21 16,-21 21-16,0 0 0,0 0 15,0 0-15,0 1 0,0-1 16,0 0-16,0 0 0,-21-21 15,21 21-15,-21 0 0,0 1 16,21-1 0,0-42 31,0-1-47,0 1 15,0 0-15,0 0 16,0 0-16,21 0 0,0-1 15,-21 1-15,21 0 0,1 0 0,-22 0 16,21 0-16,0-1 0,0 1 0,-21 0 16,21 21-16,0 0 0,1-21 0,-1 21 15,0 0 1,-21 21-16,21 0 0,-21 0 16,21 1-16,-21-1 0,0 0 15,0 0-15,0 0 0,0 22 0,0-22 16,0 0-16,0 0 0,0 0 15,0 0-15,0 1 0,21-22 0,-21 21 16,0 0-16,22-21 0,-22 21 16,21-21-1,0 0-15,0 0 16,0-21 0,-21 0-16,21 0 15,1-1-15,-1 1 0,0 0 0,-21 0 16,21 0-16,0 0 0,22-22 0,-22 22 15,0 0-15,0-21 0,0 20 0,22 1 16,-22 0-16,0 0 16,0 0-16,0 21 0,0 0 0,1 0 15,-1 0-15,-21 21 16,0 0-16,0 0 16,0 0-16,0 1 0,0-1 15,0 0-15,0 0 0,21 0 0,-21 0 16,0 1-16,0-1 15,21-21-15,-21-21 47,0-1-31,0 1-16,0 0 0,0 0 16,0 0-16,0 0 0,0-1 15,-21 1-15,0 0 0,0 21 31,-1 0-31,1 0 0,0 0 0,0 0 16,0 21-16,0 0 0,-1 1 16,22-1-16,-21 0 0,0 0 0,0 0 15,21 0-15,-21 22 16,21-22-16,0 0 0,-21 0 0,21 0 16,0 1-16,0-1 0,0 0 15,21-21-15,0 21 0,0-21 16,0 0-16,0 0 15,1 0-15,-1 0 16,0 0-16,-21-21 0,21 21 0,0-21 16,0 0-16,1-1 15,-1 1-15,-21 0 0,0 0 0,21 0 16,0 0-16,-21-22 0,0 22 0,0 0 16,21 0-16,-21 0 0,0-1 15,0 1-15,0 42 31,-21 1-15,21-1-16,0 0 0,0 0 0,0 0 16,0 0-16,0 1 15,0 20-15,0-21 0,0 0 0,0 0 16,0 1-16,0-1 0,0 0 16,21 0-16,0-21 0,-21 21 0,22-21 15,-1 0-15,21 0 0,-21 0 0,0 0 16,1 0-16,-1 0 0,0 0 15,0 0-15,0 0 0,0-21 0,1 21 16,-1-21-16,0 0 0,0 0 0,0-1 16,-21-20-16,21 21 0,1-21 0,-1-1 15,0 22-15,0-21 0,-21-22 0,21 22 16,0 0-16,1-1 16,-1 1-16,-21 0 0,21-1 0,0 1 15,-21 0-15,0 20 0,0-20 0,0 21 16,21 0-16,-21 0 0,0-1 0,0 1 15,0 0-15,0 0 0,-21 21 32,0 21-32,21 0 0,-21 0 15,0 1-15,-1-1 0,22 21 0,-21-21 16,0 22-16,0-1 0,0-21 0,21 21 16,-21 1-16,-1-1 0,22 22 15,0-22-15,-21 0 0,21 1 0,-21-1 16,21-21-16,0 21 0,0 1 0,0-22 15,0 21-15,0-21 0,0 1 16,0-1-16,0 0 0,21 0 0,0 0 16,1 0-16,-1-21 0,0 0 15,0 22-15,0-22 0,0 0 0,1 0 16,-1 0-16,0 0 0,0 0 0,0 0 16,0 0-16,1-22 0,-22 1 0,21 21 15,0-21-15,-21 0 0,0 0 16,21 21-16,-21-21 0,0-1 0,0 1 15,0 0-15,0 0 0</inkml:trace>
  <inkml:trace contextRef="#ctx0" brushRef="#br1" timeOffset="69651.77">1863 9483 0,'-22'0'16,"22"-21"-1,22 42 48,-1-21-47,0 0-16,0 21 15,0-21-15,0 0 0,1 0 0,20 21 16,-21-21-16,21 0 0,1 21 15,20-21-15,-20 0 0,20 0 0,1 0 16,-1 21-16,1-21 0,-1 0 0,1 0 16,-1 0-16,1 0 0,-1 0 15,1 22-15,-1-22 0,1 0 0,-1 0 16,1 0-16,-1 21 0,1-21 16,20 0-16,-20 0 0,-1 21 0,22-21 15,-22 0-15,1 0 0,-1 0 16,22 21-16,-21-21 0,-1 0 0,1 0 15,20 21-15,-20-21 0,20 0 0,-20 21 16,21-21-16,-1 0 0,-20 0 0,20 22 16,1-22-16,0 21 0,-22-21 15,22 0-15,-22 0 0,22 0 0,-21 0 16,-1 21-16,22-21 0,-22 0 0,1 0 16,-1 0-16,22 0 0,-22 0 0,1 0 15,-1 0-15,1 0 0,-1 0 16,-20 0-16,20 0 0,-20 0 0,-1 0 15,0 0-15,-21 0 0,22 0 16,-22 0-16,0 0 0,0 0 16,-42-21 77,21 0-93,0-1 16</inkml:trace>
  <inkml:trace contextRef="#ctx0" brushRef="#br1" timeOffset="71004.31">2011 5249 0,'21'0'78,"0"0"-62,0 0-16,0 0 0,1 0 15,-1 22-15,0-22 0,21 0 16,-21 0-16,22 0 0,-1 0 0,0 0 16,1 0-16,-1 0 0,0 0 15,1 21-15,20-21 0,-20 0 0,20 0 16,-21 0-16,22 0 0,-22 0 16,1 21-16,20-21 0,-21 0 0,1 0 15,20 0-15,-20 0 0,20 21 0,-21-21 16,22 0-16,-22 0 0,22 21 15,-1-21-15,22 0 0,-22 0 0,1 21 16,21-21-16,-22 0 0,22 0 16,-22 22-16,22-22 0,0 0 0,-22 0 0,22 21 15,-1-21-15,1 0 16,0 0-16,21 21 0,-22-21 0,1 21 16,0-21-16,20 0 0,-20 0 0,0 21 15,-1-21-15,1 0 0,0 0 0,21 0 16,-1 0-16,-20 0 0,21 0 15,-21 21-15,20-21 0,-20 22 0,0-22 16,-1 0-16,22 21 0,-21-21 0,0 0 16,-1 21-16,1-21 0,0 0 0,-1 0 15,1 0-15,-22 21 0,1-21 16,-1 0-16,1 0 0,-22 0 0,22 0 16,-43 0-16,21 0 0,1 0 15,-22 0-15,0 0 0,0 0 16,0 0-1,-42 0 48,0 0-47,21 21-16,-21-21 15,21 21-15,-21-21 0,21 22 16</inkml:trace>
  <inkml:trace contextRef="#ctx0" brushRef="#br1" timeOffset="95989.51">931 10308 0,'0'-21'15,"21"21"1,-21-21-16,0 0 15,22 21-15,-22-21 16,21 21-16,-21-22 0,21 22 16,0-21-1,0 21-15,-21-21 0,21 21 16,-21-21-16,-21 21 62,0 0-62,21 21 16,-21-21-16,0 21 0,0-21 16,-1 21-16,1 1 0,0-1 0,-21 0 15,21 0-15,-1 21 0,-20-20 0,21 20 16,-21-21-16,20 0 0,-20 22 16,21-22-16,-21 0 0,20 0 0,1 0 15,0 0-15,0 1 0,0-22 16,0 21-16,-1 0 0,1-21 0,21 21 15,-21-21 1,0 21-16,0-21 16,21-21 31,21 21-32,0 0-15,0 0 0,0 0 0,22 0 16,-22 0-16,0 0 0,21 21 0,-20-21 15,20 21-15,-21-21 0,0 22 16,22-22-16,-22 21 0,21-21 0,-21 21 16,0-21-16,1 21 0,-1-21 15,0 21-15,0-21 0,0 21 0,0-21 16,1 22-16,-1-22 16,-21 21-16,0 0 31,21-21-16,-21-21 64,0 0-64,21-1 1</inkml:trace>
  <inkml:trace contextRef="#ctx0" brushRef="#br1" timeOffset="96592.69">1630 10393 0,'-21'0'16,"21"21"-1,-22-21-15,44 0 47,-1 21-47,0-21 16,0 0-16,0 0 15,0 0-15,1 0 0,-1 0 0,0 0 16,0 0-16,0 0 0,0 0 0,1 0 16,-1 0-16,0 0 15,0 0-15,0 0 0,0 0 0,1 0 16,-1 0-16,0 0 31,-21 21 32,-21-21-48</inkml:trace>
  <inkml:trace contextRef="#ctx0" brushRef="#br1" timeOffset="96983.78">1672 10626 0,'0'0'0,"0"21"0,-21-21 15,0 21-15,42-21 47,0 0-47,21 0 0,-20 0 0,-1 0 16,0 0-16,21 0 0,-21 0 0,1 0 15,-1 0-15,0 0 0,0 0 16,0 0-16,0 0 0,1 0 16,-1 0-1,0 0 110</inkml:trace>
  <inkml:trace contextRef="#ctx0" brushRef="#br1" timeOffset="97452.51">2307 10774 0,'0'21'0,"0"0"16,0 0-1,0 1 1,-21-22 15,21 21-15,0-42 46,0-1-30,21 22-17,0 0-15,0 0 16,-21 22-16,0-1 16,0 0-1,0 0-15,0 0 16,-21-21-16,21 21 0,-21 1 0,0-1 15,-21-21-15,20 21 0,1 0 16,0-21-16,0 21 0,-21 0 0,20 1 16,1-22-16,0 21 0,0-21 0,0 0 15</inkml:trace>
  <inkml:trace contextRef="#ctx0" brushRef="#br1" timeOffset="98364.39">2752 10245 0,'0'-21'0,"0"-1"31,0 1-31,-22 0 15,1 21 17,21 21-1,21 0-15,1 1-16,-1-1 15,0-21-15,0 21 0,0 0 16,0 0-16,1 0 0,-1-21 0,21 22 0,-21-1 15,0 0-15,22-21 16,-22 21-16,0-21 0,0 21 0,22-21 16,-22 21-16,0-21 0,0 0 0,0 22 15,0-22-15,-21 21 16,0 0 0,0 0-1,-21 0-15,0-21 16,0 21-16,0-21 0,0 22 15,-22-22-15,22 21 0,0 0 0,-21-21 16,20 21-16,1 0 0,-21 0 16,21-21-16,-22 22 0,22-1 0,0 0 15,0-21-15,0 21 0,0-21 16,-1 21-16,1-21 0,0 0 0,21 21 16,-21 1-16,0-22 15,21 21 1,0 0 31,21-42 0,0 21-32,0-21-15,0-1 16</inkml:trace>
  <inkml:trace contextRef="#ctx0" brushRef="#br1" timeOffset="98848.12">3683 10562 0,'21'0'78,"0"0"-78,0 0 0,1 0 15,-1 0-15,0 0 0,0 0 16,0 21-16,0-21 0,1 0 16,-1 0-16,0 0 0,0 0 15,0 0-15,0 0 16,1 0 0,-1 0-1,-42 22 79,-1-22-78</inkml:trace>
  <inkml:trace contextRef="#ctx0" brushRef="#br1" timeOffset="99251.88">3746 10710 0,'0'0'0,"-21"22"0,0-22 15,0 0-15,0 0 0,21 21 31,21-21-15,0 0-16,0 0 0,0 0 16,1 0-16,-1 0 0,0 0 15,0 0-15,0 0 0,0 0 16,1 0-16,-1 0 0,0 0 0,0 0 16,0 0-16,0 0 15,1 0 1</inkml:trace>
  <inkml:trace contextRef="#ctx0" brushRef="#br1" timeOffset="99984.46">4318 10943 0,'0'21'16,"-21"-21"-16,0 0 16,21 22-1,0-1 17,0 0-1,0-42 31,0 0-15,0 42-16,0 0-15,0 0 15,-22 0-15,1-21-16,21-21 62,0 0-46,0 0-16,0 0 16,21 21-16,-21-22 15,22 22-15,-1 0 16,-21 22 15,0-1-15,0 0-16,0 0 15,0 0-15,0 0 16,-21 1-16,-1-1 16,1-21-16,21 21 15,-21-21-15,0 0 0,0 21 0,0-21 16,-1 0 0,1-21-1,21 0-15</inkml:trace>
  <inkml:trace contextRef="#ctx0" brushRef="#br1" timeOffset="100611.61">5419 10478 0,'0'0'16,"-43"0"-1,43 21-15,-21-21 0,0 0 16,42 0 15,21 0-15,-20 0-16,-1 0 0,0 0 0,21 0 15,1 0-15,-22 21 0,21-21 0,-21 0 16,22 0-16,-1 0 0,0 0 0,-21 0 16,22 0-16,-22 0 0,0 0 15,21 0-15,-20 0 0,-1 0 16,0 0-16,-21 21 47,-21-21-32,0 0-15,-1 21 16,1-21-16,0 0 0,0 0 16,0 0-16,21 21 0,-21-21 15,-1 0-15,1 0 0</inkml:trace>
  <inkml:trace contextRef="#ctx0" brushRef="#br1" timeOffset="100947.42">5461 10710 0,'0'22'0,"0"-44"0,-21 44 0,0-22 15,-1 0-15,22 21 31,22-21-15,-1 0-16,0 0 16,0 0-16,0 0 0,22 0 0,-22 0 15,21 0-15,-21 0 0,22 0 0,-1 0 16,-21 0-16,21 0 0,-20 0 0,-1 0 16,0 0-16,0 0 0,0 0 15,0 0-15,1 0 16,-22 21-1,21-21 32,0-21-31,0 21-16</inkml:trace>
  <inkml:trace contextRef="#ctx0" brushRef="#br1" timeOffset="101308.21">6562 10520 0,'-22'0'0,"1"0"16,42 0 15,1 0-31,-1 0 15,0 0-15,21 0 0,-21 0 0,1 0 16,20 0-16,0 0 0,1 0 0,-1 0 16,-21 0-16,21 0 0,1 0 0,-22 0 15,0 0-15,0 0 16,0 0-16,-21 21 31,-21-21-15,21 21-1,-21-21-15,0 0 16,0 0 0,0 0-16,-1 21 15</inkml:trace>
  <inkml:trace contextRef="#ctx0" brushRef="#br1" timeOffset="101596.06">6625 10774 0,'-21'21'0,"42"-42"0,-63 42 16,42 0-16,21-21 31,0 0-31,0 0 0,0 0 0,1 0 16,20 0-16,-21 0 0,21 0 0,-20 0 15,20 0-15,-21 0 0,21 0 16,-20 0-16,-1 0 0,0 0 0,0 0 15,0 0-15,-21-21 79</inkml:trace>
  <inkml:trace contextRef="#ctx0" brushRef="#br1" timeOffset="102293.18">7197 11049 0,'21'0'46,"-21"21"1,0-42 16,21 21-48,-21-21-15,21 21 16,0 0-16,0 0 16,-21 21 15,0 0-31,0 0 16,0 1-16,-21-1 15,21 0-15,-21 0 0,0 0 0,0-21 16,0 21-16,-1 1 0,1-22 0,0 21 15,0-21-15,0 0 0,0 0 16,-1 0-16</inkml:trace>
  <inkml:trace contextRef="#ctx0" brushRef="#br1" timeOffset="102703.98">7620 10287 0,'0'0'16,"0"-21"-16,0 0 15,-21 42 17,21 0-17,0 0-15,0 0 0,0 1 0,-21 20 16,21 0-16,0-21 0,-22 22 0,22-1 16,0-21-16,0 22 0,0-22 0,0 0 15,0 21-15,0-21 0,0 1 16,-21-1-16,21 0 0,0 0 0,-21 0 15,21 0-15,0 1 32</inkml:trace>
  <inkml:trace contextRef="#ctx0" brushRef="#br1" timeOffset="103091.75">7556 11197 0,'0'21'0,"22"-21"47,-1 0-47,-21-21 16,0 0-1,0 0-15,-21 21 16,-1 0 0,1 21-16,21 0 15,-21 0-15,0 1 16,21-1 15,21-21-15,0 0-16,0-21 15,1 21-15,-1-22 16,-21 1-16,21 0 16,0 0-16</inkml:trace>
  <inkml:trace contextRef="#ctx0" brushRef="#br1" timeOffset="103495.97">7916 10605 0,'-42'0'16,"21"0"-16,42 0 47,0 0-31,0 0-16,0 0 0,1 0 0,-1 0 15,0 0-15,0 0 0,0 0 16,0 0-16,1 0 15,-22 21 48,-22 0-47,1-21-1,0 0-15</inkml:trace>
  <inkml:trace contextRef="#ctx0" brushRef="#br1" timeOffset="103772.81">7853 10795 0,'0'0'0,"0"21"0,-21 0 16,21 1-1,21-22 1,0 0-16,0 0 15,0 0-15,0 0 0,1 0 16,-1 0-16,0 0 16,0 0-1,-42 0 63,0 0-78,0 0 0,21 21 16</inkml:trace>
  <inkml:trace contextRef="#ctx0" brushRef="#br1" timeOffset="112080.31">1778 11748 0,'21'0'32,"-21"-22"-32,21 22 0,0 0 31,-21-21-31,22 21 0,-1 0 31,-21-21 0,21 21 1,-21-21-17,-21 21 63,0 0-62,-1 21-16,1 0 16,0 0-16,0 1 15,0-1-15,0 0 0,-1 0 16,-20 0-16,21 22 0,0-22 0,-22 0 16,22 0-16,-21 0 0,0 22 15,20-22-15,-20 0 0,21 0 0,0-21 16,-22 21-16,22 0 0,0-21 15,0 0-15,0 22 0,0-22 16,-1 0-16,1 0 0,21-22 47,21 1-31,1 21-16,-1-21 15,0 21-15,0 0 0,0 0 16,22 0-16,-1 0 0,0 0 15,-21 0-15,22 0 0,-1 0 0,0 0 16,1 0-16,-1 21 0,0-21 0,-20 0 16,20 21-16,-21-21 0,0 0 15,0 22-15,1-22 0,-1 0 0,0 0 16,0 21-16,0-21 0,0 0 125,1 0-125,-1 0 0</inkml:trace>
  <inkml:trace contextRef="#ctx0" brushRef="#br1" timeOffset="112671.97">2667 12298 0,'0'21'0,"0"-42"94,0 0-94,0 0 15,0-1-15,21 22 16,-21-21 0,21 21-1,-21 21 1,0 1-16,0-1 15,0 0 1,0 0-16,0 0 16,0 0-16,-21-21 15,0 0-15,0 0 16,0 0 0,21-21-1,0 0 1,0 0-16,0 0 15,0 0-15,21-1 16,0 1-16,0 21 0,-21-21 0,21 21 16,0-21-16,1 21 15,-1 0-15,0 0 0,-21 21 16,21 0-16,-21 0 0,0 1 16,0-1-16,0 0 0,0 0 0,0 0 15,0 0-15,-21 1 0,0-1 16,-22 0-16,22 0 0,0 0 0,-21-21 15,-1 21-15,1 1 0,21-1 0,-21-21 16,-1 21-16,22-21 0,-21 0 16,21 21-16</inkml:trace>
  <inkml:trace contextRef="#ctx0" brushRef="#br1" timeOffset="113443.55">3619 11769 0,'0'-21'16,"0"-1"-1,0 1-15,-21 21 16,21-21-1,0 0-15,21 21 63,1 21-63,-1 0 16,0 0-16,0-21 0,0 22 15,0-1-15,22-21 0,-22 21 0,0 0 16,21-21-16,-20 21 0,20 0 15,-21-21-15,0 22 0,22-22 0,-22 21 16,0-21-16,0 0 0,0 0 0,0 21 16,1-21-16,-1 0 31,-42 0-15,21 21-1,-22-21-15,1 0 0,0 21 0,0-21 16,0 21-16,0-21 0,-22 22 15,22-1-15,0 0 0,0 0 0,-22 0 16,22 0-16,-21 1 0,21-1 0,0 0 16,-22 0-16,22 0 0,0 0 0,0-21 15,0 22-15,-1-1 0,1-21 16,21 21-16,-21-21 16,21 21-16,0 0 46</inkml:trace>
  <inkml:trace contextRef="#ctx0" brushRef="#br1" timeOffset="118743.46">466 13568 0,'-22'0'47,"1"0"-31,21-21 15,-21 21-31,21-21 0,0-1 16,0 1-1,21 0-15,0 21 16,1-21-16,-1 21 16,0 0-16,0 0 0,0 0 15,0 0-15,1 0 0,-1 0 16,0 0-16,0 0 0,-21 21 0,21 0 16,0 0-16,1-21 0,-22 22 15,0-1-15,0 0 0,0 0 0,0 0 16,0 0-16,0 22 0,-22-22 15,1 0-15,0 0 0,0 0 0,0 1 16,0-1-16,-1-21 0,-20 21 0,21 0 16,0-21-16,0 21 0,-1-21 15,1 0-15,21-21 47,21 0-31,1 21-16,-1-21 15,0 21-15,0 0 0,0 0 16,0 0-16,1 0 0,-1 0 16,0 0-16,0 0 0,0 0 0,0 0 15,1 21-15,-1 0 0,0 0 16,-21 0-16,21-21 0,-21 22 16,0-1-16,0 0 0,0 0 15,0 0-15,0 0 0,0 1 16,0-1-16,-21 0 0,0-21 15,0 21-15,-1-21 16,1 21-16,-21-21 0,21 21 0,-22-21 16,1 0-16,21 0 0,-21 0 15,-1 0-15,1 0 0,0 0 0,-1 0 16,22 0-16,-21 0 0,21 0 0,-22 0 16,22-21-16,0 21 0,0-21 15,0 21-15,-1 0 0,22-21 0,-21 21 16,21-21-1,-21 21-15,42 0 63,0 0-47,1 0-16,-1 0 0,0 0 0,0-21 15,21 21-15,-20-22 0,20 1 16,0 21-16</inkml:trace>
  <inkml:trace contextRef="#ctx0" brushRef="#br1" timeOffset="119148.31">1164 13864 0,'0'21'15,"-21"-21"1,21 22-1,21-22 1,0 0 0,-21-22-1,-21 22 17,0 0-17,0 0 1,0 22-1,-1-22-15,22 21 16,22-21 31,-1 0-31,-21-21-1,21-1 1,-21 1-1,21 0-15,0 21 16</inkml:trace>
  <inkml:trace contextRef="#ctx0" brushRef="#br1" timeOffset="122609.72">2074 14055 0,'0'0'0,"0"21"0,21-21 47,1 0-47,-22-21 0,21 21 16,0-21-16,0-1 0,-21 1 16,21 21-16,0-42 0,1 21 0,-1 0 15,0-22-15,0 22 0,0-21 16,0-1-16,1 1 0,-1 0 0,-21-22 15,0 22-15,21 0 0,-21 20 0,0-20 16,21 0-16,-21 21 0,0-1 16,0 1-16,0 0 0,0 0 15,0 0-15,0 0 0,-21 21 16,0 0 0,0 0-16,21 21 0,-22 0 15,1 0-15,21 0 0,0 22 0,-21-22 16,0 21-16,21 0 0,-21 1 15,0-1-15,21 22 0,0-22 0,0 0 16,0 1-16,0-22 0,0 21 0,0 0 16,0-20-16,21-1 0,-21 0 15,21 0-15,0 0 0,0 0 0,0-21 16,1 22-16,-1-22 0,0 0 16,0 0-16,21 0 0,-20 0 15,-1 0-15,21 0 0,-21-22 0,22 1 16,-22 21-16,21-21 0,-21 0 0,0 0 15,1 0-15,-1-1 0,0-20 16,0 21-16,0 0 0,0-22 0,1 22 16,-22 0-16,0 0 0,21 0 0,-21 0 15,0 42 17,0 0-17,0 0-15,0 0 0,0 22 16,-21-22-16,21 0 0,-22 0 15,22 21-15,0-20 0,0-1 0,0 0 16,0 0-16,0 0 0,0 0 16,0 1-16,22-1 0,-1-21 15,0 0-15,0 0 0,0 0 16,0 0-16,1 0 0,-1 0 16,0-21-16,0-1 15,-21 1-15,0 0 0,0 0 16,0-21-16,0 20 0,0 1 0,0 0 15,0 0-15,0 0 0,0 0 16,-21-1-16,0 1 0,0 0 0,-1 21 16,1-21-16,0 21 15,0 0-15,0 0 0,0 0 0,42 0 47,0 0-47,0 0 0,21 0 0,-20 0 16,20 0-16,0 0 0,1 0 15,20 0-15,-21 0 0,22 0 0,-1 0 16,1-21-16,-1 21 0,1 0 0,-1-21 16,-20 21-16,20 0 0,-20 0 15,-22 0-15,21 0 0,-21 0 0,0 0 16,-42 0 15,0 0-31,0 0 16,0 0-16,0 0 0,-1 21 0,-20-21 15,21 21-15,0 0 0,0 0 0,-22-21 16,22 21-16,0 1 0,-21-1 16,20 0-16,1 0 0,21 0 0,-21 0 15,21 1-15,0-1 0,0 0 0,0 0 16,0 0-16,21 0 16,0-21-16,1 0 15,-1 0-15,0 0 0,21 0 16,-21 0-16,1 0 0,-1-21 0,21 21 15,-21-21-15,0 0 0,1 21 16,-1-21-16,0 0 0,-21-1 0,21 1 16,-21 0-16,21 0 0,-21 0 0,0 0 15,0-1-15,0-20 0,21 21 0,-21 0 16,0 0-16,0-1 0,0 1 16,0 0-1,0 42 1,0 0-1,0 1-15,0-1 0,0 0 0,0 21 16,0-21-16,0 1 0,0 20 0,0 0 16,0-21-16,0 22 0,0-22 0,0 21 15,22-21-15,-22 22 16,21-1-16,-21-21 0,21 22 0,-21-1 16,0 21-16,21-20 0,-21-1 0,21 22 15,-21-22-15,0 21 0,21-20 0,-21-1 16,22 22-16,-22-22 0,21 0 15,-21-21-15,0 22 0,0-22 0,0 21 16,0-21-16,0 1 0,0-1 0,0 0 16,-21 0-16,-1-21 0,1 0 15,0 0-15,-21 0 0,21 0 0,-1 0 16,1 0-16,-21 0 0,21 0 16,0-21-16,-1 0 0,-20 0 0,42-1 15,-21 1-15,21 0 0,0-21 16,0 21-16,0-22 0,0 1 0,0 21 15,21-22-15,0 1 0,0-21 16,22 20-16,-1 1 0,-21-22 0,22 22 16,-1 0-16,0-1 0,1-20 15,-1 21-15,0-1 0,-21 1 0,22 0 16,-22-1-16,21 1 0,-21 0 0,1 20 16,-22-20-16,21 21 0,-21-21 0,0 20 15,0 1-15,0 0 0,0 0 16,-21 21-1,21 21 1,-22 0-16,22 0 16,0 1-16,0-1 0,0 0 0,0 0 15,0 0-15,0 0 0,0 1 0,0-1 16,22 0-16,-1 0 16,0 0-16,0-21 0,0 0 15,0 0-15,1 0 0,-1 0 16,0 0-16,0 0 0,0-21 15,0 21-15,1-21 16,-1 0-16,21 0 0,-21-1 16,0 1-16,1 0 0,-1 0 0,0 0 15,0 0-15,21-1 0,-20 1 0,-1 0 16,0 0-16,0 21 0,0 0 16,-21-21-16,21 21 0,-21 21 31,0 0-16,0 0 1,0-42 31,0 0-31,0 0-1,0 0-15,-21-1 16,0 22 15,0 0-31,21 22 0,-21-22 16,21 21-16,-21 0 0,-1 0 0,22 0 15,0 0-15,-21 1 0,0-1 0,21 0 16,-21 0-16,21 0 0,0 0 16,0 1-16,0-1 0,0 0 0,0 0 15,0 0-15,21 0 0,0-21 0,-21 22 16,21-22-16,1 0 0,-1 21 15,0-21-15,0 0 16,0 0-16,0 0 0,1 0 16,-1 0-16,0-21 0,0-1 0,0 22 15,0-21-15,1 0 0,-1 0 0,0 0 16,0 0-16,0-1 0,0 1 16,1 0-16,-1-21 0,0 21 0,42-1 15,-41 1-15,-1 0 16,0 0-16,0 21 15,-21 21 1,0 0 0,0 0-16,0 1 0,0-1 15,0 0-15,0 0 16,21-42 46,-21 0-62,0 0 16,0-1-16,0 1 0,0 0 16,0 0-16,0 0 15,-21 21-15,0 0 16,0 0-16,0 0 16,-1 21-16,1 0 0,0 0 15,21 0-15,-21 1 16,0-1-16,0 0 0,21 0 0,0 0 15,-22 0-15,22 1 0,-21-1 0,21 0 16,0 0-16,0 0 0,0 0 0,0 1 16,21-1-1,1-21-15,-1 0 16,0 0-16,0 0 16,0 0-16,-21-21 15,21 21-15,-21-22 0,0 1 0,22 0 16,-22 0-16,21 0 0,0 0 15,-21-1-15,0 1 0,21 0 16,-21 0-16,21 0 0,-21 0 0,0-1 16,0 1-16,0 0 0,21 21 0,-21-21 15,0 42 17,0 0-32,0 0 0,0 1 15,0-1-15,-21 0 0,21 0 0,0 0 16,0 0-16,0 1 0,0-1 0,0 0 15,0 0-15,0 0 0,0 0 0,0 1 16,21-1-16,1-21 16,-1 0-16,-21 21 0,21-21 15,0 0-15,0 0 0,0 0 0,1 0 0,20 0 16,-21 0-16,0 0 0,0 0 16,1-21-16,20 0 0,-21 21 0,0-22 15,0 1-15,1-21 0,-1 21 16,0 0-16,-21-22 0,21 1 15,0 0-15,0-1 0,1-20 0,-1-22 16,-21 43-16,21-1 0,-21 22 16,21-21-16,-21 21 0,0-22 0,0 22 15,0 0-15,0 0 0,0 0 0,0 0 16,-21 21 15,0 0-31,21 21 0,-21 0 16,21 0-16,0 0 0,-22 22 15,22-22-15,-21 21 0,21 0 0,-21 1 16,21-1-16,0 0 0,0 1 0,0-1 16,0 0-16,0 1 0,0-1 0,0 0 15,0 1-15,0-22 0,0 21 16,0-21-16,0 1 0,21 20 0,0-42 16,1 21-16,-1 0 0,0 0 0,0-21 15,0 0-15,0 0 0,1 0 16,-1 0-16,0 0 0,0 0 15,0-21-15,0 0 0,1 21 0,-1-21 16,0 0-16,0 0 0,-21-1 16,0 1-16,21 21 0,-21-21 0,21 0 15,-21 0-15,0 0 0,0-1 0,0 1 16,0 0-16,0 0 0,0 0 0,-21 0 16,0-1-16,0 22 0,0-21 15,0 0-15,-1 21 0</inkml:trace>
  <inkml:trace contextRef="#ctx0" brushRef="#br1" timeOffset="122929.05">4678 13250 0,'0'0'0,"-21"-21"0,-1 21 0,22-21 0,-21 0 16,0 21-16,21-21 16,0 0-1,0 42 16,0 0-15,-21-21-16,21 21 0,0 0 0,0 0 16,0 1-16,0-1 15</inkml:trace>
  <inkml:trace contextRef="#ctx0" brushRef="#br1" timeOffset="123724.2">2222 14330 0,'-21'0'16,"0"-21"-1,0 21 1,21-21-16,21 21 47,0 0-32,22 0-15,-22 21 0,21-21 16,0 0-16,1 21 0,20-21 16,1 0-16,-1 21 0,22-21 0,-22 0 15,43 21-15,-21-21 0,21 0 0,0 21 16,-1-21-16,22 0 0,0 22 16,0-22-16,0 21 0,0-21 0,0 0 15,0 21-15,0-21 0,0 0 0,22 0 16,-44 21-16,22-21 0,0 21 0,-21-21 15,0 0-15,0 0 0,0 21 16,0-21-16,-1 0 0,1 0 16,-21 0-16,0 0 0,-1 0 0,-20 0 15,20 0-15,-41 0 0,20 0 0,-20 0 16,-1 0-16,-21 0 0,21-21 0,-20 21 16,-1-21-16,0 21 0,-21-21 15,21 21-15,-21-21 16,0 0 15,-21 21 32,0 0-63,0 0 15</inkml:trace>
  <inkml:trace contextRef="#ctx0" brushRef="#br1" timeOffset="129336.01">2984 14944 0,'22'0'16,"-22"21"46,-22-21-30,1 0-17,0 0-15,0 0 0,0-21 16,0 0-16,-1-1 16,1 22-16,21-21 15,0 0-15,-21 0 0,0 0 0,21 0 16,0-1-16,0 1 0,0 0 15,0 0-15,0 0 0,0 0 16,0-1-16,0 1 0,0 0 16,21 0-16,0 21 0,0 0 0,1-21 15,-1 21-15,0 0 16,0 0-16,0 0 0,-21 21 0,0 0 16,21 0-16,-21 0 0,0 1 0,0-1 15,0 0-15,0 0 0,-21 21 16,0-20-16,0-1 0,0 21 15,0 0-15,-22-20 0,1 20 0,0-21 16,-1 21-16,1 1 0,0-22 16,20 21-16,-20-21 0,21 22 0,0-22 15,0 0-15,21 0 0,0 0 16,21-21 0,0 0-16,21 0 0,-21 0 0,22 0 15,-1 0-15,0-21 0,1 0 0,-1 21 16,-21-21-16,22 0 0,-1 0 15,0-22-15,-21 22 0,1 21 0,-1-21 16,0 0-16,-21 0 0,21 21 0,-21-22 16,-21 22-1,0 22-15,21-1 16,-21 0-16,-1 0 0,1 0 16,21 0-16,-21 1 0,21 20 0,-21-21 15,21 0-15,0 22 0,0-22 16,0 0-16,0 0 0,0 0 0,0 0 15,0 1-15,0-1 0,0 0 16,21-21 15,-21-21-15,21 0-16</inkml:trace>
  <inkml:trace contextRef="#ctx0" brushRef="#br1" timeOffset="129987.86">3577 15071 0,'-21'0'32,"0"0"-32,0-21 0,-1 21 15,1 0-15,0 0 0,0-22 0,-21 22 16,20-21-16,1 21 0,0-21 15,0 0-15,0 0 0,21 0 16,0-1-16,0 1 16,0 0-16,0 0 0,0 0 0,21 0 15,-21-1-15,21 1 0,0 0 0,0 21 16,22-21-16,-22 21 0,0 0 16,21 0-16,-20 0 0,-1 0 0,0 0 15,0 0-15,0 0 0,-21 21 0,0 0 16,0 0-16,0 1 0,0-1 15,-21 21-15,0-21 0,0 22 0,-22-22 16,1 21-16,0-21 0,-1 22 0,22-1 16,-21-21-16,0 21 0,20-20 15,1 20-15,0-21 0,21 0 16,0 0-16,0 1 0,0-1 16,21-21-16,0 0 0,22 0 0,-22 0 15,0 0-15,21 0 0,1 0 16,-22-21-16,21-1 0,-21 22 0,1-21 15,20 0-15,-21 0 0,0 0 16,-21 0-16,0-1 0,0 1 16,-21 21-1,0 21 1,0-21-16,21 22 0,-21-1 16,21 0-16,0 21 0,0-21 15,-22 22-15,22-22 0,-21 21 16,21-21-16,-21 22 0,21-22 0,0 21 15,0-21-15,0 1 0,-21 20 0,21-21 16,0 0-16,-21-21 0,21 21 0,0 1 16,0-1-1,0-42 17,0-1-32,21 22 0,0-21 15,-21 0-15,21 0 0</inkml:trace>
  <inkml:trace contextRef="#ctx0" brushRef="#br1" timeOffset="130404.66">4614 14774 0,'0'0'16,"0"-21"-16,21 0 15,-21 0 1,0 42 15,0 0-31,0 22 16,0-22-16,0 0 0,0 0 15,-21 0-15,0 0 0,21 22 16,-21-22-16,21 0 0,0 21 0,-21-20 16,21-1-16,-21 21 0,21-21 0,-22 0 15,22 1-15,0-1 0,0 0 0,0 0 16,0 0 0,0-42 30,0 0-46,0 0 16</inkml:trace>
  <inkml:trace contextRef="#ctx0" brushRef="#br1" timeOffset="130735.47">4826 14774 0,'0'0'0,"0"-21"0,0 0 15,21 21 1,-21-21-16,0 0 16,0 42 15,0 0-31,0 0 0,0 0 0,0 1 16,0-1-16,0 0 0,-21 0 0,21 0 15,-21 0-15,21 22 0,0-22 0,0 0 16,-21 0-16,21 22 0,-22-22 0,22 0 15,-21 0-15,21 0 0,0 0 16,0 1-16,0-1 0,0 0 0,0 0 16,-21-21-16,21 21 0,0-42 62</inkml:trace>
  <inkml:trace contextRef="#ctx0" brushRef="#br1" timeOffset="133956.1">402 16341 0,'-21'0'32,"0"0"-1,21-21 31,0-1-46,0 1 0,0 0-1,0 0-15,0 0 16,0 0-16,0-1 0,0 1 16,0 0-16,0 0 15,0 0-15,0 0 16,21-1-16,-21 1 15,0 42 17,0 1-32,0-1 15,-21 0-15,0 0 0,-1 21 0,1-20 16,0 20-16,0-21 0,0 21 16,-22-20-16,22 20 0,0-21 15,0 0-15,0 0 0,0 1 0,-1-1 16,22 0-16,0-42 47,0 0-47,0-1 15,22 22-15,-1 0 0,-21-21 16,21 21-16,0-21 0,0 21 0,0 0 16,1 0-16,-1 0 15,0 0-15,21 0 0,-21 0 0,1 0 16,-1 0-16,0 0 15,0 0-15,0 0 0,0-21 0,1 21 16,-1 0-16,0 0 16,-21-21-16,21 21 15,-21-21-15,21 21 0,-21-22 16,0 1-16,0 0 16,0 0-16,0 0 0,0 0 31,-21 42-16,0 0 1,0 0-16,21 0 0,-21 0 16,21 1-16,-22-1 15,1 0-15,21 21 0,0-21 0,0 1 16,-21-1-16,21 0 0,0 0 16,-21 0-16,21 0 15,0 1-15,0-1 0,0 0 16,0 0-1,21-42 48,0 21-63</inkml:trace>
  <inkml:trace contextRef="#ctx0" brushRef="#br1" timeOffset="134300.89">741 16489 0,'0'21'16,"21"-21"0,0 0-1,0 0 1,0-21-16,-21 0 0,22 21 15,-1-21-15,-21-1 32,-21 22-17,-1 0 1,1 0-16,0 22 16,0-1-1,21 0-15,0 0 16,0 0-1,21-42 17</inkml:trace>
  <inkml:trace contextRef="#ctx0" brushRef="#br1" timeOffset="135252.68">1651 15917 0,'0'-21'0,"0"42"0,0-63 16,0 21-16,0 0 15,-21 21 17,0 0-32,-1 0 0,1 21 15,21 0-15,-21 0 0,0 22 0,0-1 16,21-21-16,-21 21 15,-1 1-15,1-1 0,21 0 0,-21 1 16,0-22-16,0 21 0,0 1 16,-1-22-16,1 21 0,0-21 0,21 0 15,0 1-15,-21-22 0,21 21 16,21-42 15,0-1-31,-21 1 0,21 0 0,1 0 16,-1-21-16,0-1 0,0 1 15,0 0-15,0-1 0,1 1 16,-1-22-16,0 22 0,0 0 0,0-22 16,-21 22-16,21 21 0,1-22 15,-22 22-15,0-21 0,21 42 0,-21-21 16,21 0-16,-21 42 16,21 21-1,-21-21-15,21 22 0,-21-1 0,0 0 16,0 1-16,0 20 0,0-21 15,0 22-15,0-22 0,0 1 0,0-1 16,0 0-16,0 1 0,-21-1 16,21-21-16,0 21 0,-21-20 15,21-1-15,0 0 16,0 0-16,0-42 31,0 0-15,0 0-16,-21 21 0</inkml:trace>
  <inkml:trace contextRef="#ctx0" brushRef="#br1" timeOffset="135452.64">1460 16256 0,'0'0'0,"22"0"47,-1-21-47,0 21 0,0 0 0,21 0 15,-20-21-15,20 21 0,-21 0 16,21 0-16,-20 0 0,-1-21 0,0 21 16,0 0-16,0 0 0,0 0 15</inkml:trace>
  <inkml:trace contextRef="#ctx0" brushRef="#br1" timeOffset="135960.07">2117 16235 0,'0'0'0,"21"0"0,42-21 16,-42 21-16,1-21 0,-1 21 0,-21-22 15,0 1 1,-21 21-1,-1 0-15,1 0 16,0 0-16,-21 0 0,21 0 0,-1 21 16,1 1-16,0-1 0,0 0 15,0 0 1,21 0-16,0 0 0,0 1 16,0-1-1,21 0-15,0-21 0,-21 21 16,21-21-16,0 0 0,1 0 0,-1 21 15,0 0-15,0-21 0,-21 22 16,21-22-16,-21 21 0,21-21 16,-21 21-16,0 0 15,-21 0-15,0-21 16,0 0-16,0 0 0,0 21 0,-1-21 16,-20 0-16,21 0 0,0 0 15,0 0-15,-1 0 16,1 0-16,0 0 0,0 0 15,0 0 1,21-21 15,21 21-15,0-21-16,0 21 0,0 0 0,1-21 16</inkml:trace>
  <inkml:trace contextRef="#ctx0" brushRef="#br1" timeOffset="136456.32">2688 16298 0,'0'0'16,"21"-21"-16,0 0 16,-21 0-16,0 0 15,-21 21-15,0 0 16,0 0-16,0 0 0,0 0 15,-22 0-15,22 21 0,0-21 16,0 21-16,0 0 0,-1-21 0,1 21 16,0 1-16,21-1 15,-21-21-15,21 21 0,0 0 16,0 0-16,0 0 16,0 1-16,21-22 15,0 0-15,0 21 0,1-21 0,-1 0 16,0 21-16,-21 0 0,21-21 0,0 0 15,0 21-15,-21 0 16,0 1 0,-21-22-1,0 0-15,0 0 0,0 0 16,-22 0-16,22 0 0,-21 0 0,21 0 16,0 0-16,-22 0 0,22 0 15,0 0-15,0 0 0,0 0 16,-1 0-16,1 0 0,0 0 0,21-22 15,-21 22-15,42 0 47,0 0-47,0 0 16,1 0-16,-1 0 0,21-21 0</inkml:trace>
  <inkml:trace contextRef="#ctx0" brushRef="#br1" timeOffset="136724.32">2857 16298 0,'0'0'0,"22"0"0,-22 22 47,0-1-47,0 0 0,0 0 15,0 0-15,-22-21 0,22 21 16,0 1-16,-21-22 0,21 21 15,0 0-15,0 0 0,-21-21 16,0 21-16,0-21 31,21-21 1,0 0-17</inkml:trace>
  <inkml:trace contextRef="#ctx0" brushRef="#br1" timeOffset="136900.24">2879 16235 0,'0'0'0,"0"-21"0,0 0 15,0-1 1,0 44 46,0-1-62</inkml:trace>
  <inkml:trace contextRef="#ctx0" brushRef="#br1" timeOffset="137599.92">3260 16362 0,'0'0'0,"0"-21"16,0 0 0,0-1-16,0 1 15,0 0-15,0 0 16,-22 21 0,1 0-16,0 0 15,0 0-15,0 21 0,0 0 16,-1-21-16,22 21 0,-21 1 0,0-1 15,21 0-15,-21 0 0,21 0 16,0 0-16,0 1 16,0-1-16,21-21 15,0 0-15,0 0 16,1 0-16,-1 0 16,0 0-16,0-21 0,0-1 15,0 1-15,-21 0 16,22 21-1,-22-21-15,-22 21 47,22 21-47,0 0 16,0 0-16,0 1 0,0-1 16,-21 0-16,21 0 0,0 0 0,0 0 15,0 22-15,-21-22 0,21 21 16,0-21-16,0 22 0,0-22 15,0 21-15,0 1 0,0-1 0,0-21 16,0 21-16,0 1 0,0-22 16,0 21-16,-21-21 0,21 1 0,0 20 15,-21-21-15,21 0 0,0 0 0,-21 1 16,-1-1-16,1 0 0,0-21 16,0 21-16,0-21 0,0 0 15,-1 0-15,1 0 0,0-21 0,0 0 16,0 0-16,0-1 15,-1 1-15,1 0 0,0 0 0,21 0 16,0 0-16,0-1 0,0 1 0,-21 0 16,21 0-16,0 0 0,0 0 15,0-1-15,0 1 0,0 0 16,21 0-16,-21 0 0,21 0 0,-21-1 16,21 22-16,1-42 0,-1 21 15</inkml:trace>
  <inkml:trace contextRef="#ctx0" brushRef="#br1" timeOffset="138111.82">3387 16362 0,'0'0'0,"21"-21"0,-21 0 0,21-1 16,-21 44 46,0-1-62,0 0 0,0 0 16,-21-21-16,21 21 0,-21-21 0,21 21 15,0 1 1,-22-22-16,1 0 16,21-22 30,0 1-46,0 0 16,0 0-16,0 0 0,21 21 16,1-21-16,-1-1 0,-21 1 0,21 21 15,0-21-15,0 21 0,0 0 16,1 0-16,-1 0 16,0 0-16,-21 21 15,0 0-15,0 1 0,0-1 16,0 0-16,0 0 15,0 0-15,0 0 0,-21 1 0,0-1 16,21 0-16,0 0 16,-22-21-1,22 21-15,0-42 47,0 0-47,22 21 0</inkml:trace>
  <inkml:trace contextRef="#ctx0" brushRef="#br1" timeOffset="138809.65">3725 16298 0,'0'0'0,"21"0"16,-21 22 15,0-1-15,-21 0-16,21 0 15,0 0-15,-21 0 16,21 1-16,-21-22 0,21 21 16,0 0-16,-21-21 47,21-21-16,0 0-31,0-1 15,0 1-15,21 0 16,-21 0-16,21 21 0,-21-21 16,21 0-16,0 21 0,-21-22 0,22 22 15,-1 0-15,0 0 16,0 0 0,-21 22-16,0-1 15,0 0-15,0 0 0,0 0 16,0 0-16,0 1 15,0-1-15,0 0 16,-21-21 0,21-21 31,0 0-47,0-1 15,21 22-15,-21-21 0,21 0 16,0 0-16,1 0 0,-1 0 15,0 21-15,0 0 0,0 0 16,0 0-16,1 0 0,-22 21 31,21 0-31,-21 0 0,0 0 16,21 0-16,-21 1 0,0-1 16,0 0-16,0 0 15,0 0-15,0 0 16,-21-21-1,21-21 17,0 0-17</inkml:trace>
  <inkml:trace contextRef="#ctx0" brushRef="#br1" timeOffset="139188.45">4191 16404 0,'21'0'31,"-21"-21"-15,21 21-16,-21-21 0,21 21 0,-21-21 16,22 21-16,-22-21 0,0-1 15,0 1 1,-22 21 15,1 21-31,0 1 16,21-1-16,0 0 15,0 0-15,-21 0 0,21 0 16,0 1-16,0-1 0,0 0 16,0 0-16,21 0 15,0-21 1,0 0-16,1 0 15,-1 0 1,0 0-16,-21-21 0,21 21 16,-21-21-16,21 0 0,0 0 15,1-1-15</inkml:trace>
  <inkml:trace contextRef="#ctx0" brushRef="#br1" timeOffset="139672.17">4508 16320 0,'0'0'0,"0"21"47,0 0-31,-21 0-16,21 0 15,0 0 1,-21 1-16,21-1 0,-21-21 0,21 21 16,0 0-16,0 0 15,-21-21 1,21 21-1,0-42 17,0 0-17,0 0-15,0 0 16,21 0-16,0-1 0,0 1 16,-21 0-16,21 0 0,1 21 0,-1-21 15,-21 0-15,21 21 0,0 0 16,-21-22-16,21 22 0,-21 22 15,0-1 1,21-21-16,-21 21 0,0 0 16,0 0-16,0 0 0,0 1 15,0-1-15,0 0 0,0 0 16,-21-21-16,21 21 0,0 0 0,-21-21 16,21 22-16,0-1 15,0-42 32,0-1-47,0 1 0,0 0 16,0 0-16</inkml:trace>
  <inkml:trace contextRef="#ctx0" brushRef="#br1" timeOffset="140008.49">5016 16044 0,'0'0'0,"0"-21"0,0 0 0,0 0 15,0 0-15,0 0 0,0-1 16,0 1-16,-21 21 16,0 21-1,21 1-15,-21-1 16,0 21-16,21-21 0,0 0 16,-21 22-16,-1-22 0,22 21 15,-21-21-15,21 22 0,0-1 16,-21-21-16,0 22 0,21-22 0,-21 21 15,21-21-15,0 22 0,0-22 0,0 0 16,0 0-16,-21 0 0,21 0 0,0 1 16,0-1-16,21-21 31,0 0-31,0 0 16,0 0-16,-21-21 0,21 21 15,-21-22-15,22 22 0,-22-21 16,21 0-16,-21 0 0,0 0 15</inkml:trace>
  <inkml:trace contextRef="#ctx0" brushRef="#br1" timeOffset="140220.37">4805 16341 0,'0'0'16,"21"0"15,0 0-16,0 0-15,0 0 0,1 0 0,-1 0 16,0-21-16,0 21 0,0 0 0,0 0 16,-21-22 15</inkml:trace>
  <inkml:trace contextRef="#ctx0" brushRef="#br1" timeOffset="140996.94">5461 15917 0,'0'-21'0,"0"42"0,0-63 0,0 21 0,0 0 16,0 0-1,0-1-15,-21 22 31,0 0-31,-1 22 0,1-1 16,0 0-16,0 0 16,0 21-16,0 1 0,-1-22 0,1 21 15,0 22-15,0-22 0,21 0 0,-21 1 16,21-1-16,-21-21 0,21 22 16,0-1-16,0-21 0,0 0 0,0 0 15,0 1-15,21-1 0,0-21 0,0 0 16,0 21-16,0-21 0,22 0 0,-22 0 15,21 0-15,1 0 0,-22-21 16,21 21-16,0-21 0,-20-1 0,20 1 16,0 0-16,-21 0 0,1 0 15,-1 0-15,0-22 0,0 22 0,-21-21 16,0-1-16,0 1 0,0 0 0,0-1 16,0 1-16,0-21 0,0 20 0,-21 22 15,0-21-15,0-1 0,-1 22 16,1 0-16,0 0 0,0 21 15,-21 0-15,20 0 0,1 0 0,-21 0 16,0 0-16,20 0 0,-20 21 0,21-21 16,-21 21-16,20 22 0,1-22 0,21 0 15,0 21-15,-21-21 0,21 22 16,0-1-16,0-21 0,0 22 0,0-22 16,0 21-16,0-21 0,21 0 0,0 1 15,1-1-15,-1-21 0,0 21 16,21-21-16</inkml:trace>
  <inkml:trace contextRef="#ctx0" brushRef="#br1" timeOffset="141315.76">5927 16129 0,'0'0'0,"21"-21"16,-21 0-16,21 21 0,-21 21 31,0 0-31,0 0 16,0 0-16,0 1 0,0 20 15,0-21-15,-21 21 0,0-20 0,21 20 16,-22 0-16,1-21 0,0 22 0,0-1 16,0 0-16,0 22 0,-22-22 15,22 22-15,0-22 0,-21 0 16,20 22-16,1-22 0,0 1 0,0-1 16,0 0-16,21-21 0,-21 22 0,21-22 15,0 0-15,0 0 0,0 0 16,0-42 15,21 0-31,0 0 0,-21 0 0,21 0 16,0-1-16,-21-20 15,21 21-15,1-21 0,-22-1 0,21 1 0</inkml:trace>
  <inkml:trace contextRef="#ctx0" brushRef="#br1" timeOffset="141612.6">5800 16447 0,'0'0'0,"0"-22"16,0 1-16,0-21 0,0 21 0,0 0 15,0-1-15,0 1 0,0 0 0,0 0 16,0 0-16,0 0 0,21-1 16,0 22-16,0 0 15,0-21-15,0 21 0,1 0 0,-1 0 16,21 0-16,-42 21 0,21-21 0,0 22 16,1-1-16,-22 0 0,0 0 15,0 0-15,0 0 0,0 1 0,0-1 16,0 0-16,-22 0 0,1 0 0,0-21 15,0 21-15,21 1 0,-21-22 16,0 21-16,-1-21 0,1 0 16,0 0-16,21 21 15,-21-21-15,42-21 32,0 0-17,0 21-15,-21-22 0,22 22 0</inkml:trace>
  <inkml:trace contextRef="#ctx0" brushRef="#br1" timeOffset="141888.45">6138 16256 0,'0'-21'0,"21"0"16,-21 0 0,0-1-16,-21 22 46,21 22-46,0-1 16,-21 0-16,21 0 0,-21 0 0,21 0 16,-21 1-16,21-1 0,0 0 15,0 0-15,0 0 0,0 0 16,0 1-16,0-1 16,21-21-1,0 0-15,0 0 16,0 0-1,1 0-15,-22-21 0</inkml:trace>
  <inkml:trace contextRef="#ctx0" brushRef="#br1" timeOffset="142252.24">6308 16277 0,'0'0'0,"0"-21"0,0 0 16,21 21-1,-21-21-15,21 21 16,0 0-16,0 0 15,-21 21-15,21-21 16,-21 21-16,22 0 0,-22 0 16,0 1-16,0-1 0,0 0 15,0 0-15,0 0 16,0 0-16,0 1 16,-22-22 15,22-22-16,0 1 1,0 0-16,0 0 0,0 0 16,0 0-16,0-1 15,22 1-15,-1 0 16,-21 0-16,21 0 16,0 21-1,0 0 1</inkml:trace>
  <inkml:trace contextRef="#ctx0" brushRef="#br1" timeOffset="142715.98">6667 16256 0,'0'0'0,"0"-21"0,22 21 15,-22-21 1,0 0-1,-22 42 17,1-21-32,21 21 15,-21-21-15,21 21 0,-21 0 16,21 0-16,-21-21 0,21 22 0,-21-1 16,21 0-16,0 0 15,21-21 16,0 0-31,0-21 16,0 21 0,0-21-16,-21 0 0,22-1 15,-1 22-15,-21-21 0,0 0 16,21 21-16,-21-21 0,21 21 16,-21 21 15,0 0-31,0 0 15,0 1-15,0-1 0,0 0 16,0 0-16,0 0 16,0 0-16</inkml:trace>
  <inkml:trace contextRef="#ctx0" brushRef="#br1" timeOffset="143033.31">7112 15896 0,'0'0'0,"0"-21"0,0 0 0,0 0 0,0 0 16,0-1-16,-21 22 31,0 0-31,21 22 15,0-1-15,0 21 0,0-21 0,-22 22 16,22-22-16,0 21 0,-21-21 0,21 22 16,0-1-16,0-21 0,-21 21 0,21-20 15,-21 20-15,21-21 0,-21 0 16,21 0-16,0 1 0,0-1 0,-21 0 16,21 0-16,0 0 0,0 0 15,21-21 32</inkml:trace>
  <inkml:trace contextRef="#ctx0" brushRef="#br1" timeOffset="143396.1">7154 16256 0,'-21'21'46,"0"-21"-46,21 21 16,-21-21-16,21 22 0,0-1 0,-21 0 16,21 0-16,0 0 15,0 0-15,0 1 32,21-22-32,0 0 0,0 0 15,0 0-15,0-22 16,1 22-16,-22-21 0,21 21 15,-21-21-15,0 0 16,0 0-16,0 0 0,0-1 16,0 1-16,0 0 0,-21 21 15,-1 0-15,1 0 16,0 0 0,0 0-1,21 21-15,0 0 0,0 1 16,21-22-1,0 0 1</inkml:trace>
  <inkml:trace contextRef="#ctx0" brushRef="#br1" timeOffset="143743.91">7302 16298 0,'0'-21'31,"22"21"-15,-22 21-1,0 1 1,0-1-16,0 0 16,0 0-16,0 0 0,0 0 15,0 1-15,0-1 16,-22-21-16,22 21 16,0-42 30,22 0-46,-22-1 16,21 1-16,-21 0 16,0 0-16,21 0 15,-21 0-15,0-1 16,21 22 31</inkml:trace>
  <inkml:trace contextRef="#ctx0" brushRef="#br1" timeOffset="144165.12">7556 16320 0,'0'0'16,"0"-22"0,0 1-1,-21 21 32,21 21-31,-21 1-16,0-1 15,21 0-15,0 0 16,0 0 0,21 0-1,0-21-15,0 22 16,1-22-1,-22 21 1,21-21 0,-21 21-1,0 0 1,-21-21 0,-1 0-16,1 0 15,0 0-15,0 0 0,0 0 16,0 0-1,21-21 1,0 0-16,0 0 16</inkml:trace>
  <inkml:trace contextRef="#ctx0" brushRef="#br1" timeOffset="144459.46">6985 15854 0,'0'0'0,"-21"-21"0,0 21 16,21-21-16,21 21 16,0 0-16,0 0 15,0 0-15,22 0 0,-1 0 16,-21 0-16,21 0 0,1 0 0,-1 0 15,-21 0-15,22 0 0,-22 0 0,0 0 16,0 0-16,0 0 0,-42 0 31,0 0-15,-21 0-16,20 0 0,1 21 16</inkml:trace>
  <inkml:trace contextRef="#ctx0" brushRef="#br1" timeOffset="145648.5">1312 16574 0,'0'0'16,"-21"0"-16,0 0 0,0 0 0,0 0 15,-1 0-15,1 0 0,0 0 16,0 0-1,0 0 1,42 0 15,0 0-15,0 0-16,0 0 16,1 0-16,-1 0 0,0 0 0,21 0 15,-21 21-15,22-21 0,-1 0 16,0 0-16,1 0 0,20 0 0,-20 0 15,20 0-15,1 0 0,-1 0 16,-21 0-16,22 0 0,-1 0 0,22 0 16,-21 0-16,-1 0 0,22 0 15,-22 21-15,22-21 0,0 0 16,-22 0-16,22 21 0,-1-21 0,-20 0 16,21 21-16,-22-21 0,22 21 0,-22-21 15,22 0-15,0 22 0,-1-22 16,1 0-16,0 21 0,20-21 0,-20 0 15,0 21-15,-1-21 0,1 0 16,0 0-16,-1 21 0,1-21 0,0 0 16,21 0-16,-22 21 0,1-21 0,0 0 15,-1 0-15,1 21 0,0-21 0,-1 0 16,1 0-16,-22 22 0,22-22 16,0 0-16,-22 0 0,22 0 15,0 0-15,-22 21 0,22-21 0,-22 0 16,1 0-16,-1 0 0,1 0 15,-1 0-15,-20 0 0,20 0 0,-21 0 16,1 0-16,-1 0 0,0 0 0,1 0 16,-1 0-16,0 0 0,1 0 0,-1 0 15,0 0-15,1-21 0,-1 21 16,-21 0-16,22 0 0,-1 0 0,0 0 16,-21 0-16,22 0 0,-22 0 0,0 0 15,21 0-15,-20 0 0,-1-22 16,0 22-16,0 0 0,0 0 15,0 0 1,1 0-16,-22-21 31,0 42 32,-22-21-48,1 0-15,0 0 0,-21 0 16</inkml:trace>
  <inkml:trace contextRef="#ctx0" brushRef="#br1" timeOffset="147676">487 17314 0,'-21'0'62,"21"-21"-62,0 0 16,0 0-1,0 0 1,0 0-16,0-1 16,0 1-16,0 0 15,21 21 1,-21-21-16,0 42 62,0 0-62,0 0 16,0 1-16,0-1 0,-21 0 16,21 21-16,0-21 0,0 1 0,-22 20 15,22-21-15,-21 21 16,0 1-16,21-22 0,-21 21 0,21 1 15,-21-1-15,0-21 0,21 21 0,-22-20 16,22-1-16,-21 0 0,0 0 16,21 0-16,0 0 0,0 1 15,-21-22-15,21 21 32,0-42-1,0-1-16,0 1 1,0 0-16,0 0 0,21 0 16,-21 0-16,0-1 15</inkml:trace>
  <inkml:trace contextRef="#ctx0" brushRef="#br1" timeOffset="148043.79">127 17463 0,'-21'0'0,"42"0"0,-63 0 16,63 0 31,0 0-47,21 0 15,-21 0-15,22 0 0,-22-22 0,21 22 16,1 0-16,-1 0 0,0 0 15,1 0-15,-22 0 0,21 0 0,0 0 16,-20 0-16,20 0 0,-21 0 16,0 0-16,-21-21 0,21 21 0,1 0 15,-22-21 95</inkml:trace>
  <inkml:trace contextRef="#ctx0" brushRef="#br1" timeOffset="148655.44">1122 17463 0,'0'0'0,"-21"0"16,-1 21-16,1-21 0,42 0 63,1 0-63,-1 0 0,0 0 15,0 0-15,0 0 0,22 0 16,-22 0-16,0 0 0,21 0 0,-21 0 15,22 0-15,-22 0 16,0-21-16,0 21 0,0 0 0,1 0 16,-1 0-16,0 0 0,-42 21 78,0-21-63</inkml:trace>
  <inkml:trace contextRef="#ctx0" brushRef="#br1" timeOffset="148975.76">1270 17611 0,'0'0'0,"-21"21"0,0-21 0,-1 0 16,1 0-16,42 0 31,22 0-31,-22 0 16,0 0-16,21 0 16,-20 0-16,-1-21 0,0 21 0,21 0 15,-21 0-15,1 0 0,-22-21 16,21 21-16,0 0 0,-21-22 15,21 22-15</inkml:trace>
  <inkml:trace contextRef="#ctx0" brushRef="#br1" timeOffset="149547.67">1757 17717 0,'0'0'0,"0"21"0,0 0 16,0-42 93,21 21-93,0 0-1,-21 21 16,0 0-15,0 0-16,0 0 16,0 1-1,0-44 48,0 1-48,0 0-15,0 0 16,0 0 0,21 21 15,-21 21-31,0 0 0,0 0 16,0 0-16,0 1 15,0-1-15,0 0 0,0 0 0,-21 0 16,0 0-16,0 1 0,0-1 15,-1-21-15,1 21 0,0 0 16,0-21-16,0 0 0,0 0 16,-1 0-16</inkml:trace>
  <inkml:trace contextRef="#ctx0" brushRef="#br1" timeOffset="150179.31">2244 17463 0,'-22'0'16,"44"0"31,-1 0-47,21 0 0,-21 0 15,0 0-15,22 0 0,-22 0 16,0 0-16,21-22 0,-20 22 0,-1 0 16,0 0-16,0 0 15,0 0 48,0 0-48</inkml:trace>
  <inkml:trace contextRef="#ctx0" brushRef="#br1" timeOffset="150552.28">3090 17441 0,'-21'0'0,"21"22"16,-21-22-16,0 0 16,42 0 30,0 0-46,0 0 0,0 0 0,1 0 16,-1 0-16,0 0 0,0 0 16,0 0-16,0 0 0,1 0 0,-1 0 15,0 0 1,-21 21 46,-21-21-46,0 21 0,-1-21-1</inkml:trace>
  <inkml:trace contextRef="#ctx0" brushRef="#br1" timeOffset="150911.9">2984 17674 0,'0'0'15,"-21"21"-15,0-21 0,21 22 16,21-22 15,0 0-31,22 0 16,-22 0-16,0 0 0,0 0 0,0 0 15,22 0-15,-22 0 0,0 0 0,0 0 16,0-22-16</inkml:trace>
  <inkml:trace contextRef="#ctx0" brushRef="#br1" timeOffset="151383.63">3471 17844 0,'-21'0'78,"0"0"-78,21-22 94,21 22-79,0-21 1,0 21-1,-21 21 1,0 1-16,0-1 16,0 0-16,0 0 15,0 0-15,0 0 0,-21 1 16,0-1-16,0 0 0,0 0 16,0 0-16,-1-21 15,1 21-15,0-21 0,0 0 16,0 0-16,0 0 0,-1 0 0,1 0 15</inkml:trace>
  <inkml:trace contextRef="#ctx0" brushRef="#br1" timeOffset="151943.54">4170 17399 0,'0'0'0,"0"-21"0,0 0 16,0 42 15,21 0-31,0 21 0,0-20 15,0-1-15,1 21 0,-1-21 16,0 22-16,-21-22 0,21 0 0,0 21 16,-21-21-16,0 1 0,0 20 15,21-21-15,-21 0 0,0 0 0,0 1 16,0-1-16,0 0 0,0 0 16,0 0 15,0-42 0,0 0-15,0 0-16,0 0 15,0-1-15,0 1 0,0 0 16</inkml:trace>
  <inkml:trace contextRef="#ctx0" brushRef="#br1" timeOffset="152271.67">4551 17505 0,'0'0'0,"0"-21"0,21 0 15,-21-1-15,21 1 0,-21 0 16,-21 21 0,0 0-1,0 0-15,-1 0 0,1 21 16,0 0-16,0 1 0,0-1 0,0 0 16,-22 0-16,22 21 0,0-20 15,0 20-15,-22-21 0,22 0 0,0 22 16,0-22-16,0 0 0,0 0 0,-1 0 15,22 0-15,0 1 0,-21-22 16,21 21-16,-21-21 0,0 21 16,42-21 62,0-21-78,0 21 0,-21-21 15,22 21-15,-1-22 0,0 1 0,0 0 16</inkml:trace>
  <inkml:trace contextRef="#ctx0" brushRef="#br1" timeOffset="152704.42">4995 17590 0,'0'-22'15,"21"22"48,1 0-47,-1 0-16,0 0 0,0 0 15,0 0-15,0 0 16,1 0-1,-22 22 17,-22-22-1,1 21-31</inkml:trace>
  <inkml:trace contextRef="#ctx0" brushRef="#br1" timeOffset="152964.26">4995 17780 0,'0'0'15,"-21"21"1,42-21 15,0 0-31,1 0 0,-1 0 16,0 0-16,0 0 15,0 0-15,-21-21 16,21 21 0,-21-21 15,0 0-15</inkml:trace>
  <inkml:trace contextRef="#ctx0" brushRef="#br1" timeOffset="153407.98">5630 17844 0,'-21'0'15,"0"21"1,21 0 15,0 0-15,0 0 0,-21-21-16,0 0 15,21 21-15,-22-21 16,1 22-16,0-22 0,0 0 0,0 21 15,-22-21-15,22 0 0,0 0 0,0 0 16,0 0-16,0 0 0</inkml:trace>
  <inkml:trace contextRef="#ctx0" brushRef="#br1" timeOffset="153819.74">6286 17484 0,'-63'0'16,"42"0"-16,0 0 0,-1 0 0,1 0 15,42 0 48,1 0-63,-1 0 15,-21-21 1,-21 21 15,-1 0-15,1 0-16,0 0 15,21 21-15,-21 0 0,21 0 16,0 0-16,0 0 16,21-21-16,0 0 15,0 0-15,1 0 0,-1 0 0,0 0 16</inkml:trace>
  <inkml:trace contextRef="#ctx0" brushRef="#br1" timeOffset="154186">6625 17314 0,'0'0'0,"0"-21"0,0 0 15,0 0 1,0 0-16,-21 42 31,21 0-31,-21-21 16,21 21-16,-21 0 0,21 1 0,-22-1 15,1 21-15,21-21 0,-21 22 0,0-22 16,0 21-16,0 0 0,-1-20 16,1 20-16,0 0 0,0 1 15,21-22-15,-21 21 0,0 0 0,21-20 16,-22-1-16,22 21 0,0-21 16,0 0-16,-21 1 0,21-1 0,0 0 15,0 0-15,-21-21 0,21 21 31,0-42-15,21 21 0,0-21-16,-21 0 0,22 21 15,-1-21-15</inkml:trace>
  <inkml:trace contextRef="#ctx0" brushRef="#br1" timeOffset="154459.96">6583 17801 0,'-21'0'32,"21"-21"-1,21 21-15,-21-21-1,0 0 1,0 42 46,21-21-46,0 0 0</inkml:trace>
  <inkml:trace contextRef="#ctx0" brushRef="#br1" timeOffset="154767.78">6837 17611 0,'0'0'0,"0"-21"0,0-1 15,0 1 16,21 21-15,0 0-16,0 0 16,0 0-16,1 0 15,-1 0 1,-42 0 46</inkml:trace>
  <inkml:trace contextRef="#ctx0" brushRef="#br1" timeOffset="155011.64">6879 17717 0,'0'0'0,"0"21"16,21-21 46,0 0-62,1 0 32,-22-21-17,21 21 1,-21-22-16,21 22 0</inkml:trace>
  <inkml:trace contextRef="#ctx0" brushRef="#br1" timeOffset="155619.65">7154 17590 0,'0'21'31,"0"0"-15,0 0-16,-21-21 15,21 21-15,0 0 0,-21 1 0,21-1 16,0 0-16,0 0 0,0 0 0,0 0 16,0 1-16,0-1 0,0 0 15,-21 0-15,21 0 0,0 0 0,0 1 16,0-1-16,0 0 0,0 0 15,-21 0-15,21 0 16,0 1-16,0-1 16,0 0-16,0 0 31,-22-21-15,1 0-1,21-21 1</inkml:trace>
  <inkml:trace contextRef="#ctx0" brushRef="#br1" timeOffset="183444.3">10139 4593 0,'-21'21'16,"21"1"0,0-1-16,0 0 15,0 0-15,0 0 0,21 0 16,0 1 0,0-22-16,0 0 0,0 0 15,1 0-15,-1 0 16,0 0-16,21 0 0,-21 0 0,22 0 15,-22-22-15,0 22 0,21-21 0,-20 0 16,20 21-16,-21-21 0,0 21 0,0-21 16,1 0-16,-22-1 15,0 1-15,0 0 0,0 0 16,0 0-16,0 0 0,0-1 16,-22 1-16,22 0 0,-21 21 15,0 0-15,21 21 31,0 0-31,-21 1 16,21-1-16,0 21 0,0-21 0,0 22 16,0-22-16,0 21 0,0 0 15,0 1-15,0-1 0,0 0 0,0 1 16,0-1-16,0 22 0,0-22 0,0 0 16,0 1-16,0-1 0,0-21 0,21 21 15,-21 1-15,0-22 0,0 0 16,0 21-16,0-20 0,0-1 0,0 0 15,0 0-15,0 0 0,0 0 16,0 1-16,-21-22 16,0 0-16,0 0 0,-1 0 15,1 0-15,0 0 0,0-22 0,0 22 16,-22-21-16,22 0 0,0 0 16,-21 21-16,21-21 0,-1 0 0,-20-1 15,21 1-15,0 0 0,0 21 0,-1-21 16,1 21-16,21 21 31,21 0-31,1 0 16,-1 1-16,0-1 0,0 0 15,0-21-15,0 21 0,1 0 0,-1 0 16,0-21-16,0 22 0,0-22 0,0 0 16,22 21-16,-22-21 15,0 0-15,21 0 0,-20 0 0,20 0 16,-21 0-16,21 0 0,1-21 0,-22-1 15,21 22-15,1-21 0,-22 0 0,0 0 16,21 21-16,-21-21 0,1 0 0,-1-1 16,-21 1-16,0 0 0,21 0 15,-21 0-15,0 0 0,0-1 0,0 1 16,0 0-16,0 0 0,-21 21 31,21 21-15,0 0-16,0 0 0,0 1 15,0-1-15,-21 0 0,21 0 16,0 0-16,0 0 0,0 1 0,0-1 16,0 0-16,0 0 0,0 0 0,0 0 15,0 1-15,0-1 16,21-42 15,-21-1-15,0 1-16,0 0 0,0 0 15,0 0-15,21 0 0,-21-1 0,21-20 16,-21 21-16,21 0 0,-21 0 16,0-1-16,21 22 0,1-21 15,-1 21-15,0 0 16,0 0-16,0 21 0,0-21 16,1 22-16,-22-1 0,21 0 0,0 0 15,0 0-15,-21 0 0,21-21 16,0 22-16,1-1 0,-22 0 0,21-21 15,0 21-15,-21 0 0,21-21 16,0 0-16,0 0 16,1 0-16,-1-21 0,-21 0 15,21 0-15,0 0 16,-21-22-16,21 22 0,0 0 16,1 0-16,-22 0 0,21-22 15,-21 22-15,21 0 0,0 0 0,-21 0 16,0-1-16,21 22 0,-21-21 15,21 21-15,-21 21 16,0 1 0,22-1-1,-22 0-15,0 0 32,0-42-1,0 0-16,-22 21 1,22-21-16,-21-1 16,0 22-16,0 0 31,0 22-31,0-1 16,-1 0-16,22 0 0,0 0 0,0 0 15,0 1-15,-21-1 0,21 0 16,0 0-16,0 0 0,-21 0 0,21 1 15,0-1-15,0 0 0,0 0 0,0 0 16,0 0-16,0 1 0,0-1 16,21 0-16,0-21 0,1 0 15,-1 0-15,0 0 16,0 0-16,0 0 0,0 0 0,22-21 16,-22 21-16,21-21 0,1-1 0,-22 1 15,21 0-15,-21 0 0,22 0 0,-22 0 16,0-1-16,0 1 0,0-21 0,-21 21 15,0 0-15,0-1 0,0 1 16,0 0-16,0 0 0,-21 21 16,0 0-16,0 0 0,0 0 15,-1 0-15,1 21 0,21 0 16,0 0-16,0 1 16,0-1-16,21-21 15,1 21-15,-22 0 0,21-21 16,0 21-16,0-21 0,0 21 0,0-21 15,-21 22-15,0-1 0,0 0 16,22-21-16,-22 21 0,0 0 16,0 0-16,0 1 0,0-1 15,0 0 1,21 0 0,0-21-16,0 0 0,0 0 15,0 0-15,22 0 0,-22 0 0,21 0 16,-21 0-16,22 0 0,-22 0 0,21-21 15,-21 21-15,22-21 0,-22 21 0,0-21 16,21-1-16,-20 1 16,-1 21-16,-21-21 0,21 0 0,-21 0 15,21 0-15,-21-1 0,0 1 0,0 0 16,0 0-16,0 0 0,0 0 0,0-1 16,-21 22-16,0 0 0,0 0 15,-1 0-15,1 0 0,0 0 0,0 0 16,0 0-16,0 22 0,-1-1 15,1 0-15,0 0 0,21 0 16,0 0-16,0 1 0,0-1 0,0 0 0,0 0 16,0 0-16,0 0 0,0 1 0,21-1 15,0-21-15,1 21 0,-22 0 0,21-21 16,0 21-16,0-21 0,21 0 16,-20 0-16,-1 0 0,21 0 15,-21 0-15,22 0 0,-22 0 0,0 0 16,21-21-16,-21 0 0,22 21 0,-22-21 15,0 0-15,0 21 0,0-22 0,1 1 16,-1 0-16,-21 0 0,0 0 0,21 0 16,-21-1-16,21 1 0,-21 0 15,0 0-15,-21 21 32,0 0-32,21 21 0,-21-21 15,-1 21-15,22 0 0,-21 1 16,21-1-16,0 0 0,0 0 15,0 0-15,0 0 0,0 1 0,0-1 16,0 0-16,0 0 0,0 0 16,0 0-16,0 1 15,0-44 17,0 1-32,0 0 15,21 0-15,-21 0 0,22 0 16,-22-1-16,21 1 0,-21 0 15,21 0-15,-21-21 0,21 20 16,0 22-16,-21-21 0,21 0 0,1 21 16,-1-21-16,0 21 15,0 0-15,0 21 16,0-21-16,-21 21 0,22 0 16,-22 1-16,0-1 0,0 0 15,0 0-15,0 0 0,0 0 16,0 1-16,0-1 0,0 0 0,0 0 15,0 0-15,0 0 0,0 1 16,0-44 15,0 1-31,0 0 16,21 0-16,0 0 16,-21 0-16,21-1 0,0 1 0,0 0 15,1-21-15,20 21 0,-21-1 0,0 1 16,43-21-16,-22 21 0,-21 21 15,43 0-15,-43 0 0,0 0 16,0 0-16,0 21 16,-21 0-16,0 0 0,0 0 15,0 1-15,0-1 0,0 0 16,0 0-16,-21 0 0,21 0 0,-21 1 0,0-1 16,21 0-16,0 0 0,0 0 15,-21 0-15,0 1 0,21-1 16,0-42 46,21 21-62,0-22 0,-21 1 16</inkml:trace>
  <inkml:trace contextRef="#ctx0" brushRef="#br1" timeOffset="183820.09">13716 5525 0,'21'0'32,"0"0"-17,0 0-15,1 0 0,-1 0 16,0-22-16,0 22 0,0 0 16,0-21-16,1 21 0,-1-21 0,0 0 15,-21 0-15,21 21 0,-21-21 16,0-1-16,0 1 15,-21 21 1,0 0-16,0 0 0,-1 0 16,1 21-16,21 1 0,-21-1 15,0 0-15,21 0 0,0 0 16,-21 0-16,21 1 16,0-1-16,0 0 0,0 0 15,0 0-15,0 0 16,21-21-16,0 22 0,0-22 15,0 0-15,1 0 0,-1 0 16,0 0-16,0 0 0,21 0 0,-20 0 16,-1 0-16,0 0 0,0 0 0,0-22 15,22 1-15,-22 21 0,0-21 0</inkml:trace>
  <inkml:trace contextRef="#ctx0" brushRef="#br1" timeOffset="184323.8">14266 5525 0,'0'-43'0,"0"1"15,0 127-15,0-191 16,0 85-16,-21 21 47,21 21-47,-21-21 0,21 21 0,0 0 15,0 0-15,-21 0 0,21 1 16,-21-1-16,21 0 0,0 0 16,-22 0-16,22 0 0,-21 1 15,21-1-15,0-42 63,0-1-48,21 1-15,-21 0 0,22 0 0,-22 0 16,21 0-16,0-1 0,0 1 16,0 0-16,0 0 0,1 0 0,-1 0 15,0-1-15,0 22 0,0-21 0,0 21 16,1 0-16,20 0 0,-21 0 0,0 0 15,0 0-15,1 0 0,-1 0 0,0 21 16,0-21-16,-21 22 0,0-1 0,0 0 16,0 0-16,0 0 15,0 0-15,0 1 0,-21-1 0,0 0 16,0 0-16,-1 0 16,1 0-16,21 1 0,-21-1 15,0-21 1,21 21-16,21-21 47,0-21-47,0 0 15,1-1-15,-22 1 0,21 21 0,0-21 16,0 0-16</inkml:trace>
  <inkml:trace contextRef="#ctx0" brushRef="#br1" timeOffset="184704.58">15071 4995 0,'0'0'0,"0"-21"0,0 0 0,0-21 16,0 21-16,0-1 0,0 1 15,0 0-15,-22 21 32,22 21-32,0 0 15,-21 1-15,21 20 0,0-21 0,0 21 16,-21 1-16,21-22 0,-21 21 0,0 1 15,21-1-15,-21-21 16,-1 21-16,22 1 0,0-22 0,-21 21 16,0-21-16,21 1 0,-21 20 0,21-21 15,0 0-15,-21 0 0,21 1 0,0-1 16,0 0-16,0 0 0,0 0 0,0 0 16,21 1-16,0-22 0,-21 21 0,21-21 15,0 0-15,1 0 0,-1 0 0,0 0 16,0 0-16,0 0 0,0 0 15,1 0-15,-1 0 0,0-21 16,0-1-16,0 1 16,-21 0-16,21 0 15,-21 0-15,0 0 0,0-1 16,0 1-16,0 0 0</inkml:trace>
  <inkml:trace contextRef="#ctx0" brushRef="#br1" timeOffset="184952.12">14732 5334 0,'21'0'31,"0"0"-15,0 0-16,22 0 0,-22-21 15,0 21-15,21 0 0,-20 0 0,20 0 16,-21-21-16,0 21 0,0 0 0,1 0 15,-1 0-15,0 0 0,-21-21 16,21-1-16,0 22 31,-21-21-31,21 0 16,1 21-16</inkml:trace>
  <inkml:trace contextRef="#ctx0" brushRef="#br1" timeOffset="185371.88">16171 4593 0,'0'-21'0,"0"42"0,0-63 16,0 21-16,0 0 0,0-1 0,0 1 15,0 0-15,0 42 31,0 0-15,-21 1-16,0-1 0,21 0 0,-21 21 16,0 1-16,-22-1 0,22 0 0,0 22 15,-21-1-15,20-20 0,-20 20 16,0 1-16,21-1 0,-22 1 0,22-22 16,-21 21-16,21-20 0,-22 20 15,22-20-15,0-1 0,-21 0 0,20 1 16,1 20-16,0-21 0,0 1 0,0-22 15,0 21-15,-1 1 0,1-1 0,0-21 16,21 21-16,-21-20 0,21-1 0,-21 0 16,0 0-16,21 0 0,0 0 0,0 1 15,0-44 32,0 1-47,0 0 16</inkml:trace>
  <inkml:trace contextRef="#ctx0" brushRef="#br1" timeOffset="188992.87">11070 6498 0,'0'21'16,"21"-42"-1,0 21-15,-21-21 16,22 21-16,-1-21 0,-21 0 16,21 0-16,-21-1 15,0 1-15,0 0 0,0 0 16,0 0-16,-21 0 0,0 21 15,-1 0-15,1 0 0,0 0 0,0 0 16,-21 0-16,20 0 0,-20 0 0,21 0 16,-21 21-16,-1 0 0,22 0 15,-21 0-15,21 22 0,-22-22 0,22 0 16,0 21-16,21-21 0,0 22 0,0-22 16,0 0-16,0 0 0,0 0 0,0 1 15,0-1-15,42-21 0,-21 0 0,1 0 16,20 0-16,-21 0 0,21 0 15,-20 0-15,20 0 0,0-21 0,-21-1 16,22 1-16,-22 21 0,21-42 16,-21 21-16,1 0 0,-1-22 0,21 22 15,-21-21-15,0-1 0,1 1 0,-1 21 16,0-21-16,-21-1 0,21 1 0,0 21 16,0-22-16,-21 1 0,0 21 0,22-21 15,-22 20-15,0 1 0,0 0 16,0 0-16,-22 21 15,1 0-15,0 21 16,0 0-16,0 0 0,21 22 0,-21-22 16,-1 21-16,1 1 0,0-1 15,21 0-15,0-21 0,0 22 16,0-1-16,0 0 0,0 1 0,0-1 16,0 0-16,0-20 0,21 20 0,0-21 15,1 0-15,-1 0 0,0 1 0,0-22 16,21 0-16,-20 21 0,20-21 0,-21 0 15,21 0-15,1 0 0,-1-21 0,0 21 16,-20-22-16,20 1 0,0 0 16,-21 0-16,22 0 0,-22 0 15,-21-1-15,21 1 0,-21-21 0,0 21 0,0 0 16,0-22-16,0 22 0,-21 0 16,0 0-16,0 21 0,-1 0 0,1 0 15,0 0-15,0 0 0,0 0 16,21 21-16,-21 0 0,21 0 15,-22 0-15,22 1 0,0-1 0,0 0 16,0 21-16,0-21 0,0 1 0,22-1 16,-1 0-16,0 0 0,0 0 0,0 0 15,0 1-15,1-22 0,-1 21 0,0-21 16,0 0-16,0 0 0,0 0 0,1 0 16,-1 0-16,0 0 0,21 0 0,-21-21 15,1 21-15,-1-22 0,0 1 16,0 0-16,0 0 0,0 0 0,1 0 15,-1-1-15,0 1 0,0-21 16,0 21-16,0 0 0,-21-1 0,22 1 16,-22 0-16,21 0 0,-21 0 0,21 21 15,0 0 1,-21 21 0,0 0-1,0 0-15,0 0 16,0-42 31,0 0-47,0 0 15,0 0-15,-21 21 16,21-21-16,-21 21 16,0 0-1,-1 0-15,1 0 16,21 21-16,-21 0 0,21 0 15,-21 0-15,0 0 0,21 1 0,0 20 16,-21-21-16,21 0 0,-22 0 0,1 22 16,21-22-16,0 0 0,0 0 15,0 0-15,0 1 0,0-1 0,0 0 16,0 0-16,21-21 16,1 21-16,-1-21 0,0 0 0,21 0 0,-21 0 15,1 0-15,20 0 0,-21-21 16,21 0-16,1 21 0,-22-21 0,21 0 15,-21-1-15,22 1 0,-22-21 0,0 21 16,0 0-16,0-22 0,1 1 16,-22 0-16,0 20 0,0 1 15,0 0-15,0 0 0,-22 21 32,1 0-32,21 21 0,0 0 15,0 0-15,0 1 0,0-1 16,0 0-16,0 0 0,0 0 0,0 0 15,21-21-15,-21 22 0,0-1 0,0 0 16,0 0-16,0 0 0,0 0 16,0 1-16,22-1 15,-22 0-15,21 0 16,0 0-16,0-21 0,0 0 16,0 0-16,1 0 0,-1 0 0,21 0 15,-21 0-15,22 0 0,-1 0 0,-21 0 16,21 0-16,-20-21 0,20 21 15,0-21-15,-21 0 0,1 0 0,-1 21 0,21-22 16,-21-20-16,-21 21 0,21 0 0,-21 0 16,22-1-16,-22-20 0,0 21 15,0 0-15,0 0 0,0-1 0,0 1 16,-22 21-16,1 0 16,0 0-16,0 0 0,0 21 15,0 1-15,-1-22 0,22 21 16,0 0-16,-21 21 0,21-21 0,-21 1 15,21-1-15,0 0 0,0 0 0,0 0 16,0 0-16,0 1 0,0-1 16,0 0-16,21-21 0,0 21 0,1-21 15,-1 0-15,21 21 0,-21-21 0,22 0 16,-1 0-16,-21 0 0,21 0 16,1 0-16,-22-21 0,21 21 0,-21-21 0,22 0 15,-22 0-15,0 21 0,0-43 16,0 22-16,1 0 0,-22 0 0,21-22 15,-21 22-15,21 0 0,-21 0 16,0 0-16,0 0 0,0-1 0,-21 22 31,21 22-15,0-1-16,-21 0 0,21 0 0,0 21 16,0-20-16,0-1 0,0 0 0,0 0 15,0 0-15,0 0 0,0 1 0,0-1 16,0 0-16,0 0 15,0 0-15,21-21 32,-21-21-17,0 0-15,0 0 16,21 0-16,-21-1 0,21-20 16,-21 21-16,21 0 0,-21 0 0,21-22 15,-21 22-15,22 0 0,-1-21 16,0 20-16,0 1 0,0 21 15,0 0-15,1 0 0,-1 0 16,0 0-16,-21 21 16,0 1-16,0-1 0,21 0 0,-21 0 15,21 21-15,-21-20 0,21-1 16,-21 0-16,0 0 0,0 0 0,0 0 16,0 1-16,22-1 0,-1-42 62,-21-1-62,21 22 0,-21-21 0,21 0 16,-21 0-16,21 0 0,-21-22 0,21 22 15,1 0-15,-22 0 0,21 0 0,0 0 16,-21-1-16,21 1 0,0 0 0,0 0 16,1 21-16,-1 0 15,0 0-15,-21 21 16,0 0-1,0 0-15,0 1 0,0-1 0,0 0 16,0 0-16,0 0 0,0 0 0,21 1 16,-21 20-16,21-21 0,-21 0 0,0 0 15,21-21-15,1 22 0,-22-1 0,21 0 16,0 0-16,0-21 0,0 21 0,0-21 16,1 0-16,-1 0 0,0 0 0,21 0 15,-21 0-15,1 0 0,20 0 0,-21 0 16,0-21-16,22 0 15,-22 21-15,0-21 0,0 0 0,21-1 16,-20 1-16,-1 0 0,0 0 0,0 0 16,0-22-16,-21 22 0,0 0 0,0 0 15,0 0-15,0 0 0,0-1 0,0 1 16,-21 21-16,0 0 0,0 0 16,0 0-16,-1 21 0,1 1 15,0-1-15,21 0 0,-21 0 16,21 21-16,0-20 0,0-1 15,0 0-15,0 0 0,0 0 0,0 0 16,0 1-16,0-1 0,0 0 0,0 0 16,21-21-16,0 21 0,0-21 15,1 21-15,20-21 0,-21 0 0,21 0 16,-20 0-16,20 0 0,0 0 0,-21 0 16,22 0-16,-1 0 0,-21 0 0,22-21 15,-22 21-15,0-21 0,0 0 0,0 0 16,0 0-16,1 21 0,-22-43 0,21 22 15,-21 0-15,0 0 0,0 0 16,0-1-16,0 1 0,0 0 0,0 0 16,0 42-1,0 0 1,-21 0-16,21 1 0,-22-1 16,22 21-16,-21-21 0,21 0 15,0 1-15,0-1 0,0 0 0,-21 0 16,21 0-16,0 0 0,0 1 15,0-1 1,21-42 15,0 21-31,-21-22 0,22 1 16,-1 0-16,-21 0 0,21 0 0,0 0 16,0-1-16,0 1 0,1-21 0,-1 21 15,0 0-15,0-1 0,0 1 16,22 0-16,-22 0 0,0 21 15,0 0 1,-21 21-16,0 0 16,0 0-16,0 1 0,0-1 0,0 0 15,0 0-15,0 0 0,0 0 0,0 1 16,0-1-16,0 0 0,0 0 16,21 0-16,0-21 0,-21 21 15,22-21-15,-1 0 16,0 0-16,0 0 15,0 0-15,0-21 16,1 0-16,-1 21 0,-21-21 16,21 0-16,0 0 0,-21-1 0,21-20 15,0 21-15,-21-21 0,22-1 0,-1 1 16,0 21-16,0-22 0,0 1 16,0 0-16,1-1 0,-1 22 0,0-21 15,-21 21-15,0-22 0,21 43 0,-21-21 16,0 0-16,-21 21 15,21 21-15,-21 0 16,0 1-16,-1-1 0,1 0 0,-21 21 16,21-21-16,0 22 0,21-1 15,-22 0-15,1 1 0,0 41 0,21-20 16,0-22-16,-21-21 16,21 22-16,0-22 0,0 0 0,0 0 15,0 0-15,0 1 0,0-1 0,0 0 16,21 0-1,0-21-15,0 0 0,1 0 16,-1 0-16,0 0 0,0 0 16,0 0-16,0 0 0,1-21 15,-1 21 1,-21-21-16,0 0 0,0-1 16,0 1-16,0 0 0,0 0 15,0 0-15,0 0 0,0-1 0,0 1 16</inkml:trace>
  <inkml:trace contextRef="#ctx0" brushRef="#br1" timeOffset="189275.71">15960 6350 0,'-22'0'0,"44"0"0,-65 0 0,22 0 16,42 0 15,0 0-31,1 0 15,-1 0-15,21 0 0,-21 0 16,22 0-16,-22 0 0,21 0 0,-21 0 16,22 0-16,-22 0 0,0 0 15,0 0-15,0 0 0,0 0 0,1 0 16,-22 21 15,-22 0-15,1-21-16,0 0 15,0 0-15,0 22 0,0-22 16,-1 0-16</inkml:trace>
  <inkml:trace contextRef="#ctx0" brushRef="#br1" timeOffset="190371.89">10837 8043 0,'0'0'16,"21"0"-16,1 0 15,-1 0 1,0 0-16,-21-21 0,21 21 0,0-21 16,-21 0-16,21 21 0,1-21 15,-1 0-15,-21-1 0,21 1 16,-21 0-16,0 0 0,0 0 0,0 0 15,0-1-15,0 1 0,0 0 16,-21 0-16,0 0 0,-1 21 16,1-21-16,0 21 0,0 0 0,-21 0 15,20 0-15,1 0 0,-21 0 0,21 0 16,-22 21-16,22 0 0,-21 0 0,21 0 16,-22 22-16,22-22 0,0 21 0,-21 0 15,21 1-15,-1-1 0,22 0 16,-21 1-16,21-22 0,-21 21 0,21 1 0,0-1 15,0-21-15,0 21 0,0-20 16,0-1-16,21 0 0,0 0 16,1 0-16,-1 0 0,0-21 0,0 0 15,0 0-15,0 0 0,1 0 0,20 0 16,-21 0-16,0 0 0,22 0 0,-22-21 16,0 0-16,21 0 0,-21 0 0,1 0 15,-1-1-15,0 1 0,0 0 0,0-21 16,0-1-16,1 22 0,-1-21 15,-21 0-15,0-1 0,21 22 0,-21-21 16,0 21-16,0-22 0,0 22 16,0 0-16,0 0 0,0 0 15,-21 21-15,21 21 16,-21 0-16,-1 0 0,22 0 16,-21 0-16,21 22 0,-21-22 0,21 21 15,0-21-15,0 22 0,0-1 16,0-21-16,0 22 0,0-22 0,0 21 15,0-21-15,0 22 0,0-22 0,21 0 16,-21 0-16,21-21 0,1 21 0,-22 0 16,21 1-16,0-22 0,0 0 0,0 0 15,0 0-15,1 0 0,-1 0 16,0 0 0,0 0-1,0-22 1,0 22-16,-21-21 0</inkml:trace>
  <inkml:trace contextRef="#ctx0" brushRef="#br1" timeOffset="190763.68">11938 8001 0,'0'-21'0,"0"42"0,0-63 0,0 21 15,21 21-15,-21-22 0,0 1 0,0 0 16,0 42 15,0 0-15,0 1-16,0-1 0,-21 21 16,21-21-16,0 0 0,0 22 0,-21-22 15,21 0-15,-21 21 0,21-20 0,-22 20 16,22-21-16,0 0 0,0 22 0,0-22 15,0 0-15,-21 0 0,21 0 0,0 0 16,0 1-16,-21-22 0,21 21 0,0 0 16,0 0-16,0 0 31,0-42 0,0 0-15,0 0-16,0 0 15,0-1-15</inkml:trace>
  <inkml:trace contextRef="#ctx0" brushRef="#br1" timeOffset="191035.58">11578 8276 0,'0'0'0,"21"0"46,0 0-46,1 0 0,-1 0 16,21 0-16,-21 0 0,0 0 0,22 0 16,-22 0-16,0 0 0,21 0 0,-20-21 15,-1 21-15,0 0 0,0 0 16,0 0-16,0-21 16,1 21 46,-1 0-46</inkml:trace>
  <inkml:trace contextRef="#ctx0" brushRef="#br1" timeOffset="191412.74">12806 7959 0,'0'0'0,"0"-21"0,0-1 16,0 1-16,0 0 15,0 42 32,0 0-47,0 1 0,0-1 0,0 21 16,0-21-16,0 22 0,-21-22 0,21 21 15,-22-21-15,22 22 0,-21-22 0,21 0 16,0 21-16,-21-21 0,0 1 0,21-1 16,0 0-16,0 0 0,-21 0 15,21 0-15,0 1 0,0-1 16,0 0-16,0 0 31,21-21-15,-21-21-1,21 21-15,-21-21 0,21 0 16,-21-1-16,0 1 16</inkml:trace>
  <inkml:trace contextRef="#ctx0" brushRef="#br1" timeOffset="191683.58">12573 8213 0,'0'0'0,"-21"0"0,42 0 47,0 0-47,21 0 15,-20-21-15,-1 21 0,21 0 0,-21 0 16,22 0-16,-1 0 0,-21 0 0,21 0 16,-20-22-16,-1 22 0,21 0 0,-21 0 15,0 0-15,1 0 16</inkml:trace>
  <inkml:trace contextRef="#ctx0" brushRef="#br1" timeOffset="192237.32">10499 9102 0,'0'0'0,"0"-21"0,0-1 16,21 1-16,0 0 16,-21 42 15,0 0-31,0 22 16,-21-22-16,21 0 0,-21 21 0,21-20 15,0 20-15,0 0 0,-22-21 16,22 22-16,-21-22 0,21 21 0,-21 1 15,21-22-15,0 0 0,0 21 16,0-21-16,0 1 0,0-1 0,-21-21 0,21 21 16,0 0-16,0-42 47,0 0-47,0 0 15,0-1-15</inkml:trace>
  <inkml:trace contextRef="#ctx0" brushRef="#br1" timeOffset="192492.19">10287 9377 0,'-21'0'0,"42"0"0,-63 0 16,63 0 0,0 0-16,0 0 15,0 0-15,0 0 0,22 0 16,-22 0-16,21 0 0,1 0 0,-22 0 15,21 0-15,0 0 0,-20 0 16,20 0-16,-21 0 0,0 0 0,0 0 16,1 0-16,-1 0 47,0 0-32,0 0-15,0-21 0,0 21 16</inkml:trace>
  <inkml:trace contextRef="#ctx0" brushRef="#br1" timeOffset="192826">11726 9165 0,'0'0'0,"0"-21"0,0 0 16,0 0-1,-21 21 1,21 21-16,0 0 16,0 0-16,-21-21 0,21 21 15,0 22-15,0-22 0,0 0 0,0 0 16,0 0-16,0 22 0,0-22 16,-21 0-16,21 0 0,0 0 0,-21 22 15,21-22-15,0 0 0,0 0 0,0 0 16,0 1-16,0-1 0,0 0 15,0-42 32,0 0-47,0-1 16</inkml:trace>
  <inkml:trace contextRef="#ctx0" brushRef="#br1" timeOffset="193079.85">11451 9419 0,'0'0'0,"21"0"31,0 0-15,1 0-16,-1 0 0,21 0 16,-21 0-16,0 0 0,1 0 0,-1 0 15,0 0-15,21 0 0,-21 0 0,1 0 16,-1 0-16,0 0 0,0 0 15,0 0-15,0 0 0,1 0 16,-1 0 0,0 0-1,0-21 1,0 21-16</inkml:trace>
  <inkml:trace contextRef="#ctx0" brushRef="#br1" timeOffset="193748.01">12996 9398 0,'0'-21'0,"0"0"16,0 0-1,0-1-15,0 1 16,0 0-16,0 0 0,0 0 16,0 0-16,0-1 15,0 1-15,-21 21 16,0 0-16,0 0 16,0 0-16,-1 0 0,1 0 15,0 21-15,0 1 0,-21-1 16,20 0-16,1 0 0,0 0 0,-21 0 15,21 1-15,-1 20 0,1-21 0,0 0 16,0 0-16,0 1 0,21 20 0,0-21 16,0 0-16,0 0 0,0 1 0,0-1 15,21-21-15,0 0 16,0 21-16,0-21 0,1 0 16,-1 0-16,0 0 0,0 0 0,0-21 15,0 21-15,1-21 0,20-1 16,-21 22-16,0-21 0,-21 0 0,21 0 0,1 0 15,-1 0-15,0-1 0,0 1 16,-21-21-16,21 21 0,-21 0 0,21-1 16,-21 1-16,0 0 0,22 0 0,-22 0 15,0 42 17,0 0-32,0 0 0,0 0 0,-22 1 15,22-1-15,0 0 0,0 0 0,0 0 16,0 0-16,0 1 0,0-1 15,0 0-15,0 0 0,0 0 0,22-21 16,-1 21-16,0 1 0,0-22 16,0 0-16,0 0 0,1 21 0,-1-21 0,0 0 15,0 0-15,0 0 0,0 0 0,1 0 16,-1 0-16,-21-21 16,21 21-16,0-22 0,-21 1 15,21 21-15,-21-21 0,0 0 16,21 0-16</inkml:trace>
  <inkml:trace contextRef="#ctx0" brushRef="#br1" timeOffset="194723.93">10414 10795 0,'0'21'15,"0"-42"17,21 0-17,-21 0-15,21 0 16,-21-1-16,0 1 15,0 0-15,0 0 0,0 0 0,0 0 16,0-1-16,0 1 0,0 0 0,-21 0 16,0 0-16,21 0 0,-21 21 15,0-22-15,-1 22 0,1 0 0,0 0 16,0 0-16,0 0 0,0 0 16,-1 0-16,1 22 0,-21-1 0,21 0 15,0 0-15,-1 0 0,1 22 16,0-22-16,0 21 0,21-21 0,0 22 15,-21-22-15,21 21 0,0-21 0,0 0 16,0 22-16,0-22 0,0 0 16,0 0-16,0 0 0,21 1 15,-21-1-15,21-21 0,0 0 0,0 0 16,1 0-16,-1 0 0,0 0 0,0 0 16,0 0-16,0 0 0,1-21 0,-1 21 15,0-22-15,0 1 0,0 0 0,0 21 16,1-21-16,-22 0 0,21-22 15,0 22-15,0 0 0,-21 0 16,0-21-16,21 20 0,-21 1 0,21 0 16,-21 0-16,0 0 0,0 0 0,0-1 15,0 44 1,0 20 0,0-21-16,0 0 0,0 0 15,0 22-15,-21-22 0,21 0 16,0 21-16,0-20 0,0-1 0,0 0 15,0 21-15,0-21 0,0 1 16,0-1-16,0 0 0,21-21 16,-21 21-16,22-21 0,-1 0 15,0 0-15,0 0 0,0 0 16,0 0-16,1 0 16,-1 0-16,0-21 0,0 0 0,0 21 15</inkml:trace>
  <inkml:trace contextRef="#ctx0" brushRef="#br1" timeOffset="195061.25">11409 10837 0,'0'22'15,"0"-1"1,21-21 0,0 0-16,0 0 0,0 0 15,1 0-15,-1 0 0,0 0 16,0 0 0,0 0-16,0 0 0,1 0 31,-1 0-31,0 0 31,0 0-15,0 0-1,0 0-15,1 0 0</inkml:trace>
  <inkml:trace contextRef="#ctx0" brushRef="#br1" timeOffset="195394.06">12382 10859 0,'0'0'0,"-21"0"0,0 0 0,0 0 16,42 0 0,0 0-1,0 0-15,1 0 0,-1 0 16,21 0-16,-21 0 0,0 0 0,1 0 15,-1 0-15,0 0 0,0 0 0,0 0 16,0 0-16,1 0 31</inkml:trace>
  <inkml:trace contextRef="#ctx0" brushRef="#br1" timeOffset="196395.94">9758 12086 0,'0'0'16,"-21"21"-16,-1-21 15,1 0-15,0 0 16,0 22-16,0-22 16,21 21-1,21-21 1,0 0-1,21 0-15,-20 0 0,20 0 16,0 0-16,1 0 0,-1 0 0,0 0 16,1 0-16,-1 0 0,0 0 0,1 0 15,-22 0-15,21 0 0,-21 0 0,0 0 16,1 0-16,-1 0 0,-42 0 62</inkml:trace>
  <inkml:trace contextRef="#ctx0" brushRef="#br1" timeOffset="196703.79">10795 12129 0,'21'0'47,"0"0"-32,0 0-15,1 0 0,-1 0 16,0 0-16,0 0 0,0 0 16,0 0-16,1 0 0,-1 0 15,0 0-15,0 0 0,0 0 0,0 0 16,1 0-16,-1 0 15</inkml:trace>
  <inkml:trace contextRef="#ctx0" brushRef="#br1" timeOffset="197408.38">12277 12171 0,'0'-21'15,"0"0"1,0-1-16,0 1 16,0 0-16,0 0 15,0 0-15,0 0 0,0-1 16,0 1-16,0 0 0,0 0 16,-22 0-16,1 21 15,0 0-15,0-21 0,0 21 16,0 0-16,-22 0 0,22 0 15,0 0-15,0 21 0,-22 0 16,22-21-16,-21 21 0,21 0 0,-22 22 16,22-22-16,-21 0 0,21 21 0,0-21 15,-1 22-15,1-22 0,21 0 0,0 21 16,-21-20-16,21-1 0,0 0 0,0 0 16,0 0-16,0 0 0,0 1 0,21-1 15,0-21-15,1 21 0,-1-21 0,0 0 16,0 0-16,0 0 0,0 0 15,1 0-15,20 0 0,-21 0 0,21 0 16,-20-21-16,20 0 0,-21-1 0,21 1 16,-20 21-16,-1-42 0,21 21 0,-21 0 15,0-1-15,22-20 0,-22 21 16,0-21-16,0-1 0,0 22 0,-21-21 16,0 21-16,22-1 0,-22-20 0,0 21 15,0 0-15,-22 21 31,1 21-31,0 0 0,21 0 16,-21 22-16,0-22 0,0 21 0,-1-21 16,22 22-16,0-1 0,0-21 0,0 21 15,0-20-15,0-1 0,0 0 0,22 21 16,-1-21-16,0-21 0,0 22 0,0-1 16,0-21-16,22 0 0,-22 0 0,0 0 15,0 0-15,0 0 0,1 0 16,-1 0-16,0 0 0,0-21 0,0-1 15,0 1-15,1 0 0,-1 0 16,0 0-16,21-22 0,-21 22 0</inkml:trace>
  <inkml:trace contextRef="#ctx0" brushRef="#br1" timeOffset="200876.54">13652 8086 0,'0'21'0,"-21"-21"16,0 0 15,0 0-15,0 0-16,21 21 16,-21-21-16,-1 0 15,1 0-15,0 0 31,42 0 16,0 0-47,1 0 16,20 0-16,-21 0 0,0 0 16,0 0-16,22 0 0,-1 0 0,-21 0 15,22 0-15,-1 0 0,0 0 0,22 0 16,-22 0-16,0 0 0,22 0 15,-22 0-15,1 0 0,-1 0 0,21 0 16,-41 0-16,20 0 0,0 0 0,-21 0 16,1 0-16,-1 0 0,0 0 0,-21-21 47,-21 21-47,21-21 15,-21 0-15,-1-1 16,1 1-16,21 0 15,-21 21-15,0-21 0,0 21 16,0 0-16,21-21 0,-22 21 16,1 0-16,0 0 0,0 0 15,42 0 32,0 0-47,0 0 16,1 21-16,-1-21 0,0 0 0,0 0 15,0 0-15,0 0 0,1 0 16,-1 0-16,0 0 0,0 0 0,0 0 16,0 0-1,-21 21-15,0 0 16,0 0-16,0 1 16,-21-22-16,21 21 0,-21-21 0,0 21 15,0 0-15,0 0 0,-1 0 16,-20-21-16,21 22 0,0-1 0,0 0 15,-1 0-15,1 0 0,0 0 0,0-21 16,0 22-16,0-1 0,21 0 16,-22-21-16,22 21 15,22-21 17,-22-21-17,21 0-15,0 21 0,0-21 16,-21-1-16,21 1 0,22 0 0</inkml:trace>
  <inkml:trace contextRef="#ctx0" brushRef="#br1" timeOffset="201339.59">15367 7620 0,'0'-21'0,"0"42"0,0-63 0,0 21 16,0-1-16,0 1 0,0 0 16,0 0-16,0 0 15,0 0 1,-21 21 0,0 0-16,-1 0 0,1 0 0,0 21 15,0-21-15,0 21 0,0 0 0,-1 0 16,1 0-16,-21 22 0,21-22 0,0 21 15,-1 1-15,-20-1 0,21 0 16,0 1-16,0-1 0,-1 0 0,1 22 16,0-22-16,21 0 0,-21 1 0,0-1 15,21 22-15,0-22 0,0 0 16,-21 1-16,21-1 0,0 0 0,0 1 16,0-22-16,0 21 0,0-21 0,0 22 15,0-22-15,21 0 0,0 0 0,0 0 16,0 0-16,0 1 0,1-1 0,-1 0 15,0-21-15,0 0 0,0 21 0,22-21 16,-22 0-16,0 0 0,0 0 16,0 0-16,0 0 0,1-21 15,-1 21-15,0-21 0,-21 0 16,21-1-16,0 22 0,0-21 0,-21 0 16,22 21-16</inkml:trace>
  <inkml:trace contextRef="#ctx0" brushRef="#br1" timeOffset="202244.07">15452 7811 0,'0'-22'0,"0"44"47,0-1-47,0 0 16,0 0-16,0 0 0,0 22 0,0-22 16,0 21-16,-22-21 0,22 22 15,0-22-15,-21 21 0,0-21 0,21 0 16,0 22-16,0-22 0,-21 0 0,21 0 15,-21 0-15,21 1 0,0-1 16,0-42 47,0-1-32,21 22-16,-21-21-15,0 0 79,21 21-64</inkml:trace>
  <inkml:trace contextRef="#ctx0" brushRef="#br1" timeOffset="202923.64">15494 7747 0,'21'-21'32,"0"21"-32,0-21 15,1 0-15,-1 21 16,0 0-16,0 0 0,0-22 0,0 22 15,1 0-15,-1 0 0,0 0 0,0 0 16,-21 22-16,0-1 0,21-21 0,-21 21 16,0 0-16,0 0 0,0 22 0,0-22 15,-21 0-15,0 0 0,0 0 0,0 22 16,-1-22-16,-20 0 0,21 0 16,0 0-16,-22 0 0,22-21 15,0 22-15,0-1 0,21 0 16,-21-21-16,21 21 15,21-21 17,0 0-32,0 0 0</inkml:trace>
  <inkml:trace contextRef="#ctx0" brushRef="#br1" timeOffset="203328.42">15875 8043 0,'-21'22'16,"0"-22"-1,21 21-15,-22 0 0,1 0 16,21 0-16,-21 0 0,0 1 0,21-1 16,0 0-16,0 0 0,0 0 0,0 0 15,0 1-15,0-1 0,0 0 16,21-21-1,0 21-15,0-21 16,1 0-16,-1 0 0,0 0 0,0 0 16,0-21-16,0 21 0,1-21 15,-1 21-15,0-21 0,-21-1 0,21 22 16,-21-21-16,21 0 0,-21 0 0,0 0 16,0 0-16,0-1 0,0 1 0,0 0 15,0 0-15,-21 0 0,21 0 0,-21-1 16,0 22-16,0 0 0,-1 0 15,1 0-15,0 0 16,0 0-16,21 22 16,0-1-16,0 0 0,0 0 15,21-21 1,0 21-16,0-21 0</inkml:trace>
  <inkml:trace contextRef="#ctx0" brushRef="#br1" timeOffset="203696.21">16404 8086 0,'0'-21'16,"0"-1"-16,-21 22 15,0 0-15,0 0 0,-1 0 16,1 0-16,0 0 0,0 0 0,0 0 16,0 22-16,-1-1 0,22 0 15,0 0-15,0 0 0,0 0 16,22 1-16,-22-1 15,21-21-15,0 21 0,0-21 0,0 21 16,0-21-16,1 21 0,-1-21 16,0 21-16,0-21 0,0 22 15,0-1-15,-21 0 16,-21 0 0,0-21-16,0 0 0,0 0 0,0 21 15,-1-21-15,1 0 0,-21 0 0,21 0 16,0 0-16,-1 0 0,1 21 0,0-21 15,0 0-15,0 0 16,21-21 0,21 0-1,-21 0-15,21 21 0,0-21 16,0 21-16</inkml:trace>
  <inkml:trace contextRef="#ctx0" brushRef="#br1" timeOffset="204060.14">16849 7811 0,'0'0'0,"0"-22"0,0 1 0,21 21 16,-21-21-16,0 0 16,0 42 30,0 0-46,-21-21 0,21 21 0,-22 1 16,22 20-16,0-21 0,-21 21 0,0-20 16,21 20-16,-21 0 0,0 1 0,0-22 15,21 21-15,-22 0 0,1-20 0,21 20 16,0-21-16,0 21 0,-21-20 16,21-1-16,0 0 0,0 0 0,0 0 15,0 0 1,21-21-1,0 0-15,1 0 0,-1 0 16,-21-21-16,21 21 0,-21-21 16,21 0-16,0 0 0,-21 0 15,21-1-15</inkml:trace>
  <inkml:trace contextRef="#ctx0" brushRef="#br1" timeOffset="204264.02">16679 8043 0,'0'0'0,"-21"0"0,0 0 16,42 0-1,0 0 1,0 0 0,1 0-16,-1 0 0,0 0 0,0-21 15,0 21-15,0 0 0,1 0 0,-1-21 16,0 21-16,0 0 0,-21-21 0,21 21 15,0 0-15,1 0 0</inkml:trace>
  <inkml:trace contextRef="#ctx0" brushRef="#br1" timeOffset="204900.37">17505 8065 0,'0'-22'0,"-21"1"16,-1 21 15,1 21-15,21 1-16,-21-1 0,21 0 15,0 0-15,-21 0 0,21 0 0,-21-21 16,21 22-16,-21-1 0,21 0 16,0 0-16,0 0 15,0-42 32,0 0-47</inkml:trace>
  <inkml:trace contextRef="#ctx0" brushRef="#br1" timeOffset="205080.27">17399 7895 0,'-21'-21'16,"0"21"-1,21 21 48,21 0-63</inkml:trace>
  <inkml:trace contextRef="#ctx0" brushRef="#br1" timeOffset="205533.01">17653 8022 0,'0'21'0,"-21"-21"0,21 22 16,-21-1-16,21 0 16,0 0-1,0 0-15,0 0 0,0 1 16,0-1-16,0 0 15,0 0 1,-22 0-16,1-21 16,0 0-1,21-21 17,0 0-32,0 0 15,21 0-15,0-1 0,1 1 16,-1 0-16,-21 0 0,21 0 0,0 0 15,0-1-15,0 22 0,22-21 0,-43 0 16,21 21-16,0 0 0,0 0 0,0 0 16,1 21-16,-22 0 15,21 1-15,-21-1 0,0 0 0,0 0 16,0 0-16,0 0 0,0 1 0,-21-1 16,-1 0-16,1 0 15,0 0-15,21 0 16,21-21 15</inkml:trace>
  <inkml:trace contextRef="#ctx0" brushRef="#br1" timeOffset="206868.43">18161 8001 0,'0'-21'0,"0"42"0,0-63 15,0 21 1,-21 21-16,0 0 16,-1 0-16,22 21 0,0 0 15,-21 0-15,0 0 0,0 0 16,0 1-16,21-1 0,0 0 16,0 0-16,-21 0 0,21 0 0,0 1 15,0-1-15,0 0 0,0 0 16,0 0-16,21 0 15,0-21-15,0 0 0,0 0 16,0 0-16,1 0 0,-1 0 16,0 0-16,0 0 0,0 0 0,0-21 15,1 21-15,-22-21 0,21 21 0,0-21 16,-21 0-16,21 21 0,-21-21 16,0-1-16,0 1 0,0 0 15,0 0-15,0 42 47,0 0-47,0 0 16,0 1-16,0-1 0,0 0 15,0 0-15,0 0 16,0 0 0,0 1-16,21-22 15,0 0 1,1 0-16,-1 0 15,0 0-15,0 0 16,0-22-16,-21 1 16,21 21-16,-21-21 0,0 0 15,22 21-15,-22-21 0,0 0 0,21 21 16,-21-22-16,0 1 16,-21 21 15,-1 21-31,22 1 15,0-1-15,-21 0 0,21 0 16,0 0-16,0 0 16,0 1-1,21-22 1,1 0-16,-1 0 16,0 0-16,0 0 0,0 0 15,0 0-15,-21-22 16,0 1-16,22 21 0,-22-21 15,21 0-15,-21 0 16,0 42 15,-21 0-15,-1 0-16,22 0 16,0 1-16,0-1 15,22-21 32,-22-21-31,21-1-16,0 22 15,-21-21-15,21 0 16,0 21-16,-21 21 47,0 0-32,0 1 1,21-22 15,1 0-31,-1 0 0,0 0 16,0 0-16,0 0 16,0 0-16,1 0 0,-22-22 15,21 1-15,-21 0 16,21 0-16,-21 0 0,0-22 15,21 22-15,-21 0 0,21 0 0,-21-21 16,21 20-16,-21 1 16,0 0-16,0 0 0,22 0 0,-22 0 0,0-1 15,0 44 17,0-1-32,-22 0 15,1 0-15,21 21 0,-21-20 0,21-1 16,-21 0-16,21 21 0,-21-21 0,21 1 15,0-1-15,-21 0 0,21 0 16,-22 0-16,22 0 0,0 1 0,0-1 16,0 0-16,0 0 15,0-42 32,22 0-47,-22 0 16</inkml:trace>
  <inkml:trace contextRef="#ctx0" brushRef="#br1" timeOffset="207064.43">18838 8213 0,'0'0'0,"21"0"47,1 0-47,-1 0 15,0 0-15,0 0 16,-21-21-16,21 21 16,0-22-16,-21 1 15</inkml:trace>
  <inkml:trace contextRef="#ctx0" brushRef="#br1" timeOffset="207439.22">19071 7789 0,'0'0'0,"0"-21"15,21 21 32,0 0-47,1 21 0,-22 1 16,21-1-16,0 0 15,-21 21-15,0-21 0,0 22 0,0-22 16,0 21-16,0 1 0,0-1 0,0 0 16,0 1-16,0-1 0,0 0 0,0-21 15,0 22-15,-21-1 0,0-21 0,21 0 16,0 1-16,-22 20 0,1-21 0,0 0 16,0-21-16,0 21 0,0 1 0,21-1 15,-22-21-15,1 21 16,0-21-16,21 21 0,-21-21 0,0 0 15,21 21-15,-21-21 0,-1 0 16,1 0 15</inkml:trace>
  <inkml:trace contextRef="#ctx0" brushRef="#br1" timeOffset="208291.25">13589 9356 0,'0'0'16,"21"0"15,0 0-31,0 0 16,1 0-16,-1 0 0,21 0 0,0 0 15,-20 0-15,20 0 0,0 0 16,1 0-16,-22 0 0,0 0 0,21-21 16,-21 21-16,1 0 15,-44-22 17,1 22-17,0 0-15,0 0 16,21-21-16,21 21 47,0 0-32,0 21 1,-21 1-16,0-1 16,0 0-16,0 0 15,-21 0 1,0-21-16,0 21 0,0-21 15,0 0-15</inkml:trace>
  <inkml:trace contextRef="#ctx0" brushRef="#br1" timeOffset="208619.71">14732 8996 0,'0'0'0,"0"-21"0,0 0 16,0-1-16,0 1 0,0 0 15,-21 21 1,0 0-16,-1 0 0,1 0 0,0 0 16,0 0-16,0 0 0,0 21 0,-1 0 15,-20 1-15,21-1 0,0 21 0,-22-21 16,22 22-16,0-1 0,0-21 15,0 21-15,-22 1 0,22-1 0,0 0 16,21 1-16,-21-1 0,21 0 0,0 1 16,0-1-16,0 0 0,0-20 15,0 20-15,0-21 0,21 0 0,0 22 16,0-43-16,1 21 0,-1 0 0,0-21 16,21 0-16,-21 0 0,22 0 0,-22 0 15,0 0-15,0 0 0,22 0 0,-22 0 16,0-21-16</inkml:trace>
  <inkml:trace contextRef="#ctx0" brushRef="#br1" timeOffset="208899.55">14922 9250 0,'0'-21'0,"0"42"0,0-63 0,0 20 15,0 1-15,0 0 16,-21 21-16,0 0 15,21 21 1,0 0-16,0 1 0,0-1 0,0 0 16,-21 0-16,21 0 0,0 0 0,0 22 15,-21-22-15,21 0 0,0 0 0,0 22 16,0-22-16,-21 0 0,21 0 0,-22 0 16,22 0-16,0 1 0,0-1 15,0 0-15,0-42 47,0 0-47</inkml:trace>
  <inkml:trace contextRef="#ctx0" brushRef="#br1" timeOffset="209196.38">14880 9208 0,'0'-22'0,"0"44"0,0-65 0,0 22 16,0 0-16,0 0 0,21 0 15,0-1 1,1 22-16,-22-21 0,21 21 0,0 0 16,0 0-16,0 0 0,0 0 15,1 0-15,-1 21 0,-21 1 16,0-1-16,0 0 0,0 0 0,0 0 16,0 0-16,0 1 0,0-1 0,-21-21 15,-1 21-15,1 0 0,0 0 0,0-21 16,0 21-16,0 1 0,-1-22 0,1 21 15,0-21-15,0 21 0,0-21 16,21 21 0,21-21 15,0 0-31</inkml:trace>
  <inkml:trace contextRef="#ctx0" brushRef="#br1" timeOffset="209594.54">15071 9419 0,'21'0'47,"0"0"-47,-21 21 15,21 1-15,0-1 0,-21 0 16,0 0-16,0 0 15,0 0-15,0 1 0,0-1 16,0 0-16,0 0 0,-21 0 16,0-21-16,21 21 0,0-42 47,0 0-47,0 0 15,0 0-15,21 0 0,0-1 16,-21 1-16,21 0 0,1 0 0,-22 0 15,21 0-15,-21-1 16,21 1-16,0 0 0,0 21 16,0 0-16,-21-21 15,22 21-15,-1 0 16</inkml:trace>
  <inkml:trace contextRef="#ctx0" brushRef="#br1" timeOffset="209927.82">15430 9567 0,'0'0'15,"0"22"-15,22-22 32,-1 0-32,0 0 0,-21-22 15,21 22-15,0 0 0,0-21 0,1 0 16,-1 0-16,-21 0 15,0 0-15,0-1 16,-21 22 0,-1 0-16,1 0 15,0 0-15,0 0 0,21 22 16,-21-1-16,21 0 0,-21 0 0,-1 0 16,22 0-16,0 1 15,0-1-15,0 0 0,0 0 16,0 0-16,0 0 0,0 1 0,22-1 15,-1-21-15,0 0 16,-21 21-16,21-21 0,0 0 0,0 0 16,1 0-16,-1 0 0,0 0 15</inkml:trace>
  <inkml:trace contextRef="#ctx0" brushRef="#br1" timeOffset="210208.67">16214 9462 0,'0'0'15,"-22"0"-15,1-22 0,0 22 16,0 0 0,21 22-16,0-1 15,-21-21-15,21 21 0,-21 0 0,21 0 16,0 0-16,0 1 0,0-1 15,-22 0-15,22 0 0,-21-21 0,21 21 16,0 0-16,-21-21 16,21 22-1,0-44 1,0 1 0</inkml:trace>
  <inkml:trace contextRef="#ctx0" brushRef="#br1" timeOffset="210387.94">16108 9356 0,'0'0'0,"0"-21"16,0-1-16,0 1 15,-21 21-15,21 21 63,0 1-48,0-1-15</inkml:trace>
  <inkml:trace contextRef="#ctx0" brushRef="#br1" timeOffset="210856.19">16277 9440 0,'0'22'15,"0"-1"1,0 0 0,0 0-16,0 0 0,0 0 15,-21-21-15,21 22 0,0-1 16,0 0-16,-21 0 16,0 0-1,21-42 32,0 0-47,21 21 16,0-21-16,-21 0 0,21-1 15,0 1-15,0 0 0,1 0 0,-1 21 16,0-21-16,0 0 0,0 21 0,0 0 16,1-22-16,-1 22 0,0 0 15,-21 22 1,0-1-16,0 0 0,0 0 15,0 0-15,0 0 0,0 1 16,-21-1-16,0 0 0,21 0 16,-22 0-16,1-21 15,21 21-15,21-42 47</inkml:trace>
  <inkml:trace contextRef="#ctx0" brushRef="#br1" timeOffset="212375.91">16764 9462 0,'0'-22'16,"-21"22"-1,0 0 1,-1 22-16,1-1 15,21 0-15,-21-21 0,0 21 0,21 0 16,0 0-16,-21-21 0,21 22 16,-21-1-16,21 0 0,-22 0 0,22 0 15,0 0 1,0 1-16,0-1 16,22-21-16,-1 0 0,0 0 15,0 0-15,0 0 0,0 0 16,1 0-16,-1-21 0,0 21 15,0-22-15,-21 1 0,21 21 0,0-21 16,-21 0-16,0 0 16,22 0-16,-1-1 0,-21 1 15,0 0-15,21 21 16,-21 21 15,0 0-15,0 1-16,0-1 0,0 0 15,0 0-15,21 0 16,-21 0-16,0 1 0,0-1 16,21 0-1,0-21-15,1 0 16,-1 0-16,0 0 16,0 0-16,0 0 15,0 0-15,1 0 0,-1 0 16,0-21-16,-21 0 15,21-1-15,0 22 0,-21-21 0,0 0 16,0 0-16,21 0 0,-21 0 0,0-1 16,0 1-16,0 0 0,0 0 15,-21 21 1,0 0 0,0 21-16,21 0 15,-21 0-15,21 1 16,0-1-16,0 0 0,0 0 0,0 0 15,0 0-15,0 1 16,0-1-16,21-21 16,-21 21-16,21-21 0,0 0 0,0 0 15,1 0-15,-1 0 0,0 0 16,0 0-16,0 0 0,0 0 0,1 0 16,-1-21-16,0 21 0,-21-21 15,21-1-15,0 1 0,0 0 16,-21 0-16,0 0 0,0 0 15,0-1-15,0 1 0,0 0 0,0 0 16,0 42 15,0 0-15,0 0-16,0 1 0,0-1 0,-21 0 16,21 0-16,-21 0 0,21 0 15,0 1-15,-21-22 0,21 21 0,0 0 16,0 0-1,0-42 32,21 0-47,0 0 16,0-1-16,-21 1 0,0 0 0,22 0 16,-1 21-16,-21-21 0,21 0 15,0-1-15,-21 1 0,0 0 0,21 21 16,0 0-16,-21-21 0,22 21 15,-1 21 1,-21 0-16,0 0 16,0 1-16,0-1 0,0 0 15,0 0-15,0 0 0,0 0 0,0 1 16,0-1-16,0 0 0,0 0 16,0 0-16,0-42 62,21 0-62,0 0 16,-21 0-16,21-1 0,0 1 15,1 0-15,-22 0 0,21 0 0,0 0 16,-21-1-16,21 22 0,-21-21 0,21 0 16,-21 42 15,0 0-31,0 1 15,0-1-15,0 0 0,0 0 16,0 0-16,0 0 0,0 1 16,0-1-16,0 0 15,21-21 1,1 0-16,-1 21 0,0-21 16,0 0-16,0 0 0,0 0 15,1 0-15,-1 0 16,-21-21-16,21 0 0,0 21 15,-21-21-15,0-1 0,0 1 16,21 0-16,-21 0 0,0 0 16,0 0-16,0-1 0,0 1 15,-21 21 1,0 21 0,21 1-16,-21-22 0,21 21 0,-21 0 0,21 0 15,0 0-15,0 0 0,0 1 16</inkml:trace>
  <inkml:trace contextRef="#ctx0" brushRef="#br1" timeOffset="212963.54">18034 9821 0,'0'0'16,"21"0"-1,0 0-15,0 0 0,-21-21 16,22 21-16,-1 0 0,-21-21 0,21 21 16,-21-21-16,21 0 0,0 21 0,-21-21 15,0-1-15,21 1 0,1 0 16,-22 0-1,0 42 17,0 0-32,0 0 15,0 1-15,0-1 0,0 0 16,-22 0-16,22 0 16,0 0-16,0 1 15,22-22 1,-1 0-16,0 0 15,0 0-15,0 0 16,-21-22-16,21 22 0,-21-21 16,22 0-16,-22 0 0,21 0 15,0 0-15,-21-1 0,0-20 0,21 21 16,0-21-16,-21 20 0,0-20 0,21 21 16,1-21-16,-22 20 0,21-20 0,-21 21 15,0 0-15,21 0 0,-21-1 0,0 1 16,0 0-16,0 0 15,0 42 1,0 0-16,-21 0 16,0 1-16,21-1 0,-22 0 0,22 0 15,0 21-15,0-20 0,-21 20 0,21-21 16,0 21-16,-21-20 0,21-1 0,0 21 16,0-21-16,0 0 0,0 1 15,0-1-15,0 0 0,0 0 16,0 0-16,0 0 15,21-21-15,0 0 16,1 0 0,-1 0-16,-21-21 15,0 0 1,0 0-16,0 0 16</inkml:trace>
  <inkml:trace contextRef="#ctx0" brushRef="#br1" timeOffset="213211.39">18436 9631 0,'0'0'0,"-21"0"0,0 0 15,0 0-15,42 0 47,0-21-31,0 21-16,0 0 0,0 0 15,1 0-15,-1 0 16,-21-21 0,0-1 15</inkml:trace>
  <inkml:trace contextRef="#ctx0" brushRef="#br1" timeOffset="213627.87">18732 9271 0,'-21'-21'15,"42"21"16,1 0-15,-1 0-16,0 0 0,0 21 0,0 0 16,-21 0-16,21 1 0,-21-1 15,0 0-15,0 0 0,0 0 0,0 0 16,0 22-16,0-22 0,0 21 0,0 1 16,0-22-16,0 21 0,0 0 0,0 1 15,0-22-15,0 21 0,0-21 0,0 22 16,-21-22-16,0 21 0,0-21 15,0 1-15,0-1 0,-1 0 0,1 0 16,0 0-16,0 0 0,0-21 16,0 22-16,-1-22 0,1 21 0,0-21 15,21 21-15,0-42 47,0 0-31,0-1-16</inkml:trace>
  <inkml:trace contextRef="#ctx0" brushRef="#br1" timeOffset="-214677.04">13293 10880 0,'0'0'0,"-22"0"16,1 0-16,0 0 16,0 0-1,42 0 16,0 0-31,0 0 16,1 0-16,-1 0 0,0 0 0,21 0 16,-21 0-16,22 0 0,-22 0 0,0 0 15,21 0-15,-20 0 0,-1 0 0,21 0 16,-21 0-16,0 0 0,1 0 16,-1 0-16,-42 0 31,-1-21-16,1 21-15,0 0 16,0-22-16,0 22 0,0 0 31,21-21 1,21 21-17,0 0-15,0 0 16,0 0-16,0 0 0,1 0 15,-1 0-15,-21 21 16,0 1 0,0-1-16,0 0 15,-21 0-15,-1-21 16,1 21-16,0-21 0,21 21 16,-21-21-16,0 0 0,0 22 0,-1-22 15,1 21-15,0-21 16,42-21 46,0-1-62,1 22 16</inkml:trace>
  <inkml:trace contextRef="#ctx0" brushRef="#br1" timeOffset="-214300.25">14372 10562 0,'0'-42'16,"0"21"-16,0 0 0,0-1 16,-21 22-1,0-21-15,0 21 0,-1 0 0,1 0 16,0 0-16,0 21 0,0-21 0,0 22 15,-1-1-15,1 0 16,0 0-16,0 21 0,0-20 0,0 20 16,-22 0-16,22 1 0,0-1 0,0-21 15,0 21-15,-1 1 0,1-1 0,21 0 16,0 1-16,0-1 0,0 0 0,0-20 16,0 20-16,0 0 0,0-21 0,21 22 15,1-22-15,-1 0 0,0 0 16,21 22-16,-21-43 0,22 21 0,-1 0 15,-21-21-15,22 21 0,-22-21 0,0 0 0,0 0 16,0 0-16,0 0 0,1 0 16,-1 0-16,0 0 0,0 0 0,-21-21 15,21 0-15,0 21 0,1-21 16,-22-1-16</inkml:trace>
  <inkml:trace contextRef="#ctx0" brushRef="#br1" timeOffset="-209890.93">14626 10774 0,'0'-21'32,"0"0"-1,21 21-31,-21-22 15,0 1-15,0 0 16,0 42 15,0 0-15,0 1-16,0-1 0,-21 0 0,21 21 16,0-21-16,-21 1 0,0 20 15,21-21-15,-21 0 0,21 22 0,-22-22 16,1 21-16,21-21 0,-21 0 15,0 22-15,21-22 0,-21 0 0,21 0 16,0 0-16,0 1 0,0-44 63,0 1-63,21 0 0,-21 0 0,0 0 15,21 0-15</inkml:trace>
  <inkml:trace contextRef="#ctx0" brushRef="#br1" timeOffset="-209572.11">14499 10795 0,'0'-21'0,"0"42"0,0-63 16,0 21-16,0-1 16,0 1-16,21 21 0,-21-21 15,21 0-15,1 21 0,20-21 0,-21 21 16,0 0-16,22-21 0,-22 21 0,21 0 15,0 0-15,-20 0 0,-1 21 0,0-21 16,0 21-16,0 0 0,-21 0 0,0 0 16,0 1-16,0-1 0,0 0 0,-21 0 15,0 0-15,0 0 0,-22 1 16,22-1-16,0-21 0,-21 21 0,-1 0 16,22-21-16,0 21 0,-21-21 15,21 0-15,-1 0 0,1 21 0,21 1 47,21-22-47,1 0 0,-1 0 16,0 0-16,0 0 0,0 0 0</inkml:trace>
  <inkml:trace contextRef="#ctx0" brushRef="#br1" timeOffset="-209191.34">14880 10943 0,'-21'0'15,"0"0"1,21 21-16,-21-21 0,-1 22 16,1-1-16,21 0 0,0 0 15,-21-21-15,21 21 0,0 0 0,-21 1 16,21-1-16,0 0 16,0 0-16,0 0 15,21-21-15,0 21 0,0-21 16,1 0-16,-1 0 15,0 0-15,0 0 0,-21-21 0,21 0 16,0 21-16,-21-21 0,22 0 16,-22 0-16,0-1 0,0 1 15,0 0-15,0 0 16,0 0-16,-22 0 0,1-1 16,0 22-16,0 0 15,0 0-15,0 0 16,-1 0-1,22 22-15,0-1 16,22-21 0,-1 0-1</inkml:trace>
  <inkml:trace contextRef="#ctx0" brushRef="#br1" timeOffset="-208796.56">15198 10986 0,'0'0'0,"21"-22"0,0 22 0,0 0 0,0 0 15,-21-21-15,-21 21 32,0 0-17,0 0-15,0 0 0,-1 0 16,1 21-16,0-21 0,0 22 0,21-1 16,-21-21-16,21 21 0,0 0 15,0 0-15,0 0 16,21-21-16,0 22 15,0-22-15,0 21 0,1-21 16,-1 0-16,0 21 0,0-21 16,0 21-16,0-21 0,-21 21 15,0 0 1,-21-21 0,0 22-16,0-22 0,-21 0 0,20 0 15,1 0-15,0 0 0,-21 0 0,21 0 16,-1 0-16,1 0 0,0 0 0,0 0 15,42-22 32,0 22-47,-21-21 0,21 21 16,1-21-16,-1 21 0</inkml:trace>
  <inkml:trace contextRef="#ctx0" brushRef="#br1" timeOffset="-208492.74">15642 10795 0,'0'0'0,"0"-21"0,21 0 15,0 21-15,-21-21 0,0 42 32,0 0-17,-21 0-15,21 0 16,-21 0-16,0 22 0,21-22 15,0 0-15,-21 0 0,0 0 0,21 1 16,-22 20-16,22-21 0,0 0 0,-21 0 16,21 1-16,0-1 0,-21 0 15,21 0-15,0 0 0,21-21 16,0 0 0,1 0-16,-1 0 15,0-21-15,-21 0 16,0 0-16</inkml:trace>
  <inkml:trace contextRef="#ctx0" brushRef="#br1" timeOffset="-208344.82">15536 11028 0,'0'0'0,"-21"0"0,42 0 31,0 0-15,1-21-16,-1 21 0,0 0 15,0 0-15,0 0 0,0-21 0,1 21 16,-1 0-16</inkml:trace>
  <inkml:trace contextRef="#ctx0" brushRef="#br1" timeOffset="-207752.16">16235 11049 0,'21'0'16,"0"0"-16,0-21 15,0 21-15,-21-21 16,0 0-16,0-1 16,0 1-16,-21 21 15,0 0-15,0 0 0,0 0 16,0 0-16,-1 0 15,1 0-15,0 21 0,0-21 0,0 22 16,0-1-16,-1-21 0,22 21 0,-21 0 16,21 0-16,-21 0 0,21 1 0,0-1 15,0 0-15,0 0 0,0 0 16,21 0-16,0-21 16,1 0-16,-1 0 0,0 0 15,0 0-15,0 0 0,0-21 0,1 0 16,-1 21-16,0-21 0,21 0 15,-21 0-15,1 21 0,-1-22 16,0 1-16,0 0 0,-21-21 0,21 21 16,0-1-16,1 1 0,-22-21 0,0 21 15,21 0-15,0-22 0,-21 22 0,0-21 16,0 21-16,0-1 0,21 1 0,-42 42 47,21 1-47,-21 20 0,0-21 0,-1 0 15,22 22-15,-21-22 0,0 0 0,21 21 16,0-21-16,-21 1 0,21 20 0,-21-21 16,21 0-16,0 0 0,0 1 15,0-1-15,0 0 0,0 0 16,21-21-16,0 21 16,0-21-16,0 0 0,1 0 15,-1-21-15,0 21 0,0-21 16,0 21-16</inkml:trace>
  <inkml:trace contextRef="#ctx0" brushRef="#br1" timeOffset="-207416.35">16700 11049 0,'0'0'0,"-21"0"16,42 0 15,1 0-16,-1 0-15,0-21 0,0 21 0,-21-21 16,21 21-16,0-21 0,-21-1 16,-21 22-1,0 0-15,0 0 16,0 0-16,0 0 0,-1 0 0,1 22 16,0-22-16,0 21 0,0-21 15,0 21-15,-1 0 0,22 0 16,0 0-16,0 1 0,0-1 15,0 0-15,0 0 16,22-21-16,-1 0 0,-21 21 16,21-21-16,0 0 0,0 0 0,0 0 15,1 0-15,-1 0 0,0 0 0,0 0 16,-21-21-16,21 21 0,0 0 0</inkml:trace>
  <inkml:trace contextRef="#ctx0" brushRef="#br1" timeOffset="-205636.33">17039 10986 0,'0'0'0,"21"-22"0,-21 44 47,-21-1-31,21 0-16,-21-21 0,21 21 0,-21 0 15,21 0-15,0 1 0,0-1 16,0 0-16,0 0 15,0 0-15,21 0 32,0-21-32,0 0 0,0 0 15,1 0-15,-1 0 0,0-21 16,0 21-16,-21-21 0,21 21 0,0-21 16,1 0-16,-22 0 0,21-1 15,0 22-15,-21-21 0,0 0 16,21 0-16,-21 0 15,21 21-15,-21-21 0,0 42 47,0 0-47,0 0 0,0 0 16,0 0-16,0 1 16,0-1-16,0 0 15,0 0-15,0 0 16,21-21-16,1 0 0,-1 0 15,0 0-15,0 0 0,0 0 0,0 0 16,1 0 0,-1 0-16,0 0 0,-21-21 15,21 0-15,-21 0 0,21 21 16,-21-21-16,21-1 0,-21 1 0,0 0 16,0 0-16,0 0 0,0 0 15,-21 21 16,21 21-15,-21 0-16,0-21 16,21 21-16,0 0 0,0 0 0,-21 1 15,21-1-15,0 0 16,0 0-16,21 0 16,0-21-16,0 0 15,0 0-15,1 0 0,-1 0 0,0 0 16,0 0-16,0 0 0,0 0 0,1 0 15,-1 0-15,-21-21 0,21 21 16,0-21-16,-21 0 0,21 0 16,-21-1-16,21 1 0,-21 0 15,0 0 1,0 42 15,-21-21-31,21 21 0,-21 0 16,21 1-16,0-1 15,0 0-15,0 0 16,0 0-16,0 0 16,0-42 31,0 0-47,0 0 15,0 0-15,21 0 16,-21-1-16,21 22 0,-21-21 0,22 0 15,-1 0 1,-21 42 15,0 0-31,0 0 16,0 1-16,0-1 16,0 0-16,0 0 15,21 0 1,0-21-16,0 0 15,0 0 1,1 0-16,-1 0 16,-21-42-1,21 42-15,-21-21 16,0 0-16,0-1 0,0 1 16,0 0-1,0 42 16,0 0-15,0 1-16,0-1 0,0 0 16,0 0-16,0 0 15,21 0 17,0-21-32,0 0 0,1 0 15,-1-21 1,0 21-16,-21-21 15,21 0-15,-21 0 0,21 0 16,-21-1-16,0 1 16,0 0-1,0 42 17,0 0-32,0 1 0,0-1 15,0 0-15,0 0 16,0 0-16,0 0 15,21-21 17,1 0-32,-1 0 0,0 0 15,0 0-15,0-21 16,0 0-16,1 0 16,-22 0-16,21 0 0,0-1 15,-21 1-15,0 0 0,21 0 0,-21 0 16,21-22-16,-21 22 0,0 0 0,21 0 15,-21 0-15,22 0 0,-22-1 0,0 1 16,0 0-16,21 21 0,-42 21 31,21 0-15,-22 1-16,1-1 0,21 0 0,0 0 16,-21 0-16,21 0 0,-21 1 0,21-1 15,-21 0-15,21 0 0,0 0 0,0 0 16,0 1-16,0-1 0,0 0 15,0 0-15,0 0 0,0 0 16,21-21 0,0 0-1,0 0 1,-21-21-16,0 0 16,0 0-16,0 0 15,0 0-15</inkml:trace>
  <inkml:trace contextRef="#ctx0" brushRef="#br1" timeOffset="-205454.92">18394 11028 0,'42'21'16,"-84"-42"-16,21 21 0,-1 0 0,44 0 47,-1 0-47,0 0 15,0 0-15,0 0 0,0 0 0,1 0 16,-1 0-16,0 0 0,0 0 15,-21-21 1,21 21-16,0 0 0,-21-21 16</inkml:trace>
  <inkml:trace contextRef="#ctx0" brushRef="#br1" timeOffset="-205105.12">18711 10626 0,'0'0'16,"0"21"31,21-21-47,-21 21 0,22 0 0,-1 0 16,0 1-16,-21-1 0,21 0 15,-21 0-15,21 0 0,-21 22 0,0-22 16,0 0-16,0 21 0,0-21 0,0 1 15,0-1-15,0 21 0,0-21 0,-21 0 16,0 22-16,21-22 0,-21 0 0,0 0 16,21 0-16,-22 1 0,1-1 0,21 0 15,-21 0-15,0 0 0,0 0 0,0 1 16,-1-22-16,1 0 16,21 21-16,-21-21 0,0 0 15,0 0-15,0 0 16,-1 0-16</inkml:trace>
  <inkml:trace contextRef="#ctx0" brushRef="#br1" timeOffset="-204139.92">13039 12023 0,'0'0'0,"-22"0"15,44 0 16,-1 0-15,0 0-16,0 0 0,21 0 0,1 0 16,-1 0-16,-21 0 0,22 0 0,-1 0 15,0 0-15,1 0 0,-22 0 0,21 0 16,-21 0-16,0 0 0,1 0 0,-44 0 47,1-21-47,0 21 15,0 0-15,0 0 0,21-22 0,-21 1 16,-1 21-16,22-21 16,0 0-1,22 21 1,-1 0-16,-21-21 16,21 21-16,0 0 0,0 0 15,0 0-15,-21 21 16,0 0-16,0 0 0,0 0 15,-21 1-15,0-22 0,0 21 16,0 0-16,0-21 0,-1 21 16,-20 0-16,21-21 0,0 21 0,0-21 15,-1 0-15,1 22 0,0-22 0,42 0 32,0 0-32,22 0 15,-22-22-15,0 1 0</inkml:trace>
  <inkml:trace contextRef="#ctx0" brushRef="#br1" timeOffset="-203808.11">14118 11726 0,'0'-21'0,"0"42"0,0-63 0,21 42 16,-21-21-16,0 0 0,0 0 15,0-1-15,-21 22 16,0 0-1,0 0-15,0 0 0,-1 0 16,1 22-16,-21-1 0,21 0 16,0 0-16,-1 0 0,-20 22 0,21-1 15,0 0-15,0 1 0,-1 20 0,1-21 16,0 22-16,0-22 0,0 22 0,0-22 16,21 0-16,0 1 0,0-1 0,0-21 15,0 22-15,0-22 0,21 21 0,0-21 16,21-21-16,-21 21 0,22 1 0,-22-22 15,21 0-15,1 0 0,-22 0 16,21 0-16,0 0 0,-20 0 0,20 0 16,0 0-16,-21-22 0,22 1 15,-1 0-15,-21 0 0,22 0 0</inkml:trace>
  <inkml:trace contextRef="#ctx0" brushRef="#br1" timeOffset="-203556.26">14563 11896 0,'0'-21'0,"0"42"0,0-64 0,0 22 16,0 0-16,-22 21 16,22 21-1,-21 0-15,0 1 0,21 20 0,-21-21 16,21 21-16,0 1 0,0-22 0,-21 21 16,21 1-16,-21-1 0,21-21 15,-22 21-15,22-20 0,-21-1 0,21 21 16,0-21-16,0 0 0,-21 1 0,21-1 15,0 0-15,21-42 47,-21 0-47</inkml:trace>
  <inkml:trace contextRef="#ctx0" brushRef="#br1" timeOffset="-203265.09">14478 11980 0,'0'0'0,"0"-21"0,0 0 0,0 0 16,0 0-16,0 0 0,0-1 16,0 1-16,21 21 15,0 0-15,0-21 0,1 21 16,-1 0-16,0 0 0,0 0 16,0 21-16,0-21 0,-21 21 0,22 1 15,-22-1-15,0 0 0,0 0 0,0 0 16,0 0-16,0 1 0,0-1 0,-22 0 15,1 0-15,0-21 0,0 21 16,0 0-16,0 1 0,-1-22 0,1 21 16,0-21-16,0 21 0,0-21 15,0 0-15,21 21 0,21-21 32,0 0-32,0 0 15,0 0-15</inkml:trace>
  <inkml:trace contextRef="#ctx0" brushRef="#br1" timeOffset="-202892.3">14668 12192 0,'0'21'31,"0"0"-31,22 1 16,-1-1-16,0 0 15,-21 0-15,0 0 16,0 0-16,0 1 16,0-1-16,0 0 15,-21-21-15,0 21 16,21-42 15,0 0-15,21 0-16,0-1 15,0 1 1,-21 0-16,0 0 0,21 0 0,0 21 16,-21-21-16,0-1 0,22 22 0,-1-21 15,0 21 1,0 0-16</inkml:trace>
  <inkml:trace contextRef="#ctx0" brushRef="#br1" timeOffset="-202560.5">14944 12361 0,'0'0'0,"21"0"16,0 0-1,0 0-15,0 0 0,0 0 16,1-21-16,-22 0 0,21 21 15,0-21-15,-21 0 16,21 21-16,-21-21 0,-21 21 31,0 0-15,0 0-16,21 21 0,-22-21 0,1 21 16,0 0-16,21 0 0,0 0 0,-21-21 15,21 22-15,-21-1 0,21 0 16,0 0-16,0 0 0,0 0 15,21-21 1,0 22-16,0-22 0,0 0 16,22 0-16,-22 0 0,21 0 0,-21 0 15,22 0-15,-1 0 0</inkml:trace>
  <inkml:trace contextRef="#ctx0" brushRef="#br1" timeOffset="-199652.71">15981 12340 0,'0'-21'0,"0"0"15,-21 0-15,-1 0 16,1 21-16,21-22 0,-21 22 16,0 0-16,0 0 0,0 0 15,-1 0-15,1 22 0,0-22 0,21 21 16,-21 0-16,0 0 0,0 0 0,-1 0 15,22 1-15,-21-22 0,0 21 0,21 0 16,0 0-16,0 0 0,0 0 16,0 1-16,0-1 15,21-21-15,0 0 0,1 0 16,-1 0-16,0 0 0,21 0 16,-21 0-16,1 0 0,-1 0 0,0-21 15,0 21-15,0-22 0,0 22 0,1-21 16,-22 0-16,21 0 0,0 0 0,-21 0 15,21-22-15,-21 22 0,0-21 16,0 21-16,0-22 0,21 1 0,-21 0 16,0 20-16,21-20 0,-21 0 0,0 21 15,0-22-15,0 22 0,0 0 16,0 42 0,-21-21-16,0 21 0,21 0 15,-21 22-15,21-22 0,0 21 16,-21-21-16,21 22 0,0-1 15,-21-21-15,21 22 0,0-1 0,0-21 16,0 0-16,0 0 0,0 22 0,0-22 16,0 0-16,21-21 0,-21 21 0,21 0 15,0-21-15,0 0 0,0 22 0,1-22 16,-1 0-16,0 0 0,0 0 0,0 0 16,0 0-16,1 0 0,-1 0 0,21-22 15,-21 22-15,0-21 0,1 21 16,-22-21-16,21 0 0,0 0 15,-21 0-15,0-1 0,0 1 0,0 0 16,-21 21 15,0 0-31,21 21 16,-22-21-16,22 21 0,0 1 0,-21-1 16,21 0-16,0 0 15,0 0-15,0 0 0,0 1 16,21-22-16,1 21 15,-1-21-15,0 0 0,0 0 0,0 0 16,0 0-16,1 0 0,-1 0 16,0 0-16,0 0 0,0 0 15,0 0-15,-21-21 0,22 21 0,-1-22 16,0 1-16,-21 0 16,21 0-16,0 21 0,-21-21 0,0 0 15,21-1-15,1 22 0,-22-21 0,21 21 16,-21-21-16,21 21 15,-21 21 17,0 0-32,21-21 15,-21 22-15,0-44 63,0 1-48,0 0 1,-21 21 15,21 21-31,-21-21 16,0 21-16,21 1 0,0-1 16,-22-21-16,22 21 0,-21 0 0,21 0 15,-21-21-15,21 21 0,0 1 16,0-1-16,0 0 15,0 0 1,21 0-16,0-21 0,1 0 0,-1 0 16,0 0-16,21 21 0,-21-21 0,1 0 15,-1 0-15,0 0 0,0 0 0,0 0 16,0 0-16,1-21 0,-1 0 0,0 21 16,-21-21-16,21 21 0,-21-21 0,21 0 15,0-1-15,-21 1 16,0 0-16,0 0 0,0 0 15,0 42 32,0 0-31,22 0-16,-22 0 16,21-21-16,-21 22 0,0-1 15,0 0 1,0 0-16,0 0 15,21-21 1,0 0 0,0 0-16,0 0 0,1 0 15,-1 0-15,0 0 0,0 0 0,0 0 16,0 0-16,1-21 0,-22 0 16,21 21-1,-21-21-15,21 0 0,-21-1 16,0 1-16,0 0 0,0 0 0,0 0 15,-21 21 1,0 0 0,-1 0-16,22 21 0,-21-21 15,21 21-15,-21 0 0,21 0 16,0 1-16,0-1 16,0 0-16,0 0 0,0 0 15,21-21-15,0 0 16,1 0-16,-1 0 0,0 0 15,0 0-15,0 0 16,0 0-16,1 0 16,-1-21-16,-21 0 0,21 21 15,0-21-15,0 0 0,0-1 16,-21 1-16,0 0 0,22 21 16,-22-21-16,21 21 0,-21 21 31,-21 0-16,21 0-15,-22-21 0,22 22 16,0-1-16,-21-21 0,21 21 0,-21-21 16,21 21-16,0 0 15,0-42 48,0 0-63,0 0 15,0 0-15,21-1 16,0 1-16,1 0 16,-1 0-16,0 21 31,-21 21-31,0 0 16,0 0-1,0 1-15,0-1 16,0 0-16,0 0 15,0 0 1,21-21-16,0 0 31,0 0-31,1-21 16,-22 0-16,21 0 16,0 0-16,0 21 15,-21-22-15,0 1 0,21 21 16,0-21-16,-21 0 15,22 21-15,-22 21 32,0 0-17,0 0-15,0 1 16,0-1-16,0 0 16,21-21-16,0 0 0,-21 21 15,21-21-15,0 0 0,0 0 16,1 0-16,-1 0 0,0 0 15,0 0-15,0 0 16,-21-21-16,21 21 16,1-21-16,-22 0 0,0-1 15,0 1 1,0 0-16,-22 21 31,22 21-31,-21 0 16,21 1-16,-21-1 15,21 0-15,0 0 16,0 0 0,21-21-1,0 0-15,1 0 16,-1 0 0,0-21-16,0 21 15,0-21-15,-21 0 16,21 21-16,1-21 0,-22-1 15,21 22-15,0-21 16,-21 42 15,0 1-15,0-1-16,0 0 16,0 0-1,21-21 1,0 0-1,0 0-15,1-21 32,-1 0-32,-21 0 0,21 21 15,-21-22-15,0 1 0,0 0 0,0 0 16,21 0-16,-21-22 0,21 22 0,-21-21 16,0 0-16,21 20 0,-21-20 15,22 0-15,-22 21 0,21-1 0,-21 1 16,0 0-16,0 0 0,0 42 15,-21 0 1,21 0-16,-22 1 0,1 20 16,21-21-16,0 0 0,-21 22 0,21-22 15,-21 21-15,21-21 0,-21 0 16,21 22-16,0-22 0,0 0 0,-21 0 16,21 0-16,0 1 0,-22-1 0,22 0 15,0 0-15,0 0 16,22-21 15,-1 0-31,0 0 16,0 0-16,0 0 15,-21-21 1,0 0-16,0 0 16</inkml:trace>
  <inkml:trace contextRef="#ctx0" brushRef="#br1" timeOffset="-199428.84">18394 12446 0,'42'42'16,"-84"-84"-16,42 42 47,21 0-31,0 0-16,0 0 15,0 0-15,1 0 0,-1 0 16,0 0-16,0 0 0,-21-21 0,21 21 15,0 0-15,-21-21 32,0 0-1</inkml:trace>
  <inkml:trace contextRef="#ctx0" brushRef="#br1" timeOffset="-199009.08">18796 12044 0,'-21'-21'0,"42"42"0,-63-42 16,42 0-16,21 21 31,0 21-31,0 0 16,0 0-16,-21 0 0,21 0 15,1 22-15,-22-22 0,21 21 0,0-21 16,-21 22-16,0-1 0,0 0 0,0-20 16,0 20-16,0-21 0,-21 21 15,21 1-15,-21-22 0,-1 21 0,1-21 16,0 22-16,0-22 0,0 0 0,0 0 16,-1 0-16,1 1 0,0-1 15,0 0-15,-21 0 0,20 0 0,1-21 16,0 21-16,0-21 0,0 0 0,21 22 15,-21-22-15,-1 0 16,22 21-16,-21-21 16,0 0 31,21-21-32</inkml:trace>
  <inkml:trace contextRef="#ctx0" brushRef="#br1" timeOffset="-190423.83">20278 4720 0,'0'-21'78,"0"0"-78,0 0 15,21 0 1,-21-1-16,0 1 16,0 0-1,-21 0-15,-1 0 16,1 21-16,0 0 0,-21 0 16,21 0-16,-1 0 0,1 0 15,0 0-15,0 0 0,-21 21 0,20-21 16,1 21-16,0 0 0,0-21 15,0 21-15,-22 1 0,22-1 0,0 21 16,0-21-16,0 0 0,0 22 0,21-1 16,-22 0-16,1 1 0,21-1 15,-21 0-15,21 1 0,0-1 0,0 0 16,0-20-16,0 20 0,0 0 0,0 1 16,0-22-16,21 0 0,0 21 0,1-21 15,-1 1-15,0-1 0,0 0 0,0-21 16,0 21-16,1-21 0,-1 0 15,0 0-15,21 0 0,-21 0 0,1 0 16,20 0-16,-21 0 0,0-21 0,22 0 16,-1 21-16,-21-21 0,21-1 15,-20 1-15,20 0 0,-21 0 0,0 0 16,22-22-16,-22 22 0,0 0 0,-21 0 16,21 0-16,-21 0 0,21-1 15,-21 1-15,0 0 0,0 0 16,-21 42-1,0 0-15,0 0 16,0 1-16,21-1 0,-22 0 16,1 21-16,0-21 0,0 1 0,21 20 15,0-21-15,0 0 0,0 0 0,0 1 16,0-1-16,0 0 0,21-21 0,0 21 16,0-21-16,1 21 0,20-21 15,-21 0-15,21 0 0,1 0 0,-1 0 16,-21-21-16,22 0 0,-1 21 15,-21-21-15,21 0 0,-20 21 0,-1-22 16,0 1-16,0 0 0,-21 0 0,21 0 16,-21-22-16,0 22 0,0 0 0,0-21 15,0 21-15,-21-22 0,0 22 0,0 0 16,0 0-16,-22 0 0,1 21 16,21 0-16,-22 0 0,1 0 0,0 0 15,-1 0-15,1 0 0,0 0 0,-1 21 16,22 0-16,-21 0 0,21 0 15,0 0-15,-1 1 0,22-1 0,0 0 0,0 0 16,0 0-16,0 0 0,0 1 16,22-1-16,-1-21 0,0 21 15,21-21-15,1 0 0,-1 0 0,21 0 16,-20 0-16</inkml:trace>
  <inkml:trace contextRef="#ctx0" brushRef="#br1" timeOffset="-187633.09">21145 5186 0,'0'0'0,"0"-21"16,0 0-16,0-1 16,-21 22-1,0 0 1,21 22-16,0-1 16,0 0-16,-21 0 0,21 0 0,0 0 15,-21 1-15,21-1 0,0 0 16,0 0-16,0 0 0,-21-21 0,21 21 15,0 1-15,-22-1 0,22 0 16,0 0 0,0-42-1,0 0 1,0 0-16,0-1 16,0 1-16,0 0 0,22 0 15,-1 0-15,-21 0 0,21-1 0,0-20 16,0 21-16,-21 0 0,21 0 0,1-1 15,-1 1-15,0 0 0,0 21 16,0 0-16,0 0 0,-21 21 16,22 0-16,-22 1 0,0-1 15,0 0-15,0 0 0,0 0 0,21 0 16,-21 1-16,0-1 0,0 0 0,0 0 16,21 0-16,-21 0 0,0 1 0,21-22 15,0 21-15,-21 0 0,21-21 16,1 0-16,-1 0 0,0 0 15,0 0-15,0 0 16,0-21-16,1 0 16,-1-1-16,0 1 15,0 0-15,0 0 0,-21-21 0,21 20 16,1 1-16,-1 0 0,21-21 0,-21 21 16,0-1-16,1 1 0,-1 0 0,21 0 15,-21 21-15,0 0 0,1 0 0,-1 0 16,0 0-16,0 0 0,0 21 15,-21 0-15,21 0 0,-21 1 16,0-1-16,0 0 0,0 0 16,22 0-16,-22 0 0,0 1 15,0-1-15,0 0 16,0-42 31,0 0-32,0-1-15,0 1 16,0 0-16,0 0 0,-22 0 0,22 0 16,-21-1-16,0 1 0,0 0 15,0 0-15,0 21 0,-1 0 16,1 0-16,0 0 0,0 0 0,0 0 16,0 0-16,-1 0 0,1 21 15,0 0-15,-21 0 0,21 1 0,-1-1 16,1 21-16,0-21 0,0 0 0,0 22 15,21-22-15,0 0 0,0 0 16,0 0-16,0 1 0,21-1 0,0 0 16,0-21-16,0 21 0,1-21 0,20 21 15,-21-21-15,21 0 0,-20 0 0,-1 0 16,21 0-16,-21 0 0,0 0 0,22-21 16,-22 0-16,0 21 0,0-21 0,0 0 15,1-1-15,-1 1 0,-21 0 0,21 0 16,0 0-16,-21-22 0,21 22 15,0-21-15,-21 0 0,22-1 16,-1 1-16,-21-22 0,0 22 0,21-21 16,-21 20-16,21 1 0,-21 0 0,0-1 15,0 22-15,0 0 0,0-21 0,0 20 16,0 1-16,-21 21 16,0 0-1,21 21-15,0 1 0,-21-1 16,-1 21-16,22 0 0,-21 1 0,21-1 15,-21 0-15,21 1 0,0 20 16,-21-20-16,21-1 0,0 0 0,-21 1 0,21-1 16,0 0-16,0 1 15,0-22-15,0 0 0,0 21 0,0-21 16,0 1-16,0-1 0,21 0 16,0 0-16,0-21 0,0 0 0,1 0 15,-1 0-15,0 0 0,0 0 0,0 0 16,0 0-16,1-21 0,-1 0 0,0 21 15,0-21-15,0-1 0,-21 1 0,21 0 16,1 0-16,-22 0 0,0 0 16,21-1-16,-21 1 0,21 0 0,-21 0 15,0 0-15,0 0 16,0 42 0,-21 0-16,0 0 15,21 0-15,0 0 0,-22 1 16,22-1-16,-21 0 0,21 0 15,0 0-15,0 0 0,0 1 0,0-1 16,0 0-16,0 0 0,21 0 16,1-21-16,-1 0 15,0 0-15,0 0 0,0 0 0,0 0 16,22 0-16,-22 0 0,0 0 0,0 0 16,0-21-16,1 21 0,20-21 0,-21 0 15,0 0-15,0-1 0,1 1 16,-1 0-16,0-21 0,0-1 15,0 22-15,0-21 0,1-22 0,-1 22 16,21 0-16,-21-22 0,0 22 0,-21-22 16,22 22-16,-1 0 0,-21-1 0,21 1 15,-21 0-15,0 21 0,0-22 16,0 22-16,0 0 0,0 42 16,-21 0-1,0 0-15,21 1 0,-22 20 0,1-21 16,0 21-16,21 22 0,-21-22 0,0 1 15,0 20-15,21-21 0,-22 1 16,1 20-16,21-20 0,-21-1 0,21 0 16,0 1-16,-21-22 0,21 21 15,0-21-15,0 22 0,0-22 0,0 0 16,21 0-16,-21 0 0,21-21 0,0 21 16,1-21-16,-1 0 0,21 0 0,-21 0 15,0 0-15,22 0 0,-22 0 0,21 0 16,-21-21-16,1 0 0,20 21 15,-21-21-15,0 0 0,0 0 0,1-1 16,-1 22-16,0-21 0,0 0 0,-21 0 16,0 0-16,21 0 0,-21-1 0,21 22 15,-21-21-15,-21 42 32,21 1-17,-21-22-15,0 21 0,21 0 16,0 0-16,0 0 0,-21 0 0,21 1 15,0-1-15,0 0 0,0 0 16,0 0-16,0 0 16,21-21-16,0 22 15,0-22-15,0 0 0,1 0 0,-1 0 16,0 0-16,21 0 0,-21 0 0,1-22 16,-1 22-16,0-21 0,0 0 15,0 21-15,0-21 0,1 0 0,-1 0 16,0-1-16,0 1 0,-21 0 0,21 0 15,0 0-15,1 0 16,-22-1-16,-22 44 31,1-1-15,0 0-16,21 0 0,-21 0 0,0 0 16,21 1-16,-21-1 15,-1 0-15,22 0 0,0 0 16,0 0-16,0 1 0,0-1 15,22-21-15,-1 0 16,0 0-16,0 0 0,0 0 0,0 0 16,1 0-16,-1 0 0,0 0 15,0 0-15,-21-21 0,0-1 16,21 22-16,0-21 0,-21 0 16,22 21-16,-22-21 0,0 0 0,0 0 15,0-1-15,0 1 0,0 0 16,0 0-16,0 0 0,0 0 15,-22 21-15,1 0 0,0 0 0,0 0 32,42 0-1,0 0-31,-21-22 16,21 22-16,1 0 0,-1 0 0,0 0 15,0 0-15,0 0 16,0-21-16,1 21 0,-1 0 15,0 0-15,0 0 16,-21 21-16,0 1 16,21-22-16,-21 21 0,0 0 15,0 0-15,0 0 0,0 0 16,0 1-16,-21-22 0,21 21 16,-21 0-16,21 0 0,0 0 15,-21-21-15,0 21 16,21 1-1,0-44 32,0 1-47,0 0 16,0 0-16,0 0 16,21 0-16,0-1 0,0 1 0,-21 0 15,21 0-15,0 0 0,1 0 0,-1 21 16,0-22-16,0 1 0,0 0 15,22 21-15,-22-21 0,0 21 16,0 0-16,0 0 0,0 0 16,-21 21-16,0 0 0,0 0 15,0 1-15,0-1 0,0 0 16,0 0-16,-21-21 0,0 21 0,21 0 16,-21 1-16,21-1 0,-21-21 15,21 21-15,-21 0 0,21 0 16,0 0-1,0 1 17,0-44 15,21 22-47,0 0 15,0-21-15,0 0 0,0 21 16</inkml:trace>
  <inkml:trace contextRef="#ctx0" brushRef="#br1" timeOffset="-186756.59">24680 5376 0,'21'0'0,"1"-21"15,-22 0-15,21 21 16,-21-21-16,0 0 0,0 0 16,0-1-1,0 1-15,0 0 16,-21 21-16,-1 0 15,1 0-15,0 0 0,0 21 16,21 0-16,-21-21 0,0 22 0,-1-1 16,1 0-16,0 0 0,0-21 0,0 21 15,21 0-15,0 1 0,-21-22 0,21 21 16,0 0-16,-22-21 0,22 21 16,0 0-16,0 0 15,22-21-15,-1 0 0,0 0 16,0 0-16,0 0 15,0 0-15,1 0 0,-1-21 16,0 21-16,-21-21 0,21 0 0,-21 0 16,21 0-16,0-1 0,-21 1 15,22 21-15,-22-21 0,21 0 16,-21 0-16,0 0 16,0 42 15,0 0-31,0 0 15,0 0-15,-21-21 0,21 21 16,0 1-16,0-1 0,0 0 16,0 0-16,0 0 0,0 0 15,21 1 1,0-22-16,0 0 16,0 0-16,0 0 0,1 0 15,-1 0-15,0 0 16,0 0-16,0-22 15,0 1-15,1 0 0,-22 0 16,21 0-16,0 0 0,0-1 0,-21-20 16,21 21-16,0 0 0,1-22 15,-1 1-15,-21 21 0,21-21 0,0-1 16,0 1-16,0 21 0,1-22 0,-22 22 16,0-21-16,0 21 0,21 0 0,-21-1 15,0 1-15,21 0 16,-21 42-1,0 0-15,-21 1 16,0-1-16,21 21 0,-22-21 16,1 22-16,21-1 0,-21-21 0,0 21 15,0 1-15,21-22 0,-21 21 0,-1 1 16,22-22-16,0 0 0,0 21 0,-21-21 16,21 1-16,0-1 0,0 0 0,0 0 15,0 0-15,0 0 16,21-21-16,1 22 0,-1-22 15,0 0-15,0 0 0,0 0 0,0 0 16,1 0-16,-1 0 0,0 0 0,21 0 16,-21-22-16,1 1 0,-1 21 0,0 0 15,0-21-15,-21 0 0,21 21 0,0-21 16,-21 0-16,0-1 16,22 1-16,-22 0 15,0 0-15,0 0 0</inkml:trace>
  <inkml:trace contextRef="#ctx0" brushRef="#br1" timeOffset="-186416.78">24151 4763 0,'0'0'0,"-21"0"0,0-22 16,0 22 93,-1 0-93,1 22-16</inkml:trace>
  <inkml:trace contextRef="#ctx0" brushRef="#br1" timeOffset="-186112.44">23241 4932 0,'0'0'0,"-42"0"0,20 0 0,-20 0 16,21 0-16,42 0 31,0 0-31,22 0 15,-22 0-15,21 0 0,0 0 0,1 0 16,-1 0-16,0-21 0,1 21 0,-22 0 16,21 0-16,1 0 0,-22 0 0,0 0 15,0 0-15,-21-21 16,-21 21 0,0 0-1,0 0-15,-1 0 0,1 0 16,-21-22-16,21 22 0,0 0 0,-22 0 15,22-21-15</inkml:trace>
  <inkml:trace contextRef="#ctx0" brushRef="#br1" timeOffset="-185765.64">22796 4720 0,'0'0'15,"-21"0"-15,0 0 0,0 0 0,21-21 94,0 0-63,21 42 32,0-21-63,0 0 16,1 21-16,-1-21 0,0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26:27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18055 8996 0,'0'21'78,"21"-21"-78,0 0 16</inkml:trace>
  <inkml:trace contextRef="#ctx0" brushRef="#br0" timeOffset="2506.96">8001 8192 0,'0'-22'15,"0"44"48,0-1-63,0 0 15,0 0-15,0 0 16,0 0-16,0 1 16,0-1-16,0-42 62,0-1-62,0 1 0,0 0 16,0 0-16,0 0 0,0 0 15,0-1-15,0 1 0,0-21 0,0 21 16,0 0-16,0-1 0,0 1 16,0 42 30,0 1-46,0-1 0,0 0 0,0 0 16,0 0-16,-21 0 0,21 1 16,-21-1-16,21 21 0,-22-21 0,22 0 15,0 1-15,0-1 0,-21-21 0,21 21 16,0 0-16,0 0 16,0-42 15,21 0-31,-21 0 0,0 0 15,0-1-15,22 1 16,-22 0-16,0 0 0,0 0 16,0 0-16,0-1 0,0 1 0,0 0 15,0 42 17,0 0-17,0 1-15,0-1 16,0 0-16,0 0 0,0 0 15,0 0-15,0 1 0,0-1 16,0 0-16,0 0 0,0 0 16,0 0-16,0 1 0,21-1 15,-21 0 17,21-21-32,0 0 15,0 0 1,0 0-16,1 0 0,-22-21 15,42 21-15,-21-21 0,0 21 0,22-22 16,-1 1-16,21 21 0,-20-21 0,20 0 16,1 0-16,-1 0 0,22-1 0,0 1 15,-22 0-15,22 0 0,-1 0 16,1 0-16,-21-1 0,20 1 16,-20 0-16,-1 0 0,1 0 0,-1 0 15,1-1-15,-1 22 0,-20-21 0,-1 21 16,0 0-16,1-21 0,-22 21 15,21 0-15,-21 0 0,0 0 16,-21-21-16,0 42 63,-21-21-48,21 21-15,-21-21 0,0 0 16,0 21-16,0 1 15,-1-22-15,-20 21 0,21-21 0,-21 21 0,-1-21 16,1 21-16,0-21 0,-1 21 0,-20-21 16,-1 21-16,1 1 0,-1-22 15,1 21-15,-1-21 0,1 21 16,-1-21-16,-20 21 0,20-21 0,1 0 16,20 21-16,-20-21 0,20 0 0,-20 21 15,21-21-15,20 0 0,-20 0 16,21 0-16,0 22 0,0-22 0,-1 0 15,1 0-15,0 0 47,42 0 78,0-22-109,1 22-16,-1-21 0,0 21 16,0-21-16</inkml:trace>
  <inkml:trace contextRef="#ctx0" brushRef="#br0" timeOffset="5559.07">889 12023 0,'0'-21'32,"0"-1"14,21 22-30,-21-21 0,0 0-1,0 0 1,0 0-16,0 0 16,0-1-1,0 1 1,0 0-16,0 0 15,0 0 1,0 42 47,0 0-48,0 0 1,21-21 31,0-21-32,-21 0 1,0 0 0,0 0-16,0-1 15,0 1-15,0 0 16,0 42 15,-21 0-31,21 1 16,-21-1-16,21 0 0,0 0 15,0 0-15,0 0 0,0 22 0,0-22 16,0 0-16,0 0 0,0 0 0,0 1 16,0-1-16,0 0 0,0 0 15,21 0-15,0-21 0,1 0 16,-1 0-16,0 0 15,0 0-15,0 0 0,0 0 0</inkml:trace>
  <inkml:trace contextRef="#ctx0" brushRef="#br0" timeOffset="6127">1291 11790 0,'21'0'94,"0"0"-94,-21-21 15,22 21-15,-22-21 16,0-1-16,0 1 15,0 0-15,0 0 16,-22 21-16,1 0 16,0 0-1,0 21-15,21 0 16,-21-21-16,21 21 0,0 1 16,-21-22-16,21 21 0,0 0 15,21-21 1,0 0-1,0 0-15,0 0 16,0 0-16,-21-21 16,0 0-16,22-1 15,-22 1-15,0 0 16,-22 21 0,1 0-1,0 0-15,21 21 16,0 0-16,0 1 0,0-1 15,-21 0-15,21 0 0,0 0 0,0 0 16,0 1-16,0-1 0,0 0 16,0 0-16,0 0 0,0 0 0,21-21 15,-21 22-15,21-22 0,0 0 16,1 0-16,-1 0 0,0 0 16</inkml:trace>
  <inkml:trace contextRef="#ctx0" brushRef="#br0" timeOffset="6699.65">1968 11748 0,'0'0'0,"-21"0"16,0 0 0,0 0-16,0 0 15,0 0 1,42-22 15,21 22-31,-21 0 16,0 0-16,22 0 0,-1 0 15,0-21-15,1 21 0,-1 0 0,0 0 16,22-21-16,-22 21 0,22 0 0,-22 0 16,0 0-16,1-21 0,-1 21 15,-21 0-15,22 0 0,-22 0 0,0 0 16,-42 0 15,0 0-15,-1 0-16,1 0 0,0 0 15,0 0-15,0 0 16,0 0-16,-1 0 0</inkml:trace>
  <inkml:trace contextRef="#ctx0" brushRef="#br0" timeOffset="7115.44">2244 11684 0,'0'0'0,"-22"0"0,1 0 16,0 0-16,0 0 15,21 21 17,0 0-32,0 1 15,0-1-15,-21 0 0,21 0 16,0 0-16,0 0 0,0 22 0,0-22 15,0 21-15,0 1 0,-21-22 16,21 21-16,0 0 0,-22-20 0,22 20 16,-21 0-16,21-21 0,0 22 0,0-22 15,-21 0-15,21 0 0,0 0 16,0 1-16,-21-1 0,21 0 16,0 0-1,0-42 16,0 0-15,0 0 0,0-1-16,21 22 0,-21-21 0,21 0 15,-21 0-15,21 0 0,1 0 0,-1-22 16,0 22-16</inkml:trace>
  <inkml:trace contextRef="#ctx0" brushRef="#br0" timeOffset="7768.56">2476 11769 0,'-21'0'16,"21"21"31,0 0-47,0 0 0,0 0 15,0 1-15,0-1 0,0 0 16,0 0-16,0 21 0,0-20 0,0 20 16,0-21-16,0 0 0,-21 22 0,21-22 15,-21 0-15,21 21 0,-21-21 16,21 1-16,0-1 0,0 0 16,-21 0-16,21 21 0,-22-42 0,22 22 15,0-1-15,0 0 0,0 0 0,-21 0 16,21-42 31,0 0-32,0 0-15,0 0 0,21-1 16,-21 1-16,0 0 0,22-21 0,-1 21 16,-21-1-16,21 1 15,0 0-15,0 0 0,0 0 0,1 0 16,-1-1-16,0 1 0,0 21 0,0-21 15,0 21-15,1 0 16,-1 0-16,0 0 0,0 21 16,0-21-16,-21 21 0,0 1 0,21-1 15,-21 0-15,0 0 0,0 0 16,0 0-16,0 1 0,0-1 16,0 0-16,0 0 0,0 0 15,0 0-15,-21-21 0,21 22 16,0-1-16,-21-21 15,21 21 1,0-42 31,0 0-31,21-1-16</inkml:trace>
  <inkml:trace contextRef="#ctx0" brushRef="#br0" timeOffset="8255.28">2879 12213 0,'21'0'31,"0"0"-31,0 0 16,0 0-16,-21-21 16,21 21-16,1-21 0,-1 0 15,0 21-15,-21-21 0,21 21 16,-21-22-16,21 22 16,-21-21-16,-21 21 46,0 0-46,0 21 16,0 1-16,-1-22 16,22 21-16,-21 0 0,21 0 0,-21-21 15,21 21-15,-21 0 0,21 1 16,0-1-16,0 0 0,0 0 16,0 0-16,0 0 0,0 1 15,21-22-15,0 21 16,0-21-16,1 0 15,-1 0-15,-21 21 0,21-21 0,0 0 16,0 0-16,0 0 0,1 0 16,-1 0-16,0 0 15,-21-21-15,21 21 16,0-21-16,-21-1 0,0 1 16</inkml:trace>
  <inkml:trace contextRef="#ctx0" brushRef="#br0" timeOffset="9022.84">3979 11726 0,'0'-21'0,"0"42"0,0-63 16,0 21-1,0 0 1,0 0-1,21 21-15,1 0 32,-1 21-32,-21 0 0,21 0 0,0 0 15,-21 0-15,21 1 0,-21 20 0,21 0 16,1 1-16,-22-1 0,21 0 0,-21 1 16,0-1-16,0 0 0,21 1 15,-21-1-15,0-21 0,0 21 0,0-20 16,0-1-16,0 0 0,0 0 15,21-21 17,-21-21-32,0 0 0,21 0 0,-21-1 15,0-20-15,0 0 0,0-1 0,21 1 16,-21 0-16,22-1 16,-22-20-16,21 21 0,0-1 0,-21-20 15,21 20-15,0 1 0,0 0 0,1 21 16,-1-22-16,0 22 0,-21 0 0,0 0 15,21 0-15,0 21 16,-21 21 15,0 0-31,0 0 16,0 0-16,0 0 0,0 1 16,0-1-16,21 0 15,-21 0-15,0 0 0</inkml:trace>
  <inkml:trace contextRef="#ctx0" brushRef="#br0" timeOffset="9623.03">4868 12129 0,'43'0'15,"-22"0"1,0 0-16,0 0 0,0-22 15,-21 1-15,21 0 0,1 0 16,-22 0-16,0 0 16,21-1-16,-21-20 0,0 21 0,0 0 15,0 0-15,0-1 0,0 1 0,0 0 16,-21 0-16,-1 21 16,1 0-16,0 0 0,0 0 15,0 0-15,0 0 0,-1 0 0,-20 21 16,21 0-16,0 0 0,0 1 0,-22 20 15,22-21-15,0 21 0,0 1 16,0-22-16,-1 21 0,1 1 16,21-22-16,0 21 0,0-21 0,0 0 15,0 1-15,0-1 0,0 0 0,0 0 16,21-21-16,1 0 0,20 0 16,-21 0-16,0 0 0,0 0 15,1 0-15,-1 0 0,21-21 0,-21 0 16,0 0-16,1-1 0,-1 1 15,0 0-15,0 0 0,0 0 0,0-22 16,-21 22-16,22-21 0,-22 21 0,0-22 16,0 22-16,0-21 0,0 21 0,0 0 15,0-1-15,0 1 16,0 42 0,0 1-16,-22-22 15,22 42-15,0-21 0,-21 0 0,21 22 16,-21-22-16,21 0 0,0 21 15,0-21-15,0 22 0,0-22 0,0 0 16,0 0-16,0 0 0,0 1 0,0-1 16,0 0-16,21-21 15,0 0-15,1 0 0,-1 0 16,0 0-16,0-21 0</inkml:trace>
  <inkml:trace contextRef="#ctx0" brushRef="#br0" timeOffset="10415.09">5588 11578 0,'0'-21'16,"0"42"-16,0-63 0,0 21 16,0 0-16,-21 21 15,0 0-15,-1 21 16,1-21-1,21 21-15,-21 0 0,21 0 16,0 22-16,0-22 0,-21 0 0,21 21 16,-21 1-16,21-1 0,-21-21 0,21 21 15,0 1-15,0-1 0,-22 0 16,22 1-16,0-1 0,0-21 0,-21 22 16,21-22-16,0 0 0,0 21 15,0-21-15,0 1 0,0-1 16,21-21-16,1 0 0,-1 0 0,0 0 15,0 0-15,0 0 0,0 0 16,1 0-16,-1-21 0,0-1 16,0 1-16,0 0 0,0 0 0,1 0 15,-22 0-15,21-1 0,0-20 16,-21 21-16,21 0 0,-21-22 0,0 22 0,21 0 16,-21 0-16,0 0 15,0 0-15,0 42 31,0 0-31,0 0 16,0 0-16,0 0 0,-21 1 16,21 20-16,-21-21 0,21 0 0,0 0 15,0 1-15,0-1 0,0 0 0,0 0 16,0 0-16,0 0 0,0 1 0,0-1 16,0 0-16,21-21 15,0 0 1,0 0-16,1 0 0,-1 0 15,0 0-15,0-21 0,0 0 0,0-1 16,1 1-16,-1 0 16,0 0-16,-21 0 0,21 0 15,0-1-15,-21 1 0,21 0 0,-21 0 16,22 0-16,-22 0 0,0-1 0,0 1 16,21 0-16,-21 42 31,0 0-16,-21-21-15,21 22 0,0-1 0,0 0 16,-22 0-16,22 0 0,-21 0 0,21 1 16,0-1-16,0 0 0,0 0 15,0 0-15,0 0 0,0 1 16,21-22 0,1 0-16,-1 0 15,0 0-15,0 0 0,0-22 16</inkml:trace>
  <inkml:trace contextRef="#ctx0" brushRef="#br0" timeOffset="10838.85">6265 12107 0,'21'0'15,"1"0"1,-1 0-16,0 0 0,-21-21 16,21 21-16,0 0 0,0-21 0,1 0 15,-1 0-15,0 0 16,-21-1-16,0 1 0,0 0 16,0 0-16,0 0 15,-21 21 1,0 0-16,-1 0 15,1 0-15,0 21 0,0-21 0,21 21 0,-21 0 16,0 0-16,-1 1 0,22-1 16,-21 0-16,21 0 0,-21 21 15,21-20-15,0-1 0,0 0 0,0 21 16,0-21-16,0 1 0,0-1 0,0 0 16,0 0-16,21 0 0,0-21 15,1 21-15,-1-21 0,0 0 16,0 0-16,0 0 0,0 0 15,1 0-15,-1 0 0,0 0 16,0 0-16,0-21 0,0 21 0,1-21 16,-1 0-16,21 21 0</inkml:trace>
  <inkml:trace contextRef="#ctx0" brushRef="#br0" timeOffset="11235.63">7472 12023 0,'0'-21'15,"0"-1"-15,0 44 63,0-1-63,-21 0 0,21 0 15,0 0-15,0 0 0,-22 1 0,22-1 16,-21 0-16,21 0 0,0 0 0,-21 0 16,21 1-16,-21-1 0,0 0 0,21 0 15,0 0-15,-21 0 16,21 1-1,0-1-15,21-21 32,-21-21-32,21-1 15,0 22-15,-21-21 0,21 21 0,0-21 16</inkml:trace>
  <inkml:trace contextRef="#ctx0" brushRef="#br0" timeOffset="11742.85">7916 11980 0,'0'0'15,"21"-21"-15,-21 0 16,-21 21 15,0 0-31,0 0 16,0 0-16,0 21 0,-1 0 15,1-21-15,0 22 0,0-1 0,21 0 16,-21 0-16,0 0 16,21 0-16,0 1 0,0-1 31,21 0-31,0-21 16,0 21-16,0-21 15,0 0-15,1 21 0,-1-21 16,0 21-16,0-21 0,0 0 0,0 22 15,1-22-15,-22 21 16,0 0 0,0 0-16,-22 0 15,1 0 1,0-21-16,0 0 0,0 22 0,0-22 16,-1 0-16,1 21 0,0-21 15,0 0-15,21 21 0,-21-21 16,0 0-16,-1 0 0,1 0 15,0 0 1,0 0 0,0 0-1,21-21-15,0 0 16,0-1-16</inkml:trace>
  <inkml:trace contextRef="#ctx0" brushRef="#br0" timeOffset="12015.69">7408 11769 0,'-21'0'0,"0"0"31,42 0 32,0 0-47,0 0-16,1 0 15</inkml:trace>
  <inkml:trace contextRef="#ctx0" brushRef="#br0" timeOffset="12552.31">8572 11599 0,'0'-21'125,"22"21"-78,-1 0-31,-21 21-16,0 1 0,0-1 15,0 0-15,0 0 0,0 0 16,0 0-16,0 1 16,-21-1-1,-1-21-15,22 21 0,-21-21 0,21-21 63,0 0-48</inkml:trace>
  <inkml:trace contextRef="#ctx0" brushRef="#br0" timeOffset="12807.12">8742 11599 0,'0'0'0,"0"-21"16,21 21-1,0 0-15,0 0 32,0 0-17,-21 21-15,0 1 16,0-1-16,0 0 16,0 0-16,0 0 15,0 0-15,-21 1 16,0-22-16,0 0 0,0 21 0,0 0 15,-1-21-15</inkml:trace>
  <inkml:trace contextRef="#ctx0" brushRef="#br0" timeOffset="30263.63">9610 11938 0,'0'21'16,"-22"-21"-16,1 0 62,21-21-15,0 0-31,0 0-1,0 0 1,0-1-16,0 1 15,0 0-15,0 0 16,0 0-16,0 0 16,0-1-1,0 1 1,0 42 31,0 1-47,0-1 15,0 0-15,0 0 0,-21 0 0,21 22 16,0-1-16,-21-21 0,21 21 0,-21 1 16,21-1-16,0 0 0,0 1 0,0-22 15,-21 21-15,21-21 0,0 22 16,-22-22-16,22 0 0,0 0 0,0 0 16,0 1-16,0-1 0,0 0 15,0 0 1,0-42 46,0 0-46,0 0-16,0-1 0,0 1 16</inkml:trace>
  <inkml:trace contextRef="#ctx0" brushRef="#br0" timeOffset="30630.94">9313 12107 0,'-21'0'0,"42"0"46,0 0-46,1 0 0,-1 0 0,0 0 16,0 0-16,21 0 0,-20 0 0,20-21 16,0 21-16,1 0 0,-1 0 15,0-21-15,-21 21 0,22 0 0,-1 0 16,-21-21-16,0 21 0,1 0 16,-1 0-16,-42 0 46,-1 0-30,44 0 31,-1 0-47,0 0 16,0 0-16</inkml:trace>
  <inkml:trace contextRef="#ctx0" brushRef="#br0" timeOffset="31338.91">10541 11959 0,'0'-21'31,"-21"21"-16,0-21-15,21 0 16,-22 0 0,22-1-16,0 1 15,0 0 1,22 0-16,-1 21 0,0 0 16,0-21-16,0 21 0,0 0 15,1 0-15,-1 0 0,0 21 16,0 0-16,0-21 15,-21 21-15,0 0 0,21 1 0,-21 20 16,0-21-16,0 0 0,0 22 0,0-22 16,0 21-16,0-21 0,0 22 0,-21-22 15,0 21-15,0-21 0,0 22 16,0-22-16,-1 0 0,1 0 0,0 0 16,-21 0-16,21 1 0,-1-1 15,1 0-15,0 0 0,0-21 0,0 21 16,0-21-16,-1 21 0,1-21 0,0 0 15,0 0-15,0 0 0,0 0 16,-1-21-16,22 0 0,-21 0 16,21 0-16,-21 0 0,21-1 15,0 1-15,0 0 0,0 0 0,0-21 16,0 20-16,0 1 0,0 0 0,21 0 16,0 0-16,1 0 0,-1-1 0,0 22 15,0 0-15,0 0 16,0 0-16,1 0 0,-1 22 15,0-1-15,0 0 0,0 0 16,-21 0-16,21 0 0,-21 1 0,0-1 16,22 0-16,-22 0 0,0 0 15,0 0-15,21-21 0,-21 22 0,0-1 16,21-21-16,-21 21 0,0 0 16,21-21-1,0 21-15,0-21 16,1 0-1,-1-21 1,0 21-16,-21-21 0,21 21 16,0-21-16</inkml:trace>
  <inkml:trace contextRef="#ctx0" brushRef="#br0" timeOffset="31882.91">11239 12023 0,'0'0'0,"0"-21"0,0-1 0,-21 1 15,0 0-15,21 0 16,-21 21 15,0 0-31,21 21 16,-21 0-16,21 0 15,-22 1-15,1-1 0,21 0 0,0 0 16,-21 21-16,21-20 0,-21 20 0,0-21 16,21 0-16,-21 0 0,21 22 0,0-22 15,0 0-15,0 0 0,0 0 16,0 1-16,0-1 0,0 0 16,0 0-16,21-21 0,0 0 15,0 0-15,0 0 0,0 0 16,1 0-16,-1 0 0,0 0 0,0 0 15,0-21-15,0 21 0,1-21 16,-1 21-16,0-21 0,0-1 16,-21 1-16,21 0 0,-21 0 0,21 0 15,-21 0-15,0-22 0,0 22 0,0-21 16,0 21-16,0-1 0,0-20 0,0 21 16,0-21-16,0 20 0,0 1 0,0 0 15,-21 0-15,0 0 16,0 21-16,0 0 0,0 0 0,-1 0 15,1 0-15,0 0 0,0 0 16,0 0-16,0 21 0,-1 0 0,1 0 16,0 0-16,21 1 0,-21-1 15,21 0-15,0 0 0,0 0 16,0 0-16,0 1 0,21-22 16,0 21-16</inkml:trace>
  <inkml:trace contextRef="#ctx0" brushRef="#br0" timeOffset="32331.88">12255 11896 0,'0'0'0,"-21"0"15,21-21-15,-21 21 16,0-22-16,0 22 47,21 22-31,-21-1-16,21 0 0,0 0 15,0 0-15,0 22 0,-22-22 16,22 21-16,-21-21 0,21 22 0,-21-22 15,21 21-15,-21-21 0,21 0 16,0 22-16,0-22 0,-21 0 0,21 0 0,-21 0 16,21 1-16,0-1 0,0 0 15,0 0-15,0 0 16,0 0 0,0-42 30,0 0-46,0 0 0,0 0 16,21 21-16,-21-21 0,21 21 16</inkml:trace>
  <inkml:trace contextRef="#ctx0" brushRef="#br0" timeOffset="32675.68">11938 12213 0,'0'0'0,"21"0"47,0 0-47,0-21 15,1 21-15,-1 0 0,0 0 0,0 0 16,0-21-16,0 21 0,1 0 15,-1 0-15,0 0 0,0 0 0,0-21 16,0 21-16,1 0 16</inkml:trace>
  <inkml:trace contextRef="#ctx0" brushRef="#br0" timeOffset="33491.24">12848 12002 0,'0'0'15,"-21"0"17,21-22-32,0 1 15,0 0 1,0 0-1,0 0-15,21 0 16,-21-1 0,21 22-16,0-21 15,1 21-15,-1 0 16,0 0 0,0 21-16,-21 1 15,21-22-15,-21 21 0,21 0 16,-21 0-16,0 0 0,0 0 0,0 1 15,0-1-15,0 0 0,0 21 16,0-21-16,0 1 0,-21-1 0,0 0 16,0 0-16,21 0 0,-21 0 0,0 1 15,-1-1-15,22 0 0,-21 0 0,0 0 16,0 0-16,0 1 0,0-1 16,-1-21-16,1 21 0,0 0 15,0-21-15,0 0 0,21 21 0,-21-21 16,-1 0-16,1 0 15,0 0-15,0 0 16,21-21 0,0 0-16,0 0 0,0 0 15,0-1-15,0-20 0,0 21 16,0 0-16,21 0 0,0-1 0,-21 1 16,0 0-16,21 21 0,-21-21 0,22 0 15,-1 21-15,-21-21 0,21 21 16,0 0-16,0 0 15,-21 21-15,21 0 0,1 0 16,-22 0-16,0 0 0,21 1 16,-21-1-16,21-21 0,-21 21 0,0 0 15,0 0-15,0 0 16,21-21-16,-21 22 0,21-22 16,-21 21-16,21-21 15,1 0 1,-1 0-1,0 0 1,0 0 0,-21-21-16,21 21 0,-21-22 15,21 1-15,1 21 0,-1-21 16</inkml:trace>
  <inkml:trace contextRef="#ctx0" brushRef="#br0" timeOffset="34626.58">13398 11980 0,'0'0'0,"0"-21"0,0 0 15,0 0-15,0 0 16,0 0 0,0 42 46,0 0-62,0 0 16,0 0-16,0 0 0,-21 1 0,0-1 15,21 21-15,-21-21 0,21 0 0,0 1 16,-21-1-16,21 0 0,-21 0 0,21 0 16,0 0-16,0 1 0,0-1 0,0 0 15,0 0-15,0 0 16,0 0-16,0 1 0,0-1 15,21-21 1,0 0-16,0 0 0,-21 21 0,21-21 16,0 0-16,1 0 0,-1 0 0,0 0 15,0 0-15,0 0 0,0-21 16,1 21-16,-1-21 0,0-1 16,0 22-16,0-21 15,-21 0-15,21 21 0,1-21 0,-22 0 16,0 0-16,21-1 0,0 1 0,-21 0 15,0 0-15,0 0 0,0 0 0,21-22 16,-21 22-16,0 0 0,21 0 0,-21-22 16,0 22-16,0 0 0,0 0 0,0 0 15,0 0-15,0-1 0,0 1 16,0 0 0,-21 21-16,0 0 15,0 0-15,0 0 16,-1 0-16,1 0 0,0 0 0,0 21 15,0 0-15,0-21 0,-1 22 16,1-1-16,0 0 0,0-21 0,0 21 16,0 0-16,-1 0 0,1 1 0,21-1 15,0 0-15,-21 0 0,21 0 16,-21-21-16,21 21 0,0 1 0,-21-1 16,21 0-16,0 0 0,0 0 0,0 0 15,0 1-15,0-1 0,0 0 16,0 0-16,0 0 15,0 0-15,0 1 0,21-22 16,0 0-16,-21 21 0,21-21 16,0 0-16,-21 21 15,22-21-15,-1 0 0,0 0 16,0 0-16,0 0 0,0 0 16,1 0-16,-1 0 0,0 0 15,-21-21-15,21 21 0,-21-21 0,21 21 16,-21-22-16,21 1 0,1 21 0,-22-21 15,0 0-15,0 0 0,21 0 0,-21-1 16,0 1-16,21-21 0,-21 21 16,0 0-16,0-22 0,0 22 15,0 0-15,0 0 0,0 0 0,0-1 16,0 1-16,0 0 0,0 0 0,0 0 16,-21 0-16,0 21 0,-1-22 15,1 22-15,0 0 16,0 0-16,0 0 0,0 0 15,-1 0-15,1 0 0,0 0 16,0 22-16,0-1 0,0-21 16,-1 21-16,22 0 0,-21 0 0,0 22 15,21-22-15,0 0 0,-21 0 0,21 0 16,-21 0-16,21 1 0,0-1 16,0 0-16,0 0 0,0 0 0,-21 0 15,21 1-15,0-1 0,0 0 16,0 0-16,0 0 15,0 0-15,0 1 16,0-1-16,0 0 16,0 0-1,0 0 1</inkml:trace>
  <inkml:trace contextRef="#ctx0" brushRef="#br0" timeOffset="40690.41">1736 12658 0,'0'-21'78,"-22"21"-31,44 21 78,-22 0-109,21-21-16,-21 21 15,21-21-15,-21 21 16,21-21 0,-21 21-16,21-21 0,-21 22 0,21-22 15,-21 21-15,22-21 0,-22 21 16,21-21 0,0 21-16,0-21 15,-21 21-15,21-21 16,0 0-16,1 21 0,-1-21 15,0 0 1,0 0-16,0 0 16,0 0-16,1 0 0,-1 0 15,0 0-15,0 0 16,0 0-16,0 0 0,1 0 16,-1 0-16,0 0 0,0 0 15,0 0-15,0 0 0,1 0 0,-1 0 16,0 0-16,0 0 0,0 0 15,0 0-15,1 0 0,-1 0 16,0 0-16,0 0 0,0 0 0,0 0 16,1 0-16,20 0 0,-21 0 0,0 0 15,0 0-15,1 0 0,-1 0 16,0 0-16,0 0 0,0 0 0,0 0 16,1 0-16,-1 0 0,0 0 0,0 0 15,0 0-15,22 0 0,-22-21 16,0 21-16,0 0 0,0 0 15,0 0-15,1 0 0,-1-21 0,0 21 0,0 0 16,0 0-16,0 0 0,1 0 16,-1 0-16,21-21 0,-21 21 15,0 0-15,1 0 0,-1 0 0,0 0 16,0 0-16,0-21 0,0 21 16,1 0-16,20 0 0,-21 0 0,0 0 15,0 0-15,1 0 0,-1 0 0,0 0 16,0-21-16,0 21 0,0 0 15,1 0-15,20 0 0,-21 0 0,0 0 16,0 0-16,1 0 0,-1 0 0,0 0 16,0 0-16,0 0 0,0 0 15,1 0-15,-1 0 16,0 0-16,0 0 0,0 0 0,0 0 16,1 0-16,-1 0 0,0 0 15,0 0-15,0 0 0,0 0 16,1 0-16,-1 0 15,0 0-15,0 0 0,0 0 16,0 0-16,-21 21 0,22-21 16,-1 0-16,0 0 15,0 0-15,-21 21 0,21-21 0,0 0 16,1 0-16,-1 21 16,0-21-16,0 0 15,-21 21 1,21-21-16,0 0 0,-21 21 15,22-21-15,-1 0 16,-21 22-16,0-1 16,21-21-1,-21 21-15,21-21 0,-21 21 16,21 0 15,0-21-15,-21 21 15,0-42 78,22 21-109,-22-21 16,21 21 0,0-21-16,0 0 31,0 21-31,0 0 0,-21-21 16,22 21-16,-1 0 0,0 0 0,-21-22 15,21 22-15,0 0 0,0-21 16,1 21-16,-1 0 15,0 0-15,0 0 16,0-21-16,0 21 0,1 0 16,-1 0-16,0 0 15,0 0-15,0-21 0,0 21 0,1 0 16,-1 0-16,0 0 0,0 0 0,0-21 16,0 21-16,1 0 15,-1 0-15,0 0 0,0 0 16,-21-21-16,21 21 0,0 0 0,1 0 15,-1 0-15,0 0 0,0 0 0,0 0 16,0 0-16,1 0 0,-1-22 16,0 22-16,0 0 0,0 0 15,22 0-15,-22 0 0,0 0 0,0 0 16,0 0-16,0 0 0,1 0 0,-1 0 16,21 0-16,-21 0 0,0 0 15,1 0-15,-1 0 0,21 0 0,-21 0 16,0 0-16,22 0 0,-22 0 0,0 0 15,0 0-15,0 0 0,1 0 16,-1 0-16,21 0 0,-21 0 16,0 0-16,1 0 0,-1 0 0,0 0 15,0 22-15,0-22 0,22 0 0,-22 0 16,0 0-16,0 0 0,21 0 0,-20 0 16,-1 0-16,21 21 0,-21-21 15,22 0-15,-22 0 0,0 0 0,21 0 16,-21 21-16,22-21 0,-1 0 0,-21 0 15,22 0-15,-22 0 0,21 21 16,0-21-16,-20 0 0,20 0 0,-21 0 16,21 0-16,-20 0 0,20 21 0,-21-21 15,0 0-15,0 0 0,22 0 16,-22 0-16,0 0 0,0 0 0,0 0 16,1 0-16,-1 0 0,0 0 15,0 0-15,0 0 0,0 0 16,1 0-16,-1 0 0,0 0 0,0 0 15,0 0-15,0 0 0,1 0 0,-1-21 16,0 21-16,0 0 0,21 0 16,-20 0-16,-1 0 0,0 0 0,0-21 15,21 21-15,-20 0 0,-1 0 0,0 0 16,0-21-16,0 21 0,0 0 16,1-21-16,-1 21 0,-21-22 0,21 22 15,0 0-15,0-21 0,0 0 16,1 21-16,-1 0 15,-21-21-15,21 21 16,0-21-16,0 21 31,0 0 16</inkml:trace>
  <inkml:trace contextRef="#ctx0" brushRef="#br0" timeOffset="41514.8">1736 13653 0,'-43'0'0,"86"0"0,-128 0 0,43 0 16,20 0-16,-20 0 0,0 0 15,21-22-15,-1 22 0,1 0 0,0 0 16,0 0-16,42 0 47,21 0-32,-20 0-15,-1 0 0,21 0 0,0 0 16,1 0-16,-1 0 0,0 0 0,1 0 16,-1 0-16,0 0 0,1 0 15,-1 0-15,-21 0 0,22 0 0,-22 0 16,21 0-16,-21 0 0,0 0 15,1 0 1,-44 0 0,1 0-1,0 0-15,0 0 0,0 22 16,0-22-16,-1 0 0,1 0 16,0 0-16,0 0 0,0 21 15</inkml:trace>
  <inkml:trace contextRef="#ctx0" brushRef="#br0" timeOffset="41823.62">1841 13674 0,'-21'0'16,"21"-21"-1,-21 21 1,0 0 0,21 21-16,0 0 0,0 0 15,-21 0-15,21 0 16,0 22-16,0-22 0,0 0 0,0 21 15,0-20-15,-21 20 16,21 0-16,0-21 0,0 22 0,0-22 16,-22 21-16,22 1 0,-21-22 0,21 0 15,0 21-15,0-21 0,0 1 16,0-1-16,0 0 0,-21 0 0,21 0 16,0 0-16,0-42 31,0 0-16,0 0 1,0 0-16,0 0 0,21-1 0</inkml:trace>
  <inkml:trace contextRef="#ctx0" brushRef="#br0" timeOffset="42414.97">1990 13653 0,'0'0'0,"0"-22"0,0 44 47,0-1-47,0 21 16,0-21-16,0 0 0,0 22 16,0-22-16,0 21 0,0 1 15,0-22-15,0 21 0,0-21 0,0 22 16,0-22-16,0 21 0,0-21 15,0 0-15,0 22 0,0-22 0,0 0 16,0 0-16,0 0 0,0 1 0,-22-22 16,22 21-16,0 0 15,0-42 17,0 0-32,0-1 0,0 1 15,0 0-15,0 0 0,0 0 16,0 0-16,22-1 0,-1 1 15,-21 0-15,21 0 0,0 0 16,0 0-16,0-1 0,1 1 0,-1 21 16,0-21-16,0 21 0,0 0 15,0 0-15,1 0 0,-1 0 16,0 0-16,0 0 0,0 21 0,-21 0 16,21 1-16,-21-1 15,0 0-15,0 0 0,0 0 0,0 0 16,0 1-16,0-1 0,0 0 0,0 0 15,0 0-15,0 0 0,0 1 16,-21-1-16,21 0 0,0 0 16,-21-21-1,21-21 17,0 0-32,0 0 15,0-1-15,21 1 16,0 0-16</inkml:trace>
  <inkml:trace contextRef="#ctx0" brushRef="#br0" timeOffset="42815.25">2603 14118 0,'0'21'16,"22"-21"-1,-1 0-15,0 0 16,0 0-16,0-21 0,22 0 16,-22 21-16,0-21 0,0 21 15,0-21-15,0 0 0,1-1 16,-22 1 0,-22 21-1,1 0-15,0 0 0,0 0 16,0 0-16,0 0 0,-1 21 0,1-21 15,0 22-15,0-1 0,0 0 16,21 0-16,0 0 0,-21 0 16,21 1-16,0-1 0,0 0 0,0 0 15,0 0-15,0 0 16,0 1-16,21-22 0,0 0 16,-21 21-16,21-21 0,0 0 0,0 0 15,1 0-15,-1 0 16,0 0-16,0 0 0,0 0 15,0-21-15,1-1 0,-1 1 16</inkml:trace>
  <inkml:trace contextRef="#ctx0" brushRef="#br0" timeOffset="43335.37">3154 13907 0,'0'-22'16,"21"22"15,0 0-15,-21 22-16,21-1 16,-21 0-16,21 0 0,-21 0 0,0 0 15,0 1-15,0-1 0,0 0 16,22 21-16,-22-21 0,0 1 15,0-1-15,0 0 0,0 0 0,0 0 16,0 0-16,0 1 0,0-1 16,0 0-16,0 0 0,0 0 0,0 0 15,0 1-15,0-44 32,0 1-17,0 0-15,0 0 0,0 0 0,21 0 16,-21-22-16,21 22 0,-21-21 0,21 21 15,0-22-15,0 1 0,1 0 16,-1-1-16,21 1 0,-21 21 16,0-22-16,22 22 0,-22-21 0,0 21 15,0 0-15,22-1 0,-22 22 0,-21-21 16,21 21-16,0 0 16,0 0-16,-21 21 31,0 1-16,0-1-15,0 0 16,0 0-16,0 0 0,0 0 16</inkml:trace>
  <inkml:trace contextRef="#ctx0" brushRef="#br0" timeOffset="44963.44">4085 14203 0,'0'-21'16,"0"0"0,0-1-16,0 1 0,0 0 15,0 0-15,0 0 0,0 0 16,0-1-16,-21 1 0,0 0 15,0 21-15,-1 0 0,1 0 16,0 0-16,0 0 16,0 21-16,0 0 0,-1-21 0,1 22 15,0 20-15,0-21 0,0 0 0,0 0 16,-1 1-16,22 20 0,0-21 16,0 0-16,-21 0 0,21 1 0,0 20 15,0-21-15,0 0 0,21 0 16,1-21-16,-1 0 0,0 22 15,0-22-15,0 0 0,0 0 0,1 0 16,-1 0-16,0-22 0,0 22 16,0-21-16,0 0 0,1 0 0,-22 0 15,21 21-15,0-21 0,-21-22 16,0 22-16,21 0 0,-21 0 0,21 0 16,-21-1-16,0-20 0,0 21 0,0 0 15,0 0-15,0-1 0,0 1 16,0 42 15,0 1-31,0-1 16,0 0-16,0 0 0,0 0 0,0 0 15,0 1-15,0-1 0,0 0 16,0 0-16,0 0 0,0 0 0,0 1 16,0-1-16,21-21 0,1 0 15,-1 21-15,0-21 0,0 0 16,0 0-16,0 0 0,1 0 15,-1-21-15,0 21 0,0-21 0,0-1 16,0 1-16,1 21 0,-1-21 0,-21 0 16,21 0-16,0-22 0,-21 22 0,0 0 15,21-21-15,-21-1 0,21 22 16,-21-21-16,0 0 0,0 20 0,0-20 16,0 21-16,0-21 0,0 20 0,0 1 15,0 0-15,0 0 16,0 42-1,0 0 1,0 0-16,-21 22 0,21-22 16,-21 21-16,21-21 0,-21 22 15,21-22-15,0 21 0,0-21 0,0 22 16,0-22-16,0 0 0,0 21 0,0-20 16,0-1-16,0 0 0,0 0 0,0 0 15,0 0-15,21 1 0,0-1 16,0-21-16,1 0 0,-1 0 15,0 0-15,0 0 0,0 0 16,0 0-16,1 0 0,-1 0 0,0-21 16,-21-1-16,21 22 0,0-21 15,-21 0-15,0 0 0,21 0 16,-21 0-16,22-1 0,-22 1 0,21 0 16,-21 0-16,0 0 0,0 0 0,0-1 15,-21 44 32,21-1-47,0 0 0,0 0 16,-22 0-16,22 0 15,0 1-15,0-1 0,0 0 16,0 0-16,0 0 0,0 0 16,0 1-16,22-1 15,-1-21-15,0 0 16,0 0-16,0 0 0,0 0 15,1 0-15,-1 0 0,0 0 0,0 0 16,0 0-16,0-21 0,1 21 0,-1-22 16,-21 1-16,21 0 0,0 21 0,0-21 15,-21 0-15,0 0 0,21-1 16,1 1-16,-22 0 0,0 0 16,21 0-16,-21 0 15,-21 42 48,21 0-63,0 0 0,0 0 15,0 0-15,0 1 0,0-1 16,0 0-16,0 0 0,0 0 16,0 0-16,0 1 15,21-22-15,0 21 16,0-21-16,0 0 0,0 0 15,1 0 1,-1 0-16,-21-21 0,21 21 0,0-22 16,0 1-16,0 0 0,1 0 15,-1 0-15,0 0 16,0-1-16,-21 1 0,21 0 0,-21 0 16,21 0-16,-21 0 15,0-1-15,-21 22 31,0 0-31,0 0 0,21 22 0,0-1 16,-21-21-16,0 21 0,21 0 16,0 0-16,0 0 0,0 1 0,-22-22 15,22 21-15,0 0 0,0 0 16,0 0-16,0 0 0,0 1 16,22-22-1,-1 0 1,0 0-1,0 0-15,0 0 0,0 0 16,1 0-16,-1 0 0,-21-22 0,21 22 16,0 0-16,0-21 0</inkml:trace>
  <inkml:trace contextRef="#ctx0" brushRef="#br0" timeOffset="45596.21">6329 13949 0,'0'-21'16,"0"0"-16,0-1 15,0 1 1,0 42 15,0 1-15,0-1-16,-21 0 0,21 0 15,0 0-15,0 0 0,-22 1 16,22-1-16,-21 0 0,0 0 16,21 0-16,0 0 0,-21 1 15,21-1 1,-21-21-16,21 21 0,21-42 47,0 21-32</inkml:trace>
  <inkml:trace contextRef="#ctx0" brushRef="#br0" timeOffset="46114.94">6773 13970 0,'21'0'16,"1"-21"-16,-44 21 47,1 0-47,0 0 0,0 0 0,0 0 15,0 0-15,-22 21 0,22-21 16,0 21-16,0-21 0,21 21 0,-21-21 15,-1 22-15,22-1 0,0 0 16,0 0 0,0 0-16,0 0 31,22-21-31,-1 0 0,0 0 0,0 22 16,0-22-16,0 0 0,1 21 15,-1-21-15,0 0 0,0 0 0,0 21 16,0-21-16,1 21 15,-22 0 1,0 0 0,-22-21-16,1 22 15,0-22-15,0 0 16,0 0-16,0 0 0,-1 21 0,1-21 16,0 0-16,0 0 0,0 0 15,0 0-15,-1 0 0,1 0 0,0 0 0,0 0 16,0 0-1,0 0 1,-1 0 0,22-21-1,0-1 1</inkml:trace>
  <inkml:trace contextRef="#ctx0" brushRef="#br0" timeOffset="46566.91">6413 13653 0,'0'0'0,"-21"0"0,0 0 0,21-22 15,-21 22-15,0 0 16,0 0-16,21 22 16,0-1-1,0 0 1,0 0 0,21-21-16,0 0 15,0 0-15,0 0 0,0 0 16,1-21-16,-22 0 15,0 0 1,0-1-16,0 1 16,-22 21-16,1-21 0,0 21 15,0 0 1,0 0 0,0 21-1,21 0-15,0 1 16,0-1-1,21-21-15,0 21 0,0-21 16,0 0-16</inkml:trace>
  <inkml:trace contextRef="#ctx0" brushRef="#br0" timeOffset="49043.05">9271 12615 0,'-21'0'0,"0"22"32,-1-22-17,1 0-15,21 21 16,-21-21-1,0 0-15,21 21 47,21-21-15,0 0-32,0 0 0,1 0 15,-1 0-15,0 0 16,0 0-16,0 0 0,0 0 0,1 0 15,-1 0-15,0 0 0,0 0 0,0 0 16,0 0-16,1 0 0,-1 0 16,-21 21-16,21-21 0,-42 0 62,0 0-46,-1 0-16,1 0 0,0 0 0,0 0 15,-21 0-15,20 0 0,1 0 16,0 0-16,-21 0 0,21 0 0,-1 0 16,1 0-16,0 0 0,0 0 15,0 0-15,21 21 16,-21-21-16,42 21 31,0-21-31,0 0 16,0 0-16,0 0 0,22 0 15,-22 0-15,0 0 0,0 0 0,22 0 16,-22 0-16,0 0 0,0 0 0,21 0 16,-20 0-16,-1 0 0,0 0 15,0 0-15,-42 0 32,-21 0-32,20 0 15,1 0-15,0 0 16,-21 0-16,-1 0 0,22 0 0,0 0 15,-21 0-15,21 0 0,-1 0 0,1 0 16,0 0 0,42 0-1,-21 22 1,21-22-16,1 0 0,-1 0 0,0 0 16,0 0-16,0 0 0,0 0 15,1 0-15,-1 0 0,0 0 0,0 0 16,-21-22-16,0 1 31,-21 21-31,0 0 16,0 0-16,-1 0 0,-20 0 0,21 0 15,0 0-15,-22 0 0,22 0 0,0 0 16,0 0-16,0 0 16,42 0-1,0 21 1,0-21-16,0 0 0,1 0 15,-1 22-15,0-22 0,0 0 0,0 0 16,0 0-16,1 0 0,-1 0 16,0 0-16,0 0 15,0 0-15,-21-22 16,0 1 0,0 0-1,-21 21 1,0-21-16,0 21 15,0 0 17,21 21-17,0 0-15,0 0 16,21-21 0,0 0-16,0 0 15,21 0-15,-20-21 16,20 21-16,-21-21 0</inkml:trace>
  <inkml:trace contextRef="#ctx0" brushRef="#br0" timeOffset="50827.3">20891 9440 0,'0'0'0,"-21"0"15,0 0-15,0 0 16,0 0-1,0 0-15,-1 0 16,1 0 0,42 22 31,1-22-32,-1 0-15,0 0 16,0 21-16,21-21 0,-20 0 0,-1 0 15,0 0-15,21 21 0,-21-21 0,22 0 16,-22 0-16,21 0 0,-21 0 0,22 0 16,-22 0-16,0 0 0,21 0 15,-20 0-15,-1 0 0,0 0 16,-42 0 0,0 0-1,-22 0-15,22 0 0,0 0 16,-21 0-16,-1 0 0,22 0 0,-21 0 0,21 0 15,-1 0-15,-20 0 0,21 0 0,0 0 16,0 0 0,42 0 15,0 0-15,0 0-16,0 0 0,0 0 15,1 0-15,-22-21 16,0 0-1,0-1 1,0 1-16,-22 0 16</inkml:trace>
  <inkml:trace contextRef="#ctx0" brushRef="#br0" timeOffset="52095.01">21188 8911 0,'-21'0'0,"-1"0"15,1 0 17,0 0-17,0 0-15,21-21 16,-21 0-16,0 0 15,-1 0-15,22-1 0,0 1 16,-21 0-16,0 0 0,21 0 16,0 0-16,0-1 0,-21 1 15,21 0-15,0 0 0,-21 0 0,21 0 16,0-1-16,0-20 0,0 21 0,0 0 16,0-22-16,0 22 0,0 0 0,0-21 15,0-1-15,0 22 0,0-21 16,0 0-16,0 20 0,0-20 0,0 0 15,21-1-15,0 22 0,-21-21 16,21 0-16,0 20 0,1 1 0,-1-21 16,0 21-16,0 0 0,0-1 0,0 1 15,1 21-15,-1-21 0,0 0 0,21 21 16,-21-21-16,1 0 0,20 21 0,-21-22 16,0 22-16,0 0 0,1-21 15,-1 21-15,0 0 0,0 0 0,0-21 16,-42 21 15,0 0-31,0 0 16,0 0-16,-1 0 15,1 0-15,0 0 0,0 0 16,0 0-16,0 0 0,-1 0 16,1 0-16,0 0 0,0 0 0,0 0 15,0 0-15,-1 0 0,1 0 16,42 0 46,1 0-62,-1 0 0,0 0 16,0 0-16,0 0 16,22-21-16,-22 21 0,0 0 0,0-21 15,0 21-15,0-21 0,1 21 0,-1 0 16,0 0-16,0 0 15,-21 21 1,0 0-16,0 0 16,0 0-16,-21 0 0,21 1 15,-21-1-15,0 0 0,21 0 0,-22 0 16,1 0-16,21 1 0,0-1 16,-21 0-16,21 0 0,-21-21 0,21 21 15,0 0-15,-21-21 31,0 0-31,-1 0 16,1 0-16,0 0 16,0-21-16,0 21 0,0-21 0</inkml:trace>
  <inkml:trace contextRef="#ctx0" brushRef="#br0" timeOffset="54967.01">17568 4995 0,'0'-21'0,"0"42"0,21-42 0,-21 0 16,0 0-16,0 0 31,-21 0-31,0 21 15,0 0-15,0-22 0,0 22 0,-1 0 16,1 0-16,0 0 0,0 0 16,0 0-16,0 0 0,-22 0 15,22 0-15,0 22 0,-21-22 0,20 21 0,-20 0 16,21 0-16,-21 0 16,20 0-16,-20 1 0,21 20 0,0-21 15,0 0-15,-1 22 0,1-22 0,0 21 16,0-21-16,21 22 0,0-22 0,0 21 15,0 0-15,0-20 0,0 20 16,0-21-16,0 0 0,0 22 0,0-22 16,0 0-16,21 0 0,0 21 0,0-42 15,1 22-15,-1-1 0,0 0 16,0-21-16,0 21 0,0-21 0,1 0 16,20 0-16,-21 0 0,0 0 0,0 0 15,22 0-15,-22 0 0,21 0 0,-21 0 16,1 0-16,20-21 15,-21 0-15,0 21 0,22-21 0,-22-1 16,0 22-16,0-21 0,0 0 0,0 0 16,1 0-16,-1 0 0,0-1 0,0 22 15,0-21-15,0 0 0,-21 0 16,22 0-16,-22 0 16,-22 21 15,22 21-16,-21 0-15,0-21 0,0 21 16,21 0-16,0 0 0,-21 1 0,0-1 16,21 21-16,-22-21 0,22 0 15,0 1-15,0-1 0,0 0 16,0 0-16,0 0 0,22 0 16,-1-21-16,0 22 0,0-22 0,0 0 15,0 0-15,1 0 0,-1 0 0,0 0 16,0 0-16,21 0 0,-20 0 15,-1-22-15,0 1 0,0 21 0,21-21 16,-20 0-16,-22 0 0,21 0 16,0-1-16,-21 1 0,0 0 0,0 0 15,0-21-15,0 20 0,0 1 16,0 0-16,0 0 0,-21 0 0,0 0 16,-1 21-16,1 0 0,0 0 15,0 0-15,0 0 0,0 0 0,-1 0 16,1 0-16,0 0 0,0 0 15,21 21 1,21-21 0,0 0-16,0 0 0,1 0 0,-1 0 15,21 0-15,0 0 0,-20 0 16,20 0-16,0-21 0,1 21 0,-1 0 16,0 0-16,1-22 0,-22 22 15,21 0-15,-21 0 0,0 0 0,1 0 16,-1 0-16,0 0 15,-21 22-15,0-1 16,0 0-16,0 0 16,0 0-16,0 0 0,-21 1 15,21-1-15,-21 0 0,21 0 16,0 0-16,-22 0 0,22 1 16,-21-1-16,0 0 0,21 0 15,-21-21 1,21-21 31,0 0-47,0 0 0,21-1 0,-21 1 15,21 0-15,0 0 0,1 0 16,-1 0-16,0-22 0,21 22 0,-21 0 16,1 0-16,20 0 0,-21-1 0,21 22 15,-20-21-15,-1 21 0,0 0 0,0 0 16,0 0-16,0 0 0,1 21 15,-22 1-15,0-1 16,0 0-16,0 0 0,0 0 16,0 0-16,0 1 0,-22-1 0,22 0 0,-21 0 15,0 0-15,21 0 16,-21-21-16,21 22 0,-21-1 0,21 0 16,-21-21-16,-1 21 0,22-42 62,22 0-62,-1 21 0,0-21 0,0-1 16,0 22-16,22-21 0,-22 0 0</inkml:trace>
  <inkml:trace contextRef="#ctx0" brushRef="#br0" timeOffset="55250.85">19325 5376 0,'0'0'0,"21"-21"16,0 0-16,-21 0 0,0 0 0,0 0 15,22 21-15,-22-22 0,0 1 16,0 0-16,-22 0 16,1 21-16,0 0 0,0 0 15,0 21-15,0-21 0,-22 21 0,22 0 16,0 1-16,0-1 0,0 0 16,-1 0-16,1 0 0,0 0 0,0 22 15,0-22-15,0 0 0,21 0 0,0 0 16,0 1-16,0-1 0,0 0 0,0 0 15,0 0-15,0 0 0,0 1 16,21-22-16,0 21 0,0-21 16,0 0-16,0 21 0,22-21 0,-22 0 15,21 0-15,1 0 0,-1 0 0,21 0 16,-20 0-16,20 0 0,-20-21 16</inkml:trace>
  <inkml:trace contextRef="#ctx0" brushRef="#br0" timeOffset="58187.84">19791 5525 0,'0'-22'0,"0"44"0,0-65 15,0 1-15,0 21 0,0 0 16,0-1-16,-21 1 0,21 0 16,-22 21-16,22-21 15,-21 21-15,0 0 0,0 0 0,0 0 16,-22 21-16,22-21 16,0 21-16,0 0 0,0 1 0,0-1 15,-1 0-15,1 21 0,0-21 0,0 1 16,0-1-16,21 0 0,-21 0 0,21 0 15,0 0-15,0 1 0,0-1 0,42 0 16,0-21 0,-21 0-16,1 0 0,-1 0 0,21 0 15,-21 0-15,0 0 0,1-21 0,20 0 16,-21 21-16,0-22 0,0 1 16,1 0-16,-1 0 0,-21 0 15,0 0-15,21-1 0,-21 1 0,0 0 16,21 0-16,-21 0 0,0 0 15,-21 21 1,0 0-16,0 21 16,21 0-16,-22 0 0,1 0 0,21 0 15,-21 22-15,21-22 0,-21 0 16,21 0-16,0 0 0,0 1 16,0-1-16,0 0 0,21-21 15,0 0-15,0 21 0,1-21 0,-1 0 16,0 0-16,0 0 0,0 0 0,0 0 15,1 0-15,-1 0 0,0-21 0,0 21 16,0-21-16,0 0 16,1-1-16,-22 1 0,21 0 15,-21 0-15,21 0 0,-21 0 0,0-1 16,-21 44 15,0-1-15,21 0-16,0 0 0,-22 0 15,22 0-15,-21-21 0,21 22 0,-21-1 16,21 0-16,0 0 31,0-42 1,21 21-32,0-21 0,-21 0 0,22 21 15,-1-22-15,-21 1 0,21 0 16,0 0-16,0 0 0,-21 0 0,21 21 15,1-22-15,-1 22 0,0-21 0,0 21 16,0 0-16,0 0 16,-21 21-16,0 1 15,0-1-15,0 0 0,0 0 16,0 0-16,0 0 0,0 1 0,0-1 16,0 0-16,0 0 0,22 0 15,-1-21-15,0 0 16,0 0-16,0 0 15,0 0-15,1 0 0,-1 0 0,21 0 16,-21 0-16,22 0 0,-22 0 0,21-21 16,-21 0-16,22 21 0,-22-21 0,0 0 15,0-1-15,0 1 0,0 0 16,-21 0-16,0 0 0,0 0 0,0-1 16,0 1-16,-21 21 15,0-21-15,0 21 0,0 0 0,0 0 16,-1 0-16,1 0 0,0 21 15,0-21-15,0 21 0,0-21 16,-1 22-16,22-1 0,0 0 0,-21 0 16,21 0-16,0 0 0,0 1 0,0-1 15,0 0-15,0 0 16,0 0-16,21-21 0,1 0 16,-1 0-16,0 0 0,0 0 15,0 0-15,0 0 0,1 0 0,-1 0 16,0-21-16,0 0 0,0 0 15,0 0-15,1-1 0,-1 1 16,0-21-16,0 21 0,0-22 0,0 22 16,1-21-16,-1 0 0,0-1 0,0 1 15,-21 0-15,0-1 0,21-20 16,-21 20-16,0 1 0,0 21 16,0-21-16,0 20 0,0 1 0,0 0 15,-21 21 1,0 21-16,0-21 15,0 21-15,-1 22 0,22-22 0,-21 21 16,0-21-16,0 22 0,21-1 0,-21 0 16,21-20-16,-21 20 0,-1 0 0,22 1 15,0-22-15,0 21 0,0 0 16,0-20-16,0 20 0,0-21 0,0 0 16,0 0-16,0 1 0,22-1 15,-1 0-15,0 0 0,0-21 0,0 0 16,0 21-16,22-21 0,-22 0 0,0 0 15,21 0-15,-20 0 0,-1 0 16,0-21-16,0 0 0,0 21 0,0-21 16,1 0-16,-22-1 0,21 1 0,-21 0 15,21-21-15,-21 21 0,0-1 0,0 1 16,0 0-16,-21 21 31,0 0-31,-1 0 0,1 21 16,0-21-16,0 21 0,21 1 15,-21-1-15,0 0 0,-1 0 16,22 0-16,0 0 0,0 1 16,0-1-16,0 0 15,22-21 1,-1 0-16,0 0 0,0 0 16,0-21-16,0 21 15,-21-21-15,22-1 0,-1 1 16,0 0-16,-21 0 0,21 0 0,-21 0 15,21 21-15,-21 21 47,0 0-47,0 0 0,0 0 16,0 0-16,0 1 0,0-1 16,0 0-16,0 0 0,21-21 31,1 0-31,-1 0 15,0 0-15,0 0 0,0 0 16,0-21-16,1 0 0,-1 0 0,0-1 16,0 1-16,0 0 0,0 0 15,1-21-15,-1-1 0,0 22 0,0-21 16,0-1-16,0 1 0,-21-21 0,22 20 16,-1 1-16,-21 0 0,0-1 0,0 1 15,0 21-15,0-22 16,0 22-16,0 0 0,0 42 31,-21 0-31,-1 1 0,22-1 0,-21 0 16,0 21-16,0 1 0,0-22 15,21 21-15,-21 0 0,-1 22 16,1-22-16,21 1 0,0-22 0,0 21 16,0 0-16,0-20 0,0-1 0,0 21 15,0-21-15,0 0 0,0 1 16,0-1-16,0 0 0,21-21 31,1 0-31,-1 0 16,0 0-16,0 0 0,0-21 15,-21 0-15,21 21 0,1-22 0,-1 1 16,0 0-16,-21 0 0,21 0 0,0 0 16,-21-1-16,0 1 15,0 42 1,0 1-1,0-1-15,0 0 0,-21 0 16,21 0-16,-21 0 0,21 1 16,0-1-16,0 0 15,0 0 1,21-21 0,0 0-16,0 0 0,1 0 0,-1 0 15,0 0-15,0 0 0,0-21 0,0 0 16,1 21-16,-1-21 0,21-1 15,-21 22-15,0-21 0,1 0 0,-1 0 16,0 0-16,-42 42 47,21 0-47,-21 0 0,-1 0 16,22 1-16,0-1 15,0 0-15,-21 0 0,21 0 16,0 0-16,0 1 0,0-1 15,21-21 1,1 0-16,-1 0 0,0 0 16,0 0-16,0 0 0,0 0 15,1 0-15,-1-21 0,-21-1 16,0 1-16,21 21 16,-21-21-16,0 0 0,0 0 0,0 0 15,0-1-15,0 1 0,0 0 0,0 0 16,-21 0-16,21 0 0,-21-1 15,-1 22 1,22-21-16,22 21 31,-1 0-15,0 0-16,0 0 16,0 0-16,0 0 15,1 0-15,-1 0 0,0 21 0,0-21 16,0 22-16,-21-1 0,21 0 15,-21 0-15,0 0 0,0 0 16,0 1-16,0-1 16,0 0-1,-21 0 1,21-42 31,0 0-47,0 0 15,0-1-15,0 1 0,21 0 16,1 0-16,-1 0 0,0 0 0,0-1 16,0 1-16,22 0 0,-22 0 15,21 0-15,0 21 0,1-21 0,-22 21 16,21 0-16,-21 0 0,1 0 0,-1 0 16,0 0-16,-21 21 0,0 0 15,0 0-15,0 0 0,0 0 16,0 1-16,-21-1 0,21 0 15,-21 21-15,-1-21 0,1 1 0,0-1 16,0 0-16,21 0 0,-21 0 0,0 0 16,-1 1-16,22-1 0,-21-21 31,21-21 0,0-1-31,0 1 16,0 0-16,0 0 0,0 0 15,0-22-15,0 22 0,0-21 16</inkml:trace>
  <inkml:trace contextRef="#ctx0" brushRef="#br0" timeOffset="58363.74">22754 5186 0,'0'0'0,"0"-21"0,-21 21 0,21-21 15,-21 21-15,0 0 0,21-22 16,-22 22-16,1 0 62,0 0-46,0 0-16</inkml:trace>
  <inkml:trace contextRef="#ctx0" brushRef="#br0" timeOffset="58593.62">21759 5165 0,'0'0'0,"-42"21"0,0-21 0,20 0 16,1 0-16,0 0 0,21 21 0,21-21 31,0 0-31,22 0 0,-1 0 16,0 0-16,1 0 0,-1 0 15,0 0-15,1 0 0,-1 0 0,0-21 16,-20 21-16,-1 0 0,21 0 15,-21 0-15,-21-21 0,21 21 0,1 0 16</inkml:trace>
  <inkml:trace contextRef="#ctx0" brushRef="#br0" timeOffset="59335.19">18394 6308 0,'0'0'15,"42"-21"1,-42-1-16,0 1 16,-21 21 15,0 21-31,0-21 0,-1 22 15,1-1-15,0 0 0,0 21 0,21-21 16,-42 1-16,42 20 0,-22-21 0,1 21 16,0-20-16,21-1 0,0 21 0,0-21 15,0 0-15,0 1 0,0-1 16,21-21-16,0 21 0,22-21 0,-22 0 16,21 0-16,1 0 0,-1 0 0,-21 0 15,21 0-15,1-21 0,-1 0 0,0 21 16,-20-22-16,20 1 0,-21 0 0,0 0 15,0 0-15,-21-22 0,0 22 16,0-21-16,0 21 0,0-22 16,0 22-16,0-21 0,0 21 0,-21 0 15,0-1-15,0 1 0,0 0 0,0 0 16,-1 21-16,1 0 0,0 0 16,0 0-16,0 0 0,0 0 0,-1 0 15,22 21 1,0 0-16,0 0 0,0 1 15,22-22-15,-1 21 0,0-21 0,0 21 16,0-21-16,22 0 0,-22 0 16,21 21-16</inkml:trace>
  <inkml:trace contextRef="#ctx0" brushRef="#br0" timeOffset="59659">19113 6265 0,'0'0'0,"0"-21"15,0 42 17,0 1-32,-21-1 0,21 0 15,-21 21-15,21-21 0,0 22 0,-21-1 16,21 0-16,-21 1 0,21-1 0,-21 0 16,21 1-16,-22-1 0,22 0 15,-21 1-15,0 20 0,21-20 16,-21-1-16,0 0 0,0 1 0,-1-1 15,1 21-15,21-20 0,-21-1 0,0 0 16,0-20-16,21 20 0,-21-21 0,21 0 16,0 0-16,0 1 0,21-22 31,0-22-31,-21 1 16,21 0-16,0 0 0,-21 0 0,21 0 15,1-22-15,-22 22 0,21-21 0</inkml:trace>
  <inkml:trace contextRef="#ctx0" brushRef="#br0" timeOffset="59942.87">19029 6646 0,'0'0'0,"0"-42"0,0-21 15,0 20-15,0 22 16,0 0-16,0 0 16,21 0-16,0-1 0,0 1 0,0 21 15,1-21-15,-1 21 0,21 0 0,-21 0 16,22 0-16,-22 0 0,0 0 0,0 0 15,-21 21-15,0 0 16,0 1-16,0 20 0,0-21 0,-21 0 16,-21 22-16,20-22 0,1 0 15,-21 0-15,21 21 0,0-20 0,-22-1 16,22-21-16,0 21 0,0 0 0,0-21 16,-1 0-16,22 21 0,22-21 31,-1-21-16,0 0-15,0 0 0,0 21 16,0-21-16</inkml:trace>
  <inkml:trace contextRef="#ctx0" brushRef="#br0" timeOffset="60267.68">19304 6541 0,'21'0'0,"0"0"16,0 0-1,1 0-15,-1 0 0,0 0 0,0 0 16,0 0-16,0-22 0,1 22 0,-22-21 16,21 21-16,0-21 0,-21 0 15,21 21-15,-21-21 0,0 0 16,-21-1-16,0 22 16,0 0-16,-1 0 0,1 0 0,0 0 15,0 22-15,0-22 16,0 21-16,-1 0 0,22 0 0,0 0 15,0 0-15,0 1 0,0-1 16,0 0-16,0 0 0,0 0 16,0 0-16,22-21 0,-1 0 15,0 22-15,0-22 0,0 0 16,0 0-16,1 0 0,-1 0 16,0 0-16,0 0 0,0-22 15</inkml:trace>
  <inkml:trace contextRef="#ctx0" brushRef="#br0" timeOffset="60682.96">19812 6456 0,'0'0'0,"0"-21"16,0 0-16,0-1 16,21 22-16,0 0 15,0-21-15,1 21 0,-1 0 16,0 0-16,0 0 0,0 0 15,0 21-15,-21 1 0,0-1 16,22 0-16,-22 0 0,0 0 0,0 0 16,0 1-16,0-1 0,0 0 0,0 0 15,0 0-15,-22 0 0,22 1 0,-21-1 16,21 0-16,-21-21 0,0 21 16,21-42 15,21 0-16,0 0-15,-21-1 16,21 1-16,1 0 0,-22 0 0,21 0 16,-21-22-16,21 22 0,0 0 15,-21-21-15,21 21 0,-21-1 0,21 22 16,-21-21-16,0 0 0,22 21 16,-1 0 15,-21 21-31,0 0 15,21 1-15</inkml:trace>
  <inkml:trace contextRef="#ctx0" brushRef="#br0" timeOffset="61192.16">20595 6562 0,'0'0'0,"0"-21"15,0-1 1,0 1-16,0 0 0,0 0 15,0 0-15,-21 0 0,21-1 16,-21 1-16,0 21 0,-1 0 16,1 0-1,0 0-15,0 21 0,0 1 0,0-22 0,-1 21 16,22 0-16,-21 21 0,0-21 16,0 1-16,0-1 0,0 21 0,21-21 15,0 0-15,0 1 0,0-1 0,0 0 16,0 0-16,0 0 0,0 0 15,21-21-15,0 0 16,0 0-16,0 0 0,0 0 16,1 0-16,-1 0 0,0-21 0,0 0 15,0 0-15,0 21 0,1-21 0,-1 0 16,0-1-16,0-20 0,-21 21 0,21 0 16,0-22-16,1 22 15,-1 0-15,-21-21 0,0 21 0,21 21 16,-21-22-16,0 1 0,0 42 15,0 1 1,0-1-16,0 0 0,-21 0 16,21 0-16,0 0 0,0 1 0,0-1 15,0 0-15,0 0 0,-21 0 0,21 22 16,0-22-16,0 0 0,0 0 16,0 0-16,0 0 15,21-21 1,0 0-1,-21-21-15,21 21 0,0-21 0,0 21 16</inkml:trace>
  <inkml:trace contextRef="#ctx0" brushRef="#br0" timeOffset="61470.99">21230 6223 0,'0'0'0,"0"-21"0,0 0 16,-21 21-1,0 0 1,21 21 0,0 0-16,-21 0 0,21 0 0,-22 1 15,22 20-15,-21-21 0,21 21 16,-21-20-16,21 20 0,0-21 0,0 21 16,0-20-16,-21-1 0,21 21 0,0-21 15,0 0-15,0 1 0,0-1 0,0 0 16,0 0-16,21-42 62</inkml:trace>
  <inkml:trace contextRef="#ctx0" brushRef="#br0" timeOffset="61843.78">21272 6477 0,'0'0'0,"0"21"31,0 0-31,0 1 16,-21-1-16,21 0 0,0 0 15,-21-21-15,21 21 0,0 0 0,0 1 16,0-1-16,0 0 16,0 0-16,21-21 15,0 0-15,1 0 16,-1 0-16,0 0 15,0 0-15,-21-21 16,21 0-16,0 0 16,-21-1-16,0 1 0,0 0 15,0 0-15,0 0 0,0 0 0,0-1 16,0 1-16,0 0 0,-21 0 16,0 21-16,0 0 15,0 0-15,21 21 16,-21-21-16,21 21 0,0 0 15,0 1-15,-22-1 16,22 0-16,22-21 16,-1 0-1</inkml:trace>
  <inkml:trace contextRef="#ctx0" brushRef="#br0" timeOffset="62256.04">21590 6541 0,'0'0'0,"0"-22"15,0 1-15,0 0 16,0 0-16,21 21 16,0 0-1,0 0-15,1 0 16,-1 0-16,-21 21 0,21-21 16,-21 21-16,0 0 0,21 1 15,-21-1-15,0 0 0,0 0 16,0 0-16,0 0 0,0 1 15,0-1-15,0 0 0,-21-21 16,21 21-16,-21-21 16,21 21-16,0-42 31,0 0-15,0 0-16,21 0 15,-21-1-15,0 1 0,21 0 0,0 0 16,0 0-16,-21 0 0,22-1 0,-1 1 15,-21 0-15,0 0 0,21 21 16,-21-21-16,21 21 0,-42 0 47,0 21-47</inkml:trace>
  <inkml:trace contextRef="#ctx0" brushRef="#br0" timeOffset="62594.97">21294 6350 0,'0'0'0,"-22"0"0,22-21 0,-21 21 15,21-21 1,21 21-1,1 0-15,-1 0 0,0-21 0,21 21 16,-21 0-16,22 0 0,-1-22 16,-21 22-16,22 0 0,-1 0 0,-21 0 15,21 0-15,-20-21 0,-1 21 0,0 0 16,0 0-16,0 0 0,-42 0 94,0 0-79</inkml:trace>
  <inkml:trace contextRef="#ctx0" brushRef="#br0" timeOffset="75467.33">7810 13885 0,'-21'0'0,"0"0"31,0 0-15,21-21 15,0 0 0,0 0-31,0 0 16,0 0-16,0-1 15,21 1-15,0 0 0,0 21 16,-21-21-16,22 21 0,-1 0 16,0-21-16,0 21 0,0 0 15,0-21-15,1 21 0,-1 0 16,0 0-16,0 0 16,-21 21-16,21 0 15,-21 0-15,21 0 0,-21 0 0,0 1 16,0-1-16,0 0 0,0 0 0,0 0 15,0 0-15,0 1 0,0 20 16,0-21-16,0 0 0,0 0 0,0 1 16,-21-1-16,21 0 0,-21 0 0,0 0 15,0-21-15,0 21 0,-1 1 0,1-1 16,0 0-16,-21 0 0,21 0 0,-1 0 16,-20 1-16,21-1 0,-21 0 15,20-21-15,1 21 0,-21-21 0,21 0 16,0 0-16,-1 0 0,1 0 0,0 0 15,0 0-15,0 0 0,0-21 16,21 0 0,0 0-16,-22-1 0,22 1 0,0 0 15,0 0-15,0 0 0,0 0 0,0-1 16,22 1-16,-1 0 0,0 0 16,0 21-16,0 0 15,0-21-15,1 21 16,-1 0-16,0 0 0,0 0 15,0 21-15,0-21 0,1 21 16,-1 0-16,-21 0 0,21-21 16,0 22-16,-21-1 0,21-21 15,0 21-15,-21 0 0,22-21 16,-1 21-16,-21 0 0,21-21 0,0 22 16,0-1-16,0-21 15,-21 21-15,22-21 0,-1 0 16,0 0-1,0 0-15,0-21 0,-21 0 16,21-1-16,1 1 16,-22 0-16,0 0 0,21 0 0</inkml:trace>
  <inkml:trace contextRef="#ctx0" brushRef="#br0" timeOffset="76011.02">8445 13822 0,'0'0'16,"0"-21"-16,0 0 0,0-1 15,-21 22 17,0 0-32,0 22 15,21-1-15,-21 0 16,21 0-16,-21 0 0,-1 0 0,22 1 15,0-1-15,0 0 0,-21 0 16,21 0-16,-21 0 0,21 1 16,0-1-16,-21 0 0,21 0 0,0 0 15,0 0-15,0 1 0,0-1 16,0 0-16,21 0 16,0-21-16,0 21 0,1-21 0,-1 0 15,0 0-15,0 0 0,0 0 16,0 0-16,1 0 0,-1 0 0,0-21 15,0 21-15,0-21 0,0 0 16,1 0-16,-1 21 0,-21-22 16,0 1-16,21 0 0,-21 0 0,0 0 15,0 0-15,0-22 0,0 22 16,0 0-16,0-21 0,0 20 0,0 1 16,0 0-16,-21 0 0,21 0 0,-21 0 15,-1-1-15,1 22 0,0 0 16,0 0-16,0 0 0,0 0 0,-1 0 15,1 22-15,0-1 0,0-21 0,0 21 16,0 0-16,-1 0 0,1 0 0,21 1 16,-21-1-16,21 0 0,-21-21 15,21 21-15,0 0 0,0 0 0,0 1 16,0-1 0,21 0-16</inkml:trace>
  <inkml:trace contextRef="#ctx0" brushRef="#br0" timeOffset="76711.07">9991 13653 0,'0'-22'0,"0"44"0,0-65 16,21 22-16,-21 0 0,0 0 15,0 0-15,21 21 16,-21-22-16,0 44 47,0-1-47,0 0 0,0 21 15,0-21-15,0 1 0,-21 20 0,21 0 16,-21-21-16,21 22 0,0-22 0,-22 21 16,22-21-16,-21 22 0,21-22 15,-21 21-15,21-21 0,0 1 0,0-1 16,0 0-16,0 0 0,0 0 0,0 0 16,-21-21-16,21 22 0,0-1 15,0-42 32,0-1-47,0 1 16,-21 0-16</inkml:trace>
  <inkml:trace contextRef="#ctx0" brushRef="#br0" timeOffset="77050.88">9652 13907 0,'0'0'16,"-21"0"-16,42 0 47,0 0-47,0 0 0,0 0 16,1 0-16,20 0 0,-21 0 0,21 0 15,1 0-15,-22 0 0,21 0 0,1 0 16,-1-22-16,0 22 0,1 0 0,-22 0 15,21-21-15,-21 21 0,0 0 16,1 0-16,-1 0 0,0-21 0,0 21 31,0 0 32,0 0-48,1 0-15</inkml:trace>
  <inkml:trace contextRef="#ctx0" brushRef="#br0" timeOffset="77782.83">11472 13674 0,'-21'0'0,"21"-21"15,-21 21-15,0-22 0,21 1 16,0 0-16,-21 0 0,21 0 16,0 0-16,0-1 15,0 1-15,0 0 16,21 21-16,0-21 0,0 21 15,0 0-15,-21-21 0,21 21 16,1 0-16,-1 0 0,0 0 16,0 0-16,0 21 0,0 0 15,-21 0-15,22 0 0,-1 1 0,-21-1 16,0 0-16,0 21 0,0-21 16,0 22-16,0-22 0,0 21 0,0-21 15,0 1-15,0 20 0,0-21 0,0 0 16,-21 0-16,-1 1 0,22-1 0,-21 21 15,0-21-15,0 0 0,0-21 16,0 22-16,-1-1 0,-20 0 0,21 0 16,0-21-16,0 21 0,-1-21 0,1 0 15,0 21-15,0-21 0,0 0 0,0 0 16,-1 0-16,1 0 0,0 0 16,21-21-16,-21 21 0,21-21 0,0 0 15,0 0 1,0 0-16,0-1 0,0 1 0,0 0 15,0 0-15,0 0 0,0 0 0,0-1 16,21 1-16,0 21 0,0-21 16,1 21-16,-1 0 15,0 0-15,0 0 0,0 0 16,0 0-16,-21 21 0,22-21 0,-1 21 16,0 1-16,0-22 0,0 21 0,-21 0 15,21-21-15,-21 21 0,22 0 0,-22 0 16,21 1-16,0-1 15,-21 0-15,0 0 16,21-21-16,0 0 16,-21 21-16,21-21 31,1 0-31,-1 0 16,0-21-16,0 0 15,0 21-15,-21-21 16</inkml:trace>
  <inkml:trace contextRef="#ctx0" brushRef="#br0" timeOffset="78710.83">12234 13631 0,'0'-42'16,"0"21"-16,0 0 0,0 0 15,0-1 1,-21 22 0,0 22-1,0-1-15,0 0 0,21 0 16,0 0-16,-22 0 0,22 1 16,-21 20-16,21-21 0,0 0 15,-21 0-15,21 1 0,0-1 0,-21 21 16,21-21-16,0 0 0,0 1 0,0-1 15,0 0-15,0 0 0,0 0 0,0 0 16,21 1-16,0-22 0,0 21 16,-21 0-16,22-21 0,-1 0 15,21 0-15,-21 0 0,0 0 0,1 0 16,20 0-16,-21 0 0,0 0 0,0 0 16,22 0-16,-22 0 0,0-21 0,0 0 15,0 21-15,1-22 0,-1 1 0,0 0 16,0 0-16,-21 0 0,0 0 15,21-1-15,-21-20 0,21 21 16,-21-21-16,0 20 0,0-20 0,0 0 16,0 21-16,0-22 0,0 22 0,0-21 15,0 21-15,0-1 0,-21 1 0,0 0 16,0 0-16,0 21 16,0 0-16,-1 0 0,-20 0 15,21 0-15,0 0 0,0 0 16,-22 21-16,22 0 0,0 0 0,-21 1 15,20-1-15,-20 0 0,21 0 0,0 21 16,0-20-16,-1 20 0,1-21 16,21 0-16,0 22 0,0-22 0,0 0 15,0 21-15,0-21 0,0 1 16,0-1-16,0 0 0,21 0 0,1 0 16,-1 0-16,0 1 0,0-22 15,0 21-15,0-21 0,1 21 0,-1-21 16,0 0-16,0 0 0,21 0 15,1 0-15,-22 0 16,0 0-16,0-21 0,0 0 0,1 21 16,-1-22-16,-21 1 0,21 0 0,0 0 15,-21 0-15,0 0 0,0-1 0,21-20 16,-21 21-16,0-21 0,0-1 16,0 22-16,0-21 0,0-1 0,0 22 15,-21-21-15,0 21 0,0 0 16,0-1-16,-1 1 0,22 0 0,-42 21 15,21-21-15,0 21 0,0 0 0,-1 0 16,-20 0-16,21 0 0,0 21 16,-22 0-16,22 0 0,0 1 0,-21-1 15,21 0-15,-1 0 0,-20 43 16,42-43-16,0 0 0,-21 21 0,21-21 16,0 1-16,0-1 0,0 0 0,0 0 15,0 0-15,0 0 16,0 1-16,21-1 0,0-21 0,-21 21 15,21-21-15,1 21 0,-22 0 16,21-21-16,-21 21 0,21-21 16,0 0-16</inkml:trace>
  <inkml:trace contextRef="#ctx0" brushRef="#br0" timeOffset="94699.02">9588 14499 0,'0'21'15,"-21"-21"-15,0 0 32,42 0 15,0 0-32,1 0-15,-1 0 16,0 0-16,0-21 15,0 21-15,22 0 0,-22 0 0,0 0 16,0 0-16,21 0 0,-20 0 0,-1 0 16,0 0-16,0 0 0,0 0 0,0 0 15,1 0-15,-1 0 16,-42 0 15,-1 0-31,1 0 0,0 0 16,0 0-16,-21 0 0,20 0 0,1 0 15,-21 0-15,21 0 0,0 0 16,-1 0-16,-20 0 0,21 0 0,0 0 16,0 0-16,42 0 62,0 0-62,0 0 16,0 0-16,0 0 0,1 0 0,-1 0 15,0 0-15,0 0 0,0 0 16,0 0-16,1-21 0,-1 21 16,0 0-16,-21-21 15,21 21-15,-42 0 16,0 0-16,0 0 16,-1 0-16,-20 0 0,21 0 0,0 0 15,0 0-15,-1 0 0,1 0 16,0 0-16,0 0 15,21 21-15,21-21 47,0 0-47,0 0 16,1 0-16,-1 0 16,0 0-16,0 0 15,-21-21 16,-21 21-15</inkml:trace>
  <inkml:trace contextRef="#ctx0" brushRef="#br0" timeOffset="96971.71">1439 15515 0,'0'21'16,"0"1"-1,21-22-15,1 0 16,-1 0 0,0 0-1,0 0-15,0 0 0,0 0 16,1 0-16,-1 0 15,0 0-15,0 0 0,0 0 16,0-22-16,1 22 0,-1-21 16,0 21-16,-21-21 0,21 21 15,0-21-15,0 0 0,-21 0 0,0-1 16,0 1-16,0 0 16,0 0-1,0 0-15,0 42 31,-21 0-31,21 0 0,0 0 16,0 1-16,0 20 0,0-21 16,0 21-16,0-20 0,0 20 15,0 0-15,0-21 0,0 22 0,0-1 16,0-21-16,0 22 0,0-1 16,0 0-16,0-21 0,0 22 0,0-1 15,0-21-15,0 22 0,0-22 0,0 21 16,0-21-16,0 0 0,0 1 15,0-1-15,0 0 0,-21-21 16,0 0-16,0 21 0,-22-21 0,22 0 16,-21 0-16,0 0 15,20 0-15,-20-21 0,0 21 0,-1-21 16,1 0-16,0-1 0,21 1 16,-22 0-16,22 0 0,0 0 0,0 0 15,21-1-15,0 1 0,0 0 0,0 0 16,0 0-16,0 0 15,21-1-15,0 1 16,21 21-16,-20 0 0,-1-21 16,0 0-16,21 21 0,1-21 0,-22 21 15</inkml:trace>
  <inkml:trace contextRef="#ctx0" brushRef="#br0" timeOffset="97503.27">2117 15558 0,'0'0'0,"0"-22"0,-22 22 47,22 22-47,0-1 16,0 21-16,0-21 0,0 0 15,0 1-15,0 20 0,0-21 16,0 21-16,0-20 0,0 20 0,0 0 15,0-21-15,0 22 0,0-22 16,-21 21-16,21 1 0,0-22 16,-21 0-16,21 21 0,0-21 0,0 1 15,0-1-15,-21 0 0,21-42 47,0 0-31,0-1-16,0 1 0,0 0 0,0-21 15,21 21-15,-21-1 0,21-20 0,0 21 16,1-21-16,-22 20 0,21 1 16,0 0-16,0 0 0,0 0 0,0 21 15,1 0-15,-1 0 16,-21 21-16,0 0 16,21-21-16,-21 21 0,0 0 0,21 1 15,-21-1-15,0 21 0,0-21 0,0 0 16,0 1-16,0-1 0,0 0 15,0 0-15,0 0 0,0 0 0,0 1 16,0-1-16,0 0 0,0 0 16,0-42 15,0 0-15</inkml:trace>
  <inkml:trace contextRef="#ctx0" brushRef="#br0" timeOffset="97869.06">2540 16087 0,'0'-21'16,"21"21"-16,0-22 16,0 22-16,-21-21 0,22 21 15,-1-21-15,0 0 0,0 0 16,0 21-16,0-21 0,1-1 15,-1 1-15,-21 0 0,21 0 0,-21 0 0,21 21 16,-21-21-16,0-1 16,-21 22-1,0 0-15,0 0 16,-1 22-16,1-22 0,0 21 0,0 0 16,0 0-16,21 0 0,0 22 15,-21-22-15,21 0 0,0 0 0,0 0 16,0 22-16,0-22 0,0 0 0,0 0 15,0 0-15,21 0 16,0-21-16,0 22 0,0-22 16,0 0-16,1 0 0,-1 0 0,0 0 15,0 0-15,0 0 0,0-22 16,1 1-16</inkml:trace>
  <inkml:trace contextRef="#ctx0" brushRef="#br0" timeOffset="98623.01">3429 15558 0,'0'0'0,"0"-43"16,0 22-1,21 21 32,0 0-47,-21 21 0,21 0 16,1 1-16,-1-1 0,0 0 0,0 21 16,0-21-16,0 22 0,1-1 0,-22 0 15,21 1-15,-21-22 0,21 21 16,-21 1-16,0-22 0,0 21 0,0-21 15,0 0-15,0 1 0,0-1 0,0-42 47,0-1-47,0-20 0,21 21 16,0-21-16,-21 20 0,21-20 16,1 0-16,-22-1 0,21 1 0,0 0 15,0-1-15,0 1 0,-21 0 0,21-22 16,1 43-16,-1-21 15,-21 21-15,0-22 0,21 43 0,-21-21 16,21 21-16,-21 21 16,0 0-1,0 1-15,0-1 0,0 0 0,0 0 16,0 0-16,0 22 0,0-22 0</inkml:trace>
  <inkml:trace contextRef="#ctx0" brushRef="#br0" timeOffset="99995.61">4445 16002 0,'0'0'0,"21"0"0,-21-21 0,21-43 16,-21 43-16,21 0 0,-21 0 15,0 0-15,0-22 0,0 22 16,0 0-16,0 0 0,0-21 0,0 20 15,0 1-15,-21 0 0,0 21 0,0-21 16,0 21-16,0 0 0,-1 0 16,1 21-16,0 0 15,0 0-15,0 1 0,0-1 0,-1 21 16,1-21-16,21 22 0,-21-22 0,21 21 16,-21 0-16,21-20 0,0 20 0,0-21 15,0 0-15,0 0 0,0 1 16,0-1-16,0 0 0,21-21 0,0 0 15,0 0-15,1 0 0,-1 0 0,0 0 16,0 0-16,0-21 0,0 21 16,1-21-16,-1-1 0,0 1 0,0 0 15,-21-21-15,21 21 0,-21-1 0,0 1 16,0-21-16,0 21 0,0 0 0,0-1 16,0 1-16,0 0 15,0 0-15,0 42 31,0 0-31,-21 0 0,21 22 16,-21-22-16,21 0 0,0 0 16,0 0-16,0 1 0,0 20 0,0-21 15,0 0-15,0 0 0,21-21 0,0 22 16,-21-1-16,21-21 0,1 0 16,-1 0-16,0 0 0,0 0 0,21 0 15,-20 0-15,-1-21 0,21 21 0,-21-22 16,22 1-16,-22 0 0,21-21 15,-21 21-15,0-22 0,1 22 16,-1-21-16,0-1 0,0 1 0,0 0 16,-21 21-16,21-22 0,-21 1 0,22 0 15,-22-1-15,21 22 0,-21 0 0,0 0 16,0 0-16,0-1 0,0 44 31,-21-1-31,-1 0 0,1 0 0,21 21 16,-21 1-16,21-22 0,-21 21 0,21 1 15,0-1-15,-21 0 0,21-21 16,0 22-16,0-1 0,0 0 0,0-20 16,0 20-16,0-21 0,21 0 0,0 0 15,-21 1-15,21-22 0,0 0 16,1 21-16,-1-21 0,0 0 16,0 0-16,0 0 0,0 0 0,1-21 15,-1-1-15,0 1 0,0 21 0,0-21 16,-21-21-16,21 21 0,-21-1 0,22 1 15,-22 0-15,0-21 0,0 21 16,0-1-16,0 1 0,0 0 16,0 42-1,0 0 1,0 1-16,0-1 16,0 0-16,0 0 0,0 21 0,0-20 15,0-1-15,0 0 0,0 0 16,0 0-16,0 0 0,0 1 0,21-1 15,0-21-15,0 21 0,0-21 16,0 0-16,22 0 0,-22 0 0,0 0 16,21 0-16,-20 0 0,20 0 0,-21-21 15,21 0-15,-20-1 0,20 1 0,-21 0 16,0 0-16,0 0 0,1 0 16,-22-1-16,0 1 0,21 0 15,0 0-15,-21 0 0,0 42 31,-21 0-31,0 0 16,21 0-16,0 1 16,-22-1-16,22 0 0,-21 0 0,21 0 15,0 0-15,0 1 0,0-1 16,21 0-16,1-21 16,-1 0-16,0 0 0,0 0 15,21 0-15,-20 0 0,20 0 0,0-21 16,-21 0-16,22 21 0,-22-22 0,0 1 15,0 0-15,0 0 0,-21 0 0,0 0 16,22-1-16,-22-20 0,0 21 16,0 0-16,0 0 0,0-1 15,0 1-15,-22 21 16,1 0-16,0 0 0,0 0 0,0 21 16,0 1-16,-1-1 0,1 0 0,21 0 15,-21 0-15,21 0 0,0 1 16,0 20-16,0-21 0,0 0 0,0 0 15,0 22-15,0-22 0,21 0 0,0 0 16,1-21-16,-1 21 0,21 1 0,-21-22 16,0 21-16,1-21 0,20 0 0,-21 21 15,0-21-15,0 0 0,22 0 16,-22 0-16,21 0 0</inkml:trace>
  <inkml:trace contextRef="#ctx0" brushRef="#br0" timeOffset="100354.82">7324 15812 0,'0'0'0,"0"-22"0,21-20 16,-21 21-16,21 0 15,0 21-15,-21-21 0,0 42 32,0 0-32,0 0 0,0 0 15,0 0-15,0 22 0,0-22 16,0 21-16,0-21 0,-21 1 0,21 20 15,0-21-15,-21 0 0,0 0 0,21 1 16,-22-22-16,22 21 0</inkml:trace>
  <inkml:trace contextRef="#ctx0" brushRef="#br0" timeOffset="100778.58">7789 15790 0,'0'0'16,"21"-21"-16,1 0 0,-22 0 0,0 0 16,0 0-16,0-1 15,-22 22 1,1 0-16,-21 0 0,21 22 0,0-1 16,-22-21-16,22 21 15,0 0-15,-21 0 0,20-21 0,22 21 16,0 1-16,-21-22 0,21 21 0,0 0 15,0 0-15,21-21 16,1 0-16,-1 21 0,0-21 16,0 0-16,21 0 0,-20 0 0,-1 21 15,0-21-15,21 22 0,-21-22 16,1 21-16,-1-21 0,-21 21 0,0 0 16,0 0-1,0 0-15,-21-21 16,-1 22-16,1-22 0,0 0 0,0 21 15,0-21-15,0 0 0,-1 0 16,1 0-16,0 0 0,0 0 16,0 0-1,0 0 1,21-21 15</inkml:trace>
  <inkml:trace contextRef="#ctx0" brushRef="#br0" timeOffset="101007.44">7556 15282 0,'0'0'0,"-21"-21"0,0 21 0,0 0 0,0 0 16,21 21 0,0 1-1,0-1-15,0 0 16,21-21-16,0 0 16,0 0-16</inkml:trace>
  <inkml:trace contextRef="#ctx0" brushRef="#br0" timeOffset="103179.08">9377 15769 0,'-21'0'62,"-1"0"-62,1 0 16,0 0-16,21-21 16,-21 0-16,21 0 15,-21 21-15,21-21 16,0-1-16,0 1 16,0 0-16,21 21 0,-21-21 15,21 21-15,0 0 0,-21-21 0,21 21 16,1 0-16,-1 0 15,0 0-15,-21 21 0,21 0 16,-21 0-16,21 0 0,-21 1 0,21-1 16,-21 0-16,0 21 0,0-21 0,0 22 15,0-1-15,-21 0 0,0-20 0,0 20 16,0 0-16,-22-21 16,1 22-16,0-1 0,-1-21 0,1 0 15,0 22-15,21-22 0,-22 0 0,1-21 0,0 21 16,20 0-16,1-21 0,0 0 15,0 0-15,0 0 0,0 0 16,21-21-16,0 0 16,0 0-16,0 0 0,0 0 15,0-22-15,0 22 0,0-21 0,21 21 16,0-22-16,0 1 0,0 21 16,0-22-16,1 22 0,-1 0 0,0 0 15,0 0-15,0 21 0,0 0 0,1 0 16,-1 0-16,0 0 0,0 0 15,0 21-15,-21 0 0,21 0 0,1 0 16,-1 1-16,-21-1 0,21 21 16,-21-21-16,21 0 0,0 22 0,-21-22 15,21 0-15,-21 0 0,22 0 0,-1 1 16,0-1-16,0-21 0,0 0 16,0 21-16,1-21 0,-1 0 15,0 0-15,0 0 0,0 0 0,0 0 16,1-21-16,20 0 0,-21 21 0,0-22 15,22 1-15,-22-21 0,0 21 0,0 0 16,0-22-16,0 22 16,-21-21-16,0 21 0,22-22 0,-22 22 0,21 0 15,-21 0-15,0 0 0,0-1 0,0 1 16,0 42 15,-21-21-31,21 22 0,-22-1 16,22 0-16,0 21 0,0-21 0,-21 1 15,21 20-15,0-21 0,0 21 0,0-20 16,0-1-16,0 21 0,0-21 0,0 0 16,21 1-16,-21-1 0,22-21 15,-1 21-15,0-21 0,0 0 0,0 0 16,0 0-16,1 0 0,20 0 0,-21 0 16,0 0-16,0-21 0,1 21 0,-1-21 15,-21-1-15,21 1 16,-21 0-16,21 0 0,-21 0 0,0-22 15,0 22-15,0-21 0,0 21 0,0-22 16,0 22-16,0-21 0,-21 21 0,0 0 16,0-1-16,21 1 0,-22 0 0,1 21 15,0 0-15,0 0 0,0 0 16,0 0-16,-1 0 0,1 21 16,0 0-16,21 1 0,-21-1 15,21 0-15,0 0 0,0 0 0,0 0 16,21 1-16,0-22 15,0 0-15</inkml:trace>
  <inkml:trace contextRef="#ctx0" brushRef="#br0" timeOffset="104091.09">10689 15790 0,'0'0'0,"-21"0"0,0-21 15,0 21-15,21-21 16,-22 21-16,22-21 0,0 0 16,0 0-16,22 21 15,-1 0-15,0 0 0,0 0 16,0 0-16,0 0 0,1 0 16,-1 0-16,0 21 0,-21 0 15,0 0-15,0 0 0,0 0 0,0 22 16,0-22-16,0 21 0,0 1 0,-21-1 15,0-21-15,-1 21 0,1 1 0,0-22 16,0 21-16,0-21 0,-22 1 0,22 20 16,0-21-16,-21 0 0,21-21 15,-1 21-15,1 1 0,0-22 0,0 0 16,0 0-16,0 0 16,21-22-16,0 1 15,0 0-15,0 0 16,0-21-16,21 20 0,-21 1 0,21-21 15,-21 21-15,21-22 0,0 22 0,-21 0 16,21 0-16,-21 0 0,22 21 16,-1 0-16,-21 21 15,0 0-15,0 0 16,21 0-16,-21 1 0,0-1 0,21 0 16,-21 0-16,0 0 0,21 0 0,0 1 15,-21-1-15,22 0 0,-1 0 0,0-21 16,0 21-16,0-21 15,0 0-15,1 0 0,-1 0 0,0 0 16,0 0-16,0 0 0,0 0 0,1 0 16,-1-21-16,0 0 0,0 0 15,0 0-15,0-1 0,1 1 0,-1 0 16,0-21-16,21 21 0,-21-22 16,1 22-16,-1-21 0,0 21 0,0-1 15,0 1-15,0 0 0,1 0 0,-22 0 16,0 42-1,0 0-15,-22 0 16,1 0-16,0 1 0,0 20 16,0-21-16,21 0 0,0 22 0,-21-22 15,21 0-15,0 21 0,0-21 0,0 1 16,0-1-16,21 0 0,0 0 16,0 0-16,0-21 0,22 0 0,-22 21 15,21-21-15,0 0 0,-20 0 16,-1 0-16,21-21 0,-21 21 0,0-21 15,1 0-15,-1 0 0,0 0 0,0-22 16,-21 22-16,0-21 0,21-1 0,-21 1 16,0 0-16,0-1 0,0 1 0,0 0 15,0-1-15,0 1 0,-21 21 16,0-21-16,0 20 0,0 22 16,-22-21-16,22 21 0,-21 0 0,21 0 15,-22 0-15,1 21 0,21 1 0,-22-22 0,22 21 16,-21 0-16,21 0 0,0 0 15,-1 0-15,22 1 0,0-1 16,0 0-16,0 0 0,0 0 16,22 0-16,-1-21 0</inkml:trace>
  <inkml:trace contextRef="#ctx0" brushRef="#br0" timeOffset="164448.07">8636 9991 0,'0'-21'16,"-21"21"-1,0 0 32,-1 0-31,1 0-1,0 0 1,0 0-16,0 0 0,0 0 0,-1 0 16,1 0-16,0 0 0,0 0 15,-21 0-15,20 0 0,1 0 0,0 0 16,-21 0-16,21 0 0,-1 0 15,1 0-15,-21 0 0,21 0 0,0 0 16,-22 0-16,22 0 0,-21 0 0,21 0 16,-22 0-16,22 0 0,-21 0 0,21 0 15,-22 0-15,1 0 16,21 0-16,0 0 0,-22 0 0,22 0 16,0 0-16,0 0 0,0 0 15,-1 0 1,22-22-16,22 22 47,-1 0-47,0 0 15,0 0-15,0 0 0,0 0 0,1 0 16,20 0-16,-21 0 0,21 0 0,1 0 16,-1 0-16,0 0 0,1 0 15,-1 0-15,0 0 0,1 0 16,-1 0-16,0 0 0,1 0 0,-22 0 15,21 0-15,1 0 0,-22 0 0,21 0 16,-21 0-16,0 0 0,22 0 0,-22 0 16,0 0-16,0 0 0,0 0 15,1 0-15,-1 0 0,0 0 0,0 0 16,0 0 0,0 0-1,-21-21-15,0 0 16,-21 21-1,0 0-15,21-21 0,-21 21 16,0-21-16,0 21 0,21-21 16,-22 21-16,1 0 0,21-22 15,-21 22-15,0-21 0,0 21 0,0-21 16,-1 21-16,22-21 16,-21 21-16,0 0 31,42 0 16,0 0-47,-21 21 0,22-21 15,-1 0-15,-21 21 0,21-21 16,0 0-16,0 21 0,0-21 16,1 22-16,-1-22 0,0 0 15,0 21-15,0-21 0,0 0 16,-21 21-16,22-21 15,-1 0 1,-21 21 0,0 0-1,-21-21-15,-1 0 0,22 21 0,-21-21 16,0 22-16,0-22 0,21 21 0,-21 0 16,0-21-16,-1 21 0,1-21 15,0 21-15,0 0 16,0 1-16,0-22 0,-1 21 0,1-21 15,21 21-15,-21-21 0,0 21 0,0 0 16,0-21 0,-1 21-16,44-21 62,-1-21-62,0 21 0,-21-21 16,21 0-16,21 21 0,-20-21 15,-1 0-15,0-1 0,21 22 16,-21-21-16,1 0 0,20 0 0,-21 0 16,0 0-16,0-1 0,1 22 0,-1-21 15,0 0 1,-42 21 15,0 21 0,-1-21-31,1 0 0,21 21 16,-21-21-16,0 22 0,0-22 16,21 21-16,-21-21 0,-1 21 15,1-21 1,42 0 31,1 0-47,-1-21 15,-21 0-15,0-1 16</inkml:trace>
  <inkml:trace contextRef="#ctx0" brushRef="#br0" timeOffset="168791.19">15600 10181 0,'-21'0'15,"-1"0"1,1 0 0,0 0-16,0 0 0,0 0 15,0 0-15,-1 0 0,1 0 16,0 0-16,0 0 0,42 21 78,0-21-78,0 0 0,22 0 16,-22 0-16,0 0 0,0 0 0,22 0 15,-1 0-15,-21 22 0,21-22 16,1 0-16,-1 0 0,22 0 0,-22 0 16,0 0-16,1 0 0,-1 0 0,0 0 15,-21 0-15,1 0 0,-1 0 0,0 0 16,0 0-16,-42 0 62,0 0-46,42 0 31,0 0-47</inkml:trace>
  <inkml:trace contextRef="#ctx0" brushRef="#br0" timeOffset="172586.53">17103 10329 0,'0'0'0,"0"-21"0,-22 21 0,1 0 31,21-21-31,-21 21 0,0 0 16,0 0 0,0 0-1,-1 0-15,1 0 16,0 0 0,42 0 77,0 0-93,1 0 16,20 0-16,-21 0 0,21 0 0,1 0 16,-1 0-16,0 0 0,1 0 0,-1 0 15,0 0-15,1 0 0,-1-21 16,0 21-16,1 0 0,-1 0 0,-21 0 15,0 0-15,22 0 0,-22 0 16,0 0-16,-42 0 78,0 0-62,0 0-1,-1 0-15,1 0 0,0 0 0,0 0 16,0 0-16,0 0 0,-1 0 0,-20 0 16,21 0-16,-21 0 0,-1 0 0,1 0 15,0 0-15,-22 0 0,22 0 0,-1 0 16,1 0-16,-21 0 0,20 0 16,1 0-16,0 0 0,-1 0 0,-20 0 15,20 0-15,1 0 0,0 0 0,-1 0 16,1 0-16,0 0 0,21 0 0,-22 0 15,22 0-15,-21 0 0,21 0 16,-22 0-16,22 0 0,0 0 0,0 0 16,0 0-16,-1 0 0,1 0 0,0 0 15,0 0-15,0 0 0,0 0 16,-1 0-16,1 0 0,0 0 16,0 0-1,0 0 1,0 0-1,-1 0-15,1 0 16,0 0 0,0 0-16,0 0 15,0 0-15,-1 0 16,1 0-16,0 0 0,0 0 16,0 0-16,0 0 0,-1 0 15,1 0-15,0 0 0,0 0 0,0 0 16,0 0-16,-1 0 0,1 21 0,0-21 15,0 0-15,0 0 0,0 0 0,-1 0 16,1 0 0,0 0-16,0 0 15,42 0 63,0 0-78,0 0 16,1 0-16,-1 0 0,21 0 0,-21 0 16,22 0-16,-1 0 0,0 0 0,1 0 15,-1 0-15,0 0 0,22 0 0,-22 0 16,22 0-16,-1 0 0,22 0 0,-22 0 16,1 0-16,20 0 0,-20 0 0,21 0 15,-22 0-15,22 0 0,-22 0 16,1 0-16,-1 0 0,1 0 0,-22 0 15,22 0-15,-22 0 0,21 0 0,-20 0 16,-1 0-16,0 0 0,-20 0 16,20 0-16,-21 0 0,21 0 0,-20 0 15,-1 0-15,0 0 0,0 0 16,0 0-16,0 0 31,-42 0 0,0 0-15,0 0-16,0 0 0,-22 0 0,22 0 16,-21 0-16,0 0 0,-1 0 0,-20 0 15,20 0-15,1 0 0,-21 0 16,20 0-16,-20 0 0,-1 0 16,1 0-16,-1 0 0,-20 0 0,20 0 15,-21 0-15,22 0 0,-1 0 0,1 0 16,-1 0-16,1 0 0,-1 0 0,22 0 15,0 0-15,-1 0 0,1 0 0,0 0 16,-1 0-16,22 0 0,-21 0 0,21 0 16,-22 0-16,22 0 0,0 0 15,-21 0-15,21 0 0,-1 0 0,1 0 16,0 0 0,0 0-16,42 0 78,0 0-63,0 0-15,1 0 0,20 0 0,-21 0 16,21 0-16,1-21 0,-1 21 0,0 0 16,1 0-16,20 0 0,1 0 0,-1 0 15,1 0-15,20 0 0,-20 0 0,21 0 16,-22 0-16,22 0 0,-22 0 0,22 0 15,-22 0-15,1 0 0,-1 0 16,1 0-16,-1 0 0,1 0 0,-1 0 16,-20 0-16,20 0 0,-20 0 15,20 0-15,-21 0 0,1 0 0,-1 0 16,0 0-16,-20 0 0,20 0 0,-21 0 16,0 0-16,0 0 0,1 0 0,-1 0 15,0 0-15,0 0 0,-42 0 47,0 0-47,0 0 16,-1 0-16,1 0 0,-21 0 15,0 0-15,-1 0 0,1-21 0,-22 21 16,22 0-16,-21 0 0,-1 0 0,1 0 16,-1 0-16,1 0 0,-1 0 0,1 0 15,-1 0-15,-21 0 0,22 0 0,-1 0 16,-20 0-16,20 0 0,-20 0 0,20 0 15,1 0-15,-1 0 0,1 0 16,-1 0-16,22 0 0,-1 0 0,1 0 16,0 0-16,-1 0 0,22 0 0,0 0 15,0 0-15,0 0 0,0 0 0,-1 0 16,22 21-16,-21-21 16,0 0-16,0 0 15,42 0 63,0 0-78,0 0 16,1 0-16,-1 0 0,0 0 16,21 0-16,1 0 0,-1 0 0,0 0 15,22 0-15,-1 0 0,1 0 0,20 0 16,-20 0-16,21 0 0,-1-21 15,1 21-15,0 0 0,-1 0 16,-20 0-16,20 0 0,-20 0 0,-1 0 16,1 0-16,-1 0 0,1 0 0,-1 0 15,-20 0-15,20 0 0,-20 0 0,-1 0 16,0 0-16,-21 0 0,22 0 0,-22 0 16,0 0-16,0 0 0,0 0 0,1 0 15,-44 0 32,1 0-47,0 0 16,0 0-16,0 0 0,-22 0 0,1 0 15,21 0-15,-21 0 0,-1 0 16,-20 0-16,20 0 0,1 0 0,-21 0 16,20 0-16,-20 0 0,-1 0 15,1 0-15,-1 0 0,1 0 0,-1 0 16,1 0-16,-22 0 0,22 0 0,-1 0 15,-21 0-15,22-21 0,21 21 0,-22 0 16,22 0-16,-22 0 0,22 0 0,0 0 16,20 0-16,-20 0 0,0 0 0,21 0 15,-1 0-15,-20 0 0,21 0 0,0 0 16,-22 0-16,22 0 0,0 0 0,0 0 16,0 0-16,0 0 0,-1 0 15,1 0-15,0 0 0,0 0 16,42 0 15,21 0-15,-20 0-16,-1 0 0,21 0 0,-21 0 15,22 0-15,-1 0 0,0 0 0,22 0 16,-22 0-16,22 0 0,-1-22 16,22 22-16,-22 0 0,22 0 0,-22 0 15,22 0-15,0 0 0,-22 0 0,1 0 16,20-21-16,-20 21 0,-1 0 0,-20 0 15,20 0-15,1 0 0,-1 0 0,-20 0 16,-1 0-16,21 0 0,-20 0 16,-22 0-16,21 0 0,1 0 0,-22 0 15,0 0-15,0 0 0,0 0 16,-21-21-16,21 21 0,-42 0 47,0 0-47,0 0 0,-21 0 0,20 0 15,-20 0-15,0 0 0,21 0 0,-43 0 16,22 0-16,-1 0 0,1 0 16,-21 0-16,20 0 0,-20 0 0,-1 0 15,1 0-15,-1 0 0,-20 0 0,20 0 16,-21 0-16,22 0 0,-22 0 16,22 0-16,-1 0 0,1 0 0,-1 0 15,22 0-15,0 0 0,-22 0 0,22 0 16,-1 0-16,22 0 0,-21 21 0,21-21 15,-22 0-15,22 0 0,0 0 0,0 0 16,21 21 31,21-21-47,0 0 0,0 0 0,1 0 16,20 0-16,-21 0 0,43 0 15,-22 0-15,21 0 0,1 0 0,-1 0 16,22 0-16,0 0 0,-1 0 0,22 0 15,-21 0-15,0 0 0,-1 0 16,1 0-16,0 0 0,-22 0 0,22 0 16,-22 0-16,1 0 0,-1 0 0,1 0 15,-22 0-15,0 0 0,1 0 0,-1 0 16,0 0-16,-20 0 0,20 0 0,-21 0 16,0 0-16,0 0 0,1 0 0,-44 0 62,1 0-62,0 0 0,0 0 16,-21 22-16,-1-22 0,1 0 0,0 0 15,-22 0-15,1 0 0,20 0 0,-20 0 16,-1 0-16,1 21 0,-1-21 0,1 0 16,-22 0-16,22 21 0,-1-21 0,1 0 15,-1 0-15,22 0 0,-1 21 16,1-21-16,0 0 0,21 0 0,-1 0 15,44 0 17,20 0-32,0 0 15,1 0-15,-1 0 0,21 0 0,-20 0 16,20 0-16,1 0 0,-1 0 0,1 0 16,-1 0-16,1 0 0,-1 0 15,1 0-15,-1 0 0,1 0 0,-22-21 16,22 21-16,-22 0 0,21 0 0,-20 0 15,-22 0-15,21 0 0,-21 0 0,1 0 16,-1 0-16,-42 0 63,-1 0-63,1 0 15,0 0 16,0 0-31,0 0 16,21 21 0</inkml:trace>
  <inkml:trace contextRef="#ctx0" brushRef="#br0" timeOffset="174218.62">16256 12002 0,'21'-22'15,"0"22"1,-21-21-16,21 0 16,-21 0-16,22 21 15,-22-21-15,0 0 16,0-1-16,0 1 15,0 0 1,0 0 0,0 42 31,0 0-32,0 0-15,0 1 0,0-1 16,0 0-16,0 0 0,0 0 0,0 22 15,-22-22-15,22 0 0,0 21 16,-21-21-16,21 22 0,0-22 0,-21 21 16,21-21-16,0 22 0,0-22 0,0 0 15,0 21-15,-21-20 0,21-1 0,0 0 16,0 0-16,-21 0 0,21 0 16,0 1-16,0-1 0,0 0 15,0 0-15,0 0 16,0-42 46,0 0-62,0 0 0,0 0 16,0-1-16,21-20 0,0 21 16,-21-21-16,21 20 0,-21-20 0,21 0 15,-21-1-15,22 1 0,-1 0 0,-21-1 16,21 1-16,-21 0 0,0 21 0,21-22 15,-21 1-15,0 21 0,0 0 0,0-1 16,0 1-16,0 0 0,0 0 16,0 0-16,-21 21 47,0 0-47,0 21 0,-1 0 15,22 0-15,-21 0 0,0 1 0,0-1 16,0 0-16,0 21 0,-1-21 15,1 22-15,-21-22 0,21 21 16,0-21-16,-1 22 0,1-22 0,0 21 16,0-21-16,-21 1 0,20 20 0,1-21 15,0 0-15,0 0 0,0 1 0,0-1 16,-1 0-16,1 0 0,21 0 0,-21-21 16,21 21-16,-21-21 0,0 0 15,21-21 16,21 21-31,0-21 0,0 0 16,-21 0-16,21 0 0,1-1 0,-1 1 16,0-21-16,21 21 0,-21 0 15,1-22-15,20 22 0,-21 0 16,21 0-16,-20 0 0,20-1 0,-21 22 0,21-21 16,-20 21-16,-1 0 0,0 0 15,0 0-15,0 0 0,0 21 0,1 1 16,-1-22-16,-21 21 0,0 0 0,21 0 15,0 0-15,-21 0 16,0 1-16,21-1 0,0 0 16,1 0-16,-22 0 15,21-21-15,0 0 16,0 0 15,0 0-31,-21-21 16,21 21-16,-21-21 15,0 0-15,0 0 16,22-1 0</inkml:trace>
  <inkml:trace contextRef="#ctx0" brushRef="#br0" timeOffset="176003.17">16891 11917 0,'0'0'0,"0"-21"0,0 0 16,0-1-1,-21 22 17,0 0-32,21 22 15,-22-1 1,1-21-16,21 21 0,-21 21 0,21-21 15,0 1-15,-21-1 0,0 21 0,21-21 16,-21 22-16,21-22 0,-22 0 0,22 21 16,0-21-16,0 1 0,0-1 0,0 0 15,0 0-15,0 0 0,0 0 16,0 1-16,0-1 0,0 0 16,22-21-16,-1 0 0,0 21 15,0-21-15,0 0 16,0 0-16,1 0 0,-1 0 0,0 0 15,0-21-15,0 21 0,0-21 0,1 21 16,-1-21-16,0-1 0,0 1 0,0 0 16,0 0-16,1 0 15,-22-22-15,0 22 0,21 0 0,-21 0 16,0-21-16,21 20 0,-21 1 0,0 0 16,0-21-16,0 21 0,0-1 0,0 1 15,0 0-15,-21 0 0,0 0 0,-1 0 16,1 21-16,21-22 0,-21 22 0,0 0 15,0 0-15,0 0 0,-1 0 16,1 0-16,0 0 0,0 0 16,0 0-16,-22 0 0,22 0 0,0 0 15,0 22-15,0-22 0,0 21 0,-1 0 16,1 0-16,0 0 0,21 0 0,-21 1 16,21-1-16,-21 0 0,21 21 0,0-21 15,0 1-15,0-1 0,0 21 16,0-21-16,0 0 0,0 1 15,0-1-15,0 21 0,0-21 0,21-21 0,0 21 16,-21 1-16,21-1 0,0-21 16,1 21-16,-1-21 0,0 21 0,0-21 15,0 0-15,0 0 0,1 0 16,-1 0-16,0 0 0,0 0 16,0 0-16,0 0 0,1-21 15,-1 21-15,0-21 0,0 21 0,0-21 16,-21-1-16,21 1 0,1 0 0,-22 0 15,0 0-15,21 0 0,-21-1 0,21-20 16,-21 21-16,0 0 0,0-22 0,0 22 16,0-21-16,0 21 0,0 0 0,0-1 15,0-20-15,0 21 0,0 0 16,0 0-16,-21-1 0,0 22 16,21-21-16,-22 21 0,1 0 15,0 0-15,0-21 0,0 21 0,0 0 0,-1 0 16,1 0-16,0 0 0,-21 0 15,21 0-15,-1 21 0,1-21 0,0 21 16,0-21-16,0 22 0,0-1 0,-1 0 16,1 0-16,0 0 0,21 0 15,-21 1-15,21-1 0,-21 21 0,21-21 16,0 0-16,0 22 0,-21-22 0,21 0 16,0 0-16,0 0 0,0 1 0,0-1 15,0 0-15,0 0 0,0 0 0,0 0 16,0 1-16,21-1 15,-21 0-15,21-21 0,-21 21 0,21-21 16,0 0-16,0 21 0,1-21 16,-1 0-16,0 0 0,0 0 15,0 0-15,0 0 0,1 0 0,-1 0 16,0 0-16,0 0 0,0 0 0,0 0 16,1 0-16,-1-21 0,0 21 0,-21-21 15,21 21-15,0-21 0,0 0 16,-21-1-16,22 1 0,-1 0 15,-21 0-15,0 0 0,0 0 0,0-1 16,21 1-16,-21 0 0,0-21 0,0 21 16,0-1-16,0 1 0,0 0 0,0 0 15,0 0-15,0 0 0,-21-1 16,21 1-16,0 0 0,-21 0 0,-1 21 16,1-21-16,0 0 15,0 21-15,0 0 0,0 0 16,-1 0-16,1 0 0,0 0 0,0 0 15,0 0-15,0 0 0,-1 21 0,1-21 16,0 21-16,0 0 0,0 0 0,0-21 16,-1 21-16,1 1 0,0 20 15,0-21-15,0 0 0,21 0 0,-21 1 16,21-1-16,-22 0 0,22 0 16,-21 21-16,21-20 0,0-1 0,0 0 15,0 0-15,0 0 0,0 0 16,0 1-16,0-1 0,21 0 15,1 0-15,-1-21 0,-21 21 0,21-21 16,0 0-16,-21 21 0,21-21 0,0 0 16,1 0-16,-1 0 0,0 22 15,0-22-15,0 0 0,0 0 0,1 0 16,-1 0-16,0 0 0,0-22 16,0 22-16,0-21 0,1 0 15,-1 21-15,-21-21 0,0 0 0,21 0 16,0-1-16,-21 1 0,0 0 15,21 0-15,-21 0 0,0-22 0,0 22 0,0 0 16,0-21-16,0 21 16,0-1-16,0-20 0,0 21 0,0 0 15,0 0-15,0-1 0,-21 1 0,21 0 16,-21 0-16,0 21 0,0-21 0,-1 0 16,1 21-16,0 0 0,0-22 0,0 22 15,-22 0-15,22 0 0,0 0 0,-21 0 16,21 0-16,-1 0 0,-20 22 0,21-1 15,0-21-15,0 21 0,-1 0 16,-20 0-16,21 0 0,0 1 16,0-1-16,21 0 0,-22 0 0,22 0 0,-21 0 15,21 1-15,0-1 0,0 0 0,0 0 16,0 0-16,0 0 0,0 1 16,0-1-16,0 0 0,0 0 0,21-21 15,-21 21-15,0 0 0,0 1 16,22-22-16,-1 21 0,-21 0 15,21-21-15,-21 21 16,21-21-16,0 0 31,0 0-31,1 0 16,-22-21-16,21 0 0,0 0 0,0-1 16</inkml:trace>
  <inkml:trace contextRef="#ctx0" brushRef="#br0" timeOffset="179511.19">18013 11896 0,'0'-21'0,"0"42"0,0-64 16,0 22-1,0 42 1,0 1 0,0-1-16,0 0 0,0 0 15,0 0-15,0 0 16,0 1-16,0-1 0,21 0 15,0-21-15,0 21 16,0-21-16,22 0 0,-22 0 0,0 0 16,0 0-16,0 0 0,22-21 0,-22 21 15,0-21-15,0 0 0,0 21 16,1-22-16,-1 1 0,0 0 0,-21 0 16,21 0-16,-21 0 0,0-1 15,0 1-15,0 0 0,0 0 16,-21 21 15,0 21-15,0 0-16,-1 0 15,22 1-15,-21-1 0,0 21 0,21-21 16,-21 22-16,0-1 0,21 0 0,0-21 16,-21 22-16,21-1 0,-22 0 0,22 1 15,0-22-15,0 21 0,0 1 0,0-22 16,0 0-16,0 21 0,0-21 15,0 1-15,0-1 0,22 0 16,-22 0-16,0 0 0,0 0 16,-22-21-1,1 0-15,0 0 0,0 0 16,0 0-16,0 0 0,21-21 16,-22 21-16,1-21 0,0 21 0,0-21 15,0 0-15,0 21 0,-1-21 16,1 21-16,21-22 0,-21 22 15,0 0-15,21-21 16,21 21 15,0 0-31,0-21 0,22 21 16,-22-21-16,0 21 0,21-21 16,1 21-16</inkml:trace>
  <inkml:trace contextRef="#ctx0" brushRef="#br0" timeOffset="180119.3">18796 11980 0,'0'0'0,"21"-63"16,-21 42 0,21 21-16,-21-21 0,0 42 46,-21 0-46,0 0 16,21 0-16,-21 0 0,21 1 16,0 20-16,-21-21 0,-1 21 0,22-20 15,0 20-15,-21 0 0,21 1 16,-21-22-16,21 21 0,-21 0 0,21-20 16,0 20-16,0-21 0,-21 0 0,21 22 15,0-22-15,-21 0 0,21 0 0,0 0 16,0 0-16,0-42 62,0 0-62,0 0 0,0 0 16,0 0-16,0-1 16,0 1-16,21 0 0,0-21 0,0 21 15,-21-1-15,42 1 0,-20 0 0,-1 0 16,0 0-16,0 21 0,0-21 15,0 21-15,1 0 0,-1 0 0,0 0 16,0 0-16,0 0 0,0 21 16,-21 0-16,0 0 0,0 0 15,0 0-15,0 1 0,0-1 0,0 0 16,0 0-16,0 0 0,0 0 0,-21 1 16,0-1-16,21 0 15,-21 0-15,0-21 16,21 21-16,0-42 62,0 0-62,0 0 16,21 21-16</inkml:trace>
  <inkml:trace contextRef="#ctx0" brushRef="#br0" timeOffset="180490.66">19240 12361 0,'-21'0'16,"21"-21"15,21 21-15,1 0-16,-1-21 0,0 21 15,0-21-15,-21 0 0,21 21 16,0-21-16,-21-1 31,-21 22-15,0 22-16,0-22 0,0 21 16,0 0-16,-1 0 0,1 0 0,0 0 15,0 1-15,0-1 0,0 0 0,-1 0 16,22 0-16,0 0 15,0 1-15,0-1 0,0 0 16,22-21-16,-22 21 16,21-21-16,0 0 0,0 0 0,0 0 15,0 0-15,1 0 0,-1 0 0,0 0 16,0-21-16</inkml:trace>
  <inkml:trace contextRef="#ctx0" brushRef="#br0" timeOffset="181043.16">19918 12171 0,'0'0'0,"0"-64"15,0 43 1,0 0-16,0 0 15,0 0 1,21 0-16,0 21 0,0 0 16,0 0-1,1 21-15,-22 0 0,0 0 16,0 21-16,0-20 0,0-1 0,0 21 16,0-21-16,0 0 0,0 22 15,0-22-15,0 21 0,0-21 0,-22 1 16,22-1-16,0 0 0,0 0 0,-21 0 15,21 0-15,0 1 0,0-1 16,0-42 31,21 21-47,-21-22 0,0 1 16,22 0-16,-1 0 0,-21 0 15,21-22-15,0 22 0,-21-21 0,21 21 16,0-22-16,1 22 0,-22-21 0,21 21 15,-21-22-15,21 22 0,-21 0 0,0 0 16,0 0-16,0 0 0,21 21 16,-21 21 31,0 0-47,0 0 15,0 0-15,0 0 16,0 1-16</inkml:trace>
  <inkml:trace contextRef="#ctx0" brushRef="#br0" timeOffset="182622.81">20680 12383 0,'0'-22'0,"0"1"15,0 0-15,0 0 16,0 0-16,0 0 0,0-1 16,0 1-16,0 0 0,0 0 0,0 0 15,0 0-15,0-1 0,-21 22 16,-1 0-16,1 0 0,0 0 16,0 0-16,0 22 0,0-1 0,-1 0 15,1 0-15,0 0 0,0 0 16,0 1-16,0 20 0,-22-21 0,43 0 15,-21 0-15,0 22 0,0-22 0,21 0 16,0 0-16,-21 0 0,21 1 16,0-1-16,0 0 15,21-21-15,0 0 0,0 0 0,0 0 16,0 0-16,1 0 0,-1 0 16,0 0-16,0 0 15,0-21-15,-21 0 0,21 21 0,1-22 16,-22 1-16,0 0 0,21 0 0,0 0 15,-21-22-15,21 22 0,-21 0 0,0-21 16,21 21-16,-21-1 0,21 1 0,-21 0 16,0 0-16,0 42 31,0 0-31,0 0 0,0 1 16,-21-1-16,21 0 0,-21 21 0,21-21 15,0 1-15,0-1 0,0 0 16,0 0-16,0 0 0,0 0 15,0 1-15,21-1 16,0-21-16,1 0 0,-1 0 16,0 0-16,0 0 0,0 0 15,-21-21-15,21 21 0,1-22 0,-1 1 16,-21 0-16,21 21 0,0-21 0,-21-21 16,21 20-16,-21 1 0,21-21 0,1 0 15,-22-1-15,0 1 0,21 0 0,0-1 16,0 1-16,-21 0 15,0-1-15,21 1 0,-21 0 0,21 20 16,-21 1-16,0 0 0,0 0 0,0 42 31,0 21-31,0-20 16,-21-1-16,21 21 0,-21 0 0,0 1 16,0-22-16,21 21 0,-21 1 15,-1-1-15,1 0 0,21-21 0,0 22 16,-21-1-16,21-21 0,0 0 0,0 1 15,0-1-15,0 0 0,0 0 0,0 0 16,0 0-16,21-21 0,-21 22 16,21-22-16,1 0 0,-1 0 0,0 0 15,0 0-15,0 0 0,0-22 16,1 1 0,-1 0-16,0 0 0,0 0 15,-21 0-15,0-1 0,21 1 0,0 0 16,-21 0-16,22-21 0,-1 20 15,-21 1-15,0 0 0,0 0 16,0 42 0,0 0-1,0 0-15,0 1 0,-21-1 16,21 0-16,0 0 0,0 0 16,-22 0-16,22 1 0,0-1 0,0 0 15,0 0-15,0 0 0,0 0 16,0 1-16,22-22 15,-1 0-15,0 21 0,0-21 0,0 0 16,0 0-16,1 0 0,-1 0 0,0 0 16,0 0-16,0 0 0,0-21 15,1 21-15,-1-22 0,0 22 0,0-21 16,0 0-16,0 0 0,1 0 0,-22 0 16,21-1-16,0-20 0,-21 21 0,0 0 15,21-22-15,-21 22 0,21-21 0,-21 21 16,0 0-16,0-1 0,0 1 15,0 0 1,-21 21-16,0 21 16,0 0-16,0 1 0,-1-1 15,1 0-15,21 0 0,-21 21 0,21-20 16,-21-1-16,21 0 0,0 0 0,0 0 16,0 0-16,0 1 0,0-1 0,0 0 15,0 0-15,21-21 16,0 21-16,0-21 0,1 0 15,-1 0-15,0 0 0,0 0 16,0 0-16,0 0 0,1 0 16,-1 0-16,21 0 0,-21 0 0,0 0 15,1-21-15,-1 0 0,0 0 0,0 0 16,0-1-16,0 1 16,-21 0-16,22 0 0,-22 0 15,0 0-15,0-1 16,-22 22 15,1 22 0,21-1-15,-21 0-16,21 0 0,0 0 16,0 0-16,0 1 15,0-1-15,0 0 16,0 0 15,21-21-15,0 0-16,1 0 15,-1 0-15,0 0 0,0-21 16,0 21-16,0 0 0,1 0 0</inkml:trace>
  <inkml:trace contextRef="#ctx0" brushRef="#br0" timeOffset="183044.08">22691 12213 0,'0'0'0,"0"-21"0,0 0 16,0 0-16,0 0 16,0 42 31,-22 0-32,22 0-15,-21 0 0,0 0 0,21 1 16,-21-1-16,21 0 0,-21 0 0,0 0 15,21 0-15,-22 1 0,1-1 16,21 0-16,-21 0 16,0 0-16,21 0 15,21-21 17,0 0-17,0 0-15,1-21 16,-1 21-16,0-21 0,0 21 0</inkml:trace>
  <inkml:trace contextRef="#ctx0" brushRef="#br0" timeOffset="183540.79">22987 12277 0,'42'-21'15,"-84"42"-15,105-64 0,-41 43 0,-1-21 16,0 0-16,-21 0 0,21 21 0,-21-21 16,21 21-16,-21-21 15,-21 21 1,0 0-16,0 0 0,0 0 15,-1 21-15,1 0 0,0-21 16,0 21-16,-21 0 0,20-21 0,1 21 16,0 1-16,0-22 0,0 21 15,21 0-15,-21 0 0,21 0 16,0 0 0,21-21-1,0 0-15,0 0 0,0 0 0,0 0 16,1 0-16,-1 0 0,0 0 0,0 0 15,0 0-15,0 0 0,1 0 16,-1 0-16,0 0 16,-21 22-1,-21-1 1,0-21-16,-1 21 16,1-21-16,0 21 15,0-21 1,21 21-16,-21-21 0,0 0 0,-1 0 15,1 0-15,0 0 16,0 0-16,0 0 0,0 0 16,-1 0-16,1 0 0,0 21 15,21-42 48</inkml:trace>
  <inkml:trace contextRef="#ctx0" brushRef="#br0" timeOffset="183996.54">22733 11832 0,'0'0'16,"0"-21"-16,0 0 0,-21 21 0,0 0 31,42 0 0,-21 21-15,21-21-16,0 0 15,0 0-15,-21-21 32,-21 0-1,0 21-16,0 0-15,21 21 16,0 0 0,-21-21-16,21 21 0,0 0 15,0 1 1</inkml:trace>
  <inkml:trace contextRef="#ctx0" brushRef="#br0" timeOffset="-208185.17">2117 1672 0,'0'0'0,"0"-21"46,0 0-30,0 0-16,0 0 16,0-1-1,0 1-15,0 0 16,0 0-16,0 0 16,21 21-1,0 0-15,0 0 0,0 21 16,0-21-16,-21 21 0,22 0 15,-1 0-15,-21 22 0,0-22 16,21 21-16,-21 1 0,0-1 0,0 0 16,0 1-16,0-1 0,0 0 15,-21 1-15,0-22 0,-1 21 0,1 0 16,0-20-16,0 20 0,-21-21 0,20 21 16,-20-20-16,21-1 15,-21 0-15,20 0 0,1 0 0,-21-21 16,21 21-16,0-21 0,-1 0 0,1 0 15,0 0-15,0 0 0,0-21 16,21 0-16,-21 0 0,21 0 16,0-22-16,0 22 0,0 0 15,0-21-15,0 21 0,0-22 0,21 22 16,0 0-16,0 0 0,-21 0 16,21 21-16,0 0 0,1 0 15,-1 0-15,0 0 0,0 0 0,0 21 16,0-21-16,1 21 0,-22 0 15,0 0-15,21 0 0,0 1 16,-21-1-16,21 0 0,-21 0 0,0 0 16,21 0-16,-21 1 15,21-1-15,1 0 0,-22 0 16,0 0 0,21-21-16,0 0 15,0 0-15,0 0 16,0 0-16,1-21 15,-1 0-15,0 0 0,0 0 0</inkml:trace>
  <inkml:trace contextRef="#ctx0" brushRef="#br0" timeOffset="-207689.45">2730 1820 0,'43'-84'78,"-43"105"-78,-360 381 0,677-741 0,-295 297 0,-44 63 0,1 0 15,21 1-15,-21 20 0,0-21 0,21 21 16,0-20-16,-21 20 0,0-21 0,21 21 16,-22-20-16,22-1 0,0 21 15,0-21-15,0 0 0,0 22 16,0-22-16,0 0 0,0 0 0,0 0 15,0 1-15,22-1 16,-1-21-16,0 0 0,0 0 16,0 0-16,0 0 0,1 0 15,20 0-15,-21 0 0,0-21 0,0-1 16,22 22-16,-22-21 0,0 0 0,0 0 16,0-21-16,1 20 0,-1-20 15,-21 0-15,0-1 0,21 22 0,-21-21 16,0 0-16,0-1 0,0 22 0,0-21 15,0 21-15,0-1 0,0 1 16,-21 21-16,0 0 0,-1 0 16,1 0-16,0 0 0,-21 0 0,21 0 15,-22 0-15,22 21 0,-21 1 16,21-1-16,-1-21 0,-20 21 0,21 0 16,0 0-16,21 0 0,0 1 15,0-1-15,0 0 16,21-21-16,21 0 0,-21 0 0,22 0 15,-1 0-15,0 0 0</inkml:trace>
  <inkml:trace contextRef="#ctx0" brushRef="#br0" timeOffset="-207341.13">3619 1842 0,'0'-22'0,"0"44"47,0-1-32,0 0-15,0 0 16,0 0-16,0 0 0,0 1 0,-21-1 16,0 0-16,21 21 0,-21-21 15,21 1-15,-21 20 0,21-21 0,-21 0 16,-1 22-16,22-22 0,0 0 15,-21 0-15,21 0 0,-21 22 0,21-22 16,-21 0-16,21 0 0,0 0 16,0 0-1,0-42 17,0 0-32,21 21 15,-21-21-15,21 0 0,0 0 16</inkml:trace>
  <inkml:trace contextRef="#ctx0" brushRef="#br0" timeOffset="-207073.29">3281 2117 0,'0'0'0,"-21"0"16,42 0-1,0 0 1,0 0-16,21 0 0,-20 0 0,20 0 15,-21 0-15,21 0 0,-20 0 16,20 0-16,0 0 0,1-21 0,-22 21 16,21 0-16,-21 0 0,0-22 0,1 22 15,-22-21 63</inkml:trace>
  <inkml:trace contextRef="#ctx0" brushRef="#br0" timeOffset="-205838">4508 1926 0,'0'0'0,"-21"-21"15,21 0-15,0 0 16,0 0-16,0-1 0,0 1 16,21 21-16,1-21 0,-1 0 15,-21 0-15,21 0 0,0 21 16,-21-22-16,21 22 0,0 0 0,1 0 15,-1 0 1,0 22-16,-21-1 0,0 0 16,0 0-16,0 21 0,0-20 0,0 20 15,0 0-15,0-21 0,0 22 16,-21-1-16,0-21 0,-1 22 0,1-22 16,0 0-16,0 21 0,0-21 0,0 1 15,-1-1-15,1 0 0,0-21 0,0 21 16,0 0-16,0-21 0,-1 21 15,1-21-15,0 0 0,0 0 16,0 0-16,0 0 0,-1 0 16,1 0-16,0 0 0,0 0 15,21-21-15,-21 0 0,0 21 0,21-21 16,-22 0-16,22 0 0,0-1 16,0 1-16,0 0 0,0 0 15,0 0-15,0 0 0,0-1 16,22 22-1,-1 0-15,0 0 0,0 0 16,0 0-16,0 22 0,1-1 16,-1 0-16,0-21 0,0 21 0,0 0 15,0 0-15,1 1 0,-1-22 0,0 21 16,0 0-16,0 0 16,0-21-16,1 0 0,-1 21 0,0-21 15,0 0-15,0 0 0,22 0 0,-22 0 16,0 0-16,0 0 0,21 0 15,-20 0-15,-1 0 0,21-21 0,-21 0 16,22 21-16,-22-21 0,21 0 16,-21-1-16,0-20 0,22 21 0,-22 0 15,0-22-15,0 22 0,0 0 0,1 0 16,-22 0-16,0 0 0,21-1 16,-21 1-16,0 0 0,21 21 0,-21-21 15,-21 21 16,0 0-31,-1 21 0,22 0 16,-21-21-16,0 21 0,21 1 0,0-1 16,-21 0-16,0 0 15,21 0-15,0 0 0,0 1 0,0-1 16,0 0-16,0 0 0,0 0 0,0 0 16,0 1-16,0-1 0,21 0 15,0 0-15,0-21 16,0 21-16,1-21 0,-1 0 0,0 0 15,0 0-15,0 21 0,0-21 0,1 0 16,20 0-16,-21 0 0,0 0 0,0 0 16,1 0-16,-1-21 0,0 0 15,0 21-15,0-21 0,-21 0 16,21 0-16,1-1 0,-1 1 0,-21 0 16,0 0-16,21-21 0,-21 20 15,21-20-15,-21 21 0,0-21 0,0 20 16,0-20-16,0 21 0,0-21 0,0 20 15,0 1-15,-21 0 0,0 0 16,0 0-16,-1 0 0,1 21 0,-21 0 16,21-22-16,0 22 0,-22 0 0,22 0 15,-21 0-15,21 0 0,-1 22 16,1-22-16,0 21 0,0 0 0,0 0 16,0 0-16,-1 0 0,22 1 15,0-1-15,0 0 0,0 0 0,-21 0 16,21 0-16,0 1 0,0-1 15,0 0-15,0 0 0,0 0 16,0 0-16,0 1 16,-21-22 46</inkml:trace>
  <inkml:trace contextRef="#ctx0" brushRef="#br0" timeOffset="-201242.57">4022 3429 0,'0'-21'16,"21"21"-16,-21-21 16,21 0-1,-21-1-15,21 22 0,-21-21 0,0 0 16,21 0-16,-21 0 0,21 0 15,-21-1-15,0 1 0,0 0 16,22 0-16,-22 0 16,0 0-16,0 42 62,0 0-62,0 0 0,0 0 0,0 0 16,0 22-16,0-1 0,0-21 0,0 22 15,-22-1-15,1-21 0,21 21 16,0 1-16,-21-22 0,21 21 0,-21-21 16,21 1-16,0 20 0,0-21 0,0 0 15,0 0-15,0 1 0,0-1 16,0 0-16,0 0 31,21-21-15,-21-21-1,21 0-15,-21 0 16,0-1-16,0 1 0,21 0 16,-21-21-16,22 21 0,-1-22 0,-21 22 15,0-21-15,0-1 0,0 1 16,21 0-16,-21-1 0,0 1 0,0 21 16,0-21-16,0 20 0,0 1 0,0 0 15,-21 0-15,0 0 0,-1 21 16,1 0-16,0 0 15,0 0-15,0 0 0,0 0 0,-1 42 16,1-21-16,0 0 0,0 22 0,0-1 16,0 0-16,-1 1 0,1-1 15,0-21-15,0 22 0,-21-1 16,20-21-16,1 21 0,-21-20 0,21-1 16,0 0-16,-1 0 0,1 0 15,0 0-15,21 1 0,-21-22 16,42-22 15,0 1-15,0 0-16,1 0 0,-22 0 0,21-22 15,0 22-15,0 0 0,21 0 0,-20-21 16,-1 20-16,0 1 0,0 21 16,21-21-16,-20 21 0,-1 0 0,0 0 15,0 0-15,21 0 0,-20 0 16,-1 0-16,0 21 0,0-21 15,0 21-15,-21 1 0,21-22 0,1 21 16,-1-21-16,-21 21 0,21-21 0,0 0 16,0 21-16,0-21 15,1 0-15,-1 0 0,0 0 16,0 0-16,0 0 0,0 0 0,1 0 16,-1-21-16,0 21 0,0 0 15,0-21-15,0 0 16,1 21-16,-22-22 0,21 1 15,-21 0 17,0 0 15</inkml:trace>
  <inkml:trace contextRef="#ctx0" brushRef="#br0" timeOffset="-200224.16">4889 3175 0,'0'0'0,"0"-21"16,-21 21 0,0 0-1,0 0 1,0 21-16,0 0 15,-1 0-15,22 1 0,-21-1 0,0 0 16,21 0-16,-21 0 0,0 0 16,21 1-16,0-1 0,-21 21 0,-1-21 15,22 0-15,0 1 0,0-1 0,0 0 16,0 0-16,0 0 0,0 0 0,0 1 16,0-1-1,22 0-15,-1-21 16,0 0-16,0 0 0,0 0 0,0 0 15,1 0-15,-1 0 0,21 0 0,-21 0 16,0 0-16,1 0 0,-1 0 16,21-21-16,-21 0 0,0 21 0,1-22 15,-1 1-15,0 21 0,0-21 0,0 0 16,0 0-16,1 0 0,-1-1 16,-21 1-16,0 0 0,21 0 0,-21 0 15,0 0-15,0-1 0,0 1 0,0 0 16,0 0-16,0 0 0,0 0 15,0-1-15,-21 1 0,0 0 16,-1 21-16,1 0 0,21-21 0,-21 21 16,0 0-16,0 0 0,0 0 15,-1 0-15,1 0 16,0 0-16,0 0 0,0 21 16,0-21-16,-1 21 0,1 0 0,21 1 15,-21-22-15,0 21 0,21 0 0,0 0 16,0 0-16,-21 0 0,21 1 15,-21-22-15,21 21 0,0 0 0,0 0 16,0 0-16,0 0 0,0 1 16,0-1-16,0 0 15,21 0-15,0 0 16,0 0 0,0-21-16,0 0 0,1 0 15,-1 0-15,0 0 16,0 0-16,0 0 0,0 0 0,1 0 15,-1 0-15,0 0 0,0 0 16,0-21-16,0 21 0,-21-21 0,22 21 16,-22-21-16,21 0 0,-21 0 15,0-1-15,21 1 0,-21 0 16,0-21-16,21 21 0,-21-1 0,0 1 16,0-21-16,0 21 15,0 0-15,0-1 0,0 1 0,0 0 16,0 0-16,0 0 0,-21 21 0,0-21 15,0 21-15,-1-22 0,1 22 0,0 0 16,0 0-16,0 0 0,-22 0 16,22 0-16,-21 0 0,0 0 0,20 0 15,-20 22-15,21-22 0,-21 21 0,20 0 16,-20 0-16,21 0 0,0 0 0,-22 1 16,43-1-16,-21 0 0,21 0 15,-21 0-15,21 0 0,0 1 0,0-1 16,0 0-16,0 0 0,0 0 15,0 0-15,0 1 0,0-1 16,0 0-16,21-21 0,-21 21 16,21-21-16,-21 21 15,22-21-15,-1 0 32,0-21-32,0 21 0,0-42 15,0 21-15</inkml:trace>
  <inkml:trace contextRef="#ctx0" brushRef="#br0" timeOffset="-198961.68">6519 1715 0,'0'-22'15,"21"1"1,-21 0-16,0 0 15,0 0 1,0 0 0,0-1-16,0 1 15,0 0 1,0 42 15,0 0-15,22 1-16,-22-1 0,0 21 15,0 0-15,0-20 0,0 20 0,0 0 16,0 1-16,0-1 0,0 0 0,0 1 16,0-22-16,0 21 0,-22-21 15,22 0-15,-21 22 0,0-22 16,21 0-16,0 0 0,-21 0 16,21 1-16,-21-22 0,21 21 15,0-42 63,0-1-78,0 1 0,0 0 16,0 0-16,0 0 16,21 21-16,-21-21 15,0-1-15,21 22 0,-21-21 0,0 0 16</inkml:trace>
  <inkml:trace contextRef="#ctx0" brushRef="#br0" timeOffset="-197886.1">6456 1842 0,'0'0'0,"-21"0"0,-1 0 16,1 0-16,0 0 0,0 0 15,0 0 1,0 21-16,-1-21 16,22 21 31,22-21-47,-1 0 15,0 0-15,0 0 0,0 0 0,0 0 16,22 0-16,-22 0 0,21-21 15,1 21-15,-1-21 0,21 21 0,-20 0 16,-1 0-16,0-22 0,1 22 0,-1 0 16,0 0-16,-20 0 0,20 0 15,-21 0-15,-21-21 0,21 21 0,0 0 16,-42 0 15,0 0-31,0 0 16,0 0-16,-22 0 0,22 0 15,-21 0-15,0 0 0,-1 0 16,1 21-16,0-21 0,-1 0 0,1 0 16,0 0-16,-1 22 0,1-22 0,0 0 15,20 0-15,1 0 0,0 0 16,0 0-16,0 0 0,42 0 47,0 0-47,0 0 15,0 0-15,1 0 0,20 0 0,-21 0 0,21 0 16,1 0-16,-1 0 0,0 0 0,1-22 16,-1 22-16,0 0 15,1 0-15,-1-21 0,0 21 0,-20 0 16,20 0-16,-21 0 0,0 0 0,-63 0 47,21 0-47,-22 0 0,1 0 15,0 0-15,-1 0 0,1 0 16,0 0-16,-1 21 0,1-21 0,0 0 16,21 0-16,-22 0 0,22 22 0,0-22 31,42 0-15,0 0-16,0 0 0,22 0 15,-1 0-15,0-22 0,22 22 16,-22 0-16,22-21 0,-22 21 0,0 0 15,22 0-15,-43-21 0,21 21 0,-20 0 16,-1 0-16,-42 0 31,-22 0-31,22 0 0,-21 0 16,-1 0-16,1 0 0,21 21 16,-21-21-16,-1 0 0,22 21 15,-21-21-15,21 0 0,-1 22 0,1-22 16,0 21-1,21 0-15,0 0 16,21-21 0,0 0-16,1 0 0,-1 0 15,0 0-15,0 0 0,0 0 16</inkml:trace>
  <inkml:trace contextRef="#ctx0" brushRef="#br0" timeOffset="-195338.14">8191 1566 0,'-21'0'16,"21"22"-1,21-22 1,1 0 0,-1 0-16,0 0 0,0 0 0,0-22 15,0 22-15,22-21 0,-22 21 0,0-21 16,0 21-16,0-21 0,1 21 15,-22-21-15,21 0 0,0 21 0,-21-22 16,0 1-16,0 0 0,21 0 16,-21 0-16,0 0 0,0-1 15,-21 22 1,0 0 0,0 0-1,21 22-15,0-1 16,-22 0-16,22 0 0,0 0 0,-21 0 15,21 22-15,0-22 0,0 21 0,0 1 16,0-1-16,0 21 0,0-20 16,0-1-16,0 0 0,0 1 0,0-1 15,0 0-15,0 1 0,0-1 0,0-21 16,0 22-16,0-22 0,0 21 16,0-21-16,0 0 0,0 1 15,-21-1-15,0-21 0,0 0 16,0 0-16,-1 0 0,-20 0 0,21 0 15,0 0-15,-22 0 0,1 0 0,21 0 16,-21-21-16,20-1 0,1 22 16,-21-21-16,21 0 0,0 0 0,-1 0 15,22 0-15,0-1 0,0 1 0,0 0 16,0 0-16,0 0 0,0 0 16,22 21-16,20-22 0,-21 22 15,0-21-15,22 0 0,-1 21 16,0 0-16</inkml:trace>
  <inkml:trace contextRef="#ctx0" brushRef="#br0" timeOffset="-194821.42">8869 1461 0,'0'0'0,"-21"0"0,-1 0 15,1-22-15,0 22 16,21 22-16,0-1 0,0 0 16,0 0-16,0 0 0,0 22 15,0-1-15,0 0 0,0 1 16,0-1-16,0 0 0,0 1 0,0-1 16,0 0-16,0-21 0,-21 22 0,21-1 15,-21-21-15,21 22 0,0-22 16,0 0-16,-21 0 0,-1 0 15,22 0-15,-21-21 0,21-21 47,0 0-47,21 0 0,1 0 16,-1 0-16,0-1 0,21 1 0,1 0 16,-22-21-16,21 21 0,-21-22 15,22 22-15,-1 0 0,-21 0 16,0 21-16,0 0 0,1 0 0,-1 0 15,-21 21 1,0 0-16,0 0 0,0 0 0,0 1 16,0 20-16,0-21 0,0 0 0,0 0 15,0 1-15,-21-1 0,-1 0 0,22 0 16,0 0-16,0 0 16,0 1-1,22-22 1,-1 0-16,0 0 15,-21-22-15</inkml:trace>
  <inkml:trace contextRef="#ctx0" brushRef="#br0" timeOffset="-194505.6">9461 1990 0,'0'0'15,"0"-21"1,0-1-16,22 22 0,-22-21 15,21 21-15,-21-21 0,0 0 16,0 0 0,-21 42 15,-1 0-31,1 0 0,0 0 16,0 1-16,0-1 0,21 0 15,0 21-15,-21-42 0,21 21 0,0 1 16,-22-1-16,22 0 0,0 0 0,0 0 15,0 0-15,22-21 16,-1 0-16,0 22 0,0-22 16,0 0-16,0 0 0,1 0 15,-1 0-15,0 0 0,0 0 0,0-22 16,0 22-16</inkml:trace>
  <inkml:trace contextRef="#ctx0" brushRef="#br0" timeOffset="-194024.88">10096 1715 0,'0'0'16,"0"-43"-16,0 22 0,0-21 0,0 21 0,0-1 15,-21 22 1,21 22 0,0-1-1,0 21-15,0 0 0,0-20 16,0 20-16,0 0 0,0 1 15,0-1-15,0 0 0,0 1 0,0-1 0,-21-21 16,21 21-16,0 1 0,-21-22 16,21 0-16,-21 21 0,21-20 15,-21-1-15,21 0 0,0 0 0,0 0 16,0-42 31,0 0-47,0 0 15,21 0-15,0-22 0,-21 22 0,21 0 16,0-21-16,0-1 0,-21 22 16,22-21-16,-1-1 0,0 1 0,21 0 15,-21-22-15,1 43 0,-1-21 0,0-1 16,0 22-16,0 0 0,0 0 16,1 21-1,-1 0 1,-21 21-16,0 0 15,0 0-15,0 1 16,0-1-16,-21-21 0,21 21 0,-22 0 16,22 0-16,0 0 0,0 1 15</inkml:trace>
  <inkml:trace contextRef="#ctx0" brushRef="#br0" timeOffset="-192686.42">10626 2117 0,'0'-21'31,"0"-1"-15,0 1-16,0 0 0,0 0 15,0 0-15,0 0 16,-22-1-16,1 22 0,0-21 15,0 21-15,0 0 0,21 21 16,-21 1-16,-1-22 0,1 42 16,0-21-16,0 0 0,21 0 0,-21 22 15,0-22-15,-1 0 0,22 21 16,0-20-16,0-1 0,0 0 0,0 0 16,0 0-16,0 0 0,22 1 15,-1-22-15,0 0 0,0 0 0,0 0 16,0 0-16,1 0 0,-1 0 15,0-22-15,0 22 0,-21-21 16,21 0-16,-21 0 0,21 21 16,-21-21-16,22 0 0,-22-1 0,0 1 15,0 0-15,0 0 0,0 0 16,21 0-16,-21-1 0,0 1 16,0 42 15,0 1-31,0-1 0,0 0 15,0 0-15,0 0 0,0 0 16,0 1-16,0-1 0,0 0 0,0 0 16,0 0-16,0 0 0,0 1 15,21-1 1,0-21-16,0 0 0,0 0 16,1 0-16,-1 0 0,0 0 0,0-21 15,0 21-15,-21-22 0,21 1 0,1 0 16,-1 0-16,-21 0 0,21 0 15,0-1-15,-21-20 0,21 21 16,0-21-16,-21-1 0,22 1 0,-1-22 16,0 22-16,-21-21 0,21 20 0,0-20 15,0 20-15,-21 1 0,0 21 16,0-21-16,0 20 0,0 1 0,0 0 16,0 42-1,-21 0 1,21 1-16,-21 20 0,0-21 15,21 21-15,-21 1 0,21-1 0,-21 0 16,-1 1-16,22-1 0,0 0 0,0 1 16,-21-1-16,21-21 0,-21 22 15,21-22-15,0 21 0,0-21 0,0 0 16,0 1-16,0-1 0,0 0 0,0 0 16,0 0-16,21-21 0,0 21 15,1-21-15,-1 0 0,0 0 16,0 0-16,0 0 0,0 0 15,1 0-15,-1 0 0,0-21 0,0 21 16,0-21-16,0 21 0,1-21 0,-1 0 16,0 0-16,-21-1 0,21 1 15,0 0-15,0 21 0,-21-21 16,0 0-16,22 0 0,-1 21 16,-21-22-16,0 44 15,0-1 1,-21-21-16,-1 21 0,22 0 15,-21-21-15,21 21 0,-21 0 0,21 1 16,-21-22-16,21 21 0,0 0 0,0 0 16,0 0-16,0 0 15,21 1-15,21-22 16,-20 21-16,-1-21 0,0 0 0,0 0 16,21 0-16,-20 0 0,-1 0 0,21 0 15,-21 0-15,0 0 0,22-21 16,-22 21-16,0-22 0,0 22 0,-21-21 15,21 0-15,1 21 0,-22-21 16,21 0-16,-21 0 0,0-1 0,21 1 16,-21 0-16,0 0 0,0 0 0,0 0 15,0-1-15,0 1 16,-21 21 0,0 0-16,-1 21 0,1 1 15,0-1-15,0-21 0,21 21 0,0 0 16,0 0-16,-21 0 0,21 1 0,0-1 15,0 0-15,0 0 0,0 0 16,0 0 0,0 1-16,21-1 0,0-21 15,0 21-15,0-21 0,1 0 0,-22 21 16,21-21-16,0 0 0,0 0 0,0 0 16,0 0-1,1 0-15,-22-21 16,21 0-1,0 0-15</inkml:trace>
  <inkml:trace contextRef="#ctx0" brushRef="#br0" timeOffset="-192353.51">12679 1947 0,'0'0'0,"0"-21"0,0 0 0,-21 21 16,21-21-16,-22 21 31,1 0-31,21 21 16,0 0-16,0 0 0,-21 1 0,0-1 15,21 0-15,-21 0 0,0 0 16,21 0-16,-22 1 0,22-1 0,-21 0 15,0 0-15,21 0 0,0 0 16,-21 1-16,21-1 16,-21-21-16,21 21 15,21-21 17,0 0-17</inkml:trace>
  <inkml:trace contextRef="#ctx0" brushRef="#br0" timeOffset="-191737.85">12975 1947 0,'21'-21'0,"-42"42"0,42-63 0,0 42 0,1-21 16,-1 21-16,-21-21 0,21 21 0,0 0 15,-21-21-15,-21 21 32,0 0-32,0 21 15,-1-21-15,1 21 0,0-21 0,0 21 16,-21 0-16,20 0 16,1 1-16,0-22 0,21 21 15,-21 0-15,21 0 0,0 0 16,0 0-1,0 1 1,21-22-16,0 0 0,0 0 16,1 21-16,-1-21 0,0 0 0,0 0 15,0 21-15,0-21 0,1 0 16,-22 21-16,21-21 16,0 0-16,-21 21 0,0 0 15,0 1 1,0-1-1,-21-21-15,0 21 0,-1 0 16,1-21-16,0 21 16,0-21-16,0 0 0,0 21 15,-1-21-15,1 0 0,0 0 16,0 0-16,21 22 0,-21-22 16,0 0-16,-1 0 0,1 0 15,0 0 1,0 0-1,0 0 32,21-22-31,0 1-16,0 0 16,0 0-16</inkml:trace>
  <inkml:trace contextRef="#ctx0" brushRef="#br0" timeOffset="-191354.55">12700 1609 0,'0'-21'47,"0"-1"-32,0 1 1,-21 21 15,0 0-31,-1 0 0,1 0 16,0 21-16,0-21 15,0 22-15,42-22 32,0 0-32</inkml:trace>
  <inkml:trace contextRef="#ctx0" brushRef="#br0" timeOffset="-180038.06">6667 2477 0,'-21'0'15,"0"0"-15,0 0 16,0 0-16,0 0 15,-1 0-15,1 0 16,0 0-16,0 0 16,0 0-16,0 0 15,42 0 79,0 0-94,0 0 0,0 0 0,22 0 16,-22 0-16,21 0 0,0 0 15,1 0-15,-1 0 0,0 0 0,1 0 16,-1 0-16,-21 0 0,22 0 16,-22 0-16,21 0 0,-21 0 0,0 0 15,-42 0 32,0 0-47,-21 0 0,-1 0 0,1 0 16,0 0-16,-1 0 0,1 0 15,-21 0-15,20 0 0,1 0 0,0 0 16,-1 0-16,22 0 0,-21 0 0,21 0 16,-1 0-16,1 0 0,0 0 15,0 0-15,21 21 16,21-21 46,0 0-62,0 0 16,1 0-16,-1 0 0,0 0 16,0 0-16,21 0 0,-20 0 15,20 0-15,-21 0 0,21 0 0,-20 0 16,20 0-16,-21 0 0,0 0 0,0-21 15,1 21-15,-1 0 0,-64 0 32,22 0-17,-21 0-15,21 0 0,-22 0 16,1 0-16,0 0 0,-1 0 0,1 0 16,0 0-16,-1 0 0,22 0 15,-21 0-15,21 0 0,0 0 0,-22 0 16,22 0-16,0 0 15,21 21-15,0 0 32,21-21-32,0 0 15,0 0-15,1 0 0,20 0 16,-21 0-16,0 0 0,0 0 16,1 0-16,20 0 0,-21 0 0,21 0 15,-20 0-15,-1 0 0,21 0 16,-21 0-16,0 0 0,22-21 15,-22 21-15,0 0 0,0 0 16,-21-21 0,-21 21-16,0 0 15,0-22-15,-22 22 0,22 0 0,-21 0 16,0 0-16,-1 0 0,22 0 16,-21 0-16,21 0 0,-22 0 0,22 0 15,0 0-15,0 0 0,0 0 0,-1 0 16,22 22 31,22-22-47,-1 0 0,0 0 15,0 0-15,0 0 0,22 21 16,-22-21-16,21 0 0,-21 0 0,22 0 16,-1 0-16,0 0 0,-21 0 15,22 0-15,-1 0 0,-21 0 0,0 0 16,22 0-16,-22 0 0,0 0 15,0 0-15,0-21 0,1 21 16,-44-22 0,1 22-1,-21 0-15,21 0 0,-22 0 0,1 0 16,-21 0-16,20-21 0,1 21 0,0 0 16,-1 0-16,1 0 15,21 0-15,-22 0 0,22 0 0,0 0 16,0 21-16,0-21 0,0 0 15,21 22-15,0-1 16,21-21 0,0 0-16,0 0 0,0 0 15,0 0-15,1 0 0,-1 0 16,21 0-16,-21 0 0,0 0 0,22 0 16,-22 0-16,0 0 0,21 0 15,-20 0-15,-1 0 0,0 0 0,0 0 16,-21-21-16,21 21 15,-21-22 1,-21 22 0,0 0-1,21-21 1,-21 21-16,0 0 16,-1 0 155,1 0-171,0 0 0,0 0 16,0 0-16,0 0 0,-1 0 0,-20 0 16,21 0-16</inkml:trace>
  <inkml:trace contextRef="#ctx0" brushRef="#br0" timeOffset="-172809.24">6604 3196 0,'0'0'0,"-21"0"0,0-21 15,-1 0-15,1 21 16,0-21-16,21 42 47,0 0-31,0 0-16,0 0 15,0 1-15,21-22 0,0 0 16,1 0-16,-1 21 0,0-21 0,21 0 15,-21 0-15,1 0 0,20 0 16,-21 0-16,21-21 0,-20-1 0,20 22 16,-21-21-16,21 0 0,-20 21 15,-1-21-15,0 0 0,0 21 0,0-21 16,-21-1-16,0 1 16,-21 21-1,0 0-15,0 0 0,0 0 0,-1 0 16,1 0-16,0 21 0,0-21 15,0 22-15,0-1 0,21 0 0,-22 0 16,1 21-16,0-20 0,21 20 0,-21 0 16,21-21-16,0 22 0,0-1 15,-21 0-15,21 1 0,0-22 0,0 21 16,-21 1-16,21-22 0,0 21 0,0-21 16,0 0-16,0 22 0,-22-22 15,22 0-15,-21-21 0,21 21 16,-21 0-16,0-21 0,0 22 15,0-22-15,-1 0 0,1 0 0,0 0 16,0 0-16,0 0 16,0-22-16,-1 22 0,22-21 0,-21 0 15,0 21-15,21-21 0,0 0 0,-21 21 16,0-21-16,21-1 0,-21 22 0,21-21 16,0 0-16,0 0 15,0 0 1,21 21-16,0-21 0,0-1 15,21 22-15,-20-21 16</inkml:trace>
  <inkml:trace contextRef="#ctx0" brushRef="#br0" timeOffset="-172284.66">7133 3133 0,'21'-21'0,"-42"42"0,42-64 0,-21 22 15,0 42 17,0 1-32,0-1 0,0 0 15,0 0-15,0 21 16,0 1-16,0-22 0,0 21 0,0 1 16,0-1-16,-21 0 0,21 1 0,-21-22 15,0 21-15,21 0 0,0-20 0,-21-1 16,-1 0-16,1 0 0,21 0 15,0 0-15,-21-21 0,21 22 0,-21-22 16,21-22 31,0 1-47,21 0 0,0 0 0,0 0 16,1 0-16,-1-1 0,0 1 15,0-21-15,0 21 0,0 0 16,1-1-16,20 1 0,-21 0 0,0 21 15,0 0-15,1 0 0,-1 0 16,0 21 0,-21 0-16,0 1 0,0-1 15,0 0-15,0 0 0,0 0 0,0 0 16,0 1-16,-21-1 0,21 0 16,0 0-16,-21 0 15,21 0-15,-22-21 16,44 0 15,-1 0-15,-21-21-16</inkml:trace>
  <inkml:trace contextRef="#ctx0" brushRef="#br0" timeOffset="-171969.84">7556 3577 0,'0'0'15,"22"0"-15,-22-21 0,21 21 0,0 0 16,0-21-16,0 21 0,0-21 0,1 0 16,-1 21-16,0-22 0,0 22 15,0-21-15,0 0 0,1 21 0,-22-21 16,0 0 0,-22 21-1,1 0-15,-21 0 0,21 21 0,0 0 16,-1 0-16,-20 0 0,21 1 15,0-1-15,0 0 0,21 0 0,-22 0 16,22 0-16,0 1 0,-21-1 0,21 0 16,0 0-16,0 0 15,21 0-15,1-21 0,-1 0 16,0 0-16,0 0 0,21 0 0,-20 0 16,20 0-16,-21 0 0,21 0 15,1-21-15,-1 0 0</inkml:trace>
  <inkml:trace contextRef="#ctx0" brushRef="#br0" timeOffset="-171513.65">8318 3260 0,'0'0'0,"-21"-21"0,21-1 16,-21 22-16,21-21 0,-21 21 15,21-21-15,21 21 16,0 0-1,0 0-15,22 21 16,-22 0-16,0 1 0,0-1 0,0 0 16,1 21-16,-1-21 0,0 22 0,0-22 15,0 0-15,-21 21 0,0-20 16,0-1-16,0 21 0,0-21 0,0 0 16,0 1-16,0-1 0,0 0 15,0 0 1,0-42-1,0 0 1,0 0-16,0-1 0,0-20 16,0 21-16,0 0 0,0-22 0,21 1 15,1 0-15,-22-1 0,21 1 16,0 0-16,0-1 0,-21 22 16,21-21-16,0 21 0,1 0 0,-1-1 15,-21 1-15,21 21 0,0-21 16,0 21-16,0 0 15,1 0-15,-22 21 16,0 0-16,0 1 16,0-1-16,0 0 15,0 0-15,0 0 0,0 0 0</inkml:trace>
  <inkml:trace contextRef="#ctx0" brushRef="#br0" timeOffset="-170037.56">9271 3471 0,'0'0'0,"0"-42"15,0 21 1,0 0-16,0 0 0,0-1 0,0 1 16,0 0-16,0 0 0,-21 0 15,0 21-15,-1 0 16,1 0-16,0 21 15,0 0-15,0 0 0,-22 0 16,22 1-16,0 20 0,-21-21 0,21 0 16,-1 22-16,1-22 0,-21 21 15,42-21-15,-21 0 0,21 1 0,-21-1 16,21 0-16,0 0 0,0 0 0,21-21 16,0 21-16,0-21 0,0 0 15,0 0-15,22 0 0,-22 0 16,0 0-16,21 0 0,-20-21 0,-1 0 15,21 21-15,-21-21 0,0 0 0,1 0 16,-1-1-16,21 1 0,-42 0 0,21 0 16,0-21-16,-21 20 0,22 1 15,-22-21-15,0 21 0,0 0 16,0-1-16,0 1 0,0 42 31,-22 1-31,22-1 16,-21 0-16,21 0 0,0 0 0,0 0 15,-21 22-15,21-22 0,0 0 0,0 0 16,0 0-16,0 1 0,0-1 16,0 0-16,0 0 15,21-21-15,0 0 0,1 0 16,-1 0-16,0 0 0,0 0 16,0 0-16,0 0 15,1-21-15,-1 0 0,0 0 16,0-1-16,0 1 0,0 0 0,1 0 15,-22-21-15,21-1 0,0 1 0,0 0 16,0-1-16,-21 1 0,0 0 16,21-1-16,-21 22 0,22-21 0,-22 21 15,0-1-15,0 1 0,0 0 0,0 0 16,-22 21 0,1 0-16,21 21 15,-21 0-15,21 0 0,-21 1 0,21 20 16,-21-21-16,21 21 0,-21 1 0,21-1 15,0 0-15,0 1 0,0-1 16,0-21-16,0 22 0,0-1 16,0-21-16,0 21 0,0-20 0,0-1 15,0 0-15,0 0 0,0 0 0,21 0 16,0-21-16,0 0 16,0 0-16,0 0 0,1 0 15,-1 0-15,0 0 0,0-21 16,21 21-16,-20-21 0,-1 0 15,0 0-15,0 0 0,0-1 0,0 1 0,1 0 16,-22-21-16,21 21 0,-21-1 16,21 1-16,-21 0 0,0 0 0,0 42 47,-21 0-47,21 0 15,-21 1-15,21-1 0,-22 0 0,22 0 16,0 0-16,0 0 0,0 1 0,0-1 15,0 0-15,0 0 0,0 0 16,22-21 0,-1 0-16,0 0 15,0 0-15,0 0 0,22 0 0,-22 0 16,21 0-16,0 0 0,-20 0 0,20-21 16,0 0-16,-21 0 0,22 21 15,-22-21-15,0-1 0,0 1 16,0 0-16,1 0 0,-22 0 0,0 0 15,0-1-15,0 1 0,21 0 0,-21 0 16,0 0-16,-21 21 31,-1 0-31,1 21 16,0 0-16,0 0 0,0 0 16,21 1-16,-21-1 15,21 0-15,0 0 0,0 0 0,0 0 16,0 1-16,0-1 15,0 0-15,21-21 16,0 0-16,0 0 16,0 0-16,0 0 15,1 0-15,-1 0 0,0 0 0,0 0 16,0-21-16,0 0 0,1 21 0,-1-22 16,0 1-16,-21 0 0,21 0 0,0 0 15,-21 0-15,0-1 0,0 1 16,0 0-16,-21 21 31,21 21-31,-21 0 16,0 1-16,21-1 0,0 0 15,-21 0-15,21 0 0,0 0 16,-22 1-16,22-1 16,0 0-16,0 0 0,0 0 15,22-21 1,-1 0-1,0 0-15,0 0 16,0 0-16,0-21 0,-21 0 16,43 21-16</inkml:trace>
  <inkml:trace contextRef="#ctx0" brushRef="#br0" timeOffset="-169745.71">11620 3154 0,'0'0'0,"0"-21"0,-21 21 15,0 0-15,0 0 16,21 21-16,0 0 0,0 0 16,-21 0-16,21 1 0,0-1 15,-21 0-15,21 21 0,0-21 0,0 1 16,-22 20-16,22-21 0,-21 0 15,21 0-15,-21 1 0,21-1 0,-21 0 0,21 0 16,0 0-16,-21 0 16,21 1-1,21-22 1,0 0 0</inkml:trace>
  <inkml:trace contextRef="#ctx0" brushRef="#br0" timeOffset="-169269.82">12044 3260 0,'0'0'15,"0"-21"-15,21-1 0,-21 1 16,0 0 0,-21 21-16,0 0 15,-22 21-15,22-21 0,0 21 16,0 1-16,0-1 0,-1 0 15,1-21-15,0 21 0,0 0 0,0 0 16,21 1-16,0-1 0,0 0 16,0 0-16,0 0 15,21 0 1,0-21-16,0 0 0,0 0 16,1 22-16,-1-22 0,0 0 15,0 0-15,0 0 0,0 21 16,1-21-16,-1 0 15,-21 21-15,21-21 16,-21 21-16,0 0 16,0 0-16,-21-21 15,0 22-15,-1-22 0,1 21 16,0-21-16,0 0 0,0 0 16,0 0-16,-22 21 0,22-21 0,0 0 15,0 0-15,0 0 0,-1 0 16,1 0-16,0 0 31,21-21-15,0 0-16,0-1 15</inkml:trace>
  <inkml:trace contextRef="#ctx0" brushRef="#br0" timeOffset="-168877.04">11705 3006 0,'0'0'0,"-21"0"0,21-21 15,-21 21-15,21-22 31,0 1-15,0 0 15,-21 21 1,21 21-17,-22-21 1,22 21-16,0 1 31,22-22 16</inkml:trace>
  <inkml:trace contextRef="#ctx0" brushRef="#br0" timeOffset="-149291.81">7832 10795 0,'21'0'0,"0"0"47,-42 0 15,0 0-62,-1 0 16,1 0-16,0 0 0,0 0 15,0 0-15,0 0 0,-1 0 16,-20 0-16,21 0 0,-21 0 16,20 0-16,-20 0 0,21 0 0,-21 0 15,20 0-15,-20 0 0,21 0 0,0 0 16,0 0-16,-22 21 0,22-21 0,0 0 16,0 0-16,0 0 15,-1 0-15,1 0 0,42 0 141,1 0-141,-1 0 15,0 0-15,0 0 16,0 0-16,0-21 0,1 21 0,-1 0 16,0 0-16,0 0 0,0 0 0,0 0 15,22 0-15,-22 0 0,21 0 0,-21 0 16,1 0-16,20 0 0,0 0 16,-21 0-16,22 0 0,-22 0 0,21 0 15,1 0-15,-22 0 0,21 0 16,0 0-16,1 0 0,-1 0 0,0 0 15,1 0-15,-1 0 0,-21 0 0,22 0 16,-1 0-16,-21 0 0,21 0 16,-20 0-16,-1 0 0,0 0 0,21 0 15,-21 0-15,1 0 0,-1 0 16,0 0-16,0 0 16,0 0-16,-21-21 62,0 0-31,-21 21-31,0 0 0,0-21 16,0 21-16,-1 0 0,1 0 16,0-22-16,-21 22 0,21-21 15,-1 21-15,-20 0 0,21-21 0,0 21 16,-22 0-16,22-21 0,0 21 0,0 0 15,0-21-15,0 21 0,-1 0 0,1-21 16,0-1-16,0 22 0,0-21 16,0 21-1,21-21 1,21 21 62,0 21-78,0-21 0,0 0 0,-21 21 16,21-21-16,1 0 0,-1 22 15,0-22-15,0 21 0,0-21 0,0 0 16,1 21-16,-1-21 0,0 0 16,0 21-16,0-21 0,0 0 0,1 0 15,-1 21-15,0-21 0,0 0 0,0 21 16,0-21-16,1 0 15,-22 22-15,21-22 16,-21 21 15,0 0-15,-21-21-16,-1 0 16,1 21-16,0-21 0,0 0 15,0 21-15,0-21 0,-1 21 0,1 1 16,0-22-16,-21 21 0,21-21 15,-22 21-15,22-21 0,-21 21 0,21 0 16,-1-21-16,-20 21 0,21-21 0,-21 22 16,20-22-16,-20 21 0,21 0 15,0-21-15,0 21 0,-22-21 0,22 21 16,0-21-16,0 21 0,0-21 16,21 22-16,-22-22 0,44 0 62,-1 0-62,0-22 0,0 22 0,0-21 16,0 0-16,1 21 0,20-21 15,-21 0-15,21 21 0,1-21 0,-1-1 16,0 1-16,1 21 0,-1-21 0,0 0 16,1 0-16,-1 21 0,-21-21 15,22-1-15,-22 22 0,0-21 0,0 0 16,21 21-16,-42-21 0,22 21 0,-1 0 15,0 0-15,-21-21 0,21 21 0,0 0 32,-42 0 30,0 0-62,0 0 16,0-21-16,-1 21 0,1-22 15,0 22-15,0 0 16,0-21-16,-22 21 0,22-21 0,0 21 16,-21-21-16,21 0 0,-22 21 0,22-21 15,-21-1-15,21 22 0,-1-21 0,1 0 16,-21 21-16,21-21 0,0 21 16,-1 0-16,22-21 0,-21 21 0,0-21 15,0 21 1,42 21 46,0-21-46,0 21-16,1-21 0,-1 21 0,0-21 16,0 21-16,21 0 0,-20-21 15,-1 22-15,21-22 0,-21 21 0,22 0 16,-22-21-16,0 21 0,21-21 15,-21 21-15,1-21 0,-1 21 0,21-21 16,-21 22-16,0-22 0,1 0 16,-1 0-16,-21 21 0,21-21 15,-21 21 17,-21 0-17,0-21 1,-1 21-16,-20-21 15,21 21-15,0-21 0,-22 22 0,1-22 16,0 21-16,-1-21 0,1 21 0,0 0 16,-1-21-16,1 21 0,0-21 0,-1 21 15,1 1-15,-21-22 0,41 0 16,1 21-16,0-21 0,0 0 16,21 21-16,-21-21 0,0 21 15,21-42 110,21 21-109,0 0-16,0-21 15,0 21-15,0 0 0,1-21 16,-1 21-16,0-22 0,0 22 0,0-21 16</inkml:trace>
  <inkml:trace contextRef="#ctx0" brushRef="#br0" timeOffset="-147022.02">15960 11240 0,'-22'0'63,"1"0"-48,0 0 1,0 0 0,0 0 15,0 0 31,-1 0-46,44 0 171,-1 0-187,-21-22 16,21 22-16,0 0 0,0 0 0,0 0 16,1 0-16,-1-21 0,0 21 15,0 0-15,0 0 0,22 0 16,-22 0-16,0 0 0,0 0 16,0 0-16,22 0 0,-22 0 0,0 0 15,21 0-15,-21 21 0,22-21 0,-22 0 16,21 0-16,-21 22 0,22-22 0,-22 0 15,21 0-15,-21 21 0,22-21 0,-1 0 16,-21 0-16,22 0 0,-22 0 0,21 21 16,-21-21-16,22 0 0,-22 0 15,21 0-15,-21 0 0,22 0 0,-22 0 16,0 0-16,21 0 0,-21 0 0,22 0 16,-22 0-16,21 0 0,-21 0 15,22 0-15,-22 0 0,21 0 0,1 0 0,-22 0 16,21 0-16,-21 0 0,22 0 15,-22 0-15,21 0 0,-21 0 0,22 0 16,-22 0-16,21 0 0,-21 0 16,22 0-16,-22 0 0,0 0 0,21 0 15,-21 0-15,1 0 0,20 0 0,-21 0 16,0 0-16,22 0 0,-22 0 0,0 21 16,21-21-16,-21 0 0,1 0 0,20 0 15,-21 0-15,21 0 0,1 0 0,-22 21 16,21-21-16,1 0 0,-22 0 0,21 0 15,0 0-15,1 0 0,-1 0 16,0 0-16,1 21 0,-1-21 0,0 0 16,22 0-16,-22 0 0,-21 0 15,22 0-15,-1 0 0,0 0 0,1 0 16,-1 0-16,0 0 0,1 0 0,-1 0 16,0 0-16,22 0 0,-22 0 0,1 0 15,20 0-15,-21 0 0,22 0 0,-1 0 16,-20 0-16,20 0 0,-20 0 15,-1 0-15,21 0 0,-20 0 0,-22 0 16,21 0-16,-21 0 0,22 0 0,-22 0 16,0-21-16,0 21 15,0 0-15,-21-21 32,-21 21 14,21-21-14</inkml:trace>
  <inkml:trace contextRef="#ctx0" brushRef="#br0" timeOffset="-146093.41">22183 11155 0,'-43'0'15,"43"21"-15,-21-21 0,0 0 16,0 0-16,0 0 15,-1 21-15,1-21 0,0 0 16,0 0-16,0 0 0,0 0 16,-1 21-16,1-21 0,0 0 0,0 0 15,0 0-15,0 0 0,-1 0 16,1 0-16,0 0 0,0 0 16,0 0-16,0 0 15,-1 0-15,1 22 16,42-22 31,1 0-47,-1 0 0,0 0 0,0 0 15,21 0-15,-20 0 0,20 0 0,0 0 16,1 0-16,-1 0 0,21 0 0,-20 0 16,-1 0-16,0 0 0,22 0 15,-22 0-15,1 0 0,-1 0 0,21 0 0,-20 0 16,-1 0-16,0 0 15,1 0-15,20 0 0,-20-22 0,-1 22 16,0 0-16,1-21 0,20 21 0,-21 0 16,1 0-16,-1 0 0,22 0 0,-22 0 15,21 0-15,-20 0 0,20 0 0,-20 0 16,-1 0-16,0 0 0,-21 0 16,22 0-16,-22 21 0,21-21 0,-21 0 15,1 0-15,-1 0 0,0 0 16,0 0-16,0 0 15,0 0 1,-42 0 172,0 0-188,0 0 0,0 0 0,0 0 15,-1 22-15,1-22 0,-21 21 0</inkml:trace>
  <inkml:trace contextRef="#ctx0" brushRef="#br0" timeOffset="-132757.21">14817 14161 0,'0'0'0,"0"21"16,21-21 15,0 0-31,0 0 16,0 0-16,0 0 15,1-21-15,-1 21 0,0-22 0,0 22 16,0-21-16,0 0 0,1 0 16,-1 0-16,-21 0 0,21-1 15,-21 1-15,21 21 0,-21-21 0,0 0 16,0 0-1,-21 42 17,21 0-17,-21 0-15,21 0 0,0 1 0,0-1 16,0 0-16,0 21 0,0-21 16,0 22-16,0-22 0,0 21 15,0-21-15,0 22 0,0-1 0,0-21 16,0 22-16,0-22 0,0 21 0,0-21 15,0 0-15,0 1 0,0-1 0,0 0 16,0 0-16,0 0 0,-21 0 16,-1-21-16,1 0 0,0 22 15,0-22-15,0 0 0,0 0 0,-1 0 16,1 0-16,-21 0 0,21 0 0,0 0 16,-1 0-16,1 0 0,0-22 0,0 1 15,0 21-15,21-21 0,0 0 0,-21 0 16,21 0-16,0-1 0,0 1 15,0 0-15,0 0 16,0 0-16,21 0 16,0 21-16,0-22 0,0 1 15,0 21-15,1-21 0,20 0 0,-21 21 16,21-21-16</inkml:trace>
  <inkml:trace contextRef="#ctx0" brushRef="#br0" timeOffset="-132042.28">15600 14012 0,'0'0'0,"0"22"31,0-1-31,0 0 0,0 0 16,0 0-16,0 0 0,0 1 15,0-1-15,0 0 0,0 21 0,0-21 16,0 1-16,0-1 0,0 21 0,0-21 15,0 0-15,0 1 0,-21-1 0,21 0 16,-22 0-16,22 0 0,-21 0 16,21-42 15,0 0-15,0 0-16,0 0 0,0 0 15,0-1-15,21 1 0,-21 0 16,22 0-16,-1 0 0,-21 0 0,21-1 15,0 22-15,0-21 16,0 21-16,1 0 16,-22 21-16,21-21 0,-21 22 0,0-1 15,0 0-15,0 0 0,0 0 0,21 0 16,-21 1-16,0-1 0,0 0 0,0 0 16,0 0-16,0 0 0,0 1 15,0-1-15,21 0 16,0-21-1,0 0-15,1 0 0,-1 0 16,0 0-16,0 0 16,0-21-16,0 21 0,1-21 0,-1 21 15,0-22-15,0 1 0,0 0 16,0 0-16,1 0 0,-22 0 16,0-1-16,0 1 0,0 0 0,0 0 15,0 0-15,0 0 0,0-1 16,0 1-16,-22 21 15,1 0-15,0 0 0,0 0 16,0 0-16,0 0 16,-1 21-16,22 1 0,-21-1 0,0 0 15,21 0-15,0 21 0,-21-20 16,21-1-16,0 21 0,0-21 0,0 0 16,0 1-16,0-1 0,0 0 0,0 0 15,21 0-15,-21 0 0,21-21 0,0 22 16,1-22-16,-1 0 0,0 0 15,0 0-15,0 0 0,0 0 0,1 0 16,-1-22-16,0 1 0,0 21 0,0-21 16</inkml:trace>
  <inkml:trace contextRef="#ctx0" brushRef="#br0" timeOffset="-131366.17">17378 14012 0,'0'0'0,"0"-21"0,21 21 15,-21-21-15,21 21 0,0-21 16,0 21-16,1 0 16,-1 21-16,0 0 15,0 0-15,-21 22 0,21-22 0,-21 21 16,21-21-16,-21 22 0,0-1 16,0 0-16,0 1 0,0-22 15,0 21-15,0 1 0,0-22 0,0 21 16,0-21-16,0 0 0,0 1 0,-21-1 15,21 0-15,0 0 16,21-42 0,1 21-16,-22-21 15,21 0-15,0-1 0,0-20 16,-21 21-16,21-21 0,0-1 0,1 1 16,-1 0-16,-21 20 0,21-20 15,0 0-15,0-1 0,-21 1 0,21 21 16,-21-21-16,22 20 0,-22 1 0,0 0 15,0 0-15,0 0 16,21 21-16,0 21 31,-21 0-31,0 0 0,0 0 16,21 1-16,-21-1 0,0 0 0,0 0 16,21 0-16</inkml:trace>
  <inkml:trace contextRef="#ctx0" brushRef="#br0" timeOffset="-129989.95">18288 14436 0,'0'0'0,"21"0"0,0 0 0,0-21 16,1-1-16,-1 1 0,-21 0 16,0 0-16,0 0 0,21 0 0,-21-22 15,0 22-15,0 0 0,0 0 0,0 0 16,0-1-16,-21 22 0,0 0 15,-1 0-15,1 0 0,0 0 16,0 22-16,0-1 0,0-21 16,-1 42-16,1-21 0,0 0 0,0 1 15,0 20-15,21-21 0,0 21 16,-21-20-16,21-1 0,0 0 0,0 0 16,0 0-16,0 0 0,0 1 0,0-1 15,21-21-15,0 0 0,0 0 16,0 0-16,0 0 15,1 0-15,-1 0 0,0-21 16,0-1-16,0 22 0,-21-21 0,21 0 16,1 0-16,-22-21 0,21 20 0,0 1 15,-21-21-15,21 21 0,-21 0 16,0-1-16,21 22 0,-21-21 0,0 42 31,0 1-15,0-1-16,0 0 0,0 0 0,0 0 15,0 0-15,0 22 0,0-22 0,0 0 16,0 0-16,21 0 16,1 1-16,-1-1 0,0-21 0,0 0 15,0 21-15,0-21 0,22 0 0,-22 0 16,0 0-16,21 0 0,-20 0 0,-1 0 16,21-21-16,-21 0 0,0-1 0,1 1 15,-22 0-15,0 0 0,21 0 16,-21-22-16,21 1 0,-21 21 0,21-21 15,-21-1-15,0 1 0,0 21 0,0-22 16,0 1-16,0 21 0,0-21 16,0 20-16,0 1 0,0 0 0,0 0 15,0 42 17,-21 0-32,0 0 0,21 22 0,-21-22 15,-1 0-15,22 21 0,0 1 0,0-22 16,0 21-16,-21 1 0,21-1 0,0 0 15,0-21-15,0 22 0,0-22 16,0 21-16,0-21 0,0 1 0,0-1 16,0 0-16,21-21 0,1 21 0,-1-21 15,0 0-15,0 21 0,0-21 0,0 0 16,1 0-16,20 0 0,-21 0 16,0 0-16,-21-21 0,21 0 0,1 21 15,-1-21-15,-21 0 0,21-1 16,0 1-16,-21 0 0,0 0 0,0 0 15,21 0-15,-21-1 0,0 1 0,0 42 32,-21 1-17,21-1-15,0 0 16,0 0-16,0 0 0,0 0 0,0 1 16,0-1-16,0 0 0,0 0 15,0 0-15,21 0 0,0-21 16,1 0-16,-1 0 15,0 22-15,21-22 0,-21 0 0,22 0 16,-22 0-16,21 0 0,-21 0 16,22-22-16,-22 1 0,0 21 0,0-21 15,0 0-15,-21 0 0,22 0 0,-1-1 16,0 1-16,-21-21 0,0 21 0,21 0 16,-21-1-16,0 1 0,0 0 0,0 0 15,-21 42 16,0 0-31,21 0 0,0 1 16,0-1-16,0 0 0,0 0 16,0 0-16,0 0 15,0 1-15,0-1 16,21-21-16,0 0 16,0 0-16,0 0 0,1 0 0,-1 0 15,0 0-15,0 0 0,21 0 0,-20-21 16,-1-1-16,21 22 0,-21-21 0,0 0 15,-21 0-15,22 0 0,-22 0 0,21-1 16,-21 1-16,0 0 0,0 0 16,0 0-16,0 0 0,0-1 0,-21 22 31,-1 0-31,1 22 0,0-1 16,0 0-16,21 0 0,0 0 15,-21 0-15,21 1 0,0 20 16,0-21-16,0 0 0,0 0 0,0 1 15,0-1-15,0 0 0,0 0 16,21-21-16,-21 21 16,21-21-16,0 0 15,0 0 1,-21-21-16,22 21 0,-22-21 16,21 21-16</inkml:trace>
  <inkml:trace contextRef="#ctx0" brushRef="#br0" timeOffset="-129716.11">20849 14203 0,'-21'0'15,"-21"21"-15,20-21 0,1 21 16,21 0-16,-21 1 0,0 20 15,21-21-15,-21 0 0,0 22 16,21-22-16,-22 0 0,22 0 0,0 21 16,-21-20-16,21-1 0,-21 0 0,0 0 15,21 0-15,0 0 16,0 1 0,21-22-1</inkml:trace>
  <inkml:trace contextRef="#ctx0" brushRef="#br0" timeOffset="-129285.27">21357 14266 0,'0'0'0,"21"-21"0,-21 0 0,0 0 16,0 0-16,0 0 15,-21 21-15,0 0 16,0 0-16,0 0 0,-1 21 15,1-21-15,-21 21 0,21 0 0,0 0 16,-22 0-16,22 1 0,0-1 0,0 0 16,21 0-16,0 0 0,0 0 0,0 1 15,0-1-15,0 0 0,21-21 16,0 21-16,0-21 0,0 0 16,1 0-16,-1 21 0,0-21 0,0 0 15,0 0-15,0 0 16,1 21-16,-1-21 0,0 22 15,-21-1-15,0 0 16,0 0-16,0 0 16,-21 0-1,0-21-15,-1 22 0,1-22 16,0 0-16,0 21 0,0-21 16,0 0-16,-1 21 0,1-21 15,0 0-15,0 0 0,0 0 16,0 0-16,-1 0 15,1 0 1,21-21-16,0 0 16,0-1-16</inkml:trace>
  <inkml:trace contextRef="#ctx0" brushRef="#br0" timeOffset="-128974.45">21124 13970 0,'0'0'15,"-21"0"-15,0 0 0,0 0 16,0 0-16,-1 0 0,44 0 31,-1 0-15,0 0-16,0 0 15,-21-21-15,0 0 16,-21 21 0,0 0-16,0 0 15,-1 0-15,1 21 0,0 0 0,0 0 16,0-21-16,21 21 0,-21 1 0,-1-22 16,22 21-16</inkml:trace>
  <inkml:trace contextRef="#ctx0" brushRef="#br0" timeOffset="-128189.47">22585 14224 0,'21'-21'15,"-42"42"-15,42-63 0,0 21 0,0-1 16,-21 1-16,21 0 0,-21 0 16,22 0-16,-22 0 0,21-22 0,0 22 15,-21 0-15,0 0 0,21 21 0,0-21 16,-21-1-16,0 44 31,0-1-31,-21 21 16,21 0-16,-21 1 0,0-1 15,0 0-15,-1 22 0,1-1 0,0 1 0,0-22 16,0 22-16,0-1 16,-1-20-16,22-1 0,0 21 0,-21-41 15,21 20-15,-21-21 0,21 0 16,0 0-16,0 1 0,0-1 0,0 0 16,0-42 15,0 0-31,0-1 15,0 1-15,0 0 0</inkml:trace>
  <inkml:trace contextRef="#ctx0" brushRef="#br0" timeOffset="-127693.45">22310 14478 0,'-22'0'15,"44"0"-15,-65-21 0,22 21 0,0 0 16,0 0-16,42 0 31,0 0-31,0 0 16,22 0-16,-1-21 0,21 21 15,-20 0-15,20 0 0,1 0 0,-1 0 16,1 0-16,-1 0 0,1-21 0,-22 21 16,22 0-16,-22 0 0,0 0 15,-21 0-15,1-22 0,-1 22 16,-42-21-1,-1 21-15,1 0 0,-21 0 16,0 0-16,-1 0 0,1 0 0,-22 0 16,22 0-16,0 0 0,-1 0 15,1 0-15,21 0 0,0 0 0,-22 0 16,22 0-16,0 0 0,0 0 16,42 0 15,0 0-31,22 0 0,-22 0 15,21 0-15,0 0 0,1 0 0,-1 0 16,0 0-16,1 0 0,20 0 16,-20 0-16,-1 0 0,-21 0 0,21 0 15,-20 0-15,-1 0 0,0 0 16,-21-21-16,-21 21 16,0-21-16,-1 21 15,-20 0-15,0 0 0,-1-21 0,1 0 16,0 21-16,-1-22 0,22 1 0,-21 21 15,21-21-15</inkml:trace>
  <inkml:trace contextRef="#ctx0" brushRef="#br0" timeOffset="-123920.35">23728 14161 0,'0'0'15,"0"-22"-15,0 1 0,0 0 0,0 0 16,0 0-16,0 0 0,0-1 16,0 1-16,21 21 0,-21-21 15,21 0-15,0 21 16,-21 21-1,0 0 1,0 0-16,0 1 0,0-1 0,0 21 16,0-21-16,0 22 0,0-22 0,0 21 15,-21 0-15,0-20 0,0 20 0,21 0 16,-21-21-16,-1 1 0,1 20 16,0-21-16,21 0 0,-21 0 15,0-21-15,21 22 0,0-44 31,0 1-31,21 0 16,0 0 0,-21 0-16,21 21 0,0-21 0,1 21 15,-22-22-15,21 22 0,0-21 0,0 21 16,0 0-16,0 0 0,1 0 16,-1 0-16,0 0 0,0-21 15,0 21-15,0 0 0,1 0 16,-1 0-16,0 0 0,-21-21 0,21 21 15,0 0-15,0-21 0,1 21 0,-22-21 16,21-1-16,-21 1 16,0 0-16,0 0 0,0 0 15,0 0-15,0-1 16,-21 22 0,-1 0-1,22 22-15,0-1 0,0 0 16,-21 0-16,21 0 0,0 0 0,-21 1 15,21 20-15,-21-21 0,21 0 16,0 22-16,0-22 0,0 0 0,-21 0 16,21 21-16,0-20 0,-21-1 0,21 0 15,-22 0-15,22 0 0,0 0 16,-21 1-16,0-1 16,21-42 46,0-1-62,21 22 0,0-21 0</inkml:trace>
  <inkml:trace contextRef="#ctx0" brushRef="#br0" timeOffset="-122993.89">24574 14203 0,'0'-21'16,"0"42"-16,0-63 0,-21 20 15,0 22-15,0 0 16,0 0 0,0 0-16,21 22 0,-22-22 15,22 21-15,0 0 0,-21 0 0,21 0 16,-21 0-16,21 1 0,-21-1 0,21 0 15,0 21-15,0-21 0,-21 22 0,21-22 16,0 0-16,0 21 0,-21-20 16,21-1-16,0 0 0,0 21 0,0-21 15,0 1-15,0-1 0,21 0 16,0 0-16,0-21 0,0 21 16,0-21-16,1 0 0,-1 0 15,0 0-15,0 0 0,0 0 0,22 0 16,-22-21-16,0 21 0,-21-21 15,21 0-15,0 21 0,0-21 0,1-1 16,-22 1-16,21-21 0,0 21 0,-21-22 16,21 22-16,-21-21 0,0 21 0,21-22 15,-21 22-15,0-21 0,0 21 0,0 0 16,0-22-16,0 22 0,0 0 16,0 0-16,-21 21 0,0 0 15,0-21-15,0 21 0,-1 0 0,1 0 16,0 0-16,-21 0 0,21 0 15,-22 21-15,22-21 0,0 21 0,-21 0 16,20 0-16,1 0 0,0 1 16,0 20-16,0-21 0,0 0 0,21 22 15,-22-22-15,22 0 0,0 0 0,0 21 16,0-20-16,0-1 0,0 0 0,0 0 16,22 0-16,-1 0 0,0 1 0,0-1 15,0 0-15,0-21 0,1 0 16,-1 0-16,0 0 15,0 0-15,0 0 0,0 0 0,1 0 0,-1 0 16,0 0-16,0-21 0,0 0 16,0-1-16,1 1 0,-22 0 15,21 0-15,0 0 0,-21 0 0,0-22 16,0 22-16,21-21 0,-21-1 16,0 22-16,0-21 0,0 0 0,0-1 15,0 22-15,0-21 0,0 21 0,0-1 16,0 1-16,-21 21 0,21-21 0,-21 21 15,0 0-15,-1 0 0,1 0 0,-21 0 16,21 0-16,0 0 0,-22 21 16,22 0-16,0 1 0,-21-1 0,20 0 15,1 0-15,0 21 0,0-20 0,21 20 16,0 0-16,0-21 0,0 22 16,0-22-16,0 21 0,0-21 0,0 1 15,0-1-15,21 21 0,0-21 0,0-21 16,-21 21-16,22 1 0,-1-1 15,0-21-15,0 0 0,-21 21 0,21-21 16,0 0-16,1 0 16,-1 0-1,-21-21-15,0 0 0,0-1 16,0 1-16,21 0 0,-21 0 16</inkml:trace>
  <inkml:trace contextRef="#ctx0" brushRef="#br0" timeOffset="-121746.02">15854 15642 0,'0'0'0,"-43"0"0,22 0 15,0 0-15,0 0 0,0 0 0,0 21 16,21 1 0,0-1-16,0 0 0,0 0 15,0 0-15,21 0 0,0-21 0,0 22 16,0-1-16,0-21 0,22 0 16,-1 21-16,0-21 0,1 0 15,20 0-15,-20 0 0,20 0 0,1-21 16,-1 21-16,-21-21 0,22 21 0,-22-22 15,1 1-15,-1 21 0,-21-21 0,21 0 16,-20 21-16,-22-21 0,21 0 16,-21-1-1,-21 22-15,-1 0 16,1 22-16,0-1 16,0 0-16,0 21 0,21-21 15,-21 22-15,-1-1 0,1 22 0,21-22 0,0 21 16,0-20-16,0-1 0,-21 0 15,21 1-15,0-1 0,0 0 16,-21 1-16,21-22 0,0 0 0,0 21 16,0-20-16,-21-1 0,0 0 0,-1-21 15,22 21-15,-21 0 0,0-21 0,0 0 16,0 21-16,0-21 0,-1 0 16,1 0-16,0 0 0,0 0 0,0 0 15,0 0-15,-1-21 16,22 0-16,0 0 0,-21 0 15,21 0-15,0-1 16,21 22 0,1-21-1,-1 21-15,0 0 0,0-21 16,0 0-16,0 21 0,22-21 0,-22 21 16</inkml:trace>
  <inkml:trace contextRef="#ctx0" brushRef="#br0" timeOffset="-121073.39">16891 15960 0,'0'0'0,"21"-43"0,0 22 0,-21 0 15,0 0-15,0 0 0,0 63 32,0-21-17,0 22-15,0-22 0,-21 42 0,21-20 16,-21-1-16,21 0 0,-21 22 0,21-22 15,0 0-15,-21 1 0,-1-1 16,1 0-16,0 1 0,21-22 0,-21 21 16,0-21-16,0 1 0,21-1 0,0 0 15,-22 0-15,1-21 0,21 21 16,21-42 15,-21 0-31,22 0 0,-1 0 16,0-1-16,0 1 0,0 0 0,0 0 15,1 0-15,-1 0 0,0-1 16,0 1-16,0 0 0,0 21 16,1 0-16,-1 0 15,-21 21-15,21 0 0,-21 1 16,0-1-16,0 0 0,0 21 16,0-21-16,0 1 0,0-1 0,0 0 15,0 21-15,21-21 0,-21 1 0,21-1 16,0 0-16,1 0 0,-1-21 15,0 0-15,21 0 16,-21 0-16,22 0 0,-22 0 0,21 0 16,1-21-16,-1 0 0,0 0 0,1-1 15,-1 22-15,0-21 0,1-21 16,-22 21-16,0 0 0,-21-1 16,0-20-16,0 21 0,0 0 0,0 0 15,-21-1-15,0 1 0,-1 21 16,1 0-16,0 0 0,0 0 15,0 21-15,0-21 0,-1 22 16,1-1-16,0 0 0,21 0 0,0 21 16,0-20-16,0-1 0,0 0 0,0 21 15,0-21-15,21 1 0,0-1 16,1-21-16,-1 21 0,0 0 16,0-21-16,0 0 0,22 21 0,-22-21 15,0 0-15,21 0 0,-21 0 0,22 0 16,-1-21-16,-21 0 0,22 21 0,-1-21 15</inkml:trace>
  <inkml:trace contextRef="#ctx0" brushRef="#br0" timeOffset="-120637.33">18605 16214 0,'0'0'0,"22"-21"0,-22-1 0,0 1 16,0 0-1,21 21-15,0 0 0,0 0 16,0 0-16,0 0 0,-21 21 16,22 22-16,-1-22 0,0 0 0,-21 21 15,21-21-15,0 22 0,-21-22 16,0 21-16,0-21 0,21 22 0,-21-22 16,0 0-16,0 0 0,0 22 0,0-22 15,0 0-15,0 0 0,0 0 0,0 0 16,22-21-1,-1 0 1,-21-21-16,21 21 16,0-21-16,-21 0 0,21 0 0,0 0 15,-21-22-15,22 22 0,-1-21 16,0-1-16,-21 1 0,21 0 0,0-1 16,0 1-16,1 0 0,-1-1 0,-21 1 15,0 0-15,21-1 0,-21 22 0,21 0 16,-21 0-16,0 42 31,0 0-15,0 0-16,0 1 0,0-1 0,0 0 15,21 0-15,-21 0 0,21 0 16</inkml:trace>
  <inkml:trace contextRef="#ctx0" brushRef="#br0" timeOffset="-119253.68">19706 16489 0,'21'0'0,"-42"0"0,85 21 0,-22-21 16,-21 0-16,21 0 0,-20 0 0,-1 0 16,0-21-16,0 0 0,0 21 15,-21-21-15,0-1 0,0 1 0,0 0 16,0 0-16,0-21 0,0 20 16,0 1-16,0 0 0,0 0 0,0 0 15,-21 21-15,0 0 16,0 0-16,0 0 0,-1 0 0,1 0 15,0 21-15,0 0 0,0 0 0,0 0 16,-1 1-16,1-1 0,0 21 16,0-21-16,0 0 0,21 1 0,0-1 15,0 0-15,0 0 0,0 0 0,0 0 16,0 1-16,21-22 16,0 0-16,0 0 0,0 0 0,1 0 15,-1 0-15,0 0 16,0 0-16,-21-22 0,21 1 0,0 21 15,-21-21-15,0 0 0,22 0 16,-22 0-16,21-1 0,-21 1 0,0 0 16,0 0-16,0 0 0,0-22 15,0 22-15,21 0 0,-21 42 32,0 0-32,0 1 15,0-1-15,-21 0 0,21 0 16,0 21-16,0-20 0,0-1 0,0 0 15,0 0-15,0 0 0,0 0 0,21 1 16,-21-1-16,21-21 0,0 0 16,0 0-16,1 0 15,-1 0-15,0 0 0,0 0 16,0 0-16,22 0 0,-22-21 0,0-1 16,21 22-16,-21-21 0,1 0 0,-1 0 15,0 0-15,21-22 0,-21 22 0,1-21 16,-1 0-16,0 20 0,0-41 15,0 21-15,0-1 0,1 1 0,-1 0 16,0-1-16,0 1 0,-21 0 16,21 20-16,-21 1 0,21 0 0,-21 42 31,-21 22-31,0-22 0,21 21 16,-21 0-16,21 1 0,-21-1 0,0 0 15,21 1-15,0-22 16,-22 21-16,1 1 0,21-1 0,0-21 15,0 21-15,0-20 0,0-1 0,0 0 16,0 0-16,0 0 0,0 0 0,0 1 16,0-1-16,21-21 15,1 0-15,-1 0 0,0 0 16,0 0-16,0 0 0,0 0 16,1 0-16,-1-21 0,0-1 15,0 1-15,-21 0 0,21 0 16,-21 0-16,21 0 0,1-1 15,-22 1-15,0 42 47,0 1-47,0-1 0,0 0 16,0 0-16,0 0 0,0 0 16,0 1-16,0-1 0,0 0 15,0 0-15,0 0 0,21 0 16,0-21-16,0 0 15,21 22-15,-20-22 0,20 0 0,0 0 16,-21 0-16,22 0 0,-1 0 0,0 0 16,-20 0-16,20 0 0,0-22 0,-21 22 15,1-21-15,-1 0 0,0 0 16,0 0-16,0 0 0,-21-1 16,0 1-16,0 0 0,0 0 0,0 0 15,0 0-15,0-1 0,0 1 0,0 0 16,-21 21-1,0 0-15,0 0 0,0 21 16,21 0-16,-22 1 0,1-1 0,0 0 16,21 0-16,0 0 0,0 0 15,0 1-15,0-1 0,0 0 16,0 0-16,0 0 0,0 0 16,0 1-16,21-22 0,0 0 15,1 0-15,-1 21 0,0-21 0,0 0 16,0 0-16,0 0 0,1 0 0,-1-21 15,21 21-15,-21-22 0,0 22 16,1-21-16,-1 21 0,0-21 0,0 0 16,-21 0-16,0 0 0,0-1 15,0 1-15,0 0 0,0 42 32,-21 0-17,21 1-15,0-1 16,-21 0-16,21 0 0,0 0 15,0 0-15,0 1 16,0-1-16,21-21 16,0 0-16,0 0 15,0 0-15,1 0 0,-1 0 16,21 0-16,-21 0 0</inkml:trace>
  <inkml:trace contextRef="#ctx0" brushRef="#br0" timeOffset="-118917.35">22691 16108 0,'-22'0'0,"22"21"31,0 0-15,0 0-16,0 1 0,0 20 15,0-21-15,0 21 0,-21-20 0,21-1 16,-21 21-16,21-21 0,-21 0 0,21 1 16,0-1-16,-21 0 0,0 0 0,21 0 15,0 0-15,-22 1 16,44-22 15,-1-22-15</inkml:trace>
  <inkml:trace contextRef="#ctx0" brushRef="#br0" timeOffset="-118508.39">23114 16235 0,'21'-42'15,"-21"20"-15,0 1 0,-21 21 16,0 0 0,0 0-16,-1 0 0,1 21 15,0 1-15,0-1 0,-21-21 0,20 21 16,22 0-16,-21 0 0,0-21 0,21 21 16,0 1-16,0-1 0,0 0 15,21-21-15,0 0 16,22 21-16,-22-21 15,0 0-15,0 0 0,0 0 0,1 21 16,-1-21-16,0 0 0,-21 21 16,21-21-16,0 22 0,-21-1 0,0 0 15,0 0 1,0 0 0,-21-21-16,0 21 0,0-21 15,0 0-15,-1 0 0,1 22 16,0-22-16,0 0 0,0 0 0,0 0 15,-1 0-15,1 0 16,0 0-16,0 0 16,0 0-16,0-22 15,21 1-15</inkml:trace>
  <inkml:trace contextRef="#ctx0" brushRef="#br0" timeOffset="-118304.89">22923 15960 0,'0'0'0,"-21"0"0,0 0 16,21-21-16,-21 21 15,21-22 32,21 22-47</inkml:trace>
  <inkml:trace contextRef="#ctx0" brushRef="#br0" timeOffset="-117601.29">23939 15833 0,'0'0'15,"22"-21"-15,20 21 16,-21 0-16,0 0 0,-21 21 16,21 0-16,-21 21 0,0 1 15,0-1-15,0 0 0,0 1 0,0-1 16,0 21-16,0-20 0,0-1 15,0 0-15,0-20 0,-21 20 0,0-21 16,0 21-16,0-20 0,0-1 0,-1 0 16,1-21-16,0 21 0,0-21 0,21 21 15,-21-21-15,42 0 32,0-21-32,0 0 0,0 21 15,22-21-15,-22 21 0,0-21 0,21-1 16,1 1-16,-22 21 0,21-21 15,-21 0-15,22 0 0,-22 21 16,0-21-16,21-1 0,-20 22 0,-1-21 16,0 0-16,-21 0 0,21 21 15,-42 21 17,0 0-32,0 0 15,21 1-15,-22-1 0,1 0 0,0 0 16,21 0-16,-21 0 0,0 1 0,21-1 15,0 21-15,-21-21 0,-1 0 16,22 1-16,-21-1 0,21 0 0,0 0 16,0 0-16,0 0 0,-21-21 15,21 22-15,0-44 32,21 1-17,0 21-15</inkml:trace>
  <inkml:trace contextRef="#ctx0" brushRef="#br0" timeOffset="-117182.54">24955 16150 0,'0'-21'0,"0"42"0,0-63 0,22 42 16,-22-21-16,-22 42 31,1 0-31,0 0 15,0 0-15,0 1 0,0-1 0,-1 0 16,1 21-16,0-21 0,0 1 0,0 20 16,0-21-16,21 0 0,-22 0 15,22 1-15,-21-1 0,21 0 0,0 0 16,0 0-16,21-21 16,1 21-16,-1-21 0,0 0 0,0 0 15,0 0-15,22 0 0,-22 0 16,0-21-16,0 21 0,21-21 0,-20 0 15,-1 21-15,0-21 0,0 0 0,0-22 16,-21 22-16,21 0 0,-21-21 16,22 20-16,-22-20 0,0 21 0,0 0 15,0 0-15,0-1 0,0 1 16,-22 21-16,1 0 0,0 0 16,0 0-16,0 0 0,0 0 15,-1 0-15,1 0 0,-21 0 0,21 0 16,0 0-16,-1 0 0,1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39:27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6096 0,'0'21'16,"21"-21"46,-21-21-30,0 0-17,0 0 1,21 21-16,0-21 0</inkml:trace>
  <inkml:trace contextRef="#ctx0" brushRef="#br0" timeOffset="895.96">4635 5588 0,'0'0'0,"22"21"0,-1-21 15,-21 21-15,21-21 0,0 0 31,0 0-31,-21-21 16,21 21-16,1-21 0,-1 21 0,-21-21 16,0 0-16,21 0 0,0-1 15,-21 1-15,0 0 0,0 0 16,0 0-16,-21 0 0,0-1 16,0 1-16,-1 21 0,1 0 15,-21 0-15,21 0 0,0 0 16,-22 0-16,22 21 0,-21 1 0,21-1 15,-22 0-15,1 21 0,0 1 0,20-1 16,-20 0-16,21 1 0,-21-1 16,20 0-16,22 1 0,-21 20 0,21-21 15,0-20-15,0 20 0,0-21 16,0 21-16,0-20 0,21-1 16,-21 0-16,43-21 0,-22 0 0,0 21 15,21-21-15,1 0 0,-1 0 0,0 0 16,1-21-16,-1 21 0,0-21 15,1 0-15,-1-1 0,0 1 0,1 0 16,-22 0-16,21-21 0,-21-1 0,1 1 16,-1 0-16,0-1 0,0 1 15,-21 0-15,0-1 0,21 1 0,-21 0 16,0 20-16,0 1 0,0 0 0,0 0 16,0 42 15,0 0-31,0 0 0,-21 1 0,21-1 15,0 21-15,0 0 0,0 1 0,0-22 16,0 21-16,0 1 0,0-1 0,0-21 16,0 21-16,0-20 0,21 20 15,-21-21-15,21 0 0,1 0 0,-22 1 16,21-1-16,0 0 0,0-21 0,0 21 16,0-21-16,1 0 0,-1 0 15,0 0-15,0 0 0,0 0 0,0 0 16,1 0-16,-1-21 0,0 0 0,0 21 15,0-21-15,22-1 0,-22 1 0,21 0 16</inkml:trace>
  <inkml:trace contextRef="#ctx0" brushRef="#br0" timeOffset="1203.78">6202 5630 0,'-43'0'16,"22"0"-16,42 0 31,1 0-31,-1 0 16,21 0-16,0 0 0,1 0 16,-1 0-16,0 0 0,22 0 0,-22 0 15,22 0-15,-22 0 0,22 0 0,-22 0 16,0 0-16,-21 0 0,1 0 15,-1 0-15,0 0 0,-42 0 32,0 0-32,-1 0 15,1 0-15,0 0 0,0 22 0,0-22 16,-22 21-16,22-21 0,-21 21 0</inkml:trace>
  <inkml:trace contextRef="#ctx0" brushRef="#br0" timeOffset="1415.68">6329 5863 0,'0'0'0,"0"21"0,0 1 16,0-1-1,21-21 1,0 0-16,0 0 0,0 0 16,1 0-16,20 0 0,-21 0 0,0 0 15,22 0-15,-22 0 0,0 0 0,0-21 16,0 21-16,22 0 0,-22 0 15,0 0-15,0-22 0,0 22 16,0-21-16,1 21 0,-1 0 0,0 0 16,0-21-16,0 21 0</inkml:trace>
  <inkml:trace contextRef="#ctx0" brushRef="#br0" timeOffset="1776.47">7705 5419 0,'0'-21'0,"0"42"0,-22-42 16,22-1-16,0 1 0,0 42 47,0 1-32,0-1-15,0 21 0,0-21 0,0 22 16,0-22-16,0 21 0,0-21 0,0 22 16,0-1-16,0-21 0,0 21 0,-21-20 15,21 20-15,-21-21 0,21 0 16,0 0-16,0 1 0,0-1 16,0 0-16,0 0 0,21-42 46,0 21-30,-21-21-16,22 0 0</inkml:trace>
  <inkml:trace contextRef="#ctx0" brushRef="#br0" timeOffset="2727.42">8234 5461 0,'0'0'0,"21"-21"0,-21 0 15,21 0-15,0 21 16,-21-22-16,21 22 16,1 0-16,-22 22 31,0-1-15,0 0-16,0 0 0,-22 0 0,1 0 15,0 1-15,21-1 0,-21 0 0,21 21 16,0-21-16,-21 1 0,21-1 15,-21 21-15,21-21 0,0 0 0,0 1 16,0-1-16,0 0 0,0 0 0,0 0 16,0 0-16,21 1 0,-21-1 15,21-21-15,0 21 0,0-21 0,0 0 16,1 0-16,-1 0 16,0 0-16,21 0 0,-21 0 0,1 0 15,-1 0-15,0 0 0,0 0 0,21 0 16,-20-21-16,-1 0 0,0 21 0,0-22 15,0 1-15,0 0 0,1 0 0,-1 0 16,0-22-16,-21 22 0,21-21 16,0 0-16,-21-1 0,0 1 0,0 0 15,0-1-15,0 22 0,0-21 0,0 21 16,0-1-16,0-20 0,0 21 16,-21 0-16,0 0 0,0 21 0,0 0 15,-22-22-15,22 22 0,-21 0 16,-1 0-16,22 0 0,-21 0 15,21 0-15,-22 0 0,22 0 0,-21 22 16,21-1-16,0 0 0,-1 0 0,1 0 16,0 0-16,0 22 0,0-22 15,21 21-15,0-21 0,0 22 0,0-1 16,0-21-16,0 22 0,0-22 0,0 21 16,0-21-16,0 0 0,0 22 0,0-22 15,21 0-15,0 0 0,-21 0 0,21-21 16,0 22-16,-21-1 0,22-21 15,-1 0-15,0 21 0,0-21 16,0 0-16,0 0 0,1 0 0,-1 0 16,0 0-16,0 0 0,0 0 0,0 0 15,1 0-15,-1-21 0,21 21 0,-21-21 16,0 21-16,22-22 0,-22 22 16,0-21-16,0 0 0,0 21 0,1-21 15,-1 0-15,0-22 0,-21 22 0,0-21 16,21 21-16,-21-22 0,0 1 0,0 21 15,0-21-15,0-1 0,0 22 0,0-21 16,0 21-16,0-1 0,-21 1 16,0 0-16,0 0 0,-1 21 0,1-21 15,-21 21-15,21 0 0,0 0 16,-1 0-16,-20 0 0,21 0 0,-21 0 16,20 0-16,1 21 0,-21 0 15,21 0-15,0 0 0,-22 1 0,22-1 16,0 0-16,0 0 0,0 0 0,-1 22 15,22-22-15,-21 0 0,21 21 0,-21-21 16,21 1-16,0-1 0,0 0 0,0 0 16,0 0-16,0 0 15,0 1-15,0-1 16,0 0 0</inkml:trace>
  <inkml:trace contextRef="#ctx0" brushRef="#br0" timeOffset="4211.2">6329 6096 0,'-21'0'31,"-1"-21"-15,1 21 0,21-21-1,-21 21-15,0 0 16,0-21-16,0 21 15,-1 0-15,44 0 63,-1 0-63,0 0 0,0 0 16,0 0-16,0 0 0,22 0 15,-22-22-15,21 22 0,1 0 0,-1 0 16,0 0-16,1 0 0,-1-21 0,0 21 15,1 0-15,-22 0 0,21 0 16,-21 0-16,22 0 0,-43-21 0,21 21 16,-42 0-1,-22 0-15,22 0 16,-21 0-16,-1 0 0,1 0 16,-21 0-16,20 0 0,1 0 15,0 0-15,-1 21 0,22-21 0,-21 0 16,21 0-16,-1 0 0,1 0 15,0 0-15,21 21 16,21-21-16,0 0 16,1 0-16,-1 0 0,21 0 0,-21 0 15,22 0-15,-1 0 0,-21 0 16,21 0-16,1 0 0,-1 0 0,0 0 16,-20 0-16,-1 0 0,0 0 0,0 0 15,-42 0 1,0 0-16,-22 0 15,-84 0 1,85 0-16,0 0 0,21 0 0,-22 0 16,1 0-16,21 0 0,-22 0 15,22 22-15,0-22 16,42 0 0,0 0-16,1 0 0,-1 0 15,0 0-15,0 0 0,21 0 16,-20 0-16,-1-22 0,21 22 0,-21 0 15,0 0-15,22 0 0,-22-21 0,0 21 16,0-21-16,-42 21 31,0 0-31,-21 0 16,20 0-16,-20 0 0,0 0 0,-1 0 16,1 0-16,21 0 0,-21 0 15,20 0-15,1 0 0,0 0 0,0 0 16,42 0 15,0 0-15,0 0-16,1 0 0,-1 0 0,0 0 15,0 0-15,21 0 0,-20-21 0,-1 0 16,0 21-16,0-21 0,21-1 16,-20 22-16</inkml:trace>
  <inkml:trace contextRef="#ctx0" brushRef="#br0" timeOffset="4875.83">6308 5546 0,'-43'0'16,"22"-21"-16,0 21 15,0 0-15,0 0 16,-1 0 0,1 0-16,21 21 15,0 0 1,21-21-1,22 0-15,-22 0 0,21 0 0,1 0 16,-1 0-16,21 0 0,1 0 16,-1 0-16,1 0 0,-1 0 0,-20 0 15,20 0-15,-20 0 0,-1 0 16,0 0-16,1 0 0,-22 0 16,-42 0-1,-1 0-15,-20 0 0,0 0 0,-1 0 16,-20 0-16,-1 21 0,1-21 15,21 0-15,-22 21 0,22-21 0,-1 21 16,1-21-16,0 22 0,21-22 0,-1 0 16,1 0-16,21 21 0,-21-21 15,42 21 1,0-21-16,1 0 0,-1 0 0,21 0 16,0 0-16,-20 0 0,20 0 15,0 0-15,-21 0 0,22 0 16,-1 0-16,-21 0 0,0 0 0,1 0 15,-22-21-15,-22 21 32,1 0-32,0 0 0,0 0 15,0 0-15,0-21 0,-1 21 0,1 0 16,0 0-16,0 0 16,0 0-1,0 0-15,-1 0 0,1 0 16,0 0-16</inkml:trace>
  <inkml:trace contextRef="#ctx0" brushRef="#br0" timeOffset="8115.58">4847 5249 0,'21'0'32,"0"0"-17,1 0 141,-22-21-124,21 21 249,0 0-234,0-21-16,0 21-31,-21-21 16,21 0-16,1 0 15,-22-1 1,21 1-16,0 21 0,-21-21 0,21 0 16,-21 0-16,21 0 15,0-1-15,-21 1 0,22 0 16,-22 0-16,0 0 0,21 0 0,0-1 15,-21 1-15,0 0 0,21 0 16,0 0-16,0 0 0,-21-1 0,22 22 16,-1-21-16,-21 0 0,21 0 15,0 21-15,0-21 0,0 0 0,1 21 16,-1-22-16,21 1 0,-21 21 0,0-21 16,1 21-16,-1 0 0,0-21 15,0 21-15,21 0 0,-20-21 0,-1 21 16,21 0-16,0-21 0,-20 21 15,20-22-15,0 22 0,-21 0 0,22-21 16,-1 21-16,-21 0 0,22-21 16,-1 21-16,-21 0 0,21-21 0,-20 0 15,20 21-15,0 0 0,1-21 16,-1 21-16,0 0 0,22 0 0,-22-22 16,22 22-16,-1 0 0,-21 0 15,22 0-15,-1-21 0,1 21 0,-1 0 16,1 0-16,-1 0 0,1 0 0,-22 0 15,22 0-15,-22 0 0,0 0 16,22 0-16,-22 0 0,22 0 0,-22 0 16,22 0-16,-22 0 0,21 0 15,-20 0-15,20 0 0,-20 0 0,-1 21 16,21-21-16,-20 0 0,-1 22 16,0-22-16,1 21 0,-1-21 15,0 21-15,-20 0 0,20-21 0,-21 21 16,21-21-16,-20 21 0,20 1 0,-21-22 15,0 21-15,0-21 0,1 21 16,-1 0-16,0-21 0,0 21 0,0 0 16,0 1-16,-21-1 0,22-21 15,-1 21-15,-21 0 0,21 0 16,0 0-16,0 1 16,0-1-16,-21 0 0,22-21 15,-1 21-15,-21 0 47,21-21-47,0 0 16,0 0 15,-21 21 78,0 1-93,21-22-16,-21 21 16,0 0-16,0 0 15,22-21-15,-22 21 16,0 0-1,21 1 1,-42-22 31,-1 0-47,1 0 16,0 0-16,0-22 0,0 1 0,0 21 15,-1-21-15,1 21 0,0-21 0,0 0 16,0 21-16,0-21 0,-1-1 15,1 1-15,0 21 0,0-21 0,0 0 16,0 0-16,-1 21 0,1-21 0,21-1 16,-21 22-16,21-21 15,0 42 48,0 1-63,21-22 0,0 21 0,1-21 15,-1 21-15,-21 0 0,21-21 16,0 21-16,0 0 0,0 1 16,1-1-16,-22 0 0,21-21 0,0 21 15,0 0-15,-21 0 0,21-21 16,0 22-16,1-1 0,-1-21 16,0 21-16,0-21 15,0 0-15,0 0 16,1 0-16,-1 0 15,0 0-15,0 0 0,0-21 0,-21 0 16,21-1-16,1 1 16,-1 0-16,0 0 0,0-21 0,0 20 15,-21-20-15,21 21 0,1-21 0,-1 20 16,-21 1-16,0 0 0,0 0 16,21 0-16,0 0 0,-21-1 31,0 44 31,-21-22-62,0 21 0,0 0 16,21 0 0,0 0-16,0 0 15,-22 1-15,1-22 0,21 21 0,-21 0 16</inkml:trace>
  <inkml:trace contextRef="#ctx0" brushRef="#br0" timeOffset="14363.64">4403 8297 0,'-22'0'16,"1"0"-16,21-21 0,-21 21 0,42 0 47,0-21-47,1 21 16,-1 0-16,0 0 0,0 0 0,21 0 15,-20 0-15,20 0 16,-21 0-16,21 0 0,-20 0 0,20 0 15,-21 0-15,0 0 0,0 0 0,-63 0 47,21 0-47,0 0 0,-22 0 16,1 0-16,21 0 0,-21 0 0,20 0 16,-20 0-16,21 0 0,0 0 0,0 0 15,-22 0-15,22 0 0,0 0 16,0 0-16,0 0 15,-1 21 1,22 0-16,-21 1 16,21-1-16,0 0 15,0 0-15,0 0 0,0 0 0,0 1 16,0 20-16,0-21 0,0 0 16,-21 0-16,21 1 0,0-1 15,-21 0-15,21 0 16,0-42 31,21 0-32,0 21-15,-21-21 0,21 21 16,1-22-16,-1 22 0,0-21 16,21 21-16,-21 0 0,1-21 15,20 21-15,-21 0 0,21 0 0,-20 0 16,20 0-16,-21 0 0,21 0 0,-20 0 15,-1 21-15,0-21 0,0 21 16,0 1-16,0-1 0,1-21 0,-22 21 16,0 0-16,0 0 0,0 0 0,0 22 15,0-22-15,-22 0 0,1 0 16,0 0-16,0 1 0,-21-1 0,20 0 16,-20-21-16,0 21 0,21 0 0,-22-21 15,1 0-15,21 21 0,-22-21 16,22 0-16,-21 0 0,21 0 15,0 0-15,-1 0 0,1 0 0,0 0 16,0 0-16,0 0 16,21-21-16,0 0 47,0 0-32,21 21-15,0 0 0,0-21 16</inkml:trace>
  <inkml:trace contextRef="#ctx0" brushRef="#br0" timeOffset="14892.34">5186 8361 0,'0'0'0,"0"-21"15,-21 21 1,-1 0-16,1 0 16,0 0-16,0 21 0,0 0 15,21 0-15,0 0 0,-21 1 16,-1-1-16,1 0 0,21 0 16,0 21-16,-21-20 0,21-1 0,-21 21 15,21-21-15,0 22 0,0-22 16,0 21-16,0-21 0,0 0 0,0 1 15,0-1-15,21 0 0,0 0 0,-21 0 16,21-21-16,1 0 0,-1 21 16,0-21-16,0 0 0,0 0 0,0 0 15,1 0-15,-1-21 0,0 21 0,21-21 16,-21 0-16,1 0 0,-1 0 16,21-1-16,-21-20 0,0 21 0,1-21 15,-1 20-15,0-20 0,-21 0 16,0-1-16,0 22 0,0-21 0,0 0 15,-21 20-15,0-20 0,-1 21 16,1 0-16,-21 0 0,21-1 0,0 22 16,-22 0-16,22 0 0,-21 0 0,21 0 15,-1 0-15,-20 22 0,21-1 16,0-21-16,21 21 0,-21 0 0,21 0 16,0 0-16,-22 1 0,22-1 15,0 0-15,22 0 16,-1-21-16,0 0 0,0 0 15,21 0-15,-20 0 0,20 0 0,0 0 16</inkml:trace>
  <inkml:trace contextRef="#ctx0" brushRef="#br0" timeOffset="15271.13">6371 8340 0,'0'0'15,"-42"0"-15,21 0 16,21 21-16,21-21 31,0 0-15,21 0-16,-21 0 0,1 0 0,-1 0 15,21 0-15,-21 0 0,0 0 0,1 0 16,20 0-16,-21 0 0,0 0 16,22 0-16,-22 0 0,0 0 0,0 0 15,0 0-15,-42 0 63,21 21-63,-21-21 0,0 0 15,0 0-15,21 21 0,-22-21 16,1 0-16</inkml:trace>
  <inkml:trace contextRef="#ctx0" brushRef="#br0" timeOffset="15564.96">6350 8573 0,'0'0'0,"-21"0"15,21 21 1,21-21 0,0 0-16,0 0 0,0 0 15,1 0-15,-1 0 0,0 0 16,0 0-16,0 0 0,0 0 0,1 0 16,-1-21-16,0 21 0,0 0 15,0 0 1,0 0-16,1 0 15,-22-22 32</inkml:trace>
  <inkml:trace contextRef="#ctx0" brushRef="#br0" timeOffset="15924.27">7514 8276 0,'0'0'0,"-21"0"15,0 0-15,0 0 0,42 0 47,0 0-47,0 0 16,0 0-16,0 0 0,1 0 0,-1 0 15,0 0-15,0 0 0,0 0 16,0 0-16,1 0 0,-1 0 0,0 0 16,0 0-16,0 0 15,-21 21 32,-21-21-47,0 0 16,0 0-16,0 22 15</inkml:trace>
  <inkml:trace contextRef="#ctx0" brushRef="#br0" timeOffset="16167.47">7472 8446 0,'-21'21'16,"42"-21"31,0 0-47,0 0 0,0 0 16,0 0-16,1 0 0,-1 0 15,0 0-15,0 0 16,0 0-16,0 0 15,1 0-15,-1 0 0,0 0 16,0 0-16,0 0 0,0 0 0,1 0 16,-1-21-16</inkml:trace>
  <inkml:trace contextRef="#ctx0" brushRef="#br0" timeOffset="16939.49">8488 8128 0,'0'-21'16,"21"21"0,0 0-16,0-21 0,0 21 0,22 0 15,-22 0-15,21 0 0,-21 0 16,22 0-16,-1 0 0,0 0 0,1 0 15,-1-21-15,-21 21 0,22 0 0,-22 0 16,21 0-16,-21 0 16,-42 0-1,0 0 1,-21 0-16,20 0 0,-20 0 16,21 0-16,-21 0 0,20 0 0,-20 0 15,21 0-15,0 0 0,0 0 0,-22 0 16,22 0-16,0 0 0,21 21 15,-21-21-15,0 21 0,-1-21 0,1 21 16,21 0-16,-21-21 0,0 21 16,21 1-16,0-1 0,-21-21 15,21 21-15,0 0 16,0 0 0,0 0-16,21-21 31,0 0-16,0 0-15,0 0 0,1 0 16,-1 0-16,0 0 16,0 0-16,21 0 0,-20 0 0,-1 0 15,0 0-15,0 0 0,0 0 0,22 0 16,-22 22-16,0-22 0,0 21 16,0 0-16,0 0 15,-21 0-15,0 0 0,0 1 16,0-1-16,0 0 15,0 0-15,-21 0 16,0-21-16,0 21 0,0-21 16,0 0-16,-1 22 0,1-22 0,0 0 15,0 0-15,0 21 0,0-21 0,-1 0 16,1 0-16,0 0 0,0 0 0,0 0 16,0 0-1,-1 0 1,44-21 46,-1 21-62,0-22 0,21 22 0,-21-21 16</inkml:trace>
  <inkml:trace contextRef="#ctx0" brushRef="#br0" timeOffset="17841.97">9525 8213 0,'0'-21'15,"0"-1"-15,-21 22 32,0 22-17,-1-22-15,22 21 0,0 0 16,-21 0-16,0 0 0,21 0 0,-21 1 15,21-1-15,0 0 0,-21 0 16,21 0-16,0 0 0,-21 1 0,21-1 16,0 0-16,0 0 0,0 0 15,0 0-15,21 1 0,0-1 16,0-21-16,0 21 16,0-21-16,1 0 15,-1 0-15,0 0 0,0 0 16,0 0-16,0 0 0,-21-21 0,0 0 15,0-1-15,0 1 16,0 0-16,0 0 16,-21-21-16,21 20 0,-21 1 0,0 0 15,21 0-15,-21 0 0,21 0 0,-21-1 16,21 1-16,0 0 0,0 0 16,0 0-16,21 0 0,0 21 15,0 0-15,0-22 0,22 22 0,-22 0 16,21 0-16,0 0 0,1 0 15,20 0-15,-20 0 0,-1 0 16,-21 0-16,21 0 0,-20 22 0,-1-22 16,0 21-16,0 0 0,-21 0 15,0 0-15,0 0 16,0 1-16,0-1 0,-21 0 0,21 0 16,-21 0-16,0-21 0,-1 21 0,22 1 15,-21-1-15,21 0 0,-21 0 0,21 0 16,0 0-16,0 1 15,0-1-15,0 0 16,0 0-16,21 0 0,0-21 16,22 0-16,-22 0 0,0 21 0,0-21 15,22 0-15,-22 0 16,0 0-16,0 0 0,21 0 0,-20 0 16,-1 0-16,0-21 0,0 0 0,21 21 15,-20-21-15,-1 0 0,0 0 0,0-1 16,-21 1-16,21 0 0,0-21 0,-21 21 15,0-22-15,0 1 0,0 21 16,0-22-16,0 22 0,0-21 0,0 21 16,0 0-16,-21-1 0,0 1 0,0 0 15,0 0-15,0 21 0,-22 0 16,22 0-16,0 0 0,-21 0 0,20 21 16,-20 0-16,21-21 0,0 21 0,-22 1 15,22-1-15,0 0 0,0 0 16,0-21-16,0 21 0,-1 0 15,22 1-15,0-1 16,0 0 0,22 0-1,-1-21 1</inkml:trace>
  <inkml:trace contextRef="#ctx0" brushRef="#br0" timeOffset="18891.7">5927 9081 0,'-22'0'16,"1"0"-1,0 0 1,0 0-16,0 0 16,0 0-1,42 0 48,0 0-48,0 0-15,0 0 0,0 0 0,1 0 16,-1 0-16,0 0 0,21 0 0,-21 0 16,22 0-16,-22 0 0,21 0 15,-21 0-15,22 0 0,-1 0 0,-21 0 16,22 0-16,20 0 0,-21 0 16,22 0-16,-22 0 0,22 0 15,-1 0-15,1 0 0,-1 0 0,22 0 16,-22 0-16,1-22 0,-1 22 0,-20 0 15,20 0-15,1 0 0,-22 0 0,0 0 16,22 0-16,-22 0 0,1 0 16,20 0-16,-21-21 0,1 21 0,-1 0 15,0 0-15,-20 0 0,20 0 0,0 0 16,-21 0-16,22 0 0,-1-21 16,-21 21-16,22 0 0,-22 0 0,21 0 15,-21 0-15,0 0 0,1 0 16,-1 0-16,0-21 0,0 21 0,0 0 15,0 0 1,-42 0 31,0 0-47,0 0 16,0 0-16,0 0 0,-1 0 0,-20 0 15,21 0-15,-21 0 0,-1 0 0,1 0 16,0 0-16,-1 0 0,1-21 0,0 21 15,-1 0-15,1 0 0</inkml:trace>
  <inkml:trace contextRef="#ctx0" brushRef="#br0" timeOffset="19611.8">5800 9165 0,'-22'21'15,"1"-21"-15,21 22 16,21-22 15,1 0-15,-1 0-16,0 0 15,0 0-15,0 21 0,0-21 16,1 0-16,-1 0 0,0 0 0,21 0 16,1 0-16,-22 0 0,21 0 0,0 0 15,1 0-15,-1 0 0,0 0 16,22 0-16,-1 0 0,1 0 0,-1 0 16,1 0-16,21 0 0,-22 0 0,22 0 15,-1 0-15,-20 0 0,21 0 0,-22 0 16,22 0-16,-22 0 0,1-21 15,-1 21-15,1 0 0,-1 0 0,-20 0 16,20 0-16,-21 0 0,1 0 16,-1-22-16,0 22 0,1 0 0,-1 0 15,-21 0-15,0 0 0,22-21 16,-22 21-16,0 0 0,0 0 16,0 0-16,-42 0 125,0 0-110,0 0-15,-21 0 0,20 0 0,-20 0 16</inkml:trace>
  <inkml:trace contextRef="#ctx0" brushRef="#br0" timeOffset="33331.73">6202 8446 0,'-21'0'63,"-1"0"-63,1 0 15,0 0-15,0 0 16,42 0 15,0 0-15,0 0-16,1 0 0,-1 0 0,0 0 15,0 0-15,0 0 0,0 0 0,1 0 16,-1 0-16,21-22 0,-21 22 16,0 0-16,22 0 0,-22 0 0,0 0 15,0 0-15,0 0 0,1 0 16,-1 0-16,0 0 15,-42 0 48,0 0-63,-1 0 0,22 22 16</inkml:trace>
  <inkml:trace contextRef="#ctx0" brushRef="#br0" timeOffset="33603.58">6265 8594 0,'0'0'0,"-21"0"0,42 0 47,0 0-47,1 0 0,-1 0 15,0 0-15,0 0 0,0 0 16,0 0-16,1 0 0,-1 0 0,0 0 16,0 0-16,0 0 15,0 0 1,1 0 0,-1 0-16,0-21 0,0 21 15,0 0-15,0 0 0</inkml:trace>
  <inkml:trace contextRef="#ctx0" brushRef="#br0" timeOffset="34063.46">7451 8340 0,'21'0'16,"0"0"-16,0 0 15,0 0-15,0 0 16,1 0-16,-1 0 0,0 0 0,0 0 16,0 0-16,0 0 0,22 0 0,-22 0 15,0 0-15,0 0 0,0 0 0,1 0 16,-1 0-16,0 0 15,-21-21-15,-21 21 32,0 0-32,-1 0 15,1 21-15</inkml:trace>
  <inkml:trace contextRef="#ctx0" brushRef="#br0" timeOffset="34267.35">7535 8488 0,'0'0'0,"0"21"0,21-21 47,1 0-47,-1 0 0,0 0 16,0 0-16,0 0 0,0 0 15,1 0 1</inkml:trace>
  <inkml:trace contextRef="#ctx0" brushRef="#br0" timeOffset="36016.43">6117 9927 0,'0'0'0,"21"-21"0,-21 0 0,21 0 15,-21 0-15,0-1 0,0 1 16,0 0-16,0 0 0,0 0 0,0 0 16,-21 21-16,0-22 0,0 1 15,0 21-15,0-21 0,-1 21 16,1 0-16,0 0 0,0 0 16,-21 0-16,20 21 0,1 0 0,-21 1 15,21-1-15,-22 0 0,22 21 0,-21-21 16,21 22-16,0-1 0,-1-21 15,1 22-15,0-1 0,0 0 0,21 1 16,0-1-16,0 0 0,0 1 0,0-1 16,21 0-16,-21-21 0,21 22 15,0-22-15,22 21 0,-22-21 16,0 1-16,21-22 0,1 21 0,-22-21 16,21 0-16,1 0 0,-1 0 0,-21 0 15,21 0-15,1-21 0,-1-1 16,-21 22-16,22-42 0,-1 21 0,-21 0 15,21 0-15,-20-1 0,-1 1 0,0 0 16,0-21-16,0 21 0,-21-1 0,0 1 16,0 0-16,0 0 15,-21 21 1,0 0-16,0 0 16,0 21-16,-1-21 0,22 21 0,0 0 15,-21 1-15,21-1 0,-21 0 16,21 0-16,0 0 0,0 0 15,0 1-15,0-1 0,0 0 0,0 0 16,21-21-16,0 21 0,1-21 16,-1 0-16,21 0 0,-21 0 0,22 0 15,-1 0-15,0 0 0,-21-21 0,22 21 16,-1-21-16,-21 21 0,22-21 16,-22 0-16,0-1 0,0 1 0,-21 0 15,0 0-15,0 0 16,-21 0-16,0-1 0,-22 1 0,22 21 15,-21 0-15,0-21 0,-1 21 0,1 0 16,0 0-16,-1 0 0,1 0 16,21 21-16,-22-21 0,22 21 0,21 1 15,0-1-15,0 0 16,21 0-16,22-21 16,-22 0-16,21 0 0,1 0 15,-1 0-15,21 0 0,-20 0 0,-1 0 16,22-21-16,-22 21 0,0 0 0,1-21 15,-22 0-15,21 21 0,-21-22 0,0 22 16,1-21-16,-1 21 16,-21-21-16,21 21 0,-21-21 15,0 42 32,0 0-47,0 0 0,0 1 16,0-1-16,0 0 0,0 0 0,0 0 15,0 0-15,0 1 0,0-1 0,0 0 16,0 0-16,0 0 0,0 0 16,0 1-16,0-1 15,-21-21 1,21-21 0,0-1-1,0 1-15,0 0 0,0 0 16,0-21-16,0 20 0,0 1 0,0 0 15,0 0-15,0 0 0,0 0 16,21-1-16,-21 1 0,21 21 0,0-21 16,0 21-16,1-21 0,-1 21 0,0 0 15,0 0-15,0 0 0,0 21 16,1 0-16,-22 0 16,21 1-16,0-1 0,-21 0 15,0 0-15,0 0 0,0 0 16,0 1-16,0-1 0,0 0 15,0 0 1,0-42 15,0 0-15,0 0-16,0-1 0,21 1 16,-21 0-16,21 0 0,0-21 0,1 20 15,-1 1-15,-21 0 0,21 21 0,0-21 16,0 0-16,0 21 0,1 0 0,-1 0 15,0 0-15,0 0 0,-21 21 16,0 0-16,0 0 0,21-21 16,-21 21-16,0 1 0,0-1 15,0 0-15,0 0 0,0 0 0,0 22 16,0-22-16,0 0 0,0 0 0,-21 0 16,21 0-16,0 1 15,0-1-15,0 0 16,21-21-1,0 0-15,1 0 0,-1-21 0</inkml:trace>
  <inkml:trace contextRef="#ctx0" brushRef="#br0" timeOffset="36339.25">8086 10075 0,'-22'0'0,"44"0"0,-65 0 0,22 0 0,0 0 16,0 0-16,0 22 15,21-1-15,-22 0 0,22 0 0,0 0 16,0 0-16,0 22 0,0-22 0,0 21 16,0 1-16,22-1 0,-22 21 0,21-20 15,-21 20-15,0-20 0,0 20 16,0-21-16,0 22 0,0-1 0,0-20 16,0 20-16,0 1 0,0-1 15,-21-20-15,21 20 0,-22-21 0,22 1 16,0-1-16,-21 0 0,21 1 0,0-22 15,-21 21-15,21-21 0,0 1 16,0-1-16,0 0 0,0 0 16,21-42-1,-21 0 1,21 0-16,-21-1 0,0-20 0,22 21 16,-1-21-16,-21-1 0</inkml:trace>
  <inkml:trace contextRef="#ctx0" brushRef="#br0" timeOffset="36620.08">7937 10541 0,'0'0'0,"-21"-63"16,0 20-16,0 22 0,0-21 0,0-1 15,-1 22-15,22 0 0,0-21 0,0 21 16,0-1-16,0 1 0,0 0 16,22 0-16,-1 0 0,21 21 0,0-21 15,1 21-15,-1 0 0,0-22 0,1 22 16,-1 0-16,0 0 0,-20 0 0,-1 0 15,0 22-15,-21-1 0,0 0 16,0 0-16,-21 0 0,0 0 16,-1 1-16,1-1 0,-21-21 0,21 21 15,0 0-15,-22 0 0,22 0 16,0 1-16,0-22 0,21 21 16,0 0-16,21-21 15,0 0-15,0 0 16,22 0-16,-22 0 0</inkml:trace>
  <inkml:trace contextRef="#ctx0" brushRef="#br0" timeOffset="37056.83">8742 10075 0,'0'0'0,"0"-21"0,-21 0 15,-1 21-15,-41-21 16,42 21-16,-22 0 0,22 0 0,0 0 15,0 0-15,0 21 0,0 0 0,-1 0 16,1 1-16,0-1 0,21 0 16,0 0-16,-21 0 0,21 22 0,0-22 15,0 0-15,0 21 0,0-21 0,0 1 16,0-1-16,21-21 0,0 21 0,0-21 16,1 0-16,-1 0 0,0 0 0,21 0 15,-21 0-15,1 0 0,-1-21 16,21 0-16,-21-1 0,0 1 0,-21 0 15,0 0-15,22 0 0,-22-22 16,0 22-16,0 0 0,0 0 0,0-21 16,0 20-16,0 1 15,-22 21-15,22 21 16,0 1 0,0-1-16,0 0 0,0 0 0,0 0 15,0 0-15,0 1 0,0 20 0,0-21 16,0 0-16,22 0 0,-1 1 15,-21-1-15,21-21 0,0 21 0,0-21 16,0 0-16,1 0 0,-1 0 16,0 0-16,0 0 0,0 0 0,0 0 15,1-21-15</inkml:trace>
  <inkml:trace contextRef="#ctx0" brushRef="#br0" timeOffset="37423.62">9102 10075 0,'0'0'0,"0"-21"15,-22 0-15,1 21 0,21-21 16,21 21 15,1 21-31,-1 0 16,0 0-16,0-21 0,0 22 16,0-1-16,1 0 0,-22 0 0,21 0 0,0 0 15,-21 1-15,0-1 0,21 0 0,-21 0 16,0 0-16,0 0 15,0-42 17,0 0-17,0 0-15,0 0 0,0 0 0,21-22 16,-21 22-16,0 0 0,0-21 16,21 20-16,-21-20 0,22 21 0,-1 0 15,-21 0-15,0-1 0,0 1 0,21 21 16,-21-21-16,21 21 0,0 0 15,0 0 1,-21 21 0,22 0-16,-22 1 15</inkml:trace>
  <inkml:trace contextRef="#ctx0" brushRef="#br0" timeOffset="37743.97">9525 10118 0,'0'0'16,"21"0"-16,0 0 15,0 0-15,1 0 16,-1-21-16,0-1 0,0 1 16,-21 0-16,21 0 0,-21 0 0,21 0 15,-21-1-15,0 1 0,0 0 0,0 0 16,0 0 0,-21 21-16,0 0 0,0 0 15,0 0-15,21 21 0,-21 0 0,-1 0 16,1 0-16,0 1 0,21-1 0,0 21 15,-21-21-15,21 22 0,0-22 0,0 0 16,0 0-16,0 0 0,0 0 0,0 1 16,21-22-16,0 21 15,0-21-15,1 0 0,-1 0 0,0 0 16,0 0-16,0-21 0,0 21 0,1-22 16,-22 1-16,21 21 0,0-21 0,0 0 15,-21 0-15,21 0 0,-21-1 16,21 1-16,-21 0 0</inkml:trace>
  <inkml:trace contextRef="#ctx0" brushRef="#br0" timeOffset="38871.16">6159 5207 0,'0'0'0,"22"0"0,-22 21 0,21 0 15,-21 1-15,0-1 16,0 0-16,21-21 15,-21 21-15,21-21 0,0 0 32,0-21-17,-21 0-15,0 0 16,0-1-16,22 1 0,-22-21 0,0 0 16,21-1-16,-21 1 0,0 0 0,0-22 15,0 1-15,21-1 0,-21 22 16,0-22-16,0 1 0,0-1 0,0 22 15,0-22-15,0 22 0,-21 0 0,21 21 16,0-22-16,-21 22 0,21 0 16,-22 0-16,1 21 0,21-21 15,-21 21-15,0 0 16,21 21-16,-21-21 0,0 21 16,21 0-16,-22 0 0,22 0 15,0 1-15,-21-1 0,21 0 16,0 0-16,-21-21 0,21 21 0,0 0 31,0-42-15,0 0-16,21 0 15,0 0-15,-21 0 0,22-1 16,-1 1-16,0-21 0,0 21 16,-21 0-16,21-22 0,0 22 15,1 0-15,-1-21 0,0 20 0,0 22 16,-21-21-16,21 21 0,0 0 15,1 0-15,-1 21 0,-21 1 16,0 20-16,0-21 0,21 21 0,-21-20 16,0 20-16,0 0 0,0 1 0,0-22 15,0 21-15,0-21 0,0 0 16,21 1-16,-21-1 0,0 0 0,0 0 16,0-42 15,0 0-31,0 0 0</inkml:trace>
  <inkml:trace contextRef="#ctx0" brushRef="#br0" timeOffset="39478.83">6011 2455 0,'0'-42'0,"0"84"0,0-105 0,0 42 0,0 0 15,0-1-15,0 1 16,0 42-1,0 1-15,0-1 0,-21 21 16,21 0-16,0 1 0,0-1 16,-21 22-16,21-22 0,0 0 0,0 1 15,-21-1-15,21 0 0,-21-21 0,21 1 16,0 20-16,0-21 0,-22 0 16,22 0-16,0-42 31,0 0-16,0 0-15,0 0 0,0-22 16,0 22-16,0-21 0,22 0 0,-1-1 16,-21-20-16,21 20 0,0-20 0,-21 21 15,21-22-15,0 22 0,-21 21 16,0-22-16,22 22 0,-22 0 0,21 0 16,0 21-16,0 21 15,0 21-15,0-21 0,-21 22 16,22-1-16,-1 22 0,-21-1 0,0-21 15,21 22-15,0-22 0,-21 1 0,21 20 16,-21-21-16,0-20 0,21 20 16,-21-21-16,22 21 0,-22-20 15,0-1-15,0 0 0,21-21 0,-21 21 16,0 0-16,-21-21 31</inkml:trace>
  <inkml:trace contextRef="#ctx0" brushRef="#br0" timeOffset="39635.74">6032 2815 0,'0'0'0,"-21"0"0,42 0 31,1 0-15,-1 0-16,0 0 0,21 0 15,-21 0-15,22-21 0,-22 21 0,21 0 16,1-21-16,20 21 0,-21-21 0,22 0 15,-1 21-15,-20-22 0</inkml:trace>
  <inkml:trace contextRef="#ctx0" brushRef="#br0" timeOffset="40007.51">7133 2561 0,'0'0'16,"0"-21"0,-21 21-1,0 0-15,0 0 0,-22 0 0,1 21 0,0 0 16,-1 1-16,1-1 0,-22 0 15,22 0-15,0 0 0,-1-21 16,22 21-16,-21 1 0,21-1 0,21 0 16,0 0-16,42-21 15,-21 0-15,22 21 16,-1-21-16,0 21 0,1-21 0,-1 0 16,0 22-16,1-22 0,-1 0 0,-21 21 15,0-21-15,0 0 0,1 21 0,-1-21 16,-21 21-16,0 0 0,0 0 15,-21-21-15,-1 22 16,1-22-16,-21 0 0,0 0 0,-1 21 0,1 0 16,-22-21-16,22 0 0,0 0 15,-1 0-15,1 0 0,21 0 16,0 0-16,0 0 0,42 0 16,0 0-1,0 0-15,21-21 0,1 0 16,-1 21-16,0-22 0,22 22 0,-22-21 15</inkml:trace>
  <inkml:trace contextRef="#ctx0" brushRef="#br0" timeOffset="40379.62">7662 2688 0,'0'0'0,"64"-21"16,-64 0 0,-21 21-1,-1 0-15,-20 0 0,21 0 16,0 0-16,-22 21 0,1 0 15,21-21-15,-21 21 0,20-21 0,1 22 16,0-22-16,0 21 0,0 0 0,21 0 16,0 0-1,21-21-15,0 0 16,0 21-16,22-21 0,-22 0 0,21 22 16,0-22-16,1 0 0,-22 21 15,21-21-15,-21 21 0,1-21 0,-1 21 16,0 0-16,-21 0 15,0 1-15,0-1 16,-21-21-16,0 21 0,-1-21 0,-20 21 16,21-21-16,-21 0 0,20 0 15,-20 0-15,21 0 0,0 0 0,0 0 16,-1 0-16,1 0 0,0 0 0,0 0 16,21-21-1,0 0-15,0 0 16,42-1-16,-21 22 0,1-21 15</inkml:trace>
  <inkml:trace contextRef="#ctx0" brushRef="#br0" timeOffset="40603.5">8043 2773 0,'0'21'31,"0"0"-31,0 0 15,0 1-15,0-1 0,-21 0 16,21 0-16,-21 0 0,21 0 16,-21-21-16,21 22 0,-21-1 0,21 0 15,0-42 32</inkml:trace>
  <inkml:trace contextRef="#ctx0" brushRef="#br0" timeOffset="40787.4">8001 2498 0,'0'0'0,"-21"-21"16,0-1-16,-1 22 0,1-21 0,21 42 62,21 1-62,1-22 0,-1 21 16,0 0-16,0-21 16,0 21-16</inkml:trace>
  <inkml:trace contextRef="#ctx0" brushRef="#br0" timeOffset="41427.03">8805 2794 0,'-21'0'16,"21"-21"-1,0 0-15,-21 21 0,21-21 0,-21-1 16,21 1-16,-21 21 0,-1-21 0,1 21 16,0 0-16,0 0 0,0 0 15,0 0-15,-22 0 0,22 21 0,0 0 16,-21-21-16,20 22 0,-20-1 0,21 0 15,0 0-15,21 0 0,0 0 0,-21 1 16,21-1-16,0 0 16,21-21-16,0 21 15,0-21-15,0 0 0,22 0 0,-22 0 16,21 0-16,-21 0 0,22 0 0,-22-21 16,21 21-16,-21-21 0,0 21 15,22-21-15,-22 21 0,-21-22 0,21 1 16,0 21-16,-21-21 0,21 21 0,-21 21 47,0 0-47,-21 1 0,21-1 15,-21 0-15,21 0 0,-21 21 0,21-20 16,0 20-16,0 0 0,0 1 16,0 20-16,0-21 0,0 22 15,0-22-15,0 22 0,0-22 0,21 22 16,-21-22-16,21 0 0,-21 1 0,0-1 15,0 0-15,0-21 0,0 22 0,0-22 16,0 0-16,0 0 0,0 0 0,0 1 16,-21-22-16,0 0 0,0 21 15,0-21-15,-1 0 0,1 0 0,0 0 16,-21-21-16,21 21 0,-1-22 0,1 1 16,0 0-16,21-21 0,0-1 0,-21 22 15,21-42-15,0 20 0,0-20 16,0-1-16,0 1 0,21 21 0,-21-22 15,21 1-15,0 20 0,1 1 16,20-22-16,-21 43 0,21-21 0,1 0 16,-22 20-16,21-20 0,1 21 0,20-21 15</inkml:trace>
  <inkml:trace contextRef="#ctx0" brushRef="#br0" timeOffset="41838.81">9207 2625 0,'0'21'31,"0"0"-31,0 0 16,0 0-16,0 1 0,0-1 0,0 0 16,0 21-16,0-21 0,0 1 0,0-1 15,0 0-15,0 0 16,0 0-16,0 0 0,0 1 16,-21-44 30,21 1-46,0 0 16,0 0-16,0 0 0,0 0 0,0-22 16,21 22-16,1-21 0,-22-1 0,21 22 15,21-21-15,-21 21 0,0-22 16,22 22-16,-22 21 0,0-21 0,21 21 16,-20 0-16,-1 0 0,0 0 15,0 21-15,0 0 0,-21 1 0,0-1 16,0 0-16,0 21 0,0-21 15,0 1-15,0-1 0,0 21 0,0-21 16,0 0-16,0 1 0,0-1 0,-21 0 16,21 0-16,-21-21 0,0 21 0,0 0 15,-1 1-15,1-22 0,0 21 16,0-21-16,0 0 0,0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1:42:49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1439 0,'-21'0'0,"0"0"15,0 0 1,0 0-16,-1 0 16,44 0 30,-1 0-46,0 0 16,21 0-16,1 0 0,20 0 0,-21 0 16,22 0-16,21 0 0,-22 0 15,1 0-15,-1 0 0,1 0 0,-1 0 16,1 0-16,-22 0 0,0 0 16,-21 0-16,22 0 0,-22 0 0,-21 22 31,-21-22-16,0 21 1,-1-21-16,1 0 0,0 0 16</inkml:trace>
  <inkml:trace contextRef="#ctx0" brushRef="#br0" timeOffset="252.9">1587 1482 0,'0'0'0,"-21"0"16,0 0-1,0 21 16,21 0-31,0 0 0,-21 22 16,21-22-16,0 21 0,0 22 0,0-22 16,-21 0-16,21 22 0,0-1 15,0-20-15,-22 20 0,22-21 0,0 1 16,-21-1-16,21 0 0,0 1 16,0-1-16,0 0 0,-21-20 0,21 20 15,0-21-15,0 0 16,0 0-16,0 1 0,0-1 15,21-42 1,0-1 0,1 1-16</inkml:trace>
  <inkml:trace contextRef="#ctx0" brushRef="#br0" timeOffset="660.67">1820 2138 0,'-42'-21'15,"21"0"-15,21-1 16,0 1 0,21 21-1,0 0-15,0 0 0,0 0 0,1 0 16,20 0-16,-21 21 0,21 1 16,-20-1-16,20 0 0,-21 0 0,21 0 15,1 22-15,-22-22 0,0 0 16,0 21-16,0-21 0,-21 22 0,0-22 15,0 21-15,0-21 0,0 22 0,0-22 16,-21 0-16,0 0 16,0-21-16,21-21 15,-21 0-15,21-21 16,0 20-16,0 1 16,0-21-16,0 21 0,0-22 15,0 1-15,21 0 0,0 21 0,-21-22 16,21 22-16,0-21 0,-21 21 0,0-1 15,22 1-15,-22 0 0,21 21 16,0 0-16,0 0 16,0 0-16,0 0 15,-21 21-15,22-21 0,-1 21 16,0-21-16</inkml:trace>
  <inkml:trace contextRef="#ctx0" brushRef="#br0" timeOffset="1039.96">2752 2053 0,'0'-21'16,"0"0"-16,-22 21 15,1 0-15,0 0 16,21 21 0,-21 0-16,21 0 0,0 1 0,-21-1 15,21 0-15,0 0 0,0 21 0,0-20 16,0 20-16,0-21 0,0 0 15,0 22-15,0-22 0,0 0 0,21 0 16,0 0-16,-21 0 0,21-21 0,0 0 16,1 0-16,-1 0 15,21 0-15,-21 0 0,0 0 0,1-21 16,20 21-16,-21-21 0,0 0 0,0 0 16,1 0-16,-22-22 0,21 22 15,-21 0-15,21 0 0,-21-22 0,0 22 16,0 0-16,0-21 0,0 21 15,0-1-15,0 1 0,0 0 16,0 0 0,0 0 15,21 21-31</inkml:trace>
  <inkml:trace contextRef="#ctx0" brushRef="#br0" timeOffset="1308.81">3514 1524 0,'0'-21'0,"0"42"0,0-63 16,0 21-16,0-1 15,-22 22 1,22 22-16,0-1 0,-21 0 16,21 0-16,0 21 0,-21 1 0,21-1 15,0 0-15,0 22 0,0-22 16,0 22-16,-21-22 0,21 22 15,-21-22-15,21 0 0,0 1 0,0-1 16,-21 0-16,21 1 0,0-22 0,0 0 16,0 21-16,0-21 0,0 1 15,0-1-15,0 0 0,0-42 32</inkml:trace>
  <inkml:trace contextRef="#ctx0" brushRef="#br0" timeOffset="1912.47">3154 2074 0,'0'0'0,"-21"0"0,-1 0 15,22-21 1,22 21 0,-1 0-16,21-21 0,0 0 0,22 21 15,-22-21-15,22 0 0,-1-1 16,22 1-16,-22 0 0,1-21 0,21 21 15,-22-1-15,-21-20 0,22 21 16,-22-21-16,1-1 0,-22 22 0,0-21 16,0-1-16,-21 22 0,0 0 0,0 0 15,0 0-15,0 0 0,0-1 16,-21 22-16,0 0 0,0 0 16,-1 0-16,1 0 0,0 22 15,0-1-15,21 21 0,0-21 16,-21 22-16,21-1 0,-21 0 0,21 1 15,0-1-15,0 21 0,0-20 0,0-1 16,0 0-16,0 1 0,0-1 16,0-21-16,0 22 0,0-1 0,0-21 15,0 21-15,0-20 0,0-1 0,0 0 16,0 0-16,0 0 16,0-42 15,0 0-16,0 0-15,0-22 16,0 22-16,0 0 0,21 0 0,0-21 16,0 20-16,0-20 0,22 21 0,-22 0 15,21 0-15,-21 21 0,22 0 16,-22 0-16,21 0 0,-21 0 0,0 0 16,1 0-16,-1 21 0,0 0 0,-21 21 15,0-21-15,0 1 0,0-1 16,0 0-16,0 0 0,0 21 0,0-20 15,-21-1-15,21 0 0,-21 0 16,-1 0-16,22 0 0,-21-21 0,21 22 16,-21-1-16,0-21 15,0 0-15</inkml:trace>
  <inkml:trace contextRef="#ctx0" brushRef="#br0" timeOffset="2440.88">6392 1545 0,'0'0'0,"0"-21"0,0 0 0,0 0 0,0 0 16,0-1-16,0 44 47,0 20-47,0-21 0,0 21 0,0 1 16,0 20-16,0-20 0,-21 20 15,0-21-15,21 22 0,-21-22 0,0 1 16,21-1-16,-22 0 0,1 1 0,21-22 15,0 21-15,-21-21 0,21 0 16,0 1-16,0-1 0,0 0 16,0 0-16,0 0 0,21-21 15,0 0-15,1 0 16,-1 0-16,-21-21 31</inkml:trace>
  <inkml:trace contextRef="#ctx0" brushRef="#br0" timeOffset="2612.78">6117 2201 0,'-21'0'16,"42"0"-16,-63-21 0,21 21 0,-1 0 0,22-21 16,0 0-1,22 21-15,-1-21 16,0 21-16,0 0 0,21-21 16,-20 21-16,20-22 0,0 22 0,1 0 15,-1-21-15,0 21 0,22 0 16,-22-21-16,0 0 0,-20 21 0,20 0 15,0 0-15,-21-21 0,22 21 0,-22 0 16,0 0-16</inkml:trace>
  <inkml:trace contextRef="#ctx0" brushRef="#br0" timeOffset="3116.13">7197 1990 0,'0'0'0,"0"-21"0,0-1 15,0 1 1,0 0 0,0 0-16,-22 21 15,1 0-15,0 0 16,0 21-16,0 0 0,0 0 16,-1 1-16,1-1 0,0 0 0,0 0 15,0 0-15,0 0 0,21 22 0,0-22 16,-22 0-16,22 0 0,0 0 15,0 1-15,0-1 0,0 0 0,22-21 16,-22 21-16,21-21 0,0 21 16,0-21-16,0 0 0,0 0 0,1 0 15,20 0-15,-21 0 0,0 0 16,0-21-16,-21 0 0,22 21 0,-1-21 16,0 0-16,0-1 0,0 1 15,-21-21-15,21 21 0,-21 0 16,0-1-16,0 1 0,22 0 0,-22 0 15,0 42 17,0 0-32,0 0 0,0 1 15,-22-1-15,22 0 0,0 0 16,0 0-16,0 0 0,0 1 16,0-1-16,0 0 0,0 0 15,0 0-15,22-21 16,-1 0-16,0 0 0,0 0 15,0 0-15,0 0 0,1 0 16,20-21-16,-21 0 0</inkml:trace>
  <inkml:trace contextRef="#ctx0" brushRef="#br0" timeOffset="3624.84">7810 1651 0,'0'0'0,"0"-42"0,0-1 16,0 22-16,0 0 15,0 0-15,-21 21 16,21 21-16,0 0 16,-21 0-16,21 22 0,0-1 0,0 0 15,0 1-15,0-1 0,-21 0 16,21 22-16,-21-22 0,21 1 0,-21-1 16,21-21-16,0 21 0,0 1 0,-22-22 15,22 0-15,-21 0 0,21 0 16,0 1-16,0-1 0,0 0 15,0-42 17,21 21-32,1-21 15,-22-1-15,21 22 0,0-21 0,0 0 16,21 0-16,-20 0 0,-1 0 16,21-22-16,-21 22 0,22 0 0,-22 21 15,21-21-15,0 0 0,-20 21 0,20 0 16,-21 0-16,21 0 0,-20 0 0,-1 21 15,0 0-15,-21 0 0,0 0 16,21 0-16,-21 1 0,0-1 0,0 0 16,0 0-16,-21 0 0,0 0 0,0 1 15,-1-1-15,-20 0 16,21-21-16,-21 21 0,-1 0 0,1-21 16,0 21-16,20-21 0,-20 0 0,21 22 15,-21-22-15,20 0 0,1 0 0,0 0 16,21-22-1,21 1 1,-21 0-16,43 0 0,-22 0 16</inkml:trace>
  <inkml:trace contextRef="#ctx0" brushRef="#br0" timeOffset="3908.68">8742 1439 0,'0'0'0,"-21"0"16,-1 0-16,1 0 16,0 22-16,21-1 15,-21 21-15,0-21 0,21 22 0,0-1 16,0 21-16,-21-20 0,21-1 16,-22 22-16,22-22 0,-21 0 0,21 1 15,0-1-15,0 0 0,-21 1 0,21-22 16,0 21-16,-21-21 0,21 0 15,0 1-15,0-1 0,0 0 16,21-21 15,0 0-31,0-21 16,1 0-16</inkml:trace>
  <inkml:trace contextRef="#ctx0" brushRef="#br0" timeOffset="4230.5">8784 2074 0,'0'22'0,"21"-22"15,0 0-15,1 0 16,-1 0-16,0 0 16,0-22-16,0 1 0,0 21 0,22-21 15,-22 0-15,0 0 0,0 0 16,-21-1-16,0 1 15,0 0-15,-21 21 16,0 0-16,0 0 0,0 0 16,-1 0-16,1 0 0,0 21 15,0 0-15,-21 1 0,42-1 0,-22 0 16,1 0-16,0 0 0,21 22 16,-21-22-16,21 0 0,0 0 0,0 0 15,0 0-15,21-21 16,0 0-16,0 0 15,1 0-15,-1 0 0</inkml:trace>
  <inkml:trace contextRef="#ctx0" brushRef="#br0" timeOffset="5749.17">10477 1863 0,'0'21'16,"22"-21"15,-1-21-31,0 21 16,0-21-16,21-1 15,-20 1-15,20 21 0,-21-21 0,21 0 16,-20-21-16,-1 20 0,0 1 0,0 0 15,0-21-15,-21 21 0,0-22 16,0 22-16,0-21 0,0 21 0,0-1 16,0 1-16,-21 0 0,0 0 0,21 0 15,-21 21-15,0 0 16,-1 0-16,1 0 0,0 21 0,21 0 16,-21 0-16,21 22 0,-21 20 0,21 1 15,0-1-15,0 1 0,-21 20 16,21 1-16,-22-22 0,22 22 0,0 0 15,-21-1-15,0 1 0,0 0 16,0-1-16,21 1 0,-21 0 0,-1-1 16,22-20-16,0-1 0,-21 1 15,21-22-15,-21 1 0,21 20 0,0-21 16,0 1-16,0-22 0,0 21 0,0-21 16,0 1-16,0-1 0,21-21 0,0 0 15,1 0-15,-1 0 16,0 0-16,21 0 0,-21-21 0,1-22 15,20 22-15,-21 0 0,21 0 16,-20-22-16,20 22 0,-21-21 0,0 0 0,0-1 16,1-20-16,-22 20 0,0-20 15,0 21-15,0-22 0,-22 1 16,-20-1-16,21 22 0,-21-1 0,-1 1 16,22 0-16,-21 21 0,-1-1 0,1 1 15,21 0-15,0 0 0,0 21 16,-1 0-16,1-21 0,21 0 15,21-1 1,1 22-16,-1-21 0,0 0 16,21 21-16,1-21 0,-1 0 0,21 0 15,-20-1-15,20 1 0,-20 0 0,20 0 16,-21 0-16,1 0 16,-1-1-16,0 22 0,-20 0 0,-1 0 0,0 0 15,-21 22 1,-21-1-1,0 0-15,-1 0 0,1 0 0,21 0 16,-21 1-16,21-1 0,-21 0 0,21 0 16,0 0-16,0 0 0,0 1 0,0-1 15,0 0-15,21-21 16,-21 21-16,21-21 0,0 0 0,1 0 16,20 0-16,-21 0 0,0 0 0,0 0 15,22-21-15,-22 0 0,0 21 16,0-21-16,0-1 0,-21 1 0,0 0 15,0 0-15,0 0 0,0 0 0,-21-22 16,0 22-16,0 0 0,0 0 16,-22 0-16,1-1 0,0 22 15,-1-21-15,1 21 0,0 0 0,21 0 16,-1 0-16,1 0 0,21-21 16,21 21-16,1 0 15,20 0-15,0-21 0,1 21 0,-1-21 16,0 21-16,22 0 0,-22-21 0,0 21 15,22 0-15,-22 0 0,1 0 16,-1 0-16,0 0 0,-21 0 0,22 0 16,-22 21-16,0 0 0,0-21 15,-21 21-15,0 0 0,0 0 0,0 1 16,0-1-16,0 0 0,0 0 16,0 0-16,-21 0 0,0 1 15,21-1-15,-21-21 16,0 0-16,-1 0 15,1 0-15,21-21 16,-21-1-16,21 1 16,0-21-16,0 21 15,0 0-15,0-22 0,21 1 0,-21 21 16,21-22-16,1 22 0,-1-21 0,0 21 16,0 0-16,0-1 15,0 1-15,1 21 0,-1 0 0,0 0 16,0 0-16,0 0 0,0 21 15,1 1-15,-1-22 0,0 21 16,0 0-16,21-21 0,-20 21 0</inkml:trace>
  <inkml:trace contextRef="#ctx0" brushRef="#br0" timeOffset="6248.88">12636 1609 0,'0'-21'0,"0"42"0,0-64 15,0 22 1,0 0-16,0 42 31,0 0-31,0 22 16,0-22-16,-21 21 0,21 1 0,-21-1 16,0 0-16,0 1 0,0-1 0,-1 0 15,1 1-15,0-22 0,21 21 16,-21-21-16,0 22 0,0-22 0,21 0 15,0 0-15,-22-21 16,1 0 0,21-21-1,0 0-15,0-22 16,0 22-16,21 0 0,1-21 0,-22-1 16,21 1-16,0-21 0,0 20 15,21-20-15,-20 20 0,-1 1 0,21 0 16,-21 21-16,0-22 0,22 43 0,-22-21 15,0 21-15,21 0 0,-20 0 0,-1 0 16,0 21-16,-21 0 0,0 22 16,0-22-16,0 21 0,0 1 0,0-1 15,0 21-15,0-20 0,0-1 0,0 0 16,0-20-16,0 20 0,0 0 16,0-21-16,0 1 0,0-1 0,-21 0 15,21 0-15,0 0 16,-21-21-16,21 21 0,-22-21 0,1 0 15,0 0-15,0 0 16,0 0-16,0-21 0,-1 0 16</inkml:trace>
  <inkml:trace contextRef="#ctx0" brushRef="#br0" timeOffset="6404.79">12446 1947 0,'-21'-21'0,"0"21"15,42 0 1,0 0-16,21-21 15,-21 21-15,22 0 0,-22-21 16,42 21-16,-20 0 0,20-21 16,1 21-16,-1 0 0,1-21 0,-1-1 15,1 22-15,-1-21 0,1 0 16</inkml:trace>
  <inkml:trace contextRef="#ctx0" brushRef="#br0" timeOffset="6964.59">13547 1609 0,'0'0'0,"0"-21"16,-22 21-1,1 0-15,0 0 0,21 21 16,-21 0-16,0 0 0,0 0 0,-1 22 16,22-22-16,0 21 0,-21-21 15,21 22-15,-21-1 0,21-21 0,0 21 16,0-20-16,0 20 0,0-21 16,0 21-16,0-20 0,0-1 0,0 0 15,0 0-15,0 0 16,0-42 15,0 0-15,0 0-16,0 0 0,0-22 0,0 22 15,0-21-15,21-1 0,0 1 0,1 0 16,-1-1-16,0 1 0,0 0 0,0-1 16,0 22-16,1 0 0,-1 0 15,0 21-15,0 0 0,0 0 0,0 21 16,1-21-16,-22 21 0,0 22 15,21-22-15,0 21 0,-21-21 16,0 22-16,0-1 0,0-21 0,21 21 16,-21-20-16,21 20 0,-21-21 0,21 21 15,-21-20-15,22-1 0,-1 0 0,-21 0 16,21-21-16,0 21 0,0-21 16,0 0-16,1 0 0,-1 0 15,0 0-15,0-21 0,-21 0 16,0 0-16,21 0 0,-21-1 15,21-20-15,1 21 0,-22-21 0,21-1 16,-21 1-16,21-22 0,-21 22 16,21 0-16,-21 21 0,0-22 0,21 22 15,-21 0-15,0 0 0,21 21 16,-21 21 15,0 0-31,22-21 16,-1 0-16,0 21 0,21-21 0</inkml:trace>
  <inkml:trace contextRef="#ctx0" brushRef="#br0" timeOffset="7220.43">14795 1566 0,'0'0'0,"-21"-21"15,0 42 1,21 1-1,0-1-15,0 0 0,0 0 16,0 0-16,0 22 0,0-1 0,0-21 16,0 21-16,0 1 0,0-1 0,0-21 15,0 22-15,0-1 0,0-21 16,0 0-16,0 22 0,0-22 0,0 0 16,0 0-16,0 0 0,0 0 15</inkml:trace>
  <inkml:trace contextRef="#ctx0" brushRef="#br0" timeOffset="7556.87">14626 1630 0,'0'0'0,"0"-21"0,0-22 15,0 22-15,0 0 0,0 0 16,42 21-16,-20 0 15,-1 0-15,0 0 0,21 0 16,1 0-16,-1 21 0,0-21 16,22 21-16,-22 0 0,22 1 0,-22-1 15,0 21-15,1-21 0,-1 22 0,-21-22 16,21 21-16,-20 0 0,-22-20 16,0 20-16,0-21 0,0 21 0,0-20 15,-22 20-15,1-21 0,0 0 0,-21 0 16,21 22-16,-22-22 0,22-21 0,-21 21 15,-1 0-15,22 0 0,-21 1 16,21-22-16,0 21 0,-1-21 0,-20 21 16,21-21-16,0 0 0,21 21 0,-21-21 15,-1 21-15,1-21 0,0 0 16,0 0-16,0 0 16,-22 0-16,22 0 0</inkml:trace>
  <inkml:trace contextRef="#ctx0" brushRef="#br0" timeOffset="10240.31">2159 4720 0,'0'21'47,"0"1"-32,0-1 1,0 0 0,21 0-1,0-21 17,-21-21 218,0 0-235,0 0 16,0-1-15,0 1 47,0 0-1,0 42 266,0-42-203,0 0-15,0 0-79,0 0 0,0-1-15,0 1-16,0 0 15,0 0 1,21 21 15,-21-21-31,22 21 16,-22-21-1,21 21 1,-21-22 0,0 44 62,0-1-63,0 0-15,0 0 16,0 0-16,0 0 16,0 1-16,0-1 0,0 0 15,0 0-15,0 21 0,-21-20 16,21 20-16,-22-21 0,22 21 0,0 1 16,0-1-16,0 0 0,-21 1 15,21-22-15,0 21 0,0 1 0,0-22 16,0 21-16,0-21 0,0 22 15,0-22-15,0 0 0,0 0 0,0 0 16,0 0-16,0 1 0,0-1 16,0 0-1,0-42 32,0 0-31,0-1-16,0 1 15,0 0-15,21-21 0,-21 21 16,0-1-16,0-20 0</inkml:trace>
  <inkml:trace contextRef="#ctx0" brushRef="#br0" timeOffset="10668.58">2286 4593 0,'0'0'0,"-21"0"0,0-21 16,-1 21 0,22-21-16,-21 21 0,0 0 15,42 0 48,0 0-63,1 0 0,20-21 0,-21 21 15,0 0-15,22 0 0,-22 0 16,21 0-16,0 0 0,-20 0 0,20 0 16,-21-21-16,21 21 0,-20 0 15,20 0-15,-21 0 0,0 0 16,0 0-16,1 0 0,-1 0 0,0 0 16,0 0-16,0 0 0,0 0 15,1 0-15,-22 21 63,-22-21-48,1 0-15,0 0 16,21 21-16,-21-21 0,0 0 0</inkml:trace>
  <inkml:trace contextRef="#ctx0" brushRef="#br0" timeOffset="10956.42">2434 4911 0,'0'0'0,"-21"21"0,0-21 0,21 21 0,-21 0 16,21 0-16,21-21 31,0 0-31,0 0 0,21 0 16,-20 0-16,20 0 0,-21-21 15,0 21-15,22-21 0,-22 21 0,0 0 16,21 0-16,-21-21 0,1 21 0,-1 0 16,0 0-16,-21-21 15,21 21-15,0 0 0,-21-21 16,21 21-16,-21-22 0,0 1 16,22 0-16,-22 0 15,0 0-15,21 0 16,-21-1-16</inkml:trace>
  <inkml:trace contextRef="#ctx0" brushRef="#br0" timeOffset="11684.64">5524 4572 0,'-21'-42'15,"21"21"-15,-21 21 16,21-22-16,0 1 0,0 0 16,0 0-16,0 0 0,0 0 15,0-1 1,0 44-1,-21-22 1,21 21-16,0 21 0,-21-21 16,21 0-16,0 22 0,0-22 0,0 21 15,0 1-15,0 20 0,0-21 0,-21 1 16,21 20-16,0-20 16,-22 20-16,22-21 0,0 1 0,0 20 15,-21-20-15,21-22 0,-21 21 0,21 0 16,0-20-16,-21-1 0,21 0 15,0 0-15,0 0 0,0 0 16,0-42 15,0 0-15,0 0-16,0-21 0,0 20 16,0 1-16,21-21 0,-21 0 0</inkml:trace>
  <inkml:trace contextRef="#ctx0" brushRef="#br0" timeOffset="12024.44">5376 4509 0,'0'0'16,"-21"0"-1,21-22-15,21 22 31,0 0-31,1-21 0,20 21 16,-21 0-16,21-21 0,1 21 0,-1 0 0,0 0 16,1 0-16,-1 0 0,0 0 15,1 0-15,-1 0 0,0 0 16,-20 0-16,20 0 0,-21 0 0,0 0 16,0 0-16,-42 0 46,21 21-30,-21-21-16,21 21 0,0 1 16,-21-22-1,21 21-15</inkml:trace>
  <inkml:trace contextRef="#ctx0" brushRef="#br0" timeOffset="12301.28">5609 4932 0,'0'0'0,"-21"21"0,0 0 15,21 0 1,21-21 0,0 0-1,0 0-15,22 0 0,-22 0 0,0 0 16,0 0-16,21 0 0,-20-21 0,-1 21 15,0 0-15,0 0 0,0 0 16,0-21-16,1 21 31,-1 0-15,0 0 0,0 0-16</inkml:trace>
  <inkml:trace contextRef="#ctx0" brushRef="#br0" timeOffset="12744.45">7556 4911 0,'0'0'0,"-63"-21"16,42 21-16,0 0 0,-1 0 0,1 0 15,21-22-15,0 1 32,21 21-32,1 0 15,20 0-15,0-21 0,1 21 0,-1 0 16,21 0-16,-20 0 0,20-21 0,1 21 15,-1 0-15,1 0 0,-1 0 16,-20-21-16,20 21 0,1 0 0,-22 0 16,0 0-16,-21 0 0,22 0 0,-22 0 15,0 0-15,0 0 0,0 0 16,1 0-16,-44 0 47,1 0-32,0 0-15,0 0 0,0 0 0,0 0 16,-1 0-16,1 0 0,-21 21 0</inkml:trace>
  <inkml:trace contextRef="#ctx0" brushRef="#br0" timeOffset="13066.27">7578 4974 0,'0'0'0,"-22"0"0,1 21 0,0-21 15,0 0-15,21 22 16,21-22 15,0 0-31,22 0 0,-22 0 0,0 0 16,21 0-16,1 0 0,-1 0 0,0 0 16,1 0-16,20 0 0,-21 0 0,1 0 15,-1 0-15,22 0 0,-43 0 16,21 0-16,0-22 0,1 22 0,-22 0 15,0 0-15,0 0 0,0 0 0,1 0 16,-22-21 0,21 21-16,-21-21 15,0 0 17,0 0-32,0 0 15</inkml:trace>
  <inkml:trace contextRef="#ctx0" brushRef="#br0" timeOffset="13584.13">8318 4487 0,'0'0'16,"-21"0"-1,0 0-15,0 0 0,21 22 31,21-1-31,0-21 16,0 21-16,22-21 0,-22 21 16,21-21-16,1 21 0,-22-21 0,21 0 15,0 21-15,1-21 0,-1 0 0,0 0 16,1 0-16,-22 22 0,21-22 0,1 0 16,-22 0-16,0 0 0,0 0 15,0 0-15,0 0 16,-21 21 15,-21-21-31,0 21 16,0 0-16,0-21 0,0 21 0,-1 0 15,1 1-15,-21-1 0,21 0 0,0 0 16,-22 21-16,22-20 0,-21 20 0,21-21 16,-1 21-16,1-20 0,0 20 15,0-21-15,0 21 0,0-20 16,-1-1-16,22 21 0,-21-21 0,21 0 0,0 1 15,-21-1-15,21 0 0,-21-21 0,21 21 16,0 0-16,0 0 16,0-42 46,0 0-62,21 0 16,0 0-16</inkml:trace>
  <inkml:trace contextRef="#ctx0" brushRef="#br0" timeOffset="14052.38">10096 4403 0,'0'-21'0,"0"42"0,0-64 0,0 22 31,0 42-16,0 1 1,0-1-16,0 0 0,0 21 0,22-21 16,-22 1-16,21 20 0,-21 0 15,0 1-15,0-1 0,21 0 0,-21 1 16,0-1-16,21 0 0,-21 1 16,0-1-16,0 0 0,0 1 0,0-22 15,0 21-15,0-21 0,0 0 0,0 1 16,21-1-16,-21 0 0,0 0 15,0-42 32,21 0-47,-21 0 0,0-1 16,0 1-16,0 0 0,22 0 0,-22 0 16,21 0-16</inkml:trace>
  <inkml:trace contextRef="#ctx0" brushRef="#br0" timeOffset="14392.19">10118 4424 0,'0'0'0,"-22"-21"0,-20 21 0,-21-21 16,84-1 15,0 22-31,21 0 15,-21 0-15,22 0 0,-1-21 0,-21 21 16,22 0-16,-1 0 0,0 0 0,1 0 16,-22-21-16,21 21 0,-21 0 0,22 0 15,-22 0-15,0 0 0,0 0 16,0 0-16,0 0 0,1 0 0,-1 0 16,0 0-16,0 0 15,0 0 1,-21 21 31,0 0-32</inkml:trace>
  <inkml:trace contextRef="#ctx0" brushRef="#br0" timeOffset="14688.02">10245 4763 0,'0'0'0,"0"21"15,0 0 1,21-21-16,0 0 0,0 0 0,21 0 16,-20 0-16,-1 0 0,21 0 15,-21 0-15,0 0 0,1 0 0,-1 0 16,0 0-16,0 0 0,0-21 0,0 21 15,1 0-15,-1 0 0,-21-21 16,21 21-16,0 0 16,-42 0 31,0 0-47,0 21 15</inkml:trace>
  <inkml:trace contextRef="#ctx0" brushRef="#br0" timeOffset="16072.44">1757 6816 0,'0'-21'156,"0"-1"-141,-21 22 17,-1-21-32,1 21 0,0 0 15,0 0-15,0 0 16,0 0 0,-1 0-16,44 0 46,-1 0-46,0 0 0,0 0 16,0 0-16,0 0 0,22 0 0,-1-21 16,-21 21-16,22-21 0,-1 21 15,0 0-15,1 0 0,-1-21 16,0 21-16,1 0 0,-1 0 0,0 0 16,1 0-16,-1 0 0,-21-21 15,0 21-15,0 0 0,1 0 0,-1 0 16,-42 0 31,-1 0-47,1 0 15,0 0-15,0 0 16,0 0-16,21 21 0,-21-21 0,-1 0 16,1 0-16,0 0 15,0 0-15,0 0 0,0 21 0</inkml:trace>
  <inkml:trace contextRef="#ctx0" brushRef="#br0" timeOffset="17052.86">1990 6731 0,'0'0'0,"-22"0"125,1 0 657</inkml:trace>
  <inkml:trace contextRef="#ctx0" brushRef="#br0" timeOffset="21968.62">1968 6879 0,'22'-21'0,"-1"21"15,-21-21 1,0 0-16,0 0 16,0 42 77,-21 0-93,21 0 16,0 0-16,0 0 0,-22 1 16,22 20-16,0-21 0,0 0 15,0 0-15,0 22 0,0-1 0,0-21 16,0 22-16,0-1 0,0 0 15,0-21-15,0 22 0,0-1 0,0-21 16,0 0-16,0 22 0,0-22 0,0 0 16,0 0-16,0 0 0,0 1 15,0-1-15,0 0 0,0 0 16,0 0-16,0 0 16,0-42 62,0 0-31,0 0 78,22 21 78,-22-21-188,0 0 126,0-1-125,0 1-1,0 0-15,0 0 16,0 0-16,0 0 0,0-1 15</inkml:trace>
  <inkml:trace contextRef="#ctx0" brushRef="#br0" timeOffset="23020.62">5186 6689 0,'0'-21'16,"0"-1"-1,0 1 1,21 0-16,-21 0 16,21 0-16,0 21 0,-21-21 15,0 42 32,0 0-47,0 0 0,0 0 16,0 22-16,0-22 0,-21 21 0,21 0 15,-21 1-15,21-1 0,0 0 0,0 1 16,-21-1-16,21 0 16,-21 1-16,21-1 0,-22 0 0,22 1 15,0-22-15,0 21 0,0-21 0,0 22 16,0-22-16,0 0 0,0 0 16,0 0-16,0-42 46,0 0-30,0 0-16,0 0 16,0 0-16,0-1 0,0-20 15,0 21-15,22 0 0</inkml:trace>
  <inkml:trace contextRef="#ctx0" brushRef="#br0" timeOffset="23388.4">5249 6773 0,'0'0'0,"-21"0"15,0 0 1,21-21-16,-21 21 0,21-21 16,0 0-1,21 21 1,0 0-16,0-21 15,0 21-15,1 0 0,-1 0 0,0 0 16,0-21-16,0 21 0,0 0 0,1 0 16,-1 0-16,0 0 0,0 0 15,0 0-15,0 0 0,1 0 16,-1 0-16,0 0 16,0 0 15,-21 21 16</inkml:trace>
  <inkml:trace contextRef="#ctx0" brushRef="#br0" timeOffset="23696.37">5249 6964 0,'0'0'0,"-21"21"15,42-21 17,0 0-32,1 0 0,-1 0 15,0 0-15,0 0 0,0 0 0,0 0 16,1-21-16,-1 21 0,0 0 15,0 0-15,-21-21 94,21 21-94</inkml:trace>
  <inkml:trace contextRef="#ctx0" brushRef="#br0" timeOffset="24532.53">7048 6752 0,'0'21'16,"22"-21"0,-1 0-1,0 0-15,21 0 0,-21 0 0,1 0 16,20 0-16,-21 0 0,21 0 0,1 0 15,-1 0-15,0 0 0,22 0 16,-22 0-16,22 0 0,-1 0 16,-20 0-16,-1 0 0,21 0 0,-20 0 15,-22 0-15,21 0 0,-21 0 0,22 0 16,-22 0-16,0 0 16,0 0-16,0 0 0,-42 0 78,0 0-78,0 0 15,0 0-15,-22 0 0,22 0 0,0 0 16,-21 0-16</inkml:trace>
  <inkml:trace contextRef="#ctx0" brushRef="#br0" timeOffset="24816.36">7197 6879 0,'0'0'0,"-22"0"15,44 0 17,-1 0-32,0 0 0,0 0 0,0 0 15,0 0-15,22 0 0,-22-21 0,21 21 16,-21 0-16,22 0 0,-22 0 15,0 0-15,21 0 0,-20-21 0,-1 21 16,0 0-16,0 0 0,0 0 16,-21-21 31</inkml:trace>
  <inkml:trace contextRef="#ctx0" brushRef="#br0" timeOffset="25297.5">7620 6498 0,'0'0'15,"-21"0"1,42 21 15,0 1-15,0-22-16,0 0 0,1 21 15,20-21-15,-21 0 0,0 0 0,22 21 0,-22-21 16,0 0-16,21 0 0,-21 0 16,1 0-16,-1 0 0,21 0 15,-21 0-15,0 0 0,1 0 16,-1 0-16,-21 21 31,0 0-15,-21-21-16,-1 21 0,1 1 15,0-1-15,0 0 0,0 0 0,0 21 16,-22-20-16,22-1 0,0 21 0,-21-21 16,20 0-16,1 1 0,0 20 15,0-21-15,0 0 0,0 0 0,-1 1 16,22-1-16,0 0 15,-21-21-15,21 21 0,21-42 63,1 21-63,-22-21 0,42 0 16</inkml:trace>
  <inkml:trace contextRef="#ctx0" brushRef="#br0" timeOffset="26076.76">9821 6160 0,'0'0'16,"21"0"-16,1 0 0,-1 0 0,0 0 31,-21 21-31,0 0 16,0 0-16,0 0 0,-21 22 15,21-22-15,-21 21 0,-1 0 0,1 1 16,21-1-16,-21 0 0,21 22 0,-21-22 16,21 1-16,0-1 0,0 0 15,0 1-15,0-1 0,0-21 0,0 21 16,0-20-16,0-1 0,0 0 0,0 0 15,21 0-15,-21 0 0,0 1 0,0-1 16,21-21 0,-21-21 15,21-1-31,-21 1 16,22 21-16,-22-21 0,0 0 15,0-21-15,21 20 0,0 1 0,-21 0 16</inkml:trace>
  <inkml:trace contextRef="#ctx0" brushRef="#br0" timeOffset="26376.58">9842 6287 0,'-21'0'0,"42"0"0,-63-22 0,42 1 31,21 21-15,0 0-1,22 0-15,-1-21 0,-21 21 0,22 0 16,-1 0-16,0 0 0,1-21 0,-22 21 16,21 0-16,0 0 0,-20 0 15,-1-21-15,21 21 0,-21 0 0,0 0 16,1 0-16,-1 0 16,-42 0 30,-1 0-46,1 21 16,0-21-16,0 21 0,0-21 0,0 21 16</inkml:trace>
  <inkml:trace contextRef="#ctx0" brushRef="#br0" timeOffset="26648.43">9631 6583 0,'0'0'16,"-21"21"-16,-43 21 15,64-20-15,21-22 16,0 0-16,1 0 0,20 0 16,0 0-16,1 0 0,-1 0 15,21 0-15,-20 0 0,20 0 0,-20 0 16,20 0-16,-21 0 0,1 0 0,-1 0 16,-21 0-16,22 0 0,-22 0 15,0-22-15,0 22 0,0 0 16,0 0-16,-21-21 31,-21 21 0,0 0-31</inkml:trace>
  <inkml:trace contextRef="#ctx0" brushRef="#br0" timeOffset="28272.61">2032 8848 0,'0'-21'16,"0"-1"-1,0 1 1,0 0-16,0 0 0,0 0 15,0 0 1,0-1 0,-21 22 15,21 22-15,-21-1-16,21 0 15,0 0-15,0 21 0,0 1 16,0-1-16,0 0 0,0 1 0,0 20 15,0-20-15,0 20 0,0-21 0,0 1 16,0-1-16,0 22 0,0-22 16,0-21-16,0 21 0,0 1 0,0-22 15,0 21-15,0-21 0,0 1 0,0-1 16,0 0-16,0 0 0,0 0 16,0-42 30,-22 21-46,22-21 0,0 0 16,0 0-16,0-1 0,0 1 16,0 0-16,0 0 0,0-21 15,0 20-15,0-20 0</inkml:trace>
  <inkml:trace contextRef="#ctx0" brushRef="#br0" timeOffset="28625.41">2032 8805 0,'0'0'0,"-21"0"0,21-21 15,-21 21-15,21-21 16,0 0 0,0 0-1,21 0-15,0 21 16,0 0-16,0 0 0,0-22 15,1 22-15,-1 0 0,0 0 16,21 0-16,-21-21 0,22 21 0,-22 0 0,0 0 16,21 0-16,-20 0 15,-1 0-15,0 0 0,0 0 0,0 0 0,-21 21 63,-21-21-63,0 0 0,0 22 15,0-22-15,-1 0 0,22 21 16,-21-21-16,0 0 0,21 21 0,-21-21 16</inkml:trace>
  <inkml:trace contextRef="#ctx0" brushRef="#br0" timeOffset="28916.26">1968 9144 0,'0'0'0,"0"42"16,22-20 0,-1-22-1,0 0-15,0 0 0,0 0 16,22 0-16,-22 0 0,21 0 0,-21-22 16,22 22-16,-22 0 0,21-21 15,-21 21-15,0 0 0,1 0 0,-1-21 16,0 21-16,0 0 0,0 0 62,0 0-62,1-21 16,20 21-16,-21 0 0</inkml:trace>
  <inkml:trace contextRef="#ctx0" brushRef="#br0" timeOffset="29463.01">4678 8657 0,'-21'0'0,"42"0"0,-64 0 16,22 0-16,0 0 0,0-21 15,0 21-15,21-21 16,21 21 0,21 0-1,-21 0-15,1-21 0,20 21 16,0 0-16,22 0 0,-22 0 0,22 0 16,-22 0-16,21-21 0,1 21 0,-1 0 15,-20 0-15,20 0 0,1-22 0,-1 22 16,-20 0-16,20 0 0,-21 0 15,1 0-15,-1-21 0,-21 21 16,22 0-16,-22 0 0,0 0 16,-42 0-1,0 0 1,-1 0-16,1 0 0,-21 0 16,21 0-16,-22 0 0,22 0 0,-21 0 15,21 21-15,-22-21 0,22 0 0,-21 0 16,0 22-16</inkml:trace>
  <inkml:trace contextRef="#ctx0" brushRef="#br0" timeOffset="29779.83">5228 8594 0,'-21'0'0,"0"0"15,21 21 48,0 0-63,-21 0 0,21 0 15,0 1-15,0 20 0,0-21 0,0 21 16,-22 1-16,22-1 0,0 0 0,0 22 16,0-22-16,0 1 0,0-1 15,0 0-15,-21 1 0,21-1 0,0-21 16,0 21-16,0-20 0,0-1 0,0 21 16,0-21-16,0 0 0,21 1 15,1-1 1,-1-21-1,0-21 1,-21-1 0,0 1-16,21 21 0,-21-21 15,0 0-15,21 0 0,0 21 0,1-21 16</inkml:trace>
  <inkml:trace contextRef="#ctx0" brushRef="#br0" timeOffset="30176.6">7154 8763 0,'0'0'0,"-21"0"0,0 0 15,21-21 1,21 21-16,0 0 16,0 0-16,1 0 0,20 0 0,-21 0 15,21 0-15,1 0 0,-1 0 16,0 0-16,22 0 0,-22 0 0,1 0 16,-1 0-16,0 0 0,1 0 15,-1 0-15,0 0 0,1 0 0,-22 0 16,21 0-16,-21 0 0,0 0 0,1 0 15,-1 0-15,-42 0 47,-1 0-47,1 0 0,0 0 16,0 0-16,0 0 0,0 0 0,-22 0 16,22 0-16</inkml:trace>
  <inkml:trace contextRef="#ctx0" brushRef="#br0" timeOffset="30488.42">7070 8954 0,'0'0'0,"-22"21"0,44-21 32,-1 0-17,0 0-15,0 0 0,21 0 0,-20 0 16,20 0-16,-21 0 0,21 0 15,1 0-15,-22 0 0,21 0 0,-21 0 16,22-21-16,-22 21 0,0 0 0,0 0 0,22 0 16,-22 0-16,0 0 15,0 0-15,0 0 0,-21-22 63,0 1-48,0 0-15,21 0 16,-21 0-16</inkml:trace>
  <inkml:trace contextRef="#ctx0" brushRef="#br0" timeOffset="30996.13">7683 8530 0,'0'0'16,"-21"-21"-16,0 21 0,0-21 0,0 21 15,0 0-15,-1 0 32,22 21-17,22-21-15,-1 21 16,0-21-16,-21 21 0,21-21 0,21 22 16,-20-22-16,-1 21 0,21-21 15,-21 21-15,22-21 0,-1 0 0,0 21 0,-21-21 16,22 0-16,-1 0 15,-21 0-15,22 21 0,-1-21 0,-21 0 16,0 0-16,22 0 0,-22 0 0,0 0 16,0 0-16,0 0 15,-21 21 17,-21 1-32,0-22 15,0 21-15,0 0 0,-1-21 0,1 21 16,-21 0-16,21 0 0,-22 1 0,1 20 15,21-21-15,-21 0 0,-1 22 16,22-22-16,-21 0 0,21 0 16,-1 0-16,-20 0 0,21 1 0,21-1 15,-21 0-15,0 0 0,21 0 0,0 0 16,0 1-16,0-1 16,21-42 46,0-1-62,-21 1 0,21 0 0</inkml:trace>
  <inkml:trace contextRef="#ctx0" brushRef="#br0" timeOffset="32408.8">9969 8319 0,'22'0'16,"-22"-22"-1,0 1-15,21 21 16,-21-21-1,0 0-15,21 0 16,-21 0 0,21 21-16,-21-22 0,0 1 15,0 42 32,0 1-31,0 20-16,0-21 0,0 21 0,0 1 15,0-1-15,0-21 0,0 22 0,0-1 16,0 0-16,0 22 0,0-22 0,-21 0 16,21 1-16,0-1 0,0 0 0,-21 1 15,21-1-15,-21 0 0,21-20 16,0 20-16,0-21 0,-22 0 0,22 0 16,0 1-16,0-1 0,0 0 15,-21-21-15,21-21 47,0 0-47,0-1 16,0 1-16,0 0 0,0-21 0,0 21 15,21-22-15,-21 1 0,22 0 0,-1-1 16,-21 1-16</inkml:trace>
  <inkml:trace contextRef="#ctx0" brushRef="#br0" timeOffset="32720.62">10075 8255 0,'0'0'0,"-21"-21"0,21 0 16,-21 0-16,21-1 0,0 1 16,0 0-16,0 0 15,0 0 1,21 21-16,0 0 16,22 0-16,-22 0 0,21 0 0,0 0 15,1 0-15,-1 0 0,0 0 0,1 0 16,-1 0-16,0 0 0,1 0 0,-1 0 15,-21 0-15,22 0 0,-22 0 0,0 0 16,0 0-16,0 0 0,-42 0 47,0 0-47,0 0 16,0 0-16,-1 0 0,1 21 15,0-21-15,0 21 0,0-21 16,0 21-16,-1 0 0,1 1 15</inkml:trace>
  <inkml:trace contextRef="#ctx0" brushRef="#br0" timeOffset="32992.46">10012 8573 0,'0'0'0,"0"21"16,0 0-16,21-21 15,0 0-15,0 0 16,0 0-16,1 0 0,-1 0 0,21 0 15,-21 0-15,0 0 0,22 0 16,-22 0-16,0 0 0,21 0 0,-20 0 16,-1 0-16,0 0 0,0 0 15,0 0-15,0 0 0,1 0 16,-1 0-16,0 0 16,-21-21-1,0 42 16,-21-21-31,0 21 0,-1 0 16,-20 0-16,21 1 0</inkml:trace>
  <inkml:trace contextRef="#ctx0" brushRef="#br0" timeOffset="33928.97">1630 11049 0,'0'0'0,"-21"0"0,-1 0 16,1 0-16,0 0 0,0 0 15,0 0 1,42 0 15,0 0-31,21 0 0,1 0 16,-1 0-16,0 0 0,1 0 15,20 0-15,-20 0 0,-1-21 0,21 21 16,-20 0-16,20 0 0,-20-21 16,-1 21-16,0 0 0,1 0 0,-1-21 15,-21 21-15,21 0 0,-20 0 0,-1 0 16,-42 0 31,-1 0-47,1 0 15,0 0-15,0 0 0,0 0 16,-22 0-16,22 0 0,0 0 0,-21 0 16,21 21-16,-1-21 0</inkml:trace>
  <inkml:trace contextRef="#ctx0" brushRef="#br0" timeOffset="34487.65">1905 11070 0,'0'0'0,"-21"-21"16,21 0 0,0 42 46,0 0-62,0 0 0,0 1 16,0 20-16,0 0 0,0-21 15,-21 43-15,21-22 0,0 1 0,-22-1 16,22 21-16,0-20 0,0-1 0,0 22 16,-21-22-16,21 0 0,-21 1 15,21-1-15,0 0 0,0 1 16,0-1-16,0-21 0,0 0 0,0 22 15,-21-22-15,21 0 16,0-42 0,0 0-1,21-22-15,-21 22 16,0-21-16,0 21 0,21-22 0,-21 1 16,0 0-16,0-22 0,0 22 0,21-1 15,-21 1-15,0-21 0,0 20 16,0 1-16,0 0 0,0-1 0,0 22 15,0-21-15,0 21 0,0-1 16,-21 1-16,21 0 16,0 42-1,0 0 1,0 1-16,0-1 0,0 21 0,0-21 16,0 0-16,0 1 0,0-1 0,0 21 15,0-21-15,0 0 0,0 1 16,0-1-16,0 0 0,21-21 15</inkml:trace>
  <inkml:trace contextRef="#ctx0" brushRef="#br0" timeOffset="35240.73">5038 10922 0,'-22'0'15,"1"0"1,42 0 31,1 0-47,-1 0 16,21 0-16,-21 0 0,0 0 0,22 0 15,-22 0-15,21 0 0,1 0 0,-1 0 16,-21 0-16,21 0 0,1-21 0,-1 21 15,0 0-15,1 0 0,-1 0 16,-21 0-16,22 0 0,-22 0 0,0 0 16,21 0-16,-21 0 0,1 0 15,-22 21 1,0 0 15,-22-21-15,1 0-16,0 0 0,0 0 0,0 0 15,-22 0-15,22 21 0,0-21 0,-21 0 16</inkml:trace>
  <inkml:trace contextRef="#ctx0" brushRef="#br0" timeOffset="35584.54">5440 10964 0,'0'0'0,"-21"0"0,-1 0 15,1 0-15,21-21 0,-21 21 16,21 21 31,0 1-47,0-1 0,0 0 0,0 0 15,0 21-15,0-20 0,0 20 0,0 0 16,0 1-16,0-1 0,0 0 16,0 1-16,0 20 0,0-21 0,0 1 15,0-1-15,0-21 0,0 22 0,0-1 16,0 0-16,0-21 0,0 22 0,0-22 15,0 0-15,0 0 0,0 0 16,0 1-16,0-1 0,0 0 16,0 0-1,21-21 1,0-21 0,-21 0-16,22 21 15,-1-21-15,0-1 0,0 1 16,0 0-16,22-21 0</inkml:trace>
  <inkml:trace contextRef="#ctx0" brushRef="#br0" timeOffset="36120.24">7514 11049 0,'0'0'0,"-42"0"16,21 0-16,42 0 47,21 0-47,-21 0 16,0 0-16,22 0 0,-22 0 0,21 0 15,1 0-15,20 0 0,-21 0 0,1 0 16,20 0-16,-20-21 0,20 21 0,-21 0 15,1 0-15,-1 0 0,0 0 16,1 0-16,-1 0 0,-21 0 0,22 0 16,-22 0-16,0 0 0,0 0 0,0 0 15,-42 21 48,0-21-63,0 0 0,0 21 15,-1-21-15,1 0 0,0 21 16,0-21-16,0 0 0</inkml:trace>
  <inkml:trace contextRef="#ctx0" brushRef="#br0" timeOffset="36477.04">7514 11261 0,'-21'0'0,"42"0"0,-63 0 16,21 0-16,-1 0 0,22 21 0,22-21 31,-1 0-15,0 0-16,0 21 0,21-21 0,-20 0 16,20 0-16,-21 0 0,21 0 15,1 0-15,-1 0 0,-21 0 0,22 0 16,-1 0-16,0 0 0,-21 0 0,22 0 15,-22 0-15,0 0 0,0 0 16,0-21-16,1 21 0,-1 0 0,0 0 16,0 0-16,0 0 15,-21-21 1,21 21 0,-21-21 15,0-1-31,0 1 15</inkml:trace>
  <inkml:trace contextRef="#ctx0" brushRef="#br0" timeOffset="37064.69">8149 10774 0,'0'0'0,"-21"-21"16,0 21-16,21 21 31,21 0-15,0-21-16,0 21 15,0 0-15,1-21 0,-1 22 16,21-1-16,-21-21 0,22 21 0,-22-21 15,21 21-15,-21 0 0,22-21 0,-1 0 16,-21 0-16,21 21 0,1-21 0,-22 22 16,21-22-16,-21 0 0,1 0 0,-1 0 15,0 0-15,0 0 16,-21 21 15,0 0-15,-21-21-16,0 21 0,0-21 0,-1 21 15,1 0-15,0 1 0,0-1 16,0 0-16,0 0 0,-1 21 16,1-20-16,-21-1 0,21 21 0,0-21 15,-1 0-15,1 1 0,0 20 0,-21-21 16,21 0-16,-1 0 0,1 1 0,21-1 16,-21 0-16,0 0 0,0-21 15,21 21-15,0 0 0,-21-21 0,-1 22 16,1-22-16,21 21 0,0-42 78,21-1-62,-21 1-16,0 0 0,22 21 15,-22-21-15</inkml:trace>
  <inkml:trace contextRef="#ctx0" brushRef="#br0" timeOffset="37949.19">9525 10541 0,'0'0'0,"-21"0"15,0 0 1,42 0 31,0 0-47,0-21 0,0 21 0,22 0 15,-22 0-15,21 0 0,0-21 16,1 21-16,-1 0 0,0 0 0,1 0 16,-1-21-16,0 21 0,1 0 0,-1 0 15,0 0-15,1-22 0,-22 22 0,0 0 16,0 0-16,0 0 0,1 0 16,-1-21-16,-42 21 78,-1 0-78,1 0 0,0 0 15,-21 0-15,21 0 0,-1 21 0,1-21 16,-21 0-16,21 22 0,0-22 0,-1 21 16,1-21-16,0 0 0,0 0 15,21 21-15,-21-21 0,21 21 0</inkml:trace>
  <inkml:trace contextRef="#ctx0" brushRef="#br0" timeOffset="38551.85">9885 10583 0,'21'0'16,"0"0"-16,0 0 15,0 0 1,-21 22 31,0-1-47,0 0 15,0 0-15,0 0 0,0 0 0,0 1 16,0 20-16,0 0 0,0-21 0,-21 22 16,21-1-16,-21-21 0,21 22 0,-21-1 15,21 0-15,0 1 16,-21-1-16,21 0 0,0-21 0,-21 1 15,21 20-15,0-21 0,0 0 0,0 0 16,0-42 15,21 21-31,-21-21 0,0-21 16,21 21-16,-21-1 0,0-20 0,0 0 16,21-1-16,-21 1 0,21 0 15,-21-1-15,0 1 0,0 0 0,0-1 16,21-20-16,-21 42 0,0-22 0,0 1 15,0 21-15,0 0 0,0 0 0,0-1 16,0 1-16,0 42 31,0 1-31,0-1 0,0 21 0,0-21 16,0 22-16,0-1 0,0 0 0,0 1 16,0-1-16,0 0 0,0 1 0,0-1 15,0 0-15,0 1 0,0-1 0,0 0 16,0-21-16,0 1 0,0 20 0,0-21 15,0 0-15,0 0 16,0 1-16,-21-22 0,21 21 16,-21-21-16,21-21 31,0-1-15,0 1-16</inkml:trace>
  <inkml:trace contextRef="#ctx0" brushRef="#br0" timeOffset="43749.12">21103 2096 0,'-21'0'125,"0"0"-109,0 0-16,21-22 94,21 22-63,-21-21-31,21 21 16,0 0-16,-21-21 0,21 21 15,-21-21-15,21 21 16,-21-21-16,0 0 16,0-1-1,0 1 1,0 0-16,-21 21 15,21-21-15,-21 21 16,21-21 0,-21 21-16,0 0 15,0 0 1,-1 0 0,1 0-16,21 21 0,-21-21 0,21 21 15,-21 0-15,0-21 0,0 21 0,21 1 16,-22-1-16,1 0 0,0 0 0,0 0 15,0 0-15,0 1 0,-1-1 0,1 0 16,0 0-16,0 0 0,0 0 0,0 1 16,-1-1-16,1-21 0,0 21 0,21 0 15,0 0-15,-21-21 16,21 21-16,0 1 31,-21-22 47,21-22 16</inkml:trace>
  <inkml:trace contextRef="#ctx0" brushRef="#br0" timeOffset="45712.46">21357 2180 0,'0'-21'16,"0"0"-1,-21 21-15,0 0 16,21-21-16,-21 21 0,-1 0 16,1 0-16,0 0 0,0 0 15,0 0-15,0 0 0,-1 0 0,1 0 16,-21 0-16,0 0 0,20 0 0,-20 0 16,0 0-16,-1 21 0,1 0 15,0 0-15,-1 0 0,1-21 0,0 43 16,21-22-16,-22 0 0,1 21 0,21 1 15,0-22-15,-22 21 0,43 1 16,-21-1-16,21 0 0,-21 1 16,21-1-16,0 0 0,0-21 0,0 22 15,0-22-15,21 0 0,0 21 16,22-20-16,-22-22 0,21 21 0,0 0 16,-20-21-16,20 0 0,0 0 0,1 21 15,20-21-15,-21 0 0,1 0 16,-1 0-16,0 0 0,1-21 0,-1 0 15,0 21-15,1-21 0,-1-1 0,-21 1 16,22 0-16,-22-21 0,21 21 0,-21-22 16,0 1-16,1 0 15,-1-1-15,-21 1 0,0 0 0,0-1 0,0 1 16,0 0-16,-21-1 0,-1 22 16,1-21-16,-21 21 0,21-22 15,0 22-15,-22 0 0,1 21 0,0-21 16,20 21-16,-41 0 0,21 0 0,-1 0 15,1 0-15,0 0 0,-1 21 16,22 0-16,-21-21 0,21 21 0,-1 0 16,1 1-16,0-1 0,0 0 0,21 0 15,-21 0-15,21 0 0,0 1 16,0-1-16,0 0 0,0 0 0,21 0 16,0 0-16,0 1 0,0-1 15,22-21-15,-22 0 0,21 0 0,1 0 16,-1 0-16,0 0 0</inkml:trace>
  <inkml:trace contextRef="#ctx0" brushRef="#br0" timeOffset="46496.62">21865 2074 0,'0'0'0,"21"-21"0,-21 0 0,43-21 16,-43 63 31,0 0-47,0 0 0,-22 22 15,22-22-15,-21 21 0,0-21 16,21 22-16,-21 20 0,0-21 0,0 1 16,-1 20-16,1 1 0,0-22 0,21 22 15,-21-22-15,0 0 0,21 1 0,-21-1 16,21-21-16,-22 21 0,22-20 15,-21-1-15,21 0 0,0 0 16,0-42 31,0 0-47,0 0 0,0-1 16,21 1-16,1-21 0,-22 0 0,21-1 15,0 1-15,0 0 0,0-22 16,22 22-16,-22-22 0,0 22 0,21-22 15,-21 22-15,22 0 0,-22 21 0,0-22 16,0 22-16,0 0 0,1 0 16,-1 0-16,0-1 0,0 22 0,0 0 15,0 0-15,1 0 0,-1 0 16,0 22-16,-21-1 0,0 0 16,0 0-16,0 0 0,0 0 0,0 1 15,0-1-15,0 0 16,-21 0-16,0 0 0,-22 0 15,22 1-15,0-1 0,-21 0 0,20 0 16,-20-21-16,21 21 0,0-21 0,-22 0 16,22 0-16,0 0 0,0 0 15,0 0-15,0 0 0,-1 0 16,22 21 15,0 1-31,22-1 0,-1 0 16,0 0-16,0 0 0,0 0 15,0 22-15,1-22 0,20 0 16,-21 0-16,0 22 0,0-22 16,22 0-16,-22 0 0,0 0 0,21 0 15,-20 1-15,-1-1 0,21 0 0,-21-21 16,0 21-16,1-21 0,-1 0 16,0 0-16,-21 21 0,21-21 15,-21-21 16,-21 21-15,0 0-16,0 0 0,21-21 0</inkml:trace>
  <inkml:trace contextRef="#ctx0" brushRef="#br0" timeOffset="46932.38">20045 3048 0,'0'0'0,"-43"0"0,22 0 16,0 21-16,42-21 31,0 0-31,1 0 0,-1 0 15,21 0-15,0 0 0,22 0 0,-1 0 16,22 0-16,0 0 0,21 0 0,-22 0 16,22 0-16,21 0 0,-21 0 0,0 0 15,21 0-15,-21 0 0,21 0 16,-22 0-16,22 0 0,-42 0 0,21 0 16,-21-21-16,-1 21 0,-20 0 0,-1 0 15,1 0-15,-22 0 0,0 0 0,1 0 16,-1 0-16,-21 0 0,0-21 15,1 21-15,-1 0 0,-42 0 47,-22 0-47,22 0 0,0 0 16,-21 0-16,-1 0 0,1 0 0,-22 0 16,1 0-16,-1 0 0,1 0 0</inkml:trace>
  <inkml:trace contextRef="#ctx0" brushRef="#br0" timeOffset="47319.91">20172 3217 0,'0'0'0,"-43"0"0,1 22 16,21-22-16,0 21 0,0-21 15,21 21-15,21-21 16,0 0-16,0 0 0,0 0 15,22 0-15,20 0 0,1 0 16,-1 0-16,22 0 0,-1 0 0,22 0 16,-21-21-16,21 21 0,0 0 0,-1 0 15,1 0-15,0-21 0,21 21 0,-21 0 16,0 0-16,0-22 0,-1 22 16,1 0-16,-21 0 0,-22-21 0,1 21 15,-1 0-15,1-21 0,-22 21 16,1 0-16,-1 0 0,0 0 0,-21-21 15,1 21-15,-1 0 0,0 0 16,-21 21 31,-21 0-47,0-21 16,-1 0-16,1 0 0,-21 21 0,21-21 15,-22 0-15,22 0 0</inkml:trace>
  <inkml:trace contextRef="#ctx0" brushRef="#br0" timeOffset="48832.5">16785 4636 0,'0'0'0,"21"0"15,-21-22-15,21 1 0,-21 0 16,0 0 0,22 0-16,-22 0 15,0-1-15,0 1 16,0 0-16,0 0 15,-22 42 17,22 0-17,-21 0-15,21 22 0,0-22 0,0 0 16,0 21-16,0 1 0,0-1 0,0 0 16,0 1-16,0-1 0,0 0 0,0 22 15,0-22-15,0 1 0,-21-1 16,21 0-16,-21-21 0,0 22 15,21-22-15,0 21 0,0-21 0,-21 1 16,21-1-16,-22 0 0,22 0 16,0-42 31,0 0-47,0 0 15,0-1-15,0 1 0,0 0 16,0 0-16</inkml:trace>
  <inkml:trace contextRef="#ctx0" brushRef="#br0" timeOffset="49184.3">16743 4551 0,'0'0'0,"-21"0"16,-1 0-16,22-21 0,22 0 31,-1 21-15,0 0-16,21 0 0,-21-22 0,1 22 16,20 0-16,-21 0 0,21 0 0,1-21 15,-1 21-15,-21 0 0,22 0 16,-1 0-16,-21 0 0,0 0 0,0 0 15,1 0-15,-44 0 32,1 21-17,0-21-15,21 22 16,-21-22-16,0 0 0,0 21 16,-1 0-16,1-21 15</inkml:trace>
  <inkml:trace contextRef="#ctx0" brushRef="#br0" timeOffset="49436.76">16785 4868 0,'-21'22'0,"42"-44"0,-42 65 0,21-22 31,21-21-31,0 0 0,0 0 16,22 0-16,-22 0 0,0 0 15,0 0-15,0-21 0,1 21 16,20-21-16,-21 21 0,0 0 16,0-22-16,1 22 31,-1 0-15,-21-21-16,21 21 15</inkml:trace>
  <inkml:trace contextRef="#ctx0" brushRef="#br0" timeOffset="50063.78">17886 4509 0,'0'-22'16,"0"44"-16,0-65 0,0 22 31,0 42 1,0 0-32,0 1 15,0-1-15,0 21 0,0-21 0,0 0 16,0 22-16,0-1 0,0-21 0,0 22 15,0-1-15,0 0 0,0 1 0,0-1 16,0-21-16,0 21 0,0-20 16,0 20-16,0-21 0,0 0 0,0 0 15,-21 1-15,21-1 0,0 0 16,0 0-16,0-42 78,21 21-62,-21-21-1,0 0 142,0-1-157,0 1 15</inkml:trace>
  <inkml:trace contextRef="#ctx0" brushRef="#br0" timeOffset="50504.53">17865 4530 0,'0'0'0,"-22"0"0,22-21 16,22-1 15,-1 22-31,-21-21 0,21 21 15,0 0-15,0-21 0,22 21 0,-22 0 16,0 0-16,0-21 0,21 21 16,-20 0-16,-1 0 0,0 0 0,0-21 15,0 21-15,0 0 0,1 0 16,-1 0 0,-21 21 15,0 0-16,-21-21-15,21 21 16,-22-21-16,1 21 16</inkml:trace>
  <inkml:trace contextRef="#ctx0" brushRef="#br0" timeOffset="50768.38">17865 4826 0,'-22'0'0,"44"0"0,-44 21 16,22 0-16,22-21 15,-1 0-15,0 0 16,0 0-16,0 0 0,22 0 0,-22-21 16,0 21-16,21-21 0,-21 21 0,1 0 15,-1-21-15,0 21 16,0 0-16,-21-21 0,21 21 15,-21-21 17,21 21-32,1 0 15,-1-22-15</inkml:trace>
  <inkml:trace contextRef="#ctx0" brushRef="#br0" timeOffset="51320.48">19918 4678 0,'-43'0'16,"22"0"-16,0 0 15,21-21 1,21 21-1,0 0-15,1 0 16,-1 0-16,0 0 0,21 0 0,1 0 16,-1 0-16,0 0 0,1 0 0,20 0 15,1 0-15,-1 0 0,1 0 16,-1 0-16,22 0 0,-22 0 0,1-21 16,-22 21-16,22 0 0,-22 0 0,21 0 15,-20-22-15,-22 22 0,21 0 0,-21 0 16,22 0-16,-22 0 0,0 0 15,0 0 1,-42 0 15,0 0-31,0 0 0,0 0 16,-1 0-16,1 22 0,0-22 16,-21 0-16,21 0 0,-1 21 0,-20-21 15,0 0-15</inkml:trace>
  <inkml:trace contextRef="#ctx0" brushRef="#br0" timeOffset="51627.81">20045 4763 0,'0'0'0,"-21"21"0,-1-21 0,44 0 47,-1 0-47,21 0 0,-21 0 15,22 0-15,-22 0 0,21 0 0,0 0 16,22 0-16,-22 0 0,1 0 0,-1 0 16,0 0-16,1 0 0,-1 0 15,0 0-15,1 0 0,-1-21 0,-21 21 16,21 0-16,-20 0 0,-1 0 16,21 0-16,-21-22 0,0 22 0,1 0 15,-1 0-15,0 0 0,-21-21 16,21 21-16,0-21 15,-21 0 1,0 0-16</inkml:trace>
  <inkml:trace contextRef="#ctx0" brushRef="#br0" timeOffset="52136.52">20976 4360 0,'0'0'16,"-21"0"-16,0 0 0,21-21 0,-21 21 16,-1 0-16,22 21 31,0 1-15,22-22-16,-1 21 0,21-21 15,-21 21-15,0-21 0,22 0 0,-22 21 16,21-21-16,-21 0 0,22 0 0,-22 0 15,0 21-15,0-21 0,22 0 16,-22 0-16,0 0 0,0 0 16,0 0-16,-21 21 15,21-21-15,1 0 0,-22 22 16,0-1 0,0 0-1,-22 0 1,1-21-16,0 21 0,0 0 0,0 1 15,0-22-15,-22 21 0,22 21 0,0-21 16,-21 0-16,20 22 0,1-22 0,-21 21 16,21-21-16,-22 22 0,22-22 15,0 0-15,0 21 0,0-20 16,0-1-16,-1 0 0,22 0 0,-21 0 16,21 0-16,-21-21 0,21 22 0,-21-1 15,0-21-15,21 21 0,0 0 31,0-42 1,0 0-32,0 0 0</inkml:trace>
  <inkml:trace contextRef="#ctx0" brushRef="#br0" timeOffset="56868.22">22310 4339 0,'-22'0'0,"1"0"0,42 0 62,1 0-46,-1 0-16,0 0 0,0 0 15,0 0-15,0 0 0,1-21 0,-1 21 16,0 0-16,0-21 0,0 21 16,0-21-1,1 21-15,-22-21 16,21 21-16,-21-22 16,-21 22 140,-1 0-141,22 22 1</inkml:trace>
  <inkml:trace contextRef="#ctx0" brushRef="#br0" timeOffset="57916.67">22267 4382 0,'0'0'0,"0"-22"47,0 1-16,0 0 78,21 21-93,1 0 0,-22-21-1,21 21 17,0 0-1,0 0-31,0 0 0,0 0 15,1 0 1,-1 0 0,0 0-1,0 0-15,0 0 16,0 0 0,-21-21-16,22 21 15,-1 0 1,-21-21-16,21 21 15,0 0-15,-21-22 16,21 22 0,0 0-16,1 0 15,-22-21-15,21 21 16,0-21 0,0 21-1,0 0-15,0 0 16,-21-21-16,22 21 0,-1 0 0,0 0 15,0-21-15,0 21 0,0 0 16,1 0-16,-1-21 0,0 21 16,0 0-16,0 0 0,0-22 0,1 22 15,-1 0-15,0 0 0,0-21 16,0 21 0,-21 21 93,0 1-93,0-1-1,0 0-15,0 0 16,0 0-1,0 0-15,0 1 0,0-1 16,0 0-16,0 0 0,0 0 16,0 0-16,0 1 0,-21-22 15,21 21-15,-21-21 0,21 21 16,-21-21-16,0 21 0,-1-21 0</inkml:trace>
  <inkml:trace contextRef="#ctx0" brushRef="#br0" timeOffset="58352.45">22987 4466 0,'0'-21'47,"0"0"-32,0 0-15,0 0 0,0-1 16,0 1 0,0 0-16,0 0 15,0 0 1,0 42 31,0 0-47,0 0 0,0 0 15,0 22-15,0-22 0,-21 0 0,21 21 16,-21-20-16,21 20 0,0-21 0,-22 21 16,1 1-16,0-22 0,21 21 15,-21-21-15,21 22 0,-21-22 0,21 21 16,-21-21-16,21 1 0,0-1 15,0 0-15,-22 0 0,22 0 0,0 0 16,-21-21-16,21 22 31,0-44 32,0 1-48</inkml:trace>
  <inkml:trace contextRef="#ctx0" brushRef="#br0" timeOffset="59750.1">16192 6223 0,'-21'0'0,"0"0"0,0 0 16,0 0-16,0 0 15,-1 0-15,44 0 47,-1 0-47,0 0 0,21 0 0,1 0 16,-1 0-16,0-21 0,1 21 0,-1 0 15,21 0-15,-20 0 0,20-21 0,-20 21 16,-1 0-16,0 0 0,1 0 16,-1 0-16,-21-21 0,0 21 0,-42 0 47,0 0-47,0 0 15,-22 21-15,22-21 0,0 0 0,0 0 16,0 21-16,0-21 0,-1 0 0,1 21 15,0-21-15,0 0 0,0 0 16,0 21-16,-1-21 0,1 0 0</inkml:trace>
  <inkml:trace contextRef="#ctx0" brushRef="#br0" timeOffset="60040.55">16383 6265 0,'0'0'16,"0"22"62,0-1-78,0 0 0,0 0 16,0 0-16,0 22 0,0-22 0,0 21 15,-21 0-15,21 1 0,0-1 0,-21 0 16,21 1-16,0-1 0,0 0 0,-22 1 16,22-1-16,-21 0 0,21 1 15,-21-22-15,21 0 0,-21 21 0,21-20 16,0-1-16,0 0 0,0 0 0,-21 0 15,21 0 1,0-42 15,21 21-31,0-21 0,0 0 0,0 0 16,1 0-16,-1-1 0</inkml:trace>
  <inkml:trace contextRef="#ctx0" brushRef="#br0" timeOffset="60525.28">17949 6223 0,'0'-21'15,"0"42"17,0 0-32,0 0 15,0 1-15,-21-1 0,21 21 16,0-21-16,0 22 0,0-1 0,-21-21 15,21 21-15,0 1 0,0-22 16,0 21-16,0 1 0,0-22 0,0 21 0,-21-21 16,21 0-16,0 1 0,-21 20 15,21-21-15,0 0 0,0 0 0,-22 1 16,22-1-16,0 0 0,-21-21 16,21 21-16,0 0 15,0-42 32,0 0-47,0 0 16,21 0-16,1-1 15,-1 1-15,-21 0 0</inkml:trace>
  <inkml:trace contextRef="#ctx0" brushRef="#br0" timeOffset="60892.07">17992 6265 0,'0'0'0,"-43"-21"16,43 0-16,0 0 15,0 0-15,21 21 16,1 0-16,-1-21 0,0 21 15,0 0-15,0 0 0,0 0 0,1 0 16,-1-22-16,0 22 0,0 0 0,21 0 16,-20 0-16,-1 0 0,0 0 15,0 0-15,0 0 0,0 0 0,1 0 16,-1 0-16,0 0 0,-42 22 94,0-22-94,-1 0 0,1 0 15,0 21-15</inkml:trace>
  <inkml:trace contextRef="#ctx0" brushRef="#br0" timeOffset="61245.16">17949 6562 0,'-21'21'16,"21"0"0,21-21 15,0 0-31,1 0 15,-1 0-15,0 0 0,0 0 0,0 0 16,0 0-16,1 0 0,20 0 0,-21-21 16,0 21-16,0 0 0,1 0 0,-1-21 15,0 21-15,0 0 0,0 0 16,0 0-16,-21-21 0,22 21 16,-22-22 46,21 22-62</inkml:trace>
  <inkml:trace contextRef="#ctx0" brushRef="#br0" timeOffset="61928.13">19960 6308 0,'0'0'0,"-21"0"15,42 0 16,0 0-31,0 0 0,1 0 16,-1 0-16,0 0 0,0 0 0,21 0 16,-20 0-16,-1 0 0,21 0 0,-21 0 15,0 0-15,1 0 0,20 0 0,-21 0 16,0-21-16,0 21 0,1 0 0,-1 0 16,0 0-16,0 0 0,0 0 0,0 0 15,1 0-15,-1 0 16,-42 0 46,-1 0-62,1 0 16,21 21-16,-21-21 0,0 0 0,0 0 16,0 21-16</inkml:trace>
  <inkml:trace contextRef="#ctx0" brushRef="#br0" timeOffset="62288.43">19939 6541 0,'0'21'0,"21"-21"31,0 0-15,0 0-16,1 0 0,-1 0 16,0 0-16,21 0 0,-21 0 0,1-21 15,-1 21-15,0 0 0,0 0 16,0 0-16,0 0 0,1 0 0,-1 0 16,0-22-16,0 22 0,0 0 0,0 0 15,1 0 1,-1 0-16,0 0 15,-21-21 17,0 0-17,0 0 1</inkml:trace>
  <inkml:trace contextRef="#ctx0" brushRef="#br0" timeOffset="62957.06">20553 6117 0,'0'-21'0,"0"42"0,-21-42 15,21 42 32,21-21-31,0 21-16,-21 1 0,21-22 15,0 0-15,0 21 0,1-21 0,-1 0 16,0 21-16,0-21 0,0 0 16,0 0-16,1 21 0,-1-21 0,0 0 15,0 0-15,0 0 0,0 0 16,1 0-1,-22 21 1,0 0 15,0 1-15,-22-22-16,1 21 0,0 0 16,0 0-16,0-21 15,0 21-15,-1 0 0,1 1 16,0-1-16,0 0 0,0 0 0,0 0 15,-1 0-15,1 1 0,0-1 0,0 0 16,0 0-16,0 0 0,21 0 16,-22 1-16,1-1 0,21 0 15,-21-21-15,21 21 0,0 0 16,-21-21 31,21-21 47,21 0-79,-21 0-15</inkml:trace>
  <inkml:trace contextRef="#ctx0" brushRef="#br0" timeOffset="66784.42">22564 6054 0,'-22'0'1390,"1"0"-1359,0 0-15,0 0-16,0 0 16,0 0-16,-1 0 0,1 21 0,0-21 15,0 0-15,0 0 0,0 0 16,-1 0 0,22 21 15,0 0 109,-21-21-124,21 21 0,21-21 31,1 0-47,-1 0 15,0 0-15,0 0 16,-21-21-1,21 21-15,-21-21 16,0 0 15,0 0-15,0 0 15,0-1 0,0 1 1,0 0 15,0 0-1,0 0 17,0 0-16,0-1-16,21 22-31,-21 22 125,0-1-109,0 0-16,0 0 15,22 0-15,-1-21 16,0 21-16</inkml:trace>
  <inkml:trace contextRef="#ctx0" brushRef="#br0" timeOffset="68196.31">22606 6033 0,'-21'0'47,"0"0"-31,-1 0-16,1 0 15,0 0-15,0 0 0,0 0 16,0 0-16,-22 0 0,22 0 16,0 0-16,0 0 0,0 0 0,-1 0 15,1 0-15,0 21 0,0-21 16,0 0-16,0 0 16,-1 0-16,44 0 31,-1 0-31,0 0 0,0 0 15,0 0-15,0 0 0,1 0 0,-1 0 16,0 0-16,0 0 16,0 0-16,0 0 15,-21-21 17,0-1 46,22 22-47,-22-21 0,21 21-15,0-21-1,0 21 1,0 0 0,0 0-1,1 0 1,-1 0 0,0 0-16,0 0 15,0 0 1,0 0-16,1 0 15,-1 0 1,0 0-16,0 0 0,0 0 16,0 0-16,1 0 15,-1 0-15,-21 21 0,21-21 0,0 0 16,0 0-16,0 0 0,1 0 0,-1 0 16,0 21-16,0-21 0,0 0 15,0 0-15,1 0 0,-1 0 0,0 22 16,0-22-16,0 0 0,0 0 0,1 0 15,-1 0-15,0 21 0,0-21 0,0 0 16,0 0-16,-21 21 16,22-21-16,-1 0 15,0 0-15,-21 21 16,21-21-16,0 0 16,-21 21 109,21 0-110,1-21-15</inkml:trace>
  <inkml:trace contextRef="#ctx0" brushRef="#br0" timeOffset="68668.03">23050 6117 0,'22'0'0,"-1"-42"16,-21 21-1,0 42 32,0 0-47,-21 21 0,-1-20 16,22-1-16,-21 21 0,0-21 0,21 22 15,-21-1-15,21 0 16,-21 22-16,0-22 0,21 0 0,-22 1 16,22-1-16,-21 0 0,21 1 0,0-1 15,0-21-15,0 22 0,-21-22 0,21 21 16,0-21-16,0 0 0,0 1 15,0-1-15,0 0 16,-21-21 15,0 0-31,21-21 16,-21 21-16,-1-21 0,1-1 0</inkml:trace>
  <inkml:trace contextRef="#ctx0" brushRef="#br0" timeOffset="69640.69">16129 8297 0,'0'0'0,"0"-21"0,-21 0 0,21 0 16,0 0-16,0 0 15,0-1-15,0 1 16,0 0-16,0 0 0,0 0 16,0 42 15,0 21-31,0-21 15,0 1-15,-21 20 0,-1-21 16,22 21-16,0 1 0,-21-1 0,21 0 16,-21 1-16,21-1 0,-21 0 15,21 1-15,-21-1 0,21 0 0,-21 1 0,-1-1 16,22 0-16,0-20 0,-21 20 16,21-21-16,-21 0 0,21 22 0,0-22 15,-21-21-15,21 21 0,0 0 0,0-42 47,0 0-47,0 0 16,0-1-16,0-20 0,21 21 0,-21 0 15</inkml:trace>
  <inkml:trace contextRef="#ctx0" brushRef="#br0" timeOffset="69971.96">16023 8276 0,'0'-21'31,"21"0"-15,0 21-16,1 0 0,-1 0 15,0-21-15,0 21 0,21 0 16,-20 0-16,-1-21 0,21 21 0,-21 0 0,0 0 16,1 0-16,20-22 15,-21 22-15,0 0 0,0 0 16,-42 22 15,0-22-31,0 0 16,0 21-16,0-21 0,21 21 0,-22-21 15,1 21-15</inkml:trace>
  <inkml:trace contextRef="#ctx0" brushRef="#br0" timeOffset="70194.83">15960 8509 0,'-22'21'0,"44"-21"31,-1 0-16,0 0-15,0 0 0,0 0 0,0 0 16,22 0-16,-22 0 0,0 0 16,0 0-16,0 0 0,1 0 0,-1 0 15,0 0-15,0-21 0,0 21 16,0 0-16,1 0 16,-1 0-16,0-21 0,0 21 0,0 0 15,0-21-15</inkml:trace>
  <inkml:trace contextRef="#ctx0" brushRef="#br0" timeOffset="70516.16">17632 8234 0,'-21'0'0,"21"-21"16,21 21 0,0 0-16,21 0 15,-21 0-15,22-21 0,20 21 0,-20 0 16,20 0-16,-21 0 0,22 0 0,-1 0 16,1 0-16,-1 0 0,-20 0 15,20 0-15,-20 0 0,-1 0 0,-21 0 16,0 0-16,0 0 0,-42 0 15,0 0 1,0 0-16,0 0 0,0 0 0,-1 0 16,-20 0-16,21 0 0,0 0 0,0 0 15</inkml:trace>
  <inkml:trace contextRef="#ctx0" brushRef="#br0" timeOffset="70785">18055 8192 0,'-21'0'0,"21"21"47,0 0-47,0 0 0,0 0 16,0 0-16,0 1 0,0-1 0,0 21 16,0-21-16,0 22 0,0-22 0,0 21 15,0-21-15,0 22 0,0-22 16,0 21-16,0 0 0,0-20 0,0 20 15,0-21-15,-21 21 0,21-20 0,-21-1 16,21 0-16,0 0 0,0 0 0,0 0 16,-22-21-16,44-21 31</inkml:trace>
  <inkml:trace contextRef="#ctx0" brushRef="#br0" timeOffset="71164.33">19748 8234 0,'0'0'15,"-21"0"-15,42 0 16,1-21 0,-1 21-16,0 0 0,21 0 0,1 0 15,-22 0-15,21 0 0,22 0 0,-22 0 16,0 0-16,1 0 16,-1 0-16,0 0 0,1 0 0,-22 0 15,21 0-15,0 0 0,-20 0 0,-1 0 16,21 0-16,-21 0 0,0 0 0,1 0 15,-1 0-15,-42 0 47,-1 0-47,1 0 16,-21 0-16</inkml:trace>
  <inkml:trace contextRef="#ctx0" brushRef="#br0" timeOffset="71442.17">19685 8403 0,'0'0'15,"-21"0"-15,-22 21 16,43 1-16,22-22 16,20 0-16,-21 0 0,21 0 15,1 21-15,-1-21 0,0 0 0,1 0 16,-1 0-16,0 0 0,1 0 0,-1 0 15,-21 0-15,22 0 16,-22 0-16,21 0 0,-21 0 0,0 0 16,1 0-16,-1 0 0,-21-21 15,21 21-15,-21-22 0,0 1 16,0 0 0,0 0-16</inkml:trace>
  <inkml:trace contextRef="#ctx0" brushRef="#br0" timeOffset="71889.44">20341 7938 0,'0'-22'0,"0"44"0,-21-44 16,0 22-16,21-21 0,-21 21 0,21-21 15,-22 21-15,22 21 31,22 0-31,-1-21 16,0 22-16,0-22 0,21 21 0,-20 0 16,20 0-16,0-21 0,1 21 0,-22-21 15,21 21-15,0-21 0,1 0 0,-1 22 16,-21-22-16,22 0 0,-22 0 0,0 0 16,0 0-16,0 0 0,0 21 0,1-21 15,-22 21 1,0 0-1,-22 0-15,1 0 0,0 1 16,21-1-16,-42 0 0,21 0 0,-1 21 16,1-20-16,0 20 0,-21-21 0,21 21 15,-1-20-15,-20-1 0,21 0 0,0 21 16,0-21-16,-1 1 0,1-1 0,0 0 16,0-21-16,21 21 0,-21 0 15,21 0-15,-21 1 16,42-22 15,0 0-31,0 0 0,0-22 16,0 1-16,1 0 0,20 0 15</inkml:trace>
  <inkml:trace contextRef="#ctx0" brushRef="#br0" timeOffset="72996.7">22056 7895 0,'21'0'15,"0"0"1,0-21-16,0 21 16,0 0-16,1 0 0,-1 0 0,0 0 15,0 0-15,0 0 0,22 0 0,-22 0 16,0 0-16,0 0 0,0 0 16,0 0-1,1 0-15,-1 0 16,0 0-1,-21-21 220,-21 21-141,0 0-94,-1 0 15,1 0-15,0 0 16,0 0-1,0 0-15,0 0 0,21 21 16,-22-21-16,1 0 0,0 0 16,0 21-16,0-21 0,0 0 15,-1 0-15,1 0 0,0 0 0,0 0 16,0 0-16,-22 0 0,22 0 0,0 0 16,0 0-16,0 21 0,-22-21 0,22 0 15,0 0-15,0 0 16,0 0-16,0 0 0,-1 0 0,1 0 15,0 0-15,21 22 16,21-22 0,0 0-16,22 0 15,-22 0-15,21 0 0,1 0 16,-1 0-16,0 0 0,1 21 0,20-21 16,-21 0-16,1 0 0,-1 0 0,-21 0 15,0 0-15,1 0 0,-1 0 0,0 0 16,0 0-1,-21-21 1,0-1 0,21 22-16,-21-21 15,0 0 1</inkml:trace>
  <inkml:trace contextRef="#ctx0" brushRef="#br0" timeOffset="73376.66">22225 7959 0,'-21'0'32,"0"0"-17,-1 0 1,22 21-16,0 0 16,0 0-16,0 0 0,-21 1 15,21 20-15,0-21 0,-21 21 16,21-20-16,0 20 0,0 0 15,0 1-15,-21-1 0,21 0 0,-21-21 16,21 22-16,0-1 0,0-21 0,-21 22 16,21-1-16,-22-21 0,22 21 0,0-20 15,-21 20-15,21-21 0,0 0 0,0 0 16,0 1-16,0-1 0,0 0 16,0 0-1,-21-21 1,0 0-1,0 0 1,0 0 0</inkml:trace>
  <inkml:trace contextRef="#ctx0" brushRef="#br0" timeOffset="74124.61">15854 10414 0,'0'0'16,"-21"0"-16,-1 0 0,1 0 15,21-21 1,21 21 0,22 0-16,-22 0 15,21 0-15,22 0 0,-22 0 0,22 0 16,-1 0-16,1 0 0,-1 0 16,1-21-16,-1 21 0,-21 0 0,1 0 15,-1 0-15,-21 0 0,0 0 0,-42 0 31,-21 0-31,21 0 0,-22 0 0,1 0 16,0 0-16,-1 0 0,22 0 0,-21 0 16</inkml:trace>
  <inkml:trace contextRef="#ctx0" brushRef="#br0" timeOffset="74376.46">15960 10372 0,'0'21'15,"-22"0"-15,22 0 16,0 0-16,0 22 0,0-22 0,0 21 16,0 1-16,0-22 0,0 21 15,0 0-15,0 1 0,-21-1 0,21 0 16,-21 1-16,0-22 0,21 21 0,0 1 16,-21-1-16,21-21 0,-21 21 0,-1-20 15,22-1-15,0 21 0,0-21 16,-21 0-16,21 1 0,21-22 31,1 0-31,-1-22 0,21 22 16,0-21-16</inkml:trace>
  <inkml:trace contextRef="#ctx0" brushRef="#br0" timeOffset="74668.28">17589 10414 0,'-21'0'0,"21"-21"16,21 21-16,22 0 0,-22 0 16,21 0-16,-21 0 0,22-21 15,-1 21-15,22 0 0,-22 0 0,0 0 16,1 0-16,-1 0 0,0 0 15,1 0-15,-1 0 0,0 0 0,-21 0 16,1 0-16,-1 0 0,-42 0 16,-1 0-1,1 0-15,-21 0 0,21 0 0,0 0 16,-22 0-16,22 0 0,0 0 0</inkml:trace>
  <inkml:trace contextRef="#ctx0" brushRef="#br0" timeOffset="74892.67">17822 10351 0,'0'0'0,"-42"21"16,42 0 0,0 0-16,-21 0 0,21 0 0,0 1 15,-21 20-15,21 0 0,0 1 0,0-1 16,0 0-16,0 1 0,0-1 0,0 0 16,0 1-16,0-1 0,0 0 0,0-21 15,0 22-15,0-22 0,0 21 0,0-21 16,0 1-16,0-1 0,0 0 15,0 0-15,0 0 0,21-21 16,0 0 0,0 0-16,0-21 0,0 21 15,1-21-15</inkml:trace>
  <inkml:trace contextRef="#ctx0" brushRef="#br0" timeOffset="75200.5">19579 10393 0,'42'-21'15,"-20"21"-15,-1 0 0,0 0 0,21 0 16,1 0-16,-1 0 0,0 0 0,1 0 15,-1 0-15,0 0 0,1 0 0,-1 0 16,0 0-16,1 0 0,-22 0 16,21 0-16,-21 0 0,22 0 0,-22 0 15,0 0-15,-42 0 32,0 0-32,-1-21 0,1 21 15,-21 0-15,21 0 0,-22 0 0</inkml:trace>
  <inkml:trace contextRef="#ctx0" brushRef="#br0" timeOffset="75389.41">19494 10499 0,'0'0'0,"-42"21"0,-21 21 15,63-21-15,0 1 16,21-22-16,0 0 0,0 0 16,21 0-16,1 21 0,-1-21 0,0 0 15,1 0-15,-1 0 0,22 0 0,-22 0 16,0 0-16,1 0 15,-1 0-15,0 0 0,1-21 0,-1 21 16,-21-22-16,0 22 0,22-21 0,-22 0 16,0 0-16,0 0 0,0 0 15</inkml:trace>
  <inkml:trace contextRef="#ctx0" brushRef="#br0" timeOffset="75728.2">20066 10181 0,'-21'0'0,"42"0"0,-63 0 0,20 0 0,44 0 47,-1 0-47,21 0 0,-21 0 16,22 0-16,-22 0 0,21 0 0,0 0 16,1 0-16,-22 0 0,21 0 15,-21 0-15,1 0 0,20 0 0,-21 0 16,0 0-16,-21 21 15,0 1 1,-21-1-16,0 0 0,0 21 16,0-21-16,-22 22 0,22-1 0,0 0 15,-21 22-15,20-22 0,-20 1 0,21 20 16,0-21-16,0 1 0,-1-1 0,1 0 16,0-20-16,0 20 0,0-21 15,21 21-15,0-20 0,-21-22 0,21 21 16,0 0-16,21-21 15,0 0-15</inkml:trace>
  <inkml:trace contextRef="#ctx0" brushRef="#br0" timeOffset="76100.02">21442 9991 0,'0'0'0,"0"-21"0,0-1 0,-21 1 15,-1 21 1,22 21 0,0 1-16,-21-1 0,21 21 15,0-21-15,-21 22 0,21-1 0,-21 0 16,21 22-16,0-22 0,-21 22 15,0-1-15,-1 1 0,22-1 0,-21-21 16,21 22-16,-21-22 0,0 1 0,21-1 16,0 0-16,0 1 0,-21-22 0,21 0 15,-21 0-15,21 0 0,0 0 16,0 1-16,0-1 16,0-42 15,0-1-31,0 1 0,0 0 15,21-21-15,0 21 0</inkml:trace>
  <inkml:trace contextRef="#ctx0" brushRef="#br0" timeOffset="76373.86">21336 10118 0,'0'0'16,"0"-21"-16,-21-1 0,0 22 0,21-21 0,0 0 31,21 21-16,21 0 1,-21 0-16,22 0 0,-22 0 16,0-21-16,0 21 0,0 0 0,0 0 15,-21-21-15,22 21 16,-1 0 46</inkml:trace>
  <inkml:trace contextRef="#ctx0" brushRef="#br0" timeOffset="76672.21">21209 10393 0,'0'0'0,"0"21"0,0 0 15,0 0-15,21-21 16,0 0-16,0 22 0,1-22 0,-1 0 16,0 0-16,0 0 15,0 0 1,0 0 78</inkml:trace>
  <inkml:trace contextRef="#ctx0" brushRef="#br0" timeOffset="78324.25">22161 10033 0,'0'0'0,"22"0"16,-22-21-16,21 21 0,-42 0 47,-22 0-47,22 0 0,0 0 15,-21 0-15,20 0 0,-20 21 0,0-21 16,-1 0-16,22 21 0,-21-21 0,0 0 16,-1 0-16,22 21 0,-21-21 15,-1 0-15,22 22 0,0-1 16,-21-21-16,21 0 0,-1 0 0,1 21 15,-21-21-15,21 0 0,0 21 16,-1-21-16,1 0 0,21 21 16,21-21 15,1 0-31,-1 0 0,0-21 16,0 21-16,0 0 0,0 0 15,1 0-15,-1 0 0</inkml:trace>
  <inkml:trace contextRef="#ctx0" brushRef="#br0" timeOffset="78668.73">22288 10414 0,'-21'21'31,"0"-21"-31,0 0 0,0 0 16,-22 0-16,1 0 0,0 0 15,21 0-15,-22 0 0,1 0 16,0 0-16,20 0 0,-20 0 0,0 21 16,21-21-16,-1 0 0,-20 22 0,21-22 15,-21 21-15,20-21 0,1 0 0,0 21 16,0-21-16,0 21 0,0-21 0,-1 0 15,1 0-15,21-21 47,21 0-47,1 21 16,-22-21-16,21-1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620-5CDD-4DD3-A4DF-0474DE5D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108C-6DF7-483A-A36D-5E944A0AA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4C98-B024-4DBF-B401-B8333AED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D052-4B53-4801-9897-3BE9E80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696B-4B7A-4732-9888-82903C8D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15D0-8D8D-4398-8E42-B2AC7F46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64F9-136B-433B-935E-92695B6E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000C-47D7-4F72-81C6-14FF47FB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011E-93F4-4E5D-9B8A-F9030314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7745-2921-4581-82DE-B0C958D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3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57A72-30B0-4039-BE19-82E1782D0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F38F3-DA23-41BA-AA0F-3490B50B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9669-7C63-47B0-93D8-C520B55B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61F0-2B3F-41BD-ADEB-BA1621D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46E2-52D7-4450-957E-FB91D8F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C405-2BEC-452D-878F-3E9BCF15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D0CA-E3D2-4B53-BD07-B3E01F3B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A10A-16D1-4985-9340-87879FE7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77CB-87C2-4D7A-B8E5-BF736387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9366-465B-4F69-980C-AC5111E6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0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A4C6-630E-46C7-AA61-9D2BF0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A7FB-F050-4FB2-8334-0A34C867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3067-1BA9-4345-A57D-BD015B46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F00-1B42-4E39-AA94-9A1CAABC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ADBC-4428-4845-BB11-6AF63E1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9F6-FC9E-4F01-881E-CA7289E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8DE0-7F5D-4020-9244-AFA0C912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6339D-7A1A-4433-AC09-4ABA6FEE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22AE-BDCB-4ADF-8003-A9A2E2A3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0701-0348-4025-A715-F040721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8961-608C-4580-A2BD-BB647BD3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A18E-9D06-401C-BBAF-B7369D50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A939-D086-4211-8A64-4BF09839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57BB-D827-4468-8AF1-32AF390F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FC003-EB07-4FB9-B8CC-9C9D7CEB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7F8CB-9F61-4520-BD10-5CCE67A04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DC135-0308-4543-927F-7D27C094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7033-466A-4B6F-9A0A-D30A8F1D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F6A73-8E74-47A4-BD1C-0F9438B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967-3DF2-456D-B161-963CEE05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7DA0A-15B8-4396-9847-EFA6F599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3D6C-EC4B-4523-8764-4085E41F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BF297-973F-48AC-9250-61A8BE88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2082B-B71C-44D6-A11F-8B5CEA72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4ACE7-B9AB-4ED9-A57E-A943AE02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DEED-521F-432F-81D6-A24476FB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C26-7A1F-467C-A917-970FF5E8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980B-B6E4-4BD4-9309-05C47B7F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D2E0-4566-40B0-AADF-5628C0A2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422A-91D3-4011-BEC3-FCD1EEF0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8322-04E5-4667-AAE4-F0696CE7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67DE-24CF-4260-BD23-BACDFD41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138C-1859-4AF0-B868-D09410A8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07BF2-33AE-4C04-A7A3-3D0AFCB69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D91EB-8F4D-42D6-BE4B-7EBC613D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267C-572A-4AC2-BAA6-E8A5070B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00B2-3564-4D95-9FD7-EAB8E839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0A6B-C31E-4C50-BE29-BED5D49C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1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E50A1-A00B-454D-8342-F08E08FE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720B9-A30E-4F1E-8DD5-646B45E4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DC57-5A09-45CB-A69E-DDADE373B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EE94-048B-4009-8177-FA42C291FD4A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8893-60F0-41A6-8348-74A438B2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A91F-E9FA-42D4-A162-0A07A4104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0D25-3158-4145-93F4-66C00FC96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2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1CF6A-40EC-4725-BB6D-E547577354DC}"/>
                  </a:ext>
                </a:extLst>
              </p14:cNvPr>
              <p14:cNvContentPartPr/>
              <p14:nvPr/>
            </p14:nvContentPartPr>
            <p14:xfrm>
              <a:off x="342720" y="487800"/>
              <a:ext cx="810072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1CF6A-40EC-4725-BB6D-E54757735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78440"/>
                <a:ext cx="811944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4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AE94B-01FD-455D-A55E-916270AED592}"/>
                  </a:ext>
                </a:extLst>
              </p14:cNvPr>
              <p14:cNvContentPartPr/>
              <p14:nvPr/>
            </p14:nvContentPartPr>
            <p14:xfrm>
              <a:off x="396360" y="0"/>
              <a:ext cx="242352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AE94B-01FD-455D-A55E-916270AED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244224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8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FFF18-19A4-4BB3-93B0-2DAB22F341FE}"/>
                  </a:ext>
                </a:extLst>
              </p14:cNvPr>
              <p14:cNvContentPartPr/>
              <p14:nvPr/>
            </p14:nvContentPartPr>
            <p14:xfrm>
              <a:off x="396360" y="281880"/>
              <a:ext cx="1152936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FFF18-19A4-4BB3-93B0-2DAB22F34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72520"/>
                <a:ext cx="1154808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3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D310F-5F4E-417B-AE66-001FFEE8D55C}"/>
                  </a:ext>
                </a:extLst>
              </p14:cNvPr>
              <p14:cNvContentPartPr/>
              <p14:nvPr/>
            </p14:nvContentPartPr>
            <p14:xfrm>
              <a:off x="0" y="266760"/>
              <a:ext cx="836712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D310F-5F4E-417B-AE66-001FFEE8D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57400"/>
                <a:ext cx="838584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6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9B545E-5455-453F-956E-DE570540E211}"/>
                  </a:ext>
                </a:extLst>
              </p14:cNvPr>
              <p14:cNvContentPartPr/>
              <p14:nvPr/>
            </p14:nvContentPartPr>
            <p14:xfrm>
              <a:off x="472320" y="304920"/>
              <a:ext cx="850428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9B545E-5455-453F-956E-DE570540E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95560"/>
                <a:ext cx="85230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93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D7F7FF-9F7B-4348-BF7E-6CDECF2359FC}"/>
                  </a:ext>
                </a:extLst>
              </p14:cNvPr>
              <p14:cNvContentPartPr/>
              <p14:nvPr/>
            </p14:nvContentPartPr>
            <p14:xfrm>
              <a:off x="0" y="243720"/>
              <a:ext cx="917496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D7F7FF-9F7B-4348-BF7E-6CDECF235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919368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15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505B0-468F-424F-9432-0C88A289C4FF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 + 20);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+ 20 + 20);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 + 20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(20 + 20));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68FA6D-F93B-413B-BC3C-6F40B4965F38}"/>
                  </a:ext>
                </a:extLst>
              </p14:cNvPr>
              <p14:cNvContentPartPr/>
              <p14:nvPr/>
            </p14:nvContentPartPr>
            <p14:xfrm>
              <a:off x="320040" y="472320"/>
              <a:ext cx="8717760" cy="557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68FA6D-F93B-413B-BC3C-6F40B4965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462960"/>
                <a:ext cx="873648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64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42D-CBD4-49E7-B975-875CC76DF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F1C1-33BC-49C1-8C75-C563AF5B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606DF-EAE5-43F3-8FE5-083D2AD435B9}"/>
                  </a:ext>
                </a:extLst>
              </p14:cNvPr>
              <p14:cNvContentPartPr/>
              <p14:nvPr/>
            </p14:nvContentPartPr>
            <p14:xfrm>
              <a:off x="1501200" y="807840"/>
              <a:ext cx="227088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606DF-EAE5-43F3-8FE5-083D2AD43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798480"/>
                <a:ext cx="228960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2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2020-12-09T01:05:50Z</dcterms:created>
  <dcterms:modified xsi:type="dcterms:W3CDTF">2020-12-09T01:57:29Z</dcterms:modified>
</cp:coreProperties>
</file>