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57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08T01:06:01.86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0 2032 0,'0'0'0,"0"-21"16,0 42 31,0 0-32,0 0-15,0 1 16,0-1-16,0 0 0,0 0 0,0 0 16,0 0-16,0 1 15,0-1-15,0 0 16,0-42 15</inkml:trace>
  <inkml:trace contextRef="#ctx0" brushRef="#br0" timeOffset="1084.08">1291 741 0,'0'0'0,"-21"0"0,21-21 15,-42 0 1,20 21-16,1-22 0,0 1 0,0 21 16,0 0-16,0-21 0,21 0 15,-22 21-15,1 0 0,21-21 16,-21 21 0,42 0 30,0 0-46,22 0 0,-1 0 16,22 0-16,20 0 0,1 0 0,0-21 16,-1 21-16,22-22 0,-21 1 15,21 21-15,-1-21 0,1 21 0,0-21 16,0 21-16,-21 0 0,20-21 16,-20 21-16,0 0 0,-22 0 0,1-21 15,-22 21-15,0 0 0,1 0 0,-22 0 16,0 0-16,-42 0 31,0 0-31,0 0 0,-22 0 16,1 0-16,0 0 0,-1 21 15,1-21-15,-22 0 0,22 0 0,0 21 16,-1-21-16</inkml:trace>
  <inkml:trace contextRef="#ctx0" brushRef="#br0" timeOffset="1408.05">1884 572 0,'0'0'0,"-21"0"16,21 21 31,0 0-32,0 0-15,0 0 0,0 22 0,0-1 16,0 0-16,0 1 0,0 20 15,-22-21-15,22 22 0,-21-1 0,21 1 16,0-1-16,-21-20 0,0 20 0,0 1 16,21-22-16,-21 22 0,21-22 15,0 0-15,0 1 0,0-1 0,0 0 16,-22-21-16,22 1 0,0-1 16,0 0-16,0-42 46,0 0-46,0-1 0,0-20 0,22 21 16</inkml:trace>
  <inkml:trace contextRef="#ctx0" brushRef="#br0" timeOffset="1832.34">2222 1164 0,'0'0'16,"0"21"-1,0 1 1,-21-1-16,0 0 0,21 0 0,-21 0 16,0 0-16,0 22 0,-1-22 15,22 0-15,-21 21 0,21-20 16,0 20-16,0-21 0,0 0 0,0 22 16,0-22-16,0 0 0,0 0 0,21 0 15,1 0-15,-1-21 16,21 0-16,-21 0 0,0 0 0,1 0 15,20 0-15,-21-21 0,0 21 0,22-21 16,-22 0-16,0 0 0,21-22 16,-21 22-16,1 0 0,-1-21 0,-21-1 15,0 1-15,0 21 0,0-21 0,0-1 16,-21 22-16,-1-21 16,-20 21-16,21-1 0,-21 1 0,-1 21 15,1 0-15,0 0 0,-1 0 0,1 0 16,0 0-16,20 0 0,-20 21 15,21-21-15,0 22 0,0-1 0,21 0 16,0 0-16,0 0 16,0 0-16,21-21 15,0 0-15,0 0 0,0 0 16</inkml:trace>
  <inkml:trace contextRef="#ctx0" brushRef="#br0" timeOffset="2511.91">2900 677 0,'0'-21'0,"0"42"0,0-84 15,0 42-15,0 0 0,0-1 0,0 1 16,0 42 0,0 1-1,0-1-15,0 0 0,-21 21 0,21 1 16,0-1-16,0 21 0,-22-20 15,22 20-15,0-20 0,0 20 0,0-21 16,0 22-16,0-22 0,0 1 0,-21 20 16,21-21-16,-21-20 15,21 20-15,0 0 0,0-21 0,-21 22 16,21-22-16,0 0 0,-21 0 0,21 0 16,0-42 15,0 0-31,0 0 15,0-21-15,0 20 16,0 1-16,0-21 0,0 21 0,21-22 16,0 22-16,0-21 0,0 0 0,22 20 15,-22 1-15,21-21 16,-21 21-16,1 21 0,20-21 0,-21 21 16,0 0-16,0 0 0,1 0 0,-1 0 15,-21 21 1,0 0-16,0 0 0,0 0 15,-21 0-15,-1-21 0,1 22 0,0-1 16,0 0-16,0-21 0,0 21 16,-1-21-16,-20 0 0,21 0 0,0 21 15,0-21-15,-1 0 0,1 0 0,0 0 16,0 0-16,0 0 0,0 0 16,-1 0-16,1 21 15,21 1 1,0-1-1,0 0-15,21-21 0,1 21 0,-22 0 16,21-21-16,0 21 0,0 1 0,-21-1 16,21 0-16,0-21 0,1 21 15,-22 0-15,21 0 0,0-21 0,-21 22 16,21-22-16,0 21 0,0-21 16,1 0-16,-1 0 0,0 0 15,0 0-15,0 0 0,0 0 16,1-21-16,-1-1 0</inkml:trace>
  <inkml:trace contextRef="#ctx0" brushRef="#br0" timeOffset="2904.2">3238 1376 0,'0'0'0,"22"0"46,-1 0-30,0 0-16,0 0 0,0-21 0,22 21 16,-22-21-16,0 21 0,0-22 15,0 1-15,0 21 0,1-21 16,-1 21-16,-21-21 0,0 0 0,-21 21 31,-1 0-31,1 0 0,0 0 16,0 0-16,0 21 0,-22-21 0,22 21 15,0 0-15,0 0 0,0 1 0,0-1 16,21 21-16,0-21 0,0 0 16,0 1-16,0-1 0,0 0 0,0 0 15,0 0-15,21 0 0,0 1 16,0-22-16,0 21 16,22-21-16,-22 0 0,0 0 0,21 0 15,-21 0-15,22 0 0,-1-21 0,-21 21 16,22-22-16,-22 1 0,21 0 15,-21 0-15,22 0 0</inkml:trace>
  <inkml:trace contextRef="#ctx0" brushRef="#br0" timeOffset="3371.93">3873 1207 0,'0'0'0,"0"-22"16,0 44 15,0-1-31,0 0 0,0 0 15,0 21-15,-21-20 0,21-1 0,0 0 16,0 0-16,0 21 0,-21-20 16,21-1-16,-21 0 0,21 0 0,0 0 15,0 0-15,0 1 0,0-1 16,0 0-16,0-42 47,0 0-47,0-1 0,0 1 15,0-21-15,21 21 0,0 0 0,-21-22 16,21 22-16,1 0 0,-1-21 16,0-1-16,0 22 0,0 0 15,0 0-15,22 0 0,-22-1 0,0 1 16,0 21-16,0 0 0,22 0 16,-22 0-16,0 21 0,0 1 0,0-1 15,1 0-15,-1 0 0,-21 0 0,0 0 16,21 22-16,-21-22 0,0 0 15,0 0-15,0 22 0,0-22 0,0 0 16,0 0-16,0 0 0,0 0 0,0 1 16,0-1-16,-21-21 15,21 21-15,0-42 32,0 0-32,0-1 15,0 1-15,0 0 0</inkml:trace>
  <inkml:trace contextRef="#ctx0" brushRef="#br0" timeOffset="3969.59">4974 1291 0,'0'0'0,"42"-42"16,-42 21-16,22 0 16,-22-1-16,0 1 0,0 0 15,0 0-15,0 0 0,0 0 16,0-1-16,0 1 0,-22 21 0,1 0 16,0 0-16,0 0 0,-21 0 15,20 0-15,1 21 0,-21 1 16,21-1-16,-22 21 0,22-21 0,-21 0 15,0 22-15,20-22 0,1 0 0,0 0 16,0 0-16,0 1 0,21-1 16,0 0-16,0 0 0,0 0 15,21-21-15,0 0 16,0 21-16,22-21 0,-22 0 16,21 0-16,-21 0 0,22 0 15,-1 0-15,-21 0 0,21 0 0,-20 0 16,20 0-16,-21 0 0,0 0 0,0 0 15,1 0-15,-1 0 0,0 0 0,0 22 16,-21-1 0,0 0-16,0 0 15,0 0-15,-21-21 0,-21 21 16,20-21-16,1 22 0,0-22 0,0 21 16,0-21-16,0 0 0,-1 0 15,-20 21-15,21-21 0,0 0 16,0 0-16,-1 0 0,1 0 15,0 0-15,0 0 0,0 21 0,0-21 16,-1 0 0,1 0 15,0 0-31</inkml:trace>
  <inkml:trace contextRef="#ctx0" brushRef="#br0" timeOffset="4600.31">1672 2011 0,'0'0'16,"-21"0"-16,0 0 0,0 0 0,-1 0 15,1 0-15,0 0 16,0 0-16,42 0 47,0 0-47,0 0 16,22 0-16,-1 0 0,0 0 15,1 0-15,20 0 0,1-21 16,-1 21-16,22 0 0,0-21 0,-1 21 15,22-22-15,21 22 0,-21 0 0,21-21 16,-21 21-16,21 0 0,0 0 16,-21 0-16,21 0 0,0 0 0,0 0 15,0 0-15,-22 0 0,22 0 0,-21 0 16,0 0-16,0 0 0,0 0 16,0 0-16,-22 0 0,1 0 0,0 0 15,-22 0-15,1-21 0,-1 21 0,-21 0 16,1 0-16,-1-21 0,0 21 0,-20 0 15,-1 0-15,0-21 0,0 21 16,0 0-16,-21-21 0,-42-1 31,21 22-31,0 0 0,-22 0 0,-20 0 16,20 0-16,-20-21 0,-1 21 16,1 0-16</inkml:trace>
  <inkml:trace contextRef="#ctx0" brushRef="#br0" timeOffset="5120.6">1460 2074 0,'0'0'0,"-21"0"0,0 0 16,0 0-16,42 0 31,0 0-31,22 0 16,-22 0-16,0 0 0,21 0 15,1 0-15,-1 0 0,0 0 16,22 0-16,-1 0 0,1 0 0,20 0 0,1 0 15,21 0-15,0 0 0,0 0 16,21 0-16,0 0 0,21 0 16,-21 0-16,0-21 0,0 21 0,21 0 15,-21 0-15,0 0 0,21 0 0,-21-21 16,-21 21-16,21 0 0,0 0 16,-21 0-16,0-21 0,-1 21 0,-20 0 15,0 0-15,-1 0 0,1-21 0,-21 21 16,-22 0-16,0 0 0,1 0 0,-1 0 15,-21 0-15,0 0 0,0 0 16,1 0-16,-22-21 63,-22 21-63,1 0 15,-21 0-15,21 0 0</inkml:trace>
  <inkml:trace contextRef="#ctx0" brushRef="#br0" timeOffset="49812.12">2836 3598 0,'-21'0'0,"0"22"15,0-22-15,0 21 16,-1-21-16,1 21 16,0-21-16,0 0 15,21 21-15,-21-21 0,0 0 16,21 21-16,-22-21 16,1 0-1,0 0 16,21-21-15,-21 0 0,21 0-16,0 0 15,0-1-15,0 1 0,0-21 0,21 21 16,0-22-16,0 1 0,22-21 16,-22 20-16,21-20 0,-21 20 0,22-20 15,-1 21-15,0-1 16,1 1-16,-1 0 0,0-1 0,1 22 15,-22-21-15,21 21 0,-21-1 0,1 1 16,-1 21-16,-21-21 0,21 21 16,-42 0-1,0 0-15,-22 21 16,22-21-16,0 21 0,0 1 0,-22-1 16,22 0-16,0 0 0,0 0 0,0 0 15,0-21-15,-1 22 0,22-1 16,-21 0-16,21 0 0,0 0 15,0 0 1,0 1-16,21-22 0,1 0 16,-1 21-16,0 0 0,0-21 0,0 21 15,0 0-15,1-21 16,-1 21-16,21-21 0,-21 22 0,0-1 16,1-21-16,-22 21 0,21 0 15,0 0-15,0 0 0,-21 1 0,0-1 16,0 0-16,0 0 0,0 0 0,0 0 15,-21 22-15,0-22 0,-22-21 16,22 21-16,0 0 0,0 0 0,0-21 16,0 0-16,-1 0 0,1 0 15,0 0-15,0 0 0,0 0 16,0-21-16,-1 0 0,1 0 16,21 0-16,-21 0 0,0-1 15,21-20-15,-21 21 0,0-21 0,21-1 16,0 22-16,0-21 0,0 21 0,-22-1 15,22 1-15,0 0 16,0 42 0,22-21-1,-22 43-15,21-22 0,-21 0 0,0 0 16,21 21-16,0-20 0,-21 20 0,0-21 16,21 21-16,0-20 0,1 20 15,-1-21-15,-21 0 0,21 0 16,21-21-16,-21 22 0,1-1 0,20-21 15,-21 0-15,21 0 0,1 0 16,-1 0-16,0 0 0,22-21 0,-22-1 16,22 22-16,-1-21 0,1 0 15,-22-21-15,0 21 0,22-1 0,-43-20 16,21 21-16,-20-21 0,-1-1 0,0 22 16,-21-21-16,21 21 0,-21-22 15,0 22-15,0 0 0,0 0 16,0 0-16,-21 21 0,0 0 15,21 21 1,-21 0-16,-1 0 0,22 0 16,0 22-16,0-22 0,-21 21 0,21-21 15,-21 22-15,21-1 0,-21-21 16,21 21-16,0-20 0,0 20 0,0-21 16,0 0-16,0 0 0,0 1 0,0-1 15,-21-21-15,21 21 0,0-42 47,0 0-31,0-1-16,21-20 0,-21 21 0,0 0 15,21-22-15,-21 22 0,21 0 16,0-21-16,-21 21 0,22-22 16,-1 22-16,0 0 0,-21 0 0,21 0 15,0 21-15,-21-22 16,21 22-16,1 0 0,-22 22 15,21-1-15,-21 0 0,0 21 16,21-21-16,-21 1 0,0 20 16,21-21-16,-21 0 0,0 22 0,0-22 15,0 0-15,0 0 0,21 0 0,-21 0 16,21 1-16,-21-1 0,22-21 16,-1 0-1,0 0-15,0 0 16,-21-21-16,21-1 0,-21 1 15,21 0-15,1 0 0,-22 0 16,21-22-16,-21 22 0,21-21 0,0 0 16,0 20-16,-21-20 0,21 21 0,1 0 15,-22 0-15,0-1 0,0 1 16,21 21-16,0 0 0,-21 21 16,21 1-16,0-1 15,-21 0-15,21 0 0,-21 0 16,0 0-16,22 22 0,-22-22 15,21 21-15,0-21 0,-21 1 0,21-1 0,0 0 16,0 0-16,1 0 0,-1 0 16,-21 1-16,21-22 0,0 0 15,0 21-15,0-21 0,1 0 0,-1 0 16,21 0-16,-21 0 0,0-21 16,1 21-16,-1-22 0,0 1 0,0 0 15,0 0-15,0 0 0,-21-22 0,22 22 16,-1 0-16,0-21 0,0 21 15,0-22-15,0 22 0,1 0 0,-1 0 16,-21 0-16,21-1 0,0 1 0,0 21 16,0 0-16,1 0 15,-1 0-15,0 21 16,-21 1-16,21-1 16,-21 0-16,21 0 0,-21 0 0,0 0 15,0 1-15,0-1 16,21-21-16,-21 21 0,0-42 47,0 0-32,0-1-15,0 1 0,0 0 16,-21-21-16,21 21 0,-21-1 0,21 1 16,-21 0-16,0 21 15,0-21-15,-1 21 16,1 0-16,0 21 15,0 0-15,0 0 16,21 1-16,-21 20 0,-1-21 0,22 0 16,-21 22-16,21-22 0,0 21 0,-21-21 15,21 22-15,-21-22 0,21 0 0,0 21 16,0-21-16,0 1 0,0-1 16,0 0-16,0 0 0,0 0 15,21-21-15,0 0 0,0 0 16,1 0-16,-1 0 15,0 0-15,0 0 0,0 0 0,0-21 16,-21 0-16,22 0 0,-1 0 16,-21-1-16,21-20 0,-21 21 0,21-21 15,-21 20-15,21-20 0,-21 0 16,0 21-16,0-22 0,0 22 0,0 0 16,0 0-16,0 0 0,0-1 0,21 22 15,-21 22 16,0-1-31,0 21 0,0-21 16,0 0-16,0 1 0,0 20 16,0-21-16,0 0 0,0 0 0,0 22 15,0-22-15,0 0 0,0 0 0,0 0 16,0 1-16,22-22 16,-1 21-16,0-21 15,0 0-15,0 0 0,0 0 16,1-21-16,-1 21 0,0-22 0,0 1 15,0 0-15,0 0 0,1 0 16,-1 0-16,0-22 0,0 1 0,0 0 16,-21-1-16,0 1 0,21 0 0,-21-1 15,22 1-15,-22 0 0,0 20 16,0-20-16,0 21 0,0 0 0,0 0 16,0-1-16,0 1 0,-22 21 31,1 21-16,21 1-15,0-1 0,0 0 16,-21 21-16,21-21 0,0 22 0,-21-1 16,21 0-16,0 1 0,0-22 15,0 21-15,0 1 0,0-1 0,0-21 16,0 21-16,0-20 0,0-1 0,0 0 16,0 0-16,0 0 0,0 0 15,21-21-15,0 22 0,0-22 16,1 0-16,-1 0 0,0 0 15,0 0-15,0-22 0,0 1 16,1 0-16,-1 0 0,0 0 16,0-22-16,0 22 0,0-21 0,1 0 15,-1-1-15,-21-20 0,21 20 0,0 1 16,-21 0-16,0-1 0,0 22 16,21-21-16,-21 21 0,0 0 0,0-1 15,0 1-15,0 0 16,-21 42-1,21 0 1,0 1-16,-21-1 0,21 0 0,-21 21 16,0-21-16,21 22 0,0-1 0,0 0 15,-22 1-15,22-1 16,0 0-16,-21 1 0,21-1 0,0-21 16,0 22-16,0-22 0,0 21 0,0-21 15,0 0-15,21 1 0,1-1 16,-1-21-16,0 21 0,0-21 0,0 0 15,0 0-15,1 0 0,20 0 0,-21 0 16,21 0-16,-20 0 0,20 0 0,-21-21 16,21 0-16,1-1 0,-22 22 15,21-21-15,-21 0 0,1-21 0,-1 21 16,0-1-16,-21-20 0,21 21 0,-21 0 16,0 0-16,0-1 0,0-20 15,0 21-15,-21 21 16,0 0-16,0 0 15,-1 0-15,1 0 0,21 21 16,-21 0-16,21 0 0,0 1 16,-21-1-16,21 0 0,0 0 0,0 0 15,0 0-15,0 22 0,0-22 0,0 0 16,0 0-16,0 0 16,21 1-16,0-1 0,0-21 15,1 0-15,-1 0 0,0 0 0,0 0 16,21 0-16,-20 0 0,20 0 15,0 0-15,1 0 0,-1 0 0,0-21 16,1-1-16,-22 1 0,21 0 16,0 0-16,-20 0 0,-1 0 0,0-22 15,0 22-15,0-21 0,-21 21 16,21-1-16,-21 1 0,0 0 0,0 0 16,-21 21-1,0 0-15,21 21 16,-21 0-16,0 0 0,21 1 15,0-1-15,0 21 0,0-21 0,0 0 16,42 43-16,-21-43 16,0 0-16,1 0 15,-1 1-15,0-1 0,0 0 16,0-21-16,0 21 0,-21 0 16,22-21-16,-44-21 46,1 0-46,0 0 16,0 0-16,0 21 16,21-22-16,-21 22 0,-1 0 15,22 22 17,0-1-32,0 0 15,22-21-15,-1 0 16,0 21-16,-21 0 0,21-21 0,0 0 15,0 0-15,1 0 0,-1 0 0,0 0 16,0 0-16,21 0 0,-20 0 0,-1 0 16,0 0-16,0-21 0,0 21 15,22-21-15,-22 0 0,0 0 0,0-1 16,21 1-16,-20-21 0,-1 0 16,0-1-16,-21 1 0,21 0 0,0-22 15,0 22-15,-21-22 0,0 22 0,0-22 16,0 22-16,22 0 0,-22-1 0,0 1 15,0 21-15,0-21 0,0 20 16,0 1-16,0 0 0,0 0 16,0 0-16,0 42 15,-22-21 1,22 21-16,-21 21 0,21-20 16,0-1-16,0 21 0,0 0 0,-21 1 15,21-1-15,-21 0 0,21 1 0,0-1 16,-21 0-16,21 22 0,0-22 15,0 1-15,0-1 0,0 0 0,0 1 16,0-22-16,0 21 0,0-21 0,0 0 16,21 1-16,0-1 0,0 0 0,0-21 15,-21 21-15,22-21 16,-1 0-16,0 0 0,0 0 0,0 0 16,0 0-16,1 0 0,-1 0 0,21 0 15,-21 0-15,0-21 0,1 0 0,-1 0 16,0-1-16,0 22 15,-21-21-15,0 0 0,21 0 0,0 0 16,-21 0-16,0-1 0,0 1 0,0 0 16,0 0-16,0-21 0,0 20 0</inkml:trace>
  <inkml:trace contextRef="#ctx0" brushRef="#br0" timeOffset="50071.97">7620 3154 0,'0'0'0,"-42"0"16,63 0 15,21 0-31,-21 0 0,0 0 16,22 0-16,-1 0 0,-21 0 16,22-21-16,-22 21 0,0 0 0,21 0 15,-21-21-15,1 21 0,-1 0 16,0 0-1,-21-22 1</inkml:trace>
  <inkml:trace contextRef="#ctx0" brushRef="#br0" timeOffset="52080.31">9525 3556 0,'0'0'0,"0"21"16,21-21-1,0-21 1,0 0-16,1 0 0,-1 21 15,0-43-15,0 22 0,0 0 0,-21-21 16,21 21-16,1-22 0,-1 1 16,-21 0-16,0-22 0,0 22 0,0-1 15,0 1-15,0-21 0,0 20 16,0 1-16,0-22 0,0 22 0,0 21 16,0-21-16,0 20 0,-21 1 0,-1 0 15,1 0-15,0 21 0,0 0 16,0 0-16,0 0 0,21 21 15,-22 0-15,22 0 0,-21 22 0,21-22 16,0 21-16,0 1 0,0-1 16,0 0-16,0-21 0,0 22 0,0-1 15,21 0-15,1 22 0,-1-43 0,0 21 16,0 1-16,0-1 0,0-21 16,1 0-16,-1 1 0,0-1 15,21 0-15,-21 0 0,22-21 0,-22 0 16,0 0-16,21 0 0,-20 0 0,-1 0 15,21 0-15,-21 0 0,22-21 0,-22 0 16,21 0-16,-21-22 0,22 22 16,-22-21-16,0-1 0,21 1 0,-21 0 15,1-1-15,-1 1 0,21 0 0,-42-22 16,21 22-16,0 0 0,-21-1 0,22 1 16,-22 21-16,0-22 0,0 22 15,0 0-15,0 0 0,0 0 16,-22 42-1,1 0 1,21 0-16,0 0 0,-21 22 0,0-22 16,0 21-16,21-21 0,0 22 0,0-1 15,-21-21-15,21 22 0,-22-1 0,22 0 16,0-21-16,0 22 0,0-1 16,0-21-16,0 22 0,0-22 0,22 21 15,-1-21-15,-21 0 0,21 1 0,0-1 16,0-21-16,0 21 0,22-21 0,-22 0 15,0 0-15,21 0 16,-20 0-16,20 0 0,-21 0 0,21-21 16,1 0-16,-22-1 0,21 1 0,1 0 15,-22 0-15,21-21 0,-21 20 0,0-20 16,1 21-16,-1-21 0,-21 20 16,21 1-16,-21-21 0,0 21 15,0 0-15,0-1 0,-21 22 16,0 0-16,-1 22 15,22-1-15,0 0 0,-21-21 16,0 21-16,21 21 0,-21-20 0,21-1 16,0 21-16,0-21 0,0 0 15,0 22-15,0-22 0,0 0 0,0 0 0,0 0 16,0 1-16,0-1 0,0 0 16,0 0-1,21-21 1,-21-21-16,21 0 15,-21 0-15,0-1 0,0 1 16,21-21-16,-21 21 0,22-22 0,-22 22 16,21-21-16,-21 21 0,21-22 0,0 22 15,-21 0-15,21 0 0,0 0 0,1 0 16,-22-1-16,21 22 0,0 0 16,0 0-16,0 0 15,0 0-15,-21 22 16,0-1-16,0 0 0,22-21 0,-22 21 0,0 0 15,0 0-15,0 1 0,21 20 16,0-21-16,-21 0 0,21 0 16,-21 1-16,21-1 0,0-21 0,1 21 15,-22 0-15,21-21 0,0 0 0,0 0 16,0 0-16,0 0 0,1 0 0,-1 0 16,0 0-16,0 0 0,0-21 15,0 0-15,1 0 0,-22-1 0,21 1 16,0 0-16,0 0 0,-21-21 0,21 20 15,-21 1-15,21-21 0,-21 21 16,0 0-16,0-1 0,0 1 16,0 0-16,0 0 0,0 42 31,-21 0-15,21 0-16,-21 1 0,21-1 15,0 0-15,0 0 0,0 0 0,0 0 16,0 1-16,0 20 0,0-21 0,0 0 15,0 0-15,21 1 0,0-1 0,1 0 16,-1 0-16,0-21 0,0 21 0,0-21 16,0 21-16,1-21 0,-1 0 15,0 0-15,21 0 0,-21 0 0,1-21 16,20 0-16,-21 21 0,0-21 16,0-21-16,22 20 0,-22 1 0,0-21 15,0 21-15,0-22 0,1 1 16,-22 0-16,21-1 0,0 1 0,-21-21 15,0 20-15,21 1 0,0-22 0,-21 22 16,21 0-16,-21-1 0,0 1 0,0 0 16,0 21-16,0-1 0,0 1 15,0 0-15,0 0 0,-21 21 16,0 21 0,0 0-16,21 0 0,-21 22 0,0-22 15,21 21-15,0 1 0,-22-1 0,22 21 16,-21-20-16,21-1 0,0 0 15,0 1-15,0-1 0,0 0 0,0-20 16,0 20-16,0 0 0,0-21 16,21 22-16,-21-22 0,22 21 0,-1-21 15,-21 1-15,21-1 0,0 0 0,0 0 16,-21 0-16,21-21 0,1 0 0,-1 21 16,0-21-16,0 0 15,0 0-15,0 0 0,1 0 0,-1-21 16,0 0-16,0 0 0,0 0 15,0 21-15,1-43 0,-22 22 0,21 0 16,0 0-16,0 0 0,0 0 16,0-1-16,1-20 0,-1 21 15,-21 0-15,21 0 0,-21-22 0,0 22 16</inkml:trace>
  <inkml:trace contextRef="#ctx0" brushRef="#br0" timeOffset="52324.17">12171 2709 0,'0'0'0,"-21"0"0,-1 0 0,1 0 0,42 0 31,1 0-31,-1 0 0,21-21 16,-21 0-16,22 21 0,-1 0 16,0-21-16,22 21 0,-22-21 0,0 21 15,1-21-15,-22-1 0,21 22 16,1-21-16,-22 0 0,21 21 0,-21-21 15,0 0-15,-21 0 16,-21-1 15,0 22-31</inkml:trace>
  <inkml:trace contextRef="#ctx0" brushRef="#br0" timeOffset="52684.97">11726 2413 0,'-42'0'16,"21"0"-16,0 0 0,-1 0 0,1 0 15,21 21 1,21-21 15,1 0-31,-1-21 16,-21 0-1,0 0-15,0 0 16,-21 21 0,-1 0-16,1 0 0,0 0 15,0 0-15,0 0 16,21 21-1,0 0 1,-21 0-16,-1-21 16,1 21-16,-21 0 0</inkml:trace>
  <inkml:trace contextRef="#ctx0" brushRef="#br0" timeOffset="53368.62">9737 2752 0,'0'-21'31,"0"-1"1,-22 22-17,22-21-15,-21 21 0,0 0 32,0 0-17,21 21-15,0 1 0,0-1 16,0 0-16,0 0 0,0 0 0,0 0 15,0 1-15,0-1 0,0 0 16,-21 21-16,21-21 0,-21 1 0,21 20 16,0-21-16,0 0 0,0 0 0,-22 1 15,22-1-15,0 0 0,0 0 16,0 0-16,0 0 0,0 1 16,22-22-16,-1 0 15,0 0-15</inkml:trace>
  <inkml:trace contextRef="#ctx0" brushRef="#br0" timeOffset="54948.47">13970 3175 0,'0'0'0,"-42"21"16,20 0-16,22-42 62,0 0-62,22 21 0,-1-21 16,-21 0-16,21 0 0,0 21 16,0-22-16,0 1 0,1 0 0,-22 0 15,21 0-15,-21 0 0,21-1 0,-21 1 16,21 0-16,-21 0 0,0 0 16,0 0-16,0-1 15,-21 44 1,0-1-1,21 0-15,-21 0 0,21 0 0,0 0 16,0 1-16,0-1 0,0 21 0,-22-21 16,22 0-16,0 1 0,0 20 0,0-21 15,0 0-15,0 0 16,0 1-16,0-1 0,22-21 0,-1 21 16,0 0-16,0-21 0,0 0 15,0 0-15,1 0 0,-1 0 0,0-21 16,0 0-16,0 21 0,0-21 15,1-1-15,-1 1 0,0 0 0,0 0 16,-21 0-16,0 0 0,0-1 0,0 1 16,0 0-16,0 0 0,0 0 0,0 0 15,-21-1-15,0 1 0,0 0 16,-22 0-16,22 21 0,0-21 0,0 21 16,0 0-16,-1 0 0,1 0 0,0 0 15,0 0 1,42 0 15,0 0-31,0 0 0,22 0 0,-22 0 16,21 0-16,1 0 0,-1 0 15,0 0-15,1 0 0,-1-21 0,0 21 16,1-22-16,-1 22 0,0-21 0,1 0 16,-1 0-16,0 0 0,1 21 15,-1-21-15,-21-1 0,0 1 0,22 0 16,-43 0-16,0 0 0,21 0 0,-21-1 15,0 1-15,0 0 0,0 0 16,0 0-16,-21 0 0,-1 21 16,22-22-16,-21 22 0,0 0 15,0 0-15,0 0 16,21 22-16,-21-1 0,21 21 16,-22-21-16,22 22 0,0-1 0,0 0 15,-21 1-15,0 20 0,21-21 0,-21 1 16,0 20-16,21-20 0,0 20 15,-21 1-15,21-1 0,-22 1 0,22-1 16,-21 1-16,21-1 0,0 22 0,0-22 16,-21 1-16,21 20 0,0-20 0,-21-1 15,21 22-15,0-21 0,0-1 0,0 1 16,0-22-16,0 21 16,0-20-16,0-1 0,0 0 0,0-20 15,0 20-15,0-21 0,0 0 0,0 0 16,-21 1-16,21-1 0,-21-21 0,-1 0 15,1 0-15,0 0 0,-21 0 0,21 0 16,-22 0-16,1-21 0,0 21 16,-1-43-16,-20 22 0,20 0 0,1-21 15,-21 20-15,20-20 0,1 0 0,-22 21 16,22-22-16,21 1 0,-21 21 0,20-22 16,1 22-16,0-21 0,0 21 0,21 0 15,0-1-15,0 1 0,0 0 16,0 0-16,0 0 0,0 0 15,21 21-15,0-22 0,0 1 0,22 21 16,-22-21-16,21 0 0,22 0 0,-22 0 16,22-1-16,-1 1 0,1 0 15,-1-21-15,1 21 0</inkml:trace>
  <inkml:trace contextRef="#ctx0" brushRef="#br0" timeOffset="55340.24">16700 2519 0,'0'-21'0,"0"42"0,0-85 0,0 43 0,0 0 15,-21-21-15,0 21 0,21-1 0,0 1 16,-21 0-16,0 21 15,21-21-15,-21 42 16,-1 0-16,22 0 0,-21 22 16,21-1-16,-21 0 0,21 22 15,0-1-15,-21 1 0,0 21 0,0-22 16,21 22-16,-22-1 0,1 1 0,0 21 16,0-21-16,0-1 0,0-20 15,-1 20-15,22-20 0,0-1 16,-21 1-16,21-22 0,0 1 0,0-1 15,0-21-15,0 21 0,0-20 0,0-1 16,0 0-16,21-21 16,-21-21-1,0 0-15,0-1 0,0 1 16,0 0-16,0-21 0</inkml:trace>
  <inkml:trace contextRef="#ctx0" brushRef="#br0" timeOffset="55665.06">16341 2858 0,'0'0'0,"0"-43"0,0-41 16,0 62-16,0 1 15,0 0-15,0 0 0,21 21 16,0-21-16,21 0 0,-21 21 0,1-22 16,20 22-16,0 0 0,1 0 0,-1 0 15,0 0-15,-21 0 0,22 0 16,-1 0-16,-21 22 0,0-1 0,1 21 15,-1-21-15,-21 0 0,0 1 16,0 20-16,0-21 0,-21 0 0,-1 0 16,1 1-16,0-1 0,-21 0 15,-1 0-15,22 0 0,-21-21 0,21 21 16,0-21-16,-22 0 0,22 0 0,0 0 16,0 0-1,42 0 1,0 0-1,-21-21-15,21 21 0,0-21 0,1 21 16,-1-21-16</inkml:trace>
  <inkml:trace contextRef="#ctx0" brushRef="#br0" timeOffset="56072.82">16933 2646 0,'0'0'16,"0"-42"-16,0 20 15,0 1-15,21 21 0,-21-21 16,22 21-16,-1 0 0,0 0 16,0 0-16,21 0 0,-20 21 15,-1 0-15,0 1 0,21-1 16,-21 0-16,22 21 0,-22-21 0,21 1 16,-21 20-16,1-21 0,-1 21 0,0-20 15,-21-1-15,0 0 16,0 0-16,0 0 0,0 0 0,0 1 15,-21-1-15,0-21 16,-1 0-16,1 0 0,0 0 0,0-21 16,0 21-16,21-22 15,-21 1-15,21 0 0,0 0 0,0 0 16,0-22-16,0 22 0,0-21 0,0 0 16,0 20-16,0-20 0,21 21 0,0-21 15,0 20-15,0 1 0,-21 0 16,21 0-16,1 21 0,20-21 0,-21 21 15,0 0-15,0 0 0,1 0 0,-1 0 16,0 0-16,0 0 16,0 0-16,0 0 0,1 0 15,-1 21-15,0-21 0</inkml:trace>
  <inkml:trace contextRef="#ctx0" brushRef="#br0" timeOffset="56495.65">18013 2540 0,'0'-21'16,"-21"0"-16,-1 21 0,1 0 15,21-21-15,-42 21 16,21 0-16,0 21 16,-1 0-16,22 0 0,-21 0 15,21 0-15,0 1 0,-21 20 0,21-21 16,-21 21-16,21-20 0,0 20 0,0-21 15,0 21-15,0-20 0,0-1 16,0 21-16,0-21 0,0 0 0,21 1 16,0-22-16,0 21 0,1-21 0,-1 0 15,0 0-15,0 0 0,0 0 16,0 0-16,1 0 0,-1 0 0,21 0 16,-21-21-16,0-1 0,1 1 0,-1 0 15,-21 0-15,0-21 0,21 20 16,-21-20-16,0 0 0,0 21 15,0-22-15,0 1 0,0 21 0,0-22 16,-21 22-16,0 21 0,21-21 0,-22 0 16,1 21-16,0 0 0,0 0 15,0 0-15,0 21 0,21 0 16,-22 0-16,22 1 16,0-1-16,0 0 15,22-21-15</inkml:trace>
  <inkml:trace contextRef="#ctx0" brushRef="#br0" timeOffset="60781.75">18690 2625 0,'0'0'0,"21"0"0,-21-21 0,21 21 16,-21-22-16,0 1 0,0 0 15,-21 21 1,0 0-16,0 0 0,0 0 0,-22 0 15,22 0-15,0 21 0,-21 0 16,21 1-16,-1-1 0,1 0 0,0 21 16,-21-21-16,21 22 0,21-22 15,-22 21-15,1-21 0,0 1 0,21 20 0,-21-21 16,21 0-16,0 0 0,0 1 16,0-1-16,21 0 0,0-21 15,0 21-15,1-21 0,-1 0 0,0 0 16,0 0-16,0 0 0,0 0 0,1 0 15,20-21-15,-21 0 0,0 21 16,0-21-16,1-1 0,-1 1 0,0 0 16,-21-21-16,0 21 0,21-1 0,-21-20 15,21 21-15,-21 0 0,0 0 16,0-1-16,21 1 0,-21 0 0,0 0 16,0 42 15,0 0-31,-21 0 15,21 1-15,-21-1 0,21 21 0,-21-21 16,21 22-16,0-22 0,0 21 0,0 0 16,0 1-16,0 20 0,-21-20 15,21 20-15,0-21 0,0 22 0,0-1 16,0 1-16,0-22 0,0 22 0,0-1 16,0 1-16,0-1 0,0 1 0,0-1 15,0 1-15,0 20 0,0-20 0,-21 21 16,-1-22-16,22 22 0,-21-22 15,0 1-15,-21-1 0,21 1 0,-1-22 16,1 22-16,0-22 0,0 0 16,0-21-16,0 1 0,-1-1 0,-20 0 15,21 0-15,0-21 0,0 0 0,-22 0 16,22 0-16,0-21 0,0 0 0,0 0 16,21-22-16,0 22 0,-22-21 15,22-1-15,0 1 0,0-21 0,0 20 16,0-20-16,0-1 0,22-20 0,-1 20 15,0-21-15,21 1 0,-21 20 0,22-20 16,-1 20-16,22-21 0,-22 1 0,21-1 16,-20 0-16,20 1 0,-20 20 15,20-20-15,-21 20 0,22-21 0,-22 22 16,-21 21-16,22-22 0,-1 22 16,-21-1-16,0 22 0,1-21 15,-1 21-15,-21 0 0,0-1 16,0 44 31,0-1-47,0 0 0,0 0 15,0 0-15,0 0 16,0 1-16,0-1 16,0 0-16,0 0 0,0 0 15,0 0-15,0 1 16,0-1-1,21-21-15,-21 21 0,21-21 16,0 0 0,0 0-16,1 0 15,-1 0-15,0 0 0,-21-21 16,21 21-16,0-21 0,0-1 0,1 1 16,-1 0-16,21 0 0,-21 0 0,0 0 15,1-1-15,20-20 0,-21 21 16,0 0-16,0 0 0,1-1 0,-1 22 15,0-21-15,-21 0 16,21 21-16,0 0 0,0 0 16,-21 21-1,22 0-15,-22 1 0,0-1 16,21 0-16,-21 0 31,21-21-15,-21-21 15,0 0-31,0 0 16,0-1-16,0 1 15,-21 21-15,0-21 16,-1 21 0,1 0-16,0 0 0,0 0 15,0 0-15,0 21 0,-1-21 0,1 21 16,0 1-16,0-1 0,0 0 15,0 0-15,-1 0 0,1 0 0,21 22 16,-21-22-16,21 0 0,-21 0 0,21 0 16,0 1-16,0-1 0,0 0 15,0 0-15,0 0 0,0 0 16,21-21-16,0 0 0,0 0 16,1 0-16,-1 0 0,0 0 15,0 0-15,0 0 0,0 0 0,1 0 16,-1-21-16,0 0 0,0 21 0,0-21 15,0 0-15,1 0 0,-1-1 16,0 1-16,0 0 0,-21-21 0,0 21 16,21-1-16,-21 1 0,0 0 15,0 0-15,0 0 0,0 0 16,-21 21 0,21 21-1,-21-21-15,21 21 0,-21 0 0,21 0 16,0 0-16,0 1 0,0-1 15,0 0-15,0 0 0,21 0 16,-21 0-16,21-21 16,0 22-16,0-22 0,1 0 0,-1 0 15,0 0-15,0 0 0,21 0 0,-20 0 16,-1 0-16,0 0 0,0 0 16,21-22-16,-20 1 0,-1 21 0,-21-21 15,21 0-15,0 0 0,0 0 0,-21-22 16,21 22-16,-21 0 0,0 0 0,0 0 15,0-22-15,0 22 16,0 0-16,0 42 31,0 0-31,0 0 16,0 1-16,0-1 0,0 0 16,-21 21-16,21-21 0,0 1 0,0-1 15,0 0-15,0 0 0,0 0 0,0 0 16,0 1-16,0-1 0,0 0 15,21-42 32,-21 0-47,0-1 0,22 1 16,-1 0-16,-21 0 0,21 0 16,-21 0-16,21-1 0,0 1 0,-21 0 15,0 0-15,21 0 0,1 0 16,-1-1-16,0 22 15,0 0-15,-21 22 16,21-1-16,-21 0 16,21-21-16,-21 21 0,22 0 0,-22 0 15,21 1-15,-21-1 0,0 0 16,0 0-16,21 0 0,0 0 16,-21 1-16,0-1 0,21-21 31,0 0-16,1-21 1,-22-1-16,21 1 16,0 21-16,0-21 0,0-21 0,0 21 15,1-1-15,-1 1 0,0-21 16,0 21-16,-21 0 0,21-1 0,0 1 16,1 0-16,-1 0 0,-21 0 0,21 0 15,0 21 1,-21 21-1,0 0 1,0 0-16,0 0 16,0 0-16,0 1 15,0-1-15,0 0 16,0 0-16,0 0 16,0 0-16,0 1 0,0-1 15,0 0 1,0 0-16,0 0 15,21-21 1,0 0 0,1 0-1,-22 21 1,21-21-16,-21 22 703,0-1-344,21-21-327,0 0-17,0 0 110,0 0-109,1 0 0,-1 0-16,0 0 15,0-21 1,0 21-16,0 0 0,-21-22 15,22 22-15,-22-21 0,21 21 0,0 0 16,-21-21-16,21 21 0,0-21 0,0 0 16,1 0-1,-1 21-15,-21-22 0,21 22 16,-21-21-16,0 0 0,21 21 0,0-21 16,0 0-16,1 0 0,-22-1 15,21 1-15,-21 0 16,0 0-16,0 0 15,0 0 1,-21 21 31,-1 0-47,1 21 16,0 0-1,0-21-15,21 21 16,0 0-1,-21-21 1,21 21 0,0 1-1,0-1-15,0 0 32,0 0-32,21 0 15,0 0 1,0-21-16,0 22 15,1-22 1,-1 0-16,0 0 16,-21 21-16,21-21 15,0 0-15,-21 21 0,0 0 47,0 0-16,-21-21-31,0 0 16,0 0 0,0 0-16,-1 0 0,22 21 15,-21-21-15,0 0 16,0 0 31,0 0-32</inkml:trace>
  <inkml:trace contextRef="#ctx0" brushRef="#br0" timeOffset="63872.1">2095 5398 0,'0'0'0,"0"-22"15,0 1 1,0 0-1,0 0 1,0 0 0,0 0-16,0-1 15,0 1 1,0 0-16,0 0 16,0 0-1,0 42 32,0 0-47,-21 0 16,21 0-16,0 22 0,0-22 15,0 21-15,-21-21 0,21 22 16,0-1-16,0-21 0,0 22 0,0-1 0,0 21 16,-21-20-16,21-1 0,-21-21 15,21 22-15,0-1 0,0-21 16,0 21-16,0-20 0,0-1 0,0 0 15,0 0 1,0-42 31,0-21-31,0 20-16,21 1 15,0 0-15,-21 0 0,21 0 0</inkml:trace>
  <inkml:trace contextRef="#ctx0" brushRef="#br0" timeOffset="64231.89">2476 5630 0,'0'22'16,"22"-22"-1,-1 0-15,0 0 31,0 0-15,-42 0 15,0 0-15,0 0 0,-1 0-1,22 21 16,0-42 48,22-1-79</inkml:trace>
  <inkml:trace contextRef="#ctx0" brushRef="#br0" timeOffset="69640.05">3323 5292 0,'21'-21'16,"-21"-1"31,0 1-32,21 21-15,1-21 16,-1 21-16,0-21 0,0 0 0,0 0 15,22 21-15,-1-22 0,0-20 16,-21 21-16,22 0 0,-1 0 0,-21-1 16,22 1-16,-22-21 0,0 21 15,-21 0-15,0-1 0,0 1 0,0 0 16,0 0-16,0 0 0,-21 0 16,0 21-16,-1 0 0,1 0 15,0 0-15,0 0 0,0 0 0,-22 0 16,22 21-16,0 0 0,0 21 0,0-21 15,21 22-15,0 20 0,0-20 16,0 20-16,0-21 0,0 22 0,0-22 16,0 22-16,0-22 0,0 0 15,0 22-15,0-22 0,21 1 0,-21-1 16,21 0-16,-21-21 0,0 22 0,0-22 16,21 0-16,-21 0 0,0 0 15,0 1-15,-21-22 31,0 0-31,0-22 0,0 1 16,-22 21-16,22-21 0,0-21 0,-21 21 16,20-1-16,-20 1 0,21 0 0,-21 0 15,20 0-15,1 0 0,0-1 16,0 22-16,21 22 31,0-1-31,0 0 0,0 0 0,0 0 16,21 22-16,0-22 0,0 0 0,1 0 15,-1 0-15,21 0 16,-21-21-16,0 22 0,22-1 0,-22-21 16,21 0-16,-21 21 0,22-21 0,-1 0 15,0 0-15,-20 0 0,20 0 16,0-21-16,1 21 0,-1-21 0,0-1 16,1 1-16,-1 0 0,-21 0 0,21 0 15,-20 0-15,-1-22 0,0 22 16,0 0-16,-21-21 0,0 20 0,0 1 15,0-21-15,0 21 0,0 0 0,0-1 16,0 1-16,0 0 16,0 42 702,0 0-686,0 1-17,0-1-15,0 0 16,0 0-16,0 0 16,0 0-16,0 22 0,0-22 0,0 0 15,0 0-15,0 0 0,0 1 0,0 20 16,0-21-16,0 0 0,0 0 15,0 1-15,0-1 0,0 0 16,0-42 31,0 0-47,0-1 16,0 1-16,0 0 0,21 0 0,-21 0 15,0-22-15,21 22 0,1-21 16,-22 21-16,21 0 0,0-22 0,-21 22 15,21 0-15,0 0 0,0 0 0,1-1 16,-1 1-16,0 21 16,0 0-16,0 0 15,0 21-15,1-21 0,-22 22 16,0-1-16,21 0 16,0 0-16,-21 0 0,21 0 0,0 22 15,-21-22-15,21 0 0,1 0 0,-22 0 16,21-21-16,0 22 0,0-22 15,0 21-15,0-21 0,1 0 0,-1 0 16,0 0-16,0 0 0,0 0 0,0 0 16,1 0-16,20 0 0,-21-21 15,0-1-15,0 22 0,22-21 0,-22 0 16,0 0-16,0 0 0,0 0 0,1-1 16,-1 1-16,0 0 0,0-21 15,0 21-15,0-1 0,1 22 0,-1-21 16,0 0-16,-21 0 0,21 21 15,0 0-15,0 0 0,1 0 16,-1 0-16,0 21 16,0-21-16,-21 21 15,21 0-15,0-21 0,-21 22 16,22-22 0,-22 21-16,21-21 0,-21-21 31,0-1-16,0 1 1,0 0-16,0 0 16,-21 0-16,-1 21 15,1-21-15,0 21 0,0 0 16,0 0-16,0 0 16,-1 0-16,1 21 0,0 0 15,0 0-15,0 0 0,21 0 0,-21 1 16,-1-1-16,22 0 0,-21 0 15,21 21-15,0-20 0,0-1 0,0 0 16,0 0-16,0 0 0,0 0 0,0 1 16,0-1-16,21-21 15,-21 21-15,22-21 0,-1 0 16,0 0-16,0 0 0,0 0 0,0-21 16,1 21-16,20-21 0,-21-1 15,21 1-15,-20 0 0,-1 0 0,21 0 16,-21-22-16,22 22 0,-22-21 0,21 0 15,-21-1-15,0 1 0,1 0 0,-1-1 16,0 1-16,-21 0 0,0-1 16,21-20-16,-21 20 0,0 1 0,0 0 15,0-1-15,0 1 0,0 21 0,0 0 16,0 0-16,0-1 16,-21 22-16,0 22 15,0-22-15,21 42 0,-22-21 0,1 21 16,21 1-16,0-1 15,-21 0-15,21 22 0,-21-22 0,21 1 16,0 20-16,0-21 0,0 1 0,0-1 16,0 0-16,0 1 0,0-22 0,0 21 15,21 1-15,0-22 0,0 21 16,-21-21-16,22 0 0,-1 1 0,0-22 16,0 21-16,21-21 0,-20 0 0,-1 0 15,21 0-15,-21 0 0,22 0 16,-22-21-16,21 21 0,-21-22 15,22 1-15,-22 0 0,0 0 0,0 0 16,0 0-16,0-1 0,1 1 0,-22-21 16,21 21-16,-21 0 0,0-1 15,0 1-15,0 0 0,0 0 0,-21 0 16,-1 21-16,1 0 0,0 0 16,0 0-16,0 0 0,21 21 15,-21 0-15,-1 0 0,22 0 16,0 1-16,0-1 0,0 21 15,0-21-15,0 0 0,0 1 0,0-1 16,0 0-16,0 0 0,0 0 16,22 0-16,-1 1 0,0-1 15,0-21-15,0 0 0,0 0 16,1 0-16,-1 0 0,0 0 0,0 0 0,0 0 16,0-21-16,1-1 15,20 22-15,-21-21 0,0 0 0,-21 0 16,21 0-16,1 0 0,-1-1 0,-21 1 15,0 0-15,0 0 0,21 0 16,-21 0-16,0-1 16,-21 22-1,21 22 1,0-1-16,-21 0 16,21 0-16,-22 0 0,22 0 0,0 1 15,0-1-15,0 0 0,0 0 16,0 0-16,0 0 0,0 1 0,0-1 15,0-42 32,0-1-47,0 1 16,22 0-16,-1 0 0,-21 0 16,21 0-16,0-1 0,-21 1 0,21 0 15,-21 0-15,0 0 0,21 21 16,-21-21-16,22 21 15,-22 21 1,0 0-16,21 0 16,-21 0-16,21 0 0,-21 1 15,0-1-15,21 0 0,0 0 16,0 0-16,-21 0 0,22-21 16,-1 0-16,-21 22 0,21-22 0,0 0 15,0 0-15,0 0 0,1 0 16,-1 0-16,0 0 0,0 0 0,0-22 15,0 22-15,1-21 0,-1 0 0,-21 0 16,21 0-16,0 0 0,0-1 0,0 1 16,-21-21-16,22 21 0,-22-22 15,0 1-15,21 0 0,-21-1 16,21 1-16,-21 0 0,0-1 0,0 1 16,0 0-16,0 21 0,0-22 0,0 22 15,0 0-15,0 0 0,0 0 16,-21 42-1,21 21-15,0-21 16,-21 22-16,21-1 0,-22 0 16,22 1-16,0-1 0,0 0 0,0 1 15,0-1-15,0-21 0,0 21 0,0-20 16,0 20-16,0-21 0,0 0 0,0 0 16,22 1-16,-22-1 15,21 0-15,-21 0 0,21-21 16,0 0-16,0 0 0,0 0 15,1 0-15,-1-21 0,0 21 16,0-21-16,0 0 0,0 21 16,-21-22-16,22 1 0,-1 0 0,-21 0 15,0 0-15,21 0 0,-21-1 16,0 1-16,0 42 31,0 1-15,0-1-16,0 0 0,0 0 15,0 0-15,0 0 0,21 1 16,-21-1-16,21 0 0,-21 0 0,21 0 16,1 0-16,-22 1 0,21-22 15,0 21-15,0-21 0,0 0 0,0 0 16,1 0-16,-1 0 0,0 0 0,21 0 16,-21 0-16,1 0 0,-1-21 0,21-1 15,-21 1-15,0 0 0,1 0 16,-1-21-16,0 20 0,0 1 15,0-63-15,-21 62 0,0-20 0,21 0 16,-21-1-16,0 1 0,22 21 0,-22-21 16,0 20-16,0-20 0,0 21 15,0 0-15,0 0 16,0 42 0,0 0-16,0 0 15,-22 0-15,22 22 0,0-1 16,0-21-16,-21 21 0,21 1 0,-21-1 15,21 22-15,0-22 0,-21 0 0,21 1 16,0-1-16,-21 0 0,21 22 0,-21-22 16,-1 0-16,1 22 0,21-22 15,-21 22-15,0-22 0,0 22 16,21-22-16,-21 21 0,-1-20 0,22 20 16,-21 1-16,21-22 0,0 22 0,0-22 15,0 21-15,0-20 0,0-22 0,0 21 16,0-21-16,0 1 0,0-1 15,21 0-15,1-21 0,-1 0 16,0 0-16,0 0 0,0-21 16,0 0-16,1-1 0,-1 1 0,0 0 15,0-21-15,-21 21 0,0-22 0,21 22 16,-21-21-16,0-1 0,0 1 16,0 0-16,0-22 0,0 22 0,0 0 15,-21-1-15,0 1 0,0 0 0,0 20 16,-1-20-16,1 21 0,0-21 15,0 20-15,0 1 0,0 0 0,21 0 16,-22 21-16,22-21 16,0 0-1,22 21-15,-1 0 16,0-22-16,21 22 0,-21-21 0,22 21 16,-22-21-16,21 21 0,1-21 15,-22 0-15,21 0 0,22-1 16,-22 1-16,-21-21 0,0 21 15,0 0-15,1-1 0,-1 1 0,0 0 16,-21-42-16,21 41 0,-21 1 16,21 0-16,-21 0 0,0 0 15,0 0-15,0-1 16,0 44 15,0-1-15,0 0-16,-21 0 0,21 0 15,0 0-15,0 1 0,0-1 0,0 0 16,0 0-16,0 0 0,0 0 0,0 1 16,0-1-16,0 0 0,21-21 15,-21 21-15,21 0 0,1-21 16,-1 0-16,0 0 0,0 0 16,0 0-16,0 0 0,1 0 0,-1 0 15,0-21-15,0 0 16,0 0-16,0 0 0,22-22 15,-22 22-15,0 0 0,-21 0 16,21 0-16,0-1 0,-21 1 16,0 0-16,0 0 0,0 0 15,-21 21 17,0 21-17,21 0-15,-21-21 0,21 21 16,0 0-16,-21 1 15,21-1-15,0 0 16,0 0-16,0 0 0,0 0 16,0 1-1,21-22-15,0 0 16,0 0-16,0 0 16,1 0-16,-1 0 0,0 0 15,0 0-15,0-22 0,0 1 0,1 21 16,-1-21-16,0 0 0,0 0 0,21 0 15,-20-1-15,-1 1 0,-21 0 16,21 0-16,-21 0 0,21 0 16,-21-1-16,0 44 47,0-1-32,0 0-15,0 0 0,0 0 0,0 0 16,0 1-16,0-1 0,0 0 0,0 21 15,21-42-15,-21 21 0,21 1 0,1-1 16,-22 0-16,21 0 0,0-21 16,0 0-16,0 21 0,0-21 0,1 0 15,-1 0-15,0 0 0,0 0 16,0 0-16,0-21 0,22 0 0,-22 21 16,0-21-16,0 0 0,0-1 0,1 1 15,-1 0-15,0 0 16,0-21-16,0 20 0,0 1 0,-21-21 15,22-22-15,-1 43 0,-21-21 16,0 21-16,0 0 0,-21 21 16,-1 0-1,1 0-15,0 21 0,21 0 0,-21-21 16,0 21-16,21 0 0,0 0 0,0 22 16,0-22-16,0 0 0,0 0 0,0 0 15,0 1-15,0-1 0,0 0 0,0 0 16,21 0-16,0 0 15,-21 1-15,0-1 16,0 0-16,0 0 0,-21-21 47,21-21-16,-21 0-31,21 0 0,-21 21 0,21-22 16,-22 1-16,1 0 0,0 0 0</inkml:trace>
  <inkml:trace contextRef="#ctx0" brushRef="#br0" timeOffset="69859.92">8953 4741 0,'0'0'0,"-21"-21"0,0 21 0,0 0 15,21-21-15,-21 21 0,0 0 16</inkml:trace>
  <inkml:trace contextRef="#ctx0" brushRef="#br0" timeOffset="70060.32">7662 4932 0,'0'0'15,"-21"0"-15,-42 0 16,41 0-16</inkml:trace>
  <inkml:trace contextRef="#ctx0" brushRef="#br0" timeOffset="70272.2">6921 5228 0,'0'0'16,"-21"21"-16,0 1 0,0-22 0,42 0 31,0 0-31,22 0 0,-1 0 16,0 0-16,1 0 0,-1 0 16,0 0-16,1 0 0,-1 0 0,0 0 15,1 0-15,-22 0 0,21 0 0,-21 0 16,0 0-16,-21 21 15</inkml:trace>
  <inkml:trace contextRef="#ctx0" brushRef="#br0" timeOffset="71304.61">1947 7197 0,'-21'0'31,"21"-21"-31,0-1 16,0 1-1,0 0 1,0 0-16,0 0 15,0 0 1,21 21-16,0 0 16,1 0-16,-1 0 0,0 21 15,0 0-15,0 0 16,-21 21-16,0 1 0,21-1 0,-21 0 16,0 1-16,0-1 0,0 22 0,0-22 15,-21 0-15,0 1 0,0-1 16,0 0-16,0 1 0,-22-22 0,22 0 15,0 0-15,-21 0 0,20 0 16,1 1-16,-21-22 0,21 0 16,0 0-16,-1 0 0,1 0 0,0 0 15,0 0-15,0-22 0,0 1 16,-1 0-16,1 0 0,21 0 0,-21 0 16,21-1-16,-21-20 0,21 21 0,0 0 15,0 0-15,0-22 0,0 22 16,0 0-16,21 21 0,0-21 0,0 21 15,22 0-15,-22 0 0,0 0 16,21 0-16,-20 21 0,20 0 0,-21 0 16,0 0-16,0 1 0,1-1 15,-1 0-15,0 0 0,0 0 0,-21 0 16,0 1-16,0-1 0,0 0 16,21 0-16,-21 0 0,0 0 15,0 1-15,0-1 0,0 0 16,0-42 31</inkml:trace>
  <inkml:trace contextRef="#ctx0" brushRef="#br0" timeOffset="71492.5">2159 7620 0,'0'0'0,"21"0"16,-21-21-16,21 21 78,0 0-62,-21-21-16,22 21 15,-1 0-15</inkml:trace>
  <inkml:trace contextRef="#ctx0" brushRef="#br0" timeOffset="72744.3">3789 7493 0,'-21'0'47,"21"-21"125,0 0-156,21 21-16,-21-21 0,21-1 15,-21 1-15,0 0 16,0 0-16,0 0 16,21 21-16,-21-21 0,0-1 0,0 1 15,0-21-15,0 21 0,0 0 16,0-22-16,0 22 0,0 0 0,0 0 15,0-22-15,0 22 0,0 0 0,0 0 16,0 0-16,0 0 0,0-1 16,-21 22-16,0 0 15,0 22 1,21-1 0,-22 0-16,22 0 0,-21 0 0,21 0 15,0 1-15,0 20 0,0 0 0,-21-21 16,21 43-16,0-22 0,-21 1 15,21-1-15,0 21 0,0-20 0,0-1 16,-21 0-16,21 1 0,0-1 0,0-21 16,0 22-16,0-22 0,0 0 15,0 0-15,0 0 0,0 0 16,0-42 15,0 0-15,0 0-16,21 0 0,-21 0 0,21-1 15,0 1-15,0 0 0,1-21 16,-22 21-16,21-22 0,0 22 0,0-21 16,0 21-16,0-1 0,1 1 0,-1 0 15,0 0-15,0 21 0,0 0 16,0 0-16,1 0 0,-22 21 16,0 0-16,0 0 15,0 1-15,-22-1 16,1 0-16,0-21 0,0 21 0,0-21 15,0 21-15,-1-21 0,1 0 16,0 0-16,0 0 0,0 0 16,0 0-1,21 21 1,0 1-16,0-1 16,0 0-16,21 0 15,0-21-15,-21 21 0,21 0 0,0 1 16,0-22-16,1 21 0,-1 0 0,0-21 15,0 21-15,0 0 0,0-21 16,1 0-16,-22 21 0,21-21 16,0 22-16,0-22 15,0 0-15,0 0 0,1 0 16,-1-22 0,0 1-16,0 0 0,0 0 15,-21 0-15,21 0 0</inkml:trace>
  <inkml:trace contextRef="#ctx0" brushRef="#br0" timeOffset="73129.07">4360 7557 0,'21'0'31,"1"0"-15,-1 0-16,0 0 15,0 0-15,0-22 0,0 22 0,1-21 16,20 0-16,0 21 0,-21-21 0,22 0 15,-1 0-15,-21 21 0,0-22 16,1 1-16,-1 0 0,0 0 16,-21 0-16,-21 21 15,0 0-15,-1 0 0,-20 0 16,21 0-16,-21 0 0,20 21 0,-20 0 16,21 0-16,-21 0 0,20 1 0,1 20 15,0-21-15,0 0 0,21 22 16,0-22-16,0 0 0,0 0 0,0 0 15,0 0-15,21 1 0,0-1 0,0-21 16,1 21-16,-1-21 16,21 0-16,-21 0 0,22 0 0,-22 0 15,21 0-15,0 0 0,1 0 0,-1 0 16,0-21-16,1 21 0,-1-21 0,-21-1 16,22 1-16,-1 0 0,0 0 15,1 0-15,-22-22 0,21 22 0,-21 0 16</inkml:trace>
  <inkml:trace contextRef="#ctx0" brushRef="#br0" timeOffset="73720.73">5355 7303 0,'0'0'0,"-21"0"31,0 21-31,0 0 16,21 0-16,0 0 0,0 0 0,-22 1 16,22-1-16,-21 0 0,21 0 15,0 0-15,0 0 0,0 1 0,0-1 16,0 0-16,21 0 0,1-21 15,-1 0-15,0 0 0,0 0 16,21 0-16,-20 0 0,-1 0 16,21 0-16,-21 0 0,22-21 0,-22 21 15,21-21-15,-21 0 0,0-1 0,22 1 16,-22 0-16,-21 0 0,21 0 16,-21 0-16,21-1 0,-21 1 0,0 0 15,0 0-15,0 0 0,0 0 16,-21 21-1,0 0 1,0 21-16,21 0 0,0 0 16,-21 21-16,21-20 0,-22 20 0,22 0 15,0-21-15,0 22 0,0 20 0,0-20 16,0-1-16,0 21 0,0-20 16,0 20-16,0 22 0,0-22 0,0 1 15,0 21-15,0-22 0,22 22 0,-22-22 16,0 1-16,0-1 0,0 22 0,0-22 15,0 1-15,0-1 0,0-20 0,-22 20 16,1-20-16,0-1 16,0 0-16,0 1 0,0-22 0,-22 21 15,22-21-15,-21-21 0,21 21 0,-22-21 16,1 0-16,0 0 0,-1 0 0,1 0 16,0-21-16,-1 0 0,1 0 0,-22 0 15,22-22-15,0 22 0,-1-21 16,1 21-16,0-22 0,-1 1 0,1 21 15,21-21-15,0-1 0,21 1 0,0 21 16,0-22-16,0 1 0,0 21 0,0-21 16,21-1-16,0 22 0,21-21 0,-20-1 15,20 1-15,0 0 0,1-1 16,-1 1-16,21-21 0,-20 20 16</inkml:trace>
  <inkml:trace contextRef="#ctx0" brushRef="#br0" timeOffset="74368.36">6181 7303 0,'0'0'0,"0"-22"0,0 1 16,0 0-16,-22 21 31,22 21-31,-21 0 15,21 1-15,-21 20 0,21-21 0,-21 0 16,21 22-16,0-1 0,0-21 0,0 21 16,0-20-16,0-1 0,-21 0 15,21 0-15,0 0 0,0 0 0,0 1 16,21-22 15,0-22-31,-21 1 0,21 0 16,-21 0-16,21 0 0,1 0 0,-22-1 15,21 1-15,-21 0 0,21-21 16,-21 21-16,0-1 0,21 1 16,0 21-1,-21 21 1,0 1-16,0-1 16,0 0-16,0 0 0,21 0 0,-21 0 15,22 1-15,-22-1 0,21 0 0,-21 0 16,21-21-16,0 21 0,0-21 15,0 0-15,1 0 0,20 0 0,-21 0 16,0 0-16,22 0 0,-1 0 0,0 0 16,1 0-16,-22-21 0,21 0 0,0 0 15,-20 0-15,20-1 16,-21-20-16,0 21 0,-21-21 0,0-1 16,0 1-16,0 21 0,0-22 0,0 1 15,0 0-15,-21 21 0,0-1 0,0 1 16,0 0-16,-1 21 0,1 0 15,0 0-15,-21 0 0,21 0 0,-1 0 16,1 0-16,0 0 0,21 21 16,-21 0-16,21 1 0,0-1 15,0 0-15,0 0 0,21 0 16,0 0-16,0-21 0,1 0 16,-1 22-16,0-22 0,21 0 0,-21 0 15,22 0-15</inkml:trace>
  <inkml:trace contextRef="#ctx0" brushRef="#br0" timeOffset="74784.13">7302 7133 0,'0'0'0,"0"-21"16,0 0-16,-21 21 16,0 0-1,0 21-15,0 0 0,0 0 16,21 1-16,-22-1 0,1 0 15,21 21-15,0-21 0,-21 22 0,21-22 16,-21 21-16,21-21 0,0 22 0,0-22 16,0 0-16,0 21 15,21-20-15,0-1 0,0 0 16,1-21-16,-1 0 0,0 0 0,0 0 16,0 0-16,0 0 0,1 0 15,-1-21-15,0 21 0,0-21 0,0-1 16,0 1-16,1 0 0,-22 0 0,0-21 15,21 20-15,-21-20 0,0 21 0,0-21 16,0-1-16,0 22 0,0-21 16,0 21-16,-21-1 0,-1 1 0,1 0 15,0 21-15,0 0 0,0 0 16,0 0-16,-1 0 0,1 0 16,21 21-16,0 0 15,0 1-15,0-1 16,21 0-16,1-21 15,-1 0-15,21 0 0,-21 0 16</inkml:trace>
  <inkml:trace contextRef="#ctx0" brushRef="#br0" timeOffset="75213.75">7832 7154 0,'0'0'0,"0"-21"0,0 0 15,0 0-15,21 21 16,0-21-16,0 21 16,0 0-16,22 0 0,-22 0 15,0 0-15,0 0 0,0 21 16,22 0-16,-22 0 0,0 0 0,0 1 16,0-1-16,-21 0 0,0 21 0,21-21 15,-21 22-15,0-22 0,0 0 0,0 21 16,0-20-16,-21-1 0,21 0 15,-21-21-15,0 21 0,21 0 16,-21-21-16,21-21 31,0 0-15,0 0-16,21 0 0,0-1 16,0 1-16,-21-21 0,21 21 0,1-22 15,-1 22-15,0-21 0,-21 21 0,21-22 16,0 22-16,0 0 0,-21 0 0,22 0 15,-22 0-15,21-1 0,-21 1 16,21 21 0,0 0-16,0 0 15,0 0-15,1 21 16,-22 1-16</inkml:trace>
  <inkml:trace contextRef="#ctx0" brushRef="#br0" timeOffset="75788.32">8996 7197 0,'0'0'0,"0"-21"15,21 21-15,-21-22 0,0 1 0,0 0 16,0 0-16,0 0 16,0 0-16,-21 21 0,0 0 0,-1-22 15,1 22 1,0 0-16,0 0 0,0 0 0,0 0 15,-22 0-15,22 22 0,-21-22 0,21 21 16,-1 0-16,-20 21 0,21-21 0,0 1 16,0 20-16,-1 0 0,22-21 0,0 22 15,0-22-15,0 21 0,0-21 16,0 1-16,0-1 0,0 0 0,22 0 16,-1 0-16,0-21 0,0 0 0,0 0 15,0 0-15,1 0 0,-1 0 0,0 0 16,21-21-16,-21 21 0,1-21 15,20 0-15,-21 0 0,0-1 16,22 1-16,-22-21 0,0 21 0,0-22 0,0 1 16,0 0-16,1-1 0,-1-20 15,0 21-15,0-1 0,-21 1 0,0-22 16,21 22-16,-21 0 0,21-1 16,-21 1-16,0 0 0,0 21 0,0-22 15,0 22-15,0 0 0,0 42 16,-21 0-1,0 0-15,21 22 0,-21-1 16,21 0-16,-21 1 0,21-1 0,-21 0 16,21 1-16,-22-1 0,22 0 0,0 1 15,0-1-15,0 0 0,0 1 0,0-1 16,0-21-16,0 0 0,0 22 16,0-22-16,0 0 0,22-21 15,-22 21-15,21-21 0,-21 21 0,21-21 16,0 0-16,0 0 0,0 0 15,1 0-15,-1-21 0,0 0 0,0 0 16,0 21-16</inkml:trace>
  <inkml:trace contextRef="#ctx0" brushRef="#br0" timeOffset="76196.09">9715 7006 0,'0'0'0,"0"-21"15,0 0 1,-21 21-1,0 0 1,0 0-16,0 21 16,0-21-16,21 21 0,-22 0 0,1 1 15,21-1-15,0 0 16,0 0-16,0 0 0,0 0 16,0 1-16,0-1 15,21-21-15,1 0 0,-22 21 0,21-21 16,0 0-16,0 21 0,0-21 15,0 0 1,-21 21-16,0 0 16,0 1-1,-21-1 1,0-21-16,21 21 0,-21-21 0,0 21 16,-22-21-16,43 21 0,-21-21 0,0 0 15,0 21-15,0-21 16,21 22-16,-21-22 15,-1 0 1,1 0-16,0 0 16,0 0-16,0 0 0,0 0 15,-1 0-15</inkml:trace>
  <inkml:trace contextRef="#ctx0" brushRef="#br0" timeOffset="77377.41">2159 9144 0,'-21'0'0,"0"0"16,-1 0-16,1 0 16,0 0-16,21-21 15,0 0 16,0 0-15,21 21-16,0 0 16,1 0-16,-1 0 0,21 0 15,-21 0-15,0 0 0,1 21 16,-1 0-16,0 0 0,-21 0 16,0 0-16,0 1 0,0 20 0,-21-21 15,0 0-15,-1 0 0,1 1 16,0-22-16,0 21 0,0 0 0,0 0 15,-1-21-15,1 0 0,0 0 16,0 0-16,0 0 31,21-21-15,0 0-16,0 0 16,21 21-16,0-22 0,0 22 15,0 0-15,1 0 0,-1 0 16,21 0-16,-21 0 0,0 0 0,1 22 15,20-22-15,-21 21 0,-21 0 16,0 0-16,21-21 0,-21 21 0,0 22 16,0-22-16,-21 0 0,0 0 0,-21 0 15,20 0-15,1 1 16,-21-1-16,21 0 0,-22 0 0,22-21 16,0 21-16,0-21 0,0 0 0,-22 0 15,22 0-15,0 0 0,0 0 16,0 0-16,0 0 0,-1 0 0,22-21 15,-21 21-15,0-21 0,0 0 16,0 21-16,21-21 0,-21 21 0,-1-22 16,22 1-1,22 21 17,-1-21-32,21 21 0,-21 0 15,0-21-15,1 21 0,20 0 0</inkml:trace>
  <inkml:trace contextRef="#ctx0" brushRef="#br0" timeOffset="77588.28">2667 9419 0,'0'0'0,"21"0"0,0 0 15,0 0 48,1 0-48,-1 0 1</inkml:trace>
  <inkml:trace contextRef="#ctx0" brushRef="#br0" timeOffset="80290.36">4572 9292 0,'0'0'0,"21"-21"0,-21 0 0,21 0 15,-21 0-15,0-1 0,21 1 0,1 0 16,-1-21-16,-21 21 0,21-22 16,-21 22-16,21-21 0,0 21 0,-21-22 15,0 22-15,0-21 0,21 21 0,-21-1 16,0 44 0,0 20-1,-21-21-15,0 43 0,21-22 16,-21 0-16,0 22 0,21-22 0,-21 22 15,-1-22-15,22 0 0,-21 22 16,0-22-16,0 0 0,21 1 0,-21-1 16,0 0-16,-1 1 0,22-22 15,0 0-15,-21 0 0,0 0 0,21 1 16,-21-22-16,0 0 16,0-22-16,21 1 15,-22 0-15,22 0 0,0 0 0,0 0 16,0-1-16,0-20 0,0 21 0,0-21 15,0 20-15,0 1 0,0-21 0,0 21 16,0 0-16,0-1 16,22 22-16,-1 0 15,0 22-15,0-1 16,-21 0-16,21 0 0,0 0 16,-21 0-16,0 1 0,22 20 15,-22-21-15,21 0 0,0 0 0,-21 1 16,21-1-16,0 0 0,-21 0 0,21-21 15,1 21-15,-1-21 0,0 0 16,21 0-16,-21 0 0,1 0 0,20 0 16,-21 0-16,0-21 0,22 0 0,-22 0 15,21 0-15,-21-1 0,0 1 16,1 0-16,-1-21 0,0 21 0,0-1 16,0 1-16,-21 0 0,21 0 15,-21 0-15,0 0 0,0-1 0,0 44 47,0-1-47,-21 0 0,21 0 16,0 0-16,-21 22 0,21-22 0,0 0 15,0 21-15,0-21 0,0 1 16,0-1-16,0 21 0,0-21 0,21-21 16,0 21-16,1 1 0,-1-22 0,0 0 15,0 0-15,21 0 0,-20 0 16,-1 0-16,21-22 0,-21 1 15,22 0-15,-1 0 0,-21 0 16,21-22-16,1 22 0,-1-21 0,0 21 16,1-22-16,-22 1 0,21 0 0,-21 21 15,22-22-15,-22 1 0,0 0 16,0-1-16,-21 1 0,0 0 0,21-1 16,-21 1-16,0 21 0,0 0 0,0-1 15,0 1-15,0 0 0,-21 21 16,0 21-1,21 0-15,-21 22 0,0-22 0,0 21 16,21 1-16,-22-1 0,22-21 0,-21 21 16,21 1-16,-21-1 0,21 0 15,0 1-15,0-22 0,0 21 16,0 1-16,0-22 0,0 21 0,0-21 16,0 0-16,21 1 0,0-1 0,1 0 15,-22 0-15,21-21 0,0 0 16,0 21-16,0-21 0,22 0 0,-22 0 15,0 0-15,21 0 0,-21-21 0,1 21 16,-1-21-16,21 0 0,-21 0 0,0-1 16,1 1-16,-1 0 0,0 0 15,-21 0-15,21 0 0,-21-22 0,0 22 16,0 0-16,0 0 0,0 0 16,0-1-1,-21 22-15,0 0 16,0 0-16,-1 0 0,22 22 0,-21-22 0,0 21 15,21 0-15,0 0 0,0 0 16,-21 0-16,21 1 0,0-1 0,0 0 16,0 0-16,0 0 0,0 0 15,0 1-15,21-1 0,0 0 16,0-21-16,1 21 0,-1-21 16,0 0-16,0 0 0,0 0 0,0 0 15,1 0-15,-1 0 0,21-42 16,-21 21-16,0-1 0,22 1 15,-22 0-15,0 0 0,0 0 16,0 0-16,1-1 0,-1 1 0,0 0 16,-21 0-16,0 0 0,0 0 0,0-1 15,-21 22 1,21 22 0,0-1-16,0 0 15,0 0-15,0 0 0,21-21 16,0 21-16,-21 1 0,21-1 15,0 0-15,1 0 0,-1-21 0,0 21 16,0 0-16,0 1 0,0-22 0,1 21 16,-22 0-16,21-21 0,0 0 0,0 21 15,0-21-15,0 0 16,1 0-16,-1 0 0,0 0 16,0 0-16,0 0 0,22 0 0,-22 0 15,0-21-15,0 0 0,21 21 0,-20-21 16,-1-1-16,0 1 0,0 0 0,0 0 15,0 0-15,1 0 0,-1-1 16,-21 1-16,0-21 0,0 21 0,0 0 16,0-1-16,0 1 0,0 0 0,0 0 15,-21 0-15,-1 21 0,1 0 16,0 0-16,0 0 16,0 0-16,0 21 0,-1-21 0,1 21 15,0 0-15,21 0 0,-21 1 0,0-1 16,21 0-16,0 0 0,0 0 15,0 0-15,0 1 0,0-1 0,0 0 16,0 0-16,0 0 0,0 0 16,0 1-16,21-22 0,0 0 15,0 0-15,0 0 0,1 0 16,-1 0-16,0 0 0,0 0 16,0-22-16,0 1 0,1 21 15,-22-21-15,21 0 0,-21 0 0,21 0 16,-21-1-16,0 1 0,0-21 0,0 21 15,0 0-15,0-1 0,0 1 0,0 0 16,0 0-16,0 0 0,-21 21 47,21 21-47,-21 0 0,21 0 16,0 0-16,0 1 0,0-1 0,0 21 15,0-21-15,0 0 0,0 1 16,0-1-16,0 0 0,0 0 0,0 0 15,0 0-15,21 1 0,0-1 16,0-21-16,0 0 0,0 0 16,1 0-16,-1 0 0,0 0 15,0 0-15,0 0 0,0-21 0,1-1 16,-1 22-16,21-21 0,-21 0 0,0 0 16,1-21-16,-1 20 0,0-20 15,0 21-15,0-21 0,0-1 0,1 1 16,-1 0-16,0-1 0,0-20 15,0 20-15,0 1 0,-21 0 0,22-22 16,-1 43-16,-21-21 0,0-1 0,0 22 16,0 0-16,0 0 0,0 0 15,0 42 1,-21 0 0,21 0-16,-22 0 0,1 1 0,21 20 15,-21-21-15,21 21 0,-21 1 16,0-1-16,21 0 0,0 1 15,0-1-15,0 0 0,0-20 0,0 20 16,0 0-16,0-21 0,0 1 0,0 20 16,21-21-16,-21 0 0,21 0 0,0 1 15,0-22-15,1 21 0,-1 0 16,0-21-16,0 0 0,0 0 0,0 0 16,1 0-16,-1 0 0,21 0 0,-21 0 15,0 0-15,1 0 0,-1-21 0,21 0 16,-21 21-16,0-22 0,1 1 0,-1 0 15,0 0-15,-21 0 16,0 0-16,21-1 0,-21 1 0,0-21 0,0 21 16,0 0-16,0-1 0,0 1 15,-21 21-15,0 0 0,0 0 16,-1 0-16,1 0 16,0 21-16,21 1 0,0-1 15,0 0-15,0 0 0,0 21 0,0-20 16,0-1-16,0 0 0,21 0 0,0 0 15,-21 0-15,22 1 0,-1-1 0,-21 0 16,0 0-16,0 0 0,21-21 16,-21 21-16,0 1 0,0-1 15,-21-21 1,0 0 0,-1 0-16,1 0 15,0 0-15,21-21 16,-21 21-16,0-22 0,0 1 15,-1 0-15,1 0 0,0 0 0,-21 0 16,21-1-16</inkml:trace>
  <inkml:trace contextRef="#ctx0" brushRef="#br0" timeOffset="80591.61">5821 9081 0,'0'-22'0,"0"44"0,0-65 16,21 43-16,0-21 16,21 21-16,-20-21 0,20 21 0,0 0 15,1-21-15,-1 0 0,0 21 0,1 0 16,-1-22-16,0 22 0,-21 0 0,22-21 15,-22 21-15,0 0 0,0 0 16,0-21-16,-42 21 31,0-21-31,0 21 0,0-21 0,0 21 16,-1 0-16,1 0 0</inkml:trace>
  <inkml:trace contextRef="#ctx0" brushRef="#br0" timeOffset="80804.49">5440 8869 0,'-43'21'16,"22"-21"15,0 0-31,0 0 16,21 21 15,-21 0-15</inkml:trace>
  <inkml:trace contextRef="#ctx0" brushRef="#br0" timeOffset="81860.41">1905 11303 0,'0'0'0,"0"-21"0,21 0 0,-21 0 16,0-22 0,0 22-16,0-21 0,0 21 0,0-1 15,0 1-15,0 42 31,0 1-31,0-1 0,0 21 16,0-21-16,0 22 0,0-1 16,0 0-16,0 1 0,0-1 0,0 0 15,0 1-15,0-1 0,-21 0 0,0-21 16,21 22-16,-21-22 0,21 0 16,0 21-16,-22-20 0,22-1 15,0 0-15,-21-21 0,21-21 31,0 0-31,21 21 0,1-22 16,-1 1-16,0 21 16,-21-21-16,21 21 0,0-21 15,0 0-15,1 21 0,-1-21 16,0-1-16,0 22 0,0-21 0,0 21 16,22-21-16,-22 0 0,0 0 15,21 21-15,-20-21 0,-1-1 0,0 1 16,0 21-16,-21-21 0,0 0 0,0 0 15,-21 21 17,0 0-32,0 0 0,21 21 15,-22 0-15,22 0 0,-21 0 0,21 22 16,-21-22-16,21 0 0,0 0 16,0 22-16,0-22 0,0 0 15,0 21-15,0-21 0,0 1 0,0-1 16,0 0-16,0 0 0,0 0 15,0 0-15,0 1 16,0-44 31,0 1-31,21 21-16,-21-42 0,21 21 0,1 0 0</inkml:trace>
  <inkml:trace contextRef="#ctx0" brushRef="#br0" timeOffset="82036.31">2561 11578 0,'21'0'0,"-42"0"0,42-21 15,0 21-15,1-21 16,-1 21-16,-21-21 16,21 21 30,-21-21-46,21 21 16</inkml:trace>
  <inkml:trace contextRef="#ctx0" brushRef="#br0" timeOffset="82832.1">4678 11324 0,'21'0'47,"0"0"-32,0-21-15,0 21 16,1-21-16,-1 0 0,0 0 16,0-1-16,21 1 0,-20-21 0,20 21 15,-21 0-15,0-22 0,0 22 0,1 0 16,-22 0-16,0 0 0,0-1 0,0 1 16,-22 0-16,1 21 15,-21 0-15,21 0 0,-22 0 0,1 0 16,0 0-16,-1 0 0,1 21 0,0 0 15,-1-21-15,1 22 0,0-1 16,-1 21-16,22-21 0,0 22 16,0-22-16,21 21 0,0 0 0,0-20 15,0 20-15,0 0 0,0-21 0,21 22 16,0-22-16,0 21 0,1-21 16,20 22-16,-21-22 0,0 0 0,22 0 15,-22 22-15,0-22 0,0 0 0,0 0 16,0 21-16,-21-20 0,0-1 15,0 0-15,0 0 0,0 0 0,-21 0 16,0-21-16,-21 22 0,21-22 0,-1 0 16,-20 21-16,21-21 0,-21 0 0,-1 0 15,22 0-15,-21 0 0,-1-21 16,22 21-16,-21-22 0,21 1 16,0 0-16,-22 0 0,22 0 0,0 0 15,0-1-15,0 1 0,21 0 0,-22 0 16,1 0-16,21 0 0,-21-1 15,21 1-15,0 0 0,0 0 16,21 21 0,0-21-16,1 21 15,-1 0-15,0 0 0,21 0 0,-21 0 16</inkml:trace>
  <inkml:trace contextRef="#ctx0" brushRef="#br0" timeOffset="83544.69">5016 11599 0,'0'0'0,"22"0"15,-22 22-15,21-22 16,0 0 0,0-22-1,0 1-15,0 21 0,1-21 16,-1 0-16,21 0 0,-21 0 0,22-1 15,-22 1-15,0 0 0,21 0 16,-21 0-16,1 0 0,-22-1 0,0 1 16,0 0-16,0 0 15,-22 21-15,1 0 0,0 0 16,-21 0-16,21 0 0,-22 0 0,22 21 16,-21 0-16,-1 0 0,22 1 15,0-1-15,-21 21 0,21-21 0,-1 22 16,22-22-16,0 21 0,-21-21 0,21 22 15,0-22-15,0 0 0,0 21 0,21-21 16,1 1-16,-1-1 16,21-21-16,-21 0 0,22 0 0,-22 0 15,21 0-15,0 0 0,1 0 16,-1 0-16,22-21 0,-22 21 0,0-22 16,22 1-16,-22 0 0,22 0 15,-22 0-15,0 0 0,-21-1 0,22-20 16,-22 21-16,0 0 0,0-22 0,-21 22 15,21 0-15,-21-21 0,0 21 0,0-1 16,0 1-16,-21 0 0,0 21 16,0-21-16,0 21 0,0 0 15,21 21-15,0 0 0,-22 0 0,22 1 16,-21 20-16,21-21 0,0 21 0,0 1 16,-21-1-16,21 0 0,0 1 15,0-1-15,-21 22 0,21-22 16,-21 21-16,0 1 0,21-1 0,-22 1 15,1 21-15,21-22 0,-21 1 0,0 20 16,0-20-16,21 20 0,-21-20 0,-1 21 16,22-22-16,-21 22 0,21-22 15,-21 1-15,21-22 0,0 0 0,0 1 16,0-1-16,0-21 0,0 0 0,0 1 16,21-22-16,0 0 15,1-22-15,-22 1 0,21 0 16,0 0-16,-21-21 0,21-1 15,-21 1-15,0 0 0,21-22 0,0 1 16,1-1-16,-22 1 0</inkml:trace>
  <inkml:trace contextRef="#ctx0" brushRef="#br0" timeOffset="83844.49">5884 11536 0,'0'0'15,"0"-42"-15,0 20 0,0-20 0,0 21 16,0-21-16,21 20 0,-21 1 0,22 0 15,-1 0-15,-21 0 0,21 0 0,21-1 16,-21 22-16,1 0 0,-1 0 16,0 0-16,0 0 0,0 0 0,0 22 15,-21-1-15,22 0 0,-22 21 0,0-21 16,0 22-16,0-22 0,0 21 0,-22-21 16,1 22-16,0-22 0,0 0 15,0 21-15,0-20 0,-22-1 16,22-21-16,0 21 0,21 0 0,-21-21 15,0 21-15,21-42 32,21 0-17,0 0-15,0 21 0,0-21 16,0-1-16,-21 1 0,22 0 0</inkml:trace>
  <inkml:trace contextRef="#ctx0" brushRef="#br0" timeOffset="84168.3">6329 11409 0,'21'0'16,"0"0"-16,0 0 0,-21-21 15,21 21-15,1-21 0,-1-1 16,0 1-16,0 21 0,-21-21 0,21 0 16,0 0-16,-21 0 15,0-1-15,0 1 0,0 0 0,0 0 16,0 0-16,0 0 0,-21-1 15,0 22-15,0 0 0,0 0 16,0 22-16,-1-1 0,1 0 16,0 0-16,21 21 0,-21-20 15,0 20-15,21 0 0,-21 1 0,21-22 16,0 21-16,0-21 0,0 22 0,0-22 16,0 0-16,0 0 0,21 0 0,0 0 15,0 1-15,0-22 0,0 0 16,1 0-16,-1 0 0,21 0 0,-21 0 15,22 0-15,-1 0 0,0-22 0,-21 22 16,22-21-16,-1 0 0</inkml:trace>
  <inkml:trace contextRef="#ctx0" brushRef="#br0" timeOffset="84564.52">6921 11282 0,'0'0'0,"-21"-21"0,0-43 16,21 43-1,0 0-15,21 21 16,0 0-16,1 0 16,-1 0-16,0 0 0,0 21 15,21 0-15,-20 0 0,-22 1 0,21 20 16,0-21-16,-21 21 0,21-20 0,-21 20 16,0-21-16,0 21 0,0-20 15,0-1-15,0 0 0,-21 0 0,0 0 16,21 0-16,-21 1 15,-1-22 1,22-22-16,0 1 16,0 0-16,0 0 15,0 0-15,0-22 0,22 22 0,-1-21 16,-21 21-16,0-22 0,21 1 0,0 0 16,-21-1-16,21 1 0,-21 21 0,21-21 15,1 20-15,-22 1 0,0 0 0,21 21 16,0-21-16,0 21 15,-21 21 1,21-21 0,-21 21-16,21-21 0,1 21 0,-22 1 15</inkml:trace>
  <inkml:trace contextRef="#ctx0" brushRef="#br0" timeOffset="85088.21">8022 11345 0,'0'0'16,"0"-21"-16,0 0 0,0 0 0,0 0 0,0 0 15,0-1-15,-21-20 0,0 21 0,0 0 16,-1 0-16,1-1 16,-21 1-16,21 0 0,0 21 0,-1 0 15,-20 0-15,21 0 0,0 0 0,0 21 16,-22-21-16,22 21 0,0 22 0,0-22 15,21 0-15,0 21 0,-21-20 0,21 20 16,0-21-16,0 21 0,0-20 16,0 20-16,0-21 0,0 0 0,0 0 15,21 1-15,0-22 0,0 0 16,0 0-16,0 0 0,1 0 16,-1 0-16,0 0 0,0 0 15,0-22-15,0 22 0,1-21 0,-1 0 16,0 0-16,0 0 0,-21-22 15,21 22-15,0-21 0,-21 21 0,22-22 16,-22 1-16,0 21 0,0 0 0,0-22 16,0 22-16,0 0 15,-22 42 1,22 0-16,0 1 16,0-1-16,0 21 0,0-21 0,0 22 15,0-1-15,0-21 0,0 21 16,0-20-16,0-1 0,22 21 0,-1-21 15,0 0-15,-21 1 0,21-1 0,0-21 16,0 0-16,-21 21 0,22-21 16,-1 0-16,0 0 0,0 0 0,21-21 15,-20 21-15,-1-21 0,0-1 0,0 1 16,0 0-16</inkml:trace>
  <inkml:trace contextRef="#ctx0" brushRef="#br0" timeOffset="85396.04">8551 10732 0,'0'0'0,"0"-22"0,0-41 16,0 42-16,0 0 0,0-1 31,0 44-31,-21-1 16,21 0-16,0 0 0,-21 0 15,21 22-15,-21-22 0,0 21 0,21 0 16,0 1-16,-22-1 0,22 0 15,-21 1-15,0 105 16,21-106-16,0 1 0,0-1 0,0-21 16,0 21-16,0-20 0,0-1 0,0 0 15,0 0-15,0 0 0,0 0 0,21-21 32,0 0-32,1 0 15,-1-21-15,0 21 0,0-21 16,0 0-16,0 0 0,1-22 0,20 22 15,-21 0-15</inkml:trace>
  <inkml:trace contextRef="#ctx0" brushRef="#br0" timeOffset="85760.34">8784 11070 0,'0'-21'0,"0"42"0,0-63 15,0 21 1,-21 21 0,0 21-16,0-21 0,21 21 15,0 0-15,-22 22 0,1-22 0,21 21 16,-21 0-16,21-20 0,0 20 15,0 0-15,0-21 0,0 1 16,0 20-16,0-21 0,21 0 0,0 0 16,1-21-16,-1 22 0,0-22 0,0 0 15,0 0-15,22 0 0,-22 0 0,0 0 16,21 0-16,-21 0 0,1-22 16,-1 1-16,0 21 0,0-21 0,0 0 15,-21-21-15,0 20 0,0 1 0,0-21 16,0 0-16,0 20 0,0-20 0,0 0 15,-21 21-15,0-22 0,0 22 0,0 0 16,-1 0-16,1 21 0,0 0 16,0-21-16,0 21 0,0 0 0,-1 0 15,1 0-15,0 0 0,21 21 0,0 0 16,0 0-16,0 0 16,0 0-16,21 1 0,22-22 15,-22 21-15,0-21 0,21 0 16,-21 0-16,1 21 0</inkml:trace>
  <inkml:trace contextRef="#ctx0" brushRef="#br0" timeOffset="86152.12">9250 11155 0,'0'0'0,"0"-21"0,0 0 16,0-1-16,0 1 16,0 0-16,0 0 0,0 0 15,21 0 1,0 21-16,0 0 15,0 0-15,1 21 0,-1 0 16,-21 0-16,21 0 0,0 0 0,0 22 16,0-22-16,-21 21 0,0-21 15,22 22-15,-22-22 0,21 21 0,-21-21 16,0 1-16,0-1 0,0 0 0,0 0 16,0 0-16,0 0 0,-21-21 31,21-21-16,-22 21-15,22-21 16,0 0-16,0 0 0,0 0 0,0-1 16,0 1-16,0-21 0,0 21 15,0-22-15,0 22 0,0-21 0,0 21 16,22-22-16,-22 22 0,21 0 0,-21 0 16,21 0-16,0 0 15,0 21-15,0 0 0,1 0 16,-1-22-16,0 22 0,0 0 15,0 0-15</inkml:trace>
  <inkml:trace contextRef="#ctx0" brushRef="#br0" timeOffset="86587.87">10096 10986 0,'0'0'0,"22"0"15,-1-22-15,-21 1 16,0 0-1,0 0-15,-21 21 16,-1 0-16,1 0 0,0 0 16,0 0-16,0 0 0,0 21 0,-1-21 15,1 21-15,0 0 0,0 1 0,21-1 16,-21 0-16,21 0 16,0 0-16,0 0 0,0 1 0,21-1 15,0 0-15,0 0 0,0 0 16,1 0-16,-1-21 0,21 22 15,-21-22-15,0 21 0,1 0 0,-1-21 16,0 21-16,0-21 0,-21 21 16,21-21-16,-21 21 15,0 1 1,-21-1-16,0-21 0,0 0 16,0 21-16,-22-21 0,22 0 15,0 0-15,0 0 0,0 0 0,-22 21 16,22-21-16,0 0 0,0 0 15,0 0-15,-1 0 16,1 0-16,0-21 31,21 0-31,-21 21 0,0-21 0,0-1 16,-1 1-16</inkml:trace>
  <inkml:trace contextRef="#ctx0" brushRef="#br0" timeOffset="86899.7">8530 10816 0,'-21'0'0,"42"0"0,-42-21 16,21 0-16,21 0 15,0 21-15,22-21 0,-1 21 0,0-22 16,1 22-16,20-21 0,1 0 0,-22 21 15,21-21-15,1 21 0,-1-21 16,-20 0-16,20 21 0,-20-22 0,-1 22 16,0 0-16,1-21 0,-1 21 0,-21 0 15,21 0-15,-20-21 0,-1 21 0,0 0 16,-21 21 46,0 0-62</inkml:trace>
  <inkml:trace contextRef="#ctx0" brushRef="#br0" timeOffset="87540.33">2095 13208 0,'22'0'0,"-1"0"16,0 0-16,0-21 15,0 21-15,0 0 0,1 0 0,20-21 16,-21 21-16,21 0 0,1-21 16,-22 21-16,0 0 0,0 0 0,0-22 15,1 22-15,-1 0 16,-42 0-1,-1 0-15,1 0 0,0 0 16,0 0-16</inkml:trace>
  <inkml:trace contextRef="#ctx0" brushRef="#br0" timeOffset="88024.57">2032 13208 0,'-21'0'15,"42"0"-15,-63 21 0,20 0 0,22 1 16,0-1-16,-21-21 15,21 21-15,-21-21 0,21 21 0,-21 0 16,21 0-16,0 1 16,-21-22-16,0 21 15,42-21 48,0-21-63,0-1 15,0 22-15,0 0 16,1 0-16,-1 0 0,0 0 0,0 0 16,21 0-16,-20 0 0,-1 0 15,0 0-15,21 22 0,-21-22 0,1 21 16,-1 0-16,0 0 0,-21 21 0,0-20 16,0-1-16,0 0 0,0 0 15,0 0-15,-21 22 0,0-22 16,-1 0-16,1 0 0,-21 0 15,21 0-15,0-21 0,-1 22 0,-20-22 16,21 0-16,0 21 0,0-21 0,-1 0 16,1 0-16,0 0 0,0 0 15,0 0-15,21-21 16,-21 21-16,21-22 16,21 1-1,0 21-15,0-21 16,0 0-16,0 0 0,1 21 15</inkml:trace>
  <inkml:trace contextRef="#ctx0" brushRef="#br0" timeOffset="88220.96">2794 13526 0,'21'0'0,"-42"0"0,63 0 0,-21-22 16,-42 22 15,21-21 32</inkml:trace>
  <inkml:trace contextRef="#ctx0" brushRef="#br0" timeOffset="88924.07">4254 12721 0,'0'0'0,"22"-21"0,-22-21 16,21 21-16,0-1 0,0 1 0,-21 0 15,0 0-15,21 0 0,-21 0 16,-21 21 0,0 0-16,0 21 15,0 0-15,-22 0 0,22 0 16,-21 22-16,21-1 0,-22 0 0,22 22 16,0-22-16,0 22 0,0-1 0,-1 1 15,1-1-15,21-21 0,-21 22 0,21-1 16,0-20-16,0 20 0,0-20 15,21 20-15,0-21 0,1 1 0,-1-1 16,21-21-16,-21 0 0,0 1 0,22-1 16,-1 0-16,0-21 0,1 0 15,-1 0-15,0-21 0,1 0 0,-1 21 16,0-43-16,1 22 0,20-21 16,-20 21-16,-1-22 0,0 1 0,1 0 15,-1-22-15,0 22 0,1-22 16,-22 1-16,0-1 0,0 1 0,-21-22 15,0 22-15,0-1 0,-21 1 0,0-1 16,-22 1-16,1 20 0,0 1 0,-22 0 16,1-1-16,-1 22 0,1-21 15,-1 42-15,1 0 0,20 0 0,-20 0 16,21 0-16,-1 21 0,1 0 0,0 0 16,20 0-16,-20 22 15,21-1-15,21 0 0,0 1 0,-21-1 0,21 22 16,0-22-16,0 0 0,0 22 15,21-22-15,0 0 0,0 1 0,0-1 16,1-21-16,20 0 0,0 22 16</inkml:trace>
  <inkml:trace contextRef="#ctx0" brushRef="#br0" timeOffset="89295.85">5397 12785 0,'0'0'0,"0"-21"16,0-1 0,-21 22-16,0 22 0,0-1 0,0 0 15,21 21-15,-21-21 0,-1 22 0,22-1 16,-21 0-16,21 1 0,0 20 16,-21-20-16,0 20 0,21 1 0,-21-1 15,21 1-15,-21-1 0,-1 22 0,1-1 16,0 1-16,0 0 0,0 21 0,-22-22 15,22 1-15,0 21 0,0 0 16,0-22-16,0 1 0,21 0 0,0-1 16,-22-20-16,22 20 0,0-41 0,0 20 15,0 1-15,0-22 0,0 0 16,0 1-16,0-22 0,22 21 0,-22-21 16,0 1-16,0-1 0,21-21 15,0 0 1,-21-21-16,0-1 0,0 1 0,0 0 15,0-21-15,21-1 0,-21 1 0,0 0 16,0-22-16,21 1 0,-21-1 0</inkml:trace>
  <inkml:trace contextRef="#ctx0" brushRef="#br0" timeOffset="89624.67">5059 13229 0,'0'0'0,"0"-42"0,0 0 0,0 20 0,0-20 15,21 0-15,0 21 0,-21-1 0,21-20 16,0 21-16,1 0 0,-1 21 16,21-21-16,-21 21 0,22 0 0,-22 0 15,21 0-15,-21 21 0,22 0 0,-22 0 16,0 0-16,-21 22 0,0-22 16,0 21-16,0 0 0,0-20 0,0 20 15,-42-21-15,20 0 0,1 0 0,-21 1 16,21-1-16,0 0 0,-1 0 0,1-21 15,0 0-15,0 21 0,0-21 16,0 0 15,21-21 1,21 0-17,-21 0-15,21 21 0</inkml:trace>
  <inkml:trace contextRef="#ctx0" brushRef="#br0" timeOffset="89976.46">5567 13166 0,'0'0'0,"21"0"15,0 0-15,-21-21 16,21-1-16,0 22 0,1-21 0,-1 0 15,0 21-15,0-21 0,-21 0 16,21 0-16,0-1 0,1 1 0,-22 0 16,21 0-16,-21 0 0,0 0 0,0-1 15,-21 22 1,-1 0-16,1 0 16,0 22-16,0-22 0,0 21 0,0 0 0,-1 21 15,1-21-15,0 1 0,0-1 0,21 21 16,-21-21-16,21 0 15,-21 22-15,21-22 0,0 0 0,0 0 16,0 0-16,0 1 0,21-1 16,0-21-16,0 0 0,0 0 0,0 0 15,1 0-15,-1 0 0,0 0 16,0 0-16,0 0 0,22-21 16,-22 21-16</inkml:trace>
  <inkml:trace contextRef="#ctx0" brushRef="#br0" timeOffset="90369.24">6075 12996 0,'0'-21'16,"0"0"-16,0 0 15,0 0 1,21 21 0,0 0-1,0 0-15,0 0 0,1 0 16,-1 21-16,0 0 0,0 0 0,-21 0 15,21 1-15,-21-1 0,21 21 0,-21-21 16,0 0-16,0 1 0,0 20 0,0-21 16,0 0-16,0 0 0,-21 1 15,0-22-15,21 21 0,-21-21 16,0 0-16,21-21 16,0-1-1,0 1-15,0 0 16,0 0-16,0 0 0,21-22 0,-21 22 15,0 0-15,0-21 0,21 21 0,-21-22 16,21 22-16,0 0 0,-21 0 0,0 0 16,22-1-16,-22 1 0,21 0 15,0 21-15,-21-21 0,21 21 16,0 0-16,0 0 16,1 0-1,-1 0-15</inkml:trace>
  <inkml:trace contextRef="#ctx0" brushRef="#br0" timeOffset="90920.92">7218 13018 0,'0'0'0,"0"-22"15,0 1-15,21 0 16,-21 0-16,0 0 0,0 0 0,0-1 15,0 1-15,-21 0 0,21 0 16,-21 0-16,-1 21 0,1-21 0,0-1 0,0 22 16,-21 0-16,20 0 0,1 0 15,-21 0-15,21 22 0,0-1 16,-22 0-16,22 0 0,0 0 0,0 0 16,0 22-16,-1-22 0,1 0 0,21 21 15,-21-20-15,21-1 0,0 21 16,0-21-16,0 0 0,0 1 0,21-1 15,0-21-15,1 21 0,-1-21 16,0 0-16,0 0 0,0 0 0,0 0 0,22 0 16,-22 0-16,0-21 0,21 0 15,-20 21-15,-1-22 0,0 1 16,0 0-16,0-21 0,0 21 0,-21-1 16,0-20-16,22 21 0,-22-21 0,0-1 15,0 22-15,0-21 0,0 21 0,0-1 16,0 1-16,0 0 0,-22 21 15,1 0-15,0 0 16,21 21-16,0 0 0,-21 1 0,0-1 16,21 0-16,0 21 0,-21-21 0,21 1 15,0 20-15,0-21 0,0 21 16,21-20-16,0-1 0,-21 21 0,21-21 16,0 0-16,0 1 0,1-1 15,-1 0-15,0-21 0,0 0 16,0 0-16,0 0 0,1 0 15,-1 0-15,0 0 0,0-21 16,0 0-16,22-1 0,-22 1 0</inkml:trace>
  <inkml:trace contextRef="#ctx0" brushRef="#br0" timeOffset="91208.76">7874 12361 0,'0'0'16,"0"-21"-16,0 0 0,-21 0 0,0 21 15,-1 0 1,1 0-16,0 21 16,0 0-16,0 0 0,0 1 15,21 20-15,0 0 0,-22-21 0,1 22 16,21-1-16,0 0 0,0 1 16,-21 20-16,21-20 0,0-1 0,0 0 15,-21 1-15,21-1 0,0-21 0,0 21 16,0-20-16,0-1 0,0 0 0,0 0 15,0 0-15,0 0 16,21-21-16,0 0 16,0 0-16,1 0 0,-1-21 15,0 0-15,0 0 0,0 21 0,0-21 16</inkml:trace>
  <inkml:trace contextRef="#ctx0" brushRef="#br0" timeOffset="91600.05">8001 12700 0,'0'0'0,"0"-42"15,0 63 1,0 0 0,-21-21-16,21 21 0,-21 22 0,21-22 15,-22 0-15,22 21 0,-21-21 16,21 22-16,0-22 0,0 21 16,0-21-16,0 22 0,0-22 0,0 0 0,0 21 15,21-20-15,1-22 0,-1 21 16,0 0-16,0-21 0,21 0 0,-20 0 15,-1 0-15,21 0 0,-21 0 16,0 0-16,22 0 0,-22-21 0,0 21 16,0-21-16,-21-1 0,21 1 0,-21 0 15,22-21-15,-22 21 0,0-22 0,0 1 16,0 21-16,0-22 0,0 1 16,-22 21-16,1-21 0,0 20 0,0 1 15,0 0-15,0 21 0,-1 0 0,1 0 16,-21 0-16,21 0 0,0 0 0,-1 0 15,1 0-15,0 21 0,0 0 16,21 1-16,0-1 16,0 0-16,0 0 0,0 0 15,21-21-15,21 21 0,-20-21 0,-1 0 16,0 0-16,21 0 0,-21 0 0,1 0 16,-1 0-16</inkml:trace>
  <inkml:trace contextRef="#ctx0" brushRef="#br0" timeOffset="92012.81">8488 12806 0,'0'0'0,"0"-42"16,21 20-16,-21 1 0,0 0 15,0 0 1,21 21-16,0 0 16,0 0-16,1 0 15,-1 0-15,-21 21 0,21-21 0,0 21 16,0 0-16,-21 1 0,21-1 0,1 0 15,-1 21-15,-21-21 0,21 1 0,-21-1 16,21 21-16,-21-21 0,0 0 16,0 1-16,0-1 0,0 0 0,0 0 15,0 0-15,0 0 0,0-42 47,0 0-31,0 0-16,21 0 0,-21 0 15,21-22-15,-21 22 0,0 0 0,22-21 16,-1 20-16,-21-20 0,21 21 0,-21-21 16,21 20-16,0 1 0,-21 0 0,0 0 15,21 0-15,-21 0 0,22 21 16,-22-22-16,21 22 16,0 0-16,0 0 0,0 0 15,0 0-15,1 0 0,-1 0 16,0 0-16</inkml:trace>
  <inkml:trace contextRef="#ctx0" brushRef="#br0" timeOffset="92488.55">9419 12658 0,'21'0'15,"0"0"-15,-21-21 0,22 21 0,-22-22 16,21 22-16,-21-21 0,21 21 0,-21-21 15,21 0-15,-21 0 16,-21 21 15,0 0-31,0 21 0,-1 0 0,1-21 16,0 21-16,0 0 0,0 1 16,-22-1-16,22 0 0,0 0 0,0 0 15,0 0-15,0 22 0,21-22 0,0 0 16,0 0-16,0 0 0,0 1 15,21-1-15,0-21 0,0 21 0,21 0 16,-20-21-16,-1 21 0,21 0 0,-21-21 16,22 22-16,-22-22 0,0 0 0,21 21 15,-21-21-15,-21 21 0,22-21 16,-22 21 0,-22-21-1,1 0-15,0 21 0,0-21 16,0 0-16,-22 0 0,22 21 15,0-21-15,0 0 0,0 0 0,0 22 16,-1-22-16,1 0 0,0 0 16,0 0-1,0 0 1,21-22 0,-21 1-16,-1 21 0,1-21 15</inkml:trace>
  <inkml:trace contextRef="#ctx0" brushRef="#br0" timeOffset="92868.33">7387 12510 0,'0'0'0,"-21"0"0,21-22 16,21 22 0,0-21-16,22 21 0,-1 0 15,-21-21-15,21 0 0,22 21 16,-22-21-16,22 21 0,-22 0 16,22-21-16,-1 21 0,1 0 0,-1 0 15,-21-22-15,22 22 0,-22 0 0,1 0 16,-1-21-16,-21 21 0,21 0 0,-20 0 15,-1 0 1,-21-21 0,0 42 31,-21-21-47,-1 21 0,1-21 0,0 22 15,-21-1-15</inkml:trace>
  <inkml:trace contextRef="#ctx0" brushRef="#br0" timeOffset="94040.37">2032 14838 0,'0'0'0,"21"0"16,-21-21 0,21 0-1,-21-1-15,21 22 16,-21-21-16,0 0 31,-21 21 16,21 21-47,0 0 0,-21-21 0,0 22 16,21-1-16,-21 0 0,0 21 15,-1-21-15,22 1 0,0-1 16,-21 0-16,0 21 0,21-21 16,-21 22-16,21-22 0,0 21 15,0 1-15,0-1 0,0-21 0,-21 21 16,21 1-16,0-1 0,0-21 0,0 22 15,0-22-15,0 0 0,21 0 16,0 0-16,-21 0 0,21-21 0,0 0 16,1 0-16,-1 0 0,21 0 15,-21 0-15,22 0 0,-22 0 0,21-21 16,0 21-16,-20-21 0,20 0 0,-21 0 16,21 0-16,-20-1 0,-22 1 15,0 0-15,0 0 16,0 0-16,0 0 0,-22-1 0,1 1 15,-21 21-15,21 0 0,-22 0 16,22 0-16,-21 0 0,21 0 0,-22 0 16,22 0-16,-21 21 0,21-21 15,0 22-15,-1-1 0,1 0 0,21 0 16,0 0-16,0 0 0,0 1 16,0-1-16,0 0 15,0 0-15,21 0 16,1-21-16,-1 0 15,0 0-15,0 0 16</inkml:trace>
  <inkml:trace contextRef="#ctx0" brushRef="#br0" timeOffset="94314.21">2730 15177 0,'0'0'16,"22"0"-16,-22-22 0,0 1 31,0 0 1,21 21 46</inkml:trace>
  <inkml:trace contextRef="#ctx0" brushRef="#br0" timeOffset="97664.07">4699 15558 0,'-42'0'16,"20"0"-16,1 0 16,0 0-16,0 0 0,0 0 0,0 0 15,-1-22-15,-20 22 0,21 0 16,0 0-16,0 0 16,21-21-16,-22 21 0,22-21 0,0 0 15,0 0-15,0 0 0,0-1 16,0 1-16,22 0 0,-1-21 15,21 21-15,-21-22 0,0 1 0,1 0 16,20-1-16,-21-20 0,0 20 0,22 1 16,-22 0-16,21-22 0,-21 22 15,0 21-15,22-22 0,-22 1 16,0 21-16,0 0 0,0 0 0,1 21 16,-1 0-1,-21 21-15,0 0 16,0 0-16,0 0 0,0 0 0,0 1 15,0-1-15,0 0 0,0 0 16,0 0-16,21-42 47,-21 0-47,21 21 0,-21-21 0,0 0 16,0-1-16,0 1 0,0 0 15,0 0-15,0 0 0,-21 0 16,21-1-16,-21 22 0,0-21 0,-1 0 15,1 21-15,0 0 0,0 0 16,0 0-16,0 0 16,-1 21-16,-20 22 0,21-22 15,0 21-15,0-21 0,-1 22 0,1-1 16,0 0-16,0 1 0,0-1 16,21 0-16,0 22 0,-21-22 0,21 0 15,0 22-15,0-22 0,0 1 0,21-22 16,0 21-16,0 0 0,0-20 15,0-1-15,1 0 0,20-21 0,-21 21 16,0-21-16,22 0 0,-22 0 0,0 0 16,21 0-16,-21-21 0,22 21 0,-22-21 15,0 0-15,21-1 0,-20 1 16,-1 0-16,0 0 0,0 0 16,0-22-16,-21 22 0,21 0 0,-21 0 15,22-21-15,-22 20 0,0 1 16,0 0-16,0 0 0,0 0 0,0 0 15,0 42 1,0 21 0,0-21-16,0 0 0,0 22 15,0-22-15,0 21 0,0-21 0,0 1 16,21 20-16,-21-21 0,21 0 0,0 0 16,0-21-16,0 0 15,1 0-15,-1 0 0,0 0 0,0 0 16,21 0-16,-20 0 0,20-21 15,-21 0-15,21 0 0,1 0 0,-22 0 16,21-22-16,-21 22 0,22 0 16,-22-21-16,0 20 0,0-20 0,-21 21 15,0 0-15,0-22 0,0 22 0,-42 0 16,21 0-16,0 0 0,-22 0 16,1-1-16,0 1 0,-1 0 0,22 21 15,-21 0-15,-1 0 0,1 0 0,0 0 16,21 21-16,-1 0 0,-20 1 0,21-1 15,0 0-15,21 0 16,0 21-16,0 1 0,0-22 0,0 21 16,0 1-16,0-22 0,0 21 0,21-21 15,0 0-15,0 1 0,0-1 16,22 0-16,-22-21 0,21 0 0,1 0 16,-1 0-16,0 0 0,22 0 0,-22 0 15,0 0-15,22-21 0,-22 0 0,1-1 16,20 1-16,-21-21 0,1 21 15,-22 0-15,21-1 0,-21-20 0,1 21 16,-1 0-16,0 0 0,-21-1 0,0 1 16,0 0-16,0 0 15,0 42 1,0 0 0,0 0-16,0 1 0,0-1 15,0 0-15,0 0 0,0 21 0,0-20 16,0-1-16,0 0 0,0 21 15,0-21-15,0 1 0,0-1 16,0-42 15,0-1-15,0 1-16,0 0 0,0 0 16,0 0-16,0 0 0,0-22 0,0 22 15,0 0-15,0 0 0,0 0 16,0-1-16,0 1 0,0 0 15,0 0-15,21 21 0,0 0 32,-21 21-32,0 0 0,0 0 15,21 1-15,-21-1 0,22 0 16,-22 0-16,21 0 0,-21 22 0,21-22 16,0 0-16,0 0 0,-21 0 0,21 0 15,1-21-15,-1 22 0,0-22 0,0 0 16,0 0-16,22 0 0,-22 0 15,0 0-15,21-22 0,1 1 16,-22 21-16,21-21 0,-21 0 0,22 0 16,-22-22-16,21 22 0,-21 0 0,0 0 15,1 0-15,-22 0 0,0-1 16,0 1-16,21 0 0,-21 0 0,0 0 16,0 0-16,0 42 31,-21 0-16,21 0-15,0 0 0,0 0 0,0 1 16,0-1-16,0 0 0,0 0 0,0 0 16,0 0-16,0 1 0,21-1 0,0 0 15,0 0-15,0 0 0,0 0 16,1-21-16,20 0 16,-21 0-16,0 0 0,0 0 0,22 0 15,-22 0-15,21 0 0,-21-21 0,1 0 16,20 21-16,-21-21 0,0 0 0,0 0 15,22-1-15,-22 1 0,-21-21 16,21 21-16,0 0 0,-21-1 0,21-20 16,-21 21-16,0 0 0,0 0 0,0-1 15,0 1-15,0 0 16,-21 21 0,0 0-16,21 21 15,-21 0-15,21 1 0,0-1 16,0 0-16,-21 0 0,21 0 0,0 22 15,0-22-15,0 0 0,0 0 0,0 0 16,0 0-16,0 1 16,0-1-16,0-42 47,0-1-47,21 22 15,-21-21-15,0 0 0,0 0 0,21 0 16,0 0-16,-21-22 0,21 22 0,-21 0 15,22 0-15,-22 0 0,21 21 16,0-22-16,-21 1 0,21 21 31,-21 21-31,0 1 16,21-1-16,-21 0 0,0 0 16,0 0-16,0 0 0,0 1 0,21-1 15,1 0-15,-22 0 16,0 0-16,21 0 0,0-21 15,0 22-15,0-22 16,0 0-16,1 0 0,-1 0 16,0 0-16,-21-22 0,21 1 15,0 21-15,0-21 0,1 0 16,-1 0-16,0-22 0,-21 22 0,21 0 16,0 0-16,0 0 0,-21-22 0,22 22 15,-22 0-15,21 21 0,-21-21 16,0 0-16,0 42 31,0 0-15,0 0-16,21 0 0,-21 1 15,0-1-15,21 0 0,-21 0 0,0 0 16,21 0-16,0 22 0,-21-22 0,22 0 16,-1 0-16,0 0 0,0-21 15,-21 22-15,21-1 0,0 0 16,1-21-16,-1 0 0,0 0 0,0 0 15,0 0-15,0 0 0,1 0 0,-1 0 16,21 0-16,-21-21 0,0 21 0,22-21 16,-22-1-16,0 1 0,0 0 0,0 0 15,1 0-15,-1 0 0,0-1 16,-21-20-16,0 21 0,0 0 0,0 0 16,0-22-16,0 22 0,0 0 0,-21 0 15,0 21-15,-1 0 16,1 0-16,0 0 0,0 0 15,0 0-15,0 21 16,21 0-16,0 0 0,0 0 0,0 1 16,0-1-16,0 0 0,0 0 15,21 0-15,-21 0 0,21 1 16,0-1-16,21-21 0,-20 21 0,-1-21 16,0 0-16,0 21 0,21-21 0,-20 0 15,-1 0-15,21 0 0,-21 0 0,0 0 16,22 0-16,-22-21 0,0 21 0,0-21 15,0 0-15,1 21 0,-22-22 16,0 1-16,21 0 0,-21 0 0,0 0 16,0 0-16,0-22 0,0 22 0,0 0 15,0 0-15,0 42 47,0 0-47,0 0 16,0 0-16,0 1 0,0-1 15,0 0-15,0 0 0,0 0 16,0 0-16,0 1 0,0-1 16,0 0-16,0 0 15,0-42 17,0 0-17,0 0-15,0-1 16,0 1-16,21 0 0,0 0 0,-21 0 15,21 0-15,0-1 0,-21-20 0,22 21 16,-1 0-16,0-22 0,0 22 0,0 0 16,0 0-16,1 0 0,-1 21 15,0 0-15,0 0 0,0 0 0,0 0 16,1 0-16,-1 21 0,-21 0 0,21 0 16,0 0-16,-21 1 0,0-1 0,21 0 15,-21 21-15,21-21 0,-21 1 16,0-1-16,0 0 0,0 0 0,0 0 15,0 0-15,22 1 0,-22-1 16,0 0-16,0 0 0,0 0 31,0-42 16,0 0-47,0 0 0,0 0 16,0-1-16,0 1 0,0 0 15,21 0-15,-21-21 0,0 20 16,0 1-16</inkml:trace>
  <inkml:trace contextRef="#ctx0" brushRef="#br0" timeOffset="97983.89">9758 14203 0,'0'0'15,"0"-21"-15,0 0 0,0-1 0,0 1 0,0 0 16,-21 42 15,21 0-31,0 1 0,0-1 16,0 21-16,0 0 0,0 1 0,0-1 15,0 22-15,0-22 0,0 21 0,0-20 16,0-1-16,0 0 0,0 1 16,21-1-16,-21 0 0,0-20 0,21 20 15,-21-21-15,0 0 0,0 0 16,0 1-16,0-1 0,0 0 15,0 0 1,21-21 0,0 0-1,-21-21-15,21 0 16,1 0-16,-1-1 0,-21 1 16,21 21-16,0-21 0,0 0 0</inkml:trace>
  <inkml:trace contextRef="#ctx0" brushRef="#br0" timeOffset="98404.71">10181 14690 0,'0'0'0,"21"-21"0,0-1 0,1 22 0,-1-21 16,0 0-16,-21 0 0,0 0 16,0 0-16,21 21 0,-21-22 15,-21 22 1,0 0-16,0 0 16,-22 22-16,22-1 0,0-21 0,0 21 15,-22 0-15,22 0 0,0 0 16,21 1-16,0-1 0,0 0 0,0 0 15,0 0-15,0 0 0,0 1 0,21-1 16,0-21-16,1 21 0,-1 0 16,0-21-16,0 0 0,0 0 0,0 21 15,1 0-15,-1-21 16,0 0-16,-21 22 0,21-22 0,0 0 16,-21 21-16,21-21 15,-21 21-15,0 0 31,-21-21-31,0 0 0,0 0 16,0 0-16,0 0 0,-1 0 16,1 21-16,0-21 0,0 0 15,0 21-15,0-21 16,-1-21 31,22 0-32,0 0-15,0 0 0</inkml:trace>
  <inkml:trace contextRef="#ctx0" brushRef="#br0" timeOffset="98768.5">9715 14266 0,'0'0'0,"0"-21"16,22 0-1,-1 21-15,0-21 0,21 21 16,-21-21-16,22 21 0,-1-21 0,0 21 16,1-22-16,-1 1 0,-21 21 15,22-21-15,-1 21 0,0-21 0,-21 21 16,22 0-16,-22 0 0,0-21 0,0 21 15,0 0-15,1 0 0,-22 21 94,-22-21-94,1 21 0,0-21 16,0 0-16,0 21 0,0-21 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08T01:46:14.81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2074 8911 0,'0'0'0,"0"-21"31,0 0-31,21 0 15,1 0-15,-1-1 0,0 1 0,0 0 16,0 0-16,0 0 0,1 0 16,-1-1-16,0 1 0,-21 0 0,0 0 15,0 0-15,0 0 16,-21-1-16,0 22 0,-1 0 0,1 0 16,-21 0-16,21 0 0,0 0 0,-22 0 15,22 0-15,-21 22 0,21-1 16,-22 0-16,22 0 0,0 0 0,0 0 15,0 1-15,-1-1 0,1 21 16,21-21-16,0 0 0,0 1 0,0 20 16,0-21-16,0 0 0,0 0 15,0 1-15,0 20 0,21-21 0,1 0 16,-1 0-16,0 1 0,0-1 0,0 0 16,0 0-16,1 0 0,-1 0 15,-21 1-15,0-1 0,21 0 16,-21 0-16,0 0 0,0 0 15,0 1-15,-21-22 0,0 21 0,-22 0 16,1-21-16,0 21 0,-22-21 0,1 21 16,-1-21-16,1 0 0,-22 0 15,21 0-15,-20 0 0,20 0 0,1 0 16,-1 0-16,22-21 0,0 0 16,-1 21-16,1-21 0,21 0 0,-22-1 15,22 1-15,0 0 16,21 0-16,0 0 0,0 0 0,0-1 15,0 1-15,21 21 0,0-21 16,1 21-16,20-21 0,0 21 16,22 0-16,-22 0 0,22-21 0,-1 21 15,1 0-15</inkml:trace>
  <inkml:trace contextRef="#ctx0" brushRef="#br0" timeOffset="601.41">2349 8975 0,'0'21'31,"-21"-21"-31,21 21 16,0 0-16,0 0 0,-21 1 0,21-1 16,-21 0-16,21 0 0,0 21 15,0-20-15,0-1 0,0 0 0,0 0 16,0 0-16,0 0 15,21-21-15,0 0 0,-21 22 0,21-22 16,1 0-16,20 0 0,-21 0 0,0 0 16,22-22-16,-22 22 0,0-21 15,21 0-15,-21 0 0,1 0 0,-1 0 16,0-1-16,0 1 0,0 0 16,-21 0-16,0 0 0,0 0 15,0-1-15,0 44 31,0-1-31,0 0 0,0 0 16,0 0-16,0 22 0,0-1 0,0-21 16,0 43-16,0-22 0,-21 0 15,21 22-15,0-1 0,0 22 0,0-22 16,0 1-16,0-1 0,0 1 0,0-1 16,0 1-16,0-1 15,0-20-15,0-1 0,0 22 0,0-22 0,0-21 16,0 21-16,0 1 0,0-1 15,-21-21-15,0 0 0,0 1 16,-1 20-16,-20-42 0,21 21 0,-21 0 16,-1-21-16,-20 0 0,20 0 0,1 0 15,-21-21-15,20 0 0,1 0 16,-22-22-16,22 22 0,21-21 0,-21 21 16,-1-22-16,22 22 0,0-21 0,21 21 15,0-22-15,0 22 0,0 0 16,0 0-16,0 0 0,21-22 0,0 22 15,0 0-15,22-21 0,-1-1 0,0 22 16,1-21-16,20 0 0,-20-22 16</inkml:trace>
  <inkml:trace contextRef="#ctx0" brushRef="#br0" timeOffset="1027.26">3365 8932 0,'0'0'0,"22"-21"0,-22-42 15,0 42 1,-22-1 0,-20 22-16,21 0 0,0 0 0,-22 0 15,22 0-15,0 22 0,0-1 0,0-21 16,0 21-16,-1 21 16,1-21-16,21 1 0,-21-1 0,21 0 15,0 0-15,0 21 0,0-20 0,0-1 16,0 0-16,0 0 15,21 0-15,0-21 0,1 21 0,-1 1 16,0-22-16,0 21 0,0-21 0,0 21 16,1 0-16,-1-21 0,0 21 15,-21 0-15,0 1 0,0-1 16,-21-21-16,0 21 0,-1-21 16,1 21-16,-21-21 15,21 0-15,-22 21 0,1-21 0,21 0 16,-21 0-16,20 0 0,1 0 0,-21 0 0,21 0 15,0 0-15,-1 0 16,1-21-16,0 21 0,21-21 16,0 0-16,0 0 15,21-1-15,0 1 16,1 21-16,-1-21 0,0 0 0,0 0 16,0 0-16</inkml:trace>
  <inkml:trace contextRef="#ctx0" brushRef="#br0" timeOffset="1318.09">3641 8446 0,'0'0'0,"0"-22"16,0 44-1,0 20 1,0-21-16,0 0 0,0 22 15,0-22-15,-22 42 0,22-20 0,0-1 16,-21 21-16,21-20 0,0 20 0,0 1 16,-21-22-16,0 0 0,21 22 15,0-22-15,0-21 0,-21 22 0,21-22 16,0 0-16,0 0 0,0 0 0,0 1 16,0-44 30</inkml:trace>
  <inkml:trace contextRef="#ctx0" brushRef="#br0" timeOffset="1498.33">3429 9081 0,'0'0'0,"-21"0"15,42 0 16,0 0-31,0 0 0,0 0 16,22 0-16,-22 0 16,21-22-16,-21 22 0,22-21 0,-22 0 15,0 21-15,0-21 0</inkml:trace>
  <inkml:trace contextRef="#ctx0" brushRef="#br0" timeOffset="2549.85">3831 9017 0,'0'21'15,"0"0"1,21-21-16,0 0 16,1 0-16,-1 0 15,42-42 1,-42 42-16,1-21 0,-1 0 0,0 21 0,0-21 15,-21-1-15,0 1 0,0 0 16,0 0-16,-21 21 16,0 0-16,0 0 15,-1 0-15,1 21 0,0 0 16,0-21-16,0 21 0,21 1 16,-21-1-16,21 21 0,-22-21 15,22 0-15,0 1 0,0 20 0,0-21 16,0 0-16,0 0 0,0 1 15,22-1-15,-1-21 0,0 21 0,0-21 16,0 0-16,0 0 0,1 0 16,-1 0-16,21 0 0,-21 0 0,0 0 15,1 0-15,-1-21 0,0 21 16,0-21-16,21-1 0,-20 1 0,-1 0 16,0 0-16,0 0 0,0 0 0,-21-1 15,0 1-15,0 0 16,0 0-16,0 0 0,0 0 15,0 42 17,0 0-32,0 0 0,0 0 15,0 0-15,0 1 0,0-1 0,0 0 16,0 0-16,0 0 0,0 0 0,0 1 16,0-1-16,0 0 15,0 0-15,0-42 47,0 0-31,0 0-16,0-1 0,0 1 0,0 0 15,0 0-15,0 0 0,0 0 16,0-22-16,21 1 0,1 21 16,-1-22-16,0 1 0,0 21 0,0-21 15,0 20-15,22 1 0,-22 0 0,21 21 16,-21 0-16,22 0 0,-22 0 15,0 21-15,0 0 0,0 1 0,1 20 16,-1-21-16,-21 21 0,21-20 0,-21 20 16,0-21-16,0 21 0,0-20 0,0-1 15,0 0-15,0 0 16,0 0-16,0 0 0,-21-21 0,21 22 0,-21-22 16,-1 0 15,22-22-16,0 1-15,0 0 0,0 0 0,0 0 16,0 0-16,22-22 0,-22 22 0,21-21 16,0 21-16,0-22 0,0 1 15,0 21-15,1 0 0,20-1 0,-21 1 16,0 21-16,22 0 0,-22 0 0,0 0 16,0 21-16,0-21 0,0 43 15,1-22-15,-1 0 0,0 0 0,-21 22 16,0-22-16,0 21 0,0-21 15,0 0-15,0 22 0,0-22 0,0 0 16,0 0-16,0 0 0,0 1 16,-21-22-16,21 21 0,0 0 0,-21-21 15,21 21-15,-22-21 16,44 0 15,-1 0-31</inkml:trace>
  <inkml:trace contextRef="#ctx0" brushRef="#br0" timeOffset="2725.75">5651 9123 0,'-21'0'16,"0"0"15,21-21 0</inkml:trace>
  <inkml:trace contextRef="#ctx0" brushRef="#br0" timeOffset="4226.85">7302 8594 0,'0'0'0,"0"-21"0,0-22 16,0 22-1,-21 0-15,0 0 0,0 21 0,0-21 16,0 21-16,-1 0 0,1-22 0,0 22 16,0 0-16,-21 0 0,20 0 15,1 22-15,-21-1 0,21 0 0,-22 0 16,22 0-16,0 22 0,0-1 0,0-21 16,-22 21-16,22 22 0,0-22 15,0 1-15,21-1 0,0 0 0,-21 22 16,21-22-16,0-21 0,0 22 0,0-1 15,21-21-15,0 0 0,0 0 0,0 1 16,22-22-16,-1 0 0,-21 0 16,22 0-16,-1 0 0,0 0 0,1 0 15,-1-22-15,0 1 0,1 0 0,-1 0 16,-21-21-16,21 20 0,-20-20 0,-1 0 16,0-1-16,-21-20 15,0 21-15,0-1 0,0 1 0,0 0 16,-21-1-16,0 1 0,-1 0 0,-20 20 15,21 1-15,-21 0 0,-1 0 0,-20 21 16,20 0-16,1 0 0,-21 0 16,20 0-16,1 21 0,0 0 0,20 0 15,-20 22-15,21-22 0,0 21 16,21 1-16,0-1 0,0 0 0,0-21 0,0 22 16,0-1-16,21 0 15,0-20-15,0 20 0,0-21 0,22 0 0,-22 0 16,21 1-16,1-22 0,-1 21 0,0-21 15,1 0-15,-1 0 0,0 0 16,1 0-16,-1 0 0,-21-21 16,21-1-16,1 1 0,-1 0 0,-21 0 15,22 0-15,-1 0 0,-21-1 0,0-20 16,0 21-16,1-21 0,-1 20 0,-21 1 16,0 0-16,0 0 0,0 0 0,21 0 15,-21 42 16,0 0-31,-21 0 0,21 0 0,0 0 16,0 22-16,0-22 0,0 21 0,-21-21 16,21 22-16,0-22 0,0 0 15,0 0-15,0 22 0,0-22 16,21 0-16,-21 0 0,21-21 16,0 0-16,0 0 0,0 0 0,1 0 15,-1 0-15,0 0 0,0 0 16,0-21-16,0 21 0,22-21 0,-22 0 15,0-1-15,0-20 0,0 21 0,1 0 16,-22-22-16,21 1 0,0 0 0,0 21 16,0-22-16,0 1 0,-21 21 15,0-22-15,22 22 0,-22 0 0,0 0 16,0 42 0,0 21-1,0-20-15,0-1 16,-22 21-16,22-21 0,-21 22 15,21-22-15,0 21 0,0-21 0,0 22 16,0-22-16,0 0 0,0 21 0,0-21 16,21-21-16,1 22 0,-1-1 0,0-21 15,0 0-15,0 0 0,0 0 16,1 0-16,-1 0 0,21 0 0,-21 0 16,0-21-16,1-1 0,-1 1 0,0 0 15,21 0-15,-21 0 0,1-22 16,-1 1-16,0 0 0,0-1 0,0-20 0,0 21 15,-21-22-15,22 1 16,-1-1-16,-21 1 0,21 20 0,-21-20 16,0-1-16,21 22 0,-21 0 0,0-1 15,21 22-15,-21 0 0,0 0 0,0 0 16,0-1-16,0 44 16,0-1-16,0 21 15,0-21-15,0 22 0,-21-1 0,0 21 16,21-20-16,-21 20 0,21-20 0,0 20 15,0-21-15,0 22 0,-21-22 16,21 22-16,0-22 0,0 0 16,0 1-16,0-1 0,0 0 0,0-20 15,0 20-15,0-21 0,0 0 0,0 0 16,0 1-16,21-1 0,0-21 16,0 0-1,0 0-15,0 0 0,1 0 16,-1-21-16,0 21 0,-21-22 0,21 1 15,0 0-15,0 0 0,1 21 0,-22-42 16,0 20-16,21 1 0,-21 0 0,21 0 16</inkml:trace>
  <inkml:trace contextRef="#ctx0" brushRef="#br0" timeOffset="4425.72">8509 8678 0,'0'0'0,"-21"0"15,21 22 1,21-22 0,0 0-16,0 0 0,0 0 0,22 0 15,-22 0-15,0 0 0,21 0 0,1 0 16,-1 0-16,-21 0 0,22 0 0,-1 0 16,-21-22-16,0 22 0,22 0 15,-22-21-15,0 21 0,0 0 0</inkml:trace>
  <inkml:trace contextRef="#ctx0" brushRef="#br0" timeOffset="4631.84">9398 8805 0,'0'0'0,"0"-21"93</inkml:trace>
  <inkml:trace contextRef="#ctx0" brushRef="#br0" timeOffset="5150.38">10520 8001 0,'0'0'0,"0"-21"0,0 0 16,0 0-16,-21 21 15,-1 21-15,22 0 16,-21 21-16,21 1 0,-21-1 16,0 0-16,21 22 0,0-1 0,-21 1 15,21-1-15,-21 22 0,-1 0 0,22-22 16,-21 43-16,0-21 0,0-1 0,0 1 16,0 21-16,-1-22 0,1 22 0,-21 0 15,21 0-15,-22 0 0,22 0 0,-21-1 16,0-20-16,20 0 0,-20-1 0,21 1 15,-21 0-15,20-22 0,1 1 0,0-1 16,0-20-16,0-1 0,0 0 16,21-21-16,-22 1 0,22-1 15,0-42 1,0-1-16,0-20 0,0 0 16,0-1-16</inkml:trace>
  <inkml:trace contextRef="#ctx0" brushRef="#br0" timeOffset="5526.68">9842 8932 0,'0'0'0,"0"-42"0,-21 0 0,21-1 0,0 1 16,0 21-16,0-21 0,0-1 15,0 22-15,0-21 0,21 21 0,1-1 16,-1 1-16,21 0 0,-21 0 0,22 0 15,-1 21-15,0-21 0,22 21 0,-22 0 16,0 0-16,1 0 0,-1 0 16,0 21-16,1 0 0,-1 0 0,-21 0 15,0 0-15,1 22 0,-1-22 0,-21 21 16,0-21-16,0 22 0,0-22 0,-21 21 16,-1-21-16,1 1 0,-21 20 0,21-21 15,-22 0-15,22 0 0,-21-21 0,21 22 16,-22-1-16,22-21 15,0 0-15,0 0 0,0 0 0,0 0 16,42-21 15,0 21-31,0-22 0,0 22 16,0-21-16,1 0 0,20 0 0,-21 0 16,0 21-16</inkml:trace>
  <inkml:trace contextRef="#ctx0" brushRef="#br0" timeOffset="5921.45">10837 8594 0,'0'0'0,"0"-21"0,0-1 0,21 22 16,1-21 0,-22 0-16,21 21 0,0 0 15,0 0-15,0 0 16,0 0-16,1 21 0,-22 0 0,21 1 15,-21-1-15,21 0 0,-21 0 16,0 0-16,0 22 0,0-22 0,0 21 16,0-21-16,0 0 0,-21 22 0,21-22 15,-21 0-15,-1-21 0,1 21 0,21 0 16,-21-21-16,0 0 16,21-21 15,0 0-31,0 0 0,0 0 0,0 0 15,0-1-15,0 1 0,21 0 0,0 0 16,-21 0-16,21-22 0,-21 22 0,22 0 16,-1 0-16,-21 0 0,21 0 0,0 21 15,-21-22-15,21 22 0,0-21 0,1 21 16,-1 0 0,0 0-1,0 0-15</inkml:trace>
  <inkml:trace contextRef="#ctx0" brushRef="#br0" timeOffset="6171.31">11557 8551 0,'-21'0'47,"21"22"-47,-21-1 0,21 0 15,-22 0-15,22 0 0,0 0 0,0 1 16,0-1-16,0 0 16,0 0-16,0 0 0,0 0 31,0-42 0,0 0-31</inkml:trace>
  <inkml:trace contextRef="#ctx0" brushRef="#br0" timeOffset="6356.21">11599 8340 0,'0'0'15,"0"-21"-15,0-1 16,-21 22 0,0 0-1,21 22 1,0-1-1,0 0-15,21-21 16,0 0-16,0 21 16</inkml:trace>
  <inkml:trace contextRef="#ctx0" brushRef="#br0" timeOffset="6833.93">11832 8424 0,'0'43'15,"0"-22"-15,0 0 16,0 0-16,0 0 16,0 1-16,0-1 0,0 0 15,0 0-15,0 0 0,0 0 16,0 1-16,0-1 0,0 0 16,0 0-16,0 0 15,-21-21 1,0-21-1,21 0 1,0 0-16,0 0 0,0-1 16,0 1-16,0 0 0,21 0 15,0-21-15,-21 20 0,21 1 0,0-21 16,1 21-16,-1 0 0,0-1 0,0 1 16,0 0-16,22 0 0,-22 21 0,0 0 15,0 0-15,21 0 0,-20 0 0,-1 0 16,0 21-16,-21 0 0,21 0 15,0 1-15,-21-1 0,0 0 0,0 0 16,0 21-16,0-20 0,0-1 0,0 21 16,0-21-16,0 0 0,-21 1 0,0 20 15,21-21-15,-21 0 0,21 0 0,-21-21 16,21 22-16,0-1 0,-22-21 0,22 21 16,0-42 15,0 0-16,22 21-15,-22-22 0,21 1 0,0-21 16</inkml:trace>
  <inkml:trace contextRef="#ctx0" brushRef="#br0" timeOffset="7146.39">12763 7938 0,'0'0'0,"0"-22"0,22 1 16,-22 0-1,0 42 17,-22 0-32,22 1 0,-21 20 0,21 0 15,-21-21-15,0 22 0,21-1 0,-21 0 16,0 22-16,21-22 0,-22 1 0,1-1 16,0 21-16,0-20 0,0-1 0,21-21 15,-21 22-15,21-1 0,-22-21 0,22 0 16,0 22-16,0-22 0,0 0 15,0 0-15,0 0 0,0 0 16,22-21 15,-1 0-31,0-21 0,0 0 16,0 0-16,0 0 0,-21 0 16</inkml:trace>
  <inkml:trace contextRef="#ctx0" brushRef="#br0" timeOffset="7354.31">12594 8382 0,'0'0'0,"21"0"47,0-21-47,1 21 16,-1 0-16,0 0 0,0 0 0,0 0 15,0-21-15,1 21 0,-1 0 0,0 0 16,-21-21-16,21 21 0,0 0 0,-21-22 16,21 1-16</inkml:trace>
  <inkml:trace contextRef="#ctx0" brushRef="#br0" timeOffset="7834.04">13547 7789 0,'0'0'0,"-22"0"15,1 0-15,0 0 16,0 0-16,0 22 16,0-1-16,21 0 0,-22 0 0,1 21 15,0 1-15,0-1 0,0 0 0,0 1 16,-1 20-16,1-20 0,21 20 0,-21-21 15,0 1-15,0 20 0,21-20 16,-21-1-16,21-21 0,0 21 0,0 1 16,0-22-16,0 0 0,0 0 0,0 0 15,0 1-15,21-1 0,0 0 0,0 0 16,0-21-16,0 0 0,1 21 16,-1-21-16,0 0 0,0 0 0,0 0 0,0 0 15,1 0-15,-1 0 0,0-21 16,0 0-16,0 21 0,0-21 0,22 0 15,-22-1-15,0 1 0,0 0 16</inkml:trace>
  <inkml:trace contextRef="#ctx0" brushRef="#br0" timeOffset="8286.78">13843 8276 0,'-21'0'15,"0"0"1,-1 21-16,22 1 15,-21-1-15,21 0 0,-21 0 16,21 0-16,0 0 0,0 1 0,0 20 16,-21-21-16,21 0 0,0 0 15,0 1-15,-21-1 0,21 0 0,0 0 16,-21-21-16,21 21 0,0 0 0,0 1 16,-22-22-1,22-22 16,0 1-31,0 0 16,0 0-16,0 0 0,22-22 16,-1 22-16,-21-21 0,21 21 0,21-22 15,-21 22-15,1-21 0,-1 21 16,21-22-16,-21 22 0,22 0 0,-22 0 16,21 21-16,-21 0 0,0 0 0,1 0 15,20 0-15,-21 0 0,0 21 0,0 0 16,-21 0-16,22 1 0,-1-1 0,-21 21 15,0 0-15,0-20 0,0 20 0,0-21 16,0 21-16,0-20 0,0 20 0,0-21 16,-21 0-16,21 0 0,-22 22 0,1-22 15,0 0-15,21 0 16,-21-21-16,0 21 0</inkml:trace>
  <inkml:trace contextRef="#ctx0" brushRef="#br0" timeOffset="8910.53">15409 7684 0,'21'-22'0,"-42"44"0,42-65 15,1 22-15,-22 0 0,21 0 0,-21 0 16,0-1-16,-21 22 16,-1 0-1,-20 22-15,21-1 0,0 0 0,-22 0 16,22 21-16,-21 1 0,0-1 16,20 0-16,-20 22 0,21-1 0,-21 1 15,-1 21-15,1-22 0,21 22 0,-22-22 16,22 1-16,0 20 0,0-20 0,0-1 15,0 1-15,21-1 0,0-20 0,0 20 16,0-20-16,0-1 0,0 0 16,21 1-16,0-1 0,0-21 0,21 21 15,-20-20-15,20-1 0,-21-21 0,21 21 16,1-21-16,-22 0 0,21 0 0,1 0 16,-1 0-16,0-21 0,-21 0 15</inkml:trace>
  <inkml:trace contextRef="#ctx0" brushRef="#br0" timeOffset="9186.37">15938 7938 0,'0'0'0,"-21"-22"0,0 22 0,21-21 16,-21 21-16,0 0 0,0 0 15,21 21-15,0 1 0,0-1 16,-22 0-16,22 0 0,0 0 0,-21 0 16,21 1-16,0-1 0,0 0 15,0 0-15,0 0 0,0 0 16,0 1-16,0-1 16,21-21 15,1-21-31,-22-1 0</inkml:trace>
  <inkml:trace contextRef="#ctx0" brushRef="#br0" timeOffset="9362.27">16087 7895 0,'0'-21'16,"0"42"15,-22 0-31,1 1 16,21-1-16,-21 0 0,21 0 0,0 0 15,0 0-15,0 1 0,0-1 16,0 0-16,0 0 16,21-21-16,0 21 0,1-21 0</inkml:trace>
  <inkml:trace contextRef="#ctx0" brushRef="#br0" timeOffset="9853.52">16531 8065 0,'0'-22'0,"0"44"0,-21-44 16,21 1-16,0 42 31,0 1-31,21 20 16,0-21-16,-21 21 0,21-20 0,-21 20 15,22 0-15,-1 1 0,-21-1 0,21 0 16,0-21-16,0 22 0,-21-1 0,0 0 16,21-20-16,-21 20 0,0-21 0,0 0 15,0 0-15,0 1 0,0-1 16,0 0-16,0 0 0,0-42 47,0 0-47,22 0 0,-22-1 0,0 1 15,21 0-15,-21-21 0,21-1 0,0 22 16,0-21-16,0 0 0,1-22 0,-1 22 16,0-22-16,0 22 0,21-22 0,-20 22 15,-1-21-15,0 20 0,0 1 16,0 21-16,0-22 0,-21 22 0,22 0 16,-22 0-16,21 21 15,-21 21 1,0 0-1,0 0-15,0 1 0,0 20 16,0-21-16,0 0 0,0 22 0,0-22 16,0 0-16</inkml:trace>
  <inkml:trace contextRef="#ctx0" brushRef="#br0" timeOffset="11362.64">17632 8530 0,'0'0'0,"21"0"0,0-21 0,0-42 16,-21 41-16,21 1 15,-21 0-15,0-21 0,0 21 0,0-1 16,0 1-16,0 0 0,0 0 16,0 0-16,-21 21 0,0 0 15,0 0-15,0 21 0,-22-21 16,22 21-16,0 0 0,0 22 0,-21-22 15,20 0-15,1 21 0,0-21 0,0 22 16,21-22-16,-21 21 0,21-21 0,-21 1 16,21-1-16,0 21 0,0-21 15,0 0-15,0 1 16,0-1-16,21-21 0,0 0 16,0 0-16,0 0 0,0 0 15,1 0-15,20 0 0,-21 0 0,0-21 16,0-1-16,1 1 0,-1 0 0,21 0 15,-21 0-15,0-22 0,1 22 0,-1-21 16,0 21-16,0-22 0,-21 1 0,21 21 16,-21-21-16,21 20 0,-21 1 15,0 0-15,0 42 32,-21-21-32,21 21 0,-21 1 15,21-1-15,0 21 0,0-21 0,0 0 16,0 22-16,0-22 0,0 21 0,0-21 15,0 1-15,21 20 0,0-21 0,-21 21 16,22-20-16,-1-1 0,0 0 0,0 0 16,0 0-16,0-21 0,1 21 15,-1-21-15,0 0 0,0 0 0,0 0 16,22 0-16,-22-21 0,0 0 0,21 21 16,-21-42-16,1 21 0,-1-1 0,21-20 15,-21 0-15,0-1 0,1 1 16,-1 0-16,0-22 0,0 22 0,0-22 0,0 1 15,1-1-15,-1 1 0,0-1 16,0 22-16,-21 0 0,0-1 16,21 1-16,-21 21 0,0 0 0,0 0 15,0-1-15,-21 22 16,21 22-16,-21-1 16,0 21-16,21 0 0,-21 1 0,-1-1 15,1 0-15,0 1 0,0 20 0,21-20 16,-21 20-16,0-21 0,21 1 15,-22 20-15,22-20 0,0-1 0,0-21 16,0 21-16,0 1 0,0-22 16,0 0-16,0 0 0,22 0 0,-1 1 0,-21-1 15,21-21-15,0 0 0,0 0 16,0 0-16,1 0 0,-1 0 0,0 0 16,21 0-16,-21 0 0,22-21 0,-22-1 15,0 1-15,21 0 0,-20 0 16,-1 0-16,0 0 0,0-22 0,0 22 15,0 0-15,1-21 0,-22 20 0,0 1 16,21 0-16,-21 0 0,0 0 0,0 42 31,0 0-15,-21 0-16,21 0 0,0 1 0,0-1 0,0 0 16,-22 21-16,22-21 0,0 1 15,0-1-15,0 0 0,0 0 16,0 0-16,0 0 0,0 1 0,22-1 15,-22 0-15,21-21 0,-21 21 0,21-21 16,0 0-16,0 0 0,0 0 16,1 0-16,-1 0 0,0 0 0,21-21 15,-21 0-15,1 0 0,-1 21 0,0-22 16,0-20-16,0 21 0,0 0 16,1-22-16,-1 22 0,0 0 0,-21 0 15,0-21-15,21 20 0,0 1 16,-21 0-16,0 42 31,-21 0-15,21 1-16,-21-1 0,21 0 15,-21 0-15,21 0 0,0 0 0,0 1 16,0-1-16,0 0 0,0 0 16,21 0-16,0 0 0,0-21 15,0 22-15,1-22 0,20 21 16,-21-21-16,0 0 0,0 0 0,1 0 15,20 0-15,-21 0 0,0 0 0,0-21 16,22 21-16,-22-22 0,0 1 16,0 0-16,0 0 0,1 0 0,-1 0 15,0-1-15,0 1 0,-21-21 0,0 21 16,21 0-16,-21-1 0,0 1 16,0 0-16,0 0 0,0 0 0,-21 21 31,0 0-31,0 0 0,0 0 0,-1 0 15,1 21-15,0 0 0,0 0 16,21 0-16,-21 1 0,21-1 0,-21 21 16,21-21-16,0 0 0,0 1 15,0-1-15,0 0 0,0 0 0,0 0 16,21-21-16,0 21 0,-21 1 16,21-1-16,0-21 0,0 21 15,1-21-15,-1 0 0,0 0 16,0 0-16,0 0 15,0-21-15,1 21 0,-22-21 0,21-1 16,0 22-16,-21-21 0,21 0 0,0 0 16,0 0-16,-21 0 0</inkml:trace>
  <inkml:trace contextRef="#ctx0" brushRef="#br0" timeOffset="11621.5">20616 7916 0,'-21'0'0,"0"0"16,0 0-16,21 22 16,-21-1-16,-1 0 15,22 0 1,0 0-1,22-21 32</inkml:trace>
  <inkml:trace contextRef="#ctx0" brushRef="#br0" timeOffset="11838.37">20701 7938 0,'0'0'15,"0"-22"-15,0 44 47,-21-1-47,21 0 0,-21 0 16,-1 0-16,22 0 0,-21 1 0,21-1 16,-21 0-16,0 0 0,21 0 15,0 0-15,-21 1 0,21-1 16,-21-21-16,21 21 15,21-21 1</inkml:trace>
  <inkml:trace contextRef="#ctx0" brushRef="#br0" timeOffset="12245.64">21124 7514 0,'0'-21'16,"0"42"-16,0-63 0,0 21 15,21 21-15,1 0 0,-1 0 16,0 21 0,0 0-16,0 0 0,-21 0 15,21 22-15,1-22 0,-22 21 0,21 1 16,0-1-16,0 0 0,-21 1 0,0 20 15,0-21-15,0 22 0,0-1 0,0-20 16,0 20-16,0 1 0,0-22 16,0 22-16,-21-22 0,0 0 0,0 1 15,-1-1-15,1 0 0,-21 1 16,21-1-16,0-21 0,-1 21 0,-20 1 16,21-22-16,0 0 0,0 0 0,-1 0 15,-20 1-15,21-1 0,21 0 0,-21-21 16,0 21-16,-1-21 0,22-21 47,22 21-47,-1-21 0,-21 0 15,42-1-15</inkml:trace>
  <inkml:trace contextRef="#ctx0" brushRef="#br0" timeOffset="12482.01">21886 8340 0,'0'-21'0,"0"-1"16,21 22 15,1 0 0,-1 22-31,-21-1 16,21-21-16,-21 21 0,0 0 16</inkml:trace>
  <inkml:trace contextRef="#ctx0" brushRef="#br0" timeOffset="12761.85">21759 8678 0,'0'0'0,"-21"22"0,21-1 0,-21 0 16,21 0 0,-21 0-16,21 0 15,0 1-15,-21-1 0,21 0 16,0 0-16,0 0 0,0 0 0,0 1 16,-22-1-16,22 0 0,-21 0 0,21 21 15,-21-20-15,0-1 0,0 0 0,21 0 16,-21 0-16,-1 0 0,1 1 0,0-1 15,0 0-15,0 0 0,0-21 16,21 21-16,-22 0 0,1-21 0,0 0 16,0 0-16,0 0 0,0 22 0,-1-22 15,1 0-15,0 0 0,-21 0 0,21 0 16,-22 0-16</inkml:trace>
  <inkml:trace contextRef="#ctx0" brushRef="#br0" timeOffset="22162.65">10985 7112 0,'0'0'15,"-21"0"-15,0 0 0,-21 0 0,21 0 16,-1 0-16,1 0 0,0 0 0,0 0 16,0 0-16,0 0 0,-1 0 15,1 0-15,0 0 0,0 0 16,0 0-16,0 0 15,42 0 32,0 0-47,21 21 16,1-21-16,-1 0 0,21 0 0,1 0 16,-1 0-16,22 0 15,0 0-15,-1 0 0,1 0 0,21 0 16,-21 0-16,20 0 0,22 0 0,-21 0 15,0 0-15,21 0 0,-21 0 0,21 0 16,-21 0-16,0 0 0,-1 0 0,-20 0 16,21 0-16,-21 0 0,-1 0 15,1 0-15,0 0 0,-22 0 0,1 0 16,-22 0-16,0 0 0,1 0 0,-22 0 16,21 0-16,-21 0 0,0 0 15,-42 0 79,0 0-78,0 21-16,0-21 0,0 0 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08T01:39:41.81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3111 1143 0,'0'0'0,"22"-42"0,-22 21 0,0-1 16,0-20-16,0 21 0,0 0 15,0-22-15,-22 22 0,1 0 0,0 0 16,0 0-16,0 0 0,-22-1 15,22 22-15,0 0 0,-21 0 0,21 0 16,-1 0-16,-20 0 0,21 22 0,-21-1 16,20 0-16,-20 21 0,0 1 15,-1-1-15,22 0 0,-21 22 0,0-1 16,20 1-16,1-1 0,0 1 0,0-1 16,21 1-16,-21-1 0,21 1 15,0-1-15,0 1 0,21-1 16,0-20-16,0-1 0,22 0 0,-1 1 15,-21-22-15,21 21 0,1-21 0,-1-21 16,0 21-16,1-21 0,-1 0 16,-21 0-16,22 0 0,-1 0 0,0-21 15,1 0-15,-1 0 0,0 0 0</inkml:trace>
  <inkml:trace contextRef="#ctx0" brushRef="#br0" timeOffset="292.83">3768 974 0,'0'0'0,"21"-43"16,-21 22-16,0-21 0,0 21 0,0 0 0,0-1 15,0 1-15,0 0 16,-21 21-16,-1 21 16,22 0-16,0 22 0,-21-22 0,0 21 15,21 22-15,0-22 0,0 22 0,-21-22 16,21 21-16,-21-20 0,0 20 15,21-20-15,0 20 0,0-21 0,-22 1 16,22-1-16,0 0 0,-21 1 0,21-1 16,0 0-16,0-20 0,0 20 15,0-21-15,0 0 0,0 0 0,0 1 16,21-22-16,1 0 16,-1 0-16,0 0 15,-21-22-15,21 1 0</inkml:trace>
  <inkml:trace contextRef="#ctx0" brushRef="#br0" timeOffset="1568.45">4318 1503 0,'21'-42'15,"-21"20"-15,0 1 0,0 0 16,0 0-16,0 0 0,0-22 15,0 22-15,0 0 0,0 0 16,0 0-16,0 0 0,0-1 0,-21 1 16,0 21-16,0 0 0,-1 0 15,1 0-15,0 0 0,0 21 16,0 1-16,0-1 0,-1 0 0,1 0 16,0 21-16,0-20 0,0 20 0,0-21 15,-1 21-15,1 1 0,0-1 0,0-21 16,21 22-16,-21-22 0,21 0 15,0 21-15,0-21 0,0 1 0,0-1 16,21-21-16,0 0 16,0 0-16,0 0 0,1 0 0,-1 0 15,0 0-15,0 0 0,21-21 16,-20-1-16,-1 1 0,0 0 0,0 0 16,0-21-16,0 20 0,1 1 0,-1-21 15,-21 21-15,0-22 0,21 22 0,-21 0 16,0-21-16,21 21 0,-21-1 15,0 1-15,0 0 0,0 42 47,0 0-47,-21 1 0,21-1 16,0 0-16,-21 0 0,21 21 0,0-20 16,0-1-16,0 21 0,0-21 0,0 0 0,0 22 15,0-22-15,0 0 16,21 0-16,0 0 0,0 1 0,0-22 15,1 21-15,-1-21 0,0 0 0,0 0 16,0 0-16,22 0 0,-22 0 0,0 0 16,21-21-16,-21-1 0,22 22 0,-22-21 15,21-21-15,-21 21 0,1 0 16,-1-1-16,21-20 0,-21 21 0,0-21 16,-21 20-16,22-20 0,-1 21 0,-21 0 15,21 0-15,-21-1 0,0 1 16,-21 21-1,0 0-15,-1 0 16,22 21-16,-21 1 0,0-1 0,21 0 16,-21 0-16,21 0 0,0 0 0,0 1 15,0-1-15,0 0 0,21 0 16,0 0-16,0 0 0,1 1 0,-22-1 16,21 0-16,0 0 0,0 0 0,0 0 15,0 1-15,-21-1 0,22-21 16,-22 21-16,-22-21 31,1 0-31,0 0 16,0 0-16,0 0 0,0 0 0,-1 0 15,1 0-15,0 0 0,0 0 0,0 0 16,0 0-16,-1 0 16,22 21-1,0 0 1,22 0-16,-1-21 15,0 0-15,0 0 0,0 0 0,22 0 16,-22 0-16,0 0 0,0 0 16,21 0-16,-20 0 0,-1-21 0,21 21 15,-21-21-15,22 0 0,-22 21 0,21-21 16,-21 0-16,22-1 0,-22 1 16,21 0-16,-21-21 0,22 21 15,-22-1-15,0 1 0,21-21 0,-21 21 16,1 0-16,-1-22 0,-21 22 0,0 0 15,0 0-15,0 0 0,-21 21 16,-1 0-16,1 0 16,0 0-16,-21 0 0,21 21 15,-1 0-15,1 0 0,0 0 0,21 0 16,0 1-16,0-1 0,0 0 0,0 0 16,0 0-16,0 0 0,0 1 0,21-1 15,0 0-15,1 0 0,-1 0 16,0 0-16,0-21 0,0 22 15,0-1-15,1-21 0,-1 21 0,-21 0 16,0 0 0,-21 0-1,-1-21-15,1 0 0,0 0 16,21 22-16,-21-22 0,0 0 0,0 0 16,21 21-16,-22-21 0,1 0 15,0 0-15,0 0 0,21 21 16,-21-21-16,0 0 15</inkml:trace>
  <inkml:trace contextRef="#ctx0" brushRef="#br0" timeOffset="2292.17">2625 3112 0,'0'0'0,"0"-22"16,0 1-16,0 0 0,0 0 15,21 21-15,-21-21 0,0 0 0,21-22 16,-21 22-16,0 0 0,0 0 16,0 0-16,0-1 15,0 44 1,0-1 0,0 21-16,0 0 0,0-20 0,0 41 15,-21-21-15,21 22 0,-21-22 0,-1 22 16,22-1-16,0 1 0,-21-22 15,21 22-15,-21-22 0,21 0 0,-21 1 16,21-1-16,0-21 0,0 0 0,0 0 16,-21 1-16,21-1 0,0 0 0,-21-42 47,21 0-47,-22-1 15,22 1-15,-21-21 0</inkml:trace>
  <inkml:trace contextRef="#ctx0" brushRef="#br0" timeOffset="2899.83">2265 3133 0,'0'0'0,"-21"-43"0,-1 22 0,1-21 15,0 21-15,0-22 0,21 22 0,0 0 16,-21 0-16,21 0 0,0 0 16,0-1-16,0 1 0,0 0 0,0 0 15,21 21-15,21-21 0,-21 21 16,22 0-16,20 0 0,-20 0 0,20 0 15,1 0-15,-1 21 0,1 0 16,-1 0-16,-21 22 0,22-22 0,-43 21 16,21 0-16,-20 1 0,-22-1 0,0 0 15,0 1-15,0-1 0,-22 22 16,-20-22-16,21 0 0,-21-21 0,-1 22 16,-20-1-16,20-21 0,1 0 0,0 1 15,21-22-15,-22 21 0,22-21 16,-21 0-16,21 0 0,-1 0 0,22-21 15,0-1-15,0 1 0,0 0 16,0 0-16,0 0 0,22 0 16,-1-22-16,0 22 0,21 0 15,-21 21-15,22-21 0,-1 0 0,0 21 16,1 0-16,-1 0 0,22 0 0,-22 0 16,0 21-16,1 0 0,-1 0 15,0 21-15,1-20 0,-1 20 0,-21-21 16,0 21-16,0 1 0,-21-1 0,0-21 15,0 22-15,0-1 0,-21 0 0,-21-21 16,21 22-16,-22-1 0,1-21 16,-21 22-16,20-22 0,-20 21 0,20-21 15,-20 0-15,-1 1 0,1-1 16,-1 0-16,1 0 0,-1-21 0,1 0 16,-1 0-16,22 0 0,-21 0 15,20-21-15,1 0 0,21 0 0,-22-1 16,22-20-16,0 21 0,-21-21 0,42 20 15,-21 1-15,21-21 0,0 21 16,0 0-16,0-1 0,0-20 0,0 21 16,0 0-16,21 0 0,0 21 15,0-22-15,0 22 16,0 0-16,1-21 0,-1 21 0,21-21 16,-21 21-16</inkml:trace>
  <inkml:trace contextRef="#ctx0" brushRef="#br0" timeOffset="3815.39">3323 2815 0,'0'0'0,"0"-21"0,0 0 16,0 42-1,0 0 1,0 0-16,0 22 0,0-22 15,0 21-15,0 1 0,0-1 0,0 21 16,0-20-16,0 20 0,0-20 0,0 20 16,0-21-16,0 1 0,0 20 0,0-20 15,0-22-15,0 21 16,0 0-16,0-20 0,0-1 0,21 0 16,0 0-16,-21 0 0,22-21 0,-1 21 15,0-21-15,0 0 0,0 0 16,0-21-16,1 21 15,-22-21-15,21 0 0,0 0 0,-21 0 16,21-22-16,-21 22 0,21 0 0,-21-21 16,0 20-16,0-20 0,21 21 0,-21 0 15,0 0-15,0-1 0,22 1 16,-22 42 0,0 1-1,0-1-15,0 0 0,0 0 16,0 0-16,0 0 0,0 1 15,0-1-15,0 21 0,0-21 0,0 0 16,21-21-16,0 22 0,-21-1 0,21 0 16,0-21-16,0 0 0,1 0 15,-1 0-15,0 0 0,0 0 0,0 0 16,0 0-16,22-21 0,-22 21 16,0-21-16,0-1 0,0 22 0,1-21 15,-1 0-15,-21-21 0,21 21 16,-21-1-16,21 1 0,-21 0 0,0 0 15,0 0-15,0 0 0,0-1 16,0 44 15,0-1-31,0 0 0,0 0 16,0 0-16,-21 0 0,21 1 0,0-1 16,0 0-16,0 0 0,0 0 0,0 0 15,0 1-15,0-1 16,0 0-16,21-21 0,0 21 15,0-21-15,1 0 0,-1 0 16,0 0-16,0 0 0,21 0 16,-20 0-16,-1-21 0,0 0 0,21 21 15,-21-21-15,1-1 0,-1-20 16,0 21-16,0 0 0,0 0 0,0-22 16,-21 22-16,22 0 0,-22 0 0,0 0 15,-22 21 1,1 0-16,0 0 0,0 0 0,0 21 15,21 0-15,-21 0 0,-1 0 16,22 0-16,-21 1 0,21 20 0,0-21 16,0 0-16,0 0 0,0 1 0,0-1 15,0 0-15,21 0 0,1 0 16,-1 0-16,0-21 0,0 0 0,-21 22 16,21-22-16,0 0 15,1 0-15,-1 0 0,0 0 0,21 0 16,-21 0-16,1 0 0,-1-22 0,0 22 15</inkml:trace>
  <inkml:trace contextRef="#ctx0" brushRef="#br0" timeOffset="4416.22">5270 3196 0,'0'0'0,"0"-21"0,0-21 16,0-1-16,0 1 0,0 0 0,0-1 16,0 1-16,0 0 0,0-1 15,0 22-15,0-21 0,0 21 0,0-22 16,0 22-16,0 0 0,-21 42 31,0 0-31,21 1 0,0 20 0,-21 0 16,21 22-16,0-1 0,-21 22 0,21 21 15,0-22-15,0 22 0,0 0 0,-21 0 16,21 0-16,-22 21 0,22-21 0,-21-1 16,21 1-16,-21 0 0,0 0 15,0 0-15,0 0 0,-1-1 16,1 1-16,0 0 0,0-21 0,21-1 15,-21 1-15,0-21 0,21-1 0,0-21 16,0 1-16,0-1 0,0-21 0,0 0 16,0 1-16,0-1 0,0-42 15,0-1 1,0 1-16,0 0 0,0-21 0,21-1 16,0 1-16,-21-21 0,0-1 0,21 1 15,0-22-15</inkml:trace>
  <inkml:trace contextRef="#ctx0" brushRef="#br0" timeOffset="4716.04">5016 3429 0,'0'0'0,"-42"-127"16,42 106-16,0-21 16,0 20-16,0-20 0,0 21 0,0 0 15,42 0-15,-20-1 0,20 22 0,-21-21 16,43 21-16,-22-21 0,0 21 0,22 0 15,-22 0-15,0 0 0,1 21 16,-1 0-16,-21 1 0,22 20 0,-43-21 16,0 21-16,0-20 0,0 20 15,-22 0-15,1 1 0,0-22 0,-21 21 16,-1-21-16,1 22 0,21-22 0,-21 0 16,-1 0-16,22 0 0,0-21 15,0 21-15,0-21 0,-1 0 16,44 0-1,-1 0-15,-21-21 16,21 0-16,0 21 0</inkml:trace>
  <inkml:trace contextRef="#ctx0" brushRef="#br0" timeOffset="5096.1">5588 3217 0,'0'-21'0,"0"42"0,0-63 0,0 21 15,0 0-15,0 0 0,0-1 16,21 22 0,0 0-16,0 0 15,1 0-15,20 22 0,-21-1 0,0 0 16,22 0-16,-22 21 0,21-20 0,-21 20 16,-21-21-16,21 21 0,-21 1 0,0-22 15,0 21-15,0-21 16,0 22-16,0-22 0,0 0 0,0 0 15,-21 0-15,0-21 16,21-21 0,0 0-16,0 0 15,0 0-15,0 0 0,0-1 16,0 1-16,0-21 0,0 21 0,0-22 16,21 22-16,-21-21 0,0 21 0,21 0 15,1-1-15,-22 1 0,21 0 0,0 21 16,0 0-16,0 0 15,0 0-15,1 0 16,-1 0-16,0 0 16</inkml:trace>
  <inkml:trace contextRef="#ctx0" brushRef="#br0" timeOffset="5316.31">6350 3196 0,'-21'0'15,"0"0"-15,-1 0 16,22 21-16,0 1 0,-21-1 0,21 0 16,-21 0-16,21 0 0,-21 0 0,21 1 15,0-1-15,0 0 16,0 0-16,0 0 0,0 0 16,0 1-1,0-44 1,0 1-1</inkml:trace>
  <inkml:trace contextRef="#ctx0" brushRef="#br0" timeOffset="5480.38">6329 3069 0,'0'0'0,"0"-42"16,-21 42-1,-1 0 1,22 21-1,0 0 1,22 0-16,-1-21 16,0 0-16,0 22 0</inkml:trace>
  <inkml:trace contextRef="#ctx0" brushRef="#br0" timeOffset="5944.11">6837 3196 0,'0'21'0,"-21"1"0,-1-22 16,22 21-16,-21-21 0,21 21 15,0 0-15,-21 0 0,21 0 16,0 1-16,0-1 0,-21 0 0,21 0 16,0 0-16,0 0 15,0 1-15,0-1 0,0 0 16,-21-21-1,0 0 1,21-21-16,0 0 16,0-1-16,0 1 0,0 0 15,0 0-15,0-21 0,0 20 0,0-20 16,21 0-16,0-1 0,0 22 0,0-21 16,22 21-16,-22 0 0,0-1 15,21 1-15,-21 21 0,22 0 0,-22 0 16,21 0-16,-21 0 0,1 21 15,20 1-15,-21-1 0,-21 0 0,21 21 16,-21-21-16,21 22 0,-21-22 0,0 21 16,0-21-16,0 1 0,0 20 0,0-21 15,0 0-15,-21 0 0,0 1 0,21-1 16,0 0-16,-21-21 16,21 21-16,0-42 31,0 0-31,21 0 15,0-1-15</inkml:trace>
  <inkml:trace contextRef="#ctx0" brushRef="#br0" timeOffset="6231.95">7578 2731 0,'0'0'0,"0"-43"15,0 64 1,0 1-16,-22-1 15,1 0-15,21 0 0,-21 21 0,0 1 16,21-1-16,-21 0 0,21 1 16,0-1-16,0 22 0,-21-22 0,21 0 15,0 22-15,0-22 0,-22 0 0,22-20 16,0 20-16,0 0 0,0-21 16,0 1-16,0-1 0,0 0 0,0 0 15,22-21-15,-1 0 0,-21 21 0,21-21 16,0 0-16,0 0 0,0 0 0,1 0 15,20-21-15,-21 0 0,0 0 0,0 0 16,1-1-16,-1 1 0,0-21 0,0 21 16,0-22-16</inkml:trace>
  <inkml:trace contextRef="#ctx0" brushRef="#br0" timeOffset="6419.84">7472 3027 0,'0'0'0,"-21"0"15,-1 0-15,44 0 16,-1 0-16,0 0 16,0 0-16,21 0 0,-20 0 0,20 0 15,0 0-15,1 0 0,-1 0 16,0 0-16,1 0 0,-22 0 0,21-21 16,0 0-16,-20 21 0,-1-22 0,0 22 15,0-21-15,0 0 0</inkml:trace>
  <inkml:trace contextRef="#ctx0" brushRef="#br0" timeOffset="7144.81">2857 2350 0,'0'0'0,"-63"0"16,42 0-16,0 0 15,21-22-15,21 22 31,21 0-31,0 0 16,1 0-16,20 0 0,1 0 0,20 0 16,22 0-16,0 0 0,21-21 0,21 21 15,0 0-15,1 0 0,20-21 16,21 21-16,-20-21 0,20 21 0,-20 0 16,20 0-16,-21 0 0,1 0 0,-22 0 15,21 0-15,-21 0 0,-21 0 0,0 0 16,-21 0-16,-21 0 0,21 0 15,-43 0-15,22 0 0,-43 0 0,22 21 16,-43-21-16,21 0 0,-21 0 16,1 0-16,-1 0 0,-21 21 15,21-21-15</inkml:trace>
  <inkml:trace contextRef="#ctx0" brushRef="#br0" timeOffset="7840.41">9588 2117 0,'0'0'0,"0"-21"0,0-1 0,0 1 16,0 0-16,0 0 15,0 0-15,0 0 0,0-1 16,0 1-16,0 0 0,0 42 31,-21 0-31,0 1 16,0-1-16,0 21 0,0 0 15,-22 22-15,1-1 0,0 1 0,-1 21 16,1-1-16,-22 1 0,1 0 0,-1 20 16,-20-20-16,-1 21 0,22-21 0,-22 20 15,0-20-15,1 21 0,-1-21 0,21 20 16,1-20-16,-1-21 0,22 20 16,0-20-16,-1-1 0,1-20 15,21 20-15,-21-21 0,20 1 0,1-22 16,0 0-16,21 0 0,0 0 0,21-42 31,0 0-31,1 0 0</inkml:trace>
  <inkml:trace contextRef="#ctx0" brushRef="#br0" timeOffset="8164.22">9906 2392 0,'0'0'0,"42"-21"0,22-43 16,-64 43-16,-21 42 31,-1 0-31,-20 22 16,21-22-16,-21 42 0,-1-20 0,1 20 15,21 1-15,-22-1 0,1 1 0,0-1 16,-1 1-16,22 20 0,-21-20 0,21-1 15,0 1-15,-1-22 0,1 22 16,21-22-16,-21 0 0,21 1 0,0-1 16,0-21-16,0 22 0,0-22 0,0 0 15,21 0-15,0-21 16,1 0-16,-1 0 0,0 0 16,0-21-16,-21 0 0,21 21 0,0-21 15</inkml:trace>
  <inkml:trace contextRef="#ctx0" brushRef="#br0" timeOffset="8348.12">9483 3048 0,'-22'-21'16,"1"21"-16,21-21 31,21 21-31,1 0 0,-1 0 16,0 0-16,0 0 0,21 0 0,-20-21 15,20 21-15,0 0 0,-21 0 16,22-22-16,-22 22 0,21 0 0,-21-21 16</inkml:trace>
  <inkml:trace contextRef="#ctx0" brushRef="#br0" timeOffset="8696.64">10033 3090 0,'0'0'0,"-21"22"0,0 20 15,42-42 17,0 0-32,0 0 0,21 0 15,-20 0-15,20-21 0,-21 21 16,21-21-16,-20 21 0,20-22 0,-21 1 16,0 0-16,0 21 0,1-21 0,-22 0 15,0 0-15,0-1 0,0 1 16,-22 21-16,1 0 0,-21 0 15,21 0-15,0 0 0,-22 0 16,1 0-16,21 21 0,-22 1 16,22-1-16,-21 0 0,21 0 0,0 0 15,-1 0-15,1 1 0,21 20 0,0-21 16,0 0-16,0 0 0,0 1 0,21-1 16,1 0-16,-1 0 0,21-21 0,0 0 15,-20 0-15,20 0 0,0 0 16,1 0-16,-1 0 0,0-21 0,22 21 15,-22-21-15</inkml:trace>
  <inkml:trace contextRef="#ctx0" brushRef="#br0" timeOffset="9332.45">10837 3006 0,'0'0'0,"-21"0"31,0 0-31,0 21 0,21 0 16,-21 0-16,-1 0 0,22 1 15,-21-1-15,21 21 0,0-21 0,0 0 16,0 1-16,0-1 0,0 0 16,0 0-16,0 0 0,-21-21 31,0 0-15,21-21-16,0 0 15,0 0-15,0 0 0,0-1 16,0-20-16,0 21 0,0 0 15,0 0-15,21-1 0,0 1 0,-21 0 16,21 0-16,1 0 0,-1 0 0,0 21 16,0 0-16,0 0 0,22 0 15,-22 0-15,0 0 0,0 0 0,21 0 16,-20 21-16,-1 0 0,0 0 0,0 0 16,0 0-16,0 1 0,-21-1 0,0 0 15,0 0-15,0 0 0,0 0 0,0 1 16,0-1-16,-21 0 0,0 0 0,0 0 15,0-21 1,0 0-16,21-21 31,0 0-31,0 0 0,0 0 16,0-1-16,21 1 0,0-21 0,0 21 16,0 0-16,0-1 0,1-20 0,-1 21 15,21 0-15,-21 21 0,22-21 16,-22-1-16,21 22 0,0 0 0,-20 0 15,20 0-15,-21 0 0,0 22 0,0-1 16,1-21-16,-1 21 0,0 0 0,-21 0 16,21 0-16,-21 1 0,0-1 0,0 0 15,0 0-15,0 0 0,0 0 0,0 1 16,0-1-16,0 0 0,-21 0 16,0-21-16,21 21 15,-21-21-15,-1 0 0,22-21 31,0 0-15</inkml:trace>
  <inkml:trace contextRef="#ctx0" brushRef="#br0" timeOffset="9640.27">11790 2963 0,'0'0'0,"0"-21"0,0 42 46,0 1-46,0-1 16,0 0-16,0 0 0,0 21 0,0 1 16,0-1-16,-21 0 0,21 1 0,-22 20 15,22-20-15,0 20 0,0 1 0,-21-1 16,21 1-16,-21-1 0,0 1 0,0-1 16,21 1-16,-21-1 0,-1 1 0,22-1 15,0-21-15,0 22 0,-21-22 16,21 1-16,0-1 0,-21 0 0,21-21 15,0 22-15,0-22 0,-21 0 0,21 0 16,0 0-16,0-42 31,0 0-31,0 0 0,21 0 0,-21 0 16,21-1-16,-21-20 0,21 0 0</inkml:trace>
  <inkml:trace contextRef="#ctx0" brushRef="#br0" timeOffset="9923.12">11747 3239 0,'0'0'0,"0"-22"16,0-62-16,22 41 0,-22 22 15,0 0-15,21 21 0,0-21 0,0 0 16,0 21-16,0 0 0,1 0 16,-1 0-16,0 0 0,21 21 15,-21 0-15,1 0 0,-1 0 0,0 1 16,-21-1-16,0 0 0,0 21 0,0-21 15,0 1-15,0 20 0,0-21 0,-21 0 16,0 0-16,-1 1 0,1-1 0,0-21 16,-21 21-16,21 0 0,-1-21 15,1 0-15,0 21 0,0-21 0,0 0 16,0 0-16,21-21 16,0 0-16,0 0 15,0-22-15</inkml:trace>
  <inkml:trace contextRef="#ctx0" brushRef="#br0" timeOffset="10200.27">12425 2582 0,'0'-21'16,"0"42"-16,0-63 0,0 21 0,0 42 31,0 21-16,0-20-15,0 20 0,0 0 0,0 1 16,0-1-16,0 21 0,0-20 0,0-1 16,0 0-16,0 1 0,-21-1 15,21 22-15,-22-43 0,22 21 16,0 0-16,-21 1 0,21-22 0,0 0 16,0 0-16,0 0 0,0 1 0,0-1 15,21-21-15,1 0 16,-1 0-16,0 0 0,-21-21 15,21 21-15,0-22 0</inkml:trace>
  <inkml:trace contextRef="#ctx0" brushRef="#br0" timeOffset="10928.31">12975 3006 0,'0'0'0,"21"-21"15,-21-22 1,0 22-16,-21 0 15,0 21-15,0 0 0,0 0 0,-1 0 16,1 0-16,0 0 0,0 21 0,0 0 16,0 0-16,-1 1 0,1-1 15,0 0-15,21 21 0,0-21 0,-21 1 16,21 20-16,0-21 0,0 0 0,0 0 16,0 1-16,0-1 0,0 0 0,0 0 15,21 0-15,0-21 16,0 0-16,1 0 0,-1 0 15,0 0-15,0-21 0,-21 0 16,21 21-16,0-21 0,-21 0 16,0-1-16,0 1 0,22 0 0,-22 0 15,21-21-15,-21 20 0,0 1 0,21-21 16,-21 21-16,0 0 0,0-1 16,0 44-1,0-1-15,0 0 16,0 0-16,-21 0 0,21 0 0,0 22 15,0-22-15,0 21 0,0-21 16,0 1-16,0-1 0,0 21 16,0-21-16,0 0 0,21 1 15,0-1-15,0-21 0,0 0 16,1 0-16,20 0 0,-21 0 0,0 0 16,22 0-16,-22 0 0,21-21 0,-21-1 15,22 1-15,-22 0 0,21 0 0,-21 0 16,22-22-16,-22 22 0,0-21 15,21 0-15,-21-1 0,1 1 0,-22 0 16,21-22-16,0 22 0,-21-22 0,21 22 16,-21 0-16,0-22 0,0 22 0,0 21 15,0-22-15,0 22 0,0 0 16,0 0-16,-21 21 16,0 21-1,21 21-15,-21-21 0,21 22 0,0-22 16,-22 21-16,22 1 0,-21-1 0,21 0 15,0 1-15,0-1 0,0 0 0,0 1 16,-21-1-16,21 0 0,0-21 0,0 22 16,0-22-16,0 21 0,0-21 0,0 1 15,0-1-15,21-21 0,-21 21 16,0 0-16,21-21 0,1 0 0,-1 0 16,0 0-16,0 0 0,0 0 15,0 0-15,1-21 16,-1 0-16</inkml:trace>
  <inkml:trace contextRef="#ctx0" brushRef="#br0" timeOffset="11324.08">13928 3154 0,'42'0'15,"-21"0"1,0 0-16,0 0 0,1 0 15,-1 0-15,0 0 0,0 0 0,0-21 16,22 21-16,-22-21 0,0 21 0,0-22 16,0 22-16,0-21 0,-21 0 0,0 0 15,22 0-15,-22 0 0,0-1 16,0 1-16,-22 21 16,1 0-16,0 0 0,0 0 0,-21 0 15,20 21-15,1-21 0,0 22 16,-21-1-16,21 21 0,-1-21 0,1 0 15,0 22-15,21-22 0,0 0 0,0 21 16,0-20-16,0-1 0,0 0 0,0 0 16,0 0-16,0 0 0,21 1 0,0-22 15,1 0-15,-1 21 0,0-21 0,0 0 16,21 0-16,-20 0 0,-1 0 0,0 0 16,21-21-16,-21-1 0,1 22 15,-1-21-15,21 0 0,-21 0 16,0 0-16,1-22 0,-22 22 15,21 0-15,-21-21 0</inkml:trace>
  <inkml:trace contextRef="#ctx0" brushRef="#br0" timeOffset="11583.95">13568 2667 0,'0'0'0,"-43"0"0,-20 0 15,84 0 1,21 0-16,-20 0 0,20 0 16,0 0-16,22 0 0,-22 0 0,22-21 15,-22 21-15,21 0 0,1 0 16,-1 0-16,1 0 0,-22 0 0,1 0 16,-1 0-16,0 0 0,1 0 0,-22 0 15,0 0-15,0 0 0</inkml:trace>
  <inkml:trace contextRef="#ctx0" brushRef="#br0" timeOffset="13068.2">16489 2752 0,'0'0'0,"21"-21"0,0-1 15,0 1-15,0 0 0,1 0 0,-1 0 16,-21 0-16,0-1 0,0 1 16,0-21-16,0 21 0,0 0 15,0-1-15,-21 22 0,-1 0 0,1 0 16,-21 0-16,21 22 0,-22-1 0,1 0 15,0 21-15,-1 1 0,22-1 16,-21 0-16,0 1 0,20 20 16,-20-21-16,21 22 0,0-22 0,0 1 15,-1 20-15,22-21 0,0 1 0,0-1 16,0 0-16,0 1 0,0-22 0,0 21 16,22-21-16,-1 1 0,21-1 0,-21 0 15,22-21-15,-22 0 0,21 0 16,0 0-16,1 0 0,-1 0 0,0 0 15,1-21-15,-1 0 0,0-1 0,1-20 16,-1 21-16,-21-21 0,22 20 16,-22-20-16,0 0 0,0 21 0,-21-22 15,21 1-15,-21 21 0,0 0 0,0-1 16,0 1-16,-21 0 0,0 21 16,0 0-16,0 0 0,-1 0 15,1 0-15,0 0 0,21 21 16,0 0-16,0 1 15,21-1-15,0-21 0,1 21 0,-1 0 16,0 0-16,21 0 0,-21-21 0,1 22 16,-1-1-16,0 0 0,0 0 15,0 0-15,0-21 0,-21 21 0,0 1 16,0-1-16,0 0 0,0 0 16,0 0-16,0 0 15,0 1 1,22-22-1,-1 0-15,0 0 0,0 0 16,0-22-16,0 22 0,1-21 0,20 0 16,-21 21-16,0-21 0,22 0 0,-22-22 15,0 22-15,0 0 0,0 0 0,0-21 16,1 20-16,-22 1 0,0 0 0,0 0 16,0 0-16,-22 21 15,1 0 1,0 0-16,0 0 0,0 0 15,0 21-15,-1 0 0,22 0 16,0 0-16,-21 1 0,21-1 0,0 0 16,0 0-16,0 0 0,0 22 0,0-22 15,0 0-15,0 0 0,21-21 0,-21 21 16,22 0-16,-1 1 0,0-22 16,0 0-16,0 21 0,22-21 0,-22 0 15,21 0-15,-21 0 0,22 0 0,-1 0 16,-21 0-16,21-21 0,1-1 0,-1 22 15</inkml:trace>
  <inkml:trace contextRef="#ctx0" brushRef="#br0" timeOffset="13975.4">18097 3006 0,'0'-21'0,"0"42"0,0-64 0,0 22 16,0 0-16,-21 0 15,0 21-15,0 0 0,0 0 0,0 0 16,-22 21-16,22 0 0,0 0 0,-21 1 15,20-1-15,1 0 0,0 0 16,0 0-16,0 22 0,0-22 0,-1 0 16,1 21-16,21-21 0,0 1 0,0-1 15,0 0-15,0 0 0,0 0 0,0 0 16,21 1-16,1-22 16,-1 0-16,21 0 0,-21 0 0,0 0 15,1 0-15,20 0 0,-21-22 16,0 1-16,0 0 0,1 21 0,20-21 15,-21-21-15,-21 20 0,21 1 0,0-21 16,1 21-16,-22-22 0,0 22 0,0 0 16,0-21-16,0 21 0,0-1 15,0 1-15,-22 21 16,1 21-16,21 1 16,-21-1-16,21 0 0,-21 0 15,21 21-15,0-20 0,0-1 0,0 0 16,0 0-16,0 0 0,21 22 15,0-22-15,0 0 0,1 0 16,20-21-16,-21 0 0,0 21 16,22-21-16,-1 0 0,0 0 0,1 0 15,-1-21-15,0 21 0,-21-21 0,22 0 16,-1 0-16,0-1 0,-20 1 0,20 0 16,-21-21-16,21 21 0,-20-22 0,-1 1 15,0 0-15,0-1 0,0 1 16,0-22-16,1 22 0,-22 0 0,0-1 15,21 1-15,-21 0 0,0 21 0,0-1 16,0 1-16,0 0 0,0 42 16,0 22-1,-21-22-15,21 21 16,-22-21-16,1 22 0,0-1 0,21 0 16,0 1-16,-21-1 0,21 0 0,-21 1 15,21-1-15,0 0 0,0 1 0,0-1 16,0-21-16,0 21 0,0-20 0,21-1 15,0 0-15,-21 0 0,21 0 16,0 0-16,1-21 0,-1 0 0,0 0 16,21 0-16,-21 0 0,1 0 0,20 0 15,-21-21-15,21 21 0,-20-21 0,20 0 16,-21 0-16,0 0 0,0-1 0,1 1 16,-1 0-16,0 0 15,-21-21-15,21 20 0,-21 1 0,0 0 16,0 0-16,-21 21 15,0 0-15,0 21 16,21 0-16,0 0 0,-22 1 0,22-1 16,0 0-16,-21 0 0,21 0 0,0 0 15,0 1-15,0-1 0,0 0 16,21 0-16,1 0 0,-1-21 16,0 21-16,0-21 0,0 0 15,0 0-15,22 0 0,-22 0 0,0 0 16,0 0-16,0 0 0,1-21 15,-1 0-15,0 21 0,0-21 0,-21 0 16,0 0-16,0-1 0,0 1 16,0 0-16</inkml:trace>
  <inkml:trace contextRef="#ctx0" brushRef="#br0" timeOffset="14168.65">18711 2879 0,'0'0'0,"-21"0"0,-42 0 15,84 0 17,0 0-32,0 0 0,0 0 15,22-21-15,-22 21 0,21-22 0,-21 22 16,22 0-16,-22 0 0,21-21 0,-21 21 16,0 0-16,22 0 0,-22-21 0,0 21 15,0-21-15,0 21 0</inkml:trace>
  <inkml:trace contextRef="#ctx0" brushRef="#br0" timeOffset="14919.53">21230 3090 0,'21'-21'0,"0"-42"16,-21 42-16,0-1 15,0 1-15,0 0 0,0 0 0,-21 0 16,0 0-16,0-1 0,0 1 16,0 21-16,-1 0 0,-20 0 15,0 0-15,21 0 0,-22 0 0,1 21 16,0-21-16,-1 22 0,1 20 0,0-21 16,-1 21-16,1-20 0,0 20 0,20 0 15,1 1-15,0-1 0,21-21 16,0 21-16,0-20 0,21-1 0,0 0 15,1 0-15,-1 0 0,21-21 0,0 0 16,1 0-16,-1 0 0,0 0 0,1 0 16,-1-21-16,0 0 0,1 21 0,-1-21 15,0 0-15,1-22 0,-22 22 16,21 0-16,-21 0 0,1 0 16,-1-1-16,-21-20 0,0 21 0,0 0 15,0 0-15,0-1 0,0 1 0,0 0 16,-21 21-1,21 21 1,-22 0-16,22 1 0,0-1 0,0 0 16,0 21-16,0-21 0,0 1 0,0-1 15,22 0-15,-1 21 0,0-21 0,0 1 16,0-22-16,0 21 0,22 0 0,-22-21 16,21 0-16,1 0 0,-22 0 0,21 0 15,0 0-15,22 0 0</inkml:trace>
  <inkml:trace contextRef="#ctx0" brushRef="#br0" timeOffset="15392.26">23029 2667 0,'0'0'15,"0"-21"-15,0 0 0,-21 0 0,0 21 16,0 0-16,0-22 0,-22 22 0,22 0 15,-21 22-15,-1-22 0,22 21 0,-21 0 16,0 21-16,20-21 0,-20 22 0,21-1 16,-21 0-16,20 1 0,-20-1 15,21-21-15,0 22 0,21-1 16,0-21-16,0 21 0,0-20 0,0 20 16,0-21-16,21 0 0,0 0 0,21 1 15,-20-1-15,20 0 0,0-21 0,1 0 16,20 0-16,-21 0 0,1 0 0,-1 0 15,0-21-15,22 0 0,-22-1 16,1 1-16,-22 0 0,21 0 0,0 0 16,-20-22-16,-1 22 0,0-21 0,0 0 15,-21-1-15,0 1 0,0 0 0,0-1 16,0 1-16,-21 0 0,0-1 16,0 1-16,-22 21 0,1 0 15,0-1-15,-22 1 0,22 21 0,-22 0 16,1 21-16,20 1 0,-20-1 0,21 0 15,-1 0-15,1 21 0,0-20 0,20 20 16,1-21-16,0 21 0,21-20 16,0-1-16,0 0 0,21 0 0,0 0 15,1 0-15,20-21 0,0 0 0,22 22 16,-22-22-16,0 0 0,22 0 0</inkml:trace>
  <inkml:trace contextRef="#ctx0" brushRef="#br0" timeOffset="16372.03">23516 2582 0,'0'0'0,"0"-42"0,21-127 16,-21 126-16,0 22 15,0 0-15,0 0 0,-21 42 32,21 21-32,-21-20 15,21 20-15,0 0 0,-21 22 0,0-22 16,21 0-16,-22 22 0,22-22 0,0 22 15,-21-22-15,21 0 0,-21 1 16,21-1-16,-21 0 0,21 1 16,0-22-16,0 21 0,0-21 0,0 1 0,0-1 15,0 0-15,0 0 0,0 0 16,0-42 15,0 0-31,0 0 16,0 0-16,0-1 0,21 1 0,0 0 15,-21 0-15,21 0 0,1 0 0,-1-1 16,0 1-16,0 0 0,0 0 0,22 0 16,-22 0-16,0 21 0,21 0 15,-21 0-15,1 0 0,20 0 0,-21 0 16,0 0-16,0 21 0,1-21 0,-1 21 16,-21 0-16,0 0 0,0 22 15,0-22-15,0 0 0,0 0 0,0 0 16,-21 0-16,-22 1 0,22-1 0,-21 0 15,21-21-15,-22 21 0,1 0 16,0-21-16,20 21 0,-20-21 0,0 22 16,21-22-16,-22 0 0,22 0 0,0 0 15,0 0-15,0 0 16,42 0 15,0 0-31,0 0 0,0-22 16,22 22-16,-1-21 0,-21 21 15,21 0-15,1-21 0,-1 21 0,0-21 16,22 21-16,-22-21 0,1 21 0,-1-21 16,0 21-16,1-22 0,-1 22 15,-21-21-15,21 0 0,-20 0 0,-1 0 16,21 0-16,-21-1 0,-21 1 0,21 0 16,1 0-16,-22 0 0,0 0 0,0-1 15,0 1-15,21 21 0,-21-21 0,-21 21 31,-1 0-15,1 21-16,21 0 16,-21 1-16,0-1 0,21 0 0,0 0 0,-21 0 15,0 0-15,21 1 0,0-1 16,-22 21-16,22-21 0,-21 22 16,21-1-16,-21 0 0,21 1 0,0-1 15,0 0-15,0 1 0,0-1 0,0 21 16,0-20-16,0-1 0,0 0 0,0 22 15,0-22-15,0 1 0,0-1 0,0 0 16,0 1-16,0 20 0,0-21 0,0 22 16,0-22-16,0 1 0,0-1 15,0 21-15,-21-20 0,0-1 0,21-21 16,-21 22-16,-1-22 0,1 0 16,0 0-16,0 0 0,0 0 0,0-21 0,-1 0 15,1 0-15,0 0 0,0 0 16,-21 0-16,20 0 0,1-21 0,0 21 15,0-21-15,0 0 0,0 21 0,21-21 16,0 0-16,-22-1 0,22 1 0,0 0 16,0 0-16,0-21 0,0 20 0,22-20 15,-22 21-15,21-21 0</inkml:trace>
  <inkml:trace contextRef="#ctx0" brushRef="#br0" timeOffset="16624.15">24193 2561 0,'0'0'0,"-21"0"0,0-42 15,0 42-15,21-21 0,21 21 63,0 21-63,0 0 0,-21 0 15,22 0-15</inkml:trace>
  <inkml:trace contextRef="#ctx0" brushRef="#br0" timeOffset="16988">24553 2921 0,'43'0'15,"-22"0"-15,0 0 0,0 0 16,0 0-16,0-21 0,1 21 16,-22-21-16,21 21 0,0-21 0,0 21 0,-21-22 15,0 1-15,0 0 16,21 0-16,-21 0 15,-21 21 1,0 0-16,0 0 0,0 0 16,-1 21-16,1 0 0,-21 0 15,21 0-15,0 1 0,21-1 0,-22 21 16,1-21-16,21 0 0,0 1 0,0-1 16,0 0-16,0 0 0,0 0 0,0 0 15,0 1-15,0-1 16,21-21-16,1 0 0,-1 0 0,0 21 15,0-21-15,0 0 0,0 0 16,1 0-16,-1 0 0,0-21 16,21 21-16,-21-21 0,1-1 0,-1 22 15</inkml:trace>
  <inkml:trace contextRef="#ctx0" brushRef="#br0" timeOffset="17231.86">25252 2731 0,'0'0'15,"-21"0"1,-1 0-16,1 0 16,0 21-16,0-21 0,0 21 0,21 0 15,0 0-15,-21 0 0,-1 1 16,22-1-16,0 0 0,0 0 16,0 0-16,0 0 0,0 1 0,0-1 15,22 0-15,-1 0 0,0 0 16,0-21-16,-21 21 0,21-21 0,0 22 15,1-22-15,-1 0 0,0 0 16,0 0-16,0 0 0,0 0 16,1-22-16</inkml:trace>
  <inkml:trace contextRef="#ctx0" brushRef="#br0" timeOffset="17571.82">25781 2540 0,'0'0'0,"21"-42"0,0 21 15,0-22-15,1 22 0,-22 0 0,0 0 16,0 0-16,0-1 0,-22 22 31,1 22-15,0-1-16,21 21 0,-21-21 0,0 22 16,0-1-16,21-21 0,-22 21 0,1 1 15,21-1-15,-21 0 16,21 1-16,0-1 0,0 0 0,0 1 15,0-1-15,0-21 0,0 22 0,0-22 16,0 21-16,0-21 0,21 0 0,0 1 16,1-1-16,-1 0 0,0-21 0,0 21 15,21-21-15,-20 0 0,-1 0 16,21 0-16,-21 0 0,22 0 0,-22 0 16,0 0-16,0-21 0,21 21 0,-20-21 15,-1 21-15,-21-21 0,21-1 0,-21 1 16,21 0-16,-21 0 0,0 0 0,0 0 15,0-1-15</inkml:trace>
  <inkml:trace contextRef="#ctx0" brushRef="#br0" timeOffset="17811.68">25781 2625 0,'0'0'0,"21"0"31,0 0-31,0 0 16,22 0-16,-1 0 0,-21 0 0,22 0 16,-1 0-16,0-21 0,1 21 0,-22 0 15,21 0-15,0 0 0,-20 0 0,20 0 16,-21-22-16,21 22 16,-20 0-16,-1 0 0,0-21 0,0 21 15,0 0-15,-21-21 16</inkml:trace>
  <inkml:trace contextRef="#ctx0" brushRef="#br0" timeOffset="27741.63">8530 5715 0,'0'0'0,"-21"0"0,0-21 15,21 0 1,-21 21-16,21 21 47,0 0-47,0 0 16,0 0-16,0 1 0,0 20 0,0-21 15,0 21-15,0-20 0,0 20 16,0 0-16,0 1 0,0-1 0,0 21 15,0-20-15,21 20 0,-21 1 0,0-1 16,0 22-16,0-22 0,0 22 16,0 0-16,0-1 0,0 1 0,0 0 15,0-1-15,0 22 0,0 0 0,0 0 16,0-21-16,0 20 0,0 22 0,-21-21 16,21 21-16,0-21 0,0 21 15,-22 0-15,22 0 0,-21 0 0,21 21 16,0-21-16,-21 0 0,21 21 0,-21 1 15,21-22-15,0 21 0,0 0 0,-21-21 16,21 21-16,0 0 0,0 0 16,0 1-16,0-1 0,0 0 0,0 21 15,0-21-15,0 1 0,0 20 0,0-21 16,0 0-16,0 0 0,0 22 16,-21-22-16,21 0 0,-22-21 0,22 21 15,0 0-15,0-21 0,-21 22 0,0-22 16,21-22-16,-21 22 0,21-21 0,0-21 15,0 21-15,-21-22 0,21-20 0,0-1 16,0 1-16,0-22 0,0 1 0,0-22 16,0 0-16</inkml:trace>
  <inkml:trace contextRef="#ctx0" brushRef="#br0" timeOffset="29672.31">8657 5525 0,'-21'-22'16,"0"22"-16,21-21 16,-21 21-16,21-21 15,0 0-15,21 21 31,0 0-31,0 0 0,0 0 16,0 0-16,1 0 0,20 0 0,-21 0 16,21 0-16,1 0 0,-22 0 0,21 0 15,1 0-15,-1 0 0,0 0 16,1 0-16,-1 0 0,0 0 0,1 0 16,-1 0-16,-21 0 0,21 21 0,1-21 15,20 0-15,-20 21 0,20-21 0,1 0 16,-1 21-16,1-21 0,-1 0 0,22 22 15,-1-22-15,1 0 0,0 21 16,21-21-16,-1 0 0,-20 0 16,42 0-16,0 21 0,0-21 0,21 0 0,0 0 15,1 0-15,-1 21 0,21-21 16,0 0-16,1 0 0,-1 0 16,0 0-16,1 21 0,-1-21 0,22 0 15,-22 0-15,0 0 0,1 21 0,-1-21 16,0 0-16,22 0 0,-22 0 0,0 0 15,1 0-15,-22 0 0,21 22 16,1-22-16,-1 0 0,0 0 0,-21 0 16,1 0-16,-1 0 0,21 0 0,-21 0 15,0 0-15,1 0 0,-22 0 16,0 0-16,0 0 0,-22 0 0,1 0 16,-21 0-16,0 0 0,-1 0 0,-20 0 15,-22 0-15,0 0 0,-20 0 16,-1 0-16,-21 21 31,-21 0-31,21 0 16,0 0-16,0 0 0,-22 1 15,22-1-15,0 0 0,-21 21 0,21-21 16,0 22-16,0-1 0,-21 0 0,21 1 16,-21-1-16,21 0 0,-21 22 0,21-1 15,0 1-15,0-1 16,0 22-16,0 0 0,0-1 0,0-20 15,0 21-15,0-1 0,0 1 0,0 21 16,0-22-16,21 22 0,0 0 0,0-21 16,0 21-16,1-1 0,-22 22 0,21-21 15,0 0-15,0 21 0,0-21 0,0 21 16,1 0-16,-1 0 0,0 0 0,0 0 16,0 0-16,-21-21 0,21 21 0,1 0 15,-22 0-15,0 0 0,21 0 16,0 0-16,-21 0 0,21 0 0,-21 0 15,0 0-15,0 0 0,0 0 0,21 0 16,-21 0-16,0 0 0,0 0 0,0-21 16,0 21-16,0-22 0,0 22 15,0-21-15,0 21 0,0-21 0,0 0 16,0 0-16,0 0 0,0-22 0,0 22 16,0-21-16,0 21 0,0-22 15,0 1-15,-21 0 0,21-22 0,0 22 16,0-22-16,0 1 0,0-1 0,-21-20 15,21 20-15,-21-21 0,21 1 16,-21 20-16,-1-20 0,22-1 0,-21-21 0,0 21 16,0-20-16,21 20 0,-21-21 0,0 0 15,-1 0-15,1-21 16,21 22-16,-21-1 0,0-21 0,0 21 0,0-21 16,-1 0-16,1 0 0,0 21 15,0-21-15,-21 0 0,20 0 0,1 0 16,-21 0-16,21 0 0,-22 0 0,1 0 15,0 0-15,-22 0 0,1 0 0,-1 0 16,1 0-16,-22 21 0,0-21 16,1 0-16,-22 0 0,21 0 0,-21 21 15,1-21-15,-1 0 0,0 0 0,-21 22 16,0-22-16,0 0 0,-21 21 0,21-21 16,-21 0-16,21 0 0,-43 21 0,22-21 15,0 21-15,-21-21 0,20 0 0,-20 0 16,0 21-16,-1-21 15,1 0-15,0 0 0,21 0 0,-22 0 16,1 0-16,-22 0 0,22 0 0,0 0 16,-1 0-16,1 0 0,0 0 0,21 0 15,-22 0-15,1 0 0,21 0 0,0 0 16,-1 0-16,1 0 0,0 0 0,21 0 16,-21 0-16,21 0 0,0 0 15,0 0-15,21 0 0,0-21 0,0 21 16,22 0-16,-22 0 0,21-21 0,1 21 15,-1 0-15,21-21 0,1 21 0,-1 0 16,22 0-16,0 0 0,21 0 0,-1 0 16,1-21-16,0 21 15,21-22 1,21 1 0,22 21-16,-22-21 0,0 0 0,21-21 15,1 20-15,-1-20 0,0 0 0</inkml:trace>
  <inkml:trace contextRef="#ctx0" brushRef="#br0" timeOffset="30444.79">9419 5990 0,'0'0'0,"0"21"0,0 1 16,0-1-1,42-21 1,-20 0-16,20 0 0,21 0 0,-20 0 16,20 0-16,22 0 0,-22 0 0,22 0 15,-21 0-15,20 0 0,-20 0 16,-1 0-16,-20 0 0,20 0 0,-42 0 16,22 0-16,-22 0 0,0 0 0,-42 0 31,0 0-31,-22 0 15,1 0-15</inkml:trace>
  <inkml:trace contextRef="#ctx0" brushRef="#br0" timeOffset="30799.59">9821 6054 0,'0'21'16,"21"0"-1,1 0-15,-1 0 0,0-21 0,0 22 0,21-1 16,-20 0-16,-1 21 0,0-21 0,0 1 15,21 20-15,-20 0 0,-1 1 16,0-1-16,-21 0 0,0 1 16,21-1-16,-21 0 0,0 1 0,0-22 15,0 21-15,0 0 0,-21 1 0,0-1 16,0-21-16,-22 22 0,22-22 0,-21 21 16,-1-21-16,1 0 0,0 1 0,-1-22 15,1 21-15,0 0 0,-1-21 16,1 0-16,21 0 0,-21 0 0,20 0 15,-20 0-15,21 0 0,0 0 0,0-21 16,-1 0-16,1-1 0,21 1 16,-21 0-16,21 0 0,0 0 15,0 0-15,0-1 0,0 1 16,0 0-16,21 21 16,0-21-16,1 21 0,-1 0 0,21-21 15,-21 21-15,22 0 0,-1 0 0,0-21 16</inkml:trace>
  <inkml:trace contextRef="#ctx0" brushRef="#br0" timeOffset="31231.34">10499 6689 0,'0'0'0,"0"-21"16,-22-1-1,1 22-15,0 0 16,0 0-16,0 0 0,0 0 15,-22 22-15,22-22 0,0 21 16,0 0-16,0 0 0,-1 0 0,1 0 16,0 1-16,21-1 0,-21 0 0,21 0 15,0 0-15,0 0 0,0 1 16,21-22 0,0 0-16,0 0 0,1 0 15,-1 0-15,0 0 0,0 0 0,0 0 16,0-22-16,1 22 0,-1-21 0,0 0 15,0 0-15,0 0 0,0 0 16,-21-1-16,22 1 0,-22 0 16,21 21 15,-21 21-31,0 0 0,21 1 16,-21-1-16,0 0 0,21 0 15,0 0-15,-21 0 0,21-21 16,-21 22-16,0-1 0,22-21 15,-22 21-15,21-21 0,0 0 16,0 0-16,0 0 16,0 0-16</inkml:trace>
  <inkml:trace contextRef="#ctx0" brushRef="#br0" timeOffset="31452.21">10964 6604 0,'0'0'0,"0"-21"0,0 42 47,0 0-47,0 0 0,0 1 0,0-1 15,0 0-15,0 0 0,0 0 16,0 0-16,0 1 0,0-1 16,21 0-16,1-21 0,-1 21 15,0-21-15,0 0 16,0 0-16,0 0 0,1 0 15,-1-21-15,21 0 0</inkml:trace>
  <inkml:trace contextRef="#ctx0" brushRef="#br0" timeOffset="31648.1">11409 6583 0,'0'0'16,"0"-21"-16,0-22 16,-21 43-16,-1 0 15,1 0-15,0 0 0,-21 22 0,21-1 16,-1 0-16,1 0 0,-21 0 0,21 0 15,-22 1-15,22-1 0,0 0 0,0 0 16,0 0-16,0 0 16,-1 1-16,22-1 0,0 0 0,0 0 0,0 0 15,0 0-15,22-21 16,-1 0-16,0 0 0,21 0 16,1 0-16</inkml:trace>
  <inkml:trace contextRef="#ctx0" brushRef="#br0" timeOffset="32068.87">11896 6541 0,'-22'0'0,"44"0"0,-65 0 0,1 0 0,21 0 15,0 0-15,-1 0 0,-20 0 16,21 21-16,0 0 0,0 0 0,-1 0 15,1 0-15,0 1 0,21-1 0,-21 21 16,21-21-16,0 0 0,0 1 0,0-1 16,0 0-16,21 0 0,0-21 15,0 0-15,1 0 0,-1 0 0,0 0 16,0 0-16,21 0 0,-20 0 16,-1-21-16,0 21 0,0-21 0,0 0 15,22-1-15,-43 1 0,21 0 0,-21 0 16,21 0-16,-21 0 0,0-1 15,0 1-15,0 0 0,0 0 0,0 0 16,-21 21 0,0 0-16,21 21 15,-22 0-15,22 0 0,-21 0 16,21 1-16,0 20 0,0-21 0,0 0 16,0 0-16,0 1 0,0-1 15,21 0-15,1 0 0,-1-21 0,0 0 16,21 0-16,-21 0 0,22 0 0,-1 0 15</inkml:trace>
  <inkml:trace contextRef="#ctx0" brushRef="#br0" timeOffset="32460.63">13144 6075 0,'0'0'0,"0"21"0,0 0 16,0 0-16,0 1 0,-21-1 16,21 21-16,0 0 0,-21 1 0,0-1 15,0 22-15,0-22 0,21 0 0,-22 1 16,1 20-16,21-21 0,0-20 0,-21 20 16,21 0-16,-21-21 0,21 22 0,0-22 15,0 0-15,0 0 0,21-21 31,0 0-31</inkml:trace>
  <inkml:trace contextRef="#ctx0" brushRef="#br0" timeOffset="32744.47">12954 6181 0,'0'0'0,"-21"-85"16,21 64-16,0 0 15,0-22-15,21 22 0,0 0 0,0 21 16,22-21-16,-1 0 0,0 21 0,1 0 16,-1 0-16,21 0 0,-20 0 15,20 21-15,-20 0 0,-1 0 0,0 22 16,1-22-16,-1 21 0,-21-21 16,0 22-16,-21-22 0,0 21 0,0-21 15,0 22-15,0-22 0,-42 21 0,21-21 16,-22 0-16,-20 1 0,21-1 0,-22 0 15,1 0-15,20 0 0,-20-21 0,20 0 16,1 21-16,0-21 0,21 0 0,-1 0 16,22-21-1</inkml:trace>
  <inkml:trace contextRef="#ctx0" brushRef="#br0" timeOffset="33127.24">13547 6456 0,'0'0'0,"0"-21"16,0 42 15,0 0-15,0 0-16,0 0 0,21 1 15,0-1-15,0 0 0,-21 0 0,21 0 16,-21 0-16,21 22 0,-21-22 0,0 0 15,0 0-15,0 0 16,0 1-16,0-1 0,-21-21 31,0 0-31,21-21 16,0-1 0,0 1-16,0 0 0,0 0 0,0 0 15,0 0-15,0-22 0,0 22 0,21 0 16,0-21-16,-21 20 0,22-20 0,-1 21 15,-21 0-15,21 0 0,0-1 0,0 22 16,0 0-16,1-21 0,-1 21 0,0 0 16,0 0-16,0 0 15,0 0-15,1 21 0</inkml:trace>
  <inkml:trace contextRef="#ctx0" brushRef="#br0" timeOffset="33517.66">14097 6456 0,'0'0'0,"0"-21"0,-21 21 16,0 0-16,-1 0 0,1 0 15,0 0-15,0 0 16,21 21-16,0 0 16,-21-21-16,21 21 0,0 0 0,-21 1 0,21-1 15,0 0-15,0 0 0,0 0 16,0 0-16,0 1 0,21-1 15,0-21-15,0 21 0,0-21 0,0 0 16,1 0-16,-1 0 0,0 0 0,0 0 16,0 0-16,0 0 0,1 0 0,-1-21 15,0 21-15,0-21 0,0-1 16,-21 1-16,0 0 0,21 0 0,-21-21 16,22 20-16,-22-20 0,0 21 0,0-21 15,0 20-15,0 1 0,0 0 0,-22 0 16,1 0-16,21 0 0,-21 21 15,0 0-15,0 0 0,0 0 0,-1 0 16,1 0-16,0 21 0,21 0 16,-21-21-16,21 21 0,-21 21 0,21-20 15,0-1-15,0 0 0,0 0 0,0 0 16,0 0-16,21 1 0,0-1 0</inkml:trace>
  <inkml:trace contextRef="#ctx0" brushRef="#br0" timeOffset="34321.19">14795 6498 0,'0'0'0,"0"-42"0,0-64 15,-21 85 1,0 0-16,0 0 16,0 21-16,0 0 0,-1 0 0,1 0 15,0 0-15,21 21 0,-21 0 0,0 0 16,0 0-16,21 0 0,0 1 0,0 20 15,0-21-15,0 0 0,0 0 0,0 1 16,0-1-16,0 0 0,21 0 16,0 0-16,0-21 0,0 0 15,0 0-15,1 0 0,-1 0 16,0 0-16,-21-21 0,21 0 16,-21 0-16,0 0 15,21-1-15,-21 1 0,0 0 16,0 0-16,0 0 0,0 0 0,0-1 15,0 44 17,0-1-32,0 0 0,0 0 15,0 0-15,0 0 0,0 22 0,0-22 16,0 21-16,0-21 0,-21 22 0,21-1 16,0 0-16,0-20 0,0 20 0,0 0 15,0 1-15,0 20 0,0-21 0,0 1 16,0 20-16,0-20 0,0 20 15,0 1-15,0-22 0,0 21 0,-21-20 16,21-1-16,-21 22 0,21-22 16,0 0-16,-21 1 0,21-1 0,-22-21 15,22 21-15,0-20 0,-21 20 0,0-21 16,0 0-16,0 0 0,0-21 0,21 22 16,-22-22-16,1 0 0,0 0 0,0 0 15,0 0-15,0-22 0,21 1 16,-22 0-16,22-21 0,-21 21 0,21-22 15,0 1-15,0-22 0,0 22 0,0-21 16,0-22-16,0 21 0,21-20 0,1-1 16,-1 0-16,21 1 0,-21-1 15,22 0-15,-22 1 0,21 20 0,-21-20 16,22 20-16,-22 1 0,0 20 0,0 1 16,0 0-16,0-1 0,1 22 15,-1 0-15,-21 0 0,21 0 0,-42 21 31,0 0-31,-1 21 0,1 0 16,0 0-16,21 0 0,-21 0 0,21 1 16,-21-1-16,21 21 0,0-21 0,0 0 15,0 1-15,0-1 0,0 0 16,0 0-16,21 0 0,-21 0 0,21 1 16,0-22-16,0 21 15,1-21-15,-1 0 16,0 0-16,0 0 15</inkml:trace>
  <inkml:trace contextRef="#ctx0" brushRef="#br0" timeOffset="35397.08">15303 6435 0,'0'0'15,"22"-21"-15,-22-22 16,0 22-16,0 0 0,-22 21 15,1 0-15,0 0 0,0 0 16,0 0-16,0 0 0,-1 0 0,1 21 16,0 0-16,0 0 0,0 1 0,0-1 15,-1 0-15,1 0 0,21 21 0,0-20 16,0-1-16,0 0 0,0 0 16,0 0-16,0 0 0,0 1 0,0-1 15,21-21-15,1 0 0,-1 0 16,0 0-16,0 0 0,0 0 15,0-21-15,1-1 0,-1 22 16,-21-21-16,21 0 0,-21 0 0,21 0 16,-21 0-16,0-1 0,21 1 15,0 0-15,1 0 16,-22 0-16,0 42 31,0 0-31,0 0 0,0 0 16,-22 1-16,22-1 0,0 0 0,0 0 15,0 0-15,0 0 0,0 1 0,0-1 16,0 0-16,22-21 16,-1 0-16,0 0 0,0 0 0,0 0 15,0 0-15,1 0 0,-1 0 16,0 0-16,0 0 0,0 0 0,-21-21 16,21 21-16,1-21 0,-22-1 0,0 1 0,0 0 15,21 21-15,-21-21 0,21 0 16,-21 0-16,0-1 0,0 1 15,0 42 1,0 1 0,0-1-16,0 0 0,-21 0 15,21 0-15,-21 0 0,21 1 0,0-1 16,0 0-16,-22 0 0,22 0 16,0 0-16,0 1 15,0-44 32,0 1-31,0 0-16,0 0 15,22 0-15,-22 0 0,0-1 0,0 1 16,21 0-16,0 0 0,0 0 0,0 0 16,0-1-16,1 22 15,-1 0 1,-21 22-16,0-1 0,0 0 15,0 0-15,0 0 0,0 0 16,0 1-16,0-1 0,0 0 16,0 0-16,0 0 0,0 0 15,0 1-15,0-1 16,0-42 15,0-1-15,21 1-16,0 0 0,0 0 15,0 0-15,1 0 0,-1-22 0,21 22 16,-21 0-16,22-21 0,-22 20 0,21 1 16,-21 0-16,0 0 0,1 21 0,-1 0 15,0 0-15,0 0 0,-21 21 16,0 0-16,0 0 16,0 1-16,0-1 0,0 21 0,0-21 15,0 0-15,-21 22 0,0-22 16,21 0-16,-21 0 0,21 0 0,0 22 15,-22-22-15,22 0 0,-21 0 0,21 0 16,-21 1-16,21-1 0,-21-21 16,21 21-16,-21-21 0,21 21 15</inkml:trace>
  <inkml:trace contextRef="#ctx0" brushRef="#br0" timeOffset="36460.25">22500 4212 0,'-21'0'15,"0"0"-15,0 0 0,-1 0 16,1 0-16,0 0 0,0-21 16,0 21-1,0 0-15,42 0 31,21 0-15,0 0-16,1 0 0,20 0 0,22 0 16,0 21-16,-1-21 0,22 0 0,0 21 15,21-21-15,0 0 16,0 0-16,21 22 0,0-22 0,0 0 0,1 21 16,-1-21-16,0 0 0,0 21 0,0-21 15,0 0-15,-21 0 16,0 21-16,-21-21 0,0 0 0,-21 0 15,-1 0-15,1 0 0,-21 0 0,-1 0 16,-21 0-16,1 0 0,-1 0 0,0 0 16,-20 0-16,-1 0 0,-42 0 47,-1 0-47,1 0 15,0 0-15,0 0 0,0 0 0,0 0 16,-22 0-16,22 0 0,-21 0 0,21 0 15,-22 0-15,1 0 0,21 0 16,-43 0-16</inkml:trace>
  <inkml:trace contextRef="#ctx0" brushRef="#br0" timeOffset="36967.94">22098 4424 0,'0'21'16,"21"-21"-1,0 0-15,0 0 0,1 0 0,20 0 16,0 0-16,1 0 0,20 0 16,22 0-16,-1 0 0,1 0 0,21 0 15,0 0-15,21 0 0,-21 0 16,21 0-16,0 0 0,21 0 0,0 0 16,0 0-16,-21 0 0,21 0 0,0 0 15,-21 0-15,0 21 0,0-21 16,0 0-16,-21 0 0,0 0 0,-21 0 15,-1 0-15,1 0 0,-21 0 16,-22 0-16,21 0 0,-41 0 0,20 0 16,-21-21-16,0 21 0,0 0 0,1 0 15,-1 0-15,-21-21 0,21 21 16,-42 0 31,0 0-32,-1 0-15,1 0 16,0-21-16,0 21 0,21-21 0</inkml:trace>
  <inkml:trace contextRef="#ctx0" brushRef="#br0" timeOffset="48476.13">10795 7726 0,'0'0'0,"-21"0"0,0 0 16,-22 0-16,22 21 0,0-21 16,-21 21-16,20-21 0,1 0 15,0 0-15,0 0 0,0 0 0,21 21 16,-21-21-16,-1 0 16,44 0 15,-1 22-31,0-22 0,21 0 0,1 0 15,-1 0-15,0 0 0,22 0 16,-1 0-16,22 0 0,0 0 0,-1 0 16,1 0-16,0 0 0,20 0 15,1 0-15,-21 0 0,21 0 0,21 0 0,-21 0 16,-1 0-16,1 0 0,0 0 16,0 0-16,0 0 0,0 0 0,-1 0 15,-20 0-15,21 0 0,0 0 16,0 0-16,-22 0 0,22 0 0,-21 0 15,-1 0-15,1 0 0,0-22 0,-22 22 16,1 0-16,-1-21 0,-20 21 0,20 0 16,-21 0-16,1 0 0,-1 0 0,0 0 15,1 0-15,-22 0 0,21 0 16,-21 0-16,1 0 0,-1 0 16,-42 0 15,-1 0-31,1 0 0,0 0 15,0 0-15,-21 0 0,20 0 0,-20 21 16,0-21-16,-1 22 0,1-22 0,0 21 16,-22 0-16</inkml:trace>
  <inkml:trace contextRef="#ctx0" brushRef="#br0" timeOffset="49004.43">10753 8594 0,'0'0'0,"-43"0"15,22 0-15,-85 0 16,85 0-16,0 0 0,0 0 0,0 0 16,21 21-1,21 0 1,0-21-16,21 0 0,1 0 0,-1 21 16,43-21-16,-22 0 0,22 0 0,21 0 15,-1 0-15,1 21 0,21-21 0,-21 0 16,21 0-16,-21 0 0,21 0 0,0 0 15,0 0-15,0 0 0,-21 0 16,21 0-16,-21 0 0,-1 22 0,-20-22 16,21 0-16,-21 0 0,-1 0 0,1 0 15,-22 0-15,22 0 0,-21 0 0,-1 0 16,-21 0-16,1 0 0,20 0 0,-20 0 16,-22 0-16,21 0 0,-21 0 0,0 0 15,22 0-15,-22 0 16,0 0-16,0 0 0,-21 21 47,-21-21-32,0 21 1</inkml:trace>
  <inkml:trace contextRef="#ctx0" brushRef="#br0" timeOffset="49699.62">10774 9927 0,'-21'-42'16,"-1"42"-16,1 0 0,21-21 16,-21 21-16,0 0 15,0 0-15,42 21 47,21-21-47,1 0 16,-1 21-16,43-21 0,-22 0 0,22 0 15,21 21-15,-22-21 0,22 21 0,0-21 16,0 0-16,21 22 0,-21-22 16,21 0-16,0 21 0,21-21 0,-21 0 15,0 21-15,-21-21 0,21 0 0,-22 0 16,22 21-16,-42-21 0,21 0 0,-21 0 15,-22 0-15,22 0 0,-43 0 0,0 0 16,1 0-16,-1 0 0,-21 0 0,0 0 16,-42 0 15,0 0-31,0 0 0,0 0 16,-22 0-16,22 0 0,-21 0 0,0 0 15,20 0-15,-20 0 0,0 0 0,-1 0 16,1 21-16,0-21 0,-22 21 0,22-21 15,0 22-15,-22-1 0</inkml:trace>
  <inkml:trace contextRef="#ctx0" brushRef="#br0" timeOffset="50176.34">10477 10859 0,'0'0'15,"-42"0"-15,-43 21 16,64-21-16,0 0 0,42 0 31,0 0-31,1 0 16,20 0-16,0 0 0,1 0 15,20 0-15,22 0 0,-1 0 0,1 0 16,21 0-16,21 0 0,0 0 16,-21 0-16,21 0 0,0 0 0,0 0 15,0 21-15,0-21 0,-21 0 0,21 0 16,-22 21-16,1-21 0,0 0 0,-21 0 16,-1 0-16,1 21 0,-21-21 0,-1 0 15,1 0-15,-1 0 0,-21 0 0,22 0 16,-22 0-16,1 0 0,-22 0 15,21 0-15,-21 0 0,0 0 0,1 0 16,-1 0 0,-42 0 15,-1 0-15,1 0-16,0 0 0,0 0 0,0 0 15,-22 0-15,22 0 0,-21 0 0,0 0 16</inkml:trace>
  <inkml:trace contextRef="#ctx0" brushRef="#br0" timeOffset="50703.91">10435 11853 0,'0'0'16,"-21"0"-16,-21 0 0,20 0 0,-20 0 0,21 0 16,21 22-1,21-22 1,0 0-16,22 0 15,-1 0-15,21 0 0,1 0 0,-1 0 16,22 0-16,0 0 0,-1 0 0,22 0 16,0 0-16,0 0 0,-21 0 0,20 0 15,1 0-15,-21 0 0,21-22 0,-22 1 16,1 21-16,0 0 0,-1-21 0,1 21 16,-21 0-16,20 0 0,-20-21 15,-1 21-15,1-21 0,-22 21 0,22 0 16,-22 0-16,0-21 0,-21 21 0,22 0 15,-22 0-15,0-22 0,0 22 0,0 0 16,1 0-16,-1 0 16,-42 0 31,-1 0-47,1 0 15,0 0-15,0 0 0,-21 0 16,20 0-16,1 0 0,-21 0 0,21 0 15,-22 22-15,22-22 0,-21 0 0</inkml:trace>
  <inkml:trace contextRef="#ctx0" brushRef="#br0" timeOffset="51292.69">10710 12700 0,'0'0'0,"-21"0"0,0 0 0,0 0 0,0 0 15,-1 0-15,1 0 16,0 0-16,0 0 16,42 0 15,21 0-31,-20 0 16,20 0-16,0 0 0,1 0 0,20 21 15,1-21-15,20 0 0,-20 0 0,20 21 16,22-21-16,-21 22 0,21-1 15,-22-21-15,22 21 0,0 0 0,0 0 16,21-21-16,-21 21 0,0-21 0,-22 0 16,22 22-16,-21-22 0,-1 0 15,-20 0-15,-1 0 0,-20 0 0,-1 0 16,0 0-16,1 0 0,-1 0 0,-21 0 16,22-22-16,-22 22 0,0 0 0,0-21 15,0 21 1,-21-21-16,0 0 15,0 0 1,0 0-16,0-1 31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08T01:54:04.45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1524 1905 0,'0'21'62,"21"-21"-46,0 0-16,0 0 0,1 0 0</inkml:trace>
  <inkml:trace contextRef="#ctx0" brushRef="#br0" timeOffset="1081.99">2540 889 0,'21'-21'0,"-42"42"0,42-63 16,-21 21-16,0-1 0,0 1 16,21-21-16,-21 21 0,21-22 0,-21 22 15,0 0-15,22 0 0,-22 0 0,0 0 16,21-1-16,-21 44 31,0-1-31,-21 0 0,-1 21 16,1 1-16,-21-1 0,21 21 15,-22-20-15,1 41 0,21-20 0,-21-1 16,-1 1-16,1 21 0,0-22 16,-1 1-16,1-1 0,21 1 0,-22-1 15,22 1-15,0-1 0,0-21 0,0 1 16,21-22-16,-21 21 0,21-21 16,0-42-1,21 0-15,0 0 16,0 0-16,-21-22 0,21 1 15,22 0-15,-22-1 0,0 1 0,0 0 16,21-22-16,1 22 0,-22-22 16,21-20-16,1 20 0,-1-20 0,-21-1 15,21 0-15,1 22 0,-22-22 16,0 22-16,0-1 0,0 22 0,-21-22 16,22 43-16,-22-21 0,0 21 0,0-1 15,0 44 1,0 20-16,0-21 0,-22 21 15,1 22-15,0-1 0,21 1 16,-21-1-16,0 22 0,0 0 0,21-22 16,-22 22-16,1-22 0,0 22 15,21-21-15,0-1 0,-21 1 16,0-22-16,21 21 0,0-20 0,0-1 16,-21 0-16,21 1 0,0-22 0,0 21 15,0-21-15,0 1 0,0-1 16,0-42-1,0-1 1,-22 1-16,22-21 0</inkml:trace>
  <inkml:trace contextRef="#ctx0" brushRef="#br0" timeOffset="1256.88">2138 1461 0,'0'0'0,"-21"0"0,-22 0 16,22 0-16,0 0 0,0 0 15,0 0-15,-1 0 0,44 0 31,-1 0-31,21-22 16,-21 22-16,22 0 0,-1 0 16,0-21-16,-21 21 0,22 0 0,-1 0 15,0 0-15,1-21 0,-22 21 0,21 0 16,-21 0-16,22 0 0,-22 0 16</inkml:trace>
  <inkml:trace contextRef="#ctx0" brushRef="#br0" timeOffset="1717.62">3387 1334 0,'0'0'0,"0"-22"0,0 1 16,-22 21-1,1-21-15,0 21 0,0 0 0,0 0 16,-22 0-16,22 0 0,-21 0 0,0 21 15,-1-21-15,1 21 0,21 1 16,-22-1-16,22-21 0,0 21 16,0 0-16,0 0 0,21 0 0,0 1 0,0-1 15,0 0 1,0 0-16,0 0 0,21-21 0,0 21 16,0 1-16,0-1 0,1-21 0,20 21 15,-21 0-15,0 0 0,0 0 16,1 1-16,20-1 0,-42 0 0,21 0 15,0 0-15,-21 0 0,0 1 16,0-1-16,0 0 0,0 0 16,-21-21-16,0 21 0,-21 0 0,20-21 15,-20 22-15,21-22 0,-21 0 0,-1 21 16,1-21-16,21 0 0,-22 0 16,1 0-16,21 0 0,0 0 15,0 0-15,-1 0 0,1 0 0,0 0 16,21-21-16,0-1 15,0 1-15,21 0 0,0 0 16,22 21-16,-22-21 0,21 0 0,1-1 16,-1 1-16,0 21 0</inkml:trace>
  <inkml:trace contextRef="#ctx0" brushRef="#br0" timeOffset="2147.88">4000 1418 0,'22'-21'15,"-44"42"-15,44-63 0,-22 21 0,0 0 16,-22 21-16,1 0 0,0 0 16,0 0-16,0 0 0,0 0 15,-22 0-15,22 0 0,-21 0 0,21 21 16,-22 0-16,22-21 0,-21 21 0,21 0 16,-1 0-16,1 1 0,21-1 15,0 0-15,0 0 0,0 0 0,0 0 16,21 1-16,1-1 0,-1 0 15,0-21-15,21 21 0,-21 0 16,22-21-16,-22 21 0,21 1 0,-21-22 16,22 21-16,-22 0 0,0-21 0,0 21 15,0-21-15,-21 21 0,0 0 16,0 1-16,-21-1 16,0 0-16,0-21 0,-21 21 15,-1-21-15,1 21 0,0 0 0,-22-21 16,22 0-16,-1 0 0,22 0 15,-21 0-15,0 0 0,20 0 0,-20 0 16,21 0-16,0 0 0,0 0 16,21-21 15,21 0-31,0 21 0,0-21 16,21 0-16,-20 21 0,20-21 15,0-1-15</inkml:trace>
  <inkml:trace contextRef="#ctx0" brushRef="#br0" timeOffset="2400.73">4466 1418 0,'0'0'16,"0"21"-16,-21-21 15,0 22-15,21-1 0,0 0 0,-21 0 16,-1 0-16,1 0 0,21 22 15,0-22-15,-21 0 0,0 21 16,21-20-16,0-1 0,0 0 0,0 0 16,-21 0-16,21 0 15,0 1-15,0-44 32,0 1-17</inkml:trace>
  <inkml:trace contextRef="#ctx0" brushRef="#br0" timeOffset="2584.87">4487 1207 0,'0'0'0,"-21"-43"16,0 43-16,0 0 16,21-21-16,-21 21 15,21 21 1,0 0-1,0 1-15,21-1 16,-21 0-16,0 0 16</inkml:trace>
  <inkml:trace contextRef="#ctx0" brushRef="#br0" timeOffset="3296.47">4995 1651 0,'0'0'0,"21"-21"0,-21-21 16,0 20-1,0 1-15,0 0 0,0 0 16,0 0-16,0 0 0,-21 21 16,0 0-16,0 0 15,0 0-15,0 0 0,-1 0 0,-20 0 16,21 21-16,0 0 0,-22 0 0,22 0 15,0 0-15,0 22 0,0-22 16,0 21-16,21-21 0,0 1 16,0 20-16,0-21 0,0 0 0,0 0 15,21 1-15,0-22 0,0 0 16,0 0-16,22 0 0,-22 0 16,0 0-16,21-22 0,-21 22 0,1-21 15,20 0-15,-21 0 0,0 0 0,0 0 16,22-1-16,-43 1 0,21 0 0,0 0 15,0-21-15,-21 20 16,0 1-16,0 42 31,0 1-15,0-1-16,0 21 0,0-21 16,-21 22-16,21-22 0,-21 21 0,21 0 15,-21 1-15,21-1 0,0 0 0,-21 22 16,-1-22-16,1 1 0,0 20 0,21 1 15,-21-1-15,0 1 0,21 20 16,0 1-16,-21 0 0,21-1 0,-22 1 16,1 0-16,21-1 0,-21 22 0,21-21 15,0 21-15,-21-43 0,0 22 16,0-22-16,21 1 0,-22-22 0,-20 0 16,21 1-16,-21-22 0,20 0 0,-20 0 15,0 0-15,-1-21 0,1 0 16,0 0-16,-1 0 0,1 0 0,-21-21 15,20 0-15,-20 0 0,20-21 0,-20-1 16,-1 1-16,1 0 0,21-22 16,-22 1-16,22 20 0,-1-20 0,22-1 15,0 22-15,0 0 0,21-22 0,0 22 16,0-1-16,0 1 0,21-21 0,0 20 16,0 1-16,22 0 0,-1-22 15,0 22-15,22-22 0,-22 1 16,22-1-16,-1 1 0,1-1 0</inkml:trace>
  <inkml:trace contextRef="#ctx0" brushRef="#br0" timeOffset="3789.18">5355 1376 0,'0'0'0,"-21"0"16,0 0-16,0 0 15,21 21-15,-22 0 16,22 0-16,-21 1 0,21-1 0,-21 0 16,21 0-16,0 21 15,0-20-15,0-1 0,-21 21 0,21-21 0,0 0 16,-21 1-16,21-1 0,0 0 16,0 0-16,0 0 0,0 0 15,-21-21-15,21-21 31,0 0-31,0 0 16,0 0-16,0-22 0,0 22 16,21-21-16,-21 21 0,21-22 0,0 22 15,0 0-15,0-21 0,1 21 0,20-1 16,-21 1-16,21 0 0,-20 0 16,20 0-16,0 21 0,-21 0 15,22 0-15,-22 0 0,21 0 0,-21 0 16,1 21-16,-1 0 0,0 0 0,0 0 15,-21 1-15,0 20 0,0-21 16,0 0-16,0 22 0,0-22 0,0 0 16,-21 21-16,0-21 0,0 1 0,21-1 15,-22 0-15,1 0 16,21 0-16,21-42 31,1 21-31,20-21 16</inkml:trace>
  <inkml:trace contextRef="#ctx0" brushRef="#br0" timeOffset="4461.51">6096 1355 0,'0'21'31,"-21"-21"-31,21 21 16,-21 0-16,21 22 0,-22-22 15,22 0-15,0 21 0,-21-21 0,21 22 16,-21-22-16,21 21 0,-21-21 0,21 1 16,0-1-16,0 0 0,0 0 0,0 0 15,0 0-15,0-42 47,0 0-47,0 0 0,0 0 16,0 0-16,0-22 0,0 1 15,21 21-15,0-22 0,0 22 0,-21-21 16,22 21-16,-1-22 0,0 22 0,0 0 16,0 0-16,0 21 0,1 0 15,-1 0-15,0 0 0,0 0 16,0 0-16,0 21 0,1 0 16,-22 0-16,21 1 0,0 20 0,-21-21 15,0 0-15,0 22 16,0-22-16,0 0 0,0 21 0,0-21 15,0 1-15,0-1 0,0 0 0,0 0 16,0 0-16,0-42 31,0 0-31,0 0 16,0 0-16,0-1 0,0 1 0,0-21 16,0 21-16,21-22 0,0 1 15,0 0-15,1 21 0,20-22 16,-21 22-16,21-21 0,-20 21 0,-1 21 15,21-22-15,-21 22 0,0 0 0,1 0 0,20 0 16,-21 22-16,0-1 16,-21 0-16,21 0 0,1 21 0,-1-20 15,-21-1-15,21 0 0,-21 21 0,0-21 16,0 1-16,0-1 0,0 0 0,0 0 16,0 0-16,0 0 0,0 1 15,0-44 32,0 1-47,0 0 0,21 0 16</inkml:trace>
  <inkml:trace contextRef="#ctx0" brushRef="#br0" timeOffset="4812.3">7027 1503 0,'21'0'15,"1"21"-15,-1-21 16,0 0-16,0 0 0,0 0 0,0 0 16,1 0-16,-1 0 0,21-21 15,-21 21-15,0-21 0,1 21 16,-1-21-16,-21-1 0,21 1 16,-21 0-16,0 0 15,0 0-15,-21 21 0,21-21 16,-21 21-16,-1 0 0,-20 0 0,21 0 15,0 0-15,0 21 0,-1 0 0,1 0 16,0 0-16,0 0 0,0 1 16,21-1-16,-21 0 0,21 0 0,0 0 15,0 0-15,0 1 0,0-1 0,0 0 16,0 0-16,21 0 0,0 0 16,0-21-16,0 0 0,0 22 15,1-22-15,-1 0 0,21 0 16,-21 0-16,0 0 0,1 0 0,20-22 15,-21 1-15,21 21 0,-20-21 0</inkml:trace>
  <inkml:trace contextRef="#ctx0" brushRef="#br0" timeOffset="5303.81">7810 1355 0,'0'0'0,"0"-21"16,-21 21 15,21 21-31,-21-21 0,21 21 15,0 0-15,-21 0 0,21 0 16,-21 1-16,21-1 0,-21 21 16,21-21-16,0 0 0,0 1 0,-22 20 15,22-21-15,-21 0 0,21 0 0,0 1 16,0-1-16,0 0 16,-21-21-16,21 21 15,0-42 1,0 0-16,0 0 15,0-1-15,0 1 0,21-21 16,0 21-16,1-22 0,-1 22 0,0-21 16,0 0-16,0 20 0,22-20 0,-22 21 15,21-21-15,-21 20 0,22 1 0,-1 0 16,-21 0-16,21 21 0,-20 0 16,20 0-16,-21 0 0,0 21 15,0 0-15,1-21 0,-1 21 0,0 1 16,-21 20-16,0-21 0,0 0 0,0 22 15,0-22-15,0 0 0,0 21 16,0-21-16,-21 1 0,0 20 0,-1-21 16,1 0-16,21 0 0,-21 1 0,0-1 15,0 0-15,0 0 0,21 0 16,-22-21-16,22-21 31,0 0-15,0 0-16,22 0 0,-1-1 0,0-20 15</inkml:trace>
  <inkml:trace contextRef="#ctx0" brushRef="#br0" timeOffset="5660.6">8805 656 0,'0'0'16,"0"-21"-16,0 0 0,-21 21 15,0 0-15,0 0 16,21 21-16,0 0 0,-21 0 16,-1 1-16,1 20 0,21 0 0,-21 1 15,0-1-15,21 21 0,-21 1 16,0-1-16,-1-20 0,1 20 16,0 1-16,0-1 0,21-20 0,0-1 15,0 21-15,0-20 0,0-1 0,0-21 16,0 22-16,0-22 0,0 21 15,0-21-15,21 0 0,-21 1 0,21-22 16,0 21-16,1-21 0,-1 0 0,0 0 16,0 0-16,0 0 0,22 0 0,-22 0 15,0 0-15,21-21 0,-21-1 16,1 22-16,20-21 0,-21 0 0,0 0 16,22 0-16,-22-22 0,0 22 0,-21 0 15,0-21-15,21-1 0,-21 22 16</inkml:trace>
  <inkml:trace contextRef="#ctx0" brushRef="#br0" timeOffset="5929.45">8594 1101 0,'0'0'0,"-43"0"0,22-21 0,0 21 16,0 0-16,21-22 16,21 22-1,0 0-15,0 0 0,22 0 0,-1 0 16,0-21-16,22 21 0,-22 0 0,22 0 15,-1 0-15,1 0 16,-22 0-16,21 0 0,-20 0 0,-1 0 16,0 0-16,1 0 0,-1 0 0,-21 0 15,22 0-15,-22 0 0,-21 21 32,-21-21-17,-1 22-15,-20-1 0,21-21 0,-21 21 16,-22-21-16,1 21 0,-1 0 15</inkml:trace>
  <inkml:trace contextRef="#ctx0" brushRef="#br0" timeOffset="6660.25">2222 2371 0,'0'0'0,"-21"0"0,-21 21 15,21 0-15,0-21 16,-1 0 0,44 0 30,20 0-46,0 0 16,1 0-16,-1 0 0,21 0 0,1 0 16,21 0-16,-1 0 0,1-21 0,0 21 15,20-21-15,-20 21 0,21 0 16,21 0-16,0-21 0,0 21 0,21 0 16,0 0-16,22-22 0,-1 22 0,0 0 15,22 0-15,-22 0 0,22-21 0,-1 21 16,1 0-16,-1 0 0,1 0 15,-22-21-15,21 21 0,-20 0 0,20-21 16,-20 21-16,20 0 0,-42 0 0,22-21 16,-22 21-16,-21 0 0,21-21 15,-21 21-15,-21 0 0,21 0 16,-21-22-16,-1 22 0,1 0 0,-21-21 16,0 0-16,-22 21 0,22 0 0,-22-21 15,1 21-15,-22 0 0,22 0 0,-22-21 16,21 21-16,-20 0 0,-1 0 15,0 0-15,1 0 0,-22-21 0,21 21 16,-21 0-16,22 0 0,-22 0 0,0 0 16,0 0-16,0 0 15,-42 0 17,-21 0-32,21 0 0,0 21 15,-22-21-15,1 0 0,0 0 0,-1 21 16</inkml:trace>
  <inkml:trace contextRef="#ctx0" brushRef="#br0" timeOffset="7876.65">1757 4297 0,'0'0'0,"21"-21"0,0-22 16,0 1-16,0 0 0,1-1 15,-1 1-15,-21 0 0,21 21 0,0-22 16,0 1-16,0 21 0,1 0 0,-22-1 16,0 1-16,21 21 0,0 0 15,-21 21 1,0 1-16,0-1 0,0 21 16,0 0-16,0 1 0,-21-1 0,0 0 15,-1 1-15,22-1 0,-21 0 0,0 1 16,0-1-16,0 0 0,21 1 15,-21-1-15,21-21 0,-22 0 0,22 1 16,0-1-16,0 0 0,0-42 31,22 21-15,-22-21-16,21-1 0,0-20 16,-21 21-16,0 0 0,21-22 0,0 22 15,-21 0-15,0 0 0,0 0 16,21 0-16,-21-1 0,22 22 0,-1 0 15,-21 22-15,21-1 16,-21 0-16,21 0 0,0 0 16,-21 22-16,21-22 0,1 21 0,-22-21 15,21 0-15,0 22 0,0-22 0,0 21 16,0-21-16,1 1 0,-1-1 16,21 0-16,-21-21 0,22 0 15,-22 0-15,21 0 0,-21 0 0,22 0 16,-22 0-16,21-21 0,-21 21 15,22-21-15,-1-22 0,-21 22 0,0 0 16,0-21-16,1-1 0,-1 1 16,0-22-16,-21 22 0,0-21 0,0 20 15,0-20-15,0 20 0,0 1 0,-21 0 16,21 21-16,-21-1 0,-1 22 16,1-21-16,0 21 0,-21 0 0,21 0 15,-1 0-15,1 0 0,0 21 0,0-21 16,0 22-16,0-1 0,21 0 15,-22 0-15,22 0 0,0 0 16,0 1-16,0-1 16,22 0-16,20 0 0,-21-21 15,0 0-15,22 0 0,-1 0 0,0 0 16,1 0-16,-1 0 0</inkml:trace>
  <inkml:trace contextRef="#ctx0" brushRef="#br0" timeOffset="8372.48">3260 4043 0,'21'-42'16,"-21"20"-16,0 44 31,0-1-31,-21 0 16,-1 0-16,22 0 0,0 22 0,-21-1 16,21-21-16,-21 21 0,0 1 15,21-1-15,-21-21 0,21 22 0,-21-1 16,-1-21-16,22 21 0,-21-20 0,0 20 15,21-21-15,0 0 0,-21 0 16,0 1-16,21-1 0,-21-21 16,21-21-1,0-1 1,0 1-16,0 0 0,21 0 0,0 0 16,-21-22-16,21 1 0,0 0 15,-21-1-15,21-20 0,1 21 0,-22-1 16,21 1-16,0 0 0,0-1 15,0 1-15,0 21 0,1 0 0,-1 21 16,0 0-16,0 0 0,0 0 16,0 21-16,1 0 0,-1 21 0,0-21 15,0 22-15,-21-22 0,0 21 0,21 1 16,-21-1-16,0 0 0,0 1 16,0-1-16,0-21 0,0 21 0,0-20 15,0 20-15,-21-21 0,0 0 0,21 0 16,-21 1-16,0-22 0,21 21 0,-22 0 15,1-21 1,0 0-16,0-21 16,0 0-1,0-1-15,-1 1 16,1 0-16,0 0 0</inkml:trace>
  <inkml:trace contextRef="#ctx0" brushRef="#br0" timeOffset="8545.45">3027 4445 0,'0'0'0,"-21"0"0,-1 0 16,1 0-16,0 0 0,42 0 31,0 0-31,1 0 16,20 0-16,-21-21 0,21 21 0,-20 0 15,20 0-15,0-21 0,1 21 16,-1 0-16,-21-21 0,21-1 0,1 22 16,-22-21-16,0 21 0,21-21 15,-20 21-15,-1-21 0,0 0 0,0 21 16,21-21-16,-20-1 0</inkml:trace>
  <inkml:trace contextRef="#ctx0" brushRef="#br0" timeOffset="8808.29">4022 4001 0,'0'0'0,"0"21"31,-22 0-31,22 0 0,-21 0 16,21 0-16,0 1 0,-21 20 0,21-21 15,-21 21-15,21 1 0,0-22 16,0 21-16,0 1 0,0-22 0,0 21 16,0-21-16,0 0 0,0 22 0,0-22 15,0 0-15,0 0 0,0 0 16,0 1-16,0-1 0,0 0 16,0-42 15,0 0-16,0-1-15,0 1 0</inkml:trace>
  <inkml:trace contextRef="#ctx0" brushRef="#br0" timeOffset="9057.16">3958 4085 0,'0'0'0,"21"-21"0,43-21 15,-64 21-15,21-1 0,0 22 0,0 0 16,0 0-16,1 0 0,-1 0 15,0 0-15,0 0 0,0 22 0,0-1 16,1-21-16,-22 21 0,0 21 16,21-21-16,-21 1 0,0-1 15,0 0-15,0 0 0,-21 21 0,21-20 16,-22-1-16,1 0 0,0 0 0,0-21 16,0 21-16,0 0 0,-1-21 0,1 22 15,0-22 1</inkml:trace>
  <inkml:trace contextRef="#ctx0" brushRef="#br0" timeOffset="9464.92">5482 3874 0,'0'0'0,"-21"0"0,-21 0 16,42-22 15,42 22-31,-21-21 16,21 21-16,-20 0 0,41 0 0,-21-21 15,1 21-15,20 0 0,-20 0 16,20 0-16,1 0 0,-22-21 0,0 21 16,22 0-16,-22 0 0,0 0 0,-20 0 15,-1 0-15,0 0 0,0 0 16,-42 0-1,0 0-15,0 0 16,-22 0-16,22 0 0,-21 0 0,21 0 16,-22 0-16</inkml:trace>
  <inkml:trace contextRef="#ctx0" brushRef="#br0" timeOffset="9745.27">5842 3789 0,'0'21'15,"-21"-21"-15,21 21 16,0 0-16,-21-21 0,21 22 16,0-1-16,0 0 0,-22 0 0,22 21 15,0-20-15,0 20 16,0 0-16,0-21 0,-21 22 0,21-1 0,0 0 16,-21-20-16,21 20 0,0-21 15,0 21-15,-21-20 0,21-1 0,0 21 16,-21-21-16,21 0 0,0 1 15,0-1-15,0 0 0,21-21 32,0 0-32,0 0 15,0 0-15,1-21 0,20 21 0,-21-21 16</inkml:trace>
  <inkml:trace contextRef="#ctx0" brushRef="#br0" timeOffset="10094.07">6202 4191 0,'-21'0'32,"-1"21"-32,22 0 15,-21 1-15,0-1 0,21 0 0,0 0 16,0 0-16,0 0 0,0 1 16,0-1-16,0 0 0,0 0 15,21-21-15,0 0 0,22 0 0,-22 21 16,0-21-16,21 0 0,1 0 0,-22 0 15,21-21-15,-21 21 0,22-21 16,-22 0-16,0 0 0,0-1 0,0 1 16,1 0-16,-22 0 0,21-21 15,-21 20-15,0-20 0,0 21 0,0-21 16,-21 20-16,-1 1 0,1 0 16,0 0-16,0 21 0,0 0 0,-22-21 15,22 21-15,0 0 0,0 0 0,0 0 16,0 0-16,-1 21 0,1 0 15,0-21-15,0 21 0,21 0 0,0 1 16,0-1-16</inkml:trace>
  <inkml:trace contextRef="#ctx0" brushRef="#br0" timeOffset="10635.76">8170 3895 0,'0'0'0,"-42"0"0,0-21 0,20 21 0,-20-22 16,42 1-16,0 0 16,0 0-16,0 0 0,21 0 15,-21-1-15,21 22 0,1-21 0,-1 0 16,0 0-16,0 0 0,0-22 16,0 22-16,-21 0 0,22 0 0,-22 0 15,21 21-15,-21-21 0,0-1 0,0 44 31,0-1-31,0 0 0,0 21 0,0 1 16,-21 20-16,21 1 0,-22-1 0,1 22 16,0-1-16,0 1 0,0 0 15,0-1-15,-1 1 0,-20 0 16,21-1-16,-21 1 0,-1 21 0,22-21 16,-21-1-16,21 22 0,-22-21 0,22-22 15,0 22-15,0-22 0,0 22 0,-1-21 16,22-22-16,-21 21 0,21-20 0,0-1 15,0-21-15,0 0 0,0 1 16,0-1-16,0 0 0,21-21 16,1-21-16,-22 0 15,21-1-15,0 1 0,0-21 0,-21 21 0,21-22 16,0 1-16,1 0 0,-1-22 16,0 22-16,0-22 0</inkml:trace>
  <inkml:trace contextRef="#ctx0" brushRef="#br0" timeOffset="10961.58">7980 4445 0,'0'0'0,"-21"-42"0,-22-128 16,22 128-16,0 0 16,0-1-16,21 1 0,0 0 15,0-1-15,0 22 0,0-21 0,0 21 16,0 0-16,0-1 0,21 1 0,21 0 16,-21 21-16,22 0 0,-1 0 0,-21 0 15,22 0-15,-1 0 0,0 0 16,1 0-16,-22 21 0,21 0 0,-21 1 15,-21-1-15,0 0 0,0 21 16,0-21-16,0 22 0,-21-22 0,0 21 16,0-21-16,0 22 0,-22-22 15,1 0-15,21 0 0,-22 0 0,1 1 16,21-1-16,-21 0 0,20-21 0,1 0 16,0 21-16,0-21 15,42 0 1,0 0-16,0 0 0,22 0 15,-22-21-15,21 0 0,-21 0 0,22-1 16,-1 1-16,0 0 0,-20 0 16</inkml:trace>
  <inkml:trace contextRef="#ctx0" brushRef="#br0" timeOffset="11320.37">8615 3874 0,'0'0'0,"0"-22"0,0 1 15,0 0 1,21 21 15,0 0-31,0 21 0,0 0 16,1 1-16,-1 20 0,0-21 0,-21 21 15,21-20-15,0 20 16,-21 0-16,21 1 0,-21-22 0,0 21 16,0-21-16,0 22 0,0-22 0,0 0 0,0 0 15,-21 0-15,0-21 0,0 21 16,0-21-1,21-21-15,0 0 16,0 0-16,0 0 0,0 0 0,0-1 16,0 1-16,0-21 0,0 21 0,0-22 15,0 1-15,0 21 0,0-21 16,0-1-16,21 22 0,-21 0 0,21 0 16,0 0-16,0-1 0,-21 1 0,22 0 15,-1 21-15,0 0 0,0-21 16,0 21-16,0 0 0,1 0 15,-1 0-15,0 0 0,0 0 16</inkml:trace>
  <inkml:trace contextRef="#ctx0" brushRef="#br0" timeOffset="11528.25">9356 3810 0,'0'21'15,"0"0"-15,0 1 16,-22-1-16,1-21 0,21 21 15,-21 0-15,21 0 0,0 0 0,-21 1 16,21-1-16,0 0 0,0 0 16,0 0-16,0 0 0,0 1 15,0-1-15,0 0 0,0 0 16,0-42 15,21 0-31</inkml:trace>
  <inkml:trace contextRef="#ctx0" brushRef="#br0" timeOffset="11708.9">9377 3725 0,'0'0'0,"0"-21"0,0 0 0,-21 0 16,-1 0-16,22 0 16,-21-1-16,21 44 31,21-1-16,-21 0-15,22-21 0,-1 21 0,0 0 16,0-21-16,0 21 16</inkml:trace>
  <inkml:trace contextRef="#ctx0" brushRef="#br0" timeOffset="12156.64">9694 3852 0,'0'43'16,"-21"-22"-1,0 0-15,0 0 16,21 0-16,0 1 0,0-1 0,-21 0 16,21 0-16,-22 0 0,22 0 0,-21 1 15,21-1-15,0 0 0,0 0 16,-21-21-16,21 21 16,-21-21-1,21-21 1,0 0-16,0 0 0,0 0 15,0-1-15,0-20 0,0 21 16,0-21-16,0 20 0,21-20 0,0 0 16,0-1-16,1 22 0,20-21 15,-21 0-15,21 20 0,1 1 0,-22 0 16,21 21-16,1 0 0,-22 0 16,21 0-16,-21 0 0,0 21 0,1 0 15,-1 1-15,0 20 0,0-21 0,-21 21 16,0-20-16,0 20 0,0-21 0,0 21 15,0-20-15,0 20 0,0-21 16,-21 0-16,21 0 0,-21 1 0,21-1 16,0 0-16,0 0 0,0 0 15,0-42 17,21 0-17,0 0-15,0 0 0,22-1 0</inkml:trace>
  <inkml:trace contextRef="#ctx0" brushRef="#br0" timeOffset="12448.6">10647 3387 0,'0'0'0,"0"-21"0,0-1 16,0 44 0,0-1-16,0 0 15,0 0-15,-21 21 0,21-20 0,0 20 16,0 0-16,-22 1 0,22-1 15,-21 0-15,21 1 0,0-1 16,-21 0-16,0-21 0,21 22 0,-21-1 16,21 0-16,0 1 0,0-22 0,0 21 15,0-21-15,0 1 0,0-1 0,0 0 16,21-21 0,0 0-16,0 0 15,0 0 1,-21-21-16,22 21 0,-22-21 0,0-1 15,0 1-15,0 0 0,0 0 16</inkml:trace>
  <inkml:trace contextRef="#ctx0" brushRef="#br0" timeOffset="12624.5">10477 3874 0,'0'0'0,"-42"-22"16,42 1 15,21 21-31,0 0 0,1 0 15,-1-21-15,0 21 0,0 0 0,0 0 16,0-21-16,1 21 0,20 0 0,-21-21 16,0 21-16,0 0 0,1-21 0,-1 21 15,0-22-15,-21 1 0,21 0 16,-21 0-16</inkml:trace>
  <inkml:trace contextRef="#ctx0" brushRef="#br0" timeOffset="13831.94">13102 3852 0,'21'0'15,"0"0"-15,1-21 0,-1 0 0,0 21 16,0-21-16,0 0 0,0 0 15,1-1-15,-1 1 0,0 0 0,0-21 16,-21 21-16,0-1 0,0-20 16,0 21-16,-21-21 0,0 20 0,0-20 15,-22 21-15,22 0 0,-21 0 16,-1-1-16,1 22 0,0 0 0,-1 0 16,22 0-16,-21 22 0,0-1 0,-1 0 15,22 0-15,-21 21 0,21 1 0,-22-1 16,22 22-16,0-22 0,21 0 15,0 1-15,0-1 0,0 0 0,0 1 16,0-1-16,0-21 0,0 21 0,0-20 16,21-1-16,0 0 0,0 0 0,1 0 15,-1-21-15,0 0 0,0 0 16,0 0-16,22 0 0,-22 0 16,21-21-16,-21 0 0,22 0 0,-1 0 15,-21-1-15,21 1 0,1-21 0,-22 21 16,21-22-16,-21 1 0,1 0 0,-1-1 15,0 1-15,0 0 0,0-1 16,-21 1-16,21 21 0,-21-21 0,0 20 16,0 1-16,-21 21 15,0 0-15,0 21 16,0 1-16,0-1 0,21 0 0,-22 21 16,1-21-16,0 22 0,0-22 0,21 21 15,0-21-15,0 22 0,0-22 0,0 21 16,0-21-16,0 1 0,0-1 15,21 0-15,0 0 0,0-21 16,1 21-16,-1-21 0,21 0 0,0 0 16,-20 0-16,20 0 0,-21 0 0,21-21 15,1 0-15,-22 0 0,21 0 0,1-1 16,-22 1-16,21 0 0,-21 0 0,22 0 16,-22-22-16,0 1 0,21 0 15,-21-1-15,1 1 0,-1-21 0,0-1 16,-21 22-16,21-22 0,-21 22 0,0 0 15,21-1-15,-21 1 0,0 21 0,0 0 16,-21 21 0,0 0-16,0 21 15,0 0-15,-1 21 0,1 1 0,0-1 16,0 0-16,0 22 0,0-22 0,21 0 16,-22 22-16,22-22 0,0 1 15,-21-1-15,21 0 0,0 1 0,0-1 16,0-21-16,21 0 0,-21 0 0,22 1 15,-1-1-15,0 0 0,0-21 0,21 0 16,-20 0-16,20 0 0,-21 0 0,21 0 16,1 0-16,-1-21 0,-21 21 15,22-21-15,-1-1 0,-21 1 0,21 0 16,-20-21-16,20 21 0,-21-22 16,0 1-16,0 0 0,1-22 0,-1 22 15,-21-22-15,0 1 0,21 20 0,-21-20 16,0 21-16,0-1 0,0 1 15,0 21-15,0 0 0,0-1 0,-21 22 16,0 0-16,-1 22 16,22-1-16,-21 0 0,0 21 0,0 1 15,0 20-15,0-21 0,21 1 16,0 20-16,-22-20 0,22-1 0,-21 0 16,21 1-16,0-1 0,0 0 0,0-21 15,0 22-15,0-22 0,21 0 0,1 0 16,-1 0-16,0-21 0,0 22 15,0-22-15,0 0 0,1 0 16,-1 0-16,21 0 0,0 0 0,-20 0 16</inkml:trace>
  <inkml:trace contextRef="#ctx0" brushRef="#br0" timeOffset="14093.79">15917 3069 0,'0'0'0,"0"-21"16,0 0-16,0 0 0,-21 21 16,0 0-1,0 0-15,21 21 0,-21 0 0,-1 0 16,22 22-16,-21-1 0,21 0 16,-21 1-16,21 20 0,-21 1 0,21-22 15,0 21-15,0-20 0,-21 20 0,21-20 16,-21-1-16,21 0 0,-22 1 0,22-22 15,0 0-15,-21 21 0,0-21 0,0 1 16,21-1-16,-21-21 16</inkml:trace>
  <inkml:trace contextRef="#ctx0" brushRef="#br0" timeOffset="14687.92">15367 3704 0,'-21'-21'16,"42"42"-16,-42-63 0,21 21 0,0 0 0,0-1 15,21 1-15,0 0 0,21 21 16,-20 0-16,20-21 0,0 21 0,22 0 16,-22-21-16,22 21 0,-22-21 0,21 21 15,1-22-15,-1 1 0,1 21 0,-22-21 16,22 0-16,-22 0 0,0 0 16,1-1-16,-1 1 0,-21 0 15,22 0-15,-43-21 0,21 20 0,-21-20 0,0 21 16,0-21-16,0 20 0,0 1 15,0 0-15,-21 21 16,-1 0-16,1 0 0,0 21 16,0-21-16,21 43 0,0-22 0,-21 21 15,0 0-15,21 1 0,0-1 0,0 0 16,0 1-16,-22 20 0,22-20 16,0-1-16,0 0 0,0 1 0,0-1 15,-21-21-15,21 21 0,0-20 0,0-1 16,-21 0-16,21 0 0,0 0 0,0 0 15,0-42 32,0 0-47,21 0 0,-21 0 16,21 0-16,1-1 0,-1-20 0,0 21 16,21-21-16,-21 20 0,22-20 0,-22 21 15,21 0-15,1 0 0,-22-1 16,21 22-16,-21 0 0,0 0 0,1 0 15,-1 0-15,0 0 0,-21 22 0,0-1 16,0 0-16,0 0 0,0 21 0,0-20 16,0-1-16,0 0 0,0 0 15,-21 0-15,0 0 0,21 1 0,0-1 16,-22 0-16,1-21 0,21 21 0,-21 0 16,42-21 30,-21-21-46,21 0 0</inkml:trace>
  <inkml:trace contextRef="#ctx0" brushRef="#br0" timeOffset="15040.72">16891 3598 0,'0'22'15,"21"-22"1,0 0-1,0 0-15,1 0 0,-1 0 16,21 0-16,-21 0 0,0 0 16,22 0-16,-22 0 0,0 0 0,0-22 15,0 1-15,1 21 0,-22-21 16,21 0-16,-21 0 0,0 0 0,0-1 16,0 1-16,0 0 0,-21 21 15,-1 0-15,1 0 0,0 0 0,0 0 16,0 21-16,0 0 0,-1 1 15,1-1-15,0 0 0,0 21 0,0-21 16,21 22-16,0-22 0,0 0 0,0 21 16,0-20-16,0-1 0,0 0 0,0 0 15,21-21-15,0 21 0,0-21 16,0 0-16,1 0 0,-1 0 0,0 0 16,0 0-16,0 0 0,0 0 15,22-21-15,-22 0 0,0 21 0,0-21 16,22 0-16</inkml:trace>
  <inkml:trace contextRef="#ctx0" brushRef="#br0" timeOffset="15768.35">17738 3683 0,'21'0'16,"0"0"-1,0 0-15,0 0 0,0-21 16,22 21-16,-22-21 0,0 0 0,21-1 16,-20 1-16,20 0 0,-21-21 15,0 21-15,22-22 0,-22 1 0,21 0 16,-21-22-16,0 22 0,22-22 0,-22 1 16,0 20-16,0-20 0,0 21 0,-21-1 15,0 1-15,22 0 0,-22 20 16,0-20-16,0 21 0,-22 21 15,22 21-15,-21 0 16,0 0-16,0 22 0,0-22 16,0 21-16,-1 22 0,1-22 0,0 0 15,0 22-15,21-1 0,-21-20 16,21 20-16,-21-20 0,21-1 0,0 21 16,0-41-16,0 20 0,0 0 0,21-21 15,0 1-15,0-1 0,0 0 16,0 0-16,22-21 0,-22 0 0,0 0 15,21 0-15,-20 0 0,20 0 0,-21-21 16,21 21-16,-20-21 0,-1 0 0,21-1 16,-21 1-16,0 0 0,1-21 15,-1 21-15,0-22 0,0 22 16,-21 0-16,0-21 0,21 20 0,-21 1 16,0 42 15,-21-21-31,21 22 0,-21-1 0,21 0 15,0 0-15,-21 0 0,21 0 0,-21 1 16,21-1-16,0 0 0,0 0 16,0 0-1,0-42 17,21 0-32</inkml:trace>
  <inkml:trace contextRef="#ctx0" brushRef="#br0" timeOffset="15924.67">18775 3302 0,'0'0'0,"0"-42"0,0-22 16,0 43-16,0 0 15,-21 21 1,42 0 31,0 0-47,0 0 0,0 0 0</inkml:trace>
  <inkml:trace contextRef="#ctx0" brushRef="#br0" timeOffset="16216.51">19219 2942 0,'0'0'0,"0"-63"16,-21 42-1,21-1-15,-21 1 0,0 21 16,0 0-16,-1 0 15,22 21-15,-21 1 0,21-1 16,0 0-16,-21 21 0,21-21 0,-21 22 16,21-1-16,-21 22 0,21-22 15,0 21-15,0-20 0,0 20 0,0-20 16,0-1-16,0 0 0,0 22 16,0-43-16,0 21 0,0-21 0,0 22 15,0-22-15,0 0 0,0 0 0,21-21 16,0 21-16,0-21 15,0 0-15,1 0 16,-22-21-16,0 0 0,21 0 16,-21 0-16,21 0 0</inkml:trace>
  <inkml:trace contextRef="#ctx0" brushRef="#br0" timeOffset="16388.41">19050 3302 0,'0'0'0,"-21"0"16,0 0-16,-1 0 15,44 0 17,-1 0-32,0 0 15,0 0-15,0 0 0,0 0 0,22 0 16,-22 0-16,21 0 0,-21 0 0,22 0 16,-22 0-16</inkml:trace>
  <inkml:trace contextRef="#ctx0" brushRef="#br0" timeOffset="17116.5">19346 3429 0,'0'0'0,"-21"0"16,42 0 15,22 0-31,-22 0 0,0 0 16,21 0-16,-21-21 0,22 21 0,-22-21 15,21 21-15,-21-21 0,1-1 0,-1 22 16,0-21-16,-21 0 0,21 0 16,-21 0-16,0 0 0,0-1 0,0 1 15,-21 0-15,0 21 0,0 0 16,-1 0-16,1 0 0,0 0 16,-21 21-16,21-21 0,-1 21 15,1 1-15,0-1 0,0 0 0,0 21 16,21-21-16,0 1 0,0 20 0,0-21 15,0 0-15,0 0 0,0 1 16,21-1-16,0 0 0,0 0 0,0 0 16,22 0-16,-1 1 0,-21-22 0,22 21 15,-1-21-15,-21 0 0,21 0 0,-20 0 16,-1 0-16,0 0 0,0 0 16,0 0-16,-21-21 0,21 21 15,-21-22-15,0 1 0,22 0 0,-22 0 16,0-21-16,0 20 0,21-20 0,0 21 15,0-21-15,-21 20 16,21-20-16,0 21 0,1-21 0,-1 20 16,0 22-16,0-21 0,0 21 0,22 0 15,-22 0-15,0 0 0,0 0 0,0 21 16,22 1-16,-22-1 0,0 0 16,0 0-16,-21 21 0,21-20 0,-21 20 15,0-21-15,0 21 0,0 1 0,0-22 16,0 0-16,0 0 0,-21 22 0,0-43 15,0 21-15,21 0 0,-21 0 16,-1-21-16,1 0 0,0 0 16,0 0-1,21-21 1,0 0-16,0 0 0,0-1 16,21 1-16,0-21 0,0 21 15,1 0-15,-1-22 0,0 1 0,21 21 16,-21-22-16,22 1 0,-22 21 0,21 0 15,-21 0-15,22-1 0,-22 22 0,21 0 16,-21 0-16,22 0 0,-22 0 16,0 0-16,0 0 0,0 0 0,1 22 15,-1-22-15,-21 21 0,21 0 0,0 0 16</inkml:trace>
  <inkml:trace contextRef="#ctx0" brushRef="#br0" timeOffset="17619.74">20955 3429 0,'21'0'15,"0"0"-15,0 0 16,1 0-16,-1-21 16,0 0-16,0 0 0,0-1 0,0 1 15,-21 0-15,0 0 0,0 0 0,0 0 16,0-1-16,0 1 0,0 0 16,-21 21-16,0 0 0,0 0 15,0 0-15,0 0 0,-22 21 0,22-21 16,-21 21-16,21 1 0,-22-1 15,1 0-15,0 21 0,20-21 16,-20 22-16,21-22 0,0 0 0,0 21 16,21-20-16,0-1 0,0 0 0,0 0 15,0 0-15,21 0 0,0 1 0,0-22 16,0 21-16,22-21 0,-22 0 16,0 0-16,21 0 0,-21 0 0,1 0 15,-1 0-15,0-21 0,0 21 0,0-22 16,0 1-16,1 0 0,-1 0 15,-21 0-15,21 0 0,0-22 16,-21 22-16,0-21 0,0 21 0,21-22 0,-21 22 16,0 0-16,0 0 15,0 42 1,-21-21-16,21 21 0,0 21 16,-21-20-16,21-1 0,0 21 0,-21-21 15,21 0-15,0 22 0,0-22 16,0 0-16,0 21 0,0-20 0,0-1 15,21 0-15,-21 0 0,21-21 16,0 0-16,0 0 0,1 0 16,-1 0-16,0 0 15,0 0-15,0-21 0,0 21 0,1-21 16,-1 0-16</inkml:trace>
  <inkml:trace contextRef="#ctx0" brushRef="#br0" timeOffset="17860.59">21653 2963 0,'0'0'0,"22"-63"0,-22-43 16,0 85-16,0 0 16,-22 21-16,1 21 15,0 0-15,0 0 0,0 22 0,-22-22 16,22 21-16,0 0 0,21 1 0,-21 20 16,21-20-16,-21-1 0,21 0 0,0 22 15,0-22-15,0-21 0,0 22 16,-21-1-16,21-21 0,0 0 0,-22 22 15,22-22-15,0 0 16,0 0-16,0 0 16,22-21-1</inkml:trace>
  <inkml:trace contextRef="#ctx0" brushRef="#br0" timeOffset="18245.38">21950 3429 0,'0'0'0,"21"-21"0,42-64 16,-63 43-16,0 21 16,22-22-16,-22 22 0,0 0 0,0 0 0,0 0 15,-22 21 1,1 0-16,0 0 0,0 0 0,0 0 16,-22 0-16,22 21 0,-21 0 0,21 0 15,-22 0-15,22 1 0,0 20 16,0-21-16,21 0 0,0 0 0,0 1 15,0-1-15,0 0 0,21 0 0,0 0 16,0 0-16,1 1 0,-1-22 0,21 21 16,-21-21-16,0 0 0,1 21 15,-1 0-15,0-21 0,0 0 0,-21 21 16,21-21-16,-21 21 0,0 1 16,0-1-16,-21 0 15,0-21-15,0 21 0,-22-21 16,22 21-16,0-21 0,0 0 15,0 0-15,0 0 0,-1 21 0,-20-21 16,21 0-16,-21 0 0,20 0 0,1 0 16,-21 0-16,0 0 0,20 0 15,-20 0-15,0-21 0,21 21 0,-22-21 16,-20 21-16</inkml:trace>
  <inkml:trace contextRef="#ctx0" brushRef="#br0" timeOffset="19176.25">931 4297 0,'0'0'0,"-21"-21"0,0 0 15,21-22-15,-21 22 0,0-21 16,21 21-16,0-1 0,0 1 0,-22 0 16,1 21-1,21 21-15,-21 0 16,21 1-16,-21 20 0,21 0 15,0 1-15,0-1 0,0 0 0,0 1 16,0-1-16,0 0 0,0 1 16,0-1-16,-21 0 0,21 1 0,0-1 15,-21 0-15,21-21 0,0 22 0,0-22 16,-22 0-16,22 0 16,-21 0-16,21 1 0,0-1 0,0-42 31,21-1-31,1 1 0,20 0 15</inkml:trace>
  <inkml:trace contextRef="#ctx0" brushRef="#br0" timeOffset="19452.09">1185 4509 0,'0'42'15,"-21"-42"-15,21 21 16,21-21 15,0-21-31,1 21 0,-22-21 16,0 0-1,0-1-15,-22 22 16,1 0 0,0 0-1,21 22 1,0-1-1,0 0-15,0 0 16,0 0-16</inkml:trace>
  <inkml:trace contextRef="#ctx0" brushRef="#br0" timeOffset="20280.64">656 6202 0,'0'0'0,"-21"-21"16,21 0 0,21 21-1,-21-22-15,21 22 0,0 0 16,1 0-16,-1 0 0,0 0 15,0 0-15,21 0 0,-20 22 16,-1-1-16,0 21 0,0-21 0,0 22 16,-21-1-16,0 21 0,0-20 15,0 20-15,0-20 0,0-1 16,-21 0-16,0 22 0,-21-22 0,-1-21 16,1 22-16,0-1 0,-1-21 15,1 0-15,0 0 0,-1 1 0,1-22 16,0 21-16,20-21 0,-20 0 15,0 0-15,21 0 0,-1 0 0,1-21 16,0 21-16,0-22 0,0 1 16,21 0-16,0 0 0,0 0 0,0-22 15,0 22-15,0-21 0,0 21 16,0-22-16,0 22 0,21 0 0,0 0 16,0 0-16,0 21 0,22 0 15,-22 0-15,0 0 0,0 0 16,22 21-16,-22 0 0,0 0 0,0 0 15,0 1-15,0 20 0,1-21 16,-1 0-16,-21 0 0,0 22 0,0-22 16,21 0-16,-21 0 0,0 0 15,21 1-15,-21-1 0,21-21 0,-21 21 16,21-21-16,1 0 16,-1 0-16,0 0 0,0 0 15,0-21-15</inkml:trace>
  <inkml:trace contextRef="#ctx0" brushRef="#br0" timeOffset="20488.52">1079 6668 0,'0'-22'16,"22"22"62,-1 0-78,0 0 0,0-21 0,0 21 15,0 0-15,22 0 0,-22-21 16</inkml:trace>
  <inkml:trace contextRef="#ctx0" brushRef="#br0" timeOffset="21156.32">2244 6287 0,'0'0'0,"0"-22"16,-64 1 0,43 21-1,0 0-15,21 21 0,-21 1 0,21 20 16,0-21-16,0 21 0,-22 1 0,22-1 15,-21 0-15,21 1 0,0 20 16,0-42-16,-21 22 0,0-1 0,21 0 16,-21-20-16,21-1 0,0 0 15,0 0-15,0 0 0,0-42 32,21 0-17,0 0-15,0 0 16,0-1-16,-21-20 0,22 21 0,-1 0 15,0-22-15,-21 22 0,21-21 16,-21 21-16,21-22 0,-21 22 0,21 0 16,1 21-1,-1 21 1,-21 22-16,0-22 0,0 0 16,0 0-16,0 21 0,0-20 15,21 20-15,-21-21 0,0 0 0,21 0 16,-21 1-16,0-1 0,21 0 0,0-21 15,1 0-15,-1 21 0,0-21 16,0 0-16,0 0 0,22 0 16,-22 0-16,21-21 0,0 0 0,1 0 15,-22 21-15,21-22 0,-21-20 0,1 21 16,20 0-16,-21-22 0,0 1 16,-21 0-16,0-1 0,21 1 0,-21 0 15,0-22-15,0 22 0,0 0 16,-21-1-16,0 22 0,0-21 0,0 21 15,0-1-15,-22 22 0,22 0 0,0 0 16,-21 0-16,20 0 0,1 0 16,-21 0-16,21 22 0,0-1 0,-1 0 15,1 0-15,21 21 0,0 1 16,0-22-16,0 21 16,0-21-16,21 1 0,22-1 0,-22 0 15,21-21-15,1 21 0,-1-21 0</inkml:trace>
  <inkml:trace contextRef="#ctx0" brushRef="#br0" timeOffset="21675.02">3450 6244 0,'0'0'0,"0"-42"16,-21 42-16,0 0 15,0 0-15,-1 0 0,1 0 16,0 21-16,21 0 0,0 0 15,-21 1-15,0-1 0,21 21 16,-21-21-16,21 22 0,0 20 16,-22-42-16,22 22 0,-21-22 0,21 21 15,-21-21-15,21 0 0,0 1 0,0-1 16,0 0-16,0 0 16,0-42-1,0 0 1,0 0-16,0-1 15,0 1-15,0-21 0,0 21 0,0-22 16,21 1-16,-21 0 0,21-1 0,1 22 16,-1-21-16,0 0 15,21 20-15,-21-20 0,22 21 0,-1 0 16,-21 0-16,22 21 0,-1 0 0,0 0 16,1 0-16,20 0 0,-42 0 15,22 0-15,-1 21 0,-21 21 0,0-21 16,-21 0-16,0 22 0,0-1 0,0 0 15,0-20-15,0 20 0,0 0 16,0 1-16,0-1 0,-21-21 0,0 0 16,0 22-16,0-22 0,21 0 0,-22 0 15,1-21-15,21 21 0,-21-21 0,0 0 32,0 0-32,0 0 15,-1-21 1,1 0-16,21 0 0,-21 21 0</inkml:trace>
  <inkml:trace contextRef="#ctx0" brushRef="#br0" timeOffset="21888.9">3323 6498 0,'21'0'16,"-21"-21"-1,21 21-15,1 0 0,-1 0 0,0 0 16,21 0-16,-21-21 0,1 21 15,20 0-15,-21-21 0,0 21 16,22 0-16,-22 0 0,0-21 0,21 21 16,-21 0-16,1-22 0,-1 22 0,0 0 15,0 0-15,0-21 0,0 21 16,1 0-16,-1-21 16,0 0-16</inkml:trace>
  <inkml:trace contextRef="#ctx0" brushRef="#br0" timeOffset="22180.73">4445 6160 0,'-21'-22'16,"0"22"-16,-1 0 15,1 22-15,0-1 16,21 0-16,-21 0 0,21 0 0,0 0 15,-21 22-15,0-1 0,21-21 0,0 22 16,0-1-16,-22-21 0,22 21 0,-21 1 16,21-22-16,-21 0 0,21 21 15,0-20-15,0-1 0,0 0 0,0 0 16,0 0-16,21-21 47,0 0-47,1-21 0,-1 0 15</inkml:trace>
  <inkml:trace contextRef="#ctx0" brushRef="#br0" timeOffset="22484.52">4381 6223 0,'0'0'16,"0"-21"-16,0 0 0,0-43 15,0 43 1,22 21-16,-1 0 15,0 0-15,0 0 16,0 0-16,0 0 0,1 0 0,-1 0 16,0 0-16,-21 21 0,21-21 15,-21 21-15,21 1 0,-21-1 16,0 0-16,0 0 0,0 0 16,-21 0-16,0 1 0,0-22 15,0 21-15,-1 0 0,1-21 16,0 21-16,0-21 0,21 21 0,-21-21 15,0 0-15,-1 21 0,22-42 47,43 21-47,-22-21 0</inkml:trace>
  <inkml:trace contextRef="#ctx0" brushRef="#br0" timeOffset="22961.3">5736 6011 0,'0'0'16,"42"-21"-16,-20 21 15,-1 0-15,0 0 0,21-21 16,-21 21-16,22 0 0,-1 0 0,-21-21 15,22 21-15,20 0 0,-21-21 16,1 21-16,-1-21 0,0 21 0,-20 0 16,20-22-16,0 22 0,1 0 15,-1-21-15,-21 21 0,21 0 0,-20-21 16,-1 21-16,0 0 0,0-21 0,0 21 16,-42 0 15,0 0-31,0 0 0,0 21 0,-22-21 15,22 0-15,-21 21 0,21-21 0,-1 21 16,-20-21-16,21 0 16,0 0-16</inkml:trace>
  <inkml:trace contextRef="#ctx0" brushRef="#br0" timeOffset="23212.15">6308 5927 0,'0'21'16,"0"0"-16,-22-21 0,22 21 15,-21 0-15,0 1 0,21-1 16,0 0-16,0 0 0,0 21 16,0-20-16,0-1 0,0 0 0,0 21 15,0-21-15,0 1 0,0 20 0,0-21 16,0 21-16,0-20 0,0-1 16,0 21-16,-21-21 0,0 0 15,0 1-15,21-1 0,-22 0 0,22 0 16,0 0-16,0 0 15,22-21 1,-1-21-16,0 0 0,0 21 16,21-21-16</inkml:trace>
  <inkml:trace contextRef="#ctx0" brushRef="#br0" timeOffset="23568.23">6731 6223 0,'0'0'0,"0"-21"0,0 0 31,0 42-15,-21 0 0,0 0-16,21 0 0,-22 1 0,22-1 15,-21 0-15,21 0 0,0 21 16,0-20-16,0-1 0,0 0 0,0 0 16,0 0-16,0 0 0,21-21 15,1 0-15,-1 0 0,0 0 0,0 0 16,0 0-16,0 0 0,1 0 15,-1-21-15,0 0 0,0 21 0,0-21 16,0 0-16,-21 0 0,22-1 16,-22 1-16,0 0 0,0-21 0,0 21 15,0-1-15,0 1 0,0 0 0,0 0 16,0 0-16,-22 0 0,1-1 16,0 22-16,0 0 0,0 0 15,0 0-15,-1 0 0,1 0 0,0 0 16,0 0-16,0 0 0,0 0 15</inkml:trace>
  <inkml:trace contextRef="#ctx0" brushRef="#br0" timeOffset="24111.88">8467 5821 0,'0'0'15,"0"-42"-15,21 20 16,-21 1-16,0 0 0,0 0 16,0 63-1,-21-21 1,-1 22-16,22-1 0,-21 22 15,0-22-15,21 21 0,-21 1 0,21-1 16,-21 1-16,0 21 0,-1-22 0,22 22 16,-21-1-16,0-20 0,0 21 15,0-1-15,0 1 0,-1 0 0,1-1 16,0 1-16,0 0 0,0-1 16,21 1-16,-21-22 0,-1 22 0,22-21 15,-21-22-15,21 21 0,0-20 0,0-22 16,0 21-16,0-21 0,0-42 15,0 0 1,0-21-16,0 21 0,0-22 16,0 1-16,0 0 0,0-1 15,0-20-15,0 20 0,0-20 0</inkml:trace>
  <inkml:trace contextRef="#ctx0" brushRef="#br0" timeOffset="24445.01">8064 6583 0,'0'0'0,"0"-42"0,0-22 0,0 1 0,0 20 15,0-20-15,0 20 0,0 1 16,0 0-16,0-1 0,22 1 0,-22 0 16,42-1-16,-21 22 0,0-21 0,22 21 15,-1-22-15,0 22 0,1 0 0,-1 21 16,0-21-16,1 21 0,20 0 16,-21 0-16,1 21 0,-1 0 0,-21 0 15,22 1-15,-22-1 0,0 0 0,-21 21 16,0-21-16,0 22 0,0-22 15,0 0-15,-21 0 0,-22 22 0,22-22 16,-21 0-16,21-21 0,-22 21 16,22 0-16,-21 0 0,21-21 0,0 22 15,-22-22-15,22 0 0,0 0 16,21 21-16,-21-21 0,42 0 47,0-21-47,0-1 15,0 22-15,1-21 0,-1 21 0,21-21 0,0 21 16</inkml:trace>
  <inkml:trace contextRef="#ctx0" brushRef="#br0" timeOffset="24838.06">8890 6054 0,'0'-21'0,"0"42"0,0-64 16,0 22-16,21 21 0,0-21 15,0 21-15,-21-21 0,22 21 0,-1 0 16,0-21-16,0 21 0,0 0 0,0 0 16,1 0-16,-1 0 0,0 0 0,0 0 15,0 21-15,22-21 0,-22 21 16,-21 0-16,21 0 0,0 1 16,-21-1-16,21 21 0,-21-21 0,0 0 15,0 1-15,0-1 0,0 0 16,0 0-16,0 0 0,-21-21 15,0 0-15,0 0 16,21-21 0,0 0-16,0 0 15,0 0-15,0-1 0,0 1 16,0 0-16,21 0 0,-21 0 0,21 0 16,-21-1-16,21 1 0,0 0 15,1 0-15,-1 0 16,0 0-16,0 21 0,0 0 15,0-22-15,1 22 16,-1 0-16,0 0 0,0-21 16</inkml:trace>
  <inkml:trace contextRef="#ctx0" brushRef="#br0" timeOffset="25060.93">9842 5821 0,'0'21'47,"0"0"-47,0 0 0,-21 22 16,0-22-16,21 0 0,-21 0 15,21 0-15,0 1 0,0-1 0,-21 0 16,21 0-16,-21 0 0,21 0 16,-22-21-16,22 22 0,0-1 15,0-42 16</inkml:trace>
  <inkml:trace contextRef="#ctx0" brushRef="#br0" timeOffset="25244.82">9842 5715 0,'0'0'0,"-21"-21"16,0 21-16,0 0 0,0 0 15,0 0 1,21 21 0,21-21-1,0 0-15,0 21 0,0 0 16,22-21-16</inkml:trace>
  <inkml:trace contextRef="#ctx0" brushRef="#br0" timeOffset="25716.79">10435 5948 0,'0'0'0,"-85"63"16,64-41 0,0-22-16,21 21 15,-21 0-15,21 0 0,-21-21 16,21 21-16,-21-21 15,21 21-15,-22-21 32,22-21-32,0 0 15,0 0-15,0 0 16,0 0-16,0-1 0,0 1 16,0 0-16,22-21 0,-1 21 0,0-1 15,0-20-15,21 21 0,-20 0 16,-1-22-16,21 22 0,0 0 0,-20 21 15,20-21-15,-21 21 0,21 0 0,-20 0 16,-1 0-16,0 21 0,21 0 0,-42 0 16,21 1-16,-21-1 0,22 21 0,-22-21 15,0 0-15,0 22 0,0-22 16,0 0-16,0 0 0,0 0 0,0 22 16,-22-43-16,1 21 0,21 0 15,0 0-15,-21-21 0,21 21 0,-21-21 16,21 22-16,0-44 31,0 1-15,21 21-16,0-21 0</inkml:trace>
  <inkml:trace contextRef="#ctx0" brushRef="#br0" timeOffset="25989.63">11303 5419 0,'0'0'0,"21"-85"15,-21 64 1,0 42 0,-21 0-1,0 0-15,21 1 0,-21-1 0,-1 21 16,1 0-16,0 1 0,21-1 0,-21 0 16,0 22-16,0-22 0,-1 1 15,1-1-15,21 0 0,0 1 0,0-1 16,0-21-16,0 0 0,0 22 0,0-22 15,0 0-15,21 0 0,1-21 16,-1 0-16,0 0 0,0 0 0,0 0 16,0 0-16,1 0 0,-1-21 0,0 0 15,0 0-15,0-1 16</inkml:trace>
  <inkml:trace contextRef="#ctx0" brushRef="#br0" timeOffset="26160.54">11218 5715 0,'0'0'0,"-21"0"0,0-21 16,21 0-1,21 21 1,0-21-16,0 21 16,22 0-16,-22-22 0,0 22 15,21-21-15,1 0 0,-1 21 0,0-21 16</inkml:trace>
  <inkml:trace contextRef="#ctx0" brushRef="#br0" timeOffset="27116.99">13398 5694 0,'0'0'0,"-21"0"16,-42-64-16,20 64 16,43-42-16,-21 21 0,21 0 15,0 0-15,0-1 0,0 1 0,0 0 16,0 0-16,21 0 0,22 21 0,-22-21 15,0-1-15,21 22 0,1 0 0,-1 0 16,-21 0-16,22 0 0,-1 0 16,-21 22-16,21-1 0,-20 0 0,-22 0 15,0 0-15,0 22 0,0-1 0,0-21 16,0 21-16,0 1 0,-22-22 16,1 21-16,0-21 0,0 22 0,0-22 15,0 21-15,-1-21 0,22 1 0,0-1 16,0 0-16,0 0 15,43-21 1,-22 0-16,0 0 0,0 0 0,0-21 16,22 21-16,-1-21 0,-21 0 0,22-1 15,-1 1-15,-21 0 0,21 0 0,1-21 16,-1 20-16,-21-20 0,22 21 16,-22-21-16,0 20 0,0-20 0,0 21 15,-21 0-15,21 0 0,-21-1 0,0 1 16,0 0-16,-21 0 15,0 21-15,0 0 0,0 0 16,0 21-16,-1 0 16,1 0-16,0 1 0,0 20 0,0 0 15,0 1-15,21-1 0,-22 0 0,1 22 16,21-22-16,0 22 0,-21-1 0,21-21 16,-21 22-16,0-1 0,21 1 0,0-1 15,0 1-15,-21-1 0,-1 22 0,22-21 16,-21-1-16,21 1 0,0-1 0,0 1 15,-21-22-15,21 21 0,-21-20 0,21-1 16,-21 0-16,21 1 0,-21-1 16,-1-21-16,22 0 0,-21 1 15,0-1-15,-21-21 0,21 0 0,-1 0 16,-20 0-16,21 0 0,-21 0 0,-1-21 16,1 21-16,0-22 0,-1 1 0,-20 0 15,20-21-15,1 21 0,0-22 0,-22 22 16,22-21-16,21-1 0,-22 1 0,22 21 15,21-21-15,0-1 0,0 1 0,0 0 16,0-1-16,43 1 0,-22 0 0,21-1 16,0-20-16,22 20 0,-22 1 0,43 0 15,-22-1-15,22 1 0,0 0 16</inkml:trace>
  <inkml:trace contextRef="#ctx0" brushRef="#br0" timeOffset="28436.38">14520 5567 0,'0'0'0,"0"-21"0,0 0 16,0-1-16,0 1 0,-21-21 16,0 42-16,0 0 0,0 0 15,-1 0-15,1 0 0,0 0 16,0 21-16,0-21 0,0 21 0,-22 22 16,22-22-16,0 0 0,0 21 0,0-21 15,21 22-15,-22-22 0,22 21 0,-21-21 16,21 22-16,0-22 0,0 0 0,0 0 15,0 0-15,21 1 16,1-22-16,-1 21 0,0-21 0,0 0 16,0 0-16,22 0 0,-22 0 0,21 0 15,-21 0-15,22 0 0,-22-21 0,21-1 16,-21 1-16,0 0 0,1 0 0,-1 0 16,0 0-16,-21-22 0,21 1 15,-21 21-15,0-22 0,0 1 0,0 0 16,0 21-16,0-22 0,-21 22 0,0 0 15,0 0-15,-1 0 0,-20 21 0,21 0 16,0 0-16,-22 0 0,1 0 0,21 21 16,-21-21-16,20 21 0,1 0 15,-21 21-15,21-20 0,0 20 16,-1-21-16,1 21 0,21-20 0,0 20 16,0-21-16,0 21 0,0-20 0,0-1 15,0 0-15,0 0 0,21 0 0,1 0 16,-1 1-16,21-22 0,-21 0 15,22 21-15,-1-21 0,-21 0 0,21 0 16,1 0-16,-1 0 0,0-21 0,1 21 16,-1-22-16,-21 1 0,22 21 0,-22-21 15,21 0-15,-21 0 0,0-22 0,1 22 16,-1 0-16,0-21 0,-21 21 16,0-1-16,21-20 0,-21 21 0,0 0 15,0 0-15,-21 21 31,0 21-15,21 0-16,0 0 0,-21 0 16,21 22-16,-22-22 0,22 0 0,0 0 15,0 21-15,0-20 0,0-1 0,0 0 16,0 0-16,0 0 0,0 0 0,0 1 16,0-1-16,22-21 15,-1 0-15,0 0 0,0 0 0,0 0 16,0 0-16,1 0 0,-1-21 15,0-1-15,0 1 0,0 21 16,0-21-16,1 0 0,-1 0 0,0 0 16,0-22-16,0 22 0,0 0 0,-21-21 15,0 20-15,22 1 0,-22-21 0,21 42 16,-21-21-16,0 0 0,0-1 16,0 44-1,0-1 1,0 0-16,0 0 0,-21 0 15,21 22-15,-22-22 0,22 0 0,0 0 16,0 21-16,0-20 0,0-1 16,0 0-16,0 0 0,0 0 0,0 0 15,0 1-15,22-22 0,-1 21 16,0-21-16,0 0 0,0 0 0,0 0 16,22 0-16,-22 0 0,0 0 0,21 0 15,-20-21-15,-1 21 0,21-22 0,-21 1 16,0 0-16,1 0 0,-1 0 15,0 0-15,0-1 0,-21 1 0,0-21 16,21 21-16,-21-22 0,21 22 0,-21-21 16,0 21-16,0-22 0,0 22 0,0 0 15,0 0-15,0 0 0,-21 21 16,0 0 0,21 21-1,0 0-15,0 0 16,0 0-16,21-21 15,0 0-15,1 0 0,-22 22 0,21-22 16,0 0-16,0 0 0,0 0 16,0 0-16,1 0 15,-1 0-15,-21-22 0,21 22 16,-21 22 0,0-1-1,0 0-15,0 0 0,0 0 0,-21 0 16,21 22-16,0-22 0,-21 21 15,21-21-15,-22 22 0,22-22 0,0 0 16,0 0-16,0 0 0,0 1 16,0-1-16,0 0 0,22-21 15,-1 21-15,0-21 0,0 0 16,0 0-16,0 0 0,1 0 0,-1 0 16,0-21-16,0 21 0,0-21 0,0 0 15,1-1-15,-22 1 0,21 0 16,-21 0-16,0 0 0,21-22 0,0 1 15,-21 21-15,21-21 0</inkml:trace>
  <inkml:trace contextRef="#ctx0" brushRef="#br0" timeOffset="28959.09">17886 5059 0,'0'0'0,"0"-42"15,-21 42 1,-1 0-16,22 21 0,-21 0 16,0 21-16,21-21 0,0 22 0,0-1 15,-21 0-15,21 1 0,0 20 0,0-20 16,0-1-16,0 0 0,-21 1 0,21-1 16,0 0-16,0-21 0,0 22 15,0-1-15,0-21 0,0 0 0,0 22 16,0-22-16,0 0 0,0 0 0,0 0 15</inkml:trace>
  <inkml:trace contextRef="#ctx0" brushRef="#br0" timeOffset="29464.31">17378 5546 0,'0'0'0,"-21"-43"0,-1 22 16,1-21-16,0 0 0,0-1 0,21 1 15,0 0-15,0-1 0,0 1 0,0 21 16,0-22-16,21 1 0,0 21 0,22-21 16,-22 20-16,21 1 15,0 0-15,1 0 0,20 21 0,-20 0 0,20 0 16,1 0-16,-22 21 0,21 0 0,1 22 16,-1-1-16,-20 0 0,20 1 15,-20-1-15,-1 0 0,0 1 16,1 20-16,-1-21 0,-21 1 0,0-1 15,-21 0-15,0 1 0,0-1 0,0 0 16,0 1-16,0-22 0,0 21 0,0-21 16,-21 1-16,0-1 0,0 0 0,0-21 15,-1 0-15,1 0 16,0 0-16,21-21 16,0 0-16,-21-1 0,21 1 0,0 0 15,0 0-15,0-21 0,0-1 0,21 1 16,0 0-16,0-1 0,1 1 15,-1 0-15,21-1 0,-21-20 0,22-1 16,-22 22-16,21-22 0,0 1 16,1 21-16,-1-1 0,-21 1 0,22 0 15,-22-1-15,0 22 0,0 21 0,0 0 16,0 0-16,1 0 16,-22 21-16,0 0 0,0 1 0,0-1 15,0 0-15,0 0 0,0 21 0,0-20 16,0-1-16,0 0 0,0 0 15,0 21-15,0-20 0,0-1 0,-22-21 16,22 21-16,0 0 0,0 0 16,0 0-16,0 1 0</inkml:trace>
  <inkml:trace contextRef="#ctx0" brushRef="#br0" timeOffset="30712.09">19135 5673 0,'0'0'0,"21"0"16,-21-21-16,0-1 16,21 1-16,-21 0 0,21 21 0,-21-21 15,0 0-15,21 0 0,-21-1 0,0 1 16,0-21-16,0 21 0,0 0 16,0-1-16,0 1 0,0-21 0,0 21 15,-21 0-15,0-1 0,21 1 16,-21 21-16,0 0 0,-1 0 0,1 0 15,0 0-15,0 0 0,0 21 0,0 1 16,-1-1-16,-20 0 0,21 0 0,0 21 16,0-20-16,-1-1 0,1 21 15,0-21-15,21 22 0,0-22 0,0 0 16,0 21-16,0-21 0,0 1 0,0-1 16,21 0-16,0 0 0,1-21 15,-1 0-15,0 0 0,0 0 0,0 0 16,0 0-16,1 0 0,20 0 15,-21-21-15,0 21 0,0-21 16,1 0-16,-1-1 0,21 1 0,-21 0 16,0 0-16,1 0 0,-1-22 0,0 22 15,0-21-15,-21 21 0,0-22 0,21 22 16,-21 0-16,0-21 0,0 21 0,0-1 16,-21 22-1,0 0-15,21 22 16,-21-22-16,0 21 0,-1 0 15,22 21-15,-21-21 0,21 1 0,-21 20 0,21-21 16,0 0-16,0 22 0,0-22 0,0 0 16,0 21-16,0-21 15,0 1-15,21-1 0,0 0 0,1-21 16,-1 21-16,0-21 0,21 0 0,-21 0 16,22 0-16,-22 0 0,21 0 0,-21-21 15,22 0-15,-1 21 0,-21-21 0,0-1 16,22 1-16,-22 0 0,0 0 0,0-21 15,0 20-15,-21 1 0,0-21 16,22 21-16,-22 0 0,21-22 0,-21 22 16,0 0-16,0 0 0,0 0 0,-21 21 31,-1 21-31,1 0 16,0 0-16,21 0 0,0 0 15,-21 1-15,0 20 0,21-21 0,0 0 16,0 22-16,-21-22 0,21 21 0,0-21 15,-22 0-15,22 1 0,0-1 0,0 0 16,0 0-16,0 0 16,0-42 15,0 0-31,0 0 16,22 0-16,-1-1 0,0 1 0,-21-21 15,21 21-15,0 0 0,0-22 16,1 22-16,20-21 0,-21-1 0,0 22 15,22-21-15,-22 21 0,21 0 16,-21-1-16,0 22 0,22 0 0,-22 0 16,0 0-16,0 0 0,0 0 15,-21 22-15,22-1 0,-22 0 16,0 0-16,0 0 0,0 22 0,0-22 16,0 0-16,0 21 0,0-21 0,0 1 15,0 20-15,-22-21 0,22 0 0,-21 0 16,21 1-16,0-1 0,-21-21 0,21 21 15,-21-21-15,21 21 16,-21-21 0,21-21-1,0 0-15,0 0 0,0-1 16,21 1-16,-21 0 0,21 0 0,0 0 16,22-22-16,-22 22 0,21 0 15,-21-21-15,22 21 0,-22-22 0,21 22 16,0 0-16,1 0 0,-22 0 0,21-1 15,-21 22-15,1 0 0,-1 0 0,0 0 16,0 22-16,-21-1 0,0 0 0,0 0 16,0 0-16,0 0 0,0 1 15,-21 20-15,0-21 0,0 0 0,-1 0 16,22 22-16,-21-22 0,0 0 16,0 0-16,0 0 0,21 1 15,-21-22-15,21 21 0,-22-21 16,44 0 15,-1 0-31,21 0 0,-21-21 0,0 21 16,22-22-16</inkml:trace>
  <inkml:trace contextRef="#ctx0" brushRef="#br0" timeOffset="31143.85">20828 5482 0,'-21'0'0,"0"0"15,42 0 17,0 0-32,0 0 0,0 0 15,0 0-15,22 0 0,-22 0 0,0 0 16,21-21-16,-20 21 0,-1 0 0,0-21 16,0 0-16,0 0 15,-21-1-15,21 22 0,-21-21 0,0 0 16,0 0-16,0 0 0,0 0 15,0-1-15,-21 22 0,0 0 16,0 0-16,-21 0 0,20 0 16,-20 22-16,21-1 0,-21 0 15,20 0-15,1 0 0,-21 0 0,21 22 16,0-22-16,21 0 0,0 21 0,-22-20 16,22-1-16,0 21 0,0-21 0,0 0 15,0 1-15,0-1 0,22-21 16,-1 21-16,-21 0 0,21-21 0,0 0 15,0 0-15,0 0 0,1 0 0,-1 0 16,0 0-16,0 0 0,0 0 0,0 0 16,1 0-16,-1-21 0,0 21 0,0 0 15,-21-21-15,21 0 0,0 21 16,-21-22-16,22 22 16,-1 0-16</inkml:trace>
  <inkml:trace contextRef="#ctx0" brushRef="#br0" timeOffset="31336.26">21188 5821 0,'0'0'0,"0"21"16,-21-21-16,-1 0 16,1 0 15,0 0-31,0 0 15,21 21 1,-21-21-16,21 21 0,-21 1 16</inkml:trace>
  <inkml:trace contextRef="#ctx0" brushRef="#br0" timeOffset="32628.42">9102 7853 0,'21'-21'15,"0"0"-15,-21-1 0,21 1 0,-21 0 16,21 0-16,0 0 0,-21 0 15,0-1-15,0 1 0,22 21 0,-22-21 16,21 21-16,-21 21 31,0 0-31,0 22 16,0-22-16,0 21 0,0-21 16,0 22-16,0-1 0,0 0 0,-21 1 15,21-1-15,-22 0 0,22 1 0,0-1 16,0 0-16,-21 1 0,0-1 0,0-21 15,21 0-15,-21 22 0,21-22 16,-21 0-16,-1-21 0,22 21 0,0 0 16,0-42 15,0 0-31,22 0 0,-1 0 16</inkml:trace>
  <inkml:trace contextRef="#ctx0" brushRef="#br0" timeOffset="32924.58">9398 8022 0,'0'0'0,"21"0"16,-21 21-1,21-21 1,0 0 0,1 0-16,-1 0 15,0 0-15,-21-21 0,0 0 16,0 0-1,0 0-15,0 0 16,-21-1-16,0 22 16,-1 0-16,1 0 15,0 0 1,21 22-16,0-1 0,-21-21 16,21 21-16,0 0 0,0 0 15,0 0-15,21-21 0,0 0 16,0 0-16,1 0 0,-1 0 0</inkml:trace>
  <inkml:trace contextRef="#ctx0" brushRef="#br0" timeOffset="33224.42">10266 7726 0,'0'-21'0,"0"42"0,0-63 0,0 20 16,0 1-16,0 0 0,0 0 15,0 42 1,0 0-16,0 0 0,0 1 16,-21-1-16,-1 21 0,22 0 0,0-20 15,0 41-15,-21-21 0,21 1 16,-21-1-16,21 0 0,0 22 16,0-22-16,0 1 0,-21-22 0,21 21 0,0-21 15,0 0-15,0 1 0,0-1 16,0 0-16,0-42 47,0 0-47,0-1 0,0 1 15</inkml:trace>
  <inkml:trace contextRef="#ctx0" brushRef="#br0" timeOffset="33668.17">10118 7726 0,'0'0'0,"0"-21"0,0-22 15,42-20 1,-42 42-16,21 21 0,0 0 0,22-21 16,-22 21-16,0 0 0,21 0 0,-21 0 15,22 21-15,-22 0 0,21 0 16,-21 0-16,22 0 0,-22 1 0,0 20 16,0 0-16,0-21 0,1 22 0,-1-1 15,-21 0-15,0 1 0,0-1 0,0 0 16,0 1-16,0-22 0,0 21 0,0 1 15,0-22-15,0 0 0,0 0 0,0 0 16,0 0-16,0 1 16,0-44 15,0 1-31,0 0 0,0 0 16,0 0-16,0 0 0,0-1 0,21-20 15,-21 0-15,21-1 0,-21 1 0,21 0 16,0-1-16,1-20 0,-1 21 0,0-1 15,0-20-15,0 20 0,0 1 16,1 0-16,-1-1 0,0 1 0,-21 0 16,21 21-16,0-1 0,-21 1 0,21 0 15,1 21 1,-1 21 0,-21 0-1,0 1-15,0-1 0,0 21 16,0-21-16,21 0 0</inkml:trace>
  <inkml:trace contextRef="#ctx0" brushRef="#br0" timeOffset="34860.72">11451 8170 0,'21'0'16,"0"-21"-16,-21 0 0,0 0 0,22-21 15,-22 20-15,0 1 0,0 0 16,0-21-16,0 21 0,0-1 0,0-20 16,0 21-16,0 0 0,-22 21 15,1-21-15,0 21 0,0 0 0,0 0 16,0 0-16,-22 0 0,22 21 0,-21-21 16,21 21-16,-22 0 0,22 21 0,-21-20 15,21 20-15,-22 0 0,22-21 0,0 22 16,0-1-16,21 0 15,0-20-15,0 20 0,0-21 0,0 0 0,0 0 16,0 1-16,21-1 0,21 0 16,-21-21-16,1 0 0,-1 0 15,21 0-15,-21 0 0,22 0 0,-22-21 16,21 21-16,-21-21 0,22-1 0,-22 1 16,0 0-16,21 0 0,-21 0 15,1-22-15,-1 22 0,-21-21 0,21 21 16,-21-22-16,21 1 0,-21 21 0,21-21 15,-21 20-15,0 1 0,0 0 0,0 0 16,0 42 0,0 0-1,-21 0-15,21 1 0,-21 20 16,21-21-16,0 21 0,0-20 0,0 20 16,0-21-16,0 21 0,0-20 15,0-1-15,0 0 0,21 0 0,0 0 16,0-21-16,1 21 0,-1-21 15,0 0-15,0 0 0,0 0 16,0 0-16,1-21 0,-1 21 16,0-21-16,0 0 0,0 0 0,0 0 15,1-1-15,-1 1 0,-21 0 0,21-21 16,0 21-16,21-85 16,-20 85-16,-22 42 31,-22 0-16,22 0-15,0 0 0,-21 0 0,21 22 16,-21-22-16,0 21 0,21-21 0,0 22 16,0-22-16,-21 0 0,21 0 0,-21 0 15,21 1-15,-22-1 0,22 0 0,0 0 16,0-42 15,0 0-15,0 0-16,0-1 0,0 1 15,0 0-15,0-21 0,0 21 0,22-22 16,-22 22-16,21-21 0,0-1 16,0 22-16,0-21 0,0 21 0,1 0 15,-1-1-15,0 1 0,21 0 0,-21 21 16,1 0-16,-1 0 0,0 0 16,0 0-16,0 0 0,0 0 0,-21 21 15,0 0-15,22 1 0,-22-1 0,0 0 16,21 21-16,-21-21 0,0 1 0,0 20 15,0-21-15,0 21 0,0-20 0,0-1 16,0 0-16,-21 0 0,-1 0 16,22 0-16,-21-21 0,21 22 0,-21-22 15,0 0-15,21-22 32,0 1-32,0 0 15,21 0-15,0 0 0,0-22 16,1 22-16,-1-21 0,0 21 15,0-22-15,21 22 0,-20-21 0,20 0 16,-21 20-16,21 1 0,-20 0 0,-1 0 16,21 0-16,-21 21 0,0 0 0,1 0 15,-1 0-15,0 0 0,0 21 0,-21 0 16,0 0-16,0 22 0,0-22 0,0 0 16,0 21-16,0 1 0,-21-22 0,0 21 15,21-21-15,-21 22 0,21-22 16,0 0-16,0 0 0,-22 0 0,22 0 15,0 1-15,-21-1 0,21 0 16,21-21 15,1-21-31,-1 0 0,0 21 0</inkml:trace>
  <inkml:trace contextRef="#ctx0" brushRef="#br0" timeOffset="35272.1">13081 8065 0,'-21'0'15,"42"0"17,0 0-32,0 0 0,0-22 15,1 1-15,20 21 0,-21-21 0,0 21 16,0-21-16,1 0 0,20 0 0,-21-1 15,0 1-15,0 0 16,1 0-16,-1 0 0,-21 0 16,-21 21-1,-1 0-15,-20 0 0,21 0 16,0 21-16,-22 0 0,1 0 16,21 0-16,-21 0 0,20 22 0,1-22 15,0 21-15,0-21 0,21 22 16,-21-22-16,21 21 0,0-21 0,0 1 15,0-1-15,0 0 0,21-21 0,0 21 16,0 0-16,0-21 0,1 0 0,-1 0 16,0 0-16,0 0 0,0 0 0,0 0 15,1 0-15,-1 0 0,0-21 0,-21 0 16,21 0-16,0 21 16,-21-21-16,21-1 0,-21 1 15</inkml:trace>
  <inkml:trace contextRef="#ctx0" brushRef="#br0" timeOffset="37028.56">9144 9737 0,'-21'0'15,"0"0"-15,-1 0 16,1 0-16,0 0 0,0 0 16,0 0-1,21-21-15,-21-1 0,21 1 16,0 0-16,0 0 15,21 0-15,0 0 0,-21-1 0,42 1 16,-21 0-16,1 0 0,-1 21 0,21-21 16,-21 21-16,22-21 0,-22 21 0,21 0 15,-21 0-15,0 0 0,22 0 16,-22 0-16,0 0 0,0 21 0,0 0 16,1 0-16,-1 0 0,-21 22 15,21-1-15,-21-21 0,0 21 0,0 1 16,0-1-16,0 0 0,0 1 0,0-1 15,-21-21-15,0 22 0,-1-1 16,-20-21-16,21 21 0,0-20 0,-22-1 16,1 0-16,21 0 0,-21 21 0,-1-20 15,1-22-15,0 21 0,20 0 0,-20 0 16,0-21-16,-1 0 0,22 0 0,-21 0 16,21 0-16,-22 0 0,22 0 0,0 0 15,0-21-15,21 0 16,0 0-16,-21-1 0,21 1 0,0 0 15,0 0-15,0-21 0,0 20 16,21 1-16,-21 0 0,21-21 0,0 21 16,0-1-16,1 22 0,-1-21 0,0 0 15,0 21-15,0 0 0,0 0 16,1 0-16,-1 0 0,0 21 0,0-21 16,0 21-16,0 1 0,1-1 0,-1 0 15,0 0-15,0 0 0,0 0 16,0 1-16,-21-1 0,22 0 0,-1 0 0,-21 0 15,0 0-15,21 1 0,0-22 16,-21 21-16,0 0 0,0 0 16,21-21-16,-21 21 0,21-21 15,1 0 1,-1 0 0,0-21-16,0 21 15,-21-21-15,21 0 0</inkml:trace>
  <inkml:trace contextRef="#ctx0" brushRef="#br0" timeOffset="37476.31">9885 10012 0,'-21'21'47,"-1"-21"-47,22 21 15,22-21 17,-22-21-17,21 21-15,0-21 16,-21 0-16,0 0 0,0-1 15,0 1-15,-21 21 32,0 0-17,-1 21-15,1 1 16,21-1-16,0 0 0,0 0 16,0 0-16,0 0 15,21-21 1,1 0-16,-22 22 15,21-22-15,0 0 0,0 0 16,0 0-16,0 0 16,1-22-16,-1 1 0,0 0 0</inkml:trace>
  <inkml:trace contextRef="#ctx0" brushRef="#br0" timeOffset="40312.19">11366 9610 0,'22'0'16,"-1"0"0,0 0-16,0-21 15,0 21-15,0-22 0,1 1 16,-1 21-16,-21-21 0,21 21 15,-21-21-15,21 0 0,-21 0 16,0-1 0,-21 22-16,0 0 15,-22 0-15,22 0 0,-21 0 0,0 0 16,-1 0-16,1 0 0,-22 0 16,22 22-16,0-22 0,-1 21 0,1 0 15,21 0-15,0 0 0,0 0 0,-1 1 16,22-1-16,0 21 0,0-21 15,0 0-15,0 1 0,22-1 0,-1 0 16,0 21-16,21-21 0,1 1 0,-1-1 16,0 0-16,1 0 0,20 0 0,-21 0 15,1 1-15,-22-1 0,21 0 0,-21 0 16,22-21-16,-22 21 0,-21 0 0,0 1 16,0-1-16,0 0 0,-21 0 15,0-21-15,-1 0 0,-20 0 16,0 21-16,-1-21 15,1 0-15,0 0 0,-1 0 0,1 0 16,-21 0-16,41 0 0,-20 0 0,0-21 16,21 21-16,-1-21 0,1 0 0,0 21 15,0-21-15,0-1 0,21 1 16,-21 21-16,21-21 0,21 21 31,0 0-15,0 21-16,0 0 0,0-21 0,1 22 15,-1-22-15,0 21 0,0-21 0,0 0 16,22 21-16,-22-21 0,21 0 0,-21 0 16,22 21-16,-1-21 0,0 0 15,1 0-15,-1 0 0,0 0 0,1 0 16,-22-21-16,21 21 0,0-21 0,-20 21 16,20-21-16,-21 21 0,0-22 0,22 1 15,-22 21-15,-21-21 0,21 0 16,0 0-16,-21 0 0,0-1 0,0 1 15,0 0-15,0 0 0,0 0 16,0 0-16,0-1 0,-21 22 31,0 22-31,21-1 0,0 0 16,0 0-16,0 0 0,0 0 16,0 1-16,0-1 0,0 0 0,0 0 15,0 0-15,0 0 16,21-21-16,-21 22 0,21-22 15,0 0-15,0 0 0,1 0 0,-1 0 16,0 0-16,0 0 0,0 0 0,0-22 16,1 22-16,20-21 0,-21 21 0,0-21 15,0 0-15,1 0 0,-1 0 16,-21-1-16,21 1 0,-21-21 0,0 21 16,0 0-16,0-1 0,0 1 0,0 0 15,0 0-15,0 0 0,-21 42 31,21 0-15,-21 0-16,21 22 0,0-22 16,0 0-16,0 0 0,0 21 0,0-20 15,0-1-15,0 0 0,0 0 0,21 0 16,0 0-16,0 1 0,0-22 0,0 21 16,1-21-16,-1 0 0,0 0 0,0 0 15,0 0-15,22 0 0,-22 0 0,0 0 16,0-21-16,0-1 0,0 1 0,22 21 15,-43-21-15,21 0 0,0-21 16,0 20-16,0 1 0,-21-21 16,0 0-16,0 20 0,22-20 0,-22 0 15,0-1-15,0 1 0,0-21 0,0 20 16,0 22-16,0-21 0,0-1 0,0 22 16,0 0-16,0 0 0,0 42 31,0 0-31,0 0 0,0 1 0,0-1 15,0 21-15,0 0 0,-22-20 16,22 20-16,0 0 0,0-21 0,0 22 16,0-1-16,0-21 0,-21 22 0,21-22 15,0 0-15,0 21 0,-21-21 0,21 1 16,0-1-16,0 0 16,0-42 15,21 0-31,0-1 15,1 1-15,-22 0 0,21 0 0,0 0 16,0 0-16,0-1 0,0 1 0,1 0 16,-1 21-16,0-21 0,0 0 15,0 21-15,22 0 0,-22 0 16,0 0-16,0 0 0,-21 21 16,21 0-16,-21 0 0,0 0 15,0 1-15,0-1 0,0 0 16,0 0-16,0 0 0,-21 0 0,21 1 15,-21-22-15,0 21 0,0 0 0,-1-21 16,1 21-16,-21-21 0,21 0 16,0 21-16,-1-21 0,-20 0 0,21 0 15,0 0-15,0 0 0,-1 0 0,1 0 16,42 0 15,1 0-15,-1 0-16,0 0 0,21 0 15,-21 0-15,1 0 0,-1 0 0,21 0 16,-21 0-16,0 0 0,22 0 16,-22-21-16,21 21 0,1-21 0,-1 21 15,0-21-15,1 21 0,-1-21 0,0-1 16,-21 22-16,22-21 0,-22 0 0,0 0 16,0 21-16,0-21 0,-21 0 0,0-1 15,22-20-15,-22 21 0,0 0 0,0 0 16,0-1-16,0 1 0,-22 21 31,22 21-31,0 1 16,-21-1-16,21 0 0,0 21 0,0-21 15,0 22-15,0-1 0,0-21 0,0 22 16,0-1-16,0-21 0,0 21 16,0 1-16,0-1 0,0 0 0,0 1 15,0-1-15,0 0 0,0 22 0,0-22 16,0 1-16,0-1 0,0 0 0,0 1 15,0-22-15,0 21 0,0-21 0,0 22 16,0-22-16,0 0 0,0 0 16,0 0-16,-21-21 15,0 0 1,0 0-16,0-21 16,-1 21-16,22-21 0,0 0 0,-21 21 15,21-21-15,0-1 0,0 1 0,0 0 16,0 0-16,0 0 0,0-22 15,21 22-15,1-21 0,-1 0 0</inkml:trace>
  <inkml:trace contextRef="#ctx0" brushRef="#br0" timeOffset="40529.07">13568 9546 0,'-21'-21'16,"42"42"-16,-64-63 0,22 42 0,0-21 0,0 21 15,21-21-15,-21 21 16,0 0 15,42 21 1,-21 0-17</inkml:trace>
  <inkml:trace contextRef="#ctx0" brushRef="#br0" timeOffset="40863.87">13716 9779 0,'0'0'0,"63"0"16,-41 0-1,-1-21-15,-21 0 0,21 21 0,0-21 16,-21-1-16,21 1 0,-21 0 15,0 0-15,0 0 0,0 0 0,0-1 16,0 1-16,0 0 0,0 0 16,-21 21-16,0 0 0,0 0 0,0 0 15,-1 0-15,1 21 0,0 0 16,21 0-16,-21 1 0,21-1 16,-21 0-16,21 21 0,0-21 0,0 22 15,0-22-15,0 0 0,0 0 0,0 0 16,0 1-16,21-1 0,0 0 15,-21 0-15,21-21 0,0 21 0,1-21 16,-1 0-16,0 0 0,0 0 16,0 0-16,0 0 0,1-21 15,-1 21-15,0-21 0,0 21 0,0-21 16</inkml:trace>
  <inkml:trace contextRef="#ctx0" brushRef="#br0" timeOffset="41390.75">14372 9440 0,'0'-21'0,"0"42"0,0-63 16,-21 42-16,0 0 16,0 0-16,-1 0 0,1 21 15,0 0-15,0 1 0,21-1 0,-21 0 16,21 21-16,-21-21 0,21 22 16,-22-22-16,22 21 0,0-21 0,0 22 15,0-22-15,0 21 0,22-21 0,-1 1 16,-21-1-16,21 0 0,0-21 0,0 21 15,0-21-15,1 0 0,20 0 0,-21 0 16,0 0-16,22 0 0,-22 0 0,21 0 16,-21-21-16,22 0 0,-22 21 0,0-21 15,0-1-15,0-20 0,0 21 0,1 0 16,-1-22-16,0 1 0,0 0 0,0-1 16,0-20-16,1 21 0,20-22 15,-21 22-15,0-22 0,0 1 0,1 20 16,-22 1-16,0 0 0,0 21 15,0-22-15,0 64 16,-22 1 0,1-1-16,0 21 0,21 0 0,0 1 15,0-22-15,-21 42 0,0-20 0,21-1 16,-21 0-16,21 1 0,0-1 0,0 0 16,-22 1-16,22-1 0,0 0 0,0 1 15,0-22-15,0 21 0,0-21 0,0 1 16,0-1-16,0 0 0,22 0 0,-1 0 15,0-21-15,0 21 16,0-21-16,0 0 0,1 0 0,-1 0 16,0 0-16,0 0 0,0-21 0,0 0 15,22 21-15,-22-21 0,0 0 16,0 0-16,0-1 0,1 1 0,-1 0 16,0 0-16,-21 0 0</inkml:trace>
  <inkml:trace contextRef="#ctx0" brushRef="#br0" timeOffset="41660.6">14901 9419 0,'-21'0'0,"42"0"0,-21 0 32,21 0-32,1 0 0,-1 0 15,0 0-15,21 0 0,-21 0 0,22-21 16,-22 21-16,21 0 0,1 0 0,-22 0 15,21-21-15,0 21 0,-20 0 0,20 0 16,-21 0-16,0 0 0,0 0 0,1 0 16,-1 0-16,-21 21 15,0 0 1,0 0-16,-21 1 16,-1-22-16,22 21 0,-21 0 0,-21 0 15,21 0-15,0 0 0,-22 22 16</inkml:trace>
  <inkml:trace contextRef="#ctx0" brushRef="#br0" timeOffset="42568.56">9419 11515 0,'0'0'0,"-42"21"0,-22-21 16,43 0-16,0 0 16,0 0-16,21-21 31,21 21-15,0-21-1,0 21-15,0 0 0,1 0 0,-1 0 16,21 0-16,-21 0 0,0 0 0,1 0 15,-1 21-15,0 0 0,0 0 0,0 0 16,-21 0-16,0 1 16,0-1-16,0 0 0,0 0 0,-21-21 15,0 21-15,0 0 0,0-21 0,-1 22 16,1-1-16,0-21 0,0 0 0,0 0 16,0 21-16,-1-21 0,1 0 0,0 0 15,0 0-15,0 0 16,21-21 15,21 21-15,0 0-1,0 0-15,22 0 0,-22 0 16,0 0-16,0 0 0,21 21 0,-20 0 16,-1 0-16,21-21 0,-21 21 0,0 1 15,1 20-15,-1-21 0,-21 0 16,0 0-16,0 1 0,0-1 0,0 0 15,-21 0-15,-1 0 0,1 0 0,-21 1 16,21-1-16,-22 0 0,22-21 16,-21 21-16,21-21 0,-22 0 0,22 0 0,0 0 15,0 0-15,0 0 0,0 0 16,-1 0-16,1 0 0,0 0 16,21-21-16,0 0 15,0 0-15,0-1 16,21 1-16,0 0 15,1 21-15,-1-21 0,0 0 0,0 21 16</inkml:trace>
  <inkml:trace contextRef="#ctx0" brushRef="#br0" timeOffset="42776.45">9991 11832 0,'0'0'0,"21"0"94,0 0-94,0 0 0,0 0 0,0 0 15,22 0-15</inkml:trace>
  <inkml:trace contextRef="#ctx0" brushRef="#br0" timeOffset="44628.44">11007 11599 0,'0'0'0,"0"-21"0,0 0 0,0-64 15,0 64-15,0-21 16,0 21-16,0-22 0,0 1 15,0 0-15,0 21 0,0-22 0,0 22 16,0 0-16,0 0 0,0 0 16,-22 21-16,1 21 15,0 0-15,21 0 0,-21 21 16,21 1-16,0-1 0,0 0 0,-21 1 16,21-1-16,0 22 0,-21-22 0,21 0 15,0 22-15,0-22 0,0 0 16,0 22-16,0-22 0,0 1 0,0-1 15,0 0-15,0-21 0,0 22 0,0-22 16,0 21-16,0-21 0,0 1 0,-22-1 16,22 0-16,-21 0 0,0-21 0,0 0 15,0 0-15,0 0 16,-1 0-16,1 0 16,21-21-16,0 0 0,-21 0 0,0 21 0,0-22 15,0-20-15,21 21 16,-22 0-16,22 0 0,-21-1 0,21 1 15,0 0-15,-21 21 0,21-21 0,0 42 32,0 0-17,21 0-15,0 1 0,1-1 16,-1-21-16,0 21 0,0 0 0,21-21 16,-20 21-16,-1-21 0,21 0 15,0 0-15,-20 0 0,20 0 0,0 0 16,-21 0-16,22 0 0,-22 0 15,0-21-15,21 21 0,-20-21 0,-1 0 16,-21 0-16,21 21 0,-21-22 0,21 1 16,-21 0-16,0-21 0,0 21 0,0-1 15,0 1-15,0 0 0,0 0 0,0-21 16,0 20-16,0 1 16,0 42 15,0 1-31,0-1 0,0 0 0,0 0 15,0 0-15,0 0 0,0 1 0,0 20 16,0-21-16,0 0 0,-21 0 0,21 1 16,-21-1-16,21 0 0,0 0 15,-21-21-15,21 21 0,0-42 47,0 0-47,21 0 0,-21 0 16,21-1-16,0-20 0,0 21 0,0 0 15,1-22-15,-22 22 0,21-21 0,0 21 16,0-22-16,0 22 0,0 0 0,1 0 16,-1 21-16,0 0 0,0 0 15,-21 21 1,0 0-16,0 0 0,0 1 16,0-1-16,0 0 0,0 21 15,0-21-15,0 1 0,0-1 0,0 21 16,0-21-16,0 0 0,0 1 0,21-1 15,0 0-15,1-21 0,-1 21 0,0 0 16,0-21-16,0 0 0,0 0 0,1 0 16,-1 0-16,0 0 0,21 0 0,-21 0 15,1-21-15,-1 21 0,0-21 0,0 0 16,0 0-16,0 21 0,-21-22 16,0 1-16,22-21 0,-22 21 0,21 0 15,-21-1-15,0 1 0,0 0 0,0 0 16,0 0-16,0 0 0,0-1 15,-21 22 1,-1 0-16,22 22 16,0-1-16,0 0 0,0 0 15,0 0-15,0 0 0,0 1 16,0-1-16,0 0 16,0 0-16,0 0 15,0 0-15,0 1 16,0-1-1,0 0 1,-21-21 15,0 0-31,0 0 16,0 0-16,0 0 16,-1-21-16,1 0 15,0 21 1,42 21 31,-21 0-47,21-21 0,1 0 15,-22 21-15,21 0 0,0-21 0,0 0 16,0 0-16,0 0 0,1 0 16,20 0-16,-21 0 15,0 0-15,22 0 0,-1 0 0,-21-21 16,21 0-16,1 21 0,-22-21 0,21 0 15,-21-1-15,22 1 0,-22-21 16,0 21-16,0-22 0,0 22 0,1-21 16,-1 0-16,0-1 0,-21 1 0,0 0 15,0-1-15,21-20 0,-21-1 0,0 22 16,0-22-16,0 22 0,0 0 0,0-1 16,0 22-16,0 0 0,0 0 0,0 63 31,0-21-31,0 22 15,0-22-15,0 21 0,-21 1 16,21 20-16,0-21 0,0 1 0,-21-1 16,21 0-16,-21 1 0,21-1 0,-22 0 15,22 22-15,0-22 0,0-21 0,0 22 16,0-1-16,0-21 0,0 22 0,22-22 16,-1 0-16,0 0 0,0 0 0,21-21 15,-20 0-15,-1 0 0,0 0 0,0 0 16,0 0-16,0 0 0,1 0 0,-1-21 15,0 0-15,0 0 16,0 0-16,0-1 0,-21 1 0,22 0 16,-1 0-16,-21 0 0,0 0 0,0-1 0,0 1 15,0 0-15,0 0 0,0 42 32,0 0-17,0 0-15,0 1 0,-21-1 0,21 0 16,0 0-16,0 0 0,-22 0 0,22 1 15,0-1-15,0 0 0,0 0 16,22-21 15,-1 0-15,-21-21-16,21 0 0,0 21 16</inkml:trace>
  <inkml:trace contextRef="#ctx0" brushRef="#br0" timeOffset="44829.32">13039 11557 0,'0'0'0,"-22"0"0,1 0 0,0 0 15,0 0-15,0 0 16</inkml:trace>
  <inkml:trace contextRef="#ctx0" brushRef="#br0" timeOffset="45000.23">12509 11578 0,'-21'0'0,"42"0"0,-63 0 0,21 0 16,21 21-16,21-21 47,0 0-47,0 0 0,1 0 0,-1 0 15,0 0-15,21 0 0,-21 0 0,22-21 16,-22 21-16,0 0 0,21 0 0</inkml:trace>
  <inkml:trace contextRef="#ctx0" brushRef="#br0" timeOffset="47132.84">13144 12023 0,'0'0'0,"0"-21"16,22 21-16,-1-22 15,0 1-15,0 0 0,0 0 0,0 0 16,1-22-16,-1 22 0,0-21 0,0 21 16,0-22-16,0 1 0,1 0 15,-22-22-15,21 22 0,0-22 0,-21 1 16,21-1-16,-21 22 0,0-21 0,0 20 16,21 1-16,-21 0 0,0 20 0,0 1 15,0 0-15,0 0 0,0 42 31,0 0-31,0 0 0,0 22 0,-21-22 16,0 21-16,21 1 0,0-1 0,-21 21 16,0-20-16,21-1 0,-22 22 0,22-22 15,0 0-15,-21 22 0,21-22 16,0 0-16,0 1 0,0-22 0,0 21 16,0-21-16,0 22 0,0-22 0,21 0 15,-21 0-15,22-21 0,-1 0 0,0 21 16,0-21-16,0 0 0,0 0 0,1 0 15,-1-21-15,0 0 0,0 0 16,0 21-16,0-21 0,1 0 0,-1-1 0,0 1 16,0 0-16,0 0 0,0-21 15,1 20-15,-22 1 0,0 0 0,0 0 16,21 0-16,-21 0 16,0 42-1,0 0 1,0 0-16,0 0 0,-21-21 0,21 21 15,0 1-15,0-1 0,0 0 0,0 0 16,0 0-16,0 0 0,0 1 16,0-1-16,21-21 15,0 0-15,0 0 0,0 0 16,0 0-16,1 0 0,-1-21 16,-21-1-16,21 1 15,0 21-15,-21-21 0,21 0 16,-21 0-16,21 0 0,-21-1 15,22 1-15,-22 0 0,0 0 0,0 0 16,0 42 15,0 0-31,0 0 0,0 0 16,0 1-16,0-1 0,-22 0 16,22 0-16,0 0 0,0 0 0,0 1 15,0-1-15,0 0 0,0 0 16,22-21-16,-1 0 0,0 0 15,0 0-15,0 0 16,0 0-16,1 0 0,-1-21 16,0 21-16,0-21 0,0 0 0,0 21 15,-21-22-15,22 1 0,-1 0 0,0 0 16,-21-21-16,21 20 0,-21-20 16,21 0-16,0-1 0,-21 1 0,22 0 15,-1-22-15,-21 22 0,0-22 0,21 22 16,-21 0-16,21-1 0,-21 1 15,0 21-15,0 0 0,0 0 0,0-1 0,0 44 32,-21-22-32,0 21 0,0 21 0,21-21 15,-22 22-15,1-1 0,21 0 0,-21 1 16,21-1-16,0 0 0,-21 1 16,0-1-16,21 0 0,0 1 0,0-1 15,0 0-15,-21 1 0,21-22 16,0 21-16,0-21 0,0 22 0,0-22 0,21 0 15,-21 0-15,21 0 0,0-21 0,0 0 16,0 0-16,1 0 0,-1 0 0,0 0 16,0 0-16,0 0 0,0-21 0,1 21 15,20-21-15,-21 0 0,0 0 16,22-1-16,-22 1 0,0 0 0,0 0 16,0 0-16,0 0 0,1-1 0,-22 1 15,0 0-15,21 21 0,-21-21 16,0 42-1,0 0 1,-21 0-16,21 1 0,0-1 16,0 0-16,0 0 15,0 0-15,0 0 0,0 1 16,0-1-16,21-21 16,0 0-16,0 0 15,0 0-15,0 0 0,1 0 16,-1 0-16,0-21 0,0 21 15,0-22-15,-21 1 0,21 21 16,1-21-16,-1 0 0,0 21 0,-21-21 16,21 0-16,0-1 0,0 1 15,-21 0-15,0 42 32,0 0-32,-21-21 0,21 22 15,0-1-15,0 0 0,-21 0 16,21 0-16,0 0 0,0 1 15,0-1-15,21-21 32,0 0-17,1 0-15,-1 0 0,0 0 16,-21-21-16,21-1 16,-21 1-16,21 0 0,-21 0 15,0 0-15,0 0 0,0-1 16,0 1-16,0 0 0,0 0 0,0 0 15,0 0-15,0 42 79,21-21-79,1 0 0,-1 0 15,0 0-15,0 0 16,0 0-16,0 0 0,1 0 0,-1 0 15,0 0-15,21 21 0,-21-21 0,1 0 16,-1 21-16,-21 0 0,21-21 16,-21 21-16,0 1 0,0-1 15,0 0-15,0 0 16,-21 0-16,21 0 16,-21-21-16,-1 22 0,1-1 15,0-21-15,21 21 0,-21-21 0,0 0 31,21-21 1,0 0-17,0-1-15,21 1 0,-21 0 16,21 0-16,0 0 0,0 0 0,1-1 16,-1 1-16,0 0 0,21-21 0,-21 21 15,22-1-15,-22 1 0,21 0 0,1 0 16,-22 21-16,21 0 0,-21-21 15,0 21-15,1 0 0,-1 0 0,-21 21 16,0 0-16,0 0 0,0 0 0,0 1 16,0-1-16,0 0 0,0 0 15,0 0-15,-21 0 0,21 1 0,-22-1 16,1 0-16,0 0 0,0 0 16,21 0-16,-21 1 0,0-1 15,-1-21-15,22 21 0,0-42 63,0 0-63,0-1 0,0 1 15,22 21-15,-22-21 0,21 0 0,-21 0 16,0 0-16,0-1 0,21-20 16</inkml:trace>
  <inkml:trace contextRef="#ctx0" brushRef="#br0" timeOffset="47353.16">15769 11197 0,'0'0'0,"-21"0"0,0 0 15,0-21-15,-1 21 0,1-21 16,0 21 0,0 0-16,21-21 31,-21 21 16,0 0-32,-1 0-15</inkml:trace>
  <inkml:trace contextRef="#ctx0" brushRef="#br0" timeOffset="47607.03">14626 11345 0,'0'0'16,"21"0"15,0 0-31,1 0 0,-1 0 0,0 0 16,21 0-16,-21 0 0,1 0 0,20-21 15,-21 21-15,0-21 0,0 21 0,22 0 16,-22-21-16,0 21 0,0 0 0,0-21 15,1 21-15,-1-21 0,0 21 0,0 0 16,0-22-16,-21 1 0,0 0 31</inkml:trace>
  <inkml:trace contextRef="#ctx0" brushRef="#br0" timeOffset="47928.85">13187 11303 0,'21'0'16,"0"0"-16,0 0 0,0-21 0,1 21 16,20 0-16,-21 0 0,21 0 0,1-21 15,-1 21-15,-21 0 0,22 0 0,-1-21 16,-21 21-16,0-22 0,0 22 16,1 0-16,-1 0 0</inkml:trace>
  <inkml:trace contextRef="#ctx0" brushRef="#br0" timeOffset="57020.5">868 12869 0,'0'0'0,"-21"22"0,-1-22 0,1 0 15,0 0-15,0 0 16,21-22 0,0 1-16,0 0 15,0 0-15,21 0 16,0 21-16,-21-21 0,21 21 16,1 0-16,-1-22 0,0 1 15,0 21-15,0 0 0,0 0 0,1 0 16,-1 0-16,0 0 0,0 0 0,0 21 15,0 1-15,1-1 0,-1 0 16,-21 0-16,0 0 0,0 0 0,0 22 16,0-22-16,0 21 0,-21-21 15,-1 1-15,-20 20 0,21-21 0,-21 0 16,20 0-16,-20 22 0,21-43 16,0 21-16,-22 0 0,22-21 15,0 0-15,21 21 0,-21-21 0,0 0 16,21-21-1,0 0 1,0 0-16,21 0 16,0 21-16,0 0 0,-21-22 15,21 22-15,1 0 0,-1 0 0,0 0 16,0 0-16,0 0 0,0 0 16,22 0-16,-22 0 0,0 22 0,0-1 15,0 0-15,-21 0 0,22 0 16,-22 0-16,0 1 0,0-1 15,0 0-15,0 0 0,-22 0 16,1 22-16,0-22 0,0 0 16,-21 0-16,-1 0 0,22 0 0,-21 1 15,-1-1-15,1 0 0,-21 0 0,20-21 16,1 0-16,0 21 0,-1-21 16,1 0-16,0 0 0,-1 0 0,1 0 15,21-21-15,-22 21 0,22-21 16,0 0-16,0 0 0,0 21 0,0-22 15,21 1-15,0 0 16,0 0-16,0 0 0,0 0 16,21 21-1,0 0-15,0-22 16,0 22-16,0-21 0,1 21 0,-1 0 16,0-21-16,21 21 0,1 0 15</inkml:trace>
  <inkml:trace contextRef="#ctx0" brushRef="#br0" timeOffset="57561.19">1587 13272 0,'-21'0'0,"0"0"0,0 0 16,0 0 0,21-22 31,21 22-47,-21-21 15,-21 21 32,21 21-47,-21 1 0,21-1 16,0 0-1,0 0-15,0 0 0,21-21 16,0 0 0,0 0-16,0 0 15,0 0-15,1 0 16,-1 0-16,-21-21 15,0 0-15,0 0 16,0 0 15,-21 21 16,21 21-47</inkml:trace>
  <inkml:trace contextRef="#ctx0" brushRef="#br0" timeOffset="66094.55">3979 12065 0,'21'0'0,"-21"-21"15,22 21-15,-22-21 16,21 21-16,0-21 16,-21-1-16,0 1 31,0 42 16,0 1-32,0-1-15,-21 0 0,21 0 16,-21 0-16,21 0 0,-22 1 0,1-1 16,21 0-16,-21 0 0,0 0 0,0 0 15,21 1-15,-21-1 0,-1 0 16,1 0-16,0 0 0,21 0 0,-21-21 15,0 22-15,21-1 0,-21-21 0,-1 21 16,44-42 47,-22 0-63,21 21 15,-21-22-15,0 1 0,21 0 0,0 21 16,0-21-16,-21 0 0,21 0 0,1-1 15,-1-20-15,-21 21 0,21 0 16,0 0-16,0-1 0,-21 1 0,21 21 16,1-21-16,-22 0 0,21 0 0,0 21 15,-21-21-15,0-1 0,21 22 16,0-21-16,0 0 0,1 0 16,-1 21 15,-42 0 16,-1 0-32,22 21-15,-21-21 16,0 21-16,0-21 0,0 0 16,21 21-16,-21-21 0,-1 22 15,1-22-15,0 21 0,0-21 0,-21 21 16,20-21-16,1 21 0,0-21 0,0 21 15,0-21-15,0 0 0,-1 21 0,1-21 16,0 0-16,21 22 0,-21-22 16,0 0-16,0 21 0,-1-21 0,1 21 31,0-21-15,42 0 15,0 0-31,1 0 15,-1-21-15,0 21 0,0 0 16,0 0-16,0 0 0,1 0 0,20 0 16,-21 0-16,0-21 0,22 21 0,-22 0 15,0 0-15,21 0 0,-21 0 16,1 0-16,-1 0 0,0 0 16,0 0-16,0 0 0,0 0 0,1 0 15,-22 21 1,21-21-16,-21 21 15,-21-21 17,-1 0-17,1 0 1,0 0-16,0 0 0,0-21 16,0 21-16,-1-21 15,1-1-15,21 1 16,-21 0-16,0 0 15,21 0-15,-21 0 16,21-1-16,-21 1 0,-1 0 16,22 0-16,0 0 0,0 0 15,-21 21-15,21-22 16,-21 22-16,21-21 16,-21 21-1,21 21 1,0 1-1,0-1-15,0 0 16,0 0-16,0 0 0,0 0 0,0 1 0,0-1 16,0 0-16,0 21 0,0-21 0,0 1 15,0-1-15,0 0 16,0 0-16,0 0 0,0 0 16,0 1-16,0-1 0,0 0 15,0 0-15,0 0 31</inkml:trace>
  <inkml:trace contextRef="#ctx0" brushRef="#br0" timeOffset="67436.78">3704 13250 0,'0'22'16,"0"-1"-16,0 42 15,0-42-15,-21 1 16,21-1-16,-21-21 0,21 21 16,-21 0-16,21 0 15,0 0-15,-22-21 0,22 22 16,0-44 15,22 1-15,-1 0-16,0 0 0,0 0 15,-21 0-15,21-1 0,0 1 16,1 0-16,-22 0 0,21 0 0,0 0 16,-21-1-16,21 1 0,0 0 0,0 0 15,-21 0-15,22 0 0,-1 21 16,-21-22-16,0 1 0,21 21 0,0 0 15,-21-21-15,0 42 47,0 0-47,0 1 16,-21-22-16,0 21 0,0-21 0,-1 21 16,1-21-16,0 21 0,0-21 15,0 21-15,0-21 0,-22 21 0,22-21 16,0 0-16,0 22 0,0-22 0,-1 0 15,1 0-15,0 0 16,0 0 15,42 0 1,0 0-32,0 0 15,1 0-15,-1 0 0,0 0 16,0 0-16,0 0 0,0 0 15,1 0-15,-1 0 0,0 0 0,0 0 16,0 0-16,0 0 0,1 0 0,-1 0 16,0 0-1,-42 0 17,0 0-32,-1 0 15,1 0-15,0 0 16,0-22-16,0 22 0,0 0 0,21-21 15,-22 21-15,1-21 0,21 0 0,-21 21 16,21-21-16,-21 0 16,21-1-16,-21 1 0,21 0 15,0 0-15,0 0 16,0 42 15,0 0-15,0 0-16,0 0 0,21 1 0,-21-1 15,0 0-15,21 0 16,-21 0-16,0 0 0,0 1 0,0-1 16,0 0-16,0 0 0,0 0 0,0 0 15,0 1-15,0-1 16,0 0 0,21-21-1,0 0 1,1 0-1,-1 0-15</inkml:trace>
  <inkml:trace contextRef="#ctx0" brushRef="#br0" timeOffset="68601.75">5207 13102 0,'0'21'32,"0"1"-17,0-1-15,0 0 0,0 0 0,0 0 16,0 0-16,-21 1 15,21-1-15,0 0 0,0 0 0,-21-21 16,21 21-16,-22 0 0,1 1 0,21-1 16,-21-21-1,21 21-15,-21-21 0,21-21 47,21 21-31,0-21-16,0-1 0,1 1 15,-22 0-15,21 0 0,0 0 0,0 0 16,-21-1-16,21 1 0,0 0 16,1 0-16,-22 0 0,21 0 15,0-1-15,-21 1 16,21 21-16,-42 0 47,21 21-47,-21-21 0,0 0 0,-1 22 15,1-22-15,0 21 0,-21-21 0,21 0 16,-1 21-16,1-21 0,-21 21 0,21-21 16,0 0-16,-1 0 0,1 21 15,0-21-15,42 0 63,0 0-63,1 0 0,-1 0 15,0 0-15,0 0 0,0 0 0,0 0 16,1 0-16,-1 0 0,0 0 0,0 0 16,0 0-16,0 21 0,1-21 0,-1 0 15,0 0-15,0 0 0,0 22 16,-42-22 31,0 0-32,21-22 1,-21 22-16,21-21 0,0 0 16,0 0-16,-21 21 0,-1-21 15,1 0-15,21-1 0,-21 22 16,0-21-16,0 0 0,0 0 0,-1 21 16,1-21-16,0 21 0,21-21 0,-21 21 15,0-22-15,21 1 16,0 42 15,0 1-31,0-1 16,0 0-16,0 0 0,0 0 15,0 0-15,0 1 0,0-1 16,21 21-16,-21-21 0,0 0 0,0 1 16,0-1-16,0 0 0,0 0 0,0 0 15,0 0-15,0 1 0,0-1 16,0 0-1,0 0-15,0 0 32</inkml:trace>
  <inkml:trace contextRef="#ctx0" brushRef="#br0" timeOffset="69823.84">3641 14584 0,'0'0'0,"0"21"15,0 0-15,0 0 0,21 1 0,-21-1 16,0 21-16,0-21 0,0 0 16,0 1-16,0-1 0,0 0 0,0 0 15,0 0-15,-21-21 0,21 21 0,0 1 16,-22-22 0,22 21-16,-21-21 0,21-21 46,0-1-46,21 22 0,1-21 16,-22 0-16,21 0 0,0 0 0,-21 0 16,21-1-16,0 1 0,0 0 0,1 0 15,-22 0-15,21-22 0,0 22 16,0 0-16,0 21 0,-21-21 0,0 0 16,21 21-16,-42 0 31,0 21-31,0-21 15,0 21-15,0-21 0,-22 21 0,22 0 16,0-21-16,-21 22 0,20-22 16,-20 0-16,21 21 0,0-21 0,0 0 15,-1 0-15,1 0 0,0 0 0,0 0 32,42 0-1,0 0-31,0 0 0,1 0 15,20 0-15,-21 0 16,0 0-16,0 0 0,1 0 0,20 0 16,-21 0-16,0 0 0,22 0 15,-22 0-15,0 0 0,0 0 16,0 0-16,0 0 16,-42 0 15,0 0-31,0 0 0,0 0 0,0 0 15,-1 0-15,1 0 0,0 0 16,0 0-16,0-21 0,0 21 16,-1-22-16,1 22 0,0-21 0,0 0 15,0 0-15,21 0 0,-21 0 16,21-1-16,-22 22 0,22-21 0,0 0 16,0 0-1,0 42 16,22 0-31,-1 0 0,0 1 16,0 20-16,-21-21 0,21 21 0,0-20 16,1 20-16,-22-21 0,0 0 0,21 22 15,-21-22-15,21 0 0,-21 0 16,0 21-16,0-20 0,0-1 16,0 0-16,0 0 0,0 0 15,21-21 16,0 0-15,0-21-16</inkml:trace>
  <inkml:trace contextRef="#ctx0" brushRef="#br0" timeOffset="70921.22">5567 14436 0,'-21'21'16,"-1"0"-16,1 0 15,21 0-15,0 1 0,-21-1 16,21 0-16,-21 0 0,21 0 0,-21 0 16,21 1-16,0-1 0,-21 0 15,21 0-15,-22-21 0,22 21 16,-21-21-16,21 21 0,0-42 62,0 0-62,0 0 0,21 21 16,1-21-16,-1 0 0,0-1 0,-21 1 16,21 0-16,0-21 0,0 21 0,1-1 15,-1 1-15,-21 0 0,21 0 0,0 0 16,-21 0-16,21-1 0,0 22 16,-21-21-16,22 21 0,-22 21 31,0 1-16,-22-22-15,1 21 16,0 0-16,0-21 0,0 21 0,-22-21 16,22 21-16,-21-21 0,21 21 0,-22-21 15,1 0-15,21 22 0,-21-22 16,20 21-16,-20-21 0,21 0 16,0 0-16,0 0 15,42 0 16,0 0-31,0 0 0,0 0 16,0 0-16,1 0 0,20 0 0,-21 0 16,0 0-16,22 21 0,-22-21 0,21 0 15,-21 0-15,22 21 0,-22-21 0,0 0 16,0 0-16,0 0 0,0 21 16,1-21-16,-1 0 15,-42 0 16,-1 0-31,1 0 0,0 0 0,0 0 16,0 0-16,0-21 16,-1 21-16,1-21 0,0 0 15,21 0-15,-21-1 0,0 1 16,21 0-16,0 0 0,0 0 0,0 0 16,0-1-16,-21 1 0,21 0 15,0 0-15,0 42 31,0 0-15,0 0-16,0 1 0,0 20 0,21-21 16,-21 21-16,0-20 0,0 20 15,0-21-15,0 21 0,0-20 0,0-1 16,0 21-16,0-21 0,0 0 16,0 1-16,0-1 0,0 0 15,21-21 1</inkml:trace>
  <inkml:trace contextRef="#ctx0" brushRef="#br0" timeOffset="72217.72">7366 14499 0,'0'0'0,"0"-21"0,21 21 16,-21 21 31,-21-21-47,0 21 0,21 1 15,0-1-15,0 0 0,-21 0 0,-1 0 16,22 0-16,-21 1 0,0-1 16,21 0-16,-21 0 0,0-21 0,21 21 15,0 0-15,-21-21 0,21 22 0,-22-22 16,22-22 31,22 1-47,-1 21 15,-21-21-15,21 0 0,0 0 0,-21 0 16,21-1-16,0 1 0,1-21 16,-1 21-16,-21 0 0,21-1 15,0-20-15,0 21 0,-21 0 0,21 0 16,1-1-16,-22 1 0,21 21 0,-21-21 15,0 0-15,-21 42 47,-1 0-47,1-21 0,0 21 0,0 1 16,0-22-16,0 21 0,-22-21 0,22 21 16,0-21-16,-21 21 0,20-21 15,1 0-15,0 0 0,0 21 0,0-21 16,0 0-1,-1 0-15,44 0 47,-1 0-47,0 0 0,0 0 0,0 0 16,0 0-16,22 0 0,-22 0 0,0 0 16,21 0-16,-20 0 0,20 0 0,-21 21 15,0-21-15,22 0 0,-22 0 16,0 22-16,0-22 0,0 0 15,-21 21-15,-21-21 32,0 0-17,0 0-15,0 0 16,-1 0-16,1 0 0,0 0 0,0-21 16,0-1-16,0 1 0,-1 21 15,22-21-15,-21 0 0,21 0 0,-21 21 16,0-21-16,21-1 0,0 1 15,-21 0-15,0 0 0,21 0 0,-22 0 16,22-1-16,0 1 16,0 42 15,0 1-31,0-1 0,0 0 16,0 0-16,0 21 0,0-20 15,0 20-15,22 0 0,-22-21 0,21 22 16,-21-1-16,0-21 0,0 22 0,0-22 15,0 0-15,0 21 0,0-21 16,0 1-16,0-1 0,0 0 16,0 0-16</inkml:trace>
  <inkml:trace contextRef="#ctx0" brushRef="#br0" timeOffset="75728.09">18097 11917 0,'0'-21'0,"0"0"16,0-1-16,0 1 15,0 0 1,0 0-16,0 0 0,0 0 16,0-1-1,0 1-15,0 42 31,0 1-31,0-1 16,0 0-16,0 0 0,0 21 16,0 1-16,0-1 0,0 0 0,0 1 15,-21-1-15,21 0 0,0 1 0,-21-1 16,0 0-16,0 1 0,0-1 0,-1 0 16,1-20-16,0 20 0,21-21 15,-21 0-15,0 0 0,0 1 0,21-1 0,-22-21 16,22 21-16,0-42 31,0 0-15,0-1-16,0 1 0,22 0 15,-1 0-15,0 0 0,0 0 16,0 21-16,0-22 0,1 22 16,-1 0-16,0 0 0,0 0 15,0 0-15,0 0 0,1 0 16,-1 0-16,21 0 0,-21 0 0,0 0 15,1 0-15,-1 0 0,21 0 0,-21 0 16,0 0-16,1 0 0,-1 0 16,0-21-16,0 0 15,0 0-15,-21 0 16,0 0-16,0-1 16,0 1-16,0 0 0,0 0 0,0 0 15,0 0-15,0-1 0,-21 22 31,21 22-31,0-1 16,0 0-16,-21 0 0,21 0 16,-21 0-16,21 22 0,0-22 0,0 0 15,0 21-15,-21-20 0,21-1 0,-22 0 16,22 0-16,-21 21 0,21-20 16,0-1-16,0 0 0,0 0 15,-21-21-15,21 21 0,0 0 16,0 1-16,21-22 47,0-22-47,1 22 0,-1-21 15,0 0-15</inkml:trace>
  <inkml:trace contextRef="#ctx0" brushRef="#br0" timeOffset="76047.91">18986 12340 0,'0'0'0,"0"-21"31,0 0-31,0 0 16,0 0 0,0-1-1,-21 22 16,21 22-15,-21-22-16,21 21 0,0 0 16,0 0-1,0-42 48,21 0-63,0 21 0,-21-21 0</inkml:trace>
  <inkml:trace contextRef="#ctx0" brushRef="#br0" timeOffset="77332.48">21526 9970 0,'0'0'0,"0"-22"0,22 1 15,-22 0-15,21 0 0,-21 0 16,0 0-16,21-1 15,-21 1-15,0 0 0,0 0 16,0 0-16,0 0 0,0-1 16,0 1-16,0 0 0,-21 21 31,21 21-15,0 0-16,0 22 0,0-22 15,0 21-15,0-21 0,0 22 16,0-1-16,0 0 0,0 1 0,0-1 15,0 0-15,0 1 0,0-22 0,0 21 16,0 1-16,0-1 0,0 0 0,0-21 16,0 22-16,0-1 0,0-21 15,0 22-15,0-22 0,0 0 0,0 0 16,0 0-16,0 0 0,0 1 0,0-1 16,-21-21-1,21-21 16,0-1-31,0 1 16,0 0-16,21 0 0,0 0 16</inkml:trace>
  <inkml:trace contextRef="#ctx0" brushRef="#br0" timeOffset="78255.95">22712 9906 0,'0'-21'0,"0"0"16,0 0-1,-21 21-15,21-22 16,0 1 0,0 0-16,0 0 15,0 0-15,21 0 16,0 21-16,-21-22 0,21 1 0,0 21 15,0-21-15,22 0 0,-22 21 0,21-21 16,-21 21-16,22 0 0,-22 0 0,21 0 16,-21 0-16,22 0 0,-22 0 15,0 0-15,0 0 0,0 21 0,1 0 16,-1 0-16,-21 0 0,0 22 0,0-22 16,0 21-16,0-21 0,0 22 0,0-1 15,-21 0-15,-1-20 0,1 20 0,0 0 16,-21 1-16,21-22 15,-1 21-15,-20 0 0,21-20 0,-21 20 16,-1-21-16,22 21 0,-21-20 0,-1 20 16,22-21-16,-21 0 0,21 0 0,-22 1 15,22-1-15,0 0 0,0-21 0,0 21 16,0-21-16,21 21 16,0-42-1,0 0 1,21 21-16,0-21 0,0 0 0,0-1 15,0 1-15,22-21 0,-22 21 0,0 0 16,21-1-16,-20 1 0,20 0 0,-21 21 16,0-21-16,0 21 0,1 0 15,-1 0-15,0 0 0,0 0 16,0 0-16,-21 21 0,0 0 16,21 0-16,1 1 15,-22-1-15,0 0 0,21-21 16,-21 21-16,21-21 0,-21 21 15,21-21-15,0 0 0,0 0 16,1 0-16,-1 0 0,0 0 16,0 0-16,0-21 15,-21 0-15,21 21 0,1-21 0,-22 0 16,21-1-16,0 22 0,-21-21 0,0 0 16,21 0-16,0 21 0,-21-21 15,21 21-15,-21-21 16,0 42 31,0 0-47,0 0 15,0 0 1,-21-21-16,21 21 16</inkml:trace>
  <inkml:trace contextRef="#ctx0" brushRef="#br0" timeOffset="79576.6">21632 11472 0,'-21'0'15,"42"0"-15,-63 0 0,21 0 16,0 0-16,21-21 0,-22 21 15,22-21 1,22 0 0,-1 21-16,0-21 0,0 21 15,21 0-15,-20 0 0,-1 0 16,21 0-16,-21 0 0,22 0 16,-1 0-16,-21 21 0,21-21 0,-20 21 15,-1 0-15,0 0 0,0 22 16,-21-22-16,0 0 0,0 0 0,0 0 15,-21 1-15,-21-1 0,20 0 0,-20 0 16,21 0-16,-21 0 0,-1-21 0,1 22 16,0-22-16,20 0 0,-20 21 0,21-21 15,0 0-15,42 0 32,-21-21-17,42 21-15,-21 0 0,1 0 0,-1-22 16,21 22-16,-21 0 0,22-21 0,-22 21 15,21 0-15,-21 0 0,0 0 16,22 0-16,-22 0 0,21 21 16,-21 1-16,1-22 0,-1 21 0,0-21 15,-21 21-15,0 0 0,0 0 0,0 0 16,0 1-16,0-1 0,0 0 0,0 0 16,-21 0-16,0 0 0,-1 1 0,1-22 15,-21 21-15,21 0 0,-22 0 0,1 0 16,21-21-16,-21 21 0,20-21 15,-20 0-15,0 0 0,21 0 0,-1 0 16,-20 0-16,21 0 0,0 0 0,0 0 16,-1 0-16,1 0 0,21-21 15,-21 21-15,21-21 0,0 0 16,0 0 0,-21 21-16,21-21 15,21 21 1,0 0-16,0 0 0,1-22 15,-1 22-15,0 0 0,0 0 0,21-21 16,-20 0-16,20 21 0</inkml:trace>
  <inkml:trace contextRef="#ctx0" brushRef="#br0" timeOffset="80212.24">23029 11557 0,'0'0'0,"0"-21"0,21 0 15,-21 42 17,0 0-32,0 0 0,0 0 0,0 1 15,0 20-15,0-21 0,0 0 0,-21 22 16,0-22-16,0 0 0,21 0 15,-21 21-15,0-20 0,-1-1 0,-20 0 16,21 0-16,0 0 0,0 0 16,-1-21-16,1 22 0,0-22 0,0 0 15,42 0 17,0-22-32,0 22 15,1 0-15,-1-21 0,21 21 0,-21-21 16,0 21-16,22 0 0,-22-21 0,21 21 15,-21-21-15,1 21 0,20-21 0,-21 21 16,0-22-16,0 22 0,1-21 16,-1 21-16,0-21 0,0 21 0,-21-21 15,21 21-15,-21-21 0,21 0 16,-21-1-16,0 1 0,0 0 16,22 21-16,-22-21 15,0 42 1,-22 0-1,22 0-15,0 1 16,0-1-16,-21 0 0,21 0 0,-21 21 16,21-20-16,0-1 0,-21 0 0,21 0 15,-21 21-15,21-20 0,-21-1 0,21 0 16,-22 0-16,22 0 0,0 0 16,0 1-16,0-1 15,0 0 1,22-21 15,-1-21-31,0 0 0,0 21 16,0-22-16</inkml:trace>
  <inkml:trace contextRef="#ctx0" brushRef="#br0" timeOffset="80556.03">24342 11515 0,'0'0'0,"0"-21"16,0-1-16,21 22 15,0 0-15,0 0 16,0 0-16,0 0 0,1 0 0,-1 0 15,21 0-15,-21 0 0,22 0 0,-22 0 16,21 0-16,-21 0 0,0 0 16,1 0-16,-1 0 0,0 0 15,-42 0 17,0 0-32,-1 0 15,1 0-15,-21 0 0,21 0 16,0 0-16,-1-21 0,1 21 0,0 0 15</inkml:trace>
  <inkml:trace contextRef="#ctx0" brushRef="#br0" timeOffset="81011.75">24320 11494 0,'-21'21'0,"0"0"0,21 0 0,-21-21 16,0 21-16,21 0 0,0 1 15,-21-22-15,21 21 0,-22-21 0,22 21 16,-21 0-16,21 0 15,21-21 32,1 0-47,-1 0 0,0 0 16,0 0-16,0 0 0,0 0 16,1 0-16,-1 0 0,0 0 15,0 21-15,0-21 16,0 0-16,1 22 0,-1-1 15,0 0-15,-21 0 16,0 0-16,21-21 16,-21 21-16,0 1 0,0-1 15,0 0-15,-21 0 0,21 0 16,-21-21-16,0 21 0,-1 1 16,1-22-16,0 21 0,0-21 15,0 21-15,0-21 0,-1 0 0,22 21 16,-21-21-16,0 0 0,21 21 15,-21-21-15,0 0 16,0 0 47</inkml:trace>
  <inkml:trace contextRef="#ctx0" brushRef="#br0" timeOffset="81820.78">21759 13060 0,'21'-21'0,"1"21"15,-1 0-15,-21-21 16,-21 21 15,-1 21-15,1-21-16,0 21 0,0 0 0,0 21 16,0-20-16,-1-1 0,1 21 0,0-21 15,0 22-15,0-1 0,0-21 16,-1 21-16,1 1 0,0-22 0,21 21 15,-21 1-15,21-22 0,0 21 0,0-21 16,0 22-16,0-22 0,0 0 0,21 0 16,0 0-16,22-21 0,-22 21 0,0-21 15,21 0-15,-21 0 0,22 0 16,-22 0-16,21 0 0,-21 0 0,22 0 16,-22-21-16,0 0 0,0 21 15,0-21-15,-21 0 0,0 0 0,0-22 16,0 22-16,0 0 0,0 0 0,0-22 15,-21 22-15,0 0 0,21 0 16,-21 0-16,0 21 0,-22-21 0,22 21 16,0 0-16,0 0 0,0 0 0,0 0 15,-1 0-15,1 21 0,0-21 16,0 21-16,21 0 0,0 0 0,-21 0 16,21 1-16,0-1 15,0 0-15,0 0 0,0 0 0,21-21 16,-21 21-16,21-21 0,21 0 0,-20 0 15,20 0-15,0 0 0,1 0 16,-1 0-16</inkml:trace>
  <inkml:trace contextRef="#ctx0" brushRef="#br0" timeOffset="82393.46">22945 13039 0,'0'0'0,"0"-21"0,-43 21 16,43 21 15,21-21-31,1 21 15,-1-21-15,0 0 0,0 21 0,0-21 16,0 0-16,22 0 0,-22 0 0,0 0 16,0 0-16,0 0 0,22 0 0,-22 0 15,0 0-15,0 0 0,-21-21 16,21 21-16,-21-21 0,0 0 16,0-1-16,0 1 15,0 0-15,0 0 16,0 0-1,-21 21-15,21 21 16,0 0-16,-21 0 0,21 0 16,-21 1-16,0-1 0,21 0 0,0 21 15,0-21-15,-21 22 0,-1-22 0,22 21 16,-21 1-16,21-22 0,-21 21 0,21-21 16,0 22-16,-21-22 0,0 0 15,21 21-15,0-21 0,0 1 16,-21-1-16,21 0 0,-22 0 0,22 0 0,0 0 15,-21-21-15,21 22 0,21-44 63,-21 1-63,22 21 16,-22-21-16,0 0 0</inkml:trace>
  <inkml:trace contextRef="#ctx0" brushRef="#br0" timeOffset="82704.28">22902 13420 0,'21'0'31,"1"0"-15,-1 0-16,0-21 0,0 21 0,21 0 15,-20 0-15,20 0 0,-21 0 16,21 0-16,-20 0 0,20 0 0,-21 0 16,0-22-16,0 22 0,1 0 0,-1 0 15,0 0-15</inkml:trace>
  <inkml:trace contextRef="#ctx0" brushRef="#br0" timeOffset="84239.97">21929 14965 0,'-22'0'16,"1"0"15,0 0-16,0-21-15,0 21 16,0 0-16,-1 0 16,22-21-16,-21 21 0,0 0 15,21-22-15,0 1 16,0 0 0,0 0-16,0 0 15,21 21-15,0-21 16,1-1-16,20 1 0,-21 21 0,0-21 15,22 0-15,-22 21 0,21-21 0,-21 0 16,22 21-16,-1-22 0,-21 22 16,21 0-16,-20 0 0,-1 0 0,21 0 15,-21 0-15,0 0 0,-21 22 16,0-1 0,0 0-16,0 0 0,0 21 0,-21-20 15,0-1-15,-21 0 0,21 21 0,-22-21 16,1 1-16,21 20 0,-22-21 0,1 21 15,0-20-15,-1-1 0,1 21 16,21-21-16,0 22 0,-22-22 0,43 0 16,-21 21-16,21-21 0,0 1 15,0-1-15,0 0 0,0 0 0,21 0 16,1-21-16,-1 0 16,0 21-16,0-21 0,0 0 0,0 0 15,1 0-15,-1 0 0,21 0 0,-21 0 16,0-21-16,22 21 0,-22-21 0,0 0 15,0 0-15,0 0 0,1-1 16,-1 1-16,0 0 0,-21 0 0,0-21 16,0 20-16,0-20 0,0 21 0,-21-21 15,0 20-15,-22 1 0,22 21 0,-21-21 16,21 21-16,-22 0 0,1 0 16,21 0-16,-22 0 0,1 0 0,0 0 15,21 21-15,-1 0 0,-20 1 16,21-1-16,0 0 0,0 0 0,21 0 15,0 0-15,0 1 0,0-1 0,0 0 16,0 0-16,21 0 16,21-21-16,-21 0 15,0 0-15,22 0 0,-1 0 0,0 0 16</inkml:trace>
  <inkml:trace contextRef="#ctx0" brushRef="#br0" timeOffset="85304.88">23283 14817 0,'21'-21'16,"1"21"-16,-22-22 16,0 1-16,21 21 0,0-21 15,-21 0 1,0 0-16,0 0 16,0-1-16,-21 22 15,0 0-15,-1 0 0,1 0 0,0 0 16,0 0-16,0 0 0,0 0 15,-22 0-15,22 22 0,-21-1 0,21 0 16,-1-21-16,-20 21 0,21 0 0,0 0 16,0 1-16,-1-1 0,22 0 15,0 0-15,-21 0 0,21 0 16,0 1-16,0-1 16,21-21-16,1 0 0,-1 0 15,21 21-15,-21-21 0,0 0 0,1 0 16,-1 0-16,0 0 0,0 0 0,0-21 15,0 21-15,1-21 0,-1-1 16,0 1-16,0 0 0,-21 0 16,21 21-16,-21-21 0,0 0 15,21-1-15,-21 1 0,22 0 0,-22 0 16,0 42 15,0 0-31,0 0 0,0 1 16,0-1-16,0 0 0,-22 0 0,22 21 15,-21-20-15,21-1 0,-21 21 0,0-21 16,21 0-16,0 22 0,0-22 16,-21 0-16,21 0 0,-21 0 0,21 22 15,-22-43-15,22 21 0,0 0 0,0 0 16,0 0-16</inkml:trace>
  <inkml:trace contextRef="#ctx0" brushRef="#br0" timeOffset="107045.07">3789 12002 0,'0'-22'15,"-21"22"1,21 22 15,0-1-15,0 0-16,0 0 15,21 0-15,-21 0 16,0 1-16,21-1 16,0-21-1,-21 21 1,0-42 31,0 0-47,0-1 15,0 1-15,0 0 16,0 0-16,0 0 16,0 42 30,0 0-46,0 0 16,0 0-16,0 1 0,0-1 0,0 0 16,0 0-16,21 0 0,-21 0 15,0 1-15,21-1 16,-21-42 31,22 21-32,-22-22-15,0 1 0,0 0 16,0 0-16,0 0 16,0 0-16,0-1 15,0 1-15,0 0 16,0 42 15,0 0-31,0 1 0,0-1 16,0 0-16,0 0 0,0 0 15,0 0-15,0 1 16,21-22 15,0 0-15,-21-22-16,0 1 16,0 0-1,0 0-15,0 0 0,0 0 16,0-1-16,0 1 0,0 0 15,0 0-15,0 0 16,0 0-16,0 42 16,0 0-16,0 0 15,0 0-15,0 0 0,0 1 16,0-1-16,0 0 0,0 0 16,0 0-16,0 0 0,0 1 15,0-1-15,0 0 16,0-42 31,0 0-47,0-1 15,0 1-15,0 0 16,21 21-16,-21-21 0,0 0 0,0 0 16,0 42 30,0 0-46,0 0 16,0 0-16,0 0 16,0 1-16,0-1 31,21-21-15,-21-21-1,0-1-15,0 1 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08T01:56:05.49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11134 6075 0,'0'0'0,"0"-21"15,-22 21 1,1 0-16,21-21 16,-21 21-16,0 0 15,0-22-15,0 1 32,-1 21-32,22-21 15,0 0-15,-21 21 16,21-21-16,0 0 0,-21 21 0,21-22 15,0 1-15,0 0 0,0 0 0,0-21 16,0 20-16,0-20 0,21 21 0,22-21 16,-22-1-16,0-20 0,21 20 15,1 1-15,-1-21 0,0-1 0,1 22 16,-1-22-16,21 1 0,-20 20 0,-1-20 16,0-1-16,22 22 0,-22 0 0,22-1 15,-22 1-15,22 0 0,-1 21 16,1-22-16,-1 22 0,1 0 15,20 21-15,-20-21 0,-1 21 0,1 0 16,-1 0-16,1 0 0,-1 0 0,-20 0 16,20 0-16,-21 0 0,1 21 0,-1-21 15,0 21-15,-20 0 0,-1 0 16,21 1-16,-21-1 0,0 0 0,1 0 16,-22 0-16,21 0 0,-21 1 15,0-44 16,0 1-15,0 0-16,21 0 0,-21 0 0,21 0 16,0-1-16,-21 1 0,21 0 15,1 0-15,-1 0 0,21-22 0,0 22 16,1 0-16,20-21 0,-20 21 16,20-1-16,22 1 0,-22 0 0,1 0 15,20 0-15,-20 0 0,21-1 0,-1 22 16,1 0-16,0 0 0,-1 0 0,1 0 15,0 22-15,-22-1 0,22-21 16,-22 21-16,-20 0 0,20 0 0,-21 0 16,22 1-16,-22-1 0,1 0 15,-1 0-15,0 0 0,1 0 0,-22 1 0,21-1 16,-21 0-16,22 0 0,-22 0 16,0 0-16,0 1 0,0-1 15,0 0-15,1 0 0,-1-21 16,0 0-16,0 0 15,0 0-15,0-21 0,1 0 16,-1 0-16,0 21 0,21-22 16,-21 1-16,22 0 0,-1 0 0,0 21 15,22-21-15,-22 0 0,22 21 0,-1-22 16,22 22-16,0 0 0,-1 0 0,1 0 16,0 0-16,-1 0 0,-20 0 0,20 0 15,1 22-15,-21-1 0,-1 0 16,1 0-16,-1 21 0,1-20 15,-1 20-15,-21 0 0,22 1 0,-22-1 16,1 21-16,-1-20 0,0-1 0,-21 0 16,22 1-16,-22-1 0,0 0 0,0 1 15,-21-22-15,0 21 0,0-21 16,0 22-16,0-22 0,0 0 0,0 0 16,0 0-16,0 1 15,21-22 16,1 0-31,-1 0 0,0 0 16,0 0-16,21 0 0,1 0 16,-22 0-16,21 0 0,22 0 15,-22 0-15,0 0 0,22 0 0,-22 0 16,22 21-16,-22 0 0,0 0 0,22 0 16,-22 0-16,1 1 0,-1 20 0,0-21 15,-21 21-15,22 1 0,-22-1 0,0 0 16,0 1-16,-21-1 0,0 0 15,0 1-15,0-1 0,-21 0 0,0 1 16,-21-1-16,20 0 0,1 1 0,0-1 16,0 0-16,0 1 0,0-1 0,-1 0 15,-20 1-15,21-1 0,0 0 16,0-20-16,-1 20 0,1-21 0,0 0 16,0 0-16,-21 1 0,20-1 0,1-21 15,0 0-15,-21 0 0,21 0 0,-1 0 16,1 0-16,0 0 0,21 21 47,21 0-32,0-21-15,-21 21 0,0 0 0,22-21 16,-22 22-16,21-1 0,-21 0 0,0 21 16,21-21-16,-21 1 0,0 20 0,0 0 15,0 1-15,0-22 0,0 21 0,0 0 16,0 1-16,-21-1 0,0 0 15,-1 1-15,1-1 0,0 0 0,-21 1 16,-1-1-16,1-21 0,0 22 0,-22-22 16,1 0-16,-1 0 0,22 0 0,-43 0 15,22-21-15,-1 22 0,1-22 0,-22 0 16,22 0-16,-22 0 0,0 0 0,1 0 16,-1 0-16,0 0 0,1-22 0,-1 22 15,21-21-15,1 21 0,21-21 0,-1 0 16,1 21-16,21-21 0,0 21 0,-1-21 15,22-1-15,-21 22 0,21-21 0,0 0 16,0 0-16,21 21 16,1 0-16,-1 0 15,0 0-15,0 0 16,0 21-16,-21 0 0,0 0 16,0 1-16,0-1 15,0 0-15,-21 0 0,0-21 16,-21 21-16,20 0 0,1-21 0,-21 22 15,0-1-15,-1-21 0,1 21 0,0-21 16,-1 0-16,1 21 0,-22-21 16,22 0-16,-21 0 0,-1 0 0,22 0 15,-22 0-15,1 0 0,-1 0 0,1 0 16,-1-21-16,22 0 0,-22 21 16,1-21-16,21-1 0,-22 1 0,22 0 0,-22 0 15,22 0-15,0-22 0,-1 22 16,1 0-16,0-21 0,-1 21 0,22-22 15,-21 22-15,21 0 0,-1-21 0,1 20 16,21 1-16,0 0 0,0 0 16,0 42 15,0 0-31,0 0 0,0 1 16,0-1-16,0 0 0,0 21 0,0-21 15,0 1-15,0-1 0,-42 0 16,21 0-16,0 0 0,-1 0 0,1 1 15,0-22-15,-21 21 0,21 0 0,-22-21 16,1 21-16,21-21 0,-22 0 0,1 0 16,0 0-16,-1 0 0,1 0 0,-21 0 15,20 0-15,-20 0 0,-1 0 0,1-21 16,-1 21-16,22-21 0,-22 0 0,1-1 16,-1 1-16,1 0 0,21 0 0,-1 0 15,1 0-15,21-22 0,0 22 0,-1 0 16,1 0-16,21 0 0,0-1 0,0 1 15,21 21 1,1 0-16,-1 0 0,0 0 16,0 0-16,0 21 0,0 1 15,1-1-15,-1 0 0,0 0 0,0 0 0,0 0 16,-21 1-16,0-1 0,0 0 16,0 0-16,0 0 0,0 0 0,0 1 15,-21-1-15,0 0 0,0 0 0,0-21 16,-1 21-16,1-21 0,-21 0 0,0 21 15,-1-21-15,1 0 0,0 0 0,-1 0 16,-20 0-16,20 0 0,-20 0 0,-1 0 16,1-21-16,-1 21 0,22-21 0,-21 21 15,-1-21-15,1 0 0,20 0 0,-20-1 16,20-20-16,1 21 0,0 0 16,-1-22-16,22 22 0,-21-21 0,21 0 15,0 20-15,-1-20 0,1 21 0,21 0 16,0-22-16,0 22 0,0 0 0,0 0 15,0 0-15,21 21 16,1 0-16,-1 0 16,0 0-16,0 21 0,0-21 0,0 21 15,1 0-15,-1 0 16,0 1-16,-21-1 0,0 0 0,0 0 16,0 0-16,0 0 0,0 1 15,-21-22-15,0 21 0,-1-21 0,1 0 16,-21 21-16,0-21 0,-1 0 15,1 0-15,-22 0 0,22 0 0,-21 0 16,-1-21-16,1 21 0,-1-21 0,-21-1 16,22 1-16,-1 0 0,1 0 0,-1 0 15,1-22-15,-1 22 0,1-21 0,21 0 16,-1 20-16,1-20 0,0 0 16,20-1-16,-20 1 0,21 21 0,0-21 0,21-22 15,0 22-15,0-1 0,0 1 16,0 0-16,0-1 0,0 1 0,21 0 15,0 21-15,0-22 0,0 22 0,1 0 16,-1-21-16,21 20 0,-21 22 0,0-21 16,1 0-16,-1 21 0,0 0 15,0 0-15,0 0 0,-21-21 0,21 21 16,-21-21 15,0 0-31,22 21 16,-1-22-16</inkml:trace>
  <inkml:trace contextRef="#ctx0" brushRef="#br0" timeOffset="757.09">13229 6075 0,'0'0'0,"21"-21"15,-21 0-15,21-22 16,-21 22-16,0-21 0,0 21 0,0-1 15,0-20-15,0 21 0,0 0 0,0 0 16,-21-1-16,0 22 0,0 0 16,-21 0-16,20 0 0,1 0 0,0 0 15,-21 22-15,21-1 0,-1 21 0,-20-21 16,21 22-16,-21-22 0,20 21 16,1 0-16,-21 1 0,21 20 0,0-20 15,-1-1-15,1 21 0,21-20 0,0 20 16,0-20-16,0-1 0,21 21 0,1-20 15,-1-22-15,21 21 0,0-21 0,1 1 16,20-1-16,1 0 0,-22 0 16,22-21-16,-1 0 0,1 0 0,-22 0 15,21 0-15,-20 0 0,-1-21 0,0 0 0,-20 0 16,20 21-16,-21-22 0,0 1 16,-21-21-16,0 21 0,0 0 15,0-1-15,0-20 0,-21 21 0,0-21 16,0 20-16,0 1 0,-22 0 0,22 0 15,-21 0-15,21 0 0,-22-1 16,22 22-16,0 0 0,0-21 0,0 21 0,-1 0 16,1 0-16,21 21 15,0 1-15,21-1 0,1 0 16,-1 21-16,-21-21 0,21 22 16,0-1-16,0 0 0,0 1 15,-21-1-15,0 0 0,22 1 0,-22-1 16,0 0-16,0 1 0,0-1 0,0 0 15,0 1-15,0-1 0,0 0 0,0 1 16,0-22-16,-22 21 0,22-21 0,0 1 16,0-1-16,0 0 0,-21 0 0,21 0 15,0 0-15,0-42 47,0 0-47,0 0 0,21 0 0,-21-22 16,0 22-16,22-21 0</inkml:trace>
  <inkml:trace contextRef="#ctx0" brushRef="#br0" timeOffset="980.34">13779 6392 0,'0'22'15,"0"-1"-15,0 0 0,0 0 16,-21 0-16,21 0 0,0 1 0,-21-1 15,21 21-15,0-21 0,0 0 16,0 1-16,0-1 0,0 0 0,0 0 16,0 0-16,0 0 0,0 1 15,0-44 17,0 1-17</inkml:trace>
  <inkml:trace contextRef="#ctx0" brushRef="#br0" timeOffset="1164.23">13843 6160 0,'0'0'0,"0"-22"15,0 1-15,-21-21 16,0 42 0,-1 0-16,44 0 46,-1 0-46,0 21 0,0-21 0,0 0 16,0 21-16,1-21 0</inkml:trace>
  <inkml:trace contextRef="#ctx0" brushRef="#br0" timeOffset="1425.08">14287 6054 0,'0'-21'0,"0"42"0,22-42 0,-22-1 0,0 1 16,0 0-16,0 42 31,0 0-31,0 1 16,0-1-16,-22 0 0,22 21 0,-21-21 15,0 22-15,21-1 0,0-21 16,-21 22-16,21-1 0,-21 0 0,21 1 16,0-1-16,-21-21 0,-1 21 0,22 1 15,-21-22-15,21 0 0,0 21 0,0-20 16,0-1-16,-21 0 0,21 0 15,0-42 17</inkml:trace>
  <inkml:trace contextRef="#ctx0" brushRef="#br0" timeOffset="1615.97">14012 6435 0,'0'0'0,"-42"-21"16,63-1 15,0 22-31,0 0 0,1 0 16,-1 0-16,0 0 0,21-21 0,-21 21 15,22 0-15,-1-21 0,0 21 0,-20 0 16,20-21-16,0 0 0,1 21 16,-22-21-16,21-1 0,0 22 0,1-21 15,-22 0-15,21 0 0,-21 0 0</inkml:trace>
  <inkml:trace contextRef="#ctx0" brushRef="#br0" timeOffset="2113.19">14859 5969 0,'0'0'0,"0"-21"0,-21 21 31,0 0-31,21 21 16,-22 0-1,22 0-15,0 1 16,-21-1-16,21 0 0,-21 21 0,21-21 0,0 22 15,0-22-15,-21 21 0,0-21 0,21 22 16,0-22-16,0 21 0,-21-21 16,21 22-16,-22-22 0,22 0 0,-21 21 15,21-20-15,0-1 0,0 0 16,0 0-16,0 0 16,0-42-1,0 0 1,0 0-16,0 0 0,0-1 15,21-20-15,-21 21 0,22-21 0,-22 20 16,21-20-16,0 21 0,0-21 0,0 20 16,0 1-16,1 0 0,-1 0 15,21 0-15,-21 21 0,0 0 0,1 0 16,-1 0-16,0 0 0,0 0 0,0 0 16,0 21-16,-21 0 0,22 0 0,-22 0 15,0 1-15,0-1 0,0 0 0,0 0 16,0 21-16,0-20 0,0-1 0,0 0 15,0 0-15,0 0 0,-22 0 0,22 1 16,-21-1-16,21 0 0,-21-21 16,21 21-16,0 0 15,0-42 17,21 0-17,0 21-15,1-21 0</inkml:trace>
  <inkml:trace contextRef="#ctx0" brushRef="#br0" timeOffset="2499.98">15452 6223 0,'0'0'0,"-22"0"16,1 0 0,0 0-16,0 0 0,21 21 15,0 0-15,-21 1 0,21-1 0,-21 0 16,21 0-16,-22 0 15,22 0-15,0 1 0,0 20 0,0-21 16,0 0-16,0 0 0,0 1 0,0-1 16,0 0-16,22 0 0,-1-21 0,0 21 15,0-21-15,0 0 0,0 0 0,1 21 16,-1-21-16,0 0 0,0 0 0,21 0 16,-20-21-16,-1 21 0,0-21 0,0 0 15,0 0-15,-21 0 0,21-1 0,-21 1 16,22 0-16,-22-21 0,0 21 0,0-1 15,0-20-15,0 21 0,0 0 0,0 0 16,0-1-16,0 1 16,0 0-1,21 21 32,0 0-47,0-21 16</inkml:trace>
  <inkml:trace contextRef="#ctx0" brushRef="#br0" timeOffset="3081.65">16087 5821 0,'0'0'0,"0"-42"0,0 20 0,0 1 16,0 0-16,0 0 15,0 0-15,0 0 0,0 42 31,0 0-15,0 0-16,0 0 0,0 0 0,0 1 16,0 20-16,0 0 0,0-21 0,0 22 15,0-1-15,-22 0 0,22-20 16,-21 20-16,21 0 0,-21 1 0,21-1 16,0 0-16,-21 1 0,21-1 0,0 0 15,0-21-15,0 22 0,0-1 0,0-21 16,0 22-16,0-22 0,0 0 0,0 0 15,0 0-15,0 0 0,0-42 47,0 0-47,0 0 0,21 0 16,-21-22-16,21 22 0,0 0 0,1-21 16,-22-1-16,21 22 0,0 0 0,0-21 15,0 21-15,0-1 0,1 1 16,20 0-16,-21 0 0,0 0 0,22 0 15,-22 21-15,21 0 0,-21 0 0,22 0 16,-22 0-16,21 0 0,-21 21 0,0 0 16,1 0-16,-1 0 0,0 0 15,0 1-15,-21-1 0,0 21 0,0-21 16,0 22-16,0-22 0,0 0 0,0 21 16,-21-21-16,0 1 0,0 20 0,-22-21 15,22 0-15,0-21 0,-21 21 0,20 1 16,-20-1-16,0-21 0,21 21 15,-22-21-15,22 0 0,0 21 0,-21-21 16,20 0-16,1 0 0,0 0 0,0 0 16,0 0-16,0 0 15</inkml:trace>
  <inkml:trace contextRef="#ctx0" brushRef="#br0" timeOffset="4312.62">11451 7959 0,'0'0'16,"0"-21"-16,21-22 15,-21 22-15,0 0 0,21 0 16,-21 0 0,0 42 30,0 0-30,0 21-16,0-21 0,0 22 0,0-1 16,0 22-16,0-22 0,0 21 0,0 1 15,-21-1-15,21 1 0,-21-1 0,21 1 16,0-1-16,0 1 0,0-1 0,-21 22 16,21 0-16,-21-22 0,21 22 15,-21 0-15,21-1 0,-22-20 0,22 20 16,-21 1-16,0 0 0,0 21 0,0-22 15,0 1-15,-1 0 0,1-1 16,21 1-16,0 0 0,-21-1 0,21 1 16,-21 0-16,21-22 0,0 22 0,0-1 15,0-20-15,0 21 0,0-22 0,0 1 16,0-1-16,0 1 0,0-22 0,0 21 16,0-20-16,0 20 0,0-20 0,0-1 15,21 0-15,-21-21 0,0 22 16,0-22-16,21 0 0,-21 0 0,0 0 15,21-21-15,-21 22 0,22-22 32,-1 0-32,0-22 15,-21 1-15,21 0 16,0 21-16,0-21 0,-21 0 0,22 21 16,-1-21-16,0-1 0,0 1 0,0 21 15,0-21-15,22 0 0,-22 21 0,0-21 16,21 0-16,-20 21 0,20 0 0,0-22 15,1 22-15,-1 0 0,0 0 0,22 0 16,-22-21-16,43 21 0,-22 0 16,22 0-16,0 0 0,20 0 0,1 21 15,0-21-15,21 22 0,21-22 16,0 21-16,1 0 0,20 0 0,-21 0 0,21 0 16,1 1-16,-1-1 0,22 0 0,-22 0 15,21 0-15,1 0 0,-1 22 16,1-22-16,-1 0 0,1 0 0,-1 0 15,1 1-15,-1-1 0,1 0 0,-1 0 16,1 0-16,-1 0 0,-20 1 0,20-1 16,-20 0-16,-1 0 0,-21 0 0,0 0 15,0 1-15,1-22 0,-22 21 0,0-21 16,-22 0-16,1 21 0,-21-21 0,-22 0 16,1 0-16,-22 0 0,1 0 0,-22 0 15,0 0-15,-21-21 0,0 0 16,0-1-16,-21 1 0,0 21 15,-1-21-15,-20 0 0,21 0 16,0-22-16,-22 22 0,1 0 0,21-21 16,-21 21-16,20-22 0,-20 1 0,21 0 15,0-1-15</inkml:trace>
  <inkml:trace contextRef="#ctx0" brushRef="#br0" timeOffset="5096.17">18288 7811 0,'0'-43'16,"-21"22"-16,21 0 0,0 0 16,0 0-16,0-1 0,-21 1 0,21 0 15,0 0-15,0 0 0,0 0 16,-22-1-16,22 1 0,0 0 16,-21 21-16,21-21 0,-21 21 15,0 0 1,0 21-1,21 0-15,-21 0 0,-1 1 16,22 20-16,0 0 0,-21 1 0,0-1 16,21 21-16,-21 1 0,21-1 0,0 1 15,0 21-15,0-1 0,-21 1 0,21 0 16,0-1-16,0 1 0,-21 0 16,21-1-16,0 22 0,0 0 0,0 0 15,0-22-15,0 22 0,0 0 0,0 0 16,0 0-16,0 0 0,0-1 0,0-20 15,0 21-15,0 0 0,0-22 0,0 22 16,0 0-16,0-21 0,0-1 16,0 22-16,0-21 0,0 0 0,0-1 15,0-20-15,0 20 0,0-20 0,0 21 0,0-22 16,0 1-16,0-1 0,0-21 16,0 22-16,0-22 0,0 1 0,0-22 15,0 21-15,0-21 0,0 0 0,0 1 16,0-1-16,0-42 47,-22-1-47,22 1 15,-21 21-15,21-21 0,-21 0 0,21 0 16,-21 0-16,0-22 0,0 22 16,-1-21-16,1 21 0</inkml:trace>
  <inkml:trace contextRef="#ctx0" brushRef="#br0" timeOffset="12311.96">2794 7853 0,'0'21'0,"-21"0"15,0 0 1,42-21 78,0-21-79,0 21-15,-21-21 16,21 0-16,0 21 0,-21-21 0,22 21 15,-1-21-15,0 21 16,-21-22-16,21 22 0,0-21 0,0 0 16,1 21-16,-22-21 0,21 21 15,0-21-15,0 21 0,0-21 16,0-1-16,1 1 16,-1 21-16,21-21 0,-21 21 0,0-21 0,1 0 15,20 21-15,-21-21 0,21 21 16,1-22-16,-22 1 0,21 0 15,1 21-15,-1-21 0,21 0 0,-20 0 16,-1-1-16,22 22 0,-22-21 16,21 0-16,-20 0 0,20 0 0,-20 0 15,20-1-15,-21 1 0,22 0 0,-1 0 16,-20 0-16,20 0 0,1 21 16,-1-22-16,22 1 0,-22 21 0,1-21 15,-1 0-15,1 21 0,-22-21 16,22 21-16,-1-21 0,1 21 0,-22-22 0,22 22 15,-22-21-15,21 21 0,1 0 16,-1-21-16,-20 21 0,20-21 16,1 21-16,20-21 0,-20 21 0,-1 0 15,1-21-15,-1 21 0,1-22 0,-1 22 16,1 0-16,21-21 0,-22 21 16,1 0-16,20-21 0,-20 0 0,20 21 15,1 0-15,21 0 0,-21 0 0,20-21 16,-20 21-16,21 0 0,-21 0 15,-1 0-15,22-21 0,-21 21 0,-1 0 16,1 0-16,0-22 0,-1 22 0,1 0 16,0 0-16,-1-21 0,-20 21 15,21 0-15,-22 0 0,1-21 16,-1 21-16,1 0 0,-22 0 0,21 0 16,-20 0-16,20 0 0,-20-21 0,20 21 15,-21 0-15,22 0 0,-22 0 16,1 0-16,20 0 0,-21 0 0,1 0 15,-1 0-15,0 0 0,1 0 0,-1 0 16,0 0-16,-20 0 0,20 0 16,-21 0-16,0 0 0,0 0 0,22 0 15,-22 0-15,0 0 0,0 0 0,0 0 16,22 0-16,-22 0 0,21 0 16,1 0-16,-1 21 0,-21-21 0,21 0 15,1 0-15,-22 0 0,21 0 16,-21 0-16,22 21 0,-22-21 0,21 0 15,-21 0-15,22 0 0,-22 0 0,0 0 16,0 0-16,0 0 0,1 0 16,-1 0-16,0 0 0,0 0 0,0 0 15,0 0-15,1 0 32,-1 0-17,-42 0 32,-1 0-47,1 0 16,21-21-16,-21 0 0,0 21 0,0-21 15</inkml:trace>
  <inkml:trace contextRef="#ctx0" brushRef="#br0" timeOffset="12936.6">9842 6308 0,'-21'-21'0,"42"42"0,-63-42 15,21 21 16,21 21-15,0 0 0,0 0-16,21 0 15,0 0-15,0 1 0,1-1 16,-1 0-16,0 0 0,21-21 0,-21 21 16,22 0-16,-1 1 0,-21-1 15,22-21-15,-22 21 0,21 0 0,0-21 16,-20 0-16,20 21 0,-21-21 15,0 0-15,0 0 0,22 0 0,-22 0 16,0 0-16,0 0 0,0 0 16,-21 21 31,-21-21-47,0 0 0,0 22 0,0-22 15,0 0-15,-1 21 0,-20 0 16,21 0-16,0-21 0,-22 21 0,1 0 15,0 1-15,-1-1 0,1 0 16,0 21-16,-1-21 0,22 1 0,-21-1 16,0 0-16,20 0 0,-20 0 15,21-21-15,0 21 0,-22 1 0,22-1 16,0 0-16,0 0 0,0-21 16,21 21-16,-21 0 0,-1 1 15,1-22-15,21 21 16,0 0-16,-21 0 15,0-21 1,0 0 0,21-21-1</inkml:trace>
  <inkml:trace contextRef="#ctx0" brushRef="#br0" timeOffset="13628.2">4106 4805 0,'0'0'0,"0"-21"0,-21 0 0,21-1 0,-21 1 15,0 0-15,0 0 0,21 0 16,-22 21-16,1 0 16,0 0-16,0 21 0,0 21 15,21-21-15,-21 22 0,21 20 16,0 1-16,0-1 0,0 1 16,0-1-16,0 22 0,-22-22 0,22 1 15,0 21-15,-21-22 0,21 1 16,-21 20-16,21-20 0,0-1 0,-21 1 15,0-1-15,0-20 0,21 20 0,0-21 16,-22 1-16,22-22 0,-21 21 0,21-21 16,0 1-16,0-1 0,0 0 15,0 0-15,0-42 32,-21 0-32,21 0 15,0-1-15,0 1 0,0 0 16,0-21-16,0 21 0</inkml:trace>
  <inkml:trace contextRef="#ctx0" brushRef="#br0" timeOffset="14048.1">3492 5038 0,'0'0'0,"-21"-21"0,0-1 0,0-20 16,0 21-16,21 0 0,-21-22 15,21 22-15,0 0 0,0-21 16,0 21-16,21-1 0,0 1 0,21 0 16,-21 0-16,22 0 0,-1 0 0,0-1 15,1 1-15,-1 0 0,22 0 16,-22 21-16,21 0 0,-20 0 0,20 0 16,-20 0-16,20 0 0,-21 21 0,1 0 15,-1 22-15,-21-22 0,22 21 16,-22 0-16,0 1 0,-21-1 0,0 22 15,0-22-15,0 0 0,0 1 0,-21-1 16,0 0-16,-1 1 16,1-1-16,0-21 0,0 21 0,-21-20 15,20 20-15,1-21 0,0 0 0,0 0 16,0-21-16,0 22 0,-1-1 0,1-21 16,21 21-16,21-42 62,1 21-46,-22-21-16</inkml:trace>
  <inkml:trace contextRef="#ctx0" brushRef="#br0" timeOffset="14524.21">4508 5355 0,'0'21'0,"0"1"0,0-1 16,0 0-16,0 21 0,-21-21 0,21 1 15,-21 20-15,0-21 16,21 21-16,0-20 0,0-1 0,-21 21 0,21-21 15,0 0-15,0 1 0,0-1 16,0 0-16,0 0 0,0 0 0,21-21 16,0 21-16,0-21 0,0 0 15,1 0-15,-1 0 0,0 0 0,21 0 16,-21 0-16,22 0 0,-22-21 0,21 0 16,-21 21-16,22-21 0,-22 0 0,21 0 15,-21-1-15,1 1 0,-1-21 16,21 21-16,-21-22 0,0 22 0,1-21 15,-22 21-15,21-22 0,-21 22 0,21 0 16,-21 0-16,0 0 0,0 0 16,0-1-16,0 1 15,-21 21 17,0 0-32,21 21 15,0 1 1,0-1-1,21-21-15,0 0 0</inkml:trace>
  <inkml:trace contextRef="#ctx0" brushRef="#br0" timeOffset="15007.93">5588 5376 0,'0'0'0,"21"0"0,-21-21 15,-21 21 1,0 0-16,0 0 16,-1 0-16,1 0 0,0 0 15,0 0-15,0 21 0,0-21 0,-1 22 16,1-1-16,0 0 0,0 0 16,21 0-16,0 0 15,0 1-15,0-1 16,0 0-16,0 0 15,21-21-15,0 21 0,0-21 16,1 0-16,-1 21 0,0-21 0,0 0 16,0 0-16,0 22 0,1-22 15,-1 0-15,0 0 0,-21 21 0,21-21 16,0 0-16,0 21 0,-21 0 16,0 0-1,-21 0 1,0-21-16,0 0 0,0 22 0,0-22 15,-22 0-15,22 0 0,0 21 0,0-21 16,0 0-16,-22 0 0,22 0 0,0 0 16,0 0-1,0 0-15,-1 0 0,1 0 16,0 0 0,21-21-1,0-1-15,0 1 16,21 0-16,0 21 0</inkml:trace>
  <inkml:trace contextRef="#ctx0" brushRef="#br0" timeOffset="15588.88">5948 4868 0,'0'0'0,"0"-84"15,0 63-15,0-1 16,0 1-16,0 42 31,0 1-31,0-1 16,0 21-16,0 0 0,0 1 0,0-1 16,0 0-16,0 1 0,0-1 0,0 22 15,0-22-15,0 0 0,0 1 0,0 20 16,0-21-16,-21 1 0,21-1 15,-22-21-15,22 22 0,0-1 16,-21-21-16,21 0 0,-21 0 0,21 1 16,-21-1-16,21 0 0,0 0 0,-21-21 15,0 0 1,21-21 0,0 0-1,0 0-15,0-1 0,21 1 0,0-21 16,0 21-16,0 0 0,0-22 15,1 22-15,-1-21 0,21 21 0,-21-1 16,22-20-16,-22 21 0,21 0 16,-21 0-16,22-1 0,-22 22 0,21 0 0,-21 0 15,0 0-15,1 0 16,-1 22-16,-21-1 0,21 0 0,-21 0 16,21 21-16,-21-20 0,0-1 0,0 0 15,0 21-15,0-21 0,0 1 0,0 20 16,0-21-16,0 0 0,0 0 15,0 1-15,0-1 0,-21-21 0,21 21 16,0 0-16,-21-21 0,21 21 16,21-21 15,0-21-31,-21 0 0</inkml:trace>
  <inkml:trace contextRef="#ctx0" brushRef="#br0" timeOffset="15917.69">7556 4741 0,'0'0'15,"0"-21"-15,-21 21 16,21 21-16,-21 1 15,21 20-15,-21 0 0,0 1 16,21-1-16,0 0 0,0 1 0,-21-1 16,21 21-16,-22-20 0,22-1 0,-21 0 15,21 1-15,0-22 0,0 21 0,0-21 16,-21 64 0,21-64-16,0 0 0,-21-21 0,21 22 15,0-1-15,0 0 0,0-42 47</inkml:trace>
  <inkml:trace contextRef="#ctx0" brushRef="#br0" timeOffset="16620.59">7197 5313 0,'0'0'0,"0"-21"0,-22 21 16,44 0-1,-1 0-15,0 0 16,0 0-16,21 0 0,-20-21 0,20 21 16,0 0-16,1 0 0,-22 0 0,21-22 15,0 22-15,1 0 0,-1-21 16,0 0-16,-20 21 0,20-21 16,0 0-16,-21 21 0,22-21 0,-22-1 0,0 1 15,0 0-15,0 0 0,-21-21 16,0 20-16,0 1 0,0-21 15,0 21-15,0-22 0,0 22 0,0-21 16,0 21-16,0 0 0,0-1 16,-21 22-16,0 0 15,0 0-15,21 43 16,0-22-16,-21 0 0,21 21 0,0 1 16,0-1-16,-21 0 0,21 1 0,0-1 15,0 0-15,0 1 0,0-22 0,0 21 16,0 1-16,0-22 0,0 0 15,-22 21-15,22-21 0,0 1 16,0-1-16,-21 0 0,21 0 0,0 0 16,0 0-1,0-42 17,0 0-32,0 0 15,0 0-15,0 0 0,21-1 16,1 1-16,-1 0 0,0 0 0,-21-21 15,42 20-15,-21 1 16,1 0-16,20-21 0,-21 21 0,21-1 0,-20 22 16,20-21-16,0 21 0,-21 0 0,1 0 15,-1 0-15,0 21 0,0-21 16,0 22-16,-21-1 0,0 0 16,0 0-16,0 0 0,0 0 0,0 1 15,0-1-15,0 0 0,0 0 0,0 0 16,-21 0-16,21 1 0,0-1 0,-21 0 15,21 0-15,-21-21 0,21 21 16,0-42 31,0 0-31,0 0-16,21 0 15,0-1-15,0 1 0,0 0 16</inkml:trace>
  <inkml:trace contextRef="#ctx0" brushRef="#br0" timeOffset="17004.41">8403 5249 0,'21'0'15,"0"0"1,1 0-16,-1 0 16,0 0-16,0 0 0,0 0 15,0-21-15,1 21 0,-1 0 0,0-21 16,0 21-16,0-21 0,0 21 15,1-21-15,-22 0 16,21 21-16,-21-22 0,0 1 0,0 0 16,0 0-16,-21 21 31,-1 0-31,1 0 0,0 21 16,0 0-16,0 0 0,0 1 0,-1-1 15,1 0-15,21 0 0,-21 21 0,21-20 16,-21-1-16,21 0 0,0 0 15,0 0-15,0 0 0,0 1 16,21-1-16,0-21 0,0 21 0,1-21 16,-1 0-16,0 0 0,0 0 0,0 0 15,0 0-15,22 0 0,-22 0 16,0 0-16,0 0 0,22 0 0,-22 0 16,0 0-16,-21-21 15,21 21-15,-21-21 0,21-1 0,-21 1 16</inkml:trace>
  <inkml:trace contextRef="#ctx0" brushRef="#br0" timeOffset="17672.73">6138 6054 0,'0'-21'15,"-21"21"1,0 0-16,0 0 15,0 0-15,-1 0 16,1 0-16,0 21 0,0 0 0,0 0 16,0 0-16,-1 0 0,1 1 0,21 20 15,-21-21-15,21 21 0,-21-20 16,21 20-16,-21-21 0,21 21 16,0-20-16,0 20 0,0-21 0,0 0 15,0 0-15,0 1 0,0-1 0,21 0 16,0 0-16,0 0 0,0-21 15,1 0-15,-1 0 0,21 0 0,-21 0 16,22 0-16,-22 0 0,21 0 0,0 0 16,1-21-16</inkml:trace>
  <inkml:trace contextRef="#ctx0" brushRef="#br0" timeOffset="18272.38">6710 6308 0,'0'0'0,"0"-21"0,0-1 0,-21 22 15,-1-21 1,1 21-16,0 0 0,0 0 16,0 0-16,0 0 0,-1 0 15,1 0-15,0 21 0,0 1 0,0-1 16,21 0-16,-21 0 0,-1 0 0,22 0 16,0 1-16,0-1 0,0 0 0,0 0 15,0 21-15,0-20 0,0-1 16,0 0-16,0 0 0,22 0 15,-1-21-15,0 21 0,0-21 0,0 0 16,0 0-16,1 0 0,-1 0 0,21 0 16,-21 0-16,0 0 0,22 0 15,-22 0-15,0-21 0,21 0 16,-20 21-16,-1-21 0,0 0 0,0 0 16,0-1-16,0-20 0,1 21 0,-1-21 15,-21 20-15,21-20 0,-21 21 0,0-21 16,0 20-16,0 1 0,0 0 15,0 0-15,0 0 0,-21 21 16,0 0-16,-1 0 16,1 0-1,21 21-15,-21-21 0,21 21 16,-21 0-16,21 0 16,0 1-1,-21-22 16,0 0-31,-1 0 16,22-22 0,-21 22-16,0 0 0,21-21 0,-21 21 15,0 0-15,0-21 16,-1 21-16,1 0 16,0 0-1,21 21 1</inkml:trace>
  <inkml:trace contextRef="#ctx0" brushRef="#br0" timeOffset="18908.53">7535 6329 0,'0'-21'0,"0"0"15,0-1-15,0 1 16,-21 21-16,0 0 16,0-21-16,0 21 0,-1 0 0,1 0 15,0 0-15,0 0 0,0 0 16,0 0-16,-1 21 0,1-21 0,0 21 15,0 1-15,0-1 0,0 0 0,-1 0 16,22 21-16,0-20 0,-21 20 0,21-21 16,0 0-16,0 0 15,0 22-15,0-22 0,0 0 0,0 0 0,21-21 16,1 21-16,-1 1 0,0-22 0,0 0 16,0 0-16,0 0 0,1 0 15,-1 0-15,0 0 0,0 0 0,0 0 16,0 0-16,1-22 0,-1 1 15,0 0-15,0 21 0,0-21 0,0-21 16,-21 20-16,22 1 0,-1-21 0,-21 21 16,0-22-16,21 22 0,-21-21 0,21 0 15,-21-1-15,21 22 0,-21-21 16,0-1-16,0 22 0,0-21 0,0 21 16,0 0-16,0-1 0,0 1 0,-21 21 31,21 21-16,-21 1-15,0-1 0,21 21 16,0-21-16,0 22 0,-21-1 0,21-21 16,0 21-16,0 1 0,0-1 0,0-21 15,0 22-15,0-1 0,0-21 16,0 0-16,0 22 0,0-22 0,0 0 16,0 0-16,0 0 0,21-21 15,0 21-15,0-21 16,0 0-16,0 0 0,1 0 0,-1 0 15,0-21-15,0 21 0,0-21 16,0 0-16</inkml:trace>
  <inkml:trace contextRef="#ctx0" brushRef="#br0" timeOffset="19320.49">8128 6435 0,'-21'0'16,"42"0"0,0 0-16,0 0 15,-21-21-15,21 21 0,1 0 0,-1-22 16,0 22-16,0-21 0,0 21 16,0-21-16,1 0 0,-22 0 15,21 21-15,-21-21 0,0-1 16,0 1-16,0 0 15,-21 21 1,-1 0-16,1 0 0,0 0 0,0 0 16,0 0-16,0 21 0,-1 0 0,1 1 15,21-1-15,-21 0 0,0 0 16,21 0-16,0 0 0,0 1 0,0-1 16,0 0-16,0 0 0,0 0 0,0 0 15,0 1-15,0-1 0,21-21 0,-21 21 16,21 0-16,0-21 0,1 0 15,-1 0-15,0 0 0,0 21 16,0-21-16,0 0 0,1 0 0,-1 0 16,0 0-16,-21-21 0,21 0 15,-21 0-15,21 0 0</inkml:trace>
  <inkml:trace contextRef="#ctx0" brushRef="#br0" timeOffset="22095.7">19050 6181 0,'21'-21'62,"0"21"-46,0 0-16,1 0 0,-1-22 16,0 22-16,21 0 0,-21 0 15,22 0-15,-1 0 0,22-21 0,-1 21 16,1 0-16,20 0 0,1 0 0,21 0 15,0 0-15,21 0 0,0 0 0,42 0 16,0 0-16,1 0 16,-1 21-16,21-21 0,-20 22 0,20-1 0,1-21 15,-22 21-15,0 0 0,-20 0 16,20-21-16,-21 21 0,-21 1 0,0-1 16,0-21-16,0 21 0,-42 0 15,-1-21-15,1 21 0,0-21 0,-43 0 16,22 0-16,-22 21 0,0-21 0,-21 0 15,1 0-15,-1 0 0,0 0 0,0 0 32,-42 0-1,0 0-31,0 0 0,-1 0 0,1-21 16,0 0-16</inkml:trace>
  <inkml:trace contextRef="#ctx0" brushRef="#br0" timeOffset="22828.29">19833 4678 0,'0'0'0,"0"-42"16,0 20-16,0 1 15,0 0 1,0 42 15,-21 0-31,21 1 16,-21-1-16,0 0 0,21 0 15,-22 21-15,1-20 0,0 20 0,21 0 16,0 1-16,0-22 0,0 21 0,0 0 16,0-20-16,0 20 0,0-21 0,21 21 15,0-20-15,1-1 16,20-21-16,-21 21 0,21 0 0,1-21 0,-22 0 16,21 0-16,1 0 0,-22 0 0,21 0 15,0 0-15,1 0 0,-22-21 16,21 0-16,1 0 0,-1-1 15,-21 1-15,21 0 0,-20 0 0,20-21 16,-21-1-16,0 22 0,0-21 0,-21-1 16,0 1-16,0 21 0,0-21 0,0-1 15,0 22-15,0-21 0,0 21 16,0-1-16,0 1 0,0 0 0,0 0 16,0 42 30,0 0-46,22-21 0,-22 21 16,21 1-16,-21-1 16,21-21-1,0 0-15,0 0 16,0 0-16</inkml:trace>
  <inkml:trace contextRef="#ctx0" brushRef="#br0" timeOffset="23152.11">20934 4466 0,'0'0'0,"21"-21"16,0 0-1,-21 42 1,0 0 0,0 0-16,0 1 0,0-1 0,-21 0 15,21 0-15,-21 21 0,21-20 0,0 20 16,-21 0-16,-1-21 0,22 22 15,-21-1-15,21 0 0,-21-20 0,21 20 16,-21 0-16,21-21 0,0 1 0,0-1 16,0 0-16,0 0 0,0 0 15,0 0-15,0-42 47,21 0-31,0 0-16,-21 0 0,0 0 15,21-1-15,-21-20 0,22 0 0,-22 21 16</inkml:trace>
  <inkml:trace contextRef="#ctx0" brushRef="#br0" timeOffset="23605.85">20934 4572 0,'0'0'16,"0"-42"-16,0 21 0,21-1 16,-21 1-16,21 21 15,0-21-15,0 21 0,1 0 16,-1-21-16,0 21 15,0 0-15,0 0 0,0 0 0,22 0 16,-22 0-16,0 21 0,0-21 16,-21 21-16,21 0 0,-21 1 0,22-1 15,-22 0-15,0 0 0,0 0 0,0 0 16,0 1-16,-22-22 0,1 21 0,0 0 16,0 0-16,-21 0 0,20-21 15,-20 21-15,21 1 0,0-22 0,-22 21 16,22-21-16,0 0 0,0 0 0,0 0 15,0 21-15,-1-21 16,1 0 0,42 0 15,-21 21-31,22-21 16,-1 21-16,-21 0 0,21 1 0,-21-1 15,21 21-15,0-21 0,-21 0 0,21 1 16,-21-1-16,22 0 0,-1-21 0,0 21 15,-21 0-15,21-21 0,0 21 16,-21 1-16,21-22 0,1 0 16,-1 0-1,0 0-15,0 0 16,-21-22-16,21 1 0,-21 0 16,21 0-16,1 0 15</inkml:trace>
  <inkml:trace contextRef="#ctx0" brushRef="#br0" timeOffset="24240.49">21696 4551 0,'0'0'16,"0"-21"-16,0 0 0,0-1 15,0 1-15,0 0 0,0 42 63,0 0-63,-21 1 0,21-1 0,0 0 15,-22 0-15,1 0 0,0 22 16,21-22-16,-21 21 0,0 0 0,0-20 16,21 20-16,-22 0 0,1 1 0,21-22 15,-21 21-15,21 0 0,-21-20 16,21-1-16,0 0 0,0 0 0,0 0 15,0 0-15,0 1 0,0-1 16,21-21-16,21 21 0,-20-21 16,20 0-16,0 0 0,1 0 15,-1 0-15,0 0 0,1 0 16,-22 0-16,21 0 0,0-21 0,-20 21 16,20-21-16,-21 21 0,0-22 0,0 22 15,1 0-15,-1-21 0,-21 0 31,21 21-31,-42 0 204,0 0-204,21 21 0,0 0 15</inkml:trace>
  <inkml:trace contextRef="#ctx0" brushRef="#br0" timeOffset="24892.62">20151 6583 0,'0'-21'15,"0"42"-15,0-63 0,0 20 0,0 1 0,0 0 16,0 0-16,0 42 31,0 0-31,0 22 0,0-1 0,0 0 16,0 1-16,0-1 0,0 0 0,0 1 15,0-1-15,0 0 0,0 1 16,-22-1-16,22 0 0,-21 1 0,0-22 16,21 21-16,-21-21 0,0 22 0,21-22 15,-21 0-15,21 21 0,0-21 0,0 1 16,0-1-16,-22-21 16,22 21-16,22-21 15,-1-21 1,0 0-16,0-1 0,0 1 15,0 0-15</inkml:trace>
  <inkml:trace contextRef="#ctx0" brushRef="#br0" timeOffset="25240.44">20532 6900 0,'0'0'0,"0"-21"0,21 21 16,-21 21 15,0 1-31,-21-1 0,21 0 0,0 0 15,0 0-15,-22 0 0,22 1 0,-21 20 16,21-21-16,0 0 0,0 0 16,0 1-16,0-1 0,0 0 0,0 0 15,21-21-15,1 21 0,-1 0 16,0-21-16,0 0 0,0 0 16,0 0-16,22 0 0,-22 0 0,0-21 0,0 21 15,0-21-15,1 0 0,-22 0 16,21 0-16,-21-1 0,21 1 15,-21 0-15,0 0 0,0-21 0,0 20 16,0 1-16,0 0 0,-21 0 0,0 0 16,-1 0-16,1-1 0,0 22 15,0 0-15,0 0 0,0 0 16,-1 0-16,1-21 16,0 21-16</inkml:trace>
  <inkml:trace contextRef="#ctx0" brushRef="#br0" timeOffset="25460.31">20087 6816 0,'-21'0'15,"21"-21"1,21 21-1,0 0-15,0 0 16,1 0-16,-1 0 0,21 0 16,-21 0-16,0-22 0,22 22 0,-22 0 0,0 0 15,21 0-15,-20 0 0,-1 0 16,21 0-16,-21 0 0,0 0 0</inkml:trace>
  <inkml:trace contextRef="#ctx0" brushRef="#br0" timeOffset="27732.46">22056 7154 0,'0'0'0,"0"-21"0,0 0 0,0 0 0,0 0 16,-22-22-16,22 22 0,0-21 0,-21 21 16,21-22-16,-21 22 0,0 0 0,0 0 15,21 0-15,-21 0 0,-1-1 16,1 22-16,0 0 0,0 0 16,0 22-16,0-1 0,-1 0 15,1 0-15,-21 0 0,21 0 16,0 22-16,-1-22 0,1 21 0,0-21 15,21 22-15,-21-22 0,21 21 16,-21-21-16,21 22 0,0-22 0,0 0 16,0 0-16,0 0 0,0 1 15,21-22-15,0 0 16,0 0-16,0 0 0,1 0 0,-1 0 16,0-22-16,0 1 0,0 0 0,22 0 15,-22 0-15,0 0 0,0-1 16,0 1-16,0 0 0,1-21 0,-1 21 15,0-1-15,-21 1 0,21 0 0,-21 0 16,21 0-16,-21 0 0,0-1 0,0 44 31,0-1-15,0 0-16,0 0 0,0 0 16,0 0-16,0 22 0,0-22 0,0 0 15,0 0-15,0 0 0,21 1 0,-21-1 16,22 0-16,-1 0 0,-21 0 0,21 0 15,0 1-15,0-22 16,0 0-16,1 0 16,-1 0-16,0-22 0,-21 1 15,21 0-15,0 0 0,0 0 16,-21 0-16,22-1 0,-1 1 0,-21-21 16,21 21-16,0 0 0,0-1 15,-21 1-15,21 0 0,1-21 0,-1 42 16,0-21-16,-21-1 0,21 22 15,0 0-15,-21 22 32,0-1-32,0 0 15,0 0 1,21-21 0,-21-21 15,0 0-16,0 0-15,0-1 16,0 1-16,-21 21 31,0 0-31,0 0 0,0 21 16,0 1-16,21-1 16,-22 0-16,1 0 0,21 21 0,0-20 15,0-1-15,0 0 0,0 21 0,0-21 16,0 1-16,0 20 0,0-21 0,0 0 15,0 0-15,21 1 0,1-22 16,-1 21-16,0 0 0,0-21 0,0 0 16,22 0-16,-22 0 0,0 0 15,0 0-15,21 0 0,-20-21 0,-1 21 16,0-21-16,21-1 0,-21 1 0,1 0 16,-1 0-16,0 0 0,21 0 15,-21-1-15,1-20 0,-1 21 0,0 0 16,0 0-16,0-1 0,0 1 0,1 0 15,-22 0-15,21 21 0,0 0 16,0 0 0,-21 21-1,0 0-15,0 0 16,0 1 0,21-22 15,-21-22 0,0 1-31,0 0 16,0 0-16,-21 21 15,21-21 1,-21 21-16,0 0 0,0 0 16,-1 0-16,1 21 0,0 0 15,0 0-15,0 0 16,0 1-16,-1-1 0,1 0 0,21 0 15,-21 0-15,21 22 0,0-22 0,0 0 16,0 21-16,0-21 0,0 1 0,21-1 16,0 0-16,1 0 0,-1 0 0,0-21 15,0 21-15,21 1 0,-20-22 16,-1 0-16,21 0 0,-21 0 0,22 0 16,-22 0-16,0 0 0,0 0 0,21-22 15,-20 22-15,-1-21 0,0 0 0,0 0 16,0 0-16,22 0 0,-22-1 0,0 1 15,0-21-15,0 21 0,-21 0 16,21-22-16,1 22 0,-22 0 16,0 0-16,0 0 0,0-1 0,0 44 31,-22-1-15,1 0-16,0 0 0,21 0 0,0 0 15,-21 1-15,21-1 0,-21 21 16,21-21-16,0 0 0,0 1 0,0-1 15,0 0-15,0 0 0,0 0 16,21 0-16,0-21 0,0 0 0,0 22 16,1-22-16,-1 0 0,0 0 0,0 0 15,0 0-15,22 0 0,-22 0 16,0 0-16,21-22 0,-21 22 16,1-21-16,-1 0 0,21 0 0,-21 0 15,0 0-15,1-1 0,-1 1 0,0 0 16,0 0-16,-21 0 0,0 0 0,0-1 15,0 1 1,-21 21-16,0 0 0,0 0 16,-1 21-16,22 1 0,0-1 0,-21 0 15,21 0-15,0 0 0,0 0 0,0 1 16,0-1-16,0 0 0,0 0 16,0 0-16,21 0 15,-21 1-15,0-1 16,22-21-16,-44 0 62,22-21-62,0-1 0,-21 22 16,0 0-16,21-21 0,-21 21 16,0 0-1,21 21 1,0 1-1,21-22-15,0 0 0,-21 21 0,42-21 16,-20 0-16,-1 0 0,0 0 0,21 0 16,-21 0-16,1 0 0,20 0 0,-21 0 15,21 0-15,-20 0 0,-1 0 16,21 0-16,-21-21 0,0 21 16,1-22-16,20 22 0,-21-21 0,0 0 15,0 0-15,-21 0 0,22 0 0,-1-1 16,0 22-16,-21-42 0,0 21 15,0 0-15,0 0 0,-21 21 32,0 0-32,-1 0 0,22 21 15,-21 0-15,21 0 0,-21 0 16,21 22-16,0-22 0,0 0 0,0 0 0,0 0 16,0 0-16,0 1 0,0-1 15,0 0-15,0 0 0,0 0 16,21-21-1,-21 21-15,-21-21 32,0 0-17,0 0-15,0 0 16,-1 0-16,1 0 16,21-21-16,-21 21 0,0 0 15</inkml:trace>
  <inkml:trace contextRef="#ctx0" brushRef="#br0" timeOffset="32916.76">20722 9356 0,'0'0'0,"-21"0"0,0 0 15,21 21 1,-21-21-16,21 42 15,-22-21-15,1 1 0,21 20 0,0 0 16,0 1-16,-21-1 0,21 21 0,0-20 16,-21-1-16,21 0 0,0 22 15,0-22-15,-21 1 0,0-22 0,21 21 16,-22-21-16,22 22 0,0-22 0,0 0 16,0 0-16,0 0 0,0 0 15,0 1 1,0-44-1,0 1-15,0 0 16,0 0-16,0 0 0</inkml:trace>
  <inkml:trace contextRef="#ctx0" brushRef="#br0" timeOffset="33192.6">20553 9610 0,'0'-43'0,"0"86"0,0-107 0,0 22 16,0 21-16,0 0 0,0-1 0,0 1 15,21 21-15,0 0 16,0 0-16,0 0 0,1 0 0,-1 0 16,0 21-16,21-21 0,-21 22 0,22 20 15,-1-21-15,-21 21 0,22-20 16,-1 20-16,-21 0 0,0 1 0,22-1 0,-22-21 16,0 21-16,-21-20 0,21 20 15,-21-21-15,21 0 0,-21 0 16,0 1-16,0-1 0,0 0 0,0 0 15,0 0-15,-21-21 32,21-21-17,-21 0-15,21 0 0</inkml:trace>
  <inkml:trace contextRef="#ctx0" brushRef="#br0" timeOffset="33488.43">21336 9335 0,'0'-22'0,"0"44"0,0-65 0,0 22 16,-21 42-1,21 0 1,-21 1-16,21-1 0,0 0 0,-22 21 16,22 1-16,0-1 0,-21 0 0,21 1 15,-21-1-15,21 0 0,0 1 16,0-1-16,0-21 0,0 21 0,-21-20 15,21 20-15,0-21 0,0 0 0,0 0 16,-21 1-16,21-1 0,0 0 16,21-21 15,-21-21-31,21 21 16,0-21-16,0-1 0,1 1 15,-1 0-15,0 0 0</inkml:trace>
  <inkml:trace contextRef="#ctx0" brushRef="#br0" timeOffset="33864.31">21569 9567 0,'0'0'0,"21"-21"16,-42 42 15,0 1-31,21-1 0,-22 21 16,22-21-16,-21 0 0,21 22 15,-21-22-15,0 0 0,21 21 0,0-20 16,0-1-16,0 0 0,0 0 0,0 0 15,0 0-15,0 1 0,0-1 0,21 0 16,0-21-16,0 0 16,1 0-16,-1 0 0,0 0 0,0 0 15,21 0-15,-20 0 0,-1 0 0,0-21 16,0 21-16,0-21 0,0-1 0,-21 1 16,0 0-16,0 0 0,0 0 0,0-22 15,0 22-15,0-21 0,0 0 16,0 20-16,0-20 0,-21 21 0,21-21 15,-21 20-15,0 22 0,0-21 0,0 21 16,-1 0-16,1 0 0,0 0 16,0 0-16,0 21 0,0 1 15,-1-1-15,22 0 0,-21 0 16,21 0-16,0 0 0,0 1 16,0-1-16,21-21 15,1 0-15,-1 0 0</inkml:trace>
  <inkml:trace contextRef="#ctx0" brushRef="#br0" timeOffset="34156.15">22161 9292 0,'0'0'0,"0"-21"15,0 0 1,0 42-1,0 0-15,-21 0 0,21 1 0,0 20 16,0-21-16,0 21 0,-21 1 16,21-1-16,0 0 0,-21-20 0,21 20 15,0 0-15,0-21 0,0 22 0,0-22 16,0 21-16,0-21 0,-21 1 16,21-1-16,0 0 0,0 0 0,0 0 15,0 0-15,21-21 31,0 0-15</inkml:trace>
  <inkml:trace contextRef="#ctx0" brushRef="#br0" timeOffset="34796.79">22331 9737 0,'21'0'15,"0"0"1,0 0-16,0 0 16,1-21-16,-1 21 0,0-22 15,0 1-15,0 0 16,0 0-16,1 0 16,-22 0-16,0-1 0,0 1 15,-22 21 1,1 21-1,0 1-15,0-22 0,0 21 0,0 21 16,-1-21-16,1 0 0,21 1 0,-21 20 16,0-21-16,21 0 0,-21 0 15,21 1-15,-21-1 0,21 0 0,0 0 16,0 0-16,21 0 16,0-21-16,0 0 15,0 0-15,0 0 0,1 0 0,20 0 16,-21 0-16,21 0 0,-20 0 0,20-21 15,0 21-15,1-21 0,-22 21 0,21-21 16,0 0-16,-20 0 0,20-1 0,-21 1 16,21 0-16,-20 0 0,-1 0 0,0 0 15,0-22-15,0 22 16,-21 0-16,0 0 0,0 0 0,-21 21 16,0 0-16,0 0 15,0 0-15,-22 0 0,22 0 0,21 21 16,-21 0-16,21 0 0,0 0 0,0 0 15,0 1-15,0-1 0,0 0 16,21 0-16,0 21 0,0-20 0,1-1 16,-1 0-16,0 0 0,0 0 15,-21 0-15,21-21 0,-21 22 0,0-1 16,-21-21 0,0 0-1,0 0-15,0 0 0,-1 0 16,1 0-16,0 0 0,0 0 0,0-21 15,0 21-15,-1-22 0,1 22 16,0-21-16,-21 0 0,21 21 0,-22-21 16,22 0-16</inkml:trace>
  <inkml:trace contextRef="#ctx0" brushRef="#br0" timeOffset="35064.64">22161 9335 0,'-21'-43'16,"21"22"-16,21 0 16,1 21-16,-1-21 15,0 21-15,21 0 0,-21-21 0,22-1 16,-22 22-16,21 0 0,1 0 16,-1-21-16,-21 21 0,21 0 0,1 0 15,-1 0-15,-21 0 0,22 0 0,-22-21 16,0 21-16,0 0 0,0 0 0,0 0 15,-21 21 1,0 0-16,0 1 16,-21-1-16,0-21 0,0 21 15,0 0-15</inkml:trace>
  <inkml:trace contextRef="#ctx0" brushRef="#br0" timeOffset="35508.42">20976 10668 0,'0'0'0,"0"-21"0,0 0 0,0 0 16,0-1-16,0 1 0,0 0 16,0 42-1,0 22-15,0-22 0,0 0 16,0 21-16,0 1 0,0-22 0,0 21 15,0 0-15,-21 1 0,21-1 0,0 0 16,-21 1-16,21-1 0,-21 0 0,-1 1 16,22-1-16,0 0 0,-21-20 15,21 20-15,-21-21 0,21 0 16,-21 0-16,21 1 0,0-1 0,0-42 47,0-1-47,0 1 0</inkml:trace>
  <inkml:trace contextRef="#ctx0" brushRef="#br0" timeOffset="35800.25">20891 10795 0,'0'0'0,"-21"-21"0,21-21 0,0 20 16,-21 1-16,21 0 0,0 0 0,0 0 15,0 0-15,0-1 0,21 1 16,0 21-16,1-21 15,-1 21-15,21 0 0,-21 0 0,0 0 16,1 0-16,-1 0 0,0 21 0,21 0 16,-21-21-16,-21 22 0,22-1 0,-22 0 15,21 0-15,-21 0 0,0 0 0,0 1 16,0-1-16,0 0 0,-21 0 16,-1 0-16,1 0 0,0-21 15,0 22-15,0-1 0,0-21 16,-1 21-16,1-21 0,0 21 0,0-21 15,21 21-15,-21-21 0,21 21 16,0 1 0</inkml:trace>
  <inkml:trace contextRef="#ctx0" brushRef="#br0" timeOffset="36239.99">21272 10964 0,'0'-21'0,"0"0"0,0 0 15,22 21-15,-22-21 0,21 21 0,0 0 16,-21-21-16,21 21 0,0 0 16,0 0-16,1 0 0,-1 0 0,0 21 15,0 0-15,0 0 16,0 0-16,-21 0 0,0 1 0,22-1 15,-22 0-15,0 21 0,0-21 0,0 22 16,0-22-16,0 21 0,0-21 0,0 1 16,-22-1-16,22 0 0,0 0 0,0 0 15,-21-21-15,21 21 0,0-42 32,0 0-32,0 0 15,0 0-15,21 0 16,1-1-16,-22-20 0,21 21 0,0 0 15,0 0-15,-21-22 0,21 22 0,0 0 16,1 0-16,-1 0 0,0-22 0,0 22 16,0 21-16,-21-21 0,21 0 0,1 21 15,-1 0-15,-21-21 0,21 21 16,0 0-16,-21 21 16,21-21-16,-21 21 0,21 0 15</inkml:trace>
  <inkml:trace contextRef="#ctx0" brushRef="#br0" timeOffset="36721.04">22267 11028 0,'0'0'0,"0"-42"31,0 20-31,0 1 0,0 0 0,0 0 16,-21 0-16,0 21 15,0-21-15,0 21 0,-1 0 16,1 0-16,0 21 16,21 0-16,-21 0 0,0 0 15,21 0-15,-21 22 0,21-22 0,0 0 16,0 21-16,0-20 0,0-1 0,0 21 16,0-21-16,0 0 0,0 1 15,0-1-15,0 0 0,21-21 16,0 0-16,0 0 0,0 0 0,0 0 15,1 0-15,-1 0 0,0-21 16,0 21-16,0-21 0,0-1 16,-21 1-16,22 0 0,-1 0 0,-21 0 0,0 0 15,21-1-15,-21 1 0,21 0 0,-21 0 16,0 0-16,0 0 0,0-1 16,0 1-16,0 0 0,0 0 0,-21 21 15,21-21-15,-21 21 0,0 0 16,-1 0-16,1 0 0,0 0 15,0 0-15,0 0 0,0 0 16,-1 0-16,1 21 0,0 0 16,21 0-16,0 0 15,0 1-15,0-1 16,21-21-16,0 21 16,1-21-16</inkml:trace>
  <inkml:trace contextRef="#ctx0" brushRef="#br0" timeOffset="37572.19">22669 10986 0,'0'0'0,"22"-22"0,-1 1 0,0-42 15,-21 42 1,0-1-16,-21 1 16,0 21-16,-1 0 0,1 0 15,0 0-15,0 0 0,0 21 16,0 1-16,-1-1 15,1 0-15,21 0 0,-21-21 0,21 21 16,0 0-16,-21 1 0,21-1 0,0 0 16,0 0-16,0 0 15,0 0-15,0 1 0,21-22 16,0 0-16,0 0 16,1 0-16,-1 0 0,0 0 15,0 0-15,0 0 0,-21-22 16,21 1-16,1 0 15,-22 0-15,0 0 16,21 21-16,-21-21 0,21 21 16,-21 21 15,0 0-15,0 0-16,0 0 15,-21 0-15,21 1 0,-21 20 16,21-21-16,0 0 0,0 22 0,0-1 15,-22-21-15,22 21 0,0 1 0,-21-1 16,21 0-16,0 1 0,0-1 0,0-21 16,-21 22-16,21-1 0,-21 0 0,0 1 15,21-22-15,-21 21 0,21 0 0,0 1 16,-22-22-16,22 21 0,-21 1 0,21-22 16,-21 21-16,21-21 0,-21 0 0,0 1 15,0-1-15,21 0 0,-22-21 0,1 0 16,0 0-16,0 0 15,0 0-15,0 0 16,21-21-16,0 0 0,0-1 16,0-20-16,0 21 0,0-21 0,0-1 15,0 1-15,0 0 0,21-1 0,0-20 16,21-1-16,-21 22 0,22-22 0,-1 1 16,0-22-16,22 22 0,-22-1 0,22-20 15,-1 20-15,1 1 0,-22 20 16,22-20-16,-22 20 0,0 1 0,1 21 0,-1 0 15,-21 0-15,0-1 0,0 1 16,1 21-16,-44 0 16,22 21-1,-21 1-15,0-22 0,21 21 0,0 0 16,-21 0-16,21 0 16,0 0-16,0 1 0,0-1 15,0 0-15,0 0 16,21-21-16,-21 21 15,21-21-15,-21 21 16,21-21-16,1 0 16,-1 0-1,0 0-15,0 0 0</inkml:trace>
  <inkml:trace contextRef="#ctx0" brushRef="#br0" timeOffset="38704.1">23580 10943 0,'0'0'0,"0"-42"16,0 21 0,0 0-1,-22 21-15,1 0 16,0 0-16,0 0 0,0 21 16,0 0-16,-1-21 0,1 21 15,21 0-15,0 0 0,-21-21 16,21 22-16,-21-1 0,21 0 15,0 0-15,0 0 0,0 0 16,0 1 0,21-22-16,0 0 0,0 0 15,1 0-15,-1 0 16,0-22-16,0 1 0,0 0 16,-21 0-16,21 0 0,1 0 15,-22-1-15,0 1 0,21 0 16,-21 0-1,0 42 1,0 0 0,-21 0-16,21 1 15,0-1-15,0 0 0,0 0 16,0 0-16,0 0 0,0 1 0,0-1 16,0 0-16,21-21 15,0 21-15,0-21 16,0 0-16,0 0 15,1 0-15,-1-21 0,-21 0 16,21 21-16,0-21 0,0-1 16,0 1-16,-21 0 0,22 21 0,-1-21 15,-21 0-15,21 0 0,-21-1 0,21 22 16,-21-21-16,0 42 47,0 1-47,0-1 15,-21-21-15,21 21 0,-21 0 0,21 0 16,-21-21-16,21 21 0,0 1 0,0-1 16,-22-21-16,22 21 0,-21 0 15,21 0-15,0-42 47,0 0-31,0 0-16,21 0 15,1-1-15,-22 1 0,21 21 16,0-21-16,0 0 0,0 0 0,0 0 16,1-1-16,-1 1 0,0 0 0,0 21 15,0-21-15,0 21 0,1 0 0,-1 0 16,0 0-16,0 0 0,0 0 16,0 0-16,1 0 0,-22 21 15,0 0-15,0 0 0,0 1 0,0-1 16,0 0-16,0 0 0,0 0 15,0 0-15,0 1 0,-22-1 16,1 0-16,0-21 16,21-21 31,0 0-47,0-1 15,0 1-15,21 0 16,0 0-16,1 0 0,-1 21 0,0-21 15,0-1-15,0 1 0,22 0 0,-22 0 16,0 0-16,21 0 0,1 21 0,-22 0 16,0 0-16,21 0 0,-21 0 0,1 0 15,-22 21-15,21-21 16,-21 21-16,0 0 0,0 0 16,0 0-16,0 1 0,0-1 15,-21-21-15,21 21 0,-22 0 0,1 0 16,0 0-16,0 1 0,21-1 15,-21-21-15,21 21 0,-21-21 16,-1 21-16,1-21 0,0 0 16,0-21-1,21 0-15,-21 21 0,21-21 16,0-1-16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08T01:08:43.42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1164 2540 0,'0'0'0,"-21"0"32</inkml:trace>
  <inkml:trace contextRef="#ctx0" brushRef="#br0" timeOffset="1324.23">1270 1122 0,'0'-21'16,"0"0"0,0-1-1,0 1 1,0 0-16,0 0 16,0 0-16,0 0 15,-21 21-15,21-22 0,0 1 16,0 0-1,-21 21-15,21 21 47,0 0-47,0 22 0,0-22 16,0 21-16,0 22 0,0-22 16,0 0-16,21 22 0,-21-1 15,0 1-15,0-1 0,0 1 0,0-1 16,-21 22-16,-1-21 0,22-1 15,-21 1-15,21-22 0,-21 21 0,21-20 16,-21-1-16,21-21 0,0 22 16,0-22-16,0 0 0,0 0 15,0-42 17,0 0-17,0 0-15,0-1 0,0-20 0,21 0 16,0-1-16,0 1 0</inkml:trace>
  <inkml:trace contextRef="#ctx0" brushRef="#br0" timeOffset="1815.78">1757 1270 0,'0'0'0,"21"-21"0,64-43 16,-85 43-1,21 21-15,-42 0 16,-1 0-1,-20 21-15,21 1 16,-21-1-16,-1 0 0,1 0 16,0 21-16,-22-20 0,1 20 15,-1-21-15,22 21 0,-22-20 0,1 20 16,20-21-16,1 0 0,0 0 16,-1 1-16,22-1 0,0 0 0,0-21 15,42-21 32,0 21-47,0 0 0,1 0 16,-1 0-16,0 0 15,21 21-15,-21 0 0,1 0 16,-1 0-16,21 22 0,-21-1 0,0-21 0,1 22 16,-1-1-16,-21 0 15,21-21-15,-21 22 0,21-1 0,-21-21 16,0 0-16,0 22 0,0-22 15,21 0-15,0 0 0,-21 0 16,22-21 0,-1 0-16,0 0 15,-21-21-15,0 0 16,21 21-16,-21-21 0,21 21 16,-21-21-16,0 0 0,21-1 0,-21 1 15,22 0-15,-1 0 0,-21 0 16,21 0-16</inkml:trace>
  <inkml:trace contextRef="#ctx0" brushRef="#br0" timeOffset="2215.9">1799 1926 0,'0'21'15,"0"1"-15,21-22 16,0-22-1,1 1-15,-1 21 0,-21-21 16,21 0-16,0 0 0,0 21 0,-21-21 16,21-1-16,-21 1 0,22 0 15,-22 0-15,0 0 16,0 0-16,-22 21 16,1 0-16,0 0 15,0 0-15,21 21 0,-21 0 0,0-21 16,-1 21-16,1 0 0,0 22 0,0-22 15,21 0-15,0 21 0,-21-21 16,21 1-16,0 20 0,0-21 0,0 0 16,0 0-16,0 1 15,0-1-15,0 0 0,21 0 16,0-21-16,0 21 0,0-21 16,1 0-16,-1 0 0,0 0 15,0 0-15,0 0 0,0 0 0,1 0 16,-1-21-16,0 21 0,0-21 0,0 0 15,0 21-15,1-21 0</inkml:trace>
  <inkml:trace contextRef="#ctx0" brushRef="#br0" timeOffset="2895.57">2434 1778 0,'0'-21'16,"-21"21"30,21 21-46,-21 0 0,21 0 16,-21 1-16,21 20 0,-22-21 16,22 0-16,0 0 0,0 1 0,0-1 15,0 0-15,0 0 16,0 0-16,0 0 0,22-21 16,-22 22-16,21-22 0,0 0 0,0 0 15,0 0-15,0 0 0,1 0 16,-1 0-16,0-22 0,0 1 0,0 21 15,0-21-15,1 0 0,-1 0 16,0 0-16,-21-1 0,21 1 16,-21 0-16,21 0 0,-21 0 0,0 0 15,21-1-15,-21 1 0,22 21 0,-22-21 16,0 0-16,0 42 31,0 0-15,0 0-16,0 1 0,0-1 15,0 0-15,0 0 0,0 21 0,0 1 16,0-1-16,0 0 0,0 1 0,0 20 16,0 1-16,0-1 0,0 1 15,0 20-15,0-20 0,0 21 16,0-22-16,21 22 0,-21-22 0,21 1 16,0 20-16,-21-20 0,0-1 15,21 1-15,-21-1 0,21 1 0,-21-1 16,0-20-16,0 20 0,0-20 0,0-1 15,0 0-15,0-21 0,-21 22 0,0-22 16,0 0-16,-21 0 0,20-21 16,1 21-16,-21-21 0,0 0 0,-1 0 15,1 0-15,0 0 0,-22-21 0,22 21 16,-22-21-16,1 0 0,20 0 16,-20 0-16,21-22 0,-22 22 0,22-21 15,-1 21-15,1-22 0,0 22 16,21-21-16,-1-1 0,-20 22 15,42-21-15,-21 21 0,21-22 0,0 22 16,0-21-16,0 21 0,0 0 0,0-22 16,0 22-16,21 0 0,0 0 15,0-22-15,1 22 0,-1 0 0,21-21 16,-21-1-16</inkml:trace>
  <inkml:trace contextRef="#ctx0" brushRef="#br0" timeOffset="3588.28">2857 1842 0,'0'0'0,"0"-22"16,0 44 15,0-1-31,0 0 0,0 0 16,0 0-16,0 22 0,-21-22 0,21 0 15,0 0-15,0 21 0,0-20 16,0-1-16,0 0 0,0 0 16,0 0-16,21-42 46,-21 0-46,0 0 16,22 0-16,-22-1 16,21 1-16,-21 0 0,0 0 0,21 0 15,0 21-15,-21-21 16,21 21 0,0 21-1,-21 0-15,0 0 0,0 0 16,22 0-16,-1 1 15,-21-1-15,21 0 16,0-21-16,0 0 16,0 0-16,1 0 15,-1 0-15,0 0 0,0 0 16,0-21-16,0 0 0,1-1 16,-1 1-16,0 0 0,0 0 0,-21 0 15,0-22-15,0 22 0,0 0 16,0-21-16,0 21 0,0-22 0,0 22 15,0 0-15,0 0 0,-21 0 0,21-1 16,-21 22-16,0 0 0,-1-21 16,1 21-16,0 0 15,0 0-15,21 21 0,-21 1 16,21-1 0,0 0-16,0 0 0,0 0 15,21-21 1,0 0-1,0 0-15,0 0 0</inkml:trace>
  <inkml:trace contextRef="#ctx0" brushRef="#br0" timeOffset="4016.03">3662 1672 0,'0'0'0,"-21"0"47,-1 0-47,22 21 16,-21 1-16,0-1 0,21 0 0,-21 0 15,21 0-15,0 0 0,-21 22 0,21-22 16,-21 0-16,21 0 0,0 22 16,-22-22-16,22 0 0,0 0 0,0 0 15,0 0-15,22 1 0,-1-22 16,0 0-16,0 0 0,0 0 15,0 0-15,1 0 0,-1 0 16,0 0-16,21 0 0,-21-22 0,1 22 16,-1-21-16,-21 0 0,21 0 0,-21 0 15,21-22-15,-21 22 0,0-21 16,0 21-16,0-22 0,0 1 0,0 21 16,0-21-16,-21 20 0,0 1 0,0 0 15,21 0-15,-22 21 0,1 0 16,0 0-16,0 0 15,0 0-15,21 21 0,-21-21 16,21 21-16,0 0 0,-22-21 16,22 22-16,0-1 15,0 0-15,0 0 16</inkml:trace>
  <inkml:trace contextRef="#ctx0" brushRef="#br0" timeOffset="4488.09">4022 1715 0,'0'-22'16,"21"22"-16,0 0 15,0 0 1,0 0-16,0 0 0,1 0 15,-1 0-15,-21 22 0,21-1 0,0 0 16,0-21-16,-21 42 0,21-21 16,-21 1-16,22-1 0,-22 0 0,0 21 15,0-21-15,0 22 0,0-22 0,0 0 16,0 0-16,0 22 0,0-22 0,-22 0 16,22 0-1,-21-21-15,21 21 0,-21-21 16,21-21-1,0 0 1,0 0-16,0 0 0,21-1 16,-21-20-16,21 21 0,1-21 0,-1-1 15,-21 1-15,21 21 0,0-22 0,0 1 16,-21 21-16,21 0 0,1 0 16,-1-1-16,0 22 0,-21-21 0,21 21 15,0 0-15,0 0 16,1 0-16,-22 21 15,0 1-15,21-22 0,-21 21 16,21 0-16,-21 0 16</inkml:trace>
  <inkml:trace contextRef="#ctx0" brushRef="#br0" timeOffset="5115.72">4953 1820 0,'0'0'0,"21"0"0,0-21 0,-21 0 16,21 21-16,1-21 0,-1 0 16,-21 0-16,21-1 0,-21 1 15,0 0-15,0 0 16,-21 21 0,0 0-1,-1 0-15,1 0 0,-21 21 16,21 0-16,0 0 0,-1 1 0,1-1 15,-21 21-15,21-21 0,0 22 16,-1-22-16,1 21 0,0-21 0,21 0 16,0 22-16,0-22 0,0 0 0,0 0 15,0 0-15,0 1 0,0-1 16,0 0-16,21-21 16,0 0-16,1 0 0,-1 0 0,0 0 15,0 0-15,0 0 0,22-21 16,-22 0-16,0-1 0,0 1 0,0 0 15,22-21-15,-22 21 0,0-22 16,0 1-16,0-22 0,-21 22 0,21-21 16,1 20-16,-1-20 0,-21 20 0,0-20 15,0 21-15,21-1 0,-21 1 16,0 0-16,0-1 0,0 22 0,0 0 16,0 0-16,0 0 0,0-1 0,0 44 31,0-1-31,0 0 15,0 21-15,0-21 0,0 22 16,-21-1-16,21 22 0,0-22 0,0 21 16,-21 1-16,21-22 0,-22 22 15,22-22-15,0 22 0,0-22 0,0 0 16,0-21-16,0 22 0,0-22 0,0 0 16,0 0-16,0 0 0,0 1 15,0-1-15,22-21 0,-22 21 16,21-21-16,0 0 0,0 0 15,0 0-15,-21-21 0,21 0 16,1-1-16,-1 1 16,-21 0-16</inkml:trace>
  <inkml:trace contextRef="#ctx0" brushRef="#br0" timeOffset="5583.6">5715 1693 0,'21'-21'16,"-42"42"-16,63-42 0,-42 0 0,21 21 0,-21-21 16,0 0-16,0 0 0,-21 21 31,0 0-31,0 0 0,0 0 16,0 21-16,-1 0 0,1-21 0,0 21 15,0 21-15,0-20 0,0-1 16,-1 0-16,1 0 0,21 0 15,0 0-15,-21 1 0,21-1 0,0 0 16,0 0-16,0 0 16,21-21-16,-21 21 0,21-21 15,1 22-15,-1-22 0,0 0 0,0 21 16,0 0-16,0-21 0,1 0 0,-1 21 16,0-21-16,0 0 0,-21 21 0,21-21 15,-21 21-15,0 1 16,-21-22-1,0 0-15,0 21 0,-22-21 16,22 21-16,0-21 0,-21 0 16,21 0-16,-1 0 0,1 0 15,-21 0-15,21 0 0,0 0 0,-1 0 16,1 0-16,21-21 47</inkml:trace>
  <inkml:trace contextRef="#ctx0" brushRef="#br0" timeOffset="6271.26">1757 2540 0,'0'0'0,"-21"0"0,-43 0 16,43 21-16,0-21 0,0 0 0,-1 0 31,44 0 0,-1 0-31,0 0 16,0 0-16,21 0 0,1 0 0,-22 0 0,21 0 15,22 0-15,-22 0 16,22 0-16,-1 0 0,1 0 0,-1 0 16,22 0-16,-1 0 0,1 0 0,0 0 15,-1-21-15,22 21 0,0 0 16,-21-21-16,21 21 0,21 0 0,-22-21 15,22 21-15,0 0 0,0-21 0,0-1 16,0 22-16,0 0 0,22-21 0,-22 21 16,21 0-16,-21-21 0,21 21 15,-21 0-15,0 0 0,0-21 16,-21 21-16,0 0 0,-1 0 0,1 0 16,-21-21-16,-22 21 0,1 0 0,-1 0 15,-20 0-15,-1 0 0,0 0 16,-20 0-16,-1 0 0,-21-21 31,-21 21-15,-1 0-1,22-22-15,0 1 0</inkml:trace>
  <inkml:trace contextRef="#ctx0" brushRef="#br0" timeOffset="7111.79">6625 1842 0,'-21'0'15,"42"0"-15,-63 0 0,21 0 16,-1 0-16,44 21 47,-1-21-47,0 0 15,21 0-15,-21 0 0,43 21 16,-22-21-16,22 0 0,-1 0 0,1 0 16,-1 0-16,1 21 0,-1-21 0,1 0 15,-1 0-15,1 0 0,-1 0 0,-20 0 16,20 21-16,1-21 0,-22 0 16,21 0-16,-20 0 0,-1 0 15,-21 0-15,22 0 0,-22 0 0,0 0 16,0 0-16,0 0 0,0 0 0,-21-21 15,-21 0 1,0 21-16,0-21 16,0 21-16,-22 0 0,1-21 0,21 21 15,-21-22-15,20 22 0,-20 0 0,21 0 16,0-21-16,-22 21 0,22 0 16,0 0-16,0-21 15,42 21 32,0 0-47,0 0 0,1 0 0,-1-21 16,21 21-16,-21 0 0,0 0 0,22 0 15,-22 0-15,0 0 0,0 0 0,0 0 16,1 0-16,-1 0 0,0 0 16,0 0-16,-21 21 0,0 0 15,0 0-15,0 1 0,0-1 16,0 0-16,-21 0 15,0 21-15,0-20 0,-1-1 16,1 0-16,-21 0 0,21 0 0,0 0 16,-1 1-16,1-1 0,0-21 0,0 21 15,0 0-15,0-21 0,-1 21 0,1 0 16,0-21-16,0 22 16,0-22-16,0 21 15,-1-21 16,22-21-15,-21 21-16,21-22 16</inkml:trace>
  <inkml:trace contextRef="#ctx0" brushRef="#br0" timeOffset="52099.97">9080 1651 0,'0'0'0,"22"-21"0,-22 0 15,0 0-15,0-1 0,0 1 0,0 0 16,21 0-16,-21 0 0,0 0 15,0-1-15,0 1 0,0 0 16,0 0-16,0 42 47,0 0-47,0 0 0,0 22 16,-21-1-16,21 0 0,0 22 0,0-1 15,0 1-15,0-1 0,-22 1 0,22 21 16,-21-22-16,21 1 15,0-1-15,-21 1 0,0-1 0,21 22 0,-21-22 16,21 1-16,0-22 0,-21 22 0,-1-1 16,22-21-16,-21 1 0,21-1 15,0 0-15,-21-20 0,21 20 16,-21-21-16,21 0 0,0 0 0,0 1 16,0-44 15,0 1-31,0-21 15,0 21-15,0-22 0,0 1 0,0 0 16,0-1-16</inkml:trace>
  <inkml:trace contextRef="#ctx0" brushRef="#br0" timeOffset="52419.8">8911 1926 0,'0'0'0,"0"-21"0,0-21 0,0-22 16,0 22-16,0 21 15,21 0-15,0-1 0,1-20 16,-1 21-16,0 21 0,21-21 0,-21 0 16,22 21-16,-22 0 0,21 0 0,-21 0 15,1 0-15,-1 21 0,0 0 16,0 21-16,-21-21 0,0 22 0,0-1 16,0-21-16,0 22 0,0-1 15,0 0-15,-21-21 0,0 22 0,0-22 16,-1 21-16,1-21 0,21 1 15,-21-1-15,0-21 0,0 21 0,21 0 16,0-42 31,0 0-31,0 0-16,21-1 0,0 1 0</inkml:trace>
  <inkml:trace contextRef="#ctx0" brushRef="#br0" timeOffset="52807.57">9356 1715 0,'21'0'16,"0"0"0,0 0-1,-21 21-15,21 0 16,0 0-16,-21 0 0,22 22 0,-1-22 15,-21 0-15,21 21 0,-21-21 0,21 22 16,-21-22-16,0 21 0,0-21 16,0 1-16,0-1 0,0 0 0,0 0 15,0 0-15,0-42 47,0 0-47,0 0 16,0 0-16,0-1 0,0-20 0,0 21 15,0-21-15,0 20 0,0-20 16,0 21-16,0-21 0,0 20 0,0 1 16,0 0-16,21 0 0,-21 0 0,21 21 15,-21-21-15,22 21 16,-1 0 0,0 0-1,-21 21-15</inkml:trace>
  <inkml:trace contextRef="#ctx0" brushRef="#br0" timeOffset="53191.87">9906 1926 0,'21'0'0,"0"0"15,0 0-15,1 0 16,-22-21-16,21 21 0,0-21 0,21 0 15,-21 21-15,1-21 0,-1-1 16,0 1-16,0 0 0,0 0 0,-21 0 16,0 0-16,0-1 15,0 1-15,-21 21 16,0 0-16,0 0 16,0 21-16,-22 1 0,22-1 15,0 0-15,0 21 0,0-21 0,-1 1 16,1 20-16,0-21 0,0 21 0,21-20 15,-21 20-15,21-21 0,0 0 0,0 0 16,0 1-16,0-1 0,0 0 16,21-21-16,0 0 0,0 21 15,0-21-15,1 0 16,20 0-16,-21 0 0,0 0 0,0 0 16,1 0-16,-1-21 0,0 21 15,0-21-15,21 21 0,-20-21 0,-1-1 16,0 1-16</inkml:trace>
  <inkml:trace contextRef="#ctx0" brushRef="#br0" timeOffset="53387.76">10520 1905 0,'-21'21'0,"-1"-21"15,44 0 32,-1 0-47,0 0 16,0 0-16,0 0 0,0 0 15,1-21-15,20 21 0,-21-21 0</inkml:trace>
  <inkml:trace contextRef="#ctx0" brushRef="#br0" timeOffset="54000.64">11218 1884 0,'21'0'0,"1"0"16,-1-21-16,0 0 16,0 21-16,-21-22 0,0 1 15,21 0-15,-21 0 16,0 0-16,0 0 0,0-1 15,-21 22-15,0 0 0,0-21 16,0 21-16,-1 0 0,1 0 16,0 0-16,0 0 0,-21 21 0,20 1 15,1-22-15,-21 42 0,21-21 16,0 0-16,-1 0 0,1 22 0,0-22 16,21 21-16,0-21 0,0 22 15,0-22-15,0 0 0,0 43 16,0-43-16,21-21 15,0 0-15,1 0 0,-1 0 16,0 0-16,0 0 0,0 0 16,0 0-16,1-21 0,-1-1 0,0 1 15,0 0-15,0 0 0,0-21 16,-21 20-16,22-20 0,-1-21 0,-21 20 16,0-20-16,21 20 0,-21-20 0,21 21 15,-21-170 1,0 170-16,0 20 0,0 1 15,0 0-15,0 0 0,0 0 16,0 42 0,0 0-16,0 21 0,0-20 0,0 20 15,0 0-15,-21 1 0,21 20 16,-21-21-16,21 22 0,0-22 0,0 22 16,0-22-16,0 0 0,0 1 0,0-1 15,0 0-15,0-20 0,0-1 0,0 0 16,0 0-16,21 0 0,0-21 15,0 21-15,0-21 16,1 0-16,-1 0 16,-21-21-16,21 0 0,0 0 0,0 0 15</inkml:trace>
  <inkml:trace contextRef="#ctx0" brushRef="#br0" timeOffset="54404.38">11620 1799 0,'0'21'16,"0"1"-16,22-22 15,-1 0 1,0 0-16,0-22 0,0 1 16,0 21-16,1-21 15,-1 21-15,0-21 0,0 21 0,0 0 16,-21-21-16,0 0 15,-21 21 1,0 0 0,0 0-16,0 0 0,-1 0 0,22 21 15,-21-21-15,0 21 0,21 0 0,-21 0 16,21 0-16,0 1 0,0-1 16,0 0-16,0 0 0,0 0 0,0 0 15,0 1-15,21-1 16,0-21-16,0 0 15,1 0-15,-1 0 0,0 0 16,0 0-16,0 0 0,0 0 0,1 0 16,-1 0-16,21 0 0,-21-21 0,0-1 15,22 1-15,-22 0 0,0 0 0,21 0 16,-20-22-16,20 22 0</inkml:trace>
  <inkml:trace contextRef="#ctx0" brushRef="#br0" timeOffset="55820.51">12467 1185 0,'0'0'0,"0"-84"16,-21 63 0,0 21-16,21-22 15,-21 22-15,-1 22 16,22-1-16,-21 0 16,21 21-16,0-21 0,0 22 0,-21-1 15,21 0-15,-21 22 0,21-22 0,-21 22 16,21-1-16,-21 22 0,-1-22 15,22 1-15,-21 21 0,0-22 0,21 22 16,-21-22-16,0 22 0,0 0 0,21-1 16,0 1-16,-22 0 0,1-1 0,21 1 15,0 0-15,-21-1 0,0 1 16,21 0-16,-21-22 0,21 22 16,0-22-16,0 1 0,0-1 0,0-20 15,0-1-15,0 0 0,0 1 0,21-22 16,-21 0-16,21 0 0,0 0 0,0-21 15,1 0-15,-1 0 16,0 0-16,0 0 0,0-21 16,0 0-16,1 0 0,-1 0 15,21-1-15,-21-20 0,0 21 0,1-21 16,-1-1-16,0 1 0,-21-22 0,21 22 16,-21-21-16,0 20 0,0-20 0,0-1 15,0 1-15,-21-22 0,0 22 0,0-1 16,-1-21-16,-20 43 15,21-21-15,-21 20 0,-1 1 0,-20 0 16,20 20-16,1 1 0,0 0 0,-1 21 16,1-21-16,21 21 0,0 0 0,0 0 15,-1 0-15,22-21 0,22 21 32,-1-21-32,0-1 0,21 22 0,1-21 15,-22 21-15,21-21 0,0 0 0,1 0 16,-22 0-16,21-1 0,1 1 0,-1 0 15,-21-21-15,21 21 0,-20-1 16,-1 1-16,0 0 0,0-21 16,-21 21-16,0-1 0,0 1 0,0 0 15,0 0-15,0 0 0,0 0 16,-21 42 15,21 0-15,0 0-16,0 0 0,0 0 15,0 1-15,0-1 0,0 0 16,0 0-16,0 0 0,0 0 16,21-21-16,0 22 0,0-22 15,1 0-15,-1 0 16,0 0-16,0 0 0,0 0 16,0 0-16,1-22 0,20 1 0,-21 21 15,0-21-15,0 0 0,1 0 0,-22 0 16,21-1-16,0 1 0,-21 0 15,0 0-15,0 0 0,0 0 16,0 42 15,0 0-15,0 0-16,-21 0 0,21 0 0,-21 1 16,21-1-16,0 0 0,0 0 15,0 0-15,0 0 0,-22 1 16,22-1-16,0 0 15,0 0-15,0-42 47,0 0-47,22 0 16,-22-1-16,21-20 0,0 21 16,-21 0-16,0 0 0,21-1 0,0 1 15,0 0-15,1 0 0,-1 21 16,0 0-1,0 0 1,-21 21-16,0 0 16,0 0-16,0 1 0,0-1 15,0 0-15,0 0 0,0 0 16,21-21-16,-21 21 0,21 1 0,1-22 16,-22 21-16,21-21 0,0 0 0,0 0 15,0 0-15,0 0 0,1 0 16,-1 0-16,21 0 0,-21 0 15,0-21-15,1 21 0,-1-22 0,21 1 16,-21 0-16,0 0 0,-21-21 0,22 20 16,-22 1-16,21-21 0,-21 21 15,0 0-15,0-1 0,0 1 16,0 0-16,0 0 0,-21 21 16,-1 0-16,1 21 15,0-21-15,21 21 16,0 0-16,-21 22 0,21-22 0,0 0 15,-21 0-15,21 0 0,0 22 0,0-22 16,0 0-16,0 0 0,0 0 0,21 1 16,-21-1-16,21-21 15,0 21-15,0-21 16,1 0-16,-1 0 0,0 0 0,0 0 16,0 0-16,22 0 0,-22-21 0,21 0 15,-21-1-15,22 22 16,-22-21-16,21 0 0</inkml:trace>
  <inkml:trace contextRef="#ctx0" brushRef="#br0" timeOffset="56396.31">14160 1630 0,'0'0'0,"0"-21"0,-21 0 16,0 21-16,0 0 0,21-22 15,-21 22-15,0 0 0,-1 0 0,1 0 16,-21 0-16,21 0 0,0 0 0,-1 22 15,1-22-15,0 21 0,0 0 0,0 21 16,0-21-16,-1 1 16,1-1-16,21 21 0,0-21 0,0 0 15,0 22-15,0-22 0,0 0 0,0 0 16,0 0-16,0 1 0,0-1 0,0 0 16,21-21-16,1 0 0,-1 21 15,0-21-15,0 0 0,0 0 0,0 0 16,22 0-16,-22-21 0,21 21 0,-21-21 15,1 0-15,20-1 0,-21-20 0,0 21 16,0-21-16,22-1 0,-22 1 16,0 0-16,0-22 0,0 22 0,1-22 15,-22 22-15,21 0 0,-21-1 0,21 1 16,-21-22-16,21 43 0,-21-21 16,0 0-16,0 20 0,0 1 15,0 0-15,0 0 0,-21 42 31,21 0-31,-21 0 16,0 22-16,21-22 0,-22 21 0,1 1 16,0-1-16,21 0 0,-21 1 0,0-1 15,21 21-15,-21-20 0,21 20 0,0-20 16,0 20-16,0-21 0,0 1 16,21-1-16,0-21 0,0 22 0,21-22 15,-20 0-15,-1 0 0,0 0 0,21 0 16,-21-21-16,22 0 0,-22 0 15,0 0-15,21 0 0,-20 0 0,-1-21 16,21 21-16,-21-21 0,0 0 16,1 0-16,-1-22 0,0 22 0,-21-21 15,0 21-15,21-22 0,-21 1 0,0 0 16,0 21-16</inkml:trace>
  <inkml:trace contextRef="#ctx0" brushRef="#br0" timeOffset="56916.52">12827 1312 0,'0'22'0,"0"-44"0,-21 44 0,21-1 15,-21-21-15,-1 0 63,1 0-47,0 0-1,0 21-15,0-21 16,21 21-16,0 0 15,-21-21-15,21 21 16,21-21 15,0 0 1</inkml:trace>
  <inkml:trace contextRef="#ctx0" brushRef="#br0" timeOffset="61440.62">16446 1397 0,'0'0'0,"0"-21"16,22 0-16,-22 0 0,0-1 16,21-20-16,-21 21 0,0 0 15,21 21-15,-21-21 0,0-1 0,0 1 16,0 0-1,0 42 1,-21 0-16,0 1 16,-1-1-16,22 21 0,-21 0 0,0-20 15,21 20-15,-21 0 0,21 1 0,-21-1 16,21 0-16,-21 1 0,21-1 16,0 0-16,0 1 0,0-1 0,0 0 15,21-21-15,0 22 0,0-22 0,0 0 16,0 0-16,22 0 0,-1-21 15,-21 0-15,22 0 0,-22 0 0,21 0 16,0 0-16,1-21 0,-22 21 0,21-21 16,-21 0-16,22-21 0,-1 20 0,-21-20 15,0 0-15,1-1 16,-1 1-16,0 0 0,-21-1 0,0-20 16,0 21-16,0-22 0,0 22 0,0-22 15,0 22-15,-42-22 0,20 22 16,1 0-16,0-1 0,-21 22 0,21 0 15,-1 0-15,-20 0 0,21 21 0,-21 0 16,20 0-16,1 0 0,-21 21 16,21 21-16,0-21 0,-22 22 0,22-1 15,0 0-15,0 22 0,21-22 0,0 1 16,0-1-16,0 0 0,0 1 16,0-1-16,0 0 0,0 1 0,21-1 15,0 0-15,0 1 0,0-22 0,1 0 16,-1 0-16,21 0 15,-21 0-15,0 1 0,22-22 0,-22 0 16,21 0-16,-21 0 0,22 0 0,-22 0 16,21-22-16,-21 1 0,1 0 0,20 0 15,-21 0-15,0-22 0,0 22 16,1-21-16,-1 21 0,0-22 0,0 22 16,-21 0-16,0 0 0,0 0 0,21 0 15,-21-1-15,0 44 31,0-1-15,0 0-16,0 21 0,0-21 0,0 1 16,0 20-16,0-21 15,0 0-15,0 22 0,0-22 0,0 0 16,0 0-16,0 0 0,21 0 0,-21 1 16,22-22-16,-1 21 0,0-21 15,0 0-15,0 0 0,0 0 16,1-21-16,-1-1 0,0 1 15,0 0-15,0 0 0,0 0 0,1 0 16,-1-1-16,-21-20 0,0 21 16,21-21-16,-21 20 0,21 1 0,-21 0 15,0 0-15,0 0 0,0 0 16,0 42 15,0 0-31,0 0 0,0 0 16,0 0-16,0 1 0,0-1 0,0 0 15,0 0-15,0 0 0,0 0 0,0 1 16,0-1-16,0 0 0,0 0 16,21 0-16,0 0 0,1-21 15,-1 0-15,0 0 0,0 0 16,0 0-16,0 0 0,1-21 16,-1 21-16,21-21 0,-21 0 15,0 0-15,1 0 0,-1-22 0,-21 22 0,21 0 16,-21-21-16,0 20 0,0-20 15,0 21-15,0-21 0,0 20 16,0 1-16,0 0 0,-21 0 0,0 21 16,-1-21-16,1 21 0,0 0 0,0 0 15,0 0-15,0 0 16,-1 0-16,22 21 0,0 0 16,0 0-1,22 0-15,-1-21 16,0 0-16,0 0 0,21 0 15,-20 0-15,-1 0 0,0 0 16,0 0-16,21 0 0,-20-21 0,-1 21 16,0 0-16,21-21 0,-21 21 15,1 0-15,-1 0 0,0-21 0,0 21 16,0 0 0,-21 21-1,0 0-15,0 22 16,0-22-16,0 0 0,0 0 15,0 0-15,0 22 0,0-22 0,0 0 16,-21 21-16,21-21 0,0 1 16,0-1-16,0 0 0,0 0 0,0 0 15,0 0-15,-21 1 0,21-1 16,0-42 15,0-1-15,0 1-16,0 0 0,21-21 15,-21 21-15,21-22 0,0 22 0,1-21 16,-22-1-16,42 22 0,-21-21 16,0 21-16,0-22 0,1 22 0,-1 0 15,21 0-15,-21 0 0,0 0 16,1 21-16,-1 0 0,0 0 0,0 0 16,0 0-16,0 21 0,1 0 0,-1 0 15,-21 0-15,0 22 0,0-22 16,0 21-16,0-21 0,0 22 0,0-22 15,0 21-15,0 0 0,0-20 16,0 20-16,0-21 0,0 21 0,-21-20 16,21-1-16,-22 0 0,22 0 0,0 0 15,0 0-15,0-42 47,0 0-47,0 0 0</inkml:trace>
  <inkml:trace contextRef="#ctx0" brushRef="#br0" timeOffset="62688.06">19516 1524 0,'-22'0'16,"1"0"-16,0 0 16,0 0-16,21-21 15,0 0-15,0 0 16,0-1-16,0 1 16,0 0-16,0 0 15,21 21-15,0-21 0,0 21 0,1 0 16,-1 0-16,0 0 15,0 0-15,0 0 0,0 0 0,1 21 16,-22 0-16,21 0 0,-21 0 0,21 22 16,-21-22-16,0 21 0,0 1 0,0-1 15,0-21-15,0 21 0,0 1 16,0-22-16,0 21 0,0-21 16,0 1-16,0-1 0,-21 0 0,21 0 15,0 0 1,-21-21-16,21-21 15,0 0-15,0 0 16,0 0-16,0-22 0,0 22 16,0 0-16,0-21 0,0-1 15,21 22-15,0-21 0,-21-1 0,21 1 16,0 21-16,-21 0 0,21 0 0,1-1 16,-1 1-16,0 0 0,0 21 15,0 0-15,0 0 0,1 0 16,-1 21-16,0 0 0,-21 1 15,0-1-15,21 21 0,-21-21 0,0 0 16,0 22-16,0-1 0,0-21 16,0 22-16,0-22 0,0 0 0,0 21 15,0-21-15,0 1 0,0-1 0,0 0 16,0 0-16,0-42 47,0 0-47,0 0 0,0-1 0,21 1 15,-21 0-15,0-21 0,21 21 16,1-22-16,-22 1 0,21 0 0,0-1 16,0 22-16,0-21 0,0 21 15,1-22-15,-1 22 0,0 0 16,21 21-16,-21-21 0,1 21 0,-1 0 16,0 0-16,21 21 0,-21-21 0,1 21 15,-1 0-15,0 22 0,-21-22 16,0 0-16,0 21 0,0-21 0,0 22 15,0-22-15,0 21 0,0-21 0,0 1 16,0-1-16,0 0 0,0 0 0,0 0 16,0 0-16,0 1 0,0-1 15,0 0-15,21-21 32,0 0-32,0 0 15,1-21-15,-1 21 16</inkml:trace>
  <inkml:trace contextRef="#ctx0" brushRef="#br0" timeOffset="63283.4">21018 1545 0,'0'0'0,"0"-21"0,0 0 16,0 0-1,0 0 1,-21 21 31,0 0-32,0 0 17,0 0-17,21 21 1,-21-21-16,-1 0 0,22 21 15,0 0-15,0 0 16,22-21 31,-1 0-47,0 0 0,0 0 16,0 0-16,0 0 0,1 0 15,-1-21-15,-21 0 16,21 0-16,0 0 0,-21-1 15,0 1-15,0 0 16,0 0-16,0 0 0,-21 21 16,0 0-16,0 0 0,-1 0 15,1 0-15,0 0 16,0 21-16,0 0 0,0 0 0,-1 0 16,-20 22-16,21-22 0,0 21 0,21-21 15,-21 22-15,21-22 0,-22 21 0,22-21 16,0 1-16,0 20 0,0-21 15,0 0-15,0 0 0,0 1 0,22-22 16,-1 21-16,0-21 0,0 0 0,-21 21 16,21-21-16,0 0 0,22 0 15,-22 0-15,0 0 0,21 0 0,-20 0 16,-1 0-16,21-21 0,0 21 16,-20-21-16</inkml:trace>
  <inkml:trace contextRef="#ctx0" brushRef="#br0" timeOffset="64435.98">21632 1588 0,'0'0'0,"0"-22"0,0 1 16,0 0-16,0 0 15,-21 0-15,0 21 16,0 0-16,0 0 0,-1 0 0,1 0 16,0 0-16,0 0 0,0 0 0,0 21 15,-1 0-15,1 0 0,0 0 16,0 1-16,0-1 0,0 0 0,-1 0 15,1 21-15,21-20 0,0-1 16,0 0-16,0 0 0,0 0 16,0 0-16,0 1 0,0-1 15,21-21-15,1 0 16,-1 0-16,0 0 0,0 0 0,0 0 16,0 0-16,1 0 0,-1-21 15,0-1-15,0 1 0,0 21 0,-21-21 16,21-21-16,1 21 0,-22-1 0,0-20 15,21 21-15,-21-21 0,21 20 16,-21 1-16,0 0 0,0 0 0,0 0 16,0 42 15,0 0-31,-21-21 16,21 21-16,-21 0 0,21 1 0,0 20 15,0-21-15,0 0 0,0 0 0,0 1 16,0-1-16,0 0 0,0 0 15,0 0-15,21-21 0,0 21 0,0 1 16,0-22-16,0 0 0,1 0 0,-1 0 16,21 0-16,-21 0 0,22 0 0,-22 0 15,0 0-15,0 0 0,21-22 16,-20 1-16,-22 0 0,21 0 0,0 0 16,-21 0-16,21-1 0,-21 1 15,0 0-15,0 0 0,0 0 0,0 0 16,0-1-16,0 1 0,-21 21 31,0 21-31,21 1 16,-21-1-16,21 0 0,0 0 15,-22 0-15,22 0 0,-21 1 0,21-1 16,-21 0-16,21 0 0,0 0 0,0 0 16,0 1-16,0-1 15,0-42 16,21-1-15,0 1 0,-21 0-16,22 0 0,-1 0 0,-21 0 15,21-1-15,0 1 0,-21-21 0,21 21 16,0 0-16,1-1 0,-22 1 0,21 0 16,0 21-16,-21-21 15,0 42 1,0 0-16,0 0 15,0 1-15,0-1 0,0 0 16,0 0-16,0 0 0,0 0 0,0 22 16,0-22-16,0 0 0,0 0 0,0 0 15,21-21-15,-21 22 0,21-1 16,0-21-16,1 21 0,-1-21 16,0 0-16,0 0 15,0 0-15,22 0 0,-22 0 0,0 0 16,0 0-16,21-21 0,-20 21 15,-1-21-15,21-1 0,-21 22 0,0-21 16,1-21-16,-22 21 0,21 0 0,-21-1 16,21 1-16,-21 0 0,0 0 0,0 0 15,0 0-15,-21 21 32,0 21-17,21 0-15,-22 0 0,22 0 16,-21-21-16,21 21 0,0 1 0,0-1 15,0 0-15,-21-21 16,21 21-16,-21-21 47,0 0-47,0 0 16,-1 0-16,1-21 15,0 0-15</inkml:trace>
  <inkml:trace contextRef="#ctx0" brushRef="#br0" timeOffset="67380.28">22415 1482 0,'0'-21'15,"0"42"32,0 0-47,0 0 0,0 0 0,22-21 16,-22 21-16,0 22 0,0-22 0,0 0 15,0 0-15,0 0 0,21 1 16,-21-1-16,21-21 0,-21 21 0,0 0 16,21 0-16,0-21 15,0 0 16,1 0-31,-22-21 16,21 21-16,-21-21 0,21 0 16,-21 0-16,0-1 15,21 1-15</inkml:trace>
  <inkml:trace contextRef="#ctx0" brushRef="#br0" timeOffset="67736.08">22648 1291 0,'0'0'0,"0"-21"15,-42-21-15,21 42 16,0 0-16,-1 0 16,22 21-1,0 0-15,0 0 16,0 0-16,0 1 16,22-22-16,-1 0 15,0 0-15,0 0 0,0 0 16,0 0-16,1 0 0,-1 0 15,0-22 1,-21 1-16,21 21 0,-21-21 0,0 0 16,0 0-16,0 0 15,0-1 1,-21 22-16,0 0 0,0 0 16,-1 22-1,1-1-15,21 0 0,-21-21 16,21 21-16,0 0 0,-21 0 0,21 1 15,0-1-15,0 0 0,0 0 16,21-21-16,0 21 16</inkml:trace>
  <inkml:trace contextRef="#ctx0" brushRef="#br0" timeOffset="68256.14">23220 1503 0,'0'21'16,"0"0"-16,-21 0 16,-1-21-16,22 22 0,-21-1 0,21 0 15,0 0-15,-21 0 16,21 0-16,0 1 0,-21-1 0,21 0 16,0 0-16,0 0 0,0 0 15,-21 1 1,0-22-1,-1-22 17,22 1-32,0 0 15,0 0-15,0-21 0,0 20 0,0 1 16,0 0-16,0-21 0,22 21 0,-1-22 16,-21 22-16,21 0 0,0 0 15,0 0-15,0-1 0,1 1 0,-1 21 16,0 0-16,21 0 0,-21 0 0,1 0 15,-1 0-15,0 21 16,0 1-16,0-1 0,-21 0 0,0 0 16,0 0-16,0 22 0,0-22 0,0 0 15,0 21-15,0-21 0,0 1 0,0-1 16,0 0-16,0 0 0,0 0 16,-21-21-16,21 21 0,0 1 15,-21-22-15,21 21 16,0-42 31,21-1-47,0 22 0,22-21 15</inkml:trace>
  <inkml:trace contextRef="#ctx0" brushRef="#br0" timeOffset="69168.58">24109 1630 0,'0'0'0,"0"-21"0,0-22 16,0 22-16,0 0 15,0 0-15,-21 21 0,-1-21 16,1 21-16,0 0 0,0 0 16,0 0-16,0 0 0,-1 0 15,-20 21-15,21 0 0,0 0 0,-22 0 16,22 1-16,0-1 0,0 0 0,-21 21 15,20-21-15,22 1 0,0-1 16,-21 21-16,21-21 0,0 0 16,0 1-16,0-1 0,21 0 15,1-21-15,-1 0 0,0 0 16,0 0-16,0 0 0,0 0 16,22 0-16,-22 0 0,0 0 0,0 0 15,0-21-15,1 21 0,-1-21 0,0-1 16,0 1-16,0 0 0,0 21 15,-21-21-15,0-21 0,22 20 0,-1 1 16,-21 0-16,0 0 0,0 0 16,-21 42 15,21 0-15,-22 0-16,22 0 0,0 1 0,0 20 15,0-21-15,0 21 0,0 1 16,0-1-16,0 0 0,0 1 0,0-1 15,0 0-15,22 1 0,-1 20 0,-21-20 16,0-1-16,21 21 0,-21 1 0,21-1 16,-21-20-16,21 20 0,-21 1 15,0-1-15,0 1 0,0-1 0,0 1 16,0-1-16,0 1 0,-21 20 0,0-20 16,0-1-16,0 1 0,-1-1 0,1 1 15,0-22-15,21 22 0,0-22 16,-21-21-16,21 22 0,-21-22 15,21 21-15,-21-42 0,21 21 0,0 0 16,-22-21 0,1 0-16,0 0 15,21-21-15,-21 0 0,0 0 16,21 0-16,-21 0 0,-1-1 0,1-20 16,21 0-16,-21-1 0,0 1 15,0 0-15,21-22 0,-21 22 0,21-22 16,-22 22-16,22-21 0,0-1 0,-21 1 15,21-1-15,0 1 0,0-1 16,0 1-16,0-1 0,0 1 0,21 20 16,1-20-16,-1-1 0,0 22 15,0 0-15,0-1 0,0 1 0,1 0 16,20 20-16,-21-20 0,0 21 0,0 0 16,22 0-16,-22-1 0,0 1 15,0 21-15,0-21 0,1 21 0,-1-21 16,0 21-16,-21-21 0,21 21 15,-21-21 17,0-1 15</inkml:trace>
  <inkml:trace contextRef="#ctx0" brushRef="#br0" timeOffset="95084.17">656 3810 0,'0'-21'0,"0"0"16,0 0-16,0-1 15,0 1-15,0 0 16,0 0-16,0 0 0,0 0 15,0-1-15,0 1 16,0 42 31,0 1-47,0-1 0,0 0 16,0 21-16,0-21 0,0 22 0,0-22 15,0 21-15,-21 1 0,0-1 0,21 0 16,-21 1-16,21 20 0,0-21 15,-22 1-15,22-1 0,-21-21 0,21 22 16,0-22-16,-21 21 16,21-21-16,0 0 0,0 1 0,0-1 15,0 0 1,0-42 15,0 0-15,0-1-16,0 1 0,21-21 15,0 21-15</inkml:trace>
  <inkml:trace contextRef="#ctx0" brushRef="#br0" timeOffset="95423.99">889 4085 0,'0'0'0,"0"21"15,21-21 17,0 0-17,0 0-15,-21-21 16,0 0-16,0 0 16,0 0-1,-21 21 1,0 0-1,0 21 17,21 0-32,0 0 31,21-21-15,0 0-16,0 0 15</inkml:trace>
  <inkml:trace contextRef="#ctx0" brushRef="#br0" timeOffset="96497.72">1757 4128 0,'0'-22'0,"21"22"16,-21-21-16,21 0 15,0 0-15,0 0 16,-21 0-16,22-1 0,-22 1 0,21 0 15,-21 0-15,0 0 0,0 0 16,0-1-16,0 1 0,-21 0 16,-1 0-16,1 21 0,-21 0 15,21-21-15,0 21 0,-22 0 0,22 0 16,0 0-16,-21 21 0,20 0 16,-20 0-16,21 0 0,-21 22 15,20-1-15,1 0 0,0 1 0,0 20 16,0-20-16,21-1 0,0 21 15,0-20-15,0-1 0,0-21 0,0 22 16,0-22-16,0 0 0,21 0 0,0-21 16,-21 21-16,21-21 0,0 0 15,1 0-15,20 0 0,-21 0 0,0-21 16,0 0-16,1 0 0,-1 0 16,0-22-16,21 22 0,-21-21 15,-21 21-15,22-22 0,-1 1 0,0-22 16,-21 22-16,0 0 0,0 21 15,0-22-15,0 22 0,21 0 0,-21 0 16,0 0-16,0 42 16,0 0-16,0 0 15,0 21-15,0 1 0,0-22 0,0 21 16,0 1-16,0-1 0,0 0 16,0-21-16,21 22 0,-21-22 0,21 21 15,1-21-15,-22 1 0,0-1 16,21 0-16,0-21 0,-21 21 0,21-21 15,0 0-15,0 0 16,1 0-16,-1-21 0,0 0 16,0 0-16,0-1 0,0 1 0</inkml:trace>
  <inkml:trace contextRef="#ctx0" brushRef="#br0" timeOffset="96984.44">2392 3577 0,'0'0'0,"0"-21"15,-43 21 1,22 0-16,0 0 0,21 21 0,-21 0 0,21 1 16,-21-1-16,21 21 0,-21-21 15,21 22-15,0-1 0,0 0 16,0 1-16,-22 20 0,22-21 0,0 22 16,-21-22-16,21 22 0,-21-22 15,21 0-15,0 1 0,0-1 0,0 0 16,0-20-16,-21-1 0,21 0 0,0 0 15,-21-21 1,21-21 0,0 0-16,0-22 15,0 22-15,0 0 0,0-21 0,21 21 16,0-22-16,0 1 0,-21 21 0,21-22 16,1 22-16,20 0 0,-21 0 15,0 0-15,22 0 0,-22 21 16,0 0-16,21 0 0,-21 0 0,22 21 15,-22-21-15,0 21 0,0 21 16,0-21-16,-21 1 0,0-1 0,0 21 16,0-21-16,0 0 0,0 1 0,-21 20 15,0-21-15,0 0 0,0 0 16,-22 1-16,22-1 0,-21 0 0,21-21 16,0 21-16,-22-21 0,22 0 0,0 21 15,0-21-15,0 0 0,-1 0 16,22-21-1,0 0-15,0 0 0,22 0 16,-1-1-16,0 1 16</inkml:trace>
  <inkml:trace contextRef="#ctx0" brushRef="#br0" timeOffset="97388.21">2921 4043 0,'21'0'0,"-42"0"0,63-21 0,-42 0 15,21 21-15,-21-22 0,22 1 0,-22 0 16,-22 21 0,1 0-1,-21 0-15,21 0 0,0 0 0,-22 21 16,1 0-16,21 1 16,0-1-16,-1 21 0,1-21 0,0 0 15,21 1-15,0-1 0,0 0 0,0 0 16,0 0-16,21 0 0,0 1 15,22-22-15,-22 21 0,21 0 0,-21-21 16,22 21-16,-22-21 0,21 21 0,-21 0 16,22-21-16,-22 22 0,0-22 15,-21 21-15,0 0 0,0 0 16,0 0-16,-21 0 16,-21-21-16,20 22 0,-20-22 0,0 0 15,-1 0-15,1 21 0,21-21 16,-21 0-16,-1 0 0,22 0 15,0 0-15,-21 0 0,20 0 0,1 0 16,21-21-16,0-1 16,0 1-16,0 0 15,0 0-15,21 0 0,1 0 0</inkml:trace>
  <inkml:trace contextRef="#ctx0" brushRef="#br0" timeOffset="97680.05">3365 3620 0,'0'0'0,"-21"0"16,0 21 0,21 0-16,-21 0 15,21 21-15,0-20 0,0 20 0,0 0 16,-21 1-16,21-1 0,-21 0 15,21 22-15,0-22 0,0 0 0,0 1 16,0-1-16,-22 0 0,22-20 0,0 20 16,0-21-16,0 0 15,0 0-15,0 1 0,0-1 0,22-21 32,-22-21-17,21-1-15</inkml:trace>
  <inkml:trace contextRef="#ctx0" brushRef="#br0" timeOffset="97851.53">3133 4191 0,'0'0'0,"0"-21"32,21 21-17,0-21-15,0 21 0,0 0 16,22 0-16,-22-21 0,21 21 15,-21 0-15,22-22 0,-1 22 0,-21-21 16,21 21-16,-20 0 0</inkml:trace>
  <inkml:trace contextRef="#ctx0" brushRef="#br0" timeOffset="98262.3">3725 4149 0,'0'0'0,"-21"-21"0,0 21 0,21-22 16,-21 1-16,21 0 16,0 0-16,0 0 15,21 21-15,0-21 16,0 21-16,0 0 0,1 0 16,-1 21-16,0 0 0,0 0 0,0 0 15,0 0-15,-21 1 0,0-1 0,22 0 16,-22 21-16,0-21 0,0 1 15,0 20-15,0-21 0,0 0 0,0 0 16,-22-21-16,22 22 0,-42-1 16,21-21 15,21-21-31,0-1 16,0 1-16,0 0 0,0 0 0,0 0 15,21-22-15,-21 22 0,0-21 0,21 21 16,0-22-16,1 22 0,-22 0 15,0 0-15,21 0 0,0 0 0,-21-1 16,21 22-16,0 0 16,0 0-1,-21 22-15,0-1 0</inkml:trace>
  <inkml:trace contextRef="#ctx0" brushRef="#br0" timeOffset="98751.62">4403 4128 0,'0'-22'0,"0"44"0,0-65 0,0 1 0,0 21 16,-22 0-16,22-1 0,-21 1 15,21 0-15,-21 0 0,0 21 16,0 0-16,0 0 0,-1 21 15,1 0-15,21 0 0,0 1 16,-21-1-16,0 21 0,21-21 16,-21 22-16,21-1 0,0-21 0,0 0 15,-21 22-15,21-22 0,0 0 0,0 0 16,0 0-16,0 0 0,21-21 31,0 0-31,0 0 0,0-21 16,0 21-16,1-21 0,-1 0 0,-21 0 15,21 0-15,0-22 0,0 22 16,-21 0-16,21-21 0,-21-1 0,22 22 16,-22 0-16,0 0 0,0 0 0,0-1 15,0 44 17,0-1-32,0 0 0,0 0 0,0 0 15,0 0-15,0 22 0,0-22 0,0 0 16,0 0-16,0 0 0,0 1 0,0-1 15,0 0-15,21 0 16,0-21-16,0 0 0,0 0 0,22 0 16,-22 0-16,0 0 0,0 0 15</inkml:trace>
  <inkml:trace contextRef="#ctx0" brushRef="#br0" timeOffset="99275.83">4847 4043 0,'0'0'0,"0"-42"0,0 20 16,0 1-16,0 0 0,0 0 0,0 0 15,0 0-15,-21 21 16,0 21 0,21 0-16,-21 0 0,-1 0 0,22 0 15,-21 22-15,21-22 0,0 21 16,-21-21-16,21 22 0,0-1 0,0-21 16,0 0-16,0 22 0,0-22 0,0 0 15,0 0-15,21-21 0,0 21 0,1-21 16,-1 0-16,0 0 0,21 0 15,-21 0-15,1 0 0,20-21 0,-21 0 16,21 21-16,-20-21 0,20-21 16,-21 20-16,21 1 0,-20-21 0,-1 0 15,0-1-15,21 1 0,-21-22 16,1 22-16,-22-21 0,21-1 0,0 22 16,-21-22-16,0 1 0,21 20 0,-21 1 15,21 0-15,-21 21 0,0-1 0,0 1 16,0 42-1,-21 1-15,0-1 16,0 21-16,21 0 0,-21 1 0,-1-1 16,22 0-16,0 1 0,0-1 0,0 22 15,-21-22-15,21 0 16,0 1-16,0-1 0,0 0 0,0 1 0,0-1 16,0-21-16,21 21 0,-21-20 15,22-1-15,-1-21 0,-21 21 0,21-21 16,0 0-16,0 0 0,0 0 15,1 0-15,-1 0 0,0 0 0,0 0 16,0-21-16,0 0 0,1-1 0,-1 1 16,0 0-16,21 0 0,-21 0 0,-21 0 15,22-22-15,-22 22 0,0-21 16,0 21-16,0-1 0</inkml:trace>
  <inkml:trace contextRef="#ctx0" brushRef="#br0" timeOffset="99483.47">5270 3810 0,'0'0'0,"22"0"16,-1 0-16,21 0 0,-21 0 15,22 0-15,-1-21 0,0 21 0,1-21 16,-1 21-16,21-21 0,1 21 16,-22-22-16,22 22 0,-22 0 0,22-21 15,-22 21-15,-21 0 0,0 0 0,0 0 16,1 0-16,-44 0 15,1 0 1,0 21-16,-21 1 0,-1-22 16</inkml:trace>
  <inkml:trace contextRef="#ctx0" brushRef="#br0" timeOffset="100632.24">677 5609 0,'0'0'0,"-21"0"15,21 21-15,-21-21 0,21 22 16,-21-22-16,0 0 0,-1 0 16,22-22 15,0 1-15,0 0-16,0 0 15,22 0-15,-1 21 16,0-21-16,0 21 0,0-22 15,0 22-15,1 0 0,-1 0 16,0-21-16,0 21 0,0 0 16,0 0-16,1 0 0,-22 21 0,21 1 15,0-1-15,-21 21 0,0-21 16,0 22-16,0-1 0,0-21 0,0 21 16,0 1-16,0-1 0,-21 0 15,0 1-15,-22-1 0,22 0 0,-21-20 16,-1 20-16,1-21 0,21 0 15,-21 0-15,20 1 0,-20-1 16,21 0-16,0-21 0,-22 0 0,22 0 16,0 0-16,0 0 0,0 0 15,0-21-15,21 0 0,-22-1 16,22 1-16,0 0 0,0 0 16,0-21-16,0 20 0,0-20 0,0 21 15,22-21-15,-1 20 0,-21 1 16,21 0-16,0 0 0,0 0 0,0 21 15,1 0-15,-1 0 0,21 0 16,-21 0-16,0 0 0,1 21 16,-1 0-16,0 0 0,0 0 15,0 1-15,0-1 0,1 0 0,-1 21 16,-21-21-16,0 1 0,0-1 0,21 0 16,-21 0-16,0 0 0,21 0 15,-21 1-15,0-1 0,0 0 16,0-42 31,21 21-32,0-21-15</inkml:trace>
  <inkml:trace contextRef="#ctx0" brushRef="#br0" timeOffset="100988.1">1291 5969 0,'0'0'0,"0"21"16,21-21 31,-21-21-32,0 0 1,-21 21 0,21-21-16,-21 21 15,0 0 1,0 0-16,21 21 31,-22-21-31,44 0 31,-1 0-31,0 0 0,0 0 16,0 0-16,22-21 0,-22 21 0,0-21 16</inkml:trace>
  <inkml:trace contextRef="#ctx0" brushRef="#br0" timeOffset="101768.26">1545 5736 0,'21'-21'0,"0"21"16,-21-21-16,0 0 0,22 21 15,-22-21-15,21 21 16,-21-22-16,0 1 15,-21 21 1,21-21 0,-22 21-16,1 0 0,0 0 15,0 0 1,0 0 15,21 21 16,0 0-31,0 1-16,21-22 15,-21 21-15,21-21 0,0 21 16</inkml:trace>
  <inkml:trace contextRef="#ctx0" brushRef="#br0" timeOffset="103711.66">1609 5757 0,'0'0'0,"21"0"16,-21-21 15,0 0-31,0 0 16,0 0-16,-21 21 0,-1-21 15,22-1-15,-21 22 0,0-21 0,0 21 16,-21 0-16,20 0 0,1 0 16,0 0-16,0 0 0,0 21 0,-22 1 15,22-1-15,21 21 0,-21-21 0,21 22 16,-21-1-16,21 0 0,0 1 15,0-1-15,0 0 0,0-21 0,0 22 16,0-22-16,21 21 0,0-21 16,0 1-16,22-1 15,-22-21-15,0 0 0,0 0 16,0 0-16,1 0 0,-1 0 0,0-21 16,21-1-16,-21 1 0,1 0 0,-1 0 15,0 0-15,0-22 0,0 22 16,0-21-16,1 0 0,-22 20 0,21-20 15,-21 0-15,21-1 0,-21 1 16,0 21-16,0-21 0,0 20 0,0 1 16,0 42-1,0 1-15,0-1 16,0 21-16,0-21 0,0 22 0,0-1 16,0 0-16,0-21 15,0 22-15,0-1 0,0-21 0,0 22 16,0-22-16,0 0 0,21 0 15,0 0-15,0-21 0,1 21 0,-1-21 16,21 0-16,-21 0 0,0 0 0,22 0 16,-22 0-16,21-21 0,-21 0 15,22 21-15,-22-21 0,21 0 0,1 0 16,-22-22-16,0 22 0,21-21 0,-21 21 16,1-22-16,-1 1 0,0 21 15,-21-22-15,0 22 0,0 0 0,-21 21 31,21 21-15,-21 0-16,21 1 0,0-1 0,0 0 16,0 21-16,0-21 0,0 1 15,0-1-15,0 0 0,21 21 0,0-21 16,-21 1-16,0-1 0,21-21 0,-21 21 16,21 0-16,-21 0 0,0 0 15,-21-21 1,0 0-16,0 0 0,0 0 15,-1 0 1,22-21-16,-21 21 0,0-21 0,0 0 0,0 21 16,21-21-16,-21 21 0,21-21 0,-22 21 15,22-22-15,0 44 32,0-1-32,0 0 15,0 0-15,22 0 16,-1-21-16,21 21 0,-21-21 15,0 0-15,1 0 0,20 0 16,0 0-16,-21 0 0,22 0 0,-1 0 16,0-21-16,1 0 0,-1 21 0,0-21 15,1 0-15,-1-22 0,0 22 16,1 0-16,-22-21 0,21-1 0,-21 1 16,1 0-16,-1-1 0,0 1 15,0 0-15,-21 21 0,0-1 16,0 1-16,0 0 0,-21 42 31,21 0-31,-21 22 0,21-22 16,0 0-16,0 21 0,0-20 0,0 20 15,0-21-15,21 0 0,0 22 0,-21-22 16,21 0-16,0 0 0,1 0 16,-1 0-16,-21 1 0,21-1 0,-21 0 15,-21-21 16,0 0-15,-1 0-16,1 0 0,21-21 0,-21 21 16,0-21-16,0 21 0,0-22 0,-1 22 15,1 0-15,0 0 16,21 22 0,0-1-16,0 0 15,0 0-15,21-21 16,0 21-16,1-21 0,-1 21 15,0-21-15,21 0 0,-21 0 16,1 0-16,-1 0 0,21 0 0,-21 0 16,22 0-16,-1-21 0,0 21 15,1-21-15,-1 0 0,0 0 0,1 0 16,-1-1-16,-21 1 0,21-21 0,-20 21 16,-1-22-16,0 1 0,0 21 15,-21-21-15,21-1 0,-21 22 0,0 0 16,0 0-16,0 0 0,-21 21 0,0 0 15,0 0-15,0 0 0,-1 0 16,1 0-16,0 21 0,21 21 0,-21-21 16,0 0-16,0 22 0,21-22 0,-22 21 15,22-21-15,0 22 0,0-22 16,0 21-16,0-21 0,0 1 0,22-1 16,-1 0-16,0-21 0,0 21 15,0 0-15,0-21 0,1 0 0,20 0 16,-21 0-16,21 0 0,1 0 15,-22 0-15,21-21 0,1 0 0,-1 0 16,-21 21-16,21-21 0,-20-22 0,20 22 16,-21 0-16,0 0 0,0-22 15,1 22-15,-22 0 0,0 0 16,0 0-16,0 0 0,-22 21 31,1 21-31,0 0 0,21 0 0,0 0 16,-21 0-16,21 22 0,0-22 15,0 0-15,0 0 0,0 43 16,21-64-16,0 21 16,0 0-16,1-21 0,20 0 15,-21 0-15,0 0 0,22 0 0,-22 0 16,21 0-16,0-21 0,-20 0 0,20 21 16,0-21-16,1-1 0,-1-20 15,-21 21-15,21-21 0,-20-1 0,-1 1 16,0 0-16,0-1 0,0-20 0,-21 20 15,21 1-15,-21-21 0,0 20 16,0 1-16,0 0 0,0 20 16,0-20-16,0 21 0,-21 21 15,0 0-15,0 0 0,0 21 16,0 0-16,-1 0 0,22 22 0,0-1 16,-21 0-16,0 1 0,21-1 15,0 22-15,0-22 0,0 0 0,0 22 16,0-22-16,0 0 0,0 1 0,21-22 15,0 21-15,1-21 0,-22 1 16,21-1-16,0 0 0,0-21 0,0 21 16,0-21-16,1 0 0,-1 0 0,0 0 15,21 0-15,-21 0 0,1 0 16,-1-21-16,0 21 0,0-21 0,0 21 16,0-21-16,1-1 0,-1 1 15,0 0-15,-21 0 0,0-21 0,21 20 16,-21 1-16,0-21 0,0 21 0,0-22 15,0 22-15,-21-21 0</inkml:trace>
  <inkml:trace contextRef="#ctx0" brushRef="#br0" timeOffset="103923.52">4720 5588 0,'0'0'0,"-42"0"0,21 0 0,-22 0 16,22 0-16,0 0 0,0 0 16,21 21-16,21-21 15,21 0 1,-21 0-16,22 0 0,-1 0 0,0 0 15,22-21-15,-22 21 0,22 0 16,-22-21-16,22 0 0,-22 21 0,0-21 16,1 21-16,-1 0 0,0-22 0,1 22 15,-22 0-15,0 0 0,0 0 0,0 0 16,-42 0 15</inkml:trace>
  <inkml:trace contextRef="#ctx0" brushRef="#br0" timeOffset="104903.95">762 7176 0,'0'0'0,"-21"0"15,0 0-15,-1 0 0,1 0 0,0 0 16,0 0-16,0 0 15,21-22-15,0 1 0,0 0 16,21 21 0,0-21-16,0 21 15,0 0-15,1 0 16,-1 0-16,0 0 0,0 21 0,0 0 16,-21 0-16,0 22 0,0-22 0,0 21 15,0-21-15,0 22 0,0-22 16,-21 21-16,0-21 0,0 22 0,-22-22 15,22 0-15,0 0 0,0 0 16,0-21-16,0 22 0,-1-22 0,1 0 16,0 0-1,21-22-15,0 1 16,21 0-16,0 0 16,1 21-16,-1-21 0,0 21 15,0-21-15,0 21 0,0 0 0,1 0 16,-1 0-16,0 0 0,21 0 15,-21 21-15,1 0 0,-22 0 0,21 0 16,-21 0-16,21 1 0,-21 20 16,0-21-16,0 0 0,0 22 0,-21-22 15,0 0-15,-1 0 0,-20 0 0,21 0 16,-21 1-16,-1-22 0,1 21 16,0-21-16,20 0 0,-20 0 0,0 0 15,21 0-15,-1 0 16,-20 0-16,21 0 0,21-21 0,-21 21 0,21-22 15,-21 1-15,21 0 16,0 0 0,21 21-16,0 0 15,0-21-15,0 21 0,0 0 16,1 0-16,-1-21 0,0 21 0</inkml:trace>
  <inkml:trace contextRef="#ctx0" brushRef="#br0" timeOffset="105084.09">1312 7578 0,'-21'0'16,"0"-21"0,21-1-1,21 22 1,0-21-16,0 0 0,1 21 15,20-21-15</inkml:trace>
  <inkml:trace contextRef="#ctx0" brushRef="#br0" timeOffset="105584.32">1905 7049 0,'0'0'0,"-21"0"0,0-22 0,-1 1 16,1 21-16,0-21 15,0 21-15,0 21 16,21 0-16,0 1 0,0 20 16,0 0-16,0 1 0,0-1 0,0 21 15,0-20-15,0 20 0,0 1 0,0-22 16,0 22-16,0-22 0,0 0 16,0 1-16,0-22 0,0 21 0,0-21 15,0 0-15,0 1 0,-21-22 31,21-22-15,0 1-16,0 0 0,-22 0 0,22 0 16,0 0-16,0-22 0,0 22 15,0 0-15,22-21 0,-1 20 0,0 1 16,0 0-16,0 0 0,0 0 16,22 0-16,-22 21 0,21 0 0,-21 0 15,22 0-15,-22 0 0,21 0 0,-21 21 16,1 0-16,-1 0 0,0 0 15,0 22-15,-21-22 0,0 0 0,0 0 16,0 0-16,-21 22 0,0-22 16,0 0-16,-1 0 0,-20 0 15,21-21-15,-21 21 0,20 1 0,-20-22 16,0 21-16,21-21 0,-22 0 0,22 0 16,0 0-16,0 0 0,0 0 15,21-21 1,21-1-16,0 1 0,21 0 15,-21 0-15</inkml:trace>
  <inkml:trace contextRef="#ctx0" brushRef="#br0" timeOffset="107576.73">2455 7366 0,'0'21'15,"-21"-21"-15,0 21 16,0 22-16,0-22 0,-22 0 0,22 21 15,0-20-15,0-1 0,0 21 16,21-21-16,0 0 0,-22 22 0,22-22 16,0 0-16,0 0 0,0 0 0,22-21 15,-1 22-15,0-22 0,0 0 16,0 0-16,22 0 0,-1 0 0,-21 0 16,21 0-16,1-22 0,-22 22 0,21-21 15,-21 0-15,22 0 0,-43 0 16,21 0-16,-21-1 0,0 1 15,0 0-15,0-21 0,0 21 0,-21-1 16,0-20-16,-1 21 0,1 0 16,-21 0-16,21 21 0,0-22 0,-1 1 15,1 21-15,64 0 32,-22 0-32,21 0 0,-21 0 0,22 0 15,-1 0-15,0 0 0,1 0 0,-1 0 16,0 0-16,1 0 0,-22 0 15,21 21-15,-21 1 0,0-1 0,1-21 16,-22 21-16,0 0 0,0 0 0,0 0 16,0 1-16,0-1 0,0 0 15,-22 0-15,1 0 0,21 0 16,0 1-16,-21-1 0,21 0 0,0 0 16,0 0-16,0 0 0,21-21 15,0 22-15,1-22 16,-1 0-16,21 0 0,-21 0 15,22 0-15,-22-22 0,21 1 0,-21 21 16,22-21-16,-22 0 0,0 21 0,0-21 16,0 0-16,0-22 0,-21 22 15,0 0-15,0-21 0,0 20 0,0 1 16,-21-21-16,0 21 0,-21 0 0,21-1 16,-1 1-16,-20 21 0,21 0 15,-21 0-15,20 0 0,1 0 16,-21 0-16,21 0 0,21 21 0,0 1 15,0-1-15,0 0 0,0 0 16,21-21-16,0 0 16,21 21-16,-20-21 0,20 0 0,0 0 15,1 0-15,-1 0 0,0 0 0,1-21 16,-1 21-16,21-21 0,-20 0 0,-1 0 16,22-1-16,-22 1 15,0 0-15,-21-21 0,22 21 0,-22-22 0,0 1 16,21 0-16,-42-1 0,22 1 15,-1 0-15,-21 20 0,0-20 0,0 21 16,0-21-16,0 20 16,-21 22-16,-1 0 0,1 0 0,0 0 15,0 0-15,0 22 0,0-1 0,-1 0 16,1 21-16,0-21 0,0 22 16,0 20-16,0-20 0,21-1 0,0 21 15,-22-20-15,22 20 0,0-20 0,0-1 16,0 0-16,0 1 0,0-22 0,0 21 15,0-21-15,22 0 0,-1 1 16,0-1-16,21 0 0,1-21 16,-22 0-16,21 0 0,0 0 0,1 0 0,-1 0 15,0 0-15,1-21 0,-1 21 16,0-21-16,1-1 0,-1 1 16,-21 0-16,22 0 0,-22 0 0,0-22 15,0 22-15,0-21 0,-21 21 0,21-22 16,-21 22-16,0 0 0,0 0 0,0 0 15,-21 21-15,0 0 16,0 0-16,0 0 0,0 0 0,-1 21 16,1 0-16,0 0 0,21 0 0,0 1 15,-21-1-15,21 21 0,0-21 16,0 0-16,0 22 0,0-22 16,0 0-16,0 0 0,21 0 0,0 1 15,0-22-15,1 21 0,-1-21 0,21 0 16,0 0-16,-20 0 0,20 0 0,0 0 15,1 0-15,-1 0 0,0 0 0,1 0 16,-1-21-16,0-1 0,22 1 16,-22 21-16,0-21 0,-20 0 0,20-21 15,0 20-15,-21 1 0,1-21 0,-1 0 16,0-1-16,0 22 0,-21-21 0,0 21 16,0-22-16,0 22 0,0 0 15,0 0-15,-21 21 0,0 0 16,0 0-16,-22 0 0,22 0 0,-21 21 15,21 0-15,-22 0 0,22 0 0,-21 1 16,21 20-16,-1-21 0,1 21 16,-21-20-16,42 20 0,0-21 0,-21 0 15,21 22-15,0-22 0,0 0 0,0 0 16,21 0-16,0-21 0,0 0 16,0 21-16,1-21 0,-1 0 15,0 0-15,0 0 0,0 0 0,0-21 16,1 21-16,-1-21 0,0 21 15,0-21-15,0 0 0,-21 0 0,21-1 0,1-20 16,-22 21-16,0-21 0,21 20 16,-21-20-16,21 21 0,-21 0 15,0 0-15,0-1 0,0 1 0,0 42 32,-21 1-32,21-1 15,0 0-15,0 21 0,0-21 16,0 1-16,0 20 0,0-21 0,0 0 15,0 0-15,0 1 0,0-1 0,21 0 16,-21 0-16,21-21 0,0 0 0,0 21 16,1-21-16,-1 0 0,0 0 15,0 0-15,0 0 0,0-21 16,1 0-16,-1 0 0,0 21 16,0-21-16,0-1 0,0 1 0,1-21 15,-1 21-15,0 0 0,0-22 0,-21 22 16,21 0-16,-21 0 0,0 0 0,0-1 15,0 44 1,0-1 0,-21 0-16,0 0 0,21 0 0,-21 0 15,0 22-15,21-22 0,0 0 0,0 0 16,-22 0-16,22 1 0,-21-1 0,21 0 16,-21-21-16,21 21 15,0 0-15,0-42 47,0 0-47,0 0 0,0 0 16,21-1-16,0-20 0,1 21 15,-1-21-15,0 20 0,0-20 0,21 0 16,-20 21-16,20-22 0,0 22 0,-21 0 16,22 0-16,-22 21 0,0 0 0,0 0 15,0 0-15,1 21 0,-1 0 16,-21 0-16,21 0 0,-21 1 0,0 20 15,0-21-15,0 21 0,0-20 16,0-1-16,0 21 0,0-21 0,0 0 16,-21 1-16,21-1 0,-21 0 0,21 0 15,0 0-15,0 0 0,-22-21 16,22 22-16,-21-22 0,0 0 0,21 21 16,-21-21-16,0 0 0,0 0 15,-1 0-15,1 0 0,0 0 0,0 0 16,0 0-16,-22 0 0,1 0 0</inkml:trace>
  <inkml:trace contextRef="#ctx0" brushRef="#br0" timeOffset="108679.87">635 8975 0,'0'-21'16,"-21"21"-1,0-22-15,-1 22 16,1 22-16,0-1 16,21 0-16,-21 0 0,0 21 15,21-20-15,-21 20 0,-1 0 0,1 1 16,0-1-16,0 0 0,0 1 0,0-1 15,-1 0-15,-20-21 0,21 22 16,0-22-16,0 0 0,-1 0 0,22 0 16,0-42 15,0 0-31,0 0 16,22 21-16,-1-21 0,-21 0 0,21-1 15,21 22-15,-21-21 0,1 21 16,-1 0-16,0 0 0,21-21 15,-21 21-15,22 0 0,-22 0 0,21 0 16,-21 0-16,22 0 0,-22 0 16,0 0-16,21 0 0,-20 0 15,-1 0-15,0 0 0,-21-21 0,0 0 16,0 0-16,0-1 16,0 1-16,0 0 15,0 0-15,0 0 0,0 0 16,0-1-16,0 1 0,0 0 15,0 0-15,-21 21 16,21 21 0,-21 0-16,21 0 15,0 1-15,0-1 0,0 21 16,-22 0-16,22-20 0,-21 20 0,21 0 16,0-21-16,0 22 0,0-22 15,0 21-15,0 1 0,0-22 0,-21 0 16,21 0-16,0 0 0,0 0 0,0 1 15,0-1-15,0 0 16,0 0 0,0-42 15,0 0-15,0 0-16,21-1 15,0 1-15,1 0 0</inkml:trace>
  <inkml:trace contextRef="#ctx0" brushRef="#br0" timeOffset="109068.65">1185 9419 0,'-21'0'31,"0"0"-15,21 21 0,21-21 31,0 0-32,-21-21 1,0 0-1,21 21 95,1 0-110</inkml:trace>
  <inkml:trace contextRef="#ctx0" brushRef="#br0" timeOffset="110468.11">1651 9038 0,'0'0'0,"-21"-21"0,21 0 16,0-21-16,0 20 0,0 1 16,0 0-16,0 0 0,-21 0 15,21 42 1,0 0-16,0 0 0,0 22 16,0-1-16,0 0 0,0 1 15,0-1-15,0 0 0,-22 1 0,22-1 16,0 0-16,0 1 0,-21-22 0,21 21 15,-21-21-15,21 0 16,0 1-16,0-1 0,0 0 0,0 0 0,-21-21 16,21 21-16,-21-21 15,0-21 1,21 0-16,-22 0 16,22 0-16,0-22 15,0 22-15,0 0 0,0-21 0,0-1 16,0 1-16,22 0 0,-1-1 15,-21 1-15,21 0 0,0-1 0,0 1 16,0 0-16,1-1 0,-1 22 0,0 0 16,0 0-16,0 21 15,0 0-15,1 0 0,-1 21 0,-21 0 16,21 0-16,-21 0 0,0 1 16,0 20-16,0-21 0,-21 21 0,0-20 15,-1-1-15,1 21 0,0-21 0,0 0 16,0 1-16,0-1 0,-1 0 15,22 0-15,-21-21 0,21 21 16,21-21 0,1 0-16,-1 0 15,0 0-15,21 0 0,-21 0 0,1 0 16,-1 0-16,21 0 0,-21 0 16,0 21-16,22-21 0,-22 22 0,0-1 15,0 0-15,-21 0 0,0 0 16,0 0-1,0 1-15,-21-22 0,0 21 0,0 0 16,-22 0-16,22-21 0,-21 21 0,0-21 16,-1 0-16,1 21 0,0-21 15,-1 0-15,1 0 0,21 0 0,0 0 16,-1 0-16,1 0 0,0 0 16,21-21-16,0 0 15,0 0-15,21 21 0,22-21 0,-22 0 16,0-1-16,21 22 0,-21-21 15,22 0-15,-1 0 0,0 0 0</inkml:trace>
  <inkml:trace contextRef="#ctx0" brushRef="#br0" timeOffset="112051.69">2032 9229 0,'21'0'16,"-42"0"-16,63-21 0,-21-1 16,1 22-16,-1 0 15,0 0 1,0 0-1,0 0-15,-21 22 0,21-1 0,1 0 16,-22 0-16,21 0 0,-21 0 16,0 1-16,0-1 0,0 0 15,0 0-15,0 0 0,0 0 0,0 1 16,0-1-16,-21-21 0,-1 0 16,1 0-16,0 0 15,21-21 1,0-1-16,0 1 15,0 0-15,0 0 0,0 0 0,0-22 16,0 22-16,21 0 0,0-21 16,1 21-16,-1-1 0,-21 1 0,21 0 15,0 0-15,0 21 0,0 0 0,1 0 16,-1 0-16,0 0 16,0 0-16,-21 21 15,0 0-15,21 0 0,0 1 0,-21-1 16,0 0-16,0 0 15,22 0-15,-1-21 0,-21 21 0,0 1 16,21-22-16,0 21 0,0-21 16,0 0-16,1 0 15,-1 0-15,21 0 0,-21 0 0,0-21 16,1 21-16,20-22 0,-21 1 0,0 0 16,0 21-16,22-21 0,-22 0 15,0 0-15,0-1 0,-21 1 0,0 0 16,0 0-16,0 0 0,0 0 15,-21 21-15,0 0 16,0 0-16,0 0 0,-1 21 16,1-21-16,-21 21 0,21 0 0,0 0 15,-1 0-15,-20 22 0,42-22 0,-21 0 16,21 21-16,0-20 0,0-1 16,0 0-16,0 0 0,21 0 0,-21 0 15,42-21-15,-20 22 0,-1-22 0,21 0 16,0 0-16,1 0 0,-22 0 15,21 0-15,1 0 0,-1 0 0,0 0 16,1-22-16,-1 1 0,0 21 0,1-21 16,-1 0-16,0 21 0,-21-21 0,1 0 15,-1-1-15,0 1 16,0 0-16,-21 0 0,0-21 0,0 20 16,0 1-16,0 0 0,0 0 0,0 0 15,-21 21-15,0-21 0,0 21 0,-1 0 16,1 0-16,0 0 15,0 21-15,0-21 0,0 21 0,-1 0 16,22 0-16,-21 0 0,0 1 0,21 20 16,0-21-16,-21 0 0,21 0 15,0 1-15,0-1 0,0 0 16,0 0-16,21-21 16,0 0-16,0 0 0,1 0 15,-1 0-15,0-21 16,0 0-16,0 21 0,-21-21 0,21-1 15,1 22-15,-22-21 0,0 0 0,21 0 16,-21 0-16,21 0 0,-21-1 0,0 1 16,0 42 15,0 1-31,0-1 0,0 0 16,0 0-16,0 0 0,0 0 0,0 1 15,0-1-15,21 0 0,0 0 16,0-21-16,-21 21 0,43-21 0,-22 0 15,0 21-15,21-21 0,1 0 0,-1 0 16,0 0-16,1 0 0,-22 0 16,21-21-16,1 21 0,-1-21 15,-21 0-15,21 0 0,-20 0 0,-1-1 16,21 1-16,-21-21 0,0 0 0,-21-1 16,22 1-16,-1 0 0,-21-22 0,0 22 15,21-22-15,-21 1 0,21 20 16,-21 1-16,0 0 0,0 21 0,0-1 15,0 1-15,0 42 16,0 22 0,-21-22-16,21 21 0,-21 1 15,21-1-15,0 21 0,0-20 0,-21-1 16,21 0-16,-22 1 0,22-1 0,0 0 0,0 1 16,0-22-16,0 0 15,-21 21-15,21-20 0,0-1 16,0 0-16,21-21 31,1-21-31,-22 0 0,21-1 0,0 1 16,0 0-16,0 0 0,0 0 15,1 0-15,-1-1 0,0 1 0,0 0 16,0 0-16,0 0 0,1 0 0,-1 21 16,0-22-16,0 22 15,0 0-15,-21 22 31,-21-1-31,0-21 0,0 21 16,0-21-16,-1 21 0,1-21 0,0 0 16,-21 21-16,21-21 0,-1 0 15,1 21-15,0-21 0,0 0 0,0 22 16,0-22-16,21 21 16,-22-21-16,22 21 0,0 0 15,0 0-15,0 0 16,0 1-16,22-22 0,-1 21 0,0-21 15,0 21-15,0 0 0,0-21 16,1 21-16,-1-21 0,21 0 0,-21 21 16,22-21-16,-22 0 0,21 0 15,0 22-15,1-22 0,-1 0 0,-21 0 16,0 0-16,22 21 0,-22-21 0,0 0 16,-21 21-16,0 0 15</inkml:trace>
  <inkml:trace contextRef="#ctx0" brushRef="#br0" timeOffset="112843.71">466 10626 0,'0'0'0,"-43"0"0,-20 0 16,42 0-16,21 21 0,21-21 16,21 0-1,-21 0-15,22 0 0,-22 0 16,21 0-16,0 0 0,1 0 15,-1 0-15,0 0 0,-20 0 16,20 0-16,-21 0 0,0 0 0,-42 0 31,0 0-15,-21 0-16,-1 0 0,1 0 16,0 21-16,-22-21 0,22 21 0,-22-21 15,22 0-15,0 21 0,-1-21 16,22 0-16,-21 22 0,21-1 0,-1-21 15,1 0-15,21 21 0,0 0 16,0 0 0,21 0-16,1 1 0,-1-22 15,0 21-15,21 0 16,-21 0-16,22 0 0,-1-21 0,-21 21 16,22 1-16,-1-1 0,-21 0 0,0-21 15,0 21-15,1 0 0,-22 0 16,0 1-16,0-1 0,-22 0 15,1 0-15,-21-21 0,0 21 16,-1 0-16,1-21 0,0 0 0,-1 0 16,1 0-16,0 0 0,20 0 15,-20 0-15,21 0 0,0 0 0,0 0 16,42 0 15,0 0-15,21-21-16,-21 21 0,22-21 15,-1 21-15,0-21 0,1 21 0,-1-21 16</inkml:trace>
  <inkml:trace contextRef="#ctx0" brushRef="#br0" timeOffset="112995.89">1058 11091 0,'0'0'0,"21"0"15,-21-21 1,0 0 15,0 0-15,22 0-16,20 21 0</inkml:trace>
  <inkml:trace contextRef="#ctx0" brushRef="#br0" timeOffset="114109.25">1884 10456 0,'0'0'15,"0"-21"-15,0-21 0,-21 42 16,-1 0-16,1 0 0,0 0 0,0 0 16,0 42-16,0-21 0,21 1 15,0 20-15,0 0 16,-22 1-16,22-1 0,-21 0 0,21 1 16,0-1-16,0-21 0,-21 21 0,21 1 15,0-22-15,0 21 0,0-21 16,0 1-16,0-1 0,0 0 0,0 0 15,-21-21-15,0 0 16,21-21 0,0 0-1,0 0-15,21-22 0,21 22 16,-21 0-16,1 0 0,20-22 0,-21 22 16,21 0-16,-20 0 0,20 0 0,-21 21 15,21 0-15,-20 0 16,-1 0-16,0 0 0,0 0 0,-21 21 15,0 0-15,0 0 16,0 0-16,-21 1 16,-21-1-16,20 0 0,1-21 0,-21 21 15,0-21-15,20 21 0,-20 0 0,0-21 16,21 0-16,-22 0 0,22 0 16,0 0-16,0 0 0,0 0 0,42 0 46,0 0-46,0 0 16,0 0-16,-21 22 0,21-22 16,1 0-16,-22 21 0,21-21 15,0 0-15,0 21 0,0-21 0,0 0 16,22 0-16,-22 0 0,0 0 0,21 0 16,1 0-16,-22 0 0,21 0 15,1-21-15,-1 21 0,-21-21 0,21-1 16,1 22-16,-22-21 0,0 0 0,21 0 15,-20 0-15,-1 0 0,-21-22 16,0 22-16,21 0 0,-21 0 0,0-22 16,0 22-16,0 0 0,0 0 0,-21 21 47,21 21-47,0 0 0,0 0 0,-21 1 15,21-1-15,0 0 0,0 0 0,0 0 16,0 0-16,0 1 0,0-1 15,21-21-15,0 0 0,0 0 16,0 0-16,22 0 0,-22 0 0,21 0 16,0 0-16,1 0 0,-22 0 15,21-21-15,1-1 0,-1 22 0,-21-21 16,0 0-16,0 0 0,1 21 0,-1-21 16,-21 0-16,21-1 0,-21 1 0,0 0 15,0 42 16,0 0-15,0 1-16,-21-1 0,21 21 16,0-21-16,0 22 0,0-1 0,0 0 15,0 1-15,0 20 0,0 1 0,0-22 16,21 21-16,0 1 0,-21-1 0,21 1 16,0-22-16,-21 22 0,0-1 15,0 1-15,22-22 0,-22 22 0,0-22 16,0 0-16,0 1 0,0-22 0,0 0 15,0 21-15,-22-21 0,1-21 16,0 0-16,0 0 0,0 0 16,-22 0-16,22-21 0,0 0 15,-21 0-15,21 0 0,-22 0 0,22-22 16,0 1-16,0 0 0,21-22 0,0 22 16,0-22-16,0 1 0,0-1 0,0 1 15,21 20-15,21-20 0,-21 21 16,1-1-16,20 1 0,-21 0 0,21-1 15,1 22-15,-22 0 0,21-21 0,1 20 16,-1 1-16,21-21 0,-20 21 0</inkml:trace>
  <inkml:trace contextRef="#ctx0" brushRef="#br0" timeOffset="114728.02">3641 10520 0,'0'0'0,"0"-42"0,0-1 0,0 1 0,0 0 15,-22-1-15,1 22 0,0 0 16,0 0-16,0 0 0,0-1 0,21 1 15,-22 21-15,1 0 0,0 0 16,0 21-16,21 1 16,0 20-16,-21-21 0,21 21 0,0 1 15,0-1-15,0 0 0,0 22 0,0-22 16,0 1-16,0-1 0,0-21 0,-21 21 16,21-20-16,0 20 0,0-21 15,0 0-15,0 0 0,0 1 16,21-22-16,0 0 15,0 0-15,0 0 16,0 0-16,1 0 16,-1-22-16,0 22 0,-21-21 0,21 21 15,0-21-15,-21 0 0,21 0 16,1 0-16,-1-1 16,0 22-1,0 0-15,0-21 16,0 21-16,1 0 0,-1 0 0,0-21 15,0 21-15,0 0 0,0-21 16,1 21-16,20 0 0,-21-21 16,0 0-16,0 21 0,1-22 15,-1 1-15,0 0 0,0 21 0,-21-21 16,0 0-16,-21 21 16,0 0-1,-22 0-15,22 0 0,-21 21 0,21 0 16,-22-21-16,22 21 0,-21 22 15,21-22-15,0 0 0,-1 0 0,22 0 0,0 0 16,0 1-16,0-1 0,0 0 16,0 0-16,22-21 0,-1 21 15,0 0-15,0-21 0,21 0 0,1 0 0,-22 0 16,21 0-16,1 0 0,-1 0 16,0 0-16,-21 0 0,22-21 15,-1 21-15,0-21 0,-20 0 0,20 0 16,-21 21-16,0-21 0,0-1 0,-21 1 15,0 0-15,0 0 0,0-21 0,0 20 16,0 1-16,0-21 0</inkml:trace>
  <inkml:trace contextRef="#ctx0" brushRef="#br0" timeOffset="114959.89">3429 10329 0,'0'0'0,"-21"0"0,42 0 15,0 0 1,0 0-16,22 0 0,20 0 0,-21-21 16,22 21-16,-22-21 0,22 0 0,-1 21 15,1-21-15,-1 21 0,1-21 16,-1-1-16,1 22 0,-22 0 0,0-21 16,1 21-16,-1 0 0,-21 0 0,0 0 15,1 0-15,-44 0 16,1 0-1,-21 21-15</inkml:trace>
  <inkml:trace contextRef="#ctx0" brushRef="#br0" timeOffset="115896.27">614 12256 0,'0'0'0,"0"-22"16,0-20-16,0 21 15,0 0 1,-21 21 15,-1 21-31,1 0 0,21 0 16,-21 22-16,0-22 0,0 21 15,0 0-15,-1-20 0,1 20 0,0 0 16,0 1-16,0-1 0,21 0 16,0-21-16,0 22 0,0-1 0,0 0 15,0-20-15,0-1 0,21 21 0,21-21 16,-21-21-16,1 21 16,20-21-16,0 0 0,-21 0 0,22 0 15,-1 0-15,0 0 0,-20 0 16,20-21-16,-21 0 0,21 21 0,-20-21 15,-1 0-15,-21 0 0,0-1 0,0 1 16,0 0-16,0 0 0,0 0 16,-21 0-16,-1 21 0,1-22 0,0 22 15,-21 0-15,21 0 0,-22 0 16,1 0-16,0 0 0,20 0 0,-20 0 16,21 0-16,0 22 0,0-1 0,-1-21 15,22 21-15,-21 0 0,21 0 16,0 0-16,0 1 15,0-1-15,0 0 16,21-21-16,1 0 0,-22 21 0,21-21 16,-21 21-16,21-21 0,0 0 0,0 0 15,0 0-15,1-21 16,-1 0-16</inkml:trace>
  <inkml:trace contextRef="#ctx0" brushRef="#br0" timeOffset="116108.21">1185 12552 0,'0'0'0,"21"-21"15,-21 0 32,22 21 0,-1-22-47</inkml:trace>
  <inkml:trace contextRef="#ctx0" brushRef="#br0" timeOffset="118005.89">2159 12404 0,'21'-21'0,"0"21"0,0-22 16,1 22-16,-22-21 0,21 21 15,0-21-15,-21 0 0,0 0 0,0 0 16,0-1-16,0 1 16,0 0-16,-21 0 0,21 0 15,-21 21-15,-1-21 0,1 21 16,0 0-16,0 0 0,0 0 15,0 21-15,-1 0 0,1 0 0,0 0 16,0 22-16,0-1 0,0 0 0,21 1 16,0-1-16,-22 0 0,22 1 15,-21-1-15,21 0 0,0 1 0,0-1 16,0 0-16,0-21 0,21 1 0,1 20 16,-1-21-16,0 0 0,0-21 15,21 21-15,-20-21 0,20 0 0,-21 0 16,21 0-16,1 0 0,-1 0 0,-21-21 15,22 21-15,-1-21 0,0 0 16,1 0-16,-22 0 0,21-1 0,-21 1 16,22 0-16,-22 0 0,0 0 15,0-22-15,0 22 0,-21 0 0,0 0 16,0-21-16,0 20 0,0 1 16,0 0-16,-21 0 0,0 21 0,0 0 15,0 0-15,-1 0 0,1 0 0,0 0 16,0 0-16,0 21 0,0 0 15,-1 0-15,1 1 0,21-1 0,0 0 16,-21 0-16,21 0 0,-21 0 0,21 1 16,0-1-16,0 0 0,0 0 15,0 0-15,0 0 16,21-21-16,0 0 0,0 0 16,1 0-16,-1 0 0,21 0 15,-21 0-15,0-21 0,1 0 0,-1 0 16,0 21-16,0-21 0,0 0 0,-21-1 15,0 1-15,21 0 0,-21 0 0,0 0 16,0 0-16,0-1 0,0 1 16,0 42 15,0 1-31,0-1 16,0 0-16,0 0 0,0 0 15,0 0-15,0 1 0,0-1 16,0 0-16,0 0 0,0 0 15,22 0-15,-1-21 0,0 22 16,0-22-16,0 0 0,0 0 0,1 0 16,20 0-16,-21-22 0,0 1 0,0 21 15,22-21-15,-22 0 0,0 0 16,0 0-16,0-1 0,22 1 0,-22 0 16,0 0-16,0-21 0,0 20 0,1 1 15,-1 0-15,0 0 0,-21 0 16,0 0-16,-21 21 15,0 0-15,-1 21 16,1 0-16,21 0 0,-21 21 16,21-20-16,0-1 15,0 0-15,0 0 0,0 0 0,0 0 16,0 1-16,0-1 0,21 0 0,0 0 16,1 0-16,-1-21 0,-21 21 0,0 1 15,21-22-15,0 0 16,-42-22 15,0 22-31,0-21 0,21 0 16,-22 21-16,1-21 0,0 21 15,21-21-15,0 0 0,-21 21 16,0 0-16,21 21 31,0 0-31,0 0 16,0 0-16,0 0 0,21 1 15,0-22-15,0 21 0,0-21 0,1 0 16,-1 0-16,21 0 0,-21 0 16,22 0-16,-22 0 0,21 0 0,0 0 15,1 0-15,-22-21 0,21-1 0,1 1 16,-1 0-16,0 21 0,1-21 0,-1-21 16,-21 20-16,21 1 0,-20 0 15,-1 0-15,0-21 0,0 20 16,0-20-16,-21 0 0,21 21 0,-21-22 15,0 22-15,0-21 0,0 21 0,-21 21 16,0 0 0,0 0-16,-21 21 0,20 0 0,1 21 15,0-21-15,0 22 0,21-1 0,0-21 16,0 22-16,0-22 0,0 21 0,0-21 16,21 0-16,0 1 0,0-1 15,1 0-15,-1 0 0,0 0 16,21-21-16,-21 0 0,1 0 0,20 0 0,-21 0 15,21 0-15,1 0 0,-22 0 0,21 0 16,1 0-16,-22 0 0,21 0 16,-21 0-16,0 0 0,1 0 15,-1 0-15</inkml:trace>
  <inkml:trace contextRef="#ctx0" brushRef="#br0" timeOffset="118675.91">0 13822 0,'0'0'0,"0"63"16,0-41-16,0-1 0,0 0 15,0 0-15,0 0 16,0 0-16,0 1 0,42-22 16,43 0-16,-22 0 15,1 0-15,21 0 0,-22-22 0,1 1 16,-1 0-16,1 0 0,-22 0 0,0 0 15,1-1-15,-22 1 0,0 0 16,-21 0-16,0 0 0,0 0 0,0-1 16,0 1-16,-21 21 15,0 0-15,-1 0 0,1 0 0,0 0 16,0 21-16,0 1 0,0-1 16,-1 0-16,1 21 0,21 1 0,-21-1 15,21 0-15,0 1 0,0-1 16,-21-21-16,21 21 0,-21 1 0,21-1 15,0 0-15,0-20 0,0 20 16,0-21-16,0 0 0,0 22 0,0-22 16,0 0-16,0 0 15,-21-21 17,-1-21-32,1 21 15,-21-21-15</inkml:trace>
  <inkml:trace contextRef="#ctx0" brushRef="#br0" timeOffset="118843.82">63 14351 0,'0'-21'16,"22"0"-1,20 21-15,-21 0 0,21 0 16,1 0-16,-1 0 0,22-21 16,-22 21-16,0-22 0,1 22 15,20 0-15,-21 0 0,-20-21 0,20 21 16,-21 0-16,0 0 0,0 0 15,-21-21-15,22 21 0,-22-21 16</inkml:trace>
  <inkml:trace contextRef="#ctx0" brushRef="#br0" timeOffset="119040.7">1058 14097 0,'0'0'15,"-21"0"16,0 0-15,0 0 0,42 0 15,0 0-15,0 0-16,22-21 0</inkml:trace>
  <inkml:trace contextRef="#ctx0" brushRef="#br0" timeOffset="119952.18">2095 13716 0,'0'0'0,"0"-21"0,0-21 16,0 20-16,0 1 16,-21 21-16,0 0 0,0 0 0,0 0 15,0 21-15,-1 1 0,1-1 16,0 0-16,-21 21 0,21-21 0,-22 22 15,22-22-15,-21 21 0,21 1 0,-1-22 16,1 21-16,21 0 0,0 1 16,0-22-16,0 21 0,0-21 0,21 22 15,1-22-15,-1 0 0,21 0 16,0 0-16,1-21 0,-1 0 0,0 22 16,1-22-16,20 0 0,-20 0 0,-1 0 15,0-22-15,22 1 0,-22 21 16,-21-21-16,22 0 0,-22 0 15,21 0-15,-42-1 0,0 1 0,0 0 16,0 0-16,0 0 0,0-22 0,0 22 16,-21 0-16,-21 0 0,20-21 15,1 42-15,-21-22 0,21 22 0,0 0 16,-22 0-16,22 0 0,0 0 0,0 22 16,0-1-16,-1 0 0,1 0 15,21 0-15,-21 0 0,21 1 0,0 20 16,0-21-16,0 0 0,0 0 0,0 1 15,0-1-15,21-21 0,-21 21 16,21-21-16,1 0 0,-1 0 16,0 0-16,21 0 0,-21 0 0,1-21 15,-1 21-15,0-21 0,0-1 16,0 1-16,0 0 0,1 0 0,-22 0 16,0 0-16,0-1 0,0 1 15,0 0-15,0 0 0,0 0 16,0 42-1,0 0 1,-22 0-16,22 0 0,0 1 16,0-1-16,0 0 0,0 21 0,0-21 15,0 1-15,0-1 0,0 0 16,22 0-16,-1 0 0,0 0 16,0-21-16,0 0 0,0 0 15,22 0-15,-22 0 0,0 0 0,21-21 16,-20 21-16,20-21 0,-21 0 0,0 0 15,22 0-15,-22-1 0,0-20 16,0 21-16,0-21 0,0 20 0,1-20 16,-1 0-16,-21-1 0,0-20 0,21 21 15,0-22-15,-21 22 0,0-1 16,0 1-16,21 21 0,-21 0 0,0 0 16,0 42-1,0 0-15,0 21 0,0-21 16,-21 22-16,21-1 0,-21 0 15,21 1-15,-21-1 0,21-21 0,0 22 16,0-1-16,0-21 0,0 21 0,0-20 16,0-1-16,0 0 0,0 0 15,21 0-15,0-21 16,0 0-16,0 0 16,1 0-16,-1 0 15,-21-21-15,21 0 16,-21 0-16,21 0 0,-21-1 0</inkml:trace>
  <inkml:trace contextRef="#ctx0" brushRef="#br0" timeOffset="120140.07">2921 13822 0,'0'0'0,"-21"0"16,0 0-16,42 0 31,0 0-16,0 0-15,0-21 0,22 21 16,-22 0-16,0 0 0,0 0 16,0 0-16,22-21 0,-22 21 0,21 0 15,-21 0-15,22-22 0,-22 22 16</inkml:trace>
  <inkml:trace contextRef="#ctx0" brushRef="#br0" timeOffset="120864.12">3556 13674 0,'0'0'15,"0"-21"1,0-1-16,-21 22 0,0 0 16,-1 0-16,1 0 0,0 0 15,0 22-15,0-22 0,0 21 0,21 0 16,-22 0-16,1 0 0,0 0 0,21 22 16,0-22-16,0 0 15,0 21-15,0-20 0,0-1 0,0 0 0,0 21 16,0-21-16,0 1 0,21-22 0,0 21 15,1 0-15,-1 0 0,0-21 16,0 0-16,21 0 0,1 0 16,-22 0-16,21 0 0,1 0 0,-1 0 15,-21-21-15,21 21 0,1-21 0,-22 0 16,21-1-16,-21 1 0,1 0 0,-1 0 16,0 0-16,-21-22 0,0 1 15,21 21-15,-21-21 0,0-1 0,0-20 16,0 20-16,0 1 0,0-21 0,0 20 15,0 1-15,-21 21 0,21-22 16,-21 22-16,0 21 16,-1 0-1,22 21-15,-21 1 0,21 20 0,0-21 16,0 21-16,0 1 0,0-1 16,0 0-16,0 1 0,-21-1 0,21 0 15,0 1-15,-21-1 0,21-21 0,0 22 16,0-22-16,0 21 0,0-21 15,0 0-15,-21 1 0,21-1 16,0-42 15,0-1-15,21 1-16,0 0 0,0 0 0,0 0 0,1 0 16,-1-1-16,0 1 0,21-21 15,-21 21-15,1 0 0,20-1 0,-21 1 16,0 0-16,0 21 0,1 0 15,-1 0-15,-21 21 16,0 0-16,0 1 0,0-1 0,0 0 16,0 21-16,0-21 0,0 1 0,0-1 15,0 0-15,0 0 0,-21 0 16,21 0-16,0 1 0,0-1 0,0 0 16,0 0-1,-22-21-15,22-21 47,0 0-47,0 0 16,0-1-16</inkml:trace>
  <inkml:trace contextRef="#ctx0" brushRef="#br0" timeOffset="121973.13">148 15452 0,'0'0'0,"-21"0"47,0 0-31,21-21-1,0-1-15,0 1 16,0 0-16,0 0 16,0 0-16,0 0 0,21-22 15,0 22-15,0 0 0,22 0 16,-22 0-16,21-1 0,22 1 16,-22 0-16,0 0 0,22 21 0,-22 0 15,0-21-15,1 21 0,-1 0 16,-21 0-16,0 21 0,1 0 0,-22 0 15,0 22-15,0-1 0,-22 0 16,-20 1-16,0-1 0,-1 0 0,-20 1 16,-1 20-16,1-21 0,21 1 15,-22-1-15,22-21 0,21 22 0,-1-22 16,1 0-16,21 21 0,21-21 16,1 1-16,20-22 0,0 0 15,1 0-15,-1 0 16,0 0-16,1 0 0,-1-22 0,0 1 15,1 0-15,-1 0 0,0 21 0,-21-21 16,1 0-16,-1-22 0,-21 22 16,0 0-16,0 0 0,0 0 0,0-1 15,-43 1-15,22 0 0,-21 0 16,21 21-16,-22 0 0,1 0 0,0 0 16,-1 0-16,1 0 0,0 0 15,21 21-15,-22 0 0,22-21 0,21 21 16,0 1-16,21-22 15,0 0-15,22 0 0,-1 0 16</inkml:trace>
  <inkml:trace contextRef="#ctx0" brushRef="#br0" timeOffset="122142.04">1249 15473 0,'0'0'15,"0"-21"-15,-21 21 31,-1 0-31,1 0 0,21-21 32,0-1-17</inkml:trace>
  <inkml:trace contextRef="#ctx0" brushRef="#br0" timeOffset="123903.72">2095 15050 0,'0'0'16,"0"-22"-16,-21 1 0,21 0 0,-21 0 0,0 0 15,0 21-15,0 0 16,-1 0-16,1 0 0,0 21 0,21 0 16,-21 0-16,0 22 0,21-1 0,-21 0 15,21 22-15,0-22 0,0 22 16,0-22-16,0 21 0,0-20 0,0-1 16,0 0-16,0 1 0,21-1 15,0-21-15,0 0 0,0 1 0,0-1 16,1 0-16,-1-21 0,21 0 0,-21 0 15,22-21-15,-1 0 0,0 21 16,22-43-16,-22 22 0,0 0 0,1-21 16,20-1-16,-20 1 0,-22 0 15,21-22-15,0 22 0,-20-22 16,-1 22-16,0-22 0,-21 22 0,0-21 16,0 20-16,0 1 0,0 21 0,0-22 15,0 22-15,-21 21 16,0 0-16,21 21 15,-22 1-15,22 20 0,-21-21 16,21 21-16,0 1 0,-21-1 0,21 22 16,0-22-16,0 0 0,0 1 0,0-1 15,-21 0-15,21 1 0,0-22 16,0 0-16,0 21 0,0-21 0,0 1 16,0-1-16,21-42 46,-21-1-46,21 22 0,0-21 0,-21-21 16,22 21-16,-1 0 0,0-1 16,0-20-16,0 21 0,0 0 0,1-22 15,-1 22-15,-21 0 0,21 21 0,0 0 16,0 0-16,0 21 16,-21 0-16,22 1 0,-22-1 15,0 0-15,0 0 0,0 21 0,0-20 16,0-1-16,21 0 0,-21 21 15,21-21-15,0 1 0,0-1 16,0 0-16,1-21 0,-1 0 16,21 0-16,-21 0 0,0 0 15,22 0-15,-22 0 0,21-21 0,1 21 16,-22-21-16,21-1 0,0 1 0,-20 0 16,20 0-16,-21 0 0,0 0 15,0-22-15,-21 22 0,0-21 0,0-1 16,0 22-16,0-21 0,0 0 0,0 20 15,0 1-15,-21 0 0,0 0 0,0 0 16,0 21-16,0 0 16,-1 0-16,1 21 0,0 0 0,0 0 15,0 0-15,21 22 0,-21-1 16,-1-21-16,22 22 0,-21-1 16,21-21-16,0 21 0,0-20 0,0 20 15,0-21-15,0 0 0,0 0 0,0 1 16,21-22-1,1 0-15,-1 0 0,0 0 16,0 0-16,0-22 0,0 22 0,-21-21 16,22 0-16,-1 0 0,0 0 0,0-22 15,-21 22-15,0 0 0,21-21 16,-21 21-16,21-22 0,-21 22 0,0-21 16,0 21-16,0-1 0,0 1 0,0 42 46,0 1-46,0-1 0,0 0 16,0 21-16,0-21 0,0 1 16,0-1-16,0 21 0,0-21 0,0 0 15,0 1-15,0-1 0,22 0 16,-22 0-16,21-21 0,0 0 16,0 0-16,0 0 0,0 0 0,22 0 15,-22 0-15,0 0 0,0-21 0,0 0 16,22 21-16,-22-21 0,0-1 0,0 1 15,0 0-15,1-21 0,-1 21 16,0-1-16,-21 1 0,0-21 16,0 21-16,0-22 0,0 22 0,0 0 15,0-21-15,0 21 0,0-1 0,0 1 16,-21 21-16,0 0 16,-1 0-16,22 21 15,0 1-15,0-1 0,-21 0 0,21 0 16,0 0-16,0 0 0,0 1 15,0-1-15,0 0 0,21-21 16,1 0-16,-1 0 16,0 0-16,0 0 0,0 0 15,0 0-15,1-21 0,-1 0 0,0-1 16,0 1-16,0 21 0,0-21 16,-21 0-16,22 0 0,-1 21 0,-21-21 15,21 21-15,-21 21 31,-21 21-31,0-21 0,21 0 16,-22 22-16,22-22 0,0 21 0,-21-21 16,21 22-16,0-22 0,-21 21 15,21-21-15,0 1 0,0-1 0,0 0 16,0 0-16,0 0 0,21-21 0,0 21 16,1-21-16,-1 0 15,0 0-15,21 0 0,-21 0 0,1 0 16,-1-21-16,21 21 0,-21-21 15,0 0-15,1 21 0,-1-21 0,0 0 16,0 21-16,-21-22 0,0 1 0,0 0 16,0 0-16,-21 21 15,0 0 1,-22 0-16,22 21 0,-21 0 0</inkml:trace>
  <inkml:trace contextRef="#ctx0" brushRef="#br0" timeOffset="125195.92">698 16552 0,'-21'0'0,"21"-21"62,21 21-46,1-21-16,-22 0 0,21 0 16,-21 0-16,0-1 15,0 1-15,0 0 0,0 0 0,-21 21 16,-1-21-16,-20 21 0,21 0 16,-21 0-16,20 0 0,-20 0 15,0 21-15,21-21 0,-22 21 16,22 0-16,-21 22 0,21-22 0,-1 21 15,1-21-15,0 22 0,21-22 16,0 21-16,0-21 0,0 0 0,0 1 16,0-1-16,21 0 0,0 0 15,1-21-15,-1 0 0,21 0 0,-21 0 16,22 0-16,-1-21 0,0 21 16,-21-21-16,22 0 0,-1-1 0,-21 1 15,22-21-15,-22 21 0,0 0 16,0-1-16,0 1 0,-21 0 0,0 0 15,0 0-15,0 0 0,0-1 16,0 44 15,0-1-31,0 0 16,0 0-16,0 0 0,0 0 0,0 22 16,-21-22-16,21 21 0,0 1 15,0-22-15,0 21 0,0 0 0,0-20 16,0 20-16,-21-21 0,21 0 15,0 22-15,0-22 0,0 0 16,0 0-16,0-42 63,0 0-48,0 0-15,0-1 0,0 1 16,0 0-16</inkml:trace>
  <inkml:trace contextRef="#ctx0" brushRef="#br0" timeOffset="125496.53">1291 16637 0,'0'-21'32,"0"0"-17,0 0 1,0-1-16</inkml:trace>
  <inkml:trace contextRef="#ctx0" brushRef="#br0" timeOffset="127543.7">1863 16447 0,'21'-22'0,"-21"1"15,21 21-15,-21-21 0,0 0 16,0 0-16,0 0 0,21 21 15,-21-22-15,0 1 0,0 0 16,0 0-16,-21 21 16,0 0-1,0 0-15,-1 0 0,22 21 16,-21 0-16,0 0 0,0 1 0,21 20 16,-21-21-16,0 21 0,21 1 15,0 20-15,-22-20 0,22-1 0,0 21 16,0-20-16,0-1 0,0 0 15,0-20-15,0-1 0,22 21 0,-1-21 16,0-21-16,0 0 0,0 0 16,0 0-16,1 0 0,-1 0 0,21 0 15,-21-21-15,0 0 0,1 0 16,-1-22-16,21 22 0,-21-21 16,0 21-16,1-22 0,-1 22 0,0-21 15,0 21-15,0 0 0,-21-1 16,0 1-16,0 0 0,0 0 0,0 42 31,0 0-15,0 0-16,0 1 0,-21-1 0,21 0 15,0 21-15,0-21 0,0 1 16,0-1-16,0 0 0,0 0 0,0 0 16,21 0-16,0-21 15,1 22-15,-1-22 0,0 0 0,0 0 16,0 0-16,0-22 0,1 1 15,-1 0-15,0 0 16,-21 0-16,21 0 0,-21-1 0,0 1 16,0 0-16,0 0 0,-21 0 15,-21 0-15,20-1 0,1 1 0,0 21 16,-21-21-16,21 21 0,-1 0 0,1 0 16,0 0-16,0 0 0,21-21 31,21 21-31,0 0 15,0 0-15,1-21 0,20 21 0,0 0 16,1 0-16,-1-21 0,-21 21 16,21 0-16,1 0 0,-1 0 15,-21 0-15,22 0 0,-22 0 0,0 21 16,0-21-16,0 21 0,0 0 16,-21 0-16,0 0 0,0 1 0,0-1 15,0 0-15,0 0 0,0 0 0,0 0 16,0 1-16,0-1 0,-21 0 15,21 0-15,-21 0 0,21 0 0,-21 1 16,21-1 0,0-42-1,0-1 1,0 1 0,0 0-16,0 0 0,0 0 0,0-22 15,21 22-15,0 0 0,-21-21 0,21 21 16,1-1-16,-1-20 0,0 21 15,21 0-15,-21 0 0,1-1 0,-1 1 16,21 21-16,-21 0 0,0 0 16,1 0-16,-1 0 15,-21 21-15,0 1 0,0-1 0,0 0 16,0 0-16,0 0 0,0 0 16,0 22-16,0-22 0,0 0 0,0 0 15,0 0-15,0 1 0,0-1 0,0 0 16,0 0-16,21-21 15,0 0-15,0 0 0,0 0 16,1 0-16,-1 0 0,0 0 0,0 0 16,0-21-16,0 0 0,1 0 15,-1-1-15,0 1 0,0 0 0,0 0 16,0 0-16,1 0 0,-22-1 16,0-20-16,0 21 0,0 0 0,0 0 15,0-1-15,0 1 0,-22 21 16,1 0-1,0 21-15,0 1 0,21-1 16,-21 0-16,21 0 0,0 0 0,0 0 16,0 1-16,0 20 15,0-21-15,0 0 0,0 0 0,0 1 16,21-1-16,0 0 0,-21 0 0,21 0 16,-21 0-16,0 1 15,-21-22 16,0 0-15,0-22-16,21 1 0,-21 21 16,-1 0-16,22-21 0,-21 21 0,21 21 62,21-21-46,1 21-16,-1-21 0,0 0 15,0 0-15,0 0 0,22 0 16,-22 0-16,0 0 0,21-21 0,-21 0 16,22 21-16,-22-21 0,21 0 0,-21 0 15,1-1-15,-1 1 0,0 0 16,0 0-16,0-21 0,0 20 0,-21-20 16,0 21-16,22-21 0,-22 20 15,0-20-15,0 0 0,0-1 16,21 22-16,-21-21 0,0 21 0,0-22 15,0 22-15,0 0 0,0 42 32,0 0-32,0 1 0,0-1 0,-21 21 15,21 0-15,-22-20 0,1 20 0,21 0 16,0 1-16,0-1 0,-21 0 16,21-21-16,0 22 0,0-1 0,0 0 15,0-20-15,0-1 0,0 21 0,21-21 16,0 0-16,-21 1 0,22-1 15,-1-21-15,0 0 16,0 0 0,0 0-16,-21-21 0,0-1 15,21 22-15,-21-21 0,22 0 0,-22 0 16,21 0-16,-21 0 0,0-1 0,0 1 16,0 0-16,0-21 0,0 21 0</inkml:trace>
  <inkml:trace contextRef="#ctx0" brushRef="#br0" timeOffset="127773.57">3704 16425 0,'0'0'16,"-21"0"-16,0 0 0,0 0 16,21-21 15,21 21-31,0 0 0,0-21 16,0 21-16,0 0 0,22-21 0,-22 21 15,21-21-15,1 21 0,-22-21 0,21 21 16,0 0-16,-20-22 0,20 1 15,-21 21-15,0 0 0,-42 0 47,0 0-47,0 21 0,-22-21 0,22 22 16,-42-1-16</inkml:trace>
  <inkml:trace contextRef="#ctx0" brushRef="#br0" timeOffset="129215.79">656 17441 0,'0'-21'16,"0"0"-16,0 0 15,-21 21 1,0-21-16,21 0 47,0-1 31,0 1 62,0 42 32,0-42-31,0 0-110,0 42 47,0 0-78,0 1 16,0 20-16,0-21 0,0 21 16,0 1-16,0-1 0,0 0 0,-21 1 15,21-1-15,0 0 0,0 1 16,-22-1-16,22 0 0,0-20 15,0 20-15,0-21 0,0 0 0,0 0 16,0 1-16,0-1 16,0-42 31,0-1-32,0 1-15,0 0 16,22 0-16,-1 0 0,-21 0 15,21-1-15,0 1 0,0-21 0</inkml:trace>
  <inkml:trace contextRef="#ctx0" brushRef="#br0" timeOffset="129707.51">952 17441 0,'0'-21'16,"0"42"-1,0 1 1,-21-1-16,21 0 16,0 21-16,0-21 0,-21 1 0,21-1 15,0 21-15,-21-21 0,21 0 16,0 22-16,0-22 0,0 0 0,0 0 16,0 0-16,0 1 0,21-1 15,0-21-15,0 0 16,1 0-16,-1 0 0,0 0 15,0 0-15,0-21 16,0-1-16,1 1 0,-1 0 16,-21 0-16,21 0 0,-21 0 15,21-22-15,-21 22 0,0-21 0,0 21 16,0-22-16,-21 22 0,0-21 16,0 21-16,-1-1 0,1 1 0,0 0 15,0 21-15,0 0 16,0 0-16,-1 0 0,1 21 15,0 0-15,21 1 16,0-1-16,0 0 0,0 0 0,0 0 16,0 22-16,0-22 0,0 0 15,0 0-15,0 0 0,0 0 16,0 1-16,0-1 16,0 0-16,21-21 15,0 0 1,1 0-16,-1 0 15</inkml:trace>
  <inkml:trace contextRef="#ctx0" brushRef="#br0" timeOffset="130080.29">1460 17590 0,'0'0'0,"0"21"16,0 0 0,22-21 31,-22-21-47,21 0 0,-21-1 15,0 1 1,0 0-16,-21 21 15,-1-21 1,1 21-16,0 0 31,21 21-31,-21-21 0,21 21 0,-21 0 16,21 1 0,0-1-1,21-21 1,0 0-16,0 0 15</inkml:trace>
  <inkml:trace contextRef="#ctx0" brushRef="#br0" timeOffset="132479.65">2349 17738 0,'0'0'0,"0"21"0,-21-21 15,21 21-15,0 0 16,0 0-16,0 1 0,0-1 15,0 0-15,0 0 16,21 0-16,1 0 16,-1 1-16,0-22 15,-21 21-15,21-21 0,0 0 16,0 0-16,1 0 16,-1-21-1,-21-1-15,21 22 16,-21-21-16,0 0 0,0 0 0,21-21 0,0 20 15,-21-20-15,21 21 16,1-21-16,-1-1 0,0 1 16,0 0-16,0-1 0,-21 1 0,21 21 15,1 0-15,-1-1 0,0 1 0,0 0 16,0 21 0,-21 21-1,0 0-15,0 1 16,0-1-16,0 0 0,0 0 15,0-42 32,0 0-31,0 0-16,0-1 0,-21 1 16,0 21-1,0 0-15,0 0 16,-1 0-16,1 21 15,0 1-15,21-1 0,-21 21 16,21 0-16,-21 1 0,21-1 16,0 0-16,0 1 0,0-22 0,0 21 15,0 1-15,0-1 0,0-21 16,21 21-16,0-20 0,0-1 16,0 0-16,1-21 0,20 0 0,-21 21 15,0-21-15,22 0 0,-22 0 16,21 0-16,-21-21 0,0 0 0,22 0 15,-22-1-15,0 1 0,21-21 16,-20 21-16,-1-22 0,0 1 0,0 0 16,0-22-16,0 22 0,1-22 15,-22 22-15,0 0 0,21-22 0,0 22 16,-21 0-16,0-1 0,0 22 16,0 0-16,0 0 0,0 0 15,0 42 1,0 21-1,0-21-15,0 0 0,0 22 0,0-1 16,0 0-16,0 22 0,0-22 16,0 1-16,-21 20 0,21-21 0,0 1 15,0-1-15,0 0 0,21-20 16,0-1-16,0 21 0,0-21 0,1-21 16,20 21-16,-21-21 0,21 0 0,1 0 15,-1 0-15,0 0 0,1-21 16,-22 21-16,21-21 0,1 0 0,-1 0 15,-21-22-15,21 22 16,-20 0-16,-1-21 0,-21 21 0,0-22 16,0 1-16,0 0 0,0-1 0,0 22 15,0-21-15,-21 21 0,-1-1 16,1 1-16,0 0 0,0 21 0,0 0 16,0 0-16,-1 0 0,1 21 15,0 0-15,0 1 0,0-1 0,0 21 16,-1 0-16,1 1 0,0-1 0,21-21 15,0 22-15,0-1 0,-21-21 16,21 21-16,0-20 0,0-1 0,0 0 16,21 0-16,0-21 0,0 0 15,1 0-15,-1 0 16,0 0-16,0 0 0,0 0 16,22-21-16,-22 0 0,0 0 0,0-1 15,0 1-15,0-21 0,-21 0 0,0 20 16,22-20-16,-22 0 0,0-1 15,0 22-15,0 0 0,0 0 0,0 0 16,0 0-16,0 42 16,-22 0-16,22 0 15,-21 21-15,21-20 0,0 20 0,0-21 16,0 21-16,0-20 0,0 20 16,0-21-16,0 0 0,21 0 0,-21 1 15,43-1-15,-22 0 16,0-21-16,0 0 0,0 0 0,22 0 0,-22 0 15,0 0-15,21 0 0,-20 0 16,-1-21-16,0 0 0,21-1 16,-21 1-16,1 0 0,-1 0 0,0-21 15,0 20-15,0-20 0,0 0 16,-21 21-16,0-22 0,0 1 0,0 21 16,0 0-16,0-1 0,0 1 0,0 0 15,-21 21-15,0 0 0,0 21 16,0 0-16,0 1 0,21-1 15,0 21-15,0-21 0,0 22 16,0-22-16,0 21 0,0-21 16,0 22-16,0-22 0,0 0 0,21 0 0,-21 0 15,21 0-15,0 1 16,-21-1-16,21-21 16,-42 0 15,0 0-31,0-21 0,0 21 15,-1 0-15,1-22 0,0 22 16,0 0-16,0 0 16,21 22-1,0-1 1,0 0-16,21-21 0,0 0 16,0 0-16,0 21 0,1-21 15,20 0-15,-21 0 0,21 0 0,1 0 16,-22 0-16,21-21 0,1 0 0,-1 21 15,0-21-15,1-1 0,-1 1 16,0-21-16,-21 21 0,22 0 0,-22-1 16,0-20-16,0 21 0,-21-21 0,0-1 15,0 22-15,0-21 0,0 21 16,-21-1-16,0 1 0,0 0 0,-22 0 16,22 21-16,0 0 0,0 0 0,0 0 15,0 0-15,-1 0 16,22 21-16,0 0 0,0 0 15,0 22-15,0-22 0,22 0 0,-1 0 16,0 0-16,0 22 0,0-22 16,0 0-16,1 0 0,-1 0 0,0 1 15,-21-1-15,0 0 0,0 0 0,0 0 16,0 0-16,-21 1 16,0-22-16,-1 0 15,1 0-15,0 0 16,0 0-16,0 0 0,0 0 0,21-22 15,-22 22-15,1-21 0,0 0 0,0-21 16,0 21-16,0-22 0</inkml:trace>
  <inkml:trace contextRef="#ctx0" brushRef="#br0" timeOffset="133748.01">7408 3620 0,'0'0'0,"0"-22"32,0 1-17,0 0-15,0 0 0,0 0 16,0 0-16,0-1 16,21 22-16,-21 22 31,0-1-16,0 0-15,0 0 0,0 0 0,0 22 16,0-22-16,-21 21 0,0 0 16,21-20-16,0 20 0,0 0 0,-21 1 15,21-1-15,-21-21 0,21 21 16,0 1-16,0-22 0,0 0 0,0 21 16,0-20-16,-21-1 0,21 0 15,0-42 16,0 0-15,0-1-16,21-20 0,-21 21 16,21 0-16,0-22 0,0 22 0</inkml:trace>
  <inkml:trace contextRef="#ctx0" brushRef="#br0" timeOffset="134043.97">7832 3493 0,'0'0'0,"0"-22"0,0 1 16,-22 21 0,22 21-1,0 1-15,0-1 0,0 0 16,0 0-16,0 0 0,0 22 0,0-22 16,-21 0-16,21 21 0,0-21 15,0 22-15,-21-22 0,21 21 0,0-21 16,0 22-16,-21-22 0,21 0 0,0 0 15,0 22-15,0-22 0,-21 0 16,21 0-16,0 0 16,0-42 15,0 0-31,0 0 16,21 0-16,0-1 0</inkml:trace>
  <inkml:trace contextRef="#ctx0" brushRef="#br0" timeOffset="134292.35">8086 3810 0,'0'-21'78,"21"0"1</inkml:trace>
  <inkml:trace contextRef="#ctx0" brushRef="#br0" timeOffset="137172.98">8064 3979 0,'0'22'15,"0"-1"1,22-21 328,-1 0-313,0 0-16,0 0 32,0 0-31,0 0 31,1 0-47,-22-21 15,21-1 189,-21 1-158,21 21-14,-21-21 108,-21 21 1,21-21 125,0 0-251,0 0 1,0-1-1,0 1-15,0 0 16,0 0 0,0 0-16,0 0 15,0-1 1,0 1 0,0 0-16,0 0 15,0 0-15,0 0 16,21-1-16,0 1 0,-21 0 0,21 0 15,-21 0-15,0 0 0,21-1 0,1 1 16,-1 0-16,-21 0 16,21 0-16,-21 0 15,0-1 1,21 22-16,-21 22 31,21-22-31,-21 21 16,0 0-16,0 0 15,0-42 48,0 0-32,-21 21 63,0 0-78,0 0-1,0 0 1,-1 0-16,1 0 0,21 21 15,-21-21-15,0 21 0,21 0 16,-21 0-16,21 1 0,0-1 16,0 21-16,0-21 0,-21 0 0,21 22 15,0-1-15,0-21 0,0 22 0,0-22 16,0 21-16,0 0 0,0-20 16,0 20-16,0-21 0,21 0 0,-21 22 15,21-22-15,-21 0 0,21-21 16,0 21-16,0 0 0,1-21 0,-1 0 15,0 0-15,0 0 0,0 0 0,22 0 16,-22-21-16,21 0 0,-21 0 0,22 0 16,-22-1-16,21 1 0,-21 0 15,22 0-15,-22 0 0,0 0 0,0-22 16,0 22-16,-21 0 0,0 0 0,0-22 16,0 22-16,21 0 0,-21 0 15,0 0-15,0 0 0,0-1 16,0 44-1,-21-1 1,21 0-16,0 0 0,0 0 16,0 0-16,0 1 0,0-1 0,0 21 15,0-21-15,0 0 0,0 1 16,0-1-16,0 0 0,0 0 0,0 0 16,0 0-16,0 1 0,0-1 15,21-21 1,1 0-16,-1 0 31,0 0-31,0 0 16,-21-21-16,21 21 15,-21-22 17,0 1 93</inkml:trace>
  <inkml:trace contextRef="#ctx0" brushRef="#br0" timeOffset="143285.04">8932 3598 0,'0'-21'63,"0"0"-48,0 0 1,0 0 15,-21 21-31,0 0 16,0 21-16,21 0 15,0 0-15,-21 0 16,21 1-16,-22-1 0,1 21 0,21-21 16,0 0-16,0 22 0,-21-22 0,21 21 15,0-21-15,0 1 0,0 20 0,0-21 16,0 0-16,0 0 0,21 1 0,0-1 15,1-21-15,-1 21 16,0-21-16,21 0 0,-21 0 0,1 0 16,-1 0-16,21-21 0,-21 0 15,0 21-15,1-22 0,-1 1 0,0 0 16,0 0-16,0 21 0,0-21 0,1-22 16,-22 22-16,0 0 0,0 0 15,0-21-15,0 20 0,0-20 0,0 21 16,0-21-16,0 20 0,-22-20 0,22 21 15,-21 0-15,0 0 0,0-1 0,0 1 16,0 21-16,-22 0 0,22 0 0,0 0 16,-21 0-16,20 21 0,-20 1 15,21-22-15,-21 42 0,20-21 0,1 0 16,0 22-16,0-22 0,0 0 16,21 21-16,0-21 0,0 22 0,0-22 15,0 0-15,0 21 0,21-20 16,0-1-16,0 0 0,0 0 0,22-21 15,-22 21-15,21-21 0,-21 21 0,22-21 16,-1 0-16,-21 0 0,22 0 0,-22 0 16,21-21-16,-21 0 0,22 0 0,-22 21 15,0-21-15,21 0 0,-21-1 16,1 1-16,-1 0 0,-21 0 0,21 0 16,0 0-16,-21-1 0,0 1 15,0 0-15,0 0 16,0 42-1,0 0 1,-21 0-16,21 1 0,0-1 16,-21 0-16,21 0 0,0 0 0,0 0 15,0 1-15,0-1 0,-21 0 0,21 0 16,0 0-16,0 0 0,0 1 16,21-44 15,-21 1-31,0 0 15,21 0-15,0 0 0,-21 0 16,0-1-16,21 1 0,-21-21 0,21 21 16,-21 0-16,22-22 0,-22 22 15,0 0-15,0 0 0,21 0 0,-21-1 16,21 22-16,0 0 16,-21 22-1,0-1-15,0 0 0,0 0 0,0 0 16,0 22-16,0-22 0,0 0 15,0 0-15,0 0 0,0 0 0,0 1 16,0 20-16,0-21 0,21 0 0,0 0 16,-21 1-16,22-22 15,-1 0-15,0 0 0,0 0 16,0 0-16,0 0 16,1-22-16,-1 1 0,0 21 0,21-21 15,-42 0-15,21 0 0,1-22 0,-1 22 16,0-21-16,0 21 0,-21-22 0,0 1 15,21 0-15,-21-1 0,21 1 0,-21 0 16,0-1-16,0-20 0,0 21 16,0-1-16,0 22 0,0-21 0,0 21 15,0-1-15,0 1 0,0 0 0,-21 42 32,0 0-17,21 22-15,-21-22 0,21 21 16,0 1-16,0-1 0,-21 0 0,21 1 15,0-1-15,-21 0 0,21 1 0,0-1 16,0 0-16,0 1 0,0-22 0,0 21 16,0-21-16,0 0 0,0 1 15,0-1-15,0 0 0,0 0 0,21-21 16,0 0-16,0 0 0,0 0 0,0 0 16,1 0-16,20 0 0,-21 0 0,0-21 15,0 21-15,1-21 0,-1 0 0,21-1 16,-21 1-16,-21 0 0,21 0 15,1 0-15,-1 0 0,-21-1 0,0 1 16,0 0-16,0 0 0,21 0 16,-21 0-16,-21 42 31,0 0-15,21 0-16,0 0 0,0 0 15,-22 1-15,22-1 0,0 0 0,0 0 16,0 0-16,0 0 0,0 1 0,0-1 15,22 0-15,-1-21 0,0 0 16,0 21-16,0-21 0,0 0 16,22 0-16,-22 0 0,0 0 0,0 0 15,0 0-15,1-21 0,-1 21 0,0-21 16,0 0-16,0 21 0,0-22 16,-21 1-16,0 0 0,22 0 0,-22 0 15,21 0-15,-21-1 0,0-20 0,0 21 16,0 0-16,0 0 15,0 42 17,-21 0-32,21 0 0,-22 0 15,22 0-15,0 1 0,0-1 0,-21 0 16,21 0-16,-21 0 0,21 0 16,0 1-16,0-1 0,0 0 0,-21 0 15,21 0-15,0 0 16,0-42 15,21 0-31,-21 0 0,21 0 16,-21 0-16,21-1 15,-21 1-15,0 0 0,22 0 0,-1 0 16,-21 0-16,21-22 0,-21 22 0,0 0 16,21 0-16,-21 0 0,21 21 15,-21 21 1,0 0-1,0 0-15,0 0 0,0 0 16,0 1-16,0-1 0,0 0 0,0 0 16,0 0-16,0 0 15,0 1-15,0-1 0,21 0 16,1 0-16,-1-21 0,0 0 16,0 0-16,0 0 0,0 0 15,1 0-15,-1 0 0,0-21 16,0 21-16,0-21 0,0 0 15,1-1-15,-22 1 0,0 0 0,21 0 16,-21 0-16,21 0 0,-21-1 0,0 1 16,0-21-16,21 21 0,0 0 15,-21-1-15,0 44 32,0-1-17,0 0-15,0 0 0,0 0 16,0 0-16,0 1 0,0-1 15,0 0-15,0 0 0,0 0 0,0 0 16,0 1-16,0-1 16,21-21-1,1 0-15,-1 0 16,0 0-16,0 0 0,0-21 16,0 21-16,1-22 0,-22 1 15,21 0-15,0 0 0,-21 0 16,0 0-16,21-1 0,-21-20 15,0 21-15,21 0 0,-21 0 0,0-1 16,0 1-16,0 42 47,0 1-47,0-1 0,0 0 0,0 0 16,0 0-16,0 0 0,0 1 0,0-1 15,-21 0-15,21 0 0,0 0 0,0 0 16,0 1-16,0-1 15,21-21-15,-21 21 0,21-21 0,1 0 16,-1 0-16,21 0 0,-21 0 0,0 0 16,1 0-16,-1 0 0,21 0 15,-21 0-15,22-21 0,-22 21 0,0-21 16,21-1-16,-21 1 0,1 21 0,-1-21 16,-21 0-16,21 0 0,-21-22 15,21 22-15,-21 0 0,0 0 0,0 0 16,0 0-16,0-1 0,0 1 0,-21 21 15,0 0-15,0 0 0,-1 0 0,1 0 16,0 21-16,0 1 0,0-22 16,21 21-16,0 21 0,-21-21 15,21 0-15,0 1 0,0-1 0,0 0 16,0 0-16,0 0 0,0 0 16,21-21-16,0 22 0,0-22 0,0 0 15,0 21-15,1-21 0,20 0 0,-21 0 16,21 0-16,-20 0 0,20 0 0,0 0 15,-21 0-15,22 0 0,-22-21 0,21 21 16,-21-22-16,1 22 0,-1-21 16,-21 0-16,21 21 0,-21-21 0,21 0 15,-21 0-15,0-1 0,0 1 0,0 0 16,0 0-16,0-21 0,-21 20 0,0-20 16</inkml:trace>
  <inkml:trace contextRef="#ctx0" brushRef="#br0" timeOffset="143511.91">11218 3090 0,'0'0'0,"-21"0"16,-21-21 0,21 21-1,-1 0 48,1 0-63,0 0 15,-21 0-15,21 0 0</inkml:trace>
  <inkml:trace contextRef="#ctx0" brushRef="#br0" timeOffset="143737.16">10075 3387 0,'0'0'0,"21"0"31,1 0-31,-1 0 0,0 0 16,21 0-16,1 0 0,-22-21 16,21 21-16,0 0 0,1-22 0,-1 1 15,0 21-15,1 0 0,-22-21 0,21 21 16,-21 0-16,1 0 0,-1 0 15,-21 21 1,-21-21 0</inkml:trace>
  <inkml:trace contextRef="#ctx0" brushRef="#br0" timeOffset="144588.35">7175 5228 0,'0'-21'15,"22"21"-15,-22-21 16,21 21-16,-21-21 0,0 0 31,21 21-31,-21-22 0,0 44 63,0-1-63,0 0 0,0 0 0,0 0 15,0 22-15,0-22 0,0 21 16,0 0-16,0-20 0,-21 20 0,21 0 15,0 1-15,-21-22 0,21 21 16,0 0-16,0-20 0,0 20 0,-22-21 16,22 0-16,0 22 0,-21-22 15,21 0-15,0 0 0,0-42 47,0 0-31,0 0-16,21-1 15,1-20-15,-1 21 0</inkml:trace>
  <inkml:trace contextRef="#ctx0" brushRef="#br0" timeOffset="145152.26">7620 5440 0,'0'-21'0,"-21"21"0,0 0 0,-1-21 15,1-1 1,21 1-16,0 0 16,0 0-16,21 21 15,1-21-15,-1 21 0,0-21 0,0 21 16,0-22-16,0 22 0,1 0 0,-1 0 16,0 0-16,0 0 0,0 0 15,0 0-15,1 0 0,-1 0 0,0 0 16,0 22-16,0-1 0,-21 0 15,0 0-15,0 0 0,0 0 0,0 1 16,0 20-16,0-21 0,-21 21 16,0-20-16,-21 20 0,20-21 0,-20 21 15,0 1-15,-1-22 0,22 0 0,-21 21 16,0-20-16,20-1 0,-20 0 16,21-21-16,0 21 0,0 0 0,-1-21 0,1 0 15,0 0 1,0 0-16,21-21 15,0 0-15,0 0 16,21 21 0,0 0-16,0 0 15,1 0-15,-1 0 0,0 0 0,21 0 16,-21 0-16,22 0 0,-1 0 0,-21 0 16,22 0-16,-1 0 0,-21 0 0,0 0 15,22 0-15,-22 0 0,0 0 16,0 21-16,-21-42 62,0 0-46</inkml:trace>
  <inkml:trace contextRef="#ctx0" brushRef="#br0" timeOffset="145375.14">8086 5630 0,'0'0'0,"0"-21"16,0 0-16,21 0 15,-21 0 1,21 21-16,-21-21 16,0-1 30,21 22-14,0 0-32</inkml:trace>
  <inkml:trace contextRef="#ctx0" brushRef="#br0" timeOffset="146932.25">8996 5800 0,'0'0'0,"-21"0"15,21-21 110,21 21-109,-21-22 15,21 22 32,0 0-48,-21-21 1,0 0 15,0 0-15,0 0-1,0 0-15,0-1 16,0 1-16,-21 0 16,0 0-1,0 21-15,21-21 0,-22 21 16,1 0 0,0 0-16,0 0 31,0 0 0,0 0 0,21 21-31,-22-21 16,22 21-16,-21 0 109,0 0-93,21 1 0,-21-1-16,21 0 0,-21 0 15,21 0-15,0 0 0,0 22 16,-21-22-16,21 0 0,0 0 0,0 0 15,0 1-15,0-1 0,0 0 0,0 0 16,0 0-16,21 0 16,0-21-16,0 0 15,0 0-15,0 0 0,1 0 0,20 0 16,-21-21-16,0 21 0,22-21 16,-22 0-16,21 21 0,-21-21 0,22 0 15,-22-22-15,21 22 0,-21 0 16,0-21-16,1-1 0,-1 1 0,0 21 15,0-22-15,0 1 0,-21 0 0,0-1 16,21 1-16,-21 0 0,22 21 0,-22-22 16,0 22-16,21-21 0,-21 21 0,0-1 15,0 1-15,0 42 32,0 1-32,0-1 0,0 21 15,0-21-15,0 22 0,0-1 0,0 0 16,-21 1-16,21-1 15,-22 21-15,22-20 0,0-1 0,0-21 16,0 22-16,0-1 0,0-21 0,0 0 16,0 0-16,0 1 0,0-1 0,0 0 15,22-21-15,-1 0 16,0 0-16,0 0 16,-21-21-16,21 21 0,0-21 0,1-1 15,-1 1-15,0 0 0</inkml:trace>
  <inkml:trace contextRef="#ctx0" brushRef="#br0" timeOffset="147799.88">9673 5609 0,'-21'0'16,"0"0"-16,21 21 16,21-21-1,0 0-15,0 0 16,0 0-16,1 0 0,20-21 0,-21 21 15,21-21-15,1 0 0,-22 21 0,21-21 16,-21 21-16,1-21 0,-1 21 0,0-22 16,-21 1-16,21 21 0,-21-21 15,0 0-15,0 0 16,-21 21-16,0 0 0,0-21 0,-1 21 16,1 0-16,0 0 0,0 0 0,0 0 15,-22 21-15,22-21 0,0 21 0,0 0 16,0 0-16,0 0 0,-1 1 0,1-1 15,21 21-15,-21-21 0,21 0 16,0 1-16,0-1 0,0 0 0,0 0 16,21 0-16,0 0 0,1 1 0,-1-22 15,21 0-15,-21 21 0,22-21 0,-22 0 16,21 0-16,0 0 0,1 0 0,20-21 16,-20-1-16,-1 22 0,0-21 15,1 0-15,-1 0 0,0 0 16,-21 0-16,22-1 0,-22-20 0,21 21 15,-21 0-15,1-22 0,-1 22 0,-21-21 16,0 0-16,21 20 0,-21-20 0,0 21 16,0-21-16,0 20 0,0-20 15,0 21-15,0 0 0,0 0 0,0-1 16,-21 22-16,0 0 16,-1 22-16,22-1 0,-21 0 15,0 21-15,21 1 0,-21-22 0,0 21 16,21 22-16,-21-22 15,-1 21-15,1-20 0,0 20 0,0 1 0,21-1 16,-42-20-16,20 20 0,1 1 0,0 20 16,-21-20-16,-1-1 0,22 22 15,-21-22-15,21 22 0,-22-21 0,22 20 16,0-20-16,0-1 0,0 1 0,0-22 16,21 0-16,0 1 0,0-1 0,0 0 15,0-20-15,21-1 0,0-21 0,0 0 16,0 0-16,0 0 0,22 0 15,-22 0-15,21-21 0,1-1 0,-1 1 16,0 0-16,-21-21 0,22 21 0,-1-22 16,-21 1-16,0 0 0,22-1 0,-43 1 15,21 0-15,-21-22 0,0 1 16,0 20-16,0-20 0,-21 20 0,0-20 16,-1 21-16,1-1 0,-21 1 0,0 0 15,-1-1-15,22 22 0,-21 0 16,21 0-16,-22 0 0,22 21 0,21-22 15,21 22 17,0 0-32,22 0 0,-22-21 0,21 21 15,-21 0-15,22-21 0,-1 21 16,0-21-16,-20 0 0,20 21 0,0-21 16,1-1-16,-22 1 0,21 0 0,0 0 15</inkml:trace>
  <inkml:trace contextRef="#ctx0" brushRef="#br0" timeOffset="149152.67">10922 5292 0,'0'0'0,"-64"-21"15,43 21-15,0-22 16,0 22-16,0 0 0,0 0 0,-1 0 0,1 22 16,0-1-16,-21-21 0,21 21 0,-1 0 15,1 0-15,21 22 0,-21-22 0,0 0 16,21 0-16,-21 0 0,21 22 15,0-22-15,0 0 0,0 0 16,0 0-16,0 0 0,21 1 16,0-22-16,0 0 0,0 0 0,1 0 15,-1 0-15,0 0 0,0 0 16,0 0-16,0-22 0,1 1 0,-1 0 16,0 0-16,0-21 15,-21 20-15,0 1 0,21 0 0,-21 0 16,21-21-16,-21 20 0,22 1 0,-22 0 15,0 0-15,0 42 32,0 0-32,0 0 0,0 1 15,0-1-15,0 0 16,0 21-16,0-21 0,0 1 0,0-1 16,0 21-16,0-21 0,0 0 0,21 1 15,0-1-15,0-21 0,0 21 0,0-21 16,1 0-16,-1 0 0,0 0 0,0 0 15,0 0-15,0 0 0,1 0 16,-1 0-16,0-21 0,0 21 0,-21-21 16,21-1-16,0 1 0,-21 0 0,0 0 15,22 0-15,-1 0 0,-21-22 0,21 22 16,-21 0-16,0 0 0,0 0 0,0-1 16,0 1-16,0 42 31,0 1-16,0-1-15,0 0 0,-21 0 0,21 0 16,0 22-16,0-22 0,0 0 0,0 0 16,0 0-16,0 0 0,0 1 15,21-1 1,0-21-16,0 0 0,0 0 16,1 0-16,-1-21 15,0-1-15,-21 1 16,21 21-16,0-21 0,-21 0 0,0 0 0,0-22 15,21 22-15,1 0 0,-22 0 16,0-21-16,0 20 0,21 1 16,-21 0-16,21 0 0,-21 0 0,0 0 15,0 42 1,0 0-16,0 0 16,-21 0-16,21 0 0,0 22 15,-21-22-15,21 0 0,0 0 0,0 22 16,0-22-16,0 0 0,0 0 0,0 0 15,21 0-15,0 1 0,0-22 16,0 0-16,0 0 0,1 0 16,-1 0-16,0 0 0,0-22 15,0 1-15,0 21 0,1-21 0,-1 0 16,0 0-16,0 0 0,0-22 16,0 22-16,1 0 0,-1-21 0,0-1 15,0 22-15,0-21 0,0-1 0,-21 1 16,22 0-16,-22-1 0,0 1 0,0 0 15,0 21-15,0-1 0,0 1 16,0 0-16,-22 21 16,1 0-16,0 21 0,0 22 15,21-22-15,-21 21 0,21 0 0,0-20 16,0 20-16,0 0 0,-21 1 0,21-1 16,0 0-16,0 1 0,0-22 15,0 21-15,0-21 0,0 22 0,21-22 16,-21 0-16,21 0 0,0 0 15,0 0-15,0-21 0,1 0 0,20 0 16,-21 0-16,0 0 0,22 0 0,-22 0 16,0 0-16,0-21 0,0 0 15,0 0-15,1 0 0,-1 0 0,0-1 16,0-20-16,0 21 0,0-21 0,-21-1 16,22 1-16,-1 0 0,-21-1 0,0 1 15,21 0-15,-21-1 0,21 1 0,-21 0 16,21 20-16,-21-20 0,0 21 15,0 42 1,-21 21 0,0-20-16,21-1 0,-21 21 0,21 0 15,-21 1-15,-1-1 0,22 0 0,-21 1 16,21-1-16,0 0 0,-21 1 0,21-22 16,0 21-16,0 1 0,0-22 15,0 21-15,0-21 0,0 0 0,0 1 16,21-22-16,0 21 0,1-21 15,-1 0-15,0 0 0,0 0 0,0 0 16,0 0-16,1 0 0,-1-21 0,0 21 16,0-22-16,0 1 0,0 0 0,-21 0 15,22 0-15,-22 0 16,21-1-16,-21 1 0,0 0 0</inkml:trace>
  <inkml:trace contextRef="#ctx0" brushRef="#br0" timeOffset="149364.01">12340 5292 0,'0'0'0,"21"0"15,22 0-15,-22 0 16,0 0-16,21-21 0,1 21 0,-22-22 16,21 22-16,0-21 0,-20 0 15,20 21-15,0-21 0,-21 21 0,22 0 16,-22 0-16,0-21 0,0 21 0,-42 21 31,0 0-31,0-21 16,-22 21-16</inkml:trace>
  <inkml:trace contextRef="#ctx0" brushRef="#br0" timeOffset="150155.57">7408 6837 0,'0'0'0,"-21"-21"16,21 42 15,-21 0-31,21 0 0,0 22 16,0-22-16,0 21 0,0-21 15,0 22-15,-21-22 0,21 21 0,0 0 16,0-20-16,0 20 0,0-21 0,0 21 15,0-20-15,0-1 0,0 0 0,0 0 16,0 0 0,0-42 15,0 0-31,0 0 16</inkml:trace>
  <inkml:trace contextRef="#ctx0" brushRef="#br0" timeOffset="150668.26">7578 6858 0,'0'0'0,"21"-21"15,0 0-15,0 21 16,0 0-16,0-21 0,1 21 0,-1 0 16,0 0-16,21 0 0,-21 0 15,1 0-15,20 0 0,-21 0 16,0 0-16,0 21 0,-21 0 15,0 0-15,0 0 0,0 0 0,-21-21 16,0 22-16,0-1 0,-21 0 16,-1 0-16,22-21 0,-21 21 0,-1 0 15,1-21-15,21 0 0,0 22 0,0-22 16,-1 0-16,1 0 0,42 0 31,1 0-31,-1 0 16,0 0-16,21-22 0,-21 22 0,1 0 15,20 0-15,0 0 0,-21 0 0,22 0 16,-1 22-16,-21-1 0,22-21 16,-22 21-16,0 0 0,0 0 0,-21 0 15,0 1-15,0-1 0,0 0 16,0 0-16,-21 0 0,-21 0 0,20 1 16,-20-1-16,0 0 0,-1-21 0,1 21 15,21-21-15,-21 0 0,-1 21 0,1-21 16,0 0-16,20 0 0,1 0 15,0 0-15,0 0 0,0 0 0,0 0 16,21-21 0,0 0-16,21 0 15,0 21 1,0 0-16,0-21 16,22 21-16,-22 0 0,0 0 0</inkml:trace>
  <inkml:trace contextRef="#ctx0" brushRef="#br0" timeOffset="150856.16">8382 7260 0,'-21'0'63,"42"0"-32,0 0-31</inkml:trace>
  <inkml:trace contextRef="#ctx0" brushRef="#br0" timeOffset="151812.13">9715 7197 0,'0'-21'0,"0"-1"0,0 1 15,-21 0-15,21-21 0,-21 21 0,0-1 16,-21 1-16,20 0 0,1 21 16,-21-21-16,21 0 0,-22 21 0,22 0 15,-21 0-15,21 0 0,-22 0 0,22 0 16,-21 21-16,21 0 0,0 0 0,-1 0 15,-20 22-15,42-22 0,-21 21 0,21 1 16,-21-1-16,21-21 0,0 21 16,0 1-16,0-22 0,0 21 0,21-21 15,0 1-15,-21-1 0,21 0 0,0-21 16,1 21-16,20-21 0,-21 0 16,0 0-16,0 0 0,1 0 0,-1 0 15,21-21-15,-21 0 0,0 0 16,1-1-16,-1 1 0,0 0 0,0-21 15,0 21-15,-21-22 0,21 1 0,1 0 16,-22-1-16,0 1 0,0 0 0,21-22 16,-21 22-16,21-1 0,-21-20 0,0 21 15,0-1-15,0 22 0,0-21 0,0 21 16,0-1-16,0 44 31,-21-1-31,21 21 0,-21 0 16,21-20-16,0 20 0,0 0 15,0 1-15,-22-1 0,22 0 0,0 1 16,0-1-16,0 0 0,0 1 16,0-1-16,0 0 0,0 1 0,0-22 15,0 21-15,22-21 0,-22 0 0,21 1 16,0-22-16,-21 21 0,21-21 0,0 0 16,0 0-16,1 0 0,-1 0 15,0-21-15,0 21 0,0-22 0,0 1 16,1 0-16,-1 0 15,0 0-15,0 0 0,0-1 0,0-20 0,1 21 16,-22 0-16,21 0 0,-21-22 16,21 43-16,-21-21 0,0 0 0,-21 42 31,0 0-31,-1 0 16,22 1-16,-21 20 0,21-21 15,-21 0-15,21 22 0,0-22 0,0 0 16,0 0-16,0 0 0,0 0 0,0 1 15,21-1-15,0 0 0,1-21 16,-1 0-16,0 0 0,0 0 0,0 0 16,22 0-16,-22 0 0,0 0 15,0-21-15,21 0 0,-20-1 0,-1 1 16,0 0-16,0 0 0,-21 0 16,21-22-16,-21 1 0,21 21 0,-21-21 15,0-1-15,0 1 0,0 21 0,0-22 16,-21 22-16,0 0 0,0 0 0,0 0 15,0 21-15,-1 0 0,1 0 16,-21 0-16,21 0 0,-22 0 0,22 21 16,0-21-16,0 21 0,-21 0 0,20-21 15,1 21-15,21 1 0,-21-22 0,21 21 16,-21 0-16,21 0 0,0 0 16,0 0-16,0 1 15,0-1-15,0 0 0</inkml:trace>
  <inkml:trace contextRef="#ctx0" brushRef="#br0" timeOffset="152680.4">7175 8403 0,'0'-21'0,"0"0"0,0 0 16,0 0-16,-21 21 15,0 0-15,21 21 16,0 0-16,-21 21 16,21 1-16,0-22 0,-21 21 15,21 0-15,-21 1 0,21-1 0,0 0 16,0 1-16,0-22 0,-22 21 0,22 1 15,-21-22-15,21 21 0,0-21 0,0 0 16,0 1-16,0-1 0,-21 0 16,21 0-16,-21-21 15,0 0 1,0-21 0,21 0-16,0 0 0,0-1 15,0-20-15</inkml:trace>
  <inkml:trace contextRef="#ctx0" brushRef="#br0" timeOffset="153155.94">7408 8403 0,'0'0'0,"21"-21"0,1 0 0,-1 21 15,-21 21 1,0 0-16,0 0 0,0 1 16,0-1-16,0 21 0,-21-21 0,-1 0 15,1 1-15,21-1 0,-21 0 0,0 0 16,21 0-16,-21 0 0,0 1 15,21-1-15,-22 0 0,22 0 0,0 0 16,-21-21-16,21 21 0,-21-21 16,42-21 15,0 21-15,1-21-16,-1 21 0,-21-21 0,21 21 15,0-21-15,0 0 0,0 21 16,1-22-16,-1 22 0,0-21 0,0 21 15,0-21-15,0 21 0,-21-21 16,22 21-16,-22-21 16,-22 21 15,22 21-31,-21-21 16,0 21-16,21 0 0,-21 0 0,21 1 15,0 20-15,0-21 0,-21 0 0,21 22 16,-21-22-16,21 0 0,0 0 0,-22 0 15,22 0-15,0 1 0,0-1 16,0 0-16,0 0 16,22-21-1,-22-21 1,21 0-16,0 0 0,0 21 16</inkml:trace>
  <inkml:trace contextRef="#ctx0" brushRef="#br0" timeOffset="153316.85">7789 8700 0,'0'-22'16,"-21"22"-16,21-21 15,-21 21 1,21-21 31</inkml:trace>
  <inkml:trace contextRef="#ctx0" brushRef="#br0" timeOffset="155885.54">8594 8721 0,'0'-21'16,"0"-1"-16,0 1 16,0 0-16,-22 21 0,22-21 0,-21 0 15,0 0-15,0-1 16,0 1-16,0 0 0,-1 21 16,1 0-16,0-21 0,0 21 0,0 0 15,-22 0-15,22 21 0,0 0 0,-21-21 16,21 21-16,-1 22 0,1-22 0,0 0 15,0 21-15,0 1 0,0-1 16,21-21-16,0 22 0,0-1 0,0 0 16,0-21-16,0 1 0,21 20 0,0-21 15,0-21-15,0 21 0,0-21 0,1 0 16,-1 0-16,21 0 0,-21-21 0,22 0 16,-22 0-16,21 0 0,-21-1 15,22-20-15,-1 21 0,0-21 0,1-1 16,-1 1-16,0 0 0,1-22 15,-22 22-15,21-1 0,-21-20 0,22 21 16,-22-22-16,0 1 0,-21-1 0,0 22 16,0-22-16,0 22 0,0 0 15,0 20-15,0-20 0,0 21 0,-21 21 16,0 0-16,-1 0 0,1 21 16,21 0-16,-21 22 0,0-1 0,21 0 15,-21 1-15,21-1 0,0 21 16,-21-20-16,21-1 0,-22 22 0,22-22 15,0 0-15,0 22 0,0-22 16,0 0-16,0 1 0,0-1 0,0 0 0,0-20 16,22 20-16,-1-21 0,0 0 15,0 0-15,0-21 0,22 0 0,-22 0 16,0 0-16,21 0 0,-21 0 16,22-21-16,-22 0 0,21 0 0,-21 0 15,22 0-15,-22-1 0,0-20 0,0 21 16,0 0-16,1-22 0,-1 22 0,0 0 15,-21 0-15,21 0 0,-21 0 0,0-1 16,0 44 15,-21-1-31,0 0 0,21 0 16,-21 0-16,21 0 0,-22 22 0,22-22 16,0 0-16,0 0 0,0 22 15,0-22-15,0 0 0,0 0 0,22 0 16,-1 0-16,0-21 0,-21 22 15,21-22-15,0 0 0,0 0 0,1 0 16,-1 0-16,0 0 0,0 0 0,0 0 16,0-22-16,1 1 0,-1 0 0,0 0 15,0 0-15,0 0 0,0-1 0,1-20 16,-22 21-16,0-21 0,21 20 0,-21-20 16,0 0-16,0 21 0,0-22 15,0 22-15,-21 0 0,-1 0 0,1 0 16,0 21-16,0 0 0,0 0 15,0 0-15,-1 0 0,1 0 0,-21 0 16,21 21-16,0 0 0,-1 0 0,-20 0 16,21 0-16,0 1 0,0 20 0,21-21 15,0 21-15,0-20 0,0 20 16,0-21-16,0 21 0,0-20 0,21-1 16,0 0-16,0 0 0,0-21 0,0 21 15,1-21-15,20 0 0,-21 0 0,0 0 16,22 0-16,-22 0 0,21-21 0,-21 0 15,22 0-15,-22 0 0,0-1 16,21 1-16,-21 0 0,1 0 16,-1 0-16,0 0 0,-21-1 0,0-20 15,21 21-15,-21 0 0,0 0 0,21 21 16,-21-22-16,-21 44 31,21-1-31,-21 0 16,21 0-16,0 0 0,0 0 15,0 1-15,0-1 0,0 0 0,0 0 16,0 0-16,0 0 0,0 1 0,0-1 16,21 0-16,0-21 0,0 0 15,1 0-15,-1 0 16,0 0-16,0-21 0,0 21 16,0-21-16,1-1 0,-1 1 15,0 0-15,-21 0 0,21 0 0,0 0 16,0-1-16,-21 1 0,22 0 0,-22 0 15,21 0-15,-21 0 0,0-1 0,0 1 16,0 42 0,-21 1-1,21-1-15,0 0 16,-22 0-16,22 0 0,-21 0 0,21 1 16,0-1-16,0 0 0,0 0 0,0 0 15,0 0-15,0 1 0,0-1 16,21-21-16,1 0 0,-1 0 15,0 0-15,0 0 0,0 0 0,0 0 16,22-21-16,-22 21 0,0-22 0,21 1 16,-20 0-16,-1 0 0,0 0 15,0 0-15,0-22 0,-21 22 0,21-21 16,-21 21-16,22-22 0,-22 22 0,0-21 16,0-1-16,0 1 0,0 0 0,0-1 15,0 1-15,0 21 0,0 0 0,0 0 16,0-1-16,0 1 0,-22 21 0,1 0 15,21 21 1,0 1-16,0 20 0,0-21 0,0 21 16,-21-20-16,21 20 0,0 0 0,0 1 15,0-1-15,0 0 0,-21 1 0,21-22 16,0 21-16,0-21 0,0 22 0,0-22 16,0 0-16,0 0 0,0 0 0,0 0 15,21-42 16,-21 0-31,21 21 16,-21-21-16,21 0 0,1 0 0,-22-1 16,21 1-16,0 0 0,-21 0 15,21 0-15,0 0 0,0-1 0,1 1 0,-1 21 16,0 0-16,0 0 0,0-21 16,0 21-16,1 0 0,-1 0 15,0 21-15,-21 0 16,21 1-16,-21-1 0,0 0 15,0 0-15,0 0 0,0 0 16,-21 1-16,0-1 0,0 0 0,-1-21 16,1 21-16,0 0 0,0-21 0,0 21 15,0-21-15,-22 0 0,22 22 0,0-22 16,0 0-16,0 0 16,42 0 30,0 0-46,0 0 0,0 0 16,0 0-16,1 0 0,-1-22 0,21 22 16,-21 0-16,0-21 0,1 21 0,20-21 15,-21 21-15,21-21 0,-20 0 0,20 0 16,0 21-16,-21-22 0,1 1 16,20 0-16,-21-21 0,0 21 0,0-1 15,-21-20-15,22 21 0,-22-21 0,0-1 16,21 1-16,-21 0 0,0-1 15,0 1-15,0 0 0,0 20 0,0-20 16,0 0-16,-21 21 0,21-1 0,0 1 16,-22 21-16,1 0 15,21 21-15,-21 1 16,21-1-16,0 21 0,-21 0 0,21-20 16,0 20-16,0 0 0,0 1 0,0-1 15,0 0-15,0 1 0,0-22 0,0 21 16,0-21-16,0 22 0,21-22 0,0 0 15,0 21-15,1-21 0,-1 1 16,0-22-16,0 21 0,21 0 16,1-21-16,-22 0 0,21 0 0,1 0 0,-22 0 15,21 0-15,0 0 0,-20 0 16,20-21-16,-21 0 0,0 21 0,0-22 16,1 1-16,-1 0 0,-21 0 0,0 0 15,21 0-15,-21-1 0,0 1 0,0 0 16,0 0-16,0 0 0,0 0 0,0-1 15,-21 22-15,0 0 0,-1 0 16,1 0-16,21 22 0,-21-1 16,21 21-16,0-21 0,0 0 15,0 1-15,0-1 0,0 0 0,0 0 16,0 0-16,21 0 0,-21 1 0,21-1 16,1-21-16,-1 21 0,0-21 0,0 0 15,0 0-15,0 0 0,1 0 16,-1 0-16,0 0 0,0 0 0,0 0 15,0 0-15,1 0 0,-1-21 0,-21 0 16,0-1 0,0 1-16,0 0 15</inkml:trace>
  <inkml:trace contextRef="#ctx0" brushRef="#br0" timeOffset="156608.65">6900 10266 0,'0'-21'0,"0"0"16,-21 21-16,21-22 0,0 44 46,0-1-30,0 0-16,0 0 0,0 21 16,0-20-16,0 20 0,0 0 0,0 1 15,0-1-15,-21-21 0,21 21 0,0 1 16,-21-22-16,21 0 0,0 0 0,0 0 16,0 1-16,0-1 0,0 0 15,21-21 1,0 0-16,0-21 15,0 0-15,1-1 16,-1 1-16,0 0 0,-21 0 0</inkml:trace>
  <inkml:trace contextRef="#ctx0" brushRef="#br0" timeOffset="157300.6">7281 10266 0,'0'-21'31,"21"21"-31,1-21 16,-1 21-16,0 0 0,21 0 0,1 0 15,-22 0-15,21 0 0,0 0 16,-20 0-16,20 0 0,-21 0 0,0-22 16,0 22-16,-42 0 31,0 0-31,0 0 0,0 0 15,0 0-15,-22 0 0,22 0 0,0 0 16,0 0-16,0 0 0,-1 0 16,-20 0-16,21 0 0,0 0 15,0 0-15,-1 22 0,1-1 16,0-21-16,21 21 0,-21 0 16,21 0-16,0 0 0,-21 1 15,21-1-15,-21-21 0,21 21 16,0 0-16,0 0 0,0 0 15,0 1 1,0-44 31,21 1-47,0 0 16,0 21-16,0 0 0,0 0 15,1-21-15,-1 21 0,0 0 0,0 0 16,0 0-16,0 0 0,1 0 15,-1 21-15,0-21 0,0 21 0,-21 0 16,21 1-16,-21-1 0,0 0 16,0 0-16,0 0 0,0 0 0,0 1 15,-21-1-15,0 0 0,0-21 0,0 21 16,-1 0-16,1 0 16,0-21-16,0 0 0,0 22 0,0-22 15,-1 0-15,1 0 0,0 0 0,0 0 16,0 0-16,0 0 0,-1 0 0,1 0 15,0-22-15,0 22 16,0 0-16,21-21 16,21 0 15,0 21-31,0 0 16,0-21-16,1 21 0,-1-21 0,0 21 15</inkml:trace>
  <inkml:trace contextRef="#ctx0" brushRef="#br0" timeOffset="157536.98">7832 10562 0,'0'0'0,"0"-21"31,21 21 47,0 0-78,0 0 16,0 0-16,0 0 16,1 0-16</inkml:trace>
  <inkml:trace contextRef="#ctx0" brushRef="#br0" timeOffset="158012.35">8678 10583 0,'0'0'0,"-21"0"15,0 22-15,0-22 0,0 0 16,21-22 15,0 1-31,21 21 0,0-21 0,0 0 16,0 21-16,0-21 15,1 0-15,-1-1 0,0 1 0,0 0 16,0 0-16,-21-21 0,0 20 0,21 1 16,-21 0-16,0-21 0,0 21 0,0-1 15,0 1-15,0 0 0,-21 0 16,0 21-16,0 0 15,0 0-15,0 0 0,-1 0 16,1 0-16,0 21 0,0 0 0,0 0 16,0 1-16,-1-1 0,22 21 0,0 0 15,0 1-15,-21-22 0,21 21 0,0 1 16,0-22-16,0 21 0,0-21 16,0 22-16,21-22 0,-21 0 0,22 0 15,-1 0-15,0-21 0,0 21 0,0-21 16,22 0-16,-22 0 0,0 0 15,0 0-15,21 0 0,-20 0 0,-1 0 0,0-21 16,21 21-16,-21-21 0,1 0 16,-1 0-16,0 0 0,0-1 15,21-20-15,-20 21 0,-1-21 0</inkml:trace>
  <inkml:trace contextRef="#ctx0" brushRef="#br0" timeOffset="158243.72">9461 9991 0,'0'0'0,"0"-43"0,0 22 0,0-21 0,0 21 15,0 0-15,0-1 16,-21 22-16,0 0 16,0 22-16,21-1 0,-21 21 0,0-21 15,21 22-15,0-1 0,0-21 16,-22 21-16,22 1 0,-21-1 0,21 0 16,-21 1-16,21-22 0,0 21 0,0 1 15,0-22-15,-21 21 0,21-21 16,-21 22-16,21-22 0,0 0 0,0 0 15,0 0-15,21-21 16,0 0-16,0 0 16,0 0-16,1 0 0</inkml:trace>
  <inkml:trace contextRef="#ctx0" brushRef="#br0" timeOffset="158659.49">9652 10351 0,'0'0'15,"63"-43"1,-63 22-16,22 0 0,-22 0 0,21 21 15,-21-21-15,0-1 16,-21 22 0,-1 0-16,1 0 0,0 22 15,0-22-15,0 21 0,21 0 0,-21 0 16,-1-21-16,1 21 0,0 0 16,21 1-16,0-1 0,0 0 0,0 0 15,0 0-15,0 0 0,21 1 16,0-22-16,1 21 15,-1-21-15,-21 21 0,21-21 0,0 0 16,0 21-16,0-21 16,-21 21-16,22-21 0,-22 21 15,0 1 1,-22-22 0,1 0-16,0 21 0,0-21 15,0 0-15,0 0 0,-1 0 0,-20 0 16,21 0-16,0 0 0,0 0 0,-1 0 15,1 0-15,0 0 0,21-21 47,21 21-31,0-22-16,1 1 0,-1 21 16,0-21-16</inkml:trace>
  <inkml:trace contextRef="#ctx0" brushRef="#br0" timeOffset="159056.01">9969 10372 0,'0'21'15,"22"-21"17,-1 0-32,0 0 0,0 0 15,21-21-15,-20 21 0,-1-21 0,21 21 16,-21-22-16,0 1 15,1 21-15,20-21 0,-42 0 0,21 0 16,0 0-16,-21-1 0,0 1 16,0 0-16,-21 0 0,0 21 15,0 0-15,0 0 0,-22 0 0,22 0 16,-21 0-16,21 0 0,-1 0 0,-20 21 16,21 0-16,0 0 0,0 22 15,-1-22-15,1 21 0,21-21 0,-21 22 16,21-22-16,0 21 0,0-21 0,0 22 15,0-22-15,21 0 0,0 0 16,1 0-16,-1-21 0,0 22 0,0-22 0,21 0 16,-20 0-16,20 0 0,-21 0 15,0 0-15,22 0 0,-22 0 0,0 0 16,0-22-16,0 1 0,0 21 16,1-21-16,-1 0 0,-21 0 15,0 0-15</inkml:trace>
  <inkml:trace contextRef="#ctx0" brushRef="#br0" timeOffset="159656.06">6964 11536 0,'0'0'0,"21"0"15,-21-21-15,21 0 0,-21-1 16,0 1-16,0 42 47,0 1-47,0-1 0,0 0 16,21 21-16,-21-21 0,0 22 0,0-1 15,0-21-15,0 22 0,0-1 0,0-21 16,0 21-16,0-20 0,0 20 0,-21-21 15,21 0-15,0 0 0,0 1 0,0-1 16,0 0-16,21-21 16,0 0-1,1-21-15,-1 21 0,-21-21 16,21-1-16,0 1 0,0 0 0</inkml:trace>
  <inkml:trace contextRef="#ctx0" brushRef="#br0" timeOffset="160039.85">7387 11642 0,'21'-43'15,"-42"86"-15,42-107 0,0 22 0,-21 21 0,22 0 16,-22-1-16,0 1 0,0 42 31,0 1-31,-22-1 16,22 21-16,0-21 0,-21 22 0,21-22 16,-21 21-16,21-21 0,0 22 0,0-1 15,0-21-15,0 21 0,0-20 0,0 20 16,0-21-16,21 21 0,0-20 0,1-1 15,-1-21-15,0 21 0,0-21 16,0 0-16,0 0 0,22 0 16,-22 0-16,0 0 0,0 0 0,0-21 15,1 0-15,-1-1 0,0 1 0,0 0 16,-21 0-16,0 0 0,0 0 0,0-1 16,0 1-16,-21 21 0,0-21 0,0 0 15,-1 21-15,1 0 0,0 0 16,0 0-16,-21 0 0,20 0 0,1 0 15,0 0-15,0 21 0,0 0 16,0-21-16,21 21 0,0 1 0,-22-22 16,22 21-16,0 0 0,0 0 0,0 0 15,22-21-15,-1 0 16,0 0-16,0 0 16,0 0-16,22 0 0</inkml:trace>
  <inkml:trace contextRef="#ctx0" brushRef="#br0" timeOffset="160222.74">8086 11790 0,'0'0'0,"0"-21"0,-22 21 47,1 0-47,0 0 15,42 21 16,0-21-31,1 0 16</inkml:trace>
  <inkml:trace contextRef="#ctx0" brushRef="#br0" timeOffset="162108.69">8509 12129 0,'21'0'16,"0"-22"-16,-21 1 0,0 0 16,21 0-16,1 0 0,-1 0 0,-21-1 15,21 1-15,0 0 0,-21 0 16,21-21-16,0 20 0,-21-20 0,0 21 16,0-21-16,22 20 0,-22 1 0,0 0 15,0-21-15,0 21 0,0-1 16,-22 22-1,1 0-15,0 0 16,0 0-16,21 22 16,-21-1-16,21 0 0,-21 0 0,-1 0 15,22 22-15,0-22 0,0 0 0,0 21 16,0-21-16,0 22 0,0-22 0,0 21 16,0-21-16,0 1 0,22-1 0,-1 0 15,0-21-15,0 21 0,0-21 0,0 0 16,22 0-16,-22 0 0,0 0 15,21 0-15,1 0 0,-22-21 0,21 0 16,-21 21-16,22-21 0,-22-1 0,0 1 16,0 0-16,0 0 0,1 0 0,-1-22 15,-21 22-15,0 0 0,0 0 0,0-21 16,0 20-16,0 1 0,0 0 16,0 0-16,0 0 0,0 0 15,-21 42 1,-1 0-1,22 0-15,0 0 0,0 0 0,0 22 16,0-22-16,0 0 0,0 21 0,0-20 16,-21-1-16,21 21 0,0-21 15,0 0-15,0 1 0,0-1 0,0 0 16,0-42 31,0 0-47,0-1 0,0 1 0,21 0 15,-21 0-15,22 0 0,-1-22 16,-21 22-16,21 0 0,-21 0 0,0-21 16,21 20-16,0 1 0,0 0 0,-21 0 15,22 21-15,-22-21 0,21 21 16,-21 21 0,0 0-16,0 0 0,0 0 15,21 1-15,-21-1 0,0 0 16,0 0-16,21 0 0,-21 0 0,0 1 15,0-1-15,21 0 0,0-21 0,-21 21 16,22 0-16,-1-21 0,0 21 0,0-21 16,0 0-16,0 0 0,1 0 15,-1 0-15,0 0 0,0 0 16,0 0-16,0 0 0,1-21 0,-1 0 16,0 21-16,-21-21 0,21 0 0,0 0 15,-21-1-15,21 1 0,-21 0 0,0-21 16,0 21-16,0-1 0,0 1 0,0 0 15,0-21-15,0 21 0,0-1 16,0 44 15,0-1-31,0 0 0,0 0 0,0 0 16,0 0-16,0 1 0,0-1 16,0 0-16,0 0 0,0 0 0,0 0 15,0 1-15,0-1 0,0 0 0,0 0 16,0 0-16,22-21 0,-1 0 15,0 0-15,21 0 16,1 0-16,-1 0 16,0-21-16,-42 0 0,21 21 15,1-21-15,-1 0 0,0-1 0,-21 1 16,0 0-16,21 0 0,-21-21 0,21 20 16,-21 1-16,0 0 0,0 0 0,0 0 15,21 21-15,-21-21 0,0 42 47,-21 0-47,21 0 0,0 0 16,0 0-16,-21 1 0,21-1 0,-21 0 15,21 0-15,0 0 0,0 0 16,0 1-16,0-1 0,21 0 16,0 0-16,0-21 0,1 21 15,20-21-15,-21 0 0,0 0 0,0 0 16,1 0-16,-1 0 0,0-21 0,0 0 15,0 0-15,0 21 0,1-21 16,-22-1-16,21 1 0,-21 0 16,21 0-16,-21 0 0,21 0 0,-21-1 15,0 1-15,0-21 0,0 21 0,0 0 16,0-1-16,0 1 0,0 42 31,0 1-31,0-1 16,0 0-16,-21 0 0,21 0 15,0 22-15,0-22 0,-21 0 0,21 0 16,0 0-16,-21 0 0,21 1 0,0-1 16,0 0-16,0 0 15,0-42 17,0 0-17,0 0-15,0-1 0,0 1 16,0 0-16,0 0 0,21-21 15,0 20-15,0 1 0,0 0 0,0-21 16,1 21-16,-1-1 0,0 1 0,0 0 16,0 21-16,0 0 0,1 0 0,-1 0 15,0 0-15,0 0 16,-21 21-16,0 0 0,0 1 16,21-1-16,-21 21 0,0-21 15,0 0-15,0 1 0,0-1 0,0 0 0,0 0 16,0 0-16,0 0 15,0 1-15,-21-22 32,21-22-17,0 1 1,0 0-16,21 0 0,0 0 16,1 0-16,-1-1 0,0 1 0,0 0 15,0 0-15,0 0 0,22 0 0,-22-1 16,21 1-16,-21 0 0,1 0 15,20 21-15,-21 0 0,0 0 16,0 0-16,1 0 0,-22 21 0,21 0 16,-21 0-16,0 1 0,0-1 15,0 0-15,0 0 0,0 0 0,0 0 16,0 1-16,-21-1 0,21 0 0,-22 0 16,22 0-16,0 0 0,-21 1 15,21-1-15,-21-21 0,21 21 16,0 0-16,-21 0 15,0-21-15,0 0 0,-1 21 16,1-21-16,0 0 0,0 22 0</inkml:trace>
  <inkml:trace contextRef="#ctx0" brushRef="#br0" timeOffset="162828.28">6752 13060 0,'21'-21'15,"-21"0"-15,0-1 16,0 1-16,0 0 16,0 0-16,0 0 15,0 42 17,0 0-32,0 0 0,-21 22 0,21-22 15,0 21-15,0 0 0,-21 1 0,21-1 16,-21-21-16,21 22 0,-21-1 0,21 0 15,-22-21-15,22 22 0,0-22 16,0 21-16,0-21 0,0 1 0,-21-1 16,21 0-16,0 0 0,21-21 31,-21-21-15,22 21-16,-1-21 15,-21 0-15,21-1 0,-21 1 0,21 0 16,0 0-16,-21-21 0,21 20 15</inkml:trace>
  <inkml:trace contextRef="#ctx0" brushRef="#br0" timeOffset="163234.04">7048 13039 0,'43'0'15,"-22"0"-15,0 0 0,0 0 16,0 0-16,1 0 0,-1 0 0,0 0 15,21 0-15,-21 0 0,1 0 16,20-21-16,-21 21 0,0 0 16,0 0-16,1-22 0,-1 22 0,-21-21 15,0 0-15,0 0 16,0 0 0,-21 21-1,-1 0 1,1 21-16,21 0 0,0 0 15,-21 0-15,21 22 0,-21-22 0,21 0 16,-21 0-16,21 22 0,0-22 16,0 21-16,0-21 0,-21 0 0,21 22 15,0-22-15,0 0 0,-22 0 16,22 0-16,0 1 0,0-1 0,0 0 0,0 0 16,0 0-16,0 0 0,0 1 15,22-22 16,-22-22-31,21 1 16,-21 0-16</inkml:trace>
  <inkml:trace contextRef="#ctx0" brushRef="#br0" timeOffset="163455.92">7239 13314 0,'21'-21'32,"0"21"-32,0 0 15,1 0-15,-1 0 0,0-21 16,0 21-16,0 0 16,0 0-16,1 0 0,-22-22 0,21 22 15,0 0-15,-21-21 16,21 21-1</inkml:trace>
  <inkml:trace contextRef="#ctx0" brushRef="#br0" timeOffset="163679.89">7620 13250 0</inkml:trace>
  <inkml:trace contextRef="#ctx0" brushRef="#br0" timeOffset="164963.7">8530 13610 0,'0'0'16,"-21"-21"-1,21 0-15,0 0 16,0 0-16,0-1 16,21 1-16,0 21 0,0-21 15,1 0-15,20 0 0,-21 0 0,21-22 16,-20 22-16,20 0 0,-21 0 0,21-22 15,-20 22-15,-1-21 0,0 21 16,-21-22-16,0 22 0,0 0 0,0-21 16,0 21-16,-21-1 15,0 22-15,-1 0 0,1 0 0,0 0 0,0 0 16,0 22-16,0-1 16,-1 0-16,22 21 0,-21-21 0,21 22 15,0-22-15,0 21 0,0-21 0,0 1 16,0 20-16,21-21 0,1 0 0,-1 0 15,-21 1-15,21-22 0,0 21 0,0-21 16,0 0-16,1 0 16,-1 0-16,0 0 0,0 0 0,0 0 15,0-21-15,1 21 16,-22-22-16,21 1 0,-21 0 0,21 0 16,0 0-16,-21 0 0,21-1 15,0 1-15,1 0 0,-1 0 16,0-21-16,0 20 0,0 1 0,0 0 15,1 21-15,-1-21 0,0 21 0,0 0 16,0 0-16,-21 21 0,21 0 16,-21 0-16,22 1 0,-22-1 15,0 0-15,0 0 0,0 21 0,0-20 16,0-1-16,0 0 0,0 0 0,-22 0 16,22 0-16,-21 1 0,21-1 0,-21 0 15,42-42 32,0 0-47,1-1 0,-1 1 16,-21 0-16,21-21 0,0 21 0,-21-1 15,0-20-15,21 21 0,0-21 0,-21 20 16,22-20-16,-22 21 0,0 0 16,0 0-16,0-1 0,0 44 31,0-1-31,0 0 0,0 21 15,-22-21-15,22 1 0,0-1 0,0 21 16,0-21-16,0 0 0,0 1 16,0 20-16,0-21 0,0 0 0,0 0 15,0 1-15,0-1 0,22 0 16,-1-21-16,0 0 0,0 0 16,0 0-16,0 0 0,22 0 15,-22-21-15,0 0 0,21 21 16,-20-22-16,20 1 0,-21 0 0,0-21 15,22 21-15,-22-1 0,0-20 0,0 0 16,0-1-16,0 1 0,1 0 0,-22-1 16,21-20-16,0 21 0,0-1 0,-21-20 15,0 20-15,21 22 0,-21-21 16,0 21-16,21 0 0,-21-1 0,0 44 31,0-1-31,-21 0 0,21 21 16,-21 1-16,21-1 0,-21 0 0,21 22 15,-21-22-15,21 0 0,0 1 16,0 20-16,0-42 0,0 22 0,0-1 16,0 0-16,0-20 0,0-1 0,0 0 15,0 0-15,0 0 0,0 0 0,21-21 16,0 22-16,0-22 0,0 0 16,1 0-16,-1 0 15,0-22-15,-21 1 16,0 0-16,21 0 0,-21 0 0,0 0 15,0-1-15,0 1 0</inkml:trace>
  <inkml:trace contextRef="#ctx0" brushRef="#br0" timeOffset="165127.6">9948 13102 0,'0'0'0,"-21"0"16,42 0 15,0 0-31,1 0 0,-1 0 0,21 0 15,-21 0-15,0 0 0,22-21 0,-22 21 16,21 0-16,-21-21 0,1 0 16,-1 21-16,0 0 0,0-21 15,0 21-15</inkml:trace>
  <inkml:trace contextRef="#ctx0" brushRef="#br0" timeOffset="166628.45">10329 13166 0,'0'0'0,"0"21"0,21-21 32,1 0-32,-1 0 15,-21-21-15,21 21 0,0-21 0,-21-1 16,21 22-16,0-21 0,-21 0 0,22 0 16,-1 0-16,-21 0 15,0-1-15,0 1 0,0 0 16,0 0-16,-21 21 15,-1 0-15,1 0 0,0 21 16,21 0-16,-21-21 0,0 21 0,0 22 16,-1-22-16,22 0 0,0 0 0,0 43 15,0-43-15,0 0 16,0 21-16,0-20 0,0-1 16,22 0-16,-1-21 0,0 0 0,0 21 15,0-21-15,22 0 0,-22 0 0,0 0 16,0 0-16,21 0 0,-20-21 0,-1 21 15,0-21-15,21 0 0,-21-1 16,1 1-16,-1 0 0,0 0 16,0 0-16,0 0 0,-21-1 0,21-20 15,-21 21-15,0 0 0,0-22 0,0 22 16,0 0-16,0 0 0,-21 42 31,21 0-31,-21 0 0,21 1 16,-21-1-16,21 0 0,0 21 0,0-21 15,0 1-15,0-1 0,-21 0 0,21 0 16,0 0-16,0 0 0,0 1 0,0-1 16,0 0-16,21-21 31,0 0-15,0-21-16,-21 0 0,21 21 15,1-22-15,-22 1 0,0 0 0,21 0 16,0 0-16,-21 0 0,0-1 0,0 1 15,21 0-15,-21 0 0,21 0 0,0 0 16,-21 42 15,0 0-31,0 0 0,22 0 16,-22 0-16,0 1 0,0-1 0,0 0 16,21 0-16,0 0 0,0-21 0,-21 21 15,21-21-15,0 0 16,1 22-16,-1-22 0,21 0 0,-21 0 15,22 0-15,-22 0 0,21 0 0,0 0 16,-20 0-16,20-22 0,0 22 0,-21-21 16,22 0-16,-22 0 0,21 21 0,-21-21 15,1 0-15,-1-22 0,0 22 16,-21 0-16,0 0 0,0-22 0,0 22 16,0-21-16,0 21 0,0 0 0,0-1 15,-21 1-15,0 0 0,-1 21 0,1 0 16,0 0-16,-21 0 0,21 0 15,-1 21-15,1 0 0,0 1 0,0 20 16,0-21-16,0 21 16,-1-20-16,22-1 0,0 21 0,0-21 15,0 22-15,0-22 0,0 0 0,0 0 16,0 0-16,22 0 0,-1-21 16,0 0-16,0 22 0,0-22 15,0 0-15,1 0 0,-1 0 16,0 0-16,0-22 0,0 1 15,0 0-15,1 0 0,-1 0 0,-21 0 16,21-1-16,-21-20 0,21 21 0,-21-21 16,0-1-16,21 1 0,0 0 0,1-1 15,-22-20-15,0 20 0,21 1 0,0 0 16,0-1-16,-21 1 16,21 0-16,0 21 0,-21-1 0,0 1 15,0 42 16,0 1-31,0 20 0,0-21 0,0 21 16,-21 1-16,21-22 0,-21 21 0,21 22 16,-21-22-16,21 0 0,-21 1 15,21-1-15,0-21 0,0 22 0,0-1 16,0-21-16,0 21 0,0-20 0,0-1 16,0 0-16,21 0 0,0-21 0,0 21 15,0-21-15,1 0 0,-1 0 0,0 0 16,21 0-16,-21 0 0,1 0 15,20 0-15,-21 0 0,21-21 16,1 0-16,-22 0 0,21 21 0,1-21 16,-22-1-16,21 1 0,-21 0 0,0-21 15,1 21-15,-1-1 0,0 1 0,-21 0 16,0 0-16,0 0 0,0 0 0,-21 21 31,0 0-31,-1 21 0,1 0 0,0 0 16,0 0-16,0 0 0,21 1 15,0-1-15,0 0 0,0 0 0,0 0 0,0 0 16,0 1-16,0-1 0,0 0 16,21 0-16,0 0 15,0-21-15,-21 21 0,21 1 16,1-22-16,-22 21 16,-22-21 15,1 0-16,0 0-15,0 0 16,0 0-16,0 0 16,-1 0-16,1 0 0,0 0 0,0 0 15</inkml:trace>
  <inkml:trace contextRef="#ctx0" brushRef="#br0" timeOffset="167563.84">6921 14711 0,'0'0'0,"0"-21"16,0 0-16,0-1 15,0 1 1,0 42 15,0 1-31,0-1 16,0 0-16,0 21 0,0-21 16,0 1-16,0 20 0,0-21 0,0 0 15,0 22-15,0-22 0,0 0 0,0 0 16,0 0-16,0 22 0,0-22 0,0 0 15,0 0-15,0 0 16,0 0-16,0 1 16,0-44 31,0 1-47,22 21 0,-1-21 15,-21 0-15,21 0 0,0 0 0,0 21 16</inkml:trace>
  <inkml:trace contextRef="#ctx0" brushRef="#br0" timeOffset="168127.61">7493 14880 0,'-21'0'16,"0"0"-1,-1 0-15,1 0 0,0 0 0,0 0 16,0 0-16,0 0 0,-1-21 15,22 0-15,0 0 16,0 0-16,0-1 16,0 1-16,0 0 15,22 0-15,-1 21 0,0-21 16,0 0-16,0-1 0,0 1 0,1 21 16,-1-21-16,0 0 0,0 21 0,0 0 15,0-21-15,1 21 16,-22 21-1,0 0-15,0 0 0,0 0 16,-22 1-16,1 20 0,21-21 0,-21 21 16,0-20-16,0 20 0,0-21 15,-1 21-15,1 1 0,0-22 0,0 21 16,0-21-16,0 22 0,21-22 0,0 0 16,0 0-16,0 0 0,0 1 0,0-1 15,0 0-15,21-21 16,0 0-16,0 0 0,0 0 0,22 0 15,-22-21-15,0 21 0,0-21 16,0-1-16,0 1 0,1 0 0,-1 0 16,-21 0-16,0 0 0,0-1 0,0 1 15,0 0-15,0 0 16,-21 21-16,-1-21 0,1 0 0,0 21 16,0 0-16,0 0 0,0 0 0,-1 0 15,1 0-15,0 0 16,0 0-16,21 21 15,0 0 1,21-21 0,0 0-16,0 0 15</inkml:trace>
  <inkml:trace contextRef="#ctx0" brushRef="#br0" timeOffset="168308.5">7832 14901 0,'-22'0'32,"1"0"-17,42 0 17,1 0-17,-1 0-15</inkml:trace>
  <inkml:trace contextRef="#ctx0" brushRef="#br0" timeOffset="170320.03">8361 14965 0,'21'0'31,"0"-21"-31,0 0 16,0-1-16,1 22 0,-1-21 16,0 0-16,0 0 0,0 0 0,0 0 15,1-1-15,-1 1 0,0-21 0,0 21 16,0-22-16,0 22 0,-21-21 16,22 0-16,-22-1 0,21 1 0,-21 21 15,0-22-15,0 1 0,0 21 0,0 0 16,0 0-16,0-1 0,-21 22 15,-1 0-15,1 0 0,0 0 16,0 22-16,0 20 0,0-21 16,21 21-16,-22 1 0,22 20 15,-21-20-15,0 20 0,21-21 0,-21 22 0,0-1 16,21 1-16,-21-1 0,-1 1 16,1-1-16,0 22 0,0 0 15,0-22-15,0 22 0,-1 0 0,1-22 16,0 22-16,0-22 0,0 1 0,21-1 15,-21 1-15,21-1 0,0-20 0,0-1 16,0 0-16,0 1 0,0-22 16,0 0-16,21 0 0,0-21 0,0 0 15,21 0-15,-20 0 0,-1 0 16,0-21-16,21-21 0,-21 20 0,22 1 16,-22-21-16,21 21 0,-21-22 0,1 1 15,-1 0-15,21-1 0,-42 1 16,21 0-16,-21-1 0,0 1 0,0-21 15,0 20-15,0-20 0,-21 20 16,0-20-16,0 21 0,0-22 0,-22 22 16,22-1-16,-21 22 0,21-21 0,-22 21 15,22 0-15,0 21 0,0-22 16,0 22-16,-1 0 0,22-21 16,22 21-1,-1 0-15,0 0 0,0 0 0,21-21 16,-20 21-16,20-21 0,0 21 0,1-21 15,-1 0-15,21 21 16,-20-22-16,-1 1 0,22 0 0,-22 0 16,0 0-16,1-22 0,-1 22 0,-21 0 15,0 0-15,-21 0 0,0 0 0,0-1 16,0 1-16,0 0 16,0 0-16,-21 21 15,0 0-15,21 21 16,-21 0-16,21 0 0,0 1 15,0-1-15,0 0 0,0 0 16,0 0-16,0 0 0,0 1 0,21-1 16,0 0-16,0 0 0,-21 0 0,21 0 15,1-21-15,-1 22 0,0-22 16,0 21-16,0-21 0,0 0 0,1 0 16,-1 0-16,0 0 0,0 0 15,0-21-15,0-1 0,1 22 0,-1-21 16,0 0-16,0 21 0,0-21 0,0 0 15,-21-22-15,0 22 0,22 0 0,-22 0 16,21-21-16,-21 20 0,0 1 16,0 0-16,0 42 31,-21 0-31,21 1 0,-22-1 0,22 0 16,0 0-16,0 0 0,-21 0 0,21 1 15,0-1-15,-21 0 0,21 0 16,0 0-16,0 0 0,0 1 15,0-1 1,0-42 15,21-1-31,-21 1 16,0 0-16,21 0 0,-21 0 16,22 0-16,-22-1 0,21-20 0,-21 21 15,21 0-15,-21 0 0,21-1 0,-21 1 16,21 0-16,0 21 15,-21 21 1,22 0-16,-22 1 16,0-1-16,0 0 0,0 0 0,21 0 15,0 0-15,-21 1 0,21-1 0,-21 0 16,21 0-16,0 0 0,1 0 0,-1-21 16,0 22-16,0-22 0,0 0 0,22 0 15,-22 0-15,0 0 0,21 0 16,-21 0-16,22-22 0,-22 22 0,21-21 15,-21 0-15,22 21 0,-22-21 0,0 0 16,21-22-16,-20 22 0,-1 0 16,0-21-16,-21-1 0,0 22 0,0-21 15,0 21-15,0-22 0,0 22 0,0 0 16,0 0-16,0 0 0,-21 21 16,0 0-16,-1 0 0,1 0 0,0 0 15,0 21-15,-21 0 0,20 0 0,1 0 16,0 1-16,0-1 0,0 21 15,21-21-15,-21 0 0,21 22 0,0-22 16,0 0-16,0 0 0,0 0 0,0 1 16,21-1-16,0 0 0,0-21 15,0 0-15,0 0 16,1 0-16,-1 0 0,0 0 16,-21-21-16,21 21 0,0-21 0,-21-1 15,0 1-15,0 0 0,21 0 0,-21 0 16,22 0-16,-22-22 0,0 22 15,0-21-15,0 21 0,0-1 16,0 1-16,0 0 0,0 0 0,0 42 31,0 0-31,-22 0 0,22 1 16,0-1-16,-21 21 0,21-21 16,0 0-16,0 22 0,0-22 0,0 0 15,0 0-15,0 0 0,21 1 0,1-1 16,-22 0-16,21-21 0,0 21 0,0-21 15,0 0-15,0 0 0,1 0 0,20 0 16,-21 0-16,0 0 0,22 0 16,-22-21-16,0 21 0,0-21 15,0 0-15,0-1 0,-21 1 0,22 0 16,-1-21-16,-21-1 0,0 22 0,21-21 16,-21 0-16,21-22 0,-21 22 0,0-1 15,0-20-15,0 21 0,0-1 16,21 1-16,-21 0 0,21-1 0,-21 22 15,0 0-15,0 0 0,0 0 0,0 42 32,0 0-32,0 21 15,0-21-15,-21 22 0,0 20 0,21-20 0,-21 20 16,0-21-16,21 22 0,-21-1 0,21-20 16,-22 20-16,22-20 0,0-1 15,0 0-15,0-21 0,0 22 0,0-22 16,0 0-16,22 0 0,-1-21 15,0 21-15,0-21 0,0 0 0,0 0 16,1 0-16,-1 0 0,21 0 0,-21 0 16,22-21-16,-22 21 0,21-21 0,-21 0 15,0 0-15,1 0 0,-1 21 0,0-22 16,-21 1-16,0 0 0,21 0 16,-21 0-16,0 0 0,0-1 15,0 1-15,0 0 0,-21 0 16,0 21-16,0-21 0</inkml:trace>
  <inkml:trace contextRef="#ctx0" brushRef="#br0" timeOffset="170548.06">9588 14224 0,'0'0'0,"-21"0"0,-63 0 15,62 0 1,22-21 15,-21 21 1,21 21-32,-21-21 15</inkml:trace>
  <inkml:trace contextRef="#ctx0" brushRef="#br0" timeOffset="171128.07">6477 16256 0,'21'-21'0,"-42"42"0,63-42 16,-21 21-16,1-21 0,-1 21 15,-21-21-15,21 21 0,-21 21 47,-21 0-47,21 21 0,-21-21 16,-1 1-16,22-1 0,-21 21 0,21-21 16,0 0-16,0 1 0,-21 20 15,21-21-15,0 0 0,-21 0 0,21 1 16,0-1-16,0 0 0,0 0 15,0 0-15,21-21 32,0-21-17</inkml:trace>
  <inkml:trace contextRef="#ctx0" brushRef="#br0" timeOffset="171571.85">6964 16298 0,'0'0'0,"21"-21"0,-21 0 0,0 0 16,0 0-16,0 0 0,-21 21 16,0-22-16,-1 22 0,1-21 0,0 21 15,0 0-15,0 0 0,0 0 16,-1 0-16,1 0 0,0 21 0,21 1 16,-21-1-16,21 0 0,-21 0 15,21 0-15,0 0 0,0 1 16,0-1-16,0 0 15,21-21-15,0 21 0,0-21 16,0 0-16,1 0 0,-1 0 16,0 0-16,0 0 0,0-21 15,22 21-15,-22-21 0,-21 0 0,21 21 16,0-22-16,-21 1 0,21 21 16,-21-21-16,0 42 31,0 0-31,0 1 15,0-1-15,-21 21 0,21-21 0,0 0 16,0 1-16,0 20 0,0-21 16,0 0-16,0 0 0,0 1 15,0-1-15,0 0 0,0 0 0,0 0 16,21-21 15,-21-21-15,21 0-16,1 0 0</inkml:trace>
  <inkml:trace contextRef="#ctx0" brushRef="#br0" timeOffset="171752.77">7345 16383 0,'21'-21'0,"0"21"94,0 0-79</inkml:trace>
  <inkml:trace contextRef="#ctx0" brushRef="#br0" timeOffset="174632.98">8594 16425 0,'0'0'0,"0"22"16,21-22 15,0 0-15,0-22-16,0 22 0,0-21 0,1 0 15,-1 0-15,21 0 0,0 0 0,-20-22 16,20 22-16,0-21 0,1 21 0,-1-22 16,-21 1-16,21 0 0,-20 20 15,-1-20-15,0 0 0,0-1 16,-21 1-16,21 21 0,-21-21 0,0 20 16,0 1-16,0-21 0,-21 21 15,0 0-15,0 21 0,0 0 16,-1 21-16,22 0 0,0 0 15,-21 21-15,0 1 0,21 20 0,0-20 16,0 20-16,-21 1 0,0-1 0,0 1 16,-1-1-16,1 22 0,0-22 15,0 1-15,0 20 0,0-20 0,-1 21 16,1-22-16,0 1 0,21 20 0,0-41 16,0 20-16,0-21 0,0 1 0,0-1 15,0 0-15,0-20 16,0-1-16,21 0 0,0-21 0,1 0 15,-1 0-15,0 0 0,0-21 16,21 21-16,-20-21 0,-1-1 0,21-20 16,-21 21-16,0-21 0,1 20 15,-1-20-15,-21 0 0,0-1 0,0 1 16,0 0-16,0-22 0,0 22 0,0 0 16,0-1-16,-21 1 0,-1 0 0,1-1 15,0 1-15,0 21 0,0 0 0,0-1 16,-1 1-16,1 0 15,0 21-15,0 0 0,0 0 16,42 0 15,21 0-31,-21 0 16,1 0-16,20 0 0,-21 0 0,21-21 16,1 21-16,-22-21 0,21 0 0,1-1 15,-1 1-15,-21 21 0,21-42 0,-20 21 16,-1 21-16,0-21 0,-21-1 15,0 1-15,21 0 0,-21 0 0,0 0 16,0 0-16,0 42 47,0 0-47,0 0 0,0 0 16,0 0-16,0 1 0,0-1 0,0 0 15,0 0-15,0 0 0,0 0 0,21 1 16,-21-1-16,21-21 0,1 0 15,-22 21-15,21-21 0,0 0 16,0 0-16,0 0 0,0 0 0,22 0 16,-22-21-16,0 0 0,0 21 0,0-22 15,22 1-15,-43 0 0,21 0 0,0 0 16,-21 0-16,21-1 0,-21 1 16,0 0-16,0 0 0,0 0 0,0 0 15,0 42 16,-21 0-15,0 0-16,21 0 0,0 0 16,0 1-16,-21-1 0,21 0 0,-21 0 15,21 0-15,-22 0 0,22 1 0,0-1 16,-21-21 0,42-21 15,1-1-31,-1 1 15,-21 0-15,21 0 0,0 0 16,0-22-16,-21 22 0,21 0 0,1 0 16,-1-21-16,0 20 0,0 1 15,0 21-15,-21-21 0,21 21 16,1 0-16,-22 21 16,0 0-16,0 1 15,0-1-15,0 0 0,21 0 0,-21 0 16,0 0-16,0 22 0,21-22 0,-21 0 15,0 0-15,21 0 0,0 1 16,0-1-16,1 0 0,-1-21 16,0 0-16,21 21 0,-21-21 0,22 0 15,-22 0-15,21 0 0,-21 0 16,22 0-16,-1 0 0,-21-21 16,22 0-16,-22 21 0,0-21 0,0-1 15,0 1-15,0 0 0,1 0 0,-1-21 16,-21 20-16,0-20 0,0 21 0,0-21 15,0 20-15,0-20 0,0 21 16,0 0-16,0 0 0,0-1 0,0 1 16,-21 21-16,-1 0 15,22 21-15,-21-21 0,0 22 0,21-1 16,-21 21-16,21-21 0,0 0 16,-21 22-16,21-22 0,-21 0 0,21 21 15,0-20-15,0-1 0,0 0 16,0 0-16,0 0 0,0 0 15,21-21-15,0 0 16,0 0-16,0 0 0,0 0 16,1-21-16,-1 21 0,-21-21 15,21 0-15,0 0 0,-21 0 16,0-1-16,21 1 0,-21 0 16,0 0-16,0 0 0,21 0 0,-21-1 15,0 1-15,0 0 16,0 42-1,0 0-15,0 1 16,0-1-16,0 0 0,0 0 16,0 0-16,0 0 0,0 1 0,0-1 15,0 0-15,0 0 0,0 0 0,0 0 16,0 1-16,0-1 0,22-21 16,-1 0-1,0 0-15,0 0 0,0 0 0,0 0 16,1 0-16,-1 0 0,0-21 0,0-1 15,0 22-15,0-21 0,1 0 0,-1-21 16,0 21-16,-21-1 0,21-20 16,0 0-16,-21 21 0,21-22 0,-21 1 15,22 0-15,-22-1 0,21 1 0,-21 0 16,0-1-16,0 22 0,21-21 16,-21 21-16,0-1 0,0 1 15,0 0-15,0 0 0,0 42 16,0 0-1,-21-21-15,0 43 0,21-22 0,0 0 16,-22 21-16,22-21 0,-21 22 16,21-1-16,0 0 0,-21 1 0,21-1 15,0 0-15,0 1 0,0-22 0,0 21 16,0 1-16,0-22 0,0 0 0,0 21 16,0-21-16,21 1 0,0-1 15,1-21-15,-22 21 0,21-21 16,0 0-16,0 0 0,0 0 0,0 0 15,1 0-15,-1 0 0,0-21 0,0 0 16,0 21-16,0-22 0,1 1 16,-1-21-16,0 21 0,0-22 0,-21 22 15,21-21-15,-21 0 0,21-1 0,-21 1 16,0 0-16,0-1 0,0 1 0,0 0 16,0-1-16,0 1 0,0 21 0,0-22 15,0 22-15,0 0 0,0 0 16,0 42-1,0 0 1,0 0-16,-21 22 0,0-22 16,21 21-16,0 1 0,-21-1 15,21 0-15,-21 1 0,21-22 0,0 21 16,0 0-16,0 1 0,0-22 0,0 21 16,0-21-16,0 1 0,0 20 0,21-42 15,0 21-15,-21 0 0,21-21 16,0 0-16,1 0 0,-1 0 0,0 0 15,0 0-15,0 0 0,0-21 16,1 0-16,-1 21 0,0-21 0,-21 0 16,21-1-16,-21 1 0,21 0 15,-21 0-15,0 0 0,21 0 16,-21-1-16,22 1 16,-22 42-1,0 1-15,0-1 16,0 0-16,0 0 15,0 0-15,0 0 0,0 1 16,0-1-16,0 0 16,21-21-16,0 0 15,0 0-15,0 0 16,0 0-16,1 0 0,-1-21 0,0 21 16,0-21-16,0-1 0,0 1 15,-21 0-15,0 0 0,22 0 0,-1 0 16,-21-1-16,21 1 0,-21 0 15,0 0-15,0 0 16,0 42 15,-21 0-31,21 0 16,-21 0-16,21 22 0,-22-22 16,22 0-16,0 0 0,0 22 0,-21-22 15,21 0-15,-21 21 0,0 1 0,21-22 16,0 21-16,-21 0 0,0 1 0,-1-22 15,22 21-15,-21 1 0,0-1 16,0 0-16,0 22 0,0-22 16,-1 0-16,-20-20 0,21 20 0,0 0 15,0-21-15,-1 22 0,1-22 0,0 0 16,0 0-16,0 0 0,0 1 0,-1-22 16,1 21-16,0-21 15,21-21 16,0-1-15,0 1-16,-21 0 0,21 0 0,0 0 16,0 0-16,0-1 0,-21-20 15,21 21-15</inkml:trace>
  <inkml:trace contextRef="#ctx0" brushRef="#br0" timeOffset="174887.85">10435 15854 0,'0'0'16,"-21"0"-16,-21 0 15,20 0-15,1 0 31,0 0-31,0 0 0,21 21 16,-21-21-16,21 21 16,-21-21-16,-1 21 0,22 1 0,-21-22 15,21 21-15,-21 0 0,0 0 0</inkml:trace>
  <inkml:trace contextRef="#ctx0" brushRef="#br0" timeOffset="176087.71">6964 17505 0,'0'-42'16,"0"20"-1,0 1-15,-21 21 0,21-21 0,0 0 16,0 0-16,0 0 0,0-1 15,0 1-15,0 0 0,0 0 16,21 21 0,0 0-16,0 0 15,-21 21-15,21 0 0,-21 0 0,21 22 16,-21-22-16,0 21 0,0 1 16,0-1-16,0 0 0,0 22 0,-21-22 15,-21 0-15,21-20 0,-22 20 16,22 0-16,-21-21 0,0 1 15,20 20-15,-20-21 0,0-21 0,21 21 16,-22-21-16,22 21 0,0-21 16,0 0-16,0 0 0,-1 0 0,1-21 15,21 0-15,0 0 0,-21 0 0,21 0 16,0-1-16,0-20 0,0 21 16,0-21-16,21 20 0,-21-20 0,21 0 15,1 21-15,-1-1 0,0 1 16,0 0-16,0 21 0,0 0 0,1 0 15,-1 0-15,0 21 0,-21 0 16,21 1-16,0-1 0,-21 0 16,21 0-16,-21 21 0,0-20 15,22-1-15,-1 0 0,-21 0 0,0 0 16,21 0-16,0 1 0,0-22 0,0 21 16,1-21-16,-1 0 15,0 0-15,0 0 0,0 0 16,0 0-16,1 0 0,-1-21 0,0-1 15,0 1-15,-21 0 0,21 0 0,0 0 16,1 0-16,-22-22 0,0 22 16,21-21-16,-21 21 0,21-22 0,-21 22 15,0 0-15,0 0 0,0 0 0,0 42 32,0 0-17,0 0-15,0 0 0,0 0 16,0 22-16,0-22 0,0 0 15,0 0-15,0 0 0,0 22 0,0-22 16,0 0-16,21 0 16,0-21-16,0 0 0,1 0 0,-1 0 15,0 0-15,0 0 0,0 0 0,0 0 16,1-21-16,-1 0 0,21 0 16,-21 21-16,-21-43 0,21 22 0,-21 0 15,0 0-15,0-21 0,0 20 0,0-20 16,0 21-16,-21-21 0,21 20 15,-21 1-15,0-21 0,0 42 16,0-21-16,-1 0 0,1 21 0,0 0 16,0 0-16,0 0 15,0 0-15,-1 21 0,22 0 16,-21 0-16,21 0 0,-21 0 16,21 1-16,0-1 0,0 0 15,0 0-15,0 0 0,21 0 16,0-21-16,1 0 0,-1 0 0,0 0 15,0 0-15</inkml:trace>
  <inkml:trace contextRef="#ctx0" brushRef="#br0" timeOffset="176255.62">7789 17590 0,'0'0'0,"21"0"94,1 0-94,-22-22 0,21 22 15,0 0-15</inkml:trace>
  <inkml:trace contextRef="#ctx0" brushRef="#br0" timeOffset="178256.12">8424 17653 0,'0'0'15,"-21"0"-15,0 21 0,0-21 0,0 0 0,-1 0 16,22 21-16,22-21 15,-1 0 1,0 0-16,0-21 0,21 0 16,1 21-16,-1-21 0,0-21 0,1 20 15,20 1-15,-20-21 0,20 21 16,-21-22-16,1 1 0,-1 21 0,0-21 16,1-1-16,-22 22 0,0-21 0,0-1 15,-21 1-15,0 0 0,0 21 16,0-22-16,-21 1 0,0 21 0,0 0 15,-22-1-15,22 1 0,-21 0 0,21 21 16,-22 0-16,22 0 0,-21 21 16,0 0-16,20 22 0,1-22 0,0 21 15,0 1-15,0-1 0,21 0 0,-21 22 16,21-1-16,0 1 0,-22-1 16,22 1-16,0-1 0,0 22 15,0-22-15,0 22 0,0-21 0,0 20 16,0-20-16,0 20 0,0-20 0,0 21 15,22-22-15,-22 1 0,21-1 16,0-21-16,0 1 0,-21-1 0,21 0 16,0-20-16,1-1 0,-1-21 15,0 0-15,0 0 0,0 0 16,0-21-16,22-1 0,-22 1 0,0-21 16,0 21-16,0-22 0,1 1 0,-1 0 15,-21-22-15,0 22 0,0 0 16,0-22-16,0 22 0,0-1 15,-21-20-15,-1 21 0,-20-22 0,21 22 16,-21-22-16,20 22 0,-20 0 16,21 20-16,0-20 0,0 21 0,-1 0 15,1 0-15,0-1 0,21 1 16,0 0-16,21 21 16,0-21-16,1 21 15,-1-21-15,0 0 0,21 21 0,-21-22 16,22 1-16,20 0 0,-20 0 15,-1 0-15,21-22 0,-20 22 0,20-21 16,-20 0-16,-1 20 0,0-20 16,1 0-16,-22-1 0,0 1 0,0 0 15,0-1-15,-21 22 0,0-21 0,0 21 16,0 0-16,0-1 16,-21 22-16,0 0 15,0 22-15,0-1 0,21 0 0,-22 0 16,22 21-16,-21-20 0,0 20 15,21 0-15,0-21 0,0 22 0,0-1 16,0 0-16,0-20 0,0 20 0,0-21 16,0 21-16,0-20 0,0 20 15,0-21-15,0 0 0,21 0 0,0 1 16,1-22-16,-1 21 0,0-21 0,0 0 16,0 0-16,0 0 0,1 0 15,-1 0-15,0-21 0,0-1 16,21 22-16,-20-21 0,-1 0 0,0 0 15,-21 0-15,21 0 0,-21-1 0,21 1 16,-21 0-16,0 0 0,0 0 16,0 0-16,0-1 15,-21 22 1,21 22-16,-21-1 0,21 0 16,0 0-16,0 0 0,-21 0 15,21 1-15,0-1 0,0 0 0,0 0 16,21 0-16,0 0 15,0 1-15,0-22 0,1 0 16,-1 0-16,0 0 0,21 0 16,-21 0-16,1 0 0,-1 0 0,0-22 15,0 1-15,0 21 0,0-21 0,1 0 16,-22 0-16,0 0 0,0-1 16,0 1-16,0 0 0,0 0 0,0 0 15,-22-22-15,1 22 0,0 0 0,0 0 16,0 0-16,0 0 0,-1-1 0,1 22 15,0 0-15,0 0 0,0 0 16,0 22-16,-1-22 0,1 21 0,0 0 16,21 21-16,0-21 0,-21 1 0,21-1 15,0 21-15,0-21 16,0 22-16,0-22 0,0 0 0,21 0 16,0 0-16,0 0 0,22 1 0,-22-22 15,21 21-15,1-21 0,-1 0 0,21 0 16,-20 0-16,-1 0 0,22 0 15,-22-21-15,0 21 0,22-22 0,-22 1 16,0 0-16,1 0 0,-22 0 0,0 0 16,21-1-16,-20-20 0,-22 21 15,0 0-15,21-22 0,-21 22 0,0 0 16,0-21-16,0 21 0,0-1 16,-21 1-16,-1 21 0,1 0 15,0 0-15,0 0 0,0 0 16,0 0-16,-1 21 0,-20 1 0,42-1 15,-21 0-15,0 0 0,0 0 16,21 0-16,0 1 0,0-1 0,0 0 16,0 0-16,0 0 0,0 0 15,0 1-15,21-22 0,0 0 0,0 0 16,0 0-16,0 0 16,1 0-16,-1 0 0,0 0 15,0-22-15,-21 1 0,21 0 16,0 21-16,-21-21 15,0 0-15,0 0 0,0-1 16,0 44 15,0-1-15,0 0-16,0 0 0,0 0 16,0 0-16,0 1 0,22-1 15,-1-21-15,0 0 0,-21 21 16,21-21-16,0 0 0,0 0 15,1 0-15,-1 0 0,0 0 0,-21-21 16,21 21-16,0-21 16,0-1-16,1 1 0,-1 0 0,-21 0 15,21 0-15,0 0 0,0-22 0,-21 22 16,21-21-16,-21-1 0,22 1 0,-22 0 16,0-22-16,0 22 0,21 0 15,-21-1-15,21 1 0,-21 21 0,0 0 16,0-1-16,0 65 15,-21-22 1,0 21-16,21-21 0,-22 22 16,1-1-16,21 0 0,0 1 0,-21-1 15,21 0-15,0 1 0,0-1 16,0-21-16,0 22 0,0-22 16,0 0-16,0 0 0,21 0 0,-21 0 15,21 1-15,1-1 0,-1-21 0,0 0 16,0 0-16,0 0 0,0 0 0,1 0 15,-1 0-15,0 0 0,0-21 16,0 21-16,0-22 0,-21 1 0,22 0 16,-1 0-16,-21 0 0,0 0 0,0-1 15,0 1-15</inkml:trace>
  <inkml:trace contextRef="#ctx0" brushRef="#br0" timeOffset="178456">10901 16976 0,'-21'21'16,"42"-21"15,0 0-15,-21-21-16,42 21 0,-21-21 0,1 21 16,-1-22-16,0 1 0,0 21 15,21-21-15,-20 0 0,-1 0 0,0 0 16,0-1-16,21 1 0,-20 0 0,-1-21 15</inkml:trace>
  <inkml:trace contextRef="#ctx0" brushRef="#br0" timeOffset="180032.13">14245 3112 0,'0'21'0,"-21"-42"63,0 21-63,21-22 16,0 1-1,0 0-15,0 0 16,21 0-16,0 21 15,0-21-15,0 21 0,1 0 16,-1 0-16,0-22 0,0 22 16,0 0-16,0 0 0,1 22 15,-1-22-15,-21 21 0,21 0 0,-21 0 16,21 21-16,-21-20 16,0-1-16,0 21 0,0 0 0,0-20 15,0 20-15,-21 0 0,-21 1 0,20-22 16,1 21-16,-21-21 0,21 0 0,-22 22 15,1-22-15,21 0 0,-21 0 0,-1 0 16,22-21-16,-21 22 0,21-22 16,-1 0-16,-20 0 0,21 0 0,0 0 15,0 0-15,-1 0 0,1-22 0,21 1 16,0 0-16,0 0 0,0 0 0,-21 0 16,21-1-16,0 1 0,0-21 0,0 21 15,0 0-15,0-1 0,0-20 16,21 21-16,0 0 15,1 0-15,-1 21 0,0 0 16,0 0-16,0 0 0,0 0 16,1 21-16,-1 0 0,0 0 0,-21 0 15,21 0-15,0 1 0,-21-1 16,0 0-16,21 21 0,-21-21 0,22 1 16,-22-1-16,0 0 0,0 0 0,0 0 15,21 0-15,-21 1 0,0-1 16,21 0-16,-21-42 78,0 0-78,0-1 16</inkml:trace>
  <inkml:trace contextRef="#ctx0" brushRef="#br0" timeOffset="180356.11">14711 3048 0,'0'-21'0,"21"21"16,-21-21-16,0 42 31,0 0-31,0 0 0,0 0 0,-21 22 16,21-22-16,-21 21 0,21 1 0,0-22 15,-22 21-15,1 0 0,0 1 16,21-1-16,0-21 0,-21 22 0,0-22 16,21 0-16,-21 21 0,21-21 0,0 1 15,0-1-15,-22-21 0,22 21 0,0 0 16,-21-21 0,21-21 30,0 0-46,21 21 16,-21-21-16,22-1 0,-1 22 0</inkml:trace>
  <inkml:trace contextRef="#ctx0" brushRef="#br0" timeOffset="180759.39">14901 3450 0,'21'0'78,"-21"-21"-47,-21 21-15,0 0-1,0 0 1,21 21 31,21-21 62</inkml:trace>
  <inkml:trace contextRef="#ctx0" brushRef="#br0" timeOffset="185679.81">14965 3577 0,'0'0'0,"-21"0"15,42 0 63,0 0-78,21-21 0,-21 21 0,1-21 16,20 0-16,-21 21 0,21-21 0,-20-1 16,20 1-16,-21-21 0,0 21 15,22 0-15,-22-22 0,0 22 0,0-21 16,-21-1-16,0 22 0,0-21 0,0 0 15,0 20-15,0-20 0,0 0 0,0-1 16,0 22-16,0-21 0,0 21 0,0-22 16,-21 22-16,21 0 0,-21 21 15,21-21-15,-21 21 0,21 21 16,0 0-16,0 0 16,0 1-16,0 20 0,-22 0 0,22 1 15,0 20-15,-21-21 0,21 22 16,0-1-16,-21 1 0,0 21 0,0-22 15,21 1-15,-21 20 0,-1-20 0,1 20 16,0-20-16,0 21 0,0-22 0,0 22 16,-1-1-16,1-20 0,21-1 0,-21 1 15,0-1-15,21-20 0,0-1 0,-21 0 16,21 1-16,0-22 0,0 21 16,0-21-16,21-21 15,0 0-15,0 0 0,0 0 16,22-21-16,-22 0 0,21 0 15,-21-21-15,22 20 0,-1 1 0,-21-21 16,22 0-16,-22-1 0,0 1 0,0 0 16,0-1-16,0-20 0,-21 20 0,0-20 15,0 21-15,0-1 0,0 1 0,0 0 16,-21-1-16,0 1 0,0 0 0,0 20 16,0 1-16,-1 0 0,1 0 15,0 0-15,0 21 0,0 0 0,21-21 16,-21 21-16,42-22 15,0 22 1,0 0-16,0 0 0,22-21 0,-1 0 16,-21 21-16,21-21 15,1 21-15,-1-21 0,0 0 0,1-1 16,-1 1-16,0 0 0,1-21 0,-22 21 16,21-1-16,-21 1 0,1-21 0,-1 21 15,-21 0-15,0-22 0,0 22 0,0 0 16,0 0-16,0 0 0,0-1 15,0 44 17,0-1-32,0 0 0,0 0 15,0 0-15,0 22 0,0-22 0,0 21 0,0-21 16,0 0-16,0 1 0,21-1 16,-21 0-16,21 0 0,0-21 15,0 21-15,1-21 0,-1 0 0,0 0 16,0 0-16,21 0 0,-20 0 0,-1 0 15,0 0-15,0-21 0,0 0 0,0 0 16,1 21-16,-1-21 0,-21-22 0,0 22 16,0 0-16,0-21 0,0 20 15,0 1-15,-21-21 0,-1 21 0,1 0 16,0-1-16,0 1 0,0 0 0,0 21 16,-1 0-16,1 0 0,0 0 15,0 0-15,0 0 0,0 0 0,-1 0 16,1 21-16,21 0 0,0 1 15,0-1-15,0 0 16,21-21-16,1 21 0,-1-21 16,0 0-16,0 0 0,0 0 0,22 0 15,-22 0-15,0 0 0,21-21 16,-21 0-16,22 21 0,-22-21 0,21-1 16,-21 22-16,22-21 0,-22 21 0,0 0 15,0 0-15,0 0 0,1 0 0,-1 0 16,0 0-16,0 0 0,0 0 0,0 21 15,-21 1-15,0-1 0,22 0 16,-22 0-16,21 0 0,-21 0 16,0 22-16,0-22 0,0 0 0,0 0 15,0 0-15,0 1 0,0-1 0,0 0 16,-21-21 0,-1 0-1,22-21-15,0 0 16,0-1-16,0 1 0,0 0 0,0 0 15,0 0-15,0-22 0,0 22 0,0-21 16,0 21-16,0-22 0,22 22 0,-1-21 16,0 21-16,0 0 0,-21-1 15,21 1-15,0 0 0,1 21 16,-1 0-16,0 0 0,0 0 16,-21 21-16,21 0 0,-21 1 0,0-1 15,0 0-15,0 0 0</inkml:trace>
  <inkml:trace contextRef="#ctx0" brushRef="#br0" timeOffset="186480.26">14139 4741 0,'-21'0'0,"0"-21"0,0 21 16,21-21-16,0 0 0,0 0 16,0 0-16,0-1 15,0 1-15,21 0 0,0 21 16,21-21-16,-20 21 0,-1 0 16,0-21-16,21 21 0,-21 0 0,1 0 15,20 21-15,-21 0 0,0 0 0,-21 0 16,21 22-16,-21-1 0,0 0 0,0 1 15,0-1-15,-21 0 0,0 22 0,0-22 16,0 1-16,-22-1 0,1 0 16,0 1-16,-1-22 0,1 0 0,21 21 15,-21-42-15,20 21 0,1 1 0,0-22 16,0 0-16,0 0 0,0 0 0,21-22 16,0 1-16,0 0 0,0-21 15,0 21-15,0-1 0,0-20 0,0 21 16,0 0-16,0-22 15,0 22-15,0 0 0,0 0 0,21 21 32,0 21-32,-21 0 0,21 0 15,0 22-15,-21-22 0,21 0 0,1 21 16,-22-20-16,21-1 0,0 0 0,0 21 16,-21-21-16,21 1 0,0-1 15,-21 0-15,22-21 0,-1 21 0,0-21 16,0 21-16,0-21 0,0 0 15,1 0-15,-1 0 16,0-21-16,0 21 0</inkml:trace>
  <inkml:trace contextRef="#ctx0" brushRef="#br0" timeOffset="186931.59">14668 4826 0,'0'0'0,"0"-21"0,0 0 0,0 0 15,0-1 1,22 22-16,-1 0 16,0 0-16,0 22 0,0-22 15,0 21-15,1 21 0,-1-21 0,0 22 16,-21-22-16,0 21 0,21 0 0,-21 1 16,0-22-16,0 21 15,0 1-15,-21-1 0,0-21 0,0 21 16,-1-20-16,-20 20 0,21-21 0,-21 0 15,20 0-15,-20 1 0,21-22 0,0 21 16,0-21-16,-1 0 0,1 0 0,0 0 16,0 0-16,21-21 0,0-1 15,0 1-15,0 0 0,0 0 16,0 0-16,0 0 0,0-1 16,21 22-16,0-21 0,0 21 0,1 0 15,-1 0-15,0 0 16,0 0-16,0 21 15,0-21-15,-21 22 0,22-1 0,-1-21 16,0 21-16,0 0 0,-21 0 16,21-21-16,0 21 0,-21 1 15,22-22-15,-22 21 16,21-21-16,-21-21 31</inkml:trace>
  <inkml:trace contextRef="#ctx0" brushRef="#br0" timeOffset="187087.5">15028 5144 0,'0'0'15,"0"-22"-15,0 1 16,21 21 31,1 0-47,-1 0 0,0 0 15,21 0-15</inkml:trace>
  <inkml:trace contextRef="#ctx0" brushRef="#br0" timeOffset="188136.1">16087 4995 0,'0'-21'0,"0"0"0,0 0 16,0-43 0,-22 43-16,1 0 0,0 0 0,0 21 15,0-21-15,0 21 0,-1 0 0,1 0 16,-21 21-16,21-21 0,0 21 16,-1 0-16,1 0 0,0 22 0,0-22 15,-21 0-15,20 21 0,1-20 16,21-1-16,-21 0 0,21 21 0,0-21 15,0 1-15,0-1 0,21 0 16,0-21-16,1 0 16,-1 0-16,0 0 0,0 0 15,21-21-15,-20 21 0,-1-21 0,0 21 16,21-22-16,-21 1 0,1 0 0,-1 0 16,-21 0-16,21 0 0,-21-1 15,0 1-15,0 0 0,0 0 16,0 0-16,0 0 15,0 42 1,0 0 0,0 0-16,0 21 0,-21-20 15,21 20-15,0 0 0,0 1 0,0-1 16,-21 0-16,21 1 0,0-1 0,0 21 16,0-20-16,0 20 0,0 1 0,0-1 15,-22 1-15,22-1 0,0 1 0,-21-1 16,21 1-16,-21-1 0,21 1 15,0-1-15,0-20 0,0 20 0,0-21 16,0 22-16,-21-22 0,21 1 0,0-22 16,0 21-16,-21-21 0,21 0 0,0 1 15,-21-1-15,-1-21 0,1 0 0,0 0 16,0 0-16,0 0 0,0-21 16,-1-1-16,1 1 0,0-21 15,0 21-15,0-22 0,-22 1 0,22 0 16,0-1-16,0 1 0,0 0 0,21-1 15,0-20-15,0 21 0,0-22 0,0 1 16,21-1-16,0 1 0,21-1 0,-20 1 16,20-1-16,-21 1 0,21-1 0,1 1 15,-1-1-15,0 1 0,22 20 16,-22-20-16,1 20 0,-1 1 0,0 0 16,1-1-16,-1 1 0,-21 21 0,21-21 15,-20 20-15,-1 1 0,-21 0 0,0 0 16,-21 21 15,-1 21-31,1-21 16,21 21-16,-21 0 0,21 1 0,0-1 15,0 0-15,0 0 0,0 0 0,0 0 16,0 1-16,0-1 0,0 0 0,0 0 16,0 0-16,0 0 15,21-21-15,0 0 0,1 0 0,-1 0 16,0 0-16,0 0 0,0 0 15,0 0-15,1-21 0,-1 21 0,0-21 16,0 0-16,-21 0 0,0 0 16,0-1-16,0 1 0,0-21 15,0 21-15,0-22 0,0 22 0,0-21 16,-21 21-16,0 0 0,0-1 0,-1 1 16,1 0-16,0 21 0,0 0 0,0 0 15,0 0-15,-1 0 16,1 0-16,21 21 0,0 0 15,0 1-15,0-1 0,-21 0 0,21 0 16,0 0-16,0 0 0,0 1 16,21-22-1,0 0-15,1 0 0,-1 0 0</inkml:trace>
  <inkml:trace contextRef="#ctx0" brushRef="#br0" timeOffset="188436.74">16827 4382 0,'0'-43'0,"0"86"0,0-107 16,0 43-16,0 0 15,-21 21-15,0 0 16,0 21-16,21 0 0,-21 0 0,21 22 16,0-22-16,-21 21 0,-1 0 0,22 1 15,0-1-15,0 0 0,-21 22 16,0-22-16,21 22 0,-21-22 15,0 0-15,21 22 0,0-22 0,0 1 16,-21-1-16,21-21 0,-22 21 0,22-20 16,0-1-16,-21 0 0,21 0 0,0 0 15,21-21 1,1 0-16,-1-21 16,-21 0-16,42 21 0,-21-21 0,0 0 15,1-22-15,-1 22 0,21 0 0</inkml:trace>
  <inkml:trace contextRef="#ctx0" brushRef="#br0" timeOffset="188778.06">16912 4826 0,'0'-21'16,"21"0"-16,-63 127 0,63-170 0,0 1 0,-21 41 16,-21 44 15,0-1-31,21 0 0,0 0 0,-21 21 16,21-20-16,-21-1 0,21 21 0,0-21 15,0 0-15,0 1 0,0-1 16,21 0-16,0 0 0,0 0 0,0-21 15,0 21-15,1-21 0,-1 0 16,0 0-16,0 0 0,0 0 0,0-21 16,1 0-16,-1 0 0,-21 0 0,0 0 15,21-1-15,-21-20 0,0 21 16,0-21-16,0-1 0,0 22 0,0-21 16,0-1-16,-21 22 0,0 0 15,21 0-15,-22 0 0,1 0 0,0 21 16,0 0-16,0 0 0,0 0 15,-1 0-15,22 21 16,-21-21-16,21 21 16,-21-21-16,21 21 15</inkml:trace>
  <inkml:trace contextRef="#ctx0" brushRef="#br0" timeOffset="189023.92">16806 4487 0,'0'0'0,"0"-42"16,0 21-1,21 21-15,1-21 16,20 21-16,-21 0 0,0 0 0,22-21 16,-22 21-16,21 0 0,0 0 0,1-22 15,-1 22-15,0-21 0,1 21 0,-1 0 16,-21 0-16,22-21 0,-1 21 15,-21 0-15,0 0 0,0 0 16,1 0-16,-1 0 0,0 0 0,-21 21 16,0 0-16,0 1 15,0-1-15,-21 0 0,0-21 16,-1 21-16</inkml:trace>
  <inkml:trace contextRef="#ctx0" brushRef="#br0" timeOffset="189807.79">14055 6604 0,'0'0'0,"-22"0"0,22-21 0,-21 21 15,0-21-15,0 21 0,21-21 0,0-1 16,0 1-16,0 0 15,0 0-15,0 0 0,21 0 0,0-1 16,0 1-16,1 0 0,20 21 0,-21 0 16,0 0-16,22 0 0,-22 0 15,0 21-15,21 0 0,-21 1 0,1 20 16,-1 0-16,-21 1 0,0-1 16,0 0-16,0 1 0,-21-1 0,-22-21 15,22 21-15,-21 1 0,-1-1 0,1-21 16,-21 22-16,20-22 0,1 0 0,0 0 15,-1-21-15,1 21 0,0-21 0,20 21 16,-20-21-16,21 0 0,0 0 0,0 0 16,21-21-16,0 0 0,0 0 15,0 0-15,0 0 0,0-22 16,0 22-16,0 0 0,0 0 16,0 0-16,21-1 0,-21 1 0,21 0 15,0 0-15,0 21 0,0 0 16,1 21-16,-22 0 0,21-21 0,0 21 15,0 22-15,-21-22 0,21 0 0,0 0 16,-21 0-16,22 1 0,-22-1 0,0 0 16,21 0-16,0 0 0,-21 0 15,0 1-15,21-1 0,0 0 16,0-21-16,1 0 16,-1 0-16,0 0 15,-21-21-15,21 0 0</inkml:trace>
  <inkml:trace contextRef="#ctx0" brushRef="#br0" timeOffset="190283.52">14499 6477 0,'0'0'0,"0"-21"0,0 0 16,21 21-16,0 0 15,1 0-15,-1 0 0,21 0 16,-42 21-16,42 0 0,-20 0 15,-1 0-15,-21 1 0,21-1 16,-21 0-16,0 21 0,0-21 0,0 1 16,0 20-16,-21-21 0,0 0 0,-1 0 15,-20 1-15,0 20 0,-1-21 0,1-21 16,0 21-16,-1 0 0,22-21 0,-21 0 16,21 0-16,0 0 0,-1 0 0,22-21 31,22 21-31,-1-21 0,21 0 15,-21 21-15,22-21 0,-22 21 0,21 0 16,-21 0-16,22 0 0,-22 0 0,21 0 16,-21 0-16,0 0 0,22 0 0,-22 21 15,0 0-15,0 0 0,-21 0 16,0 1-16,0-1 0,0 0 16,0 0-16,0 0 0,-21 0 15,0 1-15,0-22 0,0 21 0,-22 0 16,1 0-16,21-21 0,-22 21 0,1-21 15,0 0-15,-1 0 0,22 0 0,0 0 16,-21 0-16,21 0 0,-1 0 0,22-21 16,0 0-1,22 21-15,-1-21 0,0 0 16,0 21-16,0-22 0,22 1 0,-1 0 16</inkml:trace>
  <inkml:trace contextRef="#ctx0" brushRef="#br0" timeOffset="191211.96">15388 6731 0,'0'-21'0,"21"-21"16,0 20-16,-21 1 0,22 0 16,-1 0-16,0-21 0,0 20 0,-21-20 15,21 0-15,0-1 0,22 1 16,-43 0-16,21-1 0,0 1 0,-21 21 15,21-21-15,-21 20 0,0 1 0,0 0 16,-21 42 0,0 0-16,0 1 0,21-1 15,-21 21-15,21 0 0,-22 1 0,22 20 16,0-20-16,0 20 0,0-21 16,0 22-16,0-22 0,0 22 0,0-22 15,22 0-15,-22 1 0,21-22 0,-21 21 16,0-21-16,0 22 0,0-22 0,0 0 15,0 0-15,-21-21 16,-1 0-16,1 0 0,0 0 16,-21 0-16,21 0 0,-22 0 0,1-21 15,21 21-15,-22-21 0,22 21 16,0-21-16,0 21 0,0 0 0,0-21 16,63 21-1,-21 0 1,0 0-16,22 0 0,-1 0 0,21 0 15,-20-22-15,-1 22 0,0 0 0,22 0 16,-22-21-16,22 0 0,-22 21 0,0-21 16,22 0-16,-22 0 0,1-1 0,-1 1 15,0 0-15,-21-21 0,22-1 0,-22 22 16,0-42-16,0 20 0,0 1 16,-21 0-16,0-22 0,22 22 15,-22 0-15,0 20 0,0-20 0,0 21 16,0 0-16,0 0 0,0-1 0,-22 44 31,22 20-31,0-21 0,-21 21 16,0 1-16,0 20 0,21-20 15,-21 20-15,0 1 0,-1 20 0,1-20 16,0-1-16,0 1 0,0-1 0,0 1 16,-1-1-16,1 22 0,0-22 0,21 1 15,-21-1-15,0 1 0,0 21 0,-1-22 16,1-21-16,21 22 0,0-1 15,0-20-15,0-1 0,0 0 0,0 1 16,0-1-16,0-21 0,21 0 0,1 1 16,-1-22-16,0 0 0,21 0 0,-21 0 15,22 0-15,-1-22 0,0 1 0,1 0 16,-1 0-16,0 0 0,1-22 0,-1 22 16,0-21-16,-20 0 0,-1-1 0,0 1 15,-21 0-15,0-1 0,0-20 0,0 20 16,-21-20-16,0 21 0,-22-22 15,22 22-15,-42-1 0,20 1 0,1 0 16,-22 21-16,22-1 0,21 1 0,-21 0 16,20 21-16,1 0 0,21-21 0,21 21 31,1 0-31,-1 0 0,21-21 0,0 21 16,1 0-16,-1 0 0,0 0 15,22-21-15,-22 21 0,22 0 0,-1 0 16,-20-22-16,20 22 0,-21-21 0,-20 21 15,20 0-15,-21 0 0</inkml:trace>
  <inkml:trace contextRef="#ctx0" brushRef="#br0" timeOffset="191871.99">13652 8467 0,'0'0'16,"-21"-43"0,21 22-16,0 0 15,0 0-15,21 21 0,1 0 16,-1 0-16,0 0 0,0 21 15,0 0-15,0 22 0,1-22 0,-1 21 16,-21 0-16,0 1 0,0-22 0,0 21 16,0 1-16,-21-1 0,-22 0 0,22 1 15,-21-1-15,-1-21 0,1 0 16,0 0-16,-22 1 0,22-1 0,0-21 0,-1 0 16,1 0-16,21 0 15,-22 0-15,22 0 0,0-21 0,21-1 16,0 1-16,-21 0 0,21 0 0,0-21 15,0 20-15,0-20 0,0 21 0,0 0 16,0-22-16,21 22 0,-21 0 0,21 21 16,0-21-16,1 21 0,-1 0 15,0 21-15,0 0 0,0 0 0,0 22 16,1-22-16,-1 21 0,0 1 0,0-22 16,0 21-16,0 0 15,1 1-15,-22-22 0,21 21 0,-21-21 0,21 1 16,-21 20-16,0-21 0,21-21 0,-21 21 15,21-21-15,0 0 16,1 0-16,-1 0 0,0-21 16,0 0-16,-21 0 0</inkml:trace>
  <inkml:trace contextRef="#ctx0" brushRef="#br0" timeOffset="192335.9">14076 8509 0,'0'0'0,"0"-21"0,0-21 0,21 20 16,-21 1-16,0 42 15,0 1 1,0-1-16,0 0 0,0 21 0,0-21 16,0 22-16,0-22 0,0 21 0,-21 1 15,0-1-15,21 0 0,-22-21 16,1 22-16,0-1 0,0-21 0,0 22 16,0-22-16,21 0 0,-22 0 0,22 0 15,-21-21-15,0 0 0,21-21 31,0 0-31,21 0 0,0 0 16,1 21-16,20-22 0,-21 1 0,0 21 16,0-21-16,22 21 0,-22 0 15,21-21-15,-21 21 0,22-21 16,-22 21-16,0 0 0,0-21 0,22 21 16,-22-22-16,0 22 0,0 0 15,-21-21-15,-21 21 31,0 0-15,0 21-16,21 1 0,-22-1 16,1 0-16,0 0 0,21 0 15,-21 22-15,21-22 0,0 0 16,0 0-16,0 0 0,-21-21 0,21 21 0,0 1 16,0-1-16,21-21 15,0 0-15,0 0 16,0 0-16,1-21 15,-1-1-15</inkml:trace>
  <inkml:trace contextRef="#ctx0" brushRef="#br0" timeOffset="192480.81">14668 8678 0,'0'-21'15</inkml:trace>
  <inkml:trace contextRef="#ctx0" brushRef="#br0" timeOffset="193969">15727 8403 0,'0'0'16,"-43"0"-16,1-21 0,21 21 0,0 0 0,21-21 15,0 0-15,21 0 16,0-1-16,21 1 0,-20 0 16,-1 0-16,0 0 0,0 0 0,21-22 15,-20 22-15,-1-21 0,0-1 16,-21 1-16,0 0 0,21-1 0,-21 22 16,0-21-16,0 0 0,0 20 0,0-20 15,0 21-15,0 0 0,0 0 16,-21 21-16,0 0 0,0 21 15,-1 0-15,22 21 0,0 1 16,0 20-16,0 1 0,0-1 0,0 1 16,0-1-16,0 1 0,0-1 15,0 1-15,0-1 0,0 1 0,0-22 16,0 21-16,0-20 0,0-1 0,0 0 16,0 1-16,0-22 0,-21 21 0,0-21 15,0 1-15,21-1 0,-21-21 0,0 0 16,-1 21-16,1-21 0,0 0 15,21-21-15,-21 0 0,0-1 0,0 1 16,-1 0-16,1 0 0,0-21 16,21 20-16,-21-20 0,0 21 0,0 0 15,21 0-15,0-1 0,-22 1 16,22 42 0,0 1-1,22-1-15,-1 0 0,-21 0 0,21 0 16,0 0-16,21 1 0,-20 20 0,-1-21 15,0 0-15,0 0 0,21 1 0,-20-1 16,-1-21-16,21 0 0,-21 21 0,22-21 16,-22 0-16,21 0 0,-21 0 0,22-21 15,-1 0-15,-21 21 0,0-22 0,0 1 16,1 0-16,20 0 16,-42 0-16,21-22 0,-21 22 0,21 0 15,-21 0-15,0 0 0,0 0 0,0-1 16,0 1-16,0 0 0,0 0 0,0 42 31,0 0-31,0 0 0,0 1 16,0-1-16,0 0 0,0 0 0,0 21 15,0-20-15,-21-1 0,21 0 0,0 0 16,0 0-16,0 0 0,0 1 0,0-1 16,21-21 15,-21-21-31,0-1 15,21 1-15,1 0 0,-1 0 16,-21-21-16,21 20 0,-21 1 0,21 0 16,-21 0-16,21 0 0,-21-22 0,21 22 15,-21 0-15,22 21 0,-22 21 32,0 0-32,0 1 0,0-1 0,0 0 15,21 0-15,-21 0 0,0 0 0,0 1 16,21 20-16,-21-21 0,0 0 15,21 0-15,-21 1 0,21-22 16,0 0-16,1 0 0,-1 0 16,0 0-16,0 0 0,0 0 15,0-22-15,1 1 0,-1 0 0,0 0 16,0 0-16,0 21 0,0-21 0,1-1 16,-1 1-16,-21 0 0,0 0 0,0 0 15,21 0-15,-21-1 0,0 1 0,0 42 47,0 1-47,0-1 16,0 0-16,0 0 0,0 0 0,0 0 15,0 1-15,0 20 0,0-21 0,0 0 16,21 0-16,0 1 0,0-22 16,1 0-16,-1 0 15,0 0-15,0 0 0,0 0 16,0-22-16,1 1 0,-1 21 0,0-21 15,0 0-15,-21 0 0,0 0 0,21-1 16,-21-20-16,21 21 0,-21 0 0,0 0 16,0-1-16,0 1 0,0 0 0,0 0 15,0 0-15,-21 42 32,0 0-32,21 0 0,-21 22 15,21-22-15,-21 21 0,21 0 0,0 1 16,-21-1-16,-1 22 0,22-1 15,-21-21-15,21 22 0,-21-1 0,0 1 16,21-1-16,-21 1 0,21 21 0,-21-22 16,-1 1-16,22 20 0,0-20 0,0-1 15,0-20-15,-21 20 0,21-21 0,0-20 16,0 20-16,0-21 0,0 0 0,0-42 31,0 0-31,0-21 0,21 20 16,-21-20-16,22-21 0,-1 20 0,-21 1 15,21-22-15,0 1 0,-21-1 0</inkml:trace>
  <inkml:trace contextRef="#ctx0" brushRef="#br0" timeOffset="194207.86">16954 8954 0,'0'-127'16,"0"254"-16,22-297 0,-22 128 0,21 0 0,-21-1 0,21 22 16,0-21-16,0 21 0,0 21 0,1-22 15,-1 22-15,0 0 0,21 0 0,-21 0 16,1 0-16,-1 22 0,0-1 0,0 0 15,0 0-15,0 21 0,-21-20 16,0 20-16,0 0 0,0-21 0,0 22 0,-21-22 16,0 21-16,-21-21 0,21 1 0,-1-1 15,-20 0-15,21 0 0,-21 0 16,20-21-16,1 0 0,0 0 0,0 0 16,0 0-16,21-21 15,0 0-15,0 0 0,0 0 16,21-22-16,0 22 0,0-21 0,0-1 15,1 1-15</inkml:trace>
  <inkml:trace contextRef="#ctx0" brushRef="#br0" timeOffset="195991.88">17611 8086 0,'0'0'0,"21"-43"16,0 1-16,0-43 16,-21 64-16,0 42 15,0 22-15,0-22 0,-21 21 16,21 1-16,-21-1 0,0 21 0,21-20 15,-22-1-15,1 22 0,21-22 16,0 0-16,-21 1 0,0-1 0,21 0 16,0 1-16,0-1 0,0-21 0,0 21 15,0-20-15,0-1 0,21 21 0,0-42 16,0 21-16,1 0 0,-1-21 0,21 0 16,-21 0-16,0 0 0,22 0 0,-22-21 15,21 21-15,-21-21 0,1 0 0,20 0 16,-21 0-16,0-1 0,0 1 0,-21 0 15,0-21-15,22 21 0,-22-1 16,0-20-16,0 21 0,0 0 16,0 0-16,0-1 0,-22 1 0,1 21 15,0 0-15,0 0 16,0 21-16,21 1 0,-21-1 16,21 0-16,0 0 0,0 0 0,0 22 15,0-22-15,0 0 0,0 0 0,0 21 16,0-20-16,0-1 0,0 0 0,21 0 15,-21 0-15,21-21 0,0 21 0,0-21 16,0 0-16,1 0 0,-1 0 16,0 0-16,0-21 0,0 21 15,0-21-15,1 0 0,-1 0 16,0 0-16,-21-1 0,0 1 0,21 0 16,-21 0-16,21 0 0,-21 0 0,0-1 15,0 1-15,0 0 0,0 0 16,0 42-1,0 0-15,0 0 16,-21 1-16,21-1 0,-21 0 0,21 0 16,0 0-16,0 0 0,-21 1 15,21-1-15,0 0 0,0 0 16,0-42 15,21 0-15,-21 0-16,0-1 0,21 22 15,-21-21-15,21 0 0,0 0 0,-21 0 16,0 0-16,22-1 0,-22 1 0,21 0 16,0 0-16,-21 0 0,21 21 15,0 0-15,-21 21 16,0 0-16,0 0 16,0 0-16,0 1 0,0-1 15,0 0-15,0 0 0,0 0 0,0 0 16,0 1-16,0-1 0,0 0 15,21-21-15,1 21 0,-1-21 16,0 0-16,0 0 16,0 0-16,0 0 0,1 0 0,-1-21 15,-21 0-15,21 21 0,0-21 0,0-1 16,0 1-16,-21 0 0,22 0 0,-1 0 16,0 0-16,-21-1 0,0 1 0,0-21 15,0 21-15,0 0 0,0-1 0,0 1 16,-21 21 15,0 0-31,-1 21 0,22 1 0,-21-1 16,21 0-16,-21 0 0,21 0 0,0 0 15,0 1-15,-21-1 0,21 21 0,0-21 16,0 0-16,0 1 16,0-1-16,21-21 0,0 0 0,0 21 15,22-21-15,-22 0 16,0 0-16,0 0 0,0-21 0,1 21 15,-1-21-15,21 21 0,-21-22 0,0 1 16,1 0-16,-1 21 0,0-21 0,0 0 16,-21 0-16,21-22 0,-21 22 0,0 0 15,0 0-15,0 0 0,0 42 32,0 0-32,0 0 15,-21 0-15,0 0 0,21 1 16,-21-1-16,21 0 0,0 0 15,-21-21-15,21 21 0,0 0 0,0 1 16,21-22 15,-21-22-31,21 22 16,-21-21-16,0 0 0,21 21 0,-21-21 16,21 0-16,-21 0 0,0-1 15,21 1-15,-21 0 0,22 21 16,-22-21-16,0 42 31,0 0-31,0 0 0,0 1 0,0-1 16,0 0-16,0 0 15,0 0-15,0 0 0,0 1 0,0-1 16,21-21-16,-21 21 0,21-21 0,0 0 16,0 0-16,0 21 0,1-21 15,-1 0-15,0 0 0,0-21 0,0 21 16,0-21-16,1 0 0,-22-1 0,21 22 15,0-21-15,0-21 0,0 21 0,-21 0 16,21-22-16,1 1 0,-22 0 16,21-1-16,0-20 0,0-1 0,0 1 15,-21-1-15,0 1 0,21-1 0,-21 22 16,0 0-16,0-1 0,0 22 0,0 0 16,-21 42-1,0 0-15,21 22 0,0-1 16,0 0-16,-21 22 0,21-22 15,-21 22-15,21-1 0,0 1 0,0-22 16,0 21-16,0-20 0,0-1 0,0 0 16,0 1-16,0-1 0,0-21 0,0 0 15,21 1-15,0-1 0,0 0 0,0-21 16,1 0-16,-1 0 0,0 0 16,0 0-16,0-21 0,0 21 15,1-21-15,-1-1 0,21 1 0,-21 0 0,0-21 16,-21 21-16,22-1 0,-1 1 15,0-21-15,-21 21 0,21 0 16,-21-1-16,0 44 16,0-1-1,0 0-15,-21 0 0,21 0 0,0 0 16,-21 1-16,21-1 0,-21 0 0,21 0 16,0 0-16,0 0 0,0 1 0,0-1 15,0 0-15,0-42 47,0 0-47,0-1 16,0 1-16</inkml:trace>
  <inkml:trace contextRef="#ctx0" brushRef="#br0" timeOffset="196191.76">19071 8276 0,'0'0'0,"-42"0"0,-1 0 15,65 0 1,-1 0-16,0 0 0,21 0 0,1 0 16,20 0-16,-21-21 0,22 21 15,21 0-15,-22 0 0,1-21 16,-1 21-16,1 0 0,-22 0 0,0 0 16,1 0-16,-22 0 0,0 0 0,-21 21 15,-21 0-15,-22-21 0,1 21 16,0 1-16</inkml:trace>
  <inkml:trace contextRef="#ctx0" brushRef="#br0" timeOffset="196912.3">13716 10329 0,'0'-21'15,"0"0"1,0 0-16,0 0 0,0 0 15,21-1-15,0 22 16,0-21-16,1 21 0,-1 0 16,0 21-16,0 1 0,-21-1 0,21 21 15,-21-21-15,0 22 0,0-1 16,0 0-16,0 1 0,0-1 16,-21 0-16,0 1 0,-21-1 0,-1 0 15,22-21-15,-21 1 0,-1 20 0,1-21 16,21-21-16,-21 21 0,20 0 0,-20-21 15,21 0-15,0 0 0,0-21 16,21 0-16,0 0 16,0 0-16,0 0 0,0-1 0,0-20 15,0 21-15,0 0 0,21 0 16,0 21-16,-21-22 0,21 22 0,0 0 16,0 0-16,1 0 0,-1 22 15,0-1-15,0 0 0,0 0 0,0 0 16,1 0-16,-1 1 0,0 20 15,0-21-15,0 0 0,0 0 0,-21 1 16,22-1-16,-1 0 0,-21 0 0,21 0 16,0 0-16,0-21 0,0 0 15,1 0-15,-1 0 0,0 0 16,0-21-16,0 21 0,0-21 16,-21 0-16</inkml:trace>
  <inkml:trace contextRef="#ctx0" brushRef="#br0" timeOffset="197364.55">14160 10478 0,'22'-22'0,"-44"44"0,65-44 0,-43 1 0,21 0 15,0 21-15,0-21 0,0 0 16,1 21-16,20-21 0,-21 21 0,21-22 16,-20 22-16,20 0 0,0-21 0,-21 21 15,22 0-15,-22 0 0,0 0 0,-42 0 31,-21 21-15,20 1-16,-20-1 0,0-21 0,-1 21 16,1 0-16,0 0 0,-1 0 15,1 1-15,21-22 0,0 21 0,0-21 16,-1 21-16,22 0 0,0 0 16,22-21-1,-1 0-15,0 21 0,21-21 0,-21 22 16,1-1-16,20-21 0,-21 21 0,21 0 15,-20-21-15,-1 21 0,0 0 0,0 1 16,0-1-16,-21 0 0,0 0 0,0 0 16,0 0-16,-21 1 15,0-1-15,0-21 0,-22 21 0,22-21 16,-21 0-16,21 21 0,-22-21 0,22 0 16,0 0-16,-21 0 0,21 0 0,-1 0 15,1 0 1,21-21-1,21 21-15,1-21 16,-1 21-16,0 0 0,0-21 0,0 21 16,0 0-16</inkml:trace>
  <inkml:trace contextRef="#ctx0" brushRef="#br0" timeOffset="197528.46">14774 10859 0,'-21'0'47,"21"-22"-16,21 22-31,0-21 0,1 21 0</inkml:trace>
  <inkml:trace contextRef="#ctx0" brushRef="#br0" timeOffset="197751.33">15727 10456 0,'0'0'0,"-21"0"16,-1 0-16,22 22 16,0-1-16,-21 0 0,21 0 15,0 0-15,-21 22 0,21-22 0,0 0 16,0 0-16,0 0 0,0 0 0,-21 1 15,21-1-15,-21 0 0,21 0 0,-21 0 16,21 0-16</inkml:trace>
  <inkml:trace contextRef="#ctx0" brushRef="#br0" timeOffset="197952.22">15663 10287 0,'0'0'0,"0"-42"0,-21 21 16,0-1-16,0 1 0,21 0 0,0 0 16,-21 21-16,-1 0 0,1 0 15,21 21 1,0 0 0,0 0-16,0 1 15,21-22 1,1 0-1</inkml:trace>
  <inkml:trace contextRef="#ctx0" brushRef="#br0" timeOffset="198100.13">15917 10287 0,'-21'0'0,"0"0"0,21 21 16,0 0-1,0 1 1</inkml:trace>
  <inkml:trace contextRef="#ctx0" brushRef="#br0" timeOffset="198891.52">16192 10668 0,'0'0'0,"-42"0"0,21 0 0,0 0 15,-64 0 1,64 0-16,0 0 0,0 0 0,-1-21 16,1 21-1,42 0 32,1 0-47,-1 0 16,-21-21-16,21 0 0,0 21 0,-21-22 15,21 1-15,0 0 0,-21 0 16,22 0-16,-1 0 0,0-1 16,0 1-16,0 21 15,0 0-15,1 0 16,-1 0-16,-21 21 0,21-21 0,-21 22 16,0-1-16,0 0 0,0 0 0,21 21 15,-21-20-15,0-1 0,0 0 0,0 0 16,0 0-16,0 0 0,0 1 15,-21-1-15,0-21 0,21 21 16,-21-21-16,21-21 31,0 0-15,0-1-16,21 1 16,-21 0-16,21 0 0,0-21 0,0 20 15,0-20-15,1 21 0,-1-21 0,0 20 16,0 1-16,0 0 0,0 0 0,1 0 15,-1 21-15,0 0 0,0 0 0,0 0 16,-21 21-16,0 0 0,0 0 16,0 0-16,0 1 0,0 20 0,0-21 15,0 0-15,0 0 0,0 1 16,0 20-16,0-21 0,0 0 16,0 0-16,0-42 31,0 0-16,0 0-15,0 0 0,0 0 16,21 21-16,-21-22 0,22 1 0,-1 0 16,-21 0-16,21 0 0,0 0 15,0-1-15,0 22 16,1 0-16,-22 22 16,0-1-16,0 0 0,0 0 15,0 0-15,0 0 0,0 1 16,0-1-16,0 0 0,0 0 0,0 0 15,-22 0-15,22 1 0,0-1 16,22-21 15,-1 0-31,-21-21 0,21 21 16</inkml:trace>
  <inkml:trace contextRef="#ctx0" brushRef="#br0" timeOffset="199203.85">17039 10414 0,'0'0'0,"0"-42"15,0-43-15,0 64 16,0 42 0,0 0-1,-21 0-15,0 22 0,21-1 0,-21 0 16,21 1-16,0-1 0,-22 0 0,1 1 16,0-1-16,21 0 0,-21 22 0,0-22 15,0 1-15,-1-1 0,1 21 0,0-20 16,0-1-16,0 22 0,0-22 15,-1 0-15,1 1 0,21-1 0,-21 0 16,21 1-16,-21-22 0,21 21 0,0-21 16,0 0-16,0 1 15,0-44 1,0 1-16,0 0 16,21-21-16,-21 21 0,21-22 15,-21 22-15,0-21 0,21-22 0,1 22 16,-1-22-16,-21 22 0,21-21 0,0-1 15</inkml:trace>
  <inkml:trace contextRef="#ctx0" brushRef="#br0" timeOffset="199419.75">16849 10689 0,'63'-148'0,"-126"296"0,126-338 16,-42 147-16,0 1 0,1 21 0,-1-21 15,0 20-15,0 1 0,0 21 16,0-21-16,1 21 0,-1 0 0,0 0 16,0 21-16,-21 0 15,0 1-15,0 20 0,0-21 16,0 21-16,0-20 0,-21-1 0,0 21 15,0-21-15,-1 0 0,1 1 0,0-1 16,0 0-16,0 0 0,0 0 0,-1-21 16,22 21-16,22-42 31,-1 0-31,0 0 16,0 21-16,0-21 0,22-22 0</inkml:trace>
  <inkml:trace contextRef="#ctx0" brushRef="#br0" timeOffset="199763.83">17399 10351 0,'0'0'0,"21"-22"0,0-20 0,0 42 16,-21-21-16,0 0 0,0 0 0,-21 21 31,0 21-31,0-21 16,21 21-16,-21 21 0,0-21 0,-1 1 16,22 20-16,0-21 0,0 21 15,0-20-15,0-1 0,0 21 0,0-21 16,0 0-16,0 1 0,22-22 0,-22 21 15,21-21-15,0 0 0,0 0 0,0 0 16,0 0-16,1 0 0,-1 0 0,0 0 16,0-21-16,0-1 0,0 22 0,-21-21 15,0 0-15,0 0 0,0 0 16,22-22-16,-22 22 0,0-21 0,0 21 16,0-22-16,0 22 0,0 0 15,-22-21-15,22 21 0,-21-1 16,0 22-16,0 0 0,0 0 0,0 0 15,-1 0-15,1 0 0,0 22 16,21-1-16,-21 0 0,21 0 16,0 0-16,0 0 0,0 1 15,21-22-15,0 0 0</inkml:trace>
  <inkml:trace contextRef="#ctx0" brushRef="#br0" timeOffset="200136.13">17695 10329 0,'0'0'0,"0"-42"15,0 21-15,0 0 16,0 0-16,21 21 16,1 0 15,-22 21-31,0 0 0,0 0 0,0 0 16,0 22-16,0-22 0,0 0 0,0 21 15,21-21-15,-21 22 0,0-22 0,0 0 16,0 0-16,0 0 0,0 1 0,0-1 15,0 0 1,0-42 15,0 0-31,0-1 0,0 1 16,0 0-16,0 0 0,0 0 0,0 0 16,0-1-16,0-20 0,0 21 0,21-21 15,-21-1-15,0 22 0,0-21 0,21 21 16,0-1-16,-21-20 0,21 21 0,-21 0 15,0 0-15,22-1 0,-1 22 0,-21-21 16,21 21 0,-21-21-16,21 21 0,0 0 15</inkml:trace>
  <inkml:trace contextRef="#ctx0" brushRef="#br0" timeOffset="200415.97">18224 9864 0,'0'0'0,"-21"0"32,21 21-32,-21 0 15,0 0-15,21 0 0,-21 22 0,21-22 16,0 21-16,0-21 0,-21 22 16,21-1-16,0-21 0,0 22 0,-22-1 15,22-21-15,0 21 0,0-20 16,0 20-16,0-21 0,0 0 0,0 22 0,0-22 15,0 0-15,0 0 16,22-21 0,-1 0-16,0 0 0,0 0 15,0 0-15,0-21 0,1 0 16,-22 0-16,21-1 0,-21 1 16,0 0-16,0 0 0</inkml:trace>
  <inkml:trace contextRef="#ctx0" brushRef="#br0" timeOffset="200639.63">18161 10181 0,'0'0'0,"0"-21"16,21 21-1,0 0-15,0-21 0,1 21 16,-1 0-16,0-21 0,0 21 16,0 0-16,22-21 0,-22 21 0,0-22 15,0 22-15,0-21 0,0 21 0,1 0 16,-1-21-16,0 21 0,0 0 15,-21-21-15,21 21 0,-42 21 47,0-21-31</inkml:trace>
  <inkml:trace contextRef="#ctx0" brushRef="#br0" timeOffset="201551.99">13801 12192 0,'-43'-21'16,"43"0"0,-21 0-16,21-1 0,0 1 15,0 0-15,0 0 0,0 0 16,21 0-16,0 21 0,1 0 15,-22-22-15,21 22 0,0 0 16,0 0-16,21 22 0,-20-1 0,-1 21 16,0-21-16,0 22 0,-21-1 0,0-21 15,0 21-15,0 1 0,0-1 0,0 0 16,-21-20-16,-21 20 0,20-21 0,1 21 16,-21-20-16,0-1 0,-1 0 15,22 0-15,-21 0 0,-1 0 0,22-21 16,-21 0-16,21 0 0,0 0 15,-1 0-15,1 0 0,0 0 0,0 0 16,21-21-16,0 0 0,0 0 16,0 0-16,0 0 0,0-1 0,0 1 15,0 0-15,21-21 0,0 21 0,-21-1 16,21 1-16,1 21 0,-22-21 16,21 21-16,0 0 0,0 0 0,0 21 15,0-21-15,-21 21 0,22 1 16,-1-1-16,-21 0 0,0 21 0,21-21 15,-21 1-15,21-1 0,-21 0 16,21 21-16,-21-21 0,0 1 0,0-1 0,0 0 16,21 0-16,-21 0 15,22 0-15,-1-21 16,0 0-16,0 0 16,0-21-16,0 0 15,1 0-15</inkml:trace>
  <inkml:trace contextRef="#ctx0" brushRef="#br0" timeOffset="201919.78">14520 12065 0,'0'0'0,"21"-42"15,1 21-15,-22-1 0,0 1 0,-22 21 16,1 0-16,0 21 16,0 1-16,-21-1 0,20 21 15,1-21-15,-21 22 0,21-1 16,0 0-16,-1 1 0,1-22 0,0 21 15,0 0-15,0 1 0,21-1 0,0-21 16,0 22-16,0-22 0,0 0 0,0 0 16,21 0-16,0 0 0,21-21 0,-20 0 15,20 0-15,0 0 0,-21 0 0,22 0 16,-1 0-16,-21 0 0,0-21 0,1 0 16,-1 0-16,-21 0 15,0 0-15,0-1 0,0 1 0,-21 21 16,-1-21-16,1 0 0,-21 21 15,21 0-15,-22-21 0,1 21 0,21 0 16,-21 0-16,20 0 0,1 0 0,-21 0 16,42 21-16,-21-21 0,21 21 0,-21-21 15,21 21-15,0 0 0,21-21 16,0 22-16,0-22 16,0 0-16,22 0 0,-22 0 0</inkml:trace>
  <inkml:trace contextRef="#ctx0" brushRef="#br0" timeOffset="202087.68">14965 12361 0,'0'0'0,"0"-21"15,0 0-15,0 0 16,-21 21-16,21-21 16,21 21 30,0 0-46,21 0 0</inkml:trace>
  <inkml:trace contextRef="#ctx0" brushRef="#br0" timeOffset="202307.56">15557 12044 0,'0'-21'15,"-21"21"1,21 21-16,-21 0 15,21 0-15,-21 22 0,21-22 0,0 0 16,-21 0-16,21 0 0,0 22 16,0-22-16,-21 0 0,21 0 0,-22 0 15,22 0-15,0 1 16,0-44 15,0 1-31,0 0 0</inkml:trace>
  <inkml:trace contextRef="#ctx0" brushRef="#br0" timeOffset="202464.54">15536 11875 0,'0'0'0,"0"-85"15,-21 64-15,21 0 0,-21 21 16,21-22-16,0 44 31,21-1-15,0-21-16,-21 21 0,21 0 0,1-21 15,-1 21-15,0 0 0</inkml:trace>
  <inkml:trace contextRef="#ctx0" brushRef="#br0" timeOffset="203455.99">15960 12023 0,'-22'0'15,"22"21"1,-21 0-16,21 0 15,0 0-15,-21 1 0,21-1 16,0 0-16,0 0 0,0 0 0,0 0 16,0 1-16,0-1 0,0 0 15,0 0-15,0 0 0,-21 0 32,0-21-17,21-21-15,0 0 0,0 0 16,0 0-16,0 0 0,0-1 0,0 1 15,0 0-15,0-21 0,21-1 0,0 1 16,0 0-16,0 21 0,1-22 16,-1 22-16,21 0 0,-21 0 0,0 0 15,22 21-15,-22 0 0,0 0 0,0 21 16,-21 0-16,21 0 0,-21 0 16,0 22-16,0-1 0,0 0 0,0-21 0,0 22 15,0-1-15,0-21 0,0 22 0,0-22 16,0 0-16,0 0 0,0 0 15,0 0-15,22-21 0,-1 22 16,0-22-16,0 0 0,0 0 16,0 0-16,1 0 0,20-22 0,-21 22 15,21-21-15,1 0 0,-1 0 0,0 0 16,-20 0-16,20-1 0,-21 1 0,21 0 16,-20-21-16,-22 21 0,21-22 0,-21 22 15,0-21-15,0 21 0,0-22 0,0 22 16,0 0-16,0 0 0,-21 21 15,-1 0-15,1 0 0,0 0 0,0 0 16,0 21-16,21 0 0,0 0 0,0 0 16,0 1-16,0-1 0,0 21 15,0-21-15,21 0 0,0 22 0,0-22 16,0 0-16,-21 0 0,22 0 0,-1 1 16,-21-1-16,21 0 0,-21 0 15,21-21-15,-42 0 31,0 0-31,0 0 16,-1 0-16,1 0 0,0 0 0,0 0 16,0 0-16,0 0 0,42 0 47,0 21-32,0-21-15,0 0 0,0 0 0,1 0 16,20 0-16,-21 0 0,0 0 0,0-21 15,1 21-15,20-21 0,-21 21 0,21-21 16,-20 0-16,-1-1 0,21 1 0,-21 0 16,0 0-16,1-21 0,-1 20 0,0-20 15,0 0-15,0-22 0,0 22 0,-21 0 16,0-1-16,22 1 0,-22 0 16,0-1-16,0 22 0,0-21 15,0 21-15,-22 21 16,1 21-16,0 21 15,21-21-15,-21 0 0,21 22 0,-21-1 16,21 0-16,0 1 0,0-1 0,0 0 16,0 1-16,0-1 0,0 0 0,0 1 15,0-1-15,0-21 0,0 22 0,0-22 16,0 0-16,0 0 0,0 0 16,21-21-16,0 0 15,0 0-15,-21-21 16,21 0-16,-21 0 0,0 0 15</inkml:trace>
  <inkml:trace contextRef="#ctx0" brushRef="#br0" timeOffset="203599.91">17060 12044 0,'0'0'0,"-21"-21"0,21 0 16,0-1-16,21 22 31,0 0-31,1 0 16,-1 0-16,0 0 0,0 0 0,0 0 15,22 0-15,-22 0 0,21 0 0,-21 0 16,22 0-16</inkml:trace>
  <inkml:trace contextRef="#ctx0" brushRef="#br0" timeOffset="204979.97">17801 12129 0,'0'-22'0,"0"1"15,0 0-15,0 0 0,0-21 0,0 20 16,0 1-16,0-21 0,0 21 0,0-22 16,0 22-16,-21 0 0,0 0 15,0 0-15,-1 0 0,1 21 16,0 0-16,0 0 0,0 0 0,0 0 16,-22 21-16,22 0 0,0 0 0,0 0 15,0 22-15,-22-22 0,22 21 16,0-21-16,21 22 0,-21-1 0,21-21 15,0 21-15,0-20 0,0-1 0,0 0 16,0 0-16,21 0 0,-21 0 16,21-21-16,0 0 0,0 0 0,1 0 15,-1 0-15,0 0 0,0 0 0,0-21 16,0 0-16,1 21 0,-1-21 0,0 0 16,0 0-16,-21-1 0,21-20 0,-21 21 15,21-21-15,-21 20 0,0 1 0,0 0 16,0 0-16,22 0 0,-22 42 31,0 0-31,0 0 16,-22 0-16,22 22 0,0-22 15,0 0-15,0 21 0,0-20 0,0-1 16,0 0-16,0 0 0,0 0 0,0 0 16,22-21-16,-1 0 0,0 0 0,0 0 15,0 0-15,0 0 0,1 0 16,-1 0-16,0 0 0,0-21 0,0 0 15,0 21-15,1-21 0,-1 0 0,0 0 16,0-1-16,0-20 0,-21 21 0,0 0 16,21 0-16,-21-1 0,22 1 0,-22 0 15,0 0-15,0 0 0,0 42 32,0 0-32,-22 0 15,1 0-15,21 1 0,-21-1 0,21 0 16,0 21-16,-21-21 0,21 1 0,-21-1 15,21 0-15,0 0 0,0 0 16,0-42 15,21 0-31,0 0 16,-21 0-16,21-1 16,-21 1-16,21 0 0,-21 0 0,0 0 15,22 0-15,-1-1 0,-21 1 16,21 21-16,-21 21 15,0 1 1,0-1-16,0 0 0,0 0 0,0 0 16,21 0-16,-21 1 0,0-1 0,0 0 15,21 0-15,0-21 0,1 21 16,-1-21-16,0 0 0,0 0 16,0 0-16,0 0 15,1 0-15,-22-21 0,21 0 0,0 0 16,0 0-16,0-1 15,0 1-15,1-21 0,-1 21 0,0 0 0,0-1 16,0-20-16,0 21 0,1 0 16,-1 0-16,0-1 0,0 22 15,-21-21-15,21 21 16,-21 21 0,0 1-16,0-1 0,0 0 15,0 0-15,0 0 16,0-42 31,0 0-47,0 0 15,0 0-15,0-1 16,0 1-16,0 0 16,-21 21-16,0 0 0,0 0 15,0 21 1,-1-21-16,1 21 0,21 1 0,-21-1 15,0 0-15,21 21 0,0-21 0,0 1 16,0 20-16,0-21 0,0 0 0,0 0 16,0 1-16,0-1 0,0 0 0,21 0 15,0 0-15,0-21 0,1 0 16,-1 0-16,21 0 0,-21 0 16,0 0-16,1 0 0,-1 0 15,0 0-15,0-21 0,0 0 0,0 21 16,1-21-16,-1 0 0,-21-1 0,0 1 15,21 0-15,-21 0 0,21 0 0,-21 0 16,0-1-16,0 1 0,0 0 16,-21 21-1,21 21-15,-21 0 16,21 1-16,-21-1 0,21 0 16,0 0-16,0 0 0,0 0 0,0 1 0,0-1 15,0 0-15,0 0 0,0 0 16,21 0-16,0-21 0,0 0 15,0 0-15,22 0 0,-22 0 16,21 0-16,-21 0 0</inkml:trace>
  <inkml:trace contextRef="#ctx0" brushRef="#br0" timeOffset="205784.04">19812 12044 0,'0'0'15,"21"-42"-15,0 20 0,0-20 0,-21 21 0,0 0 16,0 0-16,0-1 0,0 1 0,0 0 15,-21 21-15,0 0 0,0 0 0,-21 0 16,20 0-16,-20 0 0,21 0 16,0 21-16,-22-21 0,22 21 0,0 1 15,0-1-15,0 21 0,0-21 0,21 0 16,-22 1-16,22-1 0,0 21 0,0-21 16,0 0-16,22 1 15,-1-1-15,0-21 0,0 21 16,0-21-16,0 0 0,1 0 15,-1 0-15,0 0 0,0 0 0,0 0 16,0-21-16,1 0 0,-22-1 16,21 1-16,-21 0 0,0 0 0,0 0 15,0 0-15,0-22 0,0 22 0,0 0 16,0-21-16,0 20 0,-21 1 0,21 0 16,-22 0-16,1 0 15,21 0-15,21 21 16,1 0-1,-1 0-15,0-22 0,0 22 0,0 0 16,0 0-16,1 0 0,20-21 0,-21 21 16,0 0-16,0 0 0,1-21 0,-1 0 15,0 21 1,-21 21 15,0 0-31,0 0 0,-21 1 16,0-1-16,21 0 0,-22 0 0,1 21 15,0 1-15,0-22 0,0 21 16,0 1-16,-1-1 0,-20 21 16,21-20-16,0 20 0,-22-20 0,22 20 15,0 1-15,21-1 0,-21 1 0,0-1 16,21 1-16,-21-1 0,21 1 0,0 20 16,0-20-16,0-1 0,0 1 0,0-1 15,0 1-15,0-22 0,21 22 0,0-22 16,-21 0-16,0 1 0,21-1 15,-21-21-15,0 21 0,0-20 0,0-1 16,-21-21-16,0 0 16,0-21-16,-1-1 0,-20 1 0,21 0 15,-21 0-15,20-21 0,-20-1 0,0 1 16,21 0-16,-1-1 0,1-20 16,0-1-16,21 1 0,0-1 0,0 1 15,0-22-15,0 22 0,21-1 0,0 1 16,22-1-16,-1 1 0,0-1 15,1 1-15,20-1 0,-20 22 0,20-22 16,-21 22-16,22 0 0,-22-1 0,1 22 16,-1-21-16,0 21 0,1-1 0,-1 1 15,-21 21-15,0 0 0,0 0 0,1 0 16</inkml:trace>
  <inkml:trace contextRef="#ctx0" brushRef="#br0" timeOffset="206900.25">14139 13737 0,'-21'0'0,"0"0"15,0 0 1,21-21-16,0 0 31,0 0-31,0 0 0,0-1 0,0 1 16,21 0-16,0 21 15,0-21-15,0 21 0,1 0 16,-1 0-16,0 0 0,0 0 16,0 21-16,0 21 0,1-20 0,-1 20 15,-21 0-15,0 1 0,0-1 0,0 0 16,0 1-16,0-1 0,-21 0 0,-1 1 15,1-22-15,-21 21 0,21 0 0,-22-20 16,1 20-16,21-21 0,-21 0 16,20 0-16,-20 1 0,21-1 0,-21 0 15,20-21-15,1 0 0,0 0 0,0 0 16,0-21-16,21 0 0,-21 21 16,21-22-16,0-20 0,0 21 15,0 0-15,0 0 0,0-22 16,0 22-16,0-21 0,0 21 0,0-1 15,21 1-15,0 0 0,-21 0 0,21 0 16,0 21-16,0 0 0,1 0 16,-22 21-16,21 0 0,0 0 15,0 0-15,-21 1 0,0-1 0,21 0 16,0 0-16,-21 21 0,0-20 0,0-1 16,22 21-16,-22-21 0,21 0 0,-21 22 15,21-22-15,-21 0 0,0 0 16,0 0-16,21 1 0,-21-1 15,21 0-15,-21 0 16,0-42 15,21 0-31,1 0 0,-22-1 16,21 1-16,0 0 0</inkml:trace>
  <inkml:trace contextRef="#ctx0" brushRef="#br0" timeOffset="207276.04">14901 13758 0,'0'0'0,"21"-21"0,-21 0 0,-21 21 31,0 0-31,0 21 0,0 0 16,0 1-16,-1-1 0,1 21 0,-21-21 16,21 22-16,0-22 0,-22 21 15,22-21-15,0 22 0,0-1 0,21-21 16,0 21-16,-21-20 0,21-1 0,0 21 15,0-21-15,0 0 0,0 1 0,0-1 16,21 0-16,0-21 0,0 0 0,0 0 16,0 0-16,1 0 0,-1 0 15,0 0-15,0 0 0,0-21 0,0 0 16,1 21-16,-22-22 0,0 1 0,0 0 16,0 0-16,0 0 15,0 0-15,-22 21 0,1 0 16,0 0-16,0 0 0,0 0 0,0 0 15,-1 0-15,1 0 0,0 0 16,0 0-16,0 0 0,0 0 0,21 21 16,0 0-1,21-21 1</inkml:trace>
  <inkml:trace contextRef="#ctx0" brushRef="#br0" timeOffset="207452.82">15134 14139 0,'0'-21'15,"0"0"1,0 0 0,0 0 15,0 0-31</inkml:trace>
  <inkml:trace contextRef="#ctx0" brushRef="#br0" timeOffset="209000.41">15875 13928 0,'0'0'16,"-21"0"-1,0 0-15,21-21 16,0-1-16,21 1 16,0 0-16,0 0 0,0 0 0,22 0 15,-22-1-15,21-20 0,-21 21 16,22-21-16,-1 20 0,-21-20 15,0 0-15,0 21 0,1-22 0,-1 22 16,-21 0-16,0 0 0,0 0 0,0-1 16,-21 22-1,-1 0-15,1 22 0,0-22 0,0 21 16,0 21-16,21-21 0,-21 22 16,-1-1-16,22 21 0,-21-20 0,21-1 15,0 22-15,0-22 0,0 0 0,-21 1 16,21-1-16,0 0 0,0 1 0,0-1 15,0-21-15,0 21 0,0-20 0,0-1 16,0 0-16,0 0 16,0 0-16,0 0 0,0 1 15,-21-22 1,0 0-16,0 0 16,-1 0-16,1-22 0,0 1 15,0 21-15,0-21 0,0 0 16,-1 0-16,1 0 15,21-1-15,0 1 16,-21 21 0,21-21-16,-21 21 31,0-21 31,0 21-46,21 21 0,0 0-16,0 0 15,0 1-15,21-1 0,0-21 16,0 21-16,0 0 0,0 0 16,1-21-16,-1 0 0,0 0 0,0 0 15,0 0-15,0 0 0,1 0 16,-1 0-16,21 0 0,-21-21 0,22 21 15,-1-21-15,0 0 0,1 0 16,-1-1-16,0 1 0,1 0 0,-22 0 16,0 0-16,21 0 0,-42-22 0,21 22 15,-21 0-15,0 0 0,0 0 0,0-1 16,0 1-16,0 0 0,-21 21 16,0 0-1,0 0-15,0 0 0,0 21 0,21 0 16,-22 1-16,1-1 0,0 21 15,0-21-15,21 0 0,-21 1 0,0-1 0,-1 21 16,22-21-16,-21 0 0,21 1 16,-21-22-16,21 21 0,0 0 15,0-42 17,21 0-17,0-1-15,1 1 0,-1 0 0,21 0 16,-21-21-16,0 20 0,22-20 15,-22 21-15,21 0 0,-21 0 0,1-1 16,-1 1-16,0 21 0,0 0 0,0 21 16,-21 1-1,21-1-15,-21 0 0,0 0 16,0 0-16,0 22 0,0-22 16,22 0-16,-22 0 0,21 0 15,0 0-15,0-21 0,0 22 16,0-22-16,1 0 0,-1 0 0,0 0 15,0 0-15,21 0 0,-20 0 0,-1 0 16,21-22-16,-21 22 0,22-21 0,-22 0 16,21 0-16,-21 0 0,22 0 15,-22-1-15,0-20 0,0 21 0,0-21 16,0-1-16,1 1 0,-22 0 16,21-1-16,0-20 0,-21 20 0,0 1 0,21 0 15,-21-1-15,21 22 0,-21 0 16,0 0-16,0 42 31,-21 0-31,0 0 0,21 22 0,0-1 16,-21 0-16,21 1 0,-21-1 0,21 0 15,0 1-15,0-1 0,0 0 0,0 1 16,0-22-16,0 21 0,0-21 0,0 1 16,0-1-16,0 0 0,21 0 15,0 0-15,0-21 16,0 0-16,0 0 0,1 0 0,-1 0 15,63-42 1,-62 21-16,-22 0 16,21-1-16,-21 1 0,0 0 0,0 0 15</inkml:trace>
  <inkml:trace contextRef="#ctx0" brushRef="#br0" timeOffset="209192.3">17208 13780 0,'0'0'0,"-21"-22"0,42-20 15,1 42-15,-1 0 16,0-21-16,0 21 0,21 0 0,1-21 16,-22 21-16,21-21 0,1 21 0,-1-22 15,0 22-15,1-21 0,-22 21 0,21 0 16,-21 0-16,0-21 16,1 21-16,-44 0 15,-20 0-15,21 21 16,-21 0-16</inkml:trace>
  <inkml:trace contextRef="#ctx0" brushRef="#br0" timeOffset="209999.84">14012 15282 0,'-21'0'31,"0"0"-16,21-21 1,0 0-16,0 0 16,0 0-16,0 0 0,21-1 15,0 1-15,22 0 0,-22 0 0,21 21 16,-21-21-16,22 21 0,-1 0 0,-21 0 16,21 0-16,1 21 15,-22 0-15,0 21 0,0-20 0,0 20 16,-21-21-16,0 21 0,0 1 0,0-1 15,0-21-15,-42 22 0,21-1 0,-21 0 16,-1-21-16,-20 22 0,20-22 0,-20 21 16,21-21-16,-22 1 0,22-1 15,-1 0-15,22-21 0,-21 0 0,21 0 16,0 0-16,-1 0 0,22-21 16,0 0-1,0-1-15,0 1 0,0 0 0,0 0 16,0 0-16,0 0 0,22-1 15,-1 22-15,0 0 16,0 22 0,0-22-16,0 21 0,-21 0 0,22 0 15,-1 0-15,-21 0 0,21 1 16,0 20-16,-21-21 0,21 0 0,0 0 16,-21 1-16,22-1 0,-1 0 0,-21 0 15,0 0-15,21-21 0,0 21 0,0-21 16,0 0-1,1 0 1,-1 0-16,-21-21 16,0 0-16,21 21 0,-21-21 0,21 0 15</inkml:trace>
  <inkml:trace contextRef="#ctx0" brushRef="#br0" timeOffset="210428.11">14584 15240 0,'0'0'0,"-21"21"16,21 0-16,0 1 0,0-1 16,0 0-16,21-21 15,0 0-15,0 0 0,0 0 16,0 0-16,22 0 0,-22 0 0,21-21 15,1 0-15,-22-1 0,21 1 0,0 0 16,1 0-16,-22 0 0,21 0 0,-21-1 16,-21 1-16,22 0 0,-22 0 0,0 0 15,0 0-15,-22 21 16,1 0-16,-21 0 0,21 21 16,0 0-16,-1 0 0,1 21 0,0-20 15,0 20-15,0 0 0,0-21 16,21 22-16,0-1 0,-22 0 15,22 1-15,-21-22 0,21 21 0,0 1 16,-21-22-16,21 21 0,0-21 0,0 0 16,0 1-16,0-1 0,0 0 15,-21-42 32,0 0-47</inkml:trace>
  <inkml:trace contextRef="#ctx0" brushRef="#br0" timeOffset="210592.01">14436 15536 0,'0'0'16,"21"-21"-1,21 21-15,-21-21 0,0 21 16,22 0-16,-22-21 0,0 21 0,21 0 16,1 0-16,-22-21 0,21 0 0,1 21 15,-22 0-15,21 0 0,-21-22 0,0 22 16,1 0-16,-1-21 15,0 21-15</inkml:trace>
  <inkml:trace contextRef="#ctx0" brushRef="#br0" timeOffset="210752.57">15261 15409 0,'0'22'16,"0"-1"-1,0 0 16,21-21 1,-21-21-32,21 21 15</inkml:trace>
  <inkml:trace contextRef="#ctx0" brushRef="#br0" timeOffset="211120.08">16087 15282 0,'21'-21'0,"-42"42"0,63-63 16,-21 21-16,0 0 0,0 21 0,1-21 16,-1 21-1,-21 21-15,0 0 16,0 0-16,0 21 0,0-20 0,0-1 16,-21 21-16,21-21 0,-22 0 0,1 22 15,0-22-15,0 0 0,0 0 16,21 0-16,-21 1 0,-1-1 15,22-42 17,22 21-32,-1-22 0</inkml:trace>
  <inkml:trace contextRef="#ctx0" brushRef="#br0" timeOffset="211268">16256 15134 0,'0'-42'0,"0"84"0,0-126 0,0 62 16,0-20-16,0 21 0,0 0 0,0 0 15,0 42 17,21 0-32,0 0 15,0 0-15,1-21 0,-1 21 16</inkml:trace>
  <inkml:trace contextRef="#ctx0" brushRef="#br0" timeOffset="211708.98">16764 15134 0,'0'0'0,"-21"21"0,-22 43 16,22-43-16,0 0 0,0 22 15,0-22-15,21 0 0,0 0 16,-21 21-16,-1-20 0,22-1 0,-21 0 16,21 0-16,0 0 0,-21 0 15,21 1-15,-21-22 16,21-22-1,0 1 1,0 0-16,0-21 0,0 21 16,0-1-16,21-20 0,-21 21 15,21-21-15,0-1 0,1 22 0,-1-21 16,21-1-16,-21 22 0,0 0 16,1 0-16,-1 0 0,0 21 0,0 0 15,0 0-15,0 0 0,1 21 0,-1 0 16,0 0-16,-21 22 0,0-22 0,0 21 15,0 0-15,0-20 0,0 20 0,0 0 16,0-21-16,0 22 0,0-22 16,0 0-16,0 0 0,21 0 0,-21 1 15,0-1-15,21-21 0,0 0 16,1 0-16,-1 0 16,0 0-16,0-21 15,0-1-15,0 1 0,1 0 16,-1 0-16,0 0 0,0-22 0,0 1 15,0 21-15</inkml:trace>
  <inkml:trace contextRef="#ctx0" brushRef="#br0" timeOffset="211932.86">17357 15007 0,'21'-127'15,"-42"254"-15,42-296 0,0 127 0,-21 20 0,0 1 16,0 0-16,0 42 16,0 0-16,0 22 15,0-22-15,0 21 0,0 1 0,0-1 16,-21 0-16,21 1 0,-21-1 15,21 21-15,0-20 0,0-1 0,-22 0 16,22 1-16,-21-1 0,21-21 0,0 0 16,0 22-16,0-22 0,0 0 0,0 0 15,21-21-15,1 0 16,-1 0-16,0 0 0,0 0 16,0-21-16,0 0 0,1 0 15,-1 0-15,0-1 0</inkml:trace>
  <inkml:trace contextRef="#ctx0" brushRef="#br0" timeOffset="212079.77">17357 15177 0,'-22'0'0,"44"0"0,-86 0 0,43 0 15,21-22-15,21 22 16,0 0 0,0 0-16,22 0 0,-22 0 0,21 0 15,1 0-15,-1 0 0,0 0 0,1-21 16,-1 21-16,-21 0 0,21 0 15</inkml:trace>
  <inkml:trace contextRef="#ctx0" brushRef="#br0" timeOffset="212707.84">17865 15282 0,'0'0'0,"-22"22"16,22-1-16,22-21 31,-1 0-31,0-21 15,0 21-15,0-22 0,0 1 0,1 0 16,-22 0-16,21 0 0,0 0 0,-21-1 16,21 1-16,-21 0 0,0 0 0,0 0 15,0 0-15,0-1 16,-21 22-16,0 0 0,0 0 16,-1 22-16,22-1 0,-21 0 15,21 0-15,-21 21 0,21-20 16,0 20-16,-21-21 0,21 21 0,0-20 15,0 20-15,0-21 0,0 0 16,0 0-16,0 1 0,0-1 0,0 0 16,21-21-16,0 0 0,0 0 0,1 0 15,20 0-15,0 0 16,-21-21-16,1 0 0,-1-1 16,0 1-16,0 0 0,0 0 15,0 0-15,1 0 0,-1-1 0,0-20 16,0 21-16,0-21 0,0 20 0,1 1 15,-1 0-15,0 0 0,0 21 0,0 0 16,0 0-16,1 21 16,-22 0-16,0 0 15,0 1-15,0-1 0,0 21 0,0-21 16,0 22-16,0-22 0,-22 0 0,1 0 16,21 0-16,0 0 0,0 1 0,-21-1 15,21 0-15,-21-21 0,21-21 47,0 0-47,0-1 0,21-20 16,0 21-16,-21 0 0,21 0 0,1-22 15,-1 22-15,0-21 0,0-1 16,0 22-16,-21-21 0,21 21 16,1 0-16,-1 21 0,-21-22 0,21 22 15,-21 22 1,21-1-16,-21 0 15</inkml:trace>
  <inkml:trace contextRef="#ctx0" brushRef="#br0" timeOffset="214213.86">19156 14923 0,'0'0'0,"0"-43"0,0-84 16,0 85-16,0 21 16,0-22-16,-21 22 0,-1 21 15,22 21-15,-21 22 16,0-22-16,21 21 0,-21 1 0,21-1 16,0 0-16,-21 1 0,0 20 0,21 1 15,-22-1-15,1 1 0,0-1 16,0 1-16,0 20 0,0-20 0,-1-1 15,1 1-15,-21-1 0,21 22 16,0-22-16,-1 1 0,1 21 0,0-22 16,0 1-16,21-22 0,0 21 0,0-20 15,0 20-15,0-42 0,0 22 16,0-22-16,21 0 0,0-21 0,0 0 16,1 0-16,20 0 0,-21 0 0,0-21 15,22 0-15,-22 0 0,0-1 0,0 1 16,21-21-16,-20 21 0,-22-22 0,21 1 15,-21 0-15,0-1 0,0 1 0,0 0 16,0-22-16,-21 22 0,-1 0 16,-20-1-16,21 1 0,-21 0 0,20-1 15,-20 1-15,21 21 0,-21 0 16,20-1-16,1 22 0,21-21 0,21 21 31,22 0-31,-22-21 16,21 21-16,1 0 0,-1-21 0,0 21 15,1-21-15,20 21 0,-21-21 0,22 21 16,-22-22-16,22 1 0,-1 0 0,-20 0 16,20 0-16,-21 0 0,-20-1 15,-1 1-15,21 0 0,-42-21 0,0 21 16,0-1-16,0 1 0,-21-21 0,21 21 16,-21 0-16,-22 21 0,22-22 15,0 22-15,-21 0 0,21 0 0,-1 0 16,1 0-16,-21 0 0,21 22 15,0-1-15,-1 0 0,22 0 0,0 0 16,-21 0-16,21 22 0,0-22 0,0 0 16,0 0-16,0 0 0,0 1 0,21-1 15,1 0-15,-1-21 0,0 0 16,21 0-16,-21 0 0,1 0 0,20 0 16,-21 0-16,0-21 0,0 21 0,1-21 15,-1-1-15,0 1 0,0 0 0,0 0 16,-21 0-16,0 0 0,0-1 0,0 1 15,0 0 1,0 0-16,0 42 31,0 0-31,0 0 0,0 1 0,0-1 16,0 0-16,0 0 0,21 0 16,1 0-16,-22 1 0,0-1 0,21 0 15,0 0-15,0 0 0,0-21 16,0 21-16,1-21 0,-1 0 0,0 0 15,0 0-15,0 0 16,0-21-16,-21 0 0,22 21 0,-1-21 16,-21 0-16,21 0 0,-21-22 0,21 22 15,0-21-15,0 21 0,1-22 16,-1 22-16,0 0 0,0-21 0,0 20 16,0 22-16,-21-21 0,22 21 15,-22-21-15,21 21 16,-21 21-1,0 0-15,0 1 0,0-1 16,0 0-16,0 0 16,0-42 31,0 0-47,0 0 0,0-1 15,0 1-15,0 0 16,0 0-16,0 0 15,-21 21 1,-1 0-16,1 0 16,0 21-16,0-21 0,21 21 15,-21 0-15,0 0 0,21 1 0,0 20 16,-22-21-16,22 0 0,0 22 0,0-22 16,0 21-16,0-21 0,0 0 15,0 1-15,0-1 0,0 0 0,22 0 16,-1 0-16,0 0 0,21-21 15,-21 0-15,1 0 0,-1 0 0,0 0 16,21 0-16,1 0 0,-1-21 16,-21 21-16,21-21 0,1 0 15,-1 0-15,-21-22 0,22 22 0,-22 0 16,0-21-16,0-1 0,0 22 0,-21-21 16,0 21-16,0-22 0,0 22 0,0 0 15,-21 0-15,0 21 0,0 0 16,0 0-16,-1 0 0,1 0 0,0 21 15,0 0-15,21 0 0,0 1 0,0 20 16,0-21-16,0 21 0,0-20 0,0 20 16,0-21-16,21 21 0,0-20 15,0-1-15,1 0 0,-1-21 0,0 21 16,21-21-16,-21 0 0,22 0 16,-1 0-16,-21 0 0,0 0 0,22 0 15,-22 0-15,0-21 0,-21 0 16,0 0-16,0-1 15,0 1-15</inkml:trace>
  <inkml:trace contextRef="#ctx0" brushRef="#br0" timeOffset="-214308.48">14266 16891 0,'0'0'0,"-42"0"16,21 0-16,21-21 16,0 0-1,0 0-15,0-1 16,0 1-16,21 21 0,-21-21 0,21 21 15,0-21-15,0 21 0,1 0 16,-1-21-16,0 21 0,0 0 0,0 0 16,0 0-16,1 21 0,-1 0 15,-21 0-15,0 0 0,0 22 16,0-22-16,0 21 0,0-21 0,-21 22 16,-22-22-16,22 21 0,0-21 0,-21 22 15,-1-22-15,22 0 0,-21 0 16,21 0-16,-22 1 0,22-22 15,-21 0-15,21 21 0,-1-21 0,1 0 0,0 0 16,0 0-16,0-21 0,21-1 16,-21 1-16,21 0 0,0 0 15,0 0-15,0 0 0,0-1 0,0 1 16,0 0-16,0 0 0,0 0 0,21 0 16,0 21-16,0 0 0,0 0 15,0 21-15,1 0 0,-1 0 16,0 0-16,0 22 0,0-22 0,22 0 15,-22 21-15,0-21 0,0 22 16,0-22-16,0 0 0,-21 0 0,22 0 16,-1 1-16,0-1 0,-21 0 0,0 0 15,21 0-15,-21 0 16,21-21 0,0 0-16,1-21 15,-1 0 1</inkml:trace>
  <inkml:trace contextRef="#ctx0" brushRef="#br0" timeOffset="-213844.74">14753 16912 0,'0'0'16,"-63"-42"0,41 21-16,1 0 0,0 21 15,21-22-15,0 1 0,0 0 16,0 0-16,0 0 0,0 0 15,21-1-15,0 1 0,22 21 16,-22-21-16,0 21 16,0 0-16,0 0 0,1 0 0,-1 21 15,-21 0-15,0 1 0,0 20 16,0-21-16,0 21 0,0 1 16,-21-1-16,21 0 0,-22 1 0,1-1 15,0 0-15,0 1 0,0-22 0,0 21 16,21 1-16,0-22 0,0 0 15,0 0-15,0 0 0,0 0 0,21-21 32,0 0-32,0 0 0,0 0 15,0 0-15,1-21 0,-1 0 16,0 0-16,-21 0 0,0 0 0,0-1 16,0 1-16,0 0 0,0 0 0,-21 0 15,0 0-15,-1-1 0,1 1 16,0 21-16,0-21 0,0 21 0,0 0 15,-1 0-15,1 0 0,0 0 0,21 21 16,0 0 0,0 1-16,0-1 15,21 0 1,0-21-16,1 0 0</inkml:trace>
  <inkml:trace contextRef="#ctx0" brushRef="#br0" timeOffset="-213644.35">15261 17018 0,'0'-21'0,"0"0"15,0 0-15,0-1 16,-21 22-16,21-21 16,21 21 46,0 0-62</inkml:trace>
  <inkml:trace contextRef="#ctx0" brushRef="#br0" timeOffset="-213080.66">15875 17103 0,'-21'-21'16,"21"-1"-1,0 1 1</inkml:trace>
  <inkml:trace contextRef="#ctx0" brushRef="#br0" timeOffset="-211932.81">15769 17251 0,'0'0'0,"0"21"0,-21-21 0,21-21 31,0 0-31,0 0 16,21 21-16,0-22 0,0 1 0,1-21 15,-1 21-15,0 0 0,0-1 0,0-20 16,0 21-16,1-21 0,-22 20 16,0-20-16,21 0 0,-21-1 0,0 22 15,0-21-15,0 21 0,0 0 0,0-1 16,0 1-16,-21 21 16,21 21-1,-22 1-15,1-1 0,21 21 0,0-21 16,-21 22-16,21-1 0,-21 21 15,21-20-15,-21-1 0,21 0 0,0 1 16,-21-1-16,21-21 0,0 22 0,0-22 16,0 21-16,0-21 0,0 0 0,21 1 15,0-22-15,0 21 0,0-21 16,0 0-16,1 0 0,-1 0 0,0 0 16,21-21-16,-21 21 0,22-22 15,-22 1-15,21 0 0,-21 0 16,1 0-16,20 0 0,-21-22 0,0 22 15,-21 0-15,21-21 0,-21 20 0,22 1 16,-22 0-16,0 0 0,0 0 0,0 0 16,0 42-1,-22 0 1,22 0-16,-21 0 0,21 22 0,0-22 16,0 0-16,0 21 0,0-21 15,0 1-15,0-1 0,0 0 0,0 0 16,0 0-16,21 0 0,1-21 0,-1 22 15,0-22-15,0 0 0,0 0 16,0 0-16,1 0 0,-1 0 16,0 0-16,0 0 0,-21-22 0,21 1 15,0 21-15,-21-21 0,0 0 0,0 0 16,0 0-16,0-1 16,-21 1-16,0 0 0,-21 0 0,21 0 15,-1 0-15,-20 21 0,21-22 0,0 22 16,-22 0-16,22 0 0,0 0 15,42 0 17,0-21-32,1 21 0,20 0 15,0 0-15,-21-21 16,22 21-16,-1 0 0,0-21 0,-20 21 0,20-21 16,0 21-16,-21 0 0,22 0 15,-22 0-15,0 0 0,0 0 0,0 21 16,1 0-16,-22 0 15,0 0-15,0 1 0,0-1 0,0 0 16,0 0-16,0 0 0,0 0 16,0 1-16,0-1 0,0 0 15,-22 0-15,1-21 16,21 21-16,-21-21 0,0 0 31,21-21-15,0 0-1,0 0-15,0 0 0,0-1 0,0 1 16,21-21-16,0 21 0,0-22 16,1 1-16,-1 0 0,0-1 0,21 22 15,-21-21-15,22 21 0,-22 0 0,21 21 16,-21 0-16,1 0 0,-1 0 0,0 0 16,0 21-16,0 0 0,-21 0 15,21 21-15,-21-20 0,0 20 0,0-21 16,0 21-16,0-20 0,0 20 0,-21-21 15,0 0-15,0 22 0,21-22 16,-21 0-16,0 0 0,21 0 16,-22 0-16,22 1 0,0-1 15,-21-21-15,21 21 0,21-21 32,1 0-32,-1-21 15,21 0-15,-21 21 0,22-22 0,-22 1 16</inkml:trace>
  <inkml:trace contextRef="#ctx0" brushRef="#br0" timeOffset="-211185.24">17843 17018 0,'0'0'0,"22"-21"0,-22 0 0,0 0 0,0-1 16,0 1-16,0 0 0,0 0 15,0 0-15,0 0 0,0-1 0,-22 22 16,1 0-16,0 0 0,0 0 0,0 0 15,0 0-15,-1 0 0,1 22 16,-21-1-16,21 0 0,0 0 0,-1 0 16,-20 0-16,42 1 0,-21-1 0,0 0 15,21 21-15,-21-21 0,21 1 0,0-1 16,0 0-16,0 0 16,21 0-16,0-21 0,0 0 0,0 0 15,0 0-15,22 0 0,-22 0 16,0 0-16,21 0 0,-20 0 15,-1-21-15,0 0 0,0 21 0,0-21 16,-21 0-16,0-1 0,21 1 0,-21 0 16,0-21-16,0 21 0,0-1 15,0 1-15,0 0 0,0 0 16,0 0-16,0 42 31,-21 0-31,21 0 16,0 0-16,0 1 0,0 20 15,0-21-15,0 21 0,0-20 16,0 20-16,0-21 0,0 21 0,-21 1 16,21-1-16,0-21 0,0 22 0,0-1 15,-21 21-15,21-20 0,0-1 16,0 22-16,0-22 0,0 0 0,-21 22 16,21-22-16,0 0 0,-21 1 0,21-1 15,0 0-15,0 1 0,0-22 16,-22 21-16,1-21 0,0 1 0,0-1 15,0 0-15,0 0 0,-1 0 0,-20-21 16,21 0-16,0 0 0,-22 0 0,22 0 16,-21 0-16,21-21 0,0 0 15,-1 0-15,1 0 0,0-22 16,0 22-16,21-42 0,0 20 0,0 1 16,0-22-16,21 1 0,0-1 0,22-20 15,-1 20-15,0 1 0,1-1 16,20 1-16,-21-1 0,22 1 0,-1 20 15,-20-20-15,20 21 0,-20 20 0,-1-20 16,21 21-16,-20 0 0,-1 0 0,-21-1 16,22 22-16,-1 0 0,-21-21 15,0 21-15,0 0 0,1 0 0,-1 21 16,-21 1 0,0-1-16,0 0 0,0 0 15,0 0 1</inkml:trace>
  <inkml:trace contextRef="#ctx0" brushRef="#br0" timeOffset="-210936.37">18330 17166 0,'0'21'16,"21"-21"-1,-42 22 110</inkml:trace>
  <inkml:trace contextRef="#ctx0" brushRef="#br0" timeOffset="-208940.98">14266 17717 0,'0'21'15,"-21"-21"1,0 21-16,0-21 15,0 0 1,-1 0 0,22-21-1,0 0 1,0-1-16,0 1 16,22 0-16,-1 0 0,0 0 15,0 21-15,0 0 16,0-21-16,1 21 0,-1 0 15,0 0-15,0 21 0,0 0 16,0 0-16,-21 0 0,22 0 0,-22 1 16,0 20-16,0 0 0,0-21 0,0 22 15,0-22-15,-22 21 0,1-21 16,0 22-16,-21-22 0,21 0 0,-22 21 16,1-20-16,21-22 0,-22 21 15,22 0-15,0-21 0,-21 0 16,21 0-16,-1 0 0,1 0 0,0 0 15,21-21-15,-21 0 16,21-1-16,0 1 0,0 0 0,0 0 16,0 0-16,0 0 0,0-1 15,21-20-15,0 21 0,0 0 0,1 0 16,-1-1-16,0 22 0,0 0 16,0 0-16,0 0 15,1 22-15,-1-22 0,0 21 0,-21 0 16,21 0-16,0-21 0,0 21 15,1 0-15,-1 1 0,0-1 16,0-21-16,0 21 0,0 0 0,1-21 16,-22 21-16,21-21 0,0 0 15,-21 21-15,21-21 0,0 0 0,0 0 16,1 0 0,-1 0-16,0-21 15,0 0-15</inkml:trace>
  <inkml:trace contextRef="#ctx0" brushRef="#br0" timeOffset="-208681.13">15071 17717 0,'-22'0'62</inkml:trace>
  <inkml:trace contextRef="#ctx0" brushRef="#br0" timeOffset="-206320.24">14668 13631 0,'0'0'0,"-21"-21"16,0 21-16,0 0 0,0 0 16,21-21-16,-21 21 15,42-21 16,0 21-31,0 0 16,0 0-16,0 0 0,22 0 0,-22 0 16,21 0-16,-21-21 0,22 21 15,-22 0-15,21 0 0,-21 0 0,1 0 16,-1-21-16,0 21 0,0 0 16,-21-22-1,-21 22 1,0 0-1,0 0-15,-1 0 0,1 0 16,0 22-16,21-1 16,-21 0-16,21 21 0,-21-21 15,21 22-15,0-22 0,-21 21 0,-1 1 16,22-1-16,-21-21 0,21 21 0,0 1 16,0-22-16,-21 21 0,21 1 0,0-22 15,-21 0-15,21 21 0,0-21 16,0 1-16,0-1 0,0 0 0,0 0 15,0 0-15,0 0 0,0 1 0,0-1 16,0 0-16,-21-21 31,21-21 1,0 0-32,0-1 0,0 1 15</inkml:trace>
  <inkml:trace contextRef="#ctx0" brushRef="#br0" timeOffset="-206061.39">14563 14118 0,'0'0'0,"-43"-21"15,43 0-15,21 21 16,1-21-16,-1 21 16,21 0-16,0-21 0,1 21 0,-1-22 15,0 22-15,1-21 0,20 21 16,-20 0-16,-1-21 0,0 21 15,1 0-15,-1 0 0,-21 0 0,0-21 16,0 21-16,1 0 0,-44 0 47,1 0-47,21 21 16,0 0-1,0 0-15</inkml:trace>
  <inkml:trace contextRef="#ctx0" brushRef="#br0" timeOffset="-205192.46">14880 15134 0,'0'0'0,"0"-21"0,0 0 15,-21 21-15,0-21 16,0 21-16,-1-21 0,1 21 15,0 0-15,0 0 16,0 0-16,0 21 16,-1 0-1,22 0-15,0 0 0,0 0 16,0 1-16,0-1 0,0 0 16,0 0-16,0 0 0,22-21 0,-1 21 15,0 1-15,0-22 0,0 0 16,0 0-16,22 0 0,-22 0 0,0 0 15,0 0-15,0 0 0,1 0 16,-1-22-16,0 22 0,0-21 0,0 0 16,0 0-16,1 0 0,-22 0 0,0-1 15,0 1-15,0 0 0,0 0 0,0 0 16,0 0-16,0-22 0,-22 22 16,1 0-16,0 0 0,0 0 15,-21 21-15,20-22 0,1 22 0,0 0 16,0 0-16,0 0 0,0 0 0,-1 0 15,1 0-15,0 0 0,0 0 0,0 22 16,21-1-16,-21 0 0,-1 0 16,1 0-16,0 0 0,21 1 0,-21 20 15,21-21-15,-21 0 0,21 22 0,0-22 16,0 21-16,0-21 0,0 22 0,0-22 16,21 0-16,0 0 0,-21 0 0,21 0 15</inkml:trace>
  <inkml:trace contextRef="#ctx0" brushRef="#br0" timeOffset="-204788.71">14901 15494 0,'0'-42'16,"-21"42"-16,0 0 0,0 0 16,0 0-16,-1 0 15,1 0-15,0 0 0,0 0 16,0 21-16,21 0 15,-21 0-15,21 0 0,-22-21 0,22 22 16,0-1-16,0 0 0,0 0 16,0 0-16,0 0 0,0 1 15,0-1-15,22-21 0,-1 21 0,0 0 16,0-21-16,0 0 0,0 0 16,1 0-16,-1 0 0,0 0 0,0 0 15,0 0-15,0 0 0,1-21 16,-1 0-16,0 21 0,-21-21 0,0-1 15,0 1-15,0 0 0,0 0 0,0 0 16,0 0-16,-21-1 0,0 1 0,-1-21 16,1 21-16,0 21 0,0-21 15,0-1-15,0 22 0,-1 0 16,1 0-16,0 0 0,0 0 0,0 0 16,0 22-16,-1-1 15,22 0-15,-21 0 0,0 0 0,21 0 16,0 1-16,-21-1 15,21 0-15</inkml:trace>
  <inkml:trace contextRef="#ctx0" brushRef="#br0" timeOffset="-203717.04">14901 16912 0,'0'0'0,"-21"-21"0,0 21 15,0-21 1,0 0-16,-1 21 16,22-21-16,-21 21 15,21-22-15,-21 1 16,21 0-16,-21 21 15,21-21-15,-21 21 0,0-21 16,-1 21-16,1 0 16,0 0-16,0 0 15,21 21-15,0 0 0,-21-21 16,0 21-16,21 0 0,-22 1 16,22-1-16,0 0 0,0 0 0,0 0 15,0 0-15,0 1 0,0-1 0,0 0 16,0 0-16,0 0 0,22 0 15,-22 1-15,21-22 16,0 0-16,0 0 0,0 0 16,0 0-16,1 0 0,-1 0 0,0 0 15,-21-22-15,21 1 0,0 21 16,-21-21-16,0 0 0,0 0 0,21 21 16,-21-21-16,0-1 0,0 1 0,0 0 15,0 0-15,0 0 0,0 0 16,0-1-16,0 1 15,0 42 1,0 1-16,0-1 0,0 0 16,0 0-16,0 21 0,0-20 15,0 20-15,0-21 0,0 21 16,-21-20-16,21 20 0,0-21 0,0 21 16,0-20-16,0-1 0,0 0 15,0 0-15,0 0 0,0 0 0,0 1 16,0-1-16,-21-21 78</inkml:trace>
  <inkml:trace contextRef="#ctx0" brushRef="#br0" timeOffset="-202684.76">14097 17780 0,'0'0'0,"-21"0"16,21-21-16,0 0 31,0 0-31,0-1 16,21 22-1,0 0-15,0 0 0,0 0 0,1 0 16,20 0-16,-21 0 15,21 0-15,-20 0 0,-1 22 0,21-1 16,-21 0-16,0 0 0,1 0 0,-1 0 16,-21 1-16,0-1 0,0 21 15,0-21-15,0 0 0,0 1 0,-43-1 16,22 0-16,-21 0 0,21 21 16,-22-20-16,1-22 0,0 21 0,-1 0 15,1 0-15,21-21 0,-21 0 0,20 21 16,1-21-16,0 0 0,21-21 31,21 0-15,0 0-16,1 21 0,-1-21 15,21 21-15,-21-22 0,0 22 0,22 0 16,-22 0-16,21-21 0,-21 21 16,1 0-16,20 0 0,-21 0 0,0 0 15,22 0-15,-22 0 0,0 21 0,0-21 16,0 22-16,0-1 0,1-21 15,-22 21-15,0 0 0,21-21 0,-21 21 16,0 0-16,0 1 0,0-1 16,0 0-16,-21 0 0,-1 0 0,1 0 15,0-21-15,-21 22 0,21-1 0,-22 0 16,1 0-16,21-21 0,-22 21 16,1-21-16,0 0 0,-1 21 15,1-21-15,0 0 0,21 0 0,-22 0 16,22 0-16,-21 0 0,21 0 15,-1 0-15,1-21 0,0 21 0,0 0 16,0 0-16,21-21 16,21 21 31,0 0-47,0-21 0,0 0 0,1 21 15,20-21-15,-21 21 0,21-22 16</inkml:trace>
  <inkml:trace contextRef="#ctx0" brushRef="#br0" timeOffset="-202181.05">14922 17822 0,'0'-21'15,"0"0"-15,0 0 16,-21 21-16,0 0 0,0 0 16,0 21-1,0-21-15,-1 21 0,22 0 16,-21 1-16,21 20 0,0-21 0,-21 0 16,21 22-16,0-22 0,0 0 15,0 21-15,0-21 0,0 1 0,0-1 16,0 0-16,21-21 0,-21 21 15,21-21-15,1 0 0,-1 0 0,0 0 16,0 0-16,0 0 0,0 0 0,1 0 16,-1 0-16,0-21 0,21 21 15,-42-21-15,21 0 0,1-1 16,-1 1-16,-21 0 0,0 0 0,0 0 16,0 0-16,0-22 0,0 22 15,0-21-15,-21 21 0,-1-1 0,1 1 16,0 0-16,0 0 0,-21 21 0,20 0 15,1 0-15,0 0 0,0 0 16,0 21-16,0 0 0,-1 0 0,1 1 16,0-1-16,21 21 0,0-21 0,0 0 15,0 1-15,0-1 0,0 0 16,0 0-16,0 0 0,0 0 0,0 1 16,21-1-16,0 0 15,1-21-15,-1 0 0,0 0 16,0 0-16</inkml:trace>
  <inkml:trace contextRef="#ctx0" brushRef="#br0" timeOffset="-200000.75">15621 17822 0,'0'22'156,"0"-1"-140,0 0-16,21-21 63,-21-21-48,0 0-15,0-1 16,0 1-1,-21 21 32,21 21-47,-21-21 0,21 22 16,0-1-16,0 0 16,0 0-1,0 0-15,0 0 16,21-21 15,0 0-15,-21-21-16,0 0 0,21 0 15,-21 0 1,0 0-16,0-1 16,-21 22-1,0 0 1,0 22 15,21-1-31,0 0 0,0 0 16,0 0-16,0 0 31,21-21 0,0 0-31,-21-21 16,0 0-16,0 0 15,0 0 1,0 0 0,0 42 31,-21 0-47,21 0 0,0 0 15,0 0 1,21-21 15,0 0-15,0 0-16,1-21 15,-22 0-15,0 0 16,21 0-16,-21 0 16,0-1-1,-21 22 16,21 22-15,-22-22-16,22 21 0,0 0 16,0 0-1,0 0-15,0 0 16,0-42 62,0 0-62</inkml:trace>
  <inkml:trace contextRef="#ctx0" brushRef="#br0" timeOffset="-199336.82">16150 17653 0,'0'-21'16,"-21"21"-16,21-21 0,0 0 15,0-1 1,21 22 15,0 0-31,-21 22 16,21-1-16,-21 0 0,22 21 0,-22-21 16,0 22-16,21-22 0,-21 21 0,0-21 15,0 22-15,0-22 0,0 21 16,0-21-16,-21 1 0,-1-1 0,1 0 15,21 0-15,-21 0 0,0-21 16,0 21-16,0-21 0,-1 0 16,1 0-16,21-21 31,0 0-31,0 0 16</inkml:trace>
  <inkml:trace contextRef="#ctx0" brushRef="#br0" timeOffset="-198953.04">16044 17695 0,'0'0'0,"0"-63"16,0 42 0,21 21-1,1 0-15,-1 0 16,0 21-16,21 0 0,-21 0 0,1 22 16,20-22-16,0 0 0,-21 21 15,22-21-15,-22 22 0,21-22 16,-21 21-16,1-21 0,-1 1 0,0-1 15,0 21-15,0-21 0,0 0 16,-21 1-16,22-1 0,-22 0 16,0-42 15,0 0-31,0-1 0,0-20 16,0 21-16,0 0 0,0-22 15,0 1-15,0 0 0,0-1 0,0 1 16,0 0-16,0-1 0,0 22 0,0-21 15,0 21-15,0-22 16,21 22-16,0 0 0,0 21 16,-21 21-1,0 0-15,21-21 16,-21 22-16,0-1 0,0 0 0,0 0 16,21 0-16,1 0 0,-22 1 0</inkml:trace>
  <inkml:trace contextRef="#ctx0" brushRef="#br0" timeOffset="-197355.67">17272 17949 0,'0'0'16,"21"0"0,-21-21-1,0 0-15,0 0 0,0 0 16,-21 21-16,21-21 0,-21-1 15,0 1-15,-22 0 0,22 21 0,0-21 16,-21 21-16,20 0 0,1 0 0,0 0 16,0 0-16,0 0 0,0 21 15,-1 0-15,1 0 0,21 1 0,0-1 16,-21 0-16,0 0 0,21 21 16,0-20-16,0-1 0,0 0 0,0 21 15,0-21-15,21 1 16,0-1-16,0-21 15,1 0-15,20 0 0,-21 0 0,0 0 16,0 0-16,1 0 0,-1 0 16,0-21-16,0 21 0,0-22 0,0 1 15,1 0-15,-22 0 0,0 0 16,0 0-16,0-1 0,0 1 16,0 0-16,0 0 0,0 42 31,0 0-16,0 0-15,0 1 0,0-1 0,0 0 16,0 0-16,0 21 16,0-20-16,21-1 0,0-21 0,0 21 15,0 0-15,0 0 0,22-21 0,-22 0 16,21 0-16,1 0 0,-1 0 16,0 0-16,1 0 0,-1 0 0,0-21 15,1 21-15,-1-21 0,-21 0 16,21 0-16,-20-1 0,20 1 0,-21-21 15,0 21-15,-21-22 0,21 1 0,1 0 16,-22-1-16,0 1 0,0 0 16,0-1-16,0 1 0,0 0 0,0-1 15,0 1-15,0 21 0,0 0 16,0 0-16,-22 42 16,22 0-1,-21 0-15,21 21 0,-21-20 16,21 20-16,0 0 0,0 1 0,0-1 15,0 0-15,0 1 0,0-1 0,0 0 16,0-21-16,0 22 0,0-22 16,0 21-16,21-21 0,0 1 0,1-1 15,-1 0-15,0-21 16,0 0-16,0 0 0,0 0 0,1 0 16,-1-21-16,0 21 0,0-21 15,0-1-15,-21 1 16,21 0-16,-21 0 0,22 0 0,-22 0 15,0-1-15,21 1 0,-21 0 16,21 0-16,-21 0 0,0 0 0,0 42 31,0 0-15,0 0-16,0 0 0,0 0 16,0 1-16,0-1 0,0 0 0,0 0 15,0 0-15,21 0 16,0-21-16,-21 22 0,21-22 15,1 0-15,-1 0 16,0 0-16,0 0 16,0-22-16,-21 1 0,21 0 0,1 0 15,-1 0-15,-21 0 16,21-1-16,0 1 0,-21 0 0,21 0 16,0 0-16,-21 0 0,0-1 0,22 22 15,-22-21-15,0 42 31,0 1-31,0-1 0,0 0 16,0 0-16,0 0 0,0 0 16,0 1-16,0-1 0,0 0 0,0 0 15,21 0 1,0-21 0,0 0-16,0 0 15,0 0-15,1-21 0,-1 21 16,0-21-16,0 0 0,0 0 15,-21-1-15,21 1 0,1 0 16,-1 0-16,0 0 0,-21 0 16,0-1-16,0 1 15,0 42 1,0 1 0,0-1-16,0 0 0,0 0 15,0 0-15,0 0 0,0 1 16,0-1-16,0 0 0,0 0 15,21-21-15,0 0 16,0 21-16,22-21 0,-22 0 16,0 0-16,21 0 0,-20 0 15,20 0-15,-21 0 0,21-21 0,-20 21 16,-1-21-16,0 0 0,0 0 0,0-1 16,-21 1-16,0 0 0,0 0 15,21 0-15,-21-22 0,0 22 0,0 0 16,0 0-16,-21 0 0,0 21 15,0 0-15,0 0 0,0 0 16,-1 0-16,22 21 0,-21 0 16,0 21-1,21-20-15,0-1 0,0 0 0,0 0 16,0 0-16,0 0 0,21 1 0,0-22 16,-21 21-16,22 0 0,-1-21 15,0 0-15,0 0 0,0 0 16,0 0-16,1 0 15,-1 0-15,-21-21 16,0 0-16,0-1 16,0 1-16,0 0 15,0 0-15,0 0 0,0 0 0</inkml:trace>
  <inkml:trace contextRef="#ctx0" brushRef="#br0" timeOffset="-197139.79">19071 17463 0,'0'0'0,"-21"0"0,0 0 15,0 0-15,21 21 63,0 0-32</inkml:trace>
  <inkml:trace contextRef="#ctx0" brushRef="#br0" timeOffset="-196904.93">18203 17695 0,'0'0'0,"-21"22"0,-21-22 16,21 0-16,42-22 31,0 22-31,0 0 0,0-21 16,22 21-16,-22 0 0,0 0 15,21-21-15,-21 21 0,1-21 0,-1 21 16,0 0-16,0-21 0,0 0 15,0-1-15,-21 1 0</inkml:trace>
  <inkml:trace contextRef="#ctx0" brushRef="#br0" timeOffset="-194873.19">20997 2773 0,'-21'0'15,"0"0"-15,21-21 47,21 0-31,0 21-16,0-22 16,1 22-16,-1 0 15,0 0-15,0 22 16,-21-1-16,21-21 0,-21 21 0,0 0 15,0 0-15,0 0 0,0 1 0,0-1 16,-21 0-16,0 0 0,0 0 16,-22 0-16,22 1 0,0-22 0,-21 21 15,21-21-15,-22 21 0,22-21 0,0 0 16,0 0-16,0 0 0,-1 0 0,1 0 16,21-21 15,0 0-31,21 21 15,1-22-15,-1 22 0,0-21 0,0 21 16,0 0-16,0 0 0,22 0 16,-22 0-16,0 0 0,21 21 0,-20 1 15,20-22-15,-21 21 0,0 0 0,0 0 16,1 0-16,-1 0 0,-21 1 0,0-1 16,0 0-16,0 0 0,-21 0 15,-1 0-15,-20 22 0,21-22 0,-21 0 16,-1 0-16,1-21 0,0 21 0,-1 1 15,1-22-15,0 0 0,-1 0 0,22 0 16,-21 0-16,21 0 16,-1 0-16,1 0 0,0-22 0,21 1 15,-21 0-15,21 0 0,0 0 16,0 0-16,0-1 0,0 1 16,0 0-16,0 0 0,0 0 15,0 0-15,0-1 16,21 22 15,0 0-31,0 0 16,1 0-16,-1 0 0</inkml:trace>
  <inkml:trace contextRef="#ctx0" brushRef="#br0" timeOffset="-194572.36">21421 2815 0,'0'0'0,"0"-21"0,0 0 16,-22 21-1,22 21 1,-21 0-16,21 0 0,0 22 16,-21-22-16,21 0 0,0 21 0,0-20 15,0-1-15,0 21 0,0-21 16,0 0-16,0 22 0,0-22 15,0 0-15,-21 21 0,21-20 0,0-1 16,0 0-16,0 0 0,0 0 16,0 0-16,-21-21 31,21-21-15,0 0-16,0 0 0,0 0 15</inkml:trace>
  <inkml:trace contextRef="#ctx0" brushRef="#br0" timeOffset="-194391.94">21696 3090 0,'21'0'63,"0"0"-63,0 0 15,0 0-15,1 0 0,-1 0 0,0 0 16,0 0-16</inkml:trace>
  <inkml:trace contextRef="#ctx0" brushRef="#br0" timeOffset="-193920.54">22437 2921 0,'0'0'0,"-43"0"15,22 0 1,0 0-16,21 21 16,0 0-16,0 1 0,0-1 15,0 0-15,0 0 0,0 0 16,-21 0-16,21 1 0,0 20 0,0-21 16,-21 0-16,21 0 0,0 1 0,0-1 15,-22 0-15,1-21 16,21 21-16,-21 0 15,0-21-15,0 0 16,0-21-16,21 0 0,0 0 16,0 0-16,0-1 0,0 1 15,0-21-15,0 21 0,0 0 0,0-22 16,21 1-16,0 21 0,0-22 0,0 22 16,22-21-16,-1 21 0,-21 0 0,21-1 15,1 22-15,-1 0 0,0 0 16,1 0-16,-22 0 0,21 0 0,-21 22 15,22-1-15,-22 0 0,-21 0 0,21 21 16,-21-20-16,0-1 0,0 21 0,0-21 16,0 0-16,-21 22 15,21-22-15,-21 0 0,0 21 0,-1-20 16,1-1-16,0 0 0,0-21 0,21 21 16,-21-21-16,42-21 31,0 0-31</inkml:trace>
  <inkml:trace contextRef="#ctx0" brushRef="#br0" timeOffset="-193581.22">23072 3006 0,'0'0'0,"21"0"0,0 0 0,0 0 16,0-21-16,0 21 0,1-22 15,-1 22-15,0-21 0,-21 0 16,21 21-16,-21-21 0,21 21 0,-21-21 16,0 0-16,0-1 0,0 1 15,0 0-15,-21 21 0,0-21 16,0 21-16,0 0 0,-1 0 16,1 0-16,0 21 0,0 0 0,0 0 15,0 1-15,-1-1 0,1 21 16,21-21-16,-21 22 0,21-22 0,-21 21 15,21-21-15,0 0 0,0 22 16,0-22-16,0 0 0,0 0 0,0 0 16,21 1-16,0-22 0,0 0 0,1 21 15,-1-21-15,21 0 0,-21 0 0,22 0 16,-22-21-16,21 21 0,-21-22 16,22 1-16,-22 0 0</inkml:trace>
  <inkml:trace contextRef="#ctx0" brushRef="#br0" timeOffset="-193057.01">23643 2921 0,'0'0'16,"0"-21"0,0 0-16,-21 42 31,21 0-31,-21 0 0,0 0 0,21 1 16,0-1-16,0 0 0,-22 0 15,22 0-15,0 0 0,0 1 0,0-1 16,0 0-16,0 0 0,0 0 0,0 0 15,22-21-15,-22 22 0,21-22 16,0 0-16,0 0 0,0 0 16,0 0-16,1 0 0,-1-22 0,0 1 15,0 0-15,0 21 0,0-21 0,1 0 16,-1 0-16,-21-1 0,21 1 16,-21 0-16,21 21 15,-21-21-15,0 42 31,0 0-31,0 0 0,0 1 0,-21-1 16,21 0-16,0 0 0,0 0 16,0 0-16,0 1 0,0-1 0,0 0 15,21 0-15,0-21 0,0 21 0,1-21 16,-1 0-16,0 0 0,0 0 0,21 0 16,-20 0-16,20 0 0,-21-21 15,0 21-15,0-21 0,22 0 16,-22 0-16,-21-1 0,21 1 0,0-21 15,-21 21-15,0 0 0,0-22 0,0 1 16,0 21-16,0-22 0,0 22 0,0-21 16,0 21-16,-21 0 0,0-1 15,21 1-15,-21 0 0,0 21 0,-1 0 16,1 0-16,0 0 0,0 0 16,0 21-16,21 0 0,-21-21 15,21 22-15,-22-1 0,1-21 16</inkml:trace>
  <inkml:trace contextRef="#ctx0" brushRef="#br0" timeOffset="-192167.9">20659 4318 0,'0'0'0,"-43"-21"16,43 0-1,0 0 1,21 21-16,1 0 0,-1 0 15,0 0-15,21 0 0,-21 0 16,1 0-16,-1 0 0,0 21 16,0 0-16,-21 0 0,0 0 0,0 0 15,0 1-15,0 20 0,-21-21 0,0 0 16,-22 0-16,22 1 0,-21-22 16,21 21-16,-22 0 0,22-21 0,-21 21 15,21-21-15,0 0 0,42-21 47,0 21-47,0 0 0,21-21 0,-20 21 16,-1 0-16,21 0 0,-21 0 0,22 0 15,-22 0-15,21 0 0,-21 21 16,22 0-16,-22 0 0,0 0 0,0 1 16,-21-1-16,0 0 0,0 0 15,0 0-15,-21 22 0,0-22 0,-22 0 16,22 0-16,-21 0 0,0 0 0,-1 1 15,1-1-15,0-21 0,-1 21 0,1-21 16,0 0-16,-1 0 0,22 0 0,0 0 16,-21 0-16,20 0 0,1-21 15,21 0-15,-21-1 0,21 1 16,0 0-16,0 0 16,0 0-16,0 0 0,0-1 15,0 1-15,21 21 0,0-21 0,1 21 16,20-21-16,-21 0 15</inkml:trace>
  <inkml:trace contextRef="#ctx0" brushRef="#br0" timeOffset="-191716.16">21294 4403 0,'0'0'0,"0"-21"0,0-1 0,0 1 16,0 0-16,0 0 15,0 0-15,0 0 0,21 21 16,0 0-16,0 0 16,0 21-16,0 0 0,1 0 0,-1 21 15,0-20-15,0 20 0,0 0 0,-21 1 16,0-22-16,0 21 0,0 0 16,0-20-16,-21 20 0,0 0 0,0-21 15,0 22-15,-22-22 0,22 0 0,-21 0 16,21 0-16,-1 1 0,-20-22 0,21 0 15,0 0-15,0 0 0,-1 0 16,1 0-16,21-22 0,-21 1 16,21-21-16,0 21 0,0 0 15,0-1-15,0 1 0,0 0 16,21 0-16,0 0 0,1 21 16,-22-21-16,21 21 0,0 0 0,0 0 15,0 0-15,0 21 16,1 0-16,-1 0 0,-21 0 0,21 0 15,0 1-15,0-1 0,-21 0 0,21 0 16,1 0-16,-22 0 0,21 1 0,-21-1 16,0 0-16,21-21 0,-21 21 0,21 0 15,0-21-15,0 0 16</inkml:trace>
  <inkml:trace contextRef="#ctx0" brushRef="#br0" timeOffset="-191548.26">21844 4614 0,'0'0'0,"0"-21"0,-21 21 0,0-42 15,-1 42-15,1 0 16,42 0 0,1 0-1,-1 0-15,0 0 0,0 0 0,0 0 16,0 0-16,1 0 0</inkml:trace>
  <inkml:trace contextRef="#ctx0" brushRef="#br0" timeOffset="-191264.42">22839 4149 0,'-43'0'0,"86"0"0,-128 0 15,43 0-15,21 0 0,-22 0 0,22 21 16,0 0-16,0 21 0,0 1 0,21-1 16,-22 0-16,22 1 0,0 20 15,0-20-15,0-1 0,0 0 0,0 1 16,0 20-16,22-21 0,-1-20 16,-21 20-16,21 0 0,0 1 0,-21-22 15,0 0-15,21 0 0,-21 0 16,21 0-16,-21 1 15,0-44 1,0 1-16</inkml:trace>
  <inkml:trace contextRef="#ctx0" brushRef="#br0" timeOffset="-191012.2">22479 4445 0,'0'0'0,"0"-42"0,0-64 16,21 64-16,0 20 0,0 1 15,1 0-15,-1 0 0,21 0 0,0 21 16,1 0-16,-22 0 0,21 0 16,1 21-16,-1 0 0,-21 21 0,21-20 15,-20 20-15,-22 0 0,0 1 0,0-22 16,0 21-16,0 0 0,-22-20 0,-20 20 16,21-21-16,-21 0 0,-1 0 15,1 1-15,0-1 0,-1 0 0,1 0 16,21-21-16,-22 21 0,22-21 0,42 0 31,1 0-31,-1 0 16</inkml:trace>
  <inkml:trace contextRef="#ctx0" brushRef="#br0" timeOffset="-190560.46">23283 4593 0,'0'0'0,"0"-21"0,0-21 15,0 21 1,-21-1-16,0 22 0,0-21 0,0 21 16,-1 0-16,1 0 0,0 0 15,-21 0-15,21 21 0,-1-21 0,-20 22 16,21-1-16,0 21 0,0-21 16,-1 0-16,1 22 0,21-22 0,0 21 15,0-21-15,0 1 0,0 20 16,0-21-16,0 0 0,21 0 0,1-21 15,-1 22-15,0-22 0,0 0 0,0 0 16,0 0-16,1 0 0,20 0 0,-21-22 16,0 1-16,0 21 0,22-21 15,-22 0-15,0 0 0,0 0 0,-21-1 16,21-20-16,-21 21 0,22 0 0,-22 0 16,0-1-16,0 1 0,0 0 0,-22 42 46,22 0-46,-21 1 0,21-1 16,-21 0-16,21 21 0,0-21 0,0 1 16,0-1-16,0 21 0,0-21 0,0 0 15,0 1-15,0-1 0,0 0 16,21-21-16,0 0 16,1 0-16,-1 0 0,0 0 0,0 0 15,0 0-15,0-21 0,22 0 0</inkml:trace>
  <inkml:trace contextRef="#ctx0" brushRef="#br0" timeOffset="-189079.31">23770 4530 0,'0'0'0,"0"-21"0,0-1 16,-21 22-16,0 0 16,0 0-16,-1 0 0,1 22 0,0-1 15,0 0-15,0 0 0,0 21 16,21-20-16,-22-1 0,22 21 0,0-21 15,0 22-15,0-22 0,0 21 0,0-21 16,22 0-16,-1 1 0,0-1 0,0 0 16,0-21-16,22 21 0,-22-21 15,21 0-15,-21 0 0,22 0 0,-22 0 16,21 0-16,-21-21 0,0 0 0,1 21 16,20-21-16,-21-1 0,0-20 15,-21 21-15,21-21 0,1 20 0,-1-20 16,-21 0-16,0-1 0,21 1 15,0 0-15,-21-1 0,0 1 0,0 0 16,0-1-16,0 1 0,0 21 0,0 0 16,0 0-16,0 42 15,0 0 1,0 0-16,-21 0 0,21 22 0,-21-1 16,0-21-16,21 21 0,0 1 0,0-22 15,0 21-15,-22 1 0,22-1 0,0-21 16,0 21-16,0-20 0,0-1 15,0 0-15,0 0 0,0 0 16,0 0-16,0-42 31,22 0-31,-1 0 0,-21 0 16,21 0-16,0 21 0,-21-22 16,21 1-16,0 0 0,1 0 0,-1 0 15,0 0-15,-21-1 0,21 1 0,0 21 16,0 0-16,1 0 15,-1 0-15,-21 21 16,0 1 0,-21-22-1,-1 21-15,1-21 0,0 0 0,0 0 16,0 21-16,0-21 0,-1 0 16,1 0-16,0 21 15,21 0 1,0 0-16,0 1 15,0-1-15,0 0 16,0 0-16,21 0 16,0 0-16,1-21 15,-1 22-15,0-22 0,0 0 16,0 0-16,22 0 0,-22 0 0,21 0 16,-21 0-16,22 0 0,-1 0 0,-21 0 15,0 0-15,22 0 0,-22-22 0,0 1 16,0 21-16,0-21 0,0 0 15,1 0-15,-22-22 0,0 22 0,21 0 16,-21 0-16,0-21 0,0 20 0,0 1 16,0 0-16,-21 0 0,-1 21 15,1 0-15,0 0 0,0 0 0,0 0 16,0 0-16,-1 21 0,1 0 16,0 0-16,0 1 0,21-1 0,-21 0 15,0 0-15,21 0 0,-22 0 16,22 1-16,0-1 0,0 0 0,0 0 15,0 0-15,22-21 16,-1 0 0,0 0-16,0 0 0,0 0 15,0-21-15,1 21 0,-22-21 0,21 0 16,0 21-16,-21-21 0,21-1 0,-21 1 16,0 0-16,21 0 0,-21 0 15,-21 42 16,0 0-31,21 0 16,0 0-16,-21 1 16,21 20-16,0-21 0,0 0 15,0 0-15,0 1 0,0-1 16,21-21-16,0 0 0,-21 21 0,21-21 16,22 0-16,-22 0 0,0 0 0,21 0 15,1 0-15,-1 0 0,0 0 0,-21-21 16,22 0-16,-1-1 0,-21 22 15,0-21-15,1 0 0,-1 0 0,0-21 16,0 20-16,-21 1 0,21 0 0,-21 0 16,0-21-16,0 20 0,0 1 0,-21 21 15,0-21-15,0 21 16,-22 0-16,22 0 0,0 0 0,-21 0 16,21 0-16,-1 21 0,1-21 0,0 21 15,21 1-15,0-1 0,0 0 16,0 0-1,21-21-15,0 21 0,-21 0 16,22-21-16,-22 22 0,21-1 0,-21 0 16,0 0-16,0 0 0,0 22 15,0-22-15,0 0 0,0 21 16,0 1-16,0-22 0,0 21 0,0 0 16,0-20-16,0 20 0,0 0 0,0 1 15,0-22-15,-21 21 0,21-21 16,-22 22-16,22-22 0,0 0 0,0 0 15,0 0-15,-21-21 0,21 21 0,21-42 47,1 0-47,-1 21 0,0-21 16,0 0-16,0 0 0,22-1 0,-22-20 16,21 21-16,-21-21 0</inkml:trace>
  <inkml:trace contextRef="#ctx0" brushRef="#br0" timeOffset="-188772.49">25358 4974 0,'0'0'0,"0"-21"0,0 0 32,0 0-17,0 0-15,21 21 0,-21-22 16,21 1-16,0 0 16,-21 0-16,21 0 0,-21 0 0,21 21 15,-21-22-15,0 1 16,-21 42-1,0 1-15,0-1 16,0 0-16,-22 0 0,22 21 16,0-20-16,0 20 0,21-21 0,0 21 15,0-20-15,0-1 0,0 0 0,0 0 16,0 0-16,0 0 0,21 1 16,0-22-16,0 0 0,1 0 15,-1 0-15,0 0 0,0 0 16,0 0-16,0 0 0,1 0 0,-1-22 15,0 1-15,0 21 0,-21-21 16,21 21-16</inkml:trace>
  <inkml:trace contextRef="#ctx0" brushRef="#br0" timeOffset="-187712.84">20193 6160 0,'-21'0'16,"21"-22"-1,0 1 1,21 0 0,0 21-16,0 0 0,0 0 0,1-21 15,-1 21-15,0 0 0,0 0 0,0 0 16,0 0-16,1 0 0,-1 0 16,-21 21-16,0 0 15,0 0-15,0 1 0,-21-1 16,-1 0-16,1-21 0,0 21 15,-21-21-15,21 21 0,-22-21 0,22 0 16,0 21-16,0-21 0,0 0 16,-1 0-16,1 0 15,0 0-15,21-21 32,21 21-32,0 0 0,1 0 0,-1 0 15,0 0-15,0 0 0,0 0 0,0 0 16,1 0-16,20 0 0,-21 21 0,0 1 15,0-1-15,1 0 0,-1 0 16,0 0-16,-21 0 0,0 1 0,0 20 16,0-21-16,0 0 0,-42 0 0,20 1 15,1-1-15,-21 0 0,21-21 0,-22 21 16,22 0-16,-21-21 0,21 0 16,-22 21-16,22-21 0,0 0 15,0 0-15,0 0 0,0 0 0,-1 0 16,1 0-16,0 0 0,21-21 0,-21 0 15,0 21-15,21-21 0,-21 21 16,21-21-16,0 0 16,0-1-16,0 1 15,21 0-15,0 0 16,0 21-16,0-21 0,0 0 0,1 21 16</inkml:trace>
  <inkml:trace contextRef="#ctx0" brushRef="#br0" timeOffset="-187165.15">20616 6181 0,'0'0'0,"0"-21"16,0-1-16,0 1 16,0 0-16,0 0 0,0 0 15,21 21-15,1 0 0,-1 0 16,0-21-16,21 21 0,-21 0 15,22 0-15,-22 0 0,21 0 0,-21 21 16,1-21-16,-1 21 0,0 0 16,-21 0-16,0 0 0,0 1 15,0-1-15,-21 0 0,-22 0 16,22 0-16,-21-21 0,0 21 16,-1 1-16,1-22 0,21 0 0,-22 21 15,22-21-15,0 0 0,0 0 0,0 0 16,21-21-1,0-1-15,21 22 0,0-21 16,0 21-16,0-21 0,22 21 0,-22 0 16,0 0-16,21 0 0,-20 0 15,20 0-15,-21 0 0,0 0 16,22 0-16,-22 21 0,0-21 0,0 21 16,0 1-16,-21-1 0,21 0 0,-21 0 15,0 0-15,0 0 0,-21 1 0,0-1 16,-21 0-16,21 0 0,-22 0 15,22 0-15,-21-21 0,-1 22 0,1-22 16,21 0-16,-21 21 0,20-21 0,-20 0 16,21 0-16,0 0 0,0 0 0,-1 0 15,1 0-15,0 0 16,21-21-16,0-1 16,0 1-1,0 0 1,21 0-16,0 21 0,1 0 15,-1-21-15</inkml:trace>
  <inkml:trace contextRef="#ctx0" brushRef="#br0" timeOffset="-186960.27">21145 6371 0,'0'0'0,"0"-21"15,0 0 1,22 21 62,-1 0-62,0 0-16</inkml:trace>
  <inkml:trace contextRef="#ctx0" brushRef="#br0" timeOffset="-186344.16">21548 6265 0,'0'-21'16,"0"0"15,0 42 31,0 0-46,-22 22-16,22-22 0,0 21 16,0 1-16,0-1 0,0 21 0,0-20 15,0-1-15,0 0 0,0 1 16,-21-1-16,21 22 0,0-22 0,0 0 16,0 1-16,-21-1 0,21 0 0,-21 1 15,21-1-15,0 0 0,-21 1 0,0-1 16,-1 0-16,22-21 0,-21 22 0,21-22 15,0 0-15,-21 0 0,21 0 0,0-42 32,0 0-17,21-21-15,-21 21 0,21-22 16,-21 1-16,0 21 0</inkml:trace>
  <inkml:trace contextRef="#ctx0" brushRef="#br0" timeOffset="-186080.31">21442 6625 0,'0'0'0,"0"-63"15,0 20-15,0 22 0,0-21 0,0 0 16,0 20-16,0 1 0,0 0 0,0 0 16,21 0-16,0 0 0,0-1 0,0 22 15,1-21-15,20 21 0,-21 0 16,21 0-16,-20 0 0,20 0 0,-21 0 16,21 0-16,-20 21 0,-1 1 0,-21-1 15,0 0-15,0 0 0,0 21 16,-21-20-16,-1 20 0,1-21 0,0 21 15,-21-20-15,-1-1 0,22 0 16,-21 0-16,0 0 0,20 0 0,1-21 16,0 22-16,0-22 0,0 0 0,42 0 31,0 0-31,0-22 16,22 22-16,-22-21 0</inkml:trace>
  <inkml:trace contextRef="#ctx0" brushRef="#br0" timeOffset="-185713">21950 6287 0,'0'-22'0,"0"1"16,21 21 0,0 0-16,-21 21 15,0 1-15,21-22 0,0 21 0,-21 0 16,22 0-16,-22 21 0,0-20 0,0-1 15,0 21-15,0-21 0,0 0 0,0 22 16,0-22-16,0 0 0,0 0 16,0 0-16,0 1 0,0-1 15,0-42 17,0-1-32,0 1 0,0 0 15,0 0-15,0 0 0,0-22 0,21 22 16,-21-21-16,0 21 0,21-22 15,0 22-15,-21 0 0,0 0 0,21 0 16,-21 0-16,21-1 0,1 22 16,-1 0-1,0 0-15,-21 22 0,0-1 16,21 0-16,0 0 16</inkml:trace>
  <inkml:trace contextRef="#ctx0" brushRef="#br0" timeOffset="-185477.14">22500 6392 0,'0'0'0,"0"-21"16,0 0-1,0 42 17,0 0-32,0 1 0,0-1 15,0 0-15,0 0 0,0 21 0,0-20 16,0-1-16,-21 0 0,21 0 0,-21 0 15,21 0-15,0 1 0,-21-1 16,-1 0-16,22-42 47</inkml:trace>
  <inkml:trace contextRef="#ctx0" brushRef="#br0" timeOffset="-185316.96">22458 6287 0,'-21'-22'0,"42"44"0,-42-65 16,-1 22-16,22 0 0,0 0 16,0 0-16,0-1 0,0 44 47,0-1-47,0 0 0,22-21 15,-1 21-15,-21 0 0</inkml:trace>
  <inkml:trace contextRef="#ctx0" brushRef="#br0" timeOffset="-184936.17">22839 6308 0,'0'0'16,"0"21"15,0 0-31,0 0 0,0 0 15,0 22-15,0-22 0,0 0 0,0 21 16,0-20-16,0-1 0,0 0 0,0 0 16,0 0-16,0 0 0,0 1 0,0-1 15,0 0 1,21-21-16,0 0 16,-21-21-16,21 21 15,0-21-15,-21-1 0,22 1 0,-1 0 16,-21 0-16,21 0 0,0-22 0,-21 22 15,21-21-15,0 0 0,1 20 16,-1-20-16,0 0 0,-21 21 16,21-1-16,-21 1 0,21 0 0,0 21 15,-21 21 17,0 0-32,0 1 0,0-1 0,0 0 15,0 0-15,0 0 0</inkml:trace>
  <inkml:trace contextRef="#ctx0" brushRef="#br0" timeOffset="-183997.3">23749 6519 0,'0'0'0,"0"-84"16,0 41-16,0 22 15,0-21-15,0 21 0,-21 0 0,21-1 16,-21 1-16,-1 0 0,1 21 15,0 0-15,0 0 0,0 0 16,0 21-16,-1 0 0,1 22 0,21-22 16,-21 21-16,0 1 0,0-22 0,0 21 15,21 0-15,-22 1 0,22-22 0,0 21 16,0-21-16,0 22 0,0-22 0,0 0 16,22 0-16,-1-21 15,0 21-15,0-21 0,0 0 0,0 0 16,1 0-16,-22-21 0,21 0 15,0 21-15,0-21 0,0 0 0,-21 0 16,21-1-16,1 1 0,-22 0 0,21 0 16,-21-21-16,0 20 0,0-20 15,21 21-15,-21-21 0,0 20 0,21 22 16,-21-21-16,0 42 16,-21 1-1,21-1-15,-21 0 0,21 21 0,-21-21 16,21 1-16,0 20 0,0-21 15,0 0-15,0 0 0,0 1 0,0-1 16,0 0-16,21 0 0,0 0 16,0-21-16,0 0 0,22 21 0,-22-21 15,21 0-15,0 0 0,-20 0 0,-1 0 16,21 0-16,-21-21 0,0 0 16,1 0-16,-1 21 0,0-21 0,0-22 15,0 22-15,0 0 0,-21-21 0,22-1 16,-1 1-16,-21 0 0,0-1 0,21 1 15,-21 0-15,21-22 0,-21 22 0,0 21 16,21-22-16,-21 22 0,21 0 16,-21 42-1,-21 0 1,21 22-16,-21-22 0,21 21 0,0 1 0,-21-1 16,21 0-16,0 1 0,-21-22 15,21 21-15,0 0 0,0 1 16,0-22-16,0 21 0,0-21 0,21 1 15,0-1-15,-21 0 0,21-21 0,0 21 16,1-21-16,-1 0 0,0 0 0,21 0 16,-21 0-16,22 0 0,-1 0 0,-21 0 15,22 0-15,-1-21 0,0 21 16,-21-21-16,22 0 0,-22-1 0,21 1 16,-21 0-16,1 0 0,-1 0 15,0-22-15,-21 22 0,0 0 0,0 0 16,0 0-16,0 0 0,-21 21 0,-22 0 15,22 0-15,0 21 16,21 0-16,-21 0 0,0 21 0,21-20 16,-21-1-16,21 0 0,0 21 0,0-21 15,0 1-15,0-1 0,0 0 0,0 0 16,21 0-16,0-21 0,0 21 0,0-21 16,0 0-16,22 22 0,-22-22 15,21 0-15,1 0 0,-1 0 0,-21 0 16,21 0-16,1 0 0,-22 0 0,21 0 15,-21-22-15,1 22 0,-1-21 0,0 0 16,0 21-16,-21-21 0,0 0 16,0 0-16,0-1 0,0 1 15</inkml:trace>
  <inkml:trace contextRef="#ctx0" brushRef="#br0" timeOffset="-183772.43">24215 6244 0,'21'0'32,"0"0"-32,21 0 0,1 0 0,-1-21 15,0 21-15,1 0 0,20 0 16,1 0-16,-1-21 0,-21 21 16,22 0-16,-1 0 0,1 0 0,-22 0 15,22 0-15,-43-21 0,21 21 0,-21 0 16,1 0-16,-44 0 15,1 21 1,-21-21-16</inkml:trace>
  <inkml:trace contextRef="#ctx0" brushRef="#br0" timeOffset="-182848.32">20786 8192 0,'0'0'0,"-22"-22"0,-20-20 16,42 21 0,0 0-16,0 0 15,21 21-15,0 0 0,1 0 0,-1-22 16,0 22-16,0 0 0,21 0 16,-20 0-16,-1 22 0,21-1 0,-21 0 15,0 0-15,1 0 0,-1 0 0,-21 1 16,0 20-16,0-21 0,0 0 15,0 0-15,0 1 0,-21 20 0,-1-21 16,-20 0-16,21 0 0,-21-21 16,20 22-16,-20-1 0,0-21 0,21 0 15,-1 21-15,1-21 0,0 0 0,0 0 16,21-21 0,21 0-16,0 21 15,-21-22-15,21 22 0,22-21 16,-22 21-16,0 0 0,0 0 0,22 0 15,-22 0-15,0 0 0,0 21 0,21 1 16,-20-22-16,-1 21 0,-21 0 16,0 0-16,21 0 0,-21 0 0,0 1 15,0-1-15,-21 0 0,21 0 0,-21 0 16,-22 0-16,22-21 0,-21 22 0,21-1 16,-22-21-16,22 21 0,-21-21 15,21 0-15,-22 0 0,22 21 0,0-21 16,0 0-16,0 0 0,-1 0 0,1 0 15,0 0 1,21-21-16,0 0 16,0 0-16,0-1 15,21 22-15,0-21 0,1 0 16,-1 0-16</inkml:trace>
  <inkml:trace contextRef="#ctx0" brushRef="#br0" timeOffset="-182421.56">21378 8170 0,'21'-21'0,"-42"42"0,64-42 16,-22 0-16,0 21 0,-21 21 15,0 0-15,-21 1 16,0-1-16,-1 21 0,1-21 0,0 0 16,0 22-16,0-22 0,0 0 0,-1 21 15,1-20-15,0-1 0,21 0 16,0 0-16,-21 0 0,21 0 15,0 1-15,0-1 16,21-21 0,0 0-16,0 0 0,1 0 0,-1-21 15,0 21-15,21-22 0,-21 1 0,1 21 16,-1-21-16,0 21 0,0-21 0,0 0 16,0 21-16,-21-21 0,22-1 15,-22 44 16,0-1-31,0 0 0,0 0 0,-22 0 16,1-21-16,21 21 0,-21 1 0,21-1 16,-21 0-16,21 0 0,0 0 15,0 0-15,-21-21 0,21 22 16,0-44 31</inkml:trace>
  <inkml:trace contextRef="#ctx0" brushRef="#br0" timeOffset="-182248.66">21759 8467 0,'0'-21'16,"0"-1"-1,21 22 16,1 0-15,-1 0-16,0 0 0,0 0 16,0 0-16,0 0 0,1 0 0</inkml:trace>
  <inkml:trace contextRef="#ctx0" brushRef="#br0" timeOffset="-181916.77">22415 8255 0,'0'0'0,"-21"-21"0,-21 0 16,42 0-16,-21 21 15,21 21-15,-21 0 0,21 0 16,0 0-16,0 22 0,0-1 0,0 0 16,0 1-16,0-1 0,0 21 0,0-20 15,0 20-15,0 1 0,0-1 0,0 1 16,0-1-16,0 1 0,0-1 0,0 1 15,0-1-15,-22 1 0,22-1 16,-21 1-16,0-22 0,0 22 0,21-1 16,0-21-16,-21 1 0,21-1 0,-21-21 15,21 22-15,0-22 0,0-42 32,0-22-17,0 22-15,21-21 0,-21 21 0,0-22 16,0 1-16,0 0 0,0-22 0,0 22 15</inkml:trace>
  <inkml:trace contextRef="#ctx0" brushRef="#br0" timeOffset="-181664.92">22225 8784 0,'0'-42'0,"0"296"0,0-466 0,0 106 0,0 64 15,0 0-15,0-1 0,0 1 0,0 0 16,0 21-16,0-22 0,0 22 16,21 0-16,0 0 0,0 0 15,1 21-15,-1-22 0,21 22 0,-21 0 16,22 0-16,-1 0 0,0 0 0,-21 0 15,22 0-15,-22 22 0,21-1 0,-21 0 16,-21 0-16,0 0 0,0 0 0,0 1 16,0-1-16,-21-21 0,-21 21 15,21 0-15,-22 0 0,22 0 0,-21-21 16,0 22-16,20-22 0,-20 0 0,21 0 16,0 21-16,0-21 0,42 0 31,0-21-16,0 21-15</inkml:trace>
  <inkml:trace contextRef="#ctx0" brushRef="#br0" timeOffset="-181292.53">22733 8297 0,'21'0'15,"-42"0"-15,42-21 0,0 0 0,0 21 16,1 0-16,-1-21 0,0 21 0,0 0 15,0 0-15,0 0 0,1 21 16,-1 0-16,0 0 0,-21 1 0,21-1 16,0 0-16,-21 0 0,0 21 0,0-20 15,0-1-15,0 0 0,0 21 16,0-21-16,0 1 0,0-1 0,0 0 16,0 0-16,-21-21 0,0 0 15,21-21 1,0 0-1,0 0-15,0-1 0,0 1 16,0 0-16,0 0 0,0 0 16,0-22-16,0 22 0,0 0 0,21-21 15,0 21-15,-21-1 0,21-20 0,1 42 16,-22-21-16,21 0 0,0 0 16,0 21-16,0 0 0,0 0 0,1 0 15,-1 0-15,0 0 16,-21 21-16,21 0 15</inkml:trace>
  <inkml:trace contextRef="#ctx0" brushRef="#br0" timeOffset="-180892.76">23410 8319 0,'0'0'0,"0"-22"16,0 1-16,0 0 15,0 0-15,0 0 0,0 0 16,-21 21 15,0 21-31,0 0 0,21 0 16,-21 0-16,21 22 0,0-22 0,-22 0 15,22 21-15,-21-21 0,21 22 0,0-22 16,0 0-16,0 0 0,0 0 0,0 1 16,21-1-16,1 0 0,-1-21 15,0 0-15,0 0 0,0 0 16,0 0-16,1 0 0,-1 0 0,21 0 15,-21-21-15,0 0 0,1 21 0,-1-22 16,0 1-16,0 0 0,0 0 0,-21-21 16,0 20-16,0-20 0,0 21 15,0-21-15,0-1 0,0 1 0,-21 21 16,0 0-16,0-22 0,0 22 16,-1 21-16,1-21 0,0 21 0,0 0 15,0 0-15,0 0 0,-1 0 0,1 21 16,0-21-16,21 21 0,0 0 0,0 1 15,0-1-15,0 0 0,0 0 16,21-21-16</inkml:trace>
  <inkml:trace contextRef="#ctx0" brushRef="#br0" timeOffset="-180607.92">24088 8001 0,'0'0'0,"0"-42"15,0 21-15,0-1 0,-22 22 16,1 0 0,0 22-16,0-1 0,21 21 15,-21-21-15,21 22 0,-21-1 0,-1 0 16,22 1-16,0-1 0,0 0 0,-21 1 16,21-1-16,0 0 0,0 1 15,0-22-15,0 21 0,0-21 16,0 0-16,0 1 0,0-1 0,0 0 15,21 0-15,1-21 16,-1 0-16,0 0 16,0-21-16,0 0 15,-21 0-15,0-1 0</inkml:trace>
  <inkml:trace contextRef="#ctx0" brushRef="#br0" timeOffset="-180449.01">23939 8297 0,'0'0'0,"-21"0"0,42 0 47,1 0-31,-1 0-16,0 0 0,21 0 0,-21 0 16,1 0-16,-1 0 0,21 0 0,-21 0 15</inkml:trace>
  <inkml:trace contextRef="#ctx0" brushRef="#br0" timeOffset="-180105.21">24384 8424 0,'0'0'0,"-21"0"0,21-21 31,21 0-15,0 0-16,-21 0 15,21 21-15,0-21 0,-21-1 16,0 1 0,-21 21-1,0 0-15,0 21 16,21 1-16,-21-22 0,0 21 0,-1 21 16,1-21-16,0 0 0,0 1 0,21-1 15,0 0-15,0 0 16,0 0-16,0 0 0,0 1 0,0-1 15,0 0-15,21-21 16,0 0-16,0 0 0,1 0 0,-1 0 16,0 0-16,0 0 0,0 0 0,0-21 15,1 0-15,-1-1 0,0 1 16</inkml:trace>
  <inkml:trace contextRef="#ctx0" brushRef="#br0" timeOffset="-179855.35">24638 8340 0,'-21'0'32,"0"0"-32,-1 0 0,1 21 15,21 0-15,-21 0 16,21 0-16,-21 1 0,21-1 0,-21 0 16,21 0-16,0 0 15,0 0-15,0 1 0,21-1 16,0-21-16,0 0 0,0 21 15,1-21-15,-1 0 0,0 0 0,0 0 16,0 0-16,0 0 0,1-21 16,-1 21-16,0-21 0,0 21 0,0-22 15,-21 1-15,21 21 0,1-21 0</inkml:trace>
  <inkml:trace contextRef="#ctx0" brushRef="#br0" timeOffset="-179608.49">25040 7938 0,'0'0'0,"0"-22"16,0 1-16,0 0 0,-21 21 0,0 0 16,0 0-16,-1 0 15,1 21-15,0 0 0,21 22 0,-21-22 16,0 21-16,21 1 0,-21-1 16,21 0-16,0 1 0,0-1 15,-22 0-15,22 1 0,0-1 0,0 0 0,0-21 16,0 22-16,0-22 0,0 0 15,0 0-15,0 0 0,0 1 0,0-1 16,22-21-16,-1 0 16,0 0-1,0 0-15,0 0 0,0-21 0</inkml:trace>
  <inkml:trace contextRef="#ctx0" brushRef="#br0" timeOffset="-179300.16">25125 8424 0,'21'0'31,"-21"-21"-15,21 21-16,0 0 0,0-21 16,-21 0-16,0 0 15,-21 21 16,0 0-31,0 21 16,0 0-16,21 0 0,-21-21 0,21 21 16,-22 1-16,22-1 0,-21 0 0,21 0 15,0 0-15,0 0 16,0 1-16,21-22 16,1 0-16,-1 0 15,0 0-15,0 0 16,0 0-16,22 0 0</inkml:trace>
  <inkml:trace contextRef="#ctx0" brushRef="#br0" timeOffset="-178523.05">25633 8403 0,'0'0'0,"0"-21"0,0 0 16,-21 0 0,-1 21-16,1 0 0,0 0 15,0 0-15,0 0 16,0 21-16,-1 0 0,1 0 15,21 0-15,-21 1 0,21-1 0,-21 0 16,21 0-16,0 0 0,0 0 16,0 1-16,0-1 15,0 0-15,21-21 16,0 0-16,0 0 16,1 0-16,-1 0 15,0 0-15,-21-21 0,21 21 16,0-21-16,-21-1 0,21 1 0,-21 0 15,22-21-15,-22 21 0,21-22 0,0 22 16,-21-21-16,0-1 16,21-20-16,-21 21 0,21-1 0,-21 1 15,0 0-15,0 20 0,21-20 0,-21 21 16,0 0-16,-21 21 31,0 21-31,21 21 0,0-21 16,-21 1-16,21 20 0,-21 0 0,0 1 15,21-22-15,0 21 0,0 0 0,-22-20 16,22 20-16,0-21 0,0 21 0,0-20 16,0 20-16,0-21 0,0 0 0,0 0 15,0 1-15,0-1 16,22 0-16,-1-21 16,0 0-1,0 0-15,0 0 0,0 0 16,1-21-16,-44-254 78,-20 253-78,-21 22 0,20-21 16,-20 0-16,20 0 0,-20 21 15,-1 0-15,22-21 0,-21 21 0,20 0 16,1 0-16,0 0 0,-1 0 0,43 0 0,-21 0 15,0 0-15,0 0 0,21-21 0,21 21 16,0-22-16,21 1 16,-20 21-16,20-21 0,0 21 15,1 0-15,-1-21 0,0 21 0,-21 0 16,22-21-16,-1 21 0,-21 0 0,22-21 16,-22 21-16,0 0 0,0 0 0,0 0 15,-42 0 32</inkml:trace>
  <inkml:trace contextRef="#ctx0" brushRef="#br0" timeOffset="-177344.5">20764 9885 0,'-21'0'0,"0"0"16,0 0-16,0 0 16,0 0-1,21-21 17,0 0-32,21-1 15,0 22 1,0 0-16,0 0 0,0 0 15,1 0 1,-1 0-16,-21 22 16,0-1-16,0 0 15,-21 0-15,-1-21 16,1 21-16,-21-21 0,21 21 0,0-21 16,-1 22-16,1-22 0,0 0 15,0 0-15,0 0 0,0 21 16,21-42 15,21 21-15,0 0-16,0 0 0,0 0 0,0 0 15,1 0-15,-1 0 0,0 21 16,0 0-16,0-21 0,0 21 0,1 0 16,-22 0-16,0 1 0,0-1 0,0 0 15,0 0-15,0 0 0,0 0 0,0 1 16,-22-1-16,1 0 0,0 0 0,0 0 15,0-21-15,0 21 0,-1-21 0,-20 0 16,21 0-16,0 0 16,0 0-16,-1 0 0,1 0 15,0 0-15,21-21 0,-21 0 0,0 0 16,21 0-16,-21 0 16,-1-1-16,22 1 0,0 0 15,-21 21-15,21-21 16,21 21 15,1 0-15,-1 0-16,0 21 15,0-21-15,0 0 0,0 0 16,1 0-16,-1 0 0,0 0 0</inkml:trace>
  <inkml:trace contextRef="#ctx0" brushRef="#br0" timeOffset="-177091.65">21209 9927 0,'0'0'0,"0"-21"0,21 0 16,0 21-16,0 0 16,1 0-1,-1-21-15,0 21 0,0 0 0,0 0 16,0 0-16,1 0 0,-1 0 15,21 0-15,-21 0 0,0 0 0,1 0 16,-1 21-16,-42-21 47,-1 0-47,1 0 0</inkml:trace>
  <inkml:trace contextRef="#ctx0" brushRef="#br0" timeOffset="-176628.92">21272 9906 0,'-63'42'16,"42"-20"0,0-22-16,21 21 0,-22-21 15,1 21-15,0 0 0,0-21 0,21 21 16,-21 0-16,0-21 16,21 22-16,21-22 46,0 0-30,-21-22-16,21 22 16,0 0-16,0-21 0,1 21 15,-1 0-15,0 0 0,0 0 16,0 0-16,0 0 0,1 0 16,-1 21-16,0-21 0,-21 22 15,0-1-15,0 0 0,0 0 16,0 0-16,0 0 0,0 1 15,-21-1-15,0 0 0,-1-21 16,1 21-16,0 0 0,0-21 0,-21 21 16,20-21-16,1 0 0,0 22 0,0-22 15,0 0-15,0 0 0,-1 0 0,1 0 16,0 0-16,0 0 16,21-22-16,-21 22 15,21-21-15,0 0 31,21 21-15,0 0 0,0-21-16,0 21 0</inkml:trace>
  <inkml:trace contextRef="#ctx0" brushRef="#br0" timeOffset="-176353.07">21590 10245 0,'-21'0'16,"21"-21"-16,0-1 15,0 1 17,0 0-32,21 21 93,0 0-93,0 0 16</inkml:trace>
  <inkml:trace contextRef="#ctx0" brushRef="#br0" timeOffset="-175900.31">22331 10118 0,'0'0'0,"0"-43"15,0 22 1,0 0-16,0 0 16,0 0-16,0 0 15,0-1 1,0 44 0,0-1-16,0 21 15,-21-21-15,21 22 0,0-1 0,0 0 16,0 1-16,0-1 0,0 21 0,0 1 15,0-22-15,0 22 0,0-1 16,0 1-16,0-22 0,0 22 16,0-1-16,0-21 0,0 1 0,0 20 15,-22-20-15,1-1 0,21 0 0,-21 1 16,0-1-16,21-21 0,0 0 0,0 0 16,-21 1-16,21-1 0,0-42 31,0-1-31,21 1 0,-21-21 0,21 21 15,0-22-15,-21 22 0,21-21 0,-21 0 16</inkml:trace>
  <inkml:trace contextRef="#ctx0" brushRef="#br0" timeOffset="-175623.95">22310 10414 0,'0'0'0,"0"-63"0,0-43 16,0 63-16,0 22 15,0 0-15,0-21 0,0 21 0,21-1 16,0 22-16,21-21 0,-21 0 0,1 21 15,20-21-15,0 21 0,1 0 0,-1 0 16,-21 0-16,21 0 0,1 0 0,-1 0 16,-21 21-16,0 0 0,1 0 15,-22 1-15,0-1 0,0 0 0,0 0 16,-22 0-16,-20 0 0,21 1 0,-21-1 16,20 0-16,-20-21 0,0 21 15,21 0-15,-22-21 0,1 0 0,21 21 16,0-21-16,-1 0 0,1 0 0,42 0 47,1 0-47,-1-21 0,21 21 0</inkml:trace>
  <inkml:trace contextRef="#ctx0" brushRef="#br0" timeOffset="-175205.01">23029 10012 0,'0'0'16,"21"0"-16,-21-21 0,22 0 0,-22 42 47,-22 0-47,22 0 0,-21 0 15,21 0-15,-21 1 0,21-1 0,0 0 16,0 0-16,0 0 0,0 0 16,0 1-16,0-1 0,0 0 15,21-21-15,0 0 0,1 21 16,-1-21-16,0 0 0,0 0 0,0 0 15,0 0-15,1-21 0,-1 21 16,0-21-16,-21 0 0,21 21 0,0-22 16,0 1-16,-21 0 0,0 0 0,22-21 15,-22 20-15,21 1 0,-21 0 16,0-21-16,0 21 0,0-1 0,0 1 16,0 42-1,-21 1 1,21-1-16,0 0 0,-22 21 15,22-21-15,0 1 0,0 20 0,0-21 16,0 0-16,0 0 0,0 1 0,22-1 16,-1 0-16,0 0 0,-21 0 0,21-21 15,0 21-15,0-21 0,1 0 16,-1 0-16,0 0 0,21 0 0,-21 0 16,1-21-16,-1 21 0</inkml:trace>
  <inkml:trace contextRef="#ctx0" brushRef="#br0" timeOffset="-173768.03">23791 9906 0,'0'0'0,"0"-63"0,0-86 16,0 107-16,0 0 0,0 21 15,-21-1-15,0 22 16,0 22-16,0-1 16,21 0-16,0 21 0,0 1 0,0-1 15,-22 0-15,22 1 0,0-1 0,0 0 16,0-21-16,0 22 0,0-1 0,0-21 15,0 22-15,0-22 0,0 0 0,0 21 16,0-21-16,0 1 16,0-1-16,0-42 31,0-1-15,0 1-16,0 0 0,0 0 15,22 0-15,-1 0 0,-21-1 0,21-20 16,0 21-16,0 0 0,0 0 0,1-1 15,-1 1-15,0 0 0,0 21 16,0 0-16,0 0 0,1 0 0,-1 0 16,0 21-16,0 0 0,0 1 0,-21-1 15,0 0-15,0 0 0,0 21 16,0-20-16,0-1 0,0 0 0,0 0 16,0 0-16,0 0 0,-21-21 0,0 22 15,0-1-15,0-21 0,-1 0 16,1 0-16,0 0 0,0 0 15,0 0-15,0 0 0,-1 0 0,1 0 16,0 0-16,0 0 0,0 0 0,21-21 16,0-1-16,21 22 31,0 0-15,0 0-16,0 0 0,1 0 0,-1 0 15,21 22-15,-21-22 16,0 0-16,1 0 0,20 0 0,-21 0 15,21 0-15,-20 0 0,20 0 0,-21 0 16,21 0-16,-20 0 0,20 0 0,-21-22 16,0 22-16,0-21 0,1 0 0,-1 0 15,0 0-15,0-22 0,0 22 0,0-21 16,-21 0-16,22-1 0,-22 1 0,21 0 16,0-1-16,-21 1 0,0 0 15,0 20-15,0-20 0,0 21 0,0 0 16,0 0-16,-21 21 15,0 21-15,-1 0 16,1 0-16,21 21 16,0-20-16,-21 20 0,21 0 15,-21-21-15,21 22 0,-21-1 0,21 0 16,0-20-16,0 20 0,0 0 0,0-21 16,0 22-16,0-22 0,21 0 0,0 0 15,0 0-15,0 1 0,1-22 0,-1 21 16,0-21-16,21 0 0,-21 0 0,22 0 15,-22 0-15,0 0 0,21 0 0,-20 0 16,-1-21-16,0 21 0,0-22 16,0 1-16,22 21 0,-22-21 0,0 0 15,-21 0-15,21-22 0,0 22 0,-21 0 16,21 0-16,-21 0 0,0 0 16,0-1-16,0 44 15,0-1 1,-21-21-16,21 21 0,0 0 15,-21 0-15,21 0 0,0 1 0,-21-1 16,21 0-16,0 0 0,0 0 0,0 0 16,21-21-16,0 0 0,0 22 15,1-22-15,-1 0 0,0 0 0,21 0 16,-21 0-16,1 0 0,-1 0 0,0 0 16,0 0-16,0-22 0,0 22 15,1-21-15,-1 0 0,-21 0 16,21 21-16,0-21 0,0-22 0,0 22 15,1 0-15,-1 0 0,-21 0 0,21-22 16,0 22-16,-21 0 0,0 0 0,21 21 16,-21-21-16,21 21 0,-21 21 31,0 0-31,0 0 16,0 0-16,0 1 0,0-1 15,0 0-15,0-42 63,0 0-48,0-1-15,0 1 16,0 0-16,-21 42 31,21 0-15,-21 1-16,0-1 0,0 0 15,21 21-15,-21-21 0,21 1 0,0-1 16,0 0-16,0 0 0,0 0 0,0 0 16,0 1-16,0-1 0,0 0 15,21-21-15,0 0 0,0 21 16,0-21-16,0 0 0,1 0 16,-1 0-16,0 0 0,0 0 15,0 0-15,-21-21 0,21 21 0,1-21 16,-1 0-16,-21-1 0,21 1 15,-21 0-15,21 0 0,-21 0 0,0 0 16,0-1-16,0 1 0</inkml:trace>
  <inkml:trace contextRef="#ctx0" brushRef="#br0" timeOffset="-173552.15">25209 9610 0,'0'0'0,"0"-21"0,0-1 0,0 1 16,0 0-16,0 0 0,0 42 62,0 0-62,0 0 0,-21 1 16,0-1-16</inkml:trace>
  <inkml:trace contextRef="#ctx0" brushRef="#br0" timeOffset="-172576.6">21082 11599 0,'0'0'0,"0"-21"0,-21 21 16,21-21-16,0 0 15,0 0-15,0 0 16,21 21-16,0-22 16,0 22-16,0 0 0,1 0 15,-1 22-15,0-1 0,0-21 0,0 21 16,0 0-16,-21 0 0,0 0 15,0 22-15,0-22 0,0 0 0,0 0 16,-21 0-16,-21 1 0,21-22 0,0 21 16,-1 0-16,1-21 0,-21 21 0,21-21 15,0 0-15,-1 0 0,1 0 0,0 0 16,42 0 15,-21-21-15,21 21-16,1 0 0,-1 0 0,0 0 15,21 0-15,-21 0 0,1 0 0,20 0 16,-21 0-16,0 0 0,22 21 0,-22 0 16,0 0-16,-21 1 0,0-1 0,0 0 15,0 0-15,0 0 0,0 0 16,0 1-16,-21 20 0,0-21 0,-1 0 16,-20 0-16,21 1 0,0-1 0,-22-21 15,22 21-15,0 0 0,-21-21 0,21 0 16,-1 0-16,-20 0 0,21 0 15,0 0-15,0 0 0,-1 0 0,1 0 16,0 0-16,0 0 16,0 0-16,21-21 15,21 0 1,0 21 0,0-21-16,0-1 0,22 22 0</inkml:trace>
  <inkml:trace contextRef="#ctx0" brushRef="#br0" timeOffset="-172160.84">21823 11578 0,'0'0'0,"21"-21"0,-21 0 16,-21 21-1,0 0-15,-1 0 16,1 21-16,0 0 0,0 0 0,0 1 15,0 20-15,-1-21 0,1 0 0,0 22 16,21-1-16,0-21 0,0 21 0,0 1 16,0-22-16,0 21 0,0 1 15,0-22-15,0 0 0,0 0 16,21 0-16,22 0 0,-22-21 0,0 22 16,0-22-16,21 0 0,-20 0 0,-1 0 15,21 0-15,-21 0 0,0-22 0,1 1 16,-22 0-16,21 0 0,-21 0 15,0 0-15,0-1 0,0 1 16,-21 0-16,-1 21 0,22-21 0,-21 0 16,0 21-16,0 0 0,0 0 0,0 0 15,-1 0-15,-20 0 0,21 0 16,0 0-16,0 0 0,-1 21 0,22 0 16,-21-21-16,21 21 15,0 0-15,0 1 16,21-22-16,1 0 0,-1 0 0,0 0 15,0 0-15</inkml:trace>
  <inkml:trace contextRef="#ctx0" brushRef="#br0" timeOffset="-171972.95">22183 11853 0,'0'-21'15,"0"0"-15,0 0 31,21 21 32</inkml:trace>
  <inkml:trace contextRef="#ctx0" brushRef="#br0" timeOffset="-171532.69">22987 11769 0,'0'-21'0,"0"-1"15,0 1-15,0 0 0,0 0 16,21 0-16,0 0 15,0 21-15,22 0 0,-22 0 0,0 0 16,0 0-16,0 0 0,1 21 16,20 0-16,-21 21 0,-21-21 0,21 22 15,0-22-15,-21 21 0,0 1 0,0-1 16,0-21-16,0 21 0,0-20 0,0 20 16,0-21-16,0 0 0,0 0 15,0 1-15,-21-1 16,0-21-16,0 0 15,21-21-15,0-1 16,0 1-16,0 0 0,0 0 0,0 0 16,0 0-16,0-22 0,0 22 0,0 0 15,0-21-15,0 20 0,0-20 0,21 21 16,-21-21-16,21 20 0,0-20 16,-21 21-16,22-21 0,-1 20 0,0 1 15,0 0-15,0 21 0,0 0 0,1 0 16,20 0-16,-21 0 0,0 0 0,0 0 15,1 0-15</inkml:trace>
  <inkml:trace contextRef="#ctx0" brushRef="#br0" timeOffset="-171192.91">23685 11853 0,'0'0'0,"-21"0"0,21-21 31,0 0-16,21 0-15,1 0 0,-1 0 16,-21-1-16,0 1 0,21 21 0,-21-21 16,21 0-16,-21 0 0,0 0 15,-21 21 1,0 0 0,0 0-16,-1 21 0,1 0 15,0 0-15,0 0 0,0 0 0,0 1 16,21-1-16,0 21 0,-22-21 0,22 0 15,0 22-15,0-22 0,0 0 16,0 0-16,0 22 0,0-22 0,22-21 16,-1 21-16,0 0 0,21-21 15,-21 0-15,1 0 0,-1 0 0,0 0 16,21 0-16,-21 0 0,1-21 0,-1 0 16,21 0-16,-21-1 0,0 1 15,1 0-15</inkml:trace>
  <inkml:trace contextRef="#ctx0" brushRef="#br0" timeOffset="-170220.45">24045 11642 0,'21'-127'16,"-63"338"-16,63-295 0,0-86 0,-21 128 0,22 0 16,-22-1-16,21 22 0,-21-21 0,0 21 15,21 21-15,-21 42 32,0-21-32,0 0 0,0 22 0,0-1 15,0 0-15,0 1 0,0-1 0,0 0 16,0 1-16,-21-1 0,21 0 0,0 1 15,0-22-15,0 21 16,0 1-16,0-22 0,0 21 0,0-21 16,0 0-16,0 1 0,21-1 0,-21 0 15,21 0-15,0-21 0,0 0 0,1 0 16,-1 0-16,0 0 0,0 0 0,0 0 16,22-21-16,-22 21 0,-21-21 0,21 0 15,0-1-15,0 1 0,0 0 16,1-21-16,-22 21 0,21-1 0,-21-20 15,21 21-15,-21 0 0,0 0 0,0-1 16,0 1-16,0 0 0,0 42 31,0 0-15,0 1-16,-21-1 0,21 0 16,0 0-16,0 0 0,0 22 0,0-22 15,0 0-15,0 0 0,0 0 0,0 0 16,0 1-16,21-22 0,-21 21 0,21-21 15,0 21-15,0-21 0,1 0 16,-1 0-16,0 0 0,0 0 16,0-21-16,0 0 0,1 21 15,-1-22-15,-21 1 0,21 0 0,-21 0 16,21 0-16,0 0 0,-21-1 0,0 1 16,0-21-16,21 21 0,-21 0 0,0-1 15,22 22-15,-22-21 0,0 42 31,0 1-15,0-1-16,0 0 0,0 0 0,-22 0 16,22 0-16,0 1 0,0-1 0,0 21 15,0-21-15,0 0 0,0 1 0,0-1 16,22 0-16,-1-21 0,0 21 16,0-21-16,0 0 0,0 0 15,1 0-15,-1 0 0,0 0 16,-21-21-16,21 21 0,0-21 15,-21 0-15,0-1 0,0 1 0,21 0 16,1 0-16,-22 0 0,21 0 16,-21-22-16,21 22 0,0 0 0,0 0 15,0 0-15,1-1 0,-1 1 16,21 0-16,-21 21 0,0 0 0,1 0 16,-1 0-16,0 0 0,0 0 0,-21 21 15,21 0-15,-21 1 0,0 20 16,0-21-16,0 0 0,0 0 0,0 1 15,0-1-15,0 0 0,-21 0 0,21 0 16,-21-21-16,21 21 0,-21-21 31,21-21-15,0 0 0,0 0-16,0 0 15,21 0-15,-21-1 0,21 1 16,0 0-16,-21 0 0,21-21 15,1 20-15,-22 1 0,21 0 0,0 21 16,-21-21-16,21 0 0,0 21 16,0 0-16,1 0 15,-1 0 1</inkml:trace>
  <inkml:trace contextRef="#ctx0" brushRef="#br0" timeOffset="-169692.47">25760 11663 0,'0'21'63,"0"0"-63,0 0 15,0 1-15,0-1 0,0 0 16,0 0-16,-21-21 0,21 21 0,0 0 15,0 1-15,0-1 0,-22-21 16,22 21-16,0 0 16,0-42 31,0 0-47,0 0 0,0-1 15,0 1-15,0 0 0,22 0 16,-22 0-16,21 0 0,0-22 0,0 22 15,0 0-15,22 0 0,-22 0 16,21-1-16,22 1 0,-22 0 0,0 21 16,1 0-16,-22 0 0,21 0 15,-21 0-15,0 0 0,1 21 0,-22 0 16,21 1-16,-21-1 0,0 21 0,0-21 16,0 0-16,-21 22 0,-1-22 15,1 0-15,-21 21 0,21-20 0,0-1 16,-1 21-16,22-21 0,-21 0 0,0 1 15,21-1-15,0 0 16,0-42 31,0 0-47,0-1 0,0 1 16,0 0-16,-21 0 0,0 0 15,0 0-15</inkml:trace>
  <inkml:trace contextRef="#ctx0" brushRef="#br0" timeOffset="-169401.12">24574 11451 0,'0'0'0,"-63"0"0,-43 0 15,85 0-15,21-21 16,21 21-1,0-21-15,22 0 0,-1 21 0,0-21 16,1 21-16,-1-22 0,21 22 0,-20-21 16,-1 21-16,0-21 0,1 21 15,-1 0-15,0-21 0,-20 21 0,-1 0 16,0 0-16,0-21 0,-42 21 47,0 21-47,0-21 15,-1 21-15,-20 0 0,21 0 0,0 1 16</inkml:trace>
  <inkml:trace contextRef="#ctx0" brushRef="#br0" timeOffset="-168340.45">21188 13314 0,'0'-21'16,"-21"21"-16,-1 0 16,22-21-16,-21 21 0,21-22 0,0 1 31,0 0-15,21 21-1,1 0 1,-1 0-16,0 0 0,0 0 15,0 0-15,0 21 16,-21 0-16,0 1 0,0-1 16,0 0-16,0 0 0,0 21 0,-21-20 15,0-1-15,0 0 0,0 0 0,0 0 16,-1 0-16,-20-21 0,21 22 0,0-1 16,0-21-16,-1 0 15,22-21 16,0-1-31,22 22 0,-22-21 16,21 21-16,0-21 0,-21 0 16,21 21-16,0 0 0,0 0 15,1 0-15,-1 0 16,0 0-16,0 0 0,0 21 16,-21 0-16,21 0 0,-21 1 15,0-1-15,0 0 0,0 0 0,0 0 16,-21 22-16,0-43 0,-21 21 0,21 0 15,-1 0-15,-20 0 0,21-21 16,0 21-16,-22-21 0,22 0 16,0 0-16,0 0 0,0 0 15,0 0-15,-1 0 16,22-21-16,-21 21 16,0-21-16,21 0 15,-21 21-15,21-21 16,-21 21-16,21-21 15,21 21 17,0 0-17,0 0-15,0-22 0,1 22 16,-1 0-16,0-21 0,0 21 16</inkml:trace>
  <inkml:trace contextRef="#ctx0" brushRef="#br0" timeOffset="-167891.19">21632 13335 0,'0'0'0,"64"0"31,-43 0-31,0-21 0,0 21 0,0 0 15,1 0-15,-1-21 0,0 0 0,0 21 16,-21-22-16,21 22 16,-21-21-1,0 0-15,-21 42 47,21 0-47,-21 1 16,21-1-16,0 0 0,-21 0 0,21 21 15,-21-20-15,21 20 0,-22-21 0,22 21 16,0-20-16,0 20 0,-21-21 16,21 0-16,-21 22 0,21-22 0,-21 0 15,21 0-15,0 0 0,0 0 16,0 1 0,-21-22-1,21-22 1,-21 1-1,21 0-15,0 0 16,0 0-16</inkml:trace>
  <inkml:trace contextRef="#ctx0" brushRef="#br0" timeOffset="-167684.64">21590 13568 0,'21'-21'31,"0"21"-31,0 0 0,1 0 0,-22-21 16,21 21-16,0 0 0,0 0 0,0-22 16,0 22-16,1 0 0,-22-21 15,21 21-15,-21-21 32,21 21-32,0 0 15</inkml:trace>
  <inkml:trace contextRef="#ctx0" brushRef="#br0" timeOffset="-167473.76">22056 13547 0,'-22'0'31,"44"0"47</inkml:trace>
  <inkml:trace contextRef="#ctx0" brushRef="#br0" timeOffset="-166957.04">22394 13801 0,'0'-21'32,"21"21"-32,1-22 0,-22 1 0,21 0 15,0 21-15,-21-21 0,21 0 0,0 0 16,0-22-16,1 22 0,-1 0 0,0-21 15,0 20-15,0-20 0,0 21 16,1-21-16,-1-1 0,0 22 0,0-21 16,0 21-16,-21-22 0,21 22 0,-21 0 15,0 0-15,-21 21 16,0 0 0,0 21-16,0 0 0,0 0 0,21 0 15,0 1-15,0 20 0,0-21 16,0 0-16,0 0 0,0 1 0,0-1 15,21 21-15,0-21 0,0 0 0,0 1 16,0-1-16,1 0 0,-1 0 16,0 0-16,21 0 0,-21 1 0,22-1 15,-22 0-15,0 0 0,-21 0 0,0 0 16,0 1 0,-21-22-16,0 0 0,0 0 0,-1 0 15,-20 0-15,21 0 0,-21 0 16,20 0-16,-20 0 0,0 0 0,21 0 15,-22 0-15,22 0 0,0 0 16,0 0-16,21-22 0,-21 22 16,21-21-16,21 0 31,0 21-31,0-21 0,0 21 0,22-21 16,-22 0-16,21 21 0</inkml:trace>
  <inkml:trace contextRef="#ctx0" brushRef="#br0" timeOffset="-166452.3">23199 13272 0,'0'0'0,"0"-43"16,0 22-16,0 0 0,0 0 0,0 0 15,0-1-15,0 44 32,0-1-17,0 0-15,0 0 0,0 21 0,0-20 16,0 20-16,0-21 0,0 21 0,0-20 15,0 20-15,0 0 0,0 1 0,-22-22 16,22 21-16,0-21 0,0 0 0,0 22 16,-21-22-16,21 0 0,0 0 15,-21-21 17,21-21-17,0 0-15,0 0 0,0 0 16,0-1-16,21-20 0,0 21 15,1-21-15,-1 20 0,0-20 0,0 21 16,0-21-16,22 20 0,-22 1 0,21 0 16,0 0-16,-20 0 0,20 21 0,-21 0 15,21 0-15,-20 0 0,-1 0 0,-21 21 16,0 0-16,0 0 0,0 0 16,0 1-16,0-1 0,0 21 0,0-21 15,-21 22-15,21-22 0,-22 0 0,1 21 16,0-21-16,21 1 0,-21-1 0,21 0 15,-21 0-15,21 0 0,-21 0 0,21 1 16,21-22 31,-21-22-47,21 1 0,0 0 16,0 21-16,0-21 0,1 0 0</inkml:trace>
  <inkml:trace contextRef="#ctx0" brushRef="#br0" timeOffset="-165773.17">23897 13377 0,'-106'127'0,"212"-254"0,-106 106 0,-21 21 31,0 21-15,0 1-16,21-1 16,-22 0-16,22 0 0,-21 0 0,0 0 15,21 22-15,0-22 0,0 0 0,0 0 16,0 0-16,0 1 0,0-1 0,0 0 15,21 0-15,0-21 16,1 0-16,20 0 0,-21 0 16,0 0-16,22 0 0,-22 0 0,0 0 15,21-21-15,-21 21 0,1-21 0,-1 0 16,0-1-16,-21 1 0,21-21 0,-21 21 16,21-22-16,-21 22 0,0-21 15,0 0-15,0 20 0,0-20 0,0 21 16,0 0-16,-21 0 0,0 21 15,0 0-15,0 0 0,-1 0 0,1 0 16,0 0-16,0 0 0,-21 21 0,20 0 16,1 0-16,0 21 0,0-20 15,21-1-15,0 21 0,0 0 0,0-20 16,0 20-16,0-21 0,0 0 0,0 0 16,21 1-16,0-1 0,0 0 0,1-21 15,-1 0-15,21 0 0,-21 0 16,0 0-16,22 0 0,-22 0 0,21 0 15,1 0-15,-22-21 0,0 0 16,21-1-16,-21 1 0,1 0 0,-1 0 16,0 0-16,0-22 0,-21 1 0,21 21 15,0-21-15,1-1 0,-1 1 16,-21 0-16,21-1 0,0 1 0,-21 21 16,0-22-16,21 22 0,-21 0 0,0 42 31,0 0-31,-21 22 0,21-22 15,0 21-15,-21-21 0,0 22 16,21-1-16,-21-21 0,21 22 0,0-1 16,0-21-16,0 21 0,0-20 0,0-1 15,0 21-15,0-21 0,0 0 16,0 1-16,0-1 0,0 0 16,21-21-16,0 0 0,0 0 15,0 0-15,0 0 0,1 0 0,-1 0 16,0 0-16,0 0 0,0-21 0,22 0 15,-22-1-15,0 1 0,0 21 0,0-21 16,0 0-16</inkml:trace>
  <inkml:trace contextRef="#ctx0" brushRef="#br0" timeOffset="-165540.3">24511 13272 0,'0'0'0,"-42"0"16,63 0-1,0 0-15,0 0 16,0 0-16,22 0 0,-22 0 0,21 0 16,0 0-16,1 0 0,-1 0 0,22 0 15,-1-22-15,-21 22 0,22 0 16,-22 0-16,1 0 0,-22 0 0,0 0 16,0 0-16,0 0 0,-42 0 31,0 0-31,0 0 0,-22 22 0,22-1 15</inkml:trace>
  <inkml:trace contextRef="#ctx0" brushRef="#br0" timeOffset="-164720.77">21696 14838 0,'0'-21'31,"0"0"-15,0-1-16,0 1 15,0 0 1,21 21-16,0-21 0,0 21 16,22-21-16,-22 21 0,21 0 0,-21 0 15,0 0-15,22 21 0,-22 0 16,0-21-16,-21 21 0,0 0 0,0 1 15,0-1-15,0 0 0,-21 0 0,0 0 16,0 0-16,-1 1 0,-20-1 16,21-21-16,-21 21 0,20 0 15,-20-21-15,21 21 0,0-21 0,0 0 16,-1 0-16,44 0 31,-1 0-31,0 0 0,0 0 0,0 0 16,0-21-16,22 21 0,-22 0 15,0 0-15,21 0 0,-20 0 0,-1 21 16,21 0-16,-21-21 0,0 22 0,1-1 16,-1 0-16,-21 0 0,0 0 15,0 0-15,0 1 0,-21-1 16,-1 0-16,-20 0 0,21 0 16,-21 0-16,-1 1 0,1-22 0,21 21 15,-22-21-15,1 0 0,0 21 0,21-21 16,-1 0-16,1 0 0,0 0 0,0 0 15,0 0-15,21-21 16,0 0-16,0-1 16,21 22-16,0-21 0,21 21 15,-20-21-15,-1 0 0,21 21 0,0-21 16,1 0-16,-1 21 0</inkml:trace>
  <inkml:trace contextRef="#ctx0" brushRef="#br0" timeOffset="-164289">22394 14986 0,'-21'0'0,"0"-21"16,0 21-16,21-21 0,-21 0 15,21-1-15,0 1 0,0 0 16,0 0-16,21 0 0,0 21 0,0-21 16,0-1-16,22 22 0,-22 0 15,21-21-15,-21 21 0,22 0 0,-22 0 16,21 0-16,-21 0 0,-21 21 0,0 1 15,0-1-15,0 21 16,0-21-16,-21 0 0,0 22 0,0-1 16,-22-21-16,22 22 0,-21-22 15,21 21-15,0-21 0,-1 22 0,1-22 16,21 0-16,0 0 0,0 0 0,0 0 16,21-21-16,22 0 15,-22 0-15,21 0 0,-21 0 16,22-21-16,-22 21 0,0-21 0,21 0 15,-20 0-15,-22 0 0,21-1 16,-21 1-16,0 0 0,0 0 0,-21 0 16,-1 0-16,22-1 0,-42 1 15,21 21-15,0-21 0,0 21 16,-1 0-16,1 0 0,0 0 0,0 0 16,0 0-16,21 21 31,21-21-31,0 0 15</inkml:trace>
  <inkml:trace contextRef="#ctx0" brushRef="#br0" timeOffset="-164124.09">22966 15028 0,'0'-21'31,"21"21"16,0 0-31,0 0-16,0 0 0</inkml:trace>
  <inkml:trace contextRef="#ctx0" brushRef="#br0" timeOffset="-163340.95">23622 15261 0,'0'-21'0,"0"0"15,0 0-15,0 0 0,0-1 0,21 1 16,0-21-16,0 21 0,-21 0 16,22-22-16,-1 22 0,0-21 0,0-1 15,0 22-15,0-21 0,1 0 0,-1-1 16,0 1-16,-21 21 0,0 0 0,0-1 15,0 1-15,0 0 0,-21 21 16,0 0-16,-1 0 0,1 0 0,0 21 16,0 0-16,0-21 0,0 43 0,21-22 15,0 0-15,0 0 0,0 0 0,0 22 16,0-22-16,0 0 16,21 21-16,-21-20 0,21-1 0,0 0 15,0 0-15,0 0 0,1 22 0,-22-22 16,0 0-16,21-21 0,-21 21 0,21 0 15,-21 0-15,-21-21 32,0 0-32,-1 0 0,-20 0 15,21-21-15,0 21 0,0 0 16,-1 0-16,1-21 0,0 21 0,0 0 16,0 0-16,21 21 31,0 0-31,21-21 15,0 0-15,0 22 0,0-22 0,1 0 16,20 0-16,-21 0 0,21 0 0,1 0 16,-22 0-16,21 0 0,-21 0 15,22 0-15,-22 0 0,21-22 0,-21 1 16,1 21-16,-1-21 0,0 0 0,0 0 16,0 0-16,0-1 0,1 1 0,-1 0 15,-21-21-15,21 21 0,-21-22 0,0 1 16,21 0-16,-21 20 0,21-20 15,-21 0-15,0 21 0,0-1 0,0 1 16,0 0-16,-21 21 16,0 21-1,0 0-15,21 1 0,-21-1 16,21 21-16,0-21 0,-22 22 0,22-22 16,-21 21-16,21-21 0,0 22 0,0-22 15,0 21-15,0-21 0,0 22 0,0-22 16,0 0-16,0 0 0,0 0 15,0 0-15,21 1 0,-21-1 0,22-21 16,-1 0-16,0 0 16,0 0-16,-21-21 0,21-1 15,0 1 1,-21 0-16,0 0 0</inkml:trace>
  <inkml:trace contextRef="#ctx0" brushRef="#br0" timeOffset="-163155.05">24236 14944 0,'42'21'16,"-84"-42"-16,63 21 16,0 0-1,0-21-15,0 21 0,1 0 16,-1 0-16,0 0 0,0 0 16,0 0-16,0 0 0,1 0 15,-1 0-15,0 0 16,0 0-16,0 0 0,0 0 0,1-22 15,-1 22-15,0 0 0</inkml:trace>
  <inkml:trace contextRef="#ctx0" brushRef="#br0" timeOffset="-161816.8">24723 15028 0,'21'22'0,"0"-22"16,0 0-16,0 0 0,-21-22 15,21 22-15,1-21 0,-1 21 0,-21-21 16,21 0-16,0 0 0,0 0 16,-21-1-16,21 1 15,-21 0-15,0 0 0,0 0 0,0 0 16,0-1-16,-21 22 16,0 0-16,0 0 15,0 0-15,0 22 0,-1-1 0,1 0 16,0 0-16,0 0 0,-21 0 0,42 1 15,-22-1-15,1 21 0,21-21 0,-21 0 16,21 1-16,0-1 0,0 0 16,0 0-16,21 0 15,0-21-15,1 0 16,-1 0-16,0 0 0,0-21 16,0 0-16,0 21 0,-21-21 15,22 0-15,-1-1 0,0 1 16,0 21-16,-21-21 0,21 0 0,0 0 15,-21-22-15,22 43 0,-22-21 0,21 0 16,-21 0-16,0 42 31,0 0-31,0 0 16,0 1-16,0-1 0,0 0 0,0 0 16,0 0-16,0 0 0,0 1 15,21-1-15,0-21 16,0 21-16,0-21 0,1 0 15,-1 0-15,0 0 0,0 0 0,0 0 16,0-21-16,1 21 0,-1-21 0,-21-1 16,21 22-16,0-21 0,0 0 0,-21 0 15,21 0-15,1 0 0,-22-1 16,0-20-16,21 21 0,0-21 0,-21 20 16,21-20-16,-21 0 0,0-1 0,0 1 15,21 0-15,-21 21 0,0-1 0,0 1 16,0 0-16,-21 42 15,21 0-15,-21 1 16,21-1-16,0 0 0,-21 0 16,21 21-16,-21-20 0,21 20 0,0-21 15,0 0-15,0 22 0,0-22 16,0 0-16,0 21 0,0-21 0,0 1 16,0-1-16,0 0 0,0 0 0,21 0 15,0 0-15,0-21 0,0 0 16,0 22-16,1-22 15,-1 0-15,0 0 0,0 0 0,0 0 16,0-22-16,-21 1 0,22 21 0,-1-21 16,0 0-16,-21 0 0,21 0 15,-21-1-15,21 1 0,-21 0 16,-21 42 15,21 0-15,-21-21-16,21 22 0,0-1 0,0 0 15,0 0-15,0 0 0,0 0 16,21-21 0,0 0-1,0 0-15,1 0 0,-1 0 16,0 0-16,0-21 0,-21 0 16,21 21-16,0-21 0,1 0 15,-1 21-15,0-21 0,0-1 0,0 1 16,0 0-16,1 0 0,-1 0 15,0 0-15,0-1 0,0 1 0,0 0 16,1 0-16,-1 0 0,0 21 16,0 0-16,-21 21 31,0 0-31,0 0 16,-21-21 15,0 0-16,0 0-15,21-21 16,-22 21-16,1 0 16,0 0-16,0 0 15,0 0-15,21 21 16,-21-21-16,21 21 0,-22 1 0,1-1 16,21 0-16,-21 0 0,21 0 15,0 0-15,0 1 0,0-1 16,0 0-16,0 0 0,0 0 15,21-21-15,0 0 0,1 0 16,-1 0-16,0 0 0,0 0 16,0 0-16,0 0 0,1 0 15,-1 0-15,21 0 0,-21 0 0,-21-21 0,21 21 16,1-21-16,-1 0 0,0 0 16,-21-1-16,0 1 0,0 0 15,21 0-15</inkml:trace>
  <inkml:trace contextRef="#ctx0" brushRef="#br0" timeOffset="-161612.87">26014 14393 0,'0'0'16,"-21"0"-16,-1 0 0,1 0 0,0 0 16,0 0-1,21-21 1,21 21 15,-42 0 0</inkml:trace>
  <inkml:trace contextRef="#ctx0" brushRef="#br0" timeOffset="-161385.02">25146 14647 0,'0'0'0,"21"0"16,0 0-1,22 0-15,-1 0 0,0-21 0,1 21 16,-1-21-16,21 0 0,-20 21 16,20-21-16,-20 21 0,-1-21 0,0 21 15,1-22-15,-1 22 0,-21-21 0,0 21 16,0 0-16,1-21 0,-44 21 31,1 0-31,0 0 0,0 0 16</inkml:trace>
  <inkml:trace contextRef="#ctx0" brushRef="#br0" timeOffset="-160360.59">21399 16235 0,'-21'0'0,"0"0"0,0 0 16,0 0-16,0 0 16,-1 0-16,22-21 15,0 0 17,22 21-17,-1-22-15,0 22 0,0 0 16,0 0-16,0 0 0,1 0 0,-1 0 15,0 0-15,0 0 16,-21 22-16,0-1 0,0 0 16,0 0-16,0 0 0,-21 0 0,0 1 15,0-1-15,-1 0 0,1 0 16,0 0-16,0-21 0,0 21 0,-22-21 16,22 22-16,0-22 0,0 0 15,42-22 32,0 22-47,0 0 16,1-21-16,-1 21 0,0 0 15,0 0-15,0 0 0,22 0 0,-22 0 16,0 0-16,0 0 0,0 0 0,0 0 16,1 21-16,-22 1 0,0-1 15,0 0-15,0 0 16,-22 0-16,1 0 0,0-21 0,0 22 15,0-1-15,0-21 0,-22 21 16,22-21-16,0 0 0,0 0 16,0 0-16,-1 0 0,1 0 15,0 0-15,0 0 0,0 0 0,0 0 16,-1 0-16,1 0 0,0-21 16,0 21-16,21-21 15,-21 21-15,0 0 16,21-22-16,21 22 47,0 0-47,0 0 0,0 0 15,22 0-15,-22 0 0</inkml:trace>
  <inkml:trace contextRef="#ctx0" brushRef="#br0" timeOffset="-159908.85">22034 16404 0,'0'0'0,"22"-21"0,-1 21 0,-21-21 16,0 0-16,0 0 0,0-1 15,0 1-15,-21 0 0,-1 0 16,1 0-16,0 21 0,0 0 16,0 0-16,0 0 0,-1 0 0,1 0 15,0 0-15,0 0 0,0 0 16,21 21-16,-21 0 0,-1 0 15,22 0-15,-21 1 0,21-1 0,0 0 16,0 0-16,0 0 0,0 0 16,0 1-16,21-22 15,1 0-15,-1 0 16,0 0-16,0 0 0,0 0 16,0-22-16,1 1 15,-1 21-15,-21-21 0,0 0 16,21 21-16,-21-21 0,0 42 31,0 0-15,0 0-16,0 0 0,0 1 0,0-1 15,0 0-15,0 0 0,0 0 16,0 22-16,0-22 0,0 0 0,0 0 16,0 0-16,-21 0 0,21 1 15,0-1-15,0 0 0,0 0 16,21-21-1,0 0-15</inkml:trace>
  <inkml:trace contextRef="#ctx0" brushRef="#br0" timeOffset="-159728.42">22267 16552 0,'0'0'0,"0"-21"0,0 0 15,-21 21 1,21-21-16,-21 21 15</inkml:trace>
  <inkml:trace contextRef="#ctx0" brushRef="#br0" timeOffset="-159180.74">22902 16743 0,'21'0'31,"1"0"-16,-1-21-15,-21 0 16,21-1-16,0 1 0,-21 0 0,21 0 16,0 0-16,-21 0 0,22-1 15,-1 1-15,0-21 0,0 0 16,0 20-16,0-20 0,1 0 0,-1-1 16,0 1-16,-21 0 0,0-1 0,0 22 15,0 0-15,0 0 0,0 0 16,0 0-16,-21 21 0,0 0 15,-1 21-15,1 0 0,0 0 16,21 0-16,0 22 0,0-22 0,0 21 16,0-21-16,0 22 0,0-22 15,21 21-15,0-21 0,1 22 0,-1-22 16,0 21-16,21-21 0,-42 0 0,21 1 16,1 20-16,-22-21 0,0 0 15,0 0-15,0 1 16,-22-22-16,1 21 0,0-21 15,-21 0-15,-1 0 0,22 0 0,-21 0 16,21 0-16,-22 0 0,22-21 16,-21 21-16,21 0 0,21-22 15,-21 1-15,21 0 16,21 0-16,0 21 0,0-21 16,0 21-16,22-21 0,-1-1 15,-21 1-15,21 0 0,1 0 16,-22 0-16</inkml:trace>
  <inkml:trace contextRef="#ctx0" brushRef="#br0" timeOffset="-158960.87">23495 16150 0,'21'-106'15,"-63"297"-15,63-276 0,21-42 0,-42 106 0,0 0 0,0 42 32,0 0-32,0 0 0,-21 22 15,21-22-15,-21 21 0,21 1 0,0-22 16,0 21-16,-21 0 0,21 1 0,0-22 15,-21 21-15,21-21 16,0 22-16,0-22 0,0 0 0,0 0 0,0 0 16,0 1-16,0-1 0,0 0 15,21-42 17</inkml:trace>
  <inkml:trace contextRef="#ctx0" brushRef="#br0" timeOffset="-158804.96">23389 16404 0,'-21'-21'16,"127"127"-16,-191-191 0,43 43 0,42 21 0,0 0 16,0-1-1,21 22 1,0 0-16,0 0 0,0 0 0,1 0 16,-1 0-16,0 0 0,21 0 15,-21 0-15,22 0 0,-22 0 0,21 0 16,-21 0-16</inkml:trace>
  <inkml:trace contextRef="#ctx0" brushRef="#br0" timeOffset="-158412.18">23961 16320 0,'-22'-22'0,"1"1"0,21 0 15,0 0-15,0 0 16,0 0-16,21 21 15,1 0-15,-1 0 16,0 0-16,0 0 0,-21 21 16,21 0-16,0 0 0,-21 0 0,22 0 15,-22 1-15,0-1 0,0 0 16,21 21-16,-21-21 0,0 1 0,0-1 16,0 0-16,0 0 0,0 0 0,0 0 15,0 1-15,-21-22 16,21-22 15,0 1-31,0 0 0,0 0 16,0 0-16,0 0 0,0-1 15,0 1-15,21-21 0,-21 21 16,21 0-16,-21-1 0,0 1 0,21 0 16,0 21-16,-21-21 15,21 21 1,1 0-16,-1 0 0,0 0 15</inkml:trace>
  <inkml:trace contextRef="#ctx0" brushRef="#br0" timeOffset="-158197.3">24469 16214 0,'-22'21'31,"22"0"-15,-21 0-16,21 0 0,0 1 15,0-1-15,0 0 0,0 0 16,0 0-16,0 0 0,0 1 16,0-1-16,0 0 15,0 0 1,0-42 0</inkml:trace>
  <inkml:trace contextRef="#ctx0" brushRef="#br0" timeOffset="-158032.4">24490 16150 0,'-21'233'0,"42"-466"0,-21 212 0,0-21 0,0 21 15,0-1-15,0 1 0,0 0 16,-21 21-16,21-21 0,0 42 31,0 0-31,0 0 0,0 1 16,21-1-16,-21 0 15,21-21-15,0 21 0</inkml:trace>
  <inkml:trace contextRef="#ctx0" brushRef="#br0" timeOffset="-157536.68">24828 16171 0,'0'0'0,"0"-21"0,-63 21 16,63-21-16,-21 21 0,0 0 15,21 21-15,-22-21 16,22 21-16,-21 1 0,21 20 16,0-21-16,0 0 0,0 0 0,0 22 15,0-22-15,0 0 0,0 0 16,0 0-16,21 1 0,1-1 0,-22 0 16,21 0-16,0-21 0,0 21 15,0-21-15,0 0 0,1 0 0,-1 0 16,0 0-16,0 0 0,0 0 0,0 0 15,-21-21-15,22 0 0,-1 0 16,0 0-16,0-1 0,-21 1 0,21-21 16,0 21-16,1-22 0,-1 1 0,-21-21 15,21 20-15,0-20 0,-21 20 0,21 1 16,-21-21-16,21 41 0,1-20 16,-22 21-16,0 0 0,0 0 0,0 42 15,0 0 1,0 0-16,0 21 0,-22 1 15,1-1-15,21 0 0,-21 1 16,21-1-16,-21 0 0,21 1 0,0-1 16,0-21-16,0 22 0,0-1 0,0-21 15,0 0-15,0 0 0,0 1 16,0-1-16,0 0 0,21-21 0,0 21 16,0-21-16,1 0 15,-1 0-15,0-21 0,0 0 16,0 0-16,-21-1 15</inkml:trace>
  <inkml:trace contextRef="#ctx0" brushRef="#br0" timeOffset="-157360.78">25209 16235 0,'22'0'46,"-1"0"-46,0 0 0,0 0 16,0 0-16,0 0 0,1 0 0,-1 0 16,21-21-16,-21 21 0,22 0 15,-1 0-15,0-21 0</inkml:trace>
  <inkml:trace contextRef="#ctx0" brushRef="#br0" timeOffset="-156688.6">26141 16044 0,'0'0'0,"-43"-42"15,22 21-15,0 21 16,0 0-16,0 0 0,0 0 16,-1 0-16,1 21 0,0 0 0,0 0 15,0 1-15,0-1 0,-1 0 16,22 0-16,0 0 0,0 0 15,0 1-15,0-1 0,0 0 16,22 0-16,-1-21 0,0 0 16,0 21-16,0-21 0,0 0 0,1 0 15,-1 0-15,0 0 0,0 0 0,0 0 16,0 0-16,1-21 0,-1 0 0,-21 0 16,21 21-16,-21-43 0,21 22 15,-21 0-15,0-21 0,0 21 0,0-22 16,0 1-16,0 0 0,0-1 0,0 22 15,0-21-15,0-1 0,0 22 16,0 0-16,21 0 0,0 0 0,-21 0 16,22-1-16,-1 22 0,0 0 15,0-21-15,0 21 16,0 0 0,-21 21-16,0 1 15,0-1-15,0 0 0,0 0 16,-21 0-16,21 0 0,0 1 0,0 20 15,-21-21-15,21 21 0,0 1 16,-21-1-16,21 0 0,0 1 0,0-1 16,0 22-16,0-22 0,-21 0 0,0 1 15,21-1-15,-22 0 0,22 1 16,0-22-16,-21 21 0,21 0 16,-21 1-16,21-1 0,0 0 0,0-20 15,0-1-15,0 21 0,0-21 0,0 0 16,21-21-1,0 0-15,1 0 0,-22-21 16,21 0-16,0 0 0,0 0 0,-21 0 16,21-22-16,0 22 0,-21-21 0,22-1 15,-1 1-15,-21-21 0,21 20 16,0-20-16,-21-1 0,21 22 0,0-22 16,-21 22-16,22 0 0,-22-1 0,0 22 15,0-21-15,0 21 0</inkml:trace>
  <inkml:trace contextRef="#ctx0" brushRef="#br0" timeOffset="-155612.45">21569 17484 0,'0'0'0,"0"-21"0,0-1 15,0 1-15,-21 21 16,-1 0 0,1 0-16,0 0 15,21 43-15,-21-22 0,0 21 0,21-21 16,0 22-16,-21-1 0,21 0 16,-22-21-16,22 22 0,0-1 0,-21-21 15,21 0-15,0 1 0,0-1 0,0 0 16,21-21 15,1-21-31,-1 21 0,0-21 16,0-1-16,0 22 0,0-21 0,1 0 15,-22 0-15,21 21 0,0-21 16,0 21-16,0-21 0,0-1 16,1 1-16,-1 21 0,-21-21 15,21 21-15,-21-21 16,0 0-1,-21 21 17,21 21-32,-21-21 0,21 21 0,-22 0 15,22 0-15,0 1 0,-21-1 16,21 0-16,-21 0 0,21 21 0,-21-20 16,21-1-16,-21 0 0,21 0 15,0 0-15,-21 0 0,21 1 16,-22-1-1,22 0-15,22-21 32,-1-21-17,0 21-15,0-21 0</inkml:trace>
  <inkml:trace contextRef="#ctx0" brushRef="#br0" timeOffset="-155232.66">21992 17568 0,'0'-21'0,"0"42"0,0-21 32,0 22-32,-21-1 15,0 0-15,21 0 0,0 0 0,0 0 16,-21 22-16,21-22 0,0 0 16,-22 0-16,22 22 0,0-22 0,0 0 15,0 0-15,0 0 0,0 0 16,0 1-16,22-22 0,-1 0 0,-21 21 15,21-21-15,0 0 0,0 0 0,0 0 16,1-21-16,-1 21 0,0-22 16,0 1-16,-21 0 0,0 0 15,0 0-15,21 0 0,-21-22 0,0 22 16,0 0-16,0-21 0,0 20 0,0-20 16,0 21-16,0 0 15,-21 0-15,0-1 0,0 1 16,0 21-16,-1 21 15,1 1 1,21-1-16,0 0 16,0 0-16,0 0 15,0 0-15,21-21 0</inkml:trace>
  <inkml:trace contextRef="#ctx0" brushRef="#br0" timeOffset="-155056.77">22500 17738 0,'21'0'63,"0"-21"-48,1 21-15,-1 0 0,0 0 16</inkml:trace>
  <inkml:trace contextRef="#ctx0" brushRef="#br0" timeOffset="-153957.31">23283 17547 0,'21'-21'0,"-42"42"0,42-63 16,-21 21-16,0 0 0,-21-1 15,0 22-15,0 0 0,0 0 0,-22 0 16,1 0-16,21 0 0,-21 0 15,-1 0-15,1 0 0,0 22 0,20-1 16,-20 0-16,21 0 0,0 0 16,21 0-16,0 1 0,0-1 15,0 0-15,0 0 0,21 0 0,21 0 0,-21 1 16,22-1-16,-1 0 0,0 0 16,1 0-16,-1 22 0,0-22 15,-20 0-15,20 0 0,-21 0 16,0-21-16,0 21 0,-21 1 0,0-1 15,0 0-15,-21-21 16,0 0-16,0 0 0,0 0 16,-22 0-16,1 0 0,21 0 0,-21 0 15,-1 0-15,22 0 0,0 0 16,0 0-16,0 0 0,-1-21 0,44 21 47,-1 0-32,0 0-15,0 0 0,0 0 0,0 0 16,1 0-16,-1 0 0,21 0 0,-21 0 16,22 0-16,-22 0 0,0 0 15,21-21-15,-21-1 0,1 22 0,20-21 16,-21 0-16,0 21 0,-21-21 16,21 0-16,1 0 0,-22-1 0,0 1 15,0 0-15,0 0 0,21 0 16,-21 0-16,0 42 31,-21 0-15,21 0-16,0 0 0,0 0 0,0 1 15,0-1-15,0 0 0,0 0 16,0 0-16,0 0 0,21-21 16,0 0-16,0 22 0,0-22 0,0 0 15,1 0-15,-1 0 0,0 0 16,0-22-16,0 22 0,0-21 0,1 21 15,-1-21-15,0 0 0,-21 0 16,21 0-16,-21-1 0,0 1 16,21 21-16,-21-21 0,0 0 15,0 42 17,0 0-32,0 0 0,0 1 15,0-1-15,0 0 0,0 0 0,0 0 16,0 0-16,21 1 0,1-1 15,-1-21-15,-21 21 0,42-21 0,-21 0 16,0 0-16,1 0 0,20 0 16,-21 0-16,0-21 0,0 0 0,22-1 15,-22 1-15,0 0 0,-21 0 0,21 0 16,0 0-16,-21-22 0,22 22 16,-22-21-16,0 21 0,0-22 0,0 22 15,0-21-15,0 21 16,0-1-16,0 1 0,0 42 15,0 1 1,0-1-16,0 21 0,0-21 16,0 22-16,0-1 0,0 0 0,0 1 15,0-1-15,0 21 0,-22-20 16,22 20-16,-21-20 0,0 20 0,0 1 16,0-22-16,21 21 0,-21 1 0,-1-22 15,1 1-15,0-1 0,21 0 16,-21 1-16,21-22 0,0 0 0,0 0 15,21-42 17,0 0-32,0 0 0,-21-1 0,22 1 15,-1-21-15,0 0 0,0-1 16,-21 1-16,0 0 0,21-1 0,-21-20 16,0 20-16,0-20 0</inkml:trace>
  <inkml:trace contextRef="#ctx0" brushRef="#br0" timeOffset="-153736.45">24172 18034 0,'0'-360'31,"43"254"-31,-86 572 16,86-953-16,-1 466 0,-21 0 0,0 0 0,0 21 16,1 0-16,-1 0 0,0 0 0,0 0 15,0 0-15,0 21 0,-21 0 16,0 21-16,0-20 16,0-1-16,0 0 0,0 0 0,-21 0 15,0 0-15,0 1 0,0-1 16,0 0-16,-1-21 0,1 21 0,0 0 15,0-21-15,21 21 16,21-21 15,0-21-31</inkml:trace>
  <inkml:trace contextRef="#ctx0" brushRef="#br0" timeOffset="-153427.61">24617 17611 0,'0'0'0,"0"-43"15,0 22-15,0 0 16,0 0-16,0 0 16,0 0-16,-21 21 15,-1 0-15,1 0 0,0 0 16,0 0-16,21 21 0,-21-21 16,21 21-16,0 0 0,0 0 0,0 22 15,0-22-15,0 0 0,0 0 16,0 21-16,0-20 0,21-1 0,0 0 15,-21 0-15,21 0 0,0 0 0,1-21 16,-1 22-16,0-22 16,0 0-16,0 0 15,0 0-15,1 0 0,-1 0 16,0-22-16,0 22 16,0-21-16,0 0 0,1 0 15,-1 21-15,-21-21 0,0 0 16,21-1-16</inkml:trace>
  <inkml:trace contextRef="#ctx0" brushRef="#br0" timeOffset="-153106.79">24913 17611 0,'21'-64'16,"43"1"0,-149 190-16,191-254 15,-106 106-15,21 21 0,0 0 0,0 0 16,1 21-16,-22 0 16,0 0-16,0 0 15,0 22-15,0-22 0,0 0 16,0 0-16,0 0 0,0 0 0,-22 1 15,22-1-15,0 0 0,-21-21 16,0 21-16,21 0 0,-21-21 0,21-21 31,0 0-15,0 0-16,21 0 0,-21-1 16,21 1-16,0-21 0,-21 21 0,22 0 15,-1-22-15,-21 1 0,21 21 16,0 0-16,-21-1 0,21 1 0,-21 0 15,21 0-15,-21 0 16</inkml:trace>
  <inkml:trace contextRef="#ctx0" brushRef="#br0" timeOffset="-74756.7">4953 16193 0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08T01:13:21.87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1968 1439 0,'0'0'0,"0"-21"16,0-21-16,0 21 15,0 42 32,0 0-47,0 0 0,0 0 16,0 1-16,0 20 0,0-21 0,-21 21 16,0 1-16,21-22 0,-21 21 0,0-21 15,0 22-15,-1-22 0,22 0 16,0 0-16,-21-21 0,21 21 0,-21-21 15,21-21 1,0 0-16,0 0 16,0 0-16,21 0 0,0-1 0,1 1 15,-1 21 1,0 0-16,0 0 0,0 0 0,0 0 16,22 0-16,-22 0 0,0 0 0,0 0 15,22-21-15,-22 21 0,0 0 16,0 0-16,0 0 0,0-21 0,1 21 15,-22-21-15,21 21 16,-21-21-16,0-1 0,0 1 16,0 0-16,0 0 15,-21 0-15,21 0 16,-22 21-16,1-22 16,21 44 15,-21-1-31,21 0 0,0 0 0,0 21 15,0-20-15,0 20 0,0 0 0,0 1 16,0-1-16,0-21 0,0 21 16,0 1-16,0-22 0,0 0 0,-21 21 15,21-20-15,0-1 0,-21-21 16,21 21-16,0-42 47,0 0-47,42-1 0</inkml:trace>
  <inkml:trace contextRef="#ctx0" brushRef="#br0" timeOffset="260.36">2625 1397 0,'21'0'16,"-21"21"-1,0 0-15,0 1 0,0-1 16,0 0-16,0 0 0,0 21 0,0-20 15,0 20-15,0 0 0,0 1 0,0-22 16,0 21-16,0 0 0,0 1 16,0-22-16,0 0 0,0 21 0,0-20 15,0-1-15,0 0 0,0 0 16,0 0 0,-21-21-16,21-21 15,0 0 1,0 0-16,0 0 0,21-1 15,0 1-15</inkml:trace>
  <inkml:trace contextRef="#ctx0" brushRef="#br0" timeOffset="397.28">2773 1715 0,'21'0'62,"0"0"-46</inkml:trace>
  <inkml:trace contextRef="#ctx0" brushRef="#br0" timeOffset="916.11">3958 1651 0,'21'0'0,"0"0"0,-21-21 0,22 21 16,-1-21-16,0 0 0,0-1 0,21 1 15,-20 0-15,20-21 0,0 21 16,-21-1-16,22-20 0,-1 21 0,-21 0 15,0-22-15,1 22 0,-22-21 0,0 21 16,0 0-16,0-1 0,-22 22 16,1 0-16,0 0 0,-21 0 0,-1 0 15,1 22-15,0-1 0,-1-21 0,1 42 16,0-21-16,-1 0 0,1 22 16,21-22-16,0 0 0,21 21 15,0-20-15,0-1 0,0 21 0,0-21 16,21 0-16,21 1 0,-21 20 0,22-21 15,-1 0-15,0 0 0,-20 1 16,20-1-16,0 0 0,-21 0 0,1 0 16,-1 0-16,0 1 0,-21-1 0,0 0 15,0 0-15,-21-21 16,-22 21-16,22-21 0,0 0 16,-21 0-16,-1 0 0,22 0 0,-21 0 15,21 0-15,0 0 0,-1-21 0,1 0 16,0 21-16,21-21 15,0 0-15,0-1 0,0 1 16,21 0-16,0 0 0,1 0 0,20 0 16,-21-1-16</inkml:trace>
  <inkml:trace contextRef="#ctx0" brushRef="#br0" timeOffset="1445.33">4657 1397 0,'0'0'0,"21"0"0,-42 0 31,-1 21-31,1 0 0,21 1 16,0-1-16,-21 21 0,21-21 0,-21 22 16,21-22-16,0 21 0,0 0 15,0-20-15,0-1 0,0 0 16,0 0-16,0 0 0,0 0 0,21-21 31,0 0-31,0-21 0,1 0 16,-1 0-16,0 0 15,-21 0-15,21-22 0,0 22 0,-21 0 16,0 0-16,0 0 0,21-1 0,-21 1 16,22 42 15,-22 1-31,0-1 0,0 0 0,0 0 16,0 0-16,21 0 0,-21 22 15,21-22-15,0 0 0,-21 0 16,21 0-16,0-21 0,1 22 0,-1-22 15,21 0-15,-21 0 0,22 0 0,-22 0 16,21 0-16,-21-22 0,22 1 0,-22 21 16,21-21-16,-21-21 0,0 21 15,1-1-15,-1-20 0,-21 21 0,0-21 16,0-1-16,0 1 0,0 21 0,0-22 16,0 22-16,0-21 15,-21 21-15,21 0 0,-43-1 0,22 22 16,0 0-16,0 0 0,0 0 0,-1 0 15,1 0-15,0 22 0,0-22 0,0 21 16,21 0-16,0 0 0,0 0 16,0 0-16,0 1 0,0-1 0,21 0 15,0-21-15,0 21 0,22-21 0,-22 0 16</inkml:trace>
  <inkml:trace contextRef="#ctx0" brushRef="#br0" timeOffset="1665.21">5609 1418 0,'0'0'0,"0"-21"0,0 42 47,-21 0-47,21 1 0,0 20 16,-21-21-16,21 0 0,0 22 0,0-22 16,0 21-16,0-21 0,-21 0 0,21 1 15,0 20-15,0-21 16,0 0-16,21-42 31,-21 0-31,0 0 16</inkml:trace>
  <inkml:trace contextRef="#ctx0" brushRef="#br0" timeOffset="1812.14">5546 1355 0,'0'0'0,"-64"-127"15,43 84-15,21 22 16,0 0-16,-21 21 0,21-21 0,-21 21 15,21 21 1,0 0 0,0 0-16,21-21 0,0 0 15,0 22-15,0-22 0</inkml:trace>
  <inkml:trace contextRef="#ctx0" brushRef="#br0" timeOffset="2084.96">6181 974 0,'0'0'15,"-43"0"-15,22 0 16,21 21-16,-21 0 0,21 21 16,-21-20-16,21 20 0,0 0 15,0 1-15,0-1 0,0 0 0,0 1 16,0-1-16,0 21 0,0-20 0,0-1 15,0-21-15,0 22 0,0-1 0,0-21 16,0 21-16,0-20 0,21-1 16,-21 0-16,21-21 0,0 0 15,0 0 1,-21-21-16,0 0 16</inkml:trace>
  <inkml:trace contextRef="#ctx0" brushRef="#br0" timeOffset="2232.88">5905 1503 0,'0'0'0,"-21"-21"0,0 21 16,21-21-1,21 21-15,0 0 0,1 0 16,20 0-16,0 0 0,-21-22 0,22 22 16,-1 0-16,0-21 0,1 0 15,-1 21-15,0 0 0</inkml:trace>
  <inkml:trace contextRef="#ctx0" brushRef="#br0" timeOffset="2464.75">6583 1291 0,'-21'0'0,"-43"0"16,43 0-16,0 0 16,0 21-16,-1 1 0,1-22 15,21 21-15,-21 0 0,21 0 16,-21 21-16,21-20 0,0-1 0,0 0 0,0 21 15,0-21-15,0 1 0,0-1 16,0 21-16,0-21 0,21-21 16,0 21-16,0 1 0,1-22 0,-1 0 15,21 0-15,-21 0 0,0 0 0,22 0 16,-1-22-16,-21 22 0,22-21 0,-22 0 16,0 0-16</inkml:trace>
  <inkml:trace contextRef="#ctx0" brushRef="#br0" timeOffset="2873.4">6837 1355 0,'0'0'0,"0"-43"0,0-147 31,0 148-31,-21-1 0,21 22 16,-22 0-16,22 0 0,-21 21 15,0 21-15,21 0 0,0 21 16,0-20-16,0 20 0,0 0 16,0 1-16,0-22 0,0 21 0,0 0 15,0 1-15,0-1 0,0 0 0,0 1 16,0-22-16,0 21 0,0 1 15,-21-22-15,21 21 0,0-21 0,0 0 16,0 1-16,0-1 0,0-42 47,0-1-47,0 1 0,0 0 16,0-21-16,21 21 0,0-1 0,0-20 15,1 21-15,-1-21 0,21 20 0,-21 1 16,22 0-16,-22 0 0,21 21 15,-21 0-15,0 0 0,1 0 0,-1 21 16,0-21-16,0 21 0,-21 22 0,0-22 16,0 0-16,0 21 0,0-21 0,0 22 15,0-22-15,0 21 0,0-21 16,-21 1-16,21 20 0,-21-21 0,0-21 16,21 21-16,0 0 0,-22-21 0,1 0 15,0 0-15,0 0 0,0 0 16,0 0-16,-1 0 0</inkml:trace>
  <inkml:trace contextRef="#ctx0" brushRef="#br0" timeOffset="3741.19">1968 3175 0,'0'0'0,"0"-21"16,-21 21 15,21 21-31,0 0 0,-21 0 16,21 22-16,0-22 0,0 21 0,0-21 15,-21 22-15,21-22 0,-21 21 0,0-21 16,21 22-16,0-22 0,0 0 16,-22 0-16,22 0 0,0 1 0,0-1 15,0 0-15,0 0 16,22-21-1,-1 0-15,0 0 0,0-21 0,0 0 16,0 21-16,22-21 0,-22-1 16,0 1-16,0 0 0,0 0 15,1 0-15,-1 0 0,-21-1 0,0 1 16,0 42 0,0 1-1,0 20-15,-21-21 0,21 0 16,-22 0-16,22 22 0,-21-22 15,21 0-15,0 21 0,-21-20 0,21-1 16,-21 0-16,21 0 0,0 0 0,-21 0 16,21 1-16,0-1 15,0 0-15,21-42 47,0 0-47,0-1 0,0 1 0,1 0 16</inkml:trace>
  <inkml:trace contextRef="#ctx0" brushRef="#br0" timeOffset="4437.31">2540 3387 0,'21'0'0,"-21"-21"0,21 21 15,0 0-15,1-22 0,-1 22 0,0 0 16,0-21-16,0 21 15,0 0-15,22 0 0,-22-21 0,21 21 16,-21-21-16,1 21 0,20 0 0,-21 0 16,0 0-16,0 0 15,-42 0 1,0 0 0,0 0-16,0 0 15,0 0-15,-1 0 16,1 0-16,0 0 15,0 0-15,0 0 16,0 21-16,-1-21 16,1 21-16,0-21 0,21 21 0,-21 1 15,0-1-15,0-21 0,21 21 16,-22 0-16,1 0 0,0-21 16,21 21-16,-21 1 15,42-22 32,0 0-47,0-22 16,1 22-16,-1 0 0,0 0 15,21 0-15,-21 0 0,1 0 16,-1 0-16,0 0 0,21 0 16,-21 0-16,1 22 0,-1-22 0,0 21 15,0 0-15,-21 0 0,0 0 0,0 0 16,0 1-16,0-1 0,-21 0 15,0 0-15,0 0 0,-22 0 16,22-21-16,0 22 0,-21-1 0,20-21 16,-20 0-16,21 21 0,-21-21 0,20 0 15,1 0-15,0 0 0,0 0 16,0 0-16,0 0 0,-1-21 0,1 21 16,21-21-16,-21-1 0,0 22 15,21-21 1,-21 21-1,21-21-15,21 21 32,0 0-32,0 0 0,0 0 0,1 0 15,-1 0-15,0 0 0</inkml:trace>
  <inkml:trace contextRef="#ctx0" brushRef="#br0" timeOffset="4780.1">2942 3662 0,'0'0'16,"21"0"0,0 0-1,1 0 1,-1 0 0,-21-21 155,0 0-155</inkml:trace>
  <inkml:trace contextRef="#ctx0" brushRef="#br0" timeOffset="6580.82">3683 3789 0,'0'0'0,"-21"0"16,21 21-16,0 0 0,-21-21 16,21 21-16,21-42 62,0 0-62,0 21 0,0-21 0,0-21 16,22 20-16,-1 1 0,0-21 15,1 0-15,-1-1 0,0 1 0,1-22 16,-1 22-16,-21-21 0,22 20 0,-22 1 16,-21 0-16,0-1 0,0 1 15,0 21-15,0 0 0,0-1 16,-21 1-16,-1 21 0,1 0 0,-21 0 16,0 0-16,20 21 0,-20 1 0,21-1 15,-21 21-15,20 0 0,22-20 16,0 20-16,0 0 0,0 1 0,0-1 15,22 0-15,-1 1 0,21-22 0,-21 21 16,0-21-16,22 0 0,-22 22 0,21-22 16,-21 0-16,1 0 0,-1-21 15,0 21-15,0 1 0,0-1 16,-21 0 0,-21-21-16,0 0 0,-21 0 0,20 0 15,1 0-15,-21 0 0,0 0 16,20 0-16,-20 0 0,21 0 15,0-21-15,-22 21 0,22 0 0,0 0 16,42 21 15,0 0-15,22-21-16,-22 0 0,0 21 0,21-21 16,-20 0-16,20 0 0,0 0 15,-21 0-15,22 0 0,-1 0 0,0 0 16,-20-21-16,20 21 0,0-21 15,-21 0-15,22 0 0,-22 21 0,21-22 0,-21 1 16,1 0-16,-22 0 16,0 0-16,21-22 0,-21 22 0,0 0 0,0 0 15,0 0-15,0 0 0,0-1 16,0 1-16,-21 21 16,-1 21-1,22 22-15,0-22 0,-21 0 16,21 0-16,0 0 0,0 22 0,0-22 15,0 0-15,0 0 0,0 0 0,0 1 16,21-1-16,-21 0 0,22-21 16,-1 21-16,21-21 0,-21 0 0,0 0 15,22 0-15,-1 0 0,-21 0 16,22 0-16,-22-21 0,21 0 0,-21 21 16,0-21-16,22-1 0,-22 1 15,-21 0-15,21 0 0,-21 0 16,0 0-16,0-1 0,0 1 15,0 0-15,0 0 0,0 0 16,-21 42 0,21 0-16,0 0 15,0 0-15,0 22 0,0-1 0,0 0 16,0 1-16,0-1 0,-21 0 0,21 22 16,0-1-16,0-20 0,0 41 15,0-20-15,0-1 0,0 1 16,0-1-16,0 1 0,0-1 0,0 1 15,0-1-15,0 1 0,0-1 0,0 1 16,0-22-16,0 22 0,0-22 0,0 0 16,-21-20-16,-1 20 0,1-21 0,0 0 15,0 0-15,0-21 0,0 0 16,-22 0-16,22 0 0,-21 0 0,-1-21 16,1 21-16,0-21 0,-1 0 0,1-21 15,-21 20-15,20-20 0,-20 0 16,20 21-16,-20-22 0,21 1 0,-1 0 0,22 20 15,-21-20-15,21 21 0,-1 0 16,22 0-16,0-1 0,0 1 0,0 0 16,22 0-16,-1-21 0,0 20 15,0 1-15,21 0 0,1 0 0,-1 0 16,0-22-16,22 22 0,-22-21 0</inkml:trace>
  <inkml:trace contextRef="#ctx0" brushRef="#br0" timeOffset="7044.56">5292 3387 0,'-22'0'0,"1"0"16,0 0-1,0 0-15,21 21 0,0 0 16,0 0-16,0 0 0,0 1 0,0-1 15,0 21-15,0-21 0,0 0 0,0 1 16,0-1-16,0 0 0,0 0 16,0 0-16,0 0 0,0 1 15,-21-22 1,21-22 0,0 1-16,0 0 15,0 0-15,21-21 0,0 20 16,0-20-16,0 21 0,22-21 15,-22 20-15,21-20 0,1 21 0,-22 0 16,21 0-16,0-1 0,1 22 0,-22 0 16,21 0-16,-21 0 0,22 22 15,-22-1-15,0 0 0,0 0 0,-21 0 16,0 22-16,0-22 0,0 21 0,0-21 16,0 22-16,0-22 0,0 0 0,-21 0 15,0 0-15,0 0 0,0 1 16,21-1-16,-22-21 0,22 21 15,22-21 1,20-21 0,-21 0-16,0 21 0</inkml:trace>
  <inkml:trace contextRef="#ctx0" brushRef="#br0" timeOffset="7277.25">6181 3323 0,'0'-21'0,"0"42"0,0-63 0,0 21 15,-22 21-15,1-21 0,0 21 16,0 0-16,0 0 0,0 21 16,-1-21-16,-20 21 0,21 0 0,0 21 15,0-20-15,21 20 0,-22-21 0,22 21 16,-21-20-16,21 20 0,0-21 16,0 21-16,0-20 0,0-1 15,0 0-15,0 0 0,21 0 0,1-21 16,-1 21-16,0-21 0,0 22 0,21-22 15,-20 0-15,20 0 0,0 0 0,-21-22 16,22 1-16</inkml:trace>
  <inkml:trace contextRef="#ctx0" brushRef="#br0" timeOffset="7721">6583 3048 0,'0'0'0,"0"-21"0,-43-21 16,22 42-1,0 21 1,21 0-16,-21 0 0,21 21 16,-21-20-16,21 20 0,0 21 0,0-20 15,0-1-15,0 0 0,0 1 0,0-1 16,0 0-16,0 1 0,0-1 16,0-21-16,0 22 0,0-22 0,0 0 15,0 0-15,0 0 0,-21 0 16,-1-21-1,22-21 1,0 0-16,0 0 16,0 0-16,0 0 0,0-1 0,22-20 15,-1 21-15,0-21 0,0 20 0,0-20 16,0 21-16,1 0 0,-1 0 0,0-1 16,0 22-16,0 0 0,0 0 15,1 0-15,-1 22 0,0-1 16,-21 0-16,0 0 0,21 0 0,-21 22 15,0-22-15,0 0 0,0 21 0,0-21 16,0 1-16,0-1 0,-21 0 16,21 0-16,0 0 0,-21-21 0,21 21 15,21-21 17,0 0-32,0 0 0</inkml:trace>
  <inkml:trace contextRef="#ctx0" brushRef="#br0" timeOffset="8060.31">6964 3408 0,'0'0'0,"0"-21"0,21 0 0,-21-1 0,0 1 15,21 0-15,0 21 16,0 0-16,1 0 0,-1 0 16,0 21-16,0 0 0,-21 1 15,0-1-15,21 0 0,-21 21 16,21-21-16,-21 1 0,0 20 15,0-21-15,0 0 0,0 0 0,0 1 16,0-1-16,0 0 0,0 0 0,0 0 16,0 0-16,0-42 31,0 0-15,0 0-16,0 0 0,22 0 15,-22-22-15,21 22 0,-21-21 0,0 21 16,21-22-16,0 1 0,-21 21 0,21-22 15,0 22-15,-21 0 0,0 0 16,22 0-16,-1 21 16,0 0-16,0 0 15,0 0-15</inkml:trace>
  <inkml:trace contextRef="#ctx0" brushRef="#br0" timeOffset="8476.69">7599 3344 0,'0'0'0,"0"-21"0,-21-21 16,-1 42-1,1 0-15,0 0 16,0 0-16,0 0 0,21 21 16,-21-21-16,-1 21 0,1 0 0,21 22 15,0-22-15,0 0 0,-21 0 0,21 22 16,0-22-16,0 0 0,0 0 15,0 0-15,0 0 0,0 1 0,21-1 16,0-21-16,1 21 0,20-21 16,-21 0-16,0 0 0,0 0 0,1 0 15,-1 0-15,0 0 0,21-21 16,-21 0-16,1-1 0,-1 22 0,0-21 16,0 0-16,-21 0 0,0 0 0,0-22 15,0 22-15,0 0 0,0-21 0,0 21 16,0-22-16,0 22 15,-21 0-15,21 0 0,-21 0 0,0-1 16,-1 22-16,1 0 0,0 0 0,0 0 16,-21 22-16,20-1 0,1 0 0,0 0 15,0 0-15,21 0 0,0 1 16,-21 20-16,21-21 0,0 0 0,0 0 16,0 1-16,21-22 0,-21 21 0,42-21 15</inkml:trace>
  <inkml:trace contextRef="#ctx0" brushRef="#br0" timeOffset="8964.41">8086 3260 0,'0'0'0,"0"-21"0,0-1 0,-22 22 16,1 0-1,0 0-15,21 22 0,0-1 16,-21 0-16,21 0 0,0 0 0,-21 22 15,21-22-15,0 0 0,0 21 16,0-21-16,-21 1 0,21-1 0,0 0 16,0 0-16,0 0 0,0 0 0,0 1 15,0-1 1,-22-21-16,1-21 31,21-1-31,0 1 16,-21 0-16,21 0 0,0 0 0,0 0 15,0-1-15,0 1 0,21-21 0,0 21 16,1-22-16,-1 22 0,0-21 16,0 21-16,21-22 0,-20 22 0,-1 21 15,21-21-15,-21 21 0,0 0 0,22 0 16,-22 0-16,0 21 0,-21 0 0,21 1 16,-21-1-16,21 21 0,-21-21 15,0 22-15,0-22 0,0 21 16,0-21-16,0 0 0,0 22 0,0-22 15,0 0-15,0 0 0,-21-21 0,21 21 16,-21-21-16,21 22 16,0-44 15,21 22-31,0-21 0,1 0 16,-1 0-16</inkml:trace>
  <inkml:trace contextRef="#ctx0" brushRef="#br0" timeOffset="9176.79">8551 3302 0,'0'0'0,"0"-21"0,0 0 16,0 42 15,0 0-31,0 0 16,0 0-16,0 1 0,0-1 0,0 0 16,0 0-16,0 0 0,0 0 0,-21-21 15,21 22-15,0-1 0,0 0 16,0 0-1,0-42 17</inkml:trace>
  <inkml:trace contextRef="#ctx0" brushRef="#br0" timeOffset="9332.7">8594 3217 0,'0'0'16,"0"-21"-16,0-21 0,0 21 0,0 0 0,0-1 15,0 1-15,-22 21 16</inkml:trace>
  <inkml:trace contextRef="#ctx0" brushRef="#br0" timeOffset="9916.79">8763 3366 0,'0'-22'0,"0"1"16,21 21-16,0-21 0,0 21 0,-21-21 15,22 21-15,-1 0 0,0-21 0,0 21 16,0 0-16,0 0 0,1 0 15,-1 0-15,0 21 0,-21 0 16,0 0-16,0 0 0,0 22 16,0-22-16,0 0 0,0 21 0,-21-20 15,-22-1-15,22 21 0,-21-21 16,21 0-16,-22 22 0,1-22 0,21 0 16,-21 0-16,-1 0 0,22-21 0,0 22 15,0-22-15,0 0 0,-1 0 0,22-22 47,22 22-47,-1 0 0,0 0 0,-21-21 16,21 21-16,0 0 0,0 0 15,1 0-15,-1 0 0,0 21 0,0 1 0,0-22 16,0 21-16,1 0 0,-1 21 0,0-21 16,0 22-16,0-1 0,0 0 15,1 1-15,-1-1 0,-21 22 16,0-1-16,0-21 0,0 22 0,0-1 15,0-20-15,-21 20 0,-1-20 0,1-1 16,-21 0-16,21-21 0,0 22 0,-1-43 16,1 21-16,0-21 0,0 0 0,-21 0 15,20 0-15,1 0 0,0-21 0,0 21 16,0-21-16,0-1 0,-22 1 0,22 0 16,0 0-16,21 0 0,-21 0 15,0 21-15,21-22 0,0 1 0,0 0 16,0 0-16,0 0 0,0 0 0,0-22 15,0 22-15,21 0 0,0-21 16,0 20-16,0-20 0,22 0 0,-1-1 16,-21 1-16</inkml:trace>
  <inkml:trace contextRef="#ctx0" brushRef="#br0" timeOffset="10224.62">9186 3429 0,'0'0'0,"0"-21"0,21 21 15,-21-21-15,0 0 16,0-1-16,22 1 0,-1 21 16,-21-21-16,21 21 0,-21-21 15,21 0-15,0 21 0,0-21 16,-21-1-16,0 1 0,22 21 0,-22-21 16,21 21-16,-42 21 15,-1 22 1,1-22-16,21 0 0,-21 21 0,0-21 15,21 22-15,-21-1 0,21-21 16,0 0-16,0 22 0,0-22 0,0 0 16,0 0-16,0 0 0,21-21 15,0 0-15,0 0 0,0 0 0,1 0 16,-1 0-16,21 0 16,-21 0-16,22 0 0,-1-21 0,0 21 15</inkml:trace>
  <inkml:trace contextRef="#ctx0" brushRef="#br0" timeOffset="10741.33">10033 3323 0,'0'-21'16,"0"42"-16,0-63 0,0 21 0,0 0 15,0-1-15,-21 22 0,0-21 0,-1 21 16,1 0-16,-21 0 0,21 0 0,0 0 16,-1 0-16,-20 0 0,21 21 0,0 1 15,-22-1-15,22 0 16,0 0-16,0 21 0,21-20 0,-21 20 15,21-21-15,0 21 0,0-20 0,0 20 16,0-21-16,0 0 0,0 0 0,21 1 16,0-22-16,0 21 0,0-21 0,1 0 15,-1 0-15,0 0 0,0 0 16,0 0-16,22 0 0,-22-21 0,0-1 16,0 22-16,0-21 0,0-21 0,1 21 15,-1-22-15,0 1 0,0 0 0,0-1 16,-21 1-16,21-21 0,1-1 15,-1 1-15,0-1 0,-21 1 0,21-1 16,-21 1-16,21 20 0,-21-20 16,0 20-16,0 1 0,0 21 0,0 0 15,0 0-15,0 42 16,-21 0-16,0 0 0,-21 21 16,20 1-16,1-1 0,0 0 0,0 22 15,0-22-15,21 22 0,0-1 0,0 1 16,0-1-16,0 1 0,0-22 15,0 22-15,21-1 0,21-21 0,-21 1 16,1-1-16,20-21 0,-21 22 0,21-22 16,-20-21-16,20 21 0,0-21 0,1 21 15,-22-21-15,21 0 0,0 0 16,-20 0-16,20-21 0,0 0 16,-21 21-16,1-21 0,20-1 0,-21 1 15,0 0-15,-21 0 0,21 0 0,1 21 16</inkml:trace>
  <inkml:trace contextRef="#ctx0" brushRef="#br0" timeOffset="11860.7">1778 5503 0,'0'-21'0,"21"21"31,-21 21-15,0 1-1,0-1-15,0 0 0,0 0 16,0 21-16,0-20 0,0-1 0,-21 21 16,0-21-16,0 0 0,-1 1 15,1 20-15,0-21 0,0 0 0,0 0 16,21 1-16,-21-22 15,21 21-15,21-21 32,0 0-32,0 0 0,0 0 15,22 0-15,-22 0 0,21 0 16,-21 0-16,22-21 0,-22 21 0,21 0 16,-21-22-16,0 1 0,22 21 15,-22-21-15,0 21 0,0-21 0,0 0 16,1 0-16,-22-1 0,21 1 15,-21 0-15,0 0 16,0 0-16,0 0 0,0-1 16,0 1-16,-21 21 15,-1 0 1,1 0-16,21 21 16,0 1-16,0-1 0,-21 0 15,21 21-15,0-21 0,-21 22 0,21-22 16,0 21-16,0-21 0,0 22 0,0-22 15,0 0-15,-21 0 0,21 0 16,0 1-16,0-1 0,-21 0 0,21 0 16,0 0-1,0-42 32,0 0-47</inkml:trace>
  <inkml:trace contextRef="#ctx0" brushRef="#br0" timeOffset="12325.43">2667 5567 0,'0'0'0,"63"-42"15,-63 20-15,22 22 0,-22-21 16,-22 21-1,1 0-15,0 0 16,0 0-16,0 0 0,0 21 16,-1 1-16,1-1 0,-21 0 0,21 21 0,0-21 15,-1 22-15,-20-22 16,21 21-16,0 1 0,0-1 0,-1-21 16,22 21-16,0 1 0,-21-22 0,21 21 15,0-21-15,0 1 0,0-1 16,21 0-16,1 0 0,-1-21 0,21 0 15,0 0-15,-20 0 0,20 0 0,0 0 16,1 0-16,-22 0 0,21-21 16,-21 21-16,22-21 0,-22 0 0,0 21 15,-21-22-15,0 1 0,0 0 16,0 0-16,0 0 0,0 0 16,0-1-16,-21 22 0,0-21 15,-1 21-15,1 0 0,0 0 0,0 0 16,0 0-16,-22 0 0,22 0 0,0 21 15,0-21-15,0 22 0,0-1 16,-1-21-16,1 21 0,0 0 0,21 0 16,0 0-1,21-21 1,0 0-16</inkml:trace>
  <inkml:trace contextRef="#ctx0" brushRef="#br0" timeOffset="12512.32">2984 5884 0,'0'0'16,"22"-21"-16,-1 21 78,21 0-63</inkml:trace>
  <inkml:trace contextRef="#ctx0" brushRef="#br0" timeOffset="12981.06">4254 5588 0,'0'0'0,"0"-42"0,0 21 0,-21-64 16,21 64-16,-21 21 15,0-21-15,0 21 16,0 0-16,21 21 16,-22 0-16,22 21 0,0 1 0,0-1 15,-21 0-15,0 1 0,21-1 0,0 21 16,0-20-16,-21-1 15,21 0-15,-21 1 0,21-22 0,0 21 16,0 1-16,0-22 0,0 0 0,0 0 16,0 0-16,0 0 0,-21-21 47,-1 0-47,1-21 0</inkml:trace>
  <inkml:trace contextRef="#ctx0" brushRef="#br0" timeOffset="13176.95">3556 5969 0,'21'0'32,"21"0"-32,-20 0 0,20 0 15,0 0-15,1 0 0,20 0 0,-21-21 16,22 21-16,-1 0 0,1-21 0,-1 0 15,1 21-15,-1-22 0,-20 1 0,20 21 16,1-21-16,-22 0 0,0 0 16,1 0-16,-1-1 0,-21 1 0</inkml:trace>
  <inkml:trace contextRef="#ctx0" brushRef="#br0" timeOffset="13604.71">4678 5673 0,'0'-43'16,"-43"128"-16,86-127 0,-43-22 0,0 43 0,0-21 0,0 21 16,0-1-16,0 1 0,0 0 15,-21 0-15,21 0 0,-22 21 0,1 0 16,0 21-1,21 0-15,-21 0 16,21 0-16,0 1 0,-21 20 0,21-21 16,0 21-16,0 1 0,0-22 0,0 21 15,0-21-15,-21 22 0,21-1 0,0-21 16,-22 0-16,22 22 0,0-22 16,0 0-16,0 0 0,0 0 0,-21-21 15,21 22-15,0-44 47,21 1-47,1 0 0,-1 0 16,-21 0-16,21 0 0,0-1 0,0-20 15,0 21-15,1 0 0,-1 0 0,0-1 16,0 22-16,0 0 0,0 0 16,1 0-16,-1 0 0,-21 22 15,0-1-15,0 0 0,0 0 0,0 0 16,0 0-16,0 1 0,0-1 0,0 0 15,0 0-15,0 0 16,0 0-16,0 1 0,0-1 0,0 0 0,0 0 31,21-21-15,0 0 0,0 0-16,0-21 0,1 0 0,-1 0 15,0 21-15</inkml:trace>
  <inkml:trace contextRef="#ctx0" brushRef="#br0" timeOffset="13824.58">5292 5673 0,'0'0'0,"42"-64"16,-42 43-16,0 42 31,0 0-31,0 1 0,0-1 0,0 0 16,-21 0-16,0 21 15,-1-20-15,22 20 0,-21-21 0,0 0 16,21 0-16,-21 22 0,21-22 0,-21 0 15,21 0-15,-21-21 0,21 21 0,0 1 16,21-22 0,0 0-16,0 0 0,0 0 15,0 0-15,1-22 0,20 22 0,-21-21 16,0 0-16</inkml:trace>
  <inkml:trace contextRef="#ctx0" brushRef="#br0" timeOffset="14176.89">5884 5673 0,'0'0'0,"21"-21"15,43-43 1,-85 64-16,0 0 16,-1 0-16,1 21 0,-21-21 15,21 21-15,0 1 0,-22-1 0,22 0 16,0 0-16,21 0 0,0 0 16,0 1-16,0-1 0,0 0 15,21-21-15,0 21 16,0-21-16,1 0 0,-1 0 0,0 21 15,0-21-15,0 0 0,0 21 16,1-21-16,-1 0 0,-21 22 16,0-1-16,21-21 15,-21 21-15,0 0 0,0 0 16,-21-21-16,0 0 16,-1 0-16,-20 0 0,21 21 0,0-21 15,0 0-15,-22 0 0,22 0 0,0 0 16,0 0-16,-22 0 0,22 0 15,0 0-15,0 0 0,0 0 16,21-21-16,-21 21 0,-1-21 0,22 0 16,0 0-16,0 0 15</inkml:trace>
  <inkml:trace contextRef="#ctx0" brushRef="#br0" timeOffset="14356.79">5567 5249 0,'0'0'0,"0"-21"0,0-21 16,0 21 0,0 42 15,0 0-15,-21-21-16,21 21 0,0 0 0,-22 1 15,22 20-15</inkml:trace>
  <inkml:trace contextRef="#ctx0" brushRef="#br0" timeOffset="15194.31">1990 7451 0,'0'0'0,"0"-21"0,0-22 16,0 22-16,0 0 15,0 42 1,0 0-16,0 0 0,0 1 16,0-1-16,-22 21 0,1-21 15,0 22-15,21-22 0,-21 0 16,0 21-16,-22-21 0,22 1 0,0-1 15,0-21-15,21 21 0,-21-21 16,21 21-16,-21-21 0,42 0 31,0 0-15,21-21-16,-21 21 0,1 0 0,20-21 16,-21 21-16,21 0 0,-20-21 15,20-1-15,-21 22 0,0-21 0,22 21 16,-22-21-16,0 21 0,0-21 0,-21 0 15,21 0-15,-21-1 16,-21 22 0,21 22-1,-21-1-15,0-21 0,21 21 16,-21 21-16,21-21 0,0 1 0,-22 20 16,22-21-16,0 21 0,0-20 0,0 20 15,0-21-15,-21 21 0,21 1 16,0-22-16,0 21 0,0-21 0,0 1 15,0-1-15,0 0 0,0 0 16,21-42 15,1 0-31,-1 0 0,0-1 0</inkml:trace>
  <inkml:trace contextRef="#ctx0" brushRef="#br0" timeOffset="15561.01">2434 7472 0,'0'0'0,"21"-21"16,0 21-16,1 0 0,-1-21 15,0 21-15,0 0 0,21-22 0,-20 22 16,20-21-16,0 21 0,1-21 16,-22 0-16,21 21 0,0-21 0,-20 21 15,20-21-15,-21 21 0,0 0 0,-21-22 16,0 1-16,-21 42 31,0 1-31,0-1 0,0 0 0,-1 0 16,-20 21-16,21-20 0,0 20 0,0 0 15,-1 1-15,1-22 0,21 21 16,-21-21-16,0 22 0,21-22 0,-21 21 16,21-21-16,0 0 0,0 1 0,0-1 15,0 0-15,0 0 0,0 0 16,0 0-16,0 1 15,21-22 1,0 0-16,0 0 16,-21-22-1,0 1-15</inkml:trace>
  <inkml:trace contextRef="#ctx0" brushRef="#br0" timeOffset="15716.93">2561 7789 0,'0'0'0,"-21"-21"0,21 0 16,0 0-1,21 21 1,0 0-16,0-21 0,22 21 16,-22 0-16,21 0 0,-21 0 0,22 0 15,-22 0-15,21 0 0,-21-21 16,22 21-16,-22 0 0,0 0 0,21 0 16,-20 0-16</inkml:trace>
  <inkml:trace contextRef="#ctx0" brushRef="#br0" timeOffset="15888.84">3281 7641 0,'-21'0'16,"-1"0"-1,1 0-15,0 0 16,42 0 31,0-21-47,1 21 0,-1 0 15,21 0-15</inkml:trace>
  <inkml:trace contextRef="#ctx0" brushRef="#br0" timeOffset="16148.69">4572 7006 0,'0'0'0,"-21"21"16,-22 22-16,22-1 0,-42 127 16,42-105-16,-1-1 15,22 1-15,0-1 0,0-20 0,0 20 16,0-20-16,0-1 0,0 0 0,0 1 16,0-22-16,0 21 0,0-21 0,0 0 15,0 1-15,0-1 16,22-21-16,-22-21 15,0-1-15,0 1 16</inkml:trace>
  <inkml:trace contextRef="#ctx0" brushRef="#br0" timeOffset="16716.87">4043 7493 0,'0'0'0,"0"-21"15,21 21 1,0 0-16,0 0 0,22 0 15,-1 0-15,0 0 0,1 0 0,20 0 16,1 0-16,-1-21 0,1 21 16,20-21-16,-20-1 0,-1 1 0,1 21 15,-1-21-15,1 0 0,-22 0 0,0-22 16,-20 22-16,-1 0 0,0-21 0,-21 21 16,0-22-16,0 22 0,0 0 15,0-21-15,0 20 0,-21 1 16,0 21-16,-1 0 15,22 21-15,-21 1 0,21-1 0,-21 0 16,21 21-16,0 1 0,0 20 16,0-21-16,0 1 0,0 20 0,0-20 15,0-1-15,0 0 0,0 1 0,0-1 16,0-21-16,0 21 0,0-20 0,0-1 16,0 0-16,0 0 0,0 0 15,-21-21-15,0 0 16,0 0-1,21-21-15,0 0 0,0 0 16,0 0-16,0-1 0,0-20 0,0 21 16,21-21-16,0-1 0,0 22 15,21-21-15,-20-1 0,20 22 0,-21 0 16,21 0-16,-20 21 0,-1 0 0,21 0 16,-21 0-16,0 21 0,1 0 0,-1 22 15,-21-22-15,0 0 0,21 21 16,-21-21-16,0 22 0,0-22 0,0 0 15,0 0-15,0 0 0,0 1 0,-21-1 16,21 0-16,0 0 0,0 0 16,-21-21-16,42 0 31,0-21-15,0 0-16</inkml:trace>
  <inkml:trace contextRef="#ctx0" brushRef="#br0" timeOffset="17072.66">5588 7345 0,'0'0'0,"21"0"16,0 0-16,-21 21 0,21-21 16,1 21-16,-1 0 0,-21 1 15,21-1-15,0 0 0,0 0 0,-21 0 16,21 0-16,-21 1 0,22 20 0,-1-21 15,-21 0-15,0 0 0,0 1 16,0-1-16,0 0 0,0 0 16,0-42 15,0 0-15,0 0-16,0-22 0,0 22 15,0 0-15,0-21 0,0-1 16,21 22-16,0-21 0,0-1 0,0 1 15,-21 21-15,22 0 0,-1 0 16,0-1-16,0 1 0,0 21 0,0 0 16,1 0-16,-22 21 15,21 1-15,0-22 16,-21 21-16</inkml:trace>
  <inkml:trace contextRef="#ctx0" brushRef="#br0" timeOffset="17504.41">6477 7345 0,'0'-64'15,"-21"43"-15,0 21 16,-1-21-16,1 21 0,0 0 16,0 0-16,0 0 0,0 0 0,-1 21 15,1 0-15,0 1 0,0-1 0,0 0 16,0 21-16,-1-21 0,1 22 0,21-1 15,0-21-15,0 22 0,0-22 16,0 0-16,0 21 0,21-21 0,1 1 16,-1-22-16,0 21 0,0 0 0,21-21 15,-20 0-15,20 0 0,-21 0 0,21 0 16,-20 0-16,20 0 0,-21 0 0,21-21 16,-20 21-16,-1-21 0,21-1 15,-21 22-15,0-21 0,-21 0 16,22 0-16,-22-21 0,0 20 0,0-20 15,0 21-15,0-21 0,0-1 0,-22 22 16,1-21-16,21 21 0,-21-1 0,0 22 16,0-21-16,-22 21 0,22 0 15,0 0-15,0 0 0,0 21 0,-22 1 16,22-1-16,0 0 0,0 0 0,21 0 16,0 22-16,-21-22 0,21 0 0,0 21 15,0-21-15,0 1 0,21-1 16,-21 0-16,42-21 0</inkml:trace>
  <inkml:trace contextRef="#ctx0" brushRef="#br0" timeOffset="18132.55">7027 7303 0,'0'0'0,"21"-22"0,-21-20 15,0 21-15,0 0 0,0 0 16,0 42-1,0 0-15,-21 0 0,0 21 0,0-20 16,0 20-16,21 0 0,-21-21 0,21 22 16,-22-1-16,22-21 0,0 22 15,0-22-15,0 0 0,0 0 0,0 0 16,22 0-16,-1-21 0,0 22 0,0-22 16,21 0-16,-20 0 0,-1 0 15,0 0-15,0 0 0,21 0 16,-20-22-16,-1 22 0,0-21 0,0 21 15,0-21-15,0 0 0,1 0 0,-1 0 16,-21-1-16,0-20 0,21 21 0,-21 0 16,0 0-16,0-1 0,-21 44 31,21-1-31,-21 0 16,21 0-16,0 0 0,0 0 0,0 1 15,0-1-15,0 0 0,0 0 16,21-21-16,0 21 0,0-21 15,0 0-15,0 0 16,22 0-16,-22 0 0,0 0 0,0 0 16,0 0-16,1 0 0,-1 0 0,0-21 15,0 0-15,0 21 0,0-21 0,1 0 16,-1-1-16,0 1 0,-21-21 16,0 21-16,21-22 0,-21 1 0,0 0 15,0-1-15,0 1 0,0 21 0,0-21 16,-21 20-16,0 1 0,0 21 15,-1 0-15,1 0 16,21 21-16,-21-21 0,21 22 16,0-1-16,0 0 15,21-21-15,0 0 0,1 0 16,-1 0-16,0 0 0,21 0 0,-21-21 16,1 21-16,-1-21 0,0 21 15,0 0-15,0-22 0</inkml:trace>
  <inkml:trace contextRef="#ctx0" brushRef="#br0" timeOffset="19048.54">1820 9504 0,'0'-64'16,"0"43"-16,0 0 0,21 0 16,-21 42 15,0 0-15,0 0-16,-21 1 0,0-1 15,21 0-15,-21 21 0,0-21 0,0 1 16,21-1-16,-22 21 0,1-21 15,21 0-15,-21 1 0,21-1 0,0 0 16,21-21 0,0 21-16,1-21 0,-1 0 15,21 0-15,-21 0 0,0 0 0,22 0 16,-22-21-16,21 21 0,-21-21 16,1 21-16,-1-21 0,0-1 0,0 22 15,0-21-15,0 0 0,-21 0 0,22 0 16,-22 0-1,21-1-15,-21 44 32,-21-1-32,21 0 15,-22 0-15,22 0 0,0 22 0,-21-22 16,0 21-16,21-21 0,-21 0 0,21 22 16,0-22-16,-21 0 0,21 0 15,0 0-15,-21-21 0,21 22 0,0-1 16,21-21 31,0-21-47,0 21 0,21-22 0</inkml:trace>
  <inkml:trace contextRef="#ctx0" brushRef="#br0" timeOffset="19514.2">2603 9694 0,'-21'0'0,"42"0"0,-84-21 0,42 21 16,0-21-16,-1 0 0,-20 21 16,42-21-16,-21 0 0,21-1 0,0 1 15,0 0-15,0 0 16,21 0-16,0 0 0,0 21 16,22-22-16,-22 22 0,21 0 0,-21 0 15,1 0-15,-1 0 0,0 0 0,0 0 16,-21 22-16,0-1 0,0 0 15,0 21-15,0-21 0,-21 22 0,0-1 16,-22-21-16,22 22 0,-21-1 0,21-21 16,-22 21-16,22-20 0,0 20 15,0-21-15,21 0 0,0 0 0,0 1 16,0-1-16,21-21 0,21 0 16,-20 0-16,-1 0 0,21 0 15,-21 0-15,22 0 0,-22 0 16,21-21-16,-21 21 0,0-22 0,1 1 15,-1 21-15,0-21 0,-21 0 16,0 0-16,0 0 0,0-1 16,0 1-16,-21 21 0,0-21 0,-1 21 15,1 0-15,0-21 0,0 21 0,0 0 16,0 0-16,-1 0 16,1 21-16,0-21 15,21 21-15,0 0 16</inkml:trace>
  <inkml:trace contextRef="#ctx0" brushRef="#br0" timeOffset="19721.08">3006 9737 0,'0'0'15,"0"-21"-15,0-1 16,0 1 15,21 21-15,-21 21-1,0 1 1,-21-22 0,-1 0-16</inkml:trace>
  <inkml:trace contextRef="#ctx0" brushRef="#br0" timeOffset="20225.79">3683 9292 0,'0'0'0,"-42"0"16,20 0-16,1 0 15,21 21-15,0 1 0,0-1 16,21 0-16,1 0 0,20-21 16,0 0-16,-21 21 0,22-21 15,20 0-15,-20 0 0,-1 0 16,21 0-16,-20-21 0,-1 21 0,22-21 16,-22 0-16,0 0 0,1 21 0,-22-22 15,0 1-15,0 0 0,0 21 16,-21-21-16,0 0 0,0 0 0,0-1 15,-21 22-15,0 0 16,0 0-16,0 0 0,-1 0 0,1 0 16,0 0-1,0 0-15,0 0 0,0 22 0,-1-1 16,1-21-16,0 21 0,0-21 16,0 21-16</inkml:trace>
  <inkml:trace contextRef="#ctx0" brushRef="#br0" timeOffset="20500.84">4043 9313 0,'-21'0'0,"-1"0"15,1 0-15,0 0 0,0 0 16,21 22-16,-21-1 16,21 0-16,-21 0 0,21 0 0,0 22 15,0-22-15,0 21 0,0 0 16,0 1-16,-22-1 0,22 0 15,0 1-15,0-1 0,0 0 0,0-20 16,0 20-16,0 0 0,0-21 0,0 1 16,0 20-16,0-21 0,0 0 15,0 0-15,22-21 32,-1 0-32,0-21 0,0 0 15,0 0-15,22 0 0,-22-22 16,0 22-16,0 0 0</inkml:trace>
  <inkml:trace contextRef="#ctx0" brushRef="#br0" timeOffset="20904.62">4233 9631 0,'0'0'0,"21"-106"16,1 85-1,-22 0-15,0 0 0,0-1 0,0 1 16,0 42 0,0 1-1,0 20-15,0-21 0,0 21 16,0 1-16,0-1 0,0 0 0,0-20 15,0 20-15,0 0 0,0-21 0,0 22 16,0-22-16,-22 0 0,22 0 16,-21 0-16,21 1 0,0-1 0,-21-21 15,21-21 17,0-1-32,0 1 15,0 0-15,0-21 0,0 21 16,21-22-16,0 22 0,1-21 0,-1-1 15,0 22-15,21 0 0,-21-21 0,1 42 16,20-21-16,-21 21 0,0 0 16,0 0-16,22 0 0,-22 21 0,0 0 15,-21 0-15,21 0 0,-21 0 0,21 22 16,-21-22-16,0 0 0,0 21 0,0-20 16,0-1-16,0 0 0,0 0 15,-21 0-15,21 0 0,0 1 0,-21-22 16,21 21-16,21-21 31,0 0-31</inkml:trace>
  <inkml:trace contextRef="#ctx0" brushRef="#br0" timeOffset="21261.42">4826 9673 0,'0'0'0,"0"-21"0,0-21 15,0 21-15,0-1 0,0 1 0,0 0 16,0 0-16,21 21 15,0 0-15,0-21 0,22 21 16,-22 0-16,0 21 0,0-21 16,0 21-16,1 0 0,20 0 0,-21 1 15,-21 20-15,21-21 0,0 0 0,-21 22 16,22-22-16,-22 0 0,0 21 16,0-21-16,0 1 0,0-1 0,0 0 15,0 0-15,-22-21 0,1 0 16,21-21 15,0 0-31,0 0 0,0-1 16,0 1-16,0 0 0,21-21 0,1 21 15,-22-1-15,21-20 0,-21 21 16,21 0-16,-21 0 0,0-1 0,21 1 16,0 0-16,0 21 0,1 0 15,-1 0-15,0 0 16,0 0-1,-21 21-15</inkml:trace>
  <inkml:trace contextRef="#ctx0" brushRef="#br0" timeOffset="21696.17">5927 9546 0,'0'0'0,"0"-63"16,-22 42-16,1-1 15,0 1-15,0 0 0,0 21 16,0 0-16,-1 0 0,1 0 0,0 0 16,-21 0-16,21 0 0,-1 21 0,1 0 15,-21 1-15,21-1 0,0 21 0,21 0 16,0-20-16,-22 20 0,22 0 16,0-21-16,0 22 0,0-1 0,22-21 15,-1 0-15,0 1 0,0-1 0,0 0 16,22-21-16,-22 0 0,21 0 0,0 0 15,1 0-15,-1 0 0,-21 0 16,22 0-16,-22-21 0,21 21 16,-21-21-16,0-1 0,1 1 0,-1 0 15,-21 0-15,21-21 0,-21 20 0,0-20 16,0 0-16,0 21 0,-21-22 0,0 1 16,-1 21-16,1 0 0,0-22 15,-21 43-15,21-21 0,-22 0 0,22 21 16,0 0-16,-21 0 0,20 0 0,-20 0 15,21 21-15,-21 0 0,20 0 0,1 1 16,0-1-16,21 0 0,0 0 16,0 0-16,0 0 0,0 1 0,42-1 15,-20 0-15,20 0 0,-21-21 0,21 0 16</inkml:trace>
  <inkml:trace contextRef="#ctx0" brushRef="#br0" timeOffset="22596.96">6329 9546 0,'0'0'0,"21"-21"0,21-42 16,-42 41-16,0 1 0,0 42 31,0 1-15,0-1-16,0 0 0,-21 21 0,21-21 16,0 22-16,0-22 0,0 21 0,0-21 15,0 22-15,0-22 0,0 0 0,0 0 16,0 0-16,0 1 15,0-1-15,21-21 0,0 0 16,1 0 0,-1 0-16,-21-21 0,21-1 0,0 22 15,-21-21-15,21 0 0,-21 0 0,21 0 16,-21 0-16,22-22 0,-1 22 0,-21-21 16,0 21-16,0-1 0,0 1 15,21-21-15,-21 21 0,0 0 16,0 42-1,0 0-15,0 0 16,0 0-16,0 0 0,0 1 0,0-1 16,0 21-16,0-21 0,0 0 15,0 1-15,0 20 0,0-21 0,0 0 16,0 0-16,21-21 0,-21 22 0,21-22 16,0 0-16,1 0 0,-1 0 15,0 0-15,21 0 0,-21 0 16,1 0-16,-1-22 0,0 1 0,0 21 15,21-21-15,-20 0 0,-1-21 0,0 20 16,0 1-16,0-21 0,-21 21 0,21-22 16,1 1-16,-22 21 0,21-21 0,-21 20 15,21 1-15,-21 0 0,0 0 16,0 0-16,21 21 0,-21 21 31,0 0-31,0 0 0,0 0 0,-21 1 16,21 20-16,0-21 0,0 21 0,0-20 15,0-1-15,0 0 0,0 21 16,0-21-16,0 1 0,21-1 16,0-21-16,0 0 0,1 0 0,-1 0 15,0 0-15,0 0 0,0 0 16,22 0-16,-22 0 0,0-21 16,0-1-16,0 1 0,22 0 0,-22 0 15,0 0-15,0 0 0,21-1 0,-20 1 16,-1-21-16,21 21 0,-21 0 15,0-22-15,1 22 0,-1 0 0,0 0 16,0 0-16,-42 21 16,0 21-1,0 0-15,21 0 0,-22 0 16,22 22-16,0-22 0,0 0 0,0 0 16,0 21-16,0-20 0,0-1 0,0 0 15,0 0-15,22 0 0,-22 0 16,21 1-16,-21-1 0,0 0 0,0 0 15,0 0-15,0 0 16,-21-21 0,-1 0-1,1 0-15,0 0 16,21 22-16,-21-22 0,0 0 0,-22 0 16,22 0-16,-21 0 0,21 0 0</inkml:trace>
  <inkml:trace contextRef="#ctx0" brushRef="#br0" timeOffset="23363.02">1333 11494 0,'0'0'0,"22"-22"0,-1-20 16,0 21-16,-21 0 15,21 0-15,-21 42 16,0 0-1,0 0-15,0 21 0,0-20 16,-21 20-16,0-21 0,0 21 16,-1-20-16,1 20 0,0-21 0,0 0 15,0 0-15,0 1 0,21-1 16,0 0-16,0 0 0,-22-21 0,44 0 47,-1 0-47,0 0 0,0-21 15,0 21-15,0 0 0,1-21 16,-1 0-16,0 21 0,0-22 0,0 22 16,0 0-16,1-21 0,-1 21 0,-21-21 15,21 21-15,-21-21 16,-21 42 15,0 0-31,-1 0 0,22 1 16,-21-1-16,0 0 0,21 21 0,-21-21 15,21 1-15,-21-1 0,21 21 16,0-21-16,-21 0 0,21 1 0,0-1 16,-22 0-16,22 0 0,0 0 15,0 0 1,22-42 0,-1 21-16,0-21 15,0 0-15</inkml:trace>
  <inkml:trace contextRef="#ctx0" brushRef="#br0" timeOffset="23812.27">2138 11621 0,'0'0'0,"0"-22"0,21 1 16,-21-42-16,0 42 16,0-1-16,-21 1 0,0 0 15,-1 21-15,1 0 0,0 0 16,0 0-16,0 0 0,0 0 15,-1 21-15,1 0 0,0-21 16,0 22-16,21-1 0,0 0 0,-21 0 16,21 0-16,0 0 15,21-21 1,0 0 0,0 0-16,0 0 0,1 0 15,-1-21-15,0 21 0,-21-21 0,21 21 16,0-21-16,0 21 0,-21-21 15,0 42 17,0 0-32,0 0 0,0 0 15,0 1-15,0-1 0,0 21 0,0-21 16,-21 0-16,21 1 0,-21 20 16,21-21-16,0 0 0,0 0 0,0 1 15,0-1-15,0 0 0,-21-21 16,21 21-16,0 0 15,21-42 17,0 0-17,0 0-15</inkml:trace>
  <inkml:trace contextRef="#ctx0" brushRef="#br0" timeOffset="23985.17">2413 11663 0,'0'0'0,"-21"0"32,42 0 15,0 0-47,0 0 0,0 0 15,1 0-15,20 0 0</inkml:trace>
  <inkml:trace contextRef="#ctx0" brushRef="#br0" timeOffset="24248.71">3281 11345 0,'0'0'0,"-21"-21"0,21-21 15,0 21-15,0 0 16,21-1-16,21 1 15,0 0-15,1 21 0,20-21 0,-20 21 16,20 0-16,1-21 0,20 21 0,-20 0 16,-22 0-16,22 0 0,-22 0 15,0 0-15,1 0 0,-22 0 0,0 0 16,0 0-16,-42 21 16,0-21-1,0 0-15,-22 0 0,22 21 16,-21-21-16,-1 0 0</inkml:trace>
  <inkml:trace contextRef="#ctx0" brushRef="#br0" timeOffset="24469.09">3598 11176 0,'-42'0'0,"21"21"16,21 0-16,0 22 16,0-22-16,-21 0 0,21 21 0,0-20 15,0 20-15,0 0 0,0 1 16,0-1-16,0-21 0,0 21 15,0 1-15,0-22 0,0 21 0,0-21 16,0 1-16,-22-1 0,22 0 0,0 0 16,0 0-16,0 0 0,0 1 15,0-44 17,22 1-32,-1 21 0</inkml:trace>
  <inkml:trace contextRef="#ctx0" brushRef="#br0" timeOffset="24828.9">3746 11515 0,'0'0'0,"22"-43"15,-1 22-15,0 21 0,0-21 16,21 21-16,-20 0 0,-1 0 16,0 0-16,0 0 0,0 21 0,0 0 15,22 1-15,-22-1 0,-21 0 16,21 0-16,0 0 0,-21 0 0,0 22 15,21-22-15,-21 0 0,0 0 0,22 0 16,-22 1-16,0-1 0,0 0 0,0 0 16,0 0-1,0-42 1,21 0 0,-21 0-16,21 0 0,-21-22 15,0 22-15,21 0 0,-21 0 16,21-22-16,-21 22 0,21-21 15,-21 21-15,0-22 0,22 22 0,-22 0 16,21 0-16,0 0 16,0 21-16,0 21 15,0 0-15,1-21 0,-22 21 16,21 0-16</inkml:trace>
  <inkml:trace contextRef="#ctx0" brushRef="#br0" timeOffset="27664.19">4911 11705 0,'0'0'0,"21"0"0,0 0 0,0-21 0,0 21 15,-21-21-15,0 0 0,21 0 0,-21-1 16,0-20-16,0 21 0,0-21 16,0 20-16,0-20 0,-21 21 0,0-21 15,0 20-15,0 1 0,0 0 0,-22 21 16,22 0-16,0 0 0,0 0 0,-22 21 15,22-21-15,0 43 16,0-22-16,0 0 0,0 21 0,-1-21 16,1 22-16,0-22 0,21 21 0,-21-21 15,21 22-15,0-22 0,0 0 0,0 0 16,21 0-16,0 1 0,0-22 0,1 0 16,-1 21-16,0-21 0,0 0 15,0 0-15,0 0 0,1 0 0,20-21 16,-21-1-16,0 22 0,0-21 0,1 0 15,-1 0-15,0 0 0,0 0 0,0-1 16,0 1-16,-21 0 0,0-21 16,0 21-16,22-1 0,-22-20 0,0 21 15,0 0-15,0 0 0,-22 42 32,22 0-32,0 0 15,0 0-15,0 22 0,0-22 16,0 21-16,0-21 0,0 0 0,0 1 15,0 20-15,0-21 0,22 0 0,-1-21 16,0 21-16,-21 1 0,21-22 0,0 0 16,22 0-16,-22 0 0,0 0 15,0 0-15,0 0 0,0 0 0,-21-22 16,22 22-16,-1-21 0,0 21 0,0-21 16,-21 0-16,0 0 0,21 0 0,-21-1 15,21-20-15,-21 21 0,0-21 16,0 20-16,0-20 0,0 21 0,0 0 15,0 0-15,0-1 0,0 1 16,0 42 0,0 1-16,0-1 15,-21 21-15,21-21 0,0 0 0,0 1 16,-21 20-16,21-21 0,0 0 16,0 0-16,0 1 0,0-1 0,0 0 15,0 0-15,0 0 0,0 0 16,-21-21-16,21-21 31,0 0-15,0 0-16,0-21 15,0 20-15,0 1 0,21-21 0,0 21 16,0-22-16,1 22 0,-1-21 0,0 21 16,0-22-16,0 22 0,22 0 0,-22 0 15,0 0-15,0 0 0,0 21 16,0 0-16,1 0 0,-1 0 0,0 21 15,0 0-15,-21 0 0,0 0 0,21 0 16,0 1-16,-21-1 0,0 21 0,0-21 16,0 0-16,0 22 0,0-22 0,0 0 15,0 0-15,0 0 0,22 1 16,-22-1-16,21-21 0,0 21 16,0-21-16,0 21 0,22-21 0,-22 0 15,21 0-15,-21 0 0,22 0 0,-22 0 16,0 0-16,21 0 0,-21-21 0,1 21 15,-1-21-15,21 0 0,-21-1 16,0 1-16,-21 0 0,22 0 0,-1-21 16,-21 20-16,0-20 0,0 21 0,0-21 15,0 20-15,0-20 0,0 21 0,0 0 16,0 0-16,0-1 0,-21 22 31,-1 22-31,22-1 0,0 21 0,0-21 16,0 0-16,0 22 0,0-22 15,0 21-15,0-21 0,0 1 0,0 20 16,0-21-16,22 0 0,-22 0 16,0 1-16,0-1 0,0 0 15,0 0 1,0-42 15,-22 21-31,1-21 16,0 0-16,0 21 15,21 21 17,21 0-17,0-21 1,0 0-16,1 0 0,-1 0 16,0 0-16,0 0 0,0 0 0,0 0 15,1 0-15,-1 0 0,0 0 0,0 0 16,0-21-16,0 0 0,1-1 15,-1 22-15,0-21 0,0 0 16,-21 0-16,21-21 0,0 20 0,-21 1 16,0-21-16,22 21 0,-1 0 0,-21-1 15,0 1-15,0 0 0,0 0 0,0 42 47,-21 0-47,-1 0 0,22 1 0,0-1 16,-21 0-16,0 0 0,21 21 0,0-20 15,-21-1-15,21 0 0,0 21 0,0-21 16,0 1-16,0-1 0,0 0 16,21 0-16,0-21 0,0 21 15,1-21-15,20 0 0,-21 0 0,21 0 16,1 0-16,-1 0 0,-21 0 0,22 0 16,-1 0-16,0 0 0,-21 0 0,22-21 15,-22 0-15,0 0 0,0 0 0,0-1 16,1 1-16,-22 0 15,21 0-15,-21-21 0,0 20 0,0 1 16,0-21-16,0 21 0,0 0 0,-21 21 16,-1 0-16,1 0 0,0 0 15,0 0-15,21 21 0,0 0 16,0 21-16,0-21 0,0 1 16,0-1-16,0 0 0,0 0 0,0 0 15,0 0-15,0 1 0,0-1 0,21 0 16,-21 0-16,21-21 0,-42 0 62,0 0-62,0-21 16,0 21-16,-1 0 0,44 0 62,-1 21-62,0-21 0,0 0 16,0 0-16,0 0 0,1 0 0,-1 0 16,0 0-16,0 0 0,0 0 0,0 0 15,1 0-15,-1 0 0,0-21 16,0 21-16,0-21 0,0 0 16,1 21-16,-22-22 0,21 1 0,0 0 15,0 0-15,-21 0 0,21 0 0,0-1 16,-21 1-16,22-21 0,-22 21 0,21 0 15,-21-1-15,0 1 16,-21 21 0,-1 0-16,1 0 0,0 21 0,0 1 15,0-1-15,0 0 0,-1 21 0,22-21 16,0 1-16,-21-1 0,21 21 0,0-21 16,0 0-16,0 1 0,0-1 15,21 0-15,1-21 0,-1 21 16,0-21-16,0 0 15,0 0-15,0 0 0,22 0 0,-22 0 16,0 0-16,21 0 0,-20 0 0,-1-21 16,21 21-16,-21-21 0,22 21 0,-22-21 15,0-1-15,0 1 0,0 0 16,-21 0-16,0 0 0,21 0 0,-21-1 16,22 1-16,-22 0 0,0 0 0,0 0 15,0 42 1,0 0-1,-22 0-15,1 0 16,21 1-16,-21-1 0,0 0 0,21 0 16,0 0-16,-21 0 0,0 1 0,21-1 15,0 0 1,-22-21-16,22-21 31,22 21-15,-22-21-16,21-1 0,0 1 15,0 0-15,0 0 0,0 0 0,1 0 16,20-22-16,-21 22 16,0 0-16,0 0 0,1 0 0,-1 21 0,-21-22 15,21 22-15,-21 22 16,0-1-16,0 0 16,0 0-16,0 0 0,0 0 0,0 1 15,-21-1-15,21 0 0,0 0 16,0 0-16,0 0 0,0 1 0,0-1 15,0 0-15,21-21 16,0 21-16,0-21 0,0 0 16,1 0-16,-1 0 0,0 0 0,0 0 15,0-21-15,0 0 16,1 0-16,-1-1 0,-21 1 16,0 0-16,21 0 0,-21-21 0,21-1 15,0 1-15,-21 0 0,0-1 16,0 1-16,0 0 0,21-1 0,-21-20 15,22 20-15,-22 22 0,0-21 16,0 0-16,21 20 0,-21 1 0,0 0 16,21 21-16,-21 21 15,0 0-15,0 1 16,0-1-16,0 21 0,0-21 0,-21 22 16,21-1-16,-21 0 0,21 1 15,0-1-15,0 0 0,0 1 0,0-22 16,0 21-16,-22-21 0,22 22 15,0-22-15,0 0 0,0 0 0,0 0 0,0 0 16,0 1-16,22-22 16,-1 0-1,0 0-15,0 0 0,0 0 16,0 0-16,1 0 0,-1 0 16,0 0-16,-21-22 0,21 22 15,-21-21-15,21 21 0,-21-21 0,0 0 16,21 21-16,-21-21 0,22 0 0,-22-1 15,0 1-15,0 0 16,0 0-16,-22 0 0,1 21 16</inkml:trace>
  <inkml:trace contextRef="#ctx0" brushRef="#br0" timeOffset="27888.78">8276 11324 0,'0'0'0,"21"0"16,0 0-1,1 0-15,-1 0 0,21 0 0,-21 0 16,0-21-16,1 21 0,-1 0 0,0-21 16,0 21-16,0 0 0,0 0 0,1-21 15,-1 21-15,-21-21 0,21 21 16,-21-22-16,21 22 16,-21-21-16,-21 21 31,0 0-31,0 0 0,-1 0 0,1 0 15,0 0-15</inkml:trace>
  <inkml:trace contextRef="#ctx0" brushRef="#br0" timeOffset="28152.68">6879 11218 0,'0'0'0,"-42"0"0,-22 0 16,43 0-16,0-21 16,21 0 31,-21 21 15</inkml:trace>
  <inkml:trace contextRef="#ctx0" brushRef="#br0" timeOffset="30209.12">1524 13018 0,'-21'0'0,"0"0"0,-1 0 0,1 0 15,0 0 1,42 0 0,0 0-1,22 0-15,-22 0 0,0 0 16,21 0-16,-20 0 0,20 0 0,-21 0 15,0 0-15,22 0 0,-22 0 16,0 0-16,0 0 0,0 0 16,-21-22-1,-21 22 1,0 0 0,0 0-16,0 0 0,-1 0 15,1 0-15,-21-21 0,21 21 16,-22 0-16,22 0 0,0 0 0,-21 0 15,21 0-15,-22 0 0,22 0 16,0 21-16,-21-21 0,20 22 0,1-1 16,0-21-16,21 21 0,-21-21 0,0 21 15,21 0-15,0 0 0,0 1 16,-21-22-16,21 21 0,-22 0 0,22 0 16,0 0-16,-21 0 15,42-21 16,1 0-15,-1 0-16,0 0 0,0 0 0,0 0 16,0-21-16,1 21 0,-1 0 15,0 0-15,0-21 0,0 21 0,0 0 16,1 0-16,-1 0 0,0 0 0,0 0 16,21 0-16,-20 0 0,-1 0 15,-21 21-15,21-21 0,0 21 0,0 1 16,-21-1-16,0 0 0,0 0 15,0 0-15,0 0 0,0 1 0,-21-1 16,0 0-16,-21 0 0,20 0 16,1 0-16,-21 1 0,0-1 15,20-21-15,-20 21 0,21-21 0,-21 0 16,20 0-16,-20 0 0,21 0 0,0 0 16,0 0-16,-1 0 0,1 0 15,0 0-15,0-21 0,0 21 0,21-21 16,-21-1-1,21 1 1,21 21 0,0 0-1,0-21-15,0 21 0,0 0 0,1 0 16,20-21-16,-21 21 16</inkml:trace>
  <inkml:trace contextRef="#ctx0" brushRef="#br0" timeOffset="30676.81">1990 13229 0,'0'0'0,"21"-42"15,-21 21 1,-21 21 31,21 21-47,-22 0 0,1 0 15,21 0-15,-21 1 0,21-1 16,0 21-16,-21-21 0,21 0 16,0 1-16,0-1 0,0 0 0,0 0 15,0 0-15,0 0 0,21-21 0,0 22 16,0-22-16,1 0 0,-1 0 16,0 0-16,0 0 0,0 0 0,0 0 15,22-22-15,-22 1 0,0 21 0,0-21 16,0 0-16,-21 0 0,22 0 15,-1-1-15,-21 1 0,0 0 0,0 0 16,0 0-16,0-22 0,0 22 0,0-21 16,0 21-16,0-22 15,-21 22-15,-1 0 0,1 0 16,0 21-16,0 0 0,0 0 16,0 0-16,-1 21 0,1 0 15,0 0-15,0 1 0,0-1 0,0 0 16,-1 0-16,1 0 0,21 0 0,0 1 15,0-1-15,0 0 0,0 0 16,0 0-16,21 0 0,1-21 16,-1 0-16,0 0 0,0 22 15</inkml:trace>
  <inkml:trace contextRef="#ctx0" brushRef="#br0" timeOffset="30913.67">2646 13377 0,'0'0'0,"0"-21"15,0 0 1,0 0 0,21 21-1,0 0 17,0 0-17,-21 21 1,0 0-1</inkml:trace>
  <inkml:trace contextRef="#ctx0" brushRef="#br0" timeOffset="35769.15">4170 12954 0,'0'-21'63,"-21"0"-32,-1 0-15,22-1-1,0 1 17,0 0-17,-21 21 32,0 21-31,21 0-16,0 1 0,0-1 15,-21 0-15,21 0 0,-21 21 0,21-20 16,0-1-16,0 21 0,0-21 0,-21 22 16,21-22-16,0 0 0,0 0 15,0 21-15,0-20 0,0-1 0,0 0 16,-22 0-16,22 0 0,0 0 15,-21 1-15,21-44 32,0 1-17,21 21-15,1-21 0,-1 0 16,0-21-16,0 20 0,0 1 0,0 0 16,-21-21-16,22 21 0,-1-1 15,0-20-15,0 21 0,0 0 0,0 0 16,1 21-16,-1 0 15,-21 21-15,21 0 16,-21 0-16,0 0 0,0 0 16,0 22-16,0-22 0,0 0 0,0 0 15,0 0-15,0 1 0,21-1 0,-21 0 16,0 0-16,0 0 0,0 0 16,21-21-16,0 0 0,1 0 15,-1 0-15,0 0 16,0 0-16,0 0 0,0 0 0,1-21 15,-1 0-15,0 0 0,-21 0 0,21 0 16,0-1-16,0 1 0,1 0 16,-1 0-16,-21 0 0,0-22 0,0 22 15,0 0-15,21-21 0,-21 21 0,0-1 16,0 1-16,0 42 31,0 1-31,0-1 16,0 0-16,-21 0 0,21 0 0,0 0 15,0 22-15,0-22 0,0 0 16,0 21-16,0-20 0,0-1 0,0 0 16,21 0-16,0 0 0,0-21 15,0 21-15,1 1 0,-1-22 0,0 0 16,0 0-16,21 0 0,-20 0 0,20 0 16,-21 0-16,0-22 0,22 1 15,-22 0-15,21 0 0,-21 0 0,0 0 16,1-1-16,-1 1 0,0-21 0,0 21 15,-21-22-15,0 1 0,0 21 0,21-21 16,-21-1-16,21 1 0,-21 0 16,0-1-16,0 1 0,0 21 0,0 0 15,0 42 1,0 0-16,-21 0 16,21 21-16,-21-20 0,21 20 0,0 0 15,0-21-15,0 22 0,-21-1 16,21-21-16,0 22 0,0-22 0,0 21 15,0-21-15,0 22 0,0-22 0,0 0 16,0 0-16,0 0 0,0-42 47,21 21-47,-21-21 0,0 0 16,21 0-16,-21-1 0,21 1 0,-21 0 15,22 0-15,-22 0 0,0 0 16,0-1-16,21 22 15,-21 22 1,0-1 0,21 0-16,-21 0 0,21-21 0,-21 21 15,0 0-15,0 1 0,21-1 16,0-21-16,-21 21 0,22 0 16,-1-21-16,0 0 0,0 0 0,0 0 15,0 0-15,1 0 0,20 0 16,-21 0-16,0 0 0,0 0 0,1-21 15,-1 0-15,0 21 0,0-21 16,0-1-16,0 1 0,1 0 16,-1 0-16,-21 0 0,0-22 0,21 22 15,0 0-15,-21 0 0,0 0 16,0 42 0,0 0-1,0 0-15,0 0 0,0 1 0,0-1 16,0 0-16,0 0 0,0 0 0,0 0 15,0 1-15,0-1 0,0 0 16,21-21-16,0 21 0,1 0 0,-1-21 16,0 0-16,21 0 0,1 0 0,-22 0 15,21 0-15,-21 0 0,22 0 16,-22 0-16,0 0 0,0-21 0,21 21 16,-20-21-16,-1 0 0,-21 0 15,21-1-15,0 1 0,0 0 0,-21 0 16,0-21-16,21-1 0,1 1 0,-22 0 15,21-1-15,-21 1 0,21-22 0,0 22 16,0-21-16,-21 20 0,21 1 0,1 21 16,-1-22-16,-21 22 0,0 0 15,-21 42 17,21 0-32,-22 1 0,1 20 0,21 0 15,0 1-15,-21-1 0,21 0 16,-21 1-16,21-1 0,0 0 15,0 1-15,0-1 0,0-21 0,0 21 16,0 1-16,0-22 0,0 0 0,0 0 16,0 0-16,21 1 0,0-1 0,0 0 15,1 0-15,-1-21 0,21 0 0,0 0 16,1 0-16,-1 0 0,0 0 16,1 0-16,-1 0 0,0-21 0,1 21 15,-1-21-15,0 0 0,1-1 0,-1 1 16,-21 0-16,0 0 0,22 0 0,-43-22 15,21 22-15,0-21 0,-21 21 16,0-22-16,0 22 0,0-21 16,0 21-16,0 0 0,-21 21 15,0 0-15,0 0 16,21 21-16,-22 0 0,1 0 0,0 0 16,21 22-16,0-22 0,0 21 15,0-21-15,0 0 0,0 22 0,0-22 16,0 0-16,0 0 0,0 0 0,21 1 15,0-22-15,1 21 0,-1-21 0,0 0 16,21 0-16,-21 0 0,22 0 0,-1 0 16,-21 0-16,22 0 0,-1 0 15,-21-21-15,21-1 0,-20 22 0,-1-21 16,21 0-16,-21 0 0,0 0 16,1 0-16,-1-1 0,-21 1 0,0 0 15,0 0-15,0 0 0,0 0 0,0-1 16,0 1-16,-21 0 0,-1 21 15,1-21-15,0 0 0,-21 0 0</inkml:trace>
  <inkml:trace contextRef="#ctx0" brushRef="#br0" timeOffset="36101.15">6138 12594 0,'0'0'0,"-21"21"0,-42 1 16,63-1 0,21-21-1,0 0-15,0 0 0,0 0 16,0 0-16,-21-21 0,22 21 0,-22-22 16,21 22-16,-21-21 0,0 0 15,0 0-15,0 0 16,-21 21-16,-1 0 15,1 0 1,0 0 0,21 21-16,0 0 15,0 0 1,21-21-16,0 21 0,1-21 0,-1 22 16,21-22-16,0 21 0,1-21 0,-1 21 15</inkml:trace>
  <inkml:trace contextRef="#ctx0" brushRef="#br0" timeOffset="36320.64">8445 13018 0,'0'0'0,"0"-22"63,0 1-48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08T01:14:40.94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1016 2328 0,'0'-21'31,"21"21"125,0 0-156</inkml:trace>
  <inkml:trace contextRef="#ctx0" brushRef="#br0" timeOffset="13778.69">1079 804 0,'0'-21'78,"0"42"32,0 1-110,0-1 15,0 0-15,0 0 16,0 0-16,0 0 0,0 1 15,0-1-15,0 0 16,22-21-16,-1 21 16,0-21-1,0 0-15,0 0 0,0 0 16,1 0-16,-1-21 0,0 21 16,21-21-16,-21 21 0,1-21 15,-1-1-15,0 1 0,0 21 0,-21-21 16,21 0-16,0 0 0,1 0 0,-22-1 15,0 1-15,21 0 16,-21 0-16,0 0 0,0 0 16,-21 21 15,21 21-15,-22-21-16,22 21 15,-21 0-15,21 0 0,-21 0 16,21 1-16,0 20 0,0-21 0,0 21 15,-21 1-15,21-22 0,0 21 16,0 1-16,-21-1 0,21 0 16,0 1-16,0-1 0,0 0 0,0 1 15,0-1-15,0 0 0,0 1 16,0-1-16,0 0 0,0 1 0,0-1 16,0 0-16,0 1 0,0-1 15,0 0-15,0 1 0,0-22 0,0 21 16,0-21-16,0 0 0,0 1 15,0-1-15,-21-21 0,21 21 16,-22-21-16,1 0 0,0 0 16,0 0-16,0 0 0,-22-21 15,22 21-15,-21-21 0,21 21 0,-22-22 16,1 22-16,0-21 16,21 21-16,-22 0 0,22 0 0,-21-21 15,21 21-15,-1 0 0,1 0 16,0 0-1,21 21 48,21-21-47,0 0-16,1 0 0</inkml:trace>
  <inkml:trace contextRef="#ctx0" brushRef="#br0" timeOffset="14563.26">1651 1630 0,'0'0'16,"0"-21"-1,0 0-15,-21 21 32,21 21-17,0 0-15,0 0 16,0 0-16,0 0 0,0 1 0,0-1 15,0 0-15,0 21 0,0-21 16,0 1-16,0-1 0,0 0 0,0 21 16,-21-21-16,21 1 0,0-1 15,0 0-15,-22 0 0,22 0 16,0-42 15,0 0-31,0 0 16,0 0-16,0-1 0,0 1 0,0-21 15,0 0-15,0-1 0,0 22 16,0-21-16,0-1 0,22 1 16,-22 0-16,21 21 0,21-1 0,-21 1 15,0 0-15,22 0 0,-22 0 16,0 21-16,21 0 0,-20 0 0,20 0 16,-21 21-16,0 0 0,0 0 0,1 0 15,-22 1-15,0 20 0,21-21 16,-21 21-16,0 1 0,0-22 0,0 21 15,0-21-15,0 1 0,0 20 16,0-21-16,-21 0 0,21 0 16,0 1-16,0-1 0,0 0 15,0-42 32,0 0-31,0-1-16,0 1 0,0 0 15</inkml:trace>
  <inkml:trace contextRef="#ctx0" brushRef="#br0" timeOffset="15188.33">2794 1693 0,'0'0'0,"0"-42"16,0 21-16,0 0 16,0 0-16,0-1 0,-21 22 0,0-21 15,-1 0-15,1 21 0,0 0 16,0-21-16,-21 21 0,20 0 0,1 0 16,-21 0-16,0 21 0,20 0 15,-20 0-15,0 1 0,21 20 16,-1-21-16,-20 21 0,21 1 0,0-1 15,0-21-15,21 22 0,0-1 16,0-21-16,0 21 0,0-20 0,0-1 16,42 21-1,-21-42-15,0 21 0,0-21 0,1 0 16,20 0-16,-21 0 0,21-21 0,1 0 16,-22 0-16,21 0 0,1-1 15,-22-20-15,21 21 0,-21-21 0,0-1 16,1 1-16,-1 0 0,-21-1 0,0-20 15,21 20-15,-21 1 0,21 0 16,-21-22-16,21 22 0,-21 0 16,0-22-16,0 22 0,0-1 0,0 1 15,0 0-15,0 21 0,0-1 16,0 1-16,0 0 0,-21 21 0,0 21 16,21 22-1,0-22-15,-21 21 0,21 0 0,0 1 16,0-1-16,0 0 0,0 22 15,0-22-15,0 22 0,0-22 0,0 22 16,0-22-16,0 0 0,0 22 0,0-22 16,0-21-16,0 22 15,21-1-15,-21-21 0,21 0 0,-21 0 0,21-21 16,-21 22-16,21-22 0,1 0 16,-1 0-16,0 0 15,0 0-15,-21-22 0,0 1 16,21 0-16,0 0 0,-21 0 0,22 0 15</inkml:trace>
  <inkml:trace contextRef="#ctx0" brushRef="#br0" timeOffset="16059.4">3090 1630 0,'0'21'15,"21"-21"1,1 0-16,-1 0 0,0 0 15,0-21-15,0 21 16,0-21-16,1 0 0,-1 21 16,-21-22-16,21 22 0,-21-21 0,21 0 15,-21 0-15,0 0 0,0 0 16,-21 21 0,0 0-16,0 0 0,-1 0 15,1 0-15,0 0 0,0 0 0,0 21 16,0 0-16,21 0 0,-22 0 15,1 0-15,21 1 0,0 20 16,0-21-16,0 21 0,0-20 0,0 20 16,0-21-16,0 0 0,0 0 15,0 1-15,0-1 0,21 0 0,1 0 16,-1-21-16,0 0 0,0 0 0,0 0 16,22 0-16,-22 0 0,21 0 15,-21 0-15,22 0 0,-1-21 0,-21 0 16,21 0-16,-20-1 0,20 1 0,-21 0 15,0 0-15,0 0 0,1-22 16,-1 22-16,-21-21 0,21 21 0,-21 0 16,21-1-16,-21 1 0,0 0 0,0 0 15,0 0-15,0 42 47,0 0-47,0 21 16,0-20-16,0-1 0,0 0 0,0 0 15,0 21-15,0-20 0,0-1 0,0 0 16,0 0-16,0 0 0,0 0 16,0 1-16,0-1 0,0 0 0,0 0 15,0 0-15,-21-21 32,0-21-17,21 0-15,0 0 0,0 0 16,0-1-16,0-20 15,0 21-15,0-21 0,0-1 0,21 22 16,0-21-16,0 21 0,0-22 0,22 22 16,-22 0-16,0 0 0,0 0 15,22-1-15,-22 22 0,21 0 0,-21 0 16,0 0-16,22 0 0,-22 0 0,0 22 16,0-22-16,0 21 0,-21 0 15,0 0-15,22 21 0,-22-20 0,0-1 16,0 0-16,0 21 0,0-21 0,0 1 15,0-1-15,0 21 0,-22-21 16,22 0-16,0 1 0,-21-1 16,0 0-16,21 0 0,0 0 15,21-42 32,0 0-47,-21 0 0,22 0 16,-1-1-16,0-20 0</inkml:trace>
  <inkml:trace contextRef="#ctx0" brushRef="#br0" timeOffset="16571.64">4530 1058 0,'0'0'0,"-22"0"0,22-21 16,-21 21-16,0 0 15,21 21-15,0 1 16,0-1-16,0 21 0,0 0 16,-21-20-16,21 20 0,0 0 0,0 1 15,-21-1-15,21 0 0,0 1 0,-21-1 16,21 0-16,0 1 0,0-1 16,0 0-16,0 1 0,0-1 0,0-21 15,0 0-15,0 22 0,0-22 0,0 0 16,0 0-1,21-21-15,0 0 16,0 0-16,0 0 0,0 0 0,1-21 16,-1 0-16,21 0 0,-21-1 0,0 1 15,1 0-15,-1 0 0,0-21 16,0 20-16,0 1 0,0-21 0,-21 21 16,0 0-16,22-1 0,-22 44 31,0-1-16,0 0-15,0 0 0,0 0 16,0 0-16,0 1 0,0-1 16,0 0-16,0 0 0,0 0 15,0 0-15,-22-21 0,22 22 0,0-1 16,0-42 31,22-1-47,-22 1 0,21 0 0,-21 0 15,0-21-15</inkml:trace>
  <inkml:trace contextRef="#ctx0" brushRef="#br0" timeOffset="16755.54">4911 1355 0,'0'0'0,"-22"-21"15,1 21 1</inkml:trace>
  <inkml:trace contextRef="#ctx0" brushRef="#br0" timeOffset="16941.27">4233 1482 0,'0'0'0,"21"0"32,1 0-32,-1 0 0,0 0 0,0 0 15,21 0-15,1 0 0,-22-21 0,21 21 16,1-22-16,-1 1 0,0 21 15</inkml:trace>
  <inkml:trace contextRef="#ctx0" brushRef="#br0" timeOffset="18287.37">5038 1418 0,'21'0'62,"0"-21"-46,0 21-16,0 0 0,0-21 15,1 21-15,-1-21 0,0 21 16,0-21-16,0 21 0,0-22 0,1 1 16,-1 21-16,0-21 0,-21 0 0,0 0 15,0 0-15,0-1 16,0 1-16,0 0 0,0 0 0,0 0 15,-21 0-15,21-1 0,-21 1 0,-1 0 16,1 0-16,0 21 0,21-21 16,-21 0-16,0 21 0,0 0 0,21-22 15,-22 22-15,1 0 0,0 22 16,0-1 0,21 21-16,-21-21 0,21 22 0,0-22 15,0 21-15,0 0 0,0 1 0,0 20 16,0-20-16,0-1 0,0 0 15,0 22-15,0-1 0,-21 1 0,21-1 16,-22 1-16,22-1 0,-21 1 0,21-1 16,-21 22-16,21-22 0,-21 22 0,0 0 15,21-1-15,0 1 0,-21 0 16,21-1-16,-22-20 0,1 21 0,21-22 16,0 1-16,0-1 0,0 1 0,0-22 15,0 0-15,0 1 0,0-22 0,0 21 16,0-21-16,21-21 15,1 0-15,-1 0 0,0 0 16,0 0-16,0 0 0,22-21 0,-22 0 16,0-21-16,21 20 0,-21 1 0,22-21 15,-22 0-15,0-1 0,0 22 0,0-42 16,1 20-16,-1-20 0,-21 20 16,0-20-16,0-1 0,0 1 0,0-1 15,-21 1-15,-22 21 0,22-1 0,-21 1 16,21 0-16,-22-1 0,1 22 0,21 0 15,-22 0-15,1 0 0,21-1 16,-21 22-16,20 0 0,1-21 0,0 21 16,0 0-16,0 0 15,21-21-15,21 21 16,0 0-16,0-21 16,0 21-16,1-21 0,20 21 0,0-21 15,-21-1-15,22 22 0,-1-21 0,-21 0 16,22 0-16,-22 0 0,21 0 15,-21-22-15,22 22 0,-22 0 0,0-21 16,0 20-16,0 1 0,-21-21 0,0 21 16,21 0-16,-21-1 15,22 1-15,-22 0 16,0 42 0,0 0-1,-22 1-15,22-1 16,0 0-16,0 21 0,-21-21 0,21 1 15,0-1-15,0 0 0,0 0 0,0 0 16,0 0-16,0 1 0,0-1 16,0 0-16,0-42 47,0 0-32,0-1-15,0 1 0</inkml:trace>
  <inkml:trace contextRef="#ctx0" brushRef="#br0" timeOffset="18470.87">5482 1397 0,'0'-21'31,"0"42"32</inkml:trace>
  <inkml:trace contextRef="#ctx0" brushRef="#br0" timeOffset="18840.66">5694 1609 0,'21'0'0,"0"0"0,0 0 16,0-21-1,-21-1-15,22 22 0,-22-21 0,21 21 0,-21-21 16,21 0-16,-21 0 16,0 0-16,0-1 15,-21 22 1,0 0-16,-1 0 0,1 0 15,0 0-15,0 22 0,0-1 0,0 0 16,-1 0-16,22 0 0,0 22 16,0-22-16,-21 21 0,21-21 0,0 22 15,0-22-15,0 0 0,0 0 0,21 0 16,-21 0-16,22 1 0,-1-1 0,0 0 16,21-21-16,1 0 15,-22 0-15,0 0 0,0 0 16,0 0-16,0 0 0,1 0 15,-1 0-15,0-21 0,0 0 0,0-1 16,0 1-16</inkml:trace>
  <inkml:trace contextRef="#ctx0" brushRef="#br0" timeOffset="19243.87">6096 1482 0,'0'0'15,"0"-21"1,0-1-16,21 22 0,0 0 15,0 0 1,1 0-16,-1 0 0,0 22 16,0-1-16,0 0 15,0 21-15,-21-21 0,22 1 16,-22 20-16,0-21 0,0 0 0,0 22 16,0-22-16,0 0 0,0 21 15,0-21-15,0 1 0,0-1 0,-22-21 16,22 21-16,0 0 0,-21-21 15,0 0-15,21-21 32,0 0-32,0-22 0,0 22 0,0 0 15,0-21-15,0-1 0,0 1 0,0 0 16,0-1-16,21 1 16,0 0-16,1 21 0,-1-22 0,-21 22 15,21 0-15,0 0 0,0 0 0,0 21 16,1 0-16,-1 0 0,0 0 0,0 0 15,0 0-15,0 0 0,1 0 16,-22 21-16,0 0 16,0 0-16,0 0 15,-22 0-15,1-21 0</inkml:trace>
  <inkml:trace contextRef="#ctx0" brushRef="#br0" timeOffset="20164.34">1587 2307 0,'0'0'0,"-42"0"0,-64 0 15,64 0-15,21 0 0,0 0 16,-1 0-16,1 21 0,0-21 16,42 0 15,0 0-15,1 0-16,-1 0 0,0 0 0,21 0 15,1 0-15,-1 0 0,0 0 16,1 0-16,20 0 0,-21 0 15,22 0-15,-1 0 0,1 0 0,-1 0 16,1 0-16,-1 0 0,22 0 16,0 0-16,-1 0 0,22 0 0,-21 0 15,0 0-15,20 0 0,-20 0 0,0 0 16,21-21-16,-22 21 0,22 0 16,0 0-16,0 0 0,0 0 0,-1-21 15,1 21-15,0 0 0,21 0 0,-21 0 16,0-21-16,0 21 0,21 0 0,-22 0 15,22 0-15,0 0 0,0-21 16,-21 21-16,21 0 0,0 0 0,0 0 16,-21 0-16,21 0 0,0 0 15,-21 0-15,0 0 0,0 0 0,-1 0 16,1 0-16,-21 0 0,0 0 16,-1 0-16,1 0 0,-22 0 0,1 0 15,-1 0-15,-20 0 0,-1 0 0,0 0 16,1 0-16,-22 0 0,0 0 0,0 0 15,0-21-15,1 21 0,-1 0 32,-21-22-32,0 1 31,-21 21-15,21-21-16,-22 21 0,1-21 0,0 21 15,21-21-15</inkml:trace>
  <inkml:trace contextRef="#ctx0" brushRef="#br0" timeOffset="20803.49">6943 1439 0,'0'-21'16,"0"0"-1,0 0 1,-22 21 0,1 0-16,0 0 0,0 0 15,0 0-15,0 0 0,-1 0 0,1 0 16,0 0-16,-21 0 0,21 21 16,-1-21-16,1 21 0,0 0 0,0-21 15,0 22-15,21-1 0,0 0 16,0 0-16,0 0 15,21 0-15,0-21 0,0 0 16,0 22-16,22-22 0,-22 21 0,21-21 16,1 21-16,-1-21 15,0 21-15,-21-21 0,22 21 0,-1-21 0,-21 21 16,0-21-16,1 22 0,-22-1 16,0 0-16,0 0 15,-22-21-15,1 21 0,-21-21 16,21 0-16,-22 0 0,1 21 0,0-21 15,-1 22-15,1-22 0,21 0 0,-21 0 16,20 0-16,1 0 0,-21 21 16,21-21-16,0 0 0,-1 0 15,1 0-15,0 0 47</inkml:trace>
  <inkml:trace contextRef="#ctx0" brushRef="#br0" timeOffset="38463.87">7810 1524 0,'0'0'0,"-21"0"16,0 0-16,0 0 0,0 0 0,0 0 15,-1 0-15,1 0 0,0 0 16,0 0-16,42 0 31,21 0-31,-20 0 16,20 0-16,0 0 0,22 0 0,-22 0 15,22 0-15,-1 0 16,1 0-16,-1 0 0,-21 0 0,22 0 16,-1 0-16,-20 0 0,20-21 0,-20 21 15,-1 0-15,0 0 0,-21 0 0,22 0 16,-22 0-16,0 0 0,0 0 16,-21-21 30,0 0-30,-21 21-16,0-22 0,21 1 16,-21 21-16,0-21 0,-1 21 0,1-21 15,21 0-15,-21 21 16,0-21-16,0 21 0,21-22 16,-21 22-16,-1 0 0,22 22 62,22-22-46,-1 0-16,0 0 0,0 21 0,0-21 15,0 0-15,1 0 0,-1 0 0,0 0 16,21 0-16,-21 0 0,1 0 16,-1 0-16,0 0 15,-21 21-15,0 0 16,0 0-16,-21 0 15,0 1-15,-1-22 0,1 42 16,-21-21-16,21 0 0,0 22 0,-22-22 16,22 21-16,-21-21 0,21 22 0,-1-22 15,-20 21-15,21-21 0,0 0 0,0 1 16,-1-1-16,22 0 0,-21 0 16,21 0-16,-21-21 0,21 21 0,0 1 31,0-44-16,0 1-15,21 0 16,0 0-16,22 0 0</inkml:trace>
  <inkml:trace contextRef="#ctx0" brushRef="#br0" timeOffset="39179.19">9758 1524 0,'0'0'0,"0"-63"16,-21 41-16,21 1 0,0 0 0,0 0 16,0 0-16,0 42 46,21 0-46,-21 0 0,21 22 16,-21-22-16,0 21 0,0-21 0,0 22 16,0-1-16,0 0 0,0 1 15,0-22-15,0 21 0,0 0 0,0-20 16,0 20-16,0-21 0,0 0 0,0 0 16,-21-21-16,0 0 15,21-21 1,0 0-1,-22 0-15,22 0 0,0 0 0,0-22 16,0 1-16,0 0 0,0-1 16,0 1-16,0 0 0,22 20 0,-1-20 15,0 0-15,21 21 0,-21-1 16,22 1-16,-1 0 0,0 21 16,1 0-16,20 0 0,-20 0 0,-1 0 15,0 0-15,1 21 0,-22 0 0,0 22 16,21-22-16,-21 0 0,-21 21 15,0-20-15,0 20 0,0 0 0,0-21 16,0 22-16,0-22 0,0 0 0,0 0 16,0 22-16,-21-22 0,21 0 15,-21 0-15,0-21 16,21 21-16,21-42 31,0 0-31,0 0 16,22 0-16</inkml:trace>
  <inkml:trace contextRef="#ctx0" brushRef="#br0" timeOffset="39658.87">10943 1545 0,'0'0'0,"0"-21"0,0 0 16,0 0-16,0 0 15,0-1-15,0 1 16,-21 21-1,0 0-15,0 0 0,-1 0 0,1 0 16,-21 0-16,21 0 0,0 21 0,-1-21 16,-20 22-16,21-1 0,0 0 0,0 21 15,-1-21-15,1 22 0,0-1 16,0-21-16,21 22 0,-21-22 0,21 21 16,0-21-16,0 0 0,0 1 0,0-1 15,0 0-15,0 0 0,21-21 16,0 0-16,0 0 0,0 0 0,1 0 15,20 0-15,-21 0 0,0 0 0,22 0 16,-22-21-16,0 0 0,0 21 16,21-21-16,-20-1 0,-22 1 15,21-21-15,0 21 0,-21 0 0,0-22 16,0 22-16,0-21 0,0 21 0,0-1 16,0 1-16,0 0 15,0 42 1,0 0-1,0 1-15,0-1 0,0 0 0,0 21 16,0-21-16,0 1 0,0-1 16,0 0-16,21 0 0,-21 0 0,21-21 15,-21 21-15,21 1 0,1-22 0,-1 0 16,-21 21-16,21-21 16,0 0-16,0 0 0,0 0 0,22 0 15,-22-21-15</inkml:trace>
  <inkml:trace contextRef="#ctx0" brushRef="#br0" timeOffset="40342.9">11430 1503 0,'0'0'15,"0"-21"-15,0 0 16,-21 21-16,0 0 16,21 21-16,0 0 0,0 0 15,0 0-15,-22 0 0,22 1 0,0-1 16,0 0-16,0 0 0,0 21 15,0-20-15,0-1 0,0 0 16,0 0-16,0 0 0,0 0 0,0 1 16,0-1-1,0-42 17,0-1-32,0 1 15,0 0-15,0 0 0,0 0 0,0-22 16,0 22-16,0 0 0,0-21 15,0 21-15,0-1 0,22-20 0,-1 21 16,-21 0-16,21 21 0,0-21 0,0 21 16,0 0-16,1 0 0,-1 0 15,0 0-15,0 0 0,0 21 16,0 0-16,1 0 0,-1 0 16,-21 0-16,0 1 0,0-1 0,21 0 15,-21 0-15,21 0 0,-21 0 0,0 1 16,0-1-16,0 0 0,0 0 15,0 0-15,0 0 0,0-42 47,0 0-31,0 0-16,21-21 0,-21 20 16,21 1-16,1-21 0,-1 21 0,0 0 15,21-43-15,-21 43 16,1 0-16,20 0 0,-21 21 0,0 0 15,0 0-15,1 0 0,20 0 0,-21 0 16,-21 21-16,21-21 0,0 21 0,-21 0 16,0 21-16,22-20 0,-22-1 15,0 0-15,0 0 0,0 21 0,0-20 16,0-1-16,0 0 0,0 0 0,0 0 16,0 0-16,0 1 15,0-1 1,0-42 15,21 21-15</inkml:trace>
  <inkml:trace contextRef="#ctx0" brushRef="#br0" timeOffset="40730.83">12509 1651 0,'0'0'0,"-21"0"16,0 21 0,42-21-1,0 0-15,1 0 16,-1 0-16,0-21 0,0 21 16,0-21-16,0 0 0,1 21 0,-1-21 15,0-1-15,0 22 0,-21-21 0,0 0 16,0 0-16,0 0 15,-21 21 1,0 0-16,0 21 16,-1 0-16,1 0 0,0 0 15,21 1-15,-21-1 0,0 21 16,21-21-16,0 0 0,0 22 16,0-22-16,0 0 0,0 0 0,0 0 15,0 1-15,0-1 0,0 0 16,21 0-16,0-21 15,0 0-15,0 0 0,1 0 16,-1 0-16,0 0 0,0 0 0,21-21 16,-20 21-16,20-21 0,-21 0 0</inkml:trace>
  <inkml:trace contextRef="#ctx0" brushRef="#br0" timeOffset="41099.62">13166 1630 0,'42'-21'0,"-84"42"0,105-63 0,-21 20 15,-20 1-15,-1 0 0,-21 0 0,0 0 16,-21 21 15,-1 0-31,1 0 16,0 21-16,0 0 0,0-21 0,0 21 15,-1 0-15,1 1 0,21-1 16,0 0-16,0 0 0,0 0 16,0 0-16,0 1 15,21-22-15,1 21 0,-1-21 16,0 0-16,21 21 0,-21-21 0,1 21 15,-1-21-15,0 0 0,0 21 0,0-21 16,-21 21-16,21 1 16,-21-1-1,-21-21-15,0 21 16,0-21-16,0 0 0,0 0 0,-22 21 16,1-21-16,21 0 0,-22 0 0,22 21 15,-21-21-15,21 0 0,0 21 16,-1-21-16,1 0 0,0 0 0,0 0 15,0 0-15,21-21 16,21 0 0,0 21-16</inkml:trace>
  <inkml:trace contextRef="#ctx0" brushRef="#br0" timeOffset="41964.06">15346 1693 0,'42'-21'16,"-84"42"-16,105-84 15,-63 42-15,0 0 0,0-1 0,0 1 16,-21 0-16,0 0 0,0 0 0,0 0 15,-22-1-15,22 1 0,-21 0 0,21 21 16,-22 0-16,22 0 16,-21 0-16,21 0 0,-22 0 0,22 21 15,-21-21-15,21 21 0,-1 1 0,-20 20 16,21-21-16,0 0 0,0 22 16,21-1-16,0-21 0,-22 21 0,22-20 15,0-1-15,0 0 0,0 0 0,0 0 16,22-21-16,-1 0 0,0 0 0,0 0 15,21 0-15,-20 0 0,20 0 16,0 0-16,1-21 0,-22 0 0,21 21 16,0-21-16,-20 0 0,-1-1 0,0 1 15,0 0-15,0-21 0,-21 21 16,0-1-16,21 22 0,-21-21 16,0 0-16,0 0 0,22 0 15,-22 42 16,0 0-31,0 0 0,0 0 16,0 22-16,0-1 0,0 0 0,0 1 16,0 20-16,0-20 0,0 20 0,0-21 15,0 22-15,0-1 0,0 1 0,0-1 16,0 22-16,0-21 0,0-1 16,0 22-16,0-22 0,0 1 0,0-1 15,0-20-15,0 20 0,0-21 16,0 1-16,0-22 0,0 21 0,0-21 15,-22 1-15,1-1 0,0 0 0,0-21 16,0 0-16,0 0 0,-1 0 16,-20 0-16,0 0 0,21-21 0,-22 0 15,1 21-15,-22-22 0,22-20 0,0 21 16,21 0-16,-22 0 0,1-22 0,21 22 16,0 0-16,-1-21 0,22 20 0,0 1 15,0-21-15,0 21 0,0-22 16,0 22-16,22 0 0,-1-21 0,21 21 15,-21-1-15,22-20 0,-1 21 0,0-21 16,1 20-16,20-20 0</inkml:trace>
  <inkml:trace contextRef="#ctx0" brushRef="#br0" timeOffset="42199.93">15642 1503 0,'0'0'15,"0"-21"-15,0 42 32,0 0-32,0 0 15,0 0-15,-21-21 0,21 22 16,0-1-16,0 0 0,0 0 16,0 0-16,0 0 15,0-42 16</inkml:trace>
  <inkml:trace contextRef="#ctx0" brushRef="#br0" timeOffset="42371.83">15621 1249 0,'-21'0'15,"0"0"1,-1 0-1,44 21 17,-1-21-32,0 0 0,0 21 15,0-21-15,0 21 0,1-21 0</inkml:trace>
  <inkml:trace contextRef="#ctx0" brushRef="#br0" timeOffset="42783.13">15938 1418 0,'0'21'47,"0"1"-47,0-1 15,22 0-15,-22 0 0,21 0 0,0 0 16,-21 22-16,21-22 0,-21 0 0,21 0 15,-21 22-15,0-22 0,21 0 0,-21 0 16,22-21-16,-22 21 0,0 0 16,21-21 15,-21-21-31,0 0 0,0 0 0,21 0 16,-21 0-16,0-1 0,0-20 15,21 21-15,-21-21 0,21 20 0,-21 1 16,0-21-16,0 21 0,21 0 0,-21-1 15,22 1-15,-22 0 0,0 0 16,21 0-16,0 21 16,0 0-1,-21 21-15,21 0 16,0 0-16,-21 0 16,22 1-16,-1-22 0,0 21 15</inkml:trace>
  <inkml:trace contextRef="#ctx0" brushRef="#br0" timeOffset="43139.92">16616 1651 0,'0'-21'16,"0"0"-16,21 21 0,-21-21 0,21 21 0,0-22 15,-21 1-15,0 0 0,21 21 0,1-21 16,-22 0-16,0 0 0,21 21 15,-21-22-15,0 1 16,-21 21 0,-1 0-1,1 0-15,0 21 0,0 1 16,0-1-16,0-21 0,-1 21 16,1 21-16,21-21 0,0 1 0,0-1 15,0 21-15,0-21 0,0 0 0,0 1 16,0 20-16,0-21 0,21 0 15,1 0-15,-1-21 0,0 22 16,0-22-16,21 0 0,-20 0 16,-1 0-16,0 0 0,0 0 0,0-22 15,22 1-15,-22 21 0,0-21 16,21 0-16,-21 0 0,1 0 16</inkml:trace>
  <inkml:trace contextRef="#ctx0" brushRef="#br0" timeOffset="43567.67">17145 1461 0,'0'0'0,"21"-22"0,-21 1 0,0 42 47,0 1-47,0-1 0,0 0 16,0 0-16,0 0 0,0 0 0,0 1 16,0-1-16,0 0 0,0 0 0,0 0 15,0 0-15,0 1 0,0-1 16,0 0-16,0 0 15,-21-42 17,21 0-17,0 0-15,0-1 0,0-20 16,0 21-16,0 0 0,0-22 0,0 22 16,0-21-16,0 21 0,21 0 15,0-1-15,0-20 0,22 21 0,-22 21 16,21-21-16,1 21 0,-1 0 0,0 0 15,1 0-15,-22 0 0,21 21 0,-21 0 16,22 0-16,-22 0 16,0 1-16,0-1 0,-21 21 0,0-21 15,0 22-15,0-22 0,0 21 0,0-21 16,0 0-16,-21 1 0,0-1 0,21 0 16,-21 0-16,-1 0 0,1-21 15,21 21-15,-21 1 0,21-44 31</inkml:trace>
  <inkml:trace contextRef="#ctx0" brushRef="#br0" timeOffset="44111.2">18711 1164 0,'0'0'16,"0"-21"-16,0 0 0,21-21 15,-21 20-15,0 1 0,0 0 0,0 0 16,0 0-16,0 0 15,0 42 1,0 0-16,0 21 0,0-21 16,0 22-16,0-1 0,0 0 15,0 1-15,-21-1 0,21 0 0,0 1 16,-21-1-16,0 0 0,21 1 16,0-1-16,0-21 0,-21 0 0,21 22 15,0-22-15,0 0 0,0 0 0,0 0 16,0 1-1,21-22 1,0-22-16,0 1 0,0 0 16,1 0-16,-1 0 0,0 0 15</inkml:trace>
  <inkml:trace contextRef="#ctx0" brushRef="#br0" timeOffset="44447.01">19029 1291 0,'0'0'0,"0"-21"16,21 0-16,-21 42 31,0 0-31,0 0 0,0 1 0,0-1 16,0 0-16,0 21 0,0-21 15,0 1-15,0 20 0,0-21 0,0 0 16,0 0-16,0 1 0,21-1 0,0 0 16,22 0-16,-22-21 0,0 0 15,0 0-15,0 0 16,22 0-16,-22 0 0,0-21 0,0 21 15,0-21-15,0 0 0,1-1 0,-22 1 16,21 0-16,-21 0 0,0 0 0,0-22 16,0 22-16,-21 0 0,-1 0 15,1 0-15,0 0 0,0-1 0,-21 22 16,20 0-16,1-21 0,-21 21 0,21 0 16,0 0-16,-1 0 0,1 0 15,0 0-15,0 0 16,21 21-16,-21-21 0,0 0 15</inkml:trace>
  <inkml:trace contextRef="#ctx0" brushRef="#br0" timeOffset="44691.4">18457 1312 0,'0'0'16,"-21"0"-16,42 0 15,22 0 1,-22-21-16,21 21 0,-21 0 16,22 0-16,-1-21 0,21 21 0,-20 0 15,-1 0-15,0 0 0,-20-21 0,20 21 16,-21 0-16,0 0 16,0 0-16,1 0 0,-1 0 0,0 0 15,0 0 1,-21 21-16</inkml:trace>
  <inkml:trace contextRef="#ctx0" brushRef="#br0" timeOffset="45002.69">20532 1037 0,'0'0'0,"0"-21"0,0-21 16,0 63 15,0 0-31,0 21 0,0 1 0,0-1 16,0-21-16,0 22 0,-22-1 0,22 0 15,0 1-15,-21-1 0,21 0 16,0-21-16,0 22 0,0-22 0,-21 21 15,21-21-15,0 1 0,-21-1 0,21 0 16,0 0 0,-21-21-1,21-21 1</inkml:trace>
  <inkml:trace contextRef="#ctx0" brushRef="#br0" timeOffset="45627.34">20151 1376 0,'0'0'0,"0"-21"0,21 21 32,0 0-32,21 0 15,1 0-15,20 0 0,1 0 0,-1 0 16,22 0-16,-22 0 0,22-21 16,0 21-16,-22-22 0,1 22 15,-1-21-15,-21 21 0,1-21 0,-1 0 16,-21 0-16,22 21 0,-22-43 0,-21 22 15,0 0-15,0 0 0,0-21 16,0 20-16,0 1 0,0-21 0,0 21 16,-21 0-16,-1-1 0,1 22 15,0 22 1,21-1-16,-21 0 0,21 0 16,0 21-16,0-20 0,-21 20 0,21 0 15,0 1-15,0-22 0,0 21 16,0 0-16,0 1 0,0-22 15,0 21-15,0-21 0,0 1 0,0 20 16,0-21-16,0 0 0,0 0 16,-21-21-16,21 22 0,-22-22 15,22-22 17,0 1-32,0 0 15,22 0-15,-1 0 0,0-22 0,-21 22 16,21 0-16,21 0 0,-20-21 0,-1 20 15,0 1-15,0 0 0,21 0 16,-20 21-16,-1 0 0,0 0 0,0 0 16,0 0-16,0 0 0,1 0 15,-1 21-15,-21 0 0,0 0 16,0 1-16,0-1 0,0 0 0,0 0 16,0 0-16,0 0 0,0 1 0,0-1 15,0 0-15,0 0 0,0 0 16,-21-21-16,21 21 15,-22-21-15,44 0 47,-1-21-47,0 0 16,0 21-16</inkml:trace>
  <inkml:trace contextRef="#ctx0" brushRef="#br0" timeOffset="46006.48">21653 1418 0,'22'0'0,"-1"0"16,0 0-16,0 0 15,0 0-15,22 0 0,-22 0 0,0-21 16,21 21-16,1 0 0,-22 0 0,21-21 16,0 21-16,-20-21 0,-1 0 15,0 21-15,0-22 0,-21 1 0,0 0 16,0 0-16,0 0 15,0 0-15,-21 21 0,0 0 16,-22 0-16,22 0 0,-21 21 16,21 0-16,-22 0 0,1 0 0,21 0 15,0 1-15,0 20 0,-1-21 0,22 0 16,0 0-16,0 1 0,0-1 16,0 0-16,22 0 0,-1 0 0,21-21 15,-21 21-15,22-21 0,-22 0 0,21 0 16,0 0-16,1 0 0,-22 0 15,21 0-15,-21 0 0,22 0 0,-22 0 16,21 0-16,-21-21 0,1 21 0,-1-21 16,0 21-16,-21-21 0,21 21 15,-21-21-15,21 21 0,-21-21 16</inkml:trace>
  <inkml:trace contextRef="#ctx0" brushRef="#br0" timeOffset="46988.11">2815 3281 0,'0'0'15,"0"-42"-15,0 20 0,0 1 0,0 0 0,0-21 16,0 21-16,0-1 0,0 1 16,0 0-16,0 0 0,0 0 15,0 0-15,0 42 31,0 0-31,0 21 0,0 1 16,0-1-16,0 0 0,0 22 0,21-1 16,-21 1-16,0-1 0,0 1 15,0-1-15,0 1 0,0-1 0,0 1 16,0-1-16,0 1 0,0-22 0,0 22 16,0-22-16,0 0 0,0 1 15,0-22-15,0 21 0,0-21 0,0 0 16,0 1-16,0-44 31,0 1-15,-21 0-16,21 0 0,-21-21 0,21-1 15,-21 1-15</inkml:trace>
  <inkml:trace contextRef="#ctx0" brushRef="#br0" timeOffset="47287.88">2476 3344 0,'0'0'15,"-21"-21"-15,-21-85 16,42 85-16,0 0 0,0-21 0,0 21 0,21-1 16,0 22-16,0-21 0,22 21 15,-22 0-15,21 0 0,1 0 0,-1 0 16,21 0-16,-20 0 0,-1 21 16,0 22-16,1-22 0,-1 21 15,-21 1-15,0-22 0,1 21 0,-22 0 16,0 1-16,0-1 0,0-21 15,-22 22-15,-20-22 0,21 0 0,0 21 16,-22-21-16,22-21 0,-21 22 0,21-1 16,0-21-16,-1 0 0,1 0 15,0 0-15,42-21 16,0 21 0,1-22-16,-1 1 0,21 0 15,-21 0-15</inkml:trace>
  <inkml:trace contextRef="#ctx0" brushRef="#br0" timeOffset="47655.66">3175 3239 0,'0'0'0,"0"-22"0,0 1 16,0 0 0,21 21-16,0 0 0,0 0 15,1 0-15,-1 0 0,0 21 0,0 0 16,0 1-16,0 20 0,1-21 15,-1 0-15,0 22 0,0-22 0,-21 21 16,0-21-16,0 0 0,0 22 16,0-22-16,0 0 0,0 0 15,0 0-15,0 1 0,-21-22 16,0 0-16,21-22 16,0 1-16,0 0 15,0 0-15,0 0 0,0 0 0,0-22 16,0 22-16,0-21 0,0 21 0,0-22 15,0 1-15,0 21 0,0-22 16,0 22-16,0 0 0,21 0 0,0 0 16,0 21-16,0 0 15,1 0-15,-1 0 0,0 0 16,-21 21-16,21 0 0,0-21 16,0 21-16,1 0 0,-22 1 0,21 20 15</inkml:trace>
  <inkml:trace contextRef="#ctx0" brushRef="#br0" timeOffset="48102.9">4064 3366 0,'0'0'0,"0"-22"0,0-20 16,0 21-16,0 0 16,0 0-16,0-1 0,-21 1 15,21 0-15,-21 21 0,-1 0 16,1 0-16,0 0 15,21 21-15,-21 0 0,0 1 0,0-1 16,21 0-16,-22 21 0,1 1 0,21-22 16,0 21-16,-21 0 0,21 1 15,0-22-15,0 21 0,0-21 0,0 1 16,0-1-16,21 0 0,0 0 0,1 0 16,-1-21-16,0 0 0,0 0 0,0 0 15,22 0-15,-22 0 0,0 0 16,0 0-16,21-21 0,-20 0 0,-1 0 15,0 0-15,0-1 0,0 1 0,0 0 16,1-21-16,-22 21 0,0-22 16,0 1-16,0 21 0,0-22 15,0 1-15,-22 21 0,1 0 0,0 0 16,0-1-16,0 1 0,0 21 0,-1 0 16,1 0-16,-21 0 0,21 21 15,0 1-15,-1-1 0,1 0 0,0 0 16,0 21-16,0-20 0,21 20 0,0-21 15,0 21-15,0-20 0,0 20 16,0-21-16,0 0 0,21 0 0,0-21 16,21 22-16,-20-22 0</inkml:trace>
  <inkml:trace contextRef="#ctx0" brushRef="#br0" timeOffset="48751.61">4953 3387 0,'0'0'0,"21"-21"0,-21-43 15,0 43 1,0 0-16,-21 0 0,0-1 0,0 22 16,-22 0-16,22-21 0,-21 21 0,21 0 15,-22 0-15,22 21 0,0 1 0,-21-1 16,20 0-16,1 0 0,0 21 16,0 1-16,0-22 0,21 21 15,-21 1-15,21-22 0,0 21 0,0-21 0,0 0 16,21 1-16,0-1 15,21 0-15,-21-21 0,1 0 0,20 0 16,-21 0-16,21 0 0,1 0 0,-22 0 16,21 0-16,-21 0 0,22-21 0,-22 21 15,0-21-15,0-1 0,0 1 16,-21 0-16,0 0 0,22 0 0,-22 0 16,0-1-16,0 1 0,0 0 0,0 0 15,0 0-15,0 0 0,0-1 0,0 44 47,0-1-47,0 0 0,0 21 0,-22 1 16,22-22-16,0 21 0,0 0 15,0 22-15,-21-22 0,21 1 16,0 20-16,0-21 0,0 22 0,0-1 16,0 1-16,0 21 0,0-22 0,0 1 15,0-1-15,0 1 0,0-1 0,0 1 16,0-1-16,0-21 0,0 22 15,0-22-15,0 1 0,0-1 0,0 0 16,0-21-16,0 1 0,0-1 0,0 0 16,-21-42-1,0 0 1,21-1-16,-21-20 0,21 21 16,-21-21-16,21-1 0,0 1 0,-22-22 15,22 22-15,0-21 0,0-1 0,0 1 16,0-1-16,0 1 0,0-1 0,0 1 15,0-1-15,22 22 0,-1-22 16,0 22-16,0 0 0,0-1 0,0 1 16,1 0-16,-1 20 0,21-20 0,-21 21 15,0 0-15,1-22 0,-1 22 0,21 0 16</inkml:trace>
  <inkml:trace contextRef="#ctx0" brushRef="#br0" timeOffset="49179.37">5334 3408 0,'0'0'0,"-21"-42"16,21 20-16,0 1 15,0 0-15,0-21 0,21 21 16,0-1-16,-21 1 0,21 21 0,22-21 16,-22 0-16,0 21 0,21 0 0,-21 0 15,1 0-15,20 0 0,-21 0 16,0 21-16,22 0 0,-22 0 0,0 22 15,-21-22-15,21 21 0,-21 1 16,0-1-16,0 0 0,0-21 0,0 22 16,0-22-16,0 0 0,0 21 15,-21-20-15,21-1 0,-21-21 16,0 0 0,21-21-1,0-1-15,0 1 0,0 0 0,0 0 16,0 0-16,0-22 0,0 1 0,0 21 15,21-21-15,0-1 0,-21 1 0,21 0 16,0 20-16,-21-20 0,21 21 16,1 0-16,-22 0 0,21-1 0,0 22 15,0 0-15,0 0 16,0 22-16,1-1 16,-22 0-16,0 0 0,0 0 15,21 0-15,-21 1 0,21-1 0,0 0 16,-21 0-16,0 0 0</inkml:trace>
  <inkml:trace contextRef="#ctx0" brushRef="#br0" timeOffset="50324.02">6435 3387 0,'0'-43'15,"0"1"-15,0 21 0,0 0 16,0 0-16,-22-1 0,1 1 0,21 0 0,-21 0 15,0 0-15,0 0 0,0 21 16,-1 0-16,1 0 0,0 0 16,0 0-16,0 21 0,0 0 15,-1 0-15,1 21 0,0-20 0,0 20 16,21-21-16,0 21 0,-21-20 0,21 20 16,-21-21-16,21 21 0,0-20 15,0-1-15,0 0 0,0 0 0,21 0 16,0-21-16,0 0 0,0 21 0,0-21 15,1 0-15,-1 0 0,21 0 16,-21 0-16,0-21 0,1 0 16,20 0-16,-21 0 0,0 0 0,0-1 15,-21 1-15,22-21 0,-1 21 0,0-22 16,-21 1-16,21 21 0,-21-21 16,0 20-16,0 1 0,0 0 0,0 0 15,0 42 1,-21 0-16,21 0 0,-21 1 15,21-1-15,0 21 0,0-21 16,0 0-16,0 22 0,0-22 0,0 21 16,0-21-16,0 1 0,0-1 0,21 0 15,0-21-15,0 21 0,0 0 16,1-21-16,-1 0 0,0 0 16,0 0-16,21 0 0,-20 0 0,20 0 15,-21-21-15,0 0 0,22 21 0,-22-21 16,0 0-16,0-1 0,0-20 0,-21 21 15,21 0-15,-21-22 0,22 1 16,-22 21-16,0-21 0,0 20 0,0 1 16,0 0-16,0 0 0,0 0 0,0 42 31,0 0-31,0 0 16,0 0-16,0 22 0,-22-22 0,22 0 15,0 21-15,0-20 0,0-1 0,0 21 16,0-21-16,0 0 15,0 1-15,0-1 0,0 0 0,0 0 16,0 0-16,0-42 47,0 0-31,0 0-16,0 0 0,0-1 0,0 1 15,22 0-15,-22-21 0,21-1 16,0 22-16,-21-21 0,21 0 0,0 20 15,0-20-15,1 21 0,20 0 0,-21 0 16,0-1-16,0 22 0,1 0 0,-1 0 16,0 0-16,0 0 15,0 22-15,0-1 0,-21 0 0,0 21 16,22-21-16,-22 22 0,0-22 0,0 21 16,0-21-16,0 1 0,0 20 0,0-21 15,0 0-15,0 0 0,0 1 16,-22-1-16,22 0 0,0-42 47,0 0-47,22-1 0,-22-20 15,21 21-15,0 0 0,0-22 0,0 22 16,22-21-16,-22 21 0,21-22 16,-21 1-16,0 21 0,22 0 15,-22 0-15,0-1 0,21 1 0,-20 21 16,-1 0-16,0 0 0,-21 21 15,21-21-15,-21 22 0,0 20 0,0-21 16,0 0-16,0 22 0,0-1 16,0-21-16,0 21 0,-21 1 0,21-22 15,0 0-15,0 21 0,0-20 0,-21-1 16,21 0-16,0 0 0,-21-21 0,21 21 16,-22-21-16,22 21 15,0-42 16,22 0-31,20 0 0,-21 21 0</inkml:trace>
  <inkml:trace contextRef="#ctx0" brushRef="#br0" timeOffset="50754.68">8340 3154 0,'0'0'0,"21"-21"0,0 0 16,-21-1-16,21 1 15,-21 0-15,0 0 0,0 0 16,-21 21-16,0 0 15,0 0-15,-1 0 0,1 0 0,0 0 16,-21 21-16,21 0 0,-1-21 16,-20 21-16,21 0 0,-21 1 0,20-1 15,22 0-15,0 0 0,-21 0 16,21 0-16,0 1 0,0-1 0,21 0 16,1 0-16,-1-21 15,0 21-15,0-21 0,21 21 0,-20 1 16,-1-22-16,0 0 0,0 21 0,0-21 15,0 21-15,-21 0 0,22-21 16,-1 21-16,0 0 0,-21 1 16,0-1-1,0 0-15,-21-21 16,0 0-16,-1 0 16,1 21-16,0-21 0,-21 0 0,21 0 15,-1 0-15,1 0 0,0 0 0,0 0 16,0 0-16,0 0 0,21 21 15,-22-21-15,1 0 16</inkml:trace>
  <inkml:trace contextRef="#ctx0" brushRef="#br0" timeOffset="50915.59">8276 3641 0,'0'21'31,"-21"-21"-15,0 0-1,0 0-15</inkml:trace>
  <inkml:trace contextRef="#ctx0" brushRef="#br0" timeOffset="58392.2">1672 6011 0,'21'0'0,"0"0"15,1 0-15,-1 0 16,0-21-16,0 21 0,0-21 0,0 0 16,1 0-16,-1 0 0,0-1 15,0-20-15,0 21 0,0 0 0,-21 0 16,0-1-16,0 1 0,0 0 15,0 0-15,-21 0 0,-21 0 0,21 21 16,-22 0-16,1 0 0,0 0 16,-1 0-16,1 0 0,0 21 0,-1 0 15,1 0-15,0 0 0,-1 0 0,22 22 16,-21-22-16,21 21 16,0 1-16,21-22 0,0 21 0,0-21 15,0 0-15,21 22 0,21-22 16,-21 0-16,22 21 0,20-20 0,-21-1 15,1 0-15,-1 0 0,0 21 16,1-20-16,-1-1 0,-21 21 0,0-21 16,1 0-16,-22 22 0,0-22 0,0 0 15,0 21-15,-43-20 0,22-1 16,-21 0-16,-1-21 0,-20 21 0,-1 0 16,1-21-16,-1 0 15,1 0-15,-1 0 0,22 0 0,-21 0 16,20 0-16,1 0 0,0 0 0,-1-21 15,22 0-15,0 0 0,0 21 16,0-21-16,21-1 0,0 1 0,0 0 16,0 0-16,0 0 0,21 0 15,0-1-15,21 1 0,1 0 0,-1 0 16,21 0-16,-20 0 0,20-1 16</inkml:trace>
  <inkml:trace contextRef="#ctx0" brushRef="#br0" timeOffset="58644.05">2095 5736 0,'0'0'0,"0"-21"0,0-21 15,-21 42 1,21 21-16,0 0 0,0 0 16,0 22-16,-21-1 0,21 0 15,0 1-15,-21-1 0,21 0 0,0 1 16,0 20-16,0-21 0,-21 1 0,0-1 15,21 0-15,-22 1 0,1-1 16,21 0-16,0-20 0,0 20 0,0-21 16,-21 0-16,21 0 0,0 1 15,0-44 1,0 1 0,0 0-16</inkml:trace>
  <inkml:trace contextRef="#ctx0" brushRef="#br0" timeOffset="58822.95">1884 6265 0,'0'0'16,"-21"-21"-1,21 0-15,0 0 16,21 21-16,0-21 16,0 21-16,0 0 0,0-21 0,1 21 15,-1 0-15,0 0 0,0 0 16,21-22-16,-20 22 0,-1 0 15,21 0-15,-21 0 0,22 0 0</inkml:trace>
  <inkml:trace contextRef="#ctx0" brushRef="#br0" timeOffset="59220.23">2349 6244 0,'0'-21'0,"0"0"16,0 0-16,0 0 15,0-1-15,22 1 16,-1 21-16,0 0 16,21 0-16,-21 0 0,1 0 15,-1 0-15,0 0 0,0 21 0,0 1 16,0-1-16,-21 0 0,0 0 0,0 0 16,0 22-16,0-22 0,0 0 15,0 21-15,0-21 0,0 1 0,0 20 16,-21-21-16,21 0 0,-21 0 15,0-21 1,21-21 0,0 0-16,0 0 0,0 0 15,0 0-15,0-22 0,0 22 16,0 0-16,0-21 0,0 20 0,0 1 16,0 0-16,21-21 0,-21 21 15,0-1-15,21 22 0,0-21 0,-21 0 16,22 21-16,-1 0 0,0 0 15,0 0-15,0 0 16,0 0-16,1 0 0,-1 0 16</inkml:trace>
  <inkml:trace contextRef="#ctx0" brushRef="#br0" timeOffset="59628">3027 6117 0,'0'-21'0,"0"0"0,0 0 15,-21 21-15,-1 0 16,22-21-16,-21 21 0,0 0 16,0 0-16,0 0 15,21 21-15,-21 0 16,21 0-16,0 0 0,0 0 16,0 1-16,0-1 0,0 21 0,0-21 15,0 0-15,0 1 0,0-1 16,21 0-16,0 0 0,-21 0 0,21-21 15,0 0-15,0 21 0,1-21 16,-1 0-16,0-21 16,0 21-16,-21-21 0,0 0 15,0 0-15,21 21 0,-21-21 0,0-1 16,0 1-16,0-21 0,0 21 16,0 0-16,0-1 0,0 1 0,0 0 15,0 0-15,0 0 0,0 0 16,-21 21-1,21 21 1,0 0-16,0 0 16,0 0-16,21 0 15,0-21-15,1 0 16,-1 22-16</inkml:trace>
  <inkml:trace contextRef="#ctx0" brushRef="#br0" timeOffset="59893.84">3450 6075 0,'0'-21'0,"0"42"0,0-63 16,-21 20-16,0 22 16,0 0-16,-1 0 0,1 0 15,0 0-15,0 0 0,0 22 16,0-1-16,-1 0 0,1 0 16,0 0-16,0 22 0,21-22 0,0 21 15,-21-21-15,21 22 0,0-22 16,0 21-16,0-21 0,0 22 0,0-22 15,0 0-15,21 0 0,0 0 16,0 0-16,0 1 0,1-22 0,20 0 16,0 0-16,1 0 0,-1-22 0,0 1 15,1 21-15,-1-21 0,0-21 16,1 21-16,-1-1 0,0-20 0,-21 0 16</inkml:trace>
  <inkml:trace contextRef="#ctx0" brushRef="#br0" timeOffset="60811.42">3937 5800 0,'0'-64'0,"0"128"0,0-255 16,0 170-16,0 0 16,0 0-16,0 0 0,-21 42 15,0 0-15,-1 21 16,22 1-16,-21-1 0,0 0 16,21 22-16,0-22 0,-21 22 0,0-22 15,21 0-15,-21 22 0,21-22 0,0 0 16,0 1-16,0-1 0,0-21 0,0 22 15,0-22-15,21 0 0,0 0 16,0 0-16,0 0 0,0-21 0,22 0 16,-22 0-16,0 0 0,0 0 0,22 0 15,-22-21-15,0 0 0,0 21 16,0-21-16,0 0 0,1 0 16,-22-1-16,0 1 0,21 0 0,-21-21 15,0 21-15,0-1 0,0 1 0,0 0 16,0 0-16,0 42 31,0 0-15,-21 0-16,21 1 0,0-1 15,0 0-15,0 0 0,0 0 0,0 0 16,0 1-16,0-1 0,21 0 0,0-21 16,0 21-16,-21 0 0,21-21 0,0 0 15,1 0-15,-1 0 0,21 0 16,-21 0-16,0 0 0,1-21 15,-1 0-15,0 21 0,0-21 0,0 0 16,0-1-16,-21 1 0,22 0 0,-22 0 16,21 0-16,-21 0 0,0-1 15,0 1-15,0 0 0,0 0 0,0 0 16,0 42 15,0 0-31,-21 0 0,21 0 0,0 1 16,-22-1-16,22 0 0,0 0 15,0 0-15,0 0 0,0 1 0,0-1 0,0 0 16,0 0-16,22-21 0,-1 21 16,0-21-16,0 0 0,0 0 15,0 0-15,1 0 0,-1 0 0,0 0 16,0-21-16,0 21 0,0-21 16,-21 0-16,22 0 0,-1-1 15,-21 1-15,21 0 0,-21 0 0,21 0 16,0 0-16,0-1 0,-21 1 0,22 0 15,-1 21-15,0-21 0,0 21 16,0 0-16,0 0 0,1 0 0,-1 0 16,0 21-16,-21 0 0,21 0 15,-21 1-15,0-1 0,0 0 0,0 0 16,0 0-16,0 0 0,0 1 16,0-1-16,0 0 15,0 0-15,0-42 31,0 0-15,0 0-16,0-1 0,0 1 0,0 0 16,21 0-16,-21 0 0,0 0 0,0-1 15,0 1-15,21 0 0,-21-21 0,22 21 16,-1-1-16,-21 1 16,21 21-16,0 0 0,0 0 15,0 21-15,-21 1 16,22-1-16,-22 0 15</inkml:trace>
  <inkml:trace contextRef="#ctx0" brushRef="#br0" timeOffset="61154.74">5397 6244 0,'43'0'16,"-22"-21"-16,0 21 0,-21-21 15,21 0-15,0 21 0,1-21 16,-1-1-16,-21 1 0,0 0 0,21 0 15,-21 0-15,0 0 0,0-1 16,-21 22 0,0 0-16,-1 0 15,1 22-15,0-1 0,0 0 0,21 0 16,0 0-16,-21 0 0,21 1 0,-21 20 16,21-21-16,0 0 0,0 22 0,0-22 15,0 0-15,0 0 0,0 0 16,21 0-16,0 1 0,0-22 0,0 21 15,22-21-15,-22 0 0,0 0 0,21 0 16,1 0-16,-22 0 0,21-21 0,0-1 16,-20 22-16,20-21 0,-21 0 15,0 0-15,0 21 0,1-21 0,-1 0 16,0-1-16,0 1 16,-21 0-16,0 0 0,0 0 15</inkml:trace>
  <inkml:trace contextRef="#ctx0" brushRef="#br0" timeOffset="61404.66">3937 5884 0,'0'0'0,"-21"0"15,21-21-15,21 21 0,0 0 16,21-21-16,1 0 0,-1 21 15,22-21-15,-1 21 0,1-21 16,-1 21-16,1-22 0,-1 22 0,1-21 16,-1 21-16,-21 0 0,1 0 0,-22 0 15,21-21-15,-21 21 0,1 0 16</inkml:trace>
  <inkml:trace contextRef="#ctx0" brushRef="#br0" timeOffset="62367.1">6816 5990 0,'0'0'0,"0"-21"0,0 0 15,0-21-15,0 20 0,0 1 16,0-21-16,0 21 0,0 0 0,0-1 15,0 1-15,-22 21 16,1 21 0,0 1-16,21 20 0,-21-21 15,0 0-15,0 22 0,21-1 0,0-21 16,-22 21-16,22-20 0,0-1 0,0 21 16,0-21-16,0 0 0,0 1 15,22-1-15,-1-21 0,0 21 0,21-21 16,-21 0-16,22 0 0,-1 0 0,-21 0 15,22 0-15,-1 0 0,0-21 16,1 0-16,-22-1 0,21 22 0,0-42 16,-20 21-16,-1 0 0,0 0 15,-21-22-15,21 22 0,-21 0 0,0-21 16,0-1-16,-21 1 0,0 21 0,0-22 16,-1 22-16,1-21 0,0 21 15,0 0-15,0-1 0,21 1 16,0 0-1,21 21-15,21 0 0,-21 0 16,22-21-16,-22 21 16,21-21-16,1 21 0,-1-21 0,-21 21 15,21-22-15,1 22 0,-1-21 0,-21 21 16,22-21-16,-22 21 0,0-21 0,-21 0 16,0 0-1,-21 21-15,0-22 16,-1 22-16,1 0 0,0 0 15,0 0-15,0 22 0,21-1 16,0 0-16,0 21 0,0 1 16,0-1-16,0 0 0,0 1 0,0 20 15,0-21-15,0 22 0,0-22 16,0 22-16,21-1 0,0 1 16,-21-22-16,21 22 0,-21-1 0,21 22 15,1-22-15,-22 22 0,0 0 0,21-1 16,-21 1-16,21 0 0,-21-22 0,0 22 15,0-22-15,0 22 0,0-22 0,0-20 16,0 20-16,0-20 0,0-1 0,0-21 16,0 0-16,-21 0 0,0 1 15,-1-22-15,1 0 0,0 0 0,0 0 16,0 0-16,-22-22 0,22 1 0,0 0 16,-21 0-16,21 21 0,-22-21 0,22-22 15,-21 22-15,-1 0 0,22 0 16,0 0-16,-21 0 0,21-1 0,-1 1 15,1 0-15,0 0 0,0 0 16,21-22-16,0 22 0,0 0 0,0 0 16,0 0-16,21-22 0,0 22 0,22-21 15,-22 0-15,21-1 0</inkml:trace>
  <inkml:trace contextRef="#ctx0" brushRef="#br0" timeOffset="62863.82">8975 5863 0,'0'0'16,"-22"0"-16,22-84 16,0 41-16,0 22 0,22-21 15,-1 21-15,0-22 0,-21 1 16,21 0-16,0 20 0,0-20 0,-21 21 0,0 0 16,0 0-16,22-1 0,-22 44 31,0 20-31,0-21 0,0 43 15,0-22-15,0 21 0,0 1 0,0-1 16,0 1-16,0 21 0,0-22 0,0 22 16,-22-1-16,22-20 0,0 21 0,0 20 15,0-20-15,0 0 0,0-1 0,-21 1 16,21-21-16,-21-1 0,21 1 16,0-1-16,0-21 0,0 1 0,0-1 15,0-21-15,-21 0 0,21 1 16,-21-22-16,0 0 15,21-22-15,-22 1 0,1-21 16,0 21-16,0-22 0,0 22 0,0-21 16,-1-22-16,1 1 0,0-1 0,0 1 15,0-22-15</inkml:trace>
  <inkml:trace contextRef="#ctx0" brushRef="#br0" timeOffset="63031.71">8826 5313 0,'0'0'0,"0"-21"0,0-22 0,0 22 0,0 0 16,0 0-16,0 0 16,0 42 15,22-21-31,-22 21 0,21 0 0,0 0 16,-21 22-16,21-22 0,0 0 0,0 21 15</inkml:trace>
  <inkml:trace contextRef="#ctx0" brushRef="#br0" timeOffset="63491.45">9610 5736 0,'0'-21'16,"0"42"-16,0-63 0,0 21 0,-22-22 0,22 22 15,-21 0-15,0 0 0,0-21 0,0 20 16,0 1-16,-1 21 0,1 0 15,0-21-15,0 21 0,0 21 16,0 0-16,-1 1 0,22-1 0,0 0 16,0 21-16,-21 1 0,21-1 0,0-21 15,0 21-15,0 1 0,0-22 16,0 0-16,0 0 0,0 0 0,0 1 16,21-1-16,1-21 0,-1 0 15,0 0-15,0 0 0,0 0 0,0-21 16,1 21-16,-1-22 0,0 1 15,0 0-15,0 0 0,-21-21 16,21 20-16,-21-20 0,22 21 0,-22-21 16,0 20-16,0-20 0,0 21 0,0 0 15,0 0-15,0 42 16,21 0 0,-21 0-16,0 0 0,0 0 15,21 22-15,-21-22 0,0 0 0,0 21 16,0-20-16,0-1 0,21 0 15,-21 0-15,21 0 0,-21 0 0,21 1 0,1-1 16,-1-21-16,0 0 16,0 0-16,0 0 15,22-21-15</inkml:trace>
  <inkml:trace contextRef="#ctx0" brushRef="#br0" timeOffset="63711.32">9991 5673 0,'0'-43'0,"0"86"0,0-107 0,0 43 16,0-21-16,0 21 0,0-1 0,0 1 15,0 42 1,0 1-16,21 20 16,-21-21-16,0 0 15,0 22-15,21-22 0,-21 0 0,0 21 16,0-21-16,0 22 0,0-22 16,21 0-16,-21 0 0,21 0 0,0 1 15,-21-1-15,22-21 0,-22 21 0,21-21 16,0 0-16,0 0 0,0 0 15,0-21-15,1 21 0,-1-21 16,0-1-16,0 1 0</inkml:trace>
  <inkml:trace contextRef="#ctx0" brushRef="#br0" timeOffset="63903.22">10435 5546 0,'0'0'0,"0"-21"0,21-1 0,-21 1 16,0 0-16,0 0 0,-21 21 15,0 0-15,0 0 16,-22 21-16,22 0 0,0 0 15,0 22-15,0-22 0,0 21 0,-1-21 16,1 22-16,0-1 0,0-21 16,0 22-16,0-1 0,21-21 0,0 0 15,0 0-15,0 1 0,0-1 0,21 0 16,0-21-16,0 0 0,0 0 0,22 0 16,-1 0-16,0 0 0</inkml:trace>
  <inkml:trace contextRef="#ctx0" brushRef="#br0" timeOffset="64295.57">10901 5609 0,'0'0'0,"0"-21"0,0 0 0,0 0 15,0 0-15,0-1 0,0 1 0,-21 21 16,-1 0-16,1 0 0,0 0 16,0 0-16,0 0 0,0 21 0,-1 1 15,1-1-15,0 21 0,0-21 0,0 0 16,21 22-16,0-22 0,-21 21 0,21-21 15,0 1-15,0 20 0,0-21 16,0 0-16,21-21 16,0 0-16,0 0 0,0 0 15,0 0-15,1-21 0,-1 21 16,0-21-16,-21 0 0,21 0 16,0-1-16,-21 1 0,0-21 0,0 21 15,21 0-15,-21-22 0,0 22 16,0 0-16,0 0 0,0 0 0,22 21 15,-22 21 1,0 0-16,0 0 0,0 0 0,0 0 16,0 22-16,0-22 0,0 0 0,0 21 15,0-20-15,0-1 0,0 21 16,0-21-16,21-21 0,0 21 0,0 1 16,0-22-16,0 0 0,1 0 0,20 0 15,0 0-15,1 0 0,20 0 0</inkml:trace>
  <inkml:trace contextRef="#ctx0" brushRef="#br0" timeOffset="64587.41">12128 4868 0,'0'0'0,"-21"-21"16,-63 21-1,62 21-15,22 1 0,-21 20 0,21 0 16,-21 1-16,21-1 16,0 21-16,0 1 0,0-1 0,0-20 15,0 20-15,-21 1 0,21-1 0,0-20 16,0 20-16,-21-21 0,21 1 0,0-1 16,0 0-16,0 1 0,0-22 0,0 0 15,0 0-15,0 0 0,21-21 31,0 0-31,-21-21 0,21 0 16,0 0-16,-21-21 0</inkml:trace>
  <inkml:trace contextRef="#ctx0" brushRef="#br0" timeOffset="64855.17">11896 5144 0,'0'0'0,"-22"-43"0,1-20 0,21 20 15,0 1-15,-21 0 0,21-1 0,0 1 16,0 21-16,0 0 0,0 0 0,21 21 15,0-22-15,22 22 0,-22 0 16,21 0-16,1 22 0,-1-1 16,0-21-16,1 42 0,-1-21 0,0 0 15,-21 22-15,22-1 0,-22-21 0,-21 22 16,0-1-16,0 0 0,0-21 16,0 22-16,-21-22 0,0 21 0,-1-21 15,1 1-15,-21-1 0,0 0 16,20 0-16,-20 0 0,21-21 0,-21 21 15,20-21-15,44 0 16,-1 0 0,0 0-16,0 0 0</inkml:trace>
  <inkml:trace contextRef="#ctx0" brushRef="#br0" timeOffset="65215.34">12404 5376 0,'-22'-21'16,"22"0"-16,22 0 16,-1 21-16,0 0 0,0 0 15,0 0-15,0 0 0,1 21 16,-1 0-16,0 0 0,0 1 16,0-1-16,-21 0 0,21 21 0,-21-21 15,0 22-15,0-22 0,0 21 0,0-21 16,0 22-16,0-22 0,0 0 0,0 0 15,0 0-15,0 1 0,0-44 32,0 1-17,0 0-15,0-21 0,0 21 16,0-1-16,22-20 0,-1 21 16,-21-21-16,21 20 0,0-20 0,-21 21 15,21-21-15,0 20 0,1 1 0,-22 0 16,21 0-16,0 0 0,0 21 15,0 0-15,0 0 0,1 0 16,-1 21-16,0 0 0</inkml:trace>
  <inkml:trace contextRef="#ctx0" brushRef="#br0" timeOffset="65623.11">13271 5440 0,'0'-21'0,"0"42"0,-21-63 0,0 20 16,0 1-16,0 0 16,0 0-16,-1 21 0,1 0 0,0 0 15,0 0-15,0 0 0,0 21 0,-1 0 16,1 0-16,21 1 0,-21 20 0,0-21 16,21 21-16,-21 1 0,21-22 0,0 21 15,0 1-15,0-22 0,0 21 16,0-21-16,21 0 0,0 1 0,0-1 15,22-21-15,-1 0 0,0 0 16,1 0-16,-1 0 0,0 0 0,-21 0 16,22 0-16,-1-21 0,-21-1 0,0 1 15,22 0-15,-43-21 0,21 21 16,-21-22-16,0 22 0,0-21 0,0-1 16,0 22-16,0-21 0,-21 0 0,0 20 15,-1 1-15,1 0 0,-21 0 0,21 21 16,-22 0-16,22 0 0,-21 0 0,21 0 15,-22 0-15,1 21 0,21 0 16,-21 0-16,20 1 0,1-1 0,0 0 16,21 21-16,0-21 0,0 1 0,0 20 15,0-21-15,21 0 0,0-21 16</inkml:trace>
  <inkml:trace contextRef="#ctx0" brushRef="#br0" timeOffset="66263.75">13991 5630 0,'0'0'0,"0"-21"0,0-63 16,0 62-16,-21-20 0,0 21 15,0 0-15,-1 0 0,1-1 0,0 1 16,0 0-16,0 21 0,-22 0 0,22 0 16,-21 0-16,21 21 0,0 0 0,-22 1 15,22-1-15,0 0 0,0 21 16,21-21-16,0 22 0,-21-1 15,21 0-15,0-20 0,0 20 0,0-21 16,21 21-16,0-20 0,0-1 0,0 0 16,0-21-16,1 21 0,20-21 0,-21 0 15,0 0-15,22 0 0,-22 0 0,0 0 16,21-21-16,-21 21 0,1-21 16,-1 0-16,0-1 0,0 1 0,0 0 15,-21-21-15,21 21 0,-21-22 0,0 22 16,0-21-16,0 21 0,0-1 0,0 1 15,0 0-15,0 0 0,0 42 32,0 0-32,-21 0 0,21 1 15,0 20-15,-21-21 0,0 21 0,0 1 16,21 20-16,-21-20 0,-1-1 0,22 0 16,-21 22-16,0-22 0,21 22 0,-21-1 15,21 1-15,0-1 0,0 22 0,0-22 16,0 22-16,0 0 0,0 20 15,0-20-15,0 0 0,0-1 0,0 1 16,0 0-16,0-1 0,0 1 0,0-21 16,0-1-16,0-21 0,0 1 0,0-1 15,-21-21-15,0 0 0,-22 1 0,22-22 16,0 0-16,0 0 0,0 0 16,-1-22-16,22 1 0,-21 0 0,0 0 15,21-21-15,-21-1 0,21 1 0,-21 0 16,0-1-16,21-20 0,0 20 0,0-20 15,0-1-15,0 1 0,0-1 0,0 1 16,21-22-16,0 22 0,0-1 0,0 1 16,0-22-16,22 43 0,-22-22 15,21 22-15,-21-22 0,22 22 0,-22 0 16,0 21-16,21-22 0,-20 1 0</inkml:trace>
  <inkml:trace contextRef="#ctx0" brushRef="#br0" timeOffset="66639.53">14033 5419 0,'0'0'0,"22"0"0,-22-21 0,21-1 15,-21 1-15,21 21 16,0 0-16,0 0 0,0 0 0,1 0 16,-1 0-16,0 21 0,0 1 15,0-22-15,0 42 0,1-21 0,-22 0 16,21 22-16,-21-22 0,0 21 15,0-21-15,0 22 0,0-22 16,21 0-16,-21 21 0,0-21 0,0 1 0,0-1 16,0 0-16,-21-21 31,21-21-31,0 0 16,0-1-16,0 1 0,0-21 15,0 21-15,0-22 0,21 22 0,0-21 16,-21 0-16,21-1 0,22 22 0,-22-21 15,0 21-15,0-22 0,0 22 16,22 0-16,-22 0 0,0 21 0,0 0 16,0 0-16,0 0 0,1 21 15,-1-21-15,-21 21 16,21 0-16,-21 0 0,21 1 16</inkml:trace>
  <inkml:trace contextRef="#ctx0" brushRef="#br0" timeOffset="67747.09">15346 5525 0,'0'0'0,"-21"-22"0,-1 1 0,1-21 0,0 21 16,0 0-16,-21-1 0,20 1 0,1 0 15,-21 21-15,21 0 0,0 0 16,-22 0-16,22 0 0,0 0 0,0 21 15,0 0-15,-1 1 0,1-1 16,0 21-16,0 0 0,0 1 0,21-22 16,0 21-16,0 1 0,0-1 0,0 0 15,0-21-15,0 22 0,0-22 16,21 0-16,0 0 0,-21 0 0,21 1 16,22-22-16,-22 0 0,0 0 0,0 0 15,21 0-15,-20 0 0,20 0 0,-21 0 16,0-22-16,22 1 0,-22 0 0,0 0 15,0 0-15,0 0 0,0-22 16,1 22-16,-1-21 0,0-1 0,-21 22 16,21-21-16,-21 21 0,0 0 0,0-1 15,0 1-15,0 0 0,0 42 32,-21 0-32,21 1 0,-21-1 15,21 21-15,0-21 0,0 22 0,0-22 16,0 0-16,0 21 0,21-21 0,0 1 15,-21-1-15,21 0 0,0 0 0,1 0 16,-1-21-16,0 0 0,21 21 0,-21-21 16,1 0-16,-1 0 0,0 0 15,0 0-15,-21-21 0,21 0 16,0 0-16,-21 0 0,0 0 0,22-1 16,-1 1-16,-21 0 0,21-21 0,-21 21 15,0-22-15,0 22 0,0 0 16,21 0-16,-21 0 0,0 42 31,0 0-31,0 0 0,0 0 0,0 0 16,0 22-16,0-22 0,0 0 0,0 21 15,0-20-15,-21 20 0,21-21 16,0 21-16,0-20 0,0-1 0,0 0 16,0 0-16,0 0 0,0-42 46,0 0-46,0 0 0,0 0 16,0-1-16,0 1 0,0 0 0,0-21 16,0 21-16,21-22 0,0 1 0,-21 21 15,21-22-15,1 1 0,-1 21 0,21-21 16,-21 20-16,0 1 0,1 0 0,20 0 16,-21 21-16,21 0 0,-20 0 15,20 0-15,0 0 0,-21 21 0,1 0 16,20 22-16,-21-22 0,-21 21 0,0-21 15,21 22-15,-21-1 0,0-21 0,0 21 16,0-20-16,0 20 0,0-21 16,0 0-16,0 0 15,0 1-15,-21-22 0,0 0 16,0 0 0,21-22-16,-21 1 0,21 0 15,0 0-15,0 0 0,0 0 0,0-1 16,21 1-16,0 0 0,0-21 15,0 21-15,22-22 0,-1 22 0,0-21 16,22 21-16,-1-22 0,1 22 16,-1 21-16,1 0 0,-1 0 0,-20 0 0,-1 0 15,0 0-15,1 21 0,-22 0 16,0 1-16,0 20 0,-21-21 16,0 21-16,0-20 0,0 20 0,0-21 15,0 21-15,0-20 0,-21 20 0,0-21 16,0 0-16,21 0 0,-22 1 0,1-1 15,21 0-15,0 0 0,-21 0 0,0-21 16,21 21-16,-21 1 0,0-22 16,21 21-16,-22-21 0,1 0 0,0 21 15,0-21-15,0 21 0,-22-21 0</inkml:trace>
  <inkml:trace contextRef="#ctx0" brushRef="#br0" timeOffset="68551.63">2180 6752 0,'-106'0'16,"85"0"-16,-21 0 0,-1 0 0,22 0 16,-21 0-16,21 0 0,0 0 15,-1 0-15,1 0 0,0 21 16,0-21-16,42 0 15,0 0 1,22 0-16,-1 0 0,0 0 0,43 0 16,0 0-16,20 0 0,22 0 15,0 0-15,22 0 0,20 0 0,-21 22 16,43-22-16,-22 0 0,21 0 0,-20 0 16,20 21-16,-20-21 0,20 0 15,-21 0-15,-20 21 0,20-21 0,-42 0 16,21 21-16,-21-21 0,-21 0 0,0 0 15,-22 0-15,22 0 0,-42 0 16,-1 0-16,1 0 0,-22 0 0,0 0 16,-20 0-16,20 0 0,-21 0 15,0 0-15,0 0 16,-21-21 0,0 0-1,0 0-15,0-1 16,0 1-16</inkml:trace>
  <inkml:trace contextRef="#ctx0" brushRef="#br0" timeOffset="69301.72">8742 6392 0,'0'0'15,"0"-42"-15,-21 42 16,-1 0 0,1 0-16,0 0 0,0 0 15,0 0-15,0 0 0,-1 0 0,1 0 16,0 0-16,0 0 0,0 0 15,0 0-15,42 0 47,21 0-47,-21 0 0,43 0 16,-22 0-16,43 0 0,-22-21 0,43 21 16,-21 0-16,21 0 0,-1 0 15,1-21-15,21 21 0,0 0 0,21 0 16,1 0-16,-1-21 0,0 21 0,21 0 15,1 0-15,20 0 0,1 0 0,-22 0 16,21 0-16,1 0 0,21 0 16,-22 0-16,1 0 0,-1 0 0,22 0 15,-22 0-15,22 0 0,0 0 0,-22 0 16,1 0-16,-1 0 0,1 0 16,-22-22-16,0 22 0,1 0 0,-22-21 15,-21 21-15,-21-21 0,21 21 0,-43 0 16,22-21-16,-21 21 0,-22 0 15,1-21-15,-1 0 0,-20 21 0,-1 0 16,0 0-16,-21-22 0,1 22 0,-1 0 16,0 0-16,0-21 0,-63 21 47,21 0-32,-22 0-15,1 21 0,-22-21 0,1 22 16</inkml:trace>
  <inkml:trace contextRef="#ctx0" brushRef="#br0" timeOffset="69959.25">6604 8636 0,'0'0'0,"0"-21"0,0 0 0,0 0 16,0-22-16,0 22 0,0 0 16,0 0-16,0 0 0,0-1 0,-21 1 15,0 0-15,-1 21 0,1-21 16,0 21-16,-21 0 0,21 0 15,-1 21-15,1 0 16,0 22-16,0-22 0,0 21 0,0-21 16,21 22-16,0 20 0,0-21 0,0 1 15,0 20-15,0-20 0,0 20 0,0-21 16,0 1-16,0-1 0,0 0 16,21-20-16,-21 20 0,21-21 0,0 0 15,-21 0-15,21 1 0,0-22 0,1 0 16,-1 0-16,0 0 0,0 0 0,0 0 15,22-22-15,-22 1 16,21 0-16,0 0 0</inkml:trace>
  <inkml:trace contextRef="#ctx0" brushRef="#br0" timeOffset="70203.13">7197 8509 0,'21'-42'0,"-42"84"0,42-127 0,-21 43 15,0 0-15,0-1 0,0 22 0,0 0 16,0 0-16,0 0 0,0 42 31,0 21-31,-21-21 0,21 22 16,-22-1-16,22 0 0,-21 1 0,21-1 15,0 22-15,-21-22 0,0 0 16,21 22-16,-21-22 0,21 0 0,0 1 16,-21-1-16,-1 0 0,22 1 15,0-1-15,0-21 0,0 0 0,0 1 16,0-1-16,0 0 0,22-21 15,-1 0-15,0-21 16</inkml:trace>
  <inkml:trace contextRef="#ctx0" brushRef="#br0" timeOffset="71359.16">7535 8742 0,'0'0'0,"21"-21"0,1 0 0,-1-1 0,-21 1 15,0 0 1,0 0-16,0 0 0,0 0 15,-21-1-15,-1 22 16,1 0-16,0 0 0,0 0 0,0 22 16,0-22-16,-1 21 0,1 0 15,-21 21-15,21-21 0,0 22 0,-1-1 16,1 0-16,0 1 0,0-1 0,0 0 16,0 1-16,21-22 0,0 21 0,0-21 15,0 22-15,0-22 0,0 0 16,21-21-16,0 0 0,0 0 15,21 0-15,-20 0 0,-1-21 0,21 0 16,-21 0-16,22-1 0,-22 1 0,0 0 16,21-21-16,-21 21 0,1-22 15,-22 22-15,0-21 0,21-1 16,-21 22-16,0-21 0,0 21 0,0 0 16,0-1-16,0 1 0,0 0 15,0 42 1,0 0-1,0 1-15,0-1 0,-21 21 0,21-21 16,0 22-16,0-22 0,0 21 0,0 0 16,0-20-16,0 20 0,0-21 0,0 0 15,0 0-15,0 1 0,0-1 16,0 0-16,21 0 0,0-21 16,0 0-16,21 0 0,-20 0 15,-1 0-15,21 0 0,-21-21 0,22 0 16,-22 21-16,21-21 0,-21-1 0,22 1 15,-22-21-15,21 21 0,-21 0 16,22-22-16,-22 1 0,0 21 0,21-22 16,-42 1-16,21 21 0,-21-21 0,0 20 15,0 1-15,0 0 16,-21 21-16,0 0 16,0 21-16,21 0 0,-21 1 0,0-1 15,21 0-15,0 21 0,0-21 0,0 1 16,0 20-16,0-21 0,21 0 15,0 22-15,0-22 0,0 0 16,0 0-16,1 0 0,-1-21 0,0 21 16,-21 1-16,21-22 0,-21 21 15,-21-21 1,0 0-16,-22 0 16,22 0-16,0-21 0,0 21 15,0-22-15,-22 1 0,22 21 0,0-21 16,0 21-16,21-21 0,-21 21 15,0-21 1,21 42 0,0 0-1,21 0-15,0-21 0,-21 21 16,0 1-16,21-22 0,0 21 0,0-21 16,1 21-16,-1-21 15,0 0-15,0 0 0,0 0 0,0 0 16,22 0-16,-22 0 0,21 0 0,-21-21 15,22 21-15,-22-21 0,0-1 0,21 1 16,-20 0-16,20 0 0,-21 0 0,0 0 16,0-1-16,1-20 0,-1 21 15,-21-21-15,21 20 0,-21-20 16,0 21-16,0 0 0,0 0 0,0-1 16,0 1-16,-21 21 15,0 0-15,-1 0 0,1 0 16,21 21-16,0 1 15,0-1-15,0 21 0,0-21 0,0 0 16,0 22-16,21-22 0,-21 0 0,22 0 16,-1 0-16,0 22 0,0-22 0,-21 0 15,21 0-15,-21 0 16,0 1-16,0-1 16,-21-21-16,0 21 0,0-21 15,0 0-15,-1 0 16,1 21-16,0-21 0,0 0 15,0 0-15,0 0 0,-1 0 16,1 0 0,0-21-16,21 0 0,0 0 15</inkml:trace>
  <inkml:trace contextRef="#ctx0" brushRef="#br0" timeOffset="71899.14">10943 8446 0,'0'0'0,"21"0"0,43-64 15,-64 43-15,0 0 0,0 0 16,0-1-16,0 1 0,-21 21 16,-1 0-16,-20 0 0,21 0 0,0 0 15,-22 0-15,22 0 0,-21 21 16,21 1-16,-22-1 0,22 21 0,-21 0 16,21-20-16,0 20 0,-1 0 0,1 1 15,0 20-15,21-21 0,-21 1 16,21 20-16,0-20 0,0-1 0,0 0 15,0-21-15,21 22 0,21-22 16,-20 0-16,20 0 0,-21 0 0,21 1 16,1-22-16,-1 0 0,0 0 0,1 0 15,20 0-15,-20 0 0,-1-22 0,0 1 16,1 0-16,-1-21 0,-21 21 0,21-22 16,1 1-16,-22 0 0</inkml:trace>
  <inkml:trace contextRef="#ctx0" brushRef="#br0" timeOffset="72168">11536 8424 0,'0'0'15,"21"-63"-15,0-1 0,-21 1 0,21-1 16,-21 1-16,21-1 0,-21 22 0,22 0 16,-22-1-16,0 22 0,0-21 0,0 21 15,0 42 1,-22 21-16,1-21 16,0 43-16,0-22 0,0 22 0,21-1 15,-43 22-15,22-22 0,0 1 0,0-1 16,0 1-16,0-1 0,-1 1 0,1-1 15,21-20-15,-21 20 0,21-20 16,-21-1-16,21 0 0,0 1 0,0-22 16,0 0-16,0 0 0,0 0 0,0 0 15,21-21-15,0 0 0,0 0 16,1 0-16,20 0 0,-21-21 16,0 21-16,22-21 0,-22 0 0,21-21 15,-21 20-15,22 1 0,-22-21 0</inkml:trace>
  <inkml:trace contextRef="#ctx0" brushRef="#br0" timeOffset="73271.37">11853 8700 0,'0'0'0,"21"-43"0,22 22 16,20-42 0,-42 41-16,-21 1 0,0 0 0,0 0 0,0 0 15,0 0-15,-21 21 16,-21 0 0,21 0-16,0 0 0,-1 21 15,1 0-15,-21 0 0,21 0 16,0 22-16,-1-22 0,1 0 0,0 21 15,0-21-15,0 22 0,21-22 0,-21 0 16,21 21-16,0-20 0,0-1 0,0 0 16,0 0-16,0 0 0,0 0 15,21-21-15,0 0 0,0 0 16,0 0-16,0 0 0,1 0 0,-1-21 16,0 0-16,0 0 0,0 0 0,22 0 15,-22-1-15,0 1 0,0 0 0,-21 0 16,21-21-16,0 20 0,-21 1 0,0-21 15,0 21-15,22 0 0,-22-1 0,0 1 16,0 0-16,0 0 16,0 42-1,0 0-15,-22-21 16,22 21-16,-21 22 0,21-22 0,0 0 16,-21 0-16,21 22 0,0-22 0,-21 21 15,21-21-15,0 0 0,0 1 0,0 20 16,0-21-16,21 0 0,0 0 15,0-21-15,1 0 0,-1 0 16,0 0-16,0 0 0,0 0 0,22 0 16,-22 0-16,21-21 0,-21 21 0,22-21 15,-1 0-15,-21-21 0,21 20 0,-20 1 16,20-21-16,-21 21 0,21-22 16,-20 22-16,-1 0 0,-21-21 0,0 21 15,0-1-15,0 1 0,0 0 16,0 0-16,-21 21 0,-1 0 15,1 0-15,0 0 0,0 21 0,0-21 16,21 21-16,-21 0 0,21 1 0,0 20 16,0-21-16,0 0 0,0 0 0,0 1 15,21 20-15,-21-21 0,21 0 0,0 0 16,0 1-16,-21-1 0,21 0 16,1 0-16,-1-21 0,-21 21 0,21-21 15,-21 21-15,-21-21 31,0 0-31,-1 0 16,1 0-16,0-21 0,0 21 0,0 0 16,0 0-16,-1 0 0,1-21 15,0 21-15,42 21 32,0-21-17,1 0-15,-1 0 0,0 0 0,0 0 16,21 0-16,-20 0 0,20 0 15,-21 0-15,0 0 0,22 0 0,-1-21 16,-21 0-16,21 21 0,1-21 0,-1 0 16,0 21-16,1-22 0,-1 1 15,0 0-15,1 0 0,-1 0 0,0-22 16,1 22-16,-1 0 0,-21 0 0,22 0 16,-43 0-16,0-1 0,-22 22 15,1-21-15,-21 21 0,-22 0 16,22 0-16,0 0 0,-22 0 15,22 21-15,0 1 0,20-22 0,1 21 16,0 0-16,21 0 0,0 0 0,0 0 16,21 1-16,22-1 0,-22 21 0,21-21 15,0 0-15,1 1 0,-1-1 0,22 0 16,-22 0-16,-21 0 0,21 0 16,-20 1-16,-1-1 0,-21 0 15,0 0 1,-21-21-16,-1 0 0,-20 0 0,0 0 15,21 0-15,-22 0 0,1 0 0,21 0 16,-22 0-16,22 0 0,0 0 0,42-21 31,0 0-31,1 21 0,20-21 16,0-1-16,1 1 0,-1 0 16,0 0-16</inkml:trace>
  <inkml:trace contextRef="#ctx0" brushRef="#br0" timeOffset="73519.23">13949 8382 0,'0'0'0,"0"-21"0,-21-43 15,-1 43-15,1 21 0,0 0 16,0 0-16,0 0 16,21 21-16,-21 22 0,-1-22 15,22 0-15,-21 21 0,21-20 0,0 20 16,0 0-16,0 1 0,0-22 0,0 21 15,0 0-15,0 1 0,0-1 16,0-21-16,0 22 0,0-22 0,0 21 16,0-21-16,0 0 0,0 1 0,0-1 15,0 0-15,21-21 16</inkml:trace>
  <inkml:trace contextRef="#ctx0" brushRef="#br0" timeOffset="73915">13631 8446 0,'0'0'0,"-21"-64"16,21-84-16,0 106 0,0-1 15,0 22-15,0 0 0,0 0 16,0 0-16,21 21 0,0 0 16,22 21-16,-22 0 0,21 0 15,1 21-15,-1 1 0,21-1 0,-20 22 16,-1-22-16,0 21 0,1-20 0,-1 20 15,0 1-15,1-22 0,-22 22 0,0-22 16,0 0-16,0 1 0,1-1 0,-1-21 16,-21 0-16,0 0 0,0 1 0,0-1 15,0-42 1,0-1 0,0 1-16,0 0 0,0-21 0,0 21 15,0-22-15,0 1 0,0 0 16,0-1-16,0-20 0,21-1 0,-21 22 15,21-22-15,0-20 0,0 20 0,1 1 16,20-1-16,-21 22 0,0-22 0,0 43 16,-21-21-16,22 21 0,-1 0 15,0 21-15,-21 21 16,21 0-16,0 0 0,-21 0 0,0 22 16,0-1-16,21-21 0,-21 21 0,0 1 15,22-1-15,-22 0 0</inkml:trace>
  <inkml:trace contextRef="#ctx0" brushRef="#br0" timeOffset="75207.67">14965 8700 0,'0'-22'16,"0"1"-16,0 0 16,0-21-16,0 21 0,0-1 15,0-20-15,0 21 0,0 0 0,-21-22 16,21 22-16,-22 0 0,1 0 15,0 21-15,0 0 0,0 0 16,0 0-16,-1 21 0,1 0 16,0 0-16,0 1 0,0 20 15,0-21-15,-1 21 0,1-20 0,0 20 0,0-21 16,21 21-16,0-20 0,0 20 16,0-21-16,0 0 0,0 0 0,0 1 15,0-1-15,21 0 0,0-21 16,0 0-16,22 0 0,-22 0 0,0 0 15,0 0-15,0-21 0,1 0 0,-1 21 16,0-22-16,0 1 0,0 0 0,0-21 16,-21 21-16,0-1 0,22-20 0,-22 21 15,0 0-15,21 0 0,-21-22 0,0 22 16,0 0-16,0 42 16,-21 0-1,21 0-15,-22 1 0,22-1 16,0 21-16,0-21 15,0 0-15,0 1 0,0 20 0,0-21 16,22 0-16,-1 0 0,0 1 0,-21-1 16,21-21-16,0 21 0,0-21 0,1 0 15,20 0-15,-21 0 0,0 0 0,0 0 16,1 0-16,-1-21 0,0 21 0,0-21 16,0-1-16,0 1 0,1 0 0,-1-21 15,0 21-15,-21-1 0,21 1 16,-21-21-16,21 21 0,-21 0 15,0-22-15,0 22 0,0 0 0,0 42 32,-21 0-32,0 0 15,21 1-15,-21 20 0,21-21 0,-21 21 16,-1 1-16,22-22 0,-21 21 0,21-21 16,0 22-16,-21-22 0,21 0 15,0 0-15,-21 0 0,21 1 16,21-22-1,0-22-15,0 1 16,1 0-16,-22 0 0,21-21 16,0 20-16,-21 1 0,21-21 0,0 21 15,0-22-15,-21 22 16,22-21-16,-1 21 0,-21 0 0,21-1 16,0 1-16,-21 0 0,21 21 15,0 0-15,-21 21 16,0 0-16,0 1 0,0-1 15,0 0-15,0 0 0,0 0 0,0 22 16,0-22-16,0 0 0,0 0 16,0 21-16,0-20 0,0-1 0,0 0 15,0 0-15,22-21 32,-22-21-17,21 0-15,0 0 0,0-1 16,-21 1-16,21 0 0,0 0 0,1-21 15,-1 20-15,0 1 0,-21 0 16,21-21-16,0 21 0,0-1 0,1 1 16,-22 0-16,21 21 0,0 0 15,-21 21 1,0 0-16,0 1 0,0-1 16,0 0-16,0 0 0,0 0 0,0 0 15,0 1-15,0-1 0,0 0 0,0 0 16,21 0-16,-21 0 0,21 1 15,-21-1-15,21-21 0,1 0 0,-1 21 16,0-21-16,0 0 0,0 0 16,0 0-16,1 0 0,-1 0 0,0-21 15,0 21-15,21-21 0,-20-1 0,-1 1 16,0 0-16,0 0 0,21-21 0,-20 20 16,-1 1-16,0-21 0,0 21 0,0 0 15,0-22-15,-21 22 0,0 0 16,0 0-16,0 0 0,-21 21 15,0 0-15,0 0 16,-21 21-16,20 21 0,1-21 0,0 0 16,0 22-16,0-1 0,0-21 0,21 22 15,0-22-15,-22 21 0,22-21 0,0 22 16,0-22-16,0 0 16,0 0-16,0 0 0,22-21 0,-1 21 15,0-21-15,0 0 0,0 0 0,0 0 16,22 0-16,-22 0 0,21 0 0,-21-21 15,22 21-15,-22-21 0,21 0 0,1 0 16,-1 0-16</inkml:trace>
  <inkml:trace contextRef="#ctx0" brushRef="#br0" timeOffset="75919.25">17759 7726 0,'0'0'0,"0"-21"0,0-64 16,-21 64-16,-1 21 15,1 0-15,0-21 0,0 21 0,-21 0 16,20 0-16,-20 0 0,21 0 0,-21 0 16,-1 21-16,1 0 0,21 0 15,-22-21-15,22 21 0,-21 1 0,21-1 16,0 0-16,21 0 0,0 0 0,0 0 15,0 1-15,0-1 0,0 0 0,0 0 16,21 0-16,0 22 0,21-22 16,-21 0-16,22 0 0,-1 0 0,0 0 15,-20 22-15,20-22 0,-21 0 16,21 0-16,-20 0 0,-1 1 0,-21-1 16,0 21-16,0-21 0,0 0 0,0 1 15,0-1-15,0 0 0,0 0 0,-21-21 16,-1 21-16,1 0 0,-21-21 0,21 22 15,-22-22-15,22 0 0,-21 21 16,21-21-16,0 21 0,-22-21 0,22 0 16,0 0-16,42 0 31,0 0-15,0 0-16,1-21 0,20 21 0,-21 0 15,0 0-15,0 0 0,1 0 0,-1 0 16,0 0-16,0 0 0,-21 21 15,0 0-15,0 0 0,0 0 16,0 1-16,0-1 0,0 21 16,-21-21-16,0 0 0,-22 1 0,22 20 15,0-21-15,0 21 0,0-20 0,-22 20 16,22-21-16,0 21 0,21-20 0,0 20 16,-21-21-16,21 0 0,0 0 0,0 1 15,0-1-15,0 0 0,21 0 16,0-21-16,0 0 15,1 0-15,-1 21 0,0-21 0,0 0 16,0 0-16,0 0 0,1 0 0,-1 0 16,0 0-16,0 0 0,0-21 0,0 21 15,1-21-15,-1 21 16,-21 21 15,0 0-31</inkml:trace>
  <inkml:trace contextRef="#ctx0" brushRef="#br0" timeOffset="77170.89">16997 15939 0,'-21'-22'0,"21"-20"15,0 21-15,0 0 16,0 0-16,0-1 16,21 22-16,0 0 0,0-21 15,0 0-15,0 21 0,1 0 16,-1 0-16,21 0 0,-21 0 0,0 0 16,22 0-16,-22 0 0,0 0 0,0 0 15,0 21-15,1-21 0,-1 21 16,-21 1-16,21-1 0,-21 0 0,0 21 15,0 1-15,-21-22 0,-22 21 0,22 0 16,-21 1-16,0-1 0,-1 0 0,1 1 16,-22-1-16,1 0 0,21 22 15,-1-22-15,-20 1 0,20-1 0,1-21 16,21 21-16,0 1 0,0-22 0,21 21 16,0-21-16,0 1 0,0-1 0,0 0 15,21-21-15,-21 21 16,42-21-16,-21 0 0,0 0 0,1 0 15,20 0-15,-21 0 0,0 0 0,-21-21 16,21 21-16,1-21 0,-22 0 16,-22 21-1,1 0 1,0 0-16,-21 21 0,21 0 16,-1 0-16,1 0 0,21 0 15,-21 1-15,21-1 0,0 0 16,0 0-16,0 0 0,0 22 0,0-22 15,0 21-15,21-21 0,0 22 0,-21-22 16,22 21-16,-1-21 0,21 22 16,-21-22-16,0 21 0,1-21 15,-1 22-15,0-22 0,0 21 0,0-21 16,0 22-16,-21-1 0,0-21 0,0 21 16,0-20-16,0 20 0,0-21 0,0 0 15,0 22-15,-21-22 0,0 0 16,0 0-16,-21-21 0,20 21 0,1 0 15,0-21-15,0 0 0,0 0 0,0 0 16,-1 0-16,1 22 0,0-22 0,0 0 16,0 0-1,0 0-15,-1-22 16,1 22-16,21-21 0,-21 21 16,21-21-16,-21 0 0,0 0 0,21 0 15,-21-1-15,21 1 0,-22-21 0,22 21 16</inkml:trace>
  <inkml:trace contextRef="#ctx0" brushRef="#br0" timeOffset="79507.55">9948 11430 0,'0'0'0,"0"-21"16,0 0 297,21 0-220,-21-1-93,22 22 16,-22-21-16,0 0 16,0 0-16,0 0 15,0 42 16,-22 0-31,22 0 16,0 22-16,0-22 0,0 21 0,0 22 16,0-22-16,0 0 0,0 22 0,0-1 15,0-20-15,0 20 0,-21 1 0,21-1 16,0-21-16,0 1 0,-21 20 16,21-20-16,-21-22 0,21 21 0,0-21 15,0 0-15,0 1 0,0-1 0,0 0 16,0-42 15,0 0-15,0-1-16,0 1 0,0 0 15,0-21-15,0 21 0,0-1 0,0-20 16,0 0-16,0-1 0</inkml:trace>
  <inkml:trace contextRef="#ctx0" brushRef="#br0" timeOffset="79819.37">9715 11621 0,'0'0'15,"-21"-43"-15,0 22 0,21 0 0,-21 0 0,0 0 16,21-1-16,-21 1 0,21 0 0,0 0 16,0 0-16,21 0 0,0-1 15,21 1-15,-21 0 0,22 21 16,-1-21-16,0 21 0,1 0 0,-1-21 16,22 21-16,-22 0 0,21 0 15,-20 21-15,-1 0 0,0 0 0,1 0 16,-22 1-16,21 20 0,-42-21 0,0 21 15,0 1-15,0-22 0,0 21 16,0-21-16,-21 1 0,0 20 0,0-21 16,-22 0-16,22 0 0,-21 1 0,21-1 15,-22 0-15,22-21 0,-21 21 0,21-21 16,0 0-16,-1 0 0,1 0 0,0 0 16,42-21 15,0 21-31,1-21 0,-1 0 0,21-1 15,-21 22-15</inkml:trace>
  <inkml:trace contextRef="#ctx0" brushRef="#br0" timeOffset="80258.91">10901 11536 0,'0'0'0,"42"-21"0,-21 21 0,0-21 15,1 21-15,20-22 0,-42 1 16,21 21-16,-21-21 0,0 0 15,-21 0 1,0 21-16,0 0 0,-22 0 16,22 0-16,0 0 0,0 0 0,-22 0 15,22 21-15,-21-21 0,21 21 16,0 0-16,-1 0 0,1 1 0,21-1 16,0 0-16,0 0 0,0 0 0,0 0 15,0 1-15,21-1 0,1 0 16,-1-21-16,0 21 0,0 0 0,21-21 15,-20 21-15,-1-21 0,0 22 16,0-22-16,0 21 0,0-21 0,1 21 16,-22 0-16,0 0 15,0 0-15,-43 1 16,22-1-16,0-21 0,0 21 16,-22-21-16,22 21 0,-21-21 0,0 0 15,20 0-15,-20 21 0,21-21 16,0 0-16,-22 0 0,22 0 0,0 0 15,0 0-15,0 0 0,0 0 16,21-21 15,21 21-31,0-21 0,0 0 16,21 21-16,-20-21 0</inkml:trace>
  <inkml:trace contextRef="#ctx0" brushRef="#br0" timeOffset="80570.74">11451 11430 0,'0'-42'15,"-21"21"-15,0-1 16,21 44 15,0-1-31,21 21 0,0-21 16,0 0-16,-21 22 0,21-22 0,1 21 15,-22-21-15,21 22 0,0-22 0,-21 21 16,21-21-16,-21 22 16,21-22-16,0 0 0,-21 21 0,22-20 15,-22-1-15,21 0 0,-21 0 0,0 0 16,21 0 0,-21-42 15,21 0-31,-21 0 0,0 0 15,21 0-15,0-1 0</inkml:trace>
  <inkml:trace contextRef="#ctx0" brushRef="#br0" timeOffset="80834.58">11938 11409 0,'21'-21'0,"-42"42"0,42-63 16,-21 20-16,0 1 0,0 0 0,0 42 31,-21 0-16,0 1-15,21 20 0,-21 0 16,21-21-16,-22 22 0,1-1 0,0 0 16,21-20-16,-21 20 0,0-21 0,0 21 15,-1-20-15,22 20 0,-21-21 0,0 0 16,0 22-16,21-22 0,0 0 0,0 0 16,-21 0-16,21 0 15,21-21 16,0 0-31,-21-21 0,21 0 0,0 21 16,1-21-16,-1 0 0</inkml:trace>
  <inkml:trace contextRef="#ctx0" brushRef="#br0" timeOffset="81602.89">12488 11515 0,'0'0'0,"21"-21"0,-21-1 0,22 1 16,-22 42 31,0 1-47,0-1 0,0 21 15,0-21-15,0 0 0,0 1 0,0 20 16,0-21-16,0 0 0,0 22 0,0-22 16,0 0-16,0 0 0,0 0 0,0 0 15,-22 1-15,22-1 0,0 0 0,-21 0 16,0 0-1,0-21 1,21-21-16,-21 21 16,21-21-16,0 0 0,0 0 15,0-1-15,0 1 0,0 0 0,0 0 16,0-21-16,0 20 0,0-20 0,0 0 0,0-1 16,0 22-16,21-21 0,0 0 15,-21-1-15,21 22 0,0-21 16,1 21-16,-1-1 0,0 22 0,0 0 15,0 0-15,0 0 0,22 22 16,-22-1-16,0 0 0,0 21 0,0-21 16,1 1-16,-1 20 0,-21-21 0,21 21 15,-21-20-15,21 20 0,-21-21 0,0 0 16,0 22-16,0-22 0,0 0 16,0 0-16,0 0 0,0 0 15,0 1 1,0-44 15,0 1-31,0 0 16,0 0-16,0 0 0,0 0 15,21-1-15,0-20 0,1 21 0,-22-21 16,21 20-16,0-20 0,21 0 16,-21-1-16,22 1 0,-22 0 0,21-1 15,1 22-15,-1 0 0,0 0 16,1 0-16,-1 21 0,-21 0 0,21 0 0,-20 21 15,20 0-15,-21 0 0,0 22 0,0-22 16,-21 21-16,22 0 0,-22 1 16,0-22-16,0 21 0,0 1 0,0-22 15,0 21-15,0-21 0,0 0 16,0 22-16,0-22 0,0 0 0,0 0 16,0 0-16,0 1 0,0-1 0,-22-21 15,22 21-15,0 0 16,0-42 15,0 0-15,22 0-16,-1-1 0</inkml:trace>
  <inkml:trace contextRef="#ctx0" brushRef="#br0" timeOffset="82538.72">14753 11028 0,'21'-21'16,"-42"42"-16,63-42 0,-20 0 0,-1-1 15,0 22-15,21-21 0,-21 0 0,1 0 16,-22 0-16,21 21 0,-21-21 0,0-1 15,0 1-15,0 0 16,-21 21-16,-1 0 0,1 0 16,0 0-16,0 0 0,-21 0 0,20 0 15,1 21-15,0 0 16,-21-21-16,21 22 0,-1-22 0,1 21 16,21 0-16,-21-21 0,21 21 15,0 0-15,0 0 0,0 1 16,0-1-16,0 0 0,21 0 15,0-21-15,1 21 0,-1 0 0,0 1 16,0-1-16,0 0 0,0 0 0,1 0 16,-1 0-16,-21 1 0,0-1 15,21 0-15,-21 0 0,0 0 16,0 0-16,0 1 0,-21-22 16,0 0-16,-1 0 0,1 21 0,-21-21 15,21 0-15,0 0 0,-22 0 16,22 0-16,0 0 0,0 0 0,0 0 15,-1-21-15,22-1 16,0 1-16,22 21 16,-1 0-16,21-21 0,-21 21 0,0 0 15,22 0-15,-22 0 0,0 0 0,21 0 16,-20 0-16,-1 21 0,0 0 0,0 1 16,0-1-16,-21 0 0,0 0 0,0 0 15,0 22-15,0-22 0,0 0 16,0 0-16,-21 0 0,0 22 0,0-22 15,0-21-15,21 21 0,-22 0 0,22 0 16,-21 0-16,21 1 16,0-1-1,0 0 1,21-21-16,1 0 0,-1 0 16,0 0-16,0 0 15</inkml:trace>
  <inkml:trace contextRef="#ctx0" brushRef="#br0" timeOffset="83311.08">15282 13780 0,'0'0'0,"0"-22"16,0 1-16,21 0 0,1 0 15,-1 0-15,0 0 0,0-1 16,0 1-16,0 0 0,22 21 16,-22-21-16,0 21 0,0-21 0,0 0 15,1 21-15,-1 0 0,-21-22 0,-43 22 31,22 22-31,0-1 16,-21-21-16,-1 21 0,1 21 16,0-21-16,21 1 0,-22 20 0,1 0 15,0-21-15,20 22 0,1-22 0,0 21 16,0-21-16,21 22 0,0-22 0,0 0 16,0 0-16,0 0 0,0 1 15,0-1-15,21 0 0,0 0 0,22-21 16,-22 21-16,0-21 0,21 0 0,1 21 15,-22-21-15,21 0 0,-21 0 0,22 0 16,-22 0-16,0 22 0,0-22 0,0 21 16,0-21-16,-21 21 0,0 0 15,0 0-15,0 0 16,0 22-16,0-22 0,-21 0 16,0 0-16,0 22 0,21-22 0,-21 21 15,0-21-15,-1 22 0,1-22 0,0 21 16,21-21-16,0 22 0,-21-22 0,0 0 15,21 0-15,-21 0 0,21 0 16,0 1-16,0-1 0,-22 0 0,1-21 16,21 21-16,-21-21 0,21 21 0,-21-21 15,0 0-15,0 21 0,-1-21 0,1 22 16,0-22-16,0 0 0,0 0 0,0 0 16,-1 0-16,1 0 0,0 0 0,0 0 15,0 0-15,0-22 16,21 1-16,0-21 0,0 21 15</inkml:trace>
  <inkml:trace contextRef="#ctx0" brushRef="#br0" timeOffset="85363.03">19283 7747 0,'0'-21'16,"-21"21"31,42 0-16,0 21-31,21-21 15,-21 0-15,22 0 0,-1 0 0,22 0 16,-1 0-16,1 0 0,-1 0 16,1 0-16,-1 0 0,1 0 0,20 0 15,1 0-15,0 0 0,-1 0 16,22 0-16,0-21 0,0 21 0,0 0 16,-1 0-16,1-21 0,0 21 0,0 0 15,-21-21-15,-1 21 0,22 0 0,-21-22 16,-22 22-16,22-21 0,-22 21 15,1 0-15,-22-21 0,1 21 0,-22 0 16,21 0-16,-21-21 0,0 21 16,-21-21-16,0 42 47,0 0-47,0 0 0,0 0 15,0 1-15,-21-1 0,21 0 16,-21 21-16,21-21 0,0 22 0,-21-1 15,21 22-15,-21-22 0,0 21 0,21 1 16,0-1-16,-22 1 0,1-1 0,21 1 16,-21-1-16,21 22 0,-21-21 0,0 20 15,21 1-15,-21 21 0,-1-22 0,1 22 16,21-21-16,-21 21 0,0 0 16,21 21-16,-21-22 0,21 1 0,-21 21 15,21-21-15,-22 21 0,22 0 0,0 0 16,0 0-16,0 0 0,0 0 15,0 0-15,0 0 0,0 21 0,0-21 0,0 21 16,22-21-16,-22 22 0,21-22 16,-21 21-16,0-21 0,0 21 0,21 0 15,-21-21-15,0 21 0,0 0 16,0-21-16,0 22 0,0-22 0,0 21 16,0-21-16,0 21 0,0-21 0,0 21 15,0-21-15,0 21 0,0-21 0,0 21 16,-21-21-16,21 0 0,0 0 0,0 0 15,0-21-15,0 21 0,0 0 16,0-21-16,0 0 0,0 0 0,0 0 16,21-1-16,0 1 0,-21 0 0,21-21 15,0 21-15,-21-22 0,22 1 0,-1 0 16,-21-1-16,21-20 0,0 20 16,0-20-16,0-1 0,-21 1 15,22-1-15,-22-20 0,21-1 0,-21 0 16,0 1-16,0-1 0,0-21 0,0 0 15,0 1-15,0-1 16,-21-21-16,-1 0 0,1 0 16,0 0-16,0 0 0,0 0 0,0 0 15,-1 0-15,1 0 0,0 0 16,-21 0-16,21 0 0,-1-21 0,-20 21 16,21 0-16,-21 0 0,20 0 0,-20 0 15,0 0-15,-1 0 0,1 0 16,0 0-16,-22 0 0,1 0 15,20 0-15,-41 0 0,20 0 0,-20 0 16,-1 0-16,-21 0 0,21 21 0,-20-21 16,20 0-16,-21 0 0,0 0 0,22 0 15,-1 21-15,0-21 0,-21 0 16,43 0-16,-22 0 0,1 0 0,20 0 16,1 0-16,-1 0 0,22 0 0,-1 0 15,1 0-15,21 0 0,0 0 16,21-21-16,0 0 0,0-1 15,21 1-15,0 0 16,0 21-16,0-21 0,1 0 16,20 0-16,0-1 0,-21 1 15,22 0-15,-1 0 0,0 0 0,-20 0 16,20-1-16,0 1 0,-21 0 0,1 0 16,-1 0-16,0 0 0,0 21 0,0-22 15,-21 1-15,21 21 16,-21-21-16,22 21 0,-22 21 47,0 0-47,-22-21 15,1 22-15,0-1 0,0 0 16,0 0-16,0 0 0,-1 0 0,1 1 16,0-1-16,-21 21 0,21-21 15,-22 0-15,22 1 0,-21 20 0,21-21 16,-1 0-16,-20 0 0,21 1 0,0-1 15,0 0-15,21 0 0,-22 0 16,22 0-16,0 1 0,0-1 16,0 0-16,0 0 0,22 0 0,-22 0 15,21 1-15,0-1 0,0 0 0,0 0 16,22 0-16,-22-21 0,0 21 16,21 1-16,-21-1 0,22-21 0,-22 21 15,21 0-15,-21-21 0,1 21 16,-1-21-16,0 21 0,0-21 0,0 0 15,0 0-15,-21 22 0,22-22 16,-1 0-16,0 0 16,-21-22-16,0 1 0,0 0 0,21 0 15,-21 0-15</inkml:trace>
  <inkml:trace contextRef="#ctx0" brushRef="#br0" timeOffset="86675.36">19389 7768 0,'-22'0'0,"1"0"0,0 0 15,0 0-15,0 0 16,0 0 0,42 0 30,0 0-46,0-21 0,0 21 16,22-21-16,-1 0 0,-21 21 0,21-21 16,1-1-16,-1 22 0,0-21 0,1 0 15,20 0-15,-42 0 0,22 0 0,-1-1 16,0 1-16,-20 0 0,20 21 0,-21-21 16,0 0-16,0 21 15,-21 21 16,-21 0-31,0-21 0,0 21 16,0-21-16,-22 21 0,22 1 0,-21-22 16,0 21-16,20 0 0,-20-21 0,-21 21 15,20 0-15,1-21 0,0 21 16,-1 1-16,-20-22 0,20 0 0,1 0 16,0 21-16,-1-21 0,1 0 0,21 0 15,-21 0-15,20 0 0,1 0 16,0 0-16,21 21 47,0 0-47,21-21 0,0 21 15,1-21-15,-1 21 0,0 1 16,0-1-16,0 0 0,0 0 0,1 0 16,-1 0-16,0 22 0,0-22 0,0 21 15,0 1-15,1-1 0,-1-21 0,0 21 16,0-20-16,0 20 0,22-21 0,-22 21 15,0-20-15,0-1 0,-21 0 0,21 0 16,0 0-16,1 0 0,-1 1 0,-21-1 16,21-21-16,-21 21 0,21-21 0,-21 21 15,21-21-15,-21 21 16,21-21 0,-21 21-16,22-21 15,-1 0 1</inkml:trace>
  <inkml:trace contextRef="#ctx0" brushRef="#br0" timeOffset="88714.97">23050 11155 0,'0'0'0,"0"-21"0,0 0 16,0-1-16,0 1 16,-21 21-16,0-21 0,-21 21 15,21 0-15,-1 0 0,1 0 16,0 0-16,-21 0 0,21 0 0,-1 0 15,-20 21-15,21 0 0,0 1 0,0 20 16,-1-21-16,1 21 0,0 1 16,0 20-16,0-20 0,21-1 0,0 0 15,-21 22-15,21-22 0,0 0 16,0 1-16,0-22 0,0 21 0,0-21 16,21 1-16,0 20 0,0-21 15,21 0-15,-20-21 0,-1 0 0,0 0 16,21 0-16,-21 0 0,1 0 0,20 0 15,-21 0-15,21 0 0,-20-21 16,20 0-16,-21 0 0,21 0 0</inkml:trace>
  <inkml:trace contextRef="#ctx0" brushRef="#br0" timeOffset="88971.33">23516 11134 0,'0'-43'0,"0"86"0,0-107 16,0 43-16,0-21 0,0 21 15,0 42 1,-21 0 0,21 0-16,-21 21 0,21 1 0,0-1 15,0 0-15,0 1 0,0 20 0,-21-20 16,21-1-16,-22 0 0,22 1 0,-21-1 16,21-21-16,0 21 0,0-20 0,-21-1 15,21 0-15,-21 0 0,21 0 16,0 0-16,0 1 0,21-22 31,0 0-31,0 0 0,1-22 16,-1 22-16</inkml:trace>
  <inkml:trace contextRef="#ctx0" brushRef="#br0" timeOffset="90147.06">23918 11472 0,'0'0'0,"21"-21"0,1-21 16,-22 21-16,0 0 0,21-1 15,-21 1-15,0 0 0,0 0 0,0 0 16,-21 21-16,-1 0 0,1 0 16,0 0-16,0 0 0,-21 0 0,20 21 15,1 0-15,-21 0 0,21 0 16,0 22-16,-1-22 0,1 21 16,21-21-16,0 1 0,-21 20 0,21-21 15,0 0-15,0 0 0,0 1 0,0-1 16,0 0-16,21 0 0,0-21 15,1 0-15,-1 0 16,0 0-16,0 0 0,0 0 16,0-21-16,1 0 0,-1 0 0,0 21 15,0-22-15,0 1 0,0 0 0,-21-21 16,0 21-16,22-1 0,-1-20 0,-21 21 16,0 0-16,0 0 0,0-1 0,0 1 15,0 42 16,0 1-31,0-1 0,0 0 0,0 0 16,0 21-16,0-20 0,0-1 0,0 0 16,0 0-16,0 0 0,0 0 0,0 1 15,0-1-15,0 0 0,0 0 0,0 0 16,21-21-16,0 0 16,0 0-16,0 0 0,22 0 15,-22 0-15,0 0 0,0 0 0,0-21 16,1 21-16,20-21 0,-21 0 0,0 0 15,0-1-15,1 1 0,-1 0 0,0 0 16,21-21-16,-42 20 0,21-20 16,1 0-16,-22-1 0,21 22 15,-21-21-15,0 0 0,0 20 0,0 1 16,0 0-16,-21 21 16,-1 0-16,1 0 0,21 21 0,-21 0 15,21 22-15,-21-22 0,21 0 0,0 21 16,0-20-16,0 20 0,0-21 15,0 0-15,0 0 0,0 22 0,0-22 16,21 0-16,0 0 0,0 0 16,-21 1-16,0-1 0,22-21 15,-22 21 1,-22-21 15,1 0-15,21-21-16,-21 21 15,0 0-15,0 0 32,21 21-17,0 0 1,21-21 0,0 0-1,0 0-15,0 0 0,1 0 16,-1 0-16,0 0 0,0 0 15,0 0-15,0 0 0,1-21 0,20 0 16,-21 21-16,0-21 0,0-1 0,22 1 16,-22 0-16,21 0 0,-21 0 15,1 0-15,-1-22 0,0 22 0,0-21 16,0-1-16,0 22 0,-21-21 0,0 21 16,0 0-16,0-22 0,0 22 15,0 0-15,-21 21 16,0 0-16,0 0 0,0 21 0,0 0 15,-1 0-15,22 1 0,0-1 16,0 21-16,0-21 0,0 0 0,0 22 16,0-22-16,0 0 0,0 0 15,0 0-15,0 1 0,0-1 0,22 0 16,-22 0-16,21-21 0,-21 21 0,0 0 16,21 1-16,0-1 15,-21 0 1,0 0-1,-21-21 1,0 0 0,0 0-16,-1 0 15,1 0-15,0 0 16,0 0-16,0 0 16</inkml:trace>
  <inkml:trace contextRef="#ctx0" brushRef="#br0" timeOffset="90362.93">24871 11684 0,'0'0'0,"-21"21"31,-1-21-15,1 0 62,0 0-78,0 0 0,0 0 16,0 0-16,-1 0 0,1 0 0,0 0 15,-21 0-15</inkml:trace>
  <inkml:trace contextRef="#ctx0" brushRef="#br0" timeOffset="92171.79">16510 10880 0,'21'0'16,"21"-21"-16,-20 21 16,20 0-16,0 0 0,1 0 0,-1-22 15,0 22-15,1 0 0,-1 0 16,0 0-16,22 0 0,-1-21 0,1 21 15,-1 0-15,1 0 0,-1 0 0,1 0 16,-1-21-16,1 21 0,-22 0 0,0 0 16,1 0-16,-22 0 0,21 0 0,-21 0 15,1 0 1,-22 21 0,0 0-1,0 1-15,-22-22 0,22 21 16,0 0-16,0 0 0,0 21 15,0-20-15,-21-1 0,21 21 0,0 0 16,0 1-16,0-1 0,0 0 0,0 1 16,0-1-16,0 22 0,0-22 15,0 21-15,0-20 0,0 20 0,0-20 16,0 20-16,-21 1 0,21-22 0,0 21 16,-21 1-16,21-1 0,0 22 0,0-21 15,0-1-15,0 1 0,0-1 0,0 1 16,0-1-16,0 22 0,0-22 0,0 1 15,0-1-15,0 1 0,0-1 16,0 1-16,0-1 0,0-20 16,0 20-16,0-21 0,0 22 0,0-22 15,0 1-15,0-1 0,0 0 0,21 1 16,-21-22-16,0 21 0,0-21 0,0 22 16,0-22-16,0 0 0,0 0 15,-21-21-15,0 0 0,21 21 0,-21-21 16,-1 0-16,1 0 0,0 0 15,0 0-15,0 0 0,0 0 0,-22 0 16,22 0-16,-21 0 0,21 0 0,-22 0 16,22 21-16,-21-21 0,-1 0 0,1 0 15,21 22-15,-21-22 0,-1 0 0,1 21 16,0 0-16,-1-21 0,-20 21 0,20-21 16,1 0-16,-21 21 0,-1-21 15,1 0-15,20 21 0,-20-21 16,-1 0-16,22 0 0,0 0 0,-22 22 15,43-22-15,-21 0 0,20 0 0,1 0 16,0 0-16,0 0 0,21-22 16,0 1-16,0 0 15,21 21-15,0-21 0,0 0 0,1 21 16,20-21-16,-21-1 0,0 1 0,22 0 16,-22 0-16,21 0 0,-21 0 15,0-1-15,1 1 0,-1 0 0,-21 0 16,0 0-16,21 0 0,-21-1 15,21 1-15,-21 0 0,0 0 16,0 0-16,0 42 47,0 0-47,0 0 16,-21-21-16,0 21 0,0 1 0,-1-1 15,1 0-15,0 0 0,-21 0 0,21 0 16,-1 1-16,-20-1 0,21 0 15,0 0-15,0 0 0,-1 0 0,1 1 16,0-1-16,0 0 0,0-21 16,21 21-16,0 0 31,21-21-31,0 0 16,0 21-16,0-21 0,1 22 0,20-22 15,-21 21-15,21 0 0,-20-21 0,-1 21 16,21 0-16,-21 0 0,0-21 0,1 22 15,-1-1-15,0-21 0,0 21 0,0 0 16,0 0-16,1-21 16,-1 0-16,-21 21 0,21-21 15,0 0 1,0 0-16,0 0 0,1-21 16,-1 21-16,-21-21 0,21 0 0,0 0 15,0 0-15,0-22 0,-21 22 0,22-21 16</inkml:trace>
  <inkml:trace contextRef="#ctx0" brushRef="#br0" timeOffset="93123.18">16700 10943 0,'0'0'0,"-21"0"0,0 0 0,-42 21 16,20-21-16,22 0 0,0 0 15,0 0-15,-22 0 0,22 0 0,0 0 16,0 0-16,42 0 31,0-21-31,0 21 0,22-21 0,-1 0 16,0 0-16,1 21 0,-1-21 15,0-1-15,22 1 0,-22 0 0,1 0 16,-1 0-16,0 0 0,1-1 0,-1 1 16,0 0-16,-21 21 0,1 0 15,-1-21-15,0 21 0,-42 0 31,0 0-31,-1 0 0,1 0 16,0 0-16,0 0 0,0 0 0,-22 0 16,22 21-16,0-21 0,-21 0 0,21 0 15,-1 21-15,1-21 0,0 0 16,-21 0-16,21 21 0,-1-21 0,1 0 16,0 0-16,21 22 0,-21-22 15,21 21 32,0 0-47,0 0 16,0 0-1,0 0-15,0 1 0,0-1 16,0 0-16,0 0 0,0 0 0,21 22 16,-21-22-16,21 0 0,-21 21 0,21-21 15,1 22-15,-22-22 0,21 0 0,0 21 16,0-20-16,0-1 0,-21 0 0,21 0 15,1 0-15,-1-21 0,0 21 0,0 1 16,0-1-16,0-21 16,-21 21-16</inkml:trace>
  <inkml:trace contextRef="#ctx0" brushRef="#br0" timeOffset="94103.15">18309 11367 0,'0'0'0,"21"-22"15,-21 44 1,0-1-16,0 0 0,0 0 15,0 0-15,0 0 0,0 1 0,0 20 16,0-21-16,0 0 0,0 0 0,0 1 16,-21-1-16,21 21 0,-21-21 0,0 0 15,21 1-15,0-1 16,-21 0-16,-1-21 16,22-21 15,0 0-31,0-1 15,0 1-15,0-21 0,0 21 16,0 0-16,22-22 0,-1 22 0,0-21 16,21-1-16,-21 22 0,1-21 0,20 21 15,-21-22-15,0 22 0,22 0 16,-22 21-16,21 0 0,-21 0 0,0 0 0,1 0 16,-1 0-16,0 21 15,0 0-15,0 1 0,-21 20 0,21-21 16,-21 0-16,0 22 0,0-22 0,0 0 0,0 21 15,0-21-15,-21 1 0,0-1 16,0-21-16,21 21 0,-21 0 0,0-21 16,21 21-16,-22-21 0,1 0 15,21-21 1,0 0 0,0 0-16,0 0 0,21-1 0,1 1 15,-1 0-15,0 0 0,0-21 0,0 20 16,0-20-16,1 21 0,-1 0 0,21-22 15,-21 22-15,0 0 0,1 21 16,-1 0-16,0 0 0,0 0 0,0 0 16,0 0-16,-21 21 0,0 22 0,22-22 0,-22 21 15,0-21-15,0 22 0,0-22 16,0 21-16,0-21 0,0 22 16,0-22-16,0 0 0,-22 0 0,22 0 15,-21 0-15,21 1 0,0-1 16,-21-21-16,42-21 31,0-1-15,-21 1-16,22 0 0</inkml:trace>
  <inkml:trace contextRef="#ctx0" brushRef="#br0" timeOffset="94431.97">19113 11515 0,'22'0'16,"-22"-21"-16,21 21 15,0 0-15,0-22 16,0 22-16,0 0 0,1-21 16,-1 0-16,0 21 0,0-21 0,0 21 15,0-21-15,1 0 0,-1-1 0,-21 1 16,21 0-16,-21 0 0,0 0 16,-21 21-1,0 0-15,-1 0 0,1 0 16,0 21-16,0 0 0,0 0 0,0 0 15,-1 22-15,1-22 0,0 21 0,0-21 16,21 22-16,0-22 0,0 21 0,0-21 16,0 1-16,0-1 0,0 0 0,0 0 15,21 0-15,0-21 0,0 0 16,1 0-16,-1 0 0,0 0 0,0 0 16,0 0-16,0 0 0,22 0 15,-22 0-15,0-21 0,21 21 0,-20-21 16,20 0-16,-21 0 0</inkml:trace>
  <inkml:trace contextRef="#ctx0" brushRef="#br0" timeOffset="94666.83">19854 11218 0,'0'0'0,"0"-42"0,0 0 0,0 21 0,0-22 16,0 22-16,0 0 0,0 0 16,-21 21-1,0 0-15,21 21 0,-21 0 0,21 21 16,0-20-16,-21 20 0,21 0 0,-22 1 15,22-22-15,-21 21 0,21 0 0,0 1 16,0-1-16,0-21 0,-21 0 0,21 22 16,-21-22-16,21 0 0,0 0 0,0 0 15,0 1-15,0-1 32,21-21-32,0 0 15,0-21-15,1-1 0</inkml:trace>
  <inkml:trace contextRef="#ctx0" brushRef="#br0" timeOffset="95110.93">20045 11091 0,'0'0'0,"0"-21"0,0 0 0,0 0 16,0 42 15,0 0-31,0 0 0,0 1 0,0-1 0,0 21 16,0 0-16,0-20 0,0 20 15,-21 0-15,21 1 0,0-22 16,0 21-16,0-21 0,-22 0 0,22 1 16,-21-1-16,21 0 0,0 0 0,0 0 15,-21-21-15,21-21 32,0 0-17,21 0-15,-21 0 16,21-1-16,1 1 0,-22 0 0,21 0 15,0 0-15,-21 0 0,21-1 0,0 1 16,-21 0-16,21 21 0,1 0 16,-22 21-1,0 0-15,0 1 0,0-1 16,0 0-16,0 0 0,0 0 0,0 0 16,0 1-16,0-1 0,0 0 0,0 0 15,0 0 1,21-21 15,0 0-31,0 0 16,0-21-16,0 0 0,1 21 15</inkml:trace>
  <inkml:trace contextRef="#ctx0" brushRef="#br0" timeOffset="95463.7">20489 11282 0,'0'0'0,"21"-21"0,-21 0 0,0-1 16,0 1-1,-21 21-15,0 0 16,0 21-16,0-21 0,0 22 0,21-1 16,-22 0-16,1 0 0,21 0 0,0 22 15,-21-22-15,21 0 0,-21 0 0,21 0 16,0 0-16,0 1 0,0-1 0,0 0 16,0 0-16,21-21 15,0 21-15,0-21 16,1 0-16,-1 0 0,0 0 0,0 0 15,0-21-15,0 21 16,1-21-16,-1 0 0,-21 0 0,21-1 16,-21 1-16,21 0 0,-21 0 0,0 0 15,0-22-15,0 22 0,0 0 0,0 0 16,0-21-16,0 20 16,-21 1-16,0 21 0,0 0 15,-1 0-15,1 0 0,0 21 0,0-21 16,0 22-16,21-1 0,0 0 15,0 0-15,0 0 0,0 0 16,21 1-16,21-22 0</inkml:trace>
  <inkml:trace contextRef="#ctx0" brushRef="#br0" timeOffset="96011.38">21082 11345 0,'0'0'15,"-21"-21"-15,21 0 0,-21 0 0,-1 21 0,-20-21 16,21 0-16,0 21 0,0 0 16,-1 0-16,1 0 0,0 0 0,0 0 15,0 0-15,0 21 0,21 0 0,-22 0 16,1 0-16,0 0 0,21 1 16,0-1-16,0 0 0,0 21 0,0-21 15,0 1-15,0-1 0,0 0 0,0 0 16,0 0-16,21-21 0,0 0 15,1 0-15,-1 0 0,0 0 16,0 0-16,21 0 0,1-21 16,-22 0-16,0 21 15,0-21-15,0 0 0,1-1 0,-22 1 16,21-21-16,-21 21 0,21-22 0,-21 22 16,21-21-16,-21 0 0,0-22 0,0 22 15,0-1-15,0 22 0,21-21 16,-21 0-16,0 20 0,0 1 15,0 0-15,0 0 0,0 42 16,-21 0-16,21 0 16,-21 22-16,21-1 0,0 0 0,0 1 15,0-1-15,0 22 0,0-22 0,0 0 16,0 1-16,0-1 0,0-21 16,0 21-16,0-20 0,0 20 0,0-21 15,21 0-15,0-21 16,0 0-16,-21 21 0,22-21 0,-1 0 15,0 0-15,0 0 0,0-21 16,0 0-16,1 21 0,-22-21 16,21 0-16,0 0 0,-21-1 15,21 1-15,-21-21 16,21 21-16,-21 0 0,0-1 0</inkml:trace>
  <inkml:trace contextRef="#ctx0" brushRef="#br0" timeOffset="96300.22">19621 11113 0,'0'0'0,"-21"0"0,21-22 15,21 1 1,22 21-16,-22 0 0,21-21 15,22 21-15,-22 0 0,0 0 0,22-21 16,-1 0-16,-20 21 0,20 0 0,-20 0 16,-1-21-16,0 21 0,1 0 0,-22 0 15,0 0-15,0-22 0,-42 22 32,21 22-32,-21-22 15,0 21-15,21 0 0,-22 0 16,22 0-16</inkml:trace>
  <inkml:trace contextRef="#ctx0" brushRef="#br0" timeOffset="97011.29">18817 12467 0,'0'0'0,"0"-42"16,0 21-16,-21 42 31,21 0-31,0 0 0,0 0 0,-21 1 15,21 20-15,0 0 0,0 1 0,0-1 16,-21 0-16,21 1 0,0-1 0,0 0 16,0-21-16,0 22 0,0-22 0,0 21 15,0-21-15,0 1 0,0-1 16,0 0-16,-22-21 16,1 0-1,21-21-15,-21 21 0,21-21 16,0-1-16,0 1 0,0 0 0,0 0 15,0-21-15,0 20 0,0 1 16,21-21-16,-21 21 0,21 0 16,1-1-16,20 1 0,-21 0 0,0 21 15,0 0-15,1 0 0,20 0 0,-21 0 16,0 0-16,0 0 0,-21 21 0,0 0 16,22 1-16,-22-1 0,0 0 0,0 0 15,0 0-15,0 0 0,-22 1 0,22 20 16,-21-21-16,0 0 0,-21 0 15,21-21-15,-22 22 0,22-1 16,0 0-16,-21-21 0,20 21 0,1 0 0,0-21 16,0 0-16,0 0 0,42-21 31,0 0-31</inkml:trace>
  <inkml:trace contextRef="#ctx0" brushRef="#br0" timeOffset="97395.08">19367 12721 0,'-42'21'16,"21"-21"-16,0 22 0,0-1 0,-1 0 16,1 0-16,0 0 0,0 0 0,0 1 15,0-1-15,21 21 0,0-21 0,0 0 16,0 1-16,0-1 0,0 0 15,0 0-15,21-21 16,0 21-16,21-21 0,-21 0 0,1 0 16,20 0-16,-21 0 0,21-21 0,-20 21 15,20-21-15,-21 0 0,0 21 0,0-21 16,1-1-16,-1 1 0,0 0 0,-21-21 16,0 21-16,0-1 0,0 1 0,0-21 15,0 21-15,0-22 16,-21 22-16,0 0 0,-1 0 0,1 0 15,0 21-15,0 0 0,0-21 0,0 21 16,-1 0-16,1 0 0,0 0 0,0 21 16,21 0-16,-21-21 0,0 21 0,-1 0 15,1 22-15,0-22 0,21 0 0,0 0 16,0 0-16,0 0 0,0 1 0,42-1 16</inkml:trace>
  <inkml:trace contextRef="#ctx0" brushRef="#br0" timeOffset="97943.03">20172 12827 0,'0'0'0,"-21"0"0,-1-21 16,1 0-16,0 0 0,0-1 16,0 1-16,0 0 0,-1 0 0,1 21 15,-21 0-15,21-21 0,0 21 0,-1 0 16,-20 0-16,21 21 0,0-21 0,0 21 15,-1 0-15,1 0 0,0 22 0,21-22 16,0 0-16,-21 0 0,21 22 16,0-22-16,0 0 0,0 0 0,0 0 15,21-21-15,-21 21 0,21 1 0,0-22 16,1 0-16,-1 0 0,0 0 16,0 0-16,0 0 0,0 0 0,1 0 15,-1-22-15,0 22 0,0-21 0,0 0 16,0 0-16,-21 0 0,22 0 0,-1-1 15,0-20-15,-21 21 0,21-21 16,0-1-16,-21 1 0,0 0 0,21-1 16,1 1-16,-22 0 0,0-1 0,0 22 15,0-21-15,0-1 0,0 22 0,0 0 16,0 0-16,0 42 16,0 0-1,-22 0-15,22 1 0,-21 20 16,21 0-16,-21-21 0,21 22 0,-21-1 15,21 0-15,0 1 0,0-1 0,0 0 16,0 1-16,0-22 0,0 21 0,0-21 16,0 22-16,0-22 0,0 0 15,0 0-15,21-21 0,-21 21 0,21 1 16,0-22-16,1 0 0,-1 0 16,0 0-16,0 0 15,0 0-15,-21-22 0,21 22 0,1-21 16,-1 0-16,0 21 0,0-21 0,0 0 15</inkml:trace>
  <inkml:trace contextRef="#ctx0" brushRef="#br0" timeOffset="98639.21">20447 12806 0,'21'0'0,"-63"63"0,63-126 0,0 42 15,-21 0-15,0-1 0,0 1 16,0 0-16,0 0 16,0 42-1,0 0 1,-21-21-16,21 21 0,0 1 0,-21-1 15,21 0-15,0 0 0,0 0 16,0 0-16,0 1 16,21-22-16,0 21 0,0-21 15,0 0-15,1 0 0,-1 0 16,0 0-16,0 0 16,0 0-16,-21-21 0,21 21 15,-21-22-15,22 1 0,-1 21 0,-21-21 16,0 0-16,21 0 0,0 0 0,-21-1 15,21 1-15,-21 0 0,0 0 0,21 0 16,-21 0-16,22 21 0,-22-22 0,21 1 16,-21 42 15,0 1-15,0-1-16,0 0 0,0 0 15,0 21-15,0-20 0,-21 20 0,-1-21 16,22 21-16,-21 1 0,21-1 15,0 0-15,-21 1 0,21-1 16,-21 0-16,21 1 0,0-1 0,0 0 16,0 1-16,-21-1 0,21 0 0,0 1 15,0 20-15,0 1 0,0-22 0,0 22 16,0-1-16,0 1 0,0-1 0,0 1 16,0-1-16,0 1 0,-21-22 0,21 21 15,0-20-15,-22-1 0,22 0 0,0 1 16,-21-22-16,0 0 0,21 0 0,-21 0 15,0-21-15,0 0 0,-1 0 16,1 0-16,0-21 16,0 0-16,0 0 0,-22 0 15,22-22-15,-21 22 0,0-21 0,20 0 16,-20-1-16,0-20 0,21 20 0,-1-20 16,22 21-16,0-22 0,0 1 0,0-1 15,22 1-15,20-1 0,-21 22 0,85-128 16,-64 128-16,1 0 15,-1 21-15,-21-22 0,21 22 0,1 0 16,-1-21-16,0 42 0,-20-22 0,20 1 16,0 21-16,-21 0 0,22-21 15,-22 21-15,0 0 0,0 0 16,0 0-16,1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08T01:31:21.68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15706 10626 0,'-22'0'16,"1"0"-1,0 0-15,0 0 16,0 0-16,0 0 15,-1 0-15,44 0 32,-1 0-32,0 0 0,21 0 0,1 0 15,-1 0-15</inkml:trace>
  <inkml:trace contextRef="#ctx0" brushRef="#br0" timeOffset="1536.13">11811 9335 0,'0'0'0,"-21"0"0,0 0 0,-1 21 0,1-21 15,-21 0-15,21 0 0,0 0 16,-1 21-16,-20-21 0,21 0 0,0 0 15,0 0-15,-1 0 0,1 21 0,0-21 16,0 0-16,0 0 16,21 21-1,0 0 17,21-21-32,0 0 15,0 0-15,0 0 0,22 0 0,-22 0 16,0 0-16,21 0 0,1 0 0,-1 0 15,0 0-15,1 0 0,-1 0 16,22 0-16,-1 0 0,1 0 16,-1 0-16,1 0 0,-1 0 0,22 0 15,-22 0-15,22 0 0,0 0 0,-1 0 16,1 0-16,21 0 0,0 0 0,-1 0 16,1 0-16,0 0 0,0 0 0,-21 0 15,20 0-15,1 0 0,0 0 0,-21 0 16,21 0-16,-1 0 0,-20 0 15,21 0-15,0 0 0,-22 0 0,1 0 16,0 0-16,-1 0 0,1 0 0,0 0 16,-1 0-16,1 0 0,-21 0 15,20 0-15,1 22 0,-22-22 0,22 0 16,-21 0-16,-1 0 0,1 0 0,-1 0 16,-21 0-16,22 0 0,-22 0 0,1 0 15,-1 0-15,0 0 0,1 0 0,-22 0 16,0 0-16,21 0 0,-21 0 0,1 0 15,-1 0 1,-42 0 15,-22 0-31,22 0 16,-21 0-16,-1 0 0,-20 0 0,-1 0 16,1-22-16,-22 22 0</inkml:trace>
  <inkml:trace contextRef="#ctx0" brushRef="#br0" timeOffset="2259.21">11557 9631 0,'-21'-21'15,"0"21"1,-1 0-16,1 0 31,21 21-15,-21-21-16,21 21 15,0 0 1,21-21-16,0 0 16,1 0-16,20 21 0,-21-21 15,21 0-15,1 0 0,-1 0 0,0 0 16,22 0-16,-1 0 0,1 0 0,21 0 15,-22 0-15,22 0 0,-1 0 16,22 0-16,-21 0 0,21 0 0,0 0 16,-1 0-16,1 0 0,21 0 0,0 0 15,-21 0-15,21 0 0,0 0 0,-21 0 16,0 0-16,21 0 0,-21 0 0,-1 22 16,1-22-16,-21 0 0,21 0 15,-22 0-15,1 0 0,0 0 0,-22 0 0,22 0 16,0 0-16,-22 21 15,22-21-15,-22 0 0,22 0 0,-22 0 16,22 0-16,-21 0 0,-1 0 0,1 0 16,-1 0-16,1 0 0,-22 0 0,21 0 15,-20 0-15,-1 0 0,0 0 0,-20 0 16,20 0-16,-21 0 0,0 0 0,0 0 16,1 0-16,-1 0 15,0 0 32,-21-21-31,0-1-1,21 22-15,0-21 0,-21 0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08T01:17:38.03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2011 1312 0,'0'0'0,"-21"0"31,-1 0-15,1 0 15</inkml:trace>
  <inkml:trace contextRef="#ctx0" brushRef="#br0" timeOffset="632.8">1841 974 0,'0'0'0,"0"-21"0,0-1 0,0 1 0,0 0 0,0 0 16,0 0-16,0 0 15,0 42 17,0 0-32,0 0 0,0 0 15,0 22-15,0-1 0,0 0 16,-21 1-16,21-1 0,0 0 0,0 22 15,0-22-15,-21 0 0,21 22 0,0-1 16,-21-20-16,21 20 0,0 1 16,0-1-16,0-20 0,-21-1 15,21 21-15,0-41 0,0 20 0,0-21 16,0 21-16,0-20 0,0-1 16,0 0-16,21-21 31,0-21-31,-21 0 15,0-1-15,0 1 0,21-21 0,-21 21 16,21-22-16,-21 1 0,0 0 16,0-1-16</inkml:trace>
  <inkml:trace contextRef="#ctx0" brushRef="#br0" timeOffset="1824.73">1693 1185 0,'0'0'0,"0"-21"0,-42-21 16,42 0-16,-21 20 15,21 1-15,0-21 0,0 21 0,21-22 16,0 22-16,0-21 0,22 21 16,-1-22-16,0 22 0,1 0 0,-1 0 15,21 21-15,-20 0 0,20 0 0,1 0 16,-1 0-16,1 21 0,-22 0 16,22 0-16,-22 22 0,-21-1 0,21 0 15,-42 22-15,0-22 0,0 1 16,-21 20-16,0-21 0,-21 22 0,-22-22 15,22 1-15,-22-1 0,22 0 0,-21 1 16,-1-1-16,22-21 0,-1 21 16,1-20-16,0-1 0,-1-21 0,22 21 15,-21-21-15,21 0 0,0 0 16,-1-21 0,22 0-16,0-1 0,0 1 15,0 0-15,0 0 16,22 21-16,-1-21 0,0 21 0,0 0 15,0 0-15,0 21 0,1 0 16,-1 0-16,0 22 0,0-22 16,0 21-16,0-21 0,1 22 0,-22-1 15,21 0-15,0-21 0,0 22 0,-21-22 16,21 21-16,0-21 16,1 1-16,-1-1 0,0-21 0,0 21 15,21-21-15,-20 0 0,20 0 0,-21 0 16,21 0-16,-20 0 0,20-21 15,-21 0-15,21-1 0,-20 1 0,20 0 16,-21 0-16,0 0 0,0-22 0,1 22 16,-1-21-16,0 0 0,-21-1 15,21 22-15,-21-21 0,0 21 0,0-1 16,0 1-16,0 0 0,0 0 0,0 42 31,0 0-15,0 22-16,0-22 15,-21 0-15,21 0 0,0 21 16,0-20-16,0 20 0,0-21 0,0 21 16,0-20-16,21-1 0,0 0 0,-21 0 15,21 0-15,1 0 0,-1 1 16,0-22-16,0 0 0,0 0 16,0 0-16,1 0 0,-1 0 0,0-22 15,0 1-15,0 0 0,0 0 16,1 0-16,-1 0 0,-21-1 0,21-20 15,-21 21-15,21-21 0,-21-1 0,0 22 16,0-21-16,0 21 0,21-1 16,-21 1-16,0 0 0,0 0 15,0 42 1,0 0 0,0 0-16,0 1 0,0-1 15,0 21-15,0-21 0,0 0 0,21 22 16,-21-22-16,0 21 0,0-21 0,22 1 15,-1-1-15,-21 0 0,21-21 16,0 21-16,0-21 0,0 0 16,1 0-16,-1 0 0,0 0 15,0 0-15,0 0 0,0-21 0,1 0 16,20-22-16,-21 22 0,0-21 16,22 21-16,-22-22 0,0 1 0,0 0 15,0-1-15,0-20 0,1 21 0,-22-1 16,21 1-16,-21-22 0,21 22 15,-21 0-15,0-22 0,0 22 0,0 21 16,0-22-16,0 22 0,0 0 0,-21 42 31,0 0-31,-1 1 0,22 20 16,-21-21-16,21 21 0,0 1 16,-21-1-16,21 0 0,0 1 0,0-1 15,0 0-15,0 1 0,0-1 16,0 0-16,0 1 0,0-1 0,0 0 15,-21-20-15,21 20 0,0-21 16,0 0-16,0 22 0,0-22 0,-21-21 16,21 21-16,21-21 31,0-21-15,-21 0-16,0-1 0,21 1 0,-21-21 15,21 21-15,-21 0 0</inkml:trace>
  <inkml:trace contextRef="#ctx0" brushRef="#br0" timeOffset="2216.5">3683 1693 0,'0'0'0,"21"0"15,0 22-15,-21-1 16,21-21-16,1 0 0,-1 0 16,21 0-16,-21 0 0,0 0 15,1-21-15,20 21 0,-21-22 0,0 1 16,22 0-16,-22 21 0,0-21 15,0 0-15,-21 0 0,0-1 0,21 1 16,-21 0-16,0 0 0,0 0 16,0 0-1,-21 21-15,0 0 16,0 0-16,0 21 0,-1 0 16,1 0-16,0 0 0,21 0 15,0 1-15,-21-1 0,21 0 16,0 21-16,-21-21 0,21 1 0,0-1 15,0 0-15,0 0 0,0 0 0,0 0 16,0 1-16,21-1 16,0-21-16,-21 21 0,21-21 0,0 0 15,1 0-15,-1 0 0,0 0 16,0 0-16,0 0 0,0 0 0,22-21 16,-22 0-16,0 21 0,21-22 15,-20 1-15,20 0 0,0 0 16,-21 0-16,22-22 0,-22 22 0</inkml:trace>
  <inkml:trace contextRef="#ctx0" brushRef="#br0" timeOffset="2588.29">4614 1545 0,'0'0'0,"43"-21"0,-22-21 0,63-22 16,-62 43-16,-1 0 15,-21 0-15,21 21 0,-21-21 16,-21 21 0,-22 0-16,22 0 0,0 21 0,-21 0 15,21-21-15,-22 21 0,22 0 0,-21 0 16,21 1-16,-1-1 0,1 0 0,21 0 15,0 0-15,0 22 0,0-22 16,0 0-16,0 0 16,0 0-16,21 0 0,1 1 0,-1-22 15,21 21-15,-21 0 0,22-21 16,-22 21-16,21-21 0,-21 21 0,22-21 16,-22 21-16,0-21 0,0 22 0,0-22 15,0 21-15,1 0 0,-22 0 16,0 0-1,-22-21-15,1 21 0,0-21 0,-21 22 16,21-22-16,-22 0 0,22 21 0,-21-21 16,21 0-16,-22 0 0,22 0 0,0 0 15,0 0-15,0 0 0,-1 0 16,1 0-16,0 0 0,0 0 16,0 0-16,0 0 15,-1 0-15,1-21 0,0 21 16,0 0-16</inkml:trace>
  <inkml:trace contextRef="#ctx0" brushRef="#br0" timeOffset="3121.04">1947 2159 0,'0'0'0,"-42"0"0,0 0 0,-1 0 15,1 0-15,21 21 0,-22-21 16,22 0-16,0 0 0,42 0 31,0 0-15,22 0-16,-1 0 0,0 0 0,1 0 15,20 0-15,1 0 0,-1 0 16,22 0-16,0 0 0,-1 0 16,1 0-16,21 0 0,0 0 0,-1 0 15,1 0-15,0 0 0,21-21 0,0 21 16,0 0-16,0 0 0,0 0 16,0 0-16,0 0 0,0 0 0,21 0 15,-21 0-15,21-21 0,1 21 0,-1 0 16,-21 0-16,0 0 0,0-21 15,-21 21-15,-1 0 0,-20 0 0,0-21 16,-1 21-16,-20 0 0,-22 0 0,1 0 16,-1-22-16,-21 22 0,0 0 0,0 0 15,1 0-15,-22-21 0,21 21 47,-42 0-16,-1 0-31,1 0 16,0 0-16</inkml:trace>
  <inkml:trace contextRef="#ctx0" brushRef="#br0" timeOffset="4073.02">1566 4149 0,'0'-64'16,"0"43"-16,0 0 0,0 0 0,0 0 15,0-1-15,0 1 0,21-21 16,-21 21-16,22 0 0,-1-1 15,-21 1-15,0 42 47,0 1-47,0 20 0,0-21 16,0 21-16,0 1 0,0-1 0,-21 22 16,21-22-16,0 0 0,-22 1 15,22 20-15,0-21 0,-21 1 0,21-1 16,0 0-16,0-20 0,0 20 15,0-21-15,0 0 0,0 0 0,0 1 16,0-1-16,0 0 0,0 0 16,0-42 15,0 0-15,0 0-16,0-1 0,0 1 15,0 0-15,21 0 0</inkml:trace>
  <inkml:trace contextRef="#ctx0" brushRef="#br0" timeOffset="4602.7">1968 4297 0,'22'0'15,"-22"21"-15,0 0 16,0 0-1,0 1-15,0-1 16,0 0 0,21-21-16,0 0 15,0 0 1,0 0-16,-21-21 16,0 0-16,21-1 0,-21 1 15,0 0-15,0 0 16,0 0-16,-21 21 0,0-21 15,0 21 1,0 0-16,21 21 16,0 0-16,0 0 15,0 0-15,0 0 0,0 1 16,0-1-16,0 0 16,21-21-1,0 0 1,0 0-16,-21-21 0,0 0 15,21 21-15,-21-22 0,0 1 16,0 0-16,0 0 16,-21 21-1,0 0 1,0 0 0,21 21-16,0 0 0,0 0 15,0 1 1,21-22-1,0 0-15</inkml:trace>
  <inkml:trace contextRef="#ctx0" brushRef="#br0" timeOffset="6432.37">4085 3577 0,'0'0'0,"0"-21"0,0 0 15,0 0-15,21 0 0,-21-1 16,0 1-16,0 0 0,0 0 16,0 0-16,0 0 0,0-1 0,0 1 15,-21 21-15,0-21 0,0 21 16,0 0 0,-22 0-16,22 21 0,-21 0 0,21 1 15,-22-1-15,1 21 0,0 0 0,-1 1 16,1-1-16,0 0 0,-1 22 15,1-22-15,21 22 0,0-1 0,-1-20 16,22 20-16,0 1 0,0-1 0,0 1 16,0-22-16,0 0 0,22 1 15,-1-1-15,21 0 0,-21-21 0,22 1 16,-1-1-16,0 0 0,-21 0 0,22-21 16,-1 0-16,0 0 0,1 0 15,-1 0-15,-21 0 0,22-21 0,-1 21 16,0-21-16,-21 0 0,22-22 15,-1 22-15,-21-21 0,22 21 0,-22-22 16,21 1-16,-21 0 0,0-1 16,-21 1-16,0 21 0,0-22 0,0 1 15,0 21-15,0-21 0,0 20 0,-21 1 16,0 21-16,0 0 0,0 0 16,0 0-16,-1 0 0,1 21 15,0 1-15,0-1 0,0 0 0,21 21 16,-21 1-16,-1-22 0,1 21 0,21 0 15,0-20-15,0 20 0,0-21 16,0 21-16,0-20 0,0-1 16,0 0-16,0 0 0,21 0 15,1-21-15,-1 0 0,0 0 16,0 0-16,0-21 0,0 0 16,1 21-16,-1-21 0,0 0 0,0-1 15,0 1-15,0-21 0,-21 21 0,22 0 16,-22-1-16,0 1 0,0 0 15,0 0-15,0 0 0,0 42 32,0 21-17,0-21-15,0 1 16,0-1-16,0 0 0,0 0 0,0 21 16,0-20-16,0-1 0,0 0 0,0 0 15,0 0-15,21 0 16,0-21-16,0 0 0,0 0 0,22 0 15,-22 0-15,21 0 0,-21-21 0,22 21 16,-22-21-16,21 0 0,0 0 0,-20 0 16,-1-1-16,0-20 0,0 21 15,0 0-15,0-22 0,-21 22 16,22-21-16,-22 21 0,0-22 0,0 22 0,0 0 16,0 0-16,0 0 0,0 0 15,0 42 16,0 0-31,0 21 0,0-21 0,0 22 16,0-1-16,0 0 0,0 22 0,-22-1 16,22 1-16,0-1 0,-21 1 15,21-1-15,-21 22 0,0-21 0,0 20 16,0 1-16,-1 0 0,22-1 0,-21-20 16,0 20-16,0-20 0,21-22 0,0 22 15,0-22-15,0 0 0,0 1 0,0-22 16,0 0-16,0 0 0,0 0 15,0-42 17,0 0-32,21 0 0,0 0 15,-21-22-15,0 1 0,21 0 0,1-1 16,-22 1-16,0-21 0,0-1 16,0-21-16,21 22 0</inkml:trace>
  <inkml:trace contextRef="#ctx0" brushRef="#br0" timeOffset="8041.45">4784 4255 0,'0'0'0,"0"-43"0,0 1 16,0 21-16,0-22 0,0 22 0,0-21 16,0 21-16,21 0 0,0-1 0,0 1 15,0 0-15,0 21 0,22 0 0,-1 0 16,-21 0-16,22 0 16,-1 0-16,-21 0 0,21 21 0,-20 0 15,20-21-15,-21 22 0,0-1 0,-21 0 16,0 0-16,0 0 0,0 0 0,0 1 15,-21-1-15,21 0 0,-42 0 16,21 0-16,-1 0 0,-20 1 0,21-22 16,-21 21-16,20-21 0,-20 0 0,21 0 15,0 0-15,0 0 0,-1 0 0,1 0 16,0 0-16,42 0 31,0 21-31,1-21 16,20 0-16,-21 0 0,0 0 15,0 0-15,1 0 0,20 0 16,-21 0-16,21 0 0,-20 0 0,20-21 16,0 0-16,-21 21 0,22-22 0,-1 1 15,0 0-15,-20 0 0,20 0 0,-21-22 16,21 22-16,-20-21 0,-1 0 16,0 20-16,0-20 0,0 0 0,0-1 15,-21 1-15,0 0 0,22-1 0,-1-20 16,-21 21-16,0-1 0,21 22 0,-21-21 15,0 21-15,0-22 0,0 22 16,0 0-16,0 42 31,-21 0-31,21 22 0,-21-22 16,21 21-16,0 0 0,0-20 16,-22 20-16,22 0 0,-21 1 0,21-1 15,-21 0-15,21 1 0,0 20 0,0-21 16,0 1-16,0-1 0,0-21 0,0 22 15,0-1-15,0-21 0,0 0 16,0 0-16,21 1 0,-21-1 0,21-21 16,1 0-16,20 0 0,-21 0 0,0 0 15,0 0-15,22-21 0,-22 21 16,21-22-16,-21 1 0,1 0 0,-1-21 16,0 21-16,0-1 0,0-20 15,0 21-15,-21-21 0,22 20 0,-22-20 16,0 21-16,0 0 0,0 0 0,0-1 15,0 44 17,0-1-32,0 0 0,0 21 15,0-21-15,0 1 0,0-1 0,0 0 16,0 21-16,0-21 0,21 1 0,-21-1 16,21 0-16,0 0 15,0 0-15,0 0 0,1-21 16,-1 0-16,0 0 0,0 0 15,0 0-15,0 0 0,22 0 0,-22 0 16,21 0-16,-21 0 0,22-21 16,-22 21-16,21-21 0,-21 0 0,22 0 15,-22 0-15,21-1 0,-21 1 0,1 0 16,-1-21-16,0 21 0,0-1 0,-21-20 16,0 21-16,0-21 0,0 20 0,0 1 15,0 0-15,0 0 0,0 0 16,-21 21-16,0-21 0,0 21 15,-1 0-15,1 0 0,0 21 16,0-21-16,0 21 0,0 0 0,-1 0 16,1 0-16,21 1 15,0 20-15,-21-21 0,21 21 0,0-20 16,0-1-16,0 21 0,0-21 0,0 0 16,0 1-16,0-1 0,0 0 0,21 0 15,0-21-15,1 0 16,-1 0-16,0 0 15,0 0-15,0 0 0,-21-21 0,21 0 16,1 21-16,-22-21 0,21-1 0,-21 1 16,21-21-16,-21 21 0,0 0 0,21-22 15,-21 22-15,21 0 0,-21-21 16,0 20-16,0 1 0,0 0 16,0 0-16,0 42 31,0 0-31,0 0 15,0 22-15,-21-22 0,21 0 16,0 21-16,-21-20 0,21 20 0,0-21 16,0 0-16,0 22 0,0-22 0,0 0 15,0 0-15,21 0 0,0 0 0,0-21 16,1 22-16,-1-22 0,0 0 16,21 0-16,-21 0 0,1 0 0,-1 0 15,21 0-15,-21-22 0,0 22 16,22-21-16,-22 0 0,21 0 0,-21-21 15,1 20-15,-1-20 0,0 0 16,0-1-16,0 1 0,0 0 0,1-1 16,-1-20-16,-21 21 0,21-22 0,-21 22 15,21-22-15,-21 22 0,0 0 0,0-1 16,0 1-16,0 0 0,0 20 16,0 1-16,0 0 0,0 0 0,0 42 31,-21 0-31,0 22 0,21-22 0,-21 21 15,21 0-15,0 22 16,-22-22-16,22 1 0,-21-1 0,21 0 16,-21 22-16,21-22 0,0 0 0,0 1 15,0-1-15,0 0 0,0-20 0,0 20 16,0 0-16,0-21 0,0 1 0,0-1 16,0 0-16,0 0 0,21 0 15,0-21-15,1 0 0,-1 21 16,0-21-16,0 0 0,0 0 15,-21-21-15,21 21 0,1-21 0,-1 0 16,0 21-16,0-21 0,0 0 16,0-1-16,1 1 0,-22 0 0,0-21 15,21 21-15,-21-1 0,0 1 16,0 0-16</inkml:trace>
  <inkml:trace contextRef="#ctx0" brushRef="#br0" timeOffset="8281.32">6710 3471 0,'0'0'0,"-21"0"0,-22 0 16,43-21-16,-21 21 15,0 0 32,0 0-31,0 0-1,-1 0-15,1 0 0,0 0 0</inkml:trace>
  <inkml:trace contextRef="#ctx0" brushRef="#br0" timeOffset="8481.2">5651 3725 0,'0'0'0,"22"0"31,-1 0-15,0 0-16,0 0 0,0 0 0,22 0 16,-22 0-16,0-21 0,21 21 15,-21 0-15,22 0 0,-22 0 0,0 0 16,21-21-16,-20 21 0,-1 0 0,0-21 15,0 21-15,0 0 0</inkml:trace>
  <inkml:trace contextRef="#ctx0" brushRef="#br0" timeOffset="10496.84">8763 4318 0,'0'0'0,"-42"42"16,20-20 0,1-22-16,0 0 15,0 0 1,21-22-16,0 1 16,0 0-16,0 0 0,0 0 15,0-22-15,0 1 0,0 0 0,0-1 16,0 1-16,21-21 0,0 20 0,-21-20 15,21 20-15,-21-20 0,22 21 0,-1-1 16,0-20-16,0 20 0,0 22 16,0-21-16,1 21 0,-1 0 0,0-1 15,0 22-15,0 0 0,0 0 0,1 0 16,-1 0-16,0 0 0,0 22 16,-21-1-16,21 0 15,0-21-15,-21 21 0,22 0 16,-22 0-16,21-21 15,0 0 17,-21-21-32,0 0 0,0 0 15,0 0-15,0 0 0,-21 21 0,0-22 16,-1 1-16,22 0 0,-21 0 0,0 0 16,0 21-16,0-21 0,0-1 15,-1 22-15,1 0 0,0 0 16,0 0-16,0 0 0,0 22 15,-1 20-15,1-21 0,0 21 0,0 1 16,0-1-16,0 0 0,-22 1 16,22 20-16,0-20 0,21-1 0,0 21 15,-21-20-15,21 20 0,0-20 0,0 20 16,0-21-16,0 1 0,21-1 0,0 0 16,0-20-16,0 20 0,1-21 15,-1 0-15,21 0 0,-21-21 0,22 22 16,-1-22-16,0 0 0,1 0 0,-1 0 15,21 0-15,-20-22 0,-1 22 0,0-21 16,1 0-16,-22 0 0,21 0 16,-21-22-16,22 22 0,-22-21 15,0 21-15,-21-22 0,0 1 0,21 0 16,-21 21-16,0-22 0,0 22 0,0-21 16,0 21-16,0-1 0,0 1 0,-21 21 15,0 0-15,0 0 16,0 0-16,-1 0 15,1 21-15,21 1 0,-21-1 0,21 0 16,-21 21-16,0 1 0,21-22 0,0 21 16,0 0-16,-21-20 0,21 20 15,0-21-15,0 21 0,0-20 0,0-1 16,0 0-16,0 0 0,0 0 0,21-21 16,0 0-1,0 0-15,0 0 0,0 0 16,1-21-16,-1 21 0,0-21 15,0 0-15,-21 0 0,21-1 0,0-20 16,-21 21-16,0-21 0,22-1 0,-22 1 16,21 0-16,-21-1 0,0 22 0,0-21 15,0 21-15,0-1 0,0 1 0,0 0 16,0 42 15,0 0-31,0 1 16,0 20-16,0-21 0,0 21 0,0 1 15,0-22-15,0 21 0,0 1 16,0-22-16,0 21 0,0-21 0,0 22 16,21-22-16,0 0 0,-21 0 0,21-21 15,0 21-15,1-21 0,-1 21 0,0-21 16,0 0-16,0 0 0,22 0 0,-22 0 16,21-21-16,-21 0 0,22 0 15,-22 0-15,21 0 0,0-1 0,-20-20 16,20 21-16,0-21 0,-21-1 0,22 1 15,-22 0-15,0 20 0,0-20 16,0 0-16,-21 21 0,0-22 0,0 22 16,0 0-16,-21 21 15,0 0-15,0 0 0,0 0 16,0 21-16,21 0 0,0 0 16,0 1-16,0-1 0,0 0 0,0 21 15,0-21-15,21 1 0,0 20 16,0-21-16,0 0 0,0 22 0,1-22 15,-1 0-15,0 0 0,0 0 0,-21 0 16,21 1-16,-21-1 16,-21-21 15,0 0-31,0 0 0,0 0 16,-22 0-16,22-21 0,0-1 0,0 22 15,0-21-15,-22 0 0,22 0 0,0 21 16,0-21-16,0 21 0,-1 0 15,1 0 1,21 21 0,0 0-16,21 0 0,1-21 0,-1 21 15,0 1-15,0-1 0,0-21 0,0 21 16,1 0-16,20-21 0,-21 0 16,0 21-16,22-21 0,-22 0 0,21 0 15,-21 0-15,22 0 0,-22 0 16,21 0-16,0 0 0,-20-21 0,20 0 15,0 0-15,-21 0 0,22-1 0,-22 1 16,21 0-16,-21-21 0,1 21 16,-1-22-16,0 1 0,0 0 0,-21-1 15,0 1-15,0 21 0,0-22 0,0 22 16,0 0-16,0 0 0,0 0 0,-21 21 16,0 0-16,0 0 0,-1 0 15,1 21-15,0 0 0,21 0 16,0 0-16,-21 22 0,21-22 0,0 21 15,-21-21-15,21 22 0,0-22 0,0 21 16,0-21-16,0 1 0,0-1 0,21 0 16,0 0-16,-21 0 0,21 0 15,0-21-15,1 22 16,-1-22-16,0 0 0,0 0 16,0 0-1,0 0-15,-21-22 0,0 1 0,22 21 16,-22-21-16,21 0 0,0 0 0,-21 0 15,21-1-15,-21 1 0,21 0 16,0-21-16,1 21 0</inkml:trace>
  <inkml:trace contextRef="#ctx0" brushRef="#br0" timeOffset="11448.63">11515 3704 0,'0'0'0,"0"-21"0,-22 21 15,22-21-15,-21 21 0,21-21 0,0 0 16,0 42 15,0 0-15,0 0-16,0 0 0,0 0 15,0 22-15,0-22 0,21 0 16,-21 0-16,0 22 0,0-22 0,0 0 16,0 21-16,0-21 0,0 1 15,0 20-15,-21-21 0,21 0 0,0 0 16,0 1-16,0-1 0,-21 0 0,21 0 16,21-21-1,0 0 1,1 0-16,-1 0 15,21-21-15,-21 0 0,22 21 16,20-21-16,-21-1 0,43 1 0,0-21 16,-1 21-16,22 0 0,-21-22 0,21 22 15,-22-21-15,22 21 0,-21-1 0,-22-20 16,22 21-16,-21 0 0,-22 0 16,21 21-16,-20-22 0,-1 1 0,-21 21 15,22-21-15,-22 21 0,0-21 0,0 21 16,-21-21-16,21 0 15,-21-1 17,-21 22-17,0 0 1,0 0-16,0 0 31,21 22 141,0-1-125,-22-21 109,1 0-156</inkml:trace>
  <inkml:trace contextRef="#ctx0" brushRef="#br0" timeOffset="13488.71">1609 6181 0,'0'21'32,"-22"-21"-32,1 0 15,0 0-15,0 0 16,0 0-16,0 0 0,-1 0 0,1 0 15,21-21 1,-21 21-16,21-21 0,0-1 16,0 1-16,0 0 15,0 0-15,21 0 0,0 0 16,1-1-16,-1 1 0,0 0 16,0 21-16,0 0 15,0 0-15,1 0 16,-1 0-16,-21 21 0,21-21 15,0 21-15,0 1 0,0-1 0,1 21 16,-1-21-16,-21 22 0,0-1 16,0-21-16,0 21 0,0 1 0,0-1 15,-21 22-15,-1-22 0,1 0 0,-21 1 16,0-1-16,20 0 0,-20 1 16,0-22-16,-1 21 0,1-21 0,0 0 15,21 1-15,-22-22 0,22 21 16,0-21-16,-21 0 0,20 0 0,1 0 15,0 0-15,0 0 0,0-21 16,0-1-16,-1-20 16,22 21-16,-21 0 0,21-22 0,0 22 15,0-21-15,0 21 0,0-22 16,0 22-16,0-21 0,0 21 0,0 0 16,21-1-16,1 1 0,-1 0 15,0 21-15,0 0 0,21 0 0,-20 0 16,20 0-16,0 21 0,-21 0 15,22 1-15,-22-1 0,0 0 0,21 0 16,-20 21-16,-22-20 0,21-1 0,-21 21 16,21-21-16,-21 0 0,0 22 15,0-22-15,0 0 0,0 0 16,0 0-16,0 1 0,0-1 16,0 0-1,21-21 1,0 0-1,-21-21-15,21 0 0,1-1 0,-1 1 16</inkml:trace>
  <inkml:trace contextRef="#ctx0" brushRef="#br0" timeOffset="13692.59">2011 6477 0,'0'0'0,"21"0"16,-21-21 62,21 21-78,-21-21 16,21 21-16,-21-21 0,0-1 15</inkml:trace>
  <inkml:trace contextRef="#ctx0" brushRef="#br0" timeOffset="16320.48">2857 6625 0,'0'-21'31,"22"0"-15,-22 0-16,0 0 0,21-1 16,0 1-16,-21-21 0,21 21 15,0-22-15,-21 22 0,21-21 0,1 0 16,-1-1-16,0 1 0,0 0 16,0-1-16,0 1 0,1-22 15,-1 22-15,0 0 0,0-1 0,-21 22 16,0-21-16,0 21 0,0 0 0,-21 21 31,0 21-31,0 0 0,21 0 16,-22 21-16,1-20 0,0 20 0,21 0 15,0 22-15,-21-22 0,21 0 16,-21 1-16,21 20 0,0-20 0,0-1 16,0 21-16,0-20 0,0-1 0,21-21 15,0 22-15,0-22 16,0 0-16,1 0 0,-1 0 0,21-21 15,-21 0-15,0 0 0,22 0 0,-22 0 16,21-21-16,-21 0 0,1 0 16,20-22-16,-21 22 0,21-21 0,-20 0 15,-1-1-15,21 1 0,-21 0 0,0-1 16,1 1-16,-22 0 0,0-22 16,21 22-16,-21-1 0,0 1 0,0 0 15,0-1-15,0 22 0,0 0 0,0 0 16,0 0-16,-21 21 0,-1 0 15,1 21-15,0 0 0,0 21 16,21-20-16,0 20 0,0-21 0,0 21 16,0 1-16,0-1 0,0 0 15,0 1-15,0-1 0,0 0 16,21 1-16,0-1 0,0 0 0,1 1 16,-22-22-16,42 21 0,-21-21 0,0 1 15,0-1-15,1-21 0,20 0 16,-21 0-16,21 0 0,-20 0 0,20 0 15,-21 0-15,21-21 0,-20-1 0,-1 1 16,0 0-16,21-21 0,-42 21 16,21-22-16,-21 22 0,22-21 0,-22 21 15,0-22-15,0 22 0,0 0 16,0 0-16,0 0 0,-22 21 31,1 0-31,21 21 0,0 0 16,0 0-16,0 0 0,0 0 0,0 1 15,0-1-15,0 21 0,0-21 0,0 0 16,0 22-16,0-22 0,0 0 16,0 0-16,0 0 0,0-42 47,0 0-47,0 0 15,0 0-15,21 0 0,-21-22 16,0 22-16,22 0 0,-22 0 0,0 0 15,0-1-15,0 1 0,0 0 0,21 21 16,-21-21-16,21 21 16,-21 21-1,21 0-15,0-21 0,-21 21 0,0 1 16,21-1-16,1 0 0,-22 0 16,21 0-16,-21 0 0,21 1 0,0-1 15,-21 0-15,21 0 0,-21 0 0,21-21 16,1 0-16,-22 21 0,21-21 0,0 0 15,0 0-15,0-21 16,0 0 0,1 21-16,-22-21 0,21 0 0,0 0 15,0-1-15,0-20 0,-21 21 0,21 0 16,1-22-16,-1 22 0,0 0 16,0-21-16,21 21 0,-20-1 0,-1 1 15,0 0-15,0 21 0,0 0 0,0 0 16,1 0-16,-1 0 0,0 0 15,0 0-15,-21 21 0,21 0 16,0-21-16,-21 22 0,0-1 0,0 0 16,22-21-16,-22 21 0,21-21 0,-21 21 15,0 0-15,21-21 32,-21-21-17,0 0 1,0 0-16,0 0 0,-21 0 15,0-1-15,21 1 16,-22 21-16,1-21 0,0 0 0,0 21 16,0 0-16,0 0 0,-1 0 15,1 0-15,0 0 0,0 0 0,0 21 16,21 0-16,-21 0 0,-1 1 16,1-1-16,0 0 0,21 21 0,0-21 15,-21 1-15,21-1 0,0 21 16,0-21-16,0 0 0,0 1 0,0-1 15,0 0-15,0 0 0,21-21 16,-21 21-16,21-21 0,0 0 0,1 0 16,-1 0-16,0 0 0,0 0 0,0-21 15,0 21-15,1-21 0,-1 0 0,0 0 16,0-1-16,0-20 0,22 21 16,-22 0-16,-21-22 0,21 22 0,0-21 15,0 0-15,-21-1 0,0 1 0,0 21 16,21-22-16,-21 1 0,0 0 15,0-1-15,0 1 0,0 21 0,0-21 16,0 20-16,0 1 0,0 0 16,0 42-1,0 0 1,0 22-16,0-22 0,0 21 0,0 1 16,0-1-16,0-21 0,0 21 0,0 1 15,-21-1-15,21 0 0,0 1 0,0-22 16,0 21-16,0 1 0,0-22 15,0 21-15,0-21 0,0 22 0,0-22 16,0 0-16,21 0 0,1 0 0,-1-21 16,-21 21-16,21-21 0,0 0 0,0 0 15,0 0-15,1 0 0,-1 0 16,0 0-16,21 0 0,-21-21 16,1 21-16,-1-21 0,-21 0 0,21 0 15,0 0-15,-21-1 0,0 1 0,21 0 16,-21 0-16,21 0 0,-21 0 0,0-1 15,0 1-15,0 0 0,0 0 16,0 42 0,-21-21-1,21 21-15,-21 0 0,21 1 0,0-1 16,0 0-16,0 0 0,0 21 16,0-20-16,0-1 0,0 0 0,0 0 15,0 0-15,0 0 0,0 1 16,0-1-16,21 0 0,0-21 15,1 0-15,-1 0 0,0 0 16,0 0-16,0 0 0,-21-21 16,21 0-16,1 21 0,-1-22 0,0 1 15,0 0-15,0 0 0,0 0 0,1-22 16,-1 22-16,0 0 0,-21-21 0,21 21 16,0-1-16,0 1 0,-21 0 15,22 0-15,-1 21 16,-21 21-1,0 0-15,0 0 16,0 1-16,-21-1 0,21 0 16,-22 21-16,22-21 0,-21 1 15,21-1-15,0 0 0,0 0 0,0 0 16,0 0-16,0 1 0,21-22 16,1 0-16,-1 0 0,0 0 15,0 0-15,0 0 0,0 0 16,1-22-16,20 22 0,-21-21 0,0 0 15,0 0-15,1 0 0,20 0 0,-21-1 16,0 1-16,0 0 0,1-21 16,-1 21-16,0-1 0,-21 1 0,0 0 15,21 0-15,-21 0 0,0 0 16,0-1-16,-21 22 16,0 22-1,0-1-15,-1-21 16,22 21-16,0 0 0,-21 0 0,21 0 15,0 1-15,0-1 0,0 0 0,0 0 16,0 0-16,0 0 0,0 1 16,21-1-16,-21 0 15,22 0-15,-1 0 0,0-21 16,-21 21-16,-21-21 47,0 0-32,-1 0-15,1 0 0,0 0 16,0 0-16,0 0 16,42 0 15,0 0-15,0 0-16,0 0 0,1-21 0,-1 21 15,0-21-15</inkml:trace>
  <inkml:trace contextRef="#ctx0" brushRef="#br0" timeOffset="17297.15">6667 6308 0,'0'0'0,"0"-21"0,0-22 15,0 22-15,0 0 16,0 0-16,0 0 0,-21 42 47,21 0-47,-21 0 15,21 0-15,-21 0 0,21 1 0,0-1 16,0 0-16,0 21 0,-21-21 0,21 1 16,0-1-16,0 0 0,0 0 15,0 0-15,0 0 0,0 1 16,21-22-16,0 0 0,0 0 16,22 0-16,-22 0 0,0 0 15,0 0-15,0-22 0,22 1 16,-22 0-16,0 21 0,0-21 0,0 0 15,0-22-15,1 22 0,-1 0 0,0 0 16,-21 0-16,0 0 0,0-1 0,21 22 16,-21-21-16,0 0 0,-21 42 31,21 0-15,0 1-16,-21-1 0,21 0 0,-21 0 15,21 0-15,0 0 0,0 1 0,0-1 16,0 0-16,0 0 15,21 0-15,0 0 0,0-21 16,0 0-16,0 0 0,1 0 0,20 0 16,-21 0-16,0 0 0,0 0 0,1-21 15,-1 0-15,0 21 0,0-21 0,-21 0 16,0 0-16,21-1 0,-21 1 16,21 0-16,-21 0 0,0 0 0,0 0 15,0-1-15,0-20 0,0 21 0,-21 0 16,0 21-16,0-21 0,0-1 0,-22 22 15,22 0-15,0 0 0,0 0 16,0 0-16,0 22 0,-22-1 16,43 0-16,-21 0 0,0 0 0,0 0 15,21 1-15,0-1 0,0 0 0,0 0 16,0 0-16,21-21 16,0 21-16,0-21 0,0 0 15,1 0-15,20 0 0,-21 0 0,0 0 16,22-21-16,-22 21 0,0-21 0,21 0 15,-21 0-15,1 21 0,-1-21 0,0-1 16,0 1-16,0 0 0,0 21 16,1-21-16,-22 0 0,21 21 15,0 0-15,-21 21 32,0 0-32,0 0 0,0 0 15,0 1-15,0-1 16,0 0-16,0 0 0,0 0 15,0 0-15,0 1 16,21-22 15,-21-22-31,21 22 0,-21-21 16,0 0-16,0 0 0,0 0 16,21 0-16,1-1 0,-22 1 15,0 0-15,0 0 0,0 0 0,0 0 16,21 21-16,-21-22 15,21 22-15,0 0 32,0 0-32,0 0 15,1 22 1</inkml:trace>
  <inkml:trace contextRef="#ctx0" brushRef="#br0" timeOffset="17625.47">7726 6223 0,'0'21'15,"21"-21"17,0 0-32,0 0 15,0 0-15,1 0 0,-1-21 0,0 21 16,21-21-16,-21 21 0,1-21 0,-1 0 16,0 21-16,0-22 0,0 22 15,-21-21-15,0 0 0,0 0 16,0 0-16,-21 21 15,0 0-15,-21 21 16,20-21-16,1 21 0,0 21 16,0-20-16,0-1 0,0 0 0,21 0 15,0 0-15,0 0 0,0 1 0,0-1 16,0 0-16,0 0 0,0 0 16,21-21-16,0 21 0,0-21 0,0 0 15,0 0-15,1 0 0,20 0 16,-21 0-16,0 0 0,22 0 0,-22-21 15,21 0-15,-21 21 0,22-21 0,-22 0 16,21 21-16,-21-21 0,22-1 0</inkml:trace>
  <inkml:trace contextRef="#ctx0" brushRef="#br0" timeOffset="22104.45">17632 3302 0,'21'0'0,"0"0"15,0 0-15,0 0 0,1-21 16,-1 0-16,0 21 0,21-21 15,-21-1-15,1 1 0,-1 21 0,0-21 16,0 0-16,0 21 0,0-21 0,-21 0 16,0-1-16,-21 1 31,0 21-31,-21 0 0,21 0 0,-22 0 16,1 0-16,-22 0 0,22 21 0,0-21 15,-22 22-15,22-1 0,0 0 16,-1 0-16,22 0 0,0 0 0,0 22 15,21-22-15,0 0 0,0 0 0,0 22 16,21-22-16,0 0 0,0 21 16,0-21-16,22 1 0,-1 20 0,-21-21 15,22 0-15,-22 22 0,21-22 0,-21 0 16,0 0-16,1 0 0,-1 0 0,-21 1 16,21-1-16,-21 0 0,0 0 0,0 0 15,-21-21-15,0 21 0,-1-21 16,-20 0-16,0 22 0,-1-22 15,1 0-15,0 0 0,-1 0 0,-20 0 16,21 0-16,-22 0 0,22 0 0,-1-22 16,1 1-16,0 21 0,21-21 0,-22-21 15,22 21-15,0-1 0,0 1 16,0-21-16,-1 21 0,22-22 0,0 22 16,0 0-16,0 0 0,0 0 0,0 0 15,22 21 1,-1 21-16,0 0 15,0 0-15,0 0 0,0 22 0,22-22 16,-22 0-16,0 21 0,21-21 0,-20 1 16,-1 20-16,21-21 0,-21 0 15,0 0-15,22 1 0,-22-1 16,21 0-16,-21-21 0,1 21 0,20-21 16,-21 0-16,21 0 0,-20 0 0,20 0 15,0 0-15,-21 0 0,22-21 0,-1 21 16,-21-21-16,22 0 0,-22-1 0,21 1 15,-21 0-15,0 0 0,-21 0 16,22 0-16,-22-1 0,21-20 0,-21 21 16,0-21-16,0 20 0,0 1 0,0 0 15,0 0-15,0 0 0,0 42 32,-21 0-32,21 0 0,-22 0 15,22 1-15,0-1 0,-21 0 0,21 0 16,-21 0-16,21 0 0,0 1 0,0-1 15,0 0-15,0 0 0,0 0 16,0 0-16,0 1 0,21-44 47,0 1-47,1 0 0,-22 0 16,21 0-16,-21 0 15,21-1-15,-21-20 0,0 21 16,0 0-16,21 0 0,-21-1 0,21 1 0,-21 0 15,21 21 1,1 0-16,-1 21 16,-21 0-16,21 1 15,-21-1-15,21 0 0,-21 0 0,0 0 16,0 0-16,21 1 0,-21-1 0,21 0 16,-21 0-16,0 0 0,22 0 15,-1-21 1,0 0-16,0 0 15,0 0-15,0-21 16,1 21-16,-1-21 0,0 0 0,0 0 16,0 0-16,0-1 0,1 1 0,-1-21 15,0 21-15,0 0 0,0-1 16,0 1-16,-21 0 0,22 0 0,-1 0 16,0 21-16,0 0 0,0 21 15,0 0-15,-21 0 16,0 0-16,0 1 0,0-1 0,0 0 15,22 0-15,-22 21 0,0-20 0,0-1 16,0 0-16,0 0 0,21 0 0,-21 0 16,0 1-16,0-1 0,21-21 15,-21 21-15,21-21 16,0 0-16,0 0 16,1 0-16,-1 0 0,0 0 15,0 0-15,0-21 0,0 21 0,1-21 16,-1-1-16,0 22 0,0-21 0,0 0 15,22 0-15</inkml:trace>
  <inkml:trace contextRef="#ctx0" brushRef="#br0" timeOffset="23401.22">19283 3556 0,'0'0'0,"0"-21"0,0 0 0,0 0 0,0-1 16,0 1-16,0 0 16,-21 21-16,-1 0 0,1 0 15,0 0-15,0 21 0,0 0 16,0 1-16,-1-1 0,1 0 15,0 21-15,0-21 0,21 1 0,-21-1 16,0 21-16,-1-21 0,22 0 0,-21 1 16,21-1-16,0 0 0,0 0 0,0 0 15,21 0 1,1-21-16,-1 0 16,0 0-16,0 0 0,0-21 0,0 21 15,1-21-15,-1 21 0,0-21 0,0 0 16,-21 0-16,0-1 0,21 1 0,-21-21 15,0 21-15,0-22 0,0 22 16,0 0-16,0 0 0,0 0 16,-21 21-1,21 21 1,0 0-16,0 21 0,-21-20 16,21-1-16,0 0 0,0 0 0,-21 21 15,21-20-15,0-1 0,0 0 0,0 0 16,0 0-16,21 0 0,0-21 0,0 22 15,22-1-15,-22-21 0,0 0 16,21 0-16,-21 0 0,22 0 16,-1 0-16,0 0 0,-20 0 0,20-21 15,0-1-15,-21 22 0,22-21 0,-22 0 16,0-21-16,21 21 0,-20-1 16,-1-20-16,0 0 0,0-1 0,0 1 15,0-21-15,1 20 0,-1-20 16,-21 20-16,0 1 0,0 0 0,0-1 15,0 22-15,0 0 0,0 0 0,0 0 16,0 42 0,-21 0-16,-1 0 0,22 22 15,-21-1-15,0 0 0,21 1 0,0-1 16,-21 21-16,21-20 0,-21-1 0,21 0 16,0 1-16,0-1 0,0-21 15,0 22-15,0-22 0,21 0 0,0 0 16,0 0-16,0 0 0,1-21 15,20 0-15,-21 22 0,0-22 0,22 0 16,-22 0-16,0 0 0,21 0 0,-21-22 16,1 22-16,-1-21 0,0 0 15,0 21-15,0-42 0,0 21 0,1-1 16,-1 1-16,-21-21 0,0 0 0,21-1 16,-21 1-16,21 0 0,-21-1 0,21 1 15,-21 0-15,0 20 0,0-20 16,0 21-16,0 0 0,0 42 15,0 0 1,0 0-16,0 22 0,-21-22 0,21 21 16,-21 0-16,21 1 0,-21-22 15,21 21-15,0 1 0,0-22 16,0 21-16,0-21 0,0 22 0,0-22 16,0 0-16,0 0 0,0 0 0,0 0 15,21 1-15,0-22 0,0 0 16,0 0-16,1 0 0,-1 0 0,0 0 15,0 0-15,21 0 0,-20 0 16,-1 0-16,0-22 0,21 1 0,-21 21 16,1-21-16,-1 0 0,0 0 0,0 0 15,0-1-15,-21 1 0,0 0 0,0 0 16,21 0-16,-21 0 0,-21 21 31,0 0-31,0 0 16,0 21-16,0 0 0,-1 0 0,22 0 15,0 0-15,0 1 0,0-1 16,0 0-16,0 0 0,0 0 16,0 0-1,22-21-15,-1 0 0,0 0 0,0 0 16,0 0-16,0 0 0,1 0 16,-1 0-16,21 0 0,-21-21 0,0 21 15,1-21-15,-1 0 0,0 21 16,0-21-16,-21 0 0,21-1 0,0 1 15,1 0-15,-22 0 0,0 0 0,21 0 16,0-1-16,-21 44 31,0-1-31,0 0 16,0 0-16,0 0 0,0 0 16,0 1-16,0-1 0,0 0 15,0 0-15,21 0 16,0-21-16,0 0 0,-21 21 15,22-21-15,-1 0 16,0 0 0,-21-21-16,21 21 0,0-21 15,0 0-15,1 21 0</inkml:trace>
  <inkml:trace contextRef="#ctx0" brushRef="#br0" timeOffset="24760.42">21992 3069 0,'0'0'0,"-21"-21"0,0 21 16,0 0-16,-1 0 16,1 21-16,0-21 0,0 21 15,0 1-15,0 20 0,-1 0 0,1 1 16,0-1-16,0 0 0,0 1 0,21-1 15,0 0-15,-21 1 0,21-1 0,0-21 16,0 21-16,0-20 0,0 20 16,0-21-16,0 0 0,0 0 0,21 1 15,0-1-15,0 0 0,0 0 0,0-21 16,1 0-16,-1 0 0,21 0 0,-21 0 16,22 0-16,-22 0 15,21 0-15,0 0 0,1-21 0,-1 21 0,0-21 16,1 21-16,-22-21 0,21 21 15,1-22-15,-22 1 0,21 0 0,-21 0 16,0 0-16,1 0 0,-1-1 0,-21-20 16,0 21-16,0 0 0,0-22 15,0 22-15,0 0 0,0 0 0,-21 21 16,-1 0-16,1 0 0,0 0 16,0 0-16,0 21 0,0-21 0,-22 21 15,22 0-15,0 1 0,0-1 16,0 21-16,-1-21 0,1 0 0,0 1 15,21-1-15,0 0 0,0 0 0,0 0 16,0 0-16,0 1 0,0-1 16,0 0-16,21-21 15,0 0-15,1 0 16,-1 0-16,0 0 0,0 0 16,0 0-16,0-21 0,1 21 0,-22-21 15,21-1-15,0 1 0,0 0 16,0 0-16,0 0 0,-21 0 0,22-1 15,-1-20-15,0 21 0,-21 0 16,0 42 15,0 0-31,-21 0 0,21 0 16,0 1-16,-21-1 0,21 0 0,0 0 16,0 0-16,0 0 15,0 1-15,0-1 0,21-21 16,0 0-16,0 21 0,0-21 0,22 0 15,-22 0-15,0 0 0,0 0 16,0 0-16,22 0 0,-22 0 0,21-21 16,-21 21-16,22-21 0,-22-1 15,0 22-15,21-21 0,-21 0 0,1 0 16,-1-21-16,21 20 0,-21 1 0,-21 0 16,21-21-16,-21 21 0,0-1 0,-21 22 31,21 22-16,0-1-15,-21 0 0,21 0 16,0 0-16,0 0 0,0 1 0,0-1 16,0 0-16,0 0 0,0 0 15,21 0-15,-21 1 0,0-1 16,21-21-16,-21 21 0,-21-21 47,0 0-32,0 0-15,0 0 0,0 0 0,-1 0 16,1 0-16,0 0 0,0 0 16,0 0-16,42 0 47,0 0-47,0 21 0,0-21 15,1 0-15,-1 0 0,0 0 16,21 0-16,-21 0 0,1 0 0,20 0 15,-21 0-15,21 0 0,-20 0 0,20 0 16,0 0-16,-21 0 0,22-21 0,-22 21 16,0-21-16,0 0 0,22 21 15,-22-22-15,0 1 0,0 0 16,0 0-16,-21-21 0,21 20 0,-21 1 16,0-21-16,0 21 0,0 0 0,0-1 15,-21 22-15,0 0 16,0 0-16,0 0 0,0 0 0,-1 22 15,1-1-15,21 0 0,-21 0 0,21 0 16,-21 0-16,21 1 0,0-1 0,0 0 16,0 0-16,0 0 0,0 0 15,0 1-15,0-1 0,21-21 16,0 0-16,0 21 0,1-21 16,-1 0-16,0 0 0,0 0 0,0 0 15,0 0-15,1 0 16,-1 0-16,0 0 0,0 0 15,0 0-15,0 0 16,-21-21-16</inkml:trace>
  <inkml:trace contextRef="#ctx0" brushRef="#br0" timeOffset="24945.32">23622 3810 0,'0'0'0,"0"21"15,-21-21 64,0 0-79,-1 0 0,1 0 15</inkml:trace>
  <inkml:trace contextRef="#ctx0" brushRef="#br0" timeOffset="26164.95">17081 5101 0,'0'0'0,"0"-21"0,22 0 16,-1 0-16,-21 0 0,0-1 15,0 1-15,0 0 0,0 0 16,-21 42 0,-1 0-1,22 0-15,0 22 0,-21-22 0,0 21 16,21 1-16,-21 20 0,21-21 0,0 1 16,0-1-16,0 0 0,0 1 15,0-1-15,0 0 0,0 1 0,0-22 16,0 21-16,0-21 0,0 1 15,0 20-15,0-21 0,0 0 16,0 0-16,0 1 16,-21-44-1,0 22-15,21-21 16,0 0-16</inkml:trace>
  <inkml:trace contextRef="#ctx0" brushRef="#br0" timeOffset="26580.72">16806 5419 0,'0'0'0,"-21"-21"0,-42-106 15,63 105-15,0-20 16,0 0-16,0-1 0,0 22 0,0-21 16,0 21-16,0 0 0,21-22 15,0 22-15,0 0 0,21 21 0,-20-21 16,20 21-16,0 0 0,1 0 0,20 0 16,1 0-16,-22 21 0,21 21 0,1 1 15,-1-1-15,-20 0 0,20 1 16,-42 20-16,22-21 0,-22 22 0,0-22 15,0 1-15,-21 20 0,0-21 0,0 1 16,0-1-16,0 0 0,0-20 0,-21-1 16,21 0-16,-21 0 0,21 0 15,0-42 1,0 0 0,0 0-16,0-22 0,0 22 0,0-21 15,21 0-15,-21-1 0,21 1 0,-21 0 16,21-22-16,1 22 0,-22-22 0,21-20 15,0 20-15,0 1 0,-21-22 16,21 21-16,0 1 0,-21 21 0,0-1 16,22 1-16,-22 21 0,21 0 0,0 21 15,-21 21 1,0 21-16,21-21 16,-21 22-16,0-1 0,21 0 15,-21 1-15,0-1 0,0-21 0,0 21 16</inkml:trace>
  <inkml:trace contextRef="#ctx0" brushRef="#br0" timeOffset="27624.21">18034 5228 0,'21'0'0,"-21"-21"16,0 42 15,0 0-15,0 1-16,0-1 0,-21 0 15,21 0-15,0 0 0,0 0 0,0 22 16,0-22-16,0 0 0,0 0 0,0 0 16,0 1-16,0-1 0,0 0 15,21-21-15,0 21 0,0-21 16,1 0-16,-1 0 0,0 0 0,0 0 16,0 0-16,0 0 0,1 0 0,20-21 15,-21 0-15,0 0 0,0-1 0,1 1 16,-1 0-16,-21 0 0,21 0 15,0-22-15,-21 22 0,0 0 16,21-21-16,-21 21 0,0-1 0,0 1 16,0 0-16,21 0 0,-21 42 31,-21 0-31,0 0 0,21 1 16,-21-1-16,21 0 0,0 21 0,0-21 15,0 1-15,0-1 0,0 0 0,0 0 16,0 0-16,21 0 0,0-21 0,0 22 15,1-1-15,20-21 0,-21 0 0,21 0 16,1 0-16,-1 0 0,0 0 16,-20 0-16,20-21 0,-21 21 0,21-22 15,-20 1-15,-1 0 0,0 0 16,0 0-16,-21 0 0,21-22 0,-21 22 16,21 0-16,-21-21 0,0 20 0,0 1 15,0 0-15,0 0 0,-21 21 31,21 21-31,-21 0 0,21 0 16,-21 1-16,21-1 0,0 21 0,0-21 16,0 0-16,0 1 0,0-1 15,-21 0-15,21 21 0,0-21 0,0 1 16,0-1-16,0 0 0,0 0 16,21 0-16,0-21 15,0 0 1,-21-21-16,21 21 15,-21-21-15,22 0 0,-22 0 0,0-1 16,0 1-16,21 0 0,-21 0 0,21-21 16,-21 20-16,0 1 0,0 0 0,21 0 15,0-21-15,0 20 0,-21 1 16,22 21-16,-1 0 16,-21 21-16,21 1 0,-21-1 15,0 0-15,0 0 0,0 0 16,21 0-16,-21 1 0,0-1 0,0 0 15,0 0-15,21 0 0,-21 0 16,21-21 0,1 0-1,-22-21 1,21 21-16,-21-21 0,21 0 16,-21 0-16,21 21 0,0-21 0,-21-1 15,21 1-15,1 0 0,-1 0 0,0 0 16,0 0-16,0 21 0,0-22 0,1 22 15,-1 0-15,0 0 16,0 0-16,-21 22 0,21-1 0,-21 0 16,0 0-16,21 0 0,1 0 0,-1 1 15,-21 20-15,21-21 0,-21 0 0,21 22 16,-21-22-16,0 0 0,0 0 16,0 0-16,0 0 0,0 1 15,21-22 1,-21 21-16,21-21 15,-21-21-15,0-1 16,22 1-16,-1 0 0</inkml:trace>
  <inkml:trace contextRef="#ctx0" brushRef="#br0" timeOffset="28124.83">20045 4974 0,'0'0'0,"0"-42"0,0-64 16,0 85-16,0 0 15,0 0-15,-21 42 16,21 0-16,-22 21 16,22 1-16,0-22 0,0 42 0,-21-20 15,0 147 1,21-148-16,-21 1 0,21-1 0,-21 0 16,21 1-16,0-22 0,0 21 15,0-21-15,0 1 0,0-1 0,0 0 16,0-42 15,0 0-31,0-1 16,0 1-16,0 0 15,21-21-15,0 21 0,0-1 0,0-20 16,-21 21-16,22 0 0,-1-22 0,21 43 16,-21-21-16,0 0 0,1 21 0,-1 0 15,21 0-15,-21 0 0,0 21 0,1 0 16,-1-21-16,0 22 0,0 20 15,0-21-15,0 0 0,-21 0 0,22 1 16,-22-1-16,0 0 0,0 0 0,-22 0 16,1 0-16,0 1 0,0-1 15,-21 0-15,20-21 0,-20 21 0,21-21 16,-21 21-16,20-21 0,-20 0 0,21 0 16,0 0-16,0 21 0,-1-21 15,22-21 1,22 0-1,-1 21-15,0-21 0,0 0 16,0 21-16,22-21 0</inkml:trace>
  <inkml:trace contextRef="#ctx0" brushRef="#br0" timeOffset="28440.65">20828 5355 0,'0'0'0,"21"-21"16,-21 0-16,0 0 15,0 0 1,0-1-16,0 1 0,0 0 16,0 0-16,0 0 0,0 0 15,0-1-15,-21 22 32,0 22-32,0-1 0,-1 0 0,1 0 15,0 21-15,0-20 0,21-1 0,0 21 16,-21-21-16,21 0 0,0 1 0,0 20 15,21-21-15,0 0 16,0 0-16,0 1 0,1-1 0,20-21 16,-21 21-16,0-21 0,22 0 0,-22 0 0,0 0 15,21 0-15,-21 0 0,1 0 16,-1 0-16,0 0 0,21 0 16,-21-21-16,1 0 0,-1 21 0,0-22 15</inkml:trace>
  <inkml:trace contextRef="#ctx0" brushRef="#br0" timeOffset="28841.42">21442 5228 0,'0'0'0,"0"-21"15,0 0 1,0 0-16,0 0 16,21 21-16,0 0 15,0 0-15,0 0 16,1 0-16,-1 21 0,-21 0 0,21 0 15,-21 0-15,21 0 0,-21 1 0,0-1 16,0 0-16,0 0 0,0 21 0,0-20 16,0-1-16,0 0 15,0 0-15,0 0 0,-21-21 0,0 0 16,0 0-16,-1 0 16,22-21-1,0 0-15,0 0 16,0 0-16,0-1 0,0 1 15,0 0-15,22 0 0,-22-21 0,21 20 16,0-20-16,0 0 0,21-1 0,-20 1 16,-1 0-16,0 21 0,0-1 0,0 1 15,0 0-15,1 0 0,-1 21 16,0 0-16,0 0 16,0 0-16,0 21 0,-21 0 15,22 0-15,-1 1 16,-21-1-16</inkml:trace>
  <inkml:trace contextRef="#ctx0" brushRef="#br0" timeOffset="29265.15">22437 5271 0,'0'0'0,"21"-22"0,-21 1 15,21 21-15,-21-21 0,21 0 0,-21 0 16,0 0-16,0-1 0,0 1 0,0 0 15,0 0-15,0 0 16,-21 21-16,0 0 0,0 0 0,-22 0 16,22 0-16,0 21 0,0 0 0,-22 0 15,22 0-15,0 1 0,0-1 16,0 0-16,0 0 0,21 21 0,0-20 16,0-1-16,0 0 0,0 0 15,21-21-15,0 21 0,0 0 0,0 1 16,22-22-16,-22 21 0,0-21 0,21 0 15,-21 0-15,22 0 0,-22 21 0,0-21 16,0 0-16,0 0 16,-21 21-16,0 0 15,-21 0-15,21 1 16,-21-22-16,0 0 0,-21 21 0,20-21 16,1 21-16,-21-21 0,21 21 0,-22-21 15,22 0-15,-21 21 0,21-21 16,0 0-16,-1 21 0,1-21 15,0 0-15,0 0 16,0 0-16,0 0 16</inkml:trace>
  <inkml:trace contextRef="#ctx0" brushRef="#br0" timeOffset="30012.64">17314 6879 0,'0'0'0,"21"0"31,1 0-31,-1 0 0,0 0 16,21 0-16,-21 0 0,22-21 0,-1 21 15,22-21-15,-22 21 0,0-21 16,1 0-16,-1 21 0,0-22 0,-21 1 16,1 0-16,-1 0 0,-21 0 0,0 0 15,0-1-15,-21 22 0,-1 0 16,-20 0-16,-21 0 0,20 0 0,-20 0 15,-1 22-15,22-22 16,-22 21-16,1 0 0,21 0 0,-1 21 16,1-20-16,21-1 0,0 21 0,21-21 15,0 22-15,0-22 0,0 0 0,21 21 16,21-21-16,-21 1 0,22 20 0,-1-21 16,-21 21-16,21-20 0,1 20 0,-1-21 15,-21 0-15,22 22 0,-22-22 0,-21 0 16,0 21-16,0-21 0,0 1 15,0-1-15,0 0 0,-43-21 16,22 21-16,-21 0 0,-22-21 0,22 0 16,0 0-16,-22 0 0,22 0 0,0 0 0,-1 0 15,1 0-15,0 0 0,-1-21 16,22 0-16,0 21 0,0-21 0,0 0 16,-1-1-16,22 1 0,0 0 0,0 0 15,0 0-15,0 0 0,0-1 16,0 1-16,22 0 0,-1 0 15,0 21-15,21-21 0,1 21 0,-1-21 16,0 21-16,22-22 0,-22 1 0,22 21 16,-1-21-16,1 0 0</inkml:trace>
  <inkml:trace contextRef="#ctx0" brushRef="#br0" timeOffset="30324.47">17865 6943 0,'0'0'0,"21"0"0,0-21 15,-42 21 16,21 21-31,0 0 0,-21 0 16,21 21-16,0 1 0,0-1 0,0 0 16,-22 1-16,22 20 0,0-20 0,0 20 15,0 1-15,0-1 0,0 1 0,0-1 16,0 1-16,0-1 0,0 1 0,0 20 16,0-20-16,-21-1 0,21 22 15,0-22-15,-21 1 0,0-22 16,21 22-16,-21-22 0,21 0 0,0-20 15,0 20-15,0-21 0,-21 0 0,21 0 16,0-42 0,0 0-1,0 0-15,21 0 0,-21 0 0,0-22 16,0 22-16,0-21 0,0-22 0,0 22 16,0 0-16,0-22 0,0 1 0,0-1 15,0 1-15,0-22 0</inkml:trace>
  <inkml:trace contextRef="#ctx0" brushRef="#br0" timeOffset="30568.33">17759 7789 0,'0'-190'16,"0"380"-16,0-444 0,0 191 15,0 21-15,0-22 0,21 22 16,0-1-16,0 1 0,0 0 0,1 21 16,-1-1-16,0 1 0,0 0 15,0 0-15,22 21 0,-22 0 0,0 0 16,21 0-16,-21 0 0,22 0 0,-22 0 16,0 21-16,0 0 0,0 0 0,-21 22 15,0-22-15,0 21 0,0-21 0,0 22 16,-21-1-16,0-21 0,-21 0 0,21 22 15,-22-22-15,1 0 0,21 0 0,-22 0 16,22-21-16,-21 22 0,21-22 16,21 21-16,-21-21 0,21-21 31,21-1-31,0 22 0,-21-21 16,21 0-16,0 0 0,0 0 0,22 0 15,-22-22-15</inkml:trace>
  <inkml:trace contextRef="#ctx0" brushRef="#br0" timeOffset="30865.08">18203 7239 0,'0'0'0,"21"0"0,64-21 16,-64 0-16,0 21 16,1-21-16,20 21 0,-21-22 15,21 22-15,-20-21 0,-1 21 0,0-21 16,0 21-16,0-21 0,0 21 0,-21-21 16,0 0-16,22-1 0,-44 22 31,1 0-31,0 0 0,0 0 15,-21 0-15,20 22 0,1-1 0,-21 0 16,21 0-16,0 21 0,-1-20 16,1 20-16,21-21 0,0 21 0,0-20 15,0 20-15,0-21 0,0 0 0,0 0 16,0 1-16,0-1 0,21 0 0,1-21 16,-1 21-16,0-21 0,21 0 0,-21 0 15,1 0-15,-1 0 0,21 0 0,-21 0 16,0 0-16,22 0 0,-22-21 0,0 0 15,21 21-15,-20-21 16,-1-1-16</inkml:trace>
  <inkml:trace contextRef="#ctx0" brushRef="#br0" timeOffset="31280.84">18944 7260 0,'0'0'15,"21"-21"-15,0-21 0,1 21 0,-22-1 0,0 1 16,21 0-16,-21 0 0,0 0 0,0 0 16,-21 21-1,-1 21 1,1 0-16,0 0 15,21 0-15,-21 0 0,0 1 0,21-1 16,0 21-16,0-21 0,-21 22 0,21-22 16,0 0-16,0 0 0,0 0 0,0 0 15,0 1-15,0-1 0,21-21 0,-21 21 16,21-21-16,0 0 0,0 0 0,0 0 16,1 0-16,-1 0 0,0 0 15,0 0-15,0 0 0,0-21 0,1 0 16,-1-1-16,0 1 15,0 0-15,0 0 0,0-21 0,1 20 16,-22-20-16,0 21 0,21 0 0,-21 0 16,21-1-16,-21 1 0,0 0 0,0 42 31,0 0-31,0 1 0,0-1 16,0 0-16,0 21 0,0-21 0,0 1 15,0-1-15,0 0 0,0 0 16,0 0-16,0 0 0,0 1 0,0-1 15,0 0-15,21-21 16,0 0-16,22 0 16,-22 0-16,21 0 0,-21 0 0,22 0 15,-22 0-15,21-21 0,0 21 0</inkml:trace>
  <inkml:trace contextRef="#ctx0" brushRef="#br0" timeOffset="31996.52">20024 7197 0,'0'0'0,"0"-43"0,0 22 0,0 0 15,0 0-15,0 0 0,-22 0 16,1 21-16,0-22 0,0 22 0,0 0 0,0 0 16,-22 0-16,22 0 15,0 0-15,-21 22 0,20-1 0,-20-21 16,21 42-16,0-21 0,0 0 0,-1 22 16,1-22-16,0 21 0,21-21 0,0 22 15,0-22-15,0 21 0,0-21 0,0 1 16,0-1-16,0 0 0,21 0 0,0-21 15,1 21-15,-1-21 0,0 0 16,0 0-16,0 0 0,0 0 0,22 0 16,-22 0-16,0-21 0,0 21 0,0-21 15,1 0-15,-1 0 0,-21-1 0,21 1 16,0 0-16,-21-21 0,0 21 16,21-22-16,-21 1 0,21 21 0,-21 0 15,0-22-15,0 22 0,22 0 0,-44 21 31,22 21-15,-21 0-16,0 0 0,21 1 0,0 20 16,0-21-16,0 0 0,-21 0 0,21 22 15,0-22-15,0 0 0,0 0 0,0 0 16,0 1-16,21-1 0,0-21 16,0 0-16,1 0 0,-1 0 15,0 0-15,21 0 16,-21-21-16,1 21 0,-1-22 0,0 1 15,0 0-15,0 0 0,0 0 0,1 0 16,-1-22-16,0 1 0,0 0 0,0-1 16,0 1-16,1 0 0,-1-1 0,-21 1 15,21 0-15,-21-1 0,0-20 0,0 42 16,0-22-16,0 22 0,0 0 16,0 0-16,-21 21 15,21 21-15,0 21 0,0-21 16,-21 22-16,21-1 0,0 0 0,0 1 15,0-1-15,0 0 0,0 1 16,0-1-16,0 22 0,0-22 0,0 0 16,0 1-16,0-22 0,0 21 0,0-21 15,21 22-15,-21-22 0,21 0 16,0-21-16,0 21 0,0-21 0,1 0 16,-1 0-16,0 0 0,0 0 0,21 0 15,-20-21-15,-1 21 0,0-21 0,21 0 16,-21-1-16,1 1 0,-1 0 0,-21 0 15,0 0-15,21-22 0,-21 1 0,0 21 16,0-21-16,-21 20 0</inkml:trace>
  <inkml:trace contextRef="#ctx0" brushRef="#br0" timeOffset="32209.4">19727 6858 0,'0'0'0,"-42"0"0,21 21 0,0-21 0,-1 0 15,22 21-15,0 1 16,22-22 15,-1 0 1,0 0-32,0 0 15,0 0-15,0 0 16</inkml:trace>
  <inkml:trace contextRef="#ctx0" brushRef="#br0" timeOffset="32704.56">21780 7027 0,'0'0'16,"-42"-21"-16,-21-42 16,41 42-16,1-1 0,0 1 0,0 0 15,0 21-15,0-21 0,-1 21 16,1 0-16,0 0 0,0 0 16,0 0-16,0 21 0,-1 0 0,1 0 15,0 22-15,0-22 0,0 21 0,21 1 16,0-1-16,0 0 0,0 1 0,0-1 15,0 0-15,0 1 0,0-22 16,0 21-16,0-21 0,21 0 0,0 22 16,0-43-16,0 21 0,1 0 0,20-21 15,-21 0-15,21 0 0,1 0 0,-1 0 16,0 0-16,1-21 0,-22 0 0,21 0 16,1-1-16,-1 1 0,-21 0 0,21 0 15,-20-21-15,-1 20 0,21-20 16</inkml:trace>
  <inkml:trace contextRef="#ctx0" brushRef="#br0" timeOffset="33129.83">22077 6985 0,'0'0'16,"21"-42"-16,-21-149 16,0 149-16,0 21 0,0 0 0,0-1 15,0 1-15,0 42 16,-21 22-16,21-22 0,-21 21 16,-1-21-16,22 22 0,-21-1 15,21 0-15,0 1 0,-21-1 0,21 0 16,-21-20-16,21 20 0,0 0 0,-21 1 15,21-22-15,-21 21 0,21-21 0,-22 0 16,22 1-16,0-1 0,0 0 16,0-42 15,0 0-31,0-1 16,0 1-16,0 0 0,22-21 0,-1 21 15,0-22-15,0 22 0,0 0 0,0-21 16,22 20-16,-22 1 0,0 0 0,0 0 15,0 21-15,1 0 0,-1 0 0,0 0 16,0 0-16,-21 21 0,0 0 16,21 0-16,-21 1 0,0-1 0,0 21 15,0-21-15,0 22 0,0-22 0,0 21 16,0-21-16,0 0 0,-21 1 0,21-1 16,-21 0-16,21 0 0,-21 0 15,21 0-15,-21-21 0,21 22 16,21-22-1,0 0-15,0-22 16,21 1-16,-20 0 0,20 21 16</inkml:trace>
  <inkml:trace contextRef="#ctx0" brushRef="#br0" timeOffset="33545.62">22691 7112 0,'0'0'0,"21"-21"16,0-21-16,-21 20 0,0-41 15,-21 63-15,0 0 16,-1 0-16,1 0 0,0 0 15,-21 0-15,21 21 0,-1 0 16,1 0-16,-21-21 0,21 43 0,0-22 16,21 0-16,-22 0 0,1 22 0,21-22 15,-21 21-15,21-21 0,0 0 0,0 1 16,0 20-16,0-21 0,0 0 16,0 0-16,21-21 0,0 0 15,1 0-15,-1 0 16,0 0-16,0 0 0,0 0 0,0-21 15,1 0-15,-1 0 0,0 0 16,0 0-16,0-1 0,0 1 0,-21 0 16,0-21-16,22 21 0,-22-22 0,21 22 15,-21 0-15,0 0 0,0 0 0,0-1 16,0 1-16,0 42 16,0 1-1,0-1-15,0 0 0,0 0 0,0 21 16,0-20-16,0 20 0,-21-21 0,21 21 15,0-20-15,0-1 0,0 0 0,0 0 16,0 0-16,21 0 0,0 1 0,0-22 16,0 21-16,0-21 0,1 0 15,-1 0-15,0 0 0,0 0 16,0 0-16,0-21 0,22 21 0</inkml:trace>
  <inkml:trace contextRef="#ctx0" brushRef="#br0" timeOffset="33904.42">23072 7239 0,'0'0'0,"0"-21"0,0-85 15,0 85-15,21 0 0,-21-22 16,21 43-16,-21-21 0,0 0 16,21 21-16,0 0 15,-21 21-15,21 0 0,1 22 16,-1-22-16,0 0 0,-21 21 16,21 1-16,0-22 0,0 21 0,-21-21 15,0 22-15,0-22 0,22 0 16,-22 0-16,0 0 0,21 1 15,-21-1-15,0-42 32,0-1-32,0 1 15,0-21-15,0 21 0,0 0 16,0-22-16,0 22 0,0-21 0,0 21 16,0-22-16,21 1 0,-21 21 0,21 0 15,-21-22-15,21 22 0,-21 0 16,0 0-16,21 21 0,1 0 15,-1 21 1,0-21-16,-21 21 0,21 0 16,0 0-16,0 1 0,-21-1 15,22-21-15,-1 21 0,0 0 0</inkml:trace>
  <inkml:trace contextRef="#ctx0" brushRef="#br0" timeOffset="34329.18">24024 7133 0,'0'0'0,"-21"-63"16,0 42-16,0-1 0,-1 1 16,1 0-16,0 21 0,-21-21 0,21 0 15,-1 21-15,-20 0 0,21 0 16,0 0-16,0 0 0,-22 21 16,22 0-16,0 0 0,0 0 0,0 1 15,-1 20-15,1-21 0,0 21 0,21-20 16,0 20-16,-21-21 0,21 0 0,0 0 15,0 22-15,0-22 0,21 0 16,0 0-16,0-21 0,1 0 16,-1 0-16,0 0 0,21 0 0,-21 0 15,1 0-15,-1 0 0,0-21 0,21 21 16,-21-21-16,-21 0 0,22 0 0,-1-1 16,0 1-16,-21 0 0,21 0 0,-21-21 15,0 20-15,0 1 0,21 0 0,-21 0 16,0 0-16,0 0 15,-21 21 1,21 21-16,-21 0 0,21 0 16,-21 0-16,21 0 0,0 1 0,0-1 15,0 0-15,0 0 0,0 0 0,0 0 16,0 1-16,0-1 0,0 0 0,21-21 16,0 0-16,0 0 15,0 0-15,1 0 0</inkml:trace>
  <inkml:trace contextRef="#ctx0" brushRef="#br0" timeOffset="35244.65">24426 7070 0,'0'0'0,"0"-21"0,0-1 16,0 1-16,0 0 0,0 0 0,0 0 16,-21 21-16,0 0 0,0 0 15,0 0-15,-1 21 16,1 0-16,0 0 0,0 0 0,0 1 15,0-1-15,-1 21 0,1-21 0,21 22 16,0-22-16,0 21 0,0-21 0,0 0 16,0 22-16,0-22 0,21-21 0,1 21 15,-1 0-15,0-21 0,0 0 16,0 21-16,0-21 0,22 0 16,-22 0-16,0 0 0,21 0 0,-20 0 15,-1 0-15,0-21 0,21 21 0,-21-21 16,1 0-16,-1 0 0,0 0 0,0-22 15,0 22-15,0-21 0,-21 21 0,22-22 16,-1 1-16,0 0 0,0-1 16,0 1-16,-21 21 0,0-22 0,21 1 15,-21 21-15,0 0 0,0 0 0,-21 42 32,0 0-32,0 0 0,21 0 15,-21 0-15,0 22 0,-1-22 16,22 0-16,-21 21 0,21-20 15,0 20-15,0-21 0,0 21 0,0-20 16,0 20-16,0-21 0,0 0 0,0 22 16,0-22-16,0 0 0,21 0 0,1-21 15,-1 21-15,0 0 0,0-21 0,0 0 16,0 0-16,1 0 0,-1 0 16,0 0-16,0 0 0,0 0 0,0-21 15,1 21-15,-1-21 0,0 0 0,0 21 16,0-21-16,0 0 0,1-1 0,-22 1 15,0 0-15,0 0 0,21 0 16,-21 0 0,0 42-1,-21-21-15,-1 21 0,22 0 0,-21 0 16,21 0-16,-21 1 0,21-1 0,-21 0 16,21 0-16,0 0 15,0 0-15,0 1 16,21-22-16,0 0 15,0 0-15,1 0 0,-1 0 16,0 0-16,-21-22 0,21 22 0,0-21 16,0 21-16,-21-21 0,22 0 15,-1 0-15,0 21 0,0-21 0,0-1 16,0-20-16,-21 21 0,22 0 0,-1 21 16,0-21-16,-21-1 0,21 22 15,-21 22 1,0-1-16,0 0 15,0 0-15,0 0 16,0 0-16,0 1 0,0-1 16,0 0-1,21-21 1,0 21-16,1-21 16,-1 0-1,0 0-15,-21-21 16,0 0-16,0 0 0,21 21 15,-21-22-15,0 1 0,0 0 16,0 0-16,0 0 0</inkml:trace>
  <inkml:trace contextRef="#ctx0" brushRef="#br0" timeOffset="35484.57">24892 6900 0,'-64'0'0,"128"0"0,-149 0 15,43 0-15,21 0 0,0 0 16,21-21-16,21 21 15,0-21-15,21 21 16,-21 0-16,22 0 0,-1-21 0,0 21 16,1 0-16,-1 0 0,0-21 15,1 21-15,-1 0 0,0 0 0,1 0 16,-22 0-16,0 0 0,0 0 0,0 0 16,1 0-16,-44 0 46,1 0-46,-21 0 0</inkml:trace>
  <inkml:trace contextRef="#ctx0" brushRef="#br0" timeOffset="43940.55">16679 9017 0,'21'-21'16,"1"0"-16,-22 0 15,21-1-15,0 1 16,0 0-16,-21 0 0,21 0 16,-21 0-16,21-1 0,-21 1 0,0 0 15,0 0-15,0 0 0,0 0 16,0-1-16,-21 22 0,0 0 0,0-21 16,0 21-16,0 0 0,-1 0 0,-20 21 15,21 1-15,-21-1 0,20 0 0,1 21 16,0 1-16,-21-1 0,21 0 15,-1 1-15,1 20 0,21-21 0,-21 22 16,21-22-16,-21 1 0,21-1 0,0 0 16,0 1-16,0-1 0,0 0 0,0-21 15,21 22-15,0-22 0,0 0 0,1 0 16,-1 0-16,21 1 0,-21-22 0,0 0 16,1 0-16,20 0 0,-21 0 0,0 0 15,22-22-15,-22 22 0,0-21 16,21 0-16,-21 0 0,1 0 15,-1 0-15,0-1 0,0 1 0,0 0 16,0-21-16,-21 21 0,0-1 0,0 1 16,22 0-16,-22 0 0,0 0 0,0 0 15,0 42 1,0 0 0,-22-21-16,22 21 0,-21 21 0,21-20 15,0-1-15,0 0 0,0 0 0,0 0 16,0 0-16,0 1 0,0-1 0,0 0 15,0 0-15,21 0 0,1-21 16,-22 21-16,21-21 0,0 0 16,0 0-16,0 0 0,0 0 0,22 0 15,-22 0-15,0-21 0,0 0 0,22 0 16,-22 0-16,0 0 0,21-1 0,-21 1 16,1 0-16,-1 0 0,-21 0 0,0-22 15,0 22-15,0 0 0,0 0 0,0-21 16,-21 20-16,-1 1 0,1 0 0,-21 0 15,21 0-15,0 21 0,-22 0 16,22 0-16,-21 0 0,21 21 0,-22 0 16,22 0-16,0 0 0,0 1 0,0-1 15,-1 0-15,22 21 0,-21-21 0,21 1 16,0-1-16,0 21 0,0-21 16,0 0-16,21 1 0,1-22 0,-1 21 15,0 0-15,21-21 0,-21 0 0,1 0 16,20 0-16,-21 0 0,21 0 0,1 0 15,-22-21-15,21 21 0,1-21 0,-22-1 16,21 1-16,-21 0 0,22 21 16,-22-21-16,0 0 0,0 0 0,0-1 15,0 1-15,-21 0 0,22 0 16,-22 42 15,0 0-31,0 0 0,0 1 0,0-1 16,0 0-16,0 0 0,0 0 0,0 0 15,0 1-15,0-1 0,0 0 16,0 0-16,0 0 0,0 0 16,0 1-16,0-44 31,0 1-31,21 0 0,-21 0 16,21 0-16,-21 0 0,21-1 0,0 1 15,-21 0-15,0-21 0,21 21 0,1-22 16,-22 22-16,21 0 0,-21 0 0,0 0 15,21-1-15,0 22 16,0 22 0,-21-1-16,0 0 15,0 0-15,0 0 0,0 0 0,0 1 16,0-1-16,0 21 0,0-21 0,0 0 16,0 1-16,0-1 0,0 0 15,21-21-15,1 0 16,-1 0-16,0 0 0,0 0 15,0-21-15,0 21 0,1-21 0,-1-1 16,0 1-16,0 0 0,0 0 0,0 0 16,-21-22-16,22 22 0,-1 0 15,-21 0-15,0-21 0,21 42 16,-21-22-16,21 1 0,-21 42 31,0 1-31,0-1 0,0 0 16,0 0-16,0 0 0,0 0 0,0 1 15,0-1-15,0 0 0,0 0 0,0 0 16,0 0-16,0 1 0,21-22 16,0 0-16,1 0 15,-1 0-15,0 0 0,0 0 16,0 0-16,22 0 0,-22-22 0,21 22 16,-21-21-16,0 0 0,1 0 0,-1 0 15,0 0-15,0-1 0,0-20 0,0 21 16,1-21-16,-22-1 0,21 1 15,-21 0-15,0-1 0,0 1 0,0 0 16,0-1-16,0 22 0,0 0 0,0 0 16,-21 21-16,-1 0 15,22 21-15,-21 0 0,21 0 0,0 22 16,-21-22-16,21 21 0,-21 0 0,21-20 16,0 20-16,0 0 0,0 1 0,0-22 15,0 21-15,0-21 0,0 22 0,0-22 16,0 0-16,0 0 0,0 0 0,0 0 15,0 1-15,21-22 16,0 0-16,0 0 16,1 0-1,-1-22-15,-21 1 0,21 0 16,-21 0-16,21 0 0,-21 0 0,0-1 16,21 1-16,0 0 0,-21 0 15,22 21-15,-1 0 0,0 0 16,0 0-16,0 0 0,-21 21 15,21-21-15,-21 21 0,22 0 16,-22 1-16,0-1 16,0 0-16,0 0 15,21-21-15,-21 21 0,0 0 0,0 1 16,-21-22 0,-1 0-16,1 0 15,0 0-15,0 0 16,0 0-16,0-22 0,-1 22 15,22-21-15,-21 21 16,21 21 15,21-21-15,-21 22-16,22-22 0,-1 21 0,0-21 16,0 0-16,-21 21 0,21-21 0,0 0 15,22 21-15,-22-21 0,0 0 0,0 0 16,22 0-16,-22 0 0,21 0 15,-21 0-15,22 0 0,-22 0 0,0-21 16,0 21-16,0-21 0,0 21 0,1-21 16,-22-1-16,21 1 0,0 0 0,-21 0 15,0 0-15,0 0 0,0-1 16,21 1-16,-21 0 0,0 0 0,0 0 16,0 0-16,-21 21 31,21 21-31,-21 0 0,21 0 15,-21 0-15,21 0 0,0 1 16,0-1-16,0 0 0,0 0 0,0 0 16,0 0-16,0 1 0,0-1 15,21-21-15,0 21 16,0-21-16,0 0 0,0 0 0,1 0 16,-1 0-16,21 0 0,-21 0 0,0 0 15,1-21-15,20 21 0,-21-21 0,0-1 16,0 22-16,1-21 0,-1 0 0,-21 0 15,21 21-15,0-21 0,-21 0 0,0-1 16,0 1-16,21 0 0,-21 0 0,0 0 16,0 0-1,-21 42 1,21 0-16,-21 0 16,21 0-16,-21 0 0,21 1 15,-21-1-15,21 0 0,0 0 0,-22 0 16,22 0-16,0 1 0,0-1 0,0 0 15,22-42 17,-1 21-17,0-21-15,-21-1 0,21 1 16,0 0-16,0 21 0,-21-21 0,22 0 16,-1 0-16,-21-1 0,21 22 0,0-21 15,0 21-15,-21 21 31,0 1-15,0-1-16,0 0 16,0 0-16,0 0 0,21 0 15,1 1-15,-1-22 16,0 21-16,0-21 0,0 0 0,0 0 16,22 0-16,-22 0 0,0 0 0,0 0 15,22 0-15,-22 0 0,0 0 0,0-21 16,0-1-16,0 22 0,1-21 15,20 21-15,-42-21 0,21 0 0,0 0 0,0 0 16,1 21-16,-22-22 0,0 1 16,21 0-16,-21 0 0,0 0 15,0 0-15,0-1 0,-21 22 16,-1 0-16,1 0 16,0 0-16,0 0 0,21 22 0,-42-1 15,42 0-15,-22 0 0,1 0 0,0 0 16,0 1-16,21-1 0,-21 0 15,21 0-15,0 0 0,0 0 16,21-21 0,0 0-16,0 0 15,0 0-15,1 0 0,-1 0 16,0 0-16,-21-21 0,21 0 16,0 21-16,-21-21 0,0 0 0,21 21 15,-21-21-15,22-1 0,-22 1 0,21 0 16,-21 0-16,0 0 0,0 42 47,0 0-47,0 0 15,-21 0-15,21 1 0,0-1 0,0 0 16,0 0-16,0 0 16,21 0-16,0-21 15,0 0-15,21 22 0,-20-22 0,-1 0 16,21 0-16,-21 0 0,22 0 15,-22 0-15,0-22 0,21 1 0,-21 21 16,1-21-16,-1 21 0,0-21 16,0 0-16,0 0 0,0-1 0,1 1 15,20 0-15,-21-21 0,0 21 0,0-22 16,1 1-16,-1 0 0,0-1 0,0 1 16,-21 0-16,0 20 0,0-20 0,0 21 15,-21 21 1,21 21-16,-21 0 15,0 0-15,-1 22 0,1-22 16,0 21-16,0-21 0,21 22 0,-21-1 16,21-21-16,-21 22 0,21-22 0,-22 0 15,22 21-15,0-21 0,0 1 0,0-1 16,0 0-16,0 0 0,22-21 16,-1 21-16,0-21 15,0 0-15,0 0 0,0 0 16,1 0-16,-1 0 0,0 0 0,0 0 15,0-21-15,0 0 0,1 21 0,-1-21 16,0 0-16,0-1 0,0 1 0,0 0 16,1 0-16,-1 21 0,-21-21 15,21 0-15,-21-1 0,21 22 0,-21-21 16,0 42 0,0 1-1,0-1-15,-21 0 0,21 0 16,-21 0-16,21 0 0,0 1 15,0-1-15,0 0 0,0 0 16,0 0-16,21-21 16,0 0-16,0 0 0,0 0 0,1 0 15,-1 0-15,0 0 0,0 0 16,0 0-16,0-21 0,1 21 16,-22-21-16,21 0 0,0 0 0,0 21 15,0-22-15,0 1 0,1 0 0,-22 0 16,21 0-16,0 0 0,0-1 15,-21 1-15,0 42 32,-21 1-32,21-1 0,-21-21 15,0 21-15,21 0 0,0 0 0,0 0 16,0 1-16,0-1 16,0 0-16,0 0 15,21-21-15,0 0 0,0 0 0,0 0 16,0 0-16,1 0 0,-1 0 15,0 0 1,0-21-16,-21 0 0,0 0 16,0-1-16,0 1 15,0 0-15,0 0 0,0 0 16,-21 0-16,0-1 0,21 1 0,-21 0 16,-1 0-16,22 0 31,22 0-16,-1 21-15,0 0 16,0 0-16,0 0 0,0 0 16,1 0-16,-1 0 0,0 0 15,0 0-15,0 0 0,0 0 16,1 0-16,-1 0 0,-21 21 0,0 0 16,0 0-16,0 0 15,0 0-15,0 1 0,0-1 16,0 0-16,0 0 15,0 0-15,-21-21 0,-1 21 16,1 1-16,0-22 16,0 21-16,0 0 15,21-42 32,0 0-47,21-1 16,0 1-16,-21 0 0,21 0 0,0 0 15,1 0-15,20-1 0,-21-20 16,0 21-16,22-21 0,-1 20 0,0 1 16,1 0-16,-1 0 0,-21 0 0,21 21 15,-20 0-15,20 0 0,-21 21 16,-21 0-16,0 0 0,0 0 0,0 22 16,0-22-16,0 0 0,-21 0 15,0 22-15,0-22 0,-1 0 0,1 0 16,21 0-16,-21 0 0,0-21 0,0 22 15,0-1-15,-1-21 16,1 0-16,21 21 16,-21-21-1,21-21 1,0 0 0,-21-1-16,21 1 0,-21 0 0,21 0 15</inkml:trace>
  <inkml:trace contextRef="#ctx0" brushRef="#br0" timeOffset="44124.44">22098 8784 0,'-21'-21'0,"42"42"0,-63-63 0,20 42 0,1 0 15,0-21-15,0 21 16,0 0-16,0 0 16,-1 0-16,1 0 15,0 0 32,0 0-47</inkml:trace>
  <inkml:trace contextRef="#ctx0" brushRef="#br0" timeOffset="44340.32">21145 8869 0,'0'0'0,"-63"21"16,63 0-1,21-21 1,0 0-16,0 0 16,1 0-16,-1 0 0,0 0 0,0 0 15,21 0-15,-20 0 0,-1 0 0,0 0 16,0-21-16,0 21 0,0 0 0,1 0 16,-1-21-16,-21 0 15,0 0 1,-21 21-16,-1 0 0</inkml:trace>
  <inkml:trace contextRef="#ctx0" brushRef="#br0" timeOffset="44561.19">20383 8700 0,'0'0'0,"-21"0"0,0 0 0,0 0 16,0 0-16,0 0 0,-1 0 31,22-22-31,0 44 47,0-1-31,0 0-16</inkml:trace>
  <inkml:trace contextRef="#ctx0" brushRef="#br0" timeOffset="45144.97">17568 10689 0,'0'0'0,"0"-21"16,0 0-16,0 0 0,0 0 0,0-43 15,0 43-15,0 0 16,-21 42 15,21 21-31,-21-21 0,21 22 0,0-1 16,0 0-16,-21 1 0,21-1 0,-21 0 15,21 1-15,-22-1 0,22 0 0,0 1 16,-21-1-16,21 0 0,-21-20 0,21 20 16,-21-21-16,21 0 0,0 0 15,0 1-15,0-1 0,0 0 16,-21-21-1,0-21 1,21 0-16,0-1 16,-22 1-16,22 0 0,-21 0 0,0 0 15</inkml:trace>
  <inkml:trace contextRef="#ctx0" brushRef="#br0" timeOffset="45584.71">17081 10816 0,'0'0'0,"-21"-21"0,-42-64 16,63 64-16,0 0 15,0-21-15,-21 21 0,21-1 16,0 1-16,0 0 0,0 0 0,21 21 16,0-21-16,0 21 0,21 0 0,-20 0 15,20 0-15,0 0 0,1 0 0,20 21 16,-21 0-16,1 0 0,20 22 0,-20-1 16,-1-21-16,0 21 0,1 1 15,-1-1-15,-21-21 0,21 22 0,-20-1 16,-1-21-16,0 21 0,-21-20 15,0 20-15,0-21 0,0 0 0,0 22 0,0-22 16,0 0-16,0 0 0,0 0 16,0-42 15,0 0-31,0-21 16,0 20-16,0 1 0,0-21 0,0 21 15,0-22-15,0 1 0,0 0 0,21-1 16,0-20-16,-21 21 0,0-22 0,21 1 15,-21 20-15,22 1 0,-22 0 0,0-1 16,21 1-16,-21 21 0,0 0 0,21-1 16,-21 44 15,21-22-31,-21 21 16,21 0-16,0-21 0,-21 21 0,22-21 15,-1 0-15,0 21 0,21-21 16,-21 21-16</inkml:trace>
  <inkml:trace contextRef="#ctx0" brushRef="#br0" timeOffset="46325.5">18627 11070 0,'0'0'0,"0"-21"0,21 21 0,0 0 16,-21-21-16,21 21 0,0 0 15,0 0-15,1 0 16,-1 0-16,0 0 15,0 21-15,-21 0 0,0 0 16,0 1-16,0-1 0,0 0 0,-21 21 16,21-21-16,-21 1 0,-22-1 15,22 0-15,0 21 0,0-21 0,-21 1 16,20-22-16,1 21 0,0 0 0,0-21 16,0 0-16,0 0 15,21-21-15</inkml:trace>
  <inkml:trace contextRef="#ctx0" brushRef="#br0" timeOffset="46977.11">19706 10626 0,'0'0'15,"21"0"-15,0 0 0,1-21 0,-1 21 0,0-22 16,0 22-16,21 0 0,-20-21 0,-1 0 16,0 21-16,-21-21 0,21 21 0,0-21 15,0 0-15,-21-1 16,0 1-16,0 0 16,0 0-16,-42 0 15,21 21-15,0 0 0,0 0 0,-22 0 16,22 0-16,-21 21 0,-1 0 0,22-21 15,-21 21-15,0 22 0,20-22 0,-20 0 16,21 0-16,-21 21 0,20-20 0,1-1 16,0 0-16,21 0 0,0 0 15,0 0-15,0 1 0,42-22 16,-20 21-16,-1-21 0,0 0 16,21 0-16,-21 21 0,22-21 0,-22 0 15,21 21-15,-21-21 0,22 21 0,-22-21 16,21 21-16,-21-21 0,1 22 15,-1-1-15,0-21 0,0 21 16,0-21-16,-21 21 0,0 0 0,0 0 16,0 1-16,-21-1 15,0-21-15,0 21 0,-22 0 0,1-21 16,0 21-16,-1-21 0,1 0 0,0 0 16,-1 21-16,1-21 0,-21 0 0,20 0 15,22 0-15,-21 0 0,-1 0 0,22 0 16,-21-21-16,21 0 0,0 21 0,-1-21 15,1 0-15,0 0 0,0-1 16,21 1 0,-21 21-16,21-21 15,-21 21 1,21 21 15,0 0-15,21-21-16,0 0 0,0 0 0,0 22 15,0-22-15</inkml:trace>
  <inkml:trace contextRef="#ctx0" brushRef="#br0" timeOffset="50428.8">17039 12573 0,'-21'0'15,"21"-21"1,0 0-16,0 0 15,0-1-15,0 1 16,0 0-16,0 0 16,0 0-16,0 0 0,0-1 15,0 1-15,0 0 0,0 0 16,0 0 0,0 0-16,0-1 0,0 1 15,-21 21-15,21-21 16,-21 42 31,21-42 93,0 42-93,21 0-47,-21 1 0,21-1 0,-21 0 16,0 0-16,0 21 0,21 1 0,-21-22 15,21 21-15,-21 1 0,0 20 0,0-21 16,0 1-16,0 20 16,0-20-16,0 20 0,0 1 0,0-22 15,0 21-15,-21-20 0,21-1 0,-21 22 16,21-22-16,0 0 0,0-21 0,0 22 16,0-1-16,0-21 0,0 0 0,0 1 15,0-1-15,0 0 0,0 0 16,0-42 15,0 0-31,0 0 0,0-1 16,0 1-16,0 0 0,0 0 0,21-21 15,-21-1-15,21 22 0,0-21 0,1-1 16,-22 1-16,21-21 0,0 20 0,0 1 16,0 0-16,0-1 0,1 1 15,-1 0-15,21 20 0,-21 1 0,0 0 16,22 0-16,-22 21 0,21 0 15,-21 0-15,22 0 0,-22 0 0,0 0 16,0 21-16,0 0 0,-21 0 0,0 1 16,0 20-16,0-21 0,-21 0 0,0 22 15,0-22-15,-21 0 0,20 0 0,-20 0 16,0 0-16,21 1 0,-22-1 0,1 0 16,21-21-16,0 0 0,-1 0 15,1 0-15,0 0 0,0 0 0,0-21 31,21 0-31,0-1 0,0 1 16,21 21 0,0 21-1,0 1-15,-21-1 0,21 0 16,1 0-16,-1 0 0,0 0 16,0 1-16,0-1 0,22 0 0,-22 0 15,0-21-15,0 21 0,0 0 0,0 1 16,1-1-16,-1-21 0,0 0 15,0 0-15,0 0 0,0 0 16,1 0-16,-1 0 0,0 0 16,0 0-16,0 0 0,0-21 15,1-1-15,-1 22 16,-21-21-16,21 0 0,0 0 0,-21 0 16,0 0-16</inkml:trace>
  <inkml:trace contextRef="#ctx0" brushRef="#br0" timeOffset="51378.49">17865 13018 0,'0'21'16,"21"-21"0,0 21-16,0-21 15,0 0-15,0 0 16,1 0-16,-1 0 0,0 0 16,0 0-16,0-21 0,0 21 0,1-21 15,-1 21-15,0-22 0,0 22 0,-21-21 16,0 0-16,21 0 0,-21 0 15,0 0-15,0-1 0,0 1 0,-21 0 16,0 0-16,0 21 16,0 0-16,-1 0 0,1 0 15,0 0-15,0 0 0,0 21 0,0 0 16,21 0-16,-22 1 0,1 20 0,0-21 16,21 0-16,-21 22 0,21-22 0,0 21 15,0-21-15,-21 0 0,21 1 16,0-1-16,0 0 0,0 0 0,0 0 15,21-21-15,0 21 0,0-21 16,0 0-16,1 0 0,-1 0 16,21 0-16,-21 0 0,0 0 0,1 0 15,20 0-15,-21-21 0,0 21 0,22-21 16,-22 0-16,21 0 0,-21 0 0,22-1 16,-22 1-16,21 0 0,-21 0 0,0 0 15,1 0-15,-1-22 0,0 22 16,0 0-16,0 0 0,-21 0 0,21-1 15,-21 1-15,0 42 32,0 1-32,0-1 0,0 0 15,0 0-15,-21 0 0,21 0 0,0 1 16,0-1-16,0 0 0,0 0 16,0 0-16,0 0 0,0 1 15,21-22-15,1 0 0,-1 21 0,0-21 16,0 0-16,0 0 0,0 0 0,22 0 15,-22 0-15,0-21 0,0 21 0,0-22 16,1 1-16,-1 21 0,0-21 0,0 0 16,-21 0-16,21 0 15,-21-1-15,0 1 0,0 0 0,0 0 16,21 0-16,-21 0 0,0-1 16,0 1-16,0 0 0,0 42 31,0 0-31,0 1 15,-21-1-15,21 21 0,0-21 16,0 0-16,-21 22 0,21-22 0,0 21 16,0-21-16,0 22 0,0-22 0,0 21 15,0 1-15,0-22 0,21 21 0,-21 0 16,0 1-16,0 20 0,0-20 0,0-1 16,0 21-16,0-20 0,0 20 15,0-20-15,0-1 0,0 21 16,0-20-16,0-1 0,0 0 0,-21 1 0,0-1 15,0-21-15,0 22 0,-22-22 16,22 0-16,-21 0 0,-1 0 0,1-21 16,21 0-16,-43 0 0,22 0 0,0 0 15,-1 0-15,-20 0 0,21 0 0,-22-21 16,22 0-16,-1 0 0,22 21 0,-21-21 16,21-1-16,0 1 0,21 0 0,-22 0 15,22 0-15,0 0 0,0-1 16,0 1-16,22 0 0,-1 0 15,0 0-15,0 0 0,0-22 0,0 22 16,1 0-16,20-21 0,0 20 16</inkml:trace>
  <inkml:trace contextRef="#ctx0" brushRef="#br0" timeOffset="51997.14">19325 12848 0,'0'-21'0,"0"42"0,0-84 0,0 42 0,0-1 16,0 1-16,0 0 0,-21 21 0,0 0 16,0 0-16,21 21 15,-22 0-15,22 1 16,-21-1-16,21 21 16,0-21-16,0 0 0,0 22 0,0-22 15,0 0-15,0 0 0,0 0 0,-21 1 16,21-1-16,0 0 0,0 0 15,21-21 1,0 0-16,1-21 0,-1 0 16,0 21-16,0-21 0,0-1 15,0 1-15,1-21 0,20 21 0,-42 0 16,21-22-16,0 22 0,0 0 0,1 0 16,-22 0-16,0 42 31,0 21-31,0-21 0,0 0 15,0 1-15,0-1 0,0 0 16,0 21-16,21-21 0,-21 1 0,21-1 16,0 0-16,0 0 0,0 0 15,1-21-15,20 0 0,-21 0 0,0 0 16,22 0-16,-22 0 0,0 0 0,21 0 16,-21-21-16,1 21 0,-1-21 15,0 0-15,0 0 0,0-1 0,-21 1 16,0-21-16,21 21 0,-21-22 0,0 1 15,0 0-15,0 21 0,0-22 0,0 22 16,-21-21-16,21 21 0,-21-1 16,0 22-16,0-21 0,0 21 0,-1 0 15,-20 0-15,21 0 0,0 0 16,0 21-16,-1-21 0,-20 22 0,42-1 16,-21 0-16,21 0 0,-21 0 0,21 0 15,0 1-15,0-1 0,0 0 0,0 0 16,21 0-16,0-21 0,0 21 15,0-21-15,1 0 0,-1 0 16,21 0-16,-21 0 0</inkml:trace>
  <inkml:trace contextRef="#ctx0" brushRef="#br0" timeOffset="52400.9">20172 12785 0,'0'0'0,"42"-64"16,-21 43-16,0 0 0,-21 0 15,0 0-15,0-1 0,0 1 16,0 0-1,-21 21-15,0 21 16,21 0-16,-21-21 0,0 43 16,21-22-16,0 0 0,-21 21 0,21-20 15,-22 20-15,22-21 0,0 21 0,0-20 16,0-1-16,0 0 0,0 0 0,0 0 16,22 0-16,-1 1 0,0-1 0,0-21 15,0 0-15,0 0 0,1 0 16,-1 0-16,0 0 0,0 0 15,0 0-15,0 0 0,1-21 16,-1-1-16,-21 1 0,0 0 16,21-21-16,-21 21 0,0-1 0,0-20 15,0 21-15,0-21 0,0-1 0,-21 22 16,21-21-16,-21 21 0,-1-1 16,1-20-16,0 21 0,0 21 15,0 0-15,0 0 0,-1 0 0,1 0 16,0 0-16,0 0 0,0 21 0,0-21 15,21 21-15,0 0 0,0 1 0,0-1 16,0 0-16,0 0 0,21 0 0,0 0 16,0 1-16,0-1 15,22-21-15,-22 21 0</inkml:trace>
  <inkml:trace contextRef="#ctx0" brushRef="#br0" timeOffset="52876.63">20786 12848 0,'0'0'15,"0"-42"-15,0 21 16,-22 0-16,22-1 0,0 1 0,0 0 16,0 0-16,0 0 0,0 0 15,0-1-15,22 1 0,-1 21 16,0 0-16,0-21 0,0 21 16,0 0-16,22 0 0,-22 0 0,0 21 15,0-21-15,0 21 0,1 1 0,-1 20 16,-21-21-16,0 0 0,21 22 15,-21-22-15,0 21 0,0-21 0,0 0 16,0 22-16,0-22 0,0 0 0,0 0 16,-21-21-16,21 21 0,0 1 0,-21-22 15,-1 0 1,22-22 15,0 1-31,0 0 0,0 0 0,0 0 16,0 0-16,22-1 0,-1-20 0,-21 21 15,21-21-15,0 20 16,-21-20-16,21 21 0,0 0 0,1-22 16,-1 22-16,0 0 0,0 0 0,0 0 15,0 21-15,1 0 0,-22-21 0,21 21 16,0 0-16,0 0 0,-21 21 16,0 0-1,0 0-15,21 0 16,-21 0-16,0 1 0,0-1 15,21 0 1,1 0-16,20 0 16</inkml:trace>
  <inkml:trace contextRef="#ctx0" brushRef="#br0" timeOffset="53461.04">21992 12742 0,'0'0'16,"21"-63"-16,0 42 15,-21 0-15,0-1 0,0 1 0,0 0 16,0 0-16,0 0 0,0 0 16,-21-1-16,0 22 15,0 0-15,0 0 0,0 0 0,-1 0 16,-20 22-16,21-1 0,-21 0 0,-1 0 16,22 0-16,-21 0 0,-1 1 15,22 20-15,0-21 0,0 21 0,0-20 16,21 20-16,0-21 0,0 0 15,0 22-15,0-22 0,21 0 16,0 0-16,0-21 0,0 0 0,22 0 16,-22 0-16,0 0 0,21 0 0,-20 0 15,-1-21-15,0 21 0,0-21 16,0 0-16,0-1 0,1 1 0,-22-21 16,21 21-16,0-22 0,0 22 0,0-21 15,0 0-15,1-22 0,-1 22 0,0-1 16,0-20-16,0 21 0,0-22 15,1 22-15,-1-22 0,0 22 16,-21 0-16,0-1 0,21 22 0,-21 0 16,0 0-16,0 42 15,-21 0 1,21 0-16,0 22 0,0-1 16,-21 0-16,21 1 0,-21-1 0,21 0 15,0 1-15,-22-1 0,22 0 0,0 1 16,0-1-16,-21 0 0,21 1 0,0-1 15,-21 0-15,21-21 0,0 22 16,0-22-16,0 21 0,0-21 0,0 1 16,0-1-16,0 0 0,0 0 15,21-21-15,0 0 16,1 0-16,-1 0 0,0 0 0,0 0 16,0 0-16,0-21 0,1 21 15,-1-21-15,21 0 0,-21 21 0,22-22 16,-1 1-16</inkml:trace>
  <inkml:trace contextRef="#ctx0" brushRef="#br0" timeOffset="53916.78">22860 12637 0,'0'0'0,"21"-22"0,0 22 0,0-21 15,-21-21-15,22 21 16,-22 0-16,0-1 0,0 1 0,0 0 16,0 0-1,-22 21-15,1 0 0,21-21 0,-21 21 16,-21 0-16,21 0 0,-1 0 15,1 0-15,0 21 0,0 0 0,0-21 16,-22 21-16,43 0 0,-21 1 0,0-1 16,0 0-16,21 0 0,0 0 15,0 0-15,0 1 0,0-1 16,21 0-16,0 0 16,22-21-16,-22 0 0,0 0 0,0 21 15,21-21-15,-20 0 0,-1 0 0,21 0 16,-21 0-16,0 0 0,1 0 0,-1 21 15,0-21 1,0 0-16,-21 22 31,-21-22-31,0 21 16,0-21-16,-1 0 0,1 0 16,0 21-16,0-21 0,0 0 15,0 21-15,-1-21 0,1 0 16,21 21-16,-21-21 0,0 21 15,21 1 17,21-22-1</inkml:trace>
  <inkml:trace contextRef="#ctx0" brushRef="#br0" timeOffset="54153.64">23283 13123 0,'0'0'0,"-21"0"0,-21 0 16,21 0-16,-1 0 15,44 0 17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08T01:31:35.53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20532 1376 0,'0'0'0,"-22"0"0,1 0 0,0 0 0,0 0 16,0 0-16,0-21 0,-22 21 0,22 0 16,0-21-16,0 21 0,0-22 15,-1 22-15,1 0 16,21 22 31,0-1-47,0 0 15,21 0-15,1 0 0,20 0 0,-21 22 16,21-1-16,1 0 0,-1 1 16,0-1-16,1 22 0,20-22 0,-20 21 15,20-20-15,-21-1 0,22 0 0,-22 22 16,22-22-16,-22-21 0,0 22 0,1-1 15,-1-21-15,0 22 0,1-22 16,-22 0-16,21 0 0,-21 0 16,1 0-16,-1 1 0,-21-1 0,21 0 15,-21-42 32,-21 21-47,21-21 16,0-1-16,0 1 0,-21 0 15,21 0-15,0 0 0,-22 0 0,22-1 16,0 1-16</inkml:trace>
  <inkml:trace contextRef="#ctx0" brushRef="#br0" timeOffset="411.76">21399 1630 0,'0'0'0,"43"-64"16,-22 43-16,-21 0 0,0 0 16,0 0-16,0 0 15,-21 21 1,0 0-16,-1 0 0,-20 0 16,21 21-16,-21 0 0,-1 0 0,1 21 15,0-20-15,-22 20 16,1 0-16,-1 1 0,-21-1 0,1 21 15,-1-20-15,-21-1 0,22 22 0,-22-22 16,21 0-16,0 1 0,22-1 0,-22 0 16,22 1-16,20-22 0,-20 21 15,21-21-15,20 0 0,-20 22 0,21-22 16,0 0-16,0-21 0,-1 21 0,22 0 16,-21 1-16,21-1 0,-21-21 15,21 21 1,0-42 15,0 0-15,0-1-16,0 1 15,0 0-15,0 0 0</inkml:trace>
  <inkml:trace contextRef="#ctx0" brushRef="#br0" timeOffset="17764.81">9165 9673 0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08T01:31:56.76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1947 1016 0,'0'-21'0,"0"0"31,0 0-15,0-1-16,0 1 16,0 0-16,0 0 0,0 0 15,21 0-15,-21-1 0,0 1 16,0 0-16,0 0 15,0 0-15,0 0 16,0 42 15,0 0-31,0 0 16,0 0-16,0 22 16,0-1-16,-21 0 0,21 22 0,-21-22 15,21 0-15,0 22 0,0-1 0,-21-20 16,0 20-16,21 1 0,-21-22 15,-1 22-15,22-1 0,-21 1 0,0-1 16,21 1-16,-21-1 0,0-21 16,0 22-16,21-22 0,-22 1 0,1-1 15,21-21-15,-21 0 0,0 22 16,21-22-16,-21-21 0,21 21 0,0 0 16,-21-21-16,-1 0 0,1 0 15,0 0 1,0-21-16,21 0 0,-21 0 15,21-22-15,0 22 0,0-21 16,-21-1-16,21 1 0,0 0 0,-22-1 16,22 1-16,0 0 0,0-1 0,0 1 15,0 0-15,0 21 0,0-22 16,0 22-16,0 0 0,22 0 0,-1 0 16,0 21-1,0 0-15,0 21 16,0 0-16,-21 0 0,0 0 15,22 22-15,-1-22 0,-21 21 0,21-21 16,-21 22-16,0-22 0,21 21 0,0-21 16,-21 22-16,21-22 15,-21 21-15,0-21 0,22 0 0,-1 1 16,-21-1-16,21 0 0,0-21 16,-21 21-16,21-21 0,0 21 15,1-21-15,-1 0 0,0 0 16,0 0-16,-21-21 0,21 21 15,0-21-15,1 0 0,-1 0 0,0-1 16,-21-20-16,21 21 0,0-21 0,0-1 16,-21 1-16,22 21 0,-22-22 15,21 22-15,-21 0 0,21 0 0,-21 0 16,0 0-16,0-1 16,0 44-1,0-1 1,0 0-16,0 0 15,0 0-15,0 0 0,0 22 0,0-22 16,0 0-16,0 0 0,0 22 0,0-22 16,0 0-16,0 0 0,-21 0 15,21 0-15,0 1 0,0-1 0,0 0 16,0 0-16,0 0 31,0-42 0,0 0-31,0 0 0,0 0 0</inkml:trace>
  <inkml:trace contextRef="#ctx0" brushRef="#br0" timeOffset="376.44">2265 1355 0,'0'21'15,"0"0"1,0 0-16,0 0 0,0 1 16,0-1-16,0 0 0,21 0 31,0-21-31,0 0 16,0 0-16,1 0 0,-1 0 15,-21-21-15,0 0 16,0 0-16,0-1 0,0 1 15,0 0-15,0 0 16,-21 21-16,-1-21 0,1 21 0,0 0 16,0 0-16,0 0 0,0 0 15,-1 0-15,1 0 16,21 21-16,0 0 16,0 0-1,0 0 1,21-21-16,1 0 15,-1 0-15,21 0 0</inkml:trace>
  <inkml:trace contextRef="#ctx0" brushRef="#br0" timeOffset="764.22">2836 1016 0,'0'0'0,"0"-21"16,0 42 15,0 0-15,-21 0-16,21 1 0,-21 20 0,21-21 16,0 21-16,0-20 0,-21 20 15,0 0-15,21 1 0,-22-1 0,1 0 16,21 1-16,-21-1 0,21 21 15,-21-20-15,0-1 0,21 0 0,0 1 16,0-1-16,-21 0 0,21 1 16,-22-1-16,22-21 0,0 0 0,0 1 15,0-1-15,0 0 0,0 0 16,0 0-16,0 0 16,0-42 15,0 0-31,0 0 15,0 0-15,22 21 0,-22-21 0,0-1 16,21 1-16</inkml:trace>
  <inkml:trace contextRef="#ctx0" brushRef="#br0" timeOffset="1032.58">2540 1693 0,'0'22'16,"21"-22"-1,0 0-15,0 0 16,1 0-16,-1 0 0,0 0 16,0 0-16,0 0 0,0 0 0,1 0 15,-1 0-15,0 0 0,0 0 16,0 0-1,-21-22 1</inkml:trace>
  <inkml:trace contextRef="#ctx0" brushRef="#br0" timeOffset="1476.33">2963 1715 0,'43'0'16,"-22"0"-16,0 0 15,0 0-15,0-22 0,0 22 16,1-21-16,-1 21 0,-21-21 15,21 21 1,-21-21-16,0 0 0,0 0 16,-21 21-1,0 0 1,-1 0 0,1 0-16,21 21 15,-21 0-15,0 0 16,21 0-16,-21 0 0,21 1 0,0-1 15,0 0-15,0 21 0,0-21 0,0 1 16,0-1-16,0 0 0,0 0 16,0 0-16,0 0 0,0 1 15,21-22-15,-21 21 0,0 0 0,21-21 16,0 0-16,-21 21 16,21-21-16,1 0 0,-1 0 15,0 0-15,0-21 16</inkml:trace>
  <inkml:trace contextRef="#ctx0" brushRef="#br0" timeOffset="2032.04">3365 1672 0,'0'0'15,"-21"-21"-15,21 0 16,21 21 15,1 0-31,-1 0 16,0 0-16,0 0 0,0 21 16,0-21-16,-21 21 15,22 0-15,-1 1 0,-21-1 0,21 21 16,0-21-16,-21 0 0,21 1 0,-21-1 15,0 21-15,21-21 0,-21 0 16,22 1-16,-22-1 0,0 0 0,0 0 16,0 0-16,0 0 0,0 1 15,-22-22 17,22-22-17,0 1-15,0 0 16,0 0-16,0-21 15,0 20-15,0-20 0,22 0 0,-22 21 16,21-22-16,0 1 0,0 0 0,0 20 16,0-20-16,1 21 0,20 0 15,-21 0-15,0-1 0,0 1 0,-21 0 16,22 21-16,-1 0 0,0-21 0,0 21 31,0 0-31,-21 21 47,0 0-31</inkml:trace>
  <inkml:trace contextRef="#ctx0" brushRef="#br0" timeOffset="2687.66">4318 1863 0,'0'-21'16,"21"-1"-16,0 1 0,-21 0 16,0 0-16,0 0 15,0 0-15,0-1 0,0 1 16,0 0-16,0 0 0,0 0 15,-21 21-15,0 0 0,0 0 16,21-21-16,-21 21 0,-1 0 0,1 0 16,0 0-16,0 21 0,0 0 0,0-21 15,-22 21-15,22 0 16,0 22-16,0-22 0,0 0 0,-1 21 0,1-21 16,0 22-16,21-22 0,0 21 15,-21-21-15,21 1 0,0-1 16,0 0-16,0 0 0,0 0 0,0 0 15,21-21-15,0 22 0,0-22 0,1 0 16,-1 0-16,0 0 0,0 0 0,0 0 16,0 0-16,1 0 0,-1-22 15,0 22-15,0-21 0,0 0 0,0 21 16,1-21-16,-22 0 0,21 0 0,0-22 16,-21 22-16,0 0 0,0-21 15,21-1-15,-21 22 0,21-21 16,-21 21-16,0-22 0,0 22 0,0 0 15,0 0-15,0 0 0,0-1 0,0 44 32,0-1-17,-21 0-15,21 21 0,-21-21 0,21 1 16,0 20-16,0-21 0,0 21 16,0-20-16,0 20 0,0-21 0,0 0 15,0 0-15,0 1 0,0 20 0,0-21 16,0 0-16,0 0 0,0 1 15,21-22 1,0 0 0,0 0-1,1 0-15,-22-22 0,21 1 16,-21 0-16,21 0 0</inkml:trace>
  <inkml:trace contextRef="#ctx0" brushRef="#br0" timeOffset="3119.93">4953 910 0,'0'0'0,"21"-21"16,-21 42-1,0 0 1,0 1-16,0-1 0,0 0 16,0 0-16,0 21 0,-21 1 0,21-1 15,0 0-15,-21 1 0,0-1 0,-1 0 16,22 22-16,0-22 0,-21 22 16,0-22-16,0 22 0,21-22 0,-21 21 15,21-20-15,-21-1 0,21 0 16,0 1-16,-22-1 0,22-21 0,-21 22 0,21-22 15,0 0-15,0 0 16,0 0-16,0-42 78,21 21-78,1 0 0,-22-21 0,0 0 16,21 21-16,-21-21 0,21 21 15,0-22-15</inkml:trace>
  <inkml:trace contextRef="#ctx0" brushRef="#br0" timeOffset="3744.44">5482 1693 0,'0'-21'0,"0"42"0,21-63 0,0 21 16,-21 0-16,22 0 15,-22-1-15,21 1 0,-21 0 16,0 0-16,0 0 16,-21 21-1,-1 0-15,1 0 16,0 0-16,0 0 0,0 21 0,0-21 15,-1 21-15,1 0 0,0 0 0,0 1 16,0-1-16,0 21 0,-1-21 0,22 0 16,0 1-16,-21-1 0,21 0 15,0 0-15,-21-21 0,21 21 0,0 0 16,0 1-16,0-1 16,21-21-16,0 0 15,1 21-15,-1-21 0,0 0 16,0 21-16,0-21 15,0 0-15,1 0 0,-1 0 16,0 0-16,0 0 0,0 0 16,0 0-16,1 21 15,-1-21-15,-21 21 16,21-21-16,-21 22 0,0-1 16,0 0-1,-21-21-15,0 21 0,-1-21 0,1 21 16,0-21-16,0 0 0,0 21 0,0-21 15,-1 0-15,1 0 0,0 0 0,0 22 16,0-22-16,0 0 16,-1 0-16,1 0 0,0 0 15,0 0-15,0 0 16,0 0 0</inkml:trace>
  <inkml:trace contextRef="#ctx0" brushRef="#br0" timeOffset="4530.13">1672 2540 0,'21'0'47,"0"0"-31,1 0-16,-1 0 16,0 0-16,0 0 0,21 0 0,-20 0 15,20 0-15,0 0 0,1 0 0,-1 0 16,21 0-16,-20 0 0,20 0 15,1 0-15,20 0 0,1 0 0,0 0 16,-1 0-16,1 0 0,0 0 0,-1 0 16,1 0-16,0 0 0,-1 0 15,1 0-15,0 0 0,-1 0 0,22 0 16,-21 0-16,21 0 0,-22 0 0,1 0 16,0 0-16,21 0 15,-22 0-15,1 0 0,21 0 0,-22 0 16,22 0-16,0 0 0,0 0 0,0 0 15,0 0-15,-22 0 0,22 0 0,-21 0 16,-22 0-16,1 0 0,-1 0 16,1 0-16,-22 0 0,0 0 0,1 0 15,-22 0-15,21 0 0,-21 0 0,1-21 16,-1 21 0,-21-21 15,-21 21-31,-1 0 15,1 0-15,0 0 0,-21 0 16,21 0-16,-22 0 0,1 0 16,-22 0-16,22 0 0</inkml:trace>
  <inkml:trace contextRef="#ctx0" brushRef="#br0" timeOffset="5183.89">1482 2667 0,'0'0'0,"21"0"47,0 0-47,0 0 15,0 0-15,0 0 0,1 0 16,-1 0-16,21 0 0,0 0 0,1 0 15,-1 0-15,0 0 0,22 0 0,-1 0 16,-20 0-16,41 0 0,-20 0 16,21 0-16,-1 0 0,1 0 0,21 0 15,-22 0-15,22 0 0,-21 0 0,21 0 16,0 0-16,-1 0 0,1 0 16,0 0-16,21 0 0,-21 0 0,21 0 15,-21 0-15,0 0 0,-1 0 16,1 0-16,0 0 0,0 0 0,0 0 0,0 0 15,-1 0-15,-20 0 16,0 0-16,-1 0 0,1 0 0,0 0 16,-22 0-16,1 0 0,-22 0 0,22 0 15,-22 0-15,0 0 0,-21 0 0,22 0 16,-22 0-16,0 0 0,0 0 16,0 0-16,-21-21 93,-21 21-77</inkml:trace>
  <inkml:trace contextRef="#ctx0" brushRef="#br0" timeOffset="14952.17">6604 1863 0,'0'0'0,"-21"0"16,0 0-16,-1-21 15,1 21 1,0-22-16,0 22 16,63 0 46,-21 0-62,1 0 16,20 0-16,0 0 0,22 0 15,-22 0-15,22 0 0,-1 0 0,1 0 16,20 0-16,-20 0 0,-1 0 0,1 0 16,20 0-16,-20 0 0,-1 0 15,1 0-15,-22 0 0,22 0 0,-22 0 16,0 0-16,-20 0 0,20 0 15,-21 0-15,0 0 0,0 0 0,1 0 16,-22-21 15,0 0-31,0 0 0,0 0 16,-22 21 0,22-21-16,0-1 0,-21 22 15,0 0-15,0-21 0,0 21 16,0-21-16,-1 21 0,1 0 15,0 0-15,0-21 0,-21 21 0,20 0 16,1 0-16,0 0 16,42 0 31,0 0-47,1 0 15,20 0-15,-21 0 0,0 0 16,0 0-16,22 0 0,-22 0 0,0 0 15,21 0-15,-20 0 0,-1 0 0,0 0 16,0 0-16,0 0 0,-21 21 16,0 0-1,0 0-15,-21 1 16,0-1-16,0 0 0,0 0 16,-22 0-16,22 0 0,0 22 15,0-22-15,0 0 0,-1 0 0,1 0 16,0 1-16,21-1 0,-21 0 0,0 0 15,0 0-15,21 0 16,-22-21-16,22 22 16,0-1-16,-21-21 15,21-21 17,0-1-32,0 1 0</inkml:trace>
  <inkml:trace contextRef="#ctx0" brushRef="#br0" timeOffset="15703.74">8318 1185 0,'0'0'0,"22"-42"16,-1 42-16,-21-21 16,21 0-16,0 21 15,0 0-15,0 0 0,1 0 16,-1 21-16,0 0 0,0 0 15,0 0-15,0 22 0,1-22 16,-1 21-16,0-21 0,-21 22 0,0-22 16,0 21-16,0 1 0,0-1 0,0-21 15,0 21-15,0 1 0,0-1 0,0 0 16,0-20-16,0 20 0,0-21 0,0 0 16,0 0-16,0 22 0,0-22 15,0 0-15,-21-21 16,21-21-1,0 0 1,0 0-16,0-22 0,0 22 16,0-21-16,0-1 0,21 1 0,0-21 15,0 20-15,0 1 0,1-22 0,-1 22 16,0 0-16,21-1 0,-21-20 0,1 42 16,-1-22-16,0 1 0,0 21 15,0-21-15,0 20 0,-21 1 0,22 0 16,-1 0-16,0 0 15,-21 42 17,0 0-32,0 0 15,0 0-15,0 1 16,0 20-16,0-21 0,0 0 0,0 0 16,0 1-16,21 20 0,-21-21 0</inkml:trace>
  <inkml:trace contextRef="#ctx0" brushRef="#br0" timeOffset="16272.43">9313 1736 0,'21'0'16,"1"0"-16,-1-21 15,-21-1-15,0 1 0,21 0 0,-21 0 16,21 0-16,-21 0 0,0-1 15,0 1-15,0 0 0,0 0 0,0 0 16,0 0-16,0-1 0,0 1 0,-21 0 16,0 0-16,0 21 0,-1 0 15,1 0-15,0 0 0,0 0 16,-21 21-16,20-21 0,1 21 0,0 0 16,-21 22-16,21-22 0,-1 0 0,1 21 15,0 1-15,0-22 0,21 21 0,0-21 16,0 22-16,-21-22 15,21 21-15,0-21 0,0 1 0,0-1 16,21 0-16,0-21 0,0 0 16,22 0-16,-22 0 0,0 0 0,0 0 15,21-21-15,-20 0 16,-1-1-16,0 1 0,0 0 0,-21 0 16,0 0-16,21-22 0,-21 22 0,21-21 15,-21 21-15,0-22 0,0 22 0,0 0 16,0-21-16,0 21 0,0-1 15,0 1-15,0 42 32,0 1-32,-21-1 0,21 0 15,0 0-15,0 0 0,0 0 16,0 22-16,0-22 0,0 21 0,0-21 16,0 1-16,0 20 0,0-21 0,0 0 15,0 0-15,0 1 0,21-22 0,-21 21 16,0 0-16,22-21 15,-1 0-15,0 0 0,0 0 16,0 0-16,0-21 0</inkml:trace>
  <inkml:trace contextRef="#ctx0" brushRef="#br0" timeOffset="17819.89">9779 1101 0,'0'0'0,"-21"-85"16,21 64-16,-21 0 0,21 0 16,-22 21-16,1 0 15,21 21-15,-21-21 0,21 21 0,0 21 16,0-21-16,0 22 0,-21-22 0,21 21 16,0 1-16,0-1 0,-21 0 0,21 1 15,0-1-15,0 0 0,0 1 16,0 20-16,0-21 0,-21-20 15,21 20-15,0 0 0,0-21 0,0 22 16,0-22-16,0 0 0,0 0 0,0 0 16,0 1-16,21-22 15,0 21-15,0-21 0,0 0 16,0 0-16,1-21 0,-1-1 16,-21 1-16,21 0 0,0 0 0,0 0 15,0 0-15,1-22 0,-1 22 16,-21-21-16,21 21 0,0-1 15,-21 1-15,0 0 0,21 0 0,-21 0 0,21 21 16,-21-21-16,0 42 31,0 0-31,0 0 16,-21 0-16,21 0 0,0 1 0,-21-1 16,21 0-16,0 21 0,0-21 0,0 1 15,0-1-15,0 0 0,0 0 16,0 0-16,21 0 0,0 1 15,1-22-15,-1 0 0,0 0 16,0 0-16,0 0 0,0 0 16,1 0-16,-1 0 0,0-22 15,0 1-15,0 0 0,0 0 16,1-21-16,-22 20 0,21 1 16,-21 0-16,21-21 0,-21 21 0,0-1 15,0 1-15,0 0 0,0 0 0,0 0 16,0 0-16,0 42 31,0 0-15,0 0-16,0 0 0,0 0 0,0 1 15,0 20-15,0-21 0,0 0 16,0 0-16,0 1 0,0-1 0,0 0 16,0 0-16,0 0 0,21 0 0,-21 1 15,21-22-15,0 0 0,1 21 0,-1-21 16,0 0-16,0 0 15,0 0-15,0 0 0,1 0 0,-1 0 16,21 0-16,-42-21 0,21-1 0,0 1 16,1 21-16,-1-21 0,-21 0 0,21 0 15,-21 0-15,21-1 0,-21 1 16,21 0-16,-21 0 0,0 0 0,0 0 16,0-1-16,0 1 15,-21 21 16,21-21 63,-21 21-47,0 0-31,21 21-16,-21 0 15,-1 1-15,22-1 0,-21 0 0,21 0 16,0 0-16,0 0 0,0 1 0,0-1 16,0 0-16,0 0 15,0 0-15,0 0 0,0 1 16,0-1-16,21 0 0,1-21 15,-1 0-15,0 0 0,0 0 16,0 0-16,0 0 0,1 0 0,-1 0 16,0 0-16,21 0 0,-21 0 15,1-21-15,20 0 0,-21-1 0,0 1 16,22 0-16,-22 0 0,0 0 0,21 0 16,-21-1-16,1 1 0,-1 0 0,0-21 15,0 21-15,0-1 0,-21 1 16,0 0-16,0 0 15,-21 21 1,0 0-16,0 0 16,0 0-16,-1 21 0,1 0 15,0 0-15,0-21 0,21 22 0,0-1 16,-21 0-16,21 0 0,-21 0 16,21 0-16,0 1 0,0-1 15,21 0-15,0-21 0,0 21 16,0-21-16,0 21 15,1-21-15,-1 0 0,0 0 16,0 21-16,0-21 0,0 0 16,-21 22-16,22-22 15,-22 21 1,0 0 0,-22-21-1,1 0-15,0 21 0,0-21 16,0 0-16,0 0 0,-1 0 0,1 0 15,0 0-15,0 0 16,0 0-16,21-21 47,0 0-31,21 21-16</inkml:trace>
  <inkml:trace contextRef="#ctx0" brushRef="#br0" timeOffset="19831.52">12425 1312 0,'0'0'0,"21"-21"0,-21 0 0,0 0 0,0 0 16,0 0-16,0-1 0,0 1 15,0 0-15,0 0 0,0 0 16,-21 42-1,21 0 1,0 21-16,-21-20 0,-1-1 16,22 21-16,-21 0 0,21-20 0,-21 20 15,21 0-15,0 1 0,-21-1 0,21 0 16,0-21-16,0 22 0,0-1 16,0-21-16,0 22 0,0-22 15,0 0-15,0 0 0,21 0 0,0 0 16,0 1-16,1-22 0,-1 0 15,21 0-15,-21 0 0,0 0 0,1-22 16,-1 1-16,21 0 0,-21 0 16,0 0-16,22 0 0,-22-22 0,0 22 15,0-21-15,0-1 0,22 1 0,-22 0 16,0-1-16,0 1 0,0-21 0,-21 20 16,22 1-16,-22 0 0,21-1 15,-21 22-15,0-21 0,0-1 0,0 22 16,0 0-16,0 0 0,0 0 15,0 0 1,0 42-16,-21 0 16,21 0-16,-22 0 0,22 22 0,0-1 15,-21-21-15,0 21 0,21 22 0,-21-22 16,21 1-16,0-1 0,0 0 16,0 1-16,0-1 0,0 0 0,0 1 15,0-1-15,0-21 0,0 21 0,0-20 16,21 20-16,0-21 0,-21 0 0,21-21 15,1 21-15,-1-21 0,21 22 16,-21-22-16,0 0 0,22 0 16,-22 0-16,0 0 0,21-22 0,-20 1 15,20 0-15,-21 0 0,21 0 0,-20 0 16,20-1-16,-21-20 0,0 0 0,22 21 16,-22-22-16,0 22 0,0 0 15,-21 0-15,0 0 0,0-1 0,0 1 16,-21 42-1,0 1-15,0-1 16,21 0-16,0 0 0,-22 0 16,22 0-16,0 1 0,0-1 0,0 0 15,0 0-15,0 0 0,0 0 0,0 1 16,0-1-16,0 0 0,0 0 16,22 0-16,-22 0 15,0 1-15,-22-22 47,1-22-47,21 1 16,-21 21-16,21-21 15,-21 21-15,0 0 0,0 0 16,-1 0 0,22 21-1,22 0 1,-1 1-16,0-22 15,0 0-15,0 0 0,0 21 0,1-21 16,-1 0-16,21 0 0,0 0 0,-20 0 16,20 0-16,0 0 0,1 0 15,-22 0-15,21 0 0,0-21 0,1-1 16,-1 22-16,-21-21 0,22 0 0,-1 0 16,-21 0-16,21 0 0,-20-1 0,-1 1 15,0 0-15,0 0 0,0 0 0,-21 0 16,0-1-16,0 1 0,0 0 15,0 0-15,-21 21 16,0 0-16,0 0 16,0 0-16,-1 0 0,1 21 0,21 0 0,-21 0 15,21 1-15,-21-1 0,21 0 16,0 0-16,0 0 0,0 0 16,0 1-16,0-1 0,0 0 0,21 0 15,0 0-15,-21 0 0,21 1 0,1-1 16,-1-21-16,0 21 0,0-21 0,21 0 15,-20 0-15,20 0 0,0 0 16,1 0-16,-22 0 0,21 0 0,0 0 16,1 0-16,-1 0 0,0 0 0,1 0 15,-1-21-15,-21 0 0,22-1 16,-22 1-16,21 0 0,-21 0 0,0 0 16,1 0-16,-22-22 0,0 22 15,0 0-15,0-21 0,0 20 0,0 1 16,0 0-16,0 0 0,0 0 0,-22 21 15,1-21-15,0 21 0,0 0 0,0 0 16,0 0-16,-1 0 0,1 0 16,0 0-16,0 21 0,0 0 0,0 0 15,-1-21-15,1 42 0,0-20 0,0-1 16,21 0-16,0 0 0,0 0 0,0 0 16,0 1-16,0-1 0,0 0 15,0 0-15,21 0 0,0-21 16,0 21-16,22-21 0,-22 0 15,0 0-15,0 0 0,0 0 0,1 0 16,-1 0-16,0-21 0,0 21 0,0-21 16,0 0-16,1 0 0,-1-22 15,0 22-15,0-21 0,0 21 0,0-22 16,1 1-16,-1 0 0,0-1 0,-21 1 16,0 0-16,0-1 0,0 1 0,0 0 15,0-1-15,0 22 0,0-21 16,0 21-16,0 0 0,0-1 0,0 1 15,0 0-15,-21 21 16,0 0-16,21 21 0,-22 0 16,1 1-16,21 20 0,0-21 15,-21 21-15,0 1 0,21-1 0,-21 0 16,21 1-16,0-1 0,0 0 0,0 1 16,-21-1-16,21 0 0,0 1 0,0-1 15,0 0-15,0-20 0,0 20 16,21-21-16,0 0 0,0 0 0,-21 1 15,21-1-15,0 0 0,1-21 0,20 0 16,-21 0-16,0 0 0,0 0 0,1 0 16,-1 0-16,0 0 0,0 0 0,0-21 15,0 0-15,1 21 16,-1-22-16,0 1 0,0 0 16,0 0-16,0 21 0,1-21 15</inkml:trace>
  <inkml:trace contextRef="#ctx0" brushRef="#br0" timeOffset="20147.71">15960 1503 0,'-22'0'16,"1"21"0,21 0-16,0 0 15,-21 1-15,21-1 0,-21 0 0,0 0 16,21 0-16,0 0 0,0 1 16,0-1-16,0 0 0,0 0 15,-21-21-15,21 21 16,0-42 31</inkml:trace>
  <inkml:trace contextRef="#ctx0" brushRef="#br0" timeOffset="20467.53">15981 1291 0,'0'0'0,"-21"0"0,-1 0 0,1 0 16,0 0 0,42 0 15,0 0-15,-21-21-16,22 21 0,-1 0 15,-21-21-15,0 0 0,0 0 16,0-1-1,-21 22 1,-1 0-16,1 0 16,0 22-1,21-1-15,-21-21 0,21 21 16,0 0-16,0 0 0,0 0 16,0 1-16,0-1 0,21 0 15,0-21-15</inkml:trace>
  <inkml:trace contextRef="#ctx0" brushRef="#br0" timeOffset="20963.97">16235 1482 0,'-21'0'16,"-1"0"-1,1 21 1,21 0-16,-21-21 15,21 21-15,0 0 0,0 1 0,0-1 16,0 0-16,0 0 0,0 0 0,-21-21 16,21 21-16,0 1 0,0-1 15,-21 0-15,21 0 16,0 0 0,-21-21-16,-1 0 15,22-21-15,0 0 16,0 0-16,0 0 15,0-1-15,0 1 0,22-21 16,-1 21-16,0 0 0,0-1 0,0-20 16,0 21-16,1 0 0,20 0 15,-21-1-15,21 1 0,-20 0 0,20 21 16,-21 0-16,21 0 0,-20 0 16,20 0-16,-21 0 0,0 0 0,0 21 15,1 0-15,-1 1 0,-21 20 0,0-21 16,0 0-16,0 22 0,0-22 0,0 21 15,0 0-15,0-20 0,0-1 16,0 21-16,0-21 0,-21 0 0,21 1 16,-22-1-16,1-21 0,21 21 0,-21 0 15,21 0 1,-21-21 0,21-21-1</inkml:trace>
  <inkml:trace contextRef="#ctx0" brushRef="#br0" timeOffset="21532.39">17949 1058 0,'0'0'0,"0"-21"0,0 0 0,0-42 16,0 41-1,0 44 16,0-1-31,0 0 0,-21 21 16,21 1-16,-21-1 0,21-21 16,-21 21-16,0 1 0,21-1 0,0 0 15,-22 1-15,22-1 0,-21 0 0,0-20 16,21 20-16,-21-21 0,21 21 0,0-20 16,-21-1-16,21 0 0,0 0 15,-21 0-15,21 0 0,0 1 16,-22-44 31,1 22-47,0-21 0</inkml:trace>
  <inkml:trace contextRef="#ctx0" brushRef="#br0" timeOffset="22203.46">17314 1418 0,'0'0'16,"-21"-21"-16,21 0 31,21 21-31,0 0 0,1 0 16,20 0-16,0-21 0,1 21 0,-1 0 15,21 0-15,-20-21 0,20-1 0,1 22 16,-1-21-16,1 21 0,-1-21 16,1 0-16,-1 0 0,-20 0 0,-1-1 15,0 1-15,1 0 0,-1-21 0,-21 21 16,0-1-16,0-20 0,-21 21 15,22 0-15,-22-22 0,0 22 0,0 0 16,0 0-16,0 0 0,0 0 16,-22 21-16,1 0 15,0 0-15,21 21 16,0 0-16,-21 0 0,21 21 16,-21-20-16,21 20 0,-21-21 15,21 21-15,0 1 0,-22-1 0,22 0 16,-21 1-16,21-1 0,-21 0 0,21-20 15,-21 20-15,21 0 0,0-21 0,0 22 16,-21-22-16,21 0 0,-21 21 16,21-20-16,-22-1 0,22 0 0,0 0 15,0 0 1,-21-21-16,21-21 31,-21 0-31,21 0 16,0 0-16,0-1 0,0 1 15,0-21-15,21 21 0,0 0 0,1-1 16,-1 1-16,0 0 0,21 0 16,-21 0-16,22 0 0,-22-1 0,21 1 15,1 21-15,-22 0 0,21 0 0,-21 0 16,0 0-16,22 0 0,-22 21 0,0 1 16,-21-1-16,0 0 0,21 0 15,-21 0-15,0 0 0,0 1 0,0-1 16,0 0-16,0 21 0,-21-21 0,0 1 15,21-1-15,-21 0 0,0 0 16,21 0 0,21-42 15,0 0-15,0 0-16,0 21 0</inkml:trace>
  <inkml:trace contextRef="#ctx0" brushRef="#br0" timeOffset="22567.97">18796 1439 0,'21'0'47,"0"0"-47,0 0 0,1 0 15,-1 0-15,0 0 0,0 0 0,21 0 16,-20-21-16,-1 0 0,0 21 0,-21-21 15,21 21-15,0-21 0,-21 0 16,0-1 0,-21 22-1,0 0-15,0 0 0,0 0 0,-1 0 16,-20 22-16,21-1 0,0 0 16,0 0-16,-22 0 0,22 0 0,21 1 15,-21-1-15,21 0 0,-21 0 16,21 0-16,0 0 0,0 1 0,0-1 0,0 0 15,0 0-15,21 0 16,0-21-16,-21 21 0,21-21 0,22 0 16,-22 22-16,0-22 0,0 0 0,21 0 15,-20 0-15,20 0 0,0-22 0,-21 22 16,22-21-16,-1 0 0,0 0 16</inkml:trace>
  <inkml:trace contextRef="#ctx0" brushRef="#br0" timeOffset="23100.51">19643 1228 0,'0'0'0,"21"-21"0,21-22 15,-21 43-15,-21-21 0,21 21 32,-21 21-32,0 0 0,0 1 15,0-1-15,0 0 0,0 21 0,0 1 16,0-1-16,0 0 0,-21 1 16,21 20-16,-21-21 0,21 22 0,-21-1 15,0-20-15,0 20 0,-1 1 0,1-1 16,0-20-16,0 20 0,0-21 15,0 1-15,-1-1 0,1 0 0,21 1 16,-21-22-16,0 21 0,21-21 0,-21 1 16,21-1-16,0 0 0,0 0 15,0-42 1,0 0 0,0 0-16,0-1 0,21 1 15,-21 0-15,21-21 0,0 21 0,-21-22 16</inkml:trace>
  <inkml:trace contextRef="#ctx0" brushRef="#br0" timeOffset="23403.33">19621 1566 0,'0'0'0,"0"-21"0,0-85 16,0 85 0,0-21-16,0 21 0,0 0 0,0-1 15,0 1-15,22 0 0,-1 0 0,0 0 16,21 0-16,-21 21 0,22 0 0,-22 0 15,21 0-15,-21 0 0,22 0 16,-22 0-16,21 21 0,-21-21 0,1 21 16,-1 0-16,-21 0 0,0 22 0,0-22 15,0 0-15,0 0 0,-21 0 16,-1 0-16,-20 1 16,21-22-16,0 21 0,0 0 0,-22-21 15,22 0-15,0 21 0,0-21 0,0 0 16,21 21-16,21-21 31,0 0-31,0 0 16,21 0-16</inkml:trace>
  <inkml:trace contextRef="#ctx0" brushRef="#br0" timeOffset="23808.11">20108 1355 0,'0'0'0,"0"-21"0,0-1 15,21 22-15,-21-21 0,22 0 16,-1 21 0,0-21-16,0 21 0,0 0 15,0 0-15,1 0 0,-1 21 0,0-21 16,21 21-16,-21 0 0,1 1 0,-1-1 16,0 0-16,-21 21 0,0-21 15,0 1-15,0-1 0,0 0 0,0 21 16,0-21-16,0 1 0,-21-1 0,0-21 15,21 21-15,-22 0 0,1-21 0,0 0 16,21 21-16,-21-21 16,0 0-16,21-21 15,0 0 1,0 0-16,0 0 0,0-1 0,0 1 16,21 0-16,0-21 0,0 21 15,0-22-15,1 22 0,-1 0 0,0-21 16,0 20-16,0 1 0,0 0 0,1 21 15,-1-21-15,0 21 0,-21-21 0,21 21 16,0 0-16,0 0 16,1 0-1,-1 0-15,-21 21 0,21-21 16,0 21-16</inkml:trace>
  <inkml:trace contextRef="#ctx0" brushRef="#br0" timeOffset="24272.85">21145 1355 0,'-21'-43'16,"21"22"-16,-21 21 0,0 0 16,0-21-16,0 21 0,-1 0 15,1 0-15,0 0 0,0 0 16,0 21-16,0 0 0,21 1 15,-22-1-15,1 0 0,21 0 16,0 0-16,-21 0 0,21 1 0,-21-1 16,21 0-16,0 0 0,0 0 0,0 0 15,0 1-15,0-1 0,21 0 0,0 0 16,0-21-16,1 0 0,-1 21 16,0-21-16,0 0 0,0 0 0,0 0 15,1 0-15,-1 0 0,0-21 0,0 0 16,0 21-16,0-21 0,1 0 0,-1-1 15,-21 1-15,0 0 0,21-21 16,-21 21-16,0-1 0,0-20 0,0 0 16,0 21-16,0-1 0,0-20 15,0 21-15,-21 0 0,21 0 0,-21-1 16,-1 22-16,1 0 0,0 0 16,0 0-16,0 0 0,0 0 15,-1 22-15,1-22 0,0 21 0,21 0 16,0 0-16,-21 0 0,21 0 15,0 1-15,0-1 0,0 0 0,21 0 16,-21 0-16,21 0 0,22-21 16</inkml:trace>
  <inkml:trace contextRef="#ctx0" brushRef="#br0" timeOffset="25227.57">21611 1376 0,'0'0'0,"0"-64"15,0 43 1,-21 21 0,0 0-16,0 0 0,-1 0 15,1 0-15,0 0 0,0 21 16,21 1-16,-21-22 0,0 21 0,21 0 16,0 0-16,-22 0 15,22 0-15,-21 1 0,21-1 16,0 0-16,0 0 15,21-21-15,1 0 16,-1 0-16,0 0 0,0 0 16,0 0-16,0 0 0,1 0 15,-1 0-15,-21-21 0,21 0 16,0 0-16,-21-1 0,0 1 16,21 0-16,0 0 15,-21 0-15,22 0 0,-22 42 63,0 0-63,-22 0 15,22 0-15,-21 22 0,21-22 0,-21 21 16,21-21-16,-21 22 0,21-1 0,0 0 16,0 1-16,0-1 0,0 21 0,0-20 15,0-1-15,0 22 0,0-22 16,0 0-16,0 22 0,0-22 0,0 0 15,0 22-15,-21-1 0,0-20 0,21 20 16,-22 1-16,1-1 0,21-20 0,-21-1 16,0 0-16,-21 1 0,20-1 0,1-21 15,0 21-15,0-20 0,0-22 16,0 21-16,-1 0 0,1-21 16,0 0-16,0 0 15,0-21-15,21 0 0,-21-1 16,-1 1-16,22-21 0,0 0 0,0-1 15,0 1-15,0 0 0,0-22 0,0 1 16,22 20-16,-1-20 0,0-1 0,21 1 16,-21 20-16,22-20 0,20-1 15,-20 1-15,20-1 0,-21 1 0,22-1 16,-1 1-16,1 21 0,-22-22 0,22 22 16,-22-1-16,0 1 0,1 0 0,-1-1 15,-21 22-15,0-21 16,-21 21-16,0 0 0,0-1 0,0 1 15,0 0-15,-21 21 16,0 0-16,0 0 0,0 0 16,0 0-16,-1 0 0,1 0 0,21 21 15,0 0-15,0 1 16,0-1-16,0 0 16,21 0-16,-21 0 15,22-21-15,-22 21 0,0 1 0,21-22 16,-21 21-16,0 0 0,0 0 15,0 0-15,0 0 16,0 1 0,0-1-16,0 0 15,0 0 1,21-21 0,0 0-16,0 0 15,0 0-15,1 0 0,-1 0 0,0 0 16</inkml:trace>
  <inkml:trace contextRef="#ctx0" brushRef="#br0" timeOffset="26715.87">22585 1418 0,'0'0'0,"0"-21"0,0 0 0,0 0 16,0 0-16,-21 21 0,-1-22 0,22 1 15,0 0-15,-21 21 0,0-21 0,0 0 16,0 21-16,0 0 15,-1 0-15,1 0 0,0 0 16,0 21-16,0 0 0,0-21 16,-1 21-16,1 0 0,21 1 15,-21 20-15,21-21 0,-21 0 0,21 0 16,0 1-16,0-1 0,0 0 0,0 0 16,0 0-16,0 0 0,0 1 15,21-22-15,0 0 0,0 0 16,1 0-16,-1 0 15,0 0-15,0 0 0,0 0 0,0 0 16,1-22-16,-1 1 0,0 21 0,0-21 16,0 0-16,0 0 0,-21-22 15,22 22-15,-22 0 0,21 0 0,-21 0 16,0 0-16,0-1 0,0 1 16,0 0-16,0 42 31,0 0-31,-21 1 15,21-1-15,0 0 0,0 0 0,0 0 16,0 0-16,0 1 0,21-1 16,-21 0-16,21 0 15,0 0-15,0-21 0,22 21 0,-1-21 16,0 22-16,-21-22 0,22 0 0,-1 0 16,0 0-16,-20 0 0,-1 0 0,21 0 15,-21-22-15,0 22 0,1-21 16,-22 0-16,21 0 0,-21-21 0,21 20 15,-21 1-15,0 0 0,0 0 0,0-21 16,0 20-16,0 1 16,0 0-16,-21 21 15,0 21 1,21 0-16,-22 1 0,22-1 0,0 0 16,0 0-16,0 21 15,0-20-15,0-1 0,0 0 0,0 0 16,0 0-16,0 0 0,0 1 0,0-1 15,0 0-15,0 0 0,0-42 47,0 0-47,0 0 16,0-1-16,0 1 0,22 0 16,-1 0-16,-21 0 0,21 0 15,0-1-15,0 1 0,0 0 0,-21 0 16,22 0-16,-1 21 0,0-21 0,-21-1 15,21 22-15,0 0 0,0 0 16,1 0 0,-1 22-16,0-1 15,-21 0-15,0 0 0,0 0 16,0 0-16,21 1 0,-21-1 16,0 0-16,0 0 15,0 0-15,0 0 16,0-42 31,0 0-32,0 0-15,21 21 0,-21-21 16,21 0-16,1 21 0,-22-22 0,21 1 16,0 0-16,0 0 0,0 21 15,0-21-15,1 0 0,-1 21 0,0 0 16,0-22-16,0 22 0,0 0 15,1 0-15,-22 22 16,0-1-16,0 0 16,0 0-16,0 0 0,0 0 15,0 1-15,-22 20 0,22-21 0,0 0 16,0 0-16,0 1 0,0-1 0,0 0 16,0 0-16,22 0 15,-22 0-15,21-21 0,0 0 16,0 22-16,0-22 0,0 0 15,1 0-15,-1 0 0,0 0 0,0-22 16,21 22-16,-42-21 0,43 0 16,-22 0-16,0 0 0,0 0 0,0-22 15,1 22-15,-1 0 0,0-21 0,0-1 16,-21 22-16,21-21 0,0 21 0,-21-22 16,22 22-16,-22 0 0,0 0 15,0 0-15,-22 21 16,1 0-16,0 0 15,21 21-15,-21-21 0,0 21 16,0 0-16,21 0 0,0 0 0,-22 1 16,22-1-16,0 0 0,0 0 15,0 0-15,0 0 0,22 1 16,-22-1-16,21-21 0,0 0 16,-21 21-16,21-21 0,0 0 0,0 0 15,-21 21-15,22-21 0,-22 21 47,-22-21-31,22 21-16,-21-21 15,0 0-15,0 0 0,21 22 0,-21-22 16,0 0-16,-1 0 0,22 21 0,-21-21 16,0 0-1,0 0-15,21 21 0</inkml:trace>
  <inkml:trace contextRef="#ctx0" brushRef="#br0" timeOffset="31448.27">825 3789 0,'0'-21'16,"0"0"-1,0-1-15,0 1 0,0 0 16,0 0 0,0 0-16,0 0 15,0-1-15,0 1 16,0 42 31,0 1-47,0-1 15,0 0-15,0 0 0,0 21 0,0-20 16,0 20-16,0-21 0,-21 21 16,21 1-16,-21-1 0,21 22 0,-21-22 15,21 0-15,0 1 0,-21-1 16,0 0-16,21-21 0,-22 22 0,22-22 16,0 0-16,0 0 0,0 0 15,0 1-15,0-1 0,-21-21 16,21 21-1,0-42 17,0 0-17,0-1 1,21 1-16,-21 0 0,22 21 16,-1-21-16</inkml:trace>
  <inkml:trace contextRef="#ctx0" brushRef="#br0" timeOffset="31852.03">1122 4064 0,'0'21'16,"0"0"-16,-21 1 15,21-1-15,-22 0 16,22 0-1,22-21 1,-1 0-16,0 0 0,0 0 16,0 0-16,0 0 15,-21-21-15,22 21 0,-22-21 16,0 0-16,0-1 16,0 1-16,-22 0 15,1 21-15,0 0 16,0 0-1,0 0-15,0 0 0,21 21 16,0 0 0,0 1-16,0-1 15,21-21 17,0 0-32,0 0 15,21 0-15,-20-21 0,20-1 16,0 22-16</inkml:trace>
  <inkml:trace contextRef="#ctx0" brushRef="#br0" timeOffset="32199.84">1990 3641 0,'0'0'15,"0"-21"-15,0-22 16,0 22-16,0 0 0,0 0 15,-22 21 1,22 21 0,-21 0-16,21 0 0,0 0 0,0 22 15,0-1-15,-21-21 0,21 22 0,0-1 16,-21 0-16,21 22 0,-21-22 16,21 0-16,-21 22 0,21-22 0,-22 1 15,22-1-15,-21 0 0,21-21 16,0 22-16,-21-22 0,21 0 0,-21 0 15,21 0-15,0 1 16,0-44 0,0 1-1,21 0-15,0 0 0,-21 0 16,0 0-16,21-22 0,1 1 16,-22 21-16,0-22 0</inkml:trace>
  <inkml:trace contextRef="#ctx0" brushRef="#br0" timeOffset="32767.65">1884 3662 0,'0'0'0,"0"-21"0,0 0 16,-21 21-16,21-22 0,0 1 15,0 0-15,0 0 16,21 21-16,0 0 0,0-21 16,0 21-16,0 0 0,1 0 15,-1 0-15,0 0 0,0 0 0,0 0 16,22 0-16,-22 0 0,0 21 0,0 0 15,0 0-15,0 0 0,-21 1 16,0-1-16,0 0 0,0 0 0,0 0 16,0 0-16,-21 1 0,0-1 15,0 0-15,0 0 0,0 0 0,-1-21 16,1 21-16,0-21 0,0 0 0,0 0 16,0 22-16,21-44 31,21 22-16,0-21-15,0 21 16,0 0-16,0 0 0,1 0 0,20 0 16,-21 0-16,21 0 0,-20 0 0,20 0 15,0 0-15,-21 0 0,22 21 0,-22 1 16,0-1-16,0-21 0,0 21 16,1 0-16,-22 21 0,0-20 0,0-1 15,0 0-15,-22 21 0,1-21 0,0 1 16,0-1-16,-21 21 15,20-21-15,-20 0 0,0 1 0,-1-1 0,22-21 16,-21 21-16,21-21 0,-22 0 0,22 0 16,0 21-16,0-21 15,0 0-15,0 0 0,-1 0 0,1 0 16,0-21-16,21 0 0,-21 21 16,0-21-16,21-1 15,21 1 16,0 21-31,0 0 16,0 0-16,-21-21 0,22 21 0</inkml:trace>
  <inkml:trace contextRef="#ctx0" brushRef="#br0" timeOffset="33231.71">2794 3810 0,'0'0'0,"0"-21"16,-21 21-1,0 0-15,-1 0 0,1 21 16,0 0-16,0 0 0,0 1 0,0-1 16,21 0-16,-22 21 0,1-21 0,21 22 15,-21-1-15,21-21 16,0 22-16,0-22 0,0 21 0,0-21 0,0 0 15,0 22-15,0-22 0,21-21 16,0 21-16,1 0 0,-1-21 16,0 0-16,0 0 0,21 0 0,-20 0 15,-1 0-15,0 0 0,0 0 0,21 0 16,-20-21-16,-1 21 0,0-21 16,0 0-16,0 0 0,-21-1 0,0 1 15,21 0-15,-21-21 0,0 21 0,0-22 16,0 22-16,0-21 0,-21 21 0,0-1 15,0 1-15,0 0 0,0 0 16,-1 21-16,-20 0 0,21 0 16,0 0-16,0 0 0,-22 0 0,22 0 15,0 0-15,0 0 0,21 21 16,-21-21-16,21 21 0,0 0 16,21-21-16,0 0 15,0 0-15,21 0 0,-20 0 16,20 0-16</inkml:trace>
  <inkml:trace contextRef="#ctx0" brushRef="#br0" timeOffset="33657.47">3302 3852 0,'0'0'0,"-21"0"15,0 0-15,-1 22 16,1-22-16,0 21 0,0 0 15,21 0-15,-21 0 0,0 22 0,21-22 16,0 0-16,-22 21 0,22-21 0,0 1 16,0 20-16,0-21 0,0 0 15,0 0-15,0 1 0,22-1 0,-1-21 16,0 21-16,0-21 0,0 0 0,0 0 16,1 0-16,20 0 0,-21 0 0,21 0 15,-20-21-15,-1 21 0,21-21 16,-21-1-16,0 22 0,22-21 15,-22 0-15,-21 0 0,21 0 0,-21-22 16,0 22-16,0 0 0,0-21 0,0 21 16,0-22-16,-21 22 0,0 0 15,0 0-15,-1 0 0,1-1 0,0 1 16,-21 21-16,21 0 0,-1 0 0,-20 0 16,21 0-16,-21 0 0,20 0 0,1 0 15,0 21-15,0-21 0,0 22 16,21-1-16,0 0 15,0 0-15,21-21 16,0 0 0,21 0-16,-20 0 0</inkml:trace>
  <inkml:trace contextRef="#ctx0" brushRef="#br0" timeOffset="33960.41">4000 3514 0,'0'0'0,"22"-43"0,-22-20 16,0 42-16,0 0 0,0-1 16,0 1-16,-22 21 0,1 0 15,0 0-15,21 21 16,0 1-16,-21 20 0,0-21 16,21 21-16,0 1 0,0-1 0,-21 0 15,21 1-15,-22 20 0,22-20 0,-21-1 16,21 0-16,0 1 0,-21 20 15,0-21-15,21 1 0,-21-1 0,21-21 16,0 22-16,0-22 0,0 21 0,0-21 16,0 0-16,0 1 0,21-22 31,0 0-31,0 0 16,-21-22-16,21 1 0,-21 0 0,22 0 15</inkml:trace>
  <inkml:trace contextRef="#ctx0" brushRef="#br0" timeOffset="34343.71">4043 4043 0,'0'21'16,"21"-21"15,0 0-31,0 0 0,0 0 15,1 0-15,-1-21 0,-21 0 16,21 21-16,0-21 0,-21-1 16,21 1-16,-21 0 0,0 0 15,21 0-15,-21 0 0,0-1 0,0 1 16,0 0-16,-21 21 0,0 0 16,0 0-16,0 0 15,0 0-15,-1 0 0,1 21 16,0 0-16,0 1 0,0-1 0,21 21 15,-21-21-15,21 22 0,-22-22 0,22 0 16,0 21-16,-21-21 0,21 1 16,0-1-16,0 0 0,0 0 0,21 0 15,1-21-15,-22 21 0,21-21 0,0 0 16,0 0-16,21 0 0,-20 0 16,-1 0-16,21 0 0,-21 0 15,22 0-15,-22-21 0,21 21 0</inkml:trace>
  <inkml:trace contextRef="#ctx0" brushRef="#br0" timeOffset="35275.41">4826 3895 0,'0'0'0,"0"-21"0,0-1 16,0 1-16,0 0 0,-21 21 16,0-21-16,-1 21 0,1 0 15,0 0-15,0 0 0,0 0 16,0 0-16,-1 0 0,1 21 15,0 0-15,0 0 0,0 1 0,0-1 16,21 0-16,-22 0 0,22 21 0,-21-20 16,21-1-16,-21 21 0,21-21 0,0 0 15,0 1-15,0-1 0,0 0 16,0 0-16,0 0 0,21-21 16,0 0-16,1 0 0,-1 0 0,0 0 15,0 0-15,0 0 0,0 0 0,1-21 16,-1 0-16,0 21 0,0-21 0,0 0 15,0-1-15,1 1 0,-1 0 16,-21-21-16,0 21 0,21-1 16,-21 1-16,0 0 0,0 0 0,0 0 15,0 0-15,-21 42 32,21 0-17,0 0-15,-21 0 0,21 0 0,-22 22 16,22-22-16,0 0 0,0 0 0,0 0 15,0 1-15,0-1 0,22 0 16,-1-21-16,0 0 0,0 21 16,0-21-16,0 0 0,22 0 0,-22 0 15,21 0-15,-21 0 0,22 0 0,-22 0 16,21-21-16,-21 0 0,1 21 16,-1-21-16,0 21 0,0-22 15,-21 1-15,21 0 0,0 0 0,-21 0 16,0 0-16,0-1 0,0 1 0,0 0 15,0 0-15,0 42 32,0 0-32,0 0 15,0 1-15,0-1 0,-21 0 0,21 0 16,-21 0-16,21 0 0,-21 1 0,21-1 16,0 0-16,0 0 0,0 0 0,-21-21 15,21 21-15,0-42 47,0 0-31,0 0-16,0 0 0,0 0 15,0-1-15,21 1 0,0-21 0,-21 21 16,21-22-16,0 22 0,1-21 16,-1 21-16,21 0 0,-21-1 0,0 1 15,22 0-15,-22 21 0,0 0 0,21 0 16,-20 0-16,-1 0 0,0 0 15,-21 21-15,21 0 0,-21 1 0,0-1 16,0 0-16,0 0 0,0 0 16,0 0-16,0 22 0,0-22 15,-21 0-15,0 0 0,21 0 0,-21 1 16,21-1-16,0 0 0,-22-21 0,1 21 16,21 0-16,-21-21 15,0 0 1,21-21 31</inkml:trace>
  <inkml:trace contextRef="#ctx0" brushRef="#br0" timeOffset="37575.49">656 7789 0,'0'0'0,"0"22"0,-21-22 16,0 0 15,21-22 16,0 1-32,0 0-15,0 0 16,0 0-16,0 0 16,21 21-16,0-22 0,-21 1 0,21 21 15,0-21-15,1 21 0,-22-21 16,21 0-16,0 21 0,-21-21 0,21 21 15,0 0-15,-21-22 16,21 22-16,1 0 16,-1 0-16,-21 22 15,21-1-15,-21 0 16,0 0-16,0 0 0,0 0 16,0 22-16,0-22 0,0 0 0,0 21 15,0 1-15,0-22 0,0 21 16,0 1-16,-21-1 0,0 0 0,-1-21 15,1 22-15,0-1 0,0-21 0,-21 22 16,20-22-16,1 0 0,0 0 16,-21 0-16,21 0 0,-1 1 0,1-22 15,-21 0-15,21 0 0,0 0 0,-1 0 16,1 0-16,0 0 16,0 0-16,21-22 0,0 1 0,-21 0 15,21 0-15,0 0 0,0-22 16,0 22-16,0-21 0,0 21 0,0 0 15,0-22-15,21 22 0,-21 0 0,21 0 16,0 0-16,0 21 0,1 0 16,-1 0-16,0 0 0,0 0 15,0 0-15,0 21 16,1 0-16,-1 0 0,-21 0 16,21 0-16,0 22 0,0-22 0,-21 0 0,21 0 15,1 0-15,-22 1 16,21-1-16,-21 0 0,21-21 15,-21 21-15,21-21 0,-21 21 16,21-21-16,0 0 16,1 0 15,-22-21-31,21 21 16,-21-21-16,21 21 0</inkml:trace>
  <inkml:trace contextRef="#ctx0" brushRef="#br0" timeOffset="38047.19">1376 7895 0,'21'0'46,"-21"-21"-30,21 21-16,0 0 16,-21-21-16,0 0 15,0 0-15,0-1 16,-21 44 31,0-1-32,0 0 1,21 0 0,0-42 124</inkml:trace>
  <inkml:trace contextRef="#ctx0" brushRef="#br0" timeOffset="39323.68">2455 7281 0,'0'0'0,"21"0"0,-21 22 16,22-22-1,-1 0-15,0 0 0,0 0 0,0 0 16,0-22-16,1 22 0,-1-21 0,21 0 16,-21 0-16,0 0 0,22 0 15,-22-1-15,21 1 0,-21 0 0,1 0 16,-1 0-16,-21 0 0,0-1 0,0 1 16,0 0-16,0 0 0,0 0 15,-21 21-15,-1-21 0,1-1 16,-21 22-16,0 0 0,-1 0 0,1 0 0,0 0 15,-22 0-15,22 22 16,-1-1-16,1-21 0,0 21 0,21 0 16,-1 0-16,1 0 0,0 1 0,21-1 15,0 0-15,0 21 0,0-21 16,0 22-16,21-22 0,0 21 0,1 1 16,20-22-16,-21 21 0,0-21 0,22 22 15,-22-22-15,21 21 0,-21-21 16,0 0-16,1 22 0,-1-22 0,0 0 15,0 0-15,-21 0 0,21 1 0,-21-1 16,0 0-16,0 0 0,0 0 16,-42-21-16,21 21 0,-22-21 15,1 0-15,0 22 0,-1-22 0,-20 0 16,21 0-16,-22 0 0,22 0 0,-1 0 16,1 0-16,0 0 0,21 0 15,-22 0-15,22-22 0,-21 22 0,21-21 16,-1 0-16,1 0 0,21 0 15,-21 21-15,21-21 16,0-1-16,0 1 16,21 21-16,0 0 0,1-21 15,-1 21-15,21 0 0,-21-21 16,22 0-16,-1 21 0,0-21 16,1-1-16</inkml:trace>
  <inkml:trace contextRef="#ctx0" brushRef="#br0" timeOffset="39615.51">3111 7049 0,'0'0'0,"0"-22"0,0 1 15,0 0-15,0 0 16,-21 21 0,0 0-16,21 21 15,-21 0-15,21 0 0,0 22 0,-21-1 16,21 0-16,-21 1 15,-1-1-15,22 0 0,-21 22 0,21-22 16,-21 22-16,21-22 0,-21 0 0,21 1 16,0-1-16,-21-21 0,21 22 15,0-22-15,-21 0 0,21 0 0,0 0 16,0 0-16,0 1 0,21-22 31,-21-22-15,0 1-16,21 0 0,-21 0 15</inkml:trace>
  <inkml:trace contextRef="#ctx0" brushRef="#br0" timeOffset="39815.83">2836 7430 0,'-42'0'15,"42"-22"-15,21 22 47,0 0-47,0 0 0,22 0 0,-22 0 16,0 0-16,21 0 0,-20 0 0,20 0 15,-21 0-15,0 0 16,22 0-16,-22 0 0,0 0 0,0 0 16</inkml:trace>
  <inkml:trace contextRef="#ctx0" brushRef="#br0" timeOffset="40228.11">3471 7451 0,'-21'-21'16,"21"-1"0,0 1-16,0 0 15,0 0-15,21 21 0,-21-21 16,21 21-16,1 0 0,-1 0 15,0 0-15,0 0 0,0 21 16,0-21-16,1 21 0,-1 0 0,0 0 16,0 1-16,-21 20 0,0-21 0,0 0 15,0 0-15,0 1 0,0 20 16,0-21-16,0 0 0,-21 0 0,0 1 16,0-1-16,-1-21 15,1 0-15,21-21 31,0-1-31,0 1 16,0 0-16,0 0 0,0 0 16,0 0-16,21-1 0,1-20 15,-1 21-15,0 0 16,0 0-16,-21-1 0,21 22 0,0-21 16,1 21-16,-1 0 0,0 0 15,0 0-15,-21-21 0,21 21 0,0 0 16</inkml:trace>
  <inkml:trace contextRef="#ctx0" brushRef="#br0" timeOffset="40472">4106 7281 0,'0'22'47,"0"-1"-47,-21 0 15,21 0-15,-21 0 0,21 0 0,0 22 16,0-22-16,0 0 0,0 0 16,0 0-16,0 1 0,0-1 0,0 0 15,0 0-15,0 0 16,0-42 15,0 0-15</inkml:trace>
  <inkml:trace contextRef="#ctx0" brushRef="#br0" timeOffset="40667.87">4191 7070 0,'0'0'0,"0"-21"0,-21 21 0,0-22 16,-1 22-16,1 0 15,21-21-15,-21 21 16,21 21 15,21-21-31,0 22 16,1-22-16,-1 0 0,0 21 15,0 0-15</inkml:trace>
  <inkml:trace contextRef="#ctx0" brushRef="#br0" timeOffset="41151.79">4530 7197 0,'-43'42'16,"43"-21"-1,0 0-15,-21 1 0,21-1 16,-21 0-16,21 0 0,0 0 0,-21 22 16,21-22-16,0 0 0,0 0 0,0 0 15,-21 0-15,21 1 0,-22-1 16,22 0-16,0 0 15,-21-21 17,21-21-32,0 0 15,0 0-15,0-1 0,0 1 16,0 0-16,0 0 0,0 0 16,21-22-16,1 22 0,-1-21 0,0 21 15,0-22-15,21 22 0,-20-21 16,20 21-16,0 0 0,-21 21 0,22-22 15,-1 22-15,-21 0 0,22 0 16,-22 22-16,21-22 0,-21 21 0,0 21 16,22-21-16,-22 0 0,-21 22 0,0-22 15,0 0-15,0 21 0,0-20 0,0-1 16,0 21-16,0-21 0,0 0 16,-21 1-16,0-22 0,21 21 0,-22 0 15,1 0-15,0-21 16,42 0 31,0-21-47</inkml:trace>
  <inkml:trace contextRef="#ctx0" brushRef="#br0" timeOffset="41889.39">5524 7345 0,'0'0'0,"0"-21"0,0-43 16,0 43-16,0 0 0,-21 0 16,21 0-16,-21 21 0,0 0 0,0-22 15,0 22-15,-1 0 0,1 0 0,0 22 16,0-22-16,0 21 0,-22 0 16,22 0-16,0 21 0,0-20 15,0-1-15,21 21 0,-21-21 0,21 0 16,-22 22-16,22-22 0,0 0 0,0 0 15,0 0-15,0 1 0,0-1 0,22 0 16,-1-21-16,0 0 16,0 0-16,0 0 0,0 0 0,1 0 15,-1 0-15,0 0 0,21-21 0,-21 0 16,1-1-16,-1 22 0,0-21 16,-21 0-16,0 0 0,21 0 0,0 0 15,-21-1-15,0 1 0,0 0 16,0 0-16,0 0 15,0 42 17,0 0-32,0 0 0,0 0 15,0 1-15,0 20 0,0-21 0,0 21 16,0-20-16,0 20 0,0 0 16,0-21-16,0 22 0,0-1 0,0 0 15,0 1-15,0-1 0,0 22 0,0-22 16,0 0-16,0 22 0,0-22 0,0 22 15,0-22-15,0 21 0,0 1 0,0-22 16,0 22-16,0-22 0,0 22 16,0-22-16,0 21 0,0-20 0,-21-1 15,21 0-15,-21 1 0,21-1 16,-21 0-16,0-20 0,-1-1 0,1 0 16,21 0-16,-21-21 0,0 0 0,0 0 15,0 0-15,-1 0 0,1 0 16,0-21-16,21 0 0,-21 0 0,0-1 15,21-20-15,0 0 0,-21 21 0,21-43 16,0 22-16,0-1 0,0-20 0,0-1 16,0 1-16,21-1 0,0 1 15,0-1-15,0 1 0,0-22 0,22 22 16,-22-1-16,21 1 0,1 20 16,-1-20-16,0 21 0,-21-1 0,22 22 15,-1-21-15,0 21 0,1-1 0,-22 1 16,21 0-16,-21 0 0,22 21 15,-22 0-15,0 0 0,0 0 0,0 0 16,1 0-16</inkml:trace>
  <inkml:trace contextRef="#ctx0" brushRef="#br0" timeOffset="43208.32">804 11303 0,'-21'-21'0,"0"0"31,21 0-31,0-1 16,0 1-1,0 0 1,21 0-16,0 0 0,0 21 16,1-21-16,-1 21 0,0 0 15,0 0-15,0-22 0,0 22 0,1 0 16,-1 0-16,0 0 15,0 0-15,-21 22 0,0-1 0,21 0 16,-21 0-16,0 0 0,0 0 0,0 1 16,0 20-16,0-21 0,-21 0 15,0 22-15,0-22 0,0 0 0,-1 0 16,-20 0-16,21 0 0,0 1 16,-22-1-16,22 0 0,0-21 15,0 0-15,0 21 0,0-21 16,-1 0-1,22-21-15,0 0 16,0 0-16,0-1 0,22 22 16,-1-21-16,0 0 15,0 0-15,0 21 0,0-21 0,1 21 16,-1 0-16,0 0 0,0 0 0,0 0 16,0 0-16,1 0 0,-22 21 15,21-21-15,0 21 0,0 0 16,-21 0-16,0 1 0,0-1 0,0 0 15,0 0-15,0 0 0,0 0 16,0 1-16,-21-22 0,0 21 0,0 0 16,-22 0-16,22-21 0,-21 21 15,21-21-15,-22 0 0,1 21 0,0-21 16,-1 0-16,1 0 0,0 0 0,20 0 16,-20 0-16,0 0 0,21 0 15,-22 0-15,22-21 0,0 21 0,0 0 16,0-21-16,-1 21 0,1-21 15,21 0 17,21 21-1,1 0-31,-1 0 0,0 0 16,0-21-16,0 21 0,0 0 15</inkml:trace>
  <inkml:trace contextRef="#ctx0" brushRef="#br0" timeOffset="43588.36">1566 11430 0,'0'0'0,"0"-21"31,0 0-16,-21 21 17,21-21-32,-21 21 15,0 0 1,0 0 0,42 0 93,0 0-93,0 0-16,0 0 0,22 0 15,-22-22-15</inkml:trace>
  <inkml:trace contextRef="#ctx0" brushRef="#br0" timeOffset="43928.17">2603 11049 0,'0'0'0,"0"-85"15,0 64-15,-21 0 0,0 0 16,0 0-16,0 21 0,-22 0 0,1 0 15,21 0-15,-21 0 0,-1 0 16,22 0-16,-21 0 0,21 21 0,-22 0 16,22 0-16,-21 22 0,21-22 0,-1 21 15,1 0-15,21 1 0,-21-1 16,21 0-16,-21 22 0,21-22 0,0 1 16,0-1-16,0 0 0,0 1 15,0-22-15,21 0 0,0 21 16,0-21-16,1-21 0,-1 22 0,0-1 15,21-21-15,-21 0 0,22 0 0,-1 0 16,0 0-16,1 0 0,-22 0 0,21-21 16,1-1-16,-1 22 0,-21-21 15,21 0-15,1 0 0,-22 0 0,21 0 16</inkml:trace>
  <inkml:trace contextRef="#ctx0" brushRef="#br0" timeOffset="44420.39">2963 10943 0,'0'0'0,"0"-21"0,0-21 0,0 21 0,0-1 16,0 1-16,0 0 0,0 42 31,-21 0-15,21 1-16,-21 20 0,21-21 0,0 21 16,-21 1-16,21-1 0,0 0 0,0 1 15,0-1-15,-21 0 0,21 1 16,-22-1-16,22 0 0,0-20 0,0 20 15,0-21-15,0 0 0,0 0 0,0 1 16,0-1-16,0 0 16,0-42 15,0 0-31,0-1 16,0 1-16,0-21 0,0 21 0,0 0 15,22-22-15,-1 1 0,-21 21 16,21-22-16,0 1 0,0 21 0,22-21 15,-22 20-15,0 1 0,0 21 0,0-21 16,0 21-16,1 0 0,-1 0 0,0 21 16,-21 0-16,21 1 15,-21 20-15,0-21 0,0 0 0,0 22 16,0-1-16,0-21 0,0 0 16,0 22-16,0-22 0,0 0 0,0 0 15,-21 0-15,21 0 0,-21 1 16,21-1-16,-21-21 15,42-21 17,0-1-17,0 22-15,0-21 0</inkml:trace>
  <inkml:trace contextRef="#ctx0" brushRef="#br0" timeOffset="44883.63">3746 11218 0,'22'-21'16,"-44"42"-16,44-63 0,-22 21 0,0 0 0,0 0 16,-22-1-16,1 1 0,0 21 0,0-21 15,0 21-15,0 0 0,-1 0 0,1 0 16,-21 0-16,21 0 0,0 21 16,-1 0-16,1 1 0,0-1 0,0 0 15,0 21-15,0-21 0,-1 22 0,22-22 16,0 21-16,0-21 0,0 22 0,0-22 15,0 0-15,0 0 0,0 0 16,0 1-16,22-1 0,-1-21 16,0 0-16,0 0 15,21 0-15,-20 0 0,-1-21 0,0 21 16,0-22-16,0 1 0,0 0 0,1 21 16,-1-21-16,0 0 0,-21-22 15,0 22-15,21 0 0,-21 0 0,0-21 16,0 20-16,0 1 0,0 0 0,0 0 15,0 0-15,0 42 32,0 0-32,0 0 0,-21 0 0,21 1 15,0 20-15,0-21 0,0 0 0,0 22 16,0-22-16,0 0 0,0 21 0,0-21 16,0 1-16,0-1 15,0 0-15,0 0 0,21-21 16,0 0-16,0 0 0,1 0 15,-1 0-15,0 0 0,0 0 0,0-21 16,0 21-16</inkml:trace>
  <inkml:trace contextRef="#ctx0" brushRef="#br0" timeOffset="45280.41">4043 11176 0,'0'0'0,"0"-42"16,0 21-16,0-1 15,21 44 17,0-1-32,0 0 0,-21 0 0,21 0 15,1 0-15,-22 1 0,0-1 0,21 21 16,-21-21-16,21 0 0,-21 1 0,0 20 16,0-21-16,0 0 0,0 0 15,0 1-15,0-1 16,0-42 15,0-1-31,0 1 16,0 0-16,0 0 15,0 0-15,0 0 0,0-22 0,0 22 16,0-21-16,21 21 0,0-22 0,0 22 16,-21 0-16,22 0 0,-1 0 0,0-1 15,-21 1-15,21 21 0,0 0 16,0 0-1,1 0-15,-22 21 16,0 1-16,0-1 0,21-21 16,-21 21-16,0 0 0</inkml:trace>
  <inkml:trace contextRef="#ctx0" brushRef="#br0" timeOffset="45787.97">4805 11303 0,'0'-42'16,"0"21"-16,0-1 0,0 1 15,0 0-15,0 0 0,0 0 16,0 0-16,-21 21 0,-1 0 16,1 0-16,0 0 15,0 0-15,0 0 0,0 21 0,-1 0 16,1 0-16,0 0 15,-21 22-15,21-22 0,-1 21 0,1-21 16,0 0-16,21 22 0,0-22 0,-21 0 16,21 0-16,0 0 0,0 1 0,0-1 15,0 0-15,21-21 16,0 0-16,0 0 16,1 0-16,-1 0 0,0-21 0,0 0 15,0-1-15,0 22 0,1-21 0,-1 0 16,0 0-16,0 0 0,-21 0 0,21-1 15,0 1-15,-21 0 0,22-21 0,-22 21 16,0-1-16,0 1 16,0 0-16,0 42 31,0 0-31,0 1 0,-22-1 16,22 0-16,0 0 0,0 0 0,0 22 15,-21-22-15,21 0 0,0 0 16,0 0-16,0 0 0,0 1 0,21-1 15,1 0-15,-1-21 16,0 0-16,0 0 0,0 0 0,0 0 16,1 0-16,-1 0 0,0 0 15</inkml:trace>
  <inkml:trace contextRef="#ctx0" brushRef="#br0" timeOffset="46063.82">5355 11176 0,'0'0'0,"0"-21"0,0 0 0,0 0 0,0-1 16,-21 22 0,0 0-16,0 0 15,-1 0-15,22 22 0,-21-1 0,0 0 16,0 0-16,0 0 0,21 22 0,0-22 16,-21 0-16,-1 21 0,22-21 0,0 1 15,0-1-15,0 21 0,0-21 16,0 0-16,0 1 15,0-1-15,22-21 0,-1 21 16,0-21-16,0 0 0,0 0 0,0 0 16,1 0-16,-1 0 0,0 0 0,0 0 15,21-21-15,-20 0 0,-1 21 0,0-22 16,21 1-16,-21 0 0</inkml:trace>
  <inkml:trace contextRef="#ctx0" brushRef="#br0" timeOffset="46347.65">5863 10795 0,'0'0'0,"0"-42"0,0-1 16,0 22-16,-21 42 31,0 1-31,0-1 16,-1 21-16,22-21 0,-21 0 0,0 22 15,0-1-15,21-21 0,0 22 16,-21-1-16,0 0 0,21 1 0,0-1 15,0 0-15,-22 1 0,22-22 0,-21 21 16,21-21-16,0 0 0,0 22 0,0-22 16,0 0-16,0 0 0,0 0 15,21-21 17,1-21-17,-22 0-15,21 0 0,0 21 0,0-21 16</inkml:trace>
  <inkml:trace contextRef="#ctx0" brushRef="#br0" timeOffset="46747.42">6011 11240 0,'21'0'31,"1"0"-16,-1 0 1,-21-22-16,21 1 0,0 21 16,-21-21-16,0 0 0,21 0 15,-21 0-15,0-1 0,0 1 16,-21 21 0,0 0-16,0 0 15,0 21-15,-1 1 0,1-22 16,0 21-16,21 0 0,-21 0 0,0 21 15,0-20-15,21-1 0,0 0 0,0 0 16,-22 0-16,22 22 0,0-22 16,0 0-16,0 0 15,22 0-15,-1 0 16,0-21-16,0 0 0,0 0 16,0 0-16,1 0 0,-1 0 0,0 0 15,0 0-15,0-21 0,-21 0 0,21 21 16,1-21-16,-1 0 0,0 21 0,0-21 15,0-1-15</inkml:trace>
  <inkml:trace contextRef="#ctx0" brushRef="#br0" timeOffset="47224.06">6456 11113 0,'0'0'0,"21"0"31,0 0-16,0 21 1,0-21-16,1 21 16,-1 0-16,0 0 0,-21 0 15,21-21-15,-21 22 0,0-1 0,0 0 16,0 0-16,0 0 0,0 0 0,0 1 16,0-1-1,-21 0-15,0 0 0,0-21 16,-1 0-16,22 21 0,-21-21 31,21-21 0,0 0-31,0 0 0,21 0 16,1-1-16,-1 1 16,0 0-16,0 0 0,0-21 0,0 20 15,-21 1-15,22 0 0,-1 0 0,0 0 16,0 0-16,-21-1 0,21 1 15,-42 21 64,0 0-79,0 0 15,0 0-15,21-21 0,-22 21 16</inkml:trace>
  <inkml:trace contextRef="#ctx0" brushRef="#br0" timeOffset="47604.36">4995 10710 0,'0'0'15,"-21"22"-15,0-1 0,63-21 32,-21 0-32,1 0 0,20 0 0,0 0 15,22 0-15,-22 0 16,22 0-16,-1 0 0,1 0 0,-1 0 15,1 0-15,-1 0 0,1 0 0,-1 0 16,1 0-16,-22 0 0,0 0 0,1 0 16,-1 0-16,0 0 0,-21 0 0,1 0 15,-1 0 1,-21-21-16,0-1 16,-21 22-1,-1 0-15,1 0 0,-21 0 16,21 0-16</inkml:trace>
  <inkml:trace contextRef="#ctx0" brushRef="#br0" timeOffset="48963.78">804 15177 0,'0'-22'0,"0"1"15,21 0-15,-21-21 0,0 21 0,22-1 16,-22-20-16,0 21 0,0 0 15,0 0-15,0-1 0,0 1 16,0 42 0,0 1-1,0-1-15,0 0 0,0 0 0,-22 21 16,22-20-16,-21 20 0,0-21 16,0 0-16,-21 22 0,20-22 0,1 0 15,0 0-15,0 0 0,0 0 16,0 1-16,-1-22 0,1 21 15,42-21 17,1 0-32,-1-21 0,0 21 0,0 0 15,0 0-15,0 0 16,1 0-16,20 0 0,-21 0 0,0 0 16,0 0-16,1 0 0,-1-22 15,0 22-15,0 0 0,0-21 0,0 21 16,-21-21-16,22 21 0,-22-21 15,0 0-15,0 0 16,0-1-16,0 1 0,0 0 16,0 0-16,0 42 47,-22 0-47,22 0 0,0 1 15,-21 20-15,21-21 0,0 0 0,0 22 16,0-22-16,0 21 0,0-21 15,0 0-15,0 1 0,-21-1 0,21 0 16,0 0-16,-21 0 0,21 0 0,0 1 16,0-44 31,0 1-32</inkml:trace>
  <inkml:trace contextRef="#ctx0" brushRef="#br0" timeOffset="49176.68">1418 15282 0,'0'0'0,"-21"0"16,0 0-1,0 0 1,21 22-16,21-22 62,0 0-62,0-22 16</inkml:trace>
  <inkml:trace contextRef="#ctx0" brushRef="#br0" timeOffset="49736.65">2371 14923 0,'0'0'0,"0"-43"0,0 22 0,0 0 15,0-21-15,0 20 0,0 1 16,0 0-16,-22 21 16,22 21-16,0 0 15,-21 1-15,21-1 0,-21 21 0,21 0 16,-21 1-16,21-1 0,0 22 15,-21-22-15,21 21 0,-21-20 0,21 20 16,0-20-16,-22-1 0,22 0 16,0 1-16,0-1 0,0-21 0,0 0 15,0 0-15,0 1 0,0-1 16,0 0-16,0-42 31,0 0-15,0-1-16,0 1 0</inkml:trace>
  <inkml:trace contextRef="#ctx0" brushRef="#br0" timeOffset="50203.72">2011 15134 0,'0'0'0,"-21"-21"0,-1-21 16,1 21-16,21-1 0,0-20 16,-21 21-16,21 0 0,0 0 0,0-1 15,0-20-15,21 21 0,-21 0 16,21 0-16,22-1 0,-22 1 0,21 0 15,1 0-15,-1 0 0,0 21 0,22 0 16,-22 0-16,22 0 0,-22 0 16,21 0-16,-20 21 0,-1 0 0,0 0 15,1 22-15,-1-22 0,0 21 0,-20 0 16,-1 1-16,0-1 16,0 0-16,-21 1 0,0-1 0,0 0 15,0 22-15,0-43 0,0 21 0,0 1 0,0-1 16,0-21-16,0 0 15,-21 1-15,21-1 0,-21-21 16,21-21 0,0-1-16,0 1 15,0 0-15,0 0 0,0-21 0,0 20 16,0-20-16,0 0 0,0-1 0,21-20 16,-21 21-16,21-1 0,-21 1 15,0-22-15,21 22 0,-21 0 0,21-1 16,1 1-16,-22 0 0,0 21 0,0-22 15,21 22-15,-21 0 0,21 0 16,-21 42 15,0 0-31,0 0 0,21 22 16,-21-22-16,21 21 0,-21 0 0,0-20 16,0 20-16,0 0 0,0-21 0</inkml:trace>
  <inkml:trace contextRef="#ctx0" brushRef="#br0" timeOffset="52531.76">3154 15092 0,'21'-42'15,"0"20"-15,-21 1 16,0 0-16,0 0 16,-21 42 15,0-21-31,21 21 0,-21 0 15,21 1-15,0-1 0,0 21 0,0-21 16,0 22-16,-22-22 0,22 0 16,0 0-16,0 21 0,0-20 0,0-1 15,0 0-15,22-21 0,-1 21 0,0-21 16,0 0-16,0 0 16,0 0-16,1 0 0,-1 0 0,0 0 15,21 0-15,-21-21 0,1 0 0,-1 0 16,0-1-16,0 1 0,0 0 15,0 0-15,1-21 0,-22 20 16,21-20-16,-21 21 0,0 0 0,0-22 16,0 22-16,0 0 0,0 0 15,0 42 1,-21 0 0,21 0-16,0 1 0,0-1 15,0 0-15,0 21 0,0-21 0,0 1 16,0-1-16,0 0 0,0 0 15,0 0-15,21 0 0,0 1 0,0-1 16,0-21-16,0 21 0,1-21 16,-1 0-16,0 0 15,21 0-15,-21 0 0,1-21 0,-1 0 16,0 21-16,0-22 0,0 1 0,-21 0 16,0 0-16,21 0 0,-21 0 0,0-1 15,0 1-15,0 0 0,0 0 16,0 0-16,0 0 0,0-1 0,-21 44 31,21-1-15,0 0-16,-21 0 0,21 21 15,0-20-15,0-1 0,-21 0 0,21 0 16,0 0-16,0 0 0,0 1 16,0-1-16,0 0 15,0 0-15,0-42 31,0 0-15,0 0-16,0-1 0,0 1 16,0 0-16,0 0 0,21 0 0,0-22 15,-21 22-15,21 0 0,1-21 0,-1 21 16,-21-1-16,21 1 0,0 0 16,0 21-16,0 0 0,1 0 0,-1 0 15,0 0-15,0 0 0,-21 21 16,21-21-16,-21 21 0,21 22 0,-21-22 15,0 0-15,0 0 0,0 22 16,0-22-16,22 0 0,-22 21 0,0-21 16,0 1-16,0-1 0,0 0 0,0 0 15,0 0-15,-22-21 16,22-21 15,0 0-31,0 0 16,0 0-16,0-1 0,0 1 15,0-21-15,22 21 0,-1-22 0,0 22 16,0-21-16,0 21 0,0 0 0,1-22 16,20 43-16,-21-21 0,21 21 15,-20 0-15,-1 0 0,0 0 0,0 0 16,0 21-16,0-21 0,-21 43 16,22-22-16,-22 0 0,0 0 0,0 21 15,0-20-15,0 20 0,0-21 0,0 21 16,0-20-16,0-1 0,-22 0 0,22 0 15,0 0-15,-21 0 0,21 1 16,0-1 0,-21-21 77,0 0 157,0 0-234,21-21 843,0-1-827,21 22-32,0 0 0</inkml:trace>
  <inkml:trace contextRef="#ctx0" brushRef="#br0" timeOffset="54021.03">4657 15346 0,'21'0'47,"0"-21"-31,-21 0-16,21 21 16,0-22-16,0 1 0,1 0 15,-1 0-15,-21 0 16,0 0-16,0-1 0,21 1 0,-21 0 15,21 21-15,-21-21 0,0 0 0,0 0 16,0-1-16,0 1 16,-21 21 15,0 21-31,0 1 0,-1-22 16,22 21-16,-21 0 0,0 0 0,21 0 15,-21 22-15,21-22 0,0 0 16,0 0-16,0 0 0,0 0 0,0 22 15,0-22-15,0 0 0,0 0 16,21 0-16,0 1 0,0-22 16,1 0-16,-1 0 0,0 0 15,21 0-15,-21 0 0,22 0 0,-22 0 16,21 0-16,-21 0 0,1 0 16,20-22-16,-21 22 0,0-21 0,0 0 0,-21 0 15,22 21-15,-1-21 0,-21-22 16,21 22-16,-21 0 0,0 0 15,0 0-15,0-22 0,0 22 0,0 0 16,0 0-16,0 0 0,0 42 63,0 0-48,21-21-15,0 0 16,0 0-16,1-21 15,-1 21-15,-21-21 0,21 21 16,-21-21-16,21-1 0,0 1 16,-21 0-1,0 0-15,0 42 47,-21 0-47,21 0 0,0 1 16,0-1-16,-21 0 0,21 0 0,-21 21 15,21-20-15,0-1 0,-21 21 0,21-21 16,0 0-16,0 22 0,0-22 16,0 0-16,21 0 0,0 0 0,0-21 15,0 22-15,0-1 0,1-21 0,20 0 16,-21 0-16,21 0 0,-20 0 0,20 0 16,-21 0-16,21 0 15,-20 0-15,20 0 0,-21-21 0,0-1 16,0 1-16,1 0 0,-1 0 0,0 0 15,-21 0-15,0-22 0,21 22 0,-21-21 16,21 21-16,-21-1 0,0 1 0,0 0 16,0 0-16,0 0 0,0 0 15,0 42 1,0 0 0,0 0-16,0 0 0,0 0 0,0 1 15,0 20-15,0-21 0,0 0 16,0 0-16,0 1 0,0-1 15,0 0-15,21 0 0,1-21 16,-1 21-16,0-21 0,0 0 0,0 0 16,0 0-16,22 0 0,-22 0 0,0 0 15,0 0-15,0 0 0,1 0 16,-1-21-16,0 0 0,0 0 16,0 0-16,-21-1 0,21 1 0,1-21 15,-22 21-15,0 0 0,21-22 0,0 22 16,-21 0-16,21 0 0,-21 0 0,21-1 15,0 22-15,1-21 0,-1 21 16,0 0-16,0 0 16,0 0-1,-21 21 1,21-21-16,-21-21 62,0 0-62,0 0 16,0 0 0,-21 21-16,0-21 15,0 21 1,0 0-16,0 0 16,21 21-16,-22 0 0,1 0 15,21 0-15,-21 22 0,0-22 16,21 0-16,-21 21 0,0-21 0,21 1 15,0 20-15,0-21 0,0 0 16,0 22-16,0-22 0,0 0 0,0 0 16,0 0-16,21 0 0,0-21 15,0 0-15,0 0 0,0 0 16,1 0-16,-1 0 0,0 0 0,0 0 16,21 0-16,-20 0 0,-1-21 15,21 0-15,-21 0 0,0 21 16,1-21-16,-1 0 0,0-1 0,-21 1 0,0 0 15,0 0-15,0 0 0,0 0 16,0-1-16,0-20 0,0 21 0,0 0 16</inkml:trace>
  <inkml:trace contextRef="#ctx0" brushRef="#br0" timeOffset="54459.78">5863 14499 0,'0'0'0,"-21"0"0,0 0 0,0 0 16,-1 0-16,1 0 0,0 0 0,0 0 15,42 0 17,0 0-17,0 0-15,1 0 16,-1-21 0,0 21-16,-21-21 0,0 0 15,-21 21 1,0 0-1,-1 0-15,1 21 16,0 0-16,21 0 0,0 0 16,0 1-16,0-1 15,21 0-15,0-21 16,1 0-16,-1 0 0,0 0 16,0 0-16,0 0 0,-21-21 15</inkml:trace>
  <inkml:trace contextRef="#ctx0" brushRef="#br1" timeOffset="63490">6413 4001 0,'0'-22'0,"22"22"15,-1 0 16,-21-21-15,-21 21 62,-1 0-62,1 0-16,0 0 15,0 0-15,0 0 0,0 0 16,-1 0-16,1 0 16,0 0-16,0 0 0,0 0 15,0 0-15,42 0 63,0 0-63,0 0 0,21 0 15,-20 0-15,20 0 0,0 0 0,1 0 16,20 0-16,1 0 0,-1 0 0,1 0 16,-1 0-16,22 0 0,-22-21 0,1 21 15,-1 0-15,1 0 0,-1 0 16,-20 0-16,20-21 0,-21 21 0,1 0 16,-22 0-16,21 0 0,-21 0 15,1 0-15,-1 0 0,0 0 0,-21-21 47,-21 21 0,0 0-47,-1 0 16,1 0 15</inkml:trace>
  <inkml:trace contextRef="#ctx0" brushRef="#br1" timeOffset="64411.67">7345 3662 0,'0'0'16,"0"-21"-16,0 0 15,-21 21-15,21-22 16,0 44 31,0-1-32,21-21-15,-21 21 16,21-21-16,0 21 0,0-21 0,0 0 16,1 21-16,20 0 0,-21-21 15,0 0-15,0 22 0,22-22 16,-22 0-16,21 0 0,1 21 16,-22-21-16,21 0 0,-21 0 0,22 0 15,-22 0-15,21 0 0,-21 0 0,0 21 16,1-21-16,-1 0 15,0 0 1,-21 21 31,-21-21-47,0 0 0,-1 0 16,1 21-16,0-21 0,0 21 15,0-21-15,0 22 0,-22-1 0,22-21 16,0 21-16,0-21 0,0 21 15,-22 0-15,22 0 0,0 1 16,0-1-16,0-21 0,-1 21 0,1 0 16,0 0-16,0 0 0,0 1 0,0-1 15,-1 0-15,1-21 0,21 21 16,0 0-16,-21-21 0,21 21 0,-21-21 16,0 22-16,21-1 31,0-42 250,0-1-250</inkml:trace>
  <inkml:trace contextRef="#ctx0" brushRef="#br1" timeOffset="67002.62">9356 3789 0,'0'0'0,"21"0"15,-21-21-15,21 0 16,0-1 0,-21 1-16,21 0 15,-21 0-15,0 0 16,21 0-16,-21-1 0,0 1 16,0 0-16,0 0 0,0 0 0,0 0 15,-21 21-15,0 0 16,0 0-16,0 0 15,0 0-15,-1 0 0,22 21 0,-21 0 16,0-21-16,0 21 0,0 0 16,0 0-16,-1 1 0,1 20 15,0-21-15,21 0 0,-21 0 0,0 1 16,21-1-16,-21 0 0,21 0 0,0 0 16,0 0-16,0 1 0,0-1 15,0 0-15,0 0 16,21-21-16,0 0 0,0 0 15,0 0-15,0 0 0,1-21 16,-1 21-16,0-21 0,0 0 16,0-1-16,0 1 15,1 0-15,-22 0 0,0 0 16,21 0-16,-21-1 0,21 1 16,-21 0-16,0 0 0,0 0 0,0 0 15,0-1-15,21 22 0,-21 22 31,0-1-31,0 0 16,0 0-16,0 0 16,0 22-16,0-22 0,0 0 0,0 0 15,0 0-15,0 0 0,0 1 0,0-1 16,0 0-16,0 0 0,21 0 16,-21 0-16,21-21 15,1 0-15,-1 0 16,0 0-16,0 0 0,0 0 15,0-21-15,1 0 0</inkml:trace>
  <inkml:trace contextRef="#ctx0" brushRef="#br1" timeOffset="67460.69">9758 3620 0,'0'0'0,"-43"-22"16,43 1-1,0 0-15,0 0 16,22 0 0,-1 21-16,0 0 0,0 0 15,0 0-15,0 0 0,1 0 0,-1 0 16,0 0-16,0 0 0,0 21 0,0 0 16,1-21-16,-22 21 0,0 0 15,21 1-15,-21-1 0,0 0 0,0 0 16,0 0-16,0 0 0,0 1 0,0-1 15,0 0-15,0 0 0,0 0 0,-21 0 16,-1-21-16,22 22 16,0-44 15,0 1-31,0 0 16,0 0-16,0 0 15,22 21-15,-22-43 0,21 22 0,-21 0 16,0 0-16,21 0 0,0 0 0,-21-1 15,21 1-15,-21 0 0,21 0 0,1 0 16,-22 0-16,21 21 16,-21-22-16,21 22 0,0 0 15,0 0 1,-21 22-16,21-22 16,-21 21-16,22-21 0</inkml:trace>
  <inkml:trace contextRef="#ctx0" brushRef="#br1" timeOffset="67883.45">10350 3768 0,'22'0'16,"-1"0"-1,0 0 1,0 0-16,0-21 0,-21-1 16,21 22-16,1-21 0,-1 21 0,0-21 15,0 0-15,-21 0 0,21 21 16,-21-21-16,0-1 0,0 1 16,0 0-16,0 0 15,-21 21 1,0 0-16,0 0 0,0 0 15,-1 0-15,1 21 0,0 0 0,0 0 16,0 1-16,21-1 0,-21 0 16,-1 0-16,22 0 0,0 0 0,0 1 15,0-1-15,0 0 0,0 0 0,0 0 16,0 0-16,0 1 16,22-22-16,-1 0 15,0 21-15,21-21 0,-21 0 0,1 0 16,-1 0-16,21 0 0,-21 0 0,22 0 15,-1 0-15,0 0 0,1-21 0,20-1 16,-21 22-16</inkml:trace>
  <inkml:trace contextRef="#ctx0" brushRef="#br1" timeOffset="68536.08">12107 3302 0,'0'0'15,"0"-21"-15,0 0 0,0 0 0,0-1 0,0 1 16,0 0-16,0 0 0,0 0 0,0 0 16,0-1-1,-21 22-15,0 0 0,0 22 16,21-1-16,0 0 0,0 21 15,-21-21-15,21 22 0,0-1 0,0 0 16,-22 1-16,22-1 0,0 0 16,0 1-16,0-1 0,0 0 0,0 1 15,0-22-15,0 21 0,0-21 0,0 1 16,0-1-16,0 0 0,22 0 0,-1-21 16,0 0-16,0 0 15,0 0-15,0 0 0,1 0 0,-1 0 16,0 0-16,0-21 0,21 21 0,-20-21 15,-1 0-15,0-22 0,0 22 0,-21-21 16,21 21-16,0-22 0,1 1 16,-1-22-16,0 22 0,-21 0 0,0-22 15,21 22-15,-21 0 0,21-1 0,-21 1 16,0 21-16,0 0 0,0-1 0,0 1 16,0 0-16,0 42 31,0 0-16,0 1-15,0-1 16,21 0-16,-21 0 16,0 0-16,22 0 0,-22 22 0,0-22 15</inkml:trace>
  <inkml:trace contextRef="#ctx0" brushRef="#br1" timeOffset="68971.83">12827 3471 0,'0'0'0,"0"-21"0,21 0 0,0 21 16,-21-21-16,0 0 0,21 0 15,1 21-15,-22-22 0,0 1 0,0 0 16,-22 21 0,1 0-1,0 0-15,-21 0 0,21 0 0,-1 0 16,-20 21-16,21 0 0,0-21 0,0 22 15,-1-1-15,22 0 0,0 0 16,0 0-16,0 0 0,0 1 0,0-1 16,0 0-16,0 0 0,22-21 0,-1 21 15,21 0-15,-21 1 0,0-22 0,22 21 16,-22 0-16,0-21 16,0 21-16,22-21 0,-43 21 0,21-21 0,-21 21 15,0 1 1,-21-22-16,-1 0 0,1 0 15,0 21-15,0-21 0,-21 0 0,20 0 16,-20 0-16,21 0 0,0 0 16,-22 0-16,22 0 0,0 0 0,0 0 15,0 0-15,42-21 47,0 21-47,0-22 16</inkml:trace>
  <inkml:trace contextRef="#ctx0" brushRef="#br1" timeOffset="69323.94">13144 3577 0,'22'0'15,"-22"-21"-15,21 21 16,0 0-16,0-21 0,0 21 15,0-21-15,1 21 16,-1-21-16,0-1 0,-21 1 16,21 21-16,-21-21 0,0 0 15,-21 21 1,0 0 0,0 0-16,-1 0 0,1 21 0,0 0 15,0 0-15,0 1 0,0-1 0,-1 0 16,1 0-16,21 0 0,0 0 0,0 1 15,0-1-15,0 0 0,0 0 0,0 0 16,0 0-16,21 1 16,1-22-16,-1 0 0,0 0 0,0 0 15,21 0-15,-20 0 0,20 0 16,0 0-16,1 0 0,-1 0 0,-21 0 0,21-22 16,1 22-16</inkml:trace>
  <inkml:trace contextRef="#ctx0" brushRef="#br1" timeOffset="69795.71">13970 3535 0,'0'-21'16,"0"0"-16,0-1 15,-21 22-15,0 0 16,-1 0-16,1 0 0,0 0 0,0 0 16,0 0-16,0 22 0,-1-22 0,1 21 15,0 0-15,0 0 16,0 0-16,0 0 0,21 1 0,0-1 15,-22 0-15,22 0 0,0 0 16,0 0-16,0 1 0,22-1 16,-1-21-16,0 0 15,0 0-15,0 0 0,22 0 16,-22 0-16,0-21 0,0-1 0,0 1 16,0 21-16,1-21 0,20 0 0,-21-21 15,0 20-15,0-20 0,1 21 0,-22-21 16,21-22-16,0 22 0,0-1 15,0-20-15,0-1 0,-21 22 16,0 0-16,22-1 0,-22 1 0,0 21 16,0-21-16,0 20 0,-22 22 15,1 0-15,0 0 16,0 22-16,21-1 0,-21 21 0,0-21 16,-1 22-16,1-1 0,0 0 0,21 1 15,0 20-15,-21-21 0,21 1 0,0-1 16,0 0-16,0 1 0,0-1 15,0-21-15,21 22 0,0-22 0,0 0 16,1 0-16,-1 0 0,0 0 0,0 1 16,0-22-16,22 0 0,-22 0 0,21 0 15,-21 0-15,22 0 0</inkml:trace>
  <inkml:trace contextRef="#ctx0" brushRef="#br1" timeOffset="70523.7">15790 3027 0,'0'0'16,"0"-21"-16,-21 0 0,21-1 16,0 1-16,0 0 0,0 0 15,0 0 1,-21 21-16,21 21 15,0 0-15,-21 0 16,21 0-16,0 1 0,0 20 0,0 0 16,0-21-16,0 22 0,0-1 0,-21 0 15,21 22-15,0-43 0,-22 21 0,22 1 16,0-1-16,0-21 0,-21 22 16,21-22-16,0 0 0,-21 0 0,21 0 15,0 0-15,0 1 16,0-44 15,0 1-31,21 21 16,0-21-16</inkml:trace>
  <inkml:trace contextRef="#ctx0" brushRef="#br1" timeOffset="70907.83">16044 3154 0,'21'0'0,"-42"0"0,42 21 15,-42 0 1,21 0-16,0 1 0,-21-1 16,0 0-16,0 0 0,21 0 0,0 0 15,-21 22-15,21-22 0,-22 0 16,22 0-16,0 0 0,0 1 0,0-1 16,0 0-16,0 0 15,22-21-15,-1 0 0,0 0 0,0 0 16,0 0-16,0 0 0,1 0 0,-1 0 15,21 0-15,-21 0 0,0-21 0,1 0 16,-22 0-16,21-22 16,-21 22-16,0 0 0,0 0 0,0-22 15,0 22-15,-21 0 0,21 0 0,-22 0 16,1 0-16,0-1 0,0 1 0,-21 21 16,20 0-16,1 0 15,0 0-15,0 0 0,0 0 0,0 0 16,21 21-16,0 1 15,21-22 1,0 0-16,0 0 16,0 0-16,0 0 0</inkml:trace>
  <inkml:trace contextRef="#ctx0" brushRef="#br1" timeOffset="71103.72">15811 3154 0,'0'0'0,"-21"0"16,21-21 0,21 21-1,1 0-15,-1-21 0,21 21 16,-21 0-16,0 0 0,22 0 16,-22 0-16,0 0 0,0 0 0,0 0 15,1-22-15,-1 22 0,0 0 0,0 0 16,0 0-16</inkml:trace>
  <inkml:trace contextRef="#ctx0" brushRef="#br1" timeOffset="71643.21">17632 3196 0,'0'0'16,"42"0"-16,-21 0 0,0 0 16,1 0-16,-1-21 0,-21 0 15,0 0-15,0 0 16,0-1-16,0 1 16,0 0-16,-21 21 0,-1-21 15,1 21-15,0 0 0,-21 0 16,21 0-16,-1 0 0,-20 0 0,21 21 15,0-21-15,-22 21 0,22 0 0,0 1 16,0 20-16,0-21 0,21 0 16,0 0-16,0 22 0,0-22 0,0 0 15,21 0-15,0 22 0,0-22 0,0-21 16,1 21-16,20 0 0,-21 0 0,0 0 16,22 1-16,-22-22 0,0 21 15,0-21-15,0 21 0,0-21 0,1 0 16,-22 21-16,0 0 15,-22-21 1,1 0-16,0 0 16,0 21-16,-21-21 0,-1 0 0,1 0 15,0 0-15,-1 0 0,1 0 0,0 0 16,-1 0-16,22 0 0,-21 0 0,21-21 16,-1 21-16,1 0 0,-21 0 15,42-21-15,-21 21 0,21-21 16,21 21-1,0-21-15,0 21 0,0-21 16,1 21-16,-1-22 0</inkml:trace>
  <inkml:trace contextRef="#ctx0" brushRef="#br1" timeOffset="71979.53">18288 2794 0,'0'0'0,"0"-21"15,0 0-15,-21 21 16,0 21 0,21 0-16,-22 0 0,22 0 15,0 22-15,-21-22 0,0 21 16,0-21-16,21 22 0,-21-1 0,0-21 15,21 22-15,-22-1 0,22 0 0,-21 1 16,0-22-16,21 21 0,0-21 0,0 0 16,0 1-16,-21-1 0,21 0 15,0 0-15,0 0 0,0 0 16,21-21 0,0 0-16,0 0 15,1-21-15,-1 0 16,0 21-16</inkml:trace>
  <inkml:trace contextRef="#ctx0" brushRef="#br1" timeOffset="72368.45">18457 3112 0,'0'0'0,"0"-22"0,21 22 16,-42 0 15,0 22-31,21-1 0,-21 0 16,21 0-16,-21 0 0,0 0 0,21 1 15,0-1-15,-22 21 0,22-21 0,-21 0 16,21 1-16,0-1 0,0 0 16,0 0-16,0 0 15,0 0-15,21-21 16,1 0-16,-1 0 0,0 0 16,0 0-16,0 0 0,0-21 15,1 21-15,-1-21 0,0 0 16,0 0-16,-21 0 0,0-1 0,21-20 15,-21 21-15,0 0 0,0-22 0,0 22 16,0 0-16,0 0 0,-21 0 16,0 0-16,0 21 15,0 0-15,-1 0 0,1 0 0,0 21 16,0 0-16,21 0 0,-21 0 16,21 0-1,0 1-15,21-1 16,0-21-16,0 0 0,0 0 15,1 0-15</inkml:trace>
  <inkml:trace contextRef="#ctx0" brushRef="#br1" timeOffset="72779.44">18817 3175 0,'0'0'0,"21"-21"15,-21 0-15,0 0 0,21 21 16,1 0-1,-1 0 1,0 0-16,0 0 0,0 21 16,-21 0-16,0 0 15,21 0-15,-21 22 0,0-22 0,0 0 16,0 0-16,0 21 0,0-20 0,0-1 16,0 0-16,0 0 0,0 0 0,0 0 15,-21 1-15,21-44 47,0 1-31,21 0-16,1 0 15,-1 0-15,-21 0 0,0-1 0,21 1 16,0 0-16,0 0 0,-21-21 0,0 20 16,21 1-16,1 0 0,-22 0 15,0 0-15,21 21 0,0-21 16,0 21-1,0 0 1,0 0 0,1 0-16</inkml:trace>
  <inkml:trace contextRef="#ctx0" brushRef="#br1" timeOffset="73160.21">19389 3175 0,'21'0'16,"0"0"-16,0 0 16,0 0-16,0 0 0,1-21 15,-1 21-15,-21-21 0,21 21 0,0 0 16,-21-21-16,21-1 0,-21 1 16,0 0-1,-21 21 1,0 0-16,0 0 15,0 21-15,-1 0 0,1 1 16,0-1-16,0 0 0,0 0 0,21 0 16,0 0-16,-21 22 0,21-22 0,0 0 15,0 0-15,0 0 0,0 1 16,0-1-16,0 0 0,0 0 16,21-21-16,0 0 0,0 21 0,0-21 15,0 0-15,1 0 0,-1 0 16,0 0-16,0 0 0,0 0 15,0-21-15,1 21 0,-1-21 0,0 0 16,0 21-16,-21-21 0,0-1 0,0 1 16,0 0-16,0 0 0,0 0 15</inkml:trace>
  <inkml:trace contextRef="#ctx0" brushRef="#br1" timeOffset="73468.03">18161 2921 0,'0'0'0,"0"-21"16,21 21-16,0 0 15,0 0-15,1 0 0,-1-21 16,21 21-16,0 0 0,-20 0 0,20-21 15,0 21-15,1 0 0,-22 0 0,21-22 16,-21 22-16,22-21 0,-22 21 16,0 0-16,0 0 0,-21-21 15,21 21-15,-42 0 32,0 0-32,0 0 15,0 21-15,-1-21 0</inkml:trace>
  <inkml:trace contextRef="#ctx0" brushRef="#br1" timeOffset="74047.55">13610 4001 0,'0'0'0,"0"-22"0,21-41 16,-21 42-16,0 42 47,0 21-47,0-21 0,-21 22 0,21-1 15,-21 0-15,21 1 0,0 20 0,-21-20 16,0-1-16,21 0 0,0 1 16,0-1-16,-22-21 0,22 21 0,-21-20 15,21-1-15,0 21 0,0-21 16,0 0-16,0 1 0,0-1 15,0-42 32,0-1-47,0 1 0</inkml:trace>
  <inkml:trace contextRef="#ctx0" brushRef="#br1" timeOffset="74236.74">13271 4487 0,'-21'0'15,"42"0"-15,-63 0 0,21-21 0,21 0 32,21 21-32,21 0 15,-20-21-15,20 0 0,0 21 16,1 0-16,-1 0 0,0-21 0,1 21 16,-1 0-16,0 0 0,-21-22 0,22 22 15,-22 0-15,21 0 0,-21-21 0,1 21 16,-1 0-16,0 0 0,0 0 0</inkml:trace>
  <inkml:trace contextRef="#ctx0" brushRef="#br1" timeOffset="74691.41">14055 4339 0,'0'-21'15,"0"0"1,0 0-16,21 21 16,0 0-16,0 0 0,0-21 15,0 21-15,1 0 0,-1 0 16,0 21-16,0-21 0,0 21 16,0 0-16,-21 0 0,22 0 0,-1 1 15,-21-1-15,0 21 0,0-21 0,0 0 16,0 1-16,0-1 0,0 0 15,0 0-15,-21 0 0,-1 0 0,22 1 16,-21-22-16,21 21 0,-21-21 16,0 0-1,21-21 1,0-1 0,0 1-16,0 0 0,21 0 0,0 0 15,-21 0-15,21-1 0,1 1 16,-1-21-16,-21 21 0,21 0 0,0-1 15,0 1-15,0 0 0,1 0 0,-22 0 16,21 21-16,0-21 0,0 21 16,0 0-1,0 0-15,-21 21 16</inkml:trace>
  <inkml:trace contextRef="#ctx0" brushRef="#br1" timeOffset="75124.16">14838 4382 0,'0'-22'0,"0"1"16,0 0-16,-21 0 16,-1 21 15,22 21-31,0 0 15,0 0-15,0 1 0,0-1 0,0 0 16,0 21-16,0-21 0,0 1 16,0-1-16,0 0 0,0 21 0,0-21 15,0 1-15,0-1 0,0 0 16,22 0-16,-1-21 0,0 21 16,0-21-16,0 0 0,0 0 15,1 0-15,-1 0 0,0 0 0,0-21 16,0 0-16,0 0 15,1 0-15,-22-1 0,0 1 16,21 0-16,0 0 0,-21 0 0,0 0 16,0-22-16,0 22 0,0 0 0,21 0 15,-21 0-15,0-1 0,0 1 16,0 0-16,21 21 31,-21 21-15,21-21-16,1 21 15,-1-21-15</inkml:trace>
  <inkml:trace contextRef="#ctx0" brushRef="#br1" timeOffset="75463.97">15430 4487 0,'0'0'0,"22"0"16,-1 0-16,0 0 0,0-21 15,0 0-15,0 21 0,1-21 16,-1 21-16,0-21 0,0 0 16,0-1-16,-21 1 0,0 0 15,-21 21 1,0 0-16,0 0 16,-22 0-16,22 21 0,0 0 15,0 1-15,-21-1 0,20 0 0,1 0 16,0 21-16,0-20 0,0-1 15,21 0-15,0 0 0,0 0 0,0 0 16,0 1-16,0-1 0,0 0 0,21 0 16,21 0-16,-21-21 0,1 0 15,20 0-15,-21 0 0,21 0 0,-20 0 16,20 0-16,0 0 0,-21 0 16,22 0-16,-1-21 0,0 21 0,1-21 15,-1 0-15</inkml:trace>
  <inkml:trace contextRef="#ctx0" brushRef="#br1" timeOffset="75939.7">17124 4212 0,'0'0'0,"0"-21"0,-21 21 15,-1 0 1,1 0 0,0 0-16,0 21 0,0 0 15,0 1-15,21-1 0,-22 0 0,1 0 16,0 0-16,21 22 0,0-22 0,0 0 16,0 21-16,0-21 0,0 1 0,0-1 15,0 0-15,0 0 0,0 0 16,0 0-16,21 1 0,0-22 0,1 21 15,20-21-15,-21 0 0,0 0 0,22 0 16,-22 0-16,21 0 0,-21 0 0,22 0 16,-22 0-16,0-21 0,21-1 0,-21 1 15,1 0-15,-1 0 16,0 0-16,0 0 0,-21-22 0,0 22 16,0-21-16,0 21 0,0-22 0,0 22 15,-21 0-15,0-21 0,-22 20 0,22 1 16,0 21-16,-21-21 0,-1 21 15,22 0-15,-21 0 0,21 0 0,-22 0 16,22 21-16,0-21 0,21 21 0,0 1 16,0-1-16,0 0 0,0 0 0,0 0 15,21 0-15,0-21 0,1 22 16,-1-1-16,0-21 0,21 21 0</inkml:trace>
  <inkml:trace contextRef="#ctx0" brushRef="#br1" timeOffset="76312.21">17589 4360 0,'0'0'0,"0"-21"0,0 0 15,0 0 1,22 21-16,-1 0 16,0 0-1,0 21-15,-21 0 0,0 0 16,21 1-16,-21-1 0,21 21 15,-21-21-15,0 0 0,0 1 0,0-1 16,0 0-16,0 0 0,0 0 16,0 0-16,0 1 15,-21-1-15,0-21 16,21-21 0,0-1-1,0 1-15,21 21 0,0-21 0,1 0 16,-1-21-16,0 20 0,0 1 0,0 0 15,0 0-15,1 0 0,-1-22 16,-21 22-16,21 21 0,0-21 0,0 0 16,0 0-16,1 0 0,-22-1 15,21 22-15,0-21 0,-21 0 16,21 0-16,0 21 0</inkml:trace>
  <inkml:trace contextRef="#ctx0" brushRef="#br1" timeOffset="77187.75">19558 4339 0,'21'0'0,"-42"0"0,84-21 16,-41 0-16,-1 21 0,0-21 0,0 0 16,0-1-16,22 1 0,-22-21 0,0 21 15,0 0-15,-21-22 0,21 22 16,0-21-16,-21 21 0,0-1 0,22 1 15,-22 0-15,0 0 0,0 0 0,0 0 16,0-1-16,-22 22 16,1 0-16,0 0 15,0 0-15,0 22 0,0-1 0,-1 0 16,-20 21-16,21-21 0,0 22 16,0-1-16,-22 22 0,22-22 0,-21 21 15,21-20-15,-1 20 0,1 1 0,0-1 16,-21 1-16,21-1 0,-1 1 0,1 20 15,0-20-15,0 21 0,0-22 16,0 22-16,21-22 0,-22 22 0,1-22 16,21 1-16,0-1 0,-21 1 0,21-22 15,0 22-15,0-22 0,0 0 0,0-20 16,0 20-16,21-21 0,0 0 0,1 0 16,20-21-16,-21 0 0,21 0 0,22 0 15,-22 0-15,22-21 0,-22 0 16,22 0-16,-1 0 0,-21 0 0,1-22 15,20 22-15,-42-21 0,22-1 16,-1 22-16,-21-21 0,0-22 0,-21 22 16,0 0-16,0-1 0,0 1 0,0-21 15,-42 20-15,21 1 0,0 0 0,-22-1 16,-20 22-16,21-21 0,-1 21 16,-20-22-16,20 22 0,1 0 0,0 0 15,-1 0-15,1 21 0,21-22 0,0 22 16,21-21-16,0 0 0,21 0 15,0 21-15,0 0 16,0-21-16,22 21 0,-1 0 0,-21 0 16,22-21-16,-1-1 0,0 22 15,1 0-15,-1-21 0,0 21 16,-21-21-16,22 0 0,-1 21 0</inkml:trace>
  <inkml:trace contextRef="#ctx0" brushRef="#br1" timeOffset="77664.07">20426 4106 0,'0'0'0,"0"-21"15,0 0-15,0-21 16,-21 42 0,-1 0-16,1 21 0,21 0 15,-21 0-15,0 0 0,-21 1 0,42-1 16,-43 0-16,43 0 0,-21 21 0,0-20 15,0-1-15,21 0 0,-21 0 0,21 0 16,0 0-16,0 1 0,0-1 0,0 0 16,0 0-16,21-21 15,0 0-15,0 0 0,0 0 0,0 0 16,1 0-16,-1 0 0,0 0 0,21-21 16,-21 21-16,1-21 0,-1 0 0,0-1 15,0 1-15,-21-21 0,21 21 16,0-22-16,-21 22 0,22-21 15,-22 21-15,0 0 0,0-1 0,21 1 16,-21 0-16,0 42 31,-21 0-31,21 1 0,-22-1 16,22 0-16,0 21 0,0-21 0,0 1 16,-21 20-16,21-21 0,0 0 0,0 0 15,-21 1-15,21-1 0,0 0 0,0 0 16,0 0-16,0 0 15,21-21 1,0 0-16,1 0 16,-1-21-16,0 21 0,0-21 15</inkml:trace>
  <inkml:trace contextRef="#ctx0" brushRef="#br1" timeOffset="77935.92">20976 3725 0,'0'-21'0,"0"42"0,0-63 16,0 21-16,0 0 16,0 42-1,0 0-15,0 0 0,0 0 16,-21 1-16,21 20 0,-21 0 16,21 1-16,0-1 0,-21 0 0,-1 1 15,22 20-15,-21-21 0,21 1 16,-21-1-16,21 0 0,-21-20 0,21 20 15,-21-21-15,21 0 0,0 0 0,0 1 16,0-1-16,0 0 0,0 0 16,21-21-16,0 0 15,0 0-15,0 0 0,1-21 16,-1 21-16</inkml:trace>
  <inkml:trace contextRef="#ctx0" brushRef="#br1" timeOffset="78356.02">21230 4128 0,'0'-22'16,"0"1"-1,0 0-15,-21 21 16,0 0-16,0 0 16,-1 0-16,1 0 0,21 21 15,0 0-15,-21-21 0,21 22 0,-21-1 16,21 0-16,0 0 15,0 0-15,0 0 0,0 1 16,0-1-16,21-21 0,-21 21 16,21-21-16,0 21 0,1 0 15,-1-21-15,0 21 0,-21 1 16,21-22-16,-21 21 0,0 0 16,0 0-1,0 0-15,-21-21 16,0 0-16,0 21 15,-1-21-15,1 0 0,-21 0 16,21 0-16,0 0 0,-1 0 0,1 0 16,0 0-16,0 0 15,21-21 32,21 21-47,0 0 0,0-21 0,1 0 16,-1 21-16,-21-21 0</inkml:trace>
  <inkml:trace contextRef="#ctx0" brushRef="#br1" timeOffset="78769.78">21421 4276 0,'0'-21'16,"21"21"-16,0 0 0,-21-22 15,21 22-15,0 0 0,-21-21 16,21 21-16,1-21 0,-1 21 0,0-21 16,0 21-16,0-21 0,-21 0 15,21-1-15,1 22 0,-22-21 0,21 21 16,-21-21-16,0 0 0,0 0 16,-21 21-1,-1 0-15,1 0 0,0 0 0,0 0 16,0 0-16,0 21 0,-1 0 0,1 0 15,21 0-15,-21 1 0,0-1 0,0 0 16,21 0-16,0 21 0,-21-20 16,21-1-16,0 0 0,-22 0 15,22 0-15,0 0 0,0 1 0,0-1 16,0 0-16,22 0 0,-1-21 16,0 0-16,0 0 15,0 0-15,0 0 16,1 0-16,-1 0 0,0-21 15,-21 0-15,21 21 16,0-21-16,-21-1 0</inkml:trace>
  <inkml:trace contextRef="#ctx0" brushRef="#br1" timeOffset="88360.48">6964 7218 0,'0'21'47,"-21"-21"-31,-1 0 0,1 0-16,0 0 15,0 0-15,0 0 0,0 21 16,-1-21-16,1 0 0,-21 0 15,21 0-15,0 0 0,-22 0 16,22 0-16,0 0 0,0 0 0,-22 0 16,22 0-16,0 0 0,0 0 0,0 0 15,0 0-15,-1 0 16,1 0-16,0 0 0,0 0 31,42 0 79,0 0-95,-21-21 1,21 21-1,1 0 32,-22-21-31,21 21 0,0 0 15,0 0-31,0 0 0,0 0 15,1 0-15,-1 0 0,0 0 0,21 0 16,-21 0-16,22 0 0,-1 0 0,-21 0 16,22 0-16,-1 0 0,0 0 15,22 0-15,-22 0 0,0 0 0,1 0 16,-1 0-16,0 0 0,1 0 0,-22 0 16,21 0-16,1 0 0,-22 0 0,21 0 15,-21 0-15,22 0 16,-22 0-16,21 0 0,-21 0 0,0 0 15,1 0-15,-1 0 0,0 0 0,-21-21 16,21 21-16,0-21 16,-21-1-1,0 1 1,0 0 0,-21 21-16,0-21 0,0 21 15,0-21-15,-1 21 0,1-21 16,0 21-16,0 0 0,0-22 15,0 22-15,-1 0 0,1 0 16,21-21-16,-21 21 0,0 0 16,0 0-16,0-21 15,-1 21 1,1 0-16,0 0 16,21-21-16,21 21 109,0 0-109,1 0 16,-1 0-16,0 21 15,0-21-15,0 0 16,-21 21-16,21-21 0,1 0 0,-1 21 15,0-21-15,0 0 16,0 22-16,0-22 0,1 21 16,-1-21-16,0 21 15,0-21 1,0 0-16,-21 21 16,21-21-16,1 0 15,-1 0 1,-21 21 62,-21 0-62,-1-21-16,1 22 0,0-1 15,0-21-15,0 21 0,0 0 16,-1-21-16,1 21 0,0 0 15,0-21-15,-21 22 0,20-1 0,1 0 16,0 0-16,-21 0 0,21-21 16,-1 21-16,-20 1 0,21-1 0,0-21 15,-22 21-15,22 0 0,0-21 0,0 21 16,0-21-16,21 21 16,-21-21-16,-1 22 0,1-22 15,21 21 1,0-42 78,0-1-63</inkml:trace>
  <inkml:trace contextRef="#ctx0" brushRef="#br1" timeOffset="90228.29">9250 6265 0,'0'0'0,"0"-21"15,21 0-15,-21 0 16,0 0-16,21 0 0,-21-1 15,0 1 1,0 42 15,0 1-31,0-1 0,0 0 16,-21 0-16,0 21 0,0-20 0,21 20 16,-22 0-16,1 1 0,0-1 0,0 0 15,0 1-15,0-1 0,-1 0 16,1 1-16,0-22 0,0 21 0,21-21 15,-21 22-15,0-22 0,21 0 0,0 0 16,0 0-16,21-42 47,0 0-47,0 0 16,-21-22-16,21 22 0,0 0 0,1-21 15,-22-1-15,21 1 0,0 0 0,0-1 16</inkml:trace>
  <inkml:trace contextRef="#ctx0" brushRef="#br1" timeOffset="90475.45">9356 6075 0,'0'0'0,"0"21"32,0 0-32,0 0 15,0 1-15,0-1 0,0 21 0,0-21 16,0 22-16,0-1 0,0 0 15,0 1-15,0-1 0,0 0 0,0-21 16,0 22-16,0-1 0,0-21 0,0 22 16,0-22-16,0 0 0,21 0 0,-21 0 15,0 0-15,0 1 0,0-1 16,0-42 15,-21 21-15</inkml:trace>
  <inkml:trace contextRef="#ctx0" brushRef="#br1" timeOffset="90691.81">8996 6625 0,'0'0'16,"21"0"-1,0 0 1,0 0-16,22 0 0,-22-21 0,21 0 15,0 21-15,1-21 0,-1 0 16,-21 21-16,22-22 0,-1 1 0,0 0 16,1 21-16,-22-21 0,21 0 15,-21 21-15,22-21 0,-22 21 0,0 0 16,0-22-16,0 22 0,0 0 16</inkml:trace>
  <inkml:trace contextRef="#ctx0" brushRef="#br1" timeOffset="91684.4">9715 6392 0,'0'22'0,"0"-1"16,0 0-16,0 0 0,0 0 15,0 0-15,0 1 0,0-1 16,0 0-16,-21 0 0,21 0 0,0 0 16,-21 1-16,21-1 0,-21 0 0,21 0 15,0 0-15,0 0 0,0 1 16,0-44 31,0 1-32,0 0-15,21 0 0,-21 0 0,21 0 16,-21-1-16,21-20 0,1 21 0,-22 0 16,21-22-16,0 22 0,0 0 15,0 0-15,0 0 0,1 0 0,-1-1 16,0 22-16,0 0 0,0 0 16,-21 22-16,0-1 15,0 0-15,0 0 16,0 0-16,0 0 0,0 1 0,0-1 15,0 0-15,0 0 0,0 0 0,0 22 16,0-22-16,0 0 0,21 0 16,-21 0-16,22-21 0,-1 21 0,0-21 15,0 0-15,0 0 0,0 0 16,1 0-16,-1 0 0,21 0 0,-21 0 16,0 0-16,1-21 0,20 0 0,-21 21 15,0-21-15,0 0 0,-21 0 0,22-1 16,-1 1-16,-21 0 0,0 0 0,0 0 15,21-22-15,-21 22 0,0 0 16,21 0-16,-21 0 16,0 42 15,0 0-15,0 0-16,0 0 0,0 1 15,0-1-15,0 0 0,0 0 16,0 0-16,0 0 0,0 1 15,21-22 1,0 0-16,1 0 16,-1 0-16,0 0 15,0 0-15,0-22 0,0 22 16,1-21-16,-1 0 0,-21 0 16,21 0-16,0 0 0,-21-1 15,0 1-15,0 0 16,0 0-16,0 42 47,0 0-47,0 0 0,0 1 0,-21-1 15,21 21-15,-21-21 0,21 0 16,-21 22-16,21-1 0,0-21 0,0 22 16,0-1-16,0 0 0,0-21 0,0 22 15,0-1-15,0 0 0,0 1 0,0-1 16,0 0-16,0 22 0,0-22 15,0 1-15,0-22 0,0 21 0,0 0 16,0-20-16,0 20 0,0-21 16,-22 0-16,1 0 0,0 1 0,0-1 15,0 0-15,-22-21 0,22 0 16,0 0-16,-21 0 0,-1 0 0,22 0 16,-21 0-16,0 0 0,-1-21 0,22 0 15,-21-1-15,-1 22 0,22-21 0,0 0 16,0 0-16,0 0 0,0 21 0,21-21 15,0-1-15,0 1 0,0 0 16,0 0-16,0 0 0,21 0 16,0 21-16,0-22 0,21 1 15,-20 0-15,-1 0 0,21 0 0,-21 0 16,22-22-16,-1 22 0</inkml:trace>
  <inkml:trace contextRef="#ctx0" brushRef="#br1" timeOffset="91984.4">11282 6138 0,'0'0'0,"0"-21"15,-21 21-15,21 21 16,-22 1-16,1-22 15,21 21-15,-21 0 0,21 21 0,0-21 16,-21 1-16,21 20 0,-21 0 16,21-21-16,-21 22 0,21-1 0,0-21 15,0 22-15,0-22 0,0 0 0,0 0 16,0 0-16,0 0 0,0 1 0,0-1 16,-22-42 15</inkml:trace>
  <inkml:trace contextRef="#ctx0" brushRef="#br1" timeOffset="92171.29">10880 6477 0,'-22'-21'16,"22"0"-1,0 0-15,22 21 16,-1 0-16,0 0 0,21-22 0,1 22 15,-1 0-15,0-21 0,1 21 0,-1-21 16,0 21-16,1-21 0,-1 21 16,0-21-16,1 0 0,-1 21 15,-21-22-15,21 22 0,-20-21 0</inkml:trace>
  <inkml:trace contextRef="#ctx0" brushRef="#br1" timeOffset="92656.01">11663 6138 0,'0'0'0,"-21"0"31,-1 0-31,1 0 16,21 22 0,0-1-16,-21 0 0,21 0 15,0 21-15,0-20 16,0-1-16,-21 21 0,21-21 0,-21 22 0,21-22 16,-21 21-16,21-21 0,-22 22 15,22-22-15,0 0 0,0 0 0,-21 0 16,21 0-16,0 1 0,-21-1 15,21 0-15,-21-21 16,21-21 15,0 0-31,0-1 0,0 1 16,0 0-16,0 0 0,21 0 16,0 0-16,0-1 0,1-20 0,-1 21 15,0 0-15,0 0 0,0-1 0,0 1 16,1 0-16,-1 0 0,21 21 0,-21 0 15,0 0-15,1 0 16,-1 21-16,-21 0 0,21 0 16,-21 1-16,0-1 0,0 0 0,0 0 15,0 0-15,0 22 0,0-22 0,0 0 16,0 0-16,0 0 0,-21 0 0,21 1 16,0-1-16,-21 0 0,-1-21 15,22 21-15,0-42 47,0 0-31,22 0-16</inkml:trace>
  <inkml:trace contextRef="#ctx0" brushRef="#br1" timeOffset="92891.83">12128 6371 0,'0'21'16,"0"1"0,0-1-16,0 0 0,0 0 15,-21 0-15,21 0 16,-21 1-16,21-1 0,0 0 0,0 0 16,0 0-16,-21-21 0,21 21 15,-21-21 1,21 22-16,0-44 31,0 1-31</inkml:trace>
  <inkml:trace contextRef="#ctx0" brushRef="#br1" timeOffset="93056.74">12107 6244 0,'0'-21'15,"-21"21"-15,21 21 32,21-21-17,-21 21-15,21-21 0,1 0 16</inkml:trace>
  <inkml:trace contextRef="#ctx0" brushRef="#br1" timeOffset="93559.46">12446 6350 0,'21'0'0,"-21"21"47,0 0-47,0 1 15,-21-1-15,21 0 0,0 0 0,0 0 16,0 0-16,0 1 0,0-1 15,-21 0-15,0 0 16,21 0 0,-22-21-1,22-21 1,0 0 0,0 0-16,0 0 0,0-1 0,0 1 15,0 0-15,22 0 0,-1 0 16,-21 0-16,21-1 0,0-20 0,0 21 15,0 0-15,1 0 0,-1 21 0,21-22 16,-21 1-16,0 21 0,1 0 0,20 0 16,-21 0-16,0 0 0,0 21 15,-21 1-15,22-1 0,-22 0 16,0 0-16,0 0 0,0 22 0,0-22 16,0 0-16,0 21 0,-22-21 0,1 1 15,21-1-15,-21 0 0,0 0 0,0 0 16,21 0-16,-21-21 0,21 22 15,-22-22-15,1 21 0,42-21 47,1 0-47,-22-21 0,21 21 16,0-22-16,0 22 0</inkml:trace>
  <inkml:trace contextRef="#ctx0" brushRef="#br1" timeOffset="94187.56">13356 6350 0,'0'0'0,"0"-21"0,0 0 0,0 0 16,0-1-16,0 1 16,-21 21-16,0 0 0,0 0 15,-1 0-15,1 0 0,0 0 0,0 0 16,-21 21-16,20 1 0,1-1 0,-21 0 15,21 0-15,0 0 0,-1 0 0,1 22 16,21-22-16,0 0 0,0 0 0,0 0 16,0 1-16,0-1 0,0 0 15,21-21 1,1 0-16,-1 0 0,0 0 16,0 0-16,0 0 0,0 0 0,1 0 15,-1-21-15,0 21 0,0-21 0,0-1 16,0 1-16,1 0 15,-22 0-15,21 21 0,-21-21 0,0 0 16,0-1-16,21 22 0,-21-21 0,0 42 31,0 1-15,0-1-16,0 0 0,-21 0 16,21 0-16,-21 22 0,21-1 0,0-21 15,0 21-15,-22 1 0,22-1 16,-21 0-16,21 1 0,-21-1 0,0 0 15,21 22-15,0-22 0,-21 1 0,21 20 16,-21-21-16,21 22 0,0-22 0,0 22 16,0-22-16,0 0 0,0 22 0,0-22 15,0 1-15,0-22 0,0 21 16,-22-21-16,1 0 0,21 1 0,-21-1 16,0 0-16,0 0 0,0-21 0,-22 0 15,22 0-15,-21 0 0,-1 0 0,22 0 16,-21 0-16,0 0 0,-1 0 0,22 0 15,-21 0-15,21 0 0,-1-21 0,-20 21 16,21-21-16,0 21 0,0 0 16,21-21-16,-22-1 0,22 1 15,0 0-15,0 0 16,0 0-16,22 0 0,-1-1 0</inkml:trace>
  <inkml:trace contextRef="#ctx0" brushRef="#br1" timeOffset="95243.96">15007 6583 0,'0'0'0,"0"-21"16,0 0-1,0-1 1,0 1-16,21 0 16,0 0-16,1 0 0,-1 21 0,0-21 15,21-1-15,-21 1 0,1 0 0,20 0 16,-21 0-16,0 0 0,0-1 0,1 1 15,-22 0-15,0 0 16,0 0-16,0 0 0,-22 21 16,1 0-16,0 0 0,0 0 15,0 0-15,-22 0 0,22 0 0,-21 21 16,0-21-16,20 21 0,1 0 0,-21 0 16,21 0-16,0 22 0,-1-22 15,22 21-15,0-21 0,0 1 0,0 20 16,0-21-16,0 0 0,0 0 0,0 1 15,22-22-15,-1 21 0,0 0 0,21-21 16,1 0-16,-22 0 0,21 0 0,0 0 16,22 0-16,-22 0 0,1 0 15,-1-21-15,0 0 0,1-1 16,-1 22-16,0-21 0,-21 0 0,1 0 16,-1 0-16,0 0 0,-21-22 0,21 22 15,-21 0-15,0 0 0,0 0 0,0-1 16,0 1-16,-21 21 15,0 0 1,0 0-16,21 21 16,0 1-16,0-1 0,-22 0 15,22 0-15,0 0 0,0 0 0,-21 1 16,21-1-16,0 0 0,0 0 16,0 0-16,-21 0 15,21 1-15,-21-22 0,21 21 16,-21-21-1,21-21 1,0-1-16,0 1 16,0 0-16,0 0 0,0 0 15,21 0-15,0-1 0,-21 1 0,21 0 16,0-21-16,22 21 0,-22-1 0,0 22 16,21-21-16,-20 0 0,-1 21 0,0 0 15,21 0-15,-21 0 0,1 0 0,20 0 16,-21 0-16,0 0 0,0 21 0,1 0 15,-22 1-15,0-1 0,0 0 16,0 0-16,0 0 0,0 0 16,0 1-16,-22-1 0,22 0 0,-21 0 0,0 0 15,0 0-15,0-21 0,0 22 16,-1-1-16,1 0 16,42-42 15,1 21-31,-1-21 15,0 21-15</inkml:trace>
  <inkml:trace contextRef="#ctx0" brushRef="#br1" timeOffset="95575.78">16489 6223 0,'0'0'0,"0"-21"15,0 0 1,0 0-16,-21 21 16,21-22-16,-22 22 0,1 0 15,0 0-15,0 0 0,0 0 0,0 0 16,-1 0-16,1 22 0,0-22 0,0 21 16,0 0-16,0 0 0,-1 0 15,22 22-15,-21-22 0,0 21 0,21-21 16,-21 22-16,21-22 0,0 0 15,0 21-15,0-21 0,0 1 0,0-1 16,0 0-16,21-21 0,0 21 0,0 0 16,1-21-16,20 0 0,-21 0 0,0 0 15,22 0-15,-22 0 0,21 0 16,-21 0-16,0-21 0,22 0 0,-22 21 16,0-21-16,21-22 0</inkml:trace>
  <inkml:trace contextRef="#ctx0" brushRef="#br1" timeOffset="95871.61">16870 5863 0,'0'0'0,"0"-21"16,-21 21 15,21 21-31,-22 0 16,22 1-16,-21 20 0,21-21 0,0 0 15,-21 22-15,0-1 0,0-21 0,21 21 16,0 1-16,-21-22 0,21 21 0,-22 1 16,1-1-16,21-21 0,-21 21 0,21-20 15,0 20-15,0-21 0,0 0 0,0 0 16,0 1-16,0-1 16,0 0-16,21-21 31,0-21-31,1 0 0,-1-1 15,0-20-15</inkml:trace>
  <inkml:trace contextRef="#ctx0" brushRef="#br1" timeOffset="96251.39">17039 6181 0,'0'0'0,"-21"21"15,0 0 1,0-21-16,21 21 15,0 0-15,-22 1 0,1-1 16,21 0-16,0 0 0,0 21 16,0-20-16,0-1 0,0 0 15,0 0-15,0 0 0,21-21 0,1 0 16,-22 21-16,21-21 0,0 0 0,0 0 16,0 0-16,0 0 0,1-21 15,-1 21-15,-21-21 0,21 0 16,0 0-16,0 0 0,-21-1 0,0 1 15,0 0-15,21 0 0,-21 0 0,0 0 16,0-1-16,0 1 0,0 0 0,0 0 16,-21 0-16,0 21 15,0 0-15,0 0 0,0 0 16,-1 0-16,1 0 16,0 0-16,0 0 15,21 21-15,0 0 16,0 0-1,21-21-15,0 0 0,0 0 0</inkml:trace>
  <inkml:trace contextRef="#ctx0" brushRef="#br1" timeOffset="96711.73">17759 6160 0,'0'0'0,"0"-22"16,-21 22-16,-1 0 16,1 0-16,0 0 0,0 0 15,0 0-15,0 22 16,-1-1-16,22 0 0,-21 0 16,21 0-16,0 0 15,0 1 1,21-1-16,1 0 0,-22 0 15,21-21-15,0 21 16,0 0-16,-21 1 0,21-1 16,0 0-16,-21 0 0,22-21 15,-22 21-15,0 0 0,0 1 16,-22-22 0,-20 0-16,21 0 0,0 0 15,-22 21-15,22-21 0,-21 0 16,21 0-16,-22 0 0,22 0 0,0 0 15,-21 0-15,21 0 0,-1-21 0,1 21 16,0 0-16,21-22 16,-21 22-16,21-21 15,21 21 1,0 0-16,22-21 16,-22 21-16,0 0 0,0 0 0,21-21 15,-20 21-15</inkml:trace>
  <inkml:trace contextRef="#ctx0" brushRef="#br1" timeOffset="97100.59">17907 6414 0,'21'0'0,"0"-22"16,0 22-16,1-21 15,-1 21-15,0 0 0,-21-21 16,21 0-16,0 21 0,0-21 0,1 21 16,-1-21-16,0-1 0,0 1 15,-21 0-15,0 0 16,-21 21 0,0 0-1,0 0-15,-1 0 0,1 21 16,0 0-16,0-21 0,0 21 15,21 1-15,-21-1 0,-1 0 0,22 0 16,-21 0-16,21 0 0,0 1 0,0-1 16,0 0-16,0 0 0,0 0 15,0 0-15,21-21 16,1 22-16,-1-22 16,0 0-16,0 0 0,0 0 0,0 0 15,1 0-15,-1 0 0,21 0 0,-21-22 16</inkml:trace>
  <inkml:trace contextRef="#ctx0" brushRef="#br1" timeOffset="97724.18">18732 6329 0,'0'-21'15,"0"0"-15,0-1 16,0 1-16,-21 21 15,0 0-15,0-21 16,0 21-16,0 0 16,-1 0-16,1 0 15,0 21-15,21 0 0,-21-21 0,0 22 16,0-1-16,-1-21 0,1 21 16,21 0-16,0 0 0,-21 0 0,21 1 15,-21-1-15,21 0 0,0 0 0,0 0 16,0 0-16,0 1 0,0-1 15,21 0 1,0-21-16,0 0 0,1 0 16,-1 0-16,0 0 0,0 0 15,0-21-15,0 21 0,1-21 0,-1-1 16,0 1-16,0 0 0,-21 0 16,21 0-16,0 0 0,1-22 0,-22 22 15,21-21-15,0 21 0,-21-1 0,21-20 16,-21 21-16,21-21 0,0 20 15,-21 1-15,0-21 0,22 21 0,-22 0 16,21-1-16,-21 1 0,0 0 16,0 0-16,-21 42 31,-1 0-31,1 0 16,0 22-16,0-22 0,0 0 0,21 0 15,-21 22-15,-1-22 0,22 0 16,0 21-16,0-21 0,0 1 0,0-1 15,0 21-15,0-21 0,0 0 0,0 1 16,0-1-16,0 0 0,22 0 16,-1 0-16,0 0 0,0-21 15,0 0-15,0 0 16,1 0-16,-1 0 16,-21-21-1,21 0-15,-21 0 0,0 0 16</inkml:trace>
  <inkml:trace contextRef="#ctx0" brushRef="#br1" timeOffset="99252.02">20489 6350 0,'0'0'0,"21"0"16,-21-21 0,22 21-16,-22-21 0,0 0 15,0-1 1,0 44 31,0-1-47,-22 0 15,22 0-15,-21 0 0,0 0 0,0 1 16,21 20-16,0-21 0,-21 0 0,0 0 16,21 1-16,-22-22 0,22 21 15,0 0-15,0 0 16,-21-21-16,42 0 47,1-21-47,-22 0 0,21 0 15,0 21-15,0-22 0,0 1 0,-21 0 16,21 0-16,1 0 0,-1 0 0,0 21 16,0-22-16,0 1 0,0 21 15,-21-21-15,22 21 0,-22 21 16,0 0 0,0 1-16,0-1 0,0 0 15,0 0-15,0 21 0,0-20 0,0-1 16,0 0-16,0 0 0,0 0 15,0 0-15,0 1 16,21-22-16,0 0 0,0 0 16,0 21-16,0-21 0,1 0 0,-1 0 15,0 0-15,0 0 0,0 0 0,0 0 16,22-21-16,-22 21 0,0-22 0,0 1 16,0 0-16,22 0 0,-22 0 15,-21 0-15,21-22 0,0 22 0,-21-21 16,21 21-16,-21-22 0,0 22 0,0 0 15,0-21-15,0 20 0,0 1 16,0 0-16,0 0 16,-21 21 15,21 21-31,-21-21 16,21 21-16,0 0 0,0 1 15,0-1-15,0 0 16,0 0-16,21-21 15,0 0-15,1 21 0</inkml:trace>
  <inkml:trace contextRef="#ctx0" brushRef="#br1" timeOffset="99512.18">21526 6329 0,'0'0'0,"-21"0"31,0 0-31,21 21 0,-21 0 16,21 0-16,-21 1 15,21-1-15,0 0 0,0 0 0,-21 0 16,-1 0-16,22 1 0,0-1 16,0 0-16,-21 0 15,42-42 32,-21 0-47</inkml:trace>
  <inkml:trace contextRef="#ctx0" brushRef="#br1" timeOffset="99868.16">21675 6117 0,'-22'0'15,"1"0"-15,0 0 16,21 21 0,21-21 15,0 0-31,1 0 16,-1 0-16,0 0 0,0 0 15,0-21 1,-21 0-1,0 0-15,-21 21 16,0 0-16,0-21 0,0 21 16,-1 0-16,1 0 0,0 0 0,0 0 15,0 0-15,21 21 16,-21-21-16,21 21 0,0 0 0,0 0 16,0 1-16,0-1 15,21-21-15,0 21 0,0-21 16,0 0-16,0 0 0,1 0 0,-1 0 15,21 0-15</inkml:trace>
  <inkml:trace contextRef="#ctx0" brushRef="#br1" timeOffset="100187.99">22204 6033 0,'0'0'0,"0"-43"16,0 22-16,0 0 15,-21 21-15,-1 0 16,22 21 0,-21 0-16,0 0 0,21 22 15,-21-22-15,21 0 0,-21 0 16,21 22-16,0-22 0,-21 21 0,-1 0 16,22-20-16,-21 20 0,21 0 0,-21-21 15,21 22-15,-21-22 0,0 21 0,21-21 16,0 1-16,0-1 0,0 0 15,-21 0-15,21 0 0,0 0 16,21-21 0,0 0-1,0-21-15,0 0 0,0 0 16,-21 0-16,43 0 0</inkml:trace>
  <inkml:trace contextRef="#ctx0" brushRef="#br1" timeOffset="100683.7">22458 6011 0,'0'0'0,"42"-42"16,-42 63 15,0 0-31,-21 1 16,21-1-16,-21 21 0,0-21 15,21 0-15,0 22 0,-22-22 0,22 21 16,-21-21-16,0 22 0,21-1 0,-21 0 15,21-20-15,-21 20 0,21-21 0,-21 21 16,21-20-16,0-1 0,-22 0 0,22 0 16,-21 0-16,21-42 47,0 0-47,0 0 0,21 0 15,-21-1-15,22 1 0,-1 0 16,0-21-16,0 21 0,0-22 15,0 22-15,1 0 0,-1 0 0,0 0 16,21-1-16,-21 1 0,1 0 0,-1 21 16,0 0-16,0 0 0,0 0 0,0 0 15,1 0-15,-1 0 0,-21 21 0,21 0 16,-21 1-16,0-1 0,0 0 16,0 21-16,0-21 0,0 1 0,0-1 15,0 21-15,0-21 0,0 0 0,0 1 16,0-1-16,-21 0 0,21 0 15,-21-21-15,-1 0 32,22-21-17,-21 21-15,21-21 16,-21 0-16,21-1 0</inkml:trace>
  <inkml:trace contextRef="#ctx0" brushRef="#br1" timeOffset="100904.09">22161 6287 0,'0'-22'15,"22"22"1,-1-21-16,0 21 0,0 0 16,21 0-16,-20-21 0,-1 21 0,21 0 15,-21 0-15,22-21 0,-22 21 0,0 0 16,0 0-16,0 0 0,-21-21 15,-21 21 17,0 0-32</inkml:trace>
  <inkml:trace contextRef="#ctx0" brushRef="#br1" timeOffset="101716.35">23431 6181 0,'0'0'0,"22"0"0,-22-21 16,0 42 15,0 0-31,0 0 16,0 0-16,-22 0 0,22 1 0,-21-1 15,21 0-15,0 0 0,0 0 0,-21 0 16,21 1-16,-21-22 0,21 21 16,0 0-16,0 0 15,0 0-15,-21-21 16,21-21 15,0 0-31</inkml:trace>
  <inkml:trace contextRef="#ctx0" brushRef="#br1" timeOffset="101904.24">23368 6033 0,'0'0'0,"0"-22"16,-21 22 15</inkml:trace>
  <inkml:trace contextRef="#ctx0" brushRef="#br1" timeOffset="102427.86">23770 6265 0,'0'0'0,"-21"43"16,21-22-16,0 0 15,0 0-15,0 0 0,0 1 16,-21-22-16,21 21 0,0 0 0,-21-21 15,21 21-15,-22-21 0,22 21 16,-21-21 0,0 0-1,0 0-15,21-21 16,0 0-16,0 0 16,0 0-16,0-1 0,0 1 15,0 0-15,0 0 0,42 0 16,-21 0-16,1-1 0,-1 1 0,21 0 15,-21 0-15,22 0 0,-1 0 0,0 21 16,1-22-16,-22 22 0,21-21 0,0 21 16,-20 0-16,20 0 0,-21 0 15,0 21-15,0 1 0,1-22 16,-1 21-16,0 0 0,-21 0 0,0 0 0,0 22 16,0-22-16,0 0 0,0 0 15,0 0-15,0 0 0,0 1 0,-21-22 16,0 21-16,21 0 0,0 0 15,-22-21-15,1 21 0,0-21 0,21 21 16,-21-21-16,21 22 16,-21-22-16,0 0 0,-1 0 15,22 21-15,-42-21 0,21 0 0,0 0 16</inkml:trace>
  <inkml:trace contextRef="#ctx0" brushRef="#br1" timeOffset="103639.91">9588 7684 0,'0'-22'16,"0"1"0,0 0-1,0 0-15,-21 0 16,0 21-16,0-21 16,0 21-16,0 0 0,-1 0 0,1 0 15,0 0-15,0 0 0,0 0 0,-22 0 16,22 0-16,0 0 0,0 21 15,-21 0-15,20 0 0,1 0 0,0 22 16,0-22-16,0 0 0,0 21 0,21-21 16,0 1-16,0-1 0,0 0 0,0 0 15,0 0-15,21 0 0,0 1 16,0-22-16,0 0 0,0 0 0,1 0 16,-1 0-16,0 0 0,21 0 15,-21-22-15,22 22 0,-22-21 0,0 0 16,21 0-16,-20 21 0,20-21 0,-21 0 15,21-1-15,-20-20 0,-1 21 16,0 0-16,21-22 0,-21 22 0,-21-21 16,22 0-16,-1-1 0,0 1 0,-21 0 15,0-1-15,21 1 0,-21 0 0,21-1 16,-21 22-16,0-21 0,0 21 0,0-1 16,0 1-1,-21 21-15,0 0 0,0 21 16,21 1-16,-21 20 0,-1-21 15,22 21-15,-21 1 0,21-1 0,0 0 16,-21 1-16,21-1 0,-21 0 16,21 1-16,-21-1 0,21-21 0,0 22 15,0-1-15,0-21 0,0 0 0,0 0 16,0 1-16,0-1 0,0 0 0,0 0 16,21 0-16,0-21 0,0 0 15,0 0-15,1 0 16,-1 0-16,0 0 0,0-21 15,0 21-15,0-21 0,1 0 16,-1 0-16,0-1 0,0 1 0</inkml:trace>
  <inkml:trace contextRef="#ctx0" brushRef="#br1" timeOffset="104049.67">10096 7578 0,'0'0'0,"0"21"31,-21-21-31,21 21 0,-21 0 15,0 0-15,21 1 0,0-1 16,-21 0-16,0 0 0,21 0 0,-22 0 16,22 1-16,0-1 0,0 0 0,0 0 15,0 0-15,0 0 16,0 1-16,22-22 0,-1 21 16,0-21-16,0 0 0,0 0 15,22 0-15,-22 0 0,0 0 0,0 0 16,0-21-16,22-1 0,-22 22 0,0-21 15,0 0-15,0 21 0,-21-21 0,21 0 16,-21 0-16,0-1 0,0 1 0,0 0 16,0 0-16,0 0 0,0 0 15,0-1-15,-21 1 0,0 0 0,0 0 16,0 21-16,0 0 0,-22 0 0,22 0 16,0 0-16,0 0 0,-22 0 0,22 0 15,0 0-15,0 21 0,0 0 16,0 0-16,21 1 15,0-1-15,0 0 0,0 0 0,0 0 16,0 0-16,21 1 0,0-22 16,0 0-16,0 21 0,0-21 0,1 0 15,20 0-15,-21 0 0,21 0 0</inkml:trace>
  <inkml:trace contextRef="#ctx0" brushRef="#br1" timeOffset="104444.45">10795 7599 0,'0'0'0,"0"-21"16,-21 21 15,0 21-31,21 0 0,-22-21 16,1 21-16,0 0 0,21 1 0,-21-1 15,21 0-15,-21 0 0,21 0 0,-21-21 16,21 21-16,0 1 0,0-1 0,0 0 15,0 0-15,0 0 0,0 0 16,0 1-16,21-22 0,0 0 0,0 0 16,0 0-16,0 0 0,1 0 15,-1 0-15,0 0 0,0 0 0,0 0 16,0-22-16,1 22 0,-1-21 16,0 0-16,0 0 0,-21 0 0,21 0 15,-21-1-15,21 1 0,-21 0 0,0 0 16,0 0-16,0 0 0,0-1 0,0 1 15,0 0 1,22 21 31,-1 0-47,0 0 16</inkml:trace>
  <inkml:trace contextRef="#ctx0" brushRef="#br1" timeOffset="104988.17">11578 7260 0,'0'0'16,"0"-21"0,-21 21-16,0 0 0,21 21 15,-21-21-15,-1 21 0,22 1 0,-21 20 16,21-21-16,0 0 0,-21 22 0,0-1 15,21-21-15,-21 21 0,21-20 0,0 20 16,-21-21-16,21 0 0,-22 22 0,22-22 16,-21 0-16,21 0 0,0 0 15,0 0-15,-21 1 16,21-1-16,0-42 47,0-1-47,0 1 0,21 21 15,-21-21-15,21 0 0,1 21 0,-1-21 16,-21 0-16,21-1 0,0 1 16,21 21-16,-20-21 0,-1 21 0,0 0 15,0 0-15,0 0 0,0 0 0,1 0 16,-1 0-16,0 0 0,-21 21 16,0 0-16,0 1 15,0-1-15,0 0 0,0 0 16,0 0-16,-21-21 0,0 21 15,-22 1-15,22-22 0,0 21 0,0-21 16,-22 0-16,22 21 0,0-21 0,0 0 16,0 0-16,0 0 0,-1 0 0,1 0 15,0 0-15,21-21 32,21 0-17,0-1-15,1 22 16,-1-21-16,0 0 0,21 0 0</inkml:trace>
  <inkml:trace contextRef="#ctx0" brushRef="#br1" timeOffset="105289">12150 7154 0,'0'0'0,"0"-42"16,-22 42-16,1 0 15,0 0-15,0 21 16,0 22-16,21-22 0,0 21 16,0-21-16,-21 22 0,21-1 15,-22 0-15,22 1 0,-21-22 16,21 21-16,0 0 0,0-20 0,0-1 16,-21 21-16,21-21 0,0 0 0,0 1 15,0-1-15,0 0 0,0 0 16,21-21 15,0 0-31,-21-21 16,22 0-16,-1 0 0</inkml:trace>
  <inkml:trace contextRef="#ctx0" brushRef="#br1" timeOffset="105651.65">12150 7535 0,'21'0'47,"0"0"-47,0 0 0,0 0 16,0 0-16,1 0 0,-22-21 16,21 21-16,0 0 0,0-21 15,0 0-15,-21 0 16,21 21-16,-21-21 0,0-1 15,-21 22 1,0 0-16,0 0 16,0 0-16,0 0 0,-1 0 0,1 22 15,0-22-15,0 21 0,0 0 16,0 0-16,-1 0 0,22 0 0,0 1 16,0 20-16,0-21 0,0 0 15,0 0-15,0 1 0,0-1 0,22 0 16,-1-21-16,0 0 0,0 21 15,0-21-15,0 0 0,1 0 0,20 0 16,-21 0-16,0 0 16,0-21-16,22 21 0</inkml:trace>
  <inkml:trace contextRef="#ctx0" brushRef="#br1" timeOffset="106265.09">14499 6900 0,'0'0'16,"0"-21"-16,0 0 0,0 0 0,0 0 16,-21 0-16,0 21 15,0-22-15,-1 22 0,1 0 0,0 0 16,0 0-16,0 22 0,0-1 0,-22 0 15,22 0-15,-21 0 0,21 22 0,-1-1 16,-20 0-16,21 1 0,0-1 0,0 0 16,-22 1-16,22-1 0,0 0 15,0 1-15,21-1 0,-21 0 0,21 1 16,0-22-16,0 21 0,0-21 16,0 0-16,0 1 0,21-1 0,0 0 15,0 0-15,0-21 0,0 21 0,1-21 16,-1 0-16,21 0 0,-21 0 0,22 0 15,-22 0-15,21 0 0,-21-21 0,22 0 16,-1 21-16,0-21 0</inkml:trace>
  <inkml:trace contextRef="#ctx0" brushRef="#br1" timeOffset="106668.37">14753 7239 0,'0'-21'15,"0"42"-15,0-63 0,0 21 16,-21 21-16,0 0 0,0 0 15,-1 0-15,1 21 0,0 0 0,0 0 16,0 0-16,0 22 16,-1-22-16,22 0 0,0 0 0,0 0 15,0 0-15,0 22 0,0-22 0,0 0 16,0 0-16,0 0 0,22-21 16,-1 22-16,0-1 0,0-21 15,0 0-15,0 0 0,1 0 16,-1 0-16,0 0 0,0 0 0,0 0 15,0-21-15,1-1 0,-22 1 16,21 21-16,0-21 0,-21 0 0,21 0 16,-21 0-16,0-1 0,0 1 0,0-21 15,0 21-15,0 0 0,0-22 0,0 22 16,-21 0-16,0 0 0,0 0 0,-1 21 16,1 0-16,0-22 0,0 22 0,0 0 15,0 0-15,-1 0 0,1 0 16,0 22-16,0-1 0,0-21 0,21 21 15,0 0-15,-21 0 0,21 0 16,0 1-16,0-1 0,0 0 0,0 0 16,21-21-16,-21 21 0,21 0 0,0-21 15,21 0-15,-20 0 0</inkml:trace>
  <inkml:trace contextRef="#ctx0" brushRef="#br1" timeOffset="107228.05">15473 7281 0,'0'0'0,"0"-21"0,-21 0 15,-1 21-15,1-21 16,0 21-16,0 0 0,0 0 0,0 0 0,-22 0 16,22 0-16,-21 21 0,21 0 15,-1 0-15,-20 1 0,21-1 0,0 0 16,0 0-16,-1 0 0,1 0 0,0 1 15,21-1-15,0 0 0,0 0 16,0 21-16,0-20 0,0-1 16,0 0-16,0 0 0,21 0 15,0-21-15,1 0 0,-1 0 0,0 0 16,0 0-16,21 0 0,-20 0 0,-1 0 16,0 0-16,0 0 0,0-21 0,22 0 15,-22 21-15,0-21 0,0-22 0,0 22 16,0 0-16,1-21 15,-1-1-15,0 22 0,0-21 0,-21 0 16,21-22-16,0 22 0,1 21 0,-1-22 16,-21 1-16,0 0 0,21 20 0,-21 1 15,0 0-15,0 0 0,0 0 0,0 0 16,0 42 15,-21-21-31,0 21 0,21 0 0,-22 0 16,1 22-16,21-1 0,-21-21 0,21 21 15,0 1-15,-21-1 0,21 0 0,-21 1 16,21-1-16,0-21 0,0 22 0,0-22 16,0 21-16,0-21 0,0 0 0,0 1 15,0-1-15,0 0 16,21 0-16,0-21 0,0 0 16,0 0-16,1 0 15,-1 0-15,0 0 0,-21-21 16,21 21-16</inkml:trace>
  <inkml:trace contextRef="#ctx0" brushRef="#br1" timeOffset="107648.81">15960 7324 0,'-43'0'15,"22"0"1,21 21-1,21-21 1,0 0-16,1 0 0,-1 0 16,0 0-16,0 0 0,0 0 0,0 0 15,1 0-15,-1-21 16,-21 0-16,0-1 0,21 22 16,-21-21-16,0 0 0,0 0 15,0 0-15,0 0 16,-21 21-16,0 0 15,-1 0-15,1 0 0,0 0 16,0 21-16,0 0 0,0 0 16,-1 0-16,22 0 0,-21 1 0,21 20 15,-21-21-15,21 0 0,-21 0 0,21 1 16,0 20-16,0-21 0,0 0 0,0 0 16,0 1-16,0-1 15,21 0-15,0-21 16,0 0-16,1 0 0,-1 0 15,0 0-15,0 0 0,0 0 16,0 0-16,1 0 0,-1-21 16</inkml:trace>
  <inkml:trace contextRef="#ctx0" brushRef="#br1" timeOffset="108183.51">16489 7324 0,'0'-21'0,"21"21"0,-21-22 16,21 22-16,-21-21 16,21 21-16,-21-21 15,-21 21 1,0 0 0,0 0-16,-22 21 15,22 0-15,0 1 0,0-22 16,0 21-16,0 0 0,-1 0 0,1 0 15,21 0-15,0 1 16,0-1-16,0 0 16,21-21-16,1 21 0,-1-21 15,0 0-15,0 21 16,0-21-16,0 0 0,1 21 0,-1 1 16,0-22-16,0 0 0,-21 21 15,21 0 1,-21 0-16,0 0 15,-21-21-15,0 0 16,0 21-16,0-21 0,-1 0 16,1 0-16,0 0 0,0 0 15,0 0-15,0 0 0,-1 0 16,1 0-16,0 0 16,0 0-16,0 0 15,0 0 1,-1 0 46,1 0-46,0 0-16</inkml:trace>
  <inkml:trace contextRef="#ctx0" brushRef="#br1" timeOffset="115023.99">7112 8742 0,'0'21'0,"0"0"31,21-21 1,0 0-32,0 0 0,1-21 15,-1 21-15,0-21 0,0 21 0,0-21 16,0 0-16,1 21 0,-1-22 16,0 22-16,0-21 0,0 21 0,-21-21 15,21 0-15,-21 0 16,0 0-16,0-1 15,-21 22-15,0 0 16,0 0-16,0 0 0,0 0 16,-1 0-16,1 0 0,0 0 0,0 0 15,0 22-15,0-22 0,21 21 16,-22 0-16,1 0 0,0-21 16,21 21-16,-21 0 0,21 1 0,0-1 15,0 0-15,0 0 0,0 0 0,0 0 16,0 1-16,21-1 15,0-21-15,0 21 0,1-21 16,-1 0-16,0 0 0,0 0 0,0 0 16,0 0-16,1 0 0,-1 0 0,0 0 15,0 0-15,-42 21 47,0-21-47,0 0 0,-1 0 16,1 0-16,0 21 0,0-21 0,0 21 15,0-21-15,-22 22 0,22-22 16,0 21-16,0 0 0,0 0 0,-22 0 16,22-21-16,0 21 0,0 1 0,0-1 15,-1 0-15,22 0 0,0 0 16,0 0-16,0 1 16,22-22-16,-1 21 15,0-21-15,0 0 0,0 0 0,0 0 16,1 0-16,20 0 0,-21 0 0,0 0 15,0 0-15,1 0 0,-1 0 16,0 0-16,0 0 0,0 0 16,22-21-16</inkml:trace>
  <inkml:trace contextRef="#ctx0" brushRef="#br1" timeOffset="115744.58">7937 8911 0,'0'0'0,"22"0"0,-22-21 16,0 0-16,0 0 16,-22 21-16,1 0 15,0 0-15,0 0 16,0 0-16,0 21 0,-1-21 16,-20 21-16,21 0 0,0 0 0,0-21 15,-1 22-15,1-1 0,0 0 0,21 0 16,0 0-16,-21 0 0,21 1 0,0-1 15,0 0-15,0 0 16,21-21-16,0 0 16,0 0-16,1 0 0,-1 0 0,0 0 15,0 0-15,0 0 0,22-21 16,-22 21-16,0-21 0,21 0 0,-21-1 16,1 22-16,-1-21 0,0 0 15,0 0-15,0 0 0,0 0 0,-21-1 16,0 1-16,22 21 0,-22-21 15,0 0 1,0 42 15,0 0-31,-22-21 0,22 21 0,0 1 16,0-1-16,0 0 0,0 0 0,0 21 16,0-20-16,-21-1 0,21 21 15,0-21-15,-21 0 0,21 22 16,0-1-16,0-21 0,0 22 0,0-1 15,-21-21-15,21 43 0,0-22 0,0 0 16,0 1-16,0-1 0,0 0 0,0 1 16,0-1-16,0-21 0,0 21 15,0-20-15,0 20 0,0-21 0,0 0 16,0 0-16,0 1 0,-21-22 16,0 21-16,-1-21 0,1 0 15,0 0-15,0 0 0,-21 0 0,-1 0 16,22 0-16,-21 0 0,-1 0 0,1-21 15,0 21-15,-1-22 0,1 1 16,21 21-16,-21-21 0,-1 0 16,22 0-16,0 21 0,0-21 0,0-1 15,-1 22-15,1-21 0,21 0 16,0 0-16,0 0 0,0 0 16,0-1-16,21 22 15,1-21-15,-1 0 0,0 0 0,0 21 16,21-21-16,1 0 0,-22-22 0,21 22 15,1 0-15</inkml:trace>
  <inkml:trace contextRef="#ctx0" brushRef="#br1" timeOffset="116188.35">8551 8911 0,'0'0'0,"0"-21"125,0 0-109,0 42 78,0 0-94,21 0 15,-21 1 1,22-22-16</inkml:trace>
  <inkml:trace contextRef="#ctx0" brushRef="#br1" timeOffset="116524.19">8572 9229 0,'0'0'16,"0"21"-16,-21 0 16,42-21 15,1 0-31,-1 0 15,0 0 1,-21-21-16,21 21 0,-21-21 16,0 0-16,0-1 31,-21 22-31,0 0 16,21 22 15,21-22 0,0 0-15</inkml:trace>
  <inkml:trace contextRef="#ctx0" brushRef="#br1" timeOffset="120580.92">10647 8848 0,'0'0'0,"0"-21"0,0-1 16,21 1-16,-21 0 0,0 0 16,0 0-16,0 42 31,0 0-15,0 0-16,0 22 0,-21-22 0,21 21 15,-21-21-15,21 22 0,0-22 0,0 21 16,0-21-16,-22 0 0,22 22 0,0-22 15,-21 0-15,21 0 16,0 0-16,0 1 0,0-1 16,0 0-16,0-42 31,21 21-31,1-21 16,-1-1-16,-21 1 0</inkml:trace>
  <inkml:trace contextRef="#ctx0" brushRef="#br1" timeOffset="120819.78">10943 8678 0,'0'22'16,"0"-1"-16,-21 0 0,21 0 16,0 0-16,0 22 0,-21-22 0,21 21 15,-21-21-15,21 22 0,-22-22 0,22 21 16,0-21-16,0 0 0,0 1 0,0 20 15,0-21-15,0 0 0,0 0 16,0 1-16,0-1 16,0-42 15,0-1-31,0 1 16</inkml:trace>
  <inkml:trace contextRef="#ctx0" brushRef="#br1" timeOffset="120983.68">10731 9059 0,'0'0'0,"-21"0"0,42 0 47,1 0-47,-1 0 0,0-21 16,0 21-16,0 0 0,0 0 0,1 0 15,-1 0-15,0 0 16,-21-21-16,21 21 0,0-21 0</inkml:trace>
  <inkml:trace contextRef="#ctx0" brushRef="#br1" timeOffset="121363.47">11070 9059 0,'21'0'16,"0"0"-1,1 0-15,-1 0 0,0 0 16,0-21-16,21 21 16,-20-21-16,-1 21 0,-21-21 0,21 21 15,-21-21-15,21 21 0,-21-21 0,0-1 16,0 1 0,0 0-16,-21 21 15,0 0-15,0 0 16,-1 0-16,22 21 0,-21 0 0,0 1 15,0-1-15,21 0 0,0 0 16,0 0-16,-21 0 0,21 1 0,0-1 16,0 0-16,0 0 0,0 0 15,0 0-15,0 1 0,0-1 0,0 0 16,0 0 0,21-21-16,0 0 15,0 0-15,0 0 0,1 0 16,-1-21-16,0 21 0,0-21 15</inkml:trace>
  <inkml:trace contextRef="#ctx0" brushRef="#br1" timeOffset="121665.29">11684 8678 0,'0'0'0,"-21"0"16,21 22-16,-21-1 0,21 0 0,0 0 16,0 0-16,-22 22 0,22-22 0,-21 0 15,21 21-15,0-21 0,0 22 0,-21-22 16,21 21-16,-21-21 0,21 1 0,0-1 16,0 0-16,0 0 0,0 0 15,-21 0-15,21 1 0,0-1 16,21-42 31,-21-1-47,21 1 15</inkml:trace>
  <inkml:trace contextRef="#ctx0" brushRef="#br1" timeOffset="121936.55">11874 8700 0,'0'0'0,"-21"0"0,0 0 16,21 21-1,-21 0-15,21 0 0,-21 0 0,21 0 16,-21 1-16,21-1 0,0 0 0,0 0 16,-22 21-16,22-20 0,-21-1 15,21 21-15,-21-21 0,21 0 0,0 1 16,0-1-16,-21 0 0,21 0 0,-21 0 15,21 0-15,0 1 32,21-44-1,0 22-31,-21-21 0</inkml:trace>
  <inkml:trace contextRef="#ctx0" brushRef="#br1" timeOffset="122356.31">11959 8975 0,'-21'0'16,"21"21"0,-21 0-16,21 0 0,0 0 15,0 1-15,0-1 0,0 0 16,-21 0-16,21 0 15,0 0-15,0 1 16,21-22-16,0 0 0,0 0 16,0 0-16,0 0 15,1 0-15,-1-22 16,0 22-16,0-21 0,0 0 16,0 0-16,-21 0 0,22 21 15,-22-21-15,0-1 0,0 1 0,0 0 16,0 0-16,0 0 0,0 0 0,0-1 15,-22 1-15,1 21 16,0 0-16,0 0 0,0 0 16,0 0-16,-1 21 15,1-21-15,21 22 16,0-1-16,-21-21 0,21 21 16,21-21-1,-21-21 1,21 21-16,1-21 0</inkml:trace>
  <inkml:trace contextRef="#ctx0" brushRef="#br1" timeOffset="123013.09">12531 8467 0,'0'-21'15,"-22"21"48,22 21-48,-21-21-15,21-21 78,21 21-31,-21 21-31,0 0 0,0 0-16,0 0 15,-21-21-15,21 21 16,-21-21-16</inkml:trace>
  <inkml:trace contextRef="#ctx0" brushRef="#br1" timeOffset="123528.82">12721 8424 0,'-21'0'15,"21"22"1,-21-22-16,21-22 94,21 22-63,-21 22 0,0-1-15,0 0-16,0 0 0,0 0 15,0 0-15,-21-21 0,0 22 16,-1-22-16,1 0 16,0 21-16</inkml:trace>
  <inkml:trace contextRef="#ctx0" brushRef="#br1" timeOffset="124552.44">10223 8530 0,'0'-21'47,"0"0"-16,-21 21-15,0 0 15,21 21 16,0 0-16,21-21-15,0 0 0,-21-21-16,0 0 15,0 0 1,-21 21 15,0 0-31,0 0 16,21 21-1,-21 0-15,21 0 16,0 0 0,0 1-16,0-1 15,21-21 1</inkml:trace>
  <inkml:trace contextRef="#ctx0" brushRef="#br1" timeOffset="124972.2">10499 8467 0,'0'0'0,"-22"0"46,22-21 64,0 42-79,-21 0-15,21 0-16,0 0 0,-21 0 15,21 1-15,0-1 16,0 0 0,21-21-1,0 0-15,1 0 0</inkml:trace>
  <inkml:trace contextRef="#ctx0" brushRef="#br1" timeOffset="126848.23">14309 8636 0,'0'0'0,"-22"0"16,1 0-16,21 21 16,0-42 77,0 0-61,-21 21-1,21 21-31,-21-21 0,21 21 16,-21-21-16,21 21 0,0 1 0,-21-1 15,21 0-15,0 0 16,-22-21-16,22 21 0,0 0 15,0 1 1,22-22-16,-1 0 16,0 0-1,0 0-15,-21-22 0,21 22 16,-21-21-16,0 0 16,0 0-16,0 0 15,0 0-15,0-1 16,-21 22-1,0 0 1,21 22-16,-21-22 0,21 21 16,0 0-16,0 0 0,-21 0 15,21 0-15,0 1 0,-22-1 16,22 0-16,0 0 16,0 0-1,22-21-15,-1 0 0,0 0 16</inkml:trace>
  <inkml:trace contextRef="#ctx0" brushRef="#br1" timeOffset="127263.99">14605 8678 0,'-21'0'47,"21"22"-31,0-1-16,21-21 62,-21-21-62,21-1 16,-21 1-1,0 0 1,-21 42 15,0 0-15,21 1-16,0-1 16,0 0-16,-21 0 0,21 0 15,0 0-15,0 1 0,0-1 16,0 0-16,0 0 31,21-21-31</inkml:trace>
  <inkml:trace contextRef="#ctx0" brushRef="#br1" timeOffset="127923.86">15198 8721 0,'0'0'15,"21"-21"-15,-21-1 16,-21 22 31,21 22-47,-22-22 0,1 21 0,21 0 15,0 0-15,-21 21 0,0-20 0,0-1 16,21 21-16,0-21 0,-21 0 0,-1 22 16,1-22-16,21 0 15,0 21-15,-21-20 0,0-1 0,21 0 16,-21 0-16,21 0 0,0 0 0,-21 1 15,21-1-15,0 0 0,-22-21 0,22 21 16,0-42 15,22 21-31,-1-21 0</inkml:trace>
  <inkml:trace contextRef="#ctx0" brushRef="#br1" timeOffset="128223.69">15240 8784 0,'0'-21'0,"0"42"0,0-63 16,0 21-16,0 0 0,21-1 16,-21 1-16,0 42 31,0 1-31,0-1 16,0 0-16,0 21 0,0-21 15,0 22-15,0-1 0,0-21 0,0 22 16,0-1-16,0-21 0,0 21 0,0-20 15,0 20-15,0-21 0,0 0 0,0 0 16,0 1-16,0-1 0,0 0 16,0 0-16,0 0 0,-21-21 15,21 21-15,-21-21 32,21-21-17,-21 0-15,21 0 16</inkml:trace>
  <inkml:trace contextRef="#ctx0" brushRef="#br1" timeOffset="128396.65">14986 9165 0,'0'0'0,"-42"0"15,42-21 1,21 21 0,0 0-16,0 0 0,0-21 15,22 21-15,-22-21 0,21 21 0,-21 0 16,22 0-16,-22-21 0,0 21 0,0 0 15,0 0-15,-21-22 0,21 1 16,-21 0-16,22 0 16</inkml:trace>
  <inkml:trace contextRef="#ctx0" brushRef="#br1" timeOffset="128909.35">15811 8467 0,'0'-21'16,"-21"21"-1,0 21 17,21 0-32,0 0 15,-21-21-15,21 21 16,-21-21-16,21-21 62,0 0-46,0 0-16,0 0 16,21 21 31,-21 21-47,21-21 0,-21 21 15,0 0-15,0 0 16,0 0-16,0 1 15,0-1 1</inkml:trace>
  <inkml:trace contextRef="#ctx0" brushRef="#br1" timeOffset="129307.12">16002 8467 0,'0'-21'156,"0"-1"-156,21 22 16,0 0 15,-21 22-31,0-1 15,0 0-15,0 0 16,0 0-16,0 0 16,0 1-16,-21-22 0,21 21 0,0 0 15,-21-21 1,0 21-16</inkml:trace>
  <inkml:trace contextRef="#ctx0" brushRef="#br1" timeOffset="130984.5">17589 8509 0,'0'-21'0,"0"0"47,-21 21-31,0 0 15,21 21 0,21-21 0,0-21-15,-21 0 0,22 21-16,-22-22 0,0 1 15,21 21-15,-21-21 0,0 0 16,-21 42 15,-1 0-31,22 0 16,0 1-16,0-1 0,0 0 15,-21 0-15,21 0 0,0 0 0,0 1 16,0-1-16,21 0 16,1-21-16,-1 0 15,0 0-15,0 0 0,0 0 16,0 0-16</inkml:trace>
  <inkml:trace contextRef="#ctx0" brushRef="#br1" timeOffset="131355.28">17886 8403 0,'-21'0'16,"-1"0"-16,1 0 15,0 21 1,21 1 15,21-22 1,0 0-32,-21-22 15,22 22-15,-22-21 16,0 0-1,-22 21 17,22 21-17,-21 0-15,21 1 0,-21-1 16,21 0-16,0 0 16,0 0-16,0 0 15,21-21-15,0 22 0,1-22 16,-1 21-16</inkml:trace>
  <inkml:trace contextRef="#ctx0" brushRef="#br1" timeOffset="131752.06">18457 8509 0,'0'0'0,"0"-21"0,0 0 16,0 0-16,21 21 15,-21 21 16,0 0-31,-21 0 0,21 0 16,0 0-16,-21 1 0,21 20 16,-21-21-16,0 21 0,21 1 0,-21-1 15,-1-21-15,1 22 0,21-1 16,-21 0-16,0 1 0,0-1 0,21-21 16,-21 21-16,21-20 0,-22-1 0,1 21 15,21-21-15,0 0 0,21-21 31,1 0-31</inkml:trace>
  <inkml:trace contextRef="#ctx0" brushRef="#br1" timeOffset="132063.43">18754 8424 0,'0'0'0,"-22"-21"16,1 21 0,0 21-16,21 1 15,0 20-15,0-21 16,0 0-16,0 22 0,0-1 0,0-21 16,-21 21-16,21 1 0,-21-1 0,21 0 15,-21 1-15,21-1 0,-22 0 16,22-20-16,-21 20 0,0-21 0,21 21 15,0-20-15,-21-1 0,21 0 0,-21 0 16,21 0-16,-21-21 0,21 21 0,0-42 47,0 0-47</inkml:trace>
  <inkml:trace contextRef="#ctx0" brushRef="#br1" timeOffset="132384.25">18097 8784 0,'0'0'0,"-21"0"16,21-21-1,21 21-15,1 0 16,20 0-16,-21-21 0,21 21 0,22 0 15,-22 0-15,22 0 0,-22 0 0,22-21 16,-1 21-16,-21 0 0,1 0 0,20 0 16,-20 0-16,-22 0 0,21-21 0,-21 21 15,0 0-15,-42 0 47,0 0-31,0 0-16,0 0 0,0 0 15,-1 0-15,1 0 0,0 0 0,0 0 16,0 0-16</inkml:trace>
  <inkml:trace contextRef="#ctx0" brushRef="#br1" timeOffset="132660.09">17992 8932 0,'0'0'0,"-22"0"16,44 0 15,-1 0-31,0 0 0,21 0 0,-21 0 16,22 0-16,20 0 0,-20 0 0,-1 0 15,21-21-15,1 21 0,-22 0 16,22 0-16,-22-21 0,0 21 0,1 0 16,-22 0-16,21 0 0,-21-21 0,1 21 15,-22-21 16,-22 21-15,22-21 0,22 21-1</inkml:trace>
  <inkml:trace contextRef="#ctx0" brushRef="#br1" timeOffset="133240.78">19283 8382 0,'0'21'63,"0"0"-48,0-42 48,0 0-48,0 0 1,0 42 31,0 0-47,-21 0 0,-1 1 16,1-1-16,21 0 15,0 0 1</inkml:trace>
  <inkml:trace contextRef="#ctx0" brushRef="#br1" timeOffset="133588.59">19643 8340 0,'0'-21'16,"21"21"31,-21-22-31,21 22-16,-21 22 46,0-1-30,0 0-16,-21 0 0,0-21 16,21 21-16,-22 0 0,1-21 0,21 22 15,-21-1-15,0-21 0,0 21 0,21 0 16,-21-21-16,21 21 0,-22-21 16,22 21-1</inkml:trace>
  <inkml:trace contextRef="#ctx0" brushRef="#br1" timeOffset="134172.25">21061 8276 0,'-21'0'31,"-1"0"-15,1 0-16,21 21 15,-21 1-15,21-1 16,-21-21-16,21 21 16,0 0-1,21-21 1,0 0-1,-21-21-15,0 0 16,21 21-16,-21-21 0,0-1 16,0 1-16,0 0 15,0 0 1,0 42 15,0 0-31,0 0 16,0 1-16,0-1 15,0 0-15,0 0 16,0 0-16,0 0 16,22-21-1</inkml:trace>
  <inkml:trace contextRef="#ctx0" brushRef="#br1" timeOffset="134559.38">21294 8255 0,'-22'0'31,"22"21"-15,-21-21-1,21 21-15,0 1 31,21-22-31,1 0 16,-1-22 0,-21 1-1,21 0-15,-21 0 16,-21 42 31,21 0-32,-21 0-15,21 1 16,0-1-16,0 0 16,0 0-16,21 0 15,0-21 1,0 0-16</inkml:trace>
  <inkml:trace contextRef="#ctx0" brushRef="#br1" timeOffset="135167.92">21823 8446 0,'0'-22'31,"0"1"-15,21 21-16,-21-21 0,0 0 16,21 0-16,0 21 15,-21-21 1,0 42 15,0 0-31,-21 0 0,21 0 16,-21 0-16,21 1 0,-21-1 0,21 0 15,0 0-15,0 21 0,0-20 0,0-1 16,0 0-16,-21 0 0,21 0 0,0 0 16,0 1-16,0-1 0,0 0 0,-22 0 15,22 0-15,0 0 0,0 1 16,0-1-16,-21 0 31,0-21-31,0 0 0,0 0 16,0 0-16,-1 0 0,1 0 15,0 0-15,0-21 0,-21 21 16,20 0-16,1 0 0,0 0 0,0 0 16,0 0-16,42 0 47,0 0-47,0 0 0,0 0 0,22 0 15,-22 0-15,0 0 0,21 0 0,-20 0 16,20 0-16,-21 0 0,0 0 0,0 0 15,1 0-15,-1 0 0,0 0 16,0 0-16,0 0 0,-21-21 16,21 21-16,-21-22 0,22 22 15,-22-21-15,21 21 0</inkml:trace>
  <inkml:trace contextRef="#ctx0" brushRef="#br1" timeOffset="135664.64">22204 8488 0,'0'0'0,"-21"-42"16,21 20-16,0 1 16,21 21-1,-21-21-15,21 21 0,0-21 16,0 21-16,0-21 0,1 21 15,-1 0-15,0 0 0,0 0 16,0 0-16,-21 21 0,0 0 16,21 0-16,-21 0 0,0 1 0,0-1 15,0 0-15,0 0 0,0 0 0,-21 0 16,21 1-16,-21-1 0,0 0 16,0 0-16,0 0 0,-1-21 0,1 21 15,-21 1-15,21-22 0,0 21 16,-1 0-16,1-21 0,0 21 15,0-21-15,21 21 16,21-21 15,0 0-31,0 0 16,1 0-16,-1 0 0,0 0 16,0 0-16,0 0 0,0 0 15,1 0-15,-1 0 0,0 0 0,0 0 16,0 0-16,0 0 15,1 0 1,-22-21 0,21 21-16,0-21 15</inkml:trace>
  <inkml:trace contextRef="#ctx0" brushRef="#br1" timeOffset="136276.29">22881 8361 0,'21'0'32,"-21"-21"-17,21 21-15,1 0 0,-1 0 16,0 0-16,0 0 0,0 0 15,0 0-15,-21 21 16,0 0 0,0 0-16,0 0 15,-21-21-15,0 22 0,0-1 16,0-21-16,0 21 0,-1-21 0,1 21 16,0-21-16,-21 0 0,21 21 0,-1-21 15,1 0-15,0 0 0,0 21 0,0-21 16,0 0-16,42 0 47,0 0-47,0 0 0,21 0 15,-20 0-15,-1 0 0,0 0 0,0 0 16,0 0-16,0 0 0,1 0 0,-1 0 16,0 0-16,0 22 0,0-1 15,0 0-15,-21 0 16,22 0-16,-22 0 0,0 1 0,0-1 15,0 0-15,0 0 16,0 0-16,0 0 0,-22 1 0,1-22 16,0 21-16,0-21 0,0 0 15,0 0-15,-1 21 0,1-21 0,0 0 16,0 0-16,-21 0 0,20 0 0,1 0 16,0 0-16,0 0 0,0 0 15,0 0-15,-1 0 0,1 0 16,21-21 15,21 0-31,1 21 16,-1-22-16</inkml:trace>
  <inkml:trace contextRef="#ctx0" brushRef="#br1" timeOffset="136656.07">23474 8043 0,'0'0'0,"-21"0"0,-1 0 0,1 0 31,21 22 0,0-44 32</inkml:trace>
  <inkml:trace contextRef="#ctx0" brushRef="#br1" timeOffset="136776">23368 8128 0,'0'21'16,"0"0"-16,0 1 15,0-1-15,-21 0 16</inkml:trace>
  <inkml:trace contextRef="#ctx0" brushRef="#br1" timeOffset="137052.85">23601 8086 0,'0'0'0,"0"-21"16,0 42 15,0 0-15,0 0-16,0 0 15,0 0 1,0 1-16,-21-22 16,21 21-16,-22-21 0,1 21 15</inkml:trace>
  <inkml:trace contextRef="#ctx0" brushRef="#br1" timeOffset="159576.57">8107 11113 0,'-21'0'15,"21"21"-15,-22-21 0,1 0 16,0 0 0,0 0-16,0 0 15,0 0-15,-1 0 0,1 0 16,0 0-16,0 0 0,0 0 0,0 0 16,-1 0-16,1 0 0,0 0 15,0 0-15,0 0 0,0 0 16,-1 0-16,1 0 15,42 0 48,1 0-63,-1 0 16,0 0-16,0 0 0,0 0 0,0 0 15,22 0-15,-22 0 0,21 0 16,-21 0-16,22 0 0,-1-21 0,-21 21 15,22 0-15,-1 0 0,-21 0 0,21 0 16,1 0-16,-1 0 0,-21 0 0,22 0 16,-1-22-16,0 22 0,1 0 15,-1 0-15,0 0 0,1 0 0,-1 0 16,0 0-16,1 0 0,-1 0 0,-21-21 16,21 21-16,1 0 0,-22 0 0,21 0 15,-21 0-15,1 0 0,-1 0 0,0 0 16,0 0-16,0 0 15,-21-21-15,0 0 32,-21 21-17,21-21-15,-21 21 16,0 0-16,0-21 0,-1 21 16,1 0-16,0-22 0,0 22 15,0-21-15,0 21 16,-1-21-16,1 21 0,0 0 0,0 0 0,0 0 15,0 0-15,21-21 0,-22 21 0,1 0 16,0 0 0,42 0 46,0 21-62,1-21 16,-1 0-16,0 0 0,0 0 0,0 0 15,0 0-15,1 21 0,-1-21 0,0 0 16,0 0-16,0 0 0,0 0 0,1 0 16,-1 0-16,0 0 0,0 0 0,0 0 15,0 0-15,1 0 16,-22 21 15,0 1-15,-22-1-16,1-21 0,0 21 15,0 0-15,0-21 0,0 21 16,-1 0-16,1 1 0,-21-1 0,21 0 16,0 0-16,-22 21 0,22-20 0,0-1 15,-21 0-15,20 0 0,1 0 0,0 0 16,0 1-16,0-22 0,0 21 0,-1-21 16,22 21-16,-21-21 0,21 21 15,0 0 1,-21-21-16,21-21 94,21 21-94,0-21 0</inkml:trace>
  <inkml:trace contextRef="#ctx0" brushRef="#br1" timeOffset="161580.85">10435 10753 0,'0'-21'15,"0"-1"17,0 1 15,0 0-16,0 0 0,0 0 0,0 42 32,0 0-63,-21-21 0,21 21 15,-21 0-15,21 22 0,-21-22 0,21 0 16,-22 21-16,1-20 0,0-1 16,21 21-16,-21 0 0,0-20 15,0 20-15,-1-21 0,1 21 0,0 1 16,0-22-16,0 21 0,21-21 0,-21 1 16,21-1-16,-22 0 0,22 0 0,0 0 15,-21-21-15,21 21 0,21-42 47,1 0-47,-1 0 0,-21 0 0,21 0 16,0-1-16,-21 1 0,21 0 0,0-21 15,1 21-15,-22-1 0,21-20 16,0 21-16,0-21 0,-21 20 0,21-20 16,0 21-16,-21 0 0,0-22 15,22 22-15,-1 0 0,-21 0 0,21 0 16,-21 0-16,0-1 0,0 1 15,0 42 17,0 1-32,0-1 0,0 0 15,0 0-15,0 0 0,21 0 0,-21 1 16,0 20-16,0-21 0,0 0 0,0 22 16,0-22-16,0 0 0,0 0 0,0 0 15,0 0-15,0 22 16,0-22-16,0 0 0,0 0 0,0 0 15,0 1-15,0-1 16,0 0 0,-21-21 15,0 0-31,0-21 16,21 0-16,-22 21 0,1-22 0</inkml:trace>
  <inkml:trace contextRef="#ctx0" brushRef="#br1" timeOffset="162604.07">10118 11155 0,'0'-21'16,"21"21"0,-21-21-16,21 21 0,0 0 0,0-22 15,0 1-15,1 21 0,-1-21 0,0 21 16,0 0-16,0 0 0,0-21 0,22 0 15,-22 21-15,0 0 0,0-21 0,0 21 16,1 0-16,-1 0 0,0-22 16,0 22-16,0 0 0,0 0 15,1 0-15,-1 0 32,-21 22-17,0-1 1,0 0-1,0 0-15,0 0 16,0 0-16,0 1 0,0-1 16,0 0-16,-21-21 0,21 21 15,0 0-15,21-21 63,0-21-63,0 0 0,0 0 15,0 0-15,1-1 0,-22 1 0,21 0 16,0 0-16,0 0 0,0 21 0,0-21 16,-21-1-16,22 22 0,-1-21 15,-21 0-15,21 21 0,0 0 16,-21 21 0,0 0-1,0 1-15,0-1 0,0 0 16,0 0-16,0 0 0,0 0 15,0 1-15,0-1 0,0 0 16,0 0-16,0 0 16,21-21-1,0 0-15,1 0 0,-1 0 16,0 0-16,0 0 0,0 0 0,0-21 16,1 21-16,-1-21 0,0 0 0,-21 0 15,21-1-15,0 22 0,0-21 16,-21 0-16,22 0 0,-22 0 0,21 21 15,-21-21-15,0-1 0,0 1 16,21 21-16,-21 21 47,0 1-47,0-1 16,-21 0-16,21 0 15,0 0-15,0 0 0,0 1 0,0 20 16,0 0-16,-21-21 0,21 22 0,0-1 15,0 0-15,0 1 0,0-1 0,0 0 16,0 1-16,-22-1 0,22 0 0,0 1 16,0-1-16,0 0 0,0 1 0,0-1 15,0 0-15,-21-20 0,21 20 0,-21-21 16,0 21-16,21-20 0,0-1 16,-21 0-16,0 0 0,-1 0 0,1 0 15,0-21-15,0 0 0,-21 22 0,20-22 16,1 0-16,-21 0 0,21 0 15,0 0-15,-22-22 0,22 1 0,0 0 16,-21 21-16,20-21 0,1 0 0,0 0 16,21-1-16,-21 1 0,21 0 15,-21 21-15,21-21 0,0 0 0,0 0 16,0-1-16,0 1 16,0 0-16,21 21 0,0-21 15,0 0-15,0 0 0,-21-1 0,22 1 16,20 0-16</inkml:trace>
  <inkml:trace contextRef="#ctx0" brushRef="#br1" timeOffset="162935.89">11896 10562 0,'0'0'0,"0"-21"0,-22 21 0,1 0 16,0 0-16,0 0 0,0 0 16,0 21-16,-1 22 15,22-22-15,0 0 0,0 21 16,0-21-16,0 22 0,-21-22 16,21 21-16,0 1 0,0-22 0,0 21 15,-21 0-15,21-20 0,0-1 0,0 21 16,0-21-16,0 0 0,0 1 0,0-1 15,0 0-15,0 0 0,0-42 47,0 0-47,21 0 16,-21-1-16,0 1 0</inkml:trace>
  <inkml:trace contextRef="#ctx0" brushRef="#br1" timeOffset="163464.59">12086 10583 0,'0'0'16,"0"-21"-16,-21 21 31,0 21-15,21 1-16,-21-1 0,21 0 15,0 0-15,0 21 0,0-20 0,0-1 16,-22 21-16,22-21 0,0 0 0,0 1 15,-21 20-15,21-21 0,0 0 0,0 0 16,0 1-16,0-1 0,0 0 16,0 0-1,-21-21-15,21-21 47,0 0-47,0 0 0,0-1 16,21 1-16,-21 0 0,21 0 0,1 0 15,-22 0-15,21-1 0,0 1 0,0 0 16,0 0-16,0 21 0,1-21 16,-1 0-16,0 21 0,0 0 0,0 0 15,0 0-15,1 0 0,-1 21 16,-21 0-16,21-21 0,-21 21 16,0 0-16,0 0 0,0 1 0,0-1 15,0 0-15,0 0 0,0 0 0,0 0 16,0 1-16,0-1 0,0 0 15,-21-21-15,21 21 0,-21-21 16,21 21-16,0-42 63,0 0-63,21 0 15,0 0-15</inkml:trace>
  <inkml:trace contextRef="#ctx0" brushRef="#br1" timeOffset="163715.44">12531 10816 0,'0'-21'0,"0"42"32,0 0-17,0 1-15,0-1 16,0 0-16,0 0 0,0 0 15,0 0-15,0 1 0,0-1 16,-22-21-16,22 21 16,0 0-1,0-42 17,0 0-17,0 0-15</inkml:trace>
  <inkml:trace contextRef="#ctx0" brushRef="#br1" timeOffset="163920.32">12552 10583 0,'0'0'0,"0"-21"16,0 0 0,0 42 77</inkml:trace>
  <inkml:trace contextRef="#ctx0" brushRef="#br1" timeOffset="164131.48">11578 10816 0,'-21'0'0,"42"0"0,-21 0 32,21 0-17,0 0-15,1 0 0,20 0 0,-21 0 16,0 0-16,22 0 0,-1-21 15,-21 21-15,21 0 0,1-21 0,-1 21 16</inkml:trace>
  <inkml:trace contextRef="#ctx0" brushRef="#br1" timeOffset="164727.49">12890 10774 0,'22'0'0,"-22"-21"16,0 42 31,0 0-32,-22-21-15,22 21 0,0 0 0,-21 1 16,21-1-16,0 0 0,0 0 16,-21 0-16,21 0 15,-21 1-15,21-1 16,0-42 31,0-1-47,0 1 15,0 0-15,0 0 16,0 0-16,0 0 0,21-1 0,0 1 16,-21 0-16,43 0 0,-22 0 0,0 0 15,0-1-15,21 22 0,-20-21 16,20 21-16,-21 0 0,0 0 0,22 0 16,-22 0-16,0 0 0,0 0 0,0 21 15,0 1-15,-21-1 0,22 0 16,-22 0-16,0 0 0,0 0 0,0 1 15,0-1-15,0 0 0,-22 0 0,1 0 16,21 0-16,-21-21 16,0 22-16,21-1 15,-21-21-15,0 0 0,42 0 63,0-21-63</inkml:trace>
  <inkml:trace contextRef="#ctx0" brushRef="#br1" timeOffset="165538.25">13674 10795 0,'0'0'0,"0"-21"0,21 21 0,-21-42 16,0 20-1,-21 22 1,-1 0-16,1 0 0,0 0 16,0 22-16,0-22 0,0 21 15,21 0-15,-22 0 0,1 0 0,0-21 16,21 21-16,0 1 0,0-1 16,-21 0-16,21 0 0,0 0 15,0 0-15,21-21 31,0 0-15,0 0-16,1 0 0,-22-21 16,21 21-16,0-21 0,-21 0 15,21 21-15,0-21 0,-21 0 0,21 21 16,-21-22-16,0 1 0,22 21 16,-22-21-16,0 42 46,-22 0-46,22 1 0,-21-1 16,21 0-16,0 0 0,-21 0 16,21 22-16,0-22 0,0 0 15,-21 21-15,21 1 0,-21-22 0,21 21 16,-21 0-16,21 1 0,0-1 0,-22 0 16,22 1-16,-21-1 0,0 0 0,21 22 15,0-22-15,0 1 0,0 20 0,0-21 16,0 1-16,0 20 0,0-20 0,21 20 15,-21-21-15,21 1 0,-21-1 0,22 22 16,-22-22-16,0 0 0,0-21 0,0 22 16,0-1-16,0-21 0,-22 0 0,1 1 15,0-1-15,0 0 0,0-21 0,0 0 16,-22 0-16,22 0 16,0 0-16,-21 0 0,-1 0 0,22 0 15,-21-21-15,21 0 0,-22-1 0,22-20 16,0 0-16,-21 21 0,20-22 0,22-20 15,0 20-15,-21-20 0,21 21 0,0-22 16,0 22-16,0-22 0,0 22 0,21-22 16,1 1-16,-1 21 0,0-1 0,0-20 15,21 20-15,1 1 0,-22 0 0,21-1 16,-21 22-16,22 0 0,-1-21 0,-21 21 16,22-1-16,-22 22 0,21-21 0,-21 21 15,0-21-15,1 21 0,-1 0 0,0 0 16,0 0-1,0 0 1,-21-21 0,0 0-16</inkml:trace>
  <inkml:trace contextRef="#ctx0" brushRef="#br1" timeOffset="170229.58">14944 10816 0,'0'0'0,"0"-21"15,0 0 1,0 0-1,-22 21 17,22 21-32,-21-21 0,21 21 15,0 0-15,-21-21 0,0 21 16,0 22-16,21-22 0,0 0 0,-21 0 16,21 0-16,-22 1 0,22-1 0,-21 0 15,21 0-15,0 0 0,0 0 16,21-21 31,-21-21-32,22 21-15,-1-21 0,-21 0 0,21 0 16,0 0-16,-21-1 0,21 22 16,-21-21-16,0 0 0,21 21 0,-21-21 15,0 42 16,0 0-31,0 0 16,0 1-16,0-1 0,0 0 16,0 0-16,0 0 0,0 0 15,22-21-15,-1 22 0,-21-1 0,21-21 16,0 21-16,0-21 0,0 0 16,1 0-16,-1 0 15,0 0-15,0 0 0,0 0 0,0-21 16,1 0-16,-1 21 0,0-22 0,0 1 15,-21 0-15,21 21 0,0-21 0,1 0 16,-22 0-16,21-1 0,-21 1 0,21 0 16,-21 0-16,0 0 0,0 0 15,0-1-15,0 1 0,-21 21 47,21 21-47,-21 1 0,-1-22 0,22 21 16,-21 0-16,21 0 0,0 0 0,0 0 0,0 1 15,0-1-15,0 0 0,0 0 16,0 0-16,0 0 0,0 1 16,0-1-16,21-21 0,1 0 15,-22 21-15,21-21 0,0 0 0,0 0 16,0 0-16,0 0 0,1 0 16,-1-21-16,0 0 0,0 21 0,0-22 15,0 1-15,1 0 0,-22 0 0,21 0 16,0-22-16,-21 22 0,0-21 0,21 21 15,0-22-15,-21 1 0,21 21 16,-21-21-16,0 20 0,0-20 0,0 21 0,0 0 16,0 0-16,0-1 0,-21 22 31,21 22-15,-21-1-16,21 0 0,-21 0 0,21 0 15,-21 0-15,21 22 0,0-22 0,0 21 16,0-21-16,0 1 0,-21 20 0,21-21 15,0 0-15,0 0 0,0 22 0,-22-22 16,22 0-16,0 0 0,0 0 16,0 1-16,0-1 15,0-42 17,0-1-32,0 1 15,22 0-15,-22 0 0,21 0 0,0 0 16,-21-1-16,0 1 0,21 0 0,0 0 15,0 0-15,-21 0 0,22-1 16,-1 22-16,0 0 16,-21 22-16,21-22 15,-21 21-15,0 0 0,0 0 0,0 0 16,0 0-16,21 1 16,-21-1-16,0 0 0,0 0 15,21 0-15,1 0 16,-1-21-16,0 0 0,0 0 15,0 0-15,0 0 0,1 0 16,-1 0-16,0 0 0,0-21 16,-21 0-16,21 21 0,0-21 0,-21 0 15,22 0-15,-22-1 0,21 1 0,-21 0 16,0 0-16,21 0 0,0 0 0,-21-1 16,0 44 15,0-1-16,0 0-15,0 0 0,0 0 16,0 0-16,0 1 16,0-1-16,0 0 0,0 0 15,0 0 1,0 0-16,0-42 31,0 0-15</inkml:trace>
  <inkml:trace contextRef="#ctx0" brushRef="#br1" timeOffset="170408.47">16214 10710 0,'0'0'0,"0"-21"16,-22 21-16,1 0 0,0 0 15,0 0 1,0 0-1,21 21-15,0 1 16,0-1 0,21-21-16,0 0 0,0 21 0</inkml:trace>
  <inkml:trace contextRef="#ctx0" brushRef="#br1" timeOffset="170696.55">16552 10753 0,'-21'-43'16,"0"43"0,0 0-16,0 0 0,-1 0 15,1 0-15,0 22 16,21-1-16,0 0 0,0 0 16,0 0-16,-21 0 0,21 1 15,0 20-15,0-21 0,0 0 0,0 0 16,0 1-16,0-1 0,0 0 0,0 0 15,0 0-15,21 0 16,0-21-16,0 0 0,1 0 16,-1 0-16,0 0 0,0 0 15,0 0-15,0 0 0,1-21 0,-1 0 16,0 21-16,0-21 0,0 0 0,0 0 16,1-1-16</inkml:trace>
  <inkml:trace contextRef="#ctx0" brushRef="#br1" timeOffset="171141.78">16870 10647 0,'21'-21'0,"-42"42"0,42-85 0,-21 43 0,0 0 16,0 0-16,0 0 0,0 0 16,0 42-1,-21 0-15,21 0 16,0 0-16,-21 22 0,21-22 16,0 0-16,0 21 0,0-21 0,0 1 15,0 20-15,-22-21 0,22 0 0,0 22 16,-21-22-16,21 0 0,0 0 15,0 0-15,0 0 0,0 1 16,0-1-16,0-42 47,0-1-47,0 1 16,0 0-16,21 0 0,1 0 15,-22 0-15,21-1 0,0 1 0,-21-21 0,21 21 16,0 0-16,0 21 0,-21-22 15,22 1-15,-1 21 0,0 0 16,-21 21 0,21 1-16,-21-1 0,0 0 0,0 0 15,0 0-15,21 0 0,-21 1 0,0-1 16,0 0-16,0 0 0,0 0 16,0 0-16,0 1 0,0-1 0,0 0 15,-21-21-15,21 21 0,0 0 31,21-42-15</inkml:trace>
  <inkml:trace contextRef="#ctx0" brushRef="#br1" timeOffset="171431.68">17865 10668 0,'0'21'47,"0"0"-47,0 1 0,-22-1 0,22 0 16,-21 0-16,21 0 0,0 0 0,0 1 15,0-1-15,0 0 0,-21 0 16,21 0-16,0 0 15,-21-21-15,21 22 16,21-44 15,0 22-31,-21-21 16,21 0-16</inkml:trace>
  <inkml:trace contextRef="#ctx0" brushRef="#br1" timeOffset="171807.47">18161 10689 0,'0'21'0,"0"-42"0,21 0 16,-21 0 0,-21 21 15,0 21-31,0-21 16,21 21-16,-22 0 0,1-21 0,0 22 15,0-1-15,21 0 16,0 0-1,0 0-15,21-21 0,0 0 16,-21 21-16,21-21 16,1 0-16,-22 22 0,21-22 15,-21 21-15,21-21 0,-21 21 16,21 0-16,-21 0 16,0 0-16,-21 1 15,0-22-15,0 0 16,-1 21-16,1-21 15,0 0-15,0 0 16,0 0-16,21-21 31,0-1-31,-21 1 0,21 0 16</inkml:trace>
  <inkml:trace contextRef="#ctx0" brushRef="#br1" timeOffset="171996.63">17865 10435 0,'0'0'15,"-22"0"-15,1 0 16,21-21-16,-21 21 0,21-21 0,-21 21 16,21-21-1,21 21 1,0 0-1,0 0-15</inkml:trace>
  <inkml:trace contextRef="#ctx0" brushRef="#br1" timeOffset="173095.72">19410 10753 0,'0'-21'0,"0"-1"15,0 1 1,0 0-16,0 0 15,21 0-15,0 0 16,0-1-16,0 22 16,1-21-16,-22 0 0,21 0 0,0 21 15,0-21-15,0 0 0,0-1 0,1 1 16,-1 0-16,-21 0 0,0 0 0,21 0 16,-21-1-16,0 1 0,0 0 0,-21 21 31,0 0-31,-1 0 0,1 0 15,0 0-15,0 21 0,0 0 0,0 1 16,-1 20-16,1-21 0,0 21 0,0-20 16,21 20-16,-21 0 0,21-21 0,0 1 15,0 20-15,0-21 0,0 0 0,0 0 16,0 1-16,21-1 0,0-21 0,0 21 16,0-21-16,1 0 0,20 0 15,-21 0-15,0 0 0,0 0 16,22 0-16,-22 0 0,0 0 0,0-21 15,22 0-15,-22 21 0,0-22 0,0 1 16,0 0-16,0 0 0,1 0 16,-1 0-16,-21-22 0,0 22 0,21 0 0,-21 0 15,0 0-15,0-1 0,0 1 16,0 0-16,0 42 31,0 0-31,-21 1 0,21-1 16,-21 0-16,21 0 0,-22 0 0,22 0 15,0 1-15,-21-1 0,21 0 0,-21 0 16,21 0-16,0 0 0,-21 1 16,21-1-16,-21-21 0,21 21 0,-21-21 15,21 21 1,0-42 15,0 0-31,0 0 0,21 21 16,0-22-16,0 1 0,0 0 0,-21-21 15,21 21-15,1-1 0,-1-20 0,0 21 16,0 0-16,0-22 0,0 22 0,1 0 16,-1 21-16,0-21 0,0 21 0,0-21 15,0 21-15,1 21 16,-1 0-16,-21 0 16,0 0-16,0 1 0,0-1 0,0 0 15,0 0-15,0 21 0,0-20 16,0-1-16,0 0 0,0 0 0,-21 0 15,-1 0-15,1 1 0,21-1 0,-21-21 16,0 21-16,0 0 16,21-42 15,0 0-15,0 0-1,21-1-15,0 22 0,-21-21 0</inkml:trace>
  <inkml:trace contextRef="#ctx0" brushRef="#br1" timeOffset="173398.55">20595 10435 0,'0'-42'16,"0"21"-16,0 0 15,0-1-15,-21 22 31,0 22-31,0-1 0,-1 0 16,1 0-16,21 21 0,-21-20 0,0 20 16,0-21-16,21 0 0,0 22 0,-21-22 15,21 0-15,0 0 0,-22 0 0,22 0 16,0 1-16,0-1 0,0 0 16,22-21-16,-22 21 0,21-21 15,0 0-15,0 0 16,0 0-16,0 0 0,1 0 0,-1 0 15,0 0-15,0 0 0,0-21 16,0 21-16,1-21 0,20 0 0,-21-1 16</inkml:trace>
  <inkml:trace contextRef="#ctx0" brushRef="#br1" timeOffset="173695.38">21167 10181 0,'0'-21'0,"0"42"0,0-63 15,0 21 1,-22 21-16,1 0 0,0 0 16,0 0-16,21 21 15,-21-21-15,0 21 0,21 0 0,0 22 16,0-22-16,0 21 0,-22-21 0,22 22 16,0-1-16,-21 0 0,21 1 0,0-22 15,0 21-15,0 0 0,0-20 0,0 20 16,0-21-16,0 0 0,-21 0 0,21 1 15,0-1-15,0 0 0,0 0 16,21-21 15,0-21-15,1 0-16,-1 21 16,-21-21-16</inkml:trace>
  <inkml:trace contextRef="#ctx0" brushRef="#br1" timeOffset="174100">21251 10456 0,'0'0'0,"0"-21"16,0 42 15,-21 1-31,21-1 16,-21 0-16,21 0 0,-21 0 0,21 0 16,0 1-16,0-1 0,0 0 15,0 0-15,0 0 0,0 0 0,0 1 16,0-1-16,0 0 15,0 0-15,21-21 16,0 0-16,0 0 0,0 0 16,1 0-16,-1 0 0,0 0 0,0 0 15,0-21-15,0 21 0,1-21 0,-1 0 16,0-1-16,0 1 0,0 0 0,0 0 16,-21-21-16,22 20 0,-22-20 0,0 21 15,0-21-15,0 20 0,0-20 0,0 21 16,0 0-16,-43 21 0,22-21 15,0 21-15,0-22 0,0 22 16,-1 0-16,1 0 0,0 0 0,0 22 16,0-1-16,0-21 0,-1 21 0,1 0 15,0-21-15,21 21 0,0 0 0,0 1 16,0-1-16,0 0 0,0 0 16,21-21-16,0 21 0,22-21 0,-22 0 15,0 0-15,0 0 0,22 0 16</inkml:trace>
  <inkml:trace contextRef="#ctx0" brushRef="#br1" timeOffset="174523.75">21907 10499 0,'22'-21'0,"-44"42"0,86-42 15,-43-1-15,0 22 0,0-21 0,1 0 16,-22 0 0,-22 21-1,1 0-15,0 0 0,-21 0 0,21 0 16,-1 21-16,1-21 0,-21 21 0,21 0 15,0-21-15,-1 22 0,1-1 0,0-21 16,0 21-16,21 0 0,0 0 16,0 0-16,0 1 15,0-1-15,21-21 0,21 21 16,-20-21-16,-1 21 0,0-21 16,0 21-16,0 0 0,0-21 0,1 0 15,-1 22-15,0-1 0,0-21 16,-21 21-16,0 0 15,-21-21 1,0 0-16,0 0 0,-1 0 16,-20 0-16,21 0 0,0 0 15,-22 0-15,22 0 0,0 0 0,0 0 16,0 0-16,0 0 0,-1 0 0,1 0 16,42 0 30,1 0-46,-1 0 0,21 0 16,-21-21-16,0 21 0,1-21 16,20 21-16</inkml:trace>
  <inkml:trace contextRef="#ctx0" brushRef="#br1" timeOffset="174917.53">22246 10647 0,'-21'0'16,"21"-21"15,21 21-31,0 0 0,0 0 16,1 0-16,-1-21 0,0 21 0,0-22 16,0 1-16,0 21 0,-21-21 15,0 0-15,22 21 0,-22-21 16,0 0-16,0-1 15,-22 22-15,1 0 16,0 0-16,0 0 0,0 0 16,0 0-16,-1 22 0,1-22 0,0 21 15,0 0-15,21 0 0,0 0 0,0 0 16,0 1-16,-21-1 0,21 0 16,0 0-16,0 0 0,0 0 15,0 1-15,0-1 0,0 0 16,21 0-16,0 0 15,0-21-15,0 0 16,1 0-16,-1 0 16,0 0-16,0 0 0,0-21 15,0 21-15</inkml:trace>
  <inkml:trace contextRef="#ctx0" brushRef="#br1" timeOffset="175525.37">23008 10562 0,'0'0'0,"0"-21"15,0 0-15,0 0 0,0 0 16,0-1-16,0 1 0,0 0 16,-21 21-1,0 0-15,0 0 0,-1 0 16,1 0-16,0 0 0,0 0 0,0 21 15,0 0-15,-1-21 0,1 22 16,0-1-16,21 0 0,-21 0 16,0 0-16,0 0 0,21 1 0,-22-1 15,22 0-15,0 0 0,0 0 0,0 0 16,0 1-16,0-1 0,0 0 16,22 0-16,-1-21 0,-21 21 15,21-21-15,0 0 0,0 0 0,0 0 16,1 0-16,-1 0 0,0 0 15,0 0-15,-21-21 0,21 0 0,0 21 16,1-21-16,-1 0 0,0-1 0,-21 1 16,21-21-16,0 21 0,-21-22 0,0 22 15,21-21-15,-21 0 0,22 20 0,-22-20 16,0 0-16,0 21 0,21-22 16,-21 22-16,0 0 0,0 0 15,21 21-15,-21-21 0,-21 21 31,0 21-31,21 0 16,-22 0-16,22 21 0,0-20 0,-21 20 16,0-21-16,21 21 0,-21-20 0,21 20 15,0-21-15,0 21 0,0-20 0,0-1 16,0 0-16,0 0 0,0 0 16,0 0-16,0 1 0,0-1 15,0 0 1,21-21 15,0 0-31</inkml:trace>
  <inkml:trace contextRef="#ctx0" brushRef="#br1" timeOffset="175724.31">23220 10880 0,'0'21'15,"-21"-21"79,-1 0-94,1 0 16</inkml:trace>
  <inkml:trace contextRef="#ctx0" brushRef="#br1" timeOffset="177528.87">5482 12510 0,'0'-22'15,"0"1"-15,0 0 16,0 0-16,0 0 15,0 42 17,0 0-17,-21 0 1,21 22-16,0-22 0,0 0 0,0 21 16,0-21-16,0 1 0,0 20 0,0-21 15,-21 0-15,21 22 0,0-22 0,0 0 16,0 0-16,0 0 15,0 0-15,0-42 32,0 0-32,21 0 15,0 21-15,-21-21 0,21 0 16,-21-1-16,21 1 0,1 0 16,-22 0-16,0 0 0,21 0 0,-21-1 15,21 1-15,0 21 0,-21-21 16,21 21-16,-21 21 15,0 0 1,0 1-16,0-1 0,0 0 16,21-21-16,-21 21 0,0 0 0,22 0 15,-22 1-15,0-1 0,21-21 16,0 0-16,0 0 0,0 21 16,0-21-16,1 0 0,-1 0 15,0 0-15,21-21 0,-21 21 0,1-21 16,-1-1-16,0 1 0,0 21 0,0-21 15,0 0-15,1 0 0,-22 0 16,21-1-16,-21 1 0,21-21 0,-21 21 16,0 0-16,0-1 0,0 1 15,0 0-15,0 0 0,0 0 0,0 42 47,-21 0-47,21 0 0,0 22 16,-21-22-16,21 0 0,0 0 0,0 0 15,0 22-15,0-22 0,0 0 0,0 0 16,0 0-16,0 0 0,21-21 16,0 22-16,0-22 0,0 21 15,0-21-15,1 0 0,-1 0 0,0 0 16,0-21-16,0 21 0,0-22 16,1 1-16,-1 21 0,0-21 15,-21 0-15,21 0 0,-21 0 16,21-1-16,-21 1 0,0 0 0,0 0 15,0 0-15,0 0 0,0-1 16,0 44 15,0-1-31,0 0 16,0 0-16,0 0 0,0 0 0,-21 1 16,21-1-16,0 0 0,0 0 15,0 0-15,0 0 16,0-42 31,21 0-47</inkml:trace>
  <inkml:trace contextRef="#ctx0" brushRef="#br1" timeOffset="177708.76">6477 12256 0,'0'0'0,"0"-22"0,0 44 63,0-1-63,21-21 16,0 0-16</inkml:trace>
  <inkml:trace contextRef="#ctx0" brushRef="#br1" timeOffset="178003.59">7048 12129 0,'0'0'0,"0"-22"0,-42 22 16,21 0-16,0 0 15,0 0-15,-1 0 0,1 0 16,21 22-16,-21-1 0,21 0 0,-21 0 15,21 21-15,-21-20 0,21 20 0,0-21 16,0 21-16,-21-20 0,21 20 0,-22-21 16,22 0-16,-21 22 0,21-22 15,0 21-15,-21-21 0,0 0 0,21 1 16,0-1-16,0 0 0,0 0 0,-21 0 16,21 0-16,21-21 31,0 0-16,0-21-15,0 0 0,1 0 0,-1 0 16</inkml:trace>
  <inkml:trace contextRef="#ctx0" brushRef="#br1" timeOffset="178477.69">7091 12256 0,'0'-22'0,"0"1"15,0 0-15,0 42 31,0 0-31,0 1 16,0-1-16,0 0 16,0 0-16,0 21 0,0-20 0,0-1 15,0 0-15,0 21 0,0-21 0,0 1 16,0-1-16,0 0 0,0 0 0,0 0 16,0 0-16,0 1 0,0-1 15,-21-21 1,-1 0-1,22-21 1,0-1-16,0 1 16,0 0-16,22 21 0,-1-21 0,-21 0 15,21 0-15,0-1 0,-21 1 16,21 0-16,0 0 0,-21 0 16,22 21-16,-1 0 0,0 0 15,0 0-15,-21 21 16,21 0-16,0 0 0,-21 0 15,0 1-15,0-1 0,0 0 16,0 0-16,0 0 0,0 0 16,0 1-16,0-1 15,0 0 1,-21-21 0,0 0-16,0 0 15,0-21 1</inkml:trace>
  <inkml:trace contextRef="#ctx0" brushRef="#br1" timeOffset="178655.59">6816 12446 0,'0'0'16,"-22"-21"-16,44 21 31,-1-21-31,0 21 15,0 0-15,0 0 0,22 0 0,-22-21 16,21 21-16,-21 0 0,0-22 16,22 22-16,-22 0 0,21-21 0</inkml:trace>
  <inkml:trace contextRef="#ctx0" brushRef="#br1" timeOffset="178999.9">8572 12510 0,'0'-22'31,"0"1"-31,22 21 16,-22-21-16,21 0 0,-21 0 0,0 0 15,0-1-15,0 1 0,-21 0 16,-1 0-16,1 21 0,0 0 16,0 0-16,0 0 0,0 0 15,-1 0-15,-20 0 0,21 21 0,0 0 16,0 0-16,-1 1 0,1-1 0,0 0 16,21 21-16,-21-21 0,21 1 0,0-1 15,0 0-15,0 0 0,0 0 0,0 0 16,21 1-16,0-22 0,0 21 15</inkml:trace>
  <inkml:trace contextRef="#ctx0" brushRef="#br1" timeOffset="179211.78">8615 12531 0,'0'-21'0,"0"-1"16,21 22-16,-21-21 0,0 0 0,0 0 15,21 21-15,-21-21 0,0 42 31,0 0-31,0 0 16,0 0-16,0 1 0,0-1 16,0 0-1,0 0-15,21 0 0,0-21 0,-21 21 16,22-21-16,-1 0 0,0 22 0,0-22 16,0 0-16,0 0 0,1 0 0,-1 0 15,0 0-15</inkml:trace>
  <inkml:trace contextRef="#ctx0" brushRef="#br1" timeOffset="180357.17">8403 12552 0,'-21'21'16,"0"-21"-16,0 21 15,-1-21 17,1 21-32,21 1 31,21-22 0,1 0-15,-1-22-16,0 1 15,0 21-15,0 0 0,0-21 16,1 21-16,-1-21 16,0 21-16,-21-21 78,21 21-78,0-21 0</inkml:trace>
  <inkml:trace contextRef="#ctx0" brushRef="#br1" timeOffset="181275.64">10477 12234 0,'0'0'0,"0"-21"16,22 21-16,-22-21 15,21 21-15,-21-21 0,21 21 0,-21-21 16,21 0-16,0-1 0,0 22 16,-21-21-16,0 0 0,22 0 0,-1 0 15,-21 0-15,0-1 16,0 1-16,-21 21 0,-1-21 15,1 21-15,0 0 0,0 0 0,-21 0 16,20 0-16,-20 0 0,0 0 0,21 0 16,-22 0-16,22 21 0,-21 0 0,-1-21 15,22 22-15,-21-1 16,21 0-16,0 0 0,-1 0 0,1 0 16,21 1-16,-21-1 0,21 0 0,0 0 15,0 0-15,21 0 0,0-21 0,1 22 16,-1-1-16,0 0 0,0 0 0,21-21 15,-20 21-15,20 0 0,-21-21 16,21 22-16,-20-1 0,-1 0 0,0 0 16,0-21-16,0 21 0,0 0 15,-21 1-15,0-1 0,0 0 0,0 0 16,-21-21-16,0 21 0,0-21 16,0 21-16,-22-21 0,22 0 15,-21 0-15,21 0 0,-22 0 16,1 0-16,21 0 0,-21 0 0,20 0 15,1 0-15,0 0 0,0 0 0,0-21 16,0 21-16,-1-21 0,1 0 0,21 0 16,0 0-16,-21-1 0,21 1 15,0 0-15,0 0 16,0 42 15,0 0-31,21 0 16,-21 1-16,21-1 0,1-21 15,-22 21-15,21 0 0,0-21 0,0 21 16,0-21-16,0 21 0,1-21 16,20 0-16,-21 0 0,0 0 0,22 0 15,-22 0-15,21 0 0,-21 0 0,22 0 16,-1 0-16,-21 0 0,21-21 0,-20 21 16,20-21-16,-21 21 0,0-21 0,0 0 15,1 0-15,-1 21 0,0-22 0,-21 1 16,21 0-16,-21 0 0,0 0 15,0 0-15,0-1 16,-21 22 15,0 22-31,21-1 0,-21-21 16,21 21-16,0 0 0,0 0 0,-22-21 16,22 21-16,-21 1 0,0-1 15,21 0-15,0 0 16,0-42 31</inkml:trace>
  <inkml:trace contextRef="#ctx0" brushRef="#br1" timeOffset="181476.06">10668 12298 0,'-21'0'31,"0"0"-31,-1 0 16,44 21 31,-1-21-47,0 0 15,-21 21-15,21-21 0,0 0 16</inkml:trace>
  <inkml:trace contextRef="#ctx0" brushRef="#br1" timeOffset="181959.79">10880 12319 0,'0'21'31,"0"0"-31,0 1 16,-22-1-16,22 0 0,0 0 15,-21 0 1,21 0-16,0 1 0,0-1 16,-21 0-1,0-21 1,21-21 15,0 0-15,0-1-16,0 1 0,21 0 15,0 0-15,-21 0 0,21 0 0,1-1 16,-1 1-16,0 0 0,0 0 0,0 21 16,0-21-16,1 0 0,-1 21 15,21 0-15,-21 0 0,0 0 16,1 0-16,-1 0 0,0 21 0,0-21 0,-21 21 16,0 0-16,0 0 0,21 0 0,-21 1 15,0-1-15,0 0 16,0 0-16,0 0 0,-21-21 0,0 21 15,21 1-15,-21-1 16,0-21-16,21 21 0,-22-21 16,44-21 31,-22 0-47,21 21 0</inkml:trace>
  <inkml:trace contextRef="#ctx0" brushRef="#br1" timeOffset="182624.92">11642 12277 0,'0'0'16,"0"-21"-16,0-1 16,-22 22-1,1 0-15,0 0 0,0 0 16,0 0-16,0 0 0,-1 22 15,1-1-15,0 0 0,0-21 16,21 21-16,0 0 0,-21 0 0,0 1 16,21-1-16,0 0 15,0 0-15,21-21 16,0 0 0,0 0-16,0 0 0,0 0 15,1 0-15,-1 0 0,0 0 16,0-21-16,0 21 0,-21-21 15,0 0-15,21-1 0,1 1 16,-22 0 0,0 0-1,0 42 1,0 0 0,0 0-1,0 1-15,0-1 0,0 0 0,0 0 16,0 0-16,0 0 0,0 22 0,0-22 15,0 0-15,0 21 0,0-20 0,0 20 16,0 0-16,0-21 0,0 22 0,0-1 16,-22-21-16,22 22 0,0-22 0,0 21 15,-21-21-15,21 0 0,0 1 0,0 20 16,0-21-16,-21-21 0,21 21 16,-21 0-16,0 1 0,0-1 15,-1-21-15,1 0 0,0 0 16,0 0-16,0 0 0,0 0 0,-1 0 0,1 0 15,0 0-15,0-21 0,-21-1 16,20 1-16,1 0 0,-21 0 0,21 0 16,0-22-16,-1 22 0,1-21 0,0 21 15,0-22-15,21 22 0,-21 0 0,21-21 16,0 21-16,0-1 0,0 1 16,0 0-16,0 0 0,21 0 0,0 21 15,0-21-15,0-1 0,1 22 0,-1-21 16,0 0-16,0 21 0,0-21 0,22 0 15,-22 0-15,21 21 0</inkml:trace>
  <inkml:trace contextRef="#ctx0" brushRef="#br1" timeOffset="182956.88">12213 11896 0,'0'0'0,"0"-21"0,0-22 16,0 22-16,-21 21 16,0 0-1,0 0-15,21 21 0,-22-21 16,22 21-16,-21 22 0,21-22 16,-21 0-16,21 21 0,0 1 15,0-1-15,0-21 0,0 22 0,-21-1 16,21-21-16,0 21 0,0-20 0,0 20 15,-21-21-15,21 0 0,0 0 0,0 1 16,0-1-16,0 0 16,21-21 15,0 0-31,0-21 0,0 0 16,-21-1-16,22 1 0</inkml:trace>
  <inkml:trace contextRef="#ctx0" brushRef="#br1" timeOffset="183324.67">12298 12213 0,'0'21'15,"0"1"1,21-22-16,0 0 16,0 0-16,0 0 0,1 0 15,-1 0-15,0 0 16,0-22-16,0 22 0,-21-21 0,21 0 15,1 0-15,-22 0 16,0 0 0,0-1-16,-22 22 15,1 0-15,0 0 0,0 0 16,0 0-16,0 22 0,-1-22 0,1 21 16,0 0-16,0 0 0,0 0 0,21 0 15,0 1-15,-21-1 0,21 0 0,0 0 16,0 0-16,0 0 0,0 1 0,0-1 15,0 0-15,21-21 16,0 21-16,0-21 0,0 0 16,0 0-16,1 0 0,-1 0 15,0 0-15,0-21 16,0 21 0,0-21-16,-21 0 0</inkml:trace>
  <inkml:trace contextRef="#ctx0" brushRef="#br1" timeOffset="183923.39">14901 11896 0,'0'0'0,"0"-21"0,21-1 0,-21 1 16,0 0-16,0 0 0,0 0 0,0 0 15,0-1-15,-21 1 0,0 0 0,0 0 16,0 21-16,0 0 0,-1 0 15,1 0-15,0 0 0,0 0 0,0 0 16,-22 21-16,22-21 0,0 21 0,0 0 16,-21 22-16,20-22 0,1 21 15,0 1-15,0-1 0,0 0 0,0 1 16,-1-1-16,22 0 0,-21 1 16,21-1-16,0 0 0,0 1 0,0-22 15,0 21-15,0-21 0,0 22 0,0-22 16,0 0-16,21 0 0,1 0 0,-1 0 15,0-21-15,0 22 0,0-22 0,0 0 16,1 0-16,-1 0 0,21 0 16,-21 0-16,0 0 0,22-22 0,-22 22 15,21-21-15,-21 0 0,22 0 0</inkml:trace>
  <inkml:trace contextRef="#ctx0" brushRef="#br1" timeOffset="184315.23">15134 12192 0,'0'0'0,"0"-21"0,0 0 16,0 0-16,0-1 15,-21 22 1,0 0 0,0 0-16,-1 0 0,1 22 0,21-1 15,-21 0-15,0 0 0,0 0 0,21 0 16,-21 1-16,21-1 0,0 0 0,0 0 16,0 0-16,0 0 0,0 1 0,0-1 15,21 0-15,0-21 16,0 0-16,0 0 0,0 0 15,1 0-15,-1 0 0,0 0 0,21 0 16,-21 0-16,1 0 0,-1-21 0,0 21 16,0-21-16,0-1 0,0 22 15,1-21-15,-22 0 0,0 0 0,0 0 16,0 0-16,0-22 0,0 22 0,0 0 16,0 0-16,-22 0 0,1-1 0,0 22 15,0-21-15,0 21 0,0 0 16,-1 0-16,1 0 0,0 0 0,0 0 15,0 0-15,0 0 0,-1 21 0,1 1 16,0-22-16,21 21 0,0 0 0,-21-21 16,21 21-16,0 0 0,0 0 0,0 1 15,21-1-15,0-21 0,0 21 16,1-21-16,20 0 0,0 0 0</inkml:trace>
  <inkml:trace contextRef="#ctx0" brushRef="#br1" timeOffset="184883.53">15811 12192 0,'0'0'15,"0"-63"1,0 41-16,0 1 0,-21 21 0,0 0 16,21-21-16,-21 21 0,0 0 15,0 0-15,-1 0 0,1 0 0,-21 0 0,21 21 16,0 0-16,-1-21 0,1 22 15,0-1-15,21 0 0,-21 0 16,21 0-16,-21 0 0,21 22 0,0-22 16,-21 0-16,21 0 0,0 0 15,0 1-15,0-1 0,21-21 0,0 21 16,0-21-16,0 21 0,0-21 16,1 0-16,-1 0 0,0 0 0,0 0 15,0 0-15,0 0 0,1 0 16,-1-21-16,0 0 0,0 0 15,0-1-15,-21 1 0,21 0 16,-21-21-16,0 21 0,22-22 0,-1 1 16,-21 0-16,21-1 0,0 1 0,-21 0 15,21-1-15,0 22 0,-21-21 16,22-1-16,-22 22 0,0 0 0,21 0 16,-21 0-16,0 0 0,0-1 0,-21 22 31,-1 22-16,22-1-15,-21 0 0,0 0 0,21 21 16,0-20-16,0 20 0,-21 0 0,21 1 16,0-1-16,-21 0 0,21-21 0,0 22 15,0-1-15,0-21 0,0 22 0,0-22 16,0 21-16,0-21 0,0 0 16,0 1-16,0-1 0,0 0 15,21-21-15,0 21 0,0-21 16,0 0-16,1 0 15,-1 0-15,0-21 0,0 0 16,0 21-16</inkml:trace>
  <inkml:trace contextRef="#ctx0" brushRef="#br1" timeOffset="185304.8">16362 12150 0,'-21'0'0,"-1"0"16,1 0-16,0 0 15,0 0-15,21 21 16,0 0 0,21-21 15,0 0-31,0 0 0,1 0 0,-1 0 16,0 0-16,-21-21 0,21 21 15,-21-21-15,21 21 0,-21-21 0,0-1 16,0 1-16,0 0 15,-21 21 1,0 0-16,0 0 16,0 0-16,-1 0 0,1 21 15,0 0-15,0-21 0,0 22 16,21-1-16,0 0 0,-21 0 0,-1 0 16,22 0-16,0 1 0,0-1 15,0 0-15,0 0 0,0 0 16,22 0-1,-1-21 1,0 22-16,0-22 0,0 0 16,0 0-16,1 0 0,-1 0 15,0-22-15,0 22 16,0 0-16</inkml:trace>
  <inkml:trace contextRef="#ctx0" brushRef="#br1" timeOffset="185853.5">16976 12086 0,'0'0'0,"21"0"0,-21-42 16,0 21-1,0 0-15,-21 21 16,-1 0-16,1 0 16,0 0-16,-21 0 0,21 21 0,-1-21 15,1 21-15,0 0 0,0 0 16,0-21-16,21 21 0,-21 1 0,-1-1 15,22 0-15,0 0 16,0 0-16,0 0 16,22-21-16,-1 0 15,0 22-15,0-22 0,0 21 0,0-21 16,1 0-16,-1 0 0,0 21 0,0-21 16,0 21-16,0-21 0,-21 21 15,22-21-15,-22 21 16,0 1-16,0-1 15,-22-21 1,1 0 0,0 0-16,0 0 0,0 0 0,0 0 15,-1 0-15,1 0 0,0 0 16,0 0-16,0 0 0,0 0 16,-1 0-1,1 0-15,0 0 16,0 0-16,0 0 0,0 0 15,-1 0-15,1 0 16,0 0 62,0 0-62</inkml:trace>
  <inkml:trace contextRef="#ctx0" brushRef="#br1" timeOffset="187096.46">7535 13377 0,'0'-21'16,"21"21"-16,1-21 16,-1 21-16,-21-21 0,21 21 15,0 0-15,-21-21 0,21 21 0,-21-21 16,21-1-16,1 22 16,-22-21-16,-22 21 31,1 0-31,-21 0 0,21 0 15,0 0-15,-1 21 0,1 1 16,-21-22-16,21 21 0,0 0 0,-1 0 16,22 0-16,-21 0 0,0 1 15,21-1-15,0 0 0,0 0 0,0 0 16,0 0-16,0 1 16,21-22-16,0 21 15,1-21-15,-1 0 0,0 0 16,0 0-16,0 0 0,0 0 0,1 0 15,-1 0-15,0 0 16,-21-21 0,-21 21-1,0 0-15,-1 0 16,1 0-16,0 0 0,0 0 0,0 0 16,0 21-16,-1-21 0,1 21 0,0 0 15,0-21-15,0 21 0,21 0 16,-21-21-16,21 22 0,-22-1 15,22 0-15,0 0 0,0 0 16,0 0-16,0 1 16,0-1-1,22-21-15,-1 0 16,0 0-16,0 0 0,0 0 16,0 0-16,22 0 0,-22 0 0,21 0 15,-21-21-15,22 21 0,-1-22 0</inkml:trace>
  <inkml:trace contextRef="#ctx0" brushRef="#br1" timeOffset="187768.08">8128 13504 0,'0'0'0,"0"-21"31,-21 21-15,0 0-16,-1 0 0,1 0 15,21 21-15,-21 1 0,0-22 0,0 21 16,21 0-16,-21-21 0,21 21 16,-22 0-16,22 0 0,0 1 0,-21-22 15,21 21-15,0 0 0,0 0 16,0 0-16,21-21 16,1 0-1,-1 0-15,0 0 16,0 0-16,0-21 0,0 21 0,1-21 15,-1 21-15,0-21 0,0 0 0,-21-1 16,21 1-16,-21 0 16,21 21-16,-21-21 15,0 42 17,-21-21-17,21 21-15,0 0 0,0 1 16,0-1-16,-21 0 15,21 0-15,0 21 0,0-20 0,0-1 16,0 21-16,0-21 0,0 0 0,0 22 16,-21-22-16,21 21 0,0-21 0,0 22 15,-21-22-15,21 21 0,0-21 0,0 1 16,0-1-16,0 21 0,0-21 0,0 0 16,-21 1-16,21-1 0,-22 0 15,22 0-15,-21 0 0,0-21 16,0 21-16,0-21 0,0 0 0,-1 0 15,1 0-15,0 0 0,-21 0 0,21 0 16,-22 0-16,22 0 0,-21-21 0,-1 0 16,22 21-16,-21-21 15,21 0-15,-22 21 0,22-21 0,0-1 16,0 1-16,0 21 0,21-21 0,-21 21 16,21-21-16,0 0 15,0 0-15,21 21 16,-21-22-16,21 22 15,0-21-15,0 21 0,0-21 16,1 21-16,20-21 0,-21 21 0</inkml:trace>
  <inkml:trace contextRef="#ctx0" brushRef="#br1" timeOffset="188069.43">8551 13653 0,'0'-22'16,"0"1"-16,0 0 31,0 42 16,0 0-32,0 1-15,0-1 16,0 0-16</inkml:trace>
  <inkml:trace contextRef="#ctx0" brushRef="#br1" timeOffset="188287.99">8530 13928 0,'0'21'16,"-21"-21"-16,21-21 109</inkml:trace>
  <inkml:trace contextRef="#ctx0" brushRef="#br1" timeOffset="189441.29">10414 13272 0,'0'-22'0,"0"1"16,-21 21 15,21 21-16,-21 1-15,-1-1 16,22 0 0,0 0-1,22-21 1,-1 0 0,0 0-1,0 0-15,-21-21 16,0 0-1,0 0-15,0-1 16,0 1 0,-21 21-1,0 0-15,0 21 32,21 1-32,-22-1 15,22 0-15,0 0 16,22-21 15,-1 0-31,0 0 16,0 0-16,0 0 15,-21-21-15,0 0 16,21 21-16,-21-21 0,0-1 16,0 1-1,-21 21 1,0 0-16,0 0 15,0 0 1,21 21-16,0 1 16,-21-22-16,21 21 0,-22 0 15,22 0 1,0 0 0,22-21-1,-1 0 1,0 0-16,0 0 15,-21-21-15,21 21 0,-21-21 16,0 0 0,0 0-16,21 21 0,-21-22 0,0 1 15,-21 21 17,0 21-32,0-21 15,21 22-15,-21-1 16,21 0-16,-21 0 0,-1 0 15,22 0-15,-21 1 0,21-1 16,0 0-16,0 0 16,0 0-16,0 0 15,21-21 1,1 22-16,-1-22 0</inkml:trace>
  <inkml:trace contextRef="#ctx0" brushRef="#br1" timeOffset="190124.48">11176 13377 0,'0'0'0,"0"-21"15,0 0-15,0 0 0,-21 21 32,0 0-17,-1 21-15,22 0 16,-21 0-16,21 1 16,-21-1-16,0 0 0,21 21 0,0-21 15,0 1-15,-21 20 0,0-21 0,-1 21 16,22-20-16,0 20 0,-21-21 0,0 21 15,0-20-15,21-1 0,-21 0 0,21 21 16,-21-42-16,21 21 0,-22 1 0,22-1 16,22-42 31,-1-1-47,0 1 15,-21 0-15,21 0 0,-21 0 0,21-22 16,0 22-16,-21-21 0,22 21 15,-22-22-15,21 22 0,0-21 0,-21 0 16,21 20-16,0-20 0,-21 21 0,21-21 16,-21 20-16,22 1 0,-22 0 0,0 0 15,0 0-15,21 21 16,-21 21 0,0 0-1,0 0-15,21 0 0,-21 1 0,0-1 0,0 0 16,0 21-16,0-21 0,0 22 15,21-22-15,-21 21 0,0-21 0,21 22 16,-21-22-16,0 21 0,0-21 0,0 1 16,0-1-16,0 0 0,0 0 15,0 0-15,0 0 0,0 1 0,21-1 16,-21 0 0,0-42 15,-21 21-31,21-21 15,0-1-15</inkml:trace>
  <inkml:trace contextRef="#ctx0" brushRef="#br1" timeOffset="190344.36">10964 13716 0,'21'0'31,"1"0"-15,-1 0-16,0 0 0,0 0 0,0 0 16,0 0-16,1 0 0,-1 0 15,0-21-15,0 21 0,0 0 0,0 0 16,-21-21-16,22 21 16,-1-21-16,0 21 15,-21-22-15,0 1 0</inkml:trace>
  <inkml:trace contextRef="#ctx0" brushRef="#br1" timeOffset="191202.42">12001 13272 0,'-21'0'16,"0"0"-16,0 0 0,0 0 16,0 0-16,-1 0 31,22-22 31,22 22-46,-22-21 0,21 21-1,0 0 1,-21 21 15,0 1-15,0-1-1,-21-21-15,0 0 16,-1 0-16,22-21 63,0-1-63,0 1 31,22 21-31,-22-21 0,21 21 15,-21 21 17,0 0-32,0 1 15,0-1-15,0 0 32,0-42 30,0 0-46,0-1-16,0 1 15,0 0-15,0 0 16,21 21-16,0 0 16,-21-21-16,21 21 0,0 0 15,-21 21 1,0 0-16,0 0 15,0 0-15,0 1 0,0-1 0,0 0 16,0 0-16,0 0 0,0 0 16,-21 1-16,21-1 15,-21-21-15,0 21 16,0-21-16</inkml:trace>
  <inkml:trace contextRef="#ctx0" brushRef="#br1" timeOffset="192388.32">13187 13737 0,'0'21'0,"-21"-21"16,21 22-16,0-1 15,0 0 1,0 0 0,0 0-16,-22-21 15,22-21 32,0 0-31,22 0-16,-22 0 15,0-1-15,21 22 0,-21-21 16,21 21 0,-21 21-1,21 1 1,-21-1-16,0 0 0,0 0 16,0 0-16,0 0 0,0 1 15,-21-22 1,21 21-16,-21-21 15,21-21 17,0-1-17,0 1-15,0 0 16,0 0-16,0 0 16,0 0-16,0-1 0,21 22 31,-21 22-16,0-1 1,0 0-16,0 0 0,0 0 16,0 0-16,0 1 15,-21-1-15,21 0 0,0-42 63,0 0-48,0-1-15,0 1 16,0 0-16,21 0 0,0 21 16,-21-21-16,21 21 15,0 0-15,-21 21 16,0 0 0,0 0-16,0 0 0,0 1 0,-21-1 15,0 0-15,0 0 0,0 0 0,0 0 16,-1 1-16,1-1 0,21 0 15,-21 0-15,0 0 0,21 0 0,-21-21 16,21 22-16,-21-22 0</inkml:trace>
  <inkml:trace contextRef="#ctx0" brushRef="#br1" timeOffset="193003.97">14351 13208 0,'0'0'0,"0"-21"16,0 0 0,0 0-1,0 42 1,-21 0-1,0 0-15,-1 0 16,22 0-16,0 1 16,0-1-1,22-21 17,-1 0-32,0 0 15,-21-21-15,0-1 16,21 22-16,-21-21 0,0 0 15,0 0 1,-21 21 0,0 0-1,0 21-15,21 0 0,-22 0 16,22 1-16,-21-22 0,21 21 0,0 0 16,0 0-16,0 0 0,0 0 15,0 1-15,0-1 0,0 0 16,0 0-16,21-21 0,1 0 0,-1 21 0,0-21 15,0 0-15,21 0 16</inkml:trace>
  <inkml:trace contextRef="#ctx0" brushRef="#br1" timeOffset="193335.78">15049 13208 0,'0'0'0,"-21"0"0,0-21 0,0 21 0,21-21 16,0 0-16,-21 21 0,0 0 15,-1 0 1,22 21-16,-21 21 16,21-21-16,-21 0 0,21 1 15,0 20-15,-21 0 0,21-21 0,-21 22 16,0-1-16,21 0 0,0-20 0,-22 20 15,22 0-15,-21-21 0,21 22 0,-21-22 16,21 21-16,0-21 0,0 1 0,0-1 16,0 0-16,0 0 15,21-42 17,0 21-17,1-21-15</inkml:trace>
  <inkml:trace contextRef="#ctx0" brushRef="#br1" timeOffset="193628.61">15219 13123 0,'0'0'16,"0"-21"-16,-21 21 31,21 21-31,0 1 15,-22 20-15,22-21 0,-21 0 0,21 22 16,-21-22-16,21 21 0,-21 0 0,21-20 16,0 20-16,0 0 0,-21 1 0,21-22 15,-21 21-15,21-21 0,0 22 0,0-22 16,0 0-16,-22 0 0,22 0 16,0 0-16,0 1 0,0-1 15,0-42 16,0-1-31</inkml:trace>
  <inkml:trace contextRef="#ctx0" brushRef="#br1" timeOffset="194011.62">14690 13399 0,'0'0'0,"-43"0"16,22 0 0,42 0-1,0 0 1,1 0-16,-1-22 0,0 22 0,0 0 16,21 0-16,-20 0 0,20 0 15,-21 0-15,21 0 0,-20 0 0,20-21 16,0 21-16,-21 0 0,1 0 0,20 0 15,-21 0-15,0-21 0,0 21 0,1 0 16,-1 0-16,0 0 16,-42 0 62,0 0-63,-1 0 1,1 0-16</inkml:trace>
  <inkml:trace contextRef="#ctx0" brushRef="#br1" timeOffset="194308.46">14626 13568 0,'0'0'0,"-21"0"0,0 0 16,42 0 15,0 0-31,21 0 0,-20 0 0,20 0 16,-21 0-16,21 0 0,1 0 0,-1 0 16,0 0-16,1 0 0,-1 0 0,0 0 15,1-21-15,-22 21 0,21 0 0,-21 0 16,1-21-16,-1 21 15,-21-22-15,21 22 16,-21-21-16,0 0 16,0 0-1,0 0 1</inkml:trace>
  <inkml:trace contextRef="#ctx0" brushRef="#br1" timeOffset="194873.05">15875 13250 0,'-21'0'15,"0"0"1,-1 0-1,22-21 1,-21 21 0,21-21 15,0 0-31,0 0 16,21 21-16,-21-21 0,22 21 15,-22-22 1,21 22-16,-21 22 31,0-1-15,0 0-1,-21-21-15,21 21 16,-22-21 15,22-21-15,0 0-16,22 21 15,-1-21-15,-21-1 16,21 22-16,0 0 16,-21 22 15,0-1-31,0 0 16,0 0-16,0 0 15,0 0-15,0 1 0,-21-22 0,0 21 16,21 0-16,-21-21 0,21 21 15,0 0-15,-22-21 0</inkml:trace>
  <inkml:trace contextRef="#ctx0" brushRef="#br1" timeOffset="195241.84">16637 13843 0,'-21'0'15,"0"0"-15,-1 0 0,1 0 16,21-21 31,21 0-32,1 21 1,-22-21-16,21 21 0,0 0 16,-21 21-1,0 0 1,0 0-16,0 0 0,-21 0 16,0 1-16,-1-1 0,1 0 0,0 0 15,-21 0-15,21 0 0,-22 1 0,22-22 16,-21 21-16,-1-21 0,1 0 0,21 0 15</inkml:trace>
  <inkml:trace contextRef="#ctx0" brushRef="#br1" timeOffset="196092.17">17992 12742 0,'0'0'0,"-22"-42"16,22 21 0,-21 21-16,0 0 15,0 0 1,21 21-16,-21-21 0,21 21 16,0 0-1,21-21 32,0 0-47,-21-21 0,0 0 16,-21 21 31,0 21-32,21 0-15,-21-21 0,-1 22 16,22-1-16,0 0 0,0 0 15,22-21 32,-1-21-47,0 21 16,-21-21-16,21 21 0,-21-21 0,0-1 16,21 22-16,-21-21 15,0 0-15,0 42 31,0 0-15,0 1-16,-21-1 0,21 21 0,0-21 16,0 0-16,0 22 0,0-22 0,0 0 15,0 0-15,0 22 0,0-22 16,0 0-16,0 0 0,0 0 16,0 0-16,21-21 0,0 0 0,-21 22 15,22-22-15,-1 0 0</inkml:trace>
  <inkml:trace contextRef="#ctx0" brushRef="#br1" timeOffset="196735.74">18605 13208 0,'22'0'15,"-22"-21"-15,21 21 0,-21-21 0,21 0 16,-21-1-16,21 1 0,0 0 16,0 0-16,-21 0 15,22 0-15,-1-1 0,-21 1 0,0 0 16,21 0-16,-21 0 0,21 21 0,-21-21 16,0 42 15,0 0-31,-21 0 0,21 0 15,-21 0-15,21 1 0,0-1 16,-21 0-16,-1 0 0,22 0 0,-21 22 16,21-22-16,0 0 0,0 0 0,0 0 15,-21 22-15,21-22 0,0 0 0,0 0 16,0 0-16,0 0 0,0 1 0,0-1 16,0 0-16,0 0 0,0 0 15,0 0-15,-21-21 16,21 22-16,-21-22 15,0 21-15,-1-21 16,1 0-16,0 0 0,0 0 0,0 0 16,-22 0-16,22 0 0,0 0 0,0 0 15,-21-21-15,20 21 0,1 0 0,0 0 16,0 0-16,42 0 47,0 0-47,22 0 0,-22 0 0,21 0 15,-21 0-15,22 0 0,-1 0 0,0 0 16,1 0-16,-22 0 0,21 0 16,0 0-16,-20 0 0,-1 0 0,21 0 15,-21 0-15,0 0 16,1 0-16,-22-22 31,0 1-15,0 0-16,21 21 0</inkml:trace>
  <inkml:trace contextRef="#ctx0" brushRef="#br1" timeOffset="197344">19452 12679 0,'-21'0'15,"0"0"-15,0 0 16,21 21-16,-22-21 0,1 0 16,0 0-16,0 21 15,21-42 32,21 21-31,-21-21-16,21 0 0,-21 0 15,21 21-15,1 0 0,-22-22 0,21 1 16,0 21 0,-21 21 15,0 1-31,0-1 15,0 0-15,0 0 0,-21 0 16,21 0-16,-21-21 0,21 22 0,-22-1 16,22 0 15,-21-21-31,21-21 31,0 0-31,0-1 16,0 1-16,0 0 15,21 0-15,1 0 16,-1 0-16,0 21 16,0 21-1,-21 0-15,0 0 16,0 0-16,0 0 0,0 1 0,0-1 0,0 0 16,-21 0-16,0 0 0,0 0 15,-1 1-15,-20-1 0,21 0 0</inkml:trace>
  <inkml:trace contextRef="#ctx0" brushRef="#br1" timeOffset="-200229.18">8340 15409 0,'-22'0'16,"1"0"46,21-21-62,-21 21 0,0 0 16,0 0-16,0 0 15,-1 0-15,1 0 16,0 0-16,0 0 16,0 0-16,21 21 15,-21-21-15,-1 0 32,44 0 46,-1 0-78,0 0 0,0 0 15,0 0-15,22 0 0,-22 0 16,0 0-16,21 0 0,1 0 0,-1 0 0,0 0 16,22 0-16,-22 0 15,22 0-15,-22 0 0,21 0 0,1 0 16,-22 0-16,22 0 0,-22 0 0,22 0 15,-22 0-15,0 0 0,1 0 0,-1 0 16,0 0-16,-21 0 0,22 0 16,-22 0-16,0 0 0,0 0 0,0 0 15,1 0-15,-1 0 0,-21-21 16,0 0 31,0 0-32,0 0 1,-21 21 0,21-21-16,-22 21 0,1-22 15,21 1-15,-21 21 0,0-21 0,0 0 16,0 0-16,-1 21 0,1-21 16,0-1-16,0 22 0,21-21 15,-21 21-15,0 0 16,-1 0-16,1 0 15,42 0 79,1 0-94,-1 21 0,0-21 16,0 22-16,0-22 0,0 21 15,1 0-15,-1-21 0,0 0 16,0 21-16,0-21 16,0 21-16,1 0 0,-1-21 15,0 22-15,0-22 16,0 21-16,0-21 16,-21 21-1,0 0 16,0 0-15,-21 0 0,0-21-16,0 22 0,0-1 15,0 0-15,-1-21 0,1 21 16,0 0-16,0 0 0,-21-21 0,20 22 16,1-1-16,0 0 0,-21 0 0,21-21 15,-22 21-15,22 0 0,0 1 16,0-1-16,0-21 0,-1 21 15,1-21-15,21 21 0,-21-21 16,21 21-16,21-21 47,-21-21-47,21 21 0,1-21 0,-1 0 16,0 21-16,0-21 0,21-1 0,-20 1 15,-1 0-15,0 0 0,21 0 0,-21 0 16,1-1-16,-1 1 0,21 0 0,-21 0 15,0 0-15,1 21 0,-1-21 16,-21-1-16,21 22 0,-21-21 0,21 21 16,0 0-16,-21-21 15,0 42 235,0 0 344,-21-21-578,21 22 15</inkml:trace>
  <inkml:trace contextRef="#ctx0" brushRef="#br1" timeOffset="-196792.65">8107 15579 0,'0'-21'31,"0"-1"1,-21 22-32,42 0 93,-21 22-93,21-22 0,0 21 16,0 0-16,0 0 16,1-21-16,-1 21 0,0 0 15,0 1-15,0-1 16,0-21-16,-21 21 0,22-21 15,-1 21-15,-21 0 0,21-21 0,0 21 16,-21 1-16,21-1 0,0-21 16,1 21-16,-1 0 0,0 0 15,0 0-15,-21 1 0,21-22 0,0 21 16,1 0-16,-1 0 0,0 0 0,0 0 16,0-21-16,0 22 0,1-1 0,-1 0 15,0-21-15,0 21 0,0 0 16,0-21-16,1 21 0,-1 1 0,0-22 15,0 21-15,-21 0 0,21-21 0,0 21 16,1-21-16,-1 21 0,0 0 16,0-21-16,-21 22 0,21-22 0,0 21 15,1-21-15,-22 21 0,21-21 0,0 21 16,0-21-16,-21 21 0,21-21 16,0 21-16,1 1 0,-1-22 15,0 21-15,0 0 16,0 0-16,0 0 15,1-21-15,-22 21 16,21-21-16,0 22 16,0-22 31,-21-22-16,0 1-16,0 0-15,0 0 16,0 0-16,0 0 16,0-1-16,-21 22 0,21-21 15,-21 0-15,21 0 16,0 0-16,0 0 16,-21 21-16,21-22 0,-22 1 15,22 0 1,-21 21-16,0 0 31,21 21 47,0 0-62,0 1-1,21-1-15,0 0 16,-21 0-16,22 0 16,-22 0-16,21 1 15,0-22-15,-21 21 0,0 0 16,21-21 0,-21 21-16,21-21 0,-21 21 15,0 0 1,21-21-1,-21 22 17,-21-22-17,0 0-15,0 21 16,0-21-16,0 0 0,-1 21 16,1-21-16,0 0 15,0 0-15,0 21 0,-22-21 0,22 0 16,0 0-16,0 21 0,0-21 15,0 0-15,-1 0 0,1 0 0,0 21 16,0-21-16,0 0 16,0 0-16,21 22 15,-22-22-15,44 0 63,-1 0-48,-21-22-15,21 22 16,0 0-16,-21-21 16,21 21-1,0-21 1,1 0-16,-1 21 0,-21-21 16,21 0-16,0 21 0,-21-22 0</inkml:trace>
  <inkml:trace contextRef="#ctx0" brushRef="#br1" timeOffset="-195868.86">10393 14817 0,'0'0'0,"-21"0"15,-1 0 1,44 0 62,-1 0-78,0 0 0,0 0 16,0 0-16,0 0 0,1-21 15,-1 21-15,0-22 16,-21 1 0,0 0-16,0 0 31,-21 21-15,21 21-1,-21 0-15,21 0 0,-22 1 16,22-1-16,0 0 0,0 0 0,0 0 15,0 0-15,0 1 0,0 20 0,0-21 16,0 0-16,0 22 0,0-22 16,0 0-16,0 0 0,0 21 0,0-20 15,0-1-15,0 0 0,0 0 0,0 0 16,0 0-16,0 1 0,0-1 0,0 0 16,0 0-1,-21-21-15,0 21 0,0-21 16,0 0-16,0 0 0,-1 0 0,1 0 15,0 0-15,0 0 16,0 0-16,0 0 0,-1 0 16,1-21-16,21 0 15,-21 21 1,21-21 0,21 21-1,0 0-15,1 0 16,-1 0-16,0-21 0,0 21 0,0 0 15,0-22-15,22 22 0,-22-21 16</inkml:trace>
  <inkml:trace contextRef="#ctx0" brushRef="#br1" timeOffset="-195336.62">10753 15071 0,'0'-21'16,"-22"21"15,1 21-31,21 0 16,-21 0-16,21 0 15,0 0-15,0 1 0,0-1 16,-21 0-16,21 0 0,-21 0 16,21 0-16,0 1 15,0-1-15,-21-21 16,21 21-16,0-42 31,0 0-15,0-1-16,0 1 0,0 0 15,0 0-15,0 0 0,21 0 16,-21-1-16,21-20 0,0 21 0,0 0 16,-21 0-16,21-1 0,1 22 0,-1-21 15,0 0-15,0 21 0,0 0 0,22 0 16,-22 0-16,0 0 0,0 0 15,0 21-15,-21 0 16,21 1-16,-21-1 0,0 0 0,0 0 16,0 0-16,0 0 0,0 1 0,0-1 15,0 0-15,0 0 0,0 0 16,0 0-16,-21-21 0,21 22 0,-21-1 16,21 0-16,-21-21 31,21-21 0,0 0-31,21 21 16,-21-22-16,21 1 0,0 0 0</inkml:trace>
  <inkml:trace contextRef="#ctx0" brushRef="#br1" timeOffset="-195013.29">11366 14774 0,'22'-21'16,"-22"42"15,0 1-31,0-1 16,-22 0-16,22 0 0,0 0 15,0 0-15,-21 1 0,0-1 0,21 0 16,0 0-16,0 21 0,-21-20 0,21-1 15,-21 0-15,21 21 0,0-21 16,-21 1-16,21-1 0,0 0 0,0 0 16,0 0-16,0 0 0,0 1 15,21-22 1,0 0 0,0-22-1,-21 1-15,21 0 16,-21 0-16,0 0 0</inkml:trace>
  <inkml:trace contextRef="#ctx0" brushRef="#br1" timeOffset="-194829.05">11239 15071 0,'0'0'0,"-21"0"0,42-21 46,1 21-46,-1 0 0,0 0 16,0 0-16,0 0 16,-21-22-16,21 22 0,1 0 15,-1-21-15</inkml:trace>
  <inkml:trace contextRef="#ctx0" brushRef="#br1" timeOffset="-194411.84">11663 15134 0,'0'0'0,"0"21"16,21-21 15,0 0-31,0-21 0,-21 0 15,21 21-15,-21-21 16,0 0-16,0 0 16,0-1-16,-21 22 15,0 0-15,0 0 16,0 0-16,0 0 0,-1 0 16,22 22-16,-21-22 0,0 21 15,0 0-15,21 0 0,0 0 16,-21 0-16,21 1 0,0-1 15,0 0-15,0 0 16,21 0-16,0-21 16,0 21-16,0-21 0,-21 22 15,22-22-15,-1 0 0,0 0 0,0 0 16,0 0-16,0 0 0,1 0 0,-1 0 16,0-22-16,0 1 15</inkml:trace>
  <inkml:trace contextRef="#ctx0" brushRef="#br1" timeOffset="-193771.89">12150 15071 0,'0'-21'0,"-22"21"16,1 0-1,0 0-15,0 0 0,0 0 16,0 0-16,-1 21 15,1-21-15,0 21 0,21 0 0,-21 0 16,0-21-16,21 21 0,0 1 0,0-1 16,0 0-16,0 0 0,0 0 15,21-21 17,0 0-32,0 0 0,0 0 0,1 0 15,-1-21-15,0 21 0,0-21 16,-21 0-16,21 0 0,-21-1 15,21 1-15,-21 0 16,0 0-16,0 0 0,0 42 47,0 0-47,0 0 16,0 0-16,0 1 0,0-1 15,0 0-15,-21 21 0,21-21 16,0 22-16,0-1 0,0-21 0,0 22 15,0-1-15,-21 0 0,21 1 0,0-1 16,0 0-16,0 1 0,0-1 16,0 0-16,0 1 0,0-1 0,0 0 15,0 1-15,0-1 0,0-21 0,0 21 16,-21-20-16,21-1 0,-21 0 0,21 0 16,-21 0-16,-1-21 0,1 0 15,0 0-15,0 0 0,0 0 16,0 0-16,-22-21 0,22 0 15,0 0-15,0 0 0,21-1 0,-21 1 16,-1-21-16,22 21 0,-21 0 0,21-22 16,0 22-16,0 0 0,0 0 0,0 0 15,0-1-15,0 1 0,0 0 16,0 0-16,21 0 0,-21 0 16,22-1-16,-1 22 0,0-21 0,21 0 15,-21 0-15,1-21 0,20 20 0,0 1 16</inkml:trace>
  <inkml:trace contextRef="#ctx0" brushRef="#br1" timeOffset="-193417.1">12340 15155 0,'0'-21'15,"21"21"1,0-21-16,1 0 15,-1 21-15,-21-21 16,21 21-16,-21-21 16,0-1-1,-21 22 1,0 0-16,-1 0 0,22 22 16,-21-22-16,0 21 0,0 0 15,0 0-15,21 0 16,-21 0-16,21 1 0,0-1 0,0 0 15,0 0-15,0 0 0,0 0 16,21-21-16,0 22 16,0-22-16,0 0 0,0 0 15,1 0-15,-1 0 0,-21-22 16,21 22-16,-21-21 0,21 0 16,-21 0-16,21 21 0,-21-21 0</inkml:trace>
  <inkml:trace contextRef="#ctx0" brushRef="#br1" timeOffset="-193072.45">12509 15092 0,'22'-21'0,"-1"-22"15,-64 107-15,107-149 16,-64 64-16,21 21 16,0 0-16,0 0 15,1 0-15,-1 0 16,-21 21-16,21-21 0,0 21 0,-21 1 16,0-1-16,21 0 0,-21 0 0,0 0 15,21 0-15,-21 1 0,0-1 0,0 0 16,0 0-16,0 0 15,0 0-15,0 1 0,-21-22 16,0 21 0,21-42-1,0-1 1,0 1 0,0 0-16,0 0 0,21 0 0,-21 0 15,21-1-15,-21 1 0,0 0 0,22 0 16,-1 0-16,0 0 0,-21-1 0,21 1 15,0 21-15,-21-21 0,21 21 16,1 0-16</inkml:trace>
  <inkml:trace contextRef="#ctx0" brushRef="#br1" timeOffset="-192488.84">10414 16425 0,'0'0'0,"-21"0"16,0 22-1,-1-22-15,22 21 0,0 0 0,-21 0 16,21 0-16,0 22 0,-21-22 0,21 21 16,0 0-16,0-20 0,0 20 15,0 0-15,0 1 0,0-22 0,0 21 16,0-21-16,0 0 0,0 1 0,0-1 16,0 0-16,0 0 0,0 0 15,0-42 32,0 0-47</inkml:trace>
  <inkml:trace contextRef="#ctx0" brushRef="#br1" timeOffset="-192145.03">10139 16468 0,'0'0'0,"0"-43"16,0 22-1,0 0-15,0 0 0,21 21 16,0 0-16,0 0 0,0 0 16,22 0-16,-22 0 0,21 0 15,1 0-15,-1 21 0,0 0 0,22 0 16,-22 1-16,0-1 0,-20 0 0,20 21 16,-21-21-16,0 1 0,-21 20 0,0-21 15,0 21-15,0 1 0,-42-22 16,21 21-16,-22-21 0,22 22 0,-21-22 15,0 0-15,20 0 0,-20 0 0,21 1 16,0-1-16,-22 0 0,22-21 16,21 21-16,-21-21 0,0 0 15,42 0 32,0 0-47,-21-21 0,21 21 0,-21-21 16,22 0-16</inkml:trace>
  <inkml:trace contextRef="#ctx0" brushRef="#br1" timeOffset="-191796.64">10795 16849 0,'21'0'15,"0"0"1,0 0-16,1 0 0,-1-21 15,0 21-15,0-22 0,0 22 16,0-21-16,-21 0 0,22 21 16,-22-21-16,21 21 0,-21-21 15,-21 21 1,-1 0 0,1 21-16,0-21 0,0 21 0,0 0 15,0 0-15,21 1 0,-22-1 0,22 0 16,-21 0-16,21 0 0,0 0 15,0 1-15,0-1 0,0 0 0,0 0 16,0 0-16,21 0 16,1-21-16,-1 0 0,0 0 0,0 0 15,0 0-15,0 0 16,22 0-16,-22 0 0,0-21 0,21 0 16,-20 0-16,20 21 0</inkml:trace>
  <inkml:trace contextRef="#ctx0" brushRef="#br1" timeOffset="-191367.88">11409 16764 0,'0'-21'16,"0"0"-16,0 0 16,-21 42 15,-1 0-31,1-21 0,21 21 0,-21 0 16,21 0-16,0 1 15,-21-1-15,21 0 0,0 0 0,0 0 16,0 0-16,0 1 0,0-1 0,0 0 15,0 0-15,21 0 0,0-21 16,0 0-16,1 0 16,-1 0-16,0 0 0,0 0 15,0-21-15,0 21 0,1-21 0,-1 0 16,0 21-16,-21-21 0,21-1 16,-21 1-16,21 0 0,-21 0 0,21 0 15,-21 0-15,0 42 47,0 0-47,0 0 16,0 0-16,0 0 0,0 1 15,0-1-15,0 0 16,0 0 0,0-42 15,0 0-16,0 0-15,0-1 0</inkml:trace>
  <inkml:trace contextRef="#ctx0" brushRef="#br1" timeOffset="-191232.95">11599 16658 0,'0'0'16,"-21"0"-1,21 21 32,21-21-47</inkml:trace>
  <inkml:trace contextRef="#ctx0" brushRef="#br1" timeOffset="-190563.33">11917 16679 0,'0'22'0,"0"-1"15,0 0-15,0 0 16,0 0-16,0 0 16,0 1-16,0-1 15,0 0-15,0 0 0,0 0 16,0 0-16,0 1 16,-21-22 15,21-22-16,-22 1 1,22 0-16,0 0 0,0 0 16,0 0-16,0-1 0,0 1 15,22 0-15,-1 0 0,-21 0 16,21 0-16,0 21 0,0-22 0,0 22 16,1 0-16,-1 0 0,0 0 0,0 0 15,0 0-15,0 22 0,1-22 16,-22 21-16,0 0 0,0 0 15,21 0-15,-21 0 0,0 1 16,0-1-16,0 0 0,0 0 16,0 0-1,0 0 1,-21-21-16,21-21 16,0 0-1,0 0-15,0 0 16,0 0-16,0-1 0,0 1 15,0 0-15,21 0 0,0 0 0,0 0 16,0-1-16,0 1 0,1 0 0,20 21 16,-21 0-16,0 0 0,0 0 15,22 0-15,-22 0 0,0 0 0,0 21 16,0 0-16,-21 1 16,22-1-16,-22 0 0,0 0 0,0 0 15,0 0-15,0 1 0,0-1 16,0 0-16,0 0 0,0 0 15,-22 0-15,1 1 0,21-1 32,0-42-17,0-1 1</inkml:trace>
  <inkml:trace contextRef="#ctx0" brushRef="#br1" timeOffset="-189816.77">12933 16701 0,'0'0'15,"0"-22"-15,0 1 0,-21 21 0,-1 0 0,22-21 16,-21 21-16,0 0 0,21-21 0,-21 21 16,0 0-16,0 0 15,-1 21-15,1 0 16,0 0-16,21 1 0,0-1 0,-21 0 15,0 0-15,21 0 0,0 22 16,0-22-16,0 0 0,-21 0 0,21 0 16,0 0-16,0 1 0,0-1 15,21-21-15,0 0 16,0 0-16,0 0 16,0 0-16,1-21 15,-1-1-15,-21 1 0,21 0 16,-21 0-16,0 0 0,21 0 0,-21-1 15,21-20-15,-21 21 16,0 0-16,0 0 0,0-1 0,0 1 16,0 42-1,0 22 1,0-22-16,0 0 16,0 0-16,0 0 0,0 1 15,0-1-15,0 0 0,0 0 0,0 0 16,0 0-16,0 1 0,21-1 15,1-21-15,-1 21 0,0-21 16,0 0-16,0 0 0,0 0 0,1 0 16,-1 0-16,0 0 0,0-21 0,0 0 15,0-1-15,1 1 0,-1 0 16,0 0-16,-21-21 0,0 20 0,21-20 16,-21 0-16,21-1 0,-21 22 0,0-21 15,0 0-15,21-1 0,-21 22 0,22-21 16,-22 21-16,0-1 0,0 1 15,0 0-15,0 0 0,-22 42 32,1 0-32,21 0 15,0 1-15,-21 20 0,21-21 16,-21 21-16,21-20 0,0 20 0,0 0 16,0 1-16,0-22 0,21 21 0,-21 0 15,21-20-15,0-1 0,1 0 16,-22 0-16,21 0 0,0 0 0,0-21 15,0 0-15,0 0 0,1 0 16,-1 0-16,0 0 0,0-21 16,0 0-16,-21 0 15,21 0-15,1 0 0,-1-22 16,0 22-16</inkml:trace>
  <inkml:trace contextRef="#ctx0" brushRef="#br1" timeOffset="-188596.53">14330 15092 0,'0'0'0,"-21"0"16,-1 0 15,44 0 16,-1 0-47,0 0 16,0 0-16,21 0 0,-20 0 0,20 0 15,0 21-15,1-21 0,-1 0 16,0 0-16,1 0 0,20 0 0,-21 0 16,22 0-16,-22 0 0,22 0 0,-1 0 15,-20 0-15,20 0 0,1 0 0,-22 0 16,0 0-16,1 0 15,-22 0-15,21 0 0,-21 0 0,0 0 16,-21-21 0,0 0-16,0 0 15,-21 21-15,0 0 0,21-22 16,-21 22-16,0 0 0,0-21 16,-1 21-16,1 0 0,21-21 15,-21 21-15,21-21 0,-21 21 0,0 0 16,0 0-16,42 0 62,0 0-46,0 0-16,0 0 0,0 0 16,1 0-16,-1 0 0,21 0 15,-21 0-15,0 0 0,1 0 0,20 0 16,-21 0-16,0 0 0,0 0 0,1 0 15,-1 0-15,-21 21 0,0 0 16,0 0 0,0 1-16,-21-1 15,21 0-15,-22-21 0,-20 21 16,21 0-16,0 0 0,0 1 0,-1-1 16,1-21-16,0 21 0,0 0 0,0 0 15,0-21-15,-1 21 0,1-21 0,21 22 16,0-1-16,0 0 15,21 0 1,1-21-16,-1 0 0,21 0 0,-21 0 16,22 0-16</inkml:trace>
  <inkml:trace contextRef="#ctx0" brushRef="#br1" timeOffset="-188116.77">17145 14753 0,'0'0'0,"0"-21"0,21 21 15,-21-21-15,0 42 31,0 0-31,0 0 16,0 1-16,0-1 0,0 0 16,0 0-16,0 0 0,0 0 0,0 1 15,0-1-15,-21 0 0,21 0 16,0 0-16,0 0 0,0 1 16,-21-1-16,21 0 15,0 0-15,0 0 16</inkml:trace>
  <inkml:trace contextRef="#ctx0" brushRef="#br1" timeOffset="-187908.65">17568 15092 0,'0'21'0,"0"0"15,0 0-15,0 1 16,0-1-16,0 0 16,-21 0-16,0-21 15,21 21-15,-21-21 0,0 21 0,21 1 16,-22-22-16,22 21 16</inkml:trace>
  <inkml:trace contextRef="#ctx0" brushRef="#br1" timeOffset="-187472.89">18309 14901 0,'0'0'0,"0"-42"15,0 21-15,0 0 16,0 0-16,0-1 15,0 1 1,21 0-16,0 21 0,1 0 16,-1-21-16,0 21 0,21 0 0,-21 0 15,1 0-15,20 0 0,-21 0 16,0 0-16,22 21 0,-22 0 0,0 0 16,-21 1-16,0-1 0,0 0 15,0 21-15,-21-21 0,0 1 16,-1-1-16,-20 0 0,0 0 0,-1 0 15,1 0-15,-21 1 0,20-1 16,22 0-16,-21-21 0,21 0 0,-1 21 16,1-21-16,42 0 31,1 0-31,20 0 0,-21 0 0,0 0 16,22 0-16,-22 0 0,0-21 15,21 21-15,-21 0 0,22 0 16,-22 0-16,0 0 0,21 0 0,-20 0 0,-1 0 15,0 0-15,0 0 16,0 0-16,-21-21 16,21 21-16</inkml:trace>
  <inkml:trace contextRef="#ctx0" brushRef="#br1" timeOffset="-187243.02">19071 15071 0,'0'21'32,"0"0"-32,0 0 15,0 0-15,0 1 0,0-1 16,-21 0-16,0 0 0,21 0 16,0 0-16,-21 1 0,-1-22 0,1 21 15,21 0-15,-21 0 16</inkml:trace>
  <inkml:trace contextRef="#ctx0" brushRef="#br1" timeOffset="-186663.34">19875 14711 0,'0'-42'15,"22"20"1,-1 1-16,0 0 16,0 0-16,0 21 0,0 0 15,1 0-15,-1 0 16,0 0-16,-21 21 15,0 0-15,0 0 0,0 1 16,0-1-16,0 0 0,0 0 16,-21-21-16,0 21 0,-22 0 15,22-21-15,0 22 0,0-1 0,-22-21 16,22 21-16,0-21 0,0 21 16,42-21 15,0 0-16,0 0-15,1 0 0,-1 0 16,0 0-16,0 0 0,0 0 0,0 0 16,1 0-16,-1 21 0,0 0 15,0-21-15,0 22 0,0-1 16,1 0-16,-22 0 16,0 0-16,0 0 15,0 1-15,-22-22 0,1 21 0,0 0 16,0-21-16,0 21 0,0-21 0,-1 21 15,-20-21-15,21 0 0,0 0 0,0 21 16,-1-21-16,1 0 0,0 0 16,0 0-16,0 0 15,42 0 17,0 0-32</inkml:trace>
  <inkml:trace contextRef="#ctx0" brushRef="#br1" timeOffset="-186424.17">20489 15113 0,'0'0'0,"0"-21"16,21 42 15,-21 0-31,0 0 15,0 1-15,0-1 0,0 0 16,0 0-16,-21 0 0,0 0 16,0-21-16,0 22 0,0-1 15,-1 0-15,1-21 0,0 21 0</inkml:trace>
  <inkml:trace contextRef="#ctx0" brushRef="#br1" timeOffset="-185856.98">21230 14753 0,'0'-21'0,"0"0"16,0 42 15,-21 0-31,21 0 16,0 1-16,-21-22 0,0 21 15,21 0-15,-22 0 0,1 0 0,0 0 16,0 1-16,0-1 16,0 0-16,21 0 0,-22-21 15,22 21-15,22 0 31,-1-21-31,0 0 16,0 0-16,0 0 0,0 0 0,1 0 16,-1 0-16,0 0 0,0 0 15,0 0-15,0 0 0,1 0 16,-22-21-16,21 21 0,0-21 16,-21 0-16,0 0 15,21 21-15,-21-21 0,0 42 47,-21 0-47,21 0 16,0 0-16,-21 0 0,21 1 0,-21-1 15,21 0-15,0 0 0,-22 0 16,22 0-16,0 1 0,-21-22 16,21 21-16,0 0 15,0-42 16,21 21-31,-21-21 16,22 21-16</inkml:trace>
  <inkml:trace contextRef="#ctx0" brushRef="#br1" timeOffset="-185649.1">21802 15071 0,'0'-21'16,"21"21"31,0 0-31,0 0-1,0 0-15,0 0 16</inkml:trace>
  <inkml:trace contextRef="#ctx0" brushRef="#br1" timeOffset="-185465.2">22288 15007 0,'0'-21'15,"22"21"1,-22-21-16,21 21 31,0 0-31,-21-21 16,21 21-16,0 0 0</inkml:trace>
  <inkml:trace contextRef="#ctx0" brushRef="#br1" timeOffset="-185285.3">22987 14965 0,'0'-21'47</inkml:trace>
  <inkml:trace contextRef="#ctx0" brushRef="#br1" timeOffset="-183306.91">14414 16637 0,'-21'0'15,"0"0"1,21-21-1,-21 21 1,0 0-16,42 0 63,0 0-63,0 0 0,0 0 15,1 0-15,20 21 0,0-21 0,-21 0 16,22 0-16,20 0 0,-20 0 15,-1 21-15,21-21 0,1 0 0,-1 0 16,1 0-16,-22 0 0,22 0 0,-1 0 16,-20 0-16,-1 0 0,0 0 15,1 0-15,-22 0 0,0 0 0,0 0 16,0 0-16,-21-21 16,0 0-1,0 0-15,0 0 16,-21 21-16,0 0 0,0-22 0,0 22 15,-1 0-15,1-21 0,-21 0 0,21 21 16,0 0-16,-1 0 0,1-21 16,-21 21-16,21 0 0,0 0 0,-1 0 15,1 0-15,0 0 0,0 0 16,42 0 31,0 0-32,0 0-15,1 0 16,-1 0-16,0 0 0,21 0 0,-21 0 16,1 0-16,20 0 0,-21 0 0,21 0 15,-20 0-15,-1 0 0,21 0 16,-21 0-16,0 0 0,1 0 16,-22 21-1,0 0 1,0 0-1,-22 1-15,1-1 0,21 0 16,-21-21-16,0 21 0,21 0 16,-21 0-16,0 1 0,-1-1 15,1 0-15,0 0 0,21 0 0,-21 0 16,0 1-16,0-22 0,-1 21 0,22 0 16,-21-21-16,0 0 15,21 21-15,-21-21 16,21-21 78,0 0-48,-21 21-14,21-21 30,-21 21 126,-1 0-173,1 0-15,21-22 16,-21 22-16</inkml:trace>
  <inkml:trace contextRef="#ctx0" brushRef="#br1" timeOffset="-182389.43">17018 16447 0,'-21'-43'16,"0"43"-16,21-21 0,0 0 15,0 0-15,0 0 16,0-1-16,0 1 16,21 0-1,0 21-15,0 0 16,0 0-16,0 0 0,-21 21 15,22 0-15,-1 1 0,0-1 0,-21 0 16,21 0-16,-21 0 0,21 0 0,-21 22 16,0-22-16,0 0 0,0 21 15,0-20-15,0-1 0,0 21 0,0-21 16,-21 0-16,0 22 0,0-22 16,0 0-16,-22 21 0,22-20 15,-21-1-15,21 0 0,-22 0 0,22 0 16,0-21-16,0 21 0,0-21 0,-1 0 15,1 0-15,0 0 0,0 0 16,0 0-16,21-21 16,0 0-16,0 0 0,0 0 0,0-22 15,0 22-15,0 0 0,0-21 0,0 21 16,0-1-16,21 1 0,0 0 16,0 0-16,-21 0 0,21 21 15,1 0-15,-22 21 31,21-21-31,0 21 0,-21 0 0,21 0 16,-21 1-16,21-1 0,-21 0 0,21 0 16,-21 0-16,22 0 0,-22 1 15,42 20 1,-21-42-16,-21 21 0,21-21 16,0 0-16,1 0 0,-1 0 15,0 0 1,0 0-16,0 0 0</inkml:trace>
  <inkml:trace contextRef="#ctx0" brushRef="#br1" timeOffset="-182061.1">17568 16679 0,'0'0'0,"21"0"78,-21-21-78,22 21 15,-22-21-15,21 21 0,-21-21 16,-21 21 15,-1 0-15,1 0-16,0 0 15,0 0 1,21 21-16,0 0 0,0 0 16,21-21-1,0 0-15,0 0 16,1 0-16,-1 0 0</inkml:trace>
  <inkml:trace contextRef="#ctx0" brushRef="#br1" timeOffset="-181760.13">18013 16489 0,'0'0'16,"0"-64"-16,0 43 15,0 0-15,0 0 16,0 0-16,0 42 31,0 0-31,0 0 0,0 0 16,0 1-16,0 20 0,0-21 15,0 0-15,0 0 0,0 1 0,-21 20 16,21-21-16,-22 0 0,22 0 16,0 1-16,0-1 0,-21 0 0,21 0 15,-21-21-15,21 21 0,0 0 16,0 1 0,21-22 15</inkml:trace>
  <inkml:trace contextRef="#ctx0" brushRef="#br1" timeOffset="-181424.03">18627 16828 0,'0'21'0,"-22"-21"15,1 0 1,0 0 0,0 0-16,21-21 15,0-1-15,0 1 16,0 0 0,21 21-16,0 0 31,0 21-16,-21 0-15,0 1 16,0-1-16,0 0 0,0 0 0,-21-21 16,0 21-16,0 0 0,0 1 0,0-1 15,-1-21-15,1 21 0,0-21 0,21 21 16</inkml:trace>
  <inkml:trace contextRef="#ctx0" brushRef="#br1" timeOffset="-180748.56">19664 16468 0,'0'0'0,"-43"-21"15,22-1-15,0 22 16,21-21-16,0 0 16,0 0-16,0 0 15,21 21-15,0 0 0,-21-21 16,22 21-16,-1 0 16,0 0-16,0 0 0,0 0 0,0 0 15,1 0-15,-1 21 16,-21 0-16,0 0 15,0 0-15,0 0 0,0 1 16,-21-1-16,-1-21 0,1 21 0,0 0 16,0 0-16,0-21 0,-22 21 0,22-21 15,-21 22-15,21-22 0,0 0 16,-1 21-16,1-21 0,0 0 0,42 0 47,0 0-47,1 0 0,-1 0 15,0 0-15,0-21 0,0 21 0,0 0 16,22 0-16,-22 0 0,0 0 0,21 0 16,-20 0-16,-1 0 0,0 0 15,0 0-15,0 21 0,0 0 0,1 0 16,-22 0-16,0 0 0,0 1 0,0-1 16,0 0-16,0 0 0,0 0 15,0 0-15,-22-21 0,1 22 0,0-1 16,0 0-16,0-21 0,0 21 0,-22-21 15,22 0-15,0 0 0,0 21 16,0-21-16,-1 0 0,1 0 0,0 0 16,0 0-1,0 0-15,21-21 0,-21 21 0,21-21 16,-22 0 0,22 0-16,0-1 15,22 22 1,-1 0-16,0-21 15,0 21-15,0 0 0</inkml:trace>
  <inkml:trace contextRef="#ctx0" brushRef="#br1" timeOffset="-180444.34">20129 16743 0,'-21'0'31,"21"-21"1,0 0-32,21 21 15,-21-22-15,22 22 0,-22-21 0,0 0 16,0 0 0,-22 21-1,1 0 1,0 0-16,0 0 15,0 21 1,0 0-16,21 0 16,21-21 15</inkml:trace>
  <inkml:trace contextRef="#ctx0" brushRef="#br1" timeOffset="-180113.53">20595 16362 0,'-42'-21'0,"21"21"16,-1 0-16,1 0 0,0 21 15,0 0-15,21 0 0,0 0 16,-21 1-16,21-1 0,-21 0 0,21 0 15,0 0-15,0 0 0,0 22 0,0-22 16,0 0-16,0 0 0,0 22 16,0-22-16,0 0 0,0 0 0,0 0 15,0 0-15,0 1 0,0-1 16,0 0-16,-22-21 16,1 0-1,21-21 16</inkml:trace>
  <inkml:trace contextRef="#ctx0" brushRef="#br1" timeOffset="-179839.69">21188 16722 0,'-21'-21'0,"-1"21"15,22 21 1,-21 0-16,21 0 0,0 0 16,0 0-16,-21 1 0,21-1 15,0 0-15,0 0 0,0 0 16,-21 0-16,0-21 0,21 22 0,-21-1 15,-1-21-15,1 21 16,0-21-16,0 0 16</inkml:trace>
  <inkml:trace contextRef="#ctx0" brushRef="#br1" timeOffset="-179221.14">21780 16383 0,'0'0'0,"0"21"31,-21 0-31,0 1 16,0-22-16,0 21 0,21 21 16,-21-21-16,-1 0 0,1 1 0,0-22 15,0 21-15,21 0 0,-21 0 0,0 0 16,-1-21-16,1 21 0,21 1 16,-21-22-16,42 0 46,0 0-30,1 0-16,-1 0 0,0 0 16,0 0-16,0 0 0,0 0 15,1 0-15,-1 0 0,0-22 0,0 22 16,0-21-16,0 21 0,-21-21 0,22 21 16,-1-21-16,-21 0 15,21 21-15,-21-21 0,21 21 0,-21-22 16,0 44 31,0-1-47,-21-21 0,21 21 0,0 0 15,-21 0-15,21 0 0,0 1 0,0-1 16,0 0-16,0 0 0,0 0 16,-21-21-16,21 21 0,0 1 15,-22-22-15,22 21 0,0-42 63,22-1-63</inkml:trace>
  <inkml:trace contextRef="#ctx0" brushRef="#br1" timeOffset="-179012.26">22119 16658 0,'0'-21'15,"0"0"1,0 0 31,21 21-47,0 0 16,1 0-16,-1 0 15,0 0-15,0 0 16,0 0-16,0-21 0</inkml:trace>
  <inkml:trace contextRef="#ctx0" brushRef="#br1" timeOffset="-178350.64">22585 16468 0,'0'0'0,"0"-21"15,21 21 1,0 0-16,0 0 0,0 0 16,22 0-16,-22 0 0,0-22 15,21 22-15,-20 0 0,-1 0 0,0 0 16,0 0-16,0-21 0,0 21 0,-21-21 31,0 0-31,-21 0 16,0 21-16,-21 0 15,21 0-15,-1 0 0,1 0 16,-21 0-16,21 0 0,0 0 0,-1 0 16,-20 21-16,21-21 0,0 21 0,0 0 15,-1-21-15,1 21 0,-21 1 16,21-1-16,0-21 16,21 21-16,0 0 15,0 0-15,21-21 31,0 0-31,0 0 16,0 0-16,0 0 16,1 0-16,-1 0 0,0 0 0,0 0 15,0 0-15,0 0 16,1 21-16,-1-21 0,0 22 0,0-22 16,0 0-16,0 21 0,-21 0 15,0 0 1,0 0-16,0 0 0,-21 1 15,0-22-15,0 0 16,0 21-16,0-21 0,-22 0 16,22 0-16,0 21 0,0-21 0,-22 0 15,22 0-15,0 0 0,0 0 0,0 21 16,0-21-16,-1 0 0,1 0 16,0 0-1,42 0 16,0 0-15,1 0-16,-1 0 0,21 0 0</inkml:trace>
  <inkml:trace contextRef="#ctx0" brushRef="#br1" timeOffset="-178128.77">23177 16722 0,'0'0'0,"0"-21"31,22 21 16,20 0-31,-21-22-16,0 22 0,22 0 15,-22 0-15</inkml:trace>
  <inkml:trace contextRef="#ctx0" brushRef="#br1" timeOffset="-177936.35">23685 16722 0,'0'-21'31,"0"-1"-16,0 1 17,22 21-17,-1 0-15,0 0 0,21 0 16,-21-21-16,1 21 0</inkml:trace>
  <inkml:trace contextRef="#ctx0" brushRef="#br1" timeOffset="-177740.14">24384 16679 0,'0'-21'62,"21"0"-46,0 21-16,0 0 15,1-21-15</inkml:trace>
  <inkml:trace contextRef="#ctx0" brushRef="#br1" timeOffset="-177557.23">24701 16701 0,'-21'0'0,"0"0"15,42-22 48</inkml:trace>
  <inkml:trace contextRef="#ctx0" brushRef="#br1" timeOffset="-87284.71">15642 9398 0</inkml:trace>
  <inkml:trace contextRef="#ctx0" brushRef="#br1" timeOffset="-80867.16">15642 9398 0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08T01:37:51.015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1863 1397 0,'0'-21'16,"-22"21"-1,1 0 1,21-21 0,-21 21-16,21-21 31,0-1-15,0 1-16,0 0 15,0 0-15,0 0 0,0 0 16,0-1-16,0 1 0,0 0 15,0 0-15,0 0 0,0 0 16,0-1-16,0 1 0,0 0 0,0 0 16,0 0-16,0 0 15,0-1-15,0 1 16,0 42 15,0 1-31,0-1 0,0 0 16,0 0-16,0 21 0,-21 1 15,21-1-15,-21 0 0,21 1 0,0-1 16,-21 0-16,21 1 0,-22-1 16,22 0-16,-21 22 0,21-22 15,0 22-15,0-22 0,0 22 0,0-22 16,0 0-16,0 1 0,0-1 16,21 0-16,1 1 0,-1-22 0,0 21 15,-21-21-15,21 0 0,0 1 0,0-1 16,-21 0-16,22 0 0,-1-21 15,0 0-15,0 21 0,0-21 16,0 0-16,1 0 0,-1 0 0,-21-21 16,21 0-16,0 21 0,0-21 15,0-22-15,-21 22 0,22 0 0,-1-21 16,0-1-16,-21 1 0,21 0 16,0-1-16,0-20 0,-21 21 15,22-22-15,-1 1 0,0 20 0,-21-20 16,21 20-16,0-20 0,-21 21 15,0-22-15,21 22 0,-21-1 0,22 1 16,-22-21-16,0 20 0,0 1 0,0 21 16,21-22-16,-21 1 0,0 21 15,21 0-15,-21 0 0,0 42 32,0 21-32,0-21 15,0 22-15,0-22 0,0 21 0,0 0 16,-21 22-16,0-22 15,21 1-15,-22-1 0,22 0 0,0 1 16,-21 20-16,0-21 0,21 1 0,-21 20 16,21-20-16,0-1 0,-21 0 15,21 22-15,-21-22 0,21 0 0,0-20 16,0 20-16,0 0 0,0-21 16,0 22-16,0-22 0,0 0 0,21 0 15,0 0-15,64 22 16,-64-43-16,21 0 15,-21 0-15,22 0 0,-22 0 0,21 0 16,-21-21-16,22-1 0,-1 1 16,-21 21-16,21-42 0,-20 21 0,20 0 15,-21-22-15,0 22 0,0-21 16,22-1-16,-22-20 0,0 21 0,-21-1 16,21-20-16,0 20 0,1 1 0,-22-21 15,21 20-15,-21 1 0,21 0 16,-21-1-16,0 22 0,0-21 0,0-1 15,0 22-15,21-21 0,-21 21 16,0 0-16,0-1 0,0 1 0,0 0 16,0 42 15,0 0-31,-21 1 16,21-1-16,0 0 0,-21 21 0,21-21 15,-21 22-15,-1-1 0,22-21 16,0 22-16,0-1 0,-21 0 0,21-21 15,-21 22-15,21-1 0,0 0 0,0 1 16,0-1-16,0 0 0,-21 1 16,21-1-16,0 0 0,0-20 0,0 20 15,0-21-15,0 21 0,0-20 0,0-1 16,0 0-16,0 0 0,21 0 16,0 0-16,0-21 0,1 22 15,-1-22-15,0 0 0,0 0 16,0 0-16,0 0 0,1-22 15,-1 1-15,0 21 0,0-21 16,-21 0-16,21 0 0,0 0 0,1-1 16,-1 1-16,0-21 0,-21 21 0,21 0 15,0-22-15,-21 22 0,0 0 16,0-21-16,21 20 0,-21 1 0,0 0 16,0 42 15,-21 0-16,21 1-15,0-1 0,0 0 16,0 0-16,-21 0 0,21 22 0,0-22 16,0 0-16,0 0 15,0 0-15,0 0 0,0 1 16,0-1-16,21-42 47,-21-1-32,21 1-15</inkml:trace>
  <inkml:trace contextRef="#ctx0" brushRef="#br0" timeOffset="207.88">3577 1418 0,'0'-21'31,"-21"21"-15,0 0 0,21 21 15,-21-21-31,-1 21 16,1-21-16</inkml:trace>
  <inkml:trace contextRef="#ctx0" brushRef="#br0" timeOffset="444.79">2815 1588 0,'21'0'46,"0"0"-46,1 0 0,-1 0 16,0 0-16,0-22 0,0 22 0,0 0 16,1 0-16,-1 0 15,0 0-15,0 0 0,0 0 16,0 0-16</inkml:trace>
  <inkml:trace contextRef="#ctx0" brushRef="#br0" timeOffset="1287.66">3429 2011 0,'21'0'31,"0"0"-15,0-21-16,1 21 0,-1-21 16,0-1-16,0 1 0,21 0 0,-20 0 15,-1-21-15,21 20 0,-21-20 16,0 0-16,1 21 0,-1-22 0,21-20 15,-21 20-15,-21 1 0,21 0 16,1-1-16,-1 1 0,-21 0 0,21-1 16,-21 22-16,0-21 0,0 21 0,0-22 15,0 22-15,0 0 0,0 0 16,0-21-16,0 20 0,0 1 16,0 42 15,0 1-31,0-1 15,0 0-15,0 21 0,-21-21 0,21 22 16,-21-22-16,-1 21 0,22 1 16,0-1-16,-21-21 0,0 21 15,0 1-15,21-1 0,-21 0 0,21 1 16,0-1-16,-21 0 0,-1 1 16,22-1-16,0 0 0,0-20 0,0 20 15,0-21-15,0 0 0,0 0 0,0 1 16,0-1-16,22 0 0,-1-21 0,0 21 15,0-21-15,0 0 16,0 0-16,22 0 0,-22 0 0,0 0 16,0 0-16,0-21 0,1 0 0,-1 21 15,0-21-15,0-1 0,0 1 16,0 0-16,1 0 0,-1-21 0,0 20 16,0 1-16,0-21 0,-21 21 15,21 0-15,-21-1 0,22 1 0,-22 0 16,0 0-1,0 42 1,0 0-16,-22-21 0,1 21 16,21 1-16,0-1 0,0 0 15,-21 0-15,21 0 0,-21 0 0,21 1 16,-21-1-16,21 0 0,0 0 16,0 0-1,0-42 32,0 0-47,0 0 16,0 0-16,0-1 0</inkml:trace>
  <inkml:trace contextRef="#ctx0" brushRef="#br0" timeOffset="1491.55">4212 1588 0,'0'-22'16,"0"1"15,21 21 47</inkml:trace>
  <inkml:trace contextRef="#ctx0" brushRef="#br0" timeOffset="2208.15">4487 1715 0,'0'-22'16,"0"1"-16,0 0 15,0 0-15,21 0 16,1 21-16,-1 0 16,0-21-16,0 21 0,0 0 15,0 0-15,1 0 0,-1 0 0,0 21 16,0-21-16,-21 21 15,0 0-15,0 0 0,0 0 0,0 1 16,0-1-16,0 0 0,0 0 0,-21 0 16,0 22-16,0-22 0,-22 0 0,22 0 15,-21 0-15,21 0 0,-1 1 16,-20-1-16,21-21 0,21 21 0,-21-21 16,0 0-16,42 0 31,0-21-31,0 0 15,0 21-15,0 0 0,1-22 16,-1 22-16,0 0 0,0 0 16,0-21-16,0 21 15,1 0-15,20 0 0,-21 0 16,0 0-16,0 0 0,1 21 0,-1-21 16,0 22-16,0-1 0,-21 0 15,21 0-15,-21 0 0,0 0 16,0 1-16,0-1 0,0 21 0,0-21 15,0 22-15,-21-22 0,21 21 0,-21-21 16,0 22-16,0-1 0,-1-21 0,1 21 16,-21-20-16,21 20 0,0-21 0,-22 21 15,22-20-15,0-1 0,-21 0 16,-1 0-16,22 0 0,-21 0 16,-1-21-16,1 22 0,21-22 0,-21 0 15,20 0-15,-20 0 0,21 0 0,0 0 16,0 0-16,-1-22 0,1 22 15,0-21-15,0 0 0,0 0 0,21 0 16,-21 0-16,21-1 0,-22 1 16,22 0-16,0 0 15,0 0 1,0 0-16,0-1 16,0 1-16,22 21 0,-22-21 0</inkml:trace>
  <inkml:trace contextRef="#ctx0" brushRef="#br0" timeOffset="3191.69">4254 1312 0,'0'22'15,"-21"-22"17,21 21-17,0 0 1,21-21 156,-21 21-172,22-21 31,-1 0-31</inkml:trace>
  <inkml:trace contextRef="#ctx0" brushRef="#br0" timeOffset="3975.1">5059 1715 0,'63'-22'15,"-42"22"-15,-21-21 0,0 0 16,22 21-16,-1-21 0,-21 0 16,0 0-1,0-1-15,0 1 0,0 0 0,0 0 16,-21 0-16,-1 21 16,1 0-1,0 0-15,0 0 0,0 0 16,0 21-16,-1 0 0,22 0 15,-21 22-15,0-22 0,0 0 0,0 21 16,21 1-16,-21-22 0,21 21 16,-22-21-16,22 0 0,0 22 0,0-22 15,0 0-15,0 0 0,0 0 16,22-21-16,-1 0 0,0 0 16,0 0-16,0 0 0,0 0 15,1 0-15,-1-21 0,0 0 0,0 21 16,0-21-16,0 0 0,1 0 0,-1-1 15,0-20-15,0 21 16,-21-21-16,21 20 0,-21-20 0,21 21 16,-21-21-16,22 20 0,-22 1 0,0 0 15,0 0-15,0 0 16,0 42 0,0 0-1,0 0-15,0 0 0,0 1 0,0 20 16,0-21-16,0 0 0,0 22 15,0-22-15,0 0 0,0 0 0,0 0 16,0 0-16,0 1 0,0-1 16,0 0-16,21-21 0,-21 21 0,21-21 0,0 0 15,0 0 1,0 0-16,1 0 16,-1-21-16,0 0 15,-21 0-15,21-1 0,-21 1 0,21-21 16</inkml:trace>
  <inkml:trace contextRef="#ctx0" brushRef="#br0" timeOffset="4358.88">5800 783 0,'0'0'0,"0"-21"15,-22-21 1,1 21-16,0 21 31,21 21-31,0 0 16,0 0-16,-21 21 0,21 1 15,0-1-15,0 0 0,0 1 0,0-1 16,-21 22-16,21-22 0,-21 21 0,21-20 16,0-1-16,0 22 0,-22-22 15,22 0-15,-21 1 0,21-1 0,0 0 16,0 1-16,0-1 0,0 0 15,-21 1-15,21-1 0,0-21 0,0 0 16,0 0-16,0 1 0,0-1 16,0 0-16,21-21 0,-21 21 15,21-21-15,1 0 0,-1 0 16,0-21-16,0 21 0,0-21 16,0 0-16,1-1 0,-1 1 15,0 0-15,0 0 0,0-21 0,0 20 16,1 1-16,-1-21 0</inkml:trace>
  <inkml:trace contextRef="#ctx0" brushRef="#br0" timeOffset="5503.46">6054 1461 0,'21'-22'15,"-21"44"17,0-1-17,0 0-15,0 0 0,-21 0 16,21 0-16,-22 1 0,22-1 0,0 21 15,0-21-15,-21 0 0,21 1 16,-21-1-16,21 0 0,0 0 0,0 0 16,0 0-16,0 1 0,0-1 15,21 0 1,0-21-16,1 0 16,-1 0-16,0 0 0,0 0 0,0-21 15,0 21-15,1-21 0,-1-1 16,0 1-16,0 0 0,0-21 15,0 21-15,1-1 0,-1 1 16,0 0-16,-21-21 0,21 21 0,0-1 16,-21 1-16,0 0 15,0 42 17,0 0-32,-21 1 15,21-1-15,-21 0 0,21 0 0,0 0 16,0 0-16,0 1 0,0-1 15,0 0-15,0 0 0,0 0 16,0 0-16,0 1 0,0-1 16,21-21-16,0 0 15,0 0-15,1 0 0,-1 0 16,0 0-16,0 0 0,0 0 16,-21-21-16,21 21 0,-21-22 0,22 1 15,-22 0-15,0 0 0,0 0 16,0 0-16,0-1 0,0 1 0,0 0 15,0 0-15,0 0 0,0 0 16,0-1-16,-22 1 16,1 21-1,21-21-15,0 0 16,0 0 0,21 21-16,1 0 0,-22-21 15,21 21-15,0 0 0,0 0 0,0-22 16,22 22-16,-22 0 0,0 0 0,0 0 15,0 0-15,0 0 0,1 0 16,-1 0-16,0 0 0,0 0 0,0 22 16,-21-1-16,21 0 15,-21 0-15,22 0 0,-22 0 0,0 1 16,0-1-16,0 0 0,0 0 0,0 0 16,0 0-16,0 1 0,0-1 15,0 0-15,0 0 0,0 0 0,0 0 16,0 1-16,0-1 15,0 0 1,-22-21 0,22-21 15,0 0-31,0-1 0,0 1 16,0 0-16,0 0 0,0-21 0,0 20 15,22 1-15,-22 0 0,21-21 0,0 21 16,0-1-16,0 1 0,-21 0 15,21 0-15,1 0 0,-1 0 16,0 21-16,21-22 0,-21 1 0,1 21 16,-1 0-16,0 0 0,0 0 0,0 0 15,0 0-15,1 0 0,-1 21 16,-21 1-16,21-1 0,-21 0 16,0 0-16,0 0 0,0 0 0,0 1 15,0-1-15,0 21 0,0-21 16,0 0-16,0 1 0,0-1 0,0 0 15,0 0-15,0 0 0,0 0 0,0 1 16,0-1-16,-21 0 16,0-21 15,21-21 0,-22 0-15,22-1-16,-21 22 0,21-21 15,0 0-15,-21 0 0,21 0 0</inkml:trace>
  <inkml:trace contextRef="#ctx0" brushRef="#br0" timeOffset="5816.5">6625 974 0,'0'0'0,"-21"0"15,0 0-15,0-21 0,21-1 16,-22 22-16,1 0 31,21 22 32,0-1-48</inkml:trace>
  <inkml:trace contextRef="#ctx0" brushRef="#br0" timeOffset="6191.66">5588 1185 0,'0'0'0,"-64"0"16,43 0-16,0 22 15,42-22 17,0 0-17,1 0-15,-1 0 0,0 0 0,21 0 16,-21 0-16,1 0 0,20 0 0,-21 0 0,21 0 16,-20-22-16,-1 22 15,21 0-15,-21 0 0,0 0 0,1 0 16,-1 0-16,0 0 0,0 0 15,-42 0 32,0 0-47,0 0 16,-1 0-16,1 0 0</inkml:trace>
  <inkml:trace contextRef="#ctx0" brushRef="#br0" timeOffset="7239.46">1799 2350 0,'0'0'0,"-21"0"0,0 0 0,-64 0 16,64 0-1,0 0 1,42 0 31,0 0-31,0 0-16,0 0 0,22 0 0,-22 0 15,21 0-15,1 0 0,-1 0 0,0 0 16,22 0-16,-22 0 0,22 0 15,-1 0-15,1 0 0,20 0 16,1 0-16,-22 0 0,22 0 0,0 0 16,-1 0-16,1 0 0,0 0 15,-1 0-15,1 0 0,0 0 0,-1 0 16,1 0-16,0 0 0,21 0 0,-22 0 16,1 0-16,21 0 0,-22 0 0,1 0 15,0 0-15,-22 0 0,22 0 16,-22 0-16,22 0 0,-21 0 0,20 0 15,-20 0-15,-1 0 0,1 0 16,20 0-16,-20 0 0,-1 0 0,1 0 16,-1 0-16,1 0 0,-1 0 0,1 0 15,-1 0-15,-20 0 0,20 0 16,1 21-16,-1-21 0,1 0 0,-1 0 16,-20 0-16,20 0 0,1 0 0,-1 21 15,1-21-15,-1 0 0,-21 0 16,22 0-16,-1 0 0,-20 0 0,-1 0 15,22 0-15,-22 0 0,21 0 0,-20 0 16,-1 0-16,22 0 0,-22 0 16,0 0-16,1 0 0,20 0 0,-21 0 15,1 0-15,-1 0 0,0 0 16,1 0-16,-1 0 0,-21 0 0,22 0 0,-22 0 16,21 0-16,-21 0 0,0-21 15,1 21-15,-1 0 0,0 0 16,0 0-16,0 0 0,0 0 0,1 0 15,-1-21 1,0 21 0,0 0 15,-21-22 16,0 1-32</inkml:trace>
  <inkml:trace contextRef="#ctx0" brushRef="#br0" timeOffset="8076.17">8932 910 0,'0'0'0,"21"-21"0,22-42 16,-43 41-16,0 1 0,21 0 0,-21 0 15,21 21-15,-21-21 0,0 0 16,0-1-16,21 1 0,-21 0 16,-21 21 30,0 21-46,0 0 0,0 22 0,-1-1 16,1 0-16,-21 1 0,21 20 16,-22 1-16,22-1 0,-21 1 15,21-1-15,-22 1 0,22-1 0,-21-20 16,21 20-16,0 1 0,-1-1 0,1 1 16,0-1-16,21 1 0,0-22 15,-21 21-15,0-20 0,21-1 0,-21-21 16,21 22-16,0-22 0,0 21 0,0-21 15,0 0-15,0 1 0,0-1 16,0-42 15,0-1-15,0 1-16,0 0 0,21 0 16,0-21-16,0 20 0</inkml:trace>
  <inkml:trace contextRef="#ctx0" brushRef="#br0" timeOffset="8463.95">9546 995 0,'0'-21'0,"0"-22"15,-21 43 17,0 0-32,21 22 0,0 20 15,0-21-15,-21 21 0,21-20 16,-22 20-16,22 0 0,-21 1 0,21-1 16,0 0-16,0 22 0,-21-22 0,21 0 15,-21 1-15,21-1 0,0 0 0,-21 1 16,0-1-16,21 0 0,-22 1 15,22-22-15,0 21 0,-21-21 0,21 1 16,-21-1-16,21 0 0,0 0 0,0 0 16,0 0-1,0-42 17,0 0-32,0 0 0,0 0 0,0 0 15,0-1-15</inkml:trace>
  <inkml:trace contextRef="#ctx0" brushRef="#br0" timeOffset="8799.33">9356 1228 0,'0'0'0,"0"-64"16,0 43-16,0 0 0,0 0 0,0 0 16,0-1-16,0 1 0,0 0 15,21 0-15,0 0 0,0 21 0,0-21 16,0-1-16,22 22 0,-22 0 0,21-21 15,-21 21-15,22 0 0,-22 0 16,21 21-16,1-21 0,-22 22 0,21-1 16,-21 21-16,0-21 0,-21 22 0,0-22 15,0 21-15,0 0 0,-21-20 16,-21 20-16,21-21 0,-22 0 0,1 22 16,0-22-16,21 0 0,-22 0 0,22-21 15,-21 21-15,21 0 0,-1 1 16,1-22-16,0 21 0,21 0 15,0 0 1,21-21 0,0 0-1,-21 21-15,22-21 0,-1 0 0</inkml:trace>
  <inkml:trace contextRef="#ctx0" brushRef="#br0" timeOffset="9608.01">9673 1884 0,'0'0'0,"0"21"16,0-42 15,21 21-31,0-21 0,1 0 0,-1 21 16,0-22-16,0 1 0,0-21 0,0 21 15,1 0-15,-1-1 0,0-20 16,0 21-16,-21 0 0,0-22 0,0 22 16,0 0-16,0 0 0,0 0 15,-21 21-15,0 0 16,0 0-16,-1 0 16,1 0-16,0 21 0,21 0 15,-21 0-15,0 0 0,21 1 16,-21-1-16,21 0 0,0 0 0,0 0 15,0 0 1,21-21-16,0 0 16,0 0-16,0 0 0,0 0 0,1-21 15,20 21-15,-21-21 0,0 21 0,0-21 16,22 0-16,-22 0 0,0 21 16,0-22-16,0 1 0,1 21 0,-22-21 15,21 21-15,0-21 16,-21 42 15,0 0-31,0 0 16,-21 1-16,21 20 0,-21-21 0,21 0 15,0 0-15,-22 22 0,22-22 0,0 0 16,0 0-16,0 0 0,0 1 0,0-1 16,22 0-16,-1-21 15,0 0-15,-21 21 0,21-21 0,0 0 16,0 0-16,1 0 0,-1 0 0,0 0 15,0-21-15,0 21 0,0-21 0,1 0 16,-1 21-16,-21-22 16,21 1-16,0 0 0,0 0 0,-21-21 15,0 20-15,0 1 0,21 0 0,-21 0 16,0 0-16,0 0 0,0 42 47,-21 0-47,21 0 0,-21 0 15,21 0-15,0 1 0,0-1 16,0 0-16,0 0 0,0 0 16,-21-21-16,21 21 0,0 1 0,0-44 62,0 1-46,21 0-16</inkml:trace>
  <inkml:trace contextRef="#ctx0" brushRef="#br0" timeOffset="9795">10583 1397 0,'0'0'0,"0"-21"16,0 0-16,-21 21 16,21-21-1,-21 21 1,21 21-1,0 0 1,0 0-16,0 0 16,21-21-16,-21 21 0,21-21 15,-21 22-15</inkml:trace>
  <inkml:trace contextRef="#ctx0" brushRef="#br0" timeOffset="10332.67">10795 1630 0,'0'0'0,"-21"0"0,0 21 0,21 0 16,0 0-16,0 1 16,-22-1-16,22 0 15,0 0-15,0 0 0,0 0 16,0 1-16,0-1 0,0 0 15,0 0-15,-21 0 0,21 0 16,0 1 0,0-44 15,0 1-31,0 0 16,0 0-16,0 0 15,0 0-15,0-1 0,0 1 0,0 0 16,21 0-16,1-21 0,-1 20 15,-21 1-15,21 0 0,0 0 0,0-21 16,0 42-16,1-22 0,-1 1 0,0 21 16,0 0-16,0 0 0,0 0 0,1 0 15,-1 0-15,0 21 0,0-21 0,0 22 16,-21-1-16,0 0 0,0 0 16,0 21-16,0-20 0,0-1 0,0 0 15,0 0-15,0 0 0,0 0 0,0 1 16,0-1-16,-21 0 0,21 0 0,-21 0 15,0-21 1,21 21-16,-21-21 0,21 22 16,0-44 15,0 1-15,21 0-16,0 0 0,0 0 0</inkml:trace>
  <inkml:trace contextRef="#ctx0" brushRef="#br0" timeOffset="11395.34">11536 1249 0,'0'-21'0,"0"0"15,-21-1-15,-1 22 0,22-21 16,-21 21-16,0 0 15,0 21 1,21 1-16,0-1 16,0 0-16,-21 0 0,21 21 15,0-20-15,0 20 0,-21-21 0,21 21 0,-22 1 16,22-22-16,-21 21 0,21 1 16,0-1-16,0-21 0,-21 21 15,21 1-15,0-22 0,0 21 0,0-21 16,0 1-16,0-1 0,0 0 0,0 0 15,21 0-15,0-21 0,1 0 16,-1 0-16,0 0 0,0 0 16,0 0-16,0 0 0,1 0 0,-1 0 15,0-21-15,0 0 0,0 0 0,0 21 16,1-21-16,-22-1 0,21-20 0,0 21 16,-21 0-16,0 0 0,0-1 15,21-20-15,-21 21 0,0 0 16,0 0-16,-21 21 31,21 21-31,0 0 16,-21 0-16,21 0 15,0 0-15,0 1 0,0-1 0,0 0 16,0 0-16,0 0 0,0 0 0,0 1 16,21-1-16,0 0 0,0-21 15,0 0-15,1 21 0,-1-21 16,0 0-16,0 0 0,0 0 0,0 0 15,1 0-15,-1 0 0,0 0 0,0-21 16,0 0-16,0 0 0,1-1 16,-22 1-16,21 0 0,-21 0 15,0 0-15,0 0 0,0-1 16,0 1-16,0 0 0,0 0 0,0 0 16,0 42 15,0 0-16,0 0-15,0 0 0,0 1 0,0-1 16,0 0-16,0 0 0,-21 0 0,-1 0 16,22 1-16,0-1 15,0 0-15,0 0 0,-21 0 16,21 0 0,-21-21-16,21-21 46,0 0-46,0 0 16,0 0-16,21 0 0,0-1 0,-21 1 16,22-21-16,-1 21 0,0 0 0,0-22 15,0 22-15,0 0 0,22 0 16,-22 0-16,0-1 0,21 1 0,-20 21 16,-1 0-16,21-21 0,-21 21 0,0 0 15,1 0-15,-1 0 0,0 21 16,-21 0-16,0 1 0,21-1 0,-21 0 15,0 0-15,0 0 0,0 0 16,0 1-16,0-1 0,0 0 0,0 21 16,0-21-16,0 1 0,-21-1 15,21 0-15,0 0 16,0 0 0,-21-21-16,42 0 46,-21-21-46,21 21 16,0 0-16,0-21 0,1 21 16</inkml:trace>
  <inkml:trace contextRef="#ctx0" brushRef="#br0" timeOffset="12123.73">13102 1715 0,'21'-22'0,"-42"44"0,42-65 15,-21 22-15,21 0 0,-21 0 16,0 0-16,0-1 0,0 1 16,0 0-16,-21 21 15,0 0-15,0 0 16,0 0-16,0 0 16,-1 0-16,1 0 0,0 21 0,0 0 15,-21 1-15,20-1 0,1 0 0,0 0 16,0 0-16,21 0 0,-21 1 15,21 20-15,-21-21 0,21 0 0,0 0 16,0 1-16,0-1 0,21 0 16,0-21-16,0 0 0,0 0 15,0 0-15,1 0 0,-1 0 16,0 0-16,0 0 0,0 0 0,0-21 16,1 0-16,-1 21 15,-21-22-15,0 1 0,21 21 0,0-21 0,-21 0 16,0 0-16,0 0 0,0-1 15,0 1-15,0 0 16,0 42 15,0 0-15,0 1-16,0-1 0,-21 0 16,0 21-16,21-21 0,-21 1 15,21-1-15,0 0 0,-22 0 0,1 21 16,21-20-16,-21 20 0,21-21 0,0 21 15,-21-20-15,0 20 0,21 0 16,-21-21-16,21 22 0,0-1 0,-22 22 16,22-22-16,-21 21 0,21-20 15,0 20-15,0 1 0,0-22 0,-21 22 16,21-1-16,0-21 0,0 22 0,0-22 16,0 1-16,-21-1 0,21 0 0,0 1 15,0-1-15,0-21 0,0 0 0,0 0 16,-21 1-16,21-1 0,-21-21 0,-1 0 15,1 0 1,0 0-16,0 0 16,21-21-16,0-1 0,0 1 15,0 0-15,0 0 16,0 0-16,0 0 0,0-1 16,0 1-16,0 0 0,0 0 15,0 0-15,0 0 0,0-1 0,0 1 16,0-21-16,0 21 0,0-22 15,0 22-15,0-21 0</inkml:trace>
  <inkml:trace contextRef="#ctx0" brushRef="#br0" timeOffset="12436.07">12636 1312 0,'0'-21'0,"0"42"0,0-63 16,-21 21-16,21 0 16,0 0-16,0-1 15,0 1-15,-21 21 78,0 0-62,0 0-16</inkml:trace>
  <inkml:trace contextRef="#ctx0" brushRef="#br0" timeOffset="12718.91">11642 1291 0,'-22'0'0,"22"-21"31,22 21-31,-1 0 15,0 0-15,0 0 0,0-21 16,0 21-16,22 0 0,-22 0 0,21 0 16,-21 0-16,1 0 0,20-21 0,-21 21 15,0 0-15,-42 0 32,0 0-17,0 0-15,0 0 0</inkml:trace>
  <inkml:trace contextRef="#ctx0" brushRef="#br0" timeOffset="13764.92">8699 2265 0,'0'0'0,"-21"0"16,42 0 31,1 0-47,-1 0 16,0 0-16,0 0 15,0 0-15,0 0 0,1 0 16,-1 0-16,21 0 0,-21 0 0,0 0 15,1 0-15,20 0 0,-21 0 16,21 0-16,-20 0 0,20 0 16,-21 0-16,21 0 0,1 0 0,-1 0 15,0 0-15,-20 0 0,20 0 0,0 0 16,22 0-16,-22 0 0,0 0 0,22 0 16,-22 0-16,22 0 0,-1 0 0,1 0 15,-22 0-15,22 0 0,-1 0 16,1 0-16,-1 0 0,1 0 0,-1 0 15,22 0-15,-22 0 0,1 0 0,-1 0 16,1 0-16,-1 0 0,1 0 0,20 0 16,-20 0-16,21 0 0,-22 21 15,1-21-15,20 0 0,-20 0 16,-1 0-16,22 0 0,-22 0 0,1 0 16,-22 0-16,22 0 0,-1 0 0,1 0 15,-1 0-15,1 0 0,-1 0 0,1 0 16,-1 0-16,1 0 0,-22 0 15,22 0-15,-1 0 0,-21 0 0,22 0 16,-22 0-16,22 0 0,-22 0 0,0 0 16,1 0-16,-1 0 0,0 0 0,-20 0 15,20 0-15,0 0 0,1 0 16,-22 0-16,21 0 0,-21 0 16,22 0-16,-22 0 0,0 0 0,21 0 0,-21 0 15,1 0-15,-1 0 0,0 0 16,0 0-16,0 0 0,0 0 15,1 0-15,-1 0 16</inkml:trace>
  <inkml:trace contextRef="#ctx0" brushRef="#br0" timeOffset="19275.06">1672 3725 0,'0'0'0,"21"0"15,0 0-15,1 0 16,-1 0-16,0 0 0,0-21 16,0 0-16,22 0 0,-22 0 15,21 0-15,-21-1 0,22-20 0,-22 21 16,21-21-16,-21 20 0,0-20 0,1 21 16,-1 0-16,-21-22 0,0 22 15,0 0-15,0 0 0,0 0 0,0 0 16,-21-1-16,-1 22 0,1 0 15,-21 0-15,21 0 0,-22 0 16,1 22-16,21-1 0,-21 0 0,-1 0 16,1 0-16,0 0 0,-1 1 15,1 20-15,0-21 0,20 0 0,1 0 16,0 22-16,0-22 0,21 0 0,0 0 16,0 0-16,0 1 0,0-1 15,21 0-15,0-21 0,0 21 0,22 0 16,-22 0-16,21 1 0,-21-1 15,22 0-15,-1 0 0,-21 0 0,22 0 16,-22 1-16,21-1 0,-21 21 0,0-21 16,1 22-16,-1-22 15,-21 21-15,0-21 0,0 0 0,0 22 16,0-22-16,-21 0 0,-1 0 0,1 0 16,0 1-16,-21-1 0,21 0 15,-22-21-15,1 0 0,0 0 0,-1 0 16,22 0-16,-21 0 0,-1 0 0,1 0 15,0-21-15,-1 0 0,22-1 16,-21 1-16,21 0 0,0-21 0,-1 21 16,22-22-16,0 22 0,0 0 15,0-21-15,0 20 0,0 1 0,0 0 16,0 0-16,0 0 0,22 21 16,-1 0-1,0 0-15,0 21 16,0 0-16,0 0 0,-21 0 0,22 1 15,-1-1-15,0 0 0,0 21 16,-21-21-16,21 1 0,0-1 0,1 21 16,-1-21-16,0 0 0,0 1 15,0-22-15,0 21 0,1 0 0,-1-21 16,21 0-16,-21 0 0,22 0 0,-22 0 16,21 0-16,-21-21 0,22 0 15,-1-1-15,0 1 0,1 0 0,-22 0 16,21 0-16,0-22 0,-20 22 0,20 0 15,-21 0-15,0-21 16,0 20-16,1 1 0,-22 0 16,0 0-16,21 21 15,-21-21-15,0 42 16,-21 0 0,21 0-16,0 0 0,0 1 15,-22-1-15,22 0 0,0 21 0,-21-21 16,21 1-16,0-1 0,0 0 15,0 0-15,0 0 0,0 0 0,21 1 16,1-22-16,-22 21 0,21-21 0,0 0 16,0 0-16,0 0 15,22 0-15,-22 0 0,0 0 0,21-21 16,-21 21-16,1-22 0,-1 1 0,21 0 16,-21 0-16,0 21 0,1-21 15,-22 0-15,21-1 0,0 1 0,0 0 16,-21 0-16,0 0 0,0 0 0,21-1 15,-21 1-15,0 0 0,21 21 16,-21 21 15,0 0-31,0 22 16,0-22-16,0 21 0,0-21 16,0 22-16,0-1 0,0 0 0,-21 1 15,21-1-15,-21 22 0,21-22 0,0 0 16,0 22-16,0-1 0,0-20 0,0 20 15,0 1-15,0-1 0,0 1 16,0-1-16,0 22 0,0-22 0,0 1 16,0-1-16,0-20 0,0 20 0,0 1 15,0-22-15,0 0 0,-21 22 0,0-22 16,21 0-16,-21-20 0,-1 20 16,1-21-16,0 0 0,0 0 0,0 1 15,-22-22-15,22 0 0,0 0 16,0 0-16,0 0 0,0 0 0,-22 0 15,22-22-15,0 1 0,0 0 16,0-21-16,21-1 0,-22 22 0,22-42 16,-21 20-16,21 1 0,0-21 0,0-1 15,0 1-15,0-1 0,21-21 0,1 22 16,20-22-16,-21 22 0,21-22 16,1 22-16,-1-1 0,22 1 0,-22-1 15,0 1-15,22 20 0,-1-20 0,-20 20 16,20-20-16,-21 21 0,1 20 15,-1-20-15,0 21 0,1-21 0,-22 42 16,0-22-16,0 1 0,0 21 0,1 0 16,-22 21-1,0 1-15,0-1 0,0 0 0,0 0 16,0 0-16,0 0 0,0 1 16,0 20-16,0-21 0,-22 0 0,22 0 15,-21 1-15,21-1 0,0 0 0,0 0 16,-21 0-16,21 0 0,-21 1 15,21-44 17,21 1-17,0 0-15,-21 0 0,21-21 16,1 20-16,-1-20 0,0 21 16,0-21-16,0 20 0,0-20 0,1 0 15,-1 21-15,0-22 0,0 22 0,0 0 16,0 0-16,1 21 15,-1 0-15,-21 21 16,0 0-16,0 0 0,21 0 0,-21 1 16,0 20-16,0-21 0,0 21 15,0-20-15,0 20 0,0-21 0,0 21 16,0-20-16,0-1 0,0 21 0,0-21 16,0 0-16,0 1 0,0-1 15,0-42 32,0-1-47,0 1 0,21 0 16,-21 0-16</inkml:trace>
  <inkml:trace contextRef="#ctx0" brushRef="#br0" timeOffset="19577.52">3916 3577 0,'0'0'0,"0"-21"0,0-42 16,0 84 15,0 0-31,0 0 16,0 0-16,-21 22 0,21-1 0,-22 0 16,22 1-16,0-1 0,-21 0 15,0 1-15,21 20 0,-21-21 0,0 1 16,21-1-16,-21 0 0,21 1 0,0-1 15,-22-21-15,22 0 0,0 1 0,0-1 16,0 0-16,0 0 16,0-42 15,0 0-31,0 0 16,0-1-16</inkml:trace>
  <inkml:trace contextRef="#ctx0" brushRef="#br0" timeOffset="19825.74">3641 3937 0,'0'0'0,"0"-21"16,21 21 0,0 0-1,0-21-15,0 21 0,22 0 0,-22 0 16,63-21-1,-62 21-15,20-22 0,-21 22 0,0 0 16,0 0-16,1 0 0,-1 0 0,0 0 16,0 0-1</inkml:trace>
  <inkml:trace contextRef="#ctx0" brushRef="#br0" timeOffset="20892.43">4508 4022 0,'0'0'0,"0"-21"0,0-1 16,0 1-16,0 0 0,0 0 15,-21 0-15,0 21 0,0-21 16,0 21-16,0 0 0,-1-22 0,1 22 16,0 0-16,0 0 0,0 0 0,0 22 15,-1-22-15,1 21 0,0 0 16,0 21-16,21-21 0,-21 22 16,0-1-16,-1-21 0,22 22 0,0-1 15,-21 0-15,21-21 0,0 22 0,0-22 16,0 0-16,0 0 0,0 0 0,0 1 15,21-22-15,1 21 16,-1-21-16,0 0 0,0 0 0,0 0 16,0 0-16,1-21 0,-1 21 0,0-22 15,0 1-15,0 0 0,0 0 0,1 0 16,-1 0-16,0-1 0,0 1 16,-21-21-16,0 21 0,21 0 0,-21-22 15,0 22-15,21 0 0,-21 0 16,0 0-16,0 42 15,0 0 1,0 0-16,0 0 0,0 0 16,0 1-16,0-1 0,0 0 0,0 0 15,0 0-15,0 0 0,0 1 0,0-1 16,0 0-16,0 0 0,0 0 16,22-21-16,-1 0 15,0 0-15,0 0 0,0 0 16,0 0-16,-21-21 15,22 0-15,-1 0 0,0 0 16,-21-1-16,21-20 0,0 21 0,0 0 16,-21-22-16,22 22 15,-1 0-15,0-21 0,0 21 0,0-1 16,22 1-16,-22 21 0,0-21 0,0 21 16,0 0-16,0 0 0,1 0 15,-1 0-15,0 21 16,-21 0-16,0 1 0,0-1 0,0 0 15,0 0-15,0 21 0,0-20 0,0-1 16,0 0-16,0 0 0,-21 21 0,0-20 16,21-1-16,-22 0 0,1 0 15,21 0-15,-21-21 0,21 21 0,-21 1 16,21-44 15,21 22-15,0-21-16,-21 0 0,21 0 0,1 0 15,-22 0-15,21-1 0,0-20 16,0 21-16,0-21 0,-21 20 0,21-20 16,1 21-16,-1 0 0,-21-22 0,21 22 15,0 0-15,-21 0 16,0 42 15,0 0-31,0 0 0,0 1 0,0-1 16,-21 0-16,21 0 0,0 0 0,-21 22 15,21-22-15,0 0 0,0 0 16,-21 0-16,21 0 0,0 1 0,0-1 16,0 0-16,0 0 0,0 0 15,21-21-15,0 21 0,0-21 16,0 22-16,0-22 0,1 0 16,-1 0-16,0 0 15,0 0-15,0 0 16,0 0-1</inkml:trace>
  <inkml:trace contextRef="#ctx0" brushRef="#br0" timeOffset="21511.5">1693 4720 0,'0'0'0,"-21"0"0,-42 0 16,41 0-16,1 0 15,0 0-15,0 0 0,0 0 16,42 0 15,0 0-31,21 0 16,1 0-16,-1 0 0,0 0 0,1 0 15,20 0-15,1 0 0,-1 0 16,22 0-16,0 0 0,-1 0 0,1 0 16,21 0-16,0 0 0,-1 0 0,1 0 15,0 0-15,0 0 0,21 0 16,0 0-16,0 0 0,0 0 0,0 0 16,0 0-16,0 0 0,0 0 0,0 0 15,-21 0-15,21 0 0,0 0 0,-21-21 16,-1 21-16,1 0 0,-21 0 0,0 0 15,-1 0-15,-20 0 0,-1-21 16,1 21-16,-22 0 0,0 0 16,1 0-16,-22 0 0,21 0 0,-21 0 15,1 0-15,-22-21 0,21 21 16,-42 0 31,21-21-16</inkml:trace>
  <inkml:trace contextRef="#ctx0" brushRef="#br0" timeOffset="22127.01">6032 4128 0,'0'-22'109,"0"1"-109,22 21 16,-22-21-16,0 0 15,0 42 48,0 0-48,0 0 1,-22-21 0,22 22-16,0-1 15,0 0 1,0 0-1</inkml:trace>
  <inkml:trace contextRef="#ctx0" brushRef="#br0" timeOffset="22604.31">6032 4445 0,'-21'0'16,"21"21"-16,0 0 31,21-21-15,1 0 0,-1 0-1,-21-21 1,-21 21 31,-1 0-32,22 21-15,-21 1 16,21-1 0,21-21 30,1 0-14</inkml:trace>
  <inkml:trace contextRef="#ctx0" brushRef="#br0" timeOffset="24667.95">1799 6350 0,'0'0'0,"0"21"31,21-21-15,0 0 0,1 0-16,-1 0 15,0 0-15,0 0 0,0 0 0,0-21 16,1 21-16,-1-21 0,0 21 15,0-21-15,0 21 0,0-21 0,1 21 16,-1-22-16,0 1 0,0 21 0,-21-21 16,0 0-16,0 0 15,0 0 1,-21 21-16,0 0 0,0 0 16,-1 0-16,1 0 0,0 0 15,-21 0-15,21 0 0,-1 21 16,1-21-16,-21 21 0,21 0 0,-22 0 15,22 0-15,0 1 0,-21-1 16,21 0-16,-1 21 0,22-21 0,-21 1 16,21-1-16,0 0 0,0 0 15,0 0-15,0 0 0,0 1 0,0-1 16,21-21-16,1 21 0,-1-21 0,0 21 16,0-21-16,0 0 0,0 21 15,1-21-15,20 0 0,-21 21 0,0-21 16,0 0-16,1 22 0,20-22 15,-21 21-15,0 0 0,0 0 16,1-21-16,-22 21 0,21 0 16,-21 1-16,0-1 0,0 0 15,0 0-15,0 0 0,-21 22 16,-1-22-16,1 0 0,0 0 0,-21 0 16,21 0-16,-22 1 0,22-1 0,-21-21 15,-1 21-15,1 0 0,0 0 16,-22-21-16,22 0 0,0 21 0,-22-21 15,22 0-15,-1 0 0,1 0 16,0-21-16,-1 0 0,22 21 0,-21-21 16,21 0-16,0 0 0,-1-1 0,1 1 15,21 0-15,0 0 0,-21 0 16,21 0-16,0-1 0,0 1 16,0 0-16,0 0 0,0 0 15,0 0-15,0-1 0,21 1 16,0 21-1,1 0-15,-1 0 16,0 0-16,0 0 0,0 0 0,0 0 16,1 0-16,20 0 0,-21 0 15,21 0-15</inkml:trace>
  <inkml:trace contextRef="#ctx0" brushRef="#br0" timeOffset="25383.62">2434 6625 0,'0'0'0,"0"21"32,0 1-32,0-1 15,0 0-15,0 0 0,-21 0 0,21 0 16,-21 1-16,21-1 0,0 0 0,0 0 15,0 0-15,0 0 0,0 1 16,0-1-16,0 0 16,21 0-16,0-21 15,0 0-15,0 0 0,1 0 16,-1 0-16,21 0 0,-21-21 0,0 21 16,22-21-16,-22 0 0,0 21 0,0-22 15,0 1-15,1 0 0,-1 0 16,0 0-16,0 0 0,-21-1 0,21 1 15,-21 0-15,21 21 0,-21-21 0,0 0 16,0 0-16,22-1 16,-22 44 15,0-1-15,0 0-16,0 0 0,0 0 15,0 0-15,-22 22 0,22-22 0,0 21 16,0-21-16,-21 22 0,21-1 0,-21 0 15,0 1-15,21 20 0,0-20 0,0 20 16,-21 1-16,21-1 0,-21-21 16,21 22-16,0-1 0,0 1 0,-22-22 15,22 22-15,-21-1 0,21 1 0,-21-22 16,21 22-16,0-22 0,-21 0 0,0 1 16,0-1-16,-1 0 0,1 1 15,0-22-15,0 21 0,-21-21 0,20-21 16,1 21-16,-21 1 0,21-22 15,-22 0-15,1 0 0,21 0 0,-21 0 16,-1-22-16,1 1 0,0 21 16,20-21-16,-20 0 0,0 0 0,21 0 15,-22-1-15,22-20 0,-21 21 0,21 0 16,-1 0-16,1-1 0,21 1 16,0 0-16,0 0 0,0 0 0,0-22 15,0 22-15,0 0 0,0 0 0,0 0 16,21-22-16,1 22 0,-1-21 0,0 21 15,21-22-15,-21 1 0,22 0 16</inkml:trace>
  <inkml:trace contextRef="#ctx0" brushRef="#br0" timeOffset="25855.35">3492 6498 0,'0'0'0,"-63"-21"15,42 21-15,0 0 16,-1 0-16,1 0 0,-21 0 0,21 0 16,0 0-16,-1 21 0,1-21 15,0 21-15,0 1 0,0-1 0,21 0 16,0 0-16,0 0 0,0 0 15,0 1-15,0-1 16,0 0-16,21-21 0,0 21 0,0 0 16,0-21-16,-21 21 0,22 1 0,-1-1 15,0-21-15,-21 21 0,21 0 0,-21 0 16,21-21-16,-21 21 0,0 1 16,0-1-16,0 0 15,-21-21-15,0 0 0,0 21 16,0-21-16,-1 0 0,-20 0 15,21 0-15,0 0 0,-22 0 16,22 0-16,0 0 0,-21 0 0,21 0 16,-1 0-16,1 0 0,21-21 0,-21 21 15,0-21-15,21 0 16,0-1 0,21 22-16,0-21 15,0 21-15,1-21 0,-1 21 0,0-21 16,0 0-16</inkml:trace>
  <inkml:trace contextRef="#ctx0" brushRef="#br0" timeOffset="26199.67">3895 6138 0,'0'0'15,"0"-21"-15,0 0 0,0 0 0,0 0 16,0 42 15,0 0-31,0 0 16,-22 0-16,22 1 0,0 20 0,-21 0 16,21 1-16,-21-1 0,0 0 0,21 1 15,-21 20-15,0-21 0,21 1 16,-22-1-16,1 0 0,21 1 0,-21-1 15,21-21-15,0 22 0,0-22 0,0 0 16,0 0-16,0 0 0,0 0 16,0-42 15,21 21-31,0-21 16,-21 0-16</inkml:trace>
  <inkml:trace contextRef="#ctx0" brushRef="#br0" timeOffset="26406.57">3683 6604 0,'0'0'0,"-21"0"0,21 21 16,0 0-16,21-21 31,0 0-31,0 0 0,0 0 16,22 0-16,-22 0 0,0 0 0,0 0 15,0 0-15,1-21 0,-1 21 16,0 0-16,-21-21 0,21 21 16,0-21-16</inkml:trace>
  <inkml:trace contextRef="#ctx0" brushRef="#br0" timeOffset="26816.36">4064 6668 0,'0'21'16,"21"-21"-1,0 0-15,0 0 16,1 0-16,-1-21 16,0-1-16,0 22 15,0-21-15,0 21 0,-21-21 0,22 0 16,-1 21-16,-21-21 0,0 0 0,21-1 15,-21 1-15,0 0 16,0 0 0,-21 21-16,0 0 0,-1 0 15,1 21-15,0-21 0,21 21 16,-21 0-16,0 1 0,0-1 0,21 0 16,0 0-16,0 0 0,-22 0 15,22 22-15,0-22 0,0 0 0,0 0 16,0 0-16,0 1 15,0-1-15,22 0 16,-1-21-16,0 0 16,0 0-16,0 0 0,0 0 0,1 0 15,-1 0-15,0 0 0,21-21 0,-21 21 16,1-21-16,-1-1 0,0 22 0</inkml:trace>
  <inkml:trace contextRef="#ctx0" brushRef="#br0" timeOffset="27616.99">4657 6477 0,'0'0'16,"0"-21"0,-22 21-1,22 21 1,-21 0-16,21 0 0,0 1 16,0-1-16,0 0 0,0 0 15,0 0-15,0 0 0,0 1 0,0-1 16,0 0-16,0 0 0,-21 0 15,21 0-15,0 1 0,-21-1 16,21 0-16,-21-21 31,21 21-31,-21-21 32,21-21-32,0 0 15,0 0-15,0-1 0,0 1 16,0 0-16,0 0 0,0 0 15,21 0-15,0-1 0,-21 1 16,21 0-16,0 0 0,0 0 0,1 0 16,20-1-16,-21 1 0,0 21 15,0 0-15,1-21 0,-1 21 0,0 0 16,0 0-16,0 0 0,0 0 16,1 21-16,-1 0 0,-21 1 15,21-1-15,-21 0 0,21 0 0,-21 0 16,0 0-16,21 1 0,-21-1 0,0 0 15,0 0-15,0 0 0,0 0 16,0 1-16,0-1 16,0 0-16,0 0 15,-21-21 17,21-21-17,0 0 1,0 0-16,0-1 0,0 1 15,0 0-15,0 0 0,0 0 0,21 0 16,-21-1-16,21-20 0,1 21 16,-1 0-16,0 0 0,0-1 0,0-20 15,0 21-15,1 0 0,20 21 16,-21-21-16,0 21 0,22-22 0,-22 22 16,0 0-16,0 22 0,0-1 0,0 0 15,1 0-15,-22 0 0,0 0 0,0 22 16,0-22-16,0 0 0,0 21 15,0-20-15,0-1 0,0 0 0,-22 21 16,22-21-16,-21 1 0,0-1 16,21 0-16,0 0 0,0 0 31,0-42 16</inkml:trace>
  <inkml:trace contextRef="#ctx0" brushRef="#br0" timeOffset="33400.25">6032 6498 0,'0'0'0,"0"-21"15,-21 42 48,21 0-48,0 1-15,-21-1 0,21 0 16,-21 0-16,21 0 16,0 0-1,0 1-15,21-22 16,0 0 0,0 0-1,1-22-15,-1 1 16,-21 0-16,0 0 15,0 0-15,0 0 16,0-1 0,-21 22-16,-1 0 15,1 0-15,0 0 0,21 22 16,-21-22-16,0 21 16,21 0-16,0 0 15,-21 0-15,21 0 31,21-21-31,0 0 16,0 0-16,0 0 16,0 0-16</inkml:trace>
  <inkml:trace contextRef="#ctx0" brushRef="#br0" timeOffset="33988.53">7006 6223 0,'21'-21'0,"-42"42"0,42-63 16,-21 21-16,0-1 15,0 1-15,0 0 0,0 0 16,0 0-1,0 0 1,-21 21-16,0 0 16,0 0-16,0 0 0,-1 21 0,1-21 15,0 21-15,0 0 0,0 0 16,0 0-16,-1 1 0,1-1 0,21 21 16,-21-21-16,0 22 0,0-22 0,0 21 15,21 0-15,0 1 0,0-22 0,0 21 16,0 1-16,0-22 0,0 0 15,0 0-15,0 0 0,21 0 16,0 1-16,0-1 0,0-21 0,22 0 16,-22 0-16,21 0 0,0 0 0,-20 0 15,20 0-15,0 0 0,-21-21 0,22-1 16,-22 1-16,0 0 0,0 0 16,0 0-16,1 0 0,-22-1 0,21-20 15,-21 21-15,0-21 0,0-1 0,0 22 16,0-21-16,0 21 0,0-22 0,0 22 15,-21 0-15,-1 0 0,1 0 16,0-1-16,0 22 0,0-21 0,0 21 16,-1 0-16,1 0 0,0 0 0,0 0 15,0 0-15,0 0 0,-1 0 16,1 21-16,0-21 0,0 22 16,21-1-16,0 0 0,0 0 15,0 0-15,0 0 16,21-21-16,0 22 0,0-22 0</inkml:trace>
  <inkml:trace contextRef="#ctx0" brushRef="#br0" timeOffset="34451.14">7641 6160 0,'0'-22'15,"-21"22"-15,0 0 16,0 0-16,-1 0 16,1 0-16,0 22 0,21-1 15,-21-21-15,21 21 0,-21 0 0,0 21 16,21-20-16,0 20 0,0-21 16,-22 21-16,22-20 0,-21 20 0,21 0 15,0-21-15,0 22 0,0-22 0,0 0 16,0 0-16,0 0 0,0 1 15,21-1-15,1-21 0,-1 21 0,0-21 16,0 0-16,21 0 16,-20 0-16,-1 0 0,0 0 0,0 0 15,0-21-15,22 0 0,-22 21 0,0-22 16,0 1-16,0 0 0,0-21 0,1 21 16,-1-1-16,-21-20 0,0 0 15,0 21-15,0-22 0,0 22 0,0 0 16,0-21-16,0 20 0,0 1 0,0 0 15,0 0-15,-21 21 16,21-21 0,21 21 15,0 0-15,0 0-16,0 0 0</inkml:trace>
  <inkml:trace contextRef="#ctx0" brushRef="#br0" timeOffset="34835.92">8551 5673 0,'0'0'0,"0"-21"0,0-1 16,0-20-16,0 21 15,0 0-15,-21 21 16,0 21-1,21 0-15,-21 0 0,21 0 16,0 1-16,-21 20 0,-1-21 0,22 21 16,-21 1-16,21-1 0,-21 0 15,0 1-15,21-1 0,-21 22 0,0-22 16,-1 0-16,22 1 0,-21 20 0,0-21 16,0 1-16,21-1 0,0 22 0,-21-22 15,21-21-15,-21 21 0,21 1 0,0-22 16,0 21-16,0-21 15,0 1-15,0-1 0,0 0 16,21-21-16,-21 21 16,21-21-16,0 0 0,0 0 15,0 0-15,1-21 0,-22 0 0,21 21 16,0-21-16,0-1 0,-21 1 0,21 0 16,0 0-16,-21 0 0,0 0 15</inkml:trace>
  <inkml:trace contextRef="#ctx0" brushRef="#br0" timeOffset="35088.03">8318 6181 0,'0'0'0,"-42"0"16,21 0-16,0 0 16,42 0 15,0 0-31,0-21 0,0 21 15,1 0-15,-1 0 0,0 0 0,0 0 16,0 0-16,0-22 0,1 22 0,-1 0 16,0 0-16,0 0 0,0 0 0,0 0 15,-21-21-15,22 21 0,-1 0 16,0 0 15</inkml:trace>
  <inkml:trace contextRef="#ctx0" brushRef="#br0" timeOffset="35438.83">8911 6392 0,'0'-21'32,"0"0"-32,21 0 15,0 0-15,-21 0 16,0-1-16,-21 22 47,0 0-47,0 0 0,21 22 15,-21-22-15,21 21 16,-21 0 0,42-21 15</inkml:trace>
  <inkml:trace contextRef="#ctx0" brushRef="#br0" timeOffset="36159.14">10541 5588 0,'0'0'0,"0"-21"16,0-64 0,0 64-16,0-21 0,0 21 0,0-1 15,0 1-15,0 0 0,0 0 16,0 0-16,-21 21 31,0 21-31,21 0 0,-22 0 16,22 22-16,-21-1 0,0 21 0,21 1 15,-21-1-15,0 1 0,0 21 16,-1-22-16,1 22 0,0-22 0,0 22 16,-21 0-16,20-1 0,1 1 0,-21 0 15,21-1-15,0 1 0,-22 0 0,22-1 16,-21 1-16,21 0 0,-1 20 0,-20-20 15,21 0-15,-21-1 0,-1 1 0,22 0 16,-21-1-16,21-20 0,-1 21 0,-20-22 16,21 1-16,0-1 0,0 1 15,-1-22-15,1 0 0,0 1 0,21-1 16,0-21-16,0 0 0,0 0 16,0 1-16,0-44 31,0 1-31,0 0 0,0 0 15,21 0-15,0-22 0,1 22 0,-1-21 16,-21 0-16,21-1 0,0 1 0,0-22 16,0 22-16,1-21 0,-1-1 0</inkml:trace>
  <inkml:trace contextRef="#ctx0" brushRef="#br0" timeOffset="36563.22">9673 6689 0,'0'0'16,"-21"-43"-16,0 22 0,-22-21 0,22 0 15,0-1-15,0 22 0,0-21 0,0-1 16,21 22-16,0-21 0,-22 21 16,22 0-16,0-1 0,0-20 0,0 21 15,0 0-15,0 0 0,22-1 0,-1 1 16,0 21-16,21-21 0,-21 0 0,22 0 16,-1 0-16,22-1 0,-22 22 0,21-21 15,1 0-15,-1 21 0,1 0 16,21 0-16,-22 0 0,1 0 0,-1 0 15,-21 21-15,22 0 0,-22 1 0,1-1 16,-22 21-16,21-21 0,-21 22 16,-21-1-16,0-21 0,0 21 0,0-20 0,0 20 15,-21-21-15,0 21 0,-21-20 16,20-1-16,-20 0 0,0 0 16,-1 0-16,-20 0 0,21-21 0,-1 22 15,1-22-15,21 0 0,-22 0 0,22 21 16,-21-21-16,21 0 0,0 0 0,-1 0 15,1 0-15,64 0 47,-22 0-47,0 0 0,0 0 16,0 0-16,22 0 0</inkml:trace>
  <inkml:trace contextRef="#ctx0" brushRef="#br0" timeOffset="37022.96">10731 6202 0,'0'0'0,"0"-42"16,0 20-16,0 1 0,22 21 15,-22-21-15,21 21 0,0-21 0,0 0 16,0 21-16,22 0 0,-22 0 15,0 0-15,21 0 0,-21 0 16,22 0-16,-22 0 0,21 0 0,1 21 16,-22 0-16,0 0 0,21 0 0,-21 1 15,1-1-15,-22 0 0,0 0 0,0 21 16,0-20-16,0 20 0,0-21 0,0 0 16,-22 0-16,22 1 0,-21-1 0,-21 0 15,21 0-15,0-21 0,21 21 0,-22-21 16,1 0-16,0 0 15,21-21 1,0 0-16,0 0 16,0 0-16,0-1 0,0 1 0,21 0 15,0-21-15,-21 21 0,22-1 0,-1 1 16,0-21-16,-21 21 0,21 0 0,0-1 16,0-20-16,1 21 0,-1 0 15,0 21-15,0-21 0,0 21 0,0 0 16,1 0-16,-1 0 15,0 0-15,0 0 0,0 21 16,0-21-16,1 21 16</inkml:trace>
  <inkml:trace contextRef="#ctx0" brushRef="#br0" timeOffset="37303.31">11853 6075 0,'0'0'0,"0"-21"16,0 42 15,-21-21-31,21 21 0,0 0 0,-21 0 16,0 1-16,21-1 0,-21 0 0,21 0 15,0 0-15,-22 22 0,22-22 16,-21 0-16,21 0 0,0 0 0,0 0 15,0 1-15,0-1 0,0 0 0,21-21 32,-21-21-17,22 21-15,-1-21 16</inkml:trace>
  <inkml:trace contextRef="#ctx0" brushRef="#br0" timeOffset="37655.11">11980 5779 0,'0'-22'0,"0"44"0,-21-44 0,0 22 0,0 0 15,0 0-15,-1 0 0,1 0 16,0 22 0,21-1-16,0 0 15,0 0-15,21-21 16,0 0-16,1 0 0,-1 0 15,0 0-15,0 0 0,0 0 0,0 0 16,-21-21-16,22 21 0,-22-21 16,21 21-16,-21-21 0,0-1 0,0 1 15,0 0-15,0 0 16,-21 21-16,-1 0 0,1-21 16,0 21-16,0 0 0,0 0 15,0 0-15,21 21 0,-22-21 16,22 21-16,0 0 0,0 0 15,0 1-15,0-1 0,0 0 16,0 0-16,0 0 0,0 0 0,22 1 16,-1-22-16,0 21 0</inkml:trace>
  <inkml:trace contextRef="#ctx0" brushRef="#br0" timeOffset="38187.81">12361 5990 0,'0'21'31,"-21"1"-31,21-1 16,0 0-16,0 0 0,-21 0 16,21 0-16,0 1 0,0-1 15,0 0-15,-21 0 0,21 0 0,0 0 16,-21 1-16,21-1 0,0 0 15,0 0-15,-22-21 0,22 21 16,-21-21-16,0-21 47,21 0-47,0 0 0,0 0 16,0-1-16,0 1 0,0 0 15,21 0-15,-21 0 0,21 0 0,1-1 16,-1-20-16,0 21 0,0 0 0,0 0 15,0-1-15,22 1 0,-22 21 0,0-21 16,21 21-16,-20 0 0,-1 0 16,0 0-16,0 0 0,0 21 0,0 0 15,-21 1-15,0-1 0,0 0 0,0 0 16,0 0-16,0 0 0,0 22 0,0-22 16,0 0-16,0 0 0,0 0 15,0 1-15,0-1 0,-21 0 0,21 0 16,-21 0-16,21 0 0,-21-21 0,21 22 15,0-1 1,-21-21-16,21-21 31,0-1-15,0 1-16,21 0 0</inkml:trace>
  <inkml:trace contextRef="#ctx0" brushRef="#br0" timeOffset="38623.56">13483 5313 0,'0'0'15,"0"-21"-15,0-22 16,0 22-16,-21 21 15,0 21 1,0 1-16,21-1 16,-22 0-16,22 21 0,0-21 15,-21 22-15,0-1 0,0 0 0,21 1 16,-21-1-16,0 22 0,-1-22 0,22 21 16,-21-20-16,0 20 0,0-20 15,0-1-15,21 21 0,-21-20 0,21-1 16,-22 0-16,1-20 0,21 20 0,0 0 15,0 1-15,0-22 0,0 21 0,0-21 16,0 22-16,0-22 0,0 0 0,0 0 16,21 0-16,1 0 0,-1-21 15,0 0-15,0 0 16,0 0-16,0 0 0,1 0 16,-1 0-16,-21-21 0,21 21 15,0-21-15,0 0 0,0 21 0,1-21 16,-1 0-16,-21-1 0,21 1 0,0 0 15,-21 0-15,0 0 0</inkml:trace>
  <inkml:trace contextRef="#ctx0" brushRef="#br0" timeOffset="38975.36">13081 5821 0,'0'0'0,"-21"0"0,0 0 0,21-21 16,0 0-1,21 21-15,0-22 0,0 22 16,21-21-16,-20 21 0,20 0 16,0-21-16,1 21 0,-1 0 0,0-21 15,1 0-15,-1 21 0,-21 0 0,21 0 16,-20-21-16,-1 21 0,0 0 0,0 0 15,0 0-15,-21 21 47,0 0-47,0 0 16,-21-21 0,21 21-16,-21-21 15,0 21-15,0-21 0,-1 22 16</inkml:trace>
  <inkml:trace contextRef="#ctx0" brushRef="#br0" timeOffset="56211.31">15049 4636 0,'0'0'0,"22"-22"0,-1 1 15,0 0-15,0 21 16,0-21-16,0 21 0,1-21 15,-22 0-15,21 21 16,-21-22-16,0 44 63,-21-22-63,-1 21 15,1 0-15,21 0 0,-21-21 0,0 42 16,0-20-16,0-1 0,-1 0 0,1 21 15,0 1-15,0-1 0,-21 0 0,20 1 16,1 20-16,0-21 0,0 22 16,0-22-16,-22 22 0,22-22 0,0 22 15,0-1-15,0 1 0,0-1 0,-1 1 16,1-1-16,0 1 0,0-1 0,0-21 16,21 22-16,0-1 0,0-20 0,0 20 15,0-20-15,0-1 0,0 0 16,21 1-16,0-1 0,0 0 15,0 1-15,22-1 0,-22 0 0,21 1 16,-21-22-16,22 21 0,-22-21 0,21 22 16,-21-22-16,1 0 0,20 0 0,-21-21 15,0 21-15,0-21 0,1 0 0,-1 0 16,0 0-16,0 0 0,0 0 16,0 0-16,1-21 0,-1 0 0,0 0 15</inkml:trace>
  <inkml:trace contextRef="#ctx0" brushRef="#br0" timeOffset="56811.15">15494 5122 0,'0'-21'16,"0"0"-1,0 0 1,-21 42 15,21 0-31,0 0 16,0 1-16,-21-1 16,21 0-16,0 0 0,-22-21 15,22 21-15,0 0 16,0 1-16,0-1 15,22-42 32,-1 21-47,-21-22 16,21 1-16,0 0 0</inkml:trace>
  <inkml:trace contextRef="#ctx0" brushRef="#br0" timeOffset="56992.09">15663 5038 0,'0'0'0,"21"0"16,-21 21 31,0 0-47,0 0 0,0 0 16,0 1-1,-21-1-15,21 0 0,0 0 16,0 0-16,0 0 0,0 1 15</inkml:trace>
  <inkml:trace contextRef="#ctx0" brushRef="#br0" timeOffset="57819.79">16425 5630 0,'0'0'0,"0"-21"0,0-42 16,0 42-16,0-1 0,0 1 16,0 0-16,0 0 15,0 0-15,0 0 0,21 21 16,-21-22-16,22 22 0,-1 0 16,0 0-16,0 0 0,0 0 15,0 22-15,1-1 0,-1 0 16,0 21-16,0 1 0,-21-22 0,21 21 15,0 0-15,-21 22 0,0-22 0,0 1 16,22-1-16,-22 0 0,0 1 0,0-1 16,0-21-16,0 21 0,0-20 0,0-1 15,0 0-15,0 0 0,-22 0 16,22 0-16,0 1 0,0-1 16,0-42 15,0-1-31,0 1 0,22 21 15,-22-42-15,21 21 0,0 0 0,0-22 16,0 1-16,0 0 0,1-22 16,-1 22-16,0-22 0,21 22 0,-21-22 15,1 1-15,20 21 0,-21-1 0,21-20 16,-20 42-16,20-22 0,-21 1 0,0 21 16,0 0-16,1-1 0,-1 22 15,0 0-15,0-21 0,0 21 16,0 21-1,-21 1-15,0-1 16,0 0 0,0 0-16,0 0 0,0 0 15,0 1-15,0-1 0,0 0 16,0 0-16,0 0 0,0 0 16</inkml:trace>
  <inkml:trace contextRef="#ctx0" brushRef="#br0" timeOffset="58450.92">17589 6075 0,'0'0'0,"64"21"16,-43-21-16,0 0 15,0 0-15,1 0 0,-1-21 16,0 0-16,0 21 0,0-21 0,0-1 15,-21 1-15,22 0 0,-22 0 16,21-21-16,-21 20 0,0 1 0,0 0 16,0-21-16,0 21 0,0-1 15,-21 1-15,-1 21 0,1-21 0,0 21 16,-21 0-16,21 0 0,-1 0 16,-20 21-16,21 0 0,-21 1 15,-1-1-15,22 0 0,-21 0 0,21 0 16,-22 22-16,22-22 0,0 21 15,0-21-15,0 0 0,-1 22 0,1-22 16,21 0-16,0 21 0,0-20 0,0-1 16,0 0-16,0 0 0,21 0 15,1-21-15,-1 0 0,21 0 0,-21 0 16,22 0-16,-22 0 0,21 0 0,-21 0 16,22-21-16,-22 21 0,21-21 15,-21 0-15,0 0 0,1 21 0,-1-22 16,0-20-16,0 21 0,0 0 15,0 0-15,1-22 0,-22 22 0,21-21 16,-21 21-16,21-1 0,-21-20 0,0 21 16,0 0-16,0 0 15,0 42 1,0 0-16,0 0 0,0 0 16,0 0-16,0 1 0,0 20 0,0-21 15,0 0-15,0 22 0,0-22 0,0 0 16,0 0-16,0 0 15,21 0-15,-21 1 0,21-1 0,-21 0 0,21 0 16,1-21-16,-1 0 16,0 0-16,0 0 15,0 0-15,0 0 0,1 0 0,-1 0 16,0 0-16,0-21 0,0 0 0,0 0 16,1-1-16,20 1 0</inkml:trace>
  <inkml:trace contextRef="#ctx0" brushRef="#br0" timeOffset="59539.47">18775 5271 0,'0'-22'0,"0"44"0,0-65 0,0 22 16,-21 0-16,21 0 0,-22 21 0,22-21 16,-21 21-1,0 0 1,0 21-16,21 0 0,0 0 15,0 21-15,0-20 0,-21 20 0,21-21 16,-21 21-16,21 1 0,0-1 16,-22 22-16,1-22 0,0 0 0,21 22 15,-21-22-15,0 0 0,21 1 0,-21-1 16,21 0-16,0 1 0,-22-1 0,22 0 16,0-20-16,0-1 0,0 21 0,0-21 15,0 0-15,0 1 0,0-1 16,0 0-16,22-21 15,-1 0-15,0 21 0,0-21 16,0 0-16,0 0 0,1 0 16,-1-21-16,21 0 0,-21 0 0,0 21 15,1-22-15,-1 1 0,0 0 0,21-21 16,-21 21-16,1-1 0,-1-20 16,0 21-16,0 0 0,0-22 0,0 22 15,-21 0-15,22 0 0,-22 0 16,0 42-1,0 0 1,0 0-16,-22 0 0,22 1 16,-21-1-16,21 0 0,-21 0 15,0 0-15,21 0 0,-21 22 0,21-22 16,0 0-16,0 0 0,0 0 16,0 1-16,0-1 0,0 0 15,21-21-15,0 0 16,0 0-16,0 0 15,1 0-15,-1 0 0,0-21 16,0 21-16,0-21 0,22-1 0,-22 1 16,0 21-16,0-21 0,21-21 0,-20 21 15,-1-1-15,0 1 0,0 0 0,-21 0 16,21 0-16,-21 0 0,21-1 16,-21 1-16,0 0 15,0 42 16,-21-21-31,0 21 0,21 1 0,-21-1 16,21 0-16,0 0 0,-21 0 0,0 0 16,21 1-16,0-1 15,0 0-15,0 0 0,0 0 0,0 0 16,0 1-16,0-1 16,21 0-16,0-21 0,0 21 0,0-21 15,22 0-15,-22 0 0,21 21 0,-21-21 16,22 0-16,-1 0 0,-21 0 0,21 0 15,1 0-15,-1 0 0,-21 0 16,22-21-16,-22 0 0,21 0 16,-21 21-16,0-21 0,1-1 0,-1 1 15,0 0-15,0-21 0,0 21 0,-21-1 16,21 1-16,-21-21 0,0 21 0,0 0 16,0-1-16,0 1 0,-21 0 15,0 21-15,0 0 0,0 0 16,0 0-16,-1 21 0,1 0 15,0-21-15,21 22 0,0-1 0,-21 21 16,21-21-16,0 0 0,0 1 0,0-1 16,0 0-16,0 0 0,0 0 15,0 0-15,0 1 0,21-1 16,0-21-16,-21 21 0,21-21 0,1 0 16,-1 21-16,0-21 0,0 0 0,21 0 15,-20 0-15,-1 0 0,0 0 0,21 0 16,-21 0-16,1 0 0,-1 0 0,0-21 15,0 21-15,-21-21 0,21 0 0,0-1 16,1 1-16,-22 0 0,0 0 0,0-21 16,0 20-16,0-20 0,0 21 15</inkml:trace>
  <inkml:trace contextRef="#ctx0" brushRef="#br0" timeOffset="60048.84">20362 4995 0,'0'0'16,"0"-21"-16,0 42 47,0 1-47,0-1 15,0 0-15,0 0 0,0 0 16,0 0-16,-21 1 16,0-22 15,21-22-16,0 1-15,0 0 16,0 0-16,0 0 16,0 0-16,0-1 0,21 1 15,-21 0-15,21 0 0,0 0 16,1 21-16,-22 21 16,0 0-1,0 0-15,0 0 0,0 1 16,0-1-16,0 0 0,0 0 0,0 0 15,0 0-15,0 1 16,0-1 0</inkml:trace>
  <inkml:trace contextRef="#ctx0" brushRef="#br0" timeOffset="60327.68">20701 4953 0,'21'-21'16,"-21"42"15,0 0-31,0 0 16,0 1-16,-21-1 0,21 0 15,-21 0-15,21 0 16,0 0-16,0 1 0,-21-1 16,-1-21-1,22 21-15,22-21 32</inkml:trace>
  <inkml:trace contextRef="#ctx0" brushRef="#br0" timeOffset="60912.08">21103 4509 0,'-21'0'0,"42"0"0,-42-22 15,21 1-15,0 0 16,0 0-16,0 0 16,21 21-1,0 0 1,0 0-16,-21 21 0,22-21 16,-1 21-16,-21 0 15,21 0-15,0 1 0,0-1 0,0 0 16,1 0-16,-1 0 0,0 22 0,0-22 15,-21 21-15,21 0 0,-21 1 0,21-1 16,-21 0-16,0 1 0,0 20 16,0-20-16,0 20 0,0-21 0,0 22 15,0-22-15,-21 22 0,0-22 0,21 22 16,0-1-16,-21 1 0,0-1 0,0 1 16,-1-22-16,1 21 0,0 1 15,0-1-15,0-20 0,0-1 16,-22 0-16,22 1 0,-21-1 0,-1 0 15,22-20-15,-21-1 0,0 21 0,-1-21 16,22-21-16,-21 21 0,21 1 0,-22-1 16,22-21-16,0 21 0,0-21 15,0 21-15,21 0 16,-22-21-16,44 0 47,-1 0-47,0 0 15,0 0-15,-21-21 16,21 21 0,0 0-16,1 0 15</inkml:trace>
  <inkml:trace contextRef="#ctx0" brushRef="#br0" timeOffset="61599.68">22585 5800 0,'0'0'0,"-21"0"0,21-21 0,-22 21 16,22-22-16,-21 22 0,21-21 15,0 0-15,0 0 31,-21 21 16,21 21-31,-21-21-16,21 21 0,0 0 16,0 1-16,0-1 15,0 0-15,0 0 0,0 0 0,0 0 16</inkml:trace>
  <inkml:trace contextRef="#ctx0" brushRef="#br0" timeOffset="61976.28">22437 6414 0,'0'0'0,"0"21"0,-22-21 15,44 0 32,-22 21-47,0 0 16,0 0 0,0 0-16,0 1 0,0-1 15,0 0-15,0 0 0,0 0 0,-22 22 16,22-22-16,-21 21 0,-21-21 0,21 22 15,0-1-15,-22-21 0,1 21 0,21 1 16,-22-1-16,1-21 0,0 22 16,-1-22-16,1 0 0,0 21 0,-1-21 15,1 1-15,0-1 0,21-21 0,-22 21 16,22-21-16,0 0 0,0 0 16,0 0-16,-1 0 0,22-21 15,0 0-15,0-1 0,-21 1 0,21-21 16</inkml:trace>
  <inkml:trace contextRef="#ctx0" brushRef="#br0" timeOffset="62960.22">22542 5821 0,'0'-21'16,"-21"21"0,0 0-1,0 0-15,0 0 16,0 0-16,21 21 16,0 0-16,0 0 15,21-21 32,0 0-47,0 0 16,0 0-1,0-21-15,-21 0 16,0 0-16,0 0 31,-21 21-31,0 0 16,0 0-16,0 0 0,0 21 15,-1-21-15,22 21 0,-21-21 16,21 21-16,0 0 16,0 0-16,0 1 0,0-1 15,21-21 17,1 0-32,-1 0 15,0 0-15,-21-21 0,0-1 16,21 22-16,0-21 0,-21 0 15,21 0-15,-21 0 0,0 0 16,0-1-16,0 1 0,0 0 16,-21 21-1,0 0-15,0 0 16,0 0-16,0 0 0,-1 21 0,1 0 16,21 1-16,-21-22 0,21 21 0,-21 0 15,21 0-15,0 0 0,0 0 16,0 1-16,0-1 15,21-21-15,0 0 16,-21 21-16,21-21 16,1 0-16,-1 0 31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7699F-0225-42E9-A034-58759553DF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ACF15B-055D-4C16-8DDA-481A8EE36A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211EFC-D92C-48C8-B293-1FA3321C9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0C2B4-ABEB-4398-9DA2-0F32E0A8F5E3}" type="datetimeFigureOut">
              <a:rPr lang="en-IN" smtClean="0"/>
              <a:t>08-12-2020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63058-B2A4-4999-8D0A-28EAF0796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03F74-F3EF-4647-8E76-A722BD6CF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0C129-DCE8-4DD4-BE8E-85E0866DBF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4614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E7D36-052C-4246-A30F-976946F11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6107A3-1023-47BF-927F-504CACD983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8AC347-8F6D-4CBA-B6E1-BC4496D5B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0C2B4-ABEB-4398-9DA2-0F32E0A8F5E3}" type="datetimeFigureOut">
              <a:rPr lang="en-IN" smtClean="0"/>
              <a:t>08-12-2020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86F34C-0ED4-49E8-8739-05ECA063F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499F3A-54B1-4CD0-8146-30C256BB6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0C129-DCE8-4DD4-BE8E-85E0866DBF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2146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F056B8-F286-4935-9A5E-C41B7AA20A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C185A2-B378-44F4-BF9A-0D8FABAA6B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61A11C-A2C1-44DA-814E-5862BABBB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0C2B4-ABEB-4398-9DA2-0F32E0A8F5E3}" type="datetimeFigureOut">
              <a:rPr lang="en-IN" smtClean="0"/>
              <a:t>08-12-2020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A1DFB8-BEA2-4156-85D4-D25EBDC34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218774-95AD-4E31-9A1D-F42165886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0C129-DCE8-4DD4-BE8E-85E0866DBF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2101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B7F2D-9781-4648-BA57-2880E5495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2F1FD-BFF3-4F9F-AD35-A386A10B89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CB1FC4-D98F-4F92-B0D4-970B0E0D3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0C2B4-ABEB-4398-9DA2-0F32E0A8F5E3}" type="datetimeFigureOut">
              <a:rPr lang="en-IN" smtClean="0"/>
              <a:t>08-12-2020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E92608-09BB-4D98-9EFB-F35C71E26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9DA54-1351-4CA4-AF0F-6B22699CE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0C129-DCE8-4DD4-BE8E-85E0866DBF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2029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E2D6A-BA39-4E82-B035-93F45098B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5BE745-03B7-4344-A899-78B13379EB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7600C7-F641-473E-ABC6-826F39652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0C2B4-ABEB-4398-9DA2-0F32E0A8F5E3}" type="datetimeFigureOut">
              <a:rPr lang="en-IN" smtClean="0"/>
              <a:t>08-12-2020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AB3B3-468D-4858-8E28-775A4E156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598039-76DD-43BF-B217-6478952B8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0C129-DCE8-4DD4-BE8E-85E0866DBF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5359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BA18A-7A7B-4FD5-BFFC-8D61EA9BA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6F4B2-4C55-4658-9ABA-465D5E3D55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5D4C37-ABAD-46AE-B809-2BD8094B88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AECB86-D59C-4E2E-98FC-AD60A484B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0C2B4-ABEB-4398-9DA2-0F32E0A8F5E3}" type="datetimeFigureOut">
              <a:rPr lang="en-IN" smtClean="0"/>
              <a:t>08-12-2020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1DE5F5-75D7-4F77-BEF3-FD4AD723A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03A82B-2700-43BC-ADB6-6398C3A49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0C129-DCE8-4DD4-BE8E-85E0866DBF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6558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4C888-991E-4F7D-94EA-C9E1FE492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13E344-CD8C-4F84-8910-C0A691ACF1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3DCFE7-3E18-42CF-8B19-F222FF3F9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E07D0B-6276-4ADB-B37A-08663AC086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DE6F1A-EE7E-472D-AFCA-7F06BD31F4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11BE03-7A61-4A58-BC2F-38032A4B6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0C2B4-ABEB-4398-9DA2-0F32E0A8F5E3}" type="datetimeFigureOut">
              <a:rPr lang="en-IN" smtClean="0"/>
              <a:t>08-12-2020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909C4A-C367-4B88-84E3-F8B508A39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6DBD89-8196-484C-9536-F5B5A9355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0C129-DCE8-4DD4-BE8E-85E0866DBF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2248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0AAD0-5D23-4B21-A96B-3FE292D41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A3A992-3E59-4EBB-A355-9CB8C5E80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0C2B4-ABEB-4398-9DA2-0F32E0A8F5E3}" type="datetimeFigureOut">
              <a:rPr lang="en-IN" smtClean="0"/>
              <a:t>08-12-2020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6BF2CF-F7D5-434F-8E81-D3F4ED82C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39179-C07B-48C5-BF26-AC4B807D7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0C129-DCE8-4DD4-BE8E-85E0866DBF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5619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57DE73-71C7-4946-BA8B-8DF6C8F31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0C2B4-ABEB-4398-9DA2-0F32E0A8F5E3}" type="datetimeFigureOut">
              <a:rPr lang="en-IN" smtClean="0"/>
              <a:t>08-12-2020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C72919-1B10-47C9-8843-951D5FDC9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9BA6D8-2E83-4A39-B6EA-F1B62761C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0C129-DCE8-4DD4-BE8E-85E0866DBF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2247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09D6C-D81F-4280-B87F-4F5373807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54DAD2-AD75-4B5C-AC52-68D2840CB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989095-8AB2-4C42-BF3F-18B49CFBF7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11C9B4-BBF3-4A67-9EF5-BC1118D50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0C2B4-ABEB-4398-9DA2-0F32E0A8F5E3}" type="datetimeFigureOut">
              <a:rPr lang="en-IN" smtClean="0"/>
              <a:t>08-12-2020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A2E6CB-2908-4E5B-89F8-13CA949AC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DD1002-6D84-4118-B627-256DB8ED6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0C129-DCE8-4DD4-BE8E-85E0866DBF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654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497E8-70EE-4A6A-BD18-BC34B4E12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E3A5E8-D8C7-445E-B603-15A25A8809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77E193-0AA4-4F7A-8083-123086FB9A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6120CA-EEED-4247-B3FE-EDE82BE92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0C2B4-ABEB-4398-9DA2-0F32E0A8F5E3}" type="datetimeFigureOut">
              <a:rPr lang="en-IN" smtClean="0"/>
              <a:t>08-12-2020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B51754-4C89-4AF6-A125-43991F79D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4979C7-8B78-4C13-A577-42881612C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0C129-DCE8-4DD4-BE8E-85E0866DBF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9941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3C6082-8EC8-4117-BB5D-82FF71BE6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47A438-41EA-4CD1-8205-62823378B5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EFF759-2F5E-4917-8EB8-F90F700935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90C2B4-ABEB-4398-9DA2-0F32E0A8F5E3}" type="datetimeFigureOut">
              <a:rPr lang="en-IN" smtClean="0"/>
              <a:t>08-12-2020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A9E79A-5AEB-4218-B6B2-06B603580F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ED64E-B668-4ABD-A5F3-15898BAA2F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50C129-DCE8-4DD4-BE8E-85E0866DBF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227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emf"/><Relationship Id="rId4" Type="http://schemas.openxmlformats.org/officeDocument/2006/relationships/customXml" Target="../ink/ink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emf"/><Relationship Id="rId4" Type="http://schemas.openxmlformats.org/officeDocument/2006/relationships/customXml" Target="../ink/ink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emf"/><Relationship Id="rId4" Type="http://schemas.openxmlformats.org/officeDocument/2006/relationships/customXml" Target="../ink/ink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B9B5F-7951-4AD0-8987-4ED7954C5C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442041-249E-4CA9-840A-0C30CCA475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2A0BBB2-CD65-4890-BD3F-67B065DC3C8F}"/>
                  </a:ext>
                </a:extLst>
              </p14:cNvPr>
              <p14:cNvContentPartPr/>
              <p14:nvPr/>
            </p14:nvContentPartPr>
            <p14:xfrm>
              <a:off x="0" y="160200"/>
              <a:ext cx="7742160" cy="5441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2A0BBB2-CD65-4890-BD3F-67B065DC3C8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150840"/>
                <a:ext cx="7760880" cy="5459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381650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B9B5F-7951-4AD0-8987-4ED7954C5C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442041-249E-4CA9-840A-0C30CCA475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0BBDDC3-76ED-4B8A-AB5D-AD52F55B327C}"/>
                  </a:ext>
                </a:extLst>
              </p14:cNvPr>
              <p14:cNvContentPartPr/>
              <p14:nvPr/>
            </p14:nvContentPartPr>
            <p14:xfrm>
              <a:off x="990720" y="1569600"/>
              <a:ext cx="7871760" cy="2812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0BBDDC3-76ED-4B8A-AB5D-AD52F55B327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1360" y="1560240"/>
                <a:ext cx="7890480" cy="2831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80096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B9B5F-7951-4AD0-8987-4ED7954C5C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442041-249E-4CA9-840A-0C30CCA475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4B47B3D-4459-48ED-94E1-EAAF2B274D05}"/>
                  </a:ext>
                </a:extLst>
              </p14:cNvPr>
              <p14:cNvContentPartPr/>
              <p14:nvPr/>
            </p14:nvContentPartPr>
            <p14:xfrm>
              <a:off x="0" y="320040"/>
              <a:ext cx="9540720" cy="6401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4B47B3D-4459-48ED-94E1-EAAF2B274D0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310680"/>
                <a:ext cx="9559440" cy="6419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80472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B9B5F-7951-4AD0-8987-4ED7954C5C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442041-249E-4CA9-840A-0C30CCA475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44CFE62-C00A-4E0A-A545-C92826E76D85}"/>
                  </a:ext>
                </a:extLst>
              </p14:cNvPr>
              <p14:cNvContentPartPr/>
              <p14:nvPr/>
            </p14:nvContentPartPr>
            <p14:xfrm>
              <a:off x="396360" y="350640"/>
              <a:ext cx="3475080" cy="4534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44CFE62-C00A-4E0A-A545-C92826E76D8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7000" y="341280"/>
                <a:ext cx="3493800" cy="4552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45454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B9B5F-7951-4AD0-8987-4ED7954C5C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442041-249E-4CA9-840A-0C30CCA475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B8A31CE-0AAD-4C75-9374-AA258BADF4C3}"/>
                  </a:ext>
                </a:extLst>
              </p14:cNvPr>
              <p14:cNvContentPartPr/>
              <p14:nvPr/>
            </p14:nvContentPartPr>
            <p14:xfrm>
              <a:off x="281880" y="251640"/>
              <a:ext cx="8702280" cy="6172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B8A31CE-0AAD-4C75-9374-AA258BADF4C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2520" y="242280"/>
                <a:ext cx="8721000" cy="619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13B3FBF-2735-402F-864A-B0C5366BEFFE}"/>
                  </a:ext>
                </a:extLst>
              </p14:cNvPr>
              <p14:cNvContentPartPr/>
              <p14:nvPr/>
            </p14:nvContentPartPr>
            <p14:xfrm>
              <a:off x="4107240" y="3360600"/>
              <a:ext cx="1692000" cy="4651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13B3FBF-2735-402F-864A-B0C5366BEFF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097880" y="3351240"/>
                <a:ext cx="1710720" cy="483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2064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B9B5F-7951-4AD0-8987-4ED7954C5C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442041-249E-4CA9-840A-0C30CCA475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6FD57B6-2023-490D-B8D4-1C6F544E3BF4}"/>
                  </a:ext>
                </a:extLst>
              </p14:cNvPr>
              <p14:cNvContentPartPr/>
              <p14:nvPr/>
            </p14:nvContentPartPr>
            <p14:xfrm>
              <a:off x="380880" y="266760"/>
              <a:ext cx="8816760" cy="4861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6FD57B6-2023-490D-B8D4-1C6F544E3BF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1520" y="257400"/>
                <a:ext cx="8835480" cy="488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C12DE7D-CE1B-47BE-A204-7CED840E5644}"/>
                  </a:ext>
                </a:extLst>
              </p14:cNvPr>
              <p14:cNvContentPartPr/>
              <p14:nvPr/>
            </p14:nvContentPartPr>
            <p14:xfrm>
              <a:off x="3299400" y="472320"/>
              <a:ext cx="4427640" cy="30103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C12DE7D-CE1B-47BE-A204-7CED840E564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290040" y="462960"/>
                <a:ext cx="4446360" cy="3029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13781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B9B5F-7951-4AD0-8987-4ED7954C5C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442041-249E-4CA9-840A-0C30CCA475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D01FF11-B138-4B88-A26F-7E789108F86B}"/>
                  </a:ext>
                </a:extLst>
              </p14:cNvPr>
              <p14:cNvContentPartPr/>
              <p14:nvPr/>
            </p14:nvContentPartPr>
            <p14:xfrm>
              <a:off x="106560" y="251640"/>
              <a:ext cx="8786160" cy="5890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D01FF11-B138-4B88-A26F-7E789108F86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7200" y="242280"/>
                <a:ext cx="8804880" cy="5909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47426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B9B5F-7951-4AD0-8987-4ED7954C5C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442041-249E-4CA9-840A-0C30CCA475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4B05314-0F70-4F85-8FB1-90A52AC9C95C}"/>
                  </a:ext>
                </a:extLst>
              </p14:cNvPr>
              <p14:cNvContentPartPr/>
              <p14:nvPr/>
            </p14:nvContentPartPr>
            <p14:xfrm>
              <a:off x="419040" y="228600"/>
              <a:ext cx="7711920" cy="2766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4B05314-0F70-4F85-8FB1-90A52AC9C95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9680" y="219240"/>
                <a:ext cx="7730640" cy="278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B1D26AA-82F1-492A-8E3D-534FF0EB0FD6}"/>
                  </a:ext>
                </a:extLst>
              </p14:cNvPr>
              <p14:cNvContentPartPr/>
              <p14:nvPr/>
            </p14:nvContentPartPr>
            <p14:xfrm>
              <a:off x="327600" y="2560320"/>
              <a:ext cx="7582320" cy="12654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B1D26AA-82F1-492A-8E3D-534FF0EB0FD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18240" y="2550960"/>
                <a:ext cx="7601040" cy="1284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453985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B9B5F-7951-4AD0-8987-4ED7954C5C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442041-249E-4CA9-840A-0C30CCA475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AB1004A-040B-4616-91B0-01F8C07614CF}"/>
                  </a:ext>
                </a:extLst>
              </p14:cNvPr>
              <p14:cNvContentPartPr/>
              <p14:nvPr/>
            </p14:nvContentPartPr>
            <p14:xfrm>
              <a:off x="670680" y="274320"/>
              <a:ext cx="8854560" cy="4762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AB1004A-040B-4616-91B0-01F8C07614C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1320" y="264960"/>
                <a:ext cx="8873280" cy="4781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279215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B9B5F-7951-4AD0-8987-4ED7954C5C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442041-249E-4CA9-840A-0C30CCA475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D050434-30F7-4694-908D-29ED032409CA}"/>
                  </a:ext>
                </a:extLst>
              </p14:cNvPr>
              <p14:cNvContentPartPr/>
              <p14:nvPr/>
            </p14:nvContentPartPr>
            <p14:xfrm>
              <a:off x="76320" y="152280"/>
              <a:ext cx="8839440" cy="5395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D050434-30F7-4694-908D-29ED032409C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960" y="142920"/>
                <a:ext cx="8858160" cy="5414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705671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3</cp:revision>
  <dcterms:created xsi:type="dcterms:W3CDTF">2020-12-08T01:04:57Z</dcterms:created>
  <dcterms:modified xsi:type="dcterms:W3CDTF">2020-12-08T01:57:31Z</dcterms:modified>
</cp:coreProperties>
</file>