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05:26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2244 0,'0'-21'16,"0"-106"30,0 21-14,0 85-32,0-1 0,0 1 15,0 0-15,0 0 16,0 0-16,0 0 16,0 42 15,0 0-16,0 0-15,0 0 16,0 22-16,0-22 0,0 0 0,0 0 16,0 21-16,-21-20 0,21 20 15,0-21-15,-22 21 0,22 1 0,0-1 16,0 0-16,0 1 0,0 20 0,-21-20 16,21 20-16,0-21 0,0 1 15,0 20-15,0-20 0,0-1 0,0-21 16,0 21-16,0 1 0,0-22 0,0 0 15,0 0-15,0 0 0,0 1 0,0-1 16,0 0-16,21-21 47,-21-21-31,0 0-16,22-1 0,-22 1 15,21 0-15,-21-21 0,21 21 0,-21-22 16,21 22-16</inkml:trace>
  <inkml:trace contextRef="#ctx0" brushRef="#br0" timeOffset="424.27">4170 1926 0,'-106'127'94,"212"-211"-94,-233 211 0,254-297 15,-254 382-15,106-170 0,-1 1 16,22-1-16,-21 21 0,0-20 0,21 20 15,-21-20-15,0-1 0,0 0 0,21 1 0,0-1 16,0 0-16,0-21 0,0 22 16,0-22-16,0 0 0,0 0 15,0 0-15,0 1 0,0-1 16,21-21 31,-21-21-47,0-1 15,0 1-15,-21 0 16,-1 0-16,22 0 16,-21 21-16</inkml:trace>
  <inkml:trace contextRef="#ctx0" brushRef="#br0" timeOffset="703.2">3471 2561 0,'0'0'0,"-21"0"15,42-21 17,0 21-32,22-21 15,-22 21-15,0-21 0,21 0 0,1 21 16,-1-22-16,-21 22 0,22-21 16,-22 21-16,21 0 0,-21-21 15,0 21-15,1 0 16,-44 0 31</inkml:trace>
  <inkml:trace contextRef="#ctx0" brushRef="#br0" timeOffset="1184.45">4149 2540 0,'0'0'0,"-22"21"16,44-42 30,-1 21-46,0-21 0,21 0 0,-21 21 16,22-21-16,-22-1 0,0 22 16,21-21-16,-20 0 0,-1 0 0,0 21 15,0-21-15,0 0 0,-21-1 16,0 1 0,-21 21-16,0 0 15,-21 0-15,20 0 0,1 0 0,0 0 16,-21 0-16,21 21 0,-22 1 0,22-1 15,0 0-15,0 0 0,-22 0 0,43 0 16,-21 22-16,0-22 0,21 21 16,-21-21-16,21 22 0,0-22 0,0 0 15,0 0-15,0 0 0,0 1 0,0-1 16,0 0-16,0 0 0,0 0 16,21-21-16,0 21 0,0-21 15,1 0-15,-1 0 16,0 0-16,0 0 0,0 0 15,0 0-15,1 0 16,-1-21-16,0 0 0,0 21 0,0-21 16,0 0-16,1 0 0,-1-1 0,0 1 15</inkml:trace>
  <inkml:trace contextRef="#ctx0" brushRef="#br0" timeOffset="1564.24">4847 1926 0,'0'0'0,"0"-42"0,0 21 0,21-22 16,-21 22-16,21 0 0,-21-21 0,0 21 15,0-1-15,0 1 16,0 42 0,0 1-16,0-1 15,0 0-15,0 21 0,0-21 16,-21 22-16,0 20 0,21-20 0,-21-1 15,0 0-15,0 22 0,21-22 0,-22 0 16,1 22-16,0-22 0,0 1 16,0 20-16,21-21 0,-21 1 0,-1-1 15,22-21-15,0 22 0,-21-22 16,0 21-16,21-21 0,0 0 0,-21 1 16,21-1-16,0 0 15,0 0-15,21-21 31,0 0-31,0-21 16,1 0-16,-1 0 16,0-1-16,0-20 0,0 21 15,0-21-15,1 20 0</inkml:trace>
  <inkml:trace contextRef="#ctx0" brushRef="#br0" timeOffset="1921.53">5228 1863 0,'0'0'0,"21"-43"0,-21 1 15,21 21-15,1 0 0,-1-43 16,-21 43-16,0 0 16,21 21-1,-21 21 1,0 21-16,0-20 16,0 20-16,0 0 0,0 22 0,0-22 15,-21 0-15,21 22 0,-21-22 16,-1 22-16,22-22 0,-21 22 0,0-22 15,0 0-15,0 22 0,0-22 16,21 0-16,-22 1 0,1-1 0,0-21 16,21 22-16,0-22 0,0 0 0,-21 21 15,21-21-15,-21-21 0,21 22 16,0-1-16,-21-21 0,21 21 16,0-42 15,21 21-16,-21-21-15,21-1 0,0 22 0,-21-21 16,0 0-16,21 0 0,0 0 0,1 21 16</inkml:trace>
  <inkml:trace contextRef="#ctx0" brushRef="#br0" timeOffset="3341.81">5546 2392 0,'0'0'0,"0"21"47,-22 0-47,1-21 0,21 21 0,0 1 15,-21-1-15,0 0 0,0 0 0,21 0 16,0 0-16,-21 1 0,21-1 16,-22 0-16,22 0 0,0 0 15,0 0-15,0 1 0,0-1 0,22 0 16,-1-21-16,0 21 15,0-21-15,21 0 0,-20 0 16,-1 0-16,21 0 0,-21 0 0,22 0 16,-22 0-16,21-21 0,-21 21 0,22-21 15,-22 0-15,0-1 0,0 22 0,0-21 16,0 0-16,1 0 0,-22 0 0,0-22 16,0 22-16,0-21 0,0 21 15,0-22-15,0 1 0,0 21 0,0-21 16,0 20-16,0 1 0,-22 0 0,1 0 15,0 21-15,0 0 16,0 0-16,0 0 16,-1 0-16,1 21 0,0-21 0,0 21 15,0 0-15,0 1 0,-1-1 0,1 21 16,0-21-16,21 0 0,0 22 0,0-22 16,0 0-16,0 21 0,0-20 15,0-1-15,0 0 0,0 0 0,0 0 16,0 0-16,0 1 0,21-22 15,0 21-15,1-21 0,-1 21 16,0-21-16,0 0 16,0 0-16,0 0 0,1 0 0,-1 0 15,0 0-15,0 0 16,0-21-16,0 21 0,1-21 0,-1-1 16,0 22-16,0-21 0,0 0 0,0-21 15,-21 21-15,22-1 0,-22-20 16,21 21-16,-21-21 0,0-1 0,0 22 15,0-21-15,0 21 0,0-22 0,-21 22 16,-1 0-16,1 0 0,21 0 0,-21-1 16,0 22-16,0 0 0,0-21 15,-1 21-15,-20 0 0,21 0 0,0 0 16,-22 0-16,22 21 0,-21-21 0,21 22 16,-22-1-16,22 0 0,-21 0 15,21 0-15,0 22 0,-1-22 0,1 21 16,0-21-16,0 22 0,21-22 15,0 21-15,0-21 0,0 22 0,0-22 16,0 0-16,21 0 0,0 0 0,0 0 16,1 1-16,-1-22 0,21 21 0,-21-21 15,22 0-15,-22 0 0,21 0 16,-21 0-16,22 0 0,-1 0 0,-21 0 16,21 0-16,-20-21 0,-1 21 0,0-22 15,0 1-15,-21 0 0,21 21 0,-21-21 16,0 0-16,0-22 0,0 22 15,0 0-15,0-21 0,0 21 16,0-22-16,0 22 0,0-21 0,-21 21 16,0-1-16,0 1 0,0 0 0,-1 0 15,1 21-15,0 0 0,0-21 0,0 21 16,0 0-16,-1 0 0,1 0 16,0 0-16,-21 0 0,21 21 0,-1-21 15,1 21-15,0 0 0,0 0 0,0 1 16,0 20-16,-1-21 0,22 21 0,0-20 15,0 20-15,0-21 0,0 0 16,0 22-16,0-22 0,0 0 0,0 0 16,22 0-16,-1 0 0,0-21 15,0 22-15,21-22 0,-20 0 0,-1 21 0,21-21 16,-21 0-16,22 0 16,-22 0-16,21 0 0,-21 0 0,0 0 15,22 0-15,-22-21 0,0 21 0,0-22 16,0 1-16,1 0 0,-22 0 15,21 0-15,-21-22 0,0 22 0,0 0 16,0-21-16,0 21 0,0-22 16,-21 22-16,21 0 0,-22 0 0,1 0 15,21-1-15,-21 22 0,0 0 0,21-21 16,-21 21-16,0 0 0,-1 0 0,1 0 16,0 21-16,0-21 15,0 22-15,0-1 0,-22 0 0,22 0 16,0 0-16,0 22 0,0-22 0,21 0 15,0 21-15,-22-21 0,22 22 0,0-22 16,0 0-16,0 0 0,0 0 16,0 1-16,0-1 0,22 0 15,-1-21-15,0 0 0,0 0 16,0 0-16,22 0 0,-22 0 0,0 0 16,0 0-16,0-21 0,0 21 0,1-21 15,-1 21-15,0-22 0,-21 1 16,0 0-16,0 0 15,0 0 1,-21 21-16,0 0 16,-1 0-16,1 0 0,0 0 15,21-21 1,0-1-16,21 1 16</inkml:trace>
  <inkml:trace contextRef="#ctx0" brushRef="#br0" timeOffset="4460.35">7535 2582 0,'-21'22'15,"42"-44"-15,-63 44 0,21-22 0,21 21 0,-21-21 16,-1 0 0,22-21 31,22 21-47,-1-22 15,0 1-15,0 0 0,0 0 16,0 0-16,1-22 0,-1 22 0,0 0 15,0-21-15,0 21 0,0-1 0,-21 1 16,22-21-16,-22 21 0,21 0 0,-21-1 16,0 1-16,0 0 15,0 42 17,-21 0-17,21 1-15,0-1 0,0 0 16,0 0-16,0 0 0,0 22 0,-22-22 15,22 21-15,0-21 0,0 22 0,0-1 16,0 0-16,-21 1 0,21-1 0,0 0 16,-21 1-16,21 20 0,0-21 15,0 1-15,-21-1 0,21 22 0,0-22 16,0 21-16,0-20 0,0 20 0,0-20 16,0 20-16,0-21 0,0 22 0,0-22 15,0 1-15,0-1 0,21 0 0,-21 1 16,21-1-16,0 0 0,-21 1 15,22-22-15,-22 21 0,0-21 16,21 0-16,-21 22 0,21-22 0,-21 0 16,0 0-16,0 0 0,0 1 0,0-1 15,0 0-15,0 0 0,-21-21 16,0 0-16,-1 21 0,1-21 0,0 0 16,-21 0-16,21 0 0,-1 0 0,1 0 15,-21 0-15,21-21 0,0 0 0,-1 21 16,-20-21-16,21 0 0,0-1 15,0 1-15,-1 0 0,1 0 0,0 0 16,21 0-16,-21-1 0,21 1 16,-21 0-16,21 0 0,0-21 0,0 20 15,0-20-15,0 21 0,0-43 0,0 22 16,21 0-16,0-22 0,0 1 0</inkml:trace>
  <inkml:trace contextRef="#ctx0" brushRef="#br0" timeOffset="4872.1">7916 1672 0,'0'0'15,"-21"0"1,21 21-16,-21-21 15,21 22-15,-21-22 0,21 21 0,-21-21 16,21 21-16,21-21 31,0 0-31,0 0 0,0 0 16,0-21-16,1 21 0,-1-21 0,0-1 16,0 1-16,0 21 0,-21-21 15,0 0-15,0 0 0,0 0 0,0-1 16,-21 1-16,0 21 0,0 0 15,0 0-15,-1 0 16,1 0-16,0 0 0,0 0 0,0 21 16,-22 1-16,22-1 0,0 0 0,0 0 15,21 21-15,-21-20 0,21-1 16,-21 21-16,21-21 0,0 0 0,0 22 16,0-22-16,21 0 0,0 0 15,21-21-15,-21 0 0,22 21 0,-22-21 16</inkml:trace>
  <inkml:trace contextRef="#ctx0" brushRef="#br0" timeOffset="5567.72">8699 2413 0,'0'0'16,"-21"0"-16,0 0 0,21-21 15,0 0-15,0 0 16,0-1-16,0 1 0,0 0 0,0 0 16,-21 0-16,21 0 0,0-1 0,-21 1 15,0 0-15,21 0 0,-22 0 16,1 0-16,0 21 0,0-22 15,0 22-15,0 0 0,-1 0 0,1 0 16,0 0-16,-21 0 0,21 22 0,-22-1 16,22 0-16,0 0 0,-21 0 0,20 22 15,1-22-15,0 21 0,0-21 16,0 22-16,0-1 0,-1 0 0,22 1 16,0-1-16,0-21 0,0 21 0,0-20 15,0 20-15,0-21 0,0 0 16,0 0-16,0 1 0,0-1 0,22-21 15,-1 21-15,0-21 16,0 0-16,0 0 0,0 0 0,1 0 16,-1-21-16,0 21 0,0-21 0,0-1 15,22 1-15,-22 0 0,0 0 16,0 0-16,0-22 0,0 22 0,1-21 16,-1 0-16,0 20 0,0-20 0,-21 21 15,21-21-15,-21 20 0,0 1 0,0 0 16,0 0-1,0 42 1,0 0-16,0 0 16,0 1-16,0-1 0,0 0 0,0 0 0,0 0 15,0 22-15,0-22 0,0 0 16,0 0-16,0 0 0,0 0 16,0 1-16,0-1 0,0 0 0,0 0 15,0 0-15,21-21 0,-21 21 16,22-21-16,-1 0 15,0 0-15,0 0 16,0 0-16,0 0 0,1 0 16,-1-21-16,0 0 0,0 0 15,-21 0-15,21 0 0</inkml:trace>
  <inkml:trace contextRef="#ctx0" brushRef="#br0" timeOffset="6004.47">8911 2350 0,'0'0'0,"21"-22"0,-21 1 0,0-21 16,21 21-16,-21 0 0,22-1 0,-22 1 15,0 0-15,0 0 16,0 42 15,0 0-31,0 0 0,0 1 16,0-1-16,0 0 0,0 21 16,0-21-16,0 22 0,0-1 0,0-21 15,0 22-15,0-1 0,0-21 0,0 21 16,0-20-16,0-1 0,0 0 15,21 0-15,-21 0 0,0 0 0,21 1 16,0-1 0,0-21-16,0 0 15,1 0-15,-22-21 0,21-1 16,0 1-16,0 21 0,-21-21 0,21-21 16,0 21-16,1-1 0,-22-20 15,21 21-15,0-21 0,0-1 0,0 1 16,-21 0-16,21 20 0,1-20 0,-1 21 15,-21 0-15,0 0 0,21-1 0,0 22 16,-21-21-16,0 42 63,21 1-48,0-1-15,-21 0 16,22-21-16</inkml:trace>
  <inkml:trace contextRef="#ctx0" brushRef="#br0" timeOffset="6596.13">10075 2413 0,'21'-21'16,"-21"0"-16,0 0 0,0-1 15,0 1-15,0 0 0,0 0 16,-21 0-16,0 21 0,0-21 16,21-1-16,-21 1 0,0 21 0,-1 0 15,1 0-15,0 0 0,0 0 0,0 0 16,0 0-16,-1 0 0,1 21 0,-21-21 16,21 22-16,0 20 0,21-21 15,-22 0-15,1 22 0,0-22 0,0 21 16,0-21-16,21 22 0,-21-1 0,21-21 15,0 21-15,0-20 0,-22-1 16,22 0-16,0 0 0,0 0 0,0 0 16,0 1-16,22-22 0,-1 21 15,0-21-15,21 0 0,-21 0 16,1 0-16,-1 0 0,21 0 0,-21 0 16,22 0-16,-1-21 0,-21-1 0,21 1 15,-20 0-15,20 0 0,-21 0 16,21 0-16,-20-1 0,-1-20 0,0 21 15,0-21-15,-21-1 0,0 22 0,21-21 16,-21 21-16,21-1 0,-21 1 16,0 0-16,22 0 0,-22 0 15,0 42 17,0 0-32,-22-21 0,22 42 0,-21-20 15,21-1-15,-21 21 0,21-21 0,0 0 16,0 22-16,0-22 0,0 0 15,-21 0-15,21 0 0,0 1 0,0-1 16,0 0-16,0 0 0,0 0 16,21-21-1,0 0-15,0 0 16,1-21-16,-1 21 0,21-21 16,-21-21-16</inkml:trace>
  <inkml:trace contextRef="#ctx0" brushRef="#br0" timeOffset="7064.07">11663 2265 0,'-43'0'0,"86"0"0,-107 0 0,22 0 0,21 0 15,0 0-15,-22 0 0,22 0 16,0 0-16,0 0 0,42-21 31,0 21-31,21-21 16,1 21-16,-1 0 0,22 0 0,-1-22 15,1 22-15,20 0 0,1 0 16,0 0-16,-1 0 0,1 0 0,-22-21 16,22 21-16,0 0 0,-22 0 0,1 0 15,-1 0-15,1 0 0,-22 0 16,0 0-16,-20 0 0,20 0 16,-21 0-16,0 0 15,-42 0 1,0 0-1,0 0-15,0 0 0,-1 0 0,1 0 16,-21 0-16,21 0 0,-22 0 16,1 0-16,0 0 0,-1 0 0,1 0 15,0 0-15</inkml:trace>
  <inkml:trace contextRef="#ctx0" brushRef="#br0" timeOffset="7387.89">11578 2371 0,'0'0'0,"-21"0"0,0 21 16,0-21-16,-1 0 0,22 21 16,22-21-1,-1 0-15,21 0 16,0 0-16,1 0 0,-1 0 0,22 0 16,-1 0-16,1 0 0,-1 0 0,22 0 15,-22 0-15,1-21 0,20 21 16,-20 0-16,-1 0 0,1-21 0,-22 21 15,22-21-15,-22 21 0,0 0 16,1-22-16,-1 22 0,-21 0 0,0 0 16,1-21-16,-1 21 0,-21-21 31,-21 21-15,-1-21-16,1 21 15,0 0-15,21-21 0,0 0 16,-21 21-16,0-22 0</inkml:trace>
  <inkml:trace contextRef="#ctx0" brushRef="#br0" timeOffset="7875.61">12573 1842 0,'0'0'16,"-21"0"-16,0 0 15,-1 0 1,22 21 0,0 0-16,22 0 15,-1-21-15,0 21 0,0 0 16,21 1-16,-20-22 0,-1 21 16,21 0-16,-21-21 0,22 21 0,-22-21 15,21 21-15,0-21 0,-20 0 0,20 0 16,-21 21-16,0-21 0,0 0 15,1 0-15,-1 0 0,-21 22 32,0-1-32,-21 0 15,-1-21-15,-20 21 16,21 0-16,0 0 0,0 1 0,-22-1 16,22 0-16,-21 21 0,21-21 15,-22 22-15,22-1 0,-21 0 0,21 1 0,-22-1 16,22-21-16,0 22 0,0-1 15,0-21-15,-1 21 0,22-20 16,0-1-16,-21 0 0,21 0 0,-21 0 16,0 0-16,21 1 0,0-1 15,21-21 32,0-21-47,0-1 0,22 1 16,-22 0-16</inkml:trace>
  <inkml:trace contextRef="#ctx0" brushRef="#br0" timeOffset="8212.39">14351 2011 0,'-21'21'16,"42"-21"0,0 0-16,0 0 0,22 0 15,-22 0-15,21 0 0,0 0 16,1 0-16,-22 0 0,21-21 0,-21 21 15,1 0-15,-1 0 0,0 0 0,0 0 16,-42 0 15,0 0-31,0 0 0,-1-21 0,-20 21 16,21 0-16,-21 0 0,20 0 0</inkml:trace>
  <inkml:trace contextRef="#ctx0" brushRef="#br0" timeOffset="8677.12">14245 2011 0,'0'0'0,"-21"21"0,21 0 16,-21 0-16,21 1 0,-21-1 16,21 0-16,0 0 0,0 0 0,0 0 15,0 1-15,0-1 0,0 0 0,-22 0 16,22 0-16,0 0 16,0 1-1,22-22 16,-1 0-15,0-22-16,0 22 0,0 0 16,0 0-16,1 0 0,-1-21 0,0 21 15,0 0-15,21 0 0,-20 0 16,20 0-16,-21 0 0,0 0 0,0 0 16,22 0-16,-22 21 0,0-21 15,0 22-15,-21-1 0,21-21 0,-21 21 16,22 0-16,-22 0 0,0 0 15,0 1-15,0-1 0,0 0 0,-22 0 16,1-21-16,0 21 0,0 0 0,0 1 16,-22-22-16,22 21 0,-21-21 15,21 21-15,0-21 0,-1 0 16,-20 21-16,21-21 0,0 0 0,0 0 16,-1 0-16,22 21 0,-21-21 15,0 0 1,21-21 15,21 0-31,0 21 16,1-21-16,-1 21 0</inkml:trace>
  <inkml:trace contextRef="#ctx0" brushRef="#br0" timeOffset="10195.45">15600 2604 0,'0'0'16,"-21"0"-16,-1 0 0,1 0 15,0 0 1,21-22-1,0 1-15,0 0 0,0 0 16,0 0-16,21 0 16,-21-1-16,21 1 0,-21-21 0,22 21 15,-1-22-15,-21 22 0,21-21 16,0 0-16,0 20 0,0-20 0,-21 0 16,22-1-16,-1-20 0,0 21 15,-21-1-15,0 1 0,21 0 0,-21-1 16,21 1-16,-21 0 0,0-1 0,0 1 15,0 21-15,0-22 0,0 22 16,0 0-16,0 42 31,0 0-31,-21 22 0,21-22 16,-21 42-16,0-20 0,0-1 16,21 22-16,-22-22 0,1 0 0,0 22 15,0-22-15,0 22 0,-22 63 16,22-64-16,0-21 15,21 1-15,0-1 0,0 0 16,0-20-16,0 20 0,0-21 0,0 21 16,0-20-16,21-1 0,0 0 0,1 0 15,-1-21-15,21 0 0,-21 21 0,0-21 16,22 0-16,-1 0 0,0 0 16,1 0-16,-1-21 0,0 0 0,1 21 15,-1-21-15,0 0 0,1-1 16,-22 1-16,21 0 0,-21 0 0,22 0 0,-22-22 15,0 22-15,0-21 16,-21 21-16,0 0 0,21-22 0,-21 22 16,0 0-16,-21 21 31,0 21-15,0 0-16,21 0 0,0 1 0,-21-1 15,0 0-15,21 0 0,0 0 0,-22 22 16,22-22-16,0 0 0,0 0 0,0 0 15,0 0-15,0 1 16,22-22-16,-1 0 0,0 0 0,0 0 16,0 0-16,0 0 0,1 0 15,20 0-15,-21 0 0,0-22 0,22 22 16,-22-21-16,21 0 0,-21 21 16,0-21-16,22 0 0,-22 0 0,0-22 15,-21 22-15,21 0 0,0-21 0,1 20 16,-22 1-16,21 0 0,-21 0 0,0 0 15,0 0-15,0 42 32,0 0-17,0 0-15,-21 0 0,21 0 16,0 1-16,0-1 0,0 0 0,-22 21 16,22-21-16,0 1 0,-21-1 15,21 0-15,0 0 0,0 0 0,0 0 16,0 1-16,-21-22 15,21 21-15,0-42 47,0-1-47,0 1 0,0 0 16,0 0-16,0 0 0,21 0 16,0-1-16,-21-20 0,22 21 0,-1 0 15,0-22-15,0 22 0,0 0 16,0 0-16,1 0 0,-1 0 0,0-1 15,0 22-15,21 0 0,-20 0 16,-1 0-16,0 0 0,0 0 0,0 0 16,0 22-16,1-1 0,-1-21 0,-21 21 15,0 0-15,0 0 0,0 22 0,0-22 16,0 0-16,0 0 0,0 21 16,0-20-16,0-1 0,0 0 0,0 0 15,-21 0-15,21 0 0,-22 1 0,22-1 16,0-42 31,0-1-32,0 1-15,0 0 0,22 0 16,-1 0-16,0-22 0,0 22 0,0 0 16,0-21-16,1 21 0,-1-1 15,21-20-15,-21 21 0,22 21 0,-22-21 16,0 21-16,21-21 0,-21 21 0,1 0 15,-1 0-15,0 21 0,-21 0 16,0 0-16,0 0 0,0 0 0,0 1 16,0-1-16,0 0 0,0 0 0,0 21 15,0-20-15,-21-1 0,0 0 0,21 0 16,-22-21-16,22 21 0,0 0 16,-21-21-16,21 22 0,-21-22 15,21 21 1,21-21 15,0-21-15,1 21-16,-1-22 15,0 1-15,0 0 0</inkml:trace>
  <inkml:trace contextRef="#ctx0" brushRef="#br0" timeOffset="10884.62">17611 2498 0,'21'0'0,"-42"0"0,42-21 15,0 21-15,0 0 0,0-22 0,-21 1 16,21 21-16,1-21 0,-1 0 15,0 0-15,0 21 16,-21-21-16,21-1 0,0 22 0,-21-21 16,22 0-16,-22 0 0,21 0 0,-21 0 15,0-1-15,0 1 16,-21 21 0,-1 0-1,1 0-15,0 21 0,0-21 16,0 22-16,0-1 0,-1 0 0,1 0 15,21 0-15,-21 22 0,0-22 16,21 0-16,-21 0 0,21 0 0,0 22 16,0-22-16,0 0 0,0 0 0,0 0 15,0 0-15,0 1 16,21-22-16,0 21 0,0-21 16,0 0-16,1 0 0,-1 0 0,21 0 15,-21 0-15,0 0 0,1 0 0,20 0 16,-21 0-16,0-21 0,22-1 0,-22 22 15,21-21-15,-21 0 0,0 0 16,22-21-16,-22 20 0,0 1 0,0-21 16,0 21-16,1 0 0,-22-22 0,21 22 15,-21 0-15,0 0 0,21 0 16,-21-1-16,0 1 0,-21 21 31,0 0-31,-1 0 16,1 21-16,0 1 0,21-1 0,-21 0 15,21 0-15,-21 0 0,21 0 16,0 1-16,0-1 0,0 0 16,0 0-16,0 0 0,0 0 0,21-21 15,0 22-15,0-1 0,0-21 0,1 21 16,-1-21-16,0 21 0,21-21 16,-21 21-16,1-21 0,-1 0 0,-21 21 15,21-21-15,-21 22 16,0-1-16,-21-21 15,21 21-15,-21-21 0,-1 0 16,1 21-16,0-21 0,0 0 0,0 21 16,0-21-16,-1 0 0,1 0 0,0 21 15,0-21-15,0 0 0,0 0 16,-1 0 0,1 0-16,0 0 15,21-21-15,-21 21 16,21-21-16,-21 0 0,21 0 0</inkml:trace>
  <inkml:trace contextRef="#ctx0" brushRef="#br0" timeOffset="11283.72">17166 1736 0,'0'0'0,"-21"21"0,-21-21 0,20 21 15,1 0-15,0-21 0,21 21 0,-21 1 16,21-1 0,21-21-1,0 0-15,0 0 16,1-21-16,-1 21 0,0-22 15,0 22-15,0-21 0,0 21 0,-21-21 16,0 0-16,0 0 16,0 0-16,0-1 15,-21 22 17,21 22-17,-21-22-15,21 21 0,0 0 0,0 0 16,-21-21-16,21 21 0,-21-21 15,21 21-15,-21-21 16,-1 0-16</inkml:trace>
  <inkml:trace contextRef="#ctx0" brushRef="#br0" timeOffset="11623.55">15917 1947 0,'0'0'0,"-21"0"0,-21 0 15,21 0-15,-1 0 16,44 0 0,-1 0-1,21-21-15,-21 0 0,22 21 0,-1 0 16,0-21-16,1 21 0,-1 0 0,21 0 15,-20-21-15,-1 21 0,0 0 16,-20 0-16,20 0 0,-21 0 0,0 0 16,0 0-16,-21-21 15,-21 21 17,21 21-17,0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36:53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1503 0,'0'0'0,"0"-21"0,0 0 15,0-1-15,0 1 16,0 0-16,0 0 0,0 0 16,0 0-16,0-1 15,0 44 1,0 20 0,0-21-16,0 21 0,0-20 15,0 41-15,0-21 0,0 22 16,0-1-16,0 1 0,0-1 0,0 1 15,-21-1-15,0 1 0,21-22 16,-22 1-16,22 20 0,0-21 0,0-20 16,0 20-16,0-21 0,0 0 0,0 0 15,0 1 1,22-44 0,-22 1-1,21 0-15,0 0 0,0 0 0,0 0 16,0-1-16,1-20 0,-1 21 15,-21-21-15,21-1 0,0 1 0,0 21 16,0-22-16,1 22 0,-22-21 0,21 21 16,-21 0-16,21-1 0,0 22 31,-21 22-31,0-1 16,21-21-16,-21 21 0,0 0 0,21 21 15,-21-20-15,0-1 0,0 0 16,0 0-16,0 0 15,0 0-15,22 1 16,-22-44 47,0 1-63,-22 21 0</inkml:trace>
  <inkml:trace contextRef="#ctx0" brushRef="#br0" timeOffset="1956.93">2138 4911 0,'0'0'16,"0"-43"-1,0 22-15,0 0 0,0 0 0,0 0 16,0 0-16,0-1 16,0 1-1,0 42 32,0 1-47,0-1 16,0 0-16,0 0 0,0 21 15,0-20-15,0-1 0,0 21 0,-21-21 16,21 22-16,0-1 0,0-21 0,0 21 16,0 1-16,0-22 0,0 21 15,0 1-15,0-22 0,0 21 0,0 0 16,0 1-16,0-22 0,0 21 16,21-21-16,-21 22 0,0-1 15,0-21-15,0 22 0,0-1 0,0-21 16,0 21-16,0-20 0,0 20 15,0-21-15,0 21 0,0-20 0,-21-1 16,21 21-16,0-21 0,-22 22 0,22-22 16,0 0-16,-21 21 0,21-21 15,0 1-15,0 20 0,0-21 0,0 21 16,0-20-16,0 20 0,0-21 0,0 21 16,0 1-16,0-22 0,0 21 15,0-21-15,0 22 0,-21-22 0,21 21 16,0-21-16,0 22 0,0-22 15,0 21-15,0-21 0,0 22 16,0-22-16,0 0 0,0 21 0,0-20 16,0 20-16,0-21 0,0 21 0,0-20 15,0 20-15,0 0 0,0-21 16,0 22-16,0-22 0,0 21 0,0 1 16,0-22-16,0 21 0,0 0 0,0 1 15,0-22-15,0 21 0,0 1 16,0-22-16,0 21 0,0 0 0,0-20 15,0 20-15,0-21 0,0 21 0,0-20 16,0 20-16,0-21 0,0 21 16,0-20-16,0 20 0,0 0 15,21-21-15,-21 22 0,0-22 0,0 21 16,0 1-16,0-22 0,0 21 0,0-21 16,0 22-16,0-1 0,0 0 15,0-21-15,0 22 0,0-1 0,0-21 16,0 22-16,0-22 0,0 21 0,0-21 15,0 22-15,0-1 0,0-21 16,0 21-16,0-20 0,0 20 0,0-21 16,0 21-16,0-20 0,0 20 0,0 0 15,0-21-15,0 1 0,0 20 0,0-21 16,0 21-16,0-20 0,0 20 16,0-21-16,0 0 0,0 22 15,0-22-15,0 0 0,0 0 0,0 21 16,0-20-16,0-1 0,0 0 0,0 21 15,0-21-15,0 22 0,0-22 16,0 0-16,0 21 0,0-20 0,0-1 16,0 21-16,0-21 0,0 0 0,0 64 15,0-43 1,0 1-16,0-22 0,0 0 16,0 0-16,0 0 0,0 1 15,0-44 16,21 1-15,-21 0-16,22 0 0,-22 0 0,0-22 16,21 1-16,0 0 0,0-22 0,-21 22 15</inkml:trace>
  <inkml:trace contextRef="#ctx0" brushRef="#br0" timeOffset="2647.53">2434 4720 0,'0'-21'16,"0"0"-1,-21 42 79,0-21-94,21 21 16</inkml:trace>
  <inkml:trace contextRef="#ctx0" brushRef="#br0" timeOffset="5192.24">2328 4763 0,'-42'21'16,"21"-21"-16,0 0 16,-1 0-16,1 0 15,0 0-15,42 0 78,0 0-78,1 0 16,-1 0-16,0 0 0,0 0 16,0 0-16,22 0 0,-22 0 0,21 0 15,-21 0-15,22 0 0,-1 0 16,0 0-16,1 0 0,-1 0 15,0 0-15,1 0 0,-1-21 0,21 21 16,-20 0-16,20 0 0,-20 0 0,20 0 16,-21-22-16,22 22 0,-1 0 15,22-21-15,-21 21 0,20 0 0,-20 0 16,20 0-16,1-21 0,-21 21 0,20 0 16,1 0-16,-22 0 0,22 0 15,0-21-15,-1 21 0,1 0 0,21 0 16,-21 0-16,20 0 0,-20 0 0,0 0 15,21-21-15,-22 21 0,1 0 0,0 0 16,-1 0-16,1-21 16,0 21-16,20 0 0,-20 0 0,0-22 0,-1 22 15,1 0-15,0 0 0,-1-21 16,1 21-16,-21 0 0,20 0 0,1-21 16,-22 21-16,22 0 0,0 0 15,-22-21-15,22 21 0,0 0 0,-22 0 16,22 0-16,-22 0 0,1 0 0,-1 0 15,1 0-15,20 0 0,-20 0 0,-1 0 16,1 0-16,-1 0 0,1 0 16,21 0-16,-22 0 0,1 0 0,-1 0 15,22 0-15,-22 0 0,1 0 16,-1 0-16,1 0 0,-1 0 0,1 0 16,-22 0-16,22 0 0,-1 0 15,1 0-15,-1-21 0,1 21 0,-22 0 16,21 0-16,1-21 0,-22 21 0,22 0 15,-22 0-15,0 0 0,1 0 0,-1 0 16,0-22-16,1 22 0,-22 0 16,0 0-16,21 0 0,-20 0 0,-1-21 15,0 21-15,0 0 0,0 0 16,0 0 0,-21 21 46,0 1-46,0-1-16,0 0 15,0 0-15,0 0 16,0 0-16,0 1 0,0-1 16,0 0-16,0 0 0,0 0 15,0 0-15,0 1 0,0-1 0,0 0 16,0 0-16,0 21 0,0-20 0,0-1 15,0 21-15,0-21 0,0 22 0,0-22 16,0 21-16,0 0 0,0-20 16,0 20-16,0-21 0,-21 21 15,21-20-15,0 20 0,0 0 0,0-21 16,0 22-16,0-22 0,0 21 0,0 1 16,0-1-16,0-21 0,0 21 0,0 1 15,0-1-15,0 0 0,0 1 0,0-1 16,0 0-16,0 1 0,0-22 15,0 21-15,0 1 0,0-1 0,0 0 16,0 1-16,0-1 0,0 0 0,0 1 16,0-22-16,0 21 0,0 0 0,0 1 15,0-1-15,0 0 0,0 1 0,0-1 16,0 0-16,0 1 0,0-1 16,0 0-16,0-20 0,0 20 15,21 0-15,-21 1 0,0-22 0,0 21 16,0 0-16,0 1 0,0-22 0,0 21 15,0 1-15,0-1 0,0 0 0,0 1 16,0-22-16,0 21 0,0 0 0,0 1 16,0-1-16,0-21 0,0 22 0,0-1 15,0-21-15,0 21 0,0-20 0,0 20 16,0-21-16,0 21 0,0-20 0,0 20 16,0 0-16,-21-21 0,21 22 0,0-1 15,-21-21-15,21 22 0,0-1 16,0 0-16,0-21 0,0 22 15,-21-1-15,21 0 0,0-20 0,0 20 16,-21 0-16,21-21 0,0 22 0,0-1 16,0-21-16,0 22 0,0-22 0,0 21 15,0-21-15,0 22 0,0-1 0,0-21 16,0 21-16,0-20 0,0-1 0,0 21 16,0-21-16,0 22 0,0-22 0,0 21 15,0-21-15,0 0 0,0 22 0,0-22 16,0 0-16,0 21 0,0-20 0,0-1 15,0 0-15,0 21 0,0-21 0,0 1 16,21-1-16,-21 0 0,0 0 16,0 0-16,0 0 0,0 1 15,0-1-15,0 0 0,0 0 16,0 0-16,0 0 0,0 1 0,0-1 16,0 0-16,0 0 0,0 0 15,0 0-15,0 1 16,-21-22-1,21 21-15,-21-21 16,-1 21-16,1-21 16,0 0-16,21 21 15,-21-21-15,0 0 16,0 0 0,-1 0-16,1 0 15,0 21-15,0-21 0,0 0 16,0 0-16,-1 0 0,1 0 15,0 0-15,0 0 0,0 0 16,0 0-16,-1 0 0,1 0 16,0 0-16,0 0 0,0 0 0,0 0 15,-22 0-15,22 0 0,-21 0 0,-1 0 16,22 0-16,-21 0 0,0 0 0,-1 0 16,1 0-16,0 0 0,-1 0 0,1 0 15,21 0-15,-22 0 0,1 0 0,0 0 16,21 0-16,-22 0 0,22 0 15,-21 0-15,-1 0 0,22 0 0,-21 0 16,0 0-16,-1 0 0,1 0 0,0-21 16,-1 21-16,1 0 0,0 0 0,-1 0 15,1 0-15,0 0 0,-1-21 0,1 21 16,0 0-16,-1 0 0,1 0 16,0-21-16,-1 21 0,22 0 0,-21 0 15,-1 0-15,1 0 0,0 0 0,-1 0 16,1-21-16,-21 21 0,20 0 0,1 0 15,-22 0-15,22 0 0,-21 0 0,20-22 16,1 22-16,-22 0 0,22 0 0,-21 0 16,20 0-16,1 0 0,0 0 15,-1 0-15,1 0 0,21 0 0,-22 0 16,1 0-16,0 0 0,-1 0 16,22-21-16,-21 21 0,0 0 0,20 0 15,-20 0-15,0 0 0,-1 0 0,1 0 16,0 0-16,-1 0 0,1 0 0,0 0 15,-1 21-15,1-21 0,0 0 0,-1 0 16,1 22-16,21-22 0,-21 0 0,-1 0 16,22 21-16,-21-21 0,-1 0 0,22 0 15,-21 0-15,21 21 0,-22-21 16,22 0-16,-21 0 0,0 0 16,-1 0-16,1 21 0,0-21 0,-1 0 15,1 21-15,-22-21 0,22 0 0,0 0 16,-1 0-16,1 0 0,-21 0 0,20 0 15,1 0-15,0 0 0,-1 0 0,1 0 16,0 21-16,-1-21 0,1 0 16,0 0-16,-1 0 0,1 0 0,0 0 15,-1 0-15,1 0 0,0 0 0,-1 0 16,1 0-16,0 0 0,-1 0 0,1 0 16,21 0-16,-22 0 0,1 0 0,21 0 15,-21 0-15,20 0 16,-20 22-16,0-22 0,21 0 0,-22 0 15,22 0-15,-21 0 0,21 21 0,-22-21 16,22 0-16,0 0 0,-21 0 0,20 0 16,1 21-16,0-21 0,0 0 15,0 0-15,0 0 0,-1 0 0,1 21 16,0-21-16,0 0 0,0 0 16,0 0-16,-1 21 0,1-21 0,0 0 15,0 0-15,0 21 0,0-21 16,-1 0-16,1 0 0,0 0 0,0 22 15,0-22-15,0 0 0,-1 0 0,1 0 16,-21 21-16,21-21 0,-22 0 16,22 0-16,-21 0 0,21 21 15,0-21-15,-1 0 0,1 0 0,0 0 16,0 0 0,21-21 30,0 0-46,0-1 16,0 1-16,0 0 0,0 0 0,0-21 16</inkml:trace>
  <inkml:trace contextRef="#ctx0" brushRef="#br0" timeOffset="5979.82">4297 3493 0,'0'0'0,"0"-43"15,-21 43-15,21-21 0,0 0 0,0 0 16,-22 21-1,22 21 1,0 0-16,0 0 0,0 22 16,0-1-16,0 0 0,0 1 15,0 20-15,0-21 0,0 22 0,0-1 16,0 1-16,0-1 0,0 1 16,0-1-16,0 1 0,0-22 0,0 22 15,0-22-15,0 0 0,0-20 0,0 20 16,0-21-16,0 0 0,0 0 15,0 1-15,0-44 47,-21 22-47,21-21 0,0 0 16,-21 0-16,0 0 0</inkml:trace>
  <inkml:trace contextRef="#ctx0" brushRef="#br0" timeOffset="6607.97">3873 3810 0,'0'0'0,"-21"-21"16,21 0-16,-21 0 0,0-1 15,21 1-15,0 0 0,0 0 16,0 0-16,0 0 0,21-22 0,0 22 16,22 0-16,-22 0 0,0 0 0,0-22 15,21 22-15,-20 21 0,20-21 16,-21 0-16,21 21 0,-20 0 0,-1 0 15,21 0-15,-21 21 0,0 0 0,1 0 16,20 0-16,-21 22 0,0-22 16,0 21-16,22 1 0,-22-1 0,0 0 15,0 1-15,0-1 0,1 0 16,-1 1-16,-21-1 0,0-21 16,21 21-16,-21 1 0,0-1 0,0-21 15,0 22-15,0-22 0,0 0 0,0 0 16,0 0-16,-21 0 0,21-42 31,0 0-15,-21 0-16,21-21 0,0 20 15,0 1-15,0-21 0,0 0 16,0 20-16,0-20 0,0 0 0,0-1 16,0 1-16,21 0 0,-21-1 0,21 1 15,21 0-15,-21-1 0,1 1 16,20 0-16,0-1 0,1 22 15,-1-21-15,-21 21 0,21 21 0,1-21 16,-1 21-16,-21 0 0,22 0 0,-22 0 16,0 21-16,21 0 0,-21 0 15,-21 21-15,22 1 0,-22-1 0,21 0 16,-21 1-16,21 20 0,-21-20 0,0-1 16,0 21-16,0-20 0,0-1 15,0 22-15,0-22 0,-21 21 0,0-20 16,21-1-16,-22 0 0,22-20 0,-21 20 15,21-21-15,-21 21 0,21-20 0,-21-1 16,21 0 0,0 0-16,21-21 31,-21-21-31,21 21 0</inkml:trace>
  <inkml:trace contextRef="#ctx0" brushRef="#br0" timeOffset="7159.65">5800 3979 0,'0'-21'0,"-22"-42"16,22 42-16,-21-1 0,0 1 0,21 0 15,-21 21-15,0-21 0,0 0 16,-1 21-16,1 0 0,0 0 15,0 0-15,0 0 0,0 21 16,-1 0-16,1 0 0,21 22 16,-21-22-16,0 21 0,21 0 0,-21 1 15,21-1-15,0 0 0,-21 1 0,21-22 16,-22 21-16,22 1 0,0-22 0,0 0 16,0 0-16,0 0 15,0 0-15,0 1 0,22-22 0,-1 0 16,0 0-16,0 0 15,0 0-15,0 0 0,1-22 0,-1 1 16,21 0-16,-21 21 0,0-42 16,1 21-16,-22-1 0,21 1 0,0-21 15,-21 21-15,21-22 0,-21 1 0,0 0 16,0 21-16,0-22 0,0 1 0,0 21 16,0 0-16,0-1 0,0 1 15,0 42 16,0 1-31,0 20 0,0-21 0,0 21 16,0-20-16,0 20 16,0 0-16,0-21 0,0 22 0,0-22 15,0 0-15,0 0 0,0 0 0,0 1 16,0-1-16,0 0 0,21-21 0,0 21 16,1-21-16,-1 0 15,0 0-15,0 0 0,0 0 0,0 0 16,1 0-16,-1-21 0,0 0 15</inkml:trace>
  <inkml:trace contextRef="#ctx0" brushRef="#br0" timeOffset="7768.82">6181 3641 0,'0'0'0,"0"-21"0,0-22 15,0-41 1,0 62-1,0 44 1,0-1-16,0 0 16,-22 21-16,22-21 0,0 22 15,0-1-15,-21 0 0,21 1 0,-21-1 16,21 0-16,-21 1 0,21-1 0,0 0 16,0 1-16,-21-1 0,21 0 0,0 1 15,-21-1-15,21 0 0,0-20 16,0-1-16,0 21 0,0-21 15,0 0-15,0 1 0,0-1 16,21-21 0,0 0-16,0 0 0,0 0 15,0-21-15,1-1 0,-1 22 16,0-21-16,0 0 0,0 0 0,0-21 16,22 20-16,-22-20 0,0 21 0,0-21 15,0-1-15,1 1 0,-1 0 16,0-1-16,0 1 0,0 0 0,0-1 15,1 1-15,-1 0 0,-21-1 0,21 1 16,-21 21-16,21-22 0,-21 22 16,0 0-16,0 0 0,0 0 15,-21 42 17,0 0-32,21 0 0,-21 22 0,-1-22 15,22 21-15,-21 0 0,0 1 16,0-1-16,21 0 0,0 22 0,-21-22 15,0 1-15,21-1 0,0 0 0,0 1 16,0-1-16,0 0 0,0 1 0,0-22 16,0 0-16,21 21 15,0-21-15,0 1 0,0-22 0,0 21 0,1 0 16,-1-21-16,21 0 0,-21 0 16,0 21-16,22-21 0,-22 0 0,0 0 15,21 0-15,-20 0 0,-1-21 0,0 0 16</inkml:trace>
  <inkml:trace contextRef="#ctx0" brushRef="#br0" timeOffset="8369.44">7175 4022 0,'-21'0'0,"42"0"0,-21-21 47,43 21-47,-22 0 0,21 0 16,1 0-16,-1 0 0,21 0 0,-20 0 16,20 0-16,1 0 0,-1 0 0,22 0 15,-22 0-15,1 0 0,-22 0 0,22 0 16,-22 0-16,-21-22 0,22 22 15,-22 0-15,0 0 0,-21-21 16,0 0-16,-21 0 16,-22 21-16,22-21 15,0 21-15,-21-21 0,21 21 16,-22 0-16,22-22 0,0 22 0,-21 0 16,20-21-16,1 21 0,21-21 15,21 21 16,1 0-31,-1 0 0,0 0 16,0 0-16,0 0 0,22 0 0,-22 0 16,0 0-16,0 0 0,0 0 0,0 0 15,1 0 1,-1 0-16,-21 21 0,0 0 16,0 1-16,0-1 0,0 0 0,0 0 15,0 0-15,-21 22 0,-1-22 0,1 0 16,0 21-16,0 1 0,0-22 15,0 21-15,-22-21 0,22 0 0,0 1 16,0 20-16,0-21 0,-1 0 0,1-21 16,21 21-16,0 1 0,-21-22 0,21 21 15,21-21 1,0 0 0,1-21-16</inkml:trace>
  <inkml:trace contextRef="#ctx0" brushRef="#br0" timeOffset="9024.06">8763 3598 0,'0'0'0,"0"-21"0,0 0 0,0 0 16,0 0 0,0 42 15,0 0-31,0 0 0,0 0 16,0 22-16,0-22 0,-21 21 0,21 1 15,-21-1-15,21 0 0,-22 1 16,22-1-16,0 0 0,-21 1 0,0-1 15,21 0-15,-21 1 0,0-1 0,21-21 16,0 21-16,0-20 0,-21-1 0,21 0 16,0 0-16,-22 0 0,22-42 47,0 0-47,22 0 0,-22 0 15,21-22-15,-21 22 0,0-21 0,0-1 16,21 22-16,-21-21 0,21 0 15,0-1-15,-21 1 0,21-22 0,1 22 16,-1 0-16,0-1 0,0 1 0,0 0 16,0 21-16,1-22 0,-1 22 0,0 0 15,0 0-15,0 21 0,0-21 16,1 21-16,-1 0 0,0 0 0,-21 21 16,21-21-16,0 42 0,0-21 0,-21 22 15,0-1-15,22 0 0,-22 1 0,21-1 16,-21 0-16,0 22 15,0-22-15,0 0 0,0 1 0,0-1 16,0 0-16,0 1 0,0-22 0,0 21 16,0-21-16,-21 1 0,21-1 0,0 0 15,-22-21-15,22 21 0,0 0 16,0-42 15,0 0-31,0 0 16,0 0-16</inkml:trace>
  <inkml:trace contextRef="#ctx0" brushRef="#br0" timeOffset="9235.94">8721 4022 0,'21'0'15,"0"-21"-15,0 21 16,0 0-16,22 0 0,-22 0 0,0 0 16,21 0-16,-21-22 0,22 22 0,-22 0 15,0 0-15,0 0 0,0 0 0,1 0 16,-1 0-16</inkml:trace>
  <inkml:trace contextRef="#ctx0" brushRef="#br0" timeOffset="11175.77">16362 4233 0,'0'-21'62,"0"0"-46,0 42 31,0 0-47,21 1 15,-21-1 1,0 0-16,0 0 0,0 0 15,0 0-15,0 1 0,0-1 0,0 0 16,0 0-16,0 21 0,0-20 0,0-1 16,0 21-16,0-21 0,-21 22 15,21-1-15,0-21 0,0 21 0,0 1 16,0-1-16,0 0 0,0 1 0,0-1 16,0 0-16,-21 1 0,21-1 0,0 0 15,0 1-15,0-1 0,0 0 0,-22 1 16,22-1-16,0 0 0,0 1 15,0-22-15,0 21 0,0 1 0,0-1 16,0 0-16,0 1 0,0-1 16,0 0-16,0-21 0,0 22 0,0-1 15,0 0-15,0-20 0,0 20 0,0 0 16,0-21-16,0 22 0,0-1 0,0-21 16,0 22-16,0-22 0,0 21 15,0-21-15,0 22 0,0-1 0,0 0 16,0 1-16,0-1 0,0 0 0,0 1 15,0-1-15,-21 0 0,21 1 0,0-1 16,-21 0-16,21 1 0,-21-1 0,0 0 16,21 1-16,-21-1 0,21 0 0,0 1 15,-22-1-15,22 0 0,-21 22 0,21-22 16,0 0-16,0 1 0,0 20 16,0-20-16,0-1 0,0 0 0,0 1 15,0 20-15,0-21 0,0 1 0,0-1 16,0 0-16,0 1 0,0-1 0,0 0 15,0 1-15,0-1 0,0 0 0,0 1 16,0-1-16,0 0 0,0 1 0,0-1 16,0 0-16,0 1 0,0-1 0,0 0 15,0 1-15,-21-1 0,21-21 0,0 22 16,0-1-16,0 0 0,-21-21 16,21 22-16,0-1 0,0-21 0,0 22 15,0-1-15,-21-21 0,21 21 0,0 1 16,-21-22-16,21 21 0,0-21 0,0 22 15,0-22-15,0 0 0,0 21 16,0-20-16,0-1 0,0 0 0,0 21 16,0-21-16,0 1 0,0-1 0,0 0 15,0 0-15,0 0 0,-22 0 0,22 1 16,0-1-16,0 0 0,-21 0 0,21 0 16,0 0-16,0 1 0,0-1 0,0 0 15,0 0-15,0 0 0,0 0 16,0 1-16,0-1 0,0 0 0,0 0 15,0 0-15,0 0 0,0 1 16,-21-22-16,21 21 0,0 0 0,0 0 16,-21-21-16,0 0 47,0 0-47,-1 0 15,1 0 1,21-21-16,-21 0 0,0 0 15,21-1-15,-21 1 0,21 0 16</inkml:trace>
  <inkml:trace contextRef="#ctx0" brushRef="#br0" timeOffset="13903.74">16277 4403 0,'0'0'0,"-21"0"16,0 0-16,0 0 0,-1 0 16,1 0-1,42 0 16,1 0-15,-1 0 0,0 0-16,0 0 0,0 0 0,0 0 15,1 0-15,20 0 0,-21 0 0,21 0 16,1 0-16,-1 0 0,0 0 0,-20 0 16,20 0-16,0 0 0,1 0 0,-22 0 15,21 0-15,0 0 0,1 0 16,-22 0-16,21 0 0,1 0 0,-22 0 15,21 0-15,0 0 0,1 0 0,-1 0 16,22 0-16,-22 0 0,21 0 0,-20 0 16,20-21-16,1 21 0,-1 0 15,1 0-15,-1 0 0,-20 0 0,20 0 16,1 0-16,-1 0 0,1 0 16,-1 0-16,1 0 0,-1 0 0,22 0 15,-22 0-15,22 0 0,-22 0 16,22 0-16,0 0 0,-1 0 0,-20 0 15,21 0-15,-1 0 0,1 0 0,0 0 16,20 0-16,-20 0 0,0 0 0,21 0 16,-22 0-16,1 0 0,21 0 15,-22 0-15,1 0 0,0 21 0,-1-21 16,1 0-16,0 0 0,-1 0 0,1 0 16,0 0-16,-1 0 0,1 0 0,0 0 15,-1 0-15,1 0 0,-21 0 16,20 0-16,-20 0 0,-1 0 15,1 0-15,-1 0 0,1 0 0,-1 0 16,-20 0-16,-1 0 0,-21 0 0,21 0 16,-20 0-16,-1 0 0,0 0 15,0 0 1,0 0 0,-21-21-16,21-1 15,1 22 1,-1-21-1,0 21-15,0 0 0,0 0 16,0 0-16,1 0 0,-1 0 16,0 0-1,0-21-15,0 21 16,0 0 0,1 0-1,-1 0-15,0 0 16,0 0-16,0 0 15,0 0-15,1 0 16,-1 0 0,-21 21 15,0 0-15,0 1-16,0-1 15,0 0-15,0 0 16,0 0-16,0 0 0,0 1 15,0-1-15,0 0 0,0 21 16,0-21-16,0 1 0,0 20 0,0 0 16,0-21-16,0 22 0,0-1 15,-21 22-15,21-22 0,0 0 0,-22 1 16,22-1-16,0 21 0,0-20 0,0-1 16,0 0-16,0 1 0,0-1 0,0 0 15,0 22-15,0-22 0,0 1 0,-21-1 16,21 21-16,0-20 0,0-1 15,0 22-15,0-22 0,0 21 16,0-20-16,0-1 0,0 22 0,0-22 16,0 0-16,0 1 0,0 20 0,0-21 15,0 1-15,0-1 0,0 22 0,0-22 16,0 0-16,0 1 0,0 20 0,0-21 16,0 1-16,0-1 0,0 0 0,0 1 15,0-1-15,0 0 0,0 1 0,0 20 16,0-20-16,0-1 0,0 21 15,0-20-15,0-1 0,0 22 0,0-22 16,0 21-16,21-20 0,-21 20 16,0-20-16,0 20 0,22-21 0,-22 22 15,21-22-15,-21 22 0,21-22 0,-21 0 16,0 22-16,21-22 0,-21 1 0,21 20 16,-21-21-16,0 1 0,21 20 0,-21-20 15,22-1-15,-22 0 0,21 1 0,-21-1 16,0 0-16,21 22 0,-21-22 0,21 0 15,-21 1-15,21-1 0,-21 0 0,0 1 16,0-1-16,21 0 0,-21 1 0,22-1 16,-22-21-16,0 22 0,0-1 0,0 0 15,21 1-15,-21-22 0,21 21 16,0-21-16,-21 22 0,0-22 0,21 21 16,-21-21-16,21 22 0,-21-22 0,0 0 15,0 21-15,0-21 0,22 1 0,-22-1 16,0 21-16,0-21 0,0 0 0,0 1 15,0-1-15,0 0 0,0 0 16,0 0-16,0 0 0,0 1 16,-22-22-16,22 21 15,-21-21-15,21 21 0,-21-21 16,0 0-16,0 0 0,0 0 0,-1 0 16,1 21-16,0-21 0,0 0 15,0 0-15,0 0 0,-1 0 16,1 0-16,0 0 0,0 0 0,0 21 15,0-21-15,-1 0 0,1 0 0,0 0 16,0 0-16,-21 0 0,20 0 0,-20 0 16,21 0-16,-21 0 0,20 0 0,-20 0 15,0 0-15,-1 0 0,1 0 0,0 0 16,-1 0-16,1 21 0,0-21 0,-1 0 16,1 0-16,-21 0 0,20 0 0,1 0 15,-22 0-15,1 0 0,21 0 0,-22 0 16,1 0-16,-1 0 0,-21 0 0,22 0 15,-22 0-15,22 0 0,-22 0 0,0 0 16,1 22-16,20-22 0,-20 0 16,-1 0-16,0 0 0,22 0 0,-22 0 15,0 21-15,22-21 0,-22 0 0,1 0 16,20 0-16,-21 0 0,1 0 0,-1 0 16,-21 0-16,22 0 0,-22 0 0,21 0 15,-21 0-15,0 0 0,1 0 0,-1 0 16,0 0-16,-21 0 0,21 0 0,0 0 15,0 0-15,1 0 0,-1 0 0,0 0 16,0 0-16,0 0 0,0 0 0,22 0 16,-22 0-16,21 0 0,1 0 0,-1 0 15,0 0-15,1 0 0,-1 0 0,21 0 16,-20 0-16,20-21 0,1 21 16,-1 0-16,22-22 0,-22 22 0,22 0 15,0 0-15,-1-21 0,22 21 0,-21 0 16,21 0-16,0-21 0,-1 21 0,1 0 15,21-21-15,-21 21 0,0 0 16,21-21 15,0 0 1,0-1-17,0 1 1,0 0-16,0 0 0</inkml:trace>
  <inkml:trace contextRef="#ctx0" brushRef="#br0" timeOffset="14651.64">17103 3683 0,'-22'-21'15,"22"0"-15,-21 0 16,21-1-16,0 1 16,-21 0-16,21 0 0,-21 21 15,21-21-15,-21 0 0,21-1 16,0 1-16,0 42 31,0 22-31,0-22 16,0 21-16,0 1 0,0-1 0,0 0 15,0 1-15,0-1 0,0 0 0,0 22 16,0-22-16,0 0 0,0 1 16,-21-1-16,21 0 0,-22 1 0,22-1 15,-21 0-15,21-20 0,0-1 16,-21 0-16,21 0 0,0 0 0,-21-21 16,21-21-1,0 0 1,0 0-16</inkml:trace>
  <inkml:trace contextRef="#ctx0" brushRef="#br0" timeOffset="15239.97">16637 3704 0,'0'0'0,"-21"-21"0,-43-42 16,43 41-1,0 1-15,21 0 0,0 0 0,0 0 16,0 0-16,0-1 0,0-20 0,0 21 15,21 0-15,-21 0 0,42-22 16,-20 22-16,-1 0 0,21 21 0,0-21 16,-20 21-16,20 0 0,0 0 0,1 0 15,-1 21-15,0 0 0,1 21 16,-1-20-16,0 20 0,1 0 0,-22 22 16,0-22-16,0 0 0,0 1 15,-21-1-15,0 0 0,0 1 0,0-1 16,0 0-16,0 1 0,0-1 0,0-21 15,0 22-15,0-22 0,-21 0 16,21 0-16,0 0 0,-21-21 31,21-21-31,0 0 16,0 0-16,0-22 0,-21 22 16,21 0-16,0-21 0,0 21 0,0-22 15,0 1-15,0 0 0,0-1 0,0 1 16,21 0-16,0-1 0,0-20 15,0 20-15,1 1 0,20 21 0,-21-21 16,0 20-16,22 1 0,-1 0 16,-21 0-16,21 21 0,-20 0 0,20 0 15,-21 21-15,21 0 0,-20 22 16,-1-1-16,21 0 0,-42 1 0,0 20 16,0-21-16,0 22 0,0-22 0,0 22 15,-21-22-15,0 22 0,-22-22 16,22 0-16,0 1 0,-21-1 0,21 0 15,-1-21-15,1 22 0,0-22 0,0 0 16,21 0-16,0 0 0,-21-21 0,21 22 16,21-44 15,0 22-31,0-21 16,0 0-16</inkml:trace>
  <inkml:trace contextRef="#ctx0" brushRef="#br0" timeOffset="16343.78">17992 3874 0,'0'0'0,"0"-22"0,21-41 16,-21 42-16,0 0 16,0-1-16,0-20 0,0 21 0,0 0 15,0 0-15,0-1 0,-21 22 16,-1 0-16,1 0 0,21 22 15,-21-1-15,0 0 16,21 21-16,-21 1 0,21-22 0,0 21 16,-21 0-16,21 1 0,-22-1 15,22 0-15,-21-20 0,21 20 0,0 0 16,0-21-16,0 1 0,0 20 0,0-21 16,0 0-16,0 0 0,21-21 15,1 0-15,-1 0 0,0 0 16,0 0-16,0 0 0,0 0 0,1-21 15,-1 0-15,-21 0 0,21 21 16,0-21-16,0 0 0,0-22 0,-21 22 0,0 0 16,0 0-16,22-22 0,-22 22 0,0-21 15,0 21-15,0-22 16,0 22-16,0-21 0,0 21 0,0 0 16,0-1-16,0 1 0,0 0 0,0 42 46,0 0-46,0 1 0,0-1 0,0 0 16,0 0-16,0 0 0,0 0 0,0 22 16,0-22-16,21 0 0,-21 21 0,0-20 15,0-1-15,21 0 0,0 0 16,-21 0-16,21-21 0,0 21 0,1-21 16,-1 0-16,0 0 0,0 0 15,0 0-15,0 0 0,1 0 16,-1 0-16,0-21 0,0 0 0,0 0 15,22 0-15,-22 0 0,0-1 16,0 1-16,0-21 0,0 21 0,-21-22 16,22 1-16,-1 0 0,0-1 0,0 1 15,-21 0-15,0-1 0,0 1 0,21 0 16,-21-1-16,0 1 0,0 0 16,0 21-16,21-1 0,-21 1 0,0 0 15,0 42 16,0 0-31,0 1 0,0 20 0,-21 0 16,21-21-16,-21 22 0,21-1 0,-21 0 16,21 1-16,0-1 0,0 0 0,-21 1 15,21-1-15,0-21 0,0 22 16,0-1-16,0 0 0,0-21 0,0 22 16,0-22-16,0 0 0,21 21 0,0-20 15,0-1-15,0 0 0,1-21 16,-1 0-16,0 0 0,0 0 15,21 0-15,-20 0 0,-1-21 0,0 0 16,0-1-16,0 1 0,0-21 16,1 21-16,-1 0 0,0-22 0,0 1 15,0 0-15,0 20 0,1-20 16,-1 0-16,0-1 0,0 1 0,0-21 16,0 20-16,1 1 0,-22 21 0,0-22 15,21 1-15,-21 21 0,0 0 0,0 0 16,-21 21-1,-1 21 1,1 0-16,0 0 0,0 21 16,21-20-16,-21 20 0,0 0 0,-1 1 15,1-1-15,21-21 0,0 21 0,0 1 16,-21-22-16,21 21 0,0 1 16,0-22-16,0 0 0,0 21 0,0-21 15,0 1-15,21-1 0,-21 0 16,21 0-16,-21 0 0,22 0 0,-1-21 15,0 22-15,0-22 0,0 0 16,0 0-16,1 0 0,-1 0 16,0 0-16,21-22 0,-21 1 0,1 21 15,-1-21-15,21 0 0</inkml:trace>
  <inkml:trace contextRef="#ctx0" brushRef="#br0" timeOffset="16607.63">19897 3810 0,'0'0'0,"0"21"0,-22-21 16,22 21 0,22-21-1,-1 0-15,0 0 0,0 0 0,21 0 16,-20 0-16,20 0 0,0 0 15,-21 0-15,22 0 0,-22 0 16,0 0-16,0 0 0,0 0 0,1 0 16,-1 0-16,0-21 31</inkml:trace>
  <inkml:trace contextRef="#ctx0" brushRef="#br0" timeOffset="17123.84">21230 3514 0,'0'0'15,"0"-21"-15,-21 21 16,21-22-16,0 44 47,0-1-47,0 0 0,0 0 0,0 0 15,0 22-15,0-22 0,0 21 0,0 0 16,-21-20-16,21 20 0,-21 85 16,21-64-16,0-20 15,0-1-15,0 0 0,0-20 0,-22 20 16,22 0-16,0-21 0,0 1 0,0-1 15,0 0-15,0 0 0,0 0 0,0 0 16,22-21 15,-1-21-15,-21 0-16,0 0 0,0 0 0,0 0 16,0-1-16,21 1 0,-21-21 0</inkml:trace>
  <inkml:trace contextRef="#ctx0" brushRef="#br0" timeOffset="17730.88">21251 3641 0,'0'0'15,"0"-21"-15,-21-1 0,0 22 0,21-21 0,-21 21 16,21-21-16,0 0 0,-21 0 16,21 0-1,0-1-15,21 1 0,0 0 16,0 21-16,0-21 0,0 21 0,22 0 15,-1 0-15,0 0 0,1 0 16,-1 0-16,0 0 0,1 0 0,-1 0 16,0 0-16,-20 21 0,-1 0 0,0 0 15,-21 1-15,0 20 0,0-21 16,0 0-16,0 0 0,-21 22 0,0-22 16,-22 0-16,22 0 0,-21 0 0,21 22 15,-22-22-15,1 0 0,21-21 16,-22 21-16,22 0 0,-21 1 15,21-22-15,0 0 0,21 21 0,-22-21 16,22-21 0,22 21-1,-1-22-15,-21 1 0,21 21 16,21-21-16,-21 21 0,1 0 0,20 0 16,-21-21-16,0 21 0,22 0 0,-1 0 15,-21 0-15,21 0 0,1 0 0,-22 0 16,21 0-16,1 21 0,-22-21 15,21 21-15,-21 0 0,0 1 0,1-1 16,-1 0-16,-21 0 0,0 0 0,0 0 16,0 1-16,0 20 0,-21-21 15,21 0-15,-22 0 0,-20 1 16,21-1-16,0 0 0,-22 0 0,22 0 16,-21 0-16,0 1 0,-1-22 0,1 21 15,0-21-15,-1 0 0,22 21 0,-21-21 16,-1 0-16,22 0 0,0 0 0,-21 0 15,21 0-15,-1 0 0,1 0 16,-21 0-16,21 0 0,0-21 0,-1 21 16,1 0-16,0-21 0,0 21 15,0-22-15</inkml:trace>
  <inkml:trace contextRef="#ctx0" brushRef="#br0" timeOffset="27971.65">2159 8234 0,'-21'0'31,"0"0"-15,21 21 62,0 0-62,21-21-1,0 0-15,0 0 16,0 0-16,-21 21 0,21-21 16,1 0-16,20 0 0,-21 0 0,0 0 15,22 0-15,-1 0 0,-21 0 16,21 0-16,1 0 0,-1 0 0,0 0 16,1 0-16,-1 0 0,22 0 15,-22 0-15,0 0 0,1 0 0,-1 0 16,0 0-16,1 0 0,-1 0 0,21 0 15,-20 0-15,-1 0 0,0 0 16,1 0-16,20 0 0,-20 0 0,20-21 16,-21 21-16,1 0 0,20 0 0,-20 0 15,20 0-15,-21 0 0,1 0 0,20 0 16,-20 0-16,-1 0 0,0 0 0,1 0 16,-22 0-16,21 0 0,-21 0 15,0-21-15,22 21 0,-22 0 16,0 0-16,0 0 15</inkml:trace>
  <inkml:trace contextRef="#ctx0" brushRef="#br0" timeOffset="28408.2">4127 8340 0,'0'0'0,"0"21"15,0 0-15,0 0 0,0 0 16,0 1-16,0-1 15,0 0-15,0 0 0,-21 0 16,21 0-16,-21 22 0,21-22 0,-21 0 16,21 21-16,0-20 0,0 20 0,-21 0 15,0 1-15,21-1 0,-22 0 0,22 1 16,0-1-16,-21 0 0,21 1 0,-21-1 16,21 0-16,0 1 0,0-1 15,0 0-15,0-21 0,0 22 0,0-1 16,0-21-16,0 22 0,0-22 0,0 21 15,0 0-15,0-20 0,0 20 0,0-21 16,0 0-16,0 22 0,0-22 0,0 0 16,0 0-16,0 0 0,0 0 0,-21 1 15,21-1-15,0 0 0,0 0 16,0 0-16,-21 0 16,21 1-16,0-1 15,-21-21 1,21 21-16,0 0 15,-22-21 1,22 21-16,-21-21 63,0 0-63,21-21 0,-21 21 15,21-21-15,0 0 0,0 0 16,-21-1-16,21 1 0,-21 0 15</inkml:trace>
  <inkml:trace contextRef="#ctx0" brushRef="#br0" timeOffset="28936.13">2561 9271 0,'0'21'47,"0"0"-31,0 1-16,0-1 0,0 0 15,0 0-15,0 0 0,0 0 0,0 22 16,-21-22-16,21 21 0,0-21 0,0 1 16,0 20-16,-21-21 0,21 0 0,-21 0 15,21 1-15,-22-1 0,22 0 16,0 0-16,0 0 0,-21 0 16,21-42 30,0 0-30,0 0-16,0 0 0</inkml:trace>
  <inkml:trace contextRef="#ctx0" brushRef="#br0" timeOffset="29379.1">2603 9313 0,'22'-21'63,"-1"21"-63,0 0 0,0 0 16,0 0-16,0 0 0,22-21 0,-22 21 15,21 0-15,-21 0 0,22-21 0,-22 21 16,21-21-16,-21 21 0,22 0 15,-22 0-15,0-21 0,0 21 0,0 0 16,-21 21 0,0 0-1,0 0 1,0 0-16,0 0 0,0 1 0,0-1 16,0 21-16,0-21 0,0 0 0,0 1 15,0 20-15,-21-21 0,21 0 0,0 0 16,0 1-16,0-1 0,0 0 0,-21 0 15,21 0-15,0 0 0,-21 1 16,21-1-16,0 0 16,-21-21-16,21 21 15,-21-21-15,-1 0 16,22 21-16</inkml:trace>
  <inkml:trace contextRef="#ctx0" brushRef="#br0" timeOffset="32803.96">1799 10880 0,'-21'0'16,"42"0"-16,-42 21 0,0 0 0,21 0 15,0-42 32,21 0-47,0 0 0,0 21 16,0-21-16,1-1 0,-1 1 16,0 0-16,0 0 0,0-21 0,0 20 15,-21 1-15,22 0 0,-1-21 0,-21 21 16,0-1-16,0 1 0,0-21 0,0 21 15,0 0 1,-21 21-16,-1 0 16,1 0-16,0 21 0,0 0 15,0 0-15,0 0 0,-1 0 0,22 1 16,-21-1-16,21 0 0,0 0 16,0 0-16,0 0 0,0 1 0,21-1 15,1 0-15,-1 0 0,0 0 0,0 0 16,0 1-16,0-1 0,1-21 0,-1 21 15,-21 0-15,21-21 0,-21 21 16,21-21-16,-21 21 0,0 1 16,0-1-1,-21-21-15,0 0 16,0 0-16,-1 0 0,1 0 16,0 0-16,0 0 0,0-21 15,0 21-15,-1-22 0,1 22 0,0-21 16,0 21-1,21 21 17,21-21-32,-21 22 0,21-22 15,0 0-15,1 0 0,-1 0 16,0 0-16,0 0 0,0 0 16,0 0-16,1 0 0,20 0 0,-21 0 15,0-22-15,22 22 0,-1-21 0,-21 21 16,0-21-16,22 0 0,-22 0 0,0 0 15,0 21-15,0-22 0,0 1 16,1 0-16,-22 0 0,21 0 0,-21 0 16,0-22-16,0 22 0,0 0 0,0 0 15,0 0-15,-21-1 0,-1 1 16,1 21-16,0 0 16,0 0-16,21 21 0,0 1 15,-21-1-15,21 0 0,-21 0 16,21 0-16,0 0 0,0 1 0,0-1 15,0 0-15,0 0 0,0 21 0,0-20 16,0-1-16,21 0 16,0 0-16,0-21 0,0 0 15,0 0-15,1 0 0,-1 0 16,0 0-16,0 0 0,0 0 0,0-21 16,1 0-16,-1 0 0,0-1 15,0 22-15,0-21 0,0 0 16,-21 0-16,22 0 0,-1 0 0,0-1 15,-21 1-15,0 0 0,0 0 0,21 0 16,0 0-16,0 21 47,-21 21-31,22-21-1,-22-21 48,-22-1-48,1 1 1,0 21 15,0 0-31,21 21 16,0 1-16,0-1 15,-21 0-15,21 0 0,0 21 0,-21-20 16,21-1-16,-22 0 0,22 0 0,0 21 16,0-20-16,0-1 0,0 0 15,0 0-15,0 0 0,0 0 16,0 1-16,22-1 16,-1-21-16,0 0 0,0 0 0,0 0 15,0 0-15,1 0 0,-1 0 16,0-21-16,0 21 0,0-22 0,0 1 0,1 21 15,-1-21-15,0 0 16,0 0-16,-21 0 0,0-1 0,21 1 16,-21 0-16,0 0 0,0 0 0,0 0 15,0-1-15,0 1 0,0 0 16,0 42 15,0 0-15,0 1-16,0-1 0,0 0 15,0 0-15,0 0 16,0 0-16,0 1 0,0-1 0,0 0 16,0 0-16,0 0 0,0 0 0,0 1 15,21-22 1,1 0 0,-1 0-16,0 0 0,0 0 15,0-22-15,0 1 0,1 0 16,-1 0-16,0 0 0,0 0 0,0 21 15,-21-22-15,0 1 0,0 0 0,21-21 16,-21 21-16,0-1 0,0 1 16,0 0-16,0 0 0,0 0 15,0 42 32,0 0-47,0 0 0,0 0 16,0 1-16,0-1 0,0 0 15,0 0-15,0 0 0,0 0 0,0 1 16,0-1-16,0 0 0,0 0 16,0 0-16,22 0 15,-1-21-15,0 0 16,0 0-16,0 0 0,0 0 0,1 0 16,20-21-16,-21 0 0,21 21 0,-20-21 15,20 0-15,-21 0 16,21-1-16,-20 1 0,20 0 0,-21 0 15,0 0-15,0 0 0,-21-1 0,0 1 16,0 0-16,0 0 0,0 0 0,-21 21 16,0 0-1,0 0-15,0 0 0,0 0 16,21 21-16,-22 0 0,22 0 16,0 0-1,0 1 1,22-22-16,-1 0 0,-21 21 15,21-21-15,0 0 0,-21 21 16,21 0-16,0-21 16,-21 21-16,0 0 0,0 1 15,0-1 1,0 0 0,22-21-1,-1 0 1,0 0-1,0 0-15,0 0 0,0 0 16,1-21-16,-1 0 0,0 21 16,-21-22-16,21 1 0,0 21 0,0-21 15,1 0-15,-1 0 0,0 21 16,0-21-16,0-1 0,0 1 16,1 21-16,-22-21 0,21 21 0,0-21 15,0 21-15,-21 21 31,0 0-31,0 0 0,-21 1 16,0-1-16,21 0 0,0 0 16,-21-21-16,21 21 0,0 0 0,0 1 15,0-1 1,21-21 0,0 0-1,0 0-15,-21-21 16,21 21-16,0-22 0,-21 1 15,22 0-15,-1 21 0,0-21 0,-21 0 16,0 0-16,0-1 0,21 1 0,-21-21 16,21 21-16,-21 0 0,0-22 0,0 22 15,0-21-15,0-1 0,0 22 0,0-21 16,0 0-16,0 20 0,0-20 0,0 21 16,0 0-16,0 0 0,0-1 15,-21 44 1,21-1-1,0 0-15,0 0 0,0 21 0,0-20 16,0 20-16,0 0 0,0-21 16,0 22-16,0-1 0,0-21 0,0 22 15,-21-22-15,21 21 0,0-21 0,0 0 16,0 1-16,0-1 0,0 0 0,0 0 16,0 0-16,21-21 0,-21 21 15,21-21-15,0 0 0,1 0 16,-1 0-16,0 0 0,0 0 15,0 0-15,0 0 0,1-21 0,-1 0 16,0 21-16,-21-21 0,21 21 0,0-21 16,0 0-16,-21-1 0,22 1 15,-1 0 1,-21 42 15,0 0-31,0 1 16,0-1-16,0 0 15,0 0-15,0 0 32,21-21-17,0 0-15,0-21 0,0 21 16,1-21-16,-1 21 0,-21-21 0,21 0 16,0 21-16,-21-22 0,0 1 0,21 21 15,-21-21-15,21 0 0,-21 0 0,0 0 16,0-1-16,22 1 15,-22 0-15,21 21 16,-21 21 0,0 0-16,0 1 15,0-1-15,0 0 0,0 0 16,0 0-16,0 0 0,0 22 0,0-1 16,0-21-16,0 22 0,0-1 0,0 0 15,0 1-15,0 20 0,0 1 0,0-22 16,0 21-16,0 1 0,0-1 0,0 1 15,0-1-15,0 1 0,21-22 0,-21 22 16,0-22-16,0 22 0,21-22 0,-21 0 16,0 1-16,0-1 0,0 0 15,0-21-15,0 1 0,0-1 0,0 0 16,0 0-16,-21-21 0,0 0 16,0 0-16,-1 0 0,1-21 15,0 0-15,0 0 0,0-1 0,0 1 16,-22 0-16,22 0 0,0 0 0,0-22 15,0 22-15,21-21 0,0 21 16,-22 0-16,22-22 0,0 1 0,0 21 16,0 0-16,0-22 0,0 22 15,22-21-15,-1 21 0,0-22 0,0 22 16,0-21-16,0 21 0,1-1 0,-1-20 16,21 21-16,-21-21 0,0 20 0,1-20 15,-1 21-15,-21-21 0,0 20 0,21 1 16,-21-21-16,0 21 0,0 0 0,0-22 15,0 22-15,0 0 0,-21 0 0,21-22 16,-21 22-16</inkml:trace>
  <inkml:trace contextRef="#ctx0" brushRef="#br0" timeOffset="33043.82">4191 10456 0,'0'0'0,"21"0"0,0 0 16,0 0-16,1 0 0,-1 0 0,0 0 16,0 0-16,21 0 0,-20-21 0,20 21 15,-21-21-15,21 21 0,-20 0 0,-1-21 16,21 21-16,-21 0 0,0-21 16,-21 0-16,0-1 15,-21 22 1,0 0-16,0-21 0,0 21 15,0-21-15,-22 21 0</inkml:trace>
  <inkml:trace contextRef="#ctx0" brushRef="#br0" timeOffset="33219.72">4022 10308 0,'0'0'15,"0"21"-15,0 1 0,0-1 16,0 0 31,0 0-32,0 0 1</inkml:trace>
  <inkml:trace contextRef="#ctx0" brushRef="#br0" timeOffset="34427.83">2625 11705 0,'0'-21'15,"0"0"1,0 0-16,0 0 16,0-1-16,0 1 15,0 0-15,0 0 0,0 0 0,-22 21 16,22-21-16,-21 21 0,0 0 16,0 0-16,0 0 15,0 21-15,-1 0 0,1 0 0,21 0 16,-21 0-16,0 22 0,0-1 0,21-21 15,-21 22-15,21-1 0,0 0 0,0 1 16,0-1-16,0-21 0,0 21 0,0-20 16,21 20-16,0-21 0,0 0 15,-21 0-15,21-21 0,0 22 0,1-22 16,-1 0-16,0 0 0,0 0 16,0 0-16,0-22 0,22 22 0,-22-21 15,0 0-15,21 0 0,-20 0 0,20 0 16,-21-22-16,0 22 0,0 0 0,1-21 15,-1 20-15,0-20 0,0 21 16,-21-21-16,0 20 0,0-20 0,0 21 16,0-21-16,0 20 0,0 1 0,0 0 15,0 0-15,-21 42 32,21 0-32,-21 0 15,21 22-15,0-22 0,0 21 0,0-21 16,0 22-16,0-22 0,-21 21 15,21-21-15,-22 22 0,22-22 0,0 0 16,0 21-16,0-20 0,-21-1 0,21 0 16,0 0-16,21-42 47,-21 0-47,22 0 15,-1-1-15,0 1 0,-21 0 0,21 0 16,0 21-16,-21-21 0,0 0 0,21-1 15,1 22-15,-22-21 0,21 21 16,0 21 15,-21 1-31,0-1 0,21-21 16,-21 21-16,0 0 0,0 0 16,0 0-16,21 1 0,0-22 15,-21 21-15,22-21 16,-1 0-16,0 0 15,0 0-15,0 0 16,0 0-16,1-21 0,-1-1 16,0 1-16,0 21 0,0-21 15,0 0-15,-21 0 0,22 0 0,-1 21 0,-21-22 16,0 1-16,0 0 0,0 0 16,0 0-16,0 0 0,0-1 15,-21 22 16,-1 22-31,1-1 0,21 0 16,0 0-16,-21 0 0,21 22 0,0-22 16,0 0-16,0 0 0,0 0 0,0 0 15,0 1-15,0-1 0,0 0 0,0 0 16,0 0-16,21-21 16,0 0-16,1 0 15,-1 0-15,0 0 0,0 0 0,0 0 16,0 0-16,1-21 0,-1 21 15,0-21-15,0 0 0,0 21 16,0-21-16</inkml:trace>
  <inkml:trace contextRef="#ctx0" brushRef="#br0" timeOffset="35303.68">3768 11769 0,'0'0'0,"0"-21"15,0-1-15,0 1 0,0 0 16,0 0-1,-22 21 1,22 21 0,0 0-16,-21 0 15,21 1-15,-21-1 0,21 0 0,0 0 16,0 0-16,0 0 0,0 1 0,0 20 16,0-21-16,0 0 0,0 0 15,0 1-15,0-1 0,21 0 16,0-21-16,1 0 0,-1 0 15,0 0-15,0 0 0,21 0 16,-20 0-16,-1 0 0,0-21 0,0 21 16,0-21-16,22-1 0,-22 22 0,0-21 15,0 0-15,0 0 0,-21 0 0,21 0 16,-21-1-16,0-20 0,0 21 16,0-21-16,0 20 0,0-20 0,0 21 15,22-21-15,-22 20 0,0-20 0,0 21 16,21 0-16,-21 0 0,0-1 0,0 1 15,0 42 17,0 1-32,0-1 0,0 0 0,0 0 15,0 0-15,0 0 0,0 22 0,0-22 16,0 0-16,0 21 0,0-20 0,0 20 16,0-21-16,-21 0 0,21 0 0,-22 1 15,22-1-15,-21 0 0,21 0 0,0 0 16,0 0-16,-21 1 15,21-44 17,0 1-32,21 0 15,0 0-15,1 0 16,-1 0-16,-21-1 0,21 1 0,0 21 16,0-21-16,0 0 0,1 0 0,20 0 15,-21 21-15,0-22 0,0 22 0,22 0 16,-22 0-16,0 0 0,0 0 15,-21 22 1,0-1 0,-21-21-16,0 0 0,0 21 0,0-21 15,-1 0-15,1 21 0,0-21 16,0 0-16,0 21 0,0-21 0,-1 0 16,1 0-16,0 0 0,0 0 15,0 0 1,0 0-16,21 21 31,0 1-31,0-1 16,21 0-16,0 0 0,0 0 0,0 0 15,0 1-15,1-1 0,-1 0 16,0 0-16,0 0 0,0-21 16,0 21-16,1-21 0,-1 0 0,-21 22 15,21-22-15,-21-22 16,21 22-16,-21-21 15,0 0-15,0 0 0,0 0 0,0 0 16,0-1-16</inkml:trace>
  <inkml:trace contextRef="#ctx0" brushRef="#br0" timeOffset="36484.47">2688 7387 0,'-42'0'16,"21"21"-16,-1 1 15,22-1-15,-21 0 0,21 0 16,0 0 0,21-21-1,1 0-15,-1 0 0,0 0 0,0 0 16,0 0-16,0 0 0,22 0 15,-22-21-15,0 21 0,21-21 0,-20 21 16,-1-21-16,0 0 0,-21-1 16,0 1-16,0 0 0,0 0 15,0 0-15,-42 0 16,20 21-16,1 0 0,-21 0 16,0 0-16,-1 0 0,1 0 0,0 21 15,20-21-15,-20 21 0,0 0 0,21 0 16,-22 22-16,22-22 0,0 0 15,0 0-15,21 21 0,0-20 0,0-1 16,0 21-16,0-21 0,0 0 0,0 1 16,21-1-16,21 0 0,-21-21 15,1 21-15,-1-21 16,0 21-16,21-21 0,-21 0 0,1 0 0,-1 0 16,0 0-16,0 0 15,-42 0 16,0 0-31,0 0 0,-22 0 16,22 21-16,-21-21 0,21 22 0,-22-22 16,22 21-16,-21-21 0,21 21 0,-1 0 15,1 0-15,0 0 0,0 1 16,0-1-16,21 0 0,0 0 0,0 0 16,0 22-16,0-22 0,21 0 15,0 0-15,0 0 0,0-21 0,1 0 16,-1 0-16,0 0 15,21 0-15,-21 0 0,1 0 0,20 0 16,-21 0-16,0 0 0,22-21 0,-22 0 16,0 0-16,21 21 0,-21-21 0,1-1 15,-1 1-15,21 0 0,-21 0 16,0-21-16,1 20 0,-22 1 0</inkml:trace>
  <inkml:trace contextRef="#ctx0" brushRef="#br0" timeOffset="36960.06">2900 7874 0,'21'-42'0,"-42"84"0,42-105 15,-21 41-15,0 1 0,0 0 16,0 42 31,0 0-47,0 1 0,0-1 15,0 0-15,0 0 0,0 0 0,0 0 16,0 1-16,0-1 0,0 0 16,0 0-16,0 0 0,0 0 15,0 1-15,0-1 0,0 0 16,0 0-16,0-42 47,0 0-47,0 0 15,0-1-15,0 1 0,21 0 16,0 0-16,-21 0 0,21 0 16,1-1-16,-1-20 0,0 21 15,0 0-15,0 0 0,0-1 0,1 22 16,-1-21-16,0 0 0,0 21 0,0 0 15,0 0-15,-21 21 0,22 0 16,-1 1-16,-21 20 0,0-21 16,0 0-16,0 0 0,0 22 15,0-22-15,0 0 0,0 21 0,0-20 16,0-1-16,0 0 0,-21 0 0,21 0 16,-22 0-16,22 1 0,0-1 15,0-42 16,0-1-15,0 1-16,0 0 0,0 0 0,22 0 16,-22 0-16,21-1 0,0-20 0,-21 21 15,21 0-15</inkml:trace>
  <inkml:trace contextRef="#ctx0" brushRef="#br0" timeOffset="37239.42">3471 7578 0,'0'0'16,"21"-21"-16,-21-1 0,0 1 0,0 0 15,22 0-15,-22 42 47,0 0-47,0 22 0,0-22 16,0 0-16,0 0 0,0 21 0,0-20 16,0 20-16,0-21 0,0 21 0,-22-20 15,22-1-15,0 21 0,0-21 16,-21 0-16,21 1 0,0-1 0,-21 0 15,21 0-15,0 0 0,0 0 16,21-21 0,0 0-16,1 0 0,-1 0 15,0-21-15,-21 0 0,0 0 16,21 21-16,-21-21 16,21 0-16</inkml:trace>
  <inkml:trace contextRef="#ctx0" brushRef="#br0" timeOffset="37475.6">3429 7811 0,'0'0'0,"-21"0"0,0 0 15,42 0 32,0 0-31,0 0-16,0 0 15,0 0-15,1 0 0,-1 0 16,-21-22-16,21 22 0,0 0 16,0 0-16,-21-21 0,21 21 15,1-21-15,-1 21 16</inkml:trace>
  <inkml:trace contextRef="#ctx0" brushRef="#br0" timeOffset="37991.66">3768 7789 0,'-22'0'15,"1"0"1,21-21-1,0 0 1,21 21-16,1 0 0,-1 0 16,0 0-16,0 0 0,0 0 15,0 0-15,1 0 16,-22 21-16,21-21 0,-21 21 16,21 1-16,-21-1 0,21 0 0,-21 0 15,0 0-15,0 0 0,0 1 16,0-1-16,0 0 0,-21-21 0,0 21 15,0 0-15,21 0 0,-22-21 16,22-21 15,0 0-15,22 0-16,-22 0 16,0 0-16,21-1 0,0 1 0,-21 0 15,21 0-15,0 0 0,-21 0 0,21 21 16,1-22-16,-22 1 15,0 0-15,21 21 0,0 0 0,-21 21 63</inkml:trace>
  <inkml:trace contextRef="#ctx0" brushRef="#br0" timeOffset="38784.17">4254 7768 0,'0'21'47,"-21"-21"-47,21 22 0,0-1 15,0 0-15,0 0 16,0 0-16,0 0 0,0 1 15,0-1-15,0 0 16,21-21-16,1 21 16,-1-21-16,0 0 15,0 0-15,0 0 0,0 0 0,1 0 16,-1 0-16,0 0 0,0 0 16,0-21-16,0 21 0,1-21 0,-1 21 15,0-21-15,-21-1 0,21 22 0,0-21 16,-21 0-16,0 0 0,0 0 15,21 21-15,-21-21 0,0-1 0,0 1 16,22 0-16,-22 0 16,21 21 15,-21 21-15,0 0-16,0 0 0,0 1 15,0-1-15,0 0 0,0 0 0,0 0 16,0 0-16,0 1 0,0-1 0,0 21 15,0-21-15,0 0 0,0 1 16,0 20-16,0-21 0,0 21 16,0-20-16,0 20 0,0-21 0,0 21 15,0-20-15,0 20 0,-21-21 0,21 21 16,-22-20-16,22 20 0,0-21 0,0 0 16,-21 0-16,0 1 0,21-1 0,-21 0 15,21 0-15,0 0 0,-21-21 16,0 0-16,-1 0 0,1 0 15,0 0-15,0 0 16,0 0-16,21-21 0,0 0 16,0 0-1,-21 0-15,21-22 0,0 22 16,0 0-16,0 0 0,0-22 0,0 22 16,21-21-16,0 0 0,0-1 0,0 22 15,0-21-15,1-1 0,-1 1 0,21 0 16,-21-1-16,0 22 0,22 0 0,-22-21 15,0 21-15,0 21 0,0-22 0,1 1 16,-1 21-16,-21-21 0,21 21 16,-42 0 46,0 0-62,21 21 16,0 0-16</inkml:trace>
  <inkml:trace contextRef="#ctx0" brushRef="#br0" timeOffset="42372.06">868 9864 0,'0'0'0,"-21"0"0,-1 0 16,1 0 0,0 0-16,0 0 0,0 0 15,0 0-15,-1 0 0,1 0 16,0 0-16,-21 0 0,21 0 16,-22 0-16,22 0 0,-21 21 0,-1-21 15,22 0-15,-21 21 0,21-21 0,-22 0 16,22 0-16,0 0 0,0 0 15,0 0 1,42 0 15,0 0-31,0 0 16,22 0-16,-22-21 0,21 21 0,0-21 16,22 0-16,-1-1 0,1 22 15,-1-21-15,22 0 0,0-21 0,21 21 16,-22-1-16,22-20 0,0 21 0,0 0 15,0-22-15,-22 22 0,22-21 16,-21 21-16,-1 0 0,1-22 0,0 22 16,-1 0-16,1 0 0,-21 0 0,-1-1 15,1 1-15,-22 0 0,21 0 16,-20 0-16,-22 21 0,21 0 16,-21-21-16,1 21 0,-22-22 15,21 22-15,-42 0 47,-1 0-47,1 0 0,0 0 16,0 0-16,0 22 0,0-22 15,-1 21-15,1 0 0,-21-21 16,21 21-16,0-21 0,-1 21 16,-20-21-16,21 21 0</inkml:trace>
  <inkml:trace contextRef="#ctx0" brushRef="#br0" timeOffset="43508.28">508 9779 0,'-21'21'0,"42"-42"0,-63 42 0,20-21 0,1 0 16,0 21-16,0-21 15,0 0-15,42 0 47,0 0-47,21 0 16,-20 0-16,20 0 0,0 0 0,1-21 15,20 0-15,-21 21 0,22-21 16,21 0-16,-22 0 0,22-1 0,21 1 16,-22 0-16,22 0 0,-21-21 15,21 20-15,-1 1 0,-20 0 16,0-21-16,-1 21 0,1-1 0,-21 1 16,20 0-16,-20 0 0,-1 0 0,-20 0 15,20-1-15,-21 22 0,1-21 0,-1 0 16,-21 0-16,22 21 0,-22-21 15,0 21-15,0 0 0,0-21 16,-42 21 78,0-22-79,0 1 1,0 21 0,21-21-16,-22 21 0,1-21 15,0 0 1,0 21-16,0-21 0,0 21 0,21-22 16,-22 22-16,1-21 0,0 21 0,0-21 15,0 21-15,0-21 0,-1 21 16,22-21-16,-21 21 0,0-21 0,0-1 15,0 22-15,0-21 0,-1 21 16,22 21 31,0 1-31,22-22-16,-22 21 0,21 0 15,0-21-15,0 21 0,0 0 0,0-21 16,22 0-16,-22 21 0,0-21 0,21 22 15,-20-22-15,20 0 0,-21 21 0,21-21 16,-20 0-16,-1 0 0,21 0 16,-21 21-16,0-21 0,1 0 15,-1 0-15,0 0 16,-21 21-16,0 0 16,0 0-1,0 1-15,-21-1 0,0-21 0,-1 21 16,1 0-16,0 0 0,0 0 0,0 1 15,0-1-15,-1 0 0,-20 0 0,21 0 16,-21 0-16,-1 1 0,22-1 16,-21 0-16,21 0 0,-22 21 0,22-20 15,0-1-15,0 0 0,0 0 0,-1 0 16,1 0-16,0 1 0,21-1 0,-21-21 16,21 21-16,0 0 15,-21-21-15,21-21 78,0 0-62,0 0 0,0-1-16,0 1 15</inkml:trace>
  <inkml:trace contextRef="#ctx0" brushRef="#br0" timeOffset="44615.47">698 9864 0,'0'0'0,"-21"0"0,0 21 0,0-21 15,0 0-15,0 21 0,-1-21 16,1 0-16,0 21 0,-21-21 0,21 0 15,-1 21-15,1 1 0,0-22 0,-21 0 16,21 21-16,-1-21 0,1 21 16,0-21-16,-21 0 0,21 0 0,21 21 15,-22-21-15,1 0 0,42 0 47,22 0-47,-22 0 16,21-21-16,1 0 0,20 21 15,1-21-15,-1-1 0,1 1 0,20 0 16,1-21-16,0 21 0,-1-1 0,1-20 16,0 21-16,-1 0 0,22-22 15,-21 22-15,-1-21 0,1 21 0,0 0 16,-22-22-16,22 22 0,-22 0 0,1 0 16,-22 0-16,22-1 0,-22 1 0,22 0 15,-22 0-15,-21 21 0,21-21 16,-20 21-16,-1 0 0,0-21 0,0 21 15,-42 0 32,0 0-31,0 21-16,-1-21 16,1 21-16,0-21 15,0 21-15,0-21 0,-22 21 0,22-21 16,-21 21-16,0 1 0,20-22 0,-20 21 15,0 0-15,-1 0 0,-20 0 0,21 0 16,-22 1-16,22-1 16,-22 21-16,1-21 0,20 0 0,-20 1 15,-1-1-15,-20 0 0,20 0 0,1 21 16,-1-20-16,1-1 0,-1 0 16,1 0-16,-1 0 0,1 0 0,-1 1 15,22-22-15,-22 21 0,22 0 0,0-21 16,-1 21-16,1-21 0,21 0 15,-21 0-15,20 21 0,1-21 16,42 0 15,1 0-31,-1 0 16,21-21-16,-21 21 0,22-21 16,-1 0-16,0 21 0,22-21 0,-22-1 15,22 1-15,-1 0 0,22 0 16,-22 0-16,22-22 0,0 22 0,-1 0 15,1-21-15,21 21 0,-22-22 16,1 22-16,0-21 0,-1 21 0,1-22 16,-21 22-16,-1 0 0,1-21 0,-1 20 15,-21 1-15,22 0 0,-22 0 16,1 0-16,-1 0 0,-21-1 0,21 22 16,-20 0-16,-44 0 31,1 0-16,0 0-15,0 0 0,21 22 16,-21-22-16,0 0 0,-1 0 16,1 21-16,0-21 0,0 21 0,0-21 15,-22 21-15,22-21 16,0 21-16,0-21 0,-21 21 0,-1-21 16,22 22-16</inkml:trace>
  <inkml:trace contextRef="#ctx0" brushRef="#br0" timeOffset="46659.3">593 9821 0,'0'0'0,"-22"0"0,-41 22 16,42-22-16,0 0 0,21 21 15,42-21 32,-21 0-47,0 0 16,22-21-16,-1-1 0,21 22 0,1-21 16,-1 0-16,1 0 0,-1 0 15,22 0-15,-21-1 0,20 1 0,1 0 16,0 0-16,-22 0 0,22 0 15,-22-22-15,1 22 0,-1 0 16,1 0-16,-1 0 0,-20-1 0,20 1 16,-21 0-16,1 0 0,-1 0 0,0 21 15,1-21-15,-22 21 0,0 0 16,0-22-16,0 22 0,1 0 16,-44 0 15,-20 22-31,21-1 0,0-21 15,0 21-15,-22 0 0,22-21 0,-21 21 16,-1 0-16,22 1 0,-21-1 16,-22 0-16,22-21 0,0 21 0,-22 0 15,1 0-15,20 1 0,-20-1 16,-1 21-16,1-21 0,-22 0 0,22 1 16,-1-1-16,1 0 0,-1 21 15,1-21-15,-1 1 0,1-1 0,-1 0 16,22-21-16,-22 21 0,22 0 0,0-21 15,-1 21-15,1-21 0,21 0 16,-21 22-16,20-22 0,44 0 31,-1 0-31,0 0 16,21 0-16,-21-22 0,22 22 16,-1-21-16,0 0 0,1 21 0,20-21 15,1 0-15,-1-22 0,1 22 16,20 0-16,1-21 0,0 21 0,-1-22 15,1 22-15,21-21 0,-21-1 0,-1 1 16,1 21-16,-22-21 0,22 20 16,-21-20-16,-1 21 0,1 0 0,-1 0 15,-21-1-15,1 1 0,-1 0 0,0 0 16,1 0-16,-22 21 0,0-21 0,0 21 16,0 0-16,1 0 0,-22-22 15,0 1 48,-22 21-63,1 0 0,0 0 15,0 0-15,0 0 0,21-21 16,-21 21-16,-1 0 0,1 0 0,0-21 16,0 21-16,0-21 15,0 0-15,-1 21 0,22-22 16,-21 22-16,0-21 0,0 21 15,21-21-15,-21 21 16,0-21-16,-1 21 16,22-21-1,0 42 32,0 0-31,22 0-1,-1-21-15,0 0 0,0 21 0,0-21 16,0 22-16,1-22 0,-1 21 0,0-21 16,0 21-16,21-21 0,-20 0 0,20 21 15,-21-21-15,21 0 16,-20 0-16,-1 0 0,21 21 0,-21-21 0,0 0 16,1 0-16,-1 0 0,0 0 15,0 0 1,-21 21-1,0 1 1,-21-22-16,21 21 0,-21 0 0,0-21 16,-1 21-16,1 0 0,0 0 15,0 1-15,0-1 0,0 0 16,-1 0-16,-20 0 0,21 0 0,-21 1 16,20 20-16,-20-21 0,21 0 0,-21 0 15,-1 22-15,22-22 0,-21 0 16,21 0-16,-1 0 0,1-21 0,0 22 15,0-1 1,42-42 15,0 21-31,-21-22 16,21 1-16,1 0 0,-1 0 0,0 21 16,21-21-16,-21-22 0,1 22 0,20 0 15,-21 0-15,21-21 0,-20 20 16,20 1-16,0 0 0,-21 0 15,1-21-15,20 20 0,0 1 16,-21 0-16,1 0 0,-22 0 16,21 21-16,0 0 15,-21-21-15,0 42 32,0 0-32,0 0 0,-21 0 0,0 0 15,21 1-15,-22-1 0,1 0 16,0 0-16,0 0 0,0 0 0,0 1 15,-1 20-15,1-21 0,0 0 16,0 0-16,0 1 0,0-1 0,-1 0 16,1 0-16,0-21 0,0 21 0,21 0 15,0-42 32,21 0-47,0 0 16,0 0-16,1 0 0,-1 21 0,0-22 15,0-20-15,0 21 0,0 0 0,1 0 16,-1-1-16,0 1 0,0 0 0,-21 0 16,21 0-16,0 0 0,-21-1 15,0 44 17,0-1-32,0 0 0,0 0 15,-21 0-15,0 0 0,0 1 16,21-1-16,-21 0 0,0 0 15,-1 0-15,22 0 0,-21 1 0,0-1 16,0-21-16,21 21 0,0 0 0,-21-21 16,0 21-16,21-42 47,0 0-47,21 21 0,0-21 0,-21 0 15,21-1-15,0 1 0,-21 0 16,0 0-16,0 0 15,0 42 17,0 0-32,0 0 0,-21 0 15,0 1-15,0-1 0,0 0 16,-1-21-16,1 21 0,21 0 0,-21 0 16,0-21-16,0 22 0,0-22 15,21-22 16</inkml:trace>
  <inkml:trace contextRef="#ctx0" brushRef="#br0" timeOffset="51035.82">3873 6625 0,'0'0'0,"0"-21"47,22 0-32,-1 0-15,0 21 16,0-21-16,0-1 0,0 1 16,1 0-16,-1 0 0,21 21 15,-21-21-15,0 0 0,1-1 0,-1 1 16,0 21-16,0-21 0,0 0 0,0 21 16,-21-21-16,22 21 0,-1 0 15,0-21-15,-21-1 16,21 1-16,0 21 15</inkml:trace>
  <inkml:trace contextRef="#ctx0" brushRef="#br0" timeOffset="51271.69">5059 6033 0,'-21'0'0,"42"0"0,0 0 0,0 0 16,0 0-16,0 0 0,1-22 15,-1 22-15,0 0 0,-21-21 16,21 21-16,-21-21 0,21 21 0,0-21 16,1 21-16,-1-21 0,-21 0 15,21 21-15,0-22 0,0 22 16,0 0-16,-21-21 0,22 21 0,-1-21 0,0 21 16,0-21-16,21 21 0,-20-21 15,20 0-15,-21 21 0,21-22 0,1 22 16,-1-21-16</inkml:trace>
  <inkml:trace contextRef="#ctx0" brushRef="#br0" timeOffset="51499.91">6562 5567 0,'0'0'16,"42"0"-16,0 0 0,-21 0 0,1 0 0,20 0 15,0 0-15,-21 0 0,22 0 16,-1 0-16,0 0 0,1-21 0,-1 21 15,0-21-15,1 21 0,-1 0 0,0-22 16,-20 22-16,20 0 0,-21-21 0,21 21 16,-20 0-16,-1 0 0,0-21 0,0 21 15,0-21-15,0 21 0,1 0 16,-1 0-16,0 0 0,0-21 0,0 21 16,0 0-16</inkml:trace>
  <inkml:trace contextRef="#ctx0" brushRef="#br0" timeOffset="51683.81">7662 5419 0,'0'0'0,"0"21"0,21 0 16,1-21 31,-1 0-32,0 0-15,0 21 0,0-21 16,0 0-16,1 0 0,-1 0 15,0 21-15,0-21 0,0 22 16,0-22-16,1 21 0</inkml:trace>
  <inkml:trace contextRef="#ctx0" brushRef="#br0" timeOffset="51891.69">8064 5609 0,'0'0'0,"0"21"0,22 1 0,-22-1 16,21 0 0,0 0-16,-21 0 0,21-21 15,0 21-15,0 1 0,22-22 0,-22 21 16,0-21-16,21 21 0,1 0 0,-22-21 15,21 21-15,1-21 0,-22 21 0,21-21 16,-21 22-16,0-22 0,1 0 0,-22 21 16,0 0-16,0 0 0,0 0 15,0 0-15,-22-21 16,1 22-16,0-22 0,0 21 0,0 0 16,0 0-16,-1-21 0,22 21 15,-21 0-15</inkml:trace>
  <inkml:trace contextRef="#ctx0" brushRef="#br0" timeOffset="52091.57">8382 6308 0,'0'0'0,"0"21"0,0 0 0,0 0 16,0 22-16,0-22 0,0 0 0,0 0 15,0 0-15,0 22 0,0-22 0,0 0 16,0 0-16,0 0 0,0 0 0,0 1 16,0-1-16,0 0 0,0 0 15,0 0-15,0 0 0,0 1 16,0-1-16,-21 0 15,21 0 1,-21-21-16,21 21 0,-22 0 16,22 1-16,0-1 15</inkml:trace>
  <inkml:trace contextRef="#ctx0" brushRef="#br0" timeOffset="52302.45">8340 7091 0,'0'0'0,"0"21"0,0 64 15,0-64-15,21 0 16,-21 0-16,0 0 0,21 1 0,-21-1 16,0 0-16,0 0 0,0 0 0,0 0 15,0 1-15,0-1 16,0 0-16,-21 0 16,0 0-16,21 0 0,-22 1 15,1-22-15,21 21 16,-21-21-16,21 21 0,-21-21 0,21 21 15,-21 0-15,0 0 16</inkml:trace>
  <inkml:trace contextRef="#ctx0" brushRef="#br0" timeOffset="52484.35">8213 7789 0,'0'0'0,"0"22"0,0-1 0,0 0 16,0 0-16,0 0 0,0 0 15,0 1-15,0-1 0,0 0 16,-22 0-16,1 0 0,0 0 15,21 1-15,-21-1 0,0 0 16,0 0-16,-1-21 0,22 21 0,-21 0 16,0-21-16,0 22 0,0-22 0,0 21 15,-1-21-15,1 21 0,0-21 0,-21 21 16,21-21-16,-1 0 0,1 21 0</inkml:trace>
  <inkml:trace contextRef="#ctx0" brushRef="#br0" timeOffset="52688.23">7514 8382 0,'0'0'0,"-21"0"0,-43 42 16,43-20-16,0-1 15,0-21-15,0 21 0,0-21 0,-1 21 16,1-21-16,0 21 0,0-21 0,0 21 16,0-21-16,-1 0 0,1 22 0,0-22 15,0 0-15,0 0 16,0 0-16,-1 0 0,1 0 15,0 0-15,0 0 16,0 0-16,0 0 0,-1 0 0</inkml:trace>
  <inkml:trace contextRef="#ctx0" brushRef="#br0" timeOffset="52840.15">6540 8594 0,'0'0'0,"-21"21"0,-21-21 0,21 0 15,0 21-15,-64-21 16,64 0-16,0 0 0,-1 0 0,1 0 15,0 0-15,0 0 0,0 0 0,0 0 16,-1 0-16,1 0 0,0 0 0,0 0 16,0-21-16,21 0 0,-21 21 0,21-21 15,0-1-15,-22 22 0</inkml:trace>
  <inkml:trace contextRef="#ctx0" brushRef="#br0" timeOffset="53032.04">6011 8192 0,'-21'0'16,"0"0"-16,0 0 0,21-22 0,-21 22 15,21-21-15,-22 0 0,22 0 16,-21 0-16,21 0 0,0-1 0,0 1 16,0 0-16,0 0 0,0-21 0,0 20 15,0 1-15,0-21 0,21 21 0,1-22 16,-22 1-16,21 21 15</inkml:trace>
  <inkml:trace contextRef="#ctx0" brushRef="#br0" timeOffset="53219.93">6286 7303 0,'0'0'0,"22"0"0,-1 0 0,0-22 16,-21 1-16,21 0 15,0 0-15,-21 0 0,21 0 16,1 21-16,-22-22 0,21 1 0,0 0 15,0 0-15,0-21 0,-21 20 0,21 1 16,1 0-16,-1 0 0,0 0 0,0 0 16,21-22-16,-20 22 0,-1 0 15,0 0-15,21-22 0,-21 22 0</inkml:trace>
  <inkml:trace contextRef="#ctx0" brushRef="#br0" timeOffset="53375.86">6921 6583 0,'22'-21'15,"-44"42"-15,44-63 0,-22 20 0,0 1 16,0 0-16,0 0 15,-22 21-15,22-21 0,-21 21 0,21-21 16,0-1-16,-21 22 0,0-21 16,0 0-16,21 0 0,-21 21 0,-1-21 15,1 0-15,21-1 0,-21 1 0,0 0 16,0 0-16,0 21 0,-22-21 0,22 0 16,0-1-16,-21 22 0,-1 0 0</inkml:trace>
  <inkml:trace contextRef="#ctx0" brushRef="#br0" timeOffset="53511.78">6286 6117 0,'-21'21'0,"42"-42"0,-84 42 0,42-21 0,0 22 16,-1-22-16,1 0 0,21 21 16,-21-21-16,0 0 15,0 0 1,0 21-16,-1-21 0,1 0 16,0 0-16,-21 0 0,-1 0 15,1 0-15,-21 0 0</inkml:trace>
  <inkml:trace contextRef="#ctx0" brushRef="#br0" timeOffset="54379.82">7726 8086 0,'0'21'15,"-21"-21"-15,21 21 63,0 0-63,0 0 0,21 1 15,0-1-15,0 0 0,0 0 0,0 21 16,1-20-16,-1 20 0,0-21 0,21 21 16,-21 1-16,1-1 0,20 0 15,-21 1-15,0-1 0,0-21 0,1 22 16,20-1-16,-42 0 0,21 1 0,0-1 15,0 0-15,1 1 0,-1-1 0,0 0 16,0 1-16,0-1 0,22 0 0,-22 1 16,0-1-16,0 0 0,0-21 0,22 22 15,-22-1-15,21-21 0,-21 22 0,0-1 16,1-21-16,20 0 0,-21 22 16,0-22-16,0 21 0,1-21 0,-1 0 15,0 1-15,-21-1 0,0 0 0,21 0 16,-21 0-16,0 0 0,0 1 0,0-1 15,0 0-15,0 0 16,-21-21 0,0 0-16,0 0 15,-1 0-15,1 0 0,0 0 16,0 0-16,0 0 0,0 0 0,-1 0 16,1-21-16,-21 21 0,21-21 0,0 21 15</inkml:trace>
  <inkml:trace contextRef="#ctx0" brushRef="#br0" timeOffset="54748.12">8234 9694 0,'21'0'0,"-21"22"16,21-22-16,0 0 0,-21 21 0,21-21 16,1 21-16,-1-21 0,-21 21 15,21 0-15,0-21 0,-21 21 0,21 1 16,0-1-16,1 0 0,-1 0 15,-21 0-15,21-21 0,-21 21 16,21-21-16,0 0 0,-21 22 0,21-22 16,1 0-16,-1 0 15,0 0-15,0-22 16,0 1-16,0 0 0,1 0 16,-1 0-16,-21 0 0,21-1 0,0 1 15,0-21-15,0 21 0,1 0 16,-1-22-16,0 22 0,0-21 15,0 21-15,0-1 0,-21 1 0,22 0 0,-22 0 16,21 0-16,-21 0 0,0-1 16,-21 44 31</inkml:trace>
  <inkml:trace contextRef="#ctx0" brushRef="#br0" timeOffset="55471.77">8170 10499 0,'0'0'0,"-21"21"0,0-21 15,0 0 1,42 0 15,0-21-31,0 21 16,0-21-16,1 21 0,-1-22 0,0 22 15,0-21-15,0 0 0,-21 0 0,21 21 16,-21-21-16,22 21 0,-22-21 0,0-1 16,0 1-1,-22 21-15,1 0 16,0 0-16,0 0 0,0 0 16,0 21-16,-1-21 0,1 22 0,0-1 15,0 0-15,21 0 0,-21 21 16,21-20-16,0-1 0,0 0 0,0 0 15,0 0-15,0 0 0,0 1 0,0-1 16,0 0-16,21 0 0,-21 0 0,21 0 16,0-21-16,0 0 0,-21 22 15,22-22-15,-1 0 0,0 0 16,-21-22 15,-21 22 0,0 0-31,-1 0 16,1 0-16,21 22 16,0-1-16,0 0 15,0 0-15,0 0 0,0 0 16,0 1-16,21-1 0,1 0 16,-1 0-16,0-21 0,0 21 15,0-21-15,-21 21 0,21-21 16,1 0-16,-1 0 0,0 0 15,0 0 1,0 0-16,0-21 0,-21 0 16,22 0-16,-1 0 0,-21 0 15,0-1-15,21 1 0,-21 0 16</inkml:trace>
  <inkml:trace contextRef="#ctx0" brushRef="#br0" timeOffset="55732.62">8572 10583 0,'0'0'16,"0"-21"-1,0 0 1,22 21 0,-1 0-16,0 0 15,-21 21-15,21-21 0,0 21 0,0 1 16,1-22-16,-1 21 0,0 0 0,0 0 16,0-21-16,0 21 0,1 0 15,-1 1-15,-21-1 0,21-21 16,-21 21-16,21-21 0,0 0 15,-21-21 17,0 0-17,0-1-15,0 1 16,0 0-16,0 0 0</inkml:trace>
  <inkml:trace contextRef="#ctx0" brushRef="#br0" timeOffset="55976.15">8975 10414 0,'0'0'0,"21"0"0,-42 21 47,21 0-47,-22 1 16,1-1-16,0 0 0,0 0 16,0 0-16,0 22 0,-1-22 0,1 0 15,0 0-15,0 0 0,0 0 16,0 1-16,-1-1 0,22 0 0,0 0 15,-21 0-15,21 0 0,-21-21 0,21 22 16,0-1 0,21-21-1,0-21-15,1-1 16,-1 1-16</inkml:trace>
  <inkml:trace contextRef="#ctx0" brushRef="#br0" timeOffset="56303.97">9229 10520 0,'-22'0'0,"1"0"31,21 21-16,-21-21-15,21 21 0,0 0 0,0 1 16,-21-22-16,21 21 0,0 0 0,0 0 16,0 0-16,0 22 0,-21-22 0,21 0 15,-21 0-15,21 0 0,0 0 0,0 1 16,0-1-16,-22-21 0,22 21 16,0-42 15,0 0-16,0-1-15,0 1 0,0 0 16,0 0-16</inkml:trace>
  <inkml:trace contextRef="#ctx0" brushRef="#br0" timeOffset="56639.77">9165 10181 0,'0'21'0,"0"1"16,0-1-16,0 0 0,-21 0 16,21 0-1,21-21 17,-21-21-32,21 0 15,-21 0-15,0 0 16,0-1-1,-21 1 1,0 21-16,0 0 16,21 21-1,0 1 1,21-22 0,0 0-1,0 0-15,0 0 0</inkml:trace>
  <inkml:trace contextRef="#ctx0" brushRef="#br0" timeOffset="57092.03">9377 10139 0,'0'-21'47,"21"21"-47,0 0 15,0 0 1,-21 21 0,0 0-1,0 0-15,0 0 0,0 1 16,0-1-16,0 0 0,0 21 0,0-21 0,0 22 15,0-22-15,-21 21 0,21-21 16,0 22-16,0-22 0,-21 21 0,21-21 16,0 1-16,-21-1 0,21 21 0,0-21 15,0 0-15,0 1 0,0-1 16,21 0-16,0-21 0,0 0 16,0 0-16,1 0 15,-1 0-15,0 0 16,0-21-1,0 21-15,-21-21 0,0-1 0,0 1 16,0 0-16,0 0 16,0 0-1,0 0-15,0-1 0</inkml:trace>
  <inkml:trace contextRef="#ctx0" brushRef="#br0" timeOffset="57319.9">9419 10478 0,'0'0'0,"-21"0"0,0 0 15,21-22 1,21 22 0,0 0-16,0-21 0,0 0 15,1 21-15,-1 0 0,0-21 16,0 21-16,0-21 16,0 21-16,1-21 15,-22-1-15,0 1 16,0 0-1,-22 21 1,1 0-16,0-21 0,0 21 16,-21-21-16</inkml:trace>
  <inkml:trace contextRef="#ctx0" brushRef="#br0" timeOffset="60459.39">16108 8446 0,'21'0'16,"0"0"-16,0 0 16,-21-22 31,-21 22-32,0 0 1,21-21-1,21 21 32,0 0-47,0 0 16,1 0-16,-1 21 0,21-21 0,0 0 16,1 0-16,20 0 0,-20 22 0,20-22 15,1 0-15,-1 0 0,-21 0 0,22 21 16,-1-21-16,1 0 0,-1 0 0,1 0 15,-1 0-15,-20 0 0,20 0 16,-20 0-16,20 0 0,-21 0 0,1 0 16,-1 0-16,0 0 0,1 0 0,-1 0 15,-21 0-15,0-21 0,1 21 0,-1 0 16,0 0-16,0 0 0,-21 21 78,0 0-78,0 0 0,0 0 16,0 0-16,-21 22 0,21-22 15,-21 0-15,21 21 0,0-20 16,0 20-16,0 0 0,-21 1 0,21-22 16,-22 21-16,22 0 0,0 1 0,0-1 15,0-21-15,-21 22 0,21-1 0,-21-21 16,21 21-16,0-20 0,0 20 0,-21-21 15,0 21-15,21-20 0,-21-1 0,21 21 16,0-21-16,-22 0 0,22 1 0,-21-1 16,21 0-16,-21 0 0,21 0 0,-21-21 15,21 21-15,0 1 0,-21-1 16,21 0 0,-21-21-16,21 21 15,-22-21 32,1 0-47,0 0 0,0 0 16,0-21-16,0 21 0,-1 0 0,1-21 15,0 21-15</inkml:trace>
  <inkml:trace contextRef="#ctx0" brushRef="#br0" timeOffset="61195.93">16595 9398 0,'0'0'0,"-22"-21"0,1 21 16,0 0-16,21-21 15,0 42 17,0 0-32,0 0 15,0 22-15,0-22 0,0 0 16,0 0-16,0 21 0,0-20 0,0-1 15,0 21-15,0-21 0,0 0 0,0 1 16,0-1-16,0 0 0,0 0 0,0 0 16,0 0-16,0-42 47,0 0-32,0 0-15,21 0 16,-21 0-16,21-1 0,-21 1 0,22 0 15,-22-21-15,0 21 0,21-1 0,-21 1 16,21 0-16,-21-21 0,0 21 0,0-1 16,21 1-16,-21 0 0,0 0 0,0 0 15,21 21 1,-21-21-16,21 21 16,1 0-1,-1 0-15,0 0 0,0 0 16,0 0-16,0 0 0,22 0 15,-22 0-15,0 0 0,0 0 0,0 0 16,1 0-16,-1 0 0,0 0 0,0 0 16,0 0-16,0 0 15,1 0-15,-22 21 16,0 0 0,0 0-16,0 0 0,0 0 15,0 1-15,0-1 0,0 0 16,0 0-16,0 0 0,0 0 0,0 1 15,0-1-15,0 0 0,0 0 0,0 0 16,0 0-16,0 1 0,0-1 16,0 0-16,0 0 15,-22 0-15,22 0 16,-21-21-16,21 22 0,-21-22 16,21 21-16,-21-21 0,0 21 15,0-21 1,-1 0-16,22-21 15,0 0 1,0-1-16,22 1 16</inkml:trace>
  <inkml:trace contextRef="#ctx0" brushRef="#br0" timeOffset="61471.82">17462 9525 0,'22'0'16,"-22"21"15,0 0-15,0 1-16,0-1 0,0 0 15,-22 0-15,22 0 0,-21 0 0,0 1 16,21-1-16,-21 0 0,0 0 15,0-21-15,-1 0 16,1 0-16,0 0 16,21-21-1,0 0-15,0 0 0,0-1 0,0 1 16</inkml:trace>
  <inkml:trace contextRef="#ctx0" brushRef="#br0" timeOffset="61939.49">16870 7112 0,'0'21'31,"0"-42"47,-21 0-78,-1 0 0,22 0 16,0-1-16,0 1 0,0 0 16</inkml:trace>
  <inkml:trace contextRef="#ctx0" brushRef="#br0" timeOffset="62123.38">17081 6477 0,'0'0'16,"0"-21"-16,0 0 0,0-43 15,0 43-15,0-21 0,-21 21 0,0-22 16,0 22-16,0-21 0,0 21 16,-22-22-16,22 22 0,0-21 0,0 21 15,-22-22-15,22 1 0,0 21 0,0-22 16,0 1-16,21 0 0,-21-1 0,21 1 16,0 21-16,0-21 0,0-1 0</inkml:trace>
  <inkml:trace contextRef="#ctx0" brushRef="#br0" timeOffset="62296.28">16997 5186 0,'0'0'0,"42"-21"0,64-43 16,-85 43-16,0 21 15,0-21-15,1 0 0,-1 0 0,0-1 16,0-20-16,0 21 0,-21 0 16,21 0-16,1-1 0,-1-20 15,0 21-15,0 0 0,0 0 0,0-22 16,22 22-16,-22 0 0,21 0 0,1-22 15,-1 22-15,0 0 0,1 0 0</inkml:trace>
  <inkml:trace contextRef="#ctx0" brushRef="#br0" timeOffset="62468.18">18224 4445 0,'0'0'0,"43"0"0,-1 0 0,0 0 16,1 0-16,-1 0 0,-21 0 0,22 0 16,-22 0-16,0 0 0,0 0 0,0 0 15,0 0-15,1 0 0,-1 0 16,0-21-16,0 21 15,0 0-15,0 0 16,1 0-16,-1 0 0,0 0 0,0 0 16,0 0-16,22 0 0,-22 0 0,0 0 15,21 0-15,1 0 0</inkml:trace>
  <inkml:trace contextRef="#ctx0" brushRef="#br0" timeOffset="62620.1">19473 4636 0,'43'21'0,"-86"-42"0,128 63 16,-43-21-16,1 0 0,-22 0 0,21 1 15,-21-1-15,22 0 0,-22-21 16,0 21-16,0 0 0,0-21 0,0 21 16,1-21-16,-1 0 0,0 22 15,0-22-15,0 0 16,0 21-16,1-21 0,-1 0 16,0 0-16,0 21 0</inkml:trace>
  <inkml:trace contextRef="#ctx0" brushRef="#br0" timeOffset="62839.48">20489 5165 0,'0'0'0,"21"21"0,64 64 16,-43-43-16,-20-21 16,-1 0-16,0 0 0,-21 1 0,21-1 15,-21 0-15,21-21 0,-21 21 0,0 0 16,21 0 0,1 1-1,-1-1-15,-21 0 16,21-21-16,0 21 0,0 0 15,0 0-15,1 1 0,-1-1 16,0 0-16,0 0 0,0 0 0,0 0 16,1 1-16,-1-1 0,0 0 15,0 0-15,0 21 0</inkml:trace>
  <inkml:trace contextRef="#ctx0" brushRef="#br0" timeOffset="62996.4">21167 5990 0,'0'64'16,"0"-43"-16,-22-127 0,44 127 0,-1 106 0,-21-106 0,21 22 15,0-1-15,-21-21 0,21 22 16,0-1-16,1 0 0,-1 1 0,0-22 15,0 21-15,0 0 0,0 1 0,1-22 16,-1 21-16,-21-21 0,21 22 0,0-22 16,-21 0-16,0 0 0,0 0 0,0 1 15,0-1-15,0 0 0,0 0 0,0 0 16,0 0-16,0 1 0,-21-1 16,0 0-16,0 0 0</inkml:trace>
  <inkml:trace contextRef="#ctx0" brushRef="#br0" timeOffset="63181.29">21018 7535 0,'0'0'0,"-21"43"0,-21-1 0,21 0 0,-22 1 15,22-22-15,0 21 0,0 1 0,-21-1 16,20 0-16,1 1 0,0-22 0,0 21 16,0-21-16,0 22 0,21-22 0,-22 0 15,1 0-15,0 21 0,0-20 0,21-1 16,-21 0-16,0 0 0,-1 0 0,-20-21 15,21 21-15,-21 1 0,-1-1 0,1 0 16,-22-21-16</inkml:trace>
  <inkml:trace contextRef="#ctx0" brushRef="#br0" timeOffset="63388.17">18944 8424 0,'0'0'16,"-63"0"-16,-1 0 0,1-21 0,-1 21 0,22-21 15,-22 0-15,22 21 0,0-21 0,20 0 16,-20-1-16,21 1 0,0 0 0,0-21 16,-1 21-16,1-22 0,0 22 0,21-21 15,-21-1-15,0 1 0,0 0 0,21-22 16,-22 22-16,1 0 0,21-1 0,-21-20 16,0 20-16,21 1 0,0 0 0,-21-1 15,0 1-15,21 21 0</inkml:trace>
  <inkml:trace contextRef="#ctx0" brushRef="#br0" timeOffset="63540.09">18034 7324 0,'0'-43'0,"42"107"0,-84-85 0,21-43 16,21 43-16,0 0 0,0 0 16,0 0-16,0-1 0,21 1 15,-21 0-15,21 0 0,21 0 16,-20 0-16,-1-1 0,0 1 0,21 0 16,-21-21-16,22 21 0,-22-1 0,21 22 15,-21-21-15,22 0 0,-22 21 0,21-21 16,-21 21-16,1-21 0,-1 21 15,0 0-15,0 0 0</inkml:trace>
  <inkml:trace contextRef="#ctx0" brushRef="#br0" timeOffset="63707.99">18775 6922 0,'0'0'16,"21"21"-16,0-21 0,0 21 0,0-21 16,1 0-16,-1 21 15,0-21-15,0 0 16,-21 21-16,21-21 0,0 21 15,1-21-15,-1 0 16,-21 22-16,21-22 16,-21 21-16,21-21 15</inkml:trace>
  <inkml:trace contextRef="#ctx0" brushRef="#br0" timeOffset="63851.9">19177 7154 0,'0'0'0,"21"22"0,-21-1 0,21 0 0,-21 0 15,0 0-15,0 0 0,0 1 16,0-1-16,0 0 15,-21-21-15,21 21 16,0 0-16,0 0 16,21-21-1,0 0-15,1 22 0,-1-22 16,0 0-16</inkml:trace>
  <inkml:trace contextRef="#ctx0" brushRef="#br0" timeOffset="64676.43">20362 8996 0,'0'0'0,"-21"-21"16,0 0-16,0-1 0,0 1 0,-1-42 15,22 42 1,-21 21-16,21-22 0,0 1 16,0 0-16,0 0 15,0 0-15,0 42 32,0 0-32,0 0 0,21 0 0,1 22 15,-22-1-15,21 0 0,0 1 0,-21 20 16,0-20-16,0 20 0,0 1 0,21-22 15,-21 21-15,0-20 0,0 20 0,0-20 16,0 20-16,0-21 0,0 1 16,0-1-16,0 0 0,0 1 0,21-1 15,-21-21-15,0 0 0,0 1 0,0-1 16,0 0-16,21 0 0,-21 0 0,22-21 16,-1-21 15,0 0-31,-21 0 15,21-22-15,-21 22 0,0-21 0,21 21 16</inkml:trace>
  <inkml:trace contextRef="#ctx0" brushRef="#br0" timeOffset="65267.09">20701 8975 0,'0'0'0,"-42"-43"15,42 22-15,-22 21 16,1 0-16,21-21 0,-21 21 0,21-21 16,0 0-1,21 0 1,0 21-16,1-22 16,20 22-16,-21 0 0,21-21 0,1 21 15,20 0-15,-20-21 0,20 0 0,1 21 16,-1-21-16,1 21 0,20-21 15,-20 21-15,20-22 0,1 22 0,-21-21 16,20 21-16,-20 0 0,-1-21 0,1 21 16,-1 0-16,-20 0 0,-22 0 0,21-21 15,-21 21-15,0 0 0,1 0 16,-1 0-16,0 0 0,0 0 31,0 0-31,-21 21 0,0 0 16,21 0-16,-21 1 15,0-1-15,0 21 0,0-21 0,22 22 16,-22-1-16,0 0 0,0 1 16,21 20-16,-21-21 0,0 22 0,0-22 15,0 1-15,0 20 0,0-21 0,0 1 16,0-1-16,0 0 0,0 1 16,0-1-16,21 0 0,0 1 0,0-22 15,-21 21-15,21-21 0,-21 1 0,22 20 16,-22-21-16,21 0 0,-21 0 15,0 1-15,0-1 0,-21-21 16,-1 21-16,1-21 16,0 0-16,0 21 0,0-21 15,-22 0-15,22 0 0,-21 0 0,21 0 0,-22 0 16,1 0-16,21 0 0,-21 0 16,-1 0-16,1 0 0,21 0 0,-22 0 15,22 0-15,0 0 0,0 0 0</inkml:trace>
  <inkml:trace contextRef="#ctx0" brushRef="#br0" timeOffset="66008.03">22966 9250 0,'-21'0'15,"21"21"-15,21-21 32,0 0-17,0 0-15,0 0 0,0 0 0,1 0 16,20 0-16,-21 0 0,0 0 0,22-21 16,-22 21-16,21-21 0,-21 0 0,22 21 15,-22-22-15,0 1 0,21 21 0,-42-21 16,21 0-16,-21 0 0,0 0 15,0-1-15,-21 1 0,0 21 16,0 0-16,-21-21 0,20 21 0,-20 0 16,0 0-16,-1 0 0,1 0 0,0 21 15,-1 0-15,1 1 0,21-22 0,-21 42 16,20-21-16,1 0 0,0 0 16,21 1-16,0-1 0,0 0 0,0 0 15,0 0-15,21 0 0,0 1 0,1-22 16,-1 21-16,0 0 0,0-21 0,21 21 15,-20-21-15,20 21 0,-21-21 16,0 0-16,22 0 0,-22 0 0,0 21 16,0-21-16,-42 0 31,-21 22-31,20-22 0,-20 0 0,0 21 16,-1 0-16,1 0 0,0 0 0,-1 0 15,1 1-15,0-1 0,21 0 0,-1 0 16,1 0-16,21 22 0,0-22 15,0 0-15,0 0 0,0 0 0,0 0 16,21-21-16,1 22 0,-1-1 0,0-21 16,0 0-16,0 21 0,22-21 15,-22 0-15,21 0 0,-21 0 0,0 0 16,22 0-16,-22 0 0,21-21 0,-21 0 16,1 21-16,-1-22 0,0 1 0,0 21 15,0-21-15</inkml:trace>
  <inkml:trace contextRef="#ctx0" brushRef="#br0" timeOffset="66234.89">23453 9525 0,'0'-21'0,"0"42"0,21-42 31,0 42-15,0-21-16,-21 21 15,21 0-15,0 1 0,1-1 0,-1 0 16,0-21-16,0 21 0,-21 0 0,21 0 15,0-21-15,1 22 0,-1-1 0,-21 0 16,21 0 0,-21-42 15</inkml:trace>
  <inkml:trace contextRef="#ctx0" brushRef="#br0" timeOffset="66455.78">23876 9462 0,'0'0'0,"21"-22"0,0 22 16,-21-21-16,-21 42 31,0 1-31,0-1 0,0 0 16,-1 0-16,1 21 15,0-20-15,0-1 0,0 21 0,-22-21 16,22 0-16,0 1 0,0-1 0,-21 0 15,20 0-15,1 0 0,21 0 0,-21 1 16,42-22 15</inkml:trace>
  <inkml:trace contextRef="#ctx0" brushRef="#br0" timeOffset="66700.64">24193 9504 0,'0'42'15,"-21"-42"-15,0 21 0,21 1 16,-21-22-16,21 21 0,-21 0 16,0 0-16,21 0 0,0 0 0,-22 1 15,1-1-15,21 0 0,-21 0 0,21 0 16,0 0-16,0 1 0,0-1 15,0 0-15</inkml:trace>
  <inkml:trace contextRef="#ctx0" brushRef="#br0" timeOffset="67031.45">24257 9356 0,'0'0'0,"-42"0"15,20 0 1,44 0 15,-1 0-15,0 0-16,-21-21 0,0-1 15,0 1 1,-21 21 0,0 0-16,-1 0 0,1 0 15,0 0-15,0 0 16,21 21 0,0 1-16,0-1 15,21 0 1,0-21-16,0 0 0,1 0 0</inkml:trace>
  <inkml:trace contextRef="#ctx0" brushRef="#br0" timeOffset="67360.25">24892 9229 0,'-21'0'31,"0"21"-31,21 0 16,-22 0-16,22 0 0,-21 1 0,0-1 16,21 0-16,-21 21 0,0 1 0,21-22 15,-21 21-15,-1 0 0,1-20 16,21 20-16,-21-21 0,0 21 16,21 1-16,0-22 0,-21 0 0,21 21 15,-21-20-15,21-1 0,0 0 0,0 0 16,0 0-16,0 0 0,21-21 31,0 0-31,0 0 0,0 0 0,0 0 16,1 0-16,-1 0 0,21 0 15,-21-21-15,0 0 0,1 21 0,-1-21 16,-21 0-16,21 21 0,-21-21 0</inkml:trace>
  <inkml:trace contextRef="#ctx0" brushRef="#br0" timeOffset="67567.14">24447 9652 0,'-21'0'15,"21"21"-15,21-21 16,22 0-16,-22 0 0,0 0 16,21 0-16,1 0 0,-1 0 0,0 0 15,22 0-15,-22 0 0,1-21 0,20 21 16,-21 0-16,1 0 0,-1-21 15,-21 21-15,0 0 0,1 0 0,-22-21 16,-22 21 0</inkml:trace>
  <inkml:trace contextRef="#ctx0" brushRef="#br0" timeOffset="68856.5">21611 9716 0,'0'0'0,"0"-22"0,-21 1 16,0 21-16,0-21 0,-1 21 0,1-21 0,0 0 16,0 21-16,0 0 15,0-21-15,-1 21 0,1 0 16,0 0-16,0 0 0,21 21 31,0 0-15,0 0-16,21 0 0,0 0 15,0 1-15,1 20 0,-1-21 0,21 0 16,-21 22-16,22-22 0,-22 21 16,21-21-16,0 22 0,-20-22 0,20 21 15,-21-21-15,21 22 0,-20-22 0,-1 21 16,0 0-16,0 1 0,0-22 16,0 21-16,1 1 0,-22-1 0,21 0 15,-21 1-15,21-22 0,0 21 0,-21 0 16,21 1-16,-21-1 0,21 0 0,1 1 15,-1-22-15,-21 21 0,21 1 0,0-22 16,0 21-16,0-21 0,-21 0 0,22 22 16,-1-22-16,-21 0 0,0 0 0,0 0 15,21 1-15,-21-1 0,0 0 0,0 0 16,0 0-16,21-21 0,-21 21 0,0 1 16,0-1-1,-21-21 16,0 0-31,0 0 16,-1 0-16,1 0 0,0-21 0,0-1 16,0 22-16,0-21 0,-1 21 15,1-21-15,0 0 0,0 21 0,0-21 16,0 0-16,-22-1 0,22 1 0,0 0 16,0 0-16,0 0 0,-1 0 0,1 21 15,21-22-15,0 1 0,-21 21 0,21-21 16,21 21 15,0 0-15,1 21-16,-1-21 0,-21 21 15,21-21-15,0 22 0,0-1 0,0 0 16,1-21-16,-1 21 0,0 0 0,0 0 16,-21 1-16,21-1 0,0-21 0,1 21 15,-1 0-15,-21 0 0,21-21 0,-21 21 16,21-21-16,-21 22 0,0-1 15,21-21-15,0 0 32,1-21-17,-1 21-15,0-22 16,0 1-16,0 0 16,0 0-16,22 0 0,-22 0 0,0-1 15,0 1-15,22 0 0,-22 0 0,21 0 16,-21 0-16,0-1 0,1 1 0,-1 21 15,-21-21-15,21 21 16,-21-21-16,-21 21 31,0 0-15,-1 0-16</inkml:trace>
  <inkml:trace contextRef="#ctx0" brushRef="#br0" timeOffset="72056.05">20510 12192 0,'0'-21'15,"0"0"1,0 0-16,0-1 0,0 1 0,0-21 16,22 21-16,-22-22 0,21 22 0,-21-21 15,21 0-15,0-1 0,0 1 16,0 0-16,-21-1 0,22 1 0,-22 0 16,0-1-16,0 22 0,0-21 0,0 21 15,0-1-15,0 1 0,-22 21 16,1 0-16,0 0 15,21 21-15,-21-21 0,0 22 16,0-1-16,-1 0 0,22 0 0,0 0 16,0 0-16,0 1 0,0-1 0,0 0 15,22 0-15,-1 0 0,0 22 0,0-22 16,0 0-16,0 0 0,22 0 0,-22 0 16,21 1-16,-21-1 0,1 0 0,20 0 15,-21 0-15,0 0 0,0 1 16,-21-1-16,22 0 0,-22 0 15,0 0-15,-22-21 16,1 0-16,-21 0 16,21 0-16,0 0 0,-1 0 0,-20 0 15,21 0-15,0 0 0,0 0 0,-1-21 16,-20 21-16,21 0 0,0 0 16,21 21 15,0 0-31,21-21 0,0 0 15,0 22-15,0-22 0,1 0 0,-1 0 16,0 0-16,0 0 0,21 0 16,1 0-16,-22 0 0,21 0 0,1 0 15,-1-22-15,-21 1 0,21 21 0,1-21 16,-1 0-16,-21 0 0,22 0 0,-22-1 16,0 1-16,0 0 0,0 0 0,0 0 15,-21 0-15,22-1 0,-22 1 0,0 0 16,0 0-16,0-21 0,0 20 0,-22 1 15,1 0-15,0 21 0,0 0 16,0 0 0,21 21-16,0 0 0,-21 1 15,21-1-15,0 0 0,0 0 16,0 0-16,0 0 0,21 1 0,0-1 16,0 0-16,-21 0 0,21 0 0,0 0 15,1-21-15,-22 22 0,21-22 16,0 0-16,0 0 0,0 0 15,0 0-15,1 0 0,-1 0 16,0 0-16,0 0 0,-21-22 0,21 22 16,0-21-16,1 0 0,-1 21 0,0-21 15,-21 0-15,21 21 0,0-21 0,-21-1 16,0 1-16,21 0 0,-21 0 16,22 21-16,-22-21 0,21 21 31,0 0-16,0 0 17,-21-21-1,0-1-15,0 1-1,0 0-15,-21 21 16,0 0-16,0 0 15,-1 21 1,1 0-16,21 1 16,-21-1-16,0 0 0,21 0 15,-21 0-15,21 0 0,0 1 0,0-1 16,0 0-16,0 0 0,0 0 0,0 0 16,0 1-16,0-1 0,0 0 15,0 0-15,0 0 0,21 0 16,0-21-16,0 0 0,0 0 15,1 0-15,-1 0 0,0 0 16,0 0-16,21 0 16,-20 0-16,-1-21 0,0 21 0,0-21 15,0 0-15,0 0 0,1 0 16,-1-1-16,0 1 0,-21 0 16,0 0-16,21 0 0,-21 0 0,21-1 15,-21 1-15,0 0 0,0 0 0,0 0 16,0 0-16,0 42 31,0 0-15,0 0-16,0 0 0,0 0 15,0 1-15,0-1 0,0 0 0,0 0 16,0 0-16,0 0 0,0 1 16,0-1-16,21-21 31,1 0-31,-1 0 15,0 0-15,0 0 0,-21-21 16,21 21-16,0-22 0,1 1 0,-1 21 16,0-21-16,0 0 0,0 0 0,0 0 15,1-1-15,-22 1 0,21 21 0,0-21 16,-21 0-16,21 0 0,-21 0 16,0 42 15,0 0-31,0 0 15,0 0-15,0 0 16,0 1-16,0-1 0,0 0 0,0 0 16,0 0-16,0 0 15,0 1-15,21-22 16,-21 21-16,21-21 0,1 0 16,-1 0-16,0 0 0,0 0 15,0-21-15,0-1 0,1 22 0,-1-21 16,-21 0-16,21 0 0,0 21 0,-21-21 15,21 0-15,-21-1 0,0 1 16,0 0-16,0 0 0,0 0 16,0 0-16,0-1 0,-21 22 15,21-21-15,-21 21 0,0 0 16,0 0 0,21 21-16,0 1 0,0-1 15,0 0-15,21 0 16,0 0-16,0-21 15,-21 21-15,21 1 0,0-22 16,-21 21-16,0 0 0,22-21 0,-1 21 16,-21 0-16,21-21 0,-21 21 15,0 1-15,21-22 32,0 0-17,0 0 1,1-22-16,-1 1 0,0 0 15,0 0-15,-21 0 0,21 21 0,0-21 16,-21-22-16,22 22 0,-1 0 0,-21 0 16,21 0-16,0-1 0,-21 1 0,21 0 15,-21 0-15,21 0 0,-21 0 0,0 42 32,0 0-17,0 0-15,0 0 0,0 0 16,0 1-16,-21-1 0,21 0 0,0 0 15,0 0-15,0 0 0,0 1 0,0-1 16,0 0 0,21 0-16,1-21 15,-1 0-15,0 0 0,0 0 16,0 0-16,0 0 0,1 0 16,-1-21-16,0 0 0,0 21 0,-21-21 15,21-1-15,0 1 0,-21 0 0,0 0 16,22 0-16,-22 0 0,21-22 0,-21 22 15,0-21-15,21 21 0,-21-22 0,0 1 16,0 21-16,0-22 0,0 1 0,21 0 16,-21 21-16,21-1 0,-21-20 0,0 21 15,0 0-15,21 0 0,-21 42 32,0 0-32,0 0 15,0 21-15,0-20 0,0-1 0,0 21 16,0 0-16,0-20 0,0 20 0,0-21 15,0 21-15,-21-20 0,21 20 0,0-21 16,0 0-16,0 0 0,-21 1 0,21-1 16,0 0-16,0 0 0,0 0 0,0 0 15,21-21 1,0 0-16,1 0 16,-1 0-16,0 0 0,0-21 0,0 21 15,0-21-15,1 0 0,-1 0 0,0 0 16,0 21-16,0-22 0,0 1 15,-21 0-15,22 21 0,-1-21 16,-21 42 0,0 0-1,0 0-15,0 1 16,0-1-16,0 0 0,21 0 16,0-21-1,0 0-15,0 0 16,1 0-16,-1 0 0,0 0 15,0 0-15,0-21 0,-21 0 16,21 21-16,1-21 0,-1-1 16,-21 1-16,21 21 0,0-21 15,-21 0-15,0 0 0,21 0 0,0 21 16,-21-22-16,0 1 0,0 0 0,22 21 16,-22-21-16,21 21 15,-21 21 16,0 0-31,0 0 0,-21 1 0,-1-1 16,1 21-16,21-21 0,-21 22 0,0-22 16,0 21-16,0 0 0,-1-20 0,1 20 15,0 0-15,21 1 0,0-22 16,0 21-16,0 0 0,0-20 0,0 20 16,0 0-16,0-21 0,0 22 0,0-1 15,0-21-15,0 22 0,0-1 0,0-21 16,0 21-16,0-20 0,0 20 0,0-21 15,0 21-15,0-20 0,0 20 0,0-21 16,0 21-16,0-20 0,0-1 0,0 0 16,0 0-16,0 0 0,0 0 15,-21-21 1,0 0 0,21-21-1,0 0-15,0 0 0,0 0 0,0 0 16,0-1-16,0 1 0,0 0 15,0-21-15,0 21 0,0-22 0,0 22 16,0-21-16,0 21 0,0-22 0,0 22 16,0-21-16,0-1 0,21 22 0,0-21 15,-21 21-15,21 0 0,0-22 0,1 22 16,-1 0-16,0 0 0,0 0 0,0-1 16,0 1-16,1 0 0,-1 0 15,0 0-15,0 0 0,-21-1 0,21-20 16,-21 21-16,21 0 0,-21 0 0,0-1 15,0-20-15,22 21 0,-22 0 0,0 0 16,21-1-16,-21-20 0</inkml:trace>
  <inkml:trace contextRef="#ctx0" brushRef="#br0" timeOffset="72352.39">23326 11388 0,'0'0'0,"0"21"15,-22-21-15,22 21 0,22-21 16,20 0-16,-21 0 16,21-21-16,1 21 0,20-21 15,-20 21-15,20-21 0,-21-1 0,22 1 16,-1 21-16,1-21 0,-22 0 0,1 21 15,-1 0-15,-21-21 0,21 21 0,-63 0 32,0 0-17,0 0-15,0-21 0,-22 21 0,22 0 16,0 0-16</inkml:trace>
  <inkml:trace contextRef="#ctx0" brushRef="#br0" timeOffset="72556.27">22966 11282 0,'0'0'0,"0"21"0,-21-21 15,-1 0 1,1 0-1,0-21-15,0 21 0,0-21 0,0 21 16,-1-21-16</inkml:trace>
  <inkml:trace contextRef="#ctx0" brushRef="#br0" timeOffset="86744.56">1947 1947 0,'21'0'0,"-21"-21"16,0 0 0,0 0-16,0 0 15,0 0-15,0-1 16,0 1-16,0 42 31,0 1-15,22-1-16,-22 0 15,21 0-15,-21 0 0,21 0 16,-21 1-16,0 20 0,0-21 0,0 0 16,0 0-16,0 1 0,21-1 0,-21 0 15,0 0-15,21 0 0,-21 0 0,0 1 16,0-1-16,21 0 0,-21 0 16,22-21-16,-22 21 0,21 0 15,0-21-15,0 0 0,0 0 16,0-21-16,1 0 0,-1 0 15,0 0-15,0 0 0,-21-1 16,21 1-16,0 0 0,-21 0 16,0 0-16,22-22 0,-1 22 0,-21-21 15,21 0-15,-21 20 0,0-20 0,0 0 16,0-1-16,0 1 0,0 0 16,0-1-16,0 1 0,0 0 0,0-1 15,0 1-15,0 21 0,0 0 0,0 0 16,0-1-16,0 1 0,0 0 15,0 42 17,0 0-32,0 22 0,-21-22 15,21 0-15,0 21 0,0-20 16,0 20-16,0 0 0,0 1 0,0-1 16,0 0-16,0-21 0,0 22 15,0-1-15,0 0 0,0-20 0,0 20 16,0-21-16,0 0 0,0 0 15,21 1-15,0-1 0,-21 0 0,21-21 16,0 21-16,22-21 0,-22 0 0,21 0 16,-21 0-16,22 0 0,-22 0 0,21 0 15,1 0-15,-22 0 0,21-21 16,0 0-16,-20 0 0,20-1 0,-21 1 16,0 0-16,0 0 0,1 0 15,-1 0-15,-21-22 0,0 22 0,21-21 16,-21-1-16,0 1 0,0 0 0,0-1 15,0 1-15,0 0 0,0-1 16,0 1-16,0 0 0,0-1 0,0 22 16,0-21-16,0 0 0,0 20 15,0 1-15,0 0 0,0 0 0,0 42 47,0 0-47,0 0 0,0 22 16,0-22-16,0 21 0,0-21 0,0 22 15,0-1-15,0 0 0,0 1 16,0-22-16,0 21 0,0 1 0,-21-1 16,21 0-16,-21-21 0,21 22 15,-22-22-15,22 21 0,0-21 0,0 1 16,-21 20-16,21-21 0,-21-21 0,21 21 16,0 0-16,0 1 15,0-44 16,0 1-31,0 0 16,21 0-16,0 0 0,1 0 0,-22-1 16,21 1-16,0 0 0,-21 0 15,21 0-15,0 0 0,-21-1 16,21 1-16,1 21 0,-1 0 16,0 0-16,-21 21 15,21 1 1,-21-1-16,0 0 0,0 0 15,21-21-15,-21 21 0,0 0 0,0 1 16,21-1-16,1 0 0,-1 0 16,0-21-16,0 21 15,0-21-15,0 0 16,1 0-16,-1 0 0,0 0 16,0 0-16,0 0 0,0-21 0,1 0 15,-1 21-15,0-21 0,0 0 16,21-1-16,-20 1 0,-1 21 0,0-21 15,0-21-15,0 21 0,-21-1 16,21 1-16,-21 0 0,22 0 0,-22 0 16,21 0-16,-21-1 0,0 1 0,0 0 15,0 0-15,0 42 32,0 0-32,0 0 15,0 1-15,-21-1 0,21 0 0,-22 0 16,22 0-16,-21 22 0,21-22 0,0 0 15,0 0-15,0 21 0,0-20 16,0-1-16,0 0 16,0 0-16,21 0 0,1-21 15,-1 0-15,0 0 0,0 0 16,21 0-16,-20 0 0,-1 0 0,21 0 16,-21 0-16,0-21 0,22 21 15,-22-21-15,21 0 0,-21 0 0,1-1 16,-1 1-16,0 0 0,0 0 15,0-21-15,-21 20 0,21-20 0,1 0 16,-1-1-16,-21 1 0,21 0 0,0-1 16,0 1-16,-21-21 0,21 20 0,1 1 15,-22-22-15,0 22 0,21 0 0,0-1 16,-21 1-16,0 0 0,21 21 16,-21-22-16,21 22 0,-21 0 15,0 0-15,0 0 0,0 42 31,0 0-31,0 0 16,0 21-16,0-20 0,0 20 16,0-21-16,0 21 0,0 1 0,-21-22 15,21 21-15,-21 1 0,21-22 0,-21 21 16,21 0-16,0 1 0,0-22 0,-21 21 16,21 1-16,0-1 0,0-21 15,0 21-15,0-20 0,0-1 0,0 21 16,0-21-16,0 0 0,21 1 15,-21-1-15,21-21 0,0 0 16,-21 21-16,21-21 0,0 0 0,1 0 16,-1 0-16,0 0 0,0 0 0,0 0 15,0-21-15,22 21 0,-22-21 16,21-1-16,-21 22 0,1-21 0,20 0 16,-21 0-16,0 0 0,0 0 0,1-1 15,-1 1-15,0 0 0,0 0 16,-21 0-16,21 0 0,-21-1 0,0 1 15,0 0-15,0 0 0,0 0 0,0 0 16,0-1-16,-21 22 16,0 0-1,0 0-15,0 22 0,-1-22 0,22 21 16,-21 0-16,21 0 0,-21 0 16,21 0-16,-21 1 0,21-1 0,0 21 15,0-21-15,0 0 0,0 1 0,0-1 16,0 0-16,0 0 0,21-21 0,0 21 15,0 0-15,22-21 0,-22 0 16,21 22-16,-21-22 0,22 0 0,-1 0 16,0 0-16,-20 0 0,20 0 0,0 0 15,-21-22-15,1 1 0,20 21 16,-21-21-16,0 0 0,-21 0 0,21 0 16,-21-1-16,22 1 0</inkml:trace>
  <inkml:trace contextRef="#ctx0" brushRef="#br0" timeOffset="87047.39">4106 1249 0,'-21'21'16,"0"-21"-1,0 0 17,0 0-17,-1 21-15,1-21 16,0 21-16,42-21 15</inkml:trace>
  <inkml:trace contextRef="#ctx0" brushRef="#br0" timeOffset="88383.78">6032 1947 0,'-21'22'16,"42"-44"0,1 1-1,-1 0-15,0 0 0,0 0 0,0 0 16,22-22-16,-22 22 0,0 0 0,0-21 16,0-1-16,0 22 0,1-21 0,-1 21 15,-21-22-15,0 1 0,21 0 16,-21 20-16,0-20 0,21 21 15,-21-21-15,0 20 0,0-20 0,0 21 16,0 0-16,0 0 0,0-1 0,0 1 16,-21 21-16,0 0 15,0 0-15,-1 21 16,22 1-16,-21-1 0,0 0 0,21 21 16,-21-21-16,21 22 0,0-1 0,-21 0 15,21 1-15,0-1 0,-21 0 16,21 1-16,0-1 0,0 0 0,0 1 0,0-1 15,0-21-15,0 22 0,0-1 16,0-21-16,0 0 0,0 0 16,21 1-16,0-1 0,-21 0 0,21 0 15,0-21-15,0 0 0,22 0 0,-22 0 16,0 0-16,21 0 0,-20 0 0,20-21 16,-21 21-16,21-21 0,1 0 0,-22-1 15,21 1-15,-21 0 0,1 0 16,20 0-16,-21-22 0,0 22 0,-21-21 15,0 21-15,21 0 0,-21-1 0,0-20 16,0 21-16,0 0 0,0 0 16,-21 42-1,0 0 1,21 0-16,-21 0 0,0 0 16,21 1-16,-21-1 0,21 0 0,0 21 15,0-21-15,0 1 0,0-1 0,0 0 16,0 0-16,0 0 0,0 0 15,21-21-15,0 0 0,0 22 0,0-22 16,0 0-16,22 0 0,-22 0 16,21 0-16,-21 0 0,22 0 0,-22-22 15,21 1-15,-21 21 0,1-21 0,20 0 16,-21 21-16,-21-21 0,0 0 0,0-1 16,0 1-16,0 0 0,0 0 0,0 0 15,-21 0-15,0-1 0,0 1 16,-1 0-16,-20 0 0,0 0 15,-1 0-15,22 21 0,-21 0 0,0 0 16,-1 0-16,22 0 0,0 0 0,0 0 16,0 0-16,-1 0 0,22 21 15,22-21 1,-1 0-16,0 0 0,21 0 16,-21-21-16,22 21 0,-1-22 0,22 22 15,-22-21-15,0 21 0,1 0 0,20 0 16,-21-21-16,1 21 0,-1-21 15,0 21-15,-20 0 0,-1 0 0,21 0 0,-21 0 16,-21 21-16,0 0 16,0 0-16,0 1 15,0-1-15,0 0 0,-21 21 0,21-21 16,0 1-16,-21-1 0,0 0 0,21 0 16,-21 0-16,21 0 0,0 1 0,0-1 15,0 0-15,0 0 0,0 0 16,0 0-16,21-21 15,0 0-15,21 0 0,-21 0 16,1 0-16,-1 0 0,0 0 0,0 0 16,21 0-16,-20-21 0,-1 0 0,21 21 15,-21-21-15,0 0 0,1 0 0,-22-1 16,0 1-16,21 0 0,-21 0 0,0-21 16,0 20-16,0-20 15,0 21-15,-21 0 0,-1-22 0,22 22 16,-21 0-16,-21 0 0,21 0 0,0 0 15,-1 21-15,1 0 0,0 0 0,0 0 16,0 0-16,0 0 0,-1 0 0,1 0 16,21 21-16,-21-21 0,21 21 15,-21-21-15,21 21 0,0 0 16,0 0-16,0 1 0,21-22 16,0 0-16,0 0 15,22 21-15,-22-21 0</inkml:trace>
  <inkml:trace contextRef="#ctx0" brushRef="#br0" timeOffset="88780.07">8276 1439 0,'-21'0'16,"42"0"-16,-63-21 0,21 21 0,-1-21 15,1 21 1,0 0-16,21 21 15,0 0-15,0 1 0,0-1 0,-21 21 16,21-21-16,0 22 0,0-1 0,0 0 16,-21 1-16,21-1 0,0 0 15,-21 22-15,21-22 0,0 0 0,-22 22 16,22-22-16,-21 22 0,0-1 0,21-20 16,0 20-16,-21 1 0,21-22 0,-21 21 15,21-20-15,-21 20 0,21-20 16,0-1-16,0-21 0,0 21 0,0-20 15,0-1-15,0 0 0,0 0 16,0-42 15,0 0-31,0 0 16,0-1-16,0 1 16,0-21-16,0 21 0,0 0 0,0-22 15,0 1-15,0 0 0,0-1 0,0 1 16,0 0-16,0-1 0</inkml:trace>
  <inkml:trace contextRef="#ctx0" brushRef="#br0" timeOffset="89043.92">8022 1736 0,'0'0'15,"0"-21"-15,0-22 0,21 22 0,-21-21 0,21 21 16,-21-1-16,22 1 0,-1 0 0,0 21 16,0-21-16,0 0 0,0 21 15,1-21-15,20 21 0,-21 0 0,0 0 16,22-22-16,-22 22 0,0 0 15,0 0-15,0 0 0,0 0 0,-21 22 16,0-1-16,0 0 0,0 0 0,0 21 16,0-20-16,0-1 0,-21 21 0,0-21 15,0 22-15,0-22 0,0 0 16,-1 0-16,1 21 0,0-20 0,0-1 16,0 0-16,0-21 0,-1 21 15,1-21-15,0 21 0,0-21 16,0 0-16,-22 0 0,22 0 0,0 0 15,-21 0-15,21 0 0</inkml:trace>
  <inkml:trace contextRef="#ctx0" brushRef="#br0" timeOffset="89929.41">2688 2540 0,'0'0'0,"-42"0"0,21 0 16,-1 0-16,-20-21 0,21 21 0,0 0 16,-22 0-16,22 0 0,0 0 0,-21 0 15,21 0-15,-1 0 0,-20-21 16,21 21-16,-21 0 0,20 0 0,1 0 15,-21 0-15,21 0 0,-22 0 16,22 0-16,0 0 0,0 0 16,0 0-16,0 0 0,21 21 0,-22-21 15,22 21-15,22 0 16,20-21 0,-21 0-16,21 0 0,1 0 15,-1 0-15,22 0 0,-1 0 0,1 0 16,-1 0-16,22 0 0,-1 0 0,1-21 15,21 21-15,-21 0 0,20-21 0,1 21 16,0 0-16,0-21 0,21 21 16,-21-21-16,21 21 0,0-22 0,-21 22 15,21-21-15,0 21 0,0-21 16,21 21-16,-21-21 0,21 21 0,-21 0 16,21-21-16,-21 0 0,0 21 0,21 0 15,-21-22-15,21 22 0,-21 0 16,0-21-16,0 21 0,0 0 0,0-21 15,0 21-15,-21 0 0,21 0 0,-21-21 16,21 21-16,-42 0 0,21 0 0,-1 0 16,-20-21-16,-21 21 0,20 0 0,-20-21 15,-1 21-15,-20 0 0,-1 0 0,0 0 16,-21 0-16,22 0 0,-22-22 16,0 22-16,-42 0 46,0 0-46,0 0 0,-1 22 16</inkml:trace>
  <inkml:trace contextRef="#ctx0" brushRef="#br0" timeOffset="91635.85">1990 12785 0,'0'0'0,"-22"21"0,1-21 15,0 21-15,0-21 0,0 0 0,0 0 16,-1 0-16,1 0 0,-21 0 15,21 0-15,-22 0 0,22 0 0,-21 0 16,21 0-16,0 0 0,-22 0 0,22 0 16,0 0-16,0 0 0,0-21 15,-1 21-15,22-21 16,22 0 0,-1 21-16,0 0 0,21 0 15,1 0-15,20 0 0,-21 0 16,22-22-16,21 22 0,-22 0 15,22 0-15,-1 0 0,1 0 0,0-21 16,21 21-16,-1 0 0,1 0 0,0 0 16,0 0-16,0-21 0,21 21 15,-21 0-15,21 0 0,-22-21 0,22 0 16,-21 21-16,21-21 0,-21 21 0,0-22 16,0 22-16,0-21 0,-1 21 0,1-21 15,-21 21-15,21 0 0,-22-21 0,1 21 16,0 0-16,-22-21 0,1 21 0,-1 0 15,-20 0-15,-1-21 0,-21 21 0,21 0 16,-20 0-16,-22-22 16,-22 22-1,1 0 1,-21 0-16,21 0 0,-22 0 16,1 0-16,0 0 0,-22 22 0,1-22 15,-1 21-15,1 0 0</inkml:trace>
  <inkml:trace contextRef="#ctx0" brushRef="#br0" timeOffset="94997.79">910 13568 0,'0'0'0,"0"-42"16,0 20-16,0 1 0,0 0 15,0 0-15,0 0 0,0 0 16,0-1-16,0 1 0,0 0 15,-21 21 1,0 0-16,0 0 16,-1 0-16,1 21 0,0 0 15,0-21-15,-21 43 0,20-22 0,1 0 16,0 21-16,0-20 0,0 20 16,0 0-16,-1 1 0,1-1 0,0 0 15,0-21-15,21 22 0,-21-1 0,21 0 16,-21 1-16,21-22 0,0 21 15,0-21-15,0 22 0,0-22 0,0 0 16,21 0-16,0 0 0,0-21 0,0 0 16,22 0-16,-22 0 0,21 0 15,0 0-15,1 0 0,-1 0 16,0-21-16,1 0 0,-1 0 0,0 0 16,1 0-16,-1-1 0,0 1 15,1 0-15,-1-21 0,-21 21 0,22-1 16,-22 1-16,0 0 0,0 0 0,0 21 15,0-21-15,-21 0 0,0 42 47,0 0-47,0 0 0,0 0 16,0 0-16,0 1 0,-21-1 16,21 21-16,0-21 0,-21 0 0,21 1 15,0 20-15,0-21 0,0 0 16,0 0-16,0 1 15,21-22-15,0 0 0,1 0 16,-1 0-16,0 0 0,0 0 0,0-22 16,0 22-16,1-21 0,20 0 0,-21 0 15,0 21-15,0-21 0,1 0 16,-22-1-16,0 1 0,0 0 0,0 0 16,0 0-16,0 0 0,0-1 0,0 1 15,0 0-15,-22 0 0,1 0 16,0 21-16,0-21 0,0-1 0,0 22 15,-22 0-15,22 0 0,0 0 0,-21 0 16,20 0-16,-20 0 0,21 0 16,0 22-16,-22-1 0,22 0 15,0 0-15,0 0 0,0 0 0,21 1 16,0 20-16,0-21 0,0 0 0,0 0 16,21 1-16,0-1 0,0-21 15,0 21-15,22-21 0,-22 0 0,0 0 16,21 0-16,-20 0 0,20 0 0,-21 0 15,21-21-15,-20 21 0,20-21 16,-21-1-16,21 1 0,1 0 0,-22 0 16,21 0-16,-21 0 0,22-1 0,-22 1 15,21 21-15,-21-21 0,1 0 0,20 0 16,-21 21-16,0-21 16,0 21-16,1 0 0,-1 0 15,-21 21 1,21 0-16,-21 0 0,0 0 15,0 0-15,0 1 0,0-1 16,0 21-16,0-21 0,0 0 0,0 1 16,0-1-16,0 0 0,0 0 0,0 0 15,0 0-15,0 1 16,0-44 15,0 1-31,0 0 16,21 0-16,-21 0 0,0 0 15,21-1-15,0 1 0,1 0 16,-22 0-16,21 0 0,0 0 0,0-1 16,0 1-16,0 21 0,1 0 15,-1 0-15,0 0 0,0 21 16,0 1-16,-21-1 0,21-21 16,-21 21-16,22 0 0,-22 0 15,0 0-15,21-21 0,0 22 0,-21-1 16,21-21-16,0 21 0,0-21 15,1 0-15,-1 0 0,0 0 16,0 0-16,0 0 0,0 0 0,1-21 16,-1 0-16,0 21 15,0-22-15,0 1 0,0 21 0,1-21 16,-1 0-16,0 0 0,0 0 0,0 21 16,0-22-16,1 1 0,-22 0 0,0 0 15,0 0-15,0 0 0,0-1 0,0 1 16,0 0-16,0 0 0,-22 21 15,1 0-15,0 0 16,0 0-16,0 0 0,0 21 0,21 0 16,-22-21-16,1 21 0,0 1 0,21-1 15,0 0-15,-21 0 0,21 0 0,-21 0 16,21 1-16,0-1 0,0 0 0,0 0 16,0 0-1,0 0-15,21-21 0,0 0 16,0 0-16,0 0 0,1 0 15,-1 0-15,0 0 0,0-21 16,0 0-16,0 21 0,1-21 0,-1 0 16,42-43-1,-42 43-15,-21 0 0,22-21 0,-1 20 16,-21 1-16,0-21 0,21 21 0,-21-22 16,21 22-16,-21-21 0,0 0 0,0 20 15,0-20-15,0 21 0,0-21 0,21 20 16,-21 1-16,0 0 0,0 0 0,0 0 15,0 0-15,0 42 32,0 0-32,0 0 15,0 0-15,0 22 0,0-22 0,0 21 16,0-21-16,0 22 0,0-1 0,0-21 16,0 21-16,0 1 0,0-22 0,0 21 15,0-21-15,0 22 0,0-1 16,0-21-16,0 0 0,0 22 0,0-22 15,21 0-15,-21 0 0,22 0 0,-22 1 16,21-22-16,0 0 16,0 0-16,0 0 0,0 0 15,1-22-15,-1 22 0,0-21 16,-21 0-16,21 21 0,0-21 16,0 0-16,-21 0 0,22-1 0,-1 1 15,-21 0-15,21 0 0,0 0 0,-21 0 16,21-1-16,0 22 15,-21-21-15,0 42 16,0 1 0,0-1-16,22 0 0,-22 0 15,0 0-15,0 0 0,0 1 16,0-1-16,21 0 16,0-21-1,0 0-15,0 0 16,0 0-16,1 0 15,-1-21-15,0 0 0,0 21 0,0-22 16,0 1-16,-21 0 0,22 0 0,-1-21 16,0 20-16,0 1 0,0-21 0,0 21 15,1-22-15,-1 22 0,-21-21 16,0 21-16,0 0 0,0-22 0,0 22 16,0-21-16,0 21 0,0-1 0,0 1 15,-21 0-15,21 0 0,0 0 0,0 0 16,-22 21-16,1 0 15,21 21-15,0 0 16,0 0-16,-21 0 0,21 0 0,0 22 16,-21-22-16,21 21 0,0 1 0,-21-1 15,21 0-15,0-21 0,0 22 16,0-1-16,0-21 0,0 22 0,0-22 16,0 21-16,0-21 0,0 0 0,0 1 15,0-1-15,21 0 0,0 0 16,0-21-16,0 0 0,1 0 15,-1 0-15,0 0 0,0 0 0,0 0 16,0 0-16,1 0 0,-1-21 0,-21 0 16,21 0-16,0 21 0,0-22 15,0 1-15,1 0 0,-1 0 16,-21 0-16,21 0 0,0-1 0,0 1 16,0 21-16,-21-21 0,22 0 0,-1 21 15,0 0-15,0 0 16,0 0-16,-21 21 15,0 0-15,0 0 0,0 1 16,0-1-16,0 0 0,0 0 16,0 0-16,0 0 15,21-21 1,1 0 0,-1 0-1,0-21-15,0 0 16,0 0-16,0 21 0,-21-21 0,22 0 15,-1 21-15,0-22 0,0 22 0,0-21 16,0 0-16,1 21 0,-1 0 0,0 0 16,-21-21-16,21 21 0,-21 21 15,0 0 1,0 0-16,0 1 16,0-1-16,0 0 0,0 0 15,0 0 1,-21-21-16,21-21 47,21 21-47,-21-21 0,21 0 15,-21 0-15,0-1 16,0 1-16,0 0 0,-21 21 16,0-21-16,0 21 0,21-21 0,-21 21 15,-1-21-15,1 21 0,21-22 16,-21 22-16,21-21 0,0 0 15,21 0 1,0 21-16,1 0 16,-1-21-16,0 21 0,0-21 15,0 21-15,0 0 0,1 0 16,20 0-16,-21 0 0,0 0 0,0 21 16,1 0-16,-1-21 0,-21 21 0,21 0 15,0 0-15,-21 1 0,0-1 0,21 0 16,-21 0-16,0 0 0,0 0 0,21 1 15,-21-1-15,0 0 0,0 0 0,0 0 16,0 0-16,0 1 0,0-1 16,-21-21-16,21 21 0,-21-21 15,21-21 17,0 0-17,0-1-15,0 1 16,0 0-16,0 0 0,0 0 0,21-22 15,-21 22-15,21-21 0,1 21 0,-1-22 16,0 22-16,0-21 0,0 21 0,0 0 16,1-1-16,-1 1 0,0 21 15,0 0-15,0 0 0,0 0 0,1 21 16,-1 1-16,-21-1 0,0 0 0,0 0 16,0 0-16,0 0 0,0 1 15,0 20-15,0-21 0,0 0 0,0 0 0,0 1 16,0-1-16,0 0 0,0 0 15,0 0-15,-21-21 0,21 21 16,-22-21 0,1 0-1,21-21 1,-21 0-16,0 0 0,21 0 16,-21 0-16,0-1 0</inkml:trace>
  <inkml:trace contextRef="#ctx0" brushRef="#br0" timeOffset="95203.67">4741 13229 0,'0'0'0,"-21"0"47,0 0-47,0 0 31,0 0-15,-1 0-16,1 0 16,0 0-16,0 21 0</inkml:trace>
  <inkml:trace contextRef="#ctx0" brushRef="#br0" timeOffset="95431.54">3958 13420 0,'0'0'0,"0"21"0,0 0 16,21-21 15,0 0-31,1-21 0,-1 21 16,21-21-16,-21 21 0,0-21 0,22 21 16,-22-22-16,21 22 0,-21-21 0,1 21 15,-1-21-15,0 21 0,-21-21 16,0 0-1,-21 21-15,0 0 0,-1 0 16,-20 0-16</inkml:trace>
  <inkml:trace contextRef="#ctx0" brushRef="#br0" timeOffset="95615.95">3556 13314 0,'0'21'0,"0"-42"0,21 42 31,-21 0 16,-21 0-47,0 1 16,0-1-16,21 0 0,0 0 0,-22 0 16,1 0-16</inkml:trace>
  <inkml:trace contextRef="#ctx0" brushRef="#br0" timeOffset="96671.95">2625 15240 0,'0'-21'0,"0"0"16,0 0-16,0-1 15,0 1-15,0 0 0,0 0 16,0 0-16,-22 0 0,1-1 0,21 1 16,-21 21-16,0-21 0,0 21 15,0 0-15,-22 0 0,22 0 0,0 0 16,0 0-16,0 21 0,-1 0 0,1 1 15,0-1-15,0 0 0,21 21 16,-21 1-16,21-22 0,0 21 16,0 0-16,0 1 0,21-1 0,0-21 15,0 22-15,0-22 0,1 21 0,-1-21 16,21 0-16,-21 1 0,0-1 0,22 0 16,-22-21-16,21 0 0,1 0 0,-22 0 15,21 0-15,0 0 0,1 0 16,-22-21-16,21 0 0,1-1 0,-22 1 15,0 0-15,21 0 0,-21 0 16,1-22-16,-1 22 0,0 0 0,0-21 0,-21 21 16,0-22-16,21 22 0,-21-21 0,0 21 15,0-22-15,0 1 0,0 21 16,0 0-16,0-22 0,-21 22 16,21 0-16,0 0 0,0 0 0,-21 21 15,21 21 1,0 0-16,0 0 0,0 0 15,0 22-15,0-22 0,0 21 0,0-21 16,0 22-16,0-22 0,0 21 16,0-21-16,0 0 0,0 22 0,0-22 15,0 0-15,0 21 0,0-20 16,0-1-16,0 0 0,0 0 0,21-21 31,-21-21-15,21 21-16,-21-21 0,21 0 15,1-1-15,-22 1 0,0 0 16,21 21-16,0-21 0,0 0 16,-21 0-16,21 21 0,0 0 15,1 0-15,-1 0 16,0 0-16,-21 21 0,0 0 16,21-21-16,-21 21 0,21-21 0,-21 21 15,21-21-15,-21 21 16,22 1-16,-1-22 0,0 0 15,0 0-15,0 0 16,0 0-16,1 0 0,20-22 0,-21 1 16,0 21-16,22-21 0,-22 0 0,21 0 15,-21 21-15,22-21 0,-22-1 0,0 1 16,0 0-16,0 21 0,-21-21 0,0 0 16,0 0-16,0-1 15,-21 22-15,0 0 16,0-21-16,0 21 0,-1 0 15,1 0-15,0 0 0,0 0 16,0 21-16,21 1 0,-21-22 0,21 21 16,-22 0-16,22 0 0,0 21 0,0-20 0,0-1 15,0 0-15,0 0 0,0 0 16,0 0-16,0 1 0,0-1 16,22-21-16,-1 21 0,0-21 15,0 0 1,0-21-16,-21 0 0,21 21 15,1-22-15,-1 1 0,-21 0 0</inkml:trace>
  <inkml:trace contextRef="#ctx0" brushRef="#br0" timeOffset="97583.47">4297 15134 0,'0'0'0,"21"-21"15,21 21 1,-42-21-16,0 0 0,-21 21 31,0 0-15,0 0-16,0 0 0,-1 0 15,1 21-15,21 0 0,-21 0 0,0 0 16,21 1-16,0-1 0,0 0 0,-21 21 16,21-21-16,0 22 0,0-22 0,0 21 15,0-21-15,0 22 0,0-22 16,0 0-16,0 0 0,21 0 0,-21 1 15,21-1-15,0 0 0,0-21 0,1 0 16,-1 0-16,0 0 0,0 0 0,0 0 16,22-21-16,-22 21 0,21-21 15,-21-1-15,22 1 0,-22 0 0,21 0 16,-21-21-16,0 20 0,22-20 0,-22 21 16,0-21-16,-21-1 0,0 22 0,21-21 15,-21-1-15,0 1 0,0 0 0,0-1 16,0 1-16,0 21 0,0-21 0,0-1 15,0 1-15,0 21 0,0 0 0,-21-22 16,21 22-16,0 0 0,0 0 16,-21 42 15,21 0-31,0 0 0,0 22 0,0-22 16,0 21-16,0 0 0,0 1 15,0-1-15,0-21 0,0 22 0,0-1 16,0 0-16,0-21 0,0 22 0,0-22 15,0 0-15,0 21 0,0-20 0,0-1 16,-21 0-16,21 0 0,0-42 47,0 0-31,0 0-16,0-1 0,0 1 15,21 0-15,-21 0 0,21 0 0,0 0 16,-21-1-16,21 1 0,1 0 0,-22 0 15,21 0-15,0 21 0,0-21 16,0 21-16,0 0 0,1 0 0,-1 0 16,0 0-16,0 0 0,0 0 15,-21 21 1,-21 0 0,21 0-1,-21-21-15,0 0 0,0 0 16,-1 21-16,1-21 0,0 0 15,0 21-15,0-21 0,0 0 0,-1 0 16,1 22-16,0-1 0,0-21 0,21 21 16,-21-21-16,21 21 0,-21-21 15,21 21-15,0 0 0,0 1 16,21-22-16,0 21 0,0 0 16,0 0-16,22 0 0,-22 0 0,0 1 15,21-1-15,-21 0 0,22 0 0,-22 0 16,21 0-16,-21 1 0,1-22 0,-1 0 15,0 0-15,0 0 0,0 0 16,-21-22 0,0 1-16,0 0 0,0 0 15,0 0-15</inkml:trace>
  <inkml:trace contextRef="#ctx0" brushRef="#br0" timeOffset="99792.17">3746 5249 0,'0'0'0,"0"-21"15,0 0-15,0 0 16,0 0-16,22 0 0,-1-1 16,-21 1-16,-21 21 47,-1 21-47,1 1 0,21 20 15,-21-21-15,0 21 0,0 1 0,0-1 16,21 0-16,-22 22 0,1-22 0,21 1 15,-21-1-15,21 0 0,-21 1 0,21-1 16,0 0-16,0 1 0,0-22 16,0 0-16,0 0 0,0 0 0,0 0 15,0 1-15,21-1 16,0-21-16,0 0 16,1 0-16,-1 0 0,0 0 15,0 0-15,-21-21 16,21-1-16,0 1 0,-21 0 15,22 0-15,-22 0 0</inkml:trace>
  <inkml:trace contextRef="#ctx0" brushRef="#br0" timeOffset="99997.06">3429 5694 0,'0'0'0,"21"0"31,0 0-31,0 0 16,22 0-16,-22-21 0,21 21 0,-21-21 16,22 21-16,-1-22 0,-21 22 0,0-21 15,22 21-15,-22 0 0,0-21 0,0 21 16,0-21-16,1 0 16,-1 0-16</inkml:trace>
  <inkml:trace contextRef="#ctx0" brushRef="#br0" timeOffset="100975.92">4424 5546 0,'0'0'0,"21"-21"16,-21-1-16,0 1 15,0 0-15,0 0 16,0 0-16,0 0 16,-21 21-16,0-22 0,-1 1 15,1 21-15,0 0 0,0 0 0,0 0 16,-22 0-16,22 0 0,-21 0 0,21 21 15,0-21-15,-22 22 0,22 20 0,-21-21 16,21 0-16,-1 22 0,1-1 16,0-21-16,0 21 0,21-20 0,0 20 15,0-21-15,0 0 0,0 0 0,0 1 16,21-1-16,0-21 0,0 0 0,1 0 16,20 0-16,-21 0 0,0 0 0,0 0 15,1 0-15,20-21 16,-21 21-16,0-22 0,0 1 0,22 0 15,-22 0-15,0 0 0,0 0 0,0-1 16,1 1-16,-22 0 0,21 0 0,0 0 16,-21 0-16,21-1 0,-21 1 0,0 0 15,0 0-15,0 0 0,21 21 0,-21-21 16,0-1-16,0 44 31,0-1-31,-21 0 16,21 0-16,-21 21 0,21-20 0,0-1 15,-21 0-15,21 0 0,-21 21 0,21-20 16,0-1-16,0 0 0,0 0 16,0 0-16,0 0 15,21 1-15,0-22 16,0 0-16,0 0 0,0 0 16,1 0-16,-1-22 0,21 1 0,-21 21 15,22-21-15,-22 0 0,21 21 0,-21-21 16,22 0-16,-22-1 0,21 1 15,-21-21-15,0 21 0,1 0 0,-22-1 16,0 1-16,0 0 0,0 0 0,0 0 16,0 0-16,0-1 0,-22 22 15,1 0-15,0 0 16,0 22-16,0-1 16,21 0-16,-21 0 0,21 0 15,0 0-15,0 1 0,0-1 0,0 0 16,0 0-16,0 0 0,0 0 0,21 1 15,0-1-15,-21 0 0,21-21 0,0 21 16,0 0-16,1 0 0,-1 1 16,-21-1-1,-21 0 1,-1-21 0,1 0-16,0 0 0,0 0 15,0 0-15,0 0 0,-1 0 0,1 0 16,0 0-16,0 0 15,21 21-15,-21-21 0,42-21 47,0 21-47,-21-21 0,21 21 0,0-21 16,1-1-16</inkml:trace>
  <inkml:trace contextRef="#ctx0" brushRef="#br0" timeOffset="101755.47">5419 5080 0,'0'0'15,"0"-21"-15,0 0 0,0 0 0,0-1 0,0 1 16,0 0-16,-22 21 16,1 0-16,0 0 15,21 21-15,-21 0 0,21 1 16,-21-1-16,21 21 0,0-21 0,0 22 15,0-22-15,0 21 0,0 0 0,-21-20 16,21 20-16,0 0 0,-22 1 0,22-1 16,0 0-16,0 1 0,-21-1 0,21 0 15,-21-21-15,21 22 0,-21-22 16,21 21-16,0-21 0,0 1 0,-21-1 16,21 0-16,0 0 0,-21 0 15,21 0-15,-22-21 16,22-21-1,0 0 1,0 0-16,0 0 16,22 0-16,-1-1 0,-21 1 0,21 0 15,0 0-15,0 0 0,0-22 0,1 22 16,-1 0-16,0-21 0,0 21 0,21-1 16,-20 1-16,-1 21 0,21-21 0,-21 21 15,0-21-15,1 21 0,-1 0 0,-21 21 16,0 0-1,0 0-15,0 1 16,0-1-16,-21 0 0,-1 0 0,1 0 16,0-21-16,-21 21 0,21 1 0,-1-1 15,-20-21-15,21 21 0,0-21 0,0 0 16,-1 0-16,1 0 0,0 0 16,21-21-1,0 0-15,0-1 16,0 1-16,0 0 0,21 21 15,-21-21-15,21 21 16,1 0-16,-22 21 16,21 0-16,-21 0 0,0 1 0,21-1 15,-21 0-15,21 0 0,0 0 0,-21 22 16,21-22-16,1 0 0,-1-21 16,0 21-16,0 0 0,0 0 0,22-21 15,-22 22-15,21-22 0,-21 0 0,22 0 16,-1 0-16,0 0 0,-21 0 0,22 0 15,-22 0-15,21-22 0,-21 22 0,1-21 16,-1 21-16,0-21 0,-21 0 0,0 0 16,0 0-16,0-1 15,0 1 1</inkml:trace>
  <inkml:trace contextRef="#ctx0" brushRef="#br0" timeOffset="108515.66">14901 12764 0,'0'0'0,"21"0"0,1 0 0,-1 21 16,0 0-16,0-21 0,0 21 15,-21 0 1</inkml:trace>
  <inkml:trace contextRef="#ctx0" brushRef="#br0" timeOffset="109892.57">14880 12446 0,'0'-21'47,"0"0"-47,0 0 15,0-1 1,0 1-16,0 0 16,0 0-16,-21 21 15,0 0-15,0-21 0,-1 21 16,-20 0-16,21 0 0,0 0 0,-22 21 15,22 0-15,-21-21 0,21 21 0,-22 0 16,22 1-16,-21-1 0,21 0 16,0 21-16,-22-21 0,22 1 15,21-1-15,-21 21 0,21-21 0,0 22 16,0-22-16,0 0 0,0 21 0,0-21 16,0 1-16,21-1 0,-21 0 0,21 0 15,0 0-15,1-21 0,-1 21 0,0-21 16,0 0-16,21 0 0,-20 0 0,-1 0 15,0 0-15,21 0 0,-21 0 0,1 0 16,-1-21-16,21 21 0,-21-21 16,0 0-16,22 21 0,-22-21 0,0 0 15,0-1-15,0 1 0,1-21 16,-1 21-16,0 0 0,0-1 0,0-20 16,0 21-16,-21-21 0,0-1 0,0 22 15,0-21-15,0-1 0,0 1 0,0 0 16,0 21-16,0-22 0,-21 1 0,0 0 15,21-1-15,-21 1 0,0 21 16,21-22-16,0 22 0,-21 0 0,21 0 16,-22 21-16,22-21 0,-21 21 15,21 21 1,0 0-16,0 21 0,0 1 16,0-22-16,0 42 0,0-20 15,0-1-15,0 0 0,0 1 0,0-1 0,0 0 16,0 1-16,0-1 0,-21 0 15,21-20-15,0 20 0,0-21 16,0 21-16,0-20 0,0 20 0,21-21 16,0 0-16,-21 0 0,22-21 0,-1 22 15,-21-1-15,21-21 0,0 0 0,0 0 16,0 0-16,1 0 0,-1 0 0,0 0 16,0 0-16,0-21 0,22 21 0,-22-22 15,0 1-15,0 21 0,21-21 0,-20 0 16,-1 0-16,0 0 0,0-1 0,0 1 15,-21 0-15,21 0 0,-21 0 16,22 21-16,-22-21 0,0-1 0,0 44 47,0-1-47,0 0 0,-22 0 16,22 0-16,-21 0 0,21 1 0,-21-1 15,21 0-15,0 0 0,0 0 0,0 0 16,0 1-16,0-1 0,0 0 15,21-21-15,0 0 0,1 0 0,-1 0 16,0 0-16,0 0 0,0 0 16,0-21-16,22 0 0,-22 21 0,21-22 15,-21 1-15,1 0 0,20 0 0,-21 0 16,0 0-16,0-1 0,-21 1 16,0 0-16,0 0 0,0 0 0,0 0 15,0-1-15,0 1 0,0 0 0,-21 0 16,0 0-16,-21 0 0,21 21 0,-1 0 15,-20 0-15,0 0 0,21 0 0,-22 0 16,22 0-16,-21 0 0,21 0 0,-22 21 16,22-21-16,0 21 0,0 0 15,0-21-15,-1 21 0,1 0 16,21 1-16,21-22 16,1 0-16,-1 0 0,21 0 15,-21 0-15,22 0 0,-22 0 16</inkml:trace>
  <inkml:trace contextRef="#ctx0" brushRef="#br0" timeOffset="111703.3">15557 2011 0,'0'-21'16,"0"0"-16,0-1 0,-21 1 0,21 0 15,0 0-15,-21 0 0,21 0 16,-21-22-16,21 22 0,-21 0 0,0-21 16,-1 20-16,1 1 0,0 21 15,0-21-15,0 21 0,0 0 0,-1 0 16,1 21-16,0-21 0,0 43 0,-21-22 16,20 0-16,1 21 0,-21 1 0,21-1 15,0 0-15,-1 1 0,1-1 16,0 0-16,21 1 0,-21-22 0,21 21 15,0 0-15,0-20 0,0-1 0,21 0 16,0 0-16,0 0 0,1 0 16,-1-21-16,0 0 0,21 0 0,-21 0 15,22 0-15,-22-21 0,21 0 16,1 0-16,-1 0 0,0 0 0,1-22 16,-22 22-16,21-21 0,0-1 0,-20 1 15,-1 0-15,0-22 0,0 22 0,0-22 16,0 1-16,-21 21 0,22-22 15,-22 1-15,0 20 0,0 1 0,0-22 16,0 22-16,0 21 0,0-21 0,-22 20 16,1 22-16,0 0 0,0 0 15,0 0-15,21 22 16,-21-1-16,-1 21 0,1 0 0,0 1 16,21-1-16,-21 0 0,0 1 0,21 20 15,-21-20-15,21 20 0,0-21 0,0 1 16,0-1-16,0 0 0,0 1 15,0-1-15,0 0 0,21-20 0,0 20 16,0-21-16,0 0 0,0-21 0,1 21 16,20-21-16,-21 0 0,21 0 0,-20 0 15,20 0-15,0 0 0,-21-21 0,22 21 16,-1-21-16,-21 0 0,22 0 16,-22 0-16,0-1 0,0 1 0,0 0 15,0-21-15,1 21 0,-22-1 16,0-20-16,0 21 0,0 0 0,0 0 15,-22 21 1,1 21-16,21 0 16,-21 0-16,0 0 0,21 0 0,0 1 15,-21 20-15,0-21 0,21 21 0,0-20 16,0-1-16,0 0 0,0 0 0,0 0 16,0 0-16,0 1 0,21-22 15,0 0-15,0 21 0,0-21 0,0 0 16,22 0-16,-22 0 0,21 0 0,-21-21 15,22-1-15,-1 1 0,0 0 0,1 0 16,-1 0-16,0 0 0,1-1 16,-1-20-16,-21 0 0,0 21 15,-21-22-15,0 1 0,0 0 0,0-1 16,0 22-16,0-21 0,-21 21 0,0-1 16,0 1-16,0 21 0,0 0 0,-22 0 15,22 0-15,-21 0 0,21 21 16,-22-21-16,22 22 0,-21-1 0,21 0 15,-22 0-15,22 0 0,0 0 0,0 1 16,0-1-16,21 0 0,0 0 16,42-21-16</inkml:trace>
  <inkml:trace contextRef="#ctx0" brushRef="#br0" timeOffset="113504.19">17335 1588 0,'-21'0'0,"42"0"0,-63 0 16,21 0-16,0 0 0,-22 0 0,22 0 16,0 0-16,0 21 0,0 0 0,0 0 15,-1 0-15,22 22 0,-21-1 16,21-21-16,-21 21 0,21 1 15,0-22-15,0 21 0,-21-21 0,21 22 16,0-22-16,-21 0 0,21 0 0,0 0 16,0 1-16,0-1 0,0 0 15,21-21 1,0 0-16,0-21 16,0 0-16,1 21 0,-1-22 15,0 1-15,0 0 0,0-21 0,0 21 16,1-1-16,-1-20 0,0 21 15,-21 0-15,21 0 0,-21-1 0,21 22 16,0 22 0,-21-1-16,0 0 15,0 0-15,0 0 0,0 0 0,0 1 16,0-1-16,0 0 0,22 0 16,-22 0-16,0 0 0,21 1 15,0-22-15,0 21 0,0-21 16,0 0-16,1 0 0,-1 0 0,21 0 15,-21 0-15,0-21 0,22 21 16,-22-22-16,0 1 0,0 21 0,0-21 16,1 0-16,-1 0 0,0-22 15,-21 22-15,0 0 0,0-21 0,21-1 0,-21 22 16,0-21-16,0 21 0,0-22 16,0 22-16,0 0 15,0 42 1,-21 0-16,21 1 0,0 20 15,0-21-15,0 21 0,-21-20 16,21 20-16,0-21 0,0 21 0,0-20 16,0 20-16,0-21 0,0 0 0,21 0 15,0 1-15,0-1 0,0-21 16,1 0-16,-1 0 0,0 0 16,0 0-16,0 0 0,22 0 0,-22-21 15,21-1-15,-21 1 0,0 21 0,1-21 16,20 0-16,-21-21 0,0 20 0,-21-20 15,21 0-15,1-1 0,-1 1 16,-21-21-16,21 20 0,-21-20 16,21 20-16,-21-20 0,0 21 0,0-1 15,0 1-15,0 0 0,0 20 0,0 1 16,0 0-16,-21 21 16,21 21-16,-21 0 0,0 22 15,21-22-15,-22 21 0,1 1 0,0 20 16,21-21-16,-21 1 0,21 20 0,-21-20 15,0-1-15,21 0 0,0 1 16,0-1-16,0 0 0,0-21 0,0 22 16,0-22-16,0 0 0,0 0 0,0 0 15,0 1-15,21-22 16,0 0 0,0 0-16,0 0 0,0-22 15,-21 1-15,22 0 0,-1 21 0,0-21 16,-21 0-16,0 0 0,21-1 0,0 1 15,-21 0-15,21 21 16,1 0 0,-22 21-16,0 0 0,0 1 15,0-1-15,0 0 0,0 0 16,21 0-16,-21 0 0,21-21 16,-21 22-16,21-22 15,0 0-15,0 0 0,1 0 0,-1 0 16,0 0-16,0 0 0,21 0 0,1 0 15,-22 0-15,21 0 0,-21 0 0,22-22 16,-22 22-16,21-21 0,-21 0 16,1 21-16,-1-21 0,0 0 0,0 0 15,0-1-15,-21 1 0,0 0 16,0 0-16,0 0 0,21 21 0,-21 21 31,-21-21-15,21 21-16,0 0 0,0 0 0,0 1 15,-21-22-15,21 21 0,0 0 0,0 0 16,0 0-16,0 0 0,0 1 16,21-22-16,0 21 15,1-21-15,20 0 0,-21 0 16,0 0-16,0 0 0,22 0 0,-22-21 16,21-1-16,-21 1 0,1 21 0,20-21 15,-21 0-15,0-21 0,0 20 0,1-20 16,-22 21-16,21-21 0,-21-1 15,0-20-15,21 20 0,0-20 16,0 21-16,-21-22 0,0 1 0,0 20 16,21-20-16,-21 20 0,0 1 0,22 0 15,-22 21-15,0-1 0,0 1 16,-22 42 0,1 1-16,21 20 15,-21-21-15,0 21 0,21 1 16,0-1-16,-21 0 0,21 1 0,-21-1 15,21 0-15,0 22 0,0-22 0,0 1 16,0-1-16,0-21 0,0 21 0,0 1 16,0-22-16,21 0 0,0 21 0,-21-20 15,42-22-15,-21 21 0,1 0 16,20-21-16,0 0 0,-21 0 16,22 0-16,-1 0 0,0 0 0,-20 0 15,20-21-15,-21 0 0,21-1 0,-20 1 16,-1 0-16,0 0 0,-21 0 15,21-22-15,-21 22 0,21-21 0,-21 21 16,0-22-16,0 22 0,0 0 0,0 0 16,-21 21-16,0 0 15,0 0-15,0 0 16,-1 21-16,1 0 0,21 0 0,0 1 16,-21-1-16,21 0 0,0 0 0,0 0 15,0 0-15,0 22 0,0-22 16,0 0-16,21 0 15,0 0-15,1-21 0,-1 22 0,0-22 16,0 0-16,0 0 0,22 0 0,-22 0 16,21 0-16,-21 0 0,0 0 0,22 0 15,-22 0-15,-21-22 0,21 22 0,-21-21 16,0 0 0,0 0-16,-21 0 0,0 0 15</inkml:trace>
  <inkml:trace contextRef="#ctx0" brushRef="#br0" timeOffset="113696.08">19219 1609 0,'0'21'0,"0"-42"0,-21 63 16,21-21-1,0-42 32,21 21-47,0-21 16,1 21-16</inkml:trace>
  <inkml:trace contextRef="#ctx0" brushRef="#br0" timeOffset="114839.49">20913 2074 0,'0'-21'16,"0"0"-1,0 0-15,21 0 0,0 0 0,0-1 16,0 1-16,0-21 0,-21 0 0,22-1 16,-1 22-16,0-42 0,-21 20 15,0 1-15,21-22 0,-21 22 0,21-21 16,-21 20-16,0 1 0,0 0 0,0-1 16,0 22-16,0 0 0,0 0 15,0 63 1,0-21-16,-21 22 15,0-1-15,0 0 0,21 1 16,-21-1-16,21 21 0,-22-20 16,22 20-16,0-20 0,0 20 0,0-21 15,0 1-15,0-22 0,0 21 0,22-21 16,-1 22-16,0-22 0,0 0 16,0 0-16,22-21 0,-22 21 0,21-21 15,-21 0-15,22 0 0,-1 0 0,-21 0 16,21 0-16,1 0 0,-22-21 0,0 0 15,0 0-15,22 21 0,-43-21 0,21 0 16,-21-22-16,21 22 0,-21 0 16,0 0-16,0 0 0,0-1 0,0 1 15,-21 42 1,0 1 0,-1-1-16,22 0 0,-21 0 15,21 0-15,-21 0 0,21 1 0,-21-1 16,21 21-16,0-21 0,0 0 15,0 1-15,21-1 0,0-21 0,0 21 16,1-21-16,-1 0 16,0 0-16,0 0 0,0 0 0,0 0 15,1 0-15,-1 0 0,0 0 0,0-21 16,-21 0-16,21 21 0,-21-22 0,0 1 16,0 0-16,0 0 0,0 0 15,0 0-15,-21-22 0,0 22 0,0 0 16,0 0-16,-22 0 0,22-1 15,0 1-15,0 0 0,0 21 0,-1-21 16,1 21 0,21-21-16,21 0 15,1 21-15,-1 0 16,0 0-16,21-22 0,1 22 0,-22 0 16,21 0-16,0 0 0,1 0 15,-1 0-15,0 0 0,1 0 0,-22 0 16,21 0-16,-21 22 0,1-22 0,-1 21 15,-21 0-15,0 0 0,0 0 16,0 0-16,0 1 0,-21-1 16,-1 0-16,22 0 0,-21 0 0,21 0 15,-21 1-15,21-1 0,0 0 16,0 0-16,0 0 0,0 0 16,21-21-16,0 0 15,1 0-15,-1 0 0,0 0 0,0 0 16,0 0-16,0 0 0,1 0 15,-1 0-15,0-21 0,-21 0 16,21 21-16,-21-21 0,0 0 0,0 0 16,0-1-16,0 1 0,0-21 15,0 21-15,0-22 0,0 22 16,0 0-16,0-21 0,-21 21 0,21-1 16,-21 1-16,0 0 0,-1 21 15,1 0-15,0 0 0,0 0 16,0 0-16,0 0 0,-1 0 15,22 21 1,22 0 0,-1-21-16,0 0 0,0 0 15,0 0-15,0 0 0</inkml:trace>
  <inkml:trace contextRef="#ctx0" brushRef="#br0" timeOffset="115204.29">22648 1609 0,'0'0'0,"0"21"32,0 0-17,0 0-15,-21 0 0,21 1 0,-21-1 16,21 21-16,0 0 0,-21-20 0,0 20 16,21 0-16,-22 1 0,22-1 0,0 0 15,-21 1-15,0-1 0,0 0 0,21 22 16,-21-22-16,0 0 0,21 22 15,-22-22-15,1 22 0,21-22 0,0 0 16,0 1-16,-21-1 0,21 0 16,0 1-16,0-22 0,0 21 0,0-21 15,0 1-15,0-1 0,0 0 0,0 0 16,0 0-16,0 0 0,0-42 62,0 0-62,0 0 0,0 0 0,0 0 16,21-1-16,-21 1 0,21-21 0,-21 0 16,0 20-16,22-20 0,-1 0 0</inkml:trace>
  <inkml:trace contextRef="#ctx0" brushRef="#br0" timeOffset="115503.11">22606 1799 0,'0'0'0,"0"-21"0,0 0 16,0 0-16,0 0 0,0-1 16,21 1-16,0 21 15,0 0-15,1-21 0,-1 21 0,21-21 16,-21 21-16,22 0 0,-1 0 16,0 0-16,1 0 0,-1 0 0,-21 0 15,21 0-15,-20 21 0,-1 0 16,0-21-16,-21 21 0,0 1 0,0-1 15,0 0-15,-21 0 0,0 0 16,-22 0-16,22 1 0,-21-22 0,-1 21 16,1 0-16,0 0 0,-1-21 0,22 21 15,-21-21-15,21 0 0,-22 21 0,22-21 16,0 0 0</inkml:trace>
  <inkml:trace contextRef="#ctx0" brushRef="#br0" timeOffset="116735.24">14563 12552 0,'0'0'0,"-22"0"0,1 21 0,0-21 16,0 0-16,0 0 0,0 0 15,21-21 1,21 21 0,0-21-16,0 21 0,21 0 0,-20-21 15,41 21-15,-21 0 0,1-22 0,20 22 16,1 0-16,-1-21 0,1 21 16,20-21-16,-20 21 0,-1 0 0,1-21 15,-22 21-15,22 0 0,-22 0 0,0-21 16,1 21-16,-22 0 0,0 0 0,0 0 15,0 0-15,-42 0 47,0 0-31,0 0-16,0 0 16</inkml:trace>
  <inkml:trace contextRef="#ctx0" brushRef="#br0" timeOffset="117036.07">14605 12869 0,'0'0'16,"0"22"-16,0 20 0,0-21 0,0 0 15,21-21 1,0 0-16,0 0 15,22 0-15,-22 0 0,21-21 0,1 21 16,-1-21-16,21 0 0,-20 21 0,-1-21 16,22-1-16,-22 1 0,0 21 0,1-21 15,-1 0-15,0 0 0,1 21 0,-1-21 16,-21 21-16,0 0 0,0 0 0,-21-22 16,0 1-16,0 0 15,-21 21-15,21-21 16,-21 21-16,21-21 0,0 0 15</inkml:trace>
  <inkml:trace contextRef="#ctx0" brushRef="#br0" timeOffset="117919.09">15515 13928 0,'0'0'0,"-21"21"0,21-42 31,0 0-31,0-1 16,0 1-16,0-21 0,0 21 15,0 0-15,21-1 0,-21-20 0,0 21 16,21-21-16,-21 20 0,21-20 16,-21 21-16,0-21 0,0 20 0,22-20 15,-22 21-15,21-21 0,-21 20 16,0 1-16,0 0 0,0 42 31,0 0-31,0 22 0,0-22 0,0 21 16,21-21-16,-21 22 0,0-1 0,0 0 15,21 1-15,-21-1 0,0 0 0,0 1 16,21-22-16,-21 21 0,21-21 0,-21 22 16,0-22-16,0 0 0,22 0 0,-1 0 15,-21 1-15,21-22 0,-21 21 0,21-21 16,0 0-16,0 0 31,-21-21-31,22 21 0,-22-22 0,0 1 16,0 0-16,0 0 15,0 0-15,0 0 0,0-1 0</inkml:trace>
  <inkml:trace contextRef="#ctx0" brushRef="#br0" timeOffset="118111.97">15388 13758 0,'0'0'0,"-21"22"0,0 20 15,0-42-15,21 21 0,21-21 16,0 0-1,21-21-15,-21 21 0,1-21 16,20 0-16,-21 21 0,21-22 0,-20 1 16,20 21-16,-21-21 0,0 0 15,0 21-15,22-21 0,-22 21 0,0-21 16,0 21-16,0 0 0,1-22 0,-1 22 16</inkml:trace>
  <inkml:trace contextRef="#ctx0" brushRef="#br0" timeOffset="119716.06">16341 14097 0,'0'0'0,"21"0"16,42 0-16,-42 0 15,1-21-15,-1 0 16,-21 0-16,0-1 0,0 1 0,0 0 15,0-21-15,0 21 0,0-1 0,0-20 16,0 21-16,0 0 0,0-22 0,0 22 16,-21 0-16,-1-21 0,1 21 0,0-1 15,0 22-15,0 0 0,0 0 0,-1 0 16,1 0-16,0 0 0,0 0 0,0 22 16,-22-1-16,22 0 0,0 0 0,0 21 15,0-20-15,0-1 0,21 21 16,0-21-16,-22 22 0,22-22 15,0 21-15,0-21 0,0 0 0,0 1 16,0-1-16,0 0 0,0 0 16,22-21-16,-1 0 0,0 0 15,0 0-15,0 0 0,0-21 0,1 21 16,-1-21-16,0 0 0,21-1 0,-21 1 16,1 0-16,-1 0 0,0 0 0,-21 0 15,21-1-15,0 1 0,-21 0 0,21 0 16,-21 0-16,0 0 0,0-1 0,22 22 15,-1 22 1,-21-1 0,0 0-16,0 0 0,0 0 15,0 22-15,0-22 0,0 0 16,0 0-16,0 0 0,0 0 0,0 1 16,0-1-16,21 0 0,0-21 15,0 0-15,0 0 16,1 0-16,-1 0 0,0 0 0,0-21 15,0 0-15,22-1 0,-1 22 16,-21-42-16,21 21 0,1 0 0,-1 0 16,0-22-16,-20 22 0,20 0 0,-21-21 15,0 20-15,0-20 0,1 21 16,-22-21-16,0 20 0,21-20 0,-21 21 16,0 0-16,0 0 0,0-1 0,0 1 0,0 42 31,-21 1-31,21-1 0,0 0 15,0 0-15,-22 0 0,22 0 0,0 1 16,0-1-16,0 0 0,0 0 0,0 0 16,0 0-16,0 1 0,0-1 0,22 0 15,-1 0-15,0 0 0,0 0 16,0 1-16,0-1 0,1 0 0,-1 0 0,0-21 16,-21 21-16,21-21 0,0 21 15,-42-21 16,0 0-31,0 0 0,0 0 16,-1-21-16,1 21 0,-21-21 0,21 21 16,0 0-16,-22-21 0,22 0 0,0 21 15,0 0-15,0 0 0,-1 0 16,22 21-16,0 0 16,0 0-16,0 0 0,22 1 15,-1-1-15,0-21 16,0 0-16,0 0 0,22 0 15,-22 0-15,0 0 0,0 0 0,21 0 16,-20-21-16,20 21 0,0-22 16,1 1-16,-22 0 0,21 0 0,-21 0 15,22 0-15,-22-22 0,0 22 0,0 0 16,0 0-16,0-22 0,1 22 0,-22-21 16,0 0-16,0 20 0,0-20 0,0 0 15,0-1-15,0 1 0,0 0 0,0 21 16,0-22-16,0 1 0,0 0 0,0-1 15,0 1-15,0 0 0,0 20 0,0 1 16,0 0-16,0 0 0,0 42 16,0 0-1,0 22-15,0-22 0,0 21 0,0 0 16,0 1-16,0-1 0,0 0 16,0 1-16,0-1 0,0 0 0,0 1 15,0 20-15,0-20 0,0-1 0,-22 0 16,22 1-16,0-22 0,0 21 0,-21 0 15,21-20-15,-21-1 0,21 0 0,-21 0 16,21 0-16,0 0 0,0 1 0,0-44 47,21 22-47,-21-21 0,21 0 0,0 0 16,1 0-16,20-22 0,-21 22 15,0 0-15,0 0 0,22-21 0,20-1 16,-20 22-16,-22 0 0,21 0 15,-21 21-15,22 0 0,-22 0 0,0 0 16,0 0-16,0 0 0,-21 21 16,0 0-16,0 0 15,0 0-15,-21 1 16,0-22-16,0 21 0,0 0 16,-1-21-16,1 0 0,0 21 0,0-21 15,0 0-15,0 0 0,-1 21 0,1-21 16,0 0-16,0 0 0,0 0 15,0 0 1,-1 0 0,22 21 15,0 1-31,22-22 0,-1 21 0,0-21 16,0 21-16,0-21 0,22 21 0,-22-21 15,0 21-15,21-21 0,-21 0 0,22 0 16,-22 0-16,21 0 0,-21 0 0,22 0 15,-22 0-15,0 0 0,0 0 0,0 0 16,-21-21-16,22 21 0,-22-21 16,0 0-16,0 0 15,0-1-15,0-20 0</inkml:trace>
  <inkml:trace contextRef="#ctx0" brushRef="#br0" timeOffset="123911.57">16510 15134 0,'0'0'0,"0"-21"0,0 0 0,0 0 16,0 0-16,0-1 16,0 1-16,0 0 15,0 0-15,0 0 31,-21 21-31,0 0 16,-1 0-16,1 0 0,0 0 0,0 0 16,-21 21-16,20 0 0,-20 0 0,21 0 15,-21 1-15,20 20 0,-20 0 0,21 1 16,0-1-16,0 21 0,21-20 0,0-1 16,0 0-16,0 1 0,0-1 15,0 0-15,0-20 0,21 20 0,0-21 16,0 0-16,0 0 0,0 1 15,1-22-15,-1 21 0,0-21 0,0 0 0,0 0 16,22 0-16,-22 0 0,0 0 16,0 0-16,21 0 0,-20-21 0,-1-1 15,0 1-15,21 21 0,-21-21 0,1 0 16,-1-21-16,0 20 0,0 1 16,0 0-16,0 0 0,-21 0 0,0 0 15,22-1-15,-22 1 0,0 42 47,0 1-47,0-1 0,-22 21 0,22-21 16,0 0-16,0 1 0,0 20 15,0-21-15,0 0 0,0 0 0,0 1 16,0-1-16,0 0 0,0 0 16,22-21-1,-1 0-15,0-21 16,0 0-16,0 21 0,0-21 15,1-1-15,-1 1 0,0 0 0,0 0 16,0 0-16,-21 0 0,0-22 16,21 22-16,-21 0 0,0 0 0,0 0 15,0-1-15,0 1 0,0 0 0,-21 21 16,0-21-16,0 21 0,0 0 16,0 0-16,-1 0 0,1 0 0,0 0 15,0 21-15,0 0 16,21 0-16,0 1 0,0-1 15,21-21 1,0 0 0,0 0-16,0 0 0,1 0 0,-1 0 15,0-21-15,0-1 0,0 22 0,22-21 16,-22 0-16,0 0 0,21 21 0,-21-21 16,22 0-16,-22-1 0,21 22 0,-21-21 15,1 21-15,-1 0 0,0 0 0,0 0 16,0 0-1,-21 21-15,0 1 0,0-1 0,0 0 16,0 0-16,0 0 0,0 0 0,0 1 16,0 20-16,0-21 0,0 0 15,0 0-15,0 1 0,-21-1 0,0-21 16,21 21-16,0 0 0,-21 0 16,0-21-16,21-21 46,0 0-46,0 0 16,0 0-16,0-1 0,0 1 0,0 0 16,21-21-16,0 21 0,0-1 0,0 1 15,0 0-15,1-21 0,-1 42 0,21-21 16,-21-1-16,0 22 0,22 0 16,-22 0-16,0 0 0,21 0 0,-20 22 15,-1-22-15,-21 21 0,21 0 0,0 0 16,0 0-16,-21 0 15,0 1-15,0-1 0,0 0 16,0 0-16,0 0 0,0 0 31,-21-21-15,0 0 0,0 0-16,21-21 46</inkml:trace>
  <inkml:trace contextRef="#ctx0" brushRef="#br0" timeOffset="126087.56">18330 15536 0,'-21'-21'0,"42"42"0,-63-42 16,21 0-16,0 21 0,21-21 15,-22 0-15,22 0 0,-21 21 16,21-22-16,0 1 0,0 0 16,0 0-16,0 0 0,0 0 15,0-1-15,0 1 0,-21 0 16,0 0-16,0 21 16,0-21-16,-1 21 0,1 0 15,0 0-15,0 0 0,-21 21 0,20-21 16,1 21-16,-21 0 0,21 0 15,0 1-15,-1 20 0,-20-21 0,21 21 16,0-20-16,21 20 0,0-21 0,-21 0 16,21 22-16,0-22 0,0 0 0,0 0 15,0 0-15,21-21 0,0 21 0,0-21 16,0 0-16,0 0 0,1 0 0,-1 0 16,21 0-16,-21-21 0,0 21 0,22-21 15,-22 0-15,21 0 0,-21 0 16,1-1-16,20-20 0,-21 21 15,0-21-15,22 20 0,-22-20 0,0 0 16,0-1-16,-21 1 0,21 0 0,0-1 16,-21 1-16,0-21 0,0 20 0,0 1 15,0 0-15,0-1 0,0 1 0,0 0 16,0-1-16,0 1 0,0 21 0,0 0 16,0-1-16,0 1 0,-21 0 15,0 21-15,0 0 16,21 21-16,0 0 0,0 22 15,-21-1-15,21 0 0,0 1 0,0-1 16,-21 0-16,21 22 0,0-22 16,0 22-16,-22-22 0,22 0 0,0 22 15,0-22-15,0 1 0,0-22 0,22 21 16,-1-21-16,0 22 0,-21-22 0,21 0 16,0 0-16,22-21 0,-22 21 15,0-21-15,0 0 0,0 0 0,22 0 16,-22 0-16,0 0 0,0 0 0,21-21 15,-20 21-15,-1-21 0,0 0 0,0 21 16,0-21-16,0-1 0,1 1 0,-1 0 16,-21 0-16,0 0 0,21 0 0,-21-1 15,0 1-15,-21 21 32,21 21-17,0 1-15,-21-1 0,21 0 0,-22 0 16,22 0-16,0 0 0,0 22 0,0-22 15,0 0-15,0 0 0,0 0 16,0 1-16,22-22 16,-1 0-16,0 0 0,0 0 15,0 0-15,0 0 0,1 0 16,-1-22-16,-21 1 0,21 0 16,21 0-16,-21 0 0,1 0 15,-1-1-15,21 1 0,-21-21 0,22 21 16,-22-22-16,0 1 0,21 0 0,-21 21 15,1-22-15,20 1 0,-21 0 0,0-1 16,-21 1-16,21 0 0,1-1 0,-22 1 16,0 21-16,0-22 0,0 22 0,0 0 15,0 0-15,0 0 16,0 42 0,-22 0-16,1 0 0,0 0 0,0 22 15,21-22-15,-21 21 0,0 1 0,21-1 16,0 0-16,-22 1 0,1-1 0,21 0 15,-21 1-15,21-1 0,0 0 0,0-21 16,0 22-16,0-22 0,0 0 0,0 0 16,0 0-16,0 1 0,0-1 15,21 0-15,0-21 0,1 0 16,-1 0-16,0 0 0,0 0 16,0 0-16,0 0 0,1 0 0,-1-21 15,0 0-15,0 21 0,21-22 0,-20 1 16,-1 0-16,0 0 0,0 21 0,0-21 15,0 0-15,-21-1 0,22 1 0,-1 21 16,-21-21-16,0 0 0,21 21 16,-21 21-1,0 0 1,0 0-16,0 1 0,0-1 0,0 0 16,0 0-16,0 0 0,-21 0 15,21 1-15,0-1 16,0 0-16,21-21 31,0 0-31,0 0 16,-21-21-16,21 0 0,1-1 0,-1 22 15,-21-21-15,21 0 0,0 0 16,0 0-16,0 0 0,-21-1 0,0 1 16,22 21-16,-22-21 0,21 21 0,-21-21 15,0 42 1,0 0-1,0 0-15,-21 1 0,21-1 16,-22 0-16,22 0 0,0 0 0,0 0 16,0 1-16,0-1 0,0 0 15,22-21 32,-1-21-47,-21 0 16,21 21-16,-21-22 0,0 1 15,0 0-15,0 0 0,0 0 16,0 0-16,0-1 0,0 1 16,0 0-16,0 0 15,0 0-15,0 0 16,0-1-16,0 1 16,0 0-16,0 0 15,21 21-15,0 0 0,-21-21 16,21 21-16,1 0 0,-1 0 0,0 0 15,0-21-15,0 21 0,0 0 0,1 0 16,-1 0-16,21 0 0,-21 0 0,0 0 16,1 0-16,-1 0 0,0 21 0,0-21 15,0 21-15,0-21 16,1 21-16,-22 0 0,21 0 16,-21 1-1,0-1-15,0 0 16,0 0-16,-21-21 15,21 21 1,-22-21-16,1 0 16,21-21-1,0 0 1,0 0-16,0 0 0,0-1 16,0 1-16,0 0 0,0 0 15,0 0-15,21 0 0,1-1 0,-1 1 16,0 0-16,0 0 0,21 0 15,-20 21-15,-1-21 0,0 21 0,21 0 16,-21 0-16,1 0 0,-1 0 0,0 0 16,0 0-16,0 21 0,-21 0 15,0 0-15,0 0 0,0 22 0,0-22 16,0 0-16,0 21 0,0-21 0,0 1 16,-21 20-16,21-21 0,-21 0 0,0 0 15,21 1-15,-21-1 0,-1-21 16,22 21-16,-21 0 0,0-21 0,0 0 15,21 21-15,-21-21 0,0 0 16,-1 0-16,1-21 16,21 0-16,-21 21 0,21-21 15,0 0-15,0-1 0</inkml:trace>
  <inkml:trace contextRef="#ctx0" brushRef="#br0" timeOffset="126307.44">20172 14690 0,'-21'0'15,"-1"0"-15,1 0 16,0 0 31,0 0-47,0 0 15,0 0-15,-1 0 0,-20 0 16,21 0-16,-21 0 0</inkml:trace>
  <inkml:trace contextRef="#ctx0" brushRef="#br0" timeOffset="126543.3">18902 14817 0,'0'0'0,"0"21"0,-21 0 0,-1 0 15,22 0-15,22-21 16,-1 0-16,0 0 16,0 0-16,21 0 0,-20 0 0,20 0 15,-21-21-15,21 21 0,-20 0 0,20-21 16,-42 0 0,-21 21-1,-22 0-15,22-21 0,-21 21 0,21 0 16,-22 0-16,1-21 0,0 21 0,-1-22 15,1 22-15,0 0 0</inkml:trace>
  <inkml:trace contextRef="#ctx0" brushRef="#br0" timeOffset="126675.74">18267 14711 0,'-43'0'0,"86"0"0,-128 0 16,64 0-16,-21 0 0,20 0 16,-20 0-16,21 0 0,0 0 0,0 0 15,21-21-15,-22 21 0,1-21 16,0 21-16,0-22 0,0 1 15,-22 21-15,22-21 0,-21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42:10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2858 0,'0'0'0,"21"0"0,0 0 16,0 0-1,1 0-15,-1-22 0,-21 1 16,0 0 0,0 0-16,0 0 0,0 0 0,0-1 15,0 1-15,0 0 16,-21 0-16,21 0 0,-22 0 0,1-1 15,0 22-15,0-21 0,0 0 0,-22 21 16,22 0-16,-21 0 0,21 0 16,-22 0-16,22 21 0,-21 0 0,21-21 15,-22 43-15,22-22 0,0 0 0,21 21 16,-21-20-16,21 20 0,-21-21 0,21 21 16,0-20-16,0 20 0,0-21 15,0 21-15,0-20 0,0-1 16,0 0-16,0 0 0,0 0 0,21 0 15,0 1-15,0-22 0,0 0 16,1 0-16,-1 0 0,21 0 0,-21 0 16,22 0-16,-22 0 0,21-22 0,-21 1 15,0 0-15,22 0 0,-22 0 0,0 0 16,0-1-16,0-20 0,1 21 16,-1-21-16,0-1 0,0 1 0,-21 0 15,21-22-15,-21 22 0,0-22 0,0 22 16,0-22-16,21 22 0,-21 0 0,0-1 15,0 1-15,0 21 0,0 0 16,0-22-16,0 22 16,0 0-16,0 42 31,0 0-15,0 1-16,-21-1 0,21 21 0,0-21 15,0 22-15,0-1 0,0 0 0,0 1 16,0 20-16,0-21 0,0 1 15,0-1-15,0 0 0,0-20 0,0 20 16,0-21-16,21 21 0,1-20 0,-22-1 16,21 0-16,0-21 0,-21 21 0,21-21 15,0 0-15,0 0 16,1 0-16,-1 0 16,0 0-16,0-21 0,0 0 15,-21 0-15,21-1 0,-21 1 16,22 0-16,-22 0 15,21 0-15,-21 0 0,0-1 0,0 1 16,0 0-16,0 0 0,0 0 16,0 42 15,0 0-31,0 0 0,-21-21 0,21 21 16,-22 1-16,22 20 0,0-21 0,0 0 15,-21 0-15,21 1 0,0-1 0,0 0 16,0 0-16,0 0 15,21-21-15,1 21 16,-1-21-16,0 0 0,0 0 16,0 0-16,0 0 0,1 0 0,-1-21 15,0 21-15,0-21 0,0 0 0,0 0 16,1 0-16,-22-1 0,0 1 16,0-21-16,0 21 0,0-22 0,0 22 15,-22 0-15,22-21 0,-21 21 0,0-1 16,0 1-16,0 21 0,0 0 0,-1 0 15,1 0-15,0 0 0,0 0 16,0 21-16,0-21 0,-1 22 0,1-1 16,0 0-16,21 0 15,-21 0-15,21 0 16,21-21 0,0 0-16,22 0 0,-1 0 0</inkml:trace>
  <inkml:trace contextRef="#ctx0" brushRef="#br0" timeOffset="1279.65">7027 2688 0,'0'-21'0,"0"42"0,0-63 0,0 21 16,0 0-16,0-1 0,21 22 31,-21 22-15,0-1-16,0 0 15,0 21-15,0-21 0,0 1 0,-21 20 16,21-21-16,-21 21 0,21-20 0,-21-1 15,21 21-15,0-21 16,0 0-16,0 1 0,0-1 0,0 0 16,0 0-16,0 0 0,21-21 15,0 0-15,0 0 16,1 0-16,-1 0 0,21-21 16,-21 21-16,0-21 0,1 0 0,-1 0 15,0-1-15,0 1 0,-21-21 0,0 21 16,0 0-16,21-1 0,-21 1 0,0 0 15,0 0-15,21 21 16,-21 21 15,0 0-31,0 0 0,0 1 16,0-1-16,0 0 0,0 0 16,0 0-16,0 0 0,0 1 0,0-1 15,0 0-15,0 0 0,0 0 0,22-21 16,-1 21-16,0-21 0,0 0 0,0 22 15,0-22-15,1 0 0,-1 0 0,0 0 16,21 0-16,-21-22 0,1 22 16,-1-21-16,21 0 0,-21 21 0,0-21 15,1 0-15,-22 0 0,0-1 0,21 1 16,-21 0-16,0 0 0,0 0 16,0 0-16,-21-1 0,-1-20 0,1 21 15,0 21-15,0-21 0,0 0 16,0 21-16,-1 0 0,1 0 0,0 0 15,0 0-15,0 0 0,21 21 16,0 0 0,0 0-16,0 0 15,21-21-15,0 0 0,0 0 16,0 0-16,22 0 0,-1 0 0,0 0 16,1 0-16,-1 0 0,0-21 15,1 0-15,-1 21 0,0-21 0,-20 0 16,20-1-16,0 1 0,1-21 15,-22 21-15,21-22 0,-21 22 0,0-21 0,1 0 16,-1-1-16,-21 1 0,0 21 16,0-22-16,0 1 0,0 21 15,0 0-15,0 0 0,0-1 0,0 1 16,-21 21 0,-1 0-16,1 0 0,21 21 15,0 1-15,-21-1 16,21 21-16,0-21 0,-21 22 0,21-22 15,0 21-15,0 0 0,0 1 0,0-1 16,0 0-16,0 1 0,0-1 0,0 0 16,0 1-16,0-1 15,0-21-15,0 22 0,0-22 0,0 0 16,-21 0-16,21 0 0,0 0 0,0 1 16,0-1-16,-21-21 0,21 21 15,0-42 16,0 0-31,0-1 0,0 1 0,21 0 16,0 0-16,-21 0 0,21-22 0,0 22 16,-21 0-16,21-21 0,1 21 0,-1-1 15,21 1-15,-21 0 16,0 21-16,1 0 0,-1-21 0,0 21 16,0 0-16,0 0 0,0 0 0,1 21 15,-1 0-15,-21 0 0,0 1 0,21-1 16,-21 0-16,0 0 0,0 0 0,0 0 15,0 1-15,0-1 0,0 21 16,0-21-16,0 0 0,0 1 0,-21-22 16,21 21-16,0 0 0,0 0 15,21-21 17,0 0-32,-21-21 15,21 0-15,0 21 0,1-21 0,-1-1 16,0 1-16</inkml:trace>
  <inkml:trace contextRef="#ctx0" brushRef="#br0" timeOffset="1559.67">8953 2540 0,'0'21'47,"0"0"-47,0 1 0,0-1 0,0 0 16,-21 0-16,21 21 0,-21-20 0,21-1 15,0 21-15,0-21 16,-21 0-16,21 22 0,-21-22 0,21 0 16,0 0-16,0 0 0,0 1 0,-21-1 15,21 0-15,-22-21 0,22-21 47,0 0-47</inkml:trace>
  <inkml:trace contextRef="#ctx0" brushRef="#br0" timeOffset="1899.48">9059 2328 0,'0'0'0,"-42"0"16,21 0-16,0 0 16,42 0 15,0 0-15,0 0-16,0 0 0,0 0 15,-21-21-15,22 0 0,-22 0 16,21 21-16,-21-21 0,0 0 15,0-1-15,-21 22 32,-1 0-32,1 0 0,0 22 15,0-1-15,0 0 16,0 0-16,-1-21 0,1 21 0,21 0 16,-21 1-16,21-1 0,21-21 15,0 0 1</inkml:trace>
  <inkml:trace contextRef="#ctx0" brushRef="#br0" timeOffset="2307.76">9483 2096 0,'0'0'0,"0"-43"16,0 22 0,0 0-16,0 0 0,0 0 0,0-1 15,0 1 1,0 42 15,0 1-31,0-1 0,0 0 16,0 0-16,0 21 0,0-20 0,0 20 15,-22-21-15,22 21 0,-21 1 0,21-1 16,-21 0-16,21 22 0,0-22 16,0 1-16,-21 20 0,21-21 0,-21 22 15,21-22-15,-21 1 0,21-1 0,0 0 16,0 1-16,-22-22 0,22 21 0,-21-21 16,21 0-16,0 1 0,0-1 0,0 0 15,0-42 32,0 0-47,0-1 0</inkml:trace>
  <inkml:trace contextRef="#ctx0" brushRef="#br0" timeOffset="2691.57">9504 2752 0,'0'21'15,"21"-21"1,0 0 0,0 0-1,0 0-15,1 0 0,-1-21 16,0 21-16,-21-21 0,21 21 16,-21-22-16,21 1 0,0 0 15,-21 0-15,0 0 0,0 0 16,0-1-16,0 1 15,-21 21 1,0 0-16,0 0 16,0 0-16,0 21 0,21 1 15,0-1-15,-22 0 0,1 0 0,21 21 16,0-20-16,0-1 0,0 0 16,0 0-16,0 0 0,0 0 15,0 1-15,0-1 0,0 0 0,21-21 16,1 21-16,-1-21 0,0 0 15,0 0-15,0 0 0,0 0 0,1 0 16,-1-21-16,0 0 0,21 21 0,1-21 16</inkml:trace>
  <inkml:trace contextRef="#ctx0" brushRef="#br0" timeOffset="3267.34">11007 2328 0,'0'0'0,"-22"0"0,1 0 0,-21 0 0,21 0 15,0 0-15,-1 0 0,1 0 0,0 0 16,21 22-16,-21-22 0,21 21 16,0 0-16,21 0 15,21-21-15,-20 0 16,20 0-16,0 0 0,22 0 16,-1 0-16,1 0 0,-1 0 0,22 0 15,-22 0-15,22 0 0,-21 0 0,20 0 16,1 0-16,0 0 0,-22 0 15,1-21-15,-1 21 0,1 0 0,-22 0 16,0 0-16,-21 0 0,1 0 0,-1 0 16,0 0-16,-42 0 31,0 0-15,-1-21-16,1 21 0,0-21 15,0 21-15,0-22 16</inkml:trace>
  <inkml:trace contextRef="#ctx0" brushRef="#br0" timeOffset="3671.29">11853 2159 0,'0'0'16,"-42"0"-1,63 21 16,0-21-15,0 0-16,1 0 0,-1 0 16,0 21-16,0-21 0,0 0 0,0 0 15,22 0-15,-22 22 0,0-22 0,0 0 16,22 0-16,-22 21 0,0-21 0,0 0 16,0 0-16,0 21 0,1-21 15,-22 21-15,0 0 16,0 0-16,0 1 0,-22-1 0,-20 0 15,21 0-15,-21 21 0,-1-20 0,-20 20 16,20 0-16,-20 1 0,21-22 0,-1 21 16,1 0-16,0-20 0,-1 20 15,22-21-15,-21 0 0,21 0 0,-1 1 16,1-1-16,21 0 16,-21-21-16,21 21 0,21-21 31,0 0-31,1 0 0,20-21 15,-21 0-15,21 0 0,1-1 0</inkml:trace>
  <inkml:trace contextRef="#ctx0" brushRef="#br0" timeOffset="4244.47">13801 1926 0,'0'-21'16,"0"0"-1,0 0-15,0 42 47,0 0-47,0 0 0,0 0 0,-22 22 16,22-22-16,-21 21 0,21 1 0,0-1 15,-21 0-15,0 1 0,0 20 0,0-21 16,21 1-16,-22 20 0,1-20 16,0-1-16,0 0 0,21 1 0,0-1 15,-21-21-15,21 21 0,0-20 16,0-1-16,0 0 0,21-21 15,0 0-15,0 0 16,0 0-16,1 0 0,-1-21 16,0 0-16,0 21 0,0-22 15,22 1-15,-22 0 0,0 21 0,0-21 16,0 0-16,0 0 0,1-1 0,-1 1 16,-21 0-16</inkml:trace>
  <inkml:trace contextRef="#ctx0" brushRef="#br0" timeOffset="4455.35">13525 2350 0,'0'0'0,"22"0"47,-1 0-47,0 0 0,0 0 16,0 0-16,22 0 0,-22 0 15,0 0-15,0 0 0,21 0 0,-20-22 16,-1 22-16,0 0 0,0 0 16,0-21-16,0 0 0,1 21 15</inkml:trace>
  <inkml:trace contextRef="#ctx0" brushRef="#br0" timeOffset="5119.74">14626 2540 0,'0'-21'31,"0"0"-15,0 0-16,0-1 0,21 1 15,-21 0-15,0 0 0,0 0 0,0-22 16,0 22-16,0 0 0,0 0 16,-21 0-16,21 0 0,-21-1 0,0 22 15,0-21-15,-1 21 0,1 0 0,0 0 16,0 0-16,0 0 0,0 0 15,-1 21-15,-20 1 0,21-1 0,21 0 16,-21 0-16,0 21 0,-1 1 16,1-22-16,21 21 0,0 1 0,0-1 15,0-21-15,0 21 0,0-20 0,0 20 16,0-21-16,21 0 0,1 0 0,-22 1 16,21-22-16,0 21 0,0-21 15,0 0-15,0 0 0,1 0 0,-1 0 16,0 0-16,0-21 0,0 21 15,0-22-15,1 1 0,-22 0 0,21 0 16,0 0-16,0 0 0,-21-1 0,0 1 16,21-21-16,-21 21 15,21-22-15,-21 22 0,0-21 0,0 21 16,22 0-16,-22-1 0,0 1 0,0 42 31,0 1-15,0-1-16,0 0 0,0 0 15,0 0-15,0 0 0,0 22 0,0-22 16,0 0-16,0 0 0,0 0 0,0 1 16,0-1-16,0 0 0,21-21 0,-21 21 15,21-21-15,0 0 16,0 0-16,0 0 16,1 0-16</inkml:trace>
  <inkml:trace contextRef="#ctx0" brushRef="#br0" timeOffset="5559.74">15367 2307 0,'0'0'0,"0"-21"15,0 0-15,-21 0 16,0 21 0,-22 0-16,22 0 0,0 0 15,0 0-15,0 0 0,-22 0 0,22 0 16,0 0-16,0 21 0,0 0 0,-1-21 15,22 21-15,0 0 0,-21-21 16,21 22-16,0-1 0,0 0 16,0 0-16,21-21 0,-21 21 15,22-21-15,-1 21 0,0 1 0,0-22 16,0 21-16,0-21 0,22 21 0,-22-21 16,0 21-16,0-21 0,0 21 15,1-21-15,-1 21 0,0-21 0,-21 22 16,21-1-16,-21 0 0,0 0 15,0 0-15,-21-21 0,0 21 16,0-21-16,-1 22 0,-20-22 0,21 0 16,-21 0-16,20 21 15,-20-21-15,21 0 0,0 0 0,0 0 16,-22 0-16,22 0 0,0 0 16,0 0-16,0 0 0,21-21 15,-22 21-15,22-22 0,0 1 16,0 0-1,0 0-15,22 0 16,-1 0-16,0-1 0</inkml:trace>
  <inkml:trace contextRef="#ctx0" brushRef="#br0" timeOffset="6315.45">15748 1905 0,'0'0'0,"0"-21"0,0 0 15,0 0 1,0 42 15,0 0-31,0 0 0,0 0 16,0 0-16,0 22 0,-21-22 0,21 21 15,0 1-15,0-1 0,-21 0 16,-1 1-16,22 20 0,-21-21 16,0 1-16,21 20 0,-21-20 0,0-1 15,21 21-15,-21-20 0,21-1 0,-22-21 16,22 22-16,0-22 0,-21 0 0,21 0 16,0 0-16,-21 0 0,21-42 46,0 0-46,0 0 0,0 0 16,21-22-16,0 22 0,-21 0 0,22-21 16,-22 21-16,21-22 0,0 22 15,0-21-15,0 21 0,0-22 16,1 22-16,20 0 0,-21 0 0,0 21 16,0-21-16,22 21 0,-22 0 0,0 0 15,21 0-15,-20 0 0,-1 0 0,0 0 16,0 21-16,0-21 0,-21 21 15,0 0-15,0 0 0,0 0 16,-21 1-16,0-1 0,0 0 16,0-21-16,-1 21 0,-20 0 0,21-21 15,0 0-15,0 21 0,-22-21 0,22 0 16,0 0-16,0 0 0,0 0 16,-1 0-16,1 0 0,21-21 15,-21 21-15,21-21 0,-21 21 16,21-21-16,0 42 31,0 0-31,21-21 16,0 21-16,0 1 0,-21-1 0,22 0 15,-1 0-15,0 0 0,0 0 0,0 1 16,0-1-16,1-21 0,-1 21 0,0 0 16,0-21-16,0 21 15,0-21-15,1 0 16,-1 0-1,0-21 1,-21 0-16,21 0 0,0 0 16</inkml:trace>
  <inkml:trace contextRef="#ctx0" brushRef="#br0" timeOffset="7131.98">17970 2159 0,'0'-21'16,"0"0"-16,0 0 15,0-1-15,0 1 16,0 0-16,-21 21 0,0-21 0,0 0 16,21 0-16,-21 21 0,0-22 15,-1 22-15,1-21 0,0 21 0,0 0 16,0 0-16,-22 0 0,22 0 16,0 21-16,-21 1 0,21-1 0,-22 0 15,1 0-15,21 21 0,0-20 16,-1-1-16,1 21 0,0-21 0,0 0 15,21 22-15,0-22 0,0 0 0,0 0 16,0 0-16,0 1 0,21-1 0,0 0 16,0 0-16,1 0 0,20-21 15,-21 21-15,21-21 0,-20 0 0,20 22 16,-21-22-16,21 0 0,-20 0 0,-1 0 16,21 0-16,-21 0 0,-42 0 46,0 0-46,0 0 0,-22 0 16,1 0-16,21 0 0,-21 21 0,-22 0 16,22-21-16,-1 21 0,1 0 0,0-21 15,21 21-15,-22 1 0,22-1 16,0-21-16,0 21 0,0-21 0,21 21 16,0 0-16,21-21 15,0 0-15,0 0 16,21 0-16,-20 0 0,20 0 0,0 0 15,-21-21-15,22 0 0,-1 21 16,0-21-16,1 21 0,-22 0 0,21 0 16,-21-21-16,1 21 0,20 0 15,-21 0-15,0 21 16,-21 0-16,21 0 16,-21 21-16,0-20 0,0-1 0,0 21 15,0-21-15,0 22 0,-21-1 0,0-21 16,0 21-16,0 1 0,0-1 0,-1 0 15,22 1-15,-21-22 0,0 21 0,0-21 16,0 22-16,0-22 0,-1 0 16,22 0-16,0 0 0,-21-21 0,21 22 15,0-44 17,0 1-32,21 0 0,-21-21 15,22 21-15</inkml:trace>
  <inkml:trace contextRef="#ctx0" brushRef="#br0" timeOffset="7579.26">19156 2032 0,'0'-21'15,"0"0"-15,0 0 0,0-1 16,0 1-16,-21 21 31,-1 0-31,1 0 16,0 0-16,0 0 0,21 21 0,-21 1 15,0-1-15,-1 21 0,22-21 0,0 22 16,-21-1-16,21-21 0,-21 21 16,21 1-16,0-1 0,0-21 0,0 22 15,0-1-15,0-21 0,0 0 0,0 22 16,21-22-16,0 0 0,1-21 0,-1 21 15,21-21-15,-21 0 0,22 0 0,-22 0 16,21-21-16,0 21 0,-20-21 16,20 0-16,0-22 0,-21 22 0</inkml:trace>
  <inkml:trace contextRef="#ctx0" brushRef="#br0" timeOffset="8267.86">19727 1905 0,'0'0'0,"0"-21"0,0-21 16,0-1-16,0 22 0,0-21 0,0 21 15,0-1-15,0 1 0,-21 21 16,0 0-16,0 21 16,0 1-16,21-1 15,-22 21-15,1-21 0,21 22 0,-21-1 16,0 0-16,21 1 0,-21-1 0,0 0 16,21 1-16,-22-1 0,1 0 0,0-21 15,21 22-15,-21-1 0,21 0 16,-21-20-16,21 20 0,0-21 15,0 0-15,0 0 0,0 1 0,0-1 16,21-21 0,0-21-1,0-1-15,0-20 16,1 21-16,-1 0 0,0 0 0,-21-1 16,21 22-16,0-21 0,0 0 0,1 21 15,-22-21-15,21 21 16,0 0-16,-21 21 15,0 0-15,0 0 0,0 1 16,0-1-16,0 0 0,0 0 0,0 0 16,0 0-16,0 1 0,21-1 15,-21 0-15,21 0 0,-21 0 0,21 0 16,1 1-16,-1-22 16,0 21-16,0-21 0,0 0 0,0 0 15,1 0-15,20 0 0,-21-21 0,0-1 16,0 22-16,1-21 0,-1 0 0,0 0 15,21 0-15,-42 0 0,21-1 0,1 1 16,-1-21-16,-21 21 0,21 0 16,-21-22-16,0 22 0,0 0 0,0 0 15,0 0-15,0-1 0,-21 22 32,0 0-32,21 22 15,0-1-15,-22 0 0,1 21 16,21-21-16,-21 1 0,21-1 15,0 0-15,0 0 0,0 21 0,0-20 16,0-1-16,0 0 0,21 0 16,0 0-16,1-21 15,-1 21-15,0-21 0,0 0 0,0 0 16,0 0-16,1 0 0,-1 0 0,0 0 16,0-21-16,0 0 0,22 21 0,-22-21 15,0 0-15,21 0 0,-21-1 0</inkml:trace>
  <inkml:trace contextRef="#ctx0" brushRef="#br0" timeOffset="9129.73">20680 2201 0,'0'0'0,"0"-63"31,0 42-31,0 42 32,-21 0-17,-1 0-15,1 0 0,21 22 16,-21-22-16,21 0 0,-21 0 0,0 22 15,21-22-15,0 0 0,0 21 16,0-21-16,0 1 0,0-1 0,0 0 16,0 0-16,21 0 0,0 0 15,0-21-15,0 0 0,22 22 0,-22-22 16,0 0-16,21 0 0,1 0 0,-22 0 16,21 0-16,-21-22 0,22 1 15,-22 0-15,0 0 0,21 0 0,-20 0 16,-1-22-16,-21 1 0,21 0 0,0-1 15,-21 1-15,0 0 0,0-1 0,21 1 16,-21-22-16,0 22 0,21-21 16,-21 20-16,0 1 0,0 0 0,0 20 15,0-20-15,0 21 0,22 0 16,-22 42 15,0 0-31,-22 0 0,22 0 0,-21 22 16,0-22-16,21 21 0,0-21 0,-21 22 15,21-1-15,-21 0 0,21-20 0,-21 20 16,21 0-16,-22 1 0,22-22 16,0 21-16,0 0 0,-21-20 0,21-1 15,-21 21-15,21-21 0,0 0 0,0 1 16,-21-1-16,21-42 47,21-1-32,-21 1-15,21 0 0,0 0 16,1 0-16,-1 0 0,0-1 0,0 1 16,0 0-16,0 0 0,1 0 0,-1 21 15,0-21-15,0 21 0,0 0 16,0-22-16,1 22 16,-44 0 15,1 22-31,0-22 0,0 0 15,0 0-15,0 21 0,-1-21 16,1 0-16,0 21 0,0-21 16,0 0-16,0 0 15,21 21-15,-22-21 0,1 0 16,21 21-16,0 0 0,0 1 16,0-1-16,21 0 15,1 0-15,-1 0 0,0 0 0,0 1 16,21-1-16,-20 0 0,20 0 0,-21-21 15,21 21-15,1 0 0,-22 1 0,0-22 16,21 0-16,-42 21 0,22-21 0,-1 0 16,-21-21 15,0-1-31,0 1 16,0-21-16,0 21 0,21 0 15</inkml:trace>
  <inkml:trace contextRef="#ctx0" brushRef="#br0" timeOffset="10407.26">23558 2032 0,'0'0'0,"0"-63"15,0 41-15,-21 1 16,21 0-16,-21 0 0,21 0 0,-21 0 16,21-1-16,-21 22 0,0-21 15,-1 21-15,1 0 0,0 0 16,0 0-16,0 0 0,0 0 0,-1 21 16,1 1-16,0 20 0,0-21 15,-21 21-15,20 1 0,1-1 0,0 0 16,-21 1-16,21 20 0,-1-20 0,1-1 15,0 21-15,0-20 0,21-1 0,0 0 16,0 1-16,0-1 0,0-21 16,0 22-16,0-22 0,21 0 0,0 0 15,0 0-15,1-21 0,-1 21 0,0-21 16,21 0-16,-21 0 0,22 0 0,-22 0 16,21 0-16,1-21 15,-1 0-15,0 21 0,-21-21 0,22 0 16,-1 0-16,-21-1 0,0 1 0,1 0 15,-1 0-15,0 0 0,0-22 0,-21 22 16,0 0-16,-21 21 31,0 0-31,21 21 16,-21-21-16,-1 21 0,1 1 0,21-1 16,-21 0-16,21 0 0,0 0 15,0 0-15,0 1 0,0-1 16,0 0-16,21 0 0,0-21 0,1 21 15,-1-21-15,0 0 0,21 0 16,-21 0-16,22 0 0,-1 0 0,-21 0 16,22 0-16,-1 0 0,-21 0 15,21-21-15,-20 21 0,-1-21 0,0 0 16,-21 0-16,0-1 0,0 1 0,0 0 16,0-21-16,0 21 0,0-1 0,-21 1 15,0 0-15,-1 0 0,1 0 16,0 21-16,-21 0 0,21-21 0,-1 21 15,1 0-15,0 0 0,0 0 0,0 0 32,42 0-17,0 0-15,0 0 16,0 0-16,1 0 0,-1 0 0,21 0 16,-21-22-16,22 22 0,-22 0 0,21 0 15,-21 0-15,22 0 0,-22 0 16,0 0-16,0 0 0,21 0 0,-20 0 15,-1 0-15,0 22 0,-21-1 16,0 0-16,0 0 0,0 0 16,0 0-16,0 1 0,0-1 15,-21 0-15,21 0 0,0 0 0,-21 0 16,-1 1-16,22-1 0,-21 0 16,21 0-16,-21-21 0,21 21 0,0 0 15,0-42 32,0 0-47,0 0 16,0 0-16,21 0 0,0-1 15,1 1-15,-1-21 0,0 21 0,0-22 16,0 22-16,0-21 0,1 21 0,20 0 16,-21-1-16,0 22 0,22-21 0,-22 21 15,0 0-15,21 0 0,-21 0 16,1 21-16,-1-21 0,0 22 15,-21-1-15,21 21 0,0-21 0,-21 0 16,0 22-16,0-22 0,0 0 0,0 0 16,0 0-16,0 22 0,0-22 15,-21 0-15,0 0 0,21 0 16,-21-21-16,0 22 0,-1-1 16,1-21-16,21-21 31</inkml:trace>
  <inkml:trace contextRef="#ctx0" brushRef="#br0" timeOffset="12671.68">25379 2625 0,'0'0'0,"21"0"47,0 0-47,0 0 0,-21-21 0,21-1 16,1 1-16,-22 0 15,0 0-15,0 0 0,0 0 0,0-1 16,0 1-16,0 0 0,-22 21 0,1-21 16,0 0-16,0 21 0,0 0 0,0 0 15,-22 0-15,22 0 0,0 0 16,0 0-16,0 21 0,-22 0 0,22 0 16,0 0-16,0 1 0,21 20 0,-21-21 15,21 0-15,-22 22 0,22-22 0,0 0 16,0 0-16,0 0 0,0 0 15,0 1-15,22-1 0,-1-21 16,0 21-16,0-21 0,0 0 16,0 0-16,22 0 0,-22 0 0,0 0 15,0 0-15,0 0 0,22-21 16,-22 0-16,21 21 0,-21-22 0,1 1 16,20 0-16,-21-21 0,0 21 0,22-22 15,-22 1-15,0 0 0,0-1 0,0 1 16,0 0-16,1-1 0,-1 1 15,0 0-15,-21 20 0,0-20 0,0 0 16,0 21-16,21-1 0,-21 1 0,0 0 16,0 0-16,-21 42 31,0-21-31,0 21 0,21 0 16,-22 22-16,1-22 0,0 21 0,0-21 15,21 22-15,-21-1 0,0 0 0,21 1 16,-22-1-16,22 0 0,0 1 15,0-1-15,0 0 0,0 1 0,0-22 16,22 0-16,-1 21 0,-21-20 0,21-22 16,21 21-16,-21 0 0,1-21 0,-1 0 15,21 0-15,-21 0 0,22 0 16,-22 0-16,21 0 0,-21 0 0,0-21 16,22 0-16,-22 21 0,0-22 0,0 1 15,0 0-15,1 0 0,-22 0 16,0 0-16,21-1 0,-21-20 15,0 21-15,0 0 0,0 0 16,-21 21 0,21 21-16,0 0 15,-22 0-15,1 0 0,21 0 16,-21 1-16,21-1 0,0 0 0,0 0 16,0 0-16,0 0 0,0 1 15,0-1-15,21 0 0,0-21 16,1 0-16,-1 0 15,0 0-15,0 0 0,0 0 0,0 0 0,22 0 16,-22 0-16,0 0 0,21 0 16,-20-21-16,-1 0 0,21-1 0,-21 1 15,0 0-15,1 0 0,-1 0 16,0-22-16,0 1 0,0 0 0,0-1 16,-21 1-16,22 0 0,-22-1 0,0 22 15,0-21-15,0 0 0,0 20 0,0-20 16,0 21-16,0 0 15,0 0-15,0 42 16,-22 0 0,22 0-16,-21 0 0,21 0 15,-21 1-15,0 20 0,21-21 0,-21 21 16,21 1-16,-21-1 0,-1-21 0,22 22 16,-21-1-16,21-21 0,0 21 0,0 1 15,0-22-15,0 0 0,0 21 16,0-20-16,0-1 0,0 0 0,21 0 15,1-21-15,-1 21 0,0-21 0,0 0 16,0 21-16,0-21 0,1 0 0,-1 0 16,0 0-16,21 0 0,-21 0 15,1-21-15,20 21 0,-21-21 0,0 0 16,0 0-16,22 0 0,-22-1 16,-21 1-16,21 0 0,0 0 0,-21 0 15,21 0-15,-21-1 0,0 1 16,-21 42-1,0 1 1,0-22-16,0 21 0,21 0 0,-21 0 16,-1 0-16,22 0 0,0 1 15,0-1-15,0 0 0,0 0 16,0 0-16,0 0 0,22 1 16,-1-22-1,0 0-15,0 0 0,0 0 0,0 0 16,1 0-16,-1 0 15,0-22-15,21 1 0,-21 21 0,1-21 16,-1 0-16,21 0 0,-21 0 0,0-1 16,22 1-16,-22 0 0,0 0 0,0 0 15,0 0-15,-21-1 0,0 1 16,22 21-16,-44 21 31,1 1-31,0-1 16,21 0-16,-21 0 0,21 0 15,-21 0-15,21 1 0,0-1 0,0 0 16,-21 0-16,21 0 0,0 0 16,21-21 15,0 0-31,0 0 0,0 0 16,0-21-16,1 21 0,-22-21 15,21 0-15,0 0 16,-21 0-16,0-22 0,0 22 0,0 0 15,21 0-15,-21-22 0,0 22 0,0 0 16,0 0-16,0 0 0,0 0 0,0-1 31,-21 22-31,0 0 16,21 22 15,21-22-15,0 0-16,0 0 15,0 0-15,1 0 0,-1 0 16,0 0-16,0 0 0,0 0 16,0 0-16,1-22 0,-1 22 0,0 0 15,0 0-15,0 0 0,0 0 0,1 0 16,-22 22-16,21-1 16,-21 0-16,0 0 0,0 0 15,0 0-15,0 1 0,0-1 0,-21 0 16,21 0-16,-22 0 0,22 0 0,-21 1 15,0-1-15,21 0 16,-21-21-16,0 21 0,0 0 16,21 0-1,-22-21 1,22-21 15,0 0-31,22 0 16,-22 0-16,21 0 0,-21-1 15,21 1-15,0 0 0,0 0 0,0-21 16,1 20-16,-1 1 0,0-21 16,0 21-16,0-22 0,0 22 0,22-21 15,-22 21-15,0 0 0,0 21 0,22-22 16,-22 22-16,0 0 0,0 0 16,0 0-16,0 0 0,1 22 15,-22-1-15,0 0 0,21 0 0,-21 0 16,0 22-16,0-22 0,0 0 15,0 21-15,0-21 0,0 1 0,0-1 16,-21 21-16,-1-21 0,1 0 0,21 1 16,-21-22-16,0 21 0,0 0 0,21 0 15,-21-21 1,21-21 31,0 0-47,0 0 15,0-1-15,0 1 0</inkml:trace>
  <inkml:trace contextRef="#ctx0" brushRef="#br0" timeOffset="12919.54">28003 2053 0,'0'0'0,"-21"-21"0,0 21 16,0 0 0,0 0-1,0 0 17,-1 0-17,1 0 16,0 0-31,0 0 0</inkml:trace>
  <inkml:trace contextRef="#ctx0" brushRef="#br0" timeOffset="13215.64">26924 2350 0,'0'0'0,"-64"42"16,43-42-16,0 0 16,21 21-16,21-21 31,0 0-15,1 0-16,-1 0 0,0 0 15,0 0-15,0 0 0,0 0 0,22 0 16,-22-21-16,0 21 0,0 0 15,0-21-15,1 21 16,-22-21-16,0-1 16,-22 1-16,1 21 0,0-21 15,0 21-15</inkml:trace>
  <inkml:trace contextRef="#ctx0" brushRef="#br0" timeOffset="13520.63">26183 2223 0,'0'21'15,"21"-21"16,-21-21-15,0-1 31,21 22 0</inkml:trace>
  <inkml:trace contextRef="#ctx0" brushRef="#br0" timeOffset="19019.87">7070 7218 0,'0'21'0,"-22"-21"47,1 0-47,0 0 0,0 0 16,-21 0-16,20 0 0,1 0 0,-21 21 15,0-21-15,-1 0 0,1 0 0,0 0 16,-22 0 0,22 21-16,-1-21 0,22 0 0,0 0 15,0 0-15,0 0 0,0 0 0,-1 0 16,1 22-16,0-22 0,0 0 0,21 21 15,-21-21-15,0 0 16,21 21-16,21-21 47,0 0-47,-21 21 0,21-21 16,0 0-16,0 0 15,1 0-15,-1 0 0,0 0 0,0 0 16,0 0-16,0 0 0,22 0 0,-22 0 15,21 0-15,1 0 0,-1 0 16,0-21-16,22 21 0,-22 0 16,22 0-16,-1-21 0,-21 21 0,22 0 15,-1 0-15,-20-21 0,20 21 0,-20 0 16,20 0-16,-21 0 0,22 0 0,-22 0 16,1-22-16,-1 22 0,21 0 0,-20 0 15,-1 0-15,-21 0 0,22 0 0,-1-21 16,-21 21-16,21 0 0,-20 0 0,-1 0 15,0 0-15,0 0 0,-21-21 16,21 21-16,-42-21 63,0 21-48,0 0-15,0-21 16,-1 21-16,1-21 0,0 21 0,0-22 15,-21 22-15,20 0 0,-20-21 16,0 21-16,21-21 0,-22 21 0,1-21 16,21 21-16,-22-21 0,22 21 0,-21 0 15,21-21-15,0 21 0,-1 0 0,1 0 16,21-22-16,-21 22 16,21 22 30,21-22-46,0 21 16,1-21-16,20 0 0,-21 21 16,0-21-16,0 0 0,22 21 0,-22-21 15,21 0-15,1 0 0,-22 0 0,21 21 16,-21-21-16,0 0 0,22 0 0,-22 0 16,0 0-16,0 0 0,0 0 15,1 0-15,-1 0 16,-21 21-1,0 1 1,0-1-16,-21-21 16,-1 21-16,1 0 0,0 0 0,0 0 15,0 1-15,0-1 0,-1 0 0,1 0 16,-21 21-16,21 1 0,-22-22 16,22 21-16,0 1 0,-21-1 0,21-21 15,-1 21-15,-20 1 0,21-22 0,0 21 16,0-21-16,-1 1 0,1-1 0,21 0 15,0 0-15,-21-21 0,21 21 16,-21-21-16,21 21 16,-21-21-16,21-21 31,21 21-15,0-21-16,0 0 0,0 21 15,1-21-15,-1 0 0,0-1 0,21 1 16</inkml:trace>
  <inkml:trace contextRef="#ctx0" brushRef="#br0" timeOffset="23127.91">21336 6837 0,'0'-21'0,"-21"21"0,21-21 0,-21 21 16,21-22-16,0 1 0,0 0 15,0 0-15,0 42 47,0 0-47,0 0 0,0 1 0,0-1 16,0 0-16,0 0 0,0 21 15,-22-20-15,22 20 0,-21 0 0,21 1 16,-21-22-16,21 21 0,-21 0 16,21 1-16,-21-1 0,21 0 0,-21 1 15,21-1-15,0-21 0,0 22 0,0-22 16,0 0-16,0 0 0,0 0 0,0 0 15,21-21-15,0 0 0,0 0 16,0 0-16,0 0 16,1 0-16,-1-21 15,0 0-15,-21 0 0,21 0 0,0 0 16,-21-1-16,21 1 0,1 0 16,-22-21-16,0 21 0,21-22 0,0 22 15</inkml:trace>
  <inkml:trace contextRef="#ctx0" brushRef="#br0" timeOffset="23491.35">21442 6562 0,'0'0'0,"-21"0"0,-1 21 16,22 0-16,0 0 15,22-21 17,-1 0-32,0 0 0,0-21 15,0 0-15,0 0 16,-21 0-16,0-1 0,0 1 16,-21 21-16,0-21 15,0 21-15,0 0 0,0 0 16,-1 0-16,1 0 0,21 21 15,-21-21-15,21 21 16,0 1-16,0-1 0,0 0 16,0 0-16,21 0 15,0 0-15,1-21 16,-1 0-16,0 22 0,0-22 0,0 0 16,0 21-16</inkml:trace>
  <inkml:trace contextRef="#ctx0" brushRef="#br0" timeOffset="23803.2">21886 6964 0,'0'0'0,"-21"21"0,21 0 15,-21-21-15,42 0 31,0 0-15,0 0-16,1 0 16,-1 0-16,0 0 0,0 0 15,0 0-15,0 0 16,-21 21 46,-21 1-46</inkml:trace>
  <inkml:trace contextRef="#ctx0" brushRef="#br0" timeOffset="24011.12">21907 7197 0,'-21'21'16,"0"0"-16,21 0 0,0 0 15,21-21 16,0 0-31,1 0 16,-1 0-16,21 0 0,-21-21 0,0 21 16,1 0-16,-1-21 0,0 0 15,0 21-15,0-21 16,0 0 0,1-1-16,-22 1 15,21 21-15,0 0 0</inkml:trace>
  <inkml:trace contextRef="#ctx0" brushRef="#br0" timeOffset="24959.48">22796 6731 0,'0'0'0,"-42"-21"15,21 21-15,0 0 16,21-21-16,-21 21 31,21 21-15,0 0-16,-22 0 15,22 0-15,0 1 0,-21-1 0,21 0 16,-21 0-16,21 0 0,0 0 0,0 1 16,0-1-16,0 0 0,0 0 15,0 21-15,0-20 0,0-1 0,0 0 16,0 0-16,0 0 0,0 0 0,0 1 16,0-1-16,21 0 0,0 0 0,1-21 15,-1 0-15,0 21 0,0-21 0,21 0 16,-20 0-16,-1 0 0,0-21 15,0 21-15,0-21 0,0 0 16,1 0-16,-1-1 16,-21 1-16,0 0 0,21 0 0,0 0 15,-21 0-15,0-1 0,0-20 0,0 21 16,0-21-16,0 20 0,0-20 0,0 0 16,0 21-16,0-22 0,0 22 15,0-21-15,0 21 0,0-1 0,0 1 16,-21 0-16,0 0 0,0 21 15,-1 0-15,1 0 0,0 0 0,-21 0 16,21 21-16,-1-21 0,1 21 16,0 0-16,0 1 0,0-1 15,0 21-15,-1-21 0,22 0 0,0 1 16,-21-1-16,21 21 0,0-21 0,0 0 16,0 1-16,0-1 0,0 0 15,0 0-15,0 0 0,21 0 0,1 1 16,-1-1-16,0 0 0,0 0 0,0-21 15,0 21-15,1-21 0,-1 0 16,-21 21-16,21-21 0,0 0 0,0 0 16,0 0-16,1 0 0,-1 0 0,0 0 15,0-21-15,-21 0 16,0 0-16,21 21 0,-21-21 16,0 0-16,0-1 0,0 1 0,0 0 15,0-21-15,0 21 0,0-22 0,0 22 16,0-21-16,0-1 0,0 1 15,0 21-15,0 0 0,0-22 16,0 22-16,-21 21 16,0 0-16,0 0 0,-22 0 15,22 21-15,0 1 0,0-1 0,0 0 16,0 0-16,-1 21 0,1-20 16,0-1-16,0-21 0,21 21 0,0 0 15,0 0-15,0 0 0,-21 1 16,21-1-16,0 0 15,0 0 1,21-21-16,0 0 16,-21 21-1</inkml:trace>
  <inkml:trace contextRef="#ctx0" brushRef="#br0" timeOffset="29127.66">9758 11726 0,'-21'0'16,"-1"0"-1,22-21 1,-21 21-16,0 0 16,0 0-16,0 0 0,0 0 15,-1 0-15,1-21 16,0 21-16,0 0 15,0 0-15,0 0 0,-1-21 16,1 21-16,0 0 16,0 0-1,0 0 32,21-21 47,21 21-94,0 0 0,0 0 16,0 0-1,1 0-15,-1 0 0,0-21 16,0 21-16,0 0 15,0 0-15,1 0 0,-1 0 0,0 0 16,0 0-16,0 0 0,0 0 16,1 0-16,-1 0 0,0-22 15,0 22-15,0 0 0,0 0 0,1 0 16,-1 0-16,0 0 0,0-21 0,21 21 16,-20 0-16,-1 0 0,21 0 0,-21 0 15,0 0-15,22-21 0,-22 21 0,0 0 16,21 0-16,-20 0 0,-1 0 0,21 0 15,-21-21-15,0 21 0,22 0 16,-22 0-16,21 0 0,-21-21 0,22 21 16,-1 0-16,0 0 0,1-21 0,-22 21 15,21-22-15,1 22 0,-1 0 0,0-21 16,1 21-16,-1 0 0,0 0 16,1-21-16,-1 21 0,0 0 0,1-21 15,-1 21-15,0-21 0,1 21 0,-1 0 16,-21 0-16,21-21 0,1 21 0,-1 0 15,-21 0-15,22-22 0,-1 22 0,-21 0 16,21 0-16,1 0 0,-1-21 16,0 21-16,-20 0 0,20 0 0,0 0 0,1 0 15,-22 0-15,21-21 0,0 21 16,-20 0-16,-1 0 0,21 0 0,-21 0 16,0 0-16,1 0 0,-1 0 15,0 0 1,-42 0 31,0 0-32,-1 0-15,1 0 0,0 0 16,0 0-16,0 0 0,0 0 16,-1-21-16,1 21 0,0-21 15</inkml:trace>
  <inkml:trace contextRef="#ctx0" brushRef="#br0" timeOffset="32191.81">25781 6604 0,'0'-21'16,"0"0"-1,0 0-15,0-1 16,0 1-1,0 0 1,0 0 0,0 42 15,0 0-15,0 0-16,0 1 0,0-1 15,0 0-15,0 0 0,0 0 16,0 0-16,0 1 15,0-1-15,0 0 0,0 0 0,0 0 16,0 0-16,0 1 0,0 20 0,0-21 16,0 0-16,0 0 0,0 1 0,0-1 15,0 0-15,0 0 16,21 0-16,0-21 0,0 21 0,1-21 16,-1 22-16,0-22 0,0 0 15,0 21-15,0-21 0,1 0 0,-1 0 16,0 0-16,0 0 0,0-21 15,0-1-15,1 22 0,-1-21 0,0 21 16,0-21-16,21 0 0,-20 0 0,-1 0 16,0-1-16,0 1 0,-21-21 15,21 21-15,-21-22 0,21 1 0,-21 21 16,0-21-16,0-1 0,0 1 16,0 0-16,0 20 0,0-20 0,0 0 15,-21 21-15,0-22 0,0 22 0,21 0 16,-21 0-16,-22 21 0,22 0 15,0 0-15,0 0 0,0 0 0,0 0 16,-22 0-16,22 0 0,0 21 0,0 0 16,-22 0-16,22 0 0,0 1 0,0-1 15,21 0-15,-21 21 0,0-21 16,-1 1-16,22-1 0,0 0 0,0 0 16,-21 0-16,21 0 15,0 1-15,0-1 0,0 0 16,0 0-1,21-21-15,1 0 0,-1 0 0,0 0 16,0 0-16,21 0 0,-20 0 0,20 0 16</inkml:trace>
  <inkml:trace contextRef="#ctx0" brushRef="#br0" timeOffset="32759.48">27136 6371 0,'21'0'15,"-21"-21"-15,21 21 16,-21 21 15,-21 0-15,0 1-16,-1-1 0,22 0 0,-42 0 15,21 21-15,0-20 0,-22 20 0,1-21 16,0 21-16,-1-20 0,1 20 0,0-21 16,-1 0-16,1 0 15,0 22-15,21-43 0,-22 21 0,22 0 16,0 0-16,0-21 0,0 0 0,21 21 16,0-42-1,21 0 1,0 21-16,0 0 15,0-21-15,0 21 0,1 0 16,-1 0-16,0 0 0,0 0 0,0 0 16,0 0-16,1 0 0,-1 0 0,0 0 15,0 0-15,0 21 0,0-21 16,1 21-16,-1-21 0,0 21 0,0-21 16,0 22-16,0-22 0,-21 21 0,22-21 15,-1 21-15,0-21 16,-21 21-1,21-21-15,0 0 79,-21-21-79,21 21 0,-21-21 0,22 21 15,-22-21-15</inkml:trace>
  <inkml:trace contextRef="#ctx0" brushRef="#br0" timeOffset="33347.73">27855 6414 0,'0'0'0,"-21"0"31,42 0 1,0 0-17,1 0-15,20 0 0,-21 0 0,0 0 16,0 0-16,22 0 0,-22 0 0,21 0 16,-21 0-16,22 0 0,-22 0 15,21 0-15,-21 0 0,1 0 0,-1 0 16,0 0-16,-42 0 31,0 0-15,-1 0-16,1 0 0,0 0 15,-21 0-15,21 0 0,-1 0 0</inkml:trace>
  <inkml:trace contextRef="#ctx0" brushRef="#br0" timeOffset="34011.58">27898 6414 0,'0'0'0,"-22"0"0,1 0 16,21 21-1,0 0-15,0 0 16,0 0-16,0 0 16,-21-21-16,21 22 0,0-1 0,-21 0 15,21 0-15,0 0 0,-21 0 16,21 1-16,-21-22 0,21 21 15,0 0-15,-22-21 0,22 21 16,-21-21-16,21 21 16,21-42 46,1 21-62,-1 0 16,0 0-16,0-21 0,0 21 15,0 0-15,64 0 16,-64 0-16,0 0 16,1 0-16,20 0 0,-21 0 0,0 0 15,0 0-15,1 21 16,-1 0-16,-21 0 0,21-21 16,-21 22-16,21-22 0,-21 21 0,0 0 15,0 0-15,0 0 16,0 0-16,0 1 15,0-1-15,0 0 16,0 0-16,-21 0 16,0-21-16,0 0 0,-1 21 0,1-21 15,0 22-15,-21-22 0,21 21 0,-22-21 16,22 0-16,-21 21 0,21-21 16,-1 0-16,1 21 0,0-21 0,0 0 15,0 0-15,0 0 0,21 21 0,-22-21 16,1 0-1,0 0 48,21-21-63,0 0 16,0 0-1</inkml:trace>
  <inkml:trace contextRef="#ctx0" brushRef="#br0" timeOffset="34611.8">26162 5398 0,'0'-22'15,"0"1"1,0 0-16,0 42 31,0 0-31,0 1 16,-21-1-16,21 0 0,0 21 16,0-21-16,0 22 0,0-1 0,0 0 15,-21 1-15,21-22 0,0 21 0,0 1 16,0-22-16,0 0 0,0 0 0,0 0 15,0 0-15,0 1 0,0-1 16,21-21 0,0 0-16,0-21 15,-21-1-15,21 1 16,0 0-16,-21 0 0</inkml:trace>
  <inkml:trace contextRef="#ctx0" brushRef="#br0" timeOffset="34883.85">26204 5165 0,'-21'-21'0,"0"21"0,0-22 15,42 22 79,0 0-94</inkml:trace>
  <inkml:trace contextRef="#ctx0" brushRef="#br0" timeOffset="35375.01">27114 5271 0,'43'-22'16,"-43"1"0,21 0-1,-21 42 1,-21 0 0,0 1-16,-22-1 15,22 0-15,0 0 0,-21 0 16,-1 0-16,1 1 0,0-1 0,-1 0 15,1 0-15,0 0 0,-1 0 0,22 1 16,-21-1-16,21-21 0,-1 21 16,1-21-16,42 0 31,1 21-31,-1-21 0,0 0 0,21 21 16,-21-21-16,22 21 0,-1-21 15,-21 22-15,22-22 0,-1 21 0,0 0 16,-21-21-16,22 21 0,-22-21 15,0 21-15,0-21 0,0 0 0,1 0 16,-22 21-16,21-21 0,0 0 31,0-21-15,0 0-16,0 21 16,1-21-16,-1 0 0</inkml:trace>
  <inkml:trace contextRef="#ctx0" brushRef="#br0" timeOffset="35659.85">28088 5207 0,'0'0'0,"-21"0"0,-21 0 16,20 0-16,44 0 15,-1 0 1,21 0-16,-21 0 0,22 0 16,-1 0-16,0 0 0,-21-21 0,22 21 15,-22 0-15,21 0 0,-21 0 16,1 0-16,-44 0 31,1 0-31,0 0 0,0 0 16,0 0-16,0 0 0,-1 0 0,-20 0 15</inkml:trace>
  <inkml:trace contextRef="#ctx0" brushRef="#br0" timeOffset="36051.62">28152 5186 0,'-43'0'0,"22"0"0,127 0 0,-148 0 0,-43 0 0,64 0 16,0 0-16,-1 21 0,1-21 15,0 21-15,0-21 0,21 21 16,-21 1-16,0-22 0,21 21 0,0 0 16,-22 0-16,1-21 0,21 21 0,-21 0 15,0 1-15,21-1 0,0 0 31,21-21-15,0 0-16,0 0 16,1 0-16,-1 0 0,21-21 0,-21 21 15,0-21-15,1 21 0,-1 0 16,21 0-16,-21-22 0,0 22 0,1 0 16,-1 0-16,0 0 0,0 0 0,0 0 15,0 0-15,1 22 0,-1-22 0,-21 21 16,0 0-16,21 0 0,-21 0 15,0 0-15,0 1 0,0-1 0,0 0 16,0 0-16,0 21 0,-21-20 0,21-1 16,-21 0-16,-1 0 0,1 0 15,0-21-15,-21 21 0,21 1 16,-1-22-16,1 0 0,0 0 16,0 0-16,0 0 31,0 0-16,-1 0-15,1 0 16</inkml:trace>
  <inkml:trace contextRef="#ctx0" brushRef="#br0" timeOffset="46454.67">10858 11642 0,'0'21'0,"-21"-21"15,0 0 1,0 0 15,0 0-15,0 0 46,21 21-62,0 0 63,21-21-63,0 0 16,-21 21-16,21-21 15,0 22-15,0-22 16,-21 21-16,22-21 0,-1 0 15,-21 21-15,21 0 0,0-21 0,0 0 16,0 21-16,-21 0 16,22-21-16,-1 0 0,-21 22 0,21-22 15,0 0-15,0 21 0,0-21 0,1 21 16,-1-21-16,0 21 16,0-21-16,0 21 0,0-21 0,-21 21 15,22-21-15,-1 0 0,0 22 0,0-22 16,0 0-16,0 21 0,1-21 15,-1 21-15,0 0 0,0-21 0,0 0 16,0 21-16,1-21 16,-1 21-16,0-21 0,0 0 0,0 22 15,0-22-15,1 0 0,-1 0 16,-21 21-16,21-21 0,0 0 16,0 0-16,0 0 0,1 0 0,-1 0 15,0 21-15,0-21 0,0 0 0,0 0 16,1 0-16,-1 0 0,0 0 0,0 0 15,21 0-15,-20 0 0,-1 0 0,0 21 16,0-21-16,21 0 0,-20 0 0,-1 0 16,0 0-16,21 0 0,-21 0 0,1 0 15,-1 0-15,21 0 0,-21 0 0,0 0 16,1 0-16,-1 0 0,21 0 16,-21 0-16,0 0 0,1 0 0,-1 0 15,21 0-15,-21 0 0,0 0 0,1 0 16,-1 0-16,21 0 0,-21 0 0,0-21 15,1 21-15,20 0 0,-21 0 0,0 0 16,0 0-16,22 0 0,-22-21 0,0 21 16,21 0-16,-20 0 0,-1 0 0,21 0 15,-21 0-15,22 0 0,-22 0 0,21 0 16,-21-21-16,22 21 0,-22 0 0,21 0 16,-21 0-16,0 0 0,22 0 0,-22 0 15,21 0-15,-21 0 0,1 0 0,20 0 16,-21 0-16,21 0 0,-20 0 15,-1 0-15,21 0 0,-21 0 0,0-22 16,1 22-16,20 0 0,-21 0 0,0 0 16,22 0-16,-22 0 0,0 0 0,21-21 15,-21 21-15,22 0 0,-22 0 0,0 0 16,21-21-16,-20 21 0,20 0 0,-21 0 16,21-21-16,-20 21 0,-1 0 0,0 0 15,21-21-15,-21 21 0,1 0 0,-1 0 16,0-21-16,0 21 0,0 0 0,0-22 15,1 1-15,-1 21 0,21 0 0,-21-21 16,0 21-16,1-21 0,-1 21 16,0-21-16,0 21 0,0-21 0,0 21 15,1-22-15,-1 22 0,21-21 0,-21 0 16,22 21-16,-22-21 0,21 21 0,-21-21 16,22 21-16,-1-21 0,-21 21 0,21-22 15,1 1-15,-1 21 0,-21-21 0,22 21 16,-1-21-16,0 0 0,-21 21 0,22-21 15,-22 21-15,0-22 0,21 1 0,-20 21 16,-1-21-16,0 0 0,0 21 0,0-21 16,0 0-16,1-1 0,-1 1 15,0 21-15,0-21 0,21 0 0,-20 0 16,-1 0-16,0 21 0,0-22 0,0 1 16,0 0-16,1 0 0,-1 0 0,21 0 15,-21-1-15,0 1 0,1 0 0,-1 0 16,21-21-16,-21 20 0,0 1 0,1 0 15,20 0-15,-21 0 0,0-22 0,0 22 16,1 0-16,20 0 0,-21 0 16,0-22-16,0 22 0,1 0 0,41-21 15,-42-1-15,0 22 0,1 0 16,-1 0-16,21-21 0,-21 20 0,0 1 16,1 0-16,-1-21 0,42-1 0,-42 22 15,1 0-15,-1 0 0,0-21 16,21-1-16,-21 22 0,1 0 15,-1 0-15,-21 0 0,21-1 0,0 1 16,0 21-16,-21-21 0,21 0 0,1 0 16,-22 0-16,21-1 0,0 1 0,-21 0 15,21 0-15,0 0 0,-21-22 0,21 22 16,1 0-16,-22 0 0,21 0 0,0 0 16,-21-1-16,21-20 0,-21 21 0,21 0 15,-21 0-15,21-1 0,-21 1 16,0 0-16,0 0 0,22 0 0,-22 0 15,0-1-15,0 1 0,0 0 16,0 0-16,0 0 0,0 0 0,0-1 16,0 1-16,0 0 15,0-21-15,0 21 0,0-1 0,0 1 16,-22 0-16,22 0 0,-21 0 0,21-22 16,-21 22-16,0 0 0,0 0 0,21 0 15,-21-22-15,-1 22 0,1 0 0,0 0 16,0 0-16,0 0 0,21-1 0,-21 1 15,-1 0-15,-20-21 0,21 21 16,21-1-16,-21 1 0,0 0 0,-1 0 16,1 0-16,0 0 0,0-1 0,0 1 15,21 0-15,-21 0 0,-1 0 16,1 0-16,0-1 0,0 1 0,0 0 0,0 0 16,-1 0-16,1 0 0,0 21 15,0-22-15,0 1 0,0 0 0,-1 21 16,22-21-16,-21 0 0,0 0 0,0 21 15,0-22-15,0 1 0,-1 0 16,1 21-16,0-21 0,-21-21 16,-1 42-16,22-22 0,0 1 0,-21 0 15,21 0-15,-22 0 0,22 21 0,-21-21 16,-1-1-16,22 1 0,-21 21 16,0-21-16,20 0 0,-20 0 0,0 21 15,21-21-15,-22-1 0,1 1 0,-22 0 16,22 21-16,0-21 0,21 21 0,-22-21 15,1 0-15,21 21 0,-22-22 16,1 22-16,21-21 0,-21 21 0,-1-21 16,1 21-16,0-21 0,-1 21 0,1-21 15,0 21-15,20-21 0,-20 21 0,0-22 16,-1 22-16,1-21 0,0 21 0,-1 0 16,22-21-16,-21 21 0,0 0 0,20 0 15,-20-21-15,0 21 0,-1-21 0,22 21 16,-21 0-16,0 0 0,20-21 0,-20 21 15,0 0-15,-1-22 0,1 22 0,21 0 16,-21 0-16,-1-21 0,1 21 0,0-21 16,-1 21-16,1 0 0,0 0 15,-1 0-15,1-21 0,0 21 0,-1 0 16,1 0-16,21 0 0,-22 0 0,1 0 16,21 0-16,-21 0 0,20 0 0,-20 0 15,21 0-15,0 0 0,-22 0 16,22 0-16,0 0 0,0 0 0,-21 0 15,20 0-15,1 0 0,0 0 0,0 0 16,0 0-16,0 0 0,-22 21 0,22-21 16,0 0-16,0 0 0,0 21 0,-1-21 15,-20 0-15,21 0 0,0 21 0,0-21 16,-1 0-16,1 22 0,0-22 0,0 21 16,0-21-16,0 21 15,-1-21-15,1 21 0,0-21 0,0 21 16,0-21-16,0 0 0,21 21 0,-22-21 15,1 22-15,0-22 0,21 21 0,-21-21 16,0 21-16,0 0 0,-1 0 16,1-21-16,21 21 0,-21-21 0,0 22 15,21-1-15,-21 0 0,0-21 16,21 21-16,0 0 0,-22-21 0,1 21 16,0 1-16,21-1 0,-21-21 0,21 21 15,-21 0-15,21 0 0,-21 0 16,21 1-16,-22-22 0,22 21 15,-21 0-15,0-21 0,21 21 0,0 0 16,-21 0-16,21 1 0,-21-22 16,21 21-16,0 0 0,-21 0 15,-1 0-15,22 0 0,-21-21 16,21 22-16,0-1 0,-21-21 16,21 21-16,-21 0 0,21 0 15,-21-21-15,21 21 16,0 1-16,0-1 31,-21-21 32,21-21-48,0-1 1,-22 1-1,1 21-15,0-21 0,0 0 16,0 0-16,0 21 16,21-21-16,-22-1 0,1 1 15,0 0-15,21 0 16,-21 21-16,0-21 0,0 21 16,21-21-16,-22 21 15,22-22-15,-21 22 16,21-21-1,0 42 79,21 1-94,1-1 16,-22 0-16,21-21 15,-21 21-15,21-21 0,-21 21 16,0 0-16,21-21 0,-21 22 0,21-1 16,-21 0-16,21-21 0,-21 21 0,0 0 15,0 0-15,0 1 0,0-1 16,0 0-16,22-21 16,-22 21-16,0 0 15,0 0 1,0 1-1,21-22 32,0 0-15,0 0-17,0 0-15,-21-22 16,21 22-16,1 0 0,-1-21 0,0 0 15,0 0-15,0 0 16,22 0-16,-1-22 0,0 22 16,22-21-16,-43 21 0,42-43 15,1 22-15,-22 42 16,1-43-16,-22 43 0,0-21 16,0 0-16,-21 42 78,-21-21-78,21 21 0,-21-21 15,0 0-15,21 22 0,-22-22 0,1 0 16,0 21-16,0 0 0,0-21 16,0 21-16,-1 0 0,1-21 0,0 21 15,0-21-15,0 22 0,0-1 0,-1-21 16,1 21-16,0 0 0,0 0 15,0 0-15,0 1 0,-1-22 16,1 21-16,21 0 0,-21-21 16,0 21-16,21 0 31,-21-21-15,0 0 30,21-21 1,0 0-31,0 0-16,0 0 16,0-1-16,-22 22 0,22-21 15,0 0-15,-21 0 0,21 0 16,0 0-16,0-1 0,0 1 15,0 42 17,0 1-17,0-1-15,21-21 0,-21 21 16,22 0-16,-22 0 16,0 0-16,21 1 0,-21-1 15,0 0-15,0 0 0,0 0 16,0 0-16,0 1 15,21-22-15,-21 21 0,21-21 63,0 0-47,-21-21-16,21 21 0,-21-22 15,22 22-15,-1-21 0,0 0 0,-21 0 16,21 0-16,0 0 0,22-1 15,-22 1-15,0 0 0,0 0 0,43 0 16,-43 0-16,0-1 16,0 22-16,0 0 0,-21 22 31,-21-22-31,0 21 0,0 0 16,0-21-16,-1 21 0,1-21 0,0 21 15,0-21-15,0 21 0,0 1 16,-1-22-16,1 21 15,0-21-15,0 0 16,21 21 0,-21-21-1,21-21 32,21 21-47,-21-21 0,21 21 16,0-22-16,0 1 0,-21 0 0,22 21 15,-1-21-15,-21 0 0,21 21 16,-21-21-16,21 21 0,-21 21 31,-21-21-15,0 21-16,0-21 0,21 21 16,-22-21-16,1 0 0,21 21 15,-21-21-15,21 21 16,0 1-16,-21-22 15,42-22 48,0 1-63,0 21 16,1 0-16,-22-21 0,-22 42 62,1-21-62,0 21 16,0 1-16,0-22 15,0 21-15,-1-21 16,1 0 0,0 0-1,0 0-15,42-21 47,0 21-31</inkml:trace>
  <inkml:trace contextRef="#ctx0" brushRef="#br0" timeOffset="54998.88">22775 6837 0,'21'-21'16,"1"21"-1,-22-21-15,0-1 16,-22 22 46,1 0-62,0 0 16,0 0-16,0 22 0,0-1 16,-1-21-16,22 21 0,-21 0 15,0-21-15,21 21 0,-21 0 0,0 1 16,21-1-16,0 0 0,-21 0 15,21 0-15,0 0 0,0 1 0,0-1 16,0 0-16,0 0 16,0 0-16,21-21 15,0 21-15,0-21 0,0 0 16,0 0-16,1 0 16,-1 0-16,0 0 15,0 0-15,0-21 0,0 21 16,1-21-16,-1 0 0,0 0 15,0 0-15,0-1 16,-21 1-16,21 0 0,-21 0 16,22 0-16,-22 0 0,0-22 0,0 22 15,0 0-15,21 0 0,-21 0 0,0-1 16,0 1-16,0-21 0,0 21 0,0 0 16,0-1-16,0 1 0,-21 0 15,-1 21-15,1-21 16,0 21-1,0 0-15,0 0 0,0 0 0,-1 0 16,22 21-16,-21-21 0,0 21 0,0-21 16,0 21-16,0 1 0,-1-1 0,1 0 15,0 0-15,21 0 0,0 0 0,-21 22 16,21-22-16,-21 0 0,21 0 0,0 0 16,0 1-16,0 20 0,0-21 15,0 0-15,0 0 0,0 1 0,0-1 16,21 0-16,-21 0 0,21 0 15,0-21-15,0 21 0,1-21 0,-1 0 16,0 22-16,0-22 0,0 0 0,0 0 16,1 0-16,20 0 0,-21 0 15,0 0-15,0 0 0,1-22 0,-1 1 16,0 21-16,-21-21 0,21 21 0,-21-21 16,21 0-16,-21 0 0,0-1 15,0 1-15,0 0 0,0 0 0,0 0 16,0 0-16,0-22 0,0 22 0,0 0 15,0 0-15,0-22 0,-21 22 0,21 0 16,0 0-16,-21 0 0,0 0 16,0-1-16,-1 22 0,1 0 15,0 0-15,0 0 16,0 0-16,-22 0 0,22 0 16,0 22-16,0-1 0,0 0 0,0 0 15,-1 0-15,1 0 0,21 22 0,-21-22 16,0 0-16,21 0 0,-21 0 0,21 22 15,0-22-15,0 0 0,0 0 0,0 0 16,0 1-16,0-1 0,0 0 0,0 0 16,0 0-16,21 0 15,0 1-15,0-22 0,0 0 0,1 21 16,-1-21-16,0 0 0,0 0 0,21 0 16,-20 0-16,-1 0 0,21 0 0,-21-21 15,0 21-15,1-22 0,-1 1 0,0 21 16,0-21-16,0 0 0,0 0 15,1 0-15,-22-1 0,0 1 0,0 0 16,0 0-16,0 0 0,0-22 16,0 22-16,0 0 0,0-21 0,0 21 15,0-1-15,0-20 0,-22 21 0,22 0 16,-21 0-16,0-1 0,0 22 0,0-21 16,0 21-16,-1 0 0,1 0 0,0 0 15,0 0-15,0 0 0,0 0 0,-22 21 16,22 1-16,0-1 0,0 0 15,0 0-15,-1 0 0,1 0 0,0 22 16,0-22-16,21 0 0,0 0 16,-21 22-16,21-22 0,0 0 0,0 0 15,0 0-15,0 0 0,0 1 0,0-1 16,21 0-16,-21 0 0,21 0 0,0-21 16,0 21-16,1 1 0,-1-22 0,0 0 15,21 21-15,-21-21 0,1 0 0,-1 0 16,21 0-16,-21 0 0,0 0 15,22 0-15,-22 0 0,0-21 0,0 21 16,0-22-16,-21 1 0,22 0 0,-1 21 16,-21-21-16,21 0 0,-21 0 0,0-1 15,0-20-15,0 21 0,0 0 0,0 0 16,0-22-16,0 22 0,-21 0 16,0 0-16,21-22 0,-22 22 0,1 0 15,0 0-15,0 21 0,0-21 16,-22 21-16,22 0 0,0 0 15,0 0-15,0 0 0,-22 0 0,22 0 16,0 21-16,-21 0 0,21 0 0,-1 0 16,1 1-16,0 20 0,0-21 15,0 0-15,21 0 0,0 22 0,0-22 0,0 0 16,0 0-16,0 0 0,0 1 0,0-1 16,0 0-16,21 0 0,0 0 15,0 0-15,0-21 0,1 22 16,20-22-16,-21 21 0,0-21 0,22 0 15,-22 0-15,0 0 0,0 0 0,21 0 16,-20 0-16,-1 0 0,0-21 0,0-1 16,0 22-16,-21-21 0,21 0 0,1 0 15,-22 0-15,0 0 0,0-1 16,0-20-16,0 21 0,0 0 0,0 0 16,0-22-16,0 22 0,-22 0 15,1 0-15,0 0 0,0-1 0,0 1 16,0 0-16,-1 21 0,1 0 15,0 0-15,-21 0 0,21 0 0,-1 0 16,-20 0-16,21 21 0,-21 0 0,20 1 0,-20-22 16,21 21-16,0 21 0,21-21 15,-21 0-15,21 1 0,0-1 0,0 0 16,0 0-16,0 0 0,0 0 16,0 1-16,0-1 0,21 0 0,0 0 15,-21 0-15,21-21 0,0 21 0,0 1 16,1-22-16,-1 0 0,21 21 0,-21-21 15,0 0-15,1 0 0,-1 0 0,0 0 16,0 0-16,0 0 0,0-21 0,1 21 16,-1-22-16,0 1 0,0 21 0,-21-21 15,0 0-15,21 0 0,-21 0 0,0-1 16,0 1-16,0 0 0,0-21 16,0 21-16,0-1 0,0-20 15,0 21-15,0 0 0,-21-22 0,0 22 16,21 0-16,-21 0 0,0 21 0,-1-21 15,1 21-15,0 0 0,0 0 16,0 0-16,0 21 0,-1 0 0,-20 0 16,42 0-16,-21 1 0,0-1 15,0 0-15,-1 0 0,22 0 0,0 0 16,0 22-16,0-22 0,-21 0 0,21 0 16,0 0-16,0 1 15,21-1-15,-21 0 0,22-21 0,-1 21 0,0-21 16,0 21-16,0-21 15,0 0-15,1 0 0,-1 0 0,0 0 16,0 0-16,0 0 0,0 0 0,1 0 16,-1-21-16,-21 0 0,21 0 15,0 0-15,-21-1 16,0 1-16,0 0 0,0-21 0,0 21 16,0-1-16,0 1 0,0 0 0,-21-21 15,0 21-15,21-1 0,-21 22 0,-1-21 16,1 21-16,0 0 0,0 0 15,-21 0-15,20 0 0,1 0 0,-21 0 16,21 0-16,0 0 0,-22 21 16,22-21-16,0 22 0,0-22 15,0 0-15,21 21 0,0 0 16,-22-21-16,22 21 0,0 0 16</inkml:trace>
  <inkml:trace contextRef="#ctx0" brushRef="#br0" timeOffset="59091.82">1714 7620 0,'-21'0'31,"0"0"-31,0 0 31,0 0-31,0 21 16,-1-21-16,1 21 16,21 1-16,-21-22 0,0 21 15,0 0-15,0-21 0,21 21 16,-22 0-16,1 0 16,0 1-16,21-1 0,0 0 0,0 0 15,-21 0-15,21 0 0,-21 1 0,21 20 16,-21-21-16,21 0 0,0 0 15,0 1-15,0 20 0,0-21 0,0 0 16,0 0-16,0 1 0,0-1 0,0 0 16,0 0-16,0 0 0,0 0 15,0 1-15,0-1 0,0 0 16,0 0-16,0 0 16,0 0-16,21-21 0,-21 22 15,21-22-15,0 0 0,-21 21 0,21-21 16,0 0-16,1 0 0,-1 0 15,0 0-15,0 0 0,0 0 16,0 0-16,1 0 0,-1 0 16,0 0-16,0-21 0,0 21 0,0 0 15,1-22-15,-1 1 0,0 0 16,0 21-16,0-21 16,0 21-16,1-21 0,-1 0 15,0 21-15,-21-22 0,0 1 0,21 0 16,-21 0-16,21 0 15,-21 0-15,0-1 0,0 1 16,0 0-16,0-21 0,0 21 0,0-1 16,0 1-16,0 0 0,0 0 15,0-21-15,0 20 0,0 1 0,0 0 16,0 0-16,0 0 0,0 0 0,-21-1 16,21 1-16,-21 21 0,21-21 15,-21 0-15,21 0 0,-21 0 16,-1 21-16,1-22 0,0 22 15,0-21-15,0 21 16,0 0-16,-1 0 0,1 0 16,0 0-16,0 0 0,0 0 15,0 0-15,-1 0 0,1 0 16,0 0-16,0 21 0,0 1 16,0-1-16,-1-21 0,22 21 0,0 0 15,-21 0-15,21 0 0,-21 1 16,21-1-16,-21 0 0,21 0 0,0 0 15,0 22-15,0-22 0,0 0 0,-21 0 16,21 0-16,0 0 0,0 22 16,0-22-16,0 0 0,0 0 15,0 0-15,0 1 0,0-1 16,0 0-16,0 0 0,21 0 16,0 0-16,0-21 0,-21 22 15,21-22-15,1 0 0,-1 21 16,0-21-16,0 0 0,0 0 15,0 0-15,1 0 0,-1 0 0,0 0 16,0 0-16,0 0 0,0-21 0,1 21 16,-1-22-16,0 22 0,0-21 15,0 21-15,0-21 0,1 21 0,-1-21 16,0 21-16,-21-21 0,0 0 16,21 21-16,-21-22 0,21 1 15,-21 0-15,0 0 0,0 0 16,0 0-16,0-1 0,0 1 0,0 0 15,0-21-15,0 21 0,0-1 0,0 1 16,0 0-16,0 0 0,0 0 16,0 0-16,0-1 0,-21 1 0,0 0 15,0 0-15,21 0 0,-21 21 0,-1-21 16,1 21-16,0-22 0,0 22 16,0 0-16,0 0 0,-1 0 0,1 0 15,0 0-15,0 0 0,-21 0 0,20 0 16,1 0-16,-21 0 15,21 22-15,0-22 0,-22 21 0,22 0 16,0-21-16,0 21 0,-22 0 0,22 0 16,0 1-16,0-1 0,21 0 15,-21 0-15,21 0 0,-21 0 0,21 22 16,-22-22-16,22 0 0,0 21 16,0-20-16,0-1 0,0 21 0,0-21 15,0 0-15,0 1 0,0 20 0,0-21 16,0 0-16,0 0 0,0 1 15,0-1-15,0 0 0,22-21 0,-22 21 16,0 0-16,21 0 0,0-21 0,-21 22 16,21-1-1,0-21-15,0 0 0,-21 21 0,22 0 16,-1-21-16,0 0 0,0 0 16,0 0-16,0 0 0,1 0 15,-1 0-15,0 0 0,21 0 0,-21 0 16,1-21-16,20 21 0,-21-21 0,0 0 15,22 21-15,-22-22 0,0 1 16,0 0-16,0 21 0,0-21 0,1 0 16,-1 0-16,0-1 0,-21 1 15,0 0-15,21 0 0,-21 0 0,21 0 16,-21-1-16,0-20 0,0 21 16,0 0-16,0-22 0,0 22 0,0 0 0,0 0 15,-21-21-15,21 20 0,-21 1 16,21 0-16,0 0 0,-21 0 15,0 21-15,-1-21 0,1-1 0,0 1 16,0 21-16,0 0 0,0 0 16,-1-21-16,1 21 15,0 0-15,0 0 0,0 0 16,0 0-16,-1 0 0,22 21 0,-21-21 16,0 21-16,0-21 0,0 22 15,0-1-15,-1 0 16,1 0-16,0 0 0,21 0 0,-21 1 15,0-1-15,21 21 0,0-21 16,0 0-16,-21 22 0,21-22 0,0 21 16,0-21-16,-22 1 0,22 20 0,0-21 15,0 0-15,0 22 0,0-22 16,0 0-16,0 0 0,0 0 0,22 0 16,-1-21-16,-21 22 0,21-1 0,0-21 15,0 0-15,0 21 0,1-21 16,-1 0-16,0 0 0,0 0 0,0 0 15,0 0-15,22 0 0,-22 0 0,0-21 16,0 0-16,22 21 0,-22-22 16,0 22-16,0-21 0,21 0 15,-20 0-15,-1 0 0,0 0 0,0-1 16,0 1-16,-21 0 0,21 0 0,-21-21 16,22 20-16,-22 1 0,0-21 15,0 21-15,0 0 0,0-22 0,0 22 16,0-21-16,0 21 0,0-1 0,0-20 15,0 21-15,-22 0 0,1 0 0,21-1 16,-21 1-16,0 21 0,21-21 16,-21 0-16,0 21 0,-1-21 0,1 21 15,0 0-15,0 0 0,0 0 0,0 0 16,-1 0-16,1 0 16,0 0-16,0 0 0,0 0 15,0 0-15,-1 21 0,1-21 0,0 21 16,21 0-16,-21-21 0,0 21 15,0 1-15,-1-1 0,1 0 0,21 0 16,-21 21-16,0-20 0,21-1 0,0 21 16,-21-21-16,21 22 0,-21-22 15,21 21-15,0-21 0,0 0 0,0 22 16,0-22-16,0 0 0,0 0 16,0 0-16,0 1 0,0-1 0,0 0 15,0 0-15,21 0 0,0 0 16,0-21-16,0 22 15,0-22-15,-21 21 0,22-21 16,-1 0-16,0 0 0,0 0 0,21 0 16,-20 0-16,-1 0 0,21 0 0,-21-21 15,0-1-15,22 22 0,-22-21 16,0 0-16,0 21 0,0-21 0,1 0 16,-1 21-16,0-21 0,-21-1 0,0 1 15,21 0-15,-21 0 0,21 21 0,-21-21 16,0 0-16,0-22 0,0 22 15,0 0-15,0 0 0,0 0 0,-21-22 16,21 22-16,-21 0 0,0 0 16,0-22-16,21 22 0,-22 0 15,1 0-15,0 0 0,0 0 0,0-1 16,0 1-16,-22 0 0,22 21 0,0-21 16,0 21-16,0 0 0,-1-21 15,-20 21-15,21 0 0,0 0 0,0 0 16,-1 0-16,1 0 0,0 0 0,0 21 15,0 0-15,0 0 16,-1 0-16,1 22 0,21-22 0,0 0 16,-21 21-16,0-20 0,0 20 0,21 0 15,0-21-15,-21 22 0,21-1 16,-22 0-16,22-20 0,0 20 16,0-21-16,0 21 0,0-20 0,0 20 15,0-21-15,0 0 0,0 0 16,0 1-16,22-1 0,-1 0 0,0 0 15,21 0-15,-21-21 0,1 0 16,-1 0-16,21 0 0,-21 0 16,22 0-16,-22 0 0,21 0 0,0 0 15,-20-21-15,20 21 0,0-21 0,-21 0 16,1 21-16,-1-21 0,0-1 16,0 1-16,0 21 0,0-21 15,-21 0-15,22 0 0,-22 0 0,0-22 0,21 22 16,-21-21-16,0 21 0,21-22 15,-21 22-15,0-21 0,0-1 16,0 22-16,21-21 0,-21 21 0,0-22 16,0 22-16,0 0 0,0 0 0,0 0 15,0 0-15,-21-1 0,0 1 16,0 0-16,-1 21 0,-20 0 16,21-21-16,-21 21 0,20 0 0,-20 0 15,0 0-15,-1 0 0,1 0 16,0 0-16,-1 0 0,22 21 0,-21-21 15,0 21-15,20 0 0,1-21 0,0 22 16,0 20-16,0-21 0,21 0 16,-21 22-16,21-22 0,0 21 15,0 0-15,0 1 0,0-22 0,0 21 16,0-21-16,21 22 0,-21-22 16,21 21-16,0-21 0,-21 1 0,0-1 15,21 0-15,0 0 0,-21 0 16,22 0-16,-1-21 15,-21 22-15,21-22 16,0 0-16,0 0 16,0 0-16,1 0 15,-1 0-15,0 0 0</inkml:trace>
  <inkml:trace contextRef="#ctx0" brushRef="#br0" timeOffset="63790.96">10710 8975 0,'0'0'0,"0"-21"15,21 21-15,-21-22 31,0 44 94,-21-22-125,0 21 16,0 0-16,21 0 16,0 0-16,-21-21 0,21 21 15,-21 1-15,21-1 0,-22 0 16,22 0-16,0 0 0,-21-21 0,21 21 16,-21 1-16,0-1 0,21 0 0,0 0 15,-21 0-15,21 0 0,-21-21 16,21 22-16,-22-22 0,22 21 15,-21-21 17,21 21 46,-21-21-47,21 21-15,0 0 15,0 0-15,-21-21-16,21 22 31,-21-22-31,0 0 31,21 21-15,-22-21-16,22 21 15,0 0 1,-21-21-16,21-21 78,0 0-47,0 0-15,0-1 0,0 1-1,0 0-15,0 0 16,0 0-1,0 0-15,0-1 0,0 1 16,0 0 0,0 0-1,0 0 1,-21 21 0,21 21 30,0 0-30,0 0-16,0 0 0,0 1 16,0-1-16,0 0 15,0 0-15,0 0 16,0 0-16,0 1 16,0-1-16,0 0 15,0 0 1,0 0-16,0 0 31,0 1-15,21-22 93,-21-22-109,21 22 0,1-21 0,-1 21 16,0-21-16,0 21 15,0-21-15,0 0 0,1 21 16,-1 0-16,0 0 0,-21-21 16,21 21-16,-42 21 78,0-21-78,0 0 0,-1 21 15,1-21-15,0 0 0,0 21 16,0-21-16,0 0 16,-1 0-16,22 21 0,-21-21 15,0 0-15,21 21 47,-21-21 31,21-21-47</inkml:trace>
  <inkml:trace contextRef="#ctx0" brushRef="#br0" timeOffset="64811.58">3895 8742 0,'0'-21'15,"0"42"48,0 0-63,-22-21 0,22 21 0,-21 0 15,21 22-15,0-22 0,0 0 0,0 0 16,-21 0-16,21 22 0,0-22 0,0 0 16,-21 0-16,21 0 0,0 1 15,0-1-15,0 0 0,0 0 0,0 0 16,21-21-16,0 0 16,0 0-16,1 0 0,-1 0 15,0 0 1,-21-21-16,21 0 0,0 21 0,-21-21 15,0 0-15,0-1 16,0 1-16,21 0 0,-21 0 0</inkml:trace>
  <inkml:trace contextRef="#ctx0" brushRef="#br0" timeOffset="65027.45">4000 8446 0,'0'0'0,"-21"0"0,0 0 16,0 0 0,42 21 46,0 0-46,0-21-16</inkml:trace>
  <inkml:trace contextRef="#ctx0" brushRef="#br0" timeOffset="65375.26">4445 8615 0,'0'21'62,"0"0"-46,0 0-16,-21 1 0,21-1 16,0 21-16,-21-21 0,21 0 0,0 22 15,0-22-15,0 0 0,0 21 16,0-20-16,0-1 0,0 0 0,0 0 15,0 0-15,0 0 0,0 1 16,0-1-16,0 0 0,21-21 31,-21-21 1,0 0-32</inkml:trace>
  <inkml:trace contextRef="#ctx0" brushRef="#br0" timeOffset="65611.12">4149 9059 0,'0'0'0,"-22"0"16,44 0 15,-1 0-31,0 0 0,0 0 16,0 0-16,0-21 0,1 21 15,20 0-15,-21-21 0,21 21 0,-20 0 16,-1 0-16,0-21 0,0 21 0,0 0 15,0 0-15,-21-21 0,22 21 16,-22-21 0,21 21-1,-21-22 1,21 22-16,0-21 16</inkml:trace>
  <inkml:trace contextRef="#ctx0" brushRef="#br0" timeOffset="65951.92">5016 8636 0,'0'0'0,"-21"0"32,0 0-32,0 0 15,0 0 16,21 21-31,0 0 16,0 1-16,0-1 0,0 0 16,0 0-16,0 0 0,0 0 0,0 1 15,0-1-15,0 21 0,0-21 0,0 0 16,0 1-16,-21 20 0,21-21 0,0 0 16,0 0-16,0 1 0,-22-1 0,22 0 15,0 0-15,0 0 0,0-42 63,0 0-63</inkml:trace>
  <inkml:trace contextRef="#ctx0" brushRef="#br0" timeOffset="66199.78">4784 8954 0,'0'0'0,"21"0"47,0 0-47,0-22 0,0 22 0,0-21 16,1 0-16,20 21 0,-21-21 0,21 0 16,-20 21-16,-1-21 0,21 21 15,-21-22-15,0 1 0,1 21 16,-44 21 15,1-21-15,21 22-16,0-1 0</inkml:trace>
  <inkml:trace contextRef="#ctx0" brushRef="#br0" timeOffset="66679.52">4106 10287 0,'0'0'0,"0"-21"0,21 0 0,1 0 16,-22-1-1,-22 22 1,1 0-16,21 22 15,-21-22-15,21 21 0,0 0 0,0 0 16,-21 0-16,21 0 0,0 1 0,0-1 16,0 0-16,0 21 0,0-21 0,0 1 15,0-1-15,0 0 0,0 0 16,21-21-16,-21 21 16,21-21-16,0 0 15,1 0-15,-1 0 16,-21-21-16,21 21 15,-21-21-15,21 0 0,-21 0 0,0-22 16</inkml:trace>
  <inkml:trace contextRef="#ctx0" brushRef="#br0" timeOffset="66883.39">4170 9948 0,'0'0'0,"-21"-21"15,-1 21 1,22-21 0,22 21 46</inkml:trace>
  <inkml:trace contextRef="#ctx0" brushRef="#br0" timeOffset="67223.28">4826 9970 0,'0'21'15,"-21"-21"-15,0 0 0,21 21 16,0 0-16,-22 0 16,22 0-16,0 1 0,0-1 15,0 0-15,0 0 0,0 0 16,0 0-16,0 1 0,0-1 0,0 0 16,0 0-16,0 0 15,0 0-15,0 1 0,0-1 16,0 0-16,0 0 15,0 0 1,0-42 15</inkml:trace>
  <inkml:trace contextRef="#ctx0" brushRef="#br0" timeOffset="67507.13">4530 10329 0,'21'0'31,"0"0"-31,0 0 16,0-21-16,22 0 0,-22 21 16,0-21-16,0 21 0,21 0 0,-20-21 15,-1 21-15,21-21 0,-21 21 0,0 0 16,1 0-16,-1-22 0,0 22 0,0 0 15,0 0 1,-21-21 31,21 21-31,-21-21-16,22 0 15</inkml:trace>
  <inkml:trace contextRef="#ctx0" brushRef="#br0" timeOffset="67823.6">5419 9970 0,'0'-22'0,"0"1"16,0 0-1,0 42 32,0 0-31,0 1-16,0-1 0,0 0 0,0 0 15,-22 21-15,22-20 0,0-1 0,0 21 16,0-21-16,0 0 0,0 1 0,0-1 16,0 0-16,0 0 0,0 0 0,0 0 15,0 1-15,0-1 0,0 0 0,0 0 16,-21-21 15</inkml:trace>
  <inkml:trace contextRef="#ctx0" brushRef="#br0" timeOffset="69659.64">21399 8509 0,'-21'0'0,"0"0"0,0 0 32,0 21-17,21 0 1,0 1-16,0-1 16,-21 0-16,21 0 0,-22 0 15,22 0-15,0 1 0,0 20 0,0-21 16,0 0-16,0 0 0,0 22 0,0-22 15,0 0-15,0 0 0,0 0 0,0 1 16,0-1-16,0 0 0,0 0 0,0 0 16,22-21-16,-1 0 15,0 0-15,0 0 0,0 0 16,0 0-16,1 0 0,-1 0 16,0 0-16,0-21 0,-21 0 0,21 21 15,0-21-15,-21 0 0,0-1 16,22 1-16,-1 0 0,-21 0 0,21 0 15</inkml:trace>
  <inkml:trace contextRef="#ctx0" brushRef="#br0" timeOffset="70020.27">21632 8234 0,'-21'0'15,"42"0"-15,-63 0 0,21 0 0,0 21 16,-1-21-16,22 21 16,22-21 15,-1 0-31,0 0 0,0 0 16,-21-21-16,21 21 0,-21-21 15,0 0 1,-21 21-16,0 0 0,0 0 0,0 0 15,21-21-15,-22 21 0,1 0 16,0 0-16,0 0 0,0 0 16,21 21-16,-21-21 15,21 21-15,0 0 16,0 0-16,21-21 16,0 0-16,0 0 0,0 0 15,0 0-15,1 0 0,20 0 0,-21 0 16</inkml:trace>
  <inkml:trace contextRef="#ctx0" brushRef="#br0" timeOffset="70315.1">22204 8530 0,'0'0'0,"0"21"16,21-21 31,0 0-47,0 0 0,0 0 15,1 0 1,-22-21-16,0 42 78,-22-21-78,22 22 16</inkml:trace>
  <inkml:trace contextRef="#ctx0" brushRef="#br0" timeOffset="70499.99">22161 8742 0,'0'0'15,"0"21"-15,0 0 0,0 0 31,22-21 1,-22-21-32,21 21 15,0-21-15,0 0 16,0 21-16,-21-21 0,21 0 0,1 21 16,-1-22-16,0 1 0,0 21 0</inkml:trace>
  <inkml:trace contextRef="#ctx0" brushRef="#br0" timeOffset="71528.39">23220 8530 0,'0'-21'0,"0"0"16,0 0-16,0 0 15,0-1-15,0 1 0,0 0 16,21 0-16,-21 0 0,21 0 0,-21-22 16,21 22-16,-21 0 0,0 0 15,0 0-15,21-1 0,-21 44 47,0-1-31,0 0-16,0 0 0,-21 0 0,21 0 15,-21 1-15,21-1 0,0 21 16,0-21-16,-21 0 0,21 1 0,-21-1 16,21 21-16,0-21 0,0 0 0,0 1 15,0-1-15,0 0 0,0 0 0,0 21 16,0-20-16,-21-1 0,21 0 0,0 0 16,-22 0-16,22 0 0,0 1 15,0-1-15,0 0 0,0 0 16,-21-21-16,0 21 15,21 0 1,-21-21-16,0 0 0,0 0 16,-1 0-16,1 22 0,0-22 15,0 0-15,0 0 16,0 0-16,-1 0 0,1 0 16,0 0-16,0 0 0,0 0 15,0 0 1,-1 0-16,44 0 47,-1 0-47,0 0 0,0 0 0,0 0 15,0 0-15,1 0 0,20 0 16,-21 0-16,0 0 0,22 0 0,-22 0 16,0 0-16,0 0 0,21 0 0,-20-22 15,-1 22-15,0 0 0,0 0 16,0 0-16,0 0 0,-21-21 15,22 21 1,-44 0 15,1 0-15,0 0-16,0 0 16,0 0-16,0 0 0,-1 0 0,1 0 15,0 0-15,0 0 0,-21 0 0,20 0 16,1 21-16,0-21 0,0 0 15,0 0-15,0 0 0,-1 0 16,44 0 15,-1 0-31,0 0 0,0 0 16,0 0-16,0 0 0,22 0 0,-22 0 16,0 0-16,0 0 0,22 0 0,-22 0 15,0 0-15,0 0 0,0 0 0,0 0 16,1 0-16,-22-21 15,-22 21 1,1 0 0,0 0-1,0 0-15,0 0 16,0 0 0,-1 0-16,22-63 15,0 42 1,0-1-16</inkml:trace>
  <inkml:trace contextRef="#ctx0" brushRef="#br0" timeOffset="72375.16">23114 8382 0,'0'21'0,"-21"-21"15,0 0-15,-1 0 0,1 0 32,21-21-32,0 0 15,0 0 1,21 0-16,1-1 15,-1 1-15,-21 0 0,21 0 0,0 21 16,0-21-16,-21 0 0,0-1 0,21 1 16,1 0-16,-22 0 15,0 42 17,0 0-17,0 0-15,0 1 0,0-1 0,-22 0 16,22 0-16,0 0 0,0 0 0,0 22 15,0-22-15,-21 0 0,21 0 0,-21 22 16,21-22-16,-21 0 0,21 21 0,0-21 16,0 1-16,0-1 0,0 21 15,0-21-15,0 0 0,-21 1 0,21-1 16,0 0-16,0 21 0,0-21 0,0 1 16,0-1-16,0 0 0,0 0 15,21 0-15,-21 0 0,21-21 0,-21 22 16,0-1-16,21 0 15,-21 0 1,-21-21 0,0 0-16,0 0 15,0 0-15,-1 0 0,1 0 16,0 0-16,-21 0 0,21 0 16,-22 0-16,22 0 0,0 0 0,-21 0 15,20 0-15,1 0 0,0 0 0,0 0 16,0 0-16,63 0 31,-21 0-31,0 0 16,22 0-16,-22 0 0,21 0 0,1 0 15,-1-21-15,0 21 0,-21 0 16,22 0-16,-1 0 0,0-21 0,1 21 16,-22 0-16,0 0 0,0-21 0,0 21 15,-42 0 48,0 0-63,21-22 31,0 1-31,21 0 16,0 0-16,1 21 0</inkml:trace>
  <inkml:trace contextRef="#ctx0" brushRef="#br0" timeOffset="73695.32">26056 7980 0,'0'-21'46,"21"21"-46,-21-21 16,21-1-16,1 22 0,-1-21 16,-21 0-16,21 0 0,0 0 0,-21 0 15,21-1-15,0 1 0,-21 0 0,22 0 16,-22 0-16,0 0 0,21 21 0,-21-22 16,21 1-16,-21 0 15,0 42 16,0 0-31,0 1 16,0-1-16,-21 21 0,21-21 0,-21 0 16,21 1-16,0-1 0,0 21 0,0-21 15,0 22-15,-22-22 0,22 0 0,0 21 16,0-21-16,0 22 0,0-22 0,0 0 16,0 21-16,0-20 0,0-1 15,0 0-15,0 0 0,0 0 0,0 0 16,0 1-16,0-1 0,0 0 0,0 0 15,0 0-15,0 0 0,0 1 16,-21-22 0,0 21-16,0-21 0,0 21 0,0-21 15,-1 0-15,1 0 0,0 0 16,-21 0-16,21 0 0,-22 0 0,22 0 16,-21 0-16,21 0 0,-1 0 15,1 0-15,0 0 0,42 0 31,0 0-15,1 0-16,20 0 0,-21 0 0,21 0 16,1 0-16,-1 0 0,0 0 0,1 0 15,-1 0-15,0 0 0,1 0 0,-1 0 16,0 0-16,1 0 0,-22 0 16,0 0-16,0 0 0,0 0 0,1 0 15,-22-21 1,0 0-1,0-1 1,0 1-16,0 0 0,21 21 16,0-21-16</inkml:trace>
  <inkml:trace contextRef="#ctx0" brushRef="#br0" timeOffset="74240">27834 7895 0,'-21'0'16,"42"0"-16,-42-21 0,0 21 0,21-21 0,-21 21 16,-1 0-16,1 0 15,0 0 1,0 21-1,0 0-15,0 0 0,21 1 16,-22-1-16,1 21 0,0-21 16,0 0-16,0 22 0,0-22 0,-22 0 15,22 21-15,0-20 0,-21-1 0,-1 0 16,22 0-16,0 0 0,-21 0 0,20 1 16,1-22-16,0 0 0,21 21 0,21-21 46,0-21-30,1 21-16,20 0 0,-21 0 16,0 0-16,0 0 0,1 0 0,20 0 15,-21 0-15,0 0 0,22 21 0,-22-21 16,0 0-16,0 0 16,0 21-16,0-21 0,1 0 0,-1 0 15,0 0-15,0 0 16,0 0-1,0 0 32,1 0-47,-1 0 16,0-21-16,0 0 0,21 21 16</inkml:trace>
  <inkml:trace contextRef="#ctx0" brushRef="#br0" timeOffset="75091.52">28363 7832 0,'-21'0'16,"42"0"-16,-63 0 0,21 0 15,42 0 1,0 0-1,0 0-15,0 0 0,1 0 0,-1-21 16,21 21-16,-21 0 0,22 0 16,-22 0-16,21 0 0,-21 0 15,0 0-15,1 0 0,-1 0 0,-21-22 32,-21 22-17,-1 0-15,1 0 16,0 0-16,0-21 0,0 21 15,0 0-15,-1 0 0,1 0 16,0 0 0,0 0-16,0 0 0,21 21 15,-21-21-15,-1 22 0,1-22 16,21 21-16,-21 0 0,0 0 16,21 0-16,-21 0 15,0 1-15,21-1 0,-22 0 16,22 0-16,0 0 0,0 0 15,0 1-15,-21-22 0,21 21 0,0 0 16,0 0 15,21-21-15,1 0 0,-1 0-16,0 0 0,0 0 15,0 0-15,0 0 16,1 0-16,-1 0 0,0 0 0,0 0 15,0 0-15,0 0 16,1 21-16,-1 0 0,0-21 16,0 22-16,0-1 0,-21 0 15,21-21-15,-21 21 0,0 0 16,0 0-16,0 1 0,0-1 16,0 0-16,0 0 15,-21-21-15,0 0 0,0 21 0,0-21 16,-22 0-16,22 21 0,-21-21 15,0 0-15,20 0 0,-20 0 0,0 22 16,-1-22-16,22 0 0,-21 0 0,21 0 16,-22 0-16,22 0 0,0 0 15,0 0-15,0 0 0,0 0 16,-1 0 0,1 0 46,0 0-46,0 0-16,0 0 15</inkml:trace>
  <inkml:trace contextRef="#ctx0" brushRef="#br0" timeOffset="82727.38">10562 11875 0,'-21'0'0,"0"0"16,21-22 0,-21 22-16,21-21 15,21 21 48,0 0-63,0 0 15,-21 21-15,21-21 0,0 22 0,1-1 16,-1 0-16,0-21 0,-21 21 16,21 0-16,0 0 0,0-21 0,1 22 15,-22-1-15,21 0 0,0-21 0,-21 21 16,21 0-16,0 0 0,-21 1 15,21-22-15,1 21 0,-1 0 16,0 0-16,0-21 0,-21 21 0,21 0 16,0-21-16,1 22 0,-1-22 0,0 21 15,0 0-15,0-21 0,22 21 0,-22-21 16,0 21-16,0 0 0,21-21 0,-20 22 16,-1-22-16,0 21 0,0-21 15,0 21-15,22-21 0,-22 21 0,0-21 16,0 21-16,0-21 0,0 0 0,1 21 15,-1-21-15,0 0 0,0 22 0,21-22 16,-20 0-16,-1 0 0,0 21 0,21-21 16,-21 21-16,22-21 0,-22 0 0,0 0 15,21 21-15,-20-21 0,20 0 0,0 0 16,-21 21-16,22-21 0,-22 0 0,21 0 16,-21 0-16,22 21 0,-1-21 0,-21 0 15,22 0-15,-1 0 0,-21 0 16,21 0-16,1 0 0,-1 0 0,-21 0 0,22 0 15,-1 0-15,0 0 0,-21 0 16,22 0-16,-1 0 0,0 0 0,85 0 16,-84 0-16,-22 0 15,21 0-15,1 0 0,-1 0 0,0 0 16,1 0-16,-22 0 0,21-21 0,0 21 16,1 0-16,-1 0 0,0 0 0,1 0 15,-22-21-15,21 21 0,1 0 0,-1 0 16,0 0-16,1-21 0,-22 21 0,21 0 15,0 0-15,-20-21 0,20 21 0,0-21 16,1 21-16,-22 0 0,21-22 16,-21 22-16,22-21 0,-1 21 0,0 0 15,-21-21-15,22 21 0,-1 0 0,-21-21 16,22 21-16,-1 0 0,0 0 0,-21-21 16,22 21-16,-1 0 0,-21 0 0,22-21 15,-22 21-15,21-22 0,0 22 0,-20 0 16,20-21-16,0 21 0,-21-21 0,22 21 15,-1 0-15,-21-21 0,22 0 0,-1 21 16,0-21-16,-21 21 0,22-22 0,-1 22 16,0-21-16,1 0 0,-22 21 0,21-21 15,1 21-15,-22-21 0,21 0 16,0 21-16,-20-22 0,-1 1 0,21 0 16,-21 21-16,22-21 0,-22 0 0,0 0 15,0-1-15,21 22 0,-20-21 0,-1 0 16,21 0-16,-21 0 0,0 0 0,22-1 15,-22 1-15,21 0 0,-21-21 16,22 21-16,-22-1 0,21 1 0,-21 0 16,22 0-16,20-43 0,-42 43 0,22 0 15,-22-21-15,21 21 0,-21-1 16,1-20-16,41 0 0,-21-1 16,-20 22-16,-1 0 0,21-21 0,-21 21 15,43-43-15,-43 43 0,21-21 16,-21 20-16,1 1 0,20-21 0,-21 21 15,0-22-15,0 22 0,22-42 16,-22 42-16,21-22 0,-21 22 0,1-21 16,-22 21-16,21-22 0,0 22 0,0 0 15,0-21-15,0 20 0,1-20 0,20-21 16,-21 41-16,0-20 0,0-21 16,1 20-16,-1 22 0,0-21 15,21-22-15,-21 43 0,-21-21 0,22 21 16,-1-22-16,0 22 0,-21-21 15,21-1-15,0 22 0,0-21 0,-21 21 16,22-22-16,-1 1 0,0 21 0,-21-21 16,21-1-16,0 22 0,-21-21 0,21-1 15,-21 22-15,0-21 0,22 0 0,-1 20 16,-21-20-16,0 21 0,21-21 0,-21-1 16,21 1-16,0 21 0,-21-22 0,0 1 15,21 21-15,-21-21 0,22-1 0,-22 22 16,0-21-16,21-1 0,-21 22 0,21-21 15,-21 21-15,0-22 0,0 1 0,0 21 16,0-21-16,0 20 0,0-20 0,0 21 16,0-21-16,0 20 0,0-20 0,0 21 15,0-21-15,0 20 0,0-20 0,-21 0 16,21 21-16,-21-22 0,-1 1 16,22 21-16,0-22 0,-21 22 0,0-21 15,0 21-15,21-22 0,-21 22 0,0-21 16,-1 21-16,1-22 0,0 22 0,-21-21 15,21 21-15,-1 0 0,-20-1 0,21-20 16,-21 21-16,20 0 0,-20 0 16,-21-22-16,41 1 0,1 21 0,-21 0 15,21-1-15,-43-20 0,43 21 16,-21 0-16,-1-22 16,1 22-16,21 0 0,-64-21 0,64 21 15,-21-1-15,-1 1 0,1 0 16,0 0-16,-64-21 0,64 20 15,-1 1-15,1 0 0,0 21 0,-1-21 16,1 0-16,0 21 0,20-21 0,-20 21 16,0-22-16,-1 22 0,1-21 0,21 21 15,-21-21-15,-1 21 0,1-21 16,21 21-16,-64-21 0,0 0 16,43 21-16,0 0 0,21-22 0,-22 22 15,1 0-15,21 0 0,-22 0 0,22 0 16,-21-21-16,21 21 0,-22 0 0,22 0 15,0 0-15,-21 0 0,21 0 0,-22 0 16,22 0-16,-21 0 0,21 0 16,-22 0-16,22 0 0,-21 0 0,21 0 15,-22 0-15,22 0 0,-21 0 16,21 21-16,-22-21 0,22 0 0,0 0 16,-21 22-16,20-22 0,1 0 0,0 0 15,0 21-15,-21-21 0,20 0 0,1 21 16,0-21-16,-21 0 0,21 21 0,-22 0 15,22-21-15,-21 0 0,21 21 0,-22-21 16,1 0-16,21 22 0,-22-22 0,22 0 16,-21 21-16,21-21 0,-22 0 0,22 21 15,0 0-15,-21-21 0,21 0 0,-22 21 16,22-21-16,0 21 0,-21-21 0,20 22 16,-20-22-16,21 21 0,-21 0 15,20-21-15,-20 21 0,21-21 0,-21 21 16,20 0-16,1-21 0,-21 22 0,21-22 15,-22 21-15,22 0 0,0-21 0,0 21 16,-21 0-16,20-21 0,1 21 0,0 1 16,0-22-16,-21 21 0,20 0 0,1-21 15,0 21-15,0 0 0,0-21 16,-22 21-16,22 1 0,0-22 0,0 21 16,-21 0-16,20-21 0,1 21 0,0 0 15,-21-21-15,21 21 0,-1 1 0,1-22 16,0 21-16,0 0 0,0-21 15,0 21-15,-1 0 0,1-21 0,0 21 16,0 1-16,0-22 0,21 21 0,-21 0 16,-1-21-16,1 21 0,21 0 0,-21 0 15,0-21-15,21 22 0,-21-1 16,21 0-16,-21-21 0,21 21 16,-22 0-16,22 0 0,-21-21 15,0 22-15,0-22 0,21 21 0,-21 0 16,0 0-16,-1-21 15,22 21-15,-21-21 0,21 21 0,-21 1 16,0-1-16,21 0 16,-21-21-16,0 21 0,-1 0 15,22 0-15,-21-21 16,0 22-16,21-1 0,-21-21 0,21 21 16,0 0-16,-21 0 15,0 0-15,21 1 16,0-1-16,-22 0 0,1 0 15,21 0 1,0 0 0,-21-21-16,21 22 15,-21-22 32,21-22-16,0 1-15,-21 21-16,21-21 0,-21 0 16,-1 0-16,22 0 0,-21-1 15,0 1-15,0 0 0,21 0 16,-21 0-16,21 0 0,-21-1 16,21 1-16,0 0 0,0 0 15,-22 0-15,22 0 0,0-1 16,-21 1-16,21 0 15,0 0-15,0 0 16,21 42 47,1 0-48,-22 0-15,21 0 0,0 1 16,-21-1-16,21 0 15,0 21-15,0-21 0,1-21 16,-22 22-16,0-1 0,21 0 0,0 0 16,-21 0-16,0 0 0,21-21 0,0 22 0,-21-1 15,21-21-15,-21 21 0,22 0 16,-22 0 0,21-21-1,-21 21 1,21-21-16,0 0 47,0 0-47,0 0 0,1-21 15,-1 0-15,0 21 0,0-21 16,0 21-16,22-21 0,-22 0 16,21-1-16,0 1 0,1 0 0,-1 0 15,43-43-15,-43 43 0,64-42 16,-21 20-16,-43 22 15,21 0-15,1 0 16,-64 0-16,21 21 0,0 0 16,-21 21 31,-21-21 62,0 21 78,0-21 48,0 0-204,-1 0 32,1 0-32,0 0 250,21 21-265,0 0 31,-21-21 312,0 0 125,0 0-421,21 22-32,-22-22-31,1 0 16,0 0-16,21 21 0,-21-21 0,0 21 15,0-21-15,-1 21 0,1-21 0,0 21 16,0-21-16</inkml:trace>
  <inkml:trace contextRef="#ctx0" brushRef="#br0" timeOffset="84248.58">1524 9335 0,'0'0'0,"-21"21"0,0-21 16,-1 21-16,1-21 31,21-21-15,0 0-16,0-1 15,21 1-15,-21 0 0,22 0 16,-1 0-16,0 0 0,0-1 0,0 1 16,0 0-16,1 0 0,-1 0 0,0 0 15,-21-1-15,0 1 0,21 0 16,-21 0-16,21 21 0,-21 21 47,0 0-47,0 22 15,0-22-15,0 0 16,0 0-16,0 21 0,0-20 0,0 20 16,0-21-16,-21 21 0,21-20 0,-21 20 15,21-21-15,-21 21 0,21 1 16,0-22-16,0 21 0,0-21 0,0 22 16,0-22-16,0 21 0,0-21 0,0 1 15,0-1-15,0 0 0,0 0 16,0 0-16,0 0 0,0 1 15,-21-1 1,-1-21 0,1 0-16,0 0 15,0 0-15,0 0 16,-22 0-16,22 0 0,0 0 0,0 0 16,-21 0-16,20 0 0,-20 0 15,21 0-15,-21 0 0,20 0 0,1 0 16,0 0-16,0 0 0,0 0 0,0 0 15,42 0 17,0 0-32,0 0 15,21 0-15,-20 0 0,20 0 0,0 0 16,1 0-16,-1 0 0,0-21 0,-21 21 16,22-22-16,-1 22 0,0 0 15,-20-21-15,20 21 0,-21-21 16,0 21-16,0 0 0,1 0 0,-1 0 15,0-21 48,0 21-63,0-21 16,22 0-16,-22-1 0</inkml:trace>
  <inkml:trace contextRef="#ctx0" brushRef="#br0" timeOffset="87315.52">4191 11345 0,'0'-21'125,"21"21"-110,-21-21-15,0 0 16,21 21 0,-21-21-16,0 0 31,0-1 0,21 22-15,-21-21-1,0 0 63,0 0 126,0 0-173,0 42 63,0 0-94,0 0 0,0 0 15,0 1 1,0-1-16,0 0 0,0 0 0,0 0 15,0 0-15,0 22 0,-21-22 0,21 0 16,0 21-16,0-20 0,0-1 0,0 0 16,0 21-16,-21-21 0,21 1 0,0-1 15,0 0-15,0 0 0,0 0 16,0 0-16,0 1 16,0-44 46,0 1-62,0 0 0,0 0 16,0 0-16,0 0 0,0-1 0,0 1 15,21 0-15,-21 0 0,0-21 0,21 20 16,-21 1-16,0 0 0,0 0 16,0-21-16,0 20 0,0 1 15,22 0-15,-22 0 0,21 21 31,-21 21-15,0 0-16,0 0 0,0 1 0,0-1 16,0 21-16,0-21 0,0 0 0,0 22 15,0-22-15,0 0 0,-21 0 0,-1 0 16,22 1-16,-21-1 0,21 0 16,0 0-16,0 0 0,-21-21 15,21-21 16,0 0-31,0 0 16,0 0-16,21-1 0,0 1 16</inkml:trace>
  <inkml:trace contextRef="#ctx0" brushRef="#br0" timeOffset="87683.82">4868 11113 0,'0'0'0,"21"0"15,-21 21 32,0 0-47,0 0 16,-21 0-16,21 0 0,0 1 15,0-1-15,0 0 0,0 0 0,0 0 16,0 0-16,0 1 0,0-1 0,0 21 16,0-21-16,0 0 0,-21 1 0,21-1 15,0 0-15,0 0 0,0 0 16,0 0-16,0 1 16,-21-22-16,0 0 31,0 0-16,21-22-15,-22 1 16,22 0-16</inkml:trace>
  <inkml:trace contextRef="#ctx0" brushRef="#br0" timeOffset="87915.69">4657 11494 0,'21'0'46,"0"0"-30,-21-22-16,21 22 0,0 0 0,0-21 16,1 21-16,-22-21 0,21 21 0,0-21 15,0 21-15,0-21 0,0 21 0,1 0 16,-1-21-16,0-1 0,0 22 16,-21-21-16,21 21 15,0-21-15,1 21 0,-22-21 16,21 0-16,0 21 0,-21-21 15,21-1-15</inkml:trace>
  <inkml:trace contextRef="#ctx0" brushRef="#br0" timeOffset="88187.53">5334 11007 0,'0'0'0,"21"0"16,-21 21 31,0 0-47,0 0 15,0 0-15,0 1 0,0-1 0,0 0 16,0 0-16,0 21 0,0-20 0,0-1 16,0 0-16,0 0 0,0 0 0,0 0 15,0 1-15,0-1 0,-21-21 16,21 21-16,-21-21 15,21 21-15</inkml:trace>
  <inkml:trace contextRef="#ctx0" brushRef="#br0" timeOffset="89327.97">21251 10202 0,'0'0'0,"0"-21"0,0 0 16,0 0 0,0 0-16,21 21 15,-21 21 16,0 0-31,0 0 0,0 0 16,0 1-16,0-1 0,-21 21 0,21-21 16,-21 22-16,21-22 0,0 0 0,0 21 15,-21-21-15,21 1 0,0-1 0,-21 0 16,21 0-16,0 0 0,0 0 0,0 1 16,21-22-1,0 0-15,0 0 0,0 0 16,1 0-16,-1 0 15,0-22-15,0 1 0,0 0 16,0 0-16,-21 0 0,0 0 16,22-1-16,-1 1 0,-21 0 0</inkml:trace>
  <inkml:trace contextRef="#ctx0" brushRef="#br0" timeOffset="89543.85">21526 9885 0,'0'0'0,"0"21"0,0 0 15,0 0 17,22-21 14,-1 0-46</inkml:trace>
  <inkml:trace contextRef="#ctx0" brushRef="#br0" timeOffset="89819.34">22225 10075 0,'0'0'0,"0"22"0,-21-22 0,0 21 16,42-21 15,0 0-15,0-21-16,0 21 0,0 0 0,1 0 16,20 0-16,-21-22 0,0 22 15,-42 0 16,0 0-31,-21 0 16,20 0-16,1 0 0,0 0 16,0 0-16</inkml:trace>
  <inkml:trace contextRef="#ctx0" brushRef="#br0" timeOffset="89951.26">22098 10202 0,'0'0'16,"0"43"-1,21-22-15,0-21 0,0 0 16,1 0-16,-1 0 0,0 0 0,0 0 15,0 0-15,0 0 0,1 0 16,-1-21-16,0 21 0,-21-21 16,21-1-16,0 22 0</inkml:trace>
  <inkml:trace contextRef="#ctx0" brushRef="#br0" timeOffset="90543.53">23199 9927 0,'0'0'0,"-22"0"0,1 0 16,-42-21 0,42 21-16,21-21 0,-22 21 15,22-21-15,0 0 0,0-1 16,0 1-16,0 0 0,22 0 15,-1 21-15,0 0 0,0 0 16,0 0-16,0 0 16,1 0-16,-1 0 0,0 0 15,-21 21-15,21 0 0,-21 0 0,0 1 16,0 20-16,0-21 0,0 21 0,0-20 16,0 20-16,-21-21 0,0 21 0,0-20 15,-1 20-15,1-21 0,0 21 0,-21-20 16,21 20-16,-22 0 0,1-21 15,21 1-15,-22 20 0,1-21 0,21 0 16,-21 0-16,20 1 0,1-22 0,0 21 16,0-21-16,0 0 0,21-21 31,0-1-31,21 1 16,0 0-16,-21 0 0,21 0 15,0 0-15,-21-1 0,22 1 0,-22 0 16,21 21-16,0 0 15,0 0-15,0 0 16,0 0 0,-21 21-16,22-21 0,-22 21 0,21-21 15,0 22-15,0-1 16,0-21-16,-21 21 0,21-21 0,1 0 16,-1 0-16,0 0 0,0 0 15,0 0-15,0 0 0,1-21 16,-1 21-16,-21-21 0,21-1 15,0 1-15,0 0 0</inkml:trace>
  <inkml:trace contextRef="#ctx0" brushRef="#br0" timeOffset="91403.11">26247 9398 0,'0'0'0,"0"21"0,-22-21 16,22 21-1,-21-21-15,0 0 0,0 0 16,21-21 0,0 0-1,0 0-15,0 0 16,21 0-16,0-1 16,0 1-16,1 21 0,-1-21 15,0 21-15,0 0 0,0 0 0,0 0 16,1 0-16,-1 0 0,0 0 15,0 0-15,0 21 0,0 0 0,1 1 16,-22-1-16,0 21 0,0-21 0,0 22 16,0-1-16,0 0 0,0 1 0,0-1 15,0 0-15,-22-21 0,1 22 0,0-1 16,-21-21-16,21 22 0,-22-22 16,1 21-16,21-21 0,-22 0 0,1 1 15,0-1-15,-1-21 0,22 21 0,-21 0 16,21-21-16,-22 0 0,22 0 0,0 0 15,0 0-15,21-21 16,0 0 0,0 0-16,0-1 15,0 1-15,21 0 0,-21-21 0,21 21 16,0-1-16,1 1 0,-1 0 0,0-21 16,0 21-16,0 21 0,22-22 15,-22 22-15,0-21 0,0 21 0,0 0 0,0 0 16,1 21-16,-1 1 0,0-22 15,-21 21-15,21 0 0,0 0 0,-21 0 16,21-21-16,-21 21 0,22 1 0,-22-1 16,21 0-16,0 0 15,-21 0-15,21-21 0,0 21 16,0-21 0,1 0-16,-1 0 0,0 0 15,0 0-15,0-21 16,0 0-16</inkml:trace>
  <inkml:trace contextRef="#ctx0" brushRef="#br0" timeOffset="91875.41">27898 9419 0,'0'0'0,"-22"0"31,1 0-31,0 21 0,0 1 0,0-22 16,0 21-16,-1 21 0,-20-21 0,21 0 15,-21 22-15,20-22 0,1 0 16,-21 21-16,21-20 0,-22-1 0,22 0 16,-21 0-16,0 0 0,20 0 0,-20 1 0,21-22 15,-21 21-15,20 0 16,1-21-16,0 0 0,0 0 0,0 0 15,42 0 17,0 0-32,0 0 15,0 0-15,1 0 0,20 0 16,-21 0-16,0 0 0,0 0 0,1 21 16,-1-21-16,0 21 0,0-21 15,21 0-15,-20 21 0,-1-21 0,0 0 16,0 0-16,0 22 0,0-22 15,1 0-15,-1 0 0,-21-22 63,0 1-63,21 0 16,0 0-16,0 21 0</inkml:trace>
  <inkml:trace contextRef="#ctx0" brushRef="#br0" timeOffset="92139.32">28533 9440 0,'0'0'0,"-22"0"16,22-21-16,22 21 31,-1-21-31,0 21 0,21 0 16,-21 0-16,1 0 0,20 0 15,0 0-15,1-21 0,-1 21 0,0 0 16,1 0-16,-1 0 0,0 0 16,1 0-16,-22 0 0,0 0 0,0 0 0</inkml:trace>
  <inkml:trace contextRef="#ctx0" brushRef="#br0" timeOffset="92704.99">28596 9504 0,'0'0'0,"-21"0"0,0 21 16,0-21-16,21 21 0,-22-21 15,1 21-15,21 1 0,-21-1 16,0 0-16,0 0 0,21 0 16,-21 0-16,-1 1 0,1-1 15,21 0-15,-21-21 16,21 21-16,-21-21 0,42 0 47,0 0-47,0 0 0,1 0 0,-1 0 15,0 0-15,0-21 0,0 21 16,0 0-16,1 0 0,-1 0 16,0 0-16,21 0 0,-21 0 15,1 0-15,-1 0 0,0 0 0,0 0 16,0 21-16,0-21 0,1 21 0,-22 0 16,21-21-16,0 22 0,0-1 0,-21 0 15,0 0-15,0 0 0,0 0 16,0 1-16,0-1 0,0 0 15,-21-21-15,0 21 0,0 0 16,-22-21-16,22 0 0,0 0 16,0 21-16,0-21 0,-1 0 0,1 0 15,0 22-15,0-22 0,0 0 16,0 0-16,-1 21 16,1-21-1,0 0 1,21 21 15,-21-21-31,0 0 16</inkml:trace>
  <inkml:trace contextRef="#ctx0" brushRef="#br0" timeOffset="98103.74">10816 11599 0,'0'0'0,"0"-21"16,-21 21-16,0 0 16,0-21-16,-1 21 0,1 0 15,0 0-15,0 0 0,0 0 16,0 0-16,21 21 31,0 0-15,0 1-16,0-1 0,0 0 15,0 0-15,21 0 0,-21 0 16,21-21-16,0 22 0,-21-1 16,21 0-16,0 0 0,1 0 0,-22 0 15,21 1-15,0-1 0,0 0 0,0 0 16,-21 0-16,21 0 0,1 1 0,-1-22 16,0 21-16,21 0 0,-21 0 0,1 0 15,-1 0-15,0 1 0,21-22 0,-21 21 16,1 0-16,20 0 0,-21-21 15,21 21-15,-20 0 0,-1-21 0,21 22 16,-21-1-16,22-21 0,-22 21 0,0-21 16,21 21-16,-21 0 0,22-21 0,-22 21 15,21 1-15,1-22 0,-22 21 0,21-21 16,0 21-16,1 0 0,-1-21 0,0 21 16,1-21-16,-1 21 0,0-21 0,1 0 15,-1 22-15,0-22 0,1 0 0,-1 0 16,0 0-16,1 21 0,-1-21 0,22 0 15,-22 0-15,0 0 0,1 0 0,20 0 16,-21 0-16,1 0 0,20 0 0,-20 0 16,20 0-16,-21 0 0,22 0 15,-22 0-15,22 0 0,-22 0 0,22 0 16,-22 0-16,21 0 0,-20 0 0,20 0 16,-20 0-16,-1 0 0,21 0 0,-20 0 15,-1-21-15,22 21 0,-22-22 0,0 22 16,22-21-16,-22 21 0,0-21 0,22 0 15,-22 21-15,22-21 0,-22 0 0,22-1 16,-22 22-16,21-21 0,-20 0 0,-1 21 16,22-21-16,-22 0 0,21 21 15,-20-21-15,-1-1 0,0 22 0,22-21 16,-22 21-16,1-21 0,-1 0 16,0 21-16,22-21 0,-22 0 0,0-1 15,1 22-15,20-21 0,-20 0 0,-1 0 16,21 0-16,-20 21 0,20-21 0,-20-1 15,20 1-15,-21 0 0,1 0 0,20 0 16,43 0-16,-64-1 0,22 1 0,-22 0 16,1 0-16,20 0 0,-21 0 0,1-1 15,20 1-15,-20 21 0,-1-21 0,0 0 16,1 0-16,-1 0 0,0-1 0,1 1 16,-1 0-16,0 0 0,1 0 15,-22 0-15,21-1 0,0 1 0,1 0 16,-1-21-16,0 21 0,1-1 0,-1 1 15,-21 0-15,22 0 0,-1-21 16,0 20-16,1 1 0,-1-21 0,-21 21 0,21 0 16,-20-22-16,20 22 0,-21 0 0,21-21 15,-20 20-15,-1 1 0,0-21 16,0 21-16,0-22 0,0 22 0,1-21 0,-1 21 16,-21-22-16,21 22 0,0-21 15,-21 0-15,21 20 0,0-20 0,-21 0 16,22-1-16,-1 22 0,-21-21 0,21 0 0,0-1 15,-21 1-15,21 0 0,-21 20 0,0-20 16,21 0-16,1-1 0,-22 22 0,21-21 16,-21 0-16,0-1 0,0 1 0,0 21 15,0-22-15,0 1 0,0 0 16,0-1-16,0 1 0,0 21 0,21-21 16,-21-1-16,0 1 0,0 0 0,0-1 15,0 1-15,0 0 0,0-1 0,0 1 16,0 0-16,0-1 0,0 1 0,0 0 15,0-22-15,0 22 0,0-1 0,0 1 16,0 0-16,0-1 0,0 1 0,-21 21 16,0-21-16,21-1 0,0 1 0,-22 0 15,1-1-15,0 1 0,21 0 0,-21-1 16,0 1-16,21 0 0,-21-1 0,-1 1 16,1 0-16,21-22 0,-21 22 15,0-1-15,0 1 0,0 0 0,-1-1 16,1 1-16,0 0 0,-21-22 0,21 22 15,-1 0-15,-20-1 0,21 1 16,-21 0-16,20-1 0,-20 1 0,0 0 16,21 20-16,-22-20 0,1 0 15,0-1-15,-1 1 0,1 0 0,0 21 16,-22-64-16,22 64 0,-1 0 16,-20-22-16,-22 1 0,43 0 15,-22 20-15,22 1 0,-21 0 0,20-21 16,-20 21-16,-1-1 0,1 1 0,20 0 15,-84-42-15,64 41 0,-1 1 16,-63-21-16,43 21 16,-43-22-16,63 22 0,-63-21 15,43 42-15,20-21 0,1 0 0,20 21 16,-20 0-16,-1-22 0,1 22 0,20 0 16,-20 0-16,-1 0 0,22 0 0,-21-21 15,-1 21-15,1 0 0,20 0 16,-20 0-16,-1 0 0,1 0 0,-1 0 15,1 0-15,-1 21 0,22-21 0,-22 0 16,1 22-16,21-22 0,-22 21 0,22-21 16,-1 21-16,-20 0 0,21-21 15,-1 21-15,-20 0 0,20 1 0,1-22 16,0 21-16,-22 0 0,22 0 0,0 0 16,-43 22-16,21-22 0,22 0 15,-21 42-15,20-41 0,1-1 16,0 0-16,20 21 0,-41 1 15,42-1-15,-22-21 0,22 0 16,0 22-16,0-22 0,0 0 0,0 21 16,-1-21-16,22 22 0,-21-22 15,0 21-15,0-21 0,21 22 0,-21-22 16,0 0-16,-1 21 0,22-20 0,-21 20 16,0-21-16,21 21 0,-21-20 0,-21 41 15,42-21-15,-22-20 0,1-1 16,0 21-16,21-21 0,-21 0 0,0 1 15,0 20-15,21-21 0,-22 0 0,1 43 16,0-43-16,21 0 16,0 0-16,-21 22 0,21-22 0,-21 0 0,21 0 15,-21 0-15,21 0 0,0 1 0,0-1 16,-22 0-16,22 0 0,-21 0 0,0 0 16,21 1-16,0-1 0,-21 0 15,0 0-15,21 0 16,0 0-1,-21-21-15,-1 0 94,22-21-78,-21 21-1,0-21 1,0 21 78,0 0-94,0 0 31,-1 0-31,22-21 16,0 0-16,-21 0 0,0-1 15,21 1-15,-21 21 0,21-21 16,0 0-16,0 0 0,-21 0 16,21-1-16,-21 1 0,21 0 15,0 0-15,0 0 0,0 0 16,0-1-16,21 44 47,0-1-47,0 0 0,-21 0 15,21 0-15,0 0 0,1 1 0,-1-1 16,0 0-16,-21 0 0,21 0 16,0 0-16,0 1 0,22 20 15,-43-21-15,0 0 0,0 0 0,21-21 16,-21 22-16,0-1 0,0 0 15,0 0-15,21-21 0,-21 21 0,0 0 16,0 1-16,0-1 0,0 0 16,0 0-1,21-21 17,0 0-32,-21-21 15,22 0-15,-1 21 16,-21-21-16,21-1 0,0 22 0,0-21 15,0 0-15,1 0 0,-1 0 0,0 0 16,21-22-16,-21 22 0,22 0 16,20-21-16,-42 20 0,22 1 15,20 0-15,-42 0 0,1 21 16,20-21-16,-21 0 0,0-1 31,-21 1-15,21 21-16,-21-21 78</inkml:trace>
  <inkml:trace contextRef="#ctx0" brushRef="#br0" timeOffset="100135.05">1228 10795 0,'21'0'0,"-21"-21"32,21 21-32,-21-21 15,21 21 1,-21-21-1,0-1 1,0 1 0,0 0-1,0 0-15,0 0 16,0 0 0,0-1-16,0 1 15,21 21 1,0 0-16,-21-21 0,22 21 0,-1-21 15,0 21-15,0 0 16,0 0-16,0 0 0,1 0 0,-1 0 16,0 0-16,0 0 0,0 0 15,0 21-15,1 0 0,-22 0 16,21-21-16,-21 22 0,0-1 16,0 0-16,0 0 0,0 0 0,0 0 15,0 1-15,0-1 0,0 0 16,0 0-16,0 0 0,0 0 0,0 1 15,-21-1-15,21 0 0,-22 0 16,1 0-16,21 22 0,-21-22 0,0 0 16,0 0-16,21 0 0,-21 0 0,-1 1 15,1-1-15,0 0 0,21 0 16,-21 0-16,0 0 0,0 1 0,-1-1 16,1 0-16,0-21 0,0 21 0,21 0 15,-21-21-15,0 0 0,21 21 16,-22-21-16,1 0 15,0 0-15,0 0 16,0 0 0,21-21-16,-21 0 15,-1 21-15,22-21 0,0 0 0,0 0 16,0-1-16,0-20 0,0 21 16,0 0-16,0 0 0,0-1 15,22 22-15,-22-21 0,21 0 0,0 21 16,0 0-16,0-21 0,0 21 15,1 0-15,-1 0 0,0 0 16,0 21-16,0 0 0,0-21 16,-21 21-16,22 1 0,-1-1 0,0 0 15,0 0-15,0 0 0,0 0 16,1 1-16,-1-1 0,0-21 16,0 21-16,0-21 0,0 21 15,1-21-15,-1 0 0,0 0 16,0 0-16,0 0 15,-21-21-15,21 21 0,1-21 16,-22 0-16,0-1 0,21 22 16,-21-21-16,0 0 0,0 0 15,0 0-15,0 0 16,0-1-16,0 1 16,0 0-16,0 0 15,21 0-15,0 21 0</inkml:trace>
  <inkml:trace contextRef="#ctx0" brushRef="#br0" timeOffset="102207.72">10689 9102 0,'0'21'93,"0"0"-93,-21-21 0,0 21 0,0 0 16,21 1-16,-22-22 0,1 21 0,-21 0 16,21 21-16,0-21 0,-1 1 15,1-1-15,0 0 0,0 21 0,0-21 16,0 1-16,-1-1 0,1 0 16,0 0-16,21 0 0,0 0 0,-21 1 15,21-1-15,-21-21 0,21 21 0,0-42 47,0 0-31,0-1-16,0 1 15,21 0-15,-21 0 0,21 0 16,-21 0-16,0-1 0,0 1 16,0 0-16,0 0 0,0 0 0,0-22 15,0 22-15,0 0 0,0 0 0,0 0 16,0 0-16,0-1 15,0 1-15,0 0 16,0 42 15,0 0-15,0 1-16,0-1 0,0 0 16,0 0-16,0 0 0,0 0 15,0 1-15,0-1 0,0 0 0,0 0 16,0 0-16,0 0 0,-21 1 15,21-1-15,0 0 0,-21 0 16,21 0-16,0 0 0,0 1 16,0-1-16,0 0 15,21-21 17,0 0-32,0-21 15,0 0-15,1 21 0,-1-22 0,0 1 16,21 21-16,-21-21 0,22 0 0,-1 0 15,0 0-15,22-22 0,-22 22 0,22 0 16,-1 0-16,-20 0 0,20 21 0,-21-22 16,1 1-16,-22 21 0,21 0 0,-21 0 15,1-21-15,-1 21 0,-42 21 63,-1-21-48,22 21 1,0 1-16,-21-1 16,0-21-16,0 21 0,0-21 15</inkml:trace>
  <inkml:trace contextRef="#ctx0" brushRef="#br0" timeOffset="103575.32">4064 12192 0,'0'0'0,"0"21"0,0-42 63,0 0-48,21 21 1,0 0-16,0 0 0,1 21 16,-1 0-16,-21 0 15,21 1-15,0-1 0,-21 21 0,0-21 16,0 22-16,0-1 0,0 0 0,0 1 16,0-1-16,0 0 0,0 1 15,-21-1-15,0 0 0,0 1 0,-1-1 16,1 0-16,-21-21 0,21 22 15,0-22-15,-1 0 0,-20 0 0,21 0 16,0-21-16,0 0 0,21 22 0,-22-22 16,1 0-16,0 0 15,0-22-15,21 1 0,-21 0 0,21 0 16,-21 21-16,21-42 0,0 20 0,0 1 16,0 0-16,0 0 0,0 0 15,0-22-15,0 22 0,21 0 0,0 0 16,0 0-16,0 0 0,0 21 0,1 0 15,-1 0-15,0-22 0,21 22 0,-21 0 16,1 0-16,-1 0 0,0 0 0,0 22 16,0-22-16,0 21 0,1-21 0,-1 21 15,0 0-15,0-21 0,0 21 16,0-21-16,-21 21 0,22 1 0,-1-22 16,-21 21-16,21-21 0,0 0 15,-21 21-15,21-21 0,0 21 16,1-21 15,-1 0-31,-21-21 0,21 0 16,0 0-16</inkml:trace>
  <inkml:trace contextRef="#ctx0" brushRef="#br0" timeOffset="103883.66">4974 12256 0,'0'0'0,"0"-22"16,0 1-1,21 21-15,-21 21 16,21 1 0,-21-1-16,0 0 0,0 0 15,0 0-15,0 22 0,0-22 0,0 21 16,0-21-16,0 22 0,0-22 0,0 21 15,0-21-15,0 0 0,0 1 16,0-1-16,0 0 0,0 0 0,0 0 16,0-42 31,-21 21-32,21-21-15</inkml:trace>
  <inkml:trace contextRef="#ctx0" brushRef="#br0" timeOffset="104131.51">4741 12531 0,'0'42'15,"21"-42"17,1 0-17,-1 0-15,0 0 0,0 0 0,0 0 16,22 0-16,-22 0 0,0 0 0,21-21 15,-21 21-15,1-21 0,-1 21 0,0-21 16,0 21-16,0 0 0,0-22 0,1 22 16,-1 0-16,0-21 0,-21 0 15,21 21-15,-21-21 0,21 21 16,-21-21-16,0 0 16,21 21-16,-21-22 15</inkml:trace>
  <inkml:trace contextRef="#ctx0" brushRef="#br0" timeOffset="104432.23">5736 12044 0,'0'0'0,"21"-42"16,-21 20-1,0 44 16,0-1-15,0 21-16,0-21 0,0 22 0,0-22 16,0 21-16,0 0 0,0 1 0,0-1 15,0 0-15,0 1 0,0-1 0,0-21 16,0 22-16,0-22 0,0 21 0,0-21 16,0 0-16,-21 1 0,21-1 0,0 0 15,-21-21-15,21 21 0,0-42 31,0 0-15,0 0-16</inkml:trace>
  <inkml:trace contextRef="#ctx0" brushRef="#br0" timeOffset="105531.25">21294 11578 0,'0'0'0,"0"-42"15,-22 42 1,1 0 0,0 0-16,0 21 0,21 0 15,-21 0-15,21 1 0,-21-1 0,21 0 16,0 0-16,0 0 0,0 0 0,0 1 16,-22-1-16,22 0 0,0 0 0,0 0 15,0 0-15,0 1 0,0-1 16,0 0-16,0 0 0,22-21 15,-22 21-15,21-21 0,0 0 16,0 0-16,0 0 16,0 0-16,1 0 0,-1 0 0,0 0 15,0 0-15,0-21 0,0 0 16,1 0 0,-22 0-16,0-1 15,0 1-15,21 0 16,-21 0-16,21 0 0</inkml:trace>
  <inkml:trace contextRef="#ctx0" brushRef="#br0" timeOffset="105755.13">21505 11197 0,'-21'0'15,"0"21"48</inkml:trace>
  <inkml:trace contextRef="#ctx0" brushRef="#br0" timeOffset="106006.98">22098 11451 0,'0'0'0,"0"21"0,0 1 0,21-22 46,0 0-30,0 0-16,1 0 16,-22-22-1</inkml:trace>
  <inkml:trace contextRef="#ctx0" brushRef="#br0" timeOffset="106170.89">22183 11578 0,'0'21'16,"0"-42"-16,0 64 0,21-43 31,0 0-15,0 0-1,0 0-15,0-22 16,-21 1-16,22 21 0,-1-21 15,0 0-15,0 21 0,21-21 0</inkml:trace>
  <inkml:trace contextRef="#ctx0" brushRef="#br0" timeOffset="106759.82">23410 11049 0,'-21'0'15,"0"0"-15,0 0 0,0 0 0,-1 0 16,1 0-16,0 0 0,0 0 16,0 0-16,0 0 15,21-21-15,0 0 32,21 21-32,0 0 15,0 0-15,0 0 0,-21 21 16,21-21-16,-21 21 0,0 0 15,0 0-15,0 1 0,0-1 16,0 0-16,-21 0 0,21 0 0,-21 0 16,0 1-16,-21-1 15,20 0-15,1-21 0,-21 21 0,21 0 16,-22 0-16,1 1 0,21-22 0,-21 21 16,20 0-16,1-21 0,0 0 0,0 0 15,21 21-15,21-42 31,0 21-31,0-21 16,1 21-16,-1 0 0,0 0 0,0 0 16,21 0-16,-20 0 0,-1 0 0,21 0 15,-21 0-15,0 0 0,1 21 0,-1 0 16,0-21-16,0 21 0,-21 0 16,0 1-16,0-1 0,0 0 15,0 0-15,0 0 0,-21 0 16,0 1-16,0-22 0,-1 21 15,1-21-15,-21 0 0,21 21 0,-22-21 16,22 0-16,0 0 0,-21 0 0,21 0 16,-1 0-16,1 0 0,0 0 0,0 0 15,0 0-15,0 0 0,-1 0 0,1 0 16,21-21-16,0 0 0,-21-1 16,21 1-16,0 0 0,0 0 0,0 0 15,21-22-15</inkml:trace>
  <inkml:trace contextRef="#ctx0" brushRef="#br0" timeOffset="107606.97">26331 10520 0,'0'-21'47,"21"21"-31,1 0-1,-1 0-15,0 0 16,0 0-16,0 0 0,0 0 0,1 0 16,-1 0-16,0 21 0,0 0 0,0 0 15,0 0-15,-21 1 0,0 20 0,0-21 16,0 0-16,0 0 0,0 1 0,-21-1 16,0 0-16,0 0 0,-21 0 0,20-21 15,1 21-15,-21 1 0,21-22 0,0 21 16,-1-21-16,1 0 0,0 21 15,0-21-15,0 0 0,42 0 47,0 0-47,0-21 16,0 21-16,1 0 0,-1 0 0,0 0 16,0 0-16,0 0 0,22 0 15,-22 0-15,0 0 0,0 0 0,21 0 16,-20 0-16,-1 21 0,0-21 0,0 21 15,-21 0-15,0 0 0,0 1 0,0-1 16,0 0-16,0 0 0,0 0 0,-21 0 16,0 1-16,0-1 15,-1 0-15,1 0 0,-21 0 0,21 0 16,-22-21-16,22 22 0,-21-22 0,21 0 16,-22 21-16,22-21 0,0 0 0,-21 0 15,21 0-15,-1 0 0,1 0 16,0 0-16,21-21 15,0-1 1,0 1-16,-21 21 0,21-21 0,0 0 16,0 0-1,21 21-15,-21-21 0,21-1 16,0 22-16,22-21 0</inkml:trace>
  <inkml:trace contextRef="#ctx0" brushRef="#br0" timeOffset="108096.2">27834 10583 0,'21'-21'0,"-42"42"0,21-21 31,-21 22-31,0-1 0,0 0 16,-22 0-16,22 0 0,0 0 15,-21 1-15,20-1 0,1 0 0,-21 0 0,21 0 16,0 0-16,-1 1 16,1-1-16,-21 0 0,21-21 0,0 21 15,-1 0-15,1-21 0,0 21 0,-21-21 16,42 22-16,-21-22 0,-1 0 0,1 0 16,21 21-16,21-21 31,1 0-31,-1 0 15,0 0-15,21 0 0,-21 0 0,1 0 16,-1 0-16,0 0 0,21 0 0,-21 0 16,1 0-16,-1 0 0,0 21 15,0-21-15,0 0 0,0 0 16,-21 21-16,22-21 16,-1 0-1,0-21 32,0 21-31,-21-21-16,21 21 0,0 0 0,-21-21 15,22-1-15,-1 22 0,21-21 0</inkml:trace>
  <inkml:trace contextRef="#ctx0" brushRef="#br0" timeOffset="108355.05">28681 10668 0,'0'-21'16,"21"21"15,0 0-31,0 0 0,0-21 0,1 21 16,-1 0-16,21 0 0,-21 0 15,22 0-15,-1 0 0,-21 0 16,21 0-16,1 0 0,-22 0 0,0 0 16,0-21-16,-21-1 15,-21 1 1,0 21-16</inkml:trace>
  <inkml:trace contextRef="#ctx0" brushRef="#br0" timeOffset="108886.75">28850 10562 0,'0'0'0,"-21"43"16,0-43-16,0 21 16,21 0-16,-22-21 15,1 21-15,21 0 0,-21-21 0,0 21 16,0 1-16,21-1 0,-21 0 0,-1 0 16,1 0-16,21 0 0,0 1 0,-21-1 15,0 0-15,21 0 0,0 0 16,-21-21-16,21 21 0,0 1 15,21-22 1,0 0 0,0 0-16,0 0 0,1 0 15,-1 0-15,0 0 0,0 0 16,0 0-16,0 0 0,1 0 0,-1 0 16,0 0-16,0 0 0,0 0 15,0 0-15,1 0 0,-1 21 0,0-21 16,0 21-16,0 0 0,0 0 0,1 0 15,-22 1-15,21-1 0,-21 21 0,21-21 16,-21 0-16,0 1 0,0-1 0,0 21 16,0-21-16,-21 0 15,0 1-15,-1-1 0,1-21 0,0 21 16,0-21-16,-21 0 0,20 0 0,1 21 16,-21-21-16,21 0 0,0 0 0,-1 0 15,1 0-15,-21 0 0,21 0 16,0 0-16,-1 0 0,1 0 0,0 0 15,0 0 1,0 0 0,0 0 15,21-21-31,-22 21 31</inkml:trace>
  <inkml:trace contextRef="#ctx0" brushRef="#br0" timeOffset="111775.63">10477 12192 0,'0'0'0,"-21"0"31,21-21-31,0 0 0,0 0 16,0-1-16,0 1 0,0 0 15,0 0-15,-21 0 0,21 0 0,0-1 16,0 1-16,0 0 16,21 21 30,0 0-30,1 21-16,-22 0 0,21 1 0,0-1 16,0 0-16,0 0 0,0 0 0,1 0 15,-1 22-15,0-22 0,0 21 0,0-21 16,0 1-16,22 20 0,-22-21 16,0 21-16,21-20 0,-20-1 15,20 0-15,-21 0 0,21 21 0,-20-20 16,20-1-16,0 0 0,1-21 0,-1 21 0,0 0 15,1 0-15,20-21 0,-21 22 0,1-1 16,20-21-16,1 21 0,-1-21 0,1 21 16,-1-21-16,22 21 0,-22-21 0,22 0 15,-21 21-15,20-21 0,1 22 16,-22-22-16,22 0 0,0 21 0,-1-21 16,-20 0-16,21 0 0,-1 21 0,1-21 15,0 0-15,-1 0 0,1 0 0,0 0 16,-1 0-16,1 0 0,0 0 0,-1 0 15,1 0-15,0 0 0,-1 0 0,1-21 16,0 21-16,-1-21 0,1 21 0,0-22 16,-1 1-16,1 0 0,0 0 0,-1 21 15,1-21-15,0 0 0,-1-1 16,-20 1-16,20 0 0,86 0 0,-107 0 0,22 0 16,0-1-16,-22 1 0,22 0 0,-22-21 15,1 21-15,20-1 0,-20 1 16,-1-21-16,22 21 0,-21 0 0,20-22 15,-20 1-15,-1 21 0,22-22 0,-22 1 16,1 21-16,-1-21 0,1-1 0,-22 1 16,22 0-16,-1 20 0,-20-20 0,20 0 15,-21-1-15,1 1 0,20 0 0,-20-1 16,-1 1-16,0-21 0,1 20 16,20 1-16,-21 0 0,1-22 0,-1 22 15,0-1-15,1-20 0,-1 21 0,0-22 16,-20 22-16,20-22 0,-21 22 0,21-22 15,-20 22-15,20-21 0,-21 20 0,0-20 16,0-1-16,22-42 0,-43 43 16,21 21-16,-21-22 0,21 22 0,-21-22 15,0 22-15,21 0 0,-21-22 0,21 22 16,-21-22-16,0 22 0,0-22 0,22 22 16,-22-21-16,21 20 0,-21-20 0,0 20 15,0-20-15,0 21 0,0-1 0,0-20 16,0 20-16,0-20 0,0 21 0,0-1 15,-21-20-15,-1 20 0,1-20 0,21 21 16,-21-22-16,0 22 0,0-22 16,0 22-16,-1-22 0,1 22 0,0-21 15,21 20-15,-21 1 0,0-22 0,0 22 16,-1 0-16,1-22 0,0 22 0,0 0 16,0-1-16,0-20 0,-1 20 0,-20 1 15,21 0-15,-21-22 0,20 22 0,-20 0 16,0-1-16,-1 1 0,-20 0 0,21-22 15,-1 22-15,-20-1 0,20 1 16,-20 0-16,21-1 0,-22 1 0,22 0 0,-22-1 16,22 22-16,0-21 0,-22 0 15,22 20-15,-1-20 0,-20 21 0,21 0 16,-1-22-16,-20 22 0,20 0 0,-20 0 16,21 0-16,-22-22 0,22 22 0,-22 0 15,22 0-15,-22 0 0,-41-22 16,41 1-16,1 21 0,-1 0 0,22 21 15,-64-43-15,42 22 0,1 21 16,21-21-16,-22 0 0,1 21 0,20 0 16,-20 0-16,-1 0 0,1 0 0,-1 0 15,1 0-15,-1 0 0,1 0 0,-1 0 16,-20 0-16,20 0 0,-21 21 0,22-21 16,-22 0-16,22 21 0,-1-21 0,1 21 15,-1 1-15,22-22 0,0 21 0,-22 0 16,22 0-16,-1 0 0,1-21 15,21 21-15,-21 1 0,-1-1 0,1 0 16,0 0-16,-1 0 0,22 0 0,-21 1 16,-1-1-16,1 0 0,-43 42 15,64-41-15,-21-1 0,0 0 0,-1 0 16,22 0-16,-21 0 0,21 22 0,-22-22 16,22 0-16,0 0 0,-43 22 15,43-1-15,0-21 0,0 0 0,0 0 16,0 1-16,-1 20 0,-20 0 15,42-21-15,-21 1 0,0 20 16,21-21-16,-21 0 0,-1 0 16,1 1-16,21-1 0,-21 0 0,21 0 15,0 0-15,-21-21 0,0 21 0,21 1 16,-21-1-16,21 0 0,-22 0 0,22 0 16,-21 0-16,0 1 0,21-1 0,0 0 15,0 0-15,-21 0 0,21 0 0,0 1 16,-21-22-16,21 21 0,0 0 0,0 0 15,0 0-15,0 0 0,0 1 16,0-1 0,-21-21-16,21 21 15,0 0-15,-22-21 0,22 21 16,-21-21-16,21 21 0,-21 1 0,0-1 16,21 0-1,0 0-15,-21-21 0,0 0 16,21 21-16,-22-21 47,1 0-32,21 21-15,-21-21 16,0 22 0,0-22-16,0 0 31,-1 0-16,1 0 1,0 0-16,0 0 0,21-22 16,-21 22-16,0-21 0,-1 0 15,1 0-15,0 21 0,21-21 0,-21 0 16,0-1-16,21 1 0,-21 0 0,-1-21 16,1 21-16,21-1 0,-21-20 0,0 21 15,21 0-15,-21 0 0,21-1 16,0 1-16,0 0 0,0 0 0,0 0 15,21 42 17,-21 0-32,21 0 15,0 0-15,-21 1 0,0 20 0,21-21 16,1 21-16,-22 1 0,0-22 0,0 21 16,0 1-16,21-22 0,-21 21 0,0-21 15,21 0-15,-21 1 0,0 20 0,0-21 16,21 0-16,-21 0 0,0 1 15,21-22-15,-21 21 0,21 0 16,1-21 0,-1 0-1,0 0-15,0-21 0,-21 0 16,21 21-16,22-22 0,-22 1 16,21 0-16,0 0 0,1-21 0,-1 20 15,0-20-15,22 21 0,-22-21 0,22 20 16,-1-20-16,1 21 0,-22 0 0,64-43 15,-64 64-15,1-21 0,-1 21 16,0-21-16,-21 21 0,1 0 0,-1 0 16,0 0-16,-21 21 47,-21 0-47,0-21 15,-22 21-15,1-21 0,0 22 0,-22-1 16,1 0-16</inkml:trace>
  <inkml:trace contextRef="#ctx0" brushRef="#br0" timeOffset="113283.36">1037 12150 0,'0'-21'15,"-21"21"17,21-22 61,0 1-77,0 0-16,21 21 0,0-21 16,0 0-16,1 0 0,20 21 15,-21-22-15,21 22 0,-20-21 0,20 21 16,-21 0-16,21 0 0,-20 0 15,-1 0-15,0 21 0,-21 1 0,0-1 16,0 0-16,0 21 0,0-21 16,0 22-16,-42-1 0,20-21 0,1 22 15,0-22-15,0 21 0,0-21 0,0 0 16,21 1-16,-22-1 0,1-21 16,21 21-16,0-42 62,0 0-62,21 21 0,1 0 16,-1-22-16,0 22 15,0-21-15,0 0 0,22 21 16,-22 0-16,0 0 0,0 0 0,0 0 16,0 0-16,1 0 0,-1 0 0,0 0 15,0 0-15,0 21 0,-21 0 16,0 1-16,0-1 0,0 0 15,0 0-15,0 0 0,0 0 0,0 1 16,0-1-16,-21 0 0,0 0 0,0 0 16,0 0-16,-1 1 0,1-1 15,0-21-15,-21 21 0,21 0 16,-22 0-16,22-21 0,0 21 0,-21-21 16,20 22-16,-20-22 0,21 0 0,0 0 15,-22 0-15,22 0 0,0 21 16,0-21-16,0 0 0,0 0 0,-1 0 15,1 0-15,0 0 0,0 0 16,21-21 0,21 21 46,0 0-46,0 0-16,1 0 15</inkml:trace>
  <inkml:trace contextRef="#ctx0" brushRef="#br0" timeOffset="117194.53">4339 13547 0,'0'0'16,"-21"0"-16,0 0 0,0 0 16,-1 0-16,1 0 0,0 0 0,0 0 15,0 0 1,21 21-16,-21-21 15,-1 0-15,22 21 16,22-21 47,-1 0-63,0 0 15,0 0-15,0 0 0,0 0 0,1 0 16,-1 21-16,21-21 0,-21 0 15,0 21-15,1-21 0,20 22 0,-21-22 16,0 21-16,-21 0 0,0 0 0,0 0 16,0 0-16,0 22 0,0-22 0,0 0 15,-21 21-15,0-20 0,0 20 16,0-21-16,-1 0 0,1 22 0,0-22 16,0 0-16,0-21 0,0 21 0,-1-21 15,22 21-15,-21-21 0,21-21 47,21 21-47,1-21 0,-1 21 16,0-21-16,0 21 0,0-21 15,0 21-15,1 0 0,20 0 0,-21-22 16,21 22-16,-20 0 0,-1 0 0,21 0 16,-21 0-16,0 22 0,-21-1 15,0 0-15,0 0 0,0 0 0,0 0 16,0 1-16,-21-1 0,0 0 0,0 0 15,0 0-15,0 22 0,-1-43 0,1 21 16,0 0-16,0 0 0,0-21 16,0 21-16,-1-21 0,1 0 0,0 0 15,0 0-15,0 0 0,0 0 0,-1 0 16,1 0-16,0 0 0,0 0 16,21-21-16,-21 21 0,0-21 15,21 0-15,-22 0 16,22-1-1,0 1-15,0 0 16,0 0-16,22 21 0,-22-21 16</inkml:trace>
  <inkml:trace contextRef="#ctx0" brushRef="#br0" timeOffset="117630.02">5165 13399 0,'0'0'0,"0"-22"32,-22 22-1,22 22-31,0-1 16,0 0-16,0 0 0,0 0 0,0 22 15,0-1-15,0-21 0,0 21 0,0 1 16,0-1-16,0 0 0,0-20 0,22 20 15,-22-21-15,0 21 0,0-20 16,0-1-16,0 0 0,0 0 0,0 0 16,0 0-16,0-42 47,0 0-47</inkml:trace>
  <inkml:trace contextRef="#ctx0" brushRef="#br0" timeOffset="117847">4953 13843 0,'0'0'0,"21"0"0,0 21 0,0 0 16,1-21-16,-1 0 16,0 0-16,0 0 15,0 0-15,0 0 0,1 0 0,-1 0 16,-21-21-16,42 0 0,-21 0 15,0 21-15,1-21 0,-1 0 0,0-1 16,0 1-16,0 21 0,-21-21 0,21 0 16,1 21-16,-1-21 0,-21 0 0,21-1 15,0 22-15,-21-21 0,0 0 0,21 0 16</inkml:trace>
  <inkml:trace contextRef="#ctx0" brushRef="#br0" timeOffset="118088.37">5694 13399 0,'0'0'15,"21"0"-15,-21-22 0,63-20 16,-41 21-16,-1 21 0,-21-21 16,21 0-16,0 21 0,-21-22 15,21 22-15,-21 22 16,0-1 0,0 21-16,0 0 0,0-20 0,0 20 15,-21 0-15,21 1 0,0-1 0,0 0 16,0 1-16,0-1 0,0 0 0,0 1 15,0-22-15,0 0 0,0 21 0,0-21 16,0 1-16,21-22 31</inkml:trace>
  <inkml:trace contextRef="#ctx0" brushRef="#br0" timeOffset="119004.24">21294 12637 0,'-22'21'16,"44"-42"-16,-44 63 0,1-42 0,0 21 0,21 0 16,-21 22-16,21-22 0,-21 0 0,0 0 15,21 0-15,0 0 0,-22 22 0,22-22 16,-21 0-16,21 0 0,-21 0 0,21 1 15,0-1-15,0 0 0,0 0 0,0 0 16,21-21 15,0 0-31,1 0 0,-1 0 0,0 0 16,0-21-16,-21 0 16,21 21-16,-21-21 0,21 0 15</inkml:trace>
  <inkml:trace contextRef="#ctx0" brushRef="#br0" timeOffset="119212.12">21357 12361 0,'0'-21'16,"0"42"-16,0-63 0,-21 42 0,21-21 15,0 0 1,21 21-1,0 21 1,0 0-16,1 0 16,-1-21-16,0 0 0,0 21 0,0-21 15,0 0-15</inkml:trace>
  <inkml:trace contextRef="#ctx0" brushRef="#br0" timeOffset="119443.52">22013 12637 0,'0'21'15,"0"-42"-15,0 63 0,21-42 16,1 0 0,-1 0-1,0 0-15,0 0 0,0 0 16,0 0-1,-42 0 1</inkml:trace>
  <inkml:trace contextRef="#ctx0" brushRef="#br0" timeOffset="119591.42">22034 12721 0,'-21'43'0,"85"-128"0,-107 127 0,22 22 16,21-43-1,21-21 1,1 0-1,-1 0-15,0 0 0,0 0 0,-21-21 16,21 21-16,0-21 0,1 21 16,-22-22-16,21 1 0,0 0 0,0 21 15,0-21-15,22 0 0</inkml:trace>
  <inkml:trace contextRef="#ctx0" brushRef="#br0" timeOffset="120003.22">23093 12234 0,'0'0'0,"21"-21"0,0 21 16,0 0-16,-21-21 0,0 42 31,0 0-31,0 1 16,-21-1-16,0 0 0,21 0 0,-21 21 16,0-20-16,-1 20 0,1-21 0,0 21 15,0-20-15,0 20 0,0-21 16,-1 21-16,22-20 0,0-1 0,-21 0 15,21 0-15,0 0 0,0 0 0,0 1 16,21-1 0,1-21-16,-1 0 0,21 0 15,-21-21-15,0 21 0,1-22 16,-1 1-16,0 0 0,0 21 0,0-21 16,0 0-16,1 0 0,-1 21 0,-21-22 15,0 1-15,0 42 31,0 1-31,-21-1 0,-1 0 16,1 0-16,0 21 0,21-20 16,-21-1-16,0 0 0,0 21 0,21-21 15,0 1-15,-22-1 0,22 0 0,-21-21 16,21 21-16,21-42 16,1 21-1</inkml:trace>
  <inkml:trace contextRef="#ctx0" brushRef="#br0" timeOffset="120827.81">26416 12002 0,'0'0'0,"21"-43"16,0 43 0,-21 21 15,0 1-31,0-1 0,0 21 0,-21 0 16,21 1-16,-21-1 0,0 0 0,0 1 15,-1-1-15,1 0 0,0 1 16,21-1-16,-21 0 0,0-20 0,-22 20 15,22-21-15,0 0 0,0 0 16,0 1-16,21-1 0,-21-21 0,-1 0 16,22 21-16,-21-21 0,21-21 31,0 0-31,0-1 16,21 22-16,-21-21 0,22 0 0,-1 0 15,0 0-15,0 21 0,0-21 0,0 21 16,22 0-16,-22-22 0,0 22 0,0 0 15,22 0-15,-22 0 0,0 0 0,0 0 16,0 0-16,22 0 0,-22 0 0,0 0 16,0 0-16,0 0 0,0 0 15,1 0-15,-1-21 16,-21 0-16,21 21 16,-21-21-16,21 0 0,-21 0 15,21-1-15,-21 1 0,21 0 16,-21 0-16,22 0 0,-22 0 0,0-1 15,0 1-15,0 0 0,0 42 32,-22 0-32,22 1 15,-21-1-15,0 21 0,0 0 0,0-20 16,0 20-16,-1-21 0,1 21 0,0 1 16,21-22-16,-21 21 0,0-21 0,0 22 15,21-22-15,0 21 0,-22-21 0,1 1 16,21-1-16,0 0 0,0 0 0,0 0 15,0-42 17,21 0-32,1 21 0</inkml:trace>
  <inkml:trace contextRef="#ctx0" brushRef="#br0" timeOffset="121267.55">27961 12150 0,'0'0'16,"21"0"-16,0 0 0,-42 21 31,0-21-15,0 21-16,-21 0 0,20 22 0,-20-22 15,21 0-15,-21 0 0,-1 0 0,1 0 16,0 1-16,-1-1 0,1 0 0,0 0 15,-1 0-15,1 0 0,0 1 0,-1-22 16,22 21-16,-21 0 0,21-21 0,-1 0 16,1 0-16,21 21 0,21-21 31,22 0-31,-22 21 0,21-21 16,-21 0-16,106 43 15,-84-43-15,-1 21 0,0-21 16,1 21-16,20-21 0,-20 21 0,-1-21 15,-21 0-15,21 0 0,1 21 16,-22-21-16,0 0 0,0 0 0,-21-21 47,0 0-31,21 0-16,-21 0 0,22 21 15,-1-22-15,0 22 0,0-21 0</inkml:trace>
  <inkml:trace contextRef="#ctx0" brushRef="#br0" timeOffset="123164.45">28956 12234 0,'0'-21'15,"-42"21"1,63 0 15,0 0-15,21 0-16,-21 0 0,1 21 0,20-21 15,0 0-15,1 22 0,-1-22 16,-21 0-16,21 21 0,-20-21 0,20 0 16,-21 0-16,0 0 0,-21 21 15,21-21-15,-42-21 31,0 21-31,0-21 0,-21 21 16,20 0-16,1-22 0,-21 22 0,21 0 16,-22 0-16,22-21 0,0 21 15,0 0-15,0 0 0,0 0 0,-1-21 16,1 21-16,0 0 16,0 0-1,21 21-15,-21 0 16,21 1-16,-21-22 0,-1 21 0,22 0 15,-21 0-15,21 0 0,-21-21 0,21 21 16,-21 1-16,0-1 0,21 0 16,-21 0-16,-1-21 0,22 21 0,-21 0 31,42-21 0,1 0-15,-1 0-16,0 0 0,0 0 15,0 0-15,0 0 0,1 0 0,-1 0 16,0 22-16,0-22 0,0 0 0,22 0 16,-22 21-16,0-21 0,0 21 0,0 0 15,22-21-15,-22 21 0,0 0 0,0 1 16,0-1-16,0 0 0,-21 0 16,22 0-16,-22 22 0,0-22 15,-22 0-15,1 0 0,0 0 0,0-21 16,0 21-16,-22-21 0,22 0 0,-21 22 15,0-22-15,20 21 0,-20-21 0,0 0 16,-1 0-16,22 21 0,-21-21 0,21 0 16,-22 0-16,22 0 0,0 0 0,0 0 15,0 0-15,0 0 0,-1 0 16,1 0 0,0 0 46,21 21 63,21-21 172,0-21-156,-21 0-48,22 21-77,-44-21 375,1 21-376,0 0 1,0 0-16,0 0 0</inkml:trace>
  <inkml:trace contextRef="#ctx0" brushRef="#br0" timeOffset="133499.67">1270 13420 0,'-21'0'15,"21"-21"1,0-1 31,0 1-16,0 0 0,0 0 1,0 0-32,0 0 15,0-1 1,0 1 0,0 0-1,-21 21-15,21-21 16,-22 0-16,22 0 15,-21 21 1,21 21 15,0 0-31,0 0 16,0 0-16,0 0 0,0 22 0,0-22 16,0 21-16,0 1 0,0-22 0,0 21 15,0 0-15,0-20 0,0 20 16,0 0-16,0-21 0,-21 22 15,21-22-15,-21 21 0,21-21 0,0 1 16,-21 20-16,0-21 0,-1 0 16,22 0-16,-21 1 0,0-22 15,0 0-15,21-22 47,0 1-47,0 0 16,0 0-16,0 0 0,0 0 15,0-1-15,0 1 16,21 21 0,0-21-16,0 21 15,1 0-15,-1 0 16,0 0-16,0 0 0,0 0 0,0 0 16,1 0-16,-1 0 0,0 0 0,0 0 15,0 0-15,0 0 0,1 0 0,-1 0 16,0 0-16,0-21 0,0 21 15,0-21-15,1 21 0,-1-21 0,0-1 16,0 22-16,-21-21 0,21 0 0,0 0 16,-21 0-16,0 0 15,0-1-15,22 1 0,-22 0 0,0 0 16,0 0-16,0 0 0,0-1 16,0 1-16,0 0 0,0 0 15,-22 21 16,22 21-31,0 0 0,0 0 16,0 1-16,0 20 0,0-21 0,0 21 16,0-20-16,-21 20 0,21-21 15,0 21-15,0-20 0,0 20 0,0-21 16,0 21-16,0-20 0,0-1 0,0 0 16,0 0-16,0 0 0,0 0 0,0 1 15,0-1-15,0 0 47,-21-21 109,0 0-140</inkml:trace>
  <inkml:trace contextRef="#ctx0" brushRef="#br0" timeOffset="135339.76">26564 13504 0,'21'0'31,"0"0"-15,1 0-16,-1 0 0,0 0 0,21 0 15,1 0-15,-22 0 0,21 0 0,0 0 16,-20 0-16,-1 0 0,0 0 0,0 0 15,0 0-15,-21-21 32,-21 21-32,0-21 0,0 21 15,0 0-15,-1 0 0</inkml:trace>
  <inkml:trace contextRef="#ctx0" brushRef="#br0" timeOffset="135755.51">26606 13462 0,'-21'0'0,"42"0"0,-63 0 0,21 0 16,0 21-16,0-21 0,21 21 0,-22 1 15,1-1-15,21 0 0,0 0 16,0 0-16,-21 22 0,21-22 0,0 0 16,-21 0-16,21 21 0,0-20 0,0-1 15,0 0-15,0 0 0,0 0 16,0 0-16,0 1 0,21-22 16,0 0-1,0 0-15,1 0 16,-1 0-16,0 0 0,0 0 0,0 0 15,0-22-15,1 22 0,-1-21 0,21 21 16,-21 0-16,0 0 0,1-21 0,-1 21 16,0 0-16,21 0 0,-21 0 0,1 21 15,-1 0-15,0 1 0,-21-1 16,0 0-16,21 0 0,-21 0 0,0 0 16,0 1-16,0 20 0,0-21 15,0 0-15,-21 0 0,0 1 0,0 20 16,-1-21-16,1 0 0,-21-21 0,21 21 15,-22 1-15,22-1 0,-21-21 0,21 21 16,-22-21-16,22 0 0,-21 0 16,21 21-16,0-21 0,-1 0 0,1 0 15,0 0-15,0 0 16,21-21 0,0 0-16,0 0 0,0-1 15</inkml:trace>
  <inkml:trace contextRef="#ctx0" brushRef="#br0" timeOffset="136203.66">28173 13674 0,'0'0'0,"21"0"15,-42 21 16,0 0-31,-1 0 0,1 0 0,-21 22 16,21-22-16,-22 21 0,1-21 0,0 22 16,-1-22-16,22 21 0,-21-21 15,0 1-15,-1-1 0,22 0 0,-21 0 16,21 0-16,-1 0 0,-20 1 0,21-22 16,0 21-16,0-21 15,42 0 16,0 0-31,0 0 0,0 0 16,0 0-16,22 0 0,-22 21 0,0-21 16,0 0-16,0 0 0,1 0 0,20 0 15,-21 0-15,0 0 0,0 0 16,1 0-16,-1 0 16,0 0-16,0 0 15,0 0 1,0 0-1,-21-21-15,22 21 16,-1 0-16,0-21 0,-21-1 0,21 22 16,0-21-16,22 0 0,-22 21 0</inkml:trace>
  <inkml:trace contextRef="#ctx0" brushRef="#br0" timeOffset="136918.78">28744 13780 0,'0'0'0,"0"-22"16,21 22 15,1 0-15,-1 0-16,0 0 0,21 0 0,-21 0 16,22 22-16,-1-22 0,-21 0 0,22 0 15,-22 0-15,21 0 0,-21 0 0,0 0 16,1 0-16,-1 0 0,0 0 15,0 0-15,-42 0 47,21-22-47,-21 22 16,0 0-16,-1 0 0,22-21 16,-21 21-16,0 0 0,0 0 15,0 0-15,0 0 0,-1-21 16,1 21-16,0 0 0,0 0 15,0 0-15,0 0 16,-1 0-16,1 21 0,0-21 16,21 21-16,-21-21 0,0 22 15,0-1-15,-1 0 16,1 0-16,0-21 0,0 21 16,0 0-16,0-21 15,21 22-15,0-1 0,-22 0 16,22 0-16,0 0 15,0 0 1,22-21-16,-1 0 0,0 0 0,0 0 16,0 0-16,0 22 0,1-22 0,-1 21 15,21-21-15,-21 21 0,0-21 0,22 21 16,-22 0-16,0-21 0,0 21 0,0 1 16,1-1-16,-22 0 0,0 0 0,0 0 15,0 0-15,0 1 0,0-1 16,0 0-16,0 0 0,0 0 0,-22 0 15,1-21-15,-21 22 0,21-1 16,0-21-16,-22 0 0,22 21 0,-21-21 16,21 0-16,-22 0 0,1 0 0,21 0 15,-22 0-15,1 0 0,21 0 0,-21 0 16,20 0-16,-20-21 0,21 21 0,-21-21 16,20 21-16,1 0 0,21-22 0,-21 22 15,0-21-15</inkml:trace>
  <inkml:trace contextRef="#ctx0" brushRef="#br0" timeOffset="141743.54">33845 15050 0,'0'-22'0,"0"1"31,0 0 1,0 42-1,0 22-31,0-22 16,0 0-16</inkml:trace>
  <inkml:trace contextRef="#ctx0" brushRef="#br0" timeOffset="143679">33845 17780 0,'0'-21'16,"0"42"93,0 0-93,0 0-16,0 1 0,0 20 0,0 0 15,0-21-15,0 22 0,0-22 0,0 21 16,0-21-16,0 22 0,0-22 16,0 0-16,0 0 0,0 0 0,0 1 15,0-1-15,0 0 0,0 0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44:45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1842 0,'0'0'0,"-21"0"0,21-22 16,-22 22-16,22-21 0,0 0 15,0 0-15,0 0 16,0 0-16,0-1 15,0 1 1,0 42 15,0 1-31,0-1 0,0 0 16,0 0-16,0 21 0,22-20 0,-22 20 16,0-21-16,0 21 0,21 1 15,-21-1-15,0 0 0,0 1 16,0-22-16,0 21 0,0 1 0,0-1 15,0 0-15,-21 1 0,-1-22 16,1 21-16,21 0 0,-21 1 0,0-22 16,21 0-16,0 21 0,0-20 0,-21-1 15,21 0-15,0 0 0,0 0 16,21-21 0,0-21-1,0 21-15,-21-21 0,21 0 0,1 0 16,-1-22-16,0 22 0,0 0 15,0-21-15,-21-1 0,21 22 0,1-21 16,-1-1-16,0 22 0,0 0 16,0-21-16,-21 21 0,0-1 15,21 22-15,-21-21 0,22 21 16,-22 21 0,21 1-1,-21-1-15,0 0 0,0 0 16,21 0-16,-21 0 0,0 1 0,0-1 15,0 0-15,21 21 0,-21-21 0,21 1 16,-21-1-16,21 0 16,1-21-16,-1 21 0,-21 0 0,21-21 0,0 0 15,0 0-15,0 0 0,22 0 16,-22 0-16,0 0 0,0-21 0,0 21 16,1-21-16,20 0 0,-21 0 15,0 21-15,-21-43 0,21 22 0,-21 0 16,22 0-16,-22-22 0,0 22 0,0-21 15,0 21-15,0-22 0,-22 1 16,1 21-16,0-21 0,0-1 0,0 22 16,21-21-16,-21 21 0,-1-1 0,1 22 15,0-21-15,21 0 16,-21 21-16,0 0 16,21 21-1,0 0-15,0 1 16,21-22-1,0 0-15,0 0 0,0 0 16,1 0-16</inkml:trace>
  <inkml:trace contextRef="#ctx0" brushRef="#br0" timeOffset="616.32">3641 1651 0,'0'0'0,"0"-21"0,-22 21 0,-20-42 16,42 20-16,0 1 15,0 0-15,0 0 32,21 21-32,0 0 0,-21 21 15,22-21-15,-22 21 0,0 22 0,21-22 16,0 0-16,-21 21 0,21 1 0,-21-1 15,0 21-15,0-20 0,0-1 16,0 0-16,0 22 0,0-22 0,0 1 16,0-1-16,0 21 0,-21-41 15,0 20-15,21 0 0,-21-21 16,-1 22-16,22-22 0,0 0 0,0 0 16,-21 0-16,21 1 0,-21-22 15,21-22 16,0 1-31,0 0 0,0 0 16,0 0-16,21-22 0,-21 22 0,21 0 16,-21-21-16,22 21 0,-1-22 0,0 22 15,0 0-15,0-21 16,22 20-16,-22 1 0,21 0 0,-21 0 0,22 0 16,-1 21-16,-21 0 0,21 0 15,1 0-15,-22 0 0,0 21 16,0 0-16,0 0 0,-21 0 0,0 1 15,0-1-15,0 21 0,0-21 0,0 22 16,0-22-16,-21 21 0,0-21 0,21 22 16,-21-22-16,21 0 0,-21 0 15,21 21-15,-21-42 0,21 22 0,0-1 16,0 0-16,0-42 47,21 21-47,-21-21 0,21-1 15,0 1-15,-21 0 0</inkml:trace>
  <inkml:trace contextRef="#ctx0" brushRef="#br0" timeOffset="880.19">4530 2032 0,'0'-21'16,"0"42"-1,-22-21-15,22 21 16,0 0-16,-21-21 16,21 22-16,0-1 0,0 0 0,0 0 0,0 21 15,0-20-15,0-1 0,0 0 16,-21 0-16,21 0 0,0 0 0,-21 1 16,21-1-16,0 0 0,0 0 0,0 0 15,0 0-15,21-42 31,0 0-15,-21 0-16,21 0 0</inkml:trace>
  <inkml:trace contextRef="#ctx0" brushRef="#br0" timeOffset="1248.98">4614 1757 0,'0'0'16,"-21"-21"-16,0 0 0,0 21 0,0 0 0,-1 0 15,1 0-15,-21 0 0,21 0 16,0 0-16,-1 0 0,1 0 16,21 21-1,21-21-15,1 0 16,-1 0-16,21 0 16,-21 0-16,0 0 0,1-21 0,-1-1 15,0 22-15,0-21 0,0 21 0,-21-21 16,0 0-16,0 0 15,0 0-15,0-1 16,-21 1-16,0 21 0,0-21 0,0 21 16,-1 0-16,1 0 0,0 0 0,-21 0 15,21 0-15,-1 0 0,1 0 16,0 0-16,0 0 0,0 0 0,21 21 16,-21 0-16,21 1 15,0-1-15,21-21 16,-21 21-16,21-21 15,0 0-15,0 0 0,22 0 0,-22 0 16</inkml:trace>
  <inkml:trace contextRef="#ctx0" brushRef="#br0" timeOffset="1612.79">5080 1228 0,'-21'-21'15,"0"21"-15,-1 0 16,1 0 0,21 21-1,0 0-15,0 0 0,0 0 0,0 22 16,0-22-16,0 21 0,0 0 16,0 1-16,0-1 0,0 0 0,0 22 15,0-22-15,0 22 0,-21-22 16,21 22-16,-21-1 0,0-21 0,21 22 15,0-22-15,-21 1 0,-1-1 0,22 0 16,-21 1-16,21-1 0,0-21 0,0 0 16,0 0-16,-21 1 0,21-1 15,0 0 1,21-21 0,-21-21-16,21 0 0,1-1 15,-1 22-15,-21-21 0,21 0 0,0 0 16,0 0-16,0 0 15,-21-1-15,22-20 0</inkml:trace>
  <inkml:trace contextRef="#ctx0" brushRef="#br0" timeOffset="2000.57">5186 2032 0,'0'21'0,"21"0"16,0-21-1,0 0-15,0 0 16,1 0-16,-1 0 0,0 0 0,21-21 15,-21 21-15,22-21 0,-1 21 16,0-21-16,-20 0 0,20 21 0,-21-21 16,0-1-16,0 22 0,1-21 15,-22 0-15,21 0 0,-21 0 16,0 0-16,0-1 0,-21 1 0,-1 0 16,1 0-16,0 0 0,0 21 15,0 0-15,0 0 0,-1 0 0,1 0 16,0 0-16,0 21 0,-21-21 0,20 21 15,1 0-15,0 22 0,0-22 0,0 0 16,0 21-16,-1-21 0,22 22 16,0-1-16,0-21 0,0 0 0,0 22 15,0-22-15,0 0 0,22 0 0,-1 0 16,0 1-16,0-1 0,0 0 0,0-21 16,22 21-16,-22-21 0,21 0 15,-21 21-15,1-21 0,-1 0 0,21 0 16,-21 0-1,0 0-15,-21-21 0,22 0 0,-1 0 16,0 0-16</inkml:trace>
  <inkml:trace contextRef="#ctx0" brushRef="#br0" timeOffset="3783.69">14203 1334 0,'0'0'0,"0"-22"0,0 1 15,0 0-15,0 0 16,0 42 46,0 0-62,0 0 16,0 1-16,0-1 16,0 0-16,0 0 0,0 0 0,0 0 15,0 22-15,0-22 0,0 21 0,0-21 16,0 22-16,0-22 0,0 21 0,0 1 15,0-22-15,0 21 0,0 0 16,0 1-16,0-22 0,0 21 0,0 1 16,0-22-16,0 21 0,0 0 15,0-20-15,0 20 0,0-21 0,0 21 16,0-20-16,0 20 0,0-21 0,0 21 16,0-20-16,0 20 0,0-21 0,0 21 15,0-20-15,0 20 0,0-21 16,0 21-16,0-20 0,21 20 0,-21-21 15,0 21-15,0-20 0,0 20 0,0-21 16,0 21-16,0-20 0,0-1 0,0 21 16,0-21-16,0 22 0,0-22 0,0 0 15,-21 21-15,21-21 0,-21 22 0,21-1 16,0-21-16,-22 22 0,22-22 16,-21 21-16,21 0 0,-21-20 0,21 20 15,0 0-15,0-21 0,0 22 16,-21-1-16,21 0 0,0-20 0,0 20 15,-21-21-15,21 21 0,0 1 0,0-22 16,0 21-16,0 1 0,0-1 0,0-21 16,0 21-16,0 1 0,0-1 0,0 0 15,0 1-15,0-22 0,0 21 0,0 1 16,0-1-16,-21 0 0,21-21 0,0 22 16,0-1-16,0 0 0,0-20 15,0 20-15,0 0 0,0-21 16,0 22-16,0-1 0,0 0 0,0-20 0,0 20 15,0 0-15,0 1 0,0-1 16,0 0-16,0 1 0,0-1 0,0-21 16,0 21-16,0 1 0,0-1 0,0 0 15,-22 1-15,22-1 0,0 0 0,0-20 16,0 20-16,0 0 0,0 1 0,0-1 16,0-21-16,0 21 0,0 1 0,0-1 15,-21-21-15,21 22 0,0-1 0,0-21 16,0 21-16,0 1 0,0-22 0,-21 21 15,21 1-15,0-22 0,0 21 0,0-21 16,0 22-16,0-1 0,0-21 16,0 21-16,0 1 0,0-1 0,-21-21 15,21 22-15,0-1 0,0 0 16,-21 1-16,21-1 0,0 0 0,0 1 16,0-1-16,0 0 0,0 1 0,0-1 15,0 0-15,0 1 0,0-1 0,0 0 16,0 1-16,0-1 0,0 0 0,0 1 15,0-1-15,0 0 0,0 1 0,0-1 16,0 0-16,-21 1 0,21-1 0,0 0 16,0 1-16,0-1 0,0 0 0,0 1 15,0-1-15,0 0 0,-22 1 0,22-1 16,0 0-16,0 1 0,0-1 16,0 0-16,0 22 0,0-22 0,0 0 15,0 1-15,0-1 0,0 22 0,0-22 16,-21 0-16,21 1 0,0-1 0,0 21 15,0-20-15,0-1 0,0 0 0,0 22 16,0-22-16,0 1 0,0 62 0,-21-62 16,21-1-16,0 0 0,0 1 0,0 20 15,0-20-15,0-1 0,0 0 0,-21 1 16,21-1-16,0 21 0,0-20 0,0-1 16,0 0-16,0 1 0,0 20 0,0-20 15,0-1-15,0 0 0,0 22 0,-21-22 16,21 0-16,0 1 0,0 20 15,0-20-15,0-1 0,0 21 0,0-20 16,0-1-16,0 22 0,0-22 0,0 0 16,-21 22-16,21-22 0,0 0 0,0 22 15,0-22-15,0 1 0,0 20 0,0-21 16,0 1-16,0 20 0,0-20 0,0 20 16,0-21-16,0 22 0,0-22 0,0 22 15,21-22-15,-21 22 0,0-22 0,21 21 16,-21-20-16,0 20 0,0-20 0,0-1 15,0 21-15,0-20 0,0-1 0,0 0 16,0-20-16,0 20 0,0-21 0,0 0 16,0 0-16,0 1 0,-21-22 15</inkml:trace>
  <inkml:trace contextRef="#ctx0" brushRef="#br0" timeOffset="5584.62">16404 2392 0,'0'-21'0,"0"0"16,0-1-16,0 1 16,0 0-16,0 0 15,0 0-15,0 0 16,0-1-16,0 1 15,-21 0-15,0 21 0,0-21 0,-1 0 16,1 21-16,0 0 0,0 0 0,-21 0 16,20 0-16,1 0 0,-21 0 15,21 21-15,-22 0 0,22 0 0,0 0 16,0 1-16,0-1 0,0 21 16,21-21-16,0 22 0,0-22 0,0 21 15,0 0-15,0-20 0,0 20 0,0 0 16,0-21-16,0 1 0,0-1 0,0 0 15,0 0-15,21 0 0,0 0 16,21-21-16,-21 0 0,1 0 0,20 0 16,-21 0-16,21 0 0,-20-21 0,20 0 15,0 21-15,-21-21 0,22-21 0,-1 20 16,-21-20-16,22 21 0,-1-21 0,-21-1 16,0 1-16,0 0 15,22-1-15,-22 1 0,0 0 0,0-22 16,-21 22-16,21-1 0,-21-20 0,22 21 15,-22-1-15,0-20 0,0 20 0,0 1 16,0 0-16,0-1 0,0 1 16,0 21-16,-22 0 0,22 0 0,-21-1 15,0 1-15,0 21 0,0 0 16,0 0-16,-1 0 0,1 21 0,0 1 16,0 20-16,0 0 0,0 1 15,-1-1-15,22 0 0,-21 22 0,21-22 16,-21 0-16,21 22 0,0-22 15,0 1-15,0-1 0,0 0 0,0 1 16,0-1-16,0 0 0,0-21 0,0 22 16,0-1-16,0-21 0,21 0 15,0 1-15,1-1 0,-1 0 0,21-21 16,-21 0-16,22 0 0,-1 0 0,-21 0 16,21 0-16,1 0 0,-1-21 0,0 21 15,-20-21-15,20-1 0,-21 1 0,21 0 16,-20 0-16,-1 0 0,0 0 15,0-1-15,0-20 0,0 21 0,-21 0 16,0 0-16,0-1 0,0 1 16,-21 42 15,0 1-31,0-1 0,0 0 16,0 0-16,21 0 0,-22 22 0,1-22 15,0 0-15,0 21 0,21-21 0,0 22 16,0-22-16,0 0 0,0 21 0,0-20 15,0-1-15,0 0 0,21-21 0,0 21 16,0-21-16,1 0 0,-1 0 0,21 0 16,-21 0-16,22 0 0,-1 0 15,0 0-15,-21-21 0,22 0 0,-1 0 16,-21-1-16,22 1 0,-22-21 0,0 21 16,0-22-16,-21 22 0,0-21 15,0 0-15,0-1 0,0 1 0,0 21 16,0-22-16,0 1 0,-21 21 15,0 0-15,-22 0 0,22-1 0,0 1 16,0 21-16,-21 0 0,20 0 0,-20 0 16,21 0-16,-21 21 0,20 1 0,-20-1 15,21-21-15,0 21 0,0 0 0,-1 0 16,1-21-16,0 21 0,21 1 16,0-1-16,21-21 15,0 0-15</inkml:trace>
  <inkml:trace contextRef="#ctx0" brushRef="#br0" timeOffset="6376.84">19071 2074 0,'0'0'0,"0"-42"16,0 21-16,0 0 15,0 0-15,0 42 31,0 0-15,0 21-16,0-21 0,-21 1 0,21 20 16,0-21-16,0 21 0,-21 1 0,21-22 15,-21 21-15,-1-21 0,22 22 0,0-1 16,0-21-16,-21 22 0,21-22 16,0 0-16,0 0 0,0 0 15,0 0-15,0 1 0,21-22 16,1 0-16,-1 0 0,0 0 0,0 0 15,0-22-15,0 1 0,22 0 0,-22 0 16,21 0-16,-21 0 0,1-1 16,20-20-16,-21 21 0,0 0 0,22-22 15,-22 22-15,0 0 0,0-21 0,0 21 16,0-1-16,-21 1 0,22 0 16,-22 42 15,0 0-31,0 1 0,-22-1 15,22 0-15,-21 0 0,21 0 0,-21 0 16,21 1-16,-21 20 0,21-21 16,0 0-16,0 0 0,0 1 15,0-1-15,42-21 0,-21 21 0,1 0 16,-1-21-16,21 0 0,0 0 0,-20 0 16,20 0-16,0 0 0,1-21 0,-1 0 15,0 0-15,1-1 0,-22 1 16,21 0-16,-21 0 0,0 0 0,1-22 15,-22 22-15,21-21 0,-21 21 0,0-22 16,0 1-16,0 21 0,-21-21 16,-1 20-16,1 1 0,0 0 0,0 0 15,0 0-15,0 21 0,-1 0 16,-20 0-16,21 0 0,0 0 0,0 0 16,-22 0-16,22 0 0,0 21 15,0-21-15,21 21 16,0 0-16,21-21 15,0 0-15,0 0 0,0 0 16,1 0-16</inkml:trace>
  <inkml:trace contextRef="#ctx0" brushRef="#br0" timeOffset="6895.81">20278 1715 0,'0'0'0,"0"-22"0,0-62 16,0 63-16,0-1 15,0 44 1,-22-1 0,22 0-16,-21 0 0,0 21 0,21-20 15,-21 20-15,21 0 0,-21 1 0,0-1 16,21 0-16,0 1 0,-22-1 16,1 0-16,21-21 0,-21 22 0,21-1 15,0 0-15,-21-20 0,21-1 0,-21 21 16,21-21-16,-21 0 0,21 1 15,0-1-15,0 0 0,0 0 0,0 0 32,0-42-17,0 0-15,0 0 0,0 0 16,21 21-16,-21-22 0,0-20 0,21 21 16,0 0-16,0 0 0,0-1 15,1-20-15,-1 21 0,0 0 0,0 0 16,21-1-16,-20 1 0,20 21 0,-21 0 15,21 0-15,1 0 0,-22 0 0,21 0 16,-21 21-16,22-21 16,-22 22-16,0-1 0,-21 0 0,0 0 0,0 21 15,0-20-15,0-1 0,0 0 16,0 0-16,0 0 0,0 0 0,-21 1 16,0-1-16,0 0 0,21 0 0,0 0 15,-22 0-15,1-21 0,21 22 16,0-1-16,-21 0 15,42-21 1,0-21 0,1 0-16</inkml:trace>
  <inkml:trace contextRef="#ctx0" brushRef="#br0" timeOffset="7160.66">20913 2074 0,'0'-21'0,"0"42"0,21-42 15,-21 0-15,21 21 16,-21 21 15,0 0-31,0 1 0,-21-1 0,21 0 16,-21 21-16,21-21 0,-22 1 0,22-1 16,0 21-16,0-21 0,-21 0 15,21 1-15,-21-1 0,21 0 0,-21 0 16,21 0-16,0 0 0,0 1 15,0-1-15,0-42 32,0-1-17,0 1-15,0 0 0</inkml:trace>
  <inkml:trace contextRef="#ctx0" brushRef="#br0" timeOffset="7532.44">20891 1672 0,'0'0'0,"0"21"16,-21 1-16,21-1 0,0 0 0,0 0 16,0 0-16,0 0 0,21-21 15,1 22-15,-1-22 0,0 0 16,0 0-16,0 0 15,0 0-15,1 0 0,-22-22 0,0 1 16,0 0-16,0 0 0,0 0 16,0 0-16,0-1 0,0 1 15,0 0-15,-22 0 0,22 0 0,-21 0 16,0 21-16,0 0 0,0 0 0,0 0 16,-1 0-16,1 0 0,0 0 15,21 21-15,-21-21 0,0 21 16,0 0-16,21 0 0,-22 0 0,22 1 15,0-1-15,0 0 0,0 0 16,22 0-16,-1-21 16,0 0-16,21 0 0,-21 0 15,1 0-15</inkml:trace>
  <inkml:trace contextRef="#ctx0" brushRef="#br0" timeOffset="7872.25">21505 1439 0,'0'0'0,"0"-21"16,0-21 0,-21 42-1,0 0-15,0 21 16,21 0-16,-21 0 0,-1 22 0,1-22 16,21 21-16,-21 1 0,0-1 0,0 0 15,21 1-15,-21 20 0,-1-21 0,22 22 16,0-22-16,-21 22 0,0-22 15,21 0-15,-21 22 0,21-22 0,0 1 16,0-1-16,0 0 0,0 1 16,0-1-16,0 0 0,0 1 0,0-22 0,0 0 15,0 0-15,0 0 0,0 0 16,0 1-16,21-22 31,0 0-31,-21-22 16,21 1-16,1 0 0,-22 0 0,21-21 15,0 20-15,-21 1 0,21-21 0,0 21 16</inkml:trace>
  <inkml:trace contextRef="#ctx0" brushRef="#br0" timeOffset="8264.45">21463 2286 0,'21'0'16,"0"0"15,0 0-31,1 0 16,-1 0-16,0 0 15,0 0-15,0 0 0,0 0 0,1 0 16,20-21-16,-21 21 0,0 0 0,0-21 16,1 21-16,-1-21 0,0-1 0,0 22 15,-21-21-15,0 0 0,0 0 0,0 0 16,0 0-16,0-1 16,0 1-16,-21 21 0,0 0 15,-22 0-15,22 0 0,0 0 16,0 0-16,0 21 0,-22 1 0,22-1 15,0 0-15,0 0 16,0 0-16,0 22 0,21-22 0,-22 0 16,22 21-16,0-21 0,0 22 0,0-22 15,22 0-15,-1 21 0,0-20 0,0-1 16,21 0-16,-20 0 0,20 0 0,-21-21 16,21 21-16,1 1 0,-1-22 15,0 0-15,-20 0 0,20 0 0,-21 0 16,21 0-16,-20 0 0,-1-22 0,0 22 15,0-21-15,0 0 0,0 0 0,1-21 16,-1 20-16,-21 1 0,21-21 0,0 0 16</inkml:trace>
  <inkml:trace contextRef="#ctx0" brushRef="#br0" timeOffset="9408.41">2519 2858 0,'0'0'0,"-43"0"0,1 0 15,0 0-15,21 0 0,-22 0 16,1 0-16,0 0 0,20 21 0,1-21 15,-21 0-15,21 0 16,0 0-16,42 0 31,21 0-31,0 0 0,1 0 16,20 0-16,1 0 0,-1 0 16,22-21-16,0 21 0,-1 0 0,1 0 15,0-22-15,-1 22 0,22 0 0,-21 0 16,21-21-16,-1 21 0,1-21 0,0 21 15,0 0-15,-21 0 0,20-21 16,-20 21-16,0 0 0,-1 0 0,1 0 16,0 0-16,-22 0 0,1 0 15,-1 0-15,-20 0 0,-1 0 0,-21 0 16,0-21-16,0 21 0,1 0 16,-44 0 15,1 0-31,0 0 0,0 0 0,0 0 15,0 0-15,-22 0 0,22 0 0,-21 0 16,-1 0-16,22 0 0,-21 0 16,0 0-16,-22 21 0,22-21 0,-1 0 15,-20 0-15</inkml:trace>
  <inkml:trace contextRef="#ctx0" brushRef="#br0" timeOffset="9776.2">2265 2879 0,'0'0'0,"-64"21"0,22-21 16,-22 21-16,22-21 0,0 0 0,21 21 15,-1-21-15,1 0 0,42 0 32,22 0-32,-1 0 0,22 0 0,-1 0 15,22 0-15,-1-21 0,22 21 16,-21 0-16,21-21 0,21 21 0,-21 0 15,-1-21-15,22 21 0,0 0 16,-21 0-16,21-21 0,0 21 0,-21-22 16,0 22-16,0 0 0,0 0 15,-1 0-15,-20 0 0,0-21 0,-1 21 16,-20 0-16,-1 0 0,1 0 0,-22 0 16,1-21-16,-1 21 0,-21 0 0,0 0 15,0 0-15,1-21 47,-1 21-31,0-21-16,0 0 0,21-1 15</inkml:trace>
  <inkml:trace contextRef="#ctx0" brushRef="#br0" timeOffset="10712.24">16785 3027 0,'-42'0'0,"84"0"0,-127 0 0,64 0 0,-21 0 15,21 0-15,-22 0 0,22 0 0,0 0 16,-21 0-16,21 0 0,-1 0 16,1 0-16,0 0 0,0 0 0,0 0 15,0 0-15,42 0 47,21 0-47,-21 0 16,22 21-16,-1-21 0,21 0 0,-20 0 15,20 0-15,22 0 0,0 0 0,-1 0 16,22 21-16,0-21 0,21 0 0,0 0 16,0 0-16,21 0 0,21 0 0,-20 0 15,20 0-15,0 0 0,22 0 16,-22 0-16,22 0 0,-22 0 0,21 0 16,-20 0-16,-1 0 0,0 0 0,1 0 15,-22 0-15,21 0 0,-42 0 0,21 0 16,-21 0-16,-21 0 0,0 0 0,0 0 15,-21 0-15,-1 0 16,-20 0-16,-1 0 0,-20 0 0,-1 0 16,-21 0-16,0 0 0,0 0 0,-42 0 31,0 0-31,0 0 16,-21 0-16,-1 0 0,1 0 15,0 21-15,-1-21 0,-20 0 0</inkml:trace>
  <inkml:trace contextRef="#ctx0" brushRef="#br0" timeOffset="11248.93">16722 3344 0,'0'0'0,"-22"0"0,44 0 47,-1 0-47,0 0 16,0 0-16,0 0 0,0 0 15,1 0-15,20 0 0,-21 0 0,21 0 16,1 0-16,20 0 0,1 0 0,-1 0 16,1 0-16,20-21 0,1 21 15,21 0-15,-21 0 0,20 0 0,22 0 16,0 0-16,22-21 0,-22 21 0,21 0 16,21 0-16,-21 0 0,22 0 0,-1 0 15,21 0-15,-20 0 0,-1 0 16,0 0-16,1 0 0,20 0 15,-20 0-15,-22 0 0,21 0 0,-21 0 0,0 0 16,1 0-16,-22 0 0,0 0 16,-22 0-16,1 0 0,0 0 0,-21 0 15,-22 0-15,1 0 0,-22 0 16,-21 0-16,22 0 0,-22 0 0,-42 0 31,-1 0-31,-20 0 16,21 0-16,0 0 0,-22 0 15,22 0-15,-21 21 0,0-21 0,-1 0 16</inkml:trace>
  <inkml:trace contextRef="#ctx0" brushRef="#br0" timeOffset="13319.92">1101 3747 0,'0'0'0,"21"0"0,-21-22 0,21 22 0,-21-21 16,21 0-16,-21 0 0,21 21 15,-21-21-15,0 0 0,0-1 16,0 1-16,0 0 15,-21 21-15,0 0 0,0 0 16,0 0-16,-22 0 0,22 0 0,-21 0 16,21 0-16,-22 21 0,1 0 15,0 1-15,20-1 0,-20 21 0,21-21 16,-21 22-16,20-1 0,1 0 16,0 1-16,0 20 0,0-21 15,21 22-15,-21-1 0,21-20 0,0 20 16,0-20-16,0-1 0,0 0 15,21 1-15,21-22 0,-21 0 0,0 0 16,22 0-16,-22 0 0,21-21 16,1 0-16,-1 0 0,0 0 0,22 0 15,-22-21-15,0 21 0,1-21 16,20 0-16,-20 0 0,-1-22 0,0 22 16,1 0-16,-22 0 0,21-21 0,-21 20 15,0 1-15,-21-21 0,0 21 16,0 0-16,0-1 0,0 1 15,0 0-15,0 0 0,-21 21 32,0 0-32,0 21 0,0 0 15,0 0-15,-1 1 0,1-1 16,21 21-16,-21-21 0,21 0 0,-21 1 16,21-1-16,0 0 0,0 0 15,0 0-15,21 0 0,0-21 16,22 0-16,-22 0 0,0 0 0,21 0 15,-21 0-15,22 0 0,-22 0 16,21-21-16,-21 21 0,1-21 0,-1 0 16,0 21-16,-21-21 15,0 0-15,0-1 0,0 1 0,0 0 16,0 0-16,-21 0 0,0 0 0,-1-1 16,1 1-16,0 0 0,0 0 15,-21 21-15,20-21 0,1 21 0,0 0 16,0 0-16,0 0 0,21-21 15,0-1 1,21 22-16,0-21 0,0 0 16,22 21-16,-1-21 0,0 21 0,-21 0 15,22-21-15,-1 21 0,0 0 0,1 0 16,-1 0-16,0 0 0,-20 0 16,20 0-16,-21 21 0,0-21 15,0 21-15,1 0 0,-22 0 0,21 1 16,-21-1-16,0 0 0,0 0 15,0 21-15,0-20 0,0-1 0,0 0 16,0 21-16,0-21 0,-21 1 0,21 20 16,-22-21-16,22 0 0,-21 0 15,21 1-15,0-1 0,0 0 16,-21-21 0,21-21-1,0 0 1,0-1-16,0 1 0,0 0 15,0-21-15,21 21 16,-21-22-16,21 1 0,1 0 0,-1-1 16,0 22-16,21-21 0,-21 21 0,22-1 15,-1 1-15,0 21 0,22 0 16,-22 0-16,1 0 0,-1 0 0,0 0 16,1 21-16,-22 1 0,0-1 0,0 0 15,-21 21-15,0-21 0,0 22 16,0-22-16,0 0 0,-21 21 0,0-20 15,21 20-15,-21-21 0,-1 0 0,1 0 16,21 1-16,0-1 16,-21 0-16,21 0 15,0-42 1,0 0 0,21 21-16,0-21 0</inkml:trace>
  <inkml:trace contextRef="#ctx0" brushRef="#br0" timeOffset="15432.18">3471 4191 0,'-21'0'16,"21"-21"0,0 0-1,0 0-15,21-1 0,-21 1 16,0 0-16,0 0 0,0 0 16,0 0-16,-21-1 0,0 1 0,0 0 15,0 0-15,-1 0 0,1 21 16,-21 0-16,21 0 0,-22 0 15,22 0-15,-21 0 0,21 0 0,0 21 16,-22 0-16,22 0 0,0 0 0,0 22 16,0-22-16,-1 21 0,1 1 15,0-1-15,21 0 0,0-21 0,0 22 16,0-1-16,0-21 0,0 0 0,0 1 16,21-1-16,0 0 0,1-21 15,20 0-15,-21 0 0,21 0 0,1 0 16,-1 0-16,0 0 0,-20-21 0,20 0 15,0-1-15,1 1 0,-1 0 0,-21-21 16,0 21-16,22-22 0,-22 1 16,0 0-16,-21-1 0,0 1 15,21 0-15,-21-22 0,0 22 0,0-1 16,0 1-16,0-21 0,0 20 16,0 1-16,0-22 0,0 22 0,-21 21 15,21-21-15,0 20 0,0 1 0,0 0 16,-21 21-16,0 21 15,21 0 1,0 22-16,0-22 0,0 21 0,0 1 16,0-1-16,0 0 0,0 22 0,-22-22 15,22 0-15,0 22 0,0-22 16,0 22-16,0-22 0,0 0 0,0 1 16,0-1-16,0 0 0,22-20 15,-22 20-15,21-21 0,0 0 0,0-21 16,0 21-16,0-21 0,22 0 15,-22 0-15,0 0 0,21 0 0,-20 0 16,20-21-16,-21 0 0,0 21 0,0-21 16,1 0-16,-1 0 0,0-1 0,-21 1 15,0 0-15,0 0 0,0 0 16,0 0-16,0-1 0,0 1 0,0 0 16,-21 42 15,21 0-31,-21 1 0,21-1 15,-22 0-15,22 0 0,0 21 16,0-20-16,0-1 0,0 0 0,0 0 16,0 0-16,0 0 0,0 1 15,22-22-15,-1 0 16,0 0-16,0 0 0,0 0 0,0 0 16,1 0-16,-1 0 0,0 0 0,0-22 15,0 1-15,22 0 0,-22 0 0,0-21 16,0 20-16,0-20 0,0 0 15,1-1-15,-22 1 0,21 0 0,0-1 16,-21 1-16,21 0 0,-21-1 16,0 1-16,21 0 0,-21-1 0,0 1 0,0 0 15,0 21-15,0-1 16,0-20-16,0 21 0,0 0 16,0 42-1,0 0-15,0 21 0,0-20 16,-21 20-16,0 0 0,21 1 15,0-1-15,-21 0 0,21 22 0,-21-22 16,21 0-16,0 22 0,0-22 0,0 1 16,0-1-16,0-21 0,0 21 15,0-20-15,21 20 0,0-21 16,0 0-16,0-21 0,0 21 0,1-21 0,-1 0 16,21 0-16,-21 0 0,22 0 0,-22 0 15,21-21-15,0 21 0,-20-21 16,20 0-16,-21 0 0,0 0 15,0-1-15,1 1 0,-1 0 0,0-21 16,-21 21-16,0-1 0,0-20 0,0 21 16,0 0-16,21 21 0,-21-21 0,0-1 15,0 44 1,0-1 0,0 0-16,0 0 0,-21 0 0,21 22 15,-21-22-15,21 0 0,0 0 0,0 0 16,0 0-16,0 1 0,0-1 15,0 0-15,0 0 0,21-21 16,0 21-16,0-21 0,0 0 16,1 0-16,-1 0 0,0 0 0,21 0 15,-21-21-15,22 0 0,-22 0 0,21 0 16,-21 21-16,1-22 0,-1-20 16,0 21-16,0 0 0,0 0 0,-21-1 15,0-20-15,21 21 0,-21 0 0,0 0 16,0-1-16,0 1 15,-21 21 1,21 21-16,-21 1 16,21-1-16,-21 0 0,21 0 0,0 0 0,0 0 15,0 1-15,0-1 0,0 0 16,0 0-16,0 0 0,21 0 16,0-21-16,0 22 0,1-22 15,-1 0-15,0 0 16,0 0-16,0 0 0,0 0 15,1-22-15,-22 1 0,0 0 16,0 0-16,0 0 0,0 0 16,0-1-16,0 1 0,-22 0 15,22 0-15,-21 0 0,0 0 16,0-1-16,0 1 0,0 21 16,21-21-16,-22 21 0,1 0 0,21-21 15,0 0 16,21 21-31,1 0 16,-1-21-16,0 21 0,0 0 0,21-22 16,-20 22-16,-1 0 0,0 0 0,21 0 15,-21 0-15,1 0 0,20 0 0,-21 0 16,0 0-16,22 22 0,-22-22 0,0 21 16,0 0-16,0 0 0,0 0 15,-21 0-15,0 22 0,0-22 0,0 0 16,0 0-16,0 0 0,0 1 0,0-1 15,0 21-15,-21-21 0,0-21 16,0 21-16,21 1 0,0-1 0,-21-21 16,21 21-16,-21-21 0,21-21 47,0 0-47,0-1 15,21 1-15,0 0 0,0 0 0,0 0 16,0-22-16,1 1 0,-1 21 15,21-21-15,-21-1 0,22 22 16,-1 0-16,-21-21 0,21 20 0,1 1 16,-22 21-16,21 0 0,-21 0 0,1 0 0,-1 0 15,0 0-15,-21 21 0,0 1 16,0-1-16,0 0 0,0 0 0,0 21 16,0-20-16,0-1 0,-21 21 0,0-21 15,-1 0-15,22 22 0,0-22 16,-21 0-16,21 0 0,-21 0 15,21 1-15,0-44 32,0 1-17,0 0-15,0 0 16,0 0-16,0-22 16</inkml:trace>
  <inkml:trace contextRef="#ctx0" brushRef="#br0" timeOffset="15628.06">5800 3450 0,'0'0'0,"-22"0"0,1 0 93,0 0-77,0 0-16</inkml:trace>
  <inkml:trace contextRef="#ctx0" brushRef="#br0" timeOffset="15831.95">4614 3662 0,'0'0'15,"0"21"-15,-21-21 0,21 21 0,21-21 16,0 0 0,1 0-16,-1 0 0,0 0 0,21-21 15,-21 21-15,22 0 0,-22-21 16,0 21-16,0 0 0,0-21 0,-21 0 16,-21-1-1,0 22-15</inkml:trace>
  <inkml:trace contextRef="#ctx0" brushRef="#br0" timeOffset="15980.86">4149 3620 0,'0'0'0,"0"21"16,21-21 15,-21-21-15,21-1-1</inkml:trace>
  <inkml:trace contextRef="#ctx0" brushRef="#br0" timeOffset="16392.82">7705 3747 0,'0'0'0,"-22"0"0,22-22 15,-21 22 1,0 0 0,0 22-1,0-1-15,21 0 16,-21 21-16,21-21 0,0 22 0,-22-1 16,1-21-16,21 22 0,-21-1 0,21-21 15,-21 21-15,0-20 0,21-1 16,0 21-16,0-21 0,0 0 15,0 1-15,21-22 16,0 0-16,21 0 0,-20 0 16,-1-22-16</inkml:trace>
  <inkml:trace contextRef="#ctx0" brushRef="#br0" timeOffset="16784.59">8191 3895 0,'43'-21'0,"-86"42"0,128-106 16,-64 64-1,-21 0-15,0 0 0,0-1 16,-21 22-16,0 0 0,0 0 16,0 0-16,-1 0 0,1 22 0,-21-22 15,21 21-15,0-21 0,-1 21 16,-20 0-16,21-21 0,21 21 0,-21 0 16,21 1-16,-21-22 0,21 21 15,0 0-15,21-21 16,0 0-16,0 0 0,21 21 15,-20-21-15,-1 0 0,21 0 16,-21 21-16,0 0 0,22-21 0,-22 22 16,0-1-16,0-21 0,0 21 0,1 0 15,-22 0-15,0 0 0,0 1 16,0-1-16,-22 0 0,1 0 16,0 0-16,0-21 0,0 21 0,-22-21 15,22 22-15,0-22 0,-21 0 16,21 0-16,-1 0 0,1 0 0,0 0 15,0 0-15,0 0 0,0 0 16,-1-22-16,22 1 16,-21 0-16,21 0 0,0 0 15,0 0-15,-21-1 0</inkml:trace>
  <inkml:trace contextRef="#ctx0" brushRef="#br0" timeOffset="16960.5">7747 3471 0,'0'0'0,"-21"0"0,-43 0 16,43 0-1,0 0-15,0 0 16,42-21 15,0 21-31,0-21 0</inkml:trace>
  <inkml:trace contextRef="#ctx0" brushRef="#br0" timeOffset="17368.22">9800 3598 0,'-21'0'0,"21"-42"15,0 21-15,0 0 16,0 0-16,0-22 0,0 22 16,0 0-16,0 0 0,0 0 0,0-1 15,-21 22-15,0 0 0,-1 0 16,1 0-16,-21 0 0,21 0 15,0 43-15,-1-22 0,1 0 16,-21 21-16,21 1 0,0-1 0,21 0 16,-22 1-16,22-1 0,-21 0 0,21 1 0,0-1 15,0-21-15,0 22 0,0-1 16,0-21-16,21 0 0,1 0 16,20 1-16,-21-1 0,21-21 0,1 0 15,20 0-15,-20 0 0,20 0 0,1-21 16,-22 21-16,21-22 0,1 1 0,-1 0 15,-20-21-15,20 21 0,1-22 0</inkml:trace>
  <inkml:trace contextRef="#ctx0" brushRef="#br0" timeOffset="18024.84">10604 3429 0,'0'0'0,"0"-63"0,22-1 0,-22 22 16,0-22-16,0 22 0,0 0 0,0-1 16,0 1-16,0 0 0,0 20 15,0 1-15,-22 21 0,22-21 0,-21 21 16,21 21-16,-21 0 15,0 1-15,21-1 0,0 21 16,-21 0-16,0 1 0,-1 20 0,22-20 16,-21 20-16,0 1 0,0-1 0,0-21 15,21 22-15,-21-1 0,-1-20 0,22-1 16,0 0-16,-21 1 0,21-22 0,0 21 16,-21-21-16,21 1 0,0-1 15,0 0-15,0 0 16,21-21-1,-21-21-15,21 21 0,-21-21 16,22 0-16,-1-1 0,-21 1 0,21 0 16,0 0-16,-21 0 0,21 0 0,0-1 15,1 1-15,-22 0 0,21 0 0,0 21 16,0 0-16,0 0 16,0 0-16,-21 21 15,0 0-15,0 0 0,0 1 0,0-1 16,0 0-16,0 0 0,0 0 0,0 0 15,0 1-15,0-1 0,0 0 0,22-21 16,-22 21-16,21-21 0,0 0 0,0 0 16,0 0-16,0 0 15,1 0-15,-1 0 0,21 0 0,-21 0 16,22 0-16,-1-21 0,-21 21 0,21-21 16,1 0-16,-22 21 0,21-22 0,-21 1 15,22 0-15,-22-21 0,0 21 0,0-1 16,0 1-16,1-21 0,-1 21 0,-21 0 15,0-1-15,0 1 0,-21 21 32,-1 0-32,1 21 0,21 1 15,-21-1-15,0 0 0,0 0 0,21 0 16,-21 0-16,21 1 0,-22-1 16,22 0-16,0 0 0,0 0 0,0 0 15,0 1-15,22-22 16,-1 21-16,0-21 0,0 0 0,0 0 15,0 0-15,1 0 0,-1 0 16,21 0-16,-21 0 0,0-21 0,1 21 16,20-22-16,-21 1 0,0 0 0</inkml:trace>
  <inkml:trace contextRef="#ctx0" brushRef="#br0" timeOffset="19547.98">11726 3514 0,'0'-21'0,"0"42"0,0-64 0,0 22 0,0 0 16,0 0-16,-21 21 15,0 0 1,0 0-16,0 21 0,-1-21 16,22 21-16,-21 22 0,0-22 0,21 0 15,0 0-15,-21 21 0,21-20 0,0-1 16,0 21-16,0-21 0,0 0 0,0 1 16,0-1-16,0 0 0,0 0 0,21 0 15,0 0-15,0-21 0,1 22 16,-1-22-16,0 0 0,21 21 0,-21-21 15,22 0-15,-1 0 0,-21 0 0,22 0 16,-1 0-16,0-21 0,-21 21 0,22-22 16,-22 1-16,0 21 0,0-21 15,0-21-15,1 21 0,-1-22 0,0 1 16,-21 0-16,0-1 0,0 1 0,0 0 16,21-22-16,-21 22 0,0-22 15,0 22-15,0 0 0,0-1 0,0 22 16,0-21-16,0 21 0,0-1 15,0 44 1,0-1-16,0 0 16,-21 21-16,0-21 0,21 22 15,-21-1-15,-1 0 0,1 1 0,21-1 16,-21 0-16,0 1 0,21-1 0,-21 0 16,21-20-16,0 20 0,-21 0 15,21-21-15,0 1 0,-22-1 0,22 0 16,0 0-16,0 0 0,0 0 15,0-42 17,0 0-32,22 0 15,-1 0-15,0 0 0,-21-1 0,21 1 16,0 0-16,0 0 0,22 0 0,-22 0 16,0 21-16,0-22 0,0 1 15,1 21-15,-1 0 0,-21 21 31,0 1-31,0-1 16,-21 0 0,-1-21-16,1 0 0,0 21 15,0-21-15,0 0 16,0 0 0,21 21-1,0 0 1,0 1-16,0-1 15,21 0-15,0 0 16,0 0-16,0-21 0,0 21 16,1-21-16,-1 0 0,0 0 0,0 22 15,0-22-15,22 0 0,-22 0 16,21 0-16,-21 0 0,22 0 0,-22 0 16,21 0-16,-21 0 0,0 0 15,22-22-15,-22 22 0,0-21 0,0 21 16,0-21-16,-21 0 0,0 0 0,22 0 15,-22-1-15,0 1 0,0 0 0,0 0 16,0 0-16,0 0 0,0-1 16,-22 1-16,1 21 15,0 21-15,21 1 16,-21-22-16,21 21 0,0 0 16,0 0-16,0 0 0,0 0 0,0 1 15,0-1-15,0 0 0,0 0 16,0 0-16,21 0 0,0-21 15,0 22-15,1-22 0,-1 0 0,21 21 16,-21-21-16,22 0 0,-1 21 0,-21-21 16,21 0-16,1 0 0,-1 0 0,0 0 15,-20 0-15,20 0 0,-21 0 0,0-21 16,0 21-16,1-21 0,-1-1 16,-21 1-16,21 0 0,-21 0 0,0 0 15,0 0-15,0-1 0,0 1 0,0-21 16,-21 21-16,0 21 0,-1-21 15,1-1-15,0 22 0,-21 0 0,21 0 16,-1 0-16,1 0 0,0 0 0,0 0 16,21 22-16,-21-1 0,21 0 15,-21 0-15,21 0 0,0 0 0,0 1 16,0-1-16,0 0 0,0 0 16,0 0-16,21 0 0,0 1 15,0-1-15,0-21 0,0 21 16,1-21-16,-1 0 0,0 0 15,0 0-15,0 0 0,0 0 16,1 0-16,-22-21 16,0 0-16,0-1 0,21 1 0,-21 0 15,21 0-15,-21 0 0,0-22 16,0 22-16,21-21 0,0 0 0,0-1 16,-21 1-16,22 0 0,-1-22 0,0 22 15,-21-1-15,21 1 0,-21 0 0,21-1 16,-21 22-16,0 0 0,0 0 0,0 0 15,0 0-15,0 42 32,-21 0-32,21 21 0,-21-21 0,0 22 15,0-1-15,-1 0 0,1 1 0,0-1 16,0 0-16,21 1 0,0-1 16,-21 22-16,21-43 0,0 21 0,0 0 15,0-20-15,0 20 0,0-21 16,0 0-16,0 0 0,0 1 0,0-1 15,21-21-15,-21 21 0,21-21 16,0 0-16,0 0 0,1 21 0,-1-21 16,0 0-16,0 0 0,0 0 0,0 0 15,1-21-15,-1 21 0,-21-21 16,21 0-16</inkml:trace>
  <inkml:trace contextRef="#ctx0" brushRef="#br0" timeOffset="20289.55">2011 5461 0,'0'0'0,"0"-21"15,0 0-15,0 0 0,0-22 16,0 22-16,0-21 0,0 21 15,0-1-15,0 1 0,0 0 0,0 0 16,0 42 15,0 0-31,0 22 0,0-1 0,0 0 16,0 22-16,0-22 0,0 22 16,0-1-16,0 1 0,0-22 0,0 21 15,0-20-15,0-1 0,0 0 0,0 1 16,0-1-16,0-21 0,0 0 15,0 1-15,0-1 0,0 0 0,21-42 47,-21 0-47</inkml:trace>
  <inkml:trace contextRef="#ctx0" brushRef="#br0" timeOffset="21567.6">1736 5779 0,'0'0'15,"-43"0"-15,1 0 0,0 0 0,-1 0 16,22 0-16,0 21 16,42-21-1,21 0-15,1 0 0,-22-21 0,42-1 16,-20 1-16,20 0 0,1 0 16,-22 0-16,43 0 0,-22-1 15,1-20-15,-1 21 0,1 0 0,-1-22 16,-20 22-16,20-21 0,-21 21 15,22-22-15,-43 22 0,21-21 0,-20 0 16,-1 20-16,0-20 0,-21 0 0,0-1 16,0 22-16,0 0 0,0-21 15,0 21-15,-21 21 0,0 0 0,-1 0 16,1 21-16,0 0 0,0 0 16,0 21-16,0 1 0,21-1 15,-22 0-15,22 22 0,-21-22 0,21 1 16,-21 20-16,21-21 0,-21 1 0,0 20 15,21-20-15,0-1 0,-21 0 16,-1 1-16,22-1 0,-21-21 16,21 21-16,-21-20 0,21-1 0,0 0 15,0 0-15,0 0 0,21-21 32,-21-21-17,21 0-15,1 0 0,-1 0 0,0-1 16,0 1-16,-21 0 0,21 0 15,0-21-15,1 20 0,-1 1 16,0 21-16,0-21 0,0 0 0,0 21 0,1 0 16,-1 0-16,0 21 15,-21 0-15,0 0 16,0 1-16,21-1 0,-21 0 16,0 0-16,0 0 0,21 0 0,-21 1 15,0-1-15,21 0 0,1-21 16,-1 21-16,0-21 15,0 0-15,0 0 0,22 0 0,-22 0 16,0 0-16,21-21 0,-21 21 0,22-21 16,-22 0-16,21 21 0,-21-22 0,1 1 15,20 0-15,-21 0 0,0 0 16,-21 0-16,0-22 0,21 22 0,-21 0 16,0 0-16,0 0 0,0-1 15,0 1-15,-21 0 0,0 21 16,0 0-16,0 0 0,0 0 15,-1 0-15,22 21 16,-21 0-16,0 1 0,21-1 0,-21 0 16,21 0-16,0 0 0,0 22 0,0-22 15,0 0-15,0 0 16,0 0-16,21 0 0,0-21 0,0 22 16,1-22-16,-1 0 0,0 0 0,0 0 15,0 0-15,22 0 0,-22 0 0,21 0 16,0-22-16,-20 22 0,20-21 15,-21 21-15,0-21 0,0 0 16,1 0-16,-1 0 0,0-1 0,0 1 16,-21 0-16,0 0 0,0 0 0,21 0 15,-21-1-15,0 1 0,0 0 16,0 42 0,0 0-1,0 1-15,0-1 0,0 0 16,0 0-16,0 21 0,0-20 0,-21-1 15,21 0-15,0 0 0,0 0 16,0 0-16,0 1 0,0-1 0,0 0 16,0 0-16,0 0 15,0 0-15,0-42 47,0 0-47,0 0 0,0 0 16,0 0-16,0-1 0,21-20 0,0 21 15,1-21-15,-22-1 0,21 22 0,0-21 16,21-1-16,1 1 0,-1 21 0,0 0 16,1 0-16,-1-1 0,21 1 15,-20 21-15,-1 0 0,0 0 0,1 21 16,-1 1-16,-21-1 0,0 0 0,1 0 16,-22 21-16,0-20 0,0-1 15,0 21-15,0-21 0,-22 22 0,1-22 16,0 0-16,0 21 0,0-21 0,0 1 15,-1-1-15,1 0 0,0 0 16,21 0-16,-21-21 0,21-21 31,0 0-15,21 0-16,0 21 0,-21-21 0,21-1 16,1 1-16,-1 0 0</inkml:trace>
  <inkml:trace contextRef="#ctx0" brushRef="#br0" timeOffset="23824.92">5376 5652 0,'-21'0'16,"21"21"-1,-21-21-15,0 0 0,21 21 16,-21 0-16,21 0 0,0 0 16,21-21-1,21 0 1,-21 0-16,22-21 0,-1 0 15,0 21-15,1-42 0,-1 21 0,21-1 16,1-20-16,-22 21 0,22-21 0,-22 20 16,0-20-16,1 21 0,-1-21 15,-21-1-15,0 1 0,1 0 0,-1 20 16,-21-20-16,0 0 0,0-1 0,0 1 16,0 0-16,0-1 0,-21 22 0,-1-21 15,1 21-15,21 0 0,-21-1 0,0 22 16,0 0-16,0 0 15,21 22-15,-22-1 0,22 21 16,-21 0-16,21 22 0,0-22 16,0 22-16,0-1 0,0 22 0,0-22 15,0 22-15,0 0 0,0-1 0,0 1 16,0 0-16,0 21 0,-21-22 0,0 1 16,21 0-16,-21 20 0,0-20 15,21 0-15,-22-1 0,1 1 0,21-21 16,-21 20-16,21-20 0,0-22 0,-21 22 15,21-22-15,-21 0 0,21 1 0,0-1 16,0-21-16,0 0 0,0-42 31,0 0-31,0 0 0,0 0 16,0-22-16,0 1 0,0 0 16,0-1-16,0-20 0,0-1 0,0 1 15</inkml:trace>
  <inkml:trace contextRef="#ctx0" brushRef="#br0" timeOffset="24129.26">5651 5800 0,'0'0'0,"-21"-21"0,-63-64 15,84 64-15,0 0 0,0-1 16,0 1-16,0 0 0,21 0 16,0 0-16,21 0 15,1-1-15,-1 1 0,0 0 0,1 21 16,20 0-16,-21 0 0,1 0 0,-1 0 15,0 0-15,1 0 0,-22 21 0,0 0 16,0 22-16,-21-22 0,0 0 0,0 21 16,0-20-16,0 20 0,-42-21 0,21 21 15,0-20-15,-1 20 0,-20-21 16,21 0-16,0 0 0,-22 1 16,22-22-16,0 21 0,0-21 0,0 21 0,0-21 15,-1 0-15,22-21 16,0 0-16,0-1 0,22 1 0,-1 0 15,0 0-15,0 0 0,0-22 16,22 22-16,-1 0 0</inkml:trace>
  <inkml:trace contextRef="#ctx0" brushRef="#br0" timeOffset="24508.09">6710 5525 0,'0'21'15,"21"-21"17,0-21-32,0 21 0,-21-22 15,21 1-15,1 0 0,20 0 16,-21 0-16,0 0 0,0-1 0,1 1 16,-1 0-16,0 0 0,0 0 0,-21 0 15,0-1-15,0 1 0,0 0 0,-21 21 16,0 0-16,0 0 15,-1 0-15,-20 21 0,0-21 0,21 21 16,-22 22-16,1-22 0,0 21 0,20-21 16,-20 22-16,21-1 0,0-21 0,0 22 15,21-1-15,0-21 0,0 21 16,0-20-16,0-1 0,0 0 0,0 0 16,21 0-16,0-21 0,21 0 0,-21 0 15,22 0-15,-1 0 0,-21 0 16,22 0-16,-1 0 0,0 0 0,1-21 15,-1 0-15,0 0 0,1 0 0,-22-1 16,21 1-16,-21 0 0,0 0 0</inkml:trace>
  <inkml:trace contextRef="#ctx0" brushRef="#br0" timeOffset="24848.39">7260 5376 0,'0'-21'16,"0"0"-16,0 0 15,21 21 1,0 0-1,1 0-15,-1 0 0,0 21 0,0-21 16,0 21-16,0 0 0,1 1 16,-1-1-16,0 0 0,0 0 0,-21 0 15,0 0-15,21 1 0,-21-1 0,0 21 16,0-21-16,0 0 0,0 1 0,0-1 16,-21-21-16,21 21 0,0 0 0,-21-21 15,0 0-15,0 0 16,21-21-1,0 0-15,0 0 16,0-1-16,21-20 0,-21 21 0,21 0 16,0-22-16,-21 22 0,21-21 0,0 0 15,1 20-15,-22 1 0,21 0 16,0 0-16,-21 0 0,21 0 0,-21-1 16,21 22-16,0-21 0,1 21 15,-22-21 1,21 21-16</inkml:trace>
  <inkml:trace contextRef="#ctx0" brushRef="#br0" timeOffset="26760.15">7916 5292 0,'0'0'0,"21"0"31,22-21-31,-22-1 15,0 22-15,0-21 0,22 0 0,-22 0 16,21 0-16,-21 0 0,22-1 0,-22-20 16,0 21-16,0 0 0,0-22 15,0 22-15,-21-21 0,0 21 0,0-22 16,0 22-16,0 0 0,0 0 0,-21 0 16,0 21-16,0 0 0,0 0 0,0 0 15,-22 0-15,22 0 0,0 21 0,0 0 16,0 21-16,-1-20 0,1 20 15,0 0-15,0 22 0,0-22 0,0 22 16,21-1-16,-22 1 0,1-1 16,21 22-16,0-22 0,-21 22 0,0 0 15,21-22-15,-21 22 0,-22 253 16,43-253-16,0 0 16,0 21-16,-21-22 0,0 1 0,21 0 15,-21-22-15,21 22 0,0-22 0,0 1 16,0-1-16,-21-20 0,21 20 0,0-21 15,0-20-15,0 20 0,0-21 0,21 0 16,0-21-16,0 0 16,0-21-16,1 0 15,-1 0-15,0 0 0,0-1 0,0-20 16,0 0-16,1 21 0,-22-22 0,21 1 16,0-22-16,-21 22 0,0 0 0,0-22 15,0 22-15,0-22 0,0 1 0,0-1 16,0 1-16,-21-1 0,0 1 15,-1-1-15,1 1 0,-21-1 0,21 22 16,-22 0-16,22-1 0,-21 1 0,0 21 16,20-21-16,1 20 0,0 22 0,0-21 15,0 0-15,21 0 16,0 0-16,21 21 16,0-21-16,0 21 0,22-22 15,-22 1-15,21 0 0,0 21 0,1-21 16,20 0-16,-20 0 0,-1-22 15,21 22-15,-20 0 0,-1 0 0,0 0 16,-20-1-16,20 1 0,-21 0 0,0 0 16,0 0-16,1 0 0,-1-1 0,-21 1 15,0 42 17,0 1-32,0-1 0,0 0 0,0 0 15,0 0-15,-21 22 0,21-22 0,-22 21 16,22-21-16,0 22 0,0-22 15,0 21-15,0-21 0,0 0 16,0 1-16,0-1 0,22-21 0,-1 21 16,0-21-16,0 0 0,0 0 0,0 0 15,1 0-15,-1 0 0,0 0 0,21-21 16,-21 0-16,1 21 0,-1-22 0,21 1 16,-21 0-16,0-21 0,-21 21 0,0-1 15,22-20-15,-22 21 0,0-21 0,0 20 16,0 1-16,-22-21 0,1 21 0,0 0 15,0-1-15,0 22 0,0 0 16,-1 0-16,-20 0 0,21 0 16,0 0-16,0 0 0,-1 22 0,1-1 0,0 0 15,21 0-15,0 0 16,0 0-16,0 1 0,0-1 16,21-21-16,0 0 0,1 0 0,-1 0 15,21 0-15,-21 0 0,22 0 0,-22 0 16,21-21-16,0-1 0,-20 22 0,20-21 15,0 21-15,-21-21 0,1 0 16,20 21-16,-21-21 0,0 21 0,-21-21 16,21 21-16,1 0 15,-1 0 1,0 21 0,0 0-16,-21 0 15,0 0-15,0 0 0,21 1 16,-21-1-16,0 0 0,0 0 0,0 0 15,0 0-15,0 1 0,0-1 0,0 0 16,0 0-16,0 0 0,0 0 0,-21 1 16,21-44 31,0 1-47,21 0 0,0 0 15,-21-21-15,22 20 0,-1-20 16,-21 21-16,21-21 0,0-1 0,-21 22 0,21-21 15,0 21-15,1-22 0,-22 22 16,21 0-16,0 0 0,0 0 16,0 21-16,0 0 0,1 0 15,-1 0 1,-21 21-16,21-21 16,-21 21-16,21-21 15,-21 21 1,0 0-1,0 0-15,0 1 0,0-1 16,0 0-16,0 0 0,0 0 16,0 0-16,0 22 0,0-22 15,0 0-15,0 0 0,0 0 0,0 1 16,0-1-16,-21 0 0,21 0 16,0 0-1,0-42 16,0 0-31,0 0 16,0 0-16,21-1 0,-21 1 0,21 0 16,-21-21-16,21 21 0,-21-1 0,22 1 15,-1-21-15,-21 21 0,21 0 0,0 21 16,-21-22-16,21 22 0,0 0 16,1 0-16,-1 0 0,0 0 0,0 0 15,0 22-15,-21-1 0,21 0 16,-21 0-16,0 0 0,22 0 15,-22 1-15,0-1 0,0 0 0,0 0 16,0 0-16,-22 0 0,1-21 16,21 22-16,0-1 15,0-42 1,0-1 0,0 1-16,0 0 0,21 0 0,1 0 15,-1 0-15,0-1 0,0 1 16,0 0-16,22-21 0,-22 21 0,0-1 15,21 1-15,-21 0 0,22 0 0,-1 21 16,-21 0-16,22 0 0,-22 0 0,21 0 16,-21 21-16,0 0 0,1 0 0,-1 1 15,-21-1-15,0 21 0,0-21 0,0 22 16,0-22-16,0 21 0,0-21 16,-21 0-16,-1 1 0,22 20 0,-21-42 15,0 21-15,21 0 0,-21-21 0,21 21 16,0-42-1,0 0-15,0 0 16,21-21-16,21 20 0</inkml:trace>
  <inkml:trace contextRef="#ctx0" brushRef="#br0" timeOffset="27051.99">11959 4784 0,'0'0'0,"21"0"16,-21 21-1,0 0 1,0 21-16,0-20 0,-21 20 0,0 0 16,0 1-16,0-1 15,-1 0-15,1 1 0,0 20 0,0-21 16,0 1-16,0-1 0,-1 0 0,1 1 15,0-1-15,0-21 0,21 22 0,0-22 16,0 21-16,0-21 0,0 0 0,0 1 16,0-44 15,0 1-31</inkml:trace>
  <inkml:trace contextRef="#ctx0" brushRef="#br0" timeOffset="27825.14">11345 5313 0,'-21'0'0,"42"0"0,-63 0 0,21 0 0,42 0 16,0 0-1,0 0-15,22 0 0,-1-21 0,0 21 16,1 0-16,20-21 0,1-1 0,-1 1 16,1 21-16,20-21 0,-20 0 0,-1 0 15,22 0-15,-22-1 0,1 1 0,-22 0 16,22 0-16,-22-21 0,-21 20 15,22-20-15,-22 21 0,0-21 0,0 20 16,0-20-16,-21 21 0,0-21 16,0 20-16,0 1 0,-21 21 15,0 21 1,21 22-16,-21-22 0,0 21 16,-1-21-16,22 22 0,-21-1 0,0 0 15,21 1-15,-21-1 0,21 0 0,-21 1 16,0-1-16,21 0 0,0-20 0,0 20 15,-22-21-15,22 21 0,0-20 0,-21-1 16,21 0-16,0 0 0,0 0 16,21-21-1,1 0 1,-1 0-16,-21-21 0,21 0 0,0 21 16,-21-21-16,21 0 0,0-1 0,-21 1 15,22 21-15,-22-21 0,0 0 16,21 21-16,0 0 0,0 0 15,0 21 1,0 0-16,-21 0 0,0 1 16,0-1-16,22 0 0,-1 0 0,-21 0 15,21 0-15,0 1 0,0-1 16,0 0-16,1-21 0,-1 0 16,0 0-16,0 0 0,0 0 0,0 0 15,22 0-15,-22 0 0,0 0 0,0 0 16,0-21-16,1 21 0,-1-21 15,0-1-15,0 1 0,-21 0 0,0 0 16,21 0-16,-21 0 0,21-22 16,-21 22-16,0-21 0,0 21 0,0-1 15,0 1-15,0 0 0,0 0 0,-21 21 16,0 0-16,0 21 16,0 0-16,0 0 0,-1 1 0,1-1 15,0 0-15,21 0 0,0 0 0,0 0 16,0 1-16,0-1 0,0 0 0,0 0 15,0 0-15,21-21 0,0 21 0,1-21 16,-1 0-16,0 0 0,0 22 16,21-22-16,-20 0 0,-1 0 0,21 0 0,-21 0 15,0 0-15,1 0 0,-1 0 16,0 0-16,-21-22 0,21 22 0,-21-21 16,0 0-16</inkml:trace>
  <inkml:trace contextRef="#ctx0" brushRef="#br0" timeOffset="28487.81">3556 7324 0,'0'0'0,"21"-21"0,-21-1 0,0 1 15,21 0-15,0 0 0,1 0 0,-22-22 16,21 22-16,-21 0 0,0-21 16,21 21-16,0-1 0,-21 1 0,0 0 15,0 0-15,0 0 0,0 0 16,0 42 15,0 21-31,-21-21 0,0 22 0,21-1 16,-21 0-16,21 22 0,-22-1 0,22 1 15,-21-1-15,21 1 0,0 20 0,-21-20 16,21-1-16,-21 1 0,21-1 16,-21-20-16,21 20 0,0-20 0,0-1 15,0 0-15,0 1 0,0-22 0,0 0 16,21-21 0,0 0-16,0 0 0,0 0 0,1 0 15,-22-21-15,21 0 0,-21-1 0,21 1 16,-21 0-16,0-21 0,0 21 15,0-1-15,0-20 0</inkml:trace>
  <inkml:trace contextRef="#ctx0" brushRef="#br0" timeOffset="28660.99">3365 7726 0,'0'0'0,"-21"21"0,0 0 16,42-21-1,0-21 1,1 0-16,-1 0 0,21 0 0,0-1 15,1 1-15,-1 0 0,22-21 16,-22 21-16,0-1 0,1 1 0,-22 0 16,21 0-16,-21 0 0,0 0 0,1-1 15,-1 22-15,0-21 0</inkml:trace>
  <inkml:trace contextRef="#ctx0" brushRef="#br0" timeOffset="30276.75">4360 7895 0,'0'0'0,"21"-21"0,-21 0 0,22 0 15,-22 0-15,21-22 0,-21 22 16,0-21-16,0 21 0,0-22 0,0 1 16,0 21-16,0-22 0,0 1 0,0 0 15,0 21-15,-21-22 0,-1 22 0,1-21 16,0 21-16,0 21 0,0-22 16,-22 22-16,22 0 0,0 0 0,-21 0 15,-1 22-15,22-1 0,-21 0 16,21 21-16,-22-21 0,22 22 0,0-1 15,0 0-15,21 1 0,0 20 0,0-20 16,0-1-16,0 0 0,0 1 0,0-22 16,0 21-16,0-21 0,21 0 0,0 1 15,0-1-15,1 0 0,-1-21 0,21 0 16,-21 0-16,0 0 0,1 0 16,20-21-16,-21 0 0,21 21 0,-20-22 15,-1 1-15,21 0 0,-21 0 0,0 0 16,1-22-16,-1 22 0,-21 0 15,0 0-15,0 0 0,21 0 0,-21-22 16,0 22-16,0 0 0,0 0 0,0 0 16,0-1-16,0 1 15,0 42 1,0 1-16,-21-1 16,21 0-16,-21 0 0,21 21 0,0-20 15,0-1-15,0 0 0,0 21 0,0-21 16,0 1-16,0-1 0,0 0 0,0 0 15,0 0-15,0 0 0,21 1 0,0-22 16,0 0-16,0 0 0,0 0 16,22 0-16,-22 0 0,21 0 15,-21 0-15,22-22 0,-22 22 0,21-21 16,1 0-16,-1 0 0,-21 0 0,21 0 16,1-1-16,-22 1 0,64-106 15,-64 106-15,-21 0 16,0-21-16,0 20 0,0 1 0,0 0 15,-21 21 1,21 21-16,-22-21 16,22 21-16,0 1 0,0-1 0,-21 0 15,21 21-15,0-21 0,0 1 0,0-1 16,0 0-16,21 21 0,-21-21 0,0 1 16,22-1-16,-22 0 0,21 0 15,-21 0-15,0 0 0,0 1 0,0-1 16,0 0-1,-21-21 17,-1 0-32,1-21 0,0 21 15,21-21-15,-21-1 0,0 22 0,21-21 16,-21 0-16,-1 21 0,22-21 0,-21 21 16,21 21 15,21-21-31,-21 21 0,22-21 0,-1 21 15,0 1-15,0-22 0,0 0 16,0 21-16,1-21 0,20 0 16,-21 0-16,0 0 0,22 0 0,-22 0 15,21 0-15,0-21 0,1 21 0,-22-22 16,21 1-16,1 21 0,-1-21 0,-21 0 16,21 0-16,-20 0 0,20-1 0,-21 1 15,21 0-15,-20-21 0,-1 21 16,0-22-16,0 1 0,0 0 0,0-1 0,1 1 15,-22 0-15,0-1 0,21 1 16,-21 0-16,0-1 0,0 1 0,0 21 16,0-22-16,0 22 0,0 42 31,0 1-31,0-1 0,0 0 0,0 21 16,0-21-16,0 22 0,-21-1 0,21 0 15,0 1-15,-22-1 0,1 0 0,21 1 16,-21-1-16,21-21 0,0 22 0,0-1 15,-21-21-15,21 21 0,-21-20 0,21-1 16,0 0-16,0 0 0,0 0 16,0-42 15,21 0-15,0 21-16,-21-21 0,21-22 0,-21 22 15,21 0-15,1 0 0,-1-21 0,0 20 16,0 1-16,0-21 0,0 21 0,1 0 15,-1-1-15,0 1 0,0 21 0,0 0 16,0 0-16,1 0 0,-1 0 0,0 0 16,-21 21-1,0 1-15,-21-1 16,0 0-16,-1 0 16,1-21-16,-21 21 0,21 0 0,0-21 15,-1 22-15,-20-22 0,21 0 0,0 21 16,0-21-16,-1 0 0,1 0 15,0 0-15,42 0 47,0 21-47,1-21 16,-1 21-16,0 0 0,0 0 0,0 1 16,0-1-16,1 0 0,-1 0 15,0 0-15,0-21 0,0 21 0,0 1 0,1-22 16,-22 21-16,21-21 0,0 0 15,0 0 1,-21-21-16,0-1 16,0 1-16,0 0 0,21 0 15</inkml:trace>
  <inkml:trace contextRef="#ctx0" brushRef="#br0" timeOffset="36391.96">15515 3874 0,'0'-22'15,"-21"22"1,21-21 15,0 0-15,0 0 0,0 0-1,0 0 1,-21-1-1,21 1-15,0 0 16,0 0 0,0 42 15,0 0-15,0 0-16,0 22 0,0-22 0,0 21 15,0 1-15,0-1 0,0 0 16,0 1-16,-21 20 0,21-21 0,-22 1 15,22 20-15,-21-20 0,0-1 16,0 0-16,0 1 0,0-1 0,21 0 16,-22 1-16,1-22 0,0 21 0,0-21 15,21 0-15,0 1 0,0-1 16,-21-21-16,21-21 31,21 21-31,-21-22 16,21 1-16,-21 0 0,21 21 15,-21-21-15,0 0 16,0 0 0,0-1 218,-21 1-234,21 0 16</inkml:trace>
  <inkml:trace contextRef="#ctx0" brushRef="#br0" timeOffset="36852.23">15219 3789 0,'0'0'0,"0"-21"0,21 21 0,0-21 16,-21-1-1,21 22-15,-21-21 16,21 0 0,-21 0-1,0 0-15,0 0 16,22 21 0,-1 0 15,-21 21-16,0 0-15,0 0 0,0 0 16,0 0-16,0 1 0,0-1 16,0 0-16,0 0 15,-21 0 1,-1-21 0,1 0-1,21-21 1,0 0-16,0 0 0</inkml:trace>
  <inkml:trace contextRef="#ctx0" brushRef="#br0" timeOffset="37180.06">15261 3704 0,'0'0'0,"-21"0"0,0 0 16,0 0-16,-1 0 16,1 0-16,21-21 15,0 0 1,21 21-16,1-21 15,-1 21-15,21-21 0,-21 21 0,22 0 16,-1-22-16,0 22 0,1 0 0,-1 0 16,-21 0-16,21 0 0,1 22 0,-1-22 15,-21 21-15,0 0 0,1 21 0,-22-21 16,0 22-16,0-22 0,0 21 16,-22 1-16,-20-22 0,21 21 0,-21 0 15,-1 1-15,1-22 0,0 21 0,20-21 16,-20 1-16,0 20 0,21-42 0,-1 21 15,1 0-15,0-21 0,42 0 32,0 0-17,1-21-15,20 0 0,-21 21 0,21-21 16,1 0-16,-1 21 0,-21-22 0</inkml:trace>
  <inkml:trace contextRef="#ctx0" brushRef="#br0" timeOffset="37539.85">15875 4170 0,'0'0'0,"0"21"0,0 0 16,0 0-16,0 1 0,0-1 31,21-21-31,0 0 16,0 0-16,1-21 0,-1-1 0,21 22 15,-21-21-15,22 21 0,-1-21 0,-21 0 16,21 0-16,-20 21 0,-1-21 0,0-1 15,-21 1-15,21 21 0,-21-21 16,-21 0-16,-21 21 16,20 0-16,-20 0 0,0 0 0,-1 21 15,1 0-15,0 0 0,21 1 0,-22-1 16,1 21-16,21-21 0,0 0 16,-1 22-16,1-22 0,0 21 0,21-21 15,0 1-15,0 20 0,0-21 16,0 0-16,21 0 0,0 1 15,1-22-15,-1 0 0,0 21 0,21-21 16,1 0-16,-1 0 0,0 0 0,1 0 16,-1-21-16,0 21 0,1-22 0,-1 1 15,0 21-15,1-21 0,-1 0 0</inkml:trace>
  <inkml:trace contextRef="#ctx0" brushRef="#br0" timeOffset="37896.65">16679 4106 0,'0'-21'0,"21"21"32,1 0-32,-1 0 15,0 0-15,0 0 0,0 21 16,-21 1-16,21-1 0,1 0 0,-1 0 16,0 0-16,0 0 0,0 1 0,-21 20 15,0-21-15,0 0 0,0 0 16,0 1-16,0 20 0,-21-21 0,0-21 15,0 21-15,21 0 0,-21 1 0,-1-22 16,1 0-16,21 21 0,0-42 31,0-1-31,0 1 16,0 0-16,0 0 0,21 0 0,1-22 16,-1 22-16,-21-21 0,21 0 15,0-1-15,0 1 0,0 21 0,22-22 16,-22 1-16,0 21 0,0 0 0,22 0 15,-22-1-15,0 1 0,0 21 0,0-21 16,0 21-16,1 0 0,-1-21 0,0 21 16,0 0-16,0 0 0</inkml:trace>
  <inkml:trace contextRef="#ctx0" brushRef="#br0" timeOffset="38932.06">17611 4233 0,'0'0'0,"0"22"0,0-1 0,21 42 16,0-63-16,0 0 15,0 0-15,22 0 0,-22 0 0,21 0 16,0-21-16,1 0 0,-1 0 0,0 0 16,22-1-16,-22-20 0,1 21 15,-1-21-15,21 20 0,-20-20 0,-22 21 0,21-21 16,-21-1-16,1 22 0,-1-21 15,-21-1-15,0 22 0,0-21 0,-21 0 16,-1-1-16,1 22 0,-21-21 16,21 21-16,-22-1 0,22 1 0,-21 21 15,21 0-15,-22 0 0,1 0 0,21 21 16,-21 1-16,20-1 0,-20 21 0,21 0 16,-21 1-16,20-1 0,1 22 0,0-1 15,-21 1-15,21 20 0,-1-20 16,1 20-16,0 1 0,21 0 0,-21-1 15,21 1-15,-21 0 0,21 21 0,-21-1 16,21-20-16,0 21 0,0 0 16,0 0-16,0-1 0,0 1 0,0-21 0,0 21 15,0-22-15,0 1 0,0 0 16,0-22-16,0 22 0,0-22 0,0 1 16,0-22-16,0 1 0,21-1 0,-21 0 15,21 1-15,0-22 0,0 0 0,0-21 16,1 0-16,-1 0 0,0 0 0,0 0 15,21-21-15,-20 0 0,-1-1 0,21-20 16,0 0-16,-20-1 0,20 1 0,-21 0 16,0-1-16,22-20 0,-22-1 0,-21 1 15,0-1-15,0 1 0,0-1 0,0 1 16,0-22-16,0 22 0,-21-1 0,-1 1 16,-20-1-16,21 1 0,-21-1 15,-1 22-15,1-22 0,0 22 16,-1 21-16,1-21 0,0 20 0,-1 1 15,22 0-15,-21 0 0,21 0 0,-1 0 16,1-1-16,21 1 0,0 0 0,0 0 16,0 0-16,0-22 0,21 22 0,22 0 15,-22 0-15,21 0 0,1-22 16,-1 22-16,21 0 0,-20-21 0,20 21 16,-20-22-16,20 22 0,-21 0 0,1-21 15,-1 20-15,0 1 0,-20 0 16,20 21-16,-42-21 0,21 21 0,-21 21 31,0 0-31,-21 0 16,21 1-16,0-1 0,-21 0 15,0 0-15,21 0 0,-22 0 0,22 1 16,0-1-16,0 0 0,0 0 16,0 0-16,22-21 15,-1 0-15,0 0 0,0 0 0,0 0 16,22 0-16,-1 0 0,-21-21 15,21 21-15,1-21 0,-1 0 0,-21 0 16,22-1-16,-22-20 0,0 21 0,0 0 16,-21-22-16,0 22 0,0-21 15,0 21-15,-21 0 0,0-1 0,0 1 16,-22 0-16,22 21 0,-21 0 0,-1 0 16,22 0-16,-21 21 0,0 0 15,20 1-15,1-1 0,0 0 0,0 0 16,0 0-16,21 0 0,0 1 15,0-1-15,0 0 16,21-21-16,21 0 0,-21 0 0,1 0 16,20 0-16,0 0 0,-21 0 15,22-21-15,-1 21 0,0 0 0,1-21 16,-1 21-16,0 0 0,-20-22 16</inkml:trace>
  <inkml:trace contextRef="#ctx0" brushRef="#br0" timeOffset="39256.87">18838 4318 0,'64'-42'15,"-43"42"-15,-127 63 0,127-84 0,85-42 16,-106 41-16,21 22 0,-21-21 0,21 0 15,1 0-15,-1 21 16,0 0-16,0 0 0,0 0 16,0 0-16,1 0 0,-1 21 15,0 0-15,0 0 0,-21 1 0,0-1 16,21 21-16,-21-21 0,0 22 0,0-22 16,0 0-16,0 21 0,0-21 15,0 1-15,-21-1 0,0 0 0,0 0 16,0 0-16,-1 0 0,1-21 15,21 22-15,-21-22 0,0 0 16,21-22 0,0 1-16,0 0 0,0 0 15,21 0-15,0-22 0,-21 22 0,21-21 16,1 21-16,-22-22 0,21 22 16,0-21-16,-21 21 0,21-22 0,0 22 15,0 0-15,1 21 0,-1-21 0,0 21 16,21 0-16,-21-21 0,1 21 0,-1 0 15,0 0-15,21 0 0,-21 0 0,1 0 16,-1 0-16,0 0 0</inkml:trace>
  <inkml:trace contextRef="#ctx0" brushRef="#br0" timeOffset="39860.05">19600 4149 0,'21'0'0,"-63"0"0,63 0 0,0 21 47,-21 0-31,0 0-16,0 0 0,0 1 15,0-1-15,0 0 0,0 21 0,0-21 16,-21 1-16,21-1 0,-21 0 0,21 0 16,-21 0-16,21 0 0,-21-21 15,21 22-15,-21-22 0,21-22 47,0 1-31,0 0-16,21 0 0,0 0 0,0 0 15,-21-22-15,21 22 0,0-21 0,1 21 16,-1-22-16,0 22 0,21 0 0,-21 0 16,22 0-16,-1-1 0,-21 22 0,22 0 15,-22 0-15,0 0 0,0 22 0,21-1 16,-42 0-16,22 0 0,-1 0 16,-21 0-16,21 1 0,-21-1 0,0 21 15,0-21-15,0 0 0,0 1 0,-21-1 16,0 0-16,21 0 0,-22-21 15,22 21-15,0 0 0,-21-21 0,0 22 16,21-44 15,0 1-31,0 0 16,0 0-16,21 0 0,0 0 0,-21-1 16,22 1-16,-1-21 0,0 0 0,21 20 15,-21-20-15,1 0 0,20 21 0,-21-1 16,21 1-16,1 0 0,-22 21 0,21 0 15,1 0-15,-1 21 0,-21 0 16,0 1-16,22-1 0,-43 21 16,0-21-16,0 22 0,0-22 0,0 21 15,0-21-15,0 22 0,-22-22 0,1 0 16,0 0-16,0 0 0,0 0 0,0 1 16,-1-22-16,1 21 0,0-21 15,21-21 1,21-1-16,-21 1 15,43 0-15</inkml:trace>
  <inkml:trace contextRef="#ctx0" brushRef="#br0" timeOffset="40255.82">22415 3725 0,'0'0'0,"-21"-21"0,21 0 16,-21 0-16,0 21 0,21-21 0,-21 0 16,21-1-16,-21 22 15,-1 0 1,22 22-1,0 20-15,0-21 0,0 21 0,-21 1 16,21-1-16,-21 0 0,21 22 0,-21-22 16,21 22-16,0-22 0,-21 22 0,0-22 15,-1 0-15,22 22 0,-21-22 0,21-21 16,0 22-16,-21-1 0,21-21 0,-21 0 16,21 0-16,0 1 0,0-1 15,0 0-15,-21-21 16,0-21-1,-1 0-15,22-1 0,-21 1 16,0 0-16,0 0 0</inkml:trace>
  <inkml:trace contextRef="#ctx0" brushRef="#br0" timeOffset="41004.51">21886 4339 0,'-42'-21'15,"127"85"-15,-128-107 0,-20 22 0,42 0 16,-1 21 0,22-21-16,22 21 15,-1 0-15,21-21 0,-21 21 16,22-22-16,-1 22 0,0-21 0,1 21 15,20-21-15,1 0 0,-22 0 0,21 21 16,1-21-16,-22-1 0,1 1 16,20-21-16,-42 21 0,22 0 0,-22-22 15,21 22-15,-21-21 0,-21 21 0,0-22 16,0 22-16,0-21 0,0 21 0,0-1 16,0 1-16,0 0 0,-21 0 15,0 21-15,0 0 16,0 0-16,21 21 0,-22 0 0,1 0 15,0 22-15,21-22 0,-21 21 0,0 1 16,0-1-16,-1 21 0,1-20 0,21 20 16,-21-20-16,0-1 0,21 21 0,0-20 15,-21-1-15,21 0 0,-21-20 0,21 20 16,-22-21-16,22 0 0,0 0 16,0 1-16,0-1 0,22-21 46,-22-21-46,21 21 0,0-22 0,0 1 16,0-21-16,0 21 0,1 0 0,-1-1 16,0-20-16,0 21 0,0-21 0,0 20 15,1 1-15,-1 0 0,0 21 16,0 0 0,-21 21-16,0 0 0,0 1 15,0-1-15,0 0 0,0 0 0,0 0 16,0 0-16,0 1 0,21-1 0,-21 0 15,21-21-15,-21 21 0,22 0 0,-1 0 16,0-21-16,0 22 0,0-22 16,0 0-16,22 0 0,-22 0 15,21 0-15,-21 0 0,22 0 0,-1 0 16,-21 0-16,22-22 0,-1 1 0,-21 0 16,0 0-16,22 0 0,-22 0 0,0-1 15,0-20-15,-21 21 0,0-21 0,0 20 16,0-20-16,0 0 0,0 21 15,0-1-15,0 1 0,0 0 0,-21 21 16,0 0-16,0 0 0,-1 0 0,1 21 16,0 0-16,0 1 0,0-1 0,21 0 15,-21 0-15,-1 21 0,1-20 16,0-1-16,21 0 0,0 21 0,0-21 16,0 1-16,0-1 15,0 0-15,0 0 0,21-21 16,0 0-16,1 0 0,-1 0 0,0 0 15,0 0-15,0 0 0,22-21 0,-1 21 16,0-21-16,22 0 0</inkml:trace>
  <inkml:trace contextRef="#ctx0" brushRef="#br0" timeOffset="41388.29">25146 3704 0,'0'-21'0,"0"42"0,-21-42 16,0 0-16,21 0 0,-22 0 15,22-1-15,-21 1 0,21 0 16,-21 0-16,21 0 0,-21 21 15,0 0-15,0 21 16,21 0-16,-22 21 0,1 1 16,0-1-16,21 0 0,-21 22 0,0-1 15,0 1-15,-1 21 0,1-22 16,0 1-16,0-1 0,0 1 0,0-1 16,-1-21-16,1 22 0,21-22 0,0 1 15,0-22-15,0 21 0,0-21 0,0 0 16,0 1-16,0-1 0,0 0 0,21-21 15,1 0-15,-1 0 16,-21-21-16,0 0 0,21 21 16</inkml:trace>
  <inkml:trace contextRef="#ctx0" brushRef="#br0" timeOffset="41556.23">24511 4276 0,'-21'0'0,"42"0"0,-63-21 0,20 21 16,1 0-16,42 0 15,1 0 1,-1 0-16,21-22 0,-21 22 16,22 0-16,-1 0 0,21 0 0,-20 0 15,20-21-15,-20 0 0,20 21 0,-21-21 16,1 21-16,20-21 0,-20 21 0</inkml:trace>
  <inkml:trace contextRef="#ctx0" brushRef="#br0" timeOffset="43020.57">25696 4445 0,'0'0'0,"0"21"0,0-42 32,0 0-17,0 0-15,21 0 0,-21-1 16,22 1-16,-22 0 0,0 0 0,0 0 15,0 0-15,0-1 0,0 1 16,0-21-16,0 21 0,-22 0 0,1-1 16,0 22-16,0 0 0,0 0 0,0 0 15,-22 0-15,22 0 0,-21 22 16,21-1-16,-22 21 0,22-21 0,0 22 16,-21-1-16,20 0 0,1-21 0,0 22 15,0-1-15,0-21 0,21 22 16,0-22-16,0 21 0,0-21 0,0 0 15,0 1-15,0-1 0,21-21 16,0 0-16,0 0 0,22 0 0,-22 0 16,0 0-16,21 0 0,-21 0 0,22 0 15,-22-21-15,0-1 0,21 22 0,-20-21 16,-1 0-16,0 0 0,0 0 16,-21 0-16,21-1 0,-21-20 0,21 21 15,-21-21-15,0 20 0,0-20 16,0 21-16,0-21 0,0 20 0,0 1 15,-21 42 1,0 1 0,21-1-16,-21 0 0,21 21 15,0-21-15,-21 1 0,0 20 0,21-21 16,0 21-16,0-20 0,0-1 0,0 0 16,0 0-16,0 0 0,21 0 0,0 1 15,0-1-15,0-21 0,0 0 16,22 21-16,-22-21 0,21 0 0,1 0 15,-22 0-15,21 0 0,0 0 0,1-21 16,-1 0-16,22-1 0,-22 22 16,-21-21-16,21-21 0,1 21 0,-1 0 15,-21-22-15,0 22 0,22-21 0,-22-1 16,-21 1-16,0 21 0,21-21 0,-21 20 16,0 1-16,0 0 0,-21 21 15,0 0-15,0 0 0,-1 21 16,1 0-16,0 1 0,0-1 0,0 0 15,0 0-15,-1 21 0,22-20 0,0-1 16,0 0-16,0 0 0,0 0 0,0 0 16,0 1-16,0-1 0,22 0 15,-1 0-15,0-21 0,-21 21 0,21 0 16,0-21-16,-21 22 16,21-22-16,-42 0 31,0 0-31,0 0 0,0-22 15,0 22-15,-1 0 0,1 0 16,0 0-16,21 22 31,21-22-31,0 0 0,1 0 16,-1 0-16,0 0 0,21 0 16,-21 0-16,1 0 0,-1 0 0,21 0 15,-21 0-15,22-22 0,-1 22 0,-21-21 16,21 21-16,1-21 0,-22 0 0,21 0 15,-21 0-15,22-1 0,-22-20 16,21 21-16,-21-21 0,1-1 0,-1 1 16,0-22-16,0 22 0,0-21 0,0 20 15,-21-20-15,0 20 0,0 1 0,0-21 16,0 41-16,0-20 0,0 21 0,-21 0 16,0 0-16,0 21 0,0 0 15,0 0-15,-1 21 0,22 0 16,-21 0-16,21 21 0,-21-20 15,0 20-15,21 0 0,-21 22 0,21-22 16,0 0-16,-21 1 0,21 20 0,-22-20 16,22-1-16,0 0 0,0 1 0,0-1 15,-21-21-15,21 21 0,0-20 16,0 20-16,0-21 0,0 0 16,0 0-16,21-42 31,1 0-16,-1 0-15,-21 0 0,21 0 0,0-1 16,0 1-16,0 0 0,1 0 16,-1 0-16,0 0 0,0 21 15,21-22-15,-20 22 0,-1 0 0,0 0 16,0 0-16,21 0 0,-42 22 0,22-22 16,-22 21-16,21 0 0,-21 0 15,0 0-15,-21-21 0,-1 0 16,1 0-16,-21 21 0,21-21 15,-22 0-15,1 0 0,21 0 0,-21 0 16,-1 22-16,22-22 0,0 0 0,0 0 16,0 0-16,-1 0 0,22 21 15,0 0 1,22 0-16,-1-21 0,0 21 16,0 0-16,21-21 15,-20 22-15,-1-1 0,0-21 0,0 0 16,0 21-16,0-21 0,1 0 0,-1 0 15,0 0-15,0-21 16,-21 0-16,21-1 16,0 1-16</inkml:trace>
  <inkml:trace contextRef="#ctx0" brushRef="#br0" timeOffset="43324.41">29104 3810 0,'0'0'0,"21"-21"0,0-43 15,-21 43-15,0 42 32,0 1-32,-21 20 15,0 0-15,0 1 0,0-1 0,21 21 16,-21-20-16,-1 20 0,22 1 0,-21-1 15,21-20-15,0-1 0,0 21 0,-21-20 16,21-1-16,0 0 0,0-20 0,0 20 16,0-21-16,-21 0 0,21 0 15,0 1-15,0-1 0,-21 0 16,0-21 0,-1 0-16,1-21 0,0 21 15</inkml:trace>
  <inkml:trace contextRef="#ctx0" brushRef="#br0" timeOffset="44527.72">28342 4424 0,'0'0'0,"-21"0"0,42 0 15,0 21 1,22-21-16,-22 0 0,42 0 0,-20 0 16,20 0-16,22 0 0,-22 0 0,22 0 15,0 0-15,-1 0 0,22-21 16,-21 21-16,-1-21 0,1 0 0,-21-1 15,-1 1-15,1 0 0,-22-21 16,0 21-16,1-22 0,-22 1 0,21 0 16,-21-22-16,-21 22 0,0-1 0,21 1 15,-21 0-15,0-1 0,0 22 0,0-21 16,0 21-16,-21 21 16,0 0-16,21 21 0,-21 0 15,0 0-15,0 0 0,-1 22 0,22-1 16,-21 0-16,0 1 0,0-1 15,21 22-15,-21-22 0,0 0 0,-1 1 16,1-1-16,21 0 0,-21 1 16,0-1-16,0 0 0,0-21 0,21 22 15,0-22-15,0 21 0,-22-21 0,22 1 16,0-1-16,0 0 16,22-21-16,-1 0 15,0 0-15,0 0 16,0-21-16,0 21 0,1-21 0,-22-1 15,21 1-15,0 0 0,0 21 0,0-21 16,-21 0-16,21 0 16,1 21-16,-22 21 31,0 0-31,0 0 0,0 0 16,0 0-16,21-21 0,-21 22 15,21-1-15,0 0 0,-21 0 0,21 0 16,0-21-16,1 21 0,-1 1 0,0-22 15,21 0-15,-21 21 0,22-21 0,-1 0 16,0 0-16,1 0 0,-1 0 0,0 0 16,-20 0-16,20-21 0,0-1 15,-21 22-15,1-21 0,20-21 0,-21 21 16,0 0-16,0-22 0,1 22 0,-1-21 16,0 21-16,-21-22 0,0 22 0,0 0 15,0 0-15,0 0 16,-21 21-1,0 0-15,-1 21 0,1-21 0,21 21 16,-21 0-16,0 0 0,0 0 0,0 1 16,21-1-16,0 0 0,0 0 15,0 0-15,0 0 0,0 1 0,0-1 16,21-21-16,-21 21 0,21 0 0,0-21 16,0 0-16,22 0 0,-22 0 0,0 0 15,21 0-15,1 0 0,-22 0 16,21 0-16,0 0 0,-20 0 0,20 0 15,-21-21-15,21 21 0,-20-21 16,-1 0-16,21-1 0,-21 1 0,0-21 16,1 21-16,-22 0 0,0-1 15,21 1-15,-21 0 0,-21 21 32,-1 0-32,1 21 0,0 0 0,0 1 15,21-1-15,-21 0 0,0 0 16,-1 0-16,1-21 0,21 21 0,0 1 15,-21-1-15,21 0 0,-21 0 0,21 0 16,0 0 0,-21-21-16,21-21 47,0 0-47,0 0 15,0 0-15,21-22 0,0 22 16,0 0-16,0 0 0,1-21 0,-1-1 15,21 22-15,0-21 0,1-1 0,-1 22 16,22-21-16,-22 21 0,21 21 0,1 0 16,-1 0-16,-20 0 0,-1 0 15,0 21-15,1 0 0,-22 21 0,0-20 16,0 20-16,-21-21 0,0 21 16,0-20-16,0-1 0,0 21 15,0-21-15,-21 0 0,0 1 0,0-1 16,0-21-16,-1 21 0,1 0 0,0-21 15,0 21-15,0 0 0,0-21 0,-1 22 16,1-22-16,0 0 0,0 21 16,-21-21-16,20 0 0,-20 21 0,21-21 15</inkml:trace>
  <inkml:trace contextRef="#ctx0" brushRef="#br0" timeOffset="45288.86">19008 6054 0,'0'0'0,"0"-64"15,0 43-15,0 0 16,0 0-16,0 0 0,-22-1 0,1 1 15,0 21-15,21-21 0,-21 21 16,0 0-16,0-21 0,-1 21 0,1 0 16,0 0-16,0 21 0,0 0 0,0 0 15,-22 1-15,22 20 0,-21 0 0,21 1 16,-1-1-16,1 0 0,0 22 16,0-22-16,0 0 0,0 22 0,21-22 15,0 1-15,0-1 0,0 0 0,0 1 16,0-22-16,21 21 0,0-21 0,0 0 15,21-21-15,-20 0 0,20 0 0,0 0 16,1 0-16,-1 0 0,0 0 0,22-21 16,-22 0-16,0-21 0,22 21 15,-22-22-15,22 22 0,-1-21 0</inkml:trace>
  <inkml:trace contextRef="#ctx0" brushRef="#br0" timeOffset="45915.7">19706 5927 0,'0'0'16,"0"-43"-16,0 1 0,0 0 0,0 21 0,0-22 15,0 22-15,0 0 0,-21 21 16,0 0-16,0 21 0,-1 0 16,1 22-16,21-1 0,-21-21 0,0 21 15,0 1-15,0 20 0,-1-20 0,1-1 16,21 0-16,-21 1 0,0-1 16,0 0-16,0 1 0,-1-22 15,1 21-15,0 0 0,0-20 0,0-1 16,21 0-16,-21 0 0,21 0 0,-22 0 15,22-42 17,22 0-32,-1 0 0,0 0 0,0 0 15,0-1-15,0 1 0,1 0 0,-1-21 16,0 21-16,0-1 0,0 22 16,0-21-16,1 21 0,-1 0 0,0 0 15,-21 21-15,21 1 16,0-1-16,-21 21 0,0-21 15,0 0-15,21 1 0,1-1 16,-22 0-16,21 0 0,-21 0 0,21 0 16,0 1-16,-21-1 0,21-21 0,0 0 15,1 21-15,-1-21 0,0 0 0,0 0 16,21 0-16,-20 0 0,-1 0 0,21-21 16,-21 0-16,22 21 0,-22-22 0,21 1 15,-21 0-15,22 0 0,-22-21 0,0 20 16,0 1-16,0-21 0,0 21 0,1 0 15,-22-22-15,0 22 0,0 0 0,0 0 16,0 0-16,-22 21 0,1 0 16,0 0-16,0 0 15,0 21-15,0 0 0,21 0 16,-22 0-16,22 22 0,-21-22 0,21 0 16,0 21-16,0-21 0,0 22 0,0-22 15,0 0-15,0 0 0,0 0 0,0 1 16,0-1-16,0 0 0,21-21 15,1 0-15,-1 0 0,0 0 16,0 0-16,0 0 0,0 0 0,22 0 16,-22 0-16,0-21 0,21 21 0,-20-21 15,20-1-15,-21 1 0,0 0 0</inkml:trace>
  <inkml:trace contextRef="#ctx0" brushRef="#br0" timeOffset="46624.31">20659 6244 0,'21'-21'0,"-42"42"0,42-63 0,0 21 16,-21 42 15,0 0-31,0 0 16,0 0-16,-21 22 0,21-22 0,-21 0 15,-1 21-15,22 1 0,0-22 0,-21 21 16,21-21-16,-21 1 0,21 20 0,0-21 16,0 0-16,0 0 0,0 1 0,0-1 15,21-21-15,0 0 16,1 0-16,-1 0 0,21 0 0,-21 0 15,22 0-15,-1 0 0,-21-21 16,21-1-16,-20 1 0,20 0 0,-21 0 16,21 0-16,-20-22 0,-1 1 15,0 0-15,0-1 0,0-20 0,0 21 16,1-22-16,-22 22 0,21-22 0,0 22 16,-21 0-16,21-22 0,-21 22 0,0 21 15,0-22-15,21 22 0,-21 0 0,0 42 31,0 0-31,0 0 0,0 1 0,0 20 16,0-21-16,0 21 0,-21 1 0,0-1 16,21 0-16,-21 1 0,0-1 0,-1 0 15,22 1-15,-21-1 16,0 0-16,21 1 0,-21-22 0,21 0 16,0 21-16,0-20 0,-21-22 0,21 21 15,0 0-15,21-21 31,0-21-31,0 0 0,0-1 16,1 1-16,-1 0 0,0 0 0,-21 0 16,21 0-16,0-1 0,0 1 0,1 0 15,-1 0-15,0 21 0,0 0 16,0-21-16,0 21 0,-21 21 31,-21 0-31,0-21 0,0 21 16,0-21-16,0 0 0,-22 21 15,22-21-15,0 22 0,-21-22 0,20 0 16,-20 0-16,21 21 0,0-21 0,0 21 16,21 0-1,0 0-15,21-21 0,-21 21 16,21 1-16,0-22 0,0 21 0,22 0 16,-22-21-16,0 21 0,0-21 0,0 0 15,22 0-15,-22 21 0,0-21 16,0 0-16,0 0 0,0-21 15,1 0-15,-22 0 16,21 0-16</inkml:trace>
  <inkml:trace contextRef="#ctx0" brushRef="#br0" timeOffset="47624.25">22796 6244 0,'-21'0'0,"42"0"0,-63 21 0,21-21 16,21 22-16,21-22 31,21 0-31,-20-22 0,-1 1 0,21 21 16,-21-21-16,22 0 0,-22 0 0,21 0 15,-21-22-15,0 22 0,22 0 0,-22 0 16,0-22-16,-21 1 0,21 21 0,-21-21 15,0-1-15,0 1 0,0 0 16,0-1-16,0 1 0,0 0 0,-21-1 16,0 22-16,0-21 0,0 21 0,-1-1 15,1 22-15,0 0 0,0 0 0,0 0 16,0 22-16,-1-1 0,1 21 16,0 0-16,21 1 0,-21 20 0,0 1 15,21 20-15,-21-20 0,-1-1 0,1 22 16,0 0-16,0-1 0,0-20 15,0 21-15,-22-1 0,22 1 0,0 0 16,0-1-16,0 1 0,-1 0 0,1-1 16,0 22-16,21-21 0,0-1 0,0-20 15,0 21-15,0-22 0,0 1 0,0-1 16,0-21-16,0 1 0,0-1 0,21-21 16,0 22-16,1-22 0,-1-21 0,0 0 15,21 0-15,-21 0 0,22 0 16,-22 0-16,21-21 0,1-1 0,-22 1 0,21-21 15,0 0-15,1-1 0,-22 1 16,21 0-16,-21-22 0,1 1 0,-1-1 16,0 1-16,-21-1 0,0 1 0,0 20 15,0-20-15,0 20 0,0-20 0,0 21 16,-21-1-16,0 1 0,-22 0 0,22 20 16,-21-20-16,-1 21 0,1 0 0,0 0 15,21-1-15,-22 1 0,1 0 16,21 0-16,0 0 0,-1 0 0,22-1 15,0 1-15,0 0 0,22 0 16,-1 0-16,21 0 0,-21-22 0,43 22 16,-22 0-16,0 0 0,22 0 0,-1-22 15,-20 22-15,20 0 0,1 0 16,-1 0-16,1-1 0,-22 1 0,0 0 16,1 0-16,-1 21 0,-21-21 15,0 21-15,1 0 0,-22 21 16,0 0-1,0 21-15,0-20 0,0-1 0,-22 0 16,1 21-16,21-21 0,-21 1 0,21 20 16,0-21-16,0 0 0,0 0 0,0 1 15,0-1-15,0 0 0,21-21 16,0 0-16,1 0 0,-1 0 16,21 0-16,-21 0 0,0 0 15,22 0-15,-22-21 0,21 21 16,-21-21-16,22-1 0,-22 1 0,0 0 15,0 0-15,-21-21 0,0 20 0,0-20 16,0 21-16,0 0 0,0 0 0,0-1 16,-21 1-16,-21 0 0,21 21 0,-1 0 15,-20 0-15,21 0 0,-21 0 0,-1 0 16,22 21-16,0-21 0,0 21 16,0 1-16,21-1 0,0 0 15,21-21-15,0 0 16,0 0-16,21 0 0,1 0 15,-22 0-15,21 0 0,1 0 0,-1 0 0,-21 0 16</inkml:trace>
  <inkml:trace contextRef="#ctx0" brushRef="#br0" timeOffset="47948.06">24172 6138 0,'21'0'0,"-42"0"0,42-21 0,-21 0 16,22 21-16,-22-21 15,21 21-15,-21-21 0,21 21 0,0 0 16,0 0-1,-21 21-15,21 0 0,1 0 16,-22 0-16,0 1 0,0-1 0,0 0 16,0 0-16,0 21 0,0-20 0,0-1 15,0 21-15,0-21 0,0 0 16,0 1-16,-22-1 0,1-21 16,21 21-16,-21-21 0,21 21 15,-21-21-15,21-21 16,0 0-1,0 0-15,0-1 0,0 1 16,21 0-16,-21 0 0,21-21 0,0 20 16,-21-20-16,22 21 0,-1-21 0,0-1 15,0 22-15,0-21 0,0-1 0,1 1 16,-1 21-16,21-21 16,0-1-16,1 22 0,-1-21 0,0 21 15</inkml:trace>
  <inkml:trace contextRef="#ctx0" brushRef="#br0" timeOffset="48231.9">26247 5525 0,'21'-22'16,"-21"1"-16,0 42 46,0 22-46,0-22 0,0 21 0,-21 1 16,-1-1-16,1 21 0,21-20 0,-21 20 16,0-20-16,0 20 0,0-21 0,-1 1 15,1-1-15,0 0 0,0 1 0,0-1 16,21 0-16,0-20 0,-21-1 0,21 0 16,-22 0-16,22 0 0,0 0 0,0-42 31,0 0-16</inkml:trace>
  <inkml:trace contextRef="#ctx0" brushRef="#br0" timeOffset="49004.48">25802 6054 0,'0'0'0,"-21"0"16,21-21 0,21 21-16,0 0 15,22-22-15,-1 22 0,0 0 0,1-21 16,20 21-16,1-21 0,-1 0 15,22 21-15,-22-21 0,1 0 0,20-1 16,-20 1-16,21 0 0,-22-21 0,-21 21 16,22-22-16,-22 1 0,1 0 0,-1 20 15,0-20-15,-21 0 0,1-1 0,-22 1 16,0 21-16,0-21 16,0 20-16,0 1 0,-22 21 15,1 0-15,0 0 0,0 0 16,0 21-16,0 1 0,21 20 0,-22-21 15,1 21-15,0 1 0,0-1 0,0 0 16,21 1-16,-21-1 0,-1 0 16,1 1-16,0-1 0,21 0 0,-21 1 15,0-1-15,0 0 0,21 1 0,0-22 16,-22 21-16,22-21 0,0 1 0,0-1 16,0 0-16,22-21 31,-1-21-31,0 0 15,0 21-15,0-22 0,0 1 0,1 0 16,-1 0-16,0 0 0,0 0 16,0-1-16,0 1 0,1 21 0,-1-21 15,0 21-15,-21 21 16,0 0 0,0 1-16,0-1 0,0 0 0,0 0 15,0 0-15,0 0 0,0 1 16,0-1-16,0 0 0,0 0 15,21-21-15,0 21 0,0-21 0,1 0 16,-1 21-16,0-21 0,21 0 0,-21 0 16,22 0-16,-1 0 0,0 0 15,1 0-15,-1 0 0,0 0 0,-20-21 16,20 0-16,-21 0 0,21 0 0,-20 0 16,-1-1-16,0 1 0,-21-21 15,0 21-15,21-22 0,-21 22 0,0 0 16,0 0-16,0 0 0,0 0 0,-21 21 15,0 0-15,0 0 0,-1 21 0,1 0 16,0-21-16,21 21 0,-21 0 0,0 0 16,21 1-16,-21-1 0,21 0 0,0 0 15,0 0-15,0 0 0,0 1 16,0-1-16,0 0 16,21-21-16,0 0 0,21 21 0,-21-21 15,1 0-15,20 0 0,0 0 0,-21 21 16,22-21-16,-22 0 0,21 0 0,-21 0 15,1 0-15,-1 0 0,0 0 0</inkml:trace>
  <inkml:trace contextRef="#ctx0" brushRef="#br0" timeOffset="52396.24">15706 7493 0,'-22'0'0,"44"0"0,-65-21 16,22 0-16,0 0 0,-21-1 0,20 1 15,-20 0-15,21 21 0,-21 0 0,20 0 16,-20 0-16,21 0 0,-21 0 0,20 21 15,-20 22-15,21-22 0,0 21 16,0 0-16,-1 1 0,1 20 0,0-20 16,21 20-16,0-21 0,-21 22 0,0-1 15,21 1-15,-21-22 0,21 22 0,0-22 16,0 22-16,0-22 0,0-21 0,0 21 16,0 1-16,21-22 0,0 0 0,21-21 15,-21 21-15,22-21 0,-1 0 0,0 0 16,1 0-16,-1-21 0,22 0 0,-22 0 15,0 0-15,22-1 0,-22 1 0,0-21 16,1 21-16,-22-22 0,21 22 0,-21-21 16,1 21-16,-1 0 0,0-22 15,-21 22-15,21 0 0,-21 0 0,0 0 16,-21 42 0,0 0-1,21 0-15,-21 0 0,21 0 0,-22 1 16,1-1-16,21 0 0,0 21 0,0-21 15,-21 1-15,21-1 0,0 0 0,0 0 16,0 0-16,0 0 0,21-21 16,0 0-16,1 0 15,20 0-15,-21 0 0,0 0 0,22-21 16,-22 21-16,21-21 0,-21 0 16,0 21-16,22-21 0,-22 0 0,0-1 15,-21 1-15,21 0 0,-21 0 0,0-21 16,0 20-16,0 1 0,0 0 0,0 0 15,-21 0-15,0 0 0,0-1 0,0 1 16,-1 21-16,1 0 0,0-21 16,42 21 15,0-21-15,1 21-16,-1 0 0,0 0 0,0-21 15,0 21-15,22 0 0,-22 0 0,0 0 16,21 0-16,-21 0 0,22 0 15,-22 0-15,21 0 0,-21 21 0,1 0 16,-1 0-16,21 0 0,-21 1 0,-21-1 16,21 0-16,-21 0 0,22 0 0,-22 0 15,0 1-15,0 20 0,0-21 0,0 0 16,0 0-16,0 1 16,0-1-16,0 0 15,-22-21 1,1-21-1,21 0 1,0-1-16,0 1 0,0 0 0,0 0 16,0 0-16,0-22 0,0 22 15,0-21-15,0 21 0,21-22 0,1 1 16,-1 21-16,0-21 0,21 20 0,-21 1 16,22 0-16,-22 0 0,21 21 0,-21 0 15,22 0-15,-22 0 0,21 21 0,-21 0 16,1 0-16,-1 1 0,0 20 0,-21-21 15,0 21-15,0-20 0,0-1 0,0 21 16,0-21-16,0 22 0,0-22 0,0 0 16,0 0-16,0 0 0,0 0 0,0 1 15,0-1-15,0 0 0,21 0 16,0-21-16,0 0 16,22 0-16,-22 0 0,21 0 0,1 0 15,-22 0-15,21-21 0,0 0 0,1 21 16,-1-21-16,0 21 0,1-22 0,-1 1 15,-21 0-15,0 0 0,1 0 0,-1 0 16,-21-1-16,21 1 0,-21-21 0,0 21 16,0 0-16,0-1 0,-21 22 0,0-21 15,-1 21-15,-20 0 0,21 0 16,0 0-16,0 0 0,-1 21 0,-20 1 16,21-22-16,0 21 0,-22 0 15,22 0-15,0 0 0,0 0 0,0 22 0,0-22 16,21 0-16,0 0 0,-22 0 15,22 1-15,0-1 0,0 0 16,22-21-16,-1 0 0,0 0 16,0 0-16,0 0 0,0 0 0,1 0 15,20 0-15,-21-21 0,21 21 0,-20-21 16,20-1-16,-21 22 0,0-21 16,22-21-16,-22 21 0,0 0 0,-21-1 15,21-20-15,0 0 0,-21 21 0,0-22 16,21 1-16,-21 0 0,0-1 0,0 1 15,0 0-15,0-22 0,0 22 16,0-1-16,0 1 0,0 0 0,-21-1 0,21 1 16,-21 21-16,21-21 0,-21 20 15,21 1-15,-21 21 16,21 21-16,0 1 16,-21-1-16,21 21 0,-22 0 0,22 1 15,0-1-15,0 0 0,0 22 0,-21-22 16,21 1-16,0-1 0,0 0 0,0 22 15,0-22-15,0 0 0,0 1 0,0-1 16,0-21-16,0 22 0,0-1 0,21-21 16,-21 0-16,22 0 0,-1 1 0,0-1 15,0-21-15,-21 21 0,21-21 0,0 0 16,1 0-16,-1 0 0,0 0 0,0 0 16,21 0-16,-20-21 0,-1 21 15,0-21-15,0-1 0,0 1 0,0 0 16,1 0-16,-1 0 0,0 0 0,0-1 15,0-20-15,-21 21 0,0 0 0,0 0 16,21-1-16,-21 1 0,0 42 31,0 1-31,0-1 16,0 0-16,0 0 0,-21 0 0,21 22 16,0-22-16,0 0 0,0 0 0,0 0 15,0 0-15,0 1 0,0-1 0,0 0 16,21-21-1,1 21-15,-1-21 0,0 0 0,0 0 16,0 0-16,0 0 0,22 0 16,-22 0-16,0-21 0,0 21 0,0-21 15,1 0-15,20-1 0,-21 1 16,0 0-16,0 0 0,1-21 0,-1-1 0,0 22 16,0-21-16,0-1 0,0 1 0,1-21 15,-1 20-15,0 1 0,-21 0 16,21-22-16,0 22 0,-21-1 0,21-20 15,-21 21-15,0 20 0,0-20 16,0 21-16,0 0 0,0 0 0,0-1 0,0 44 31,0-1-31,-21 0 0,21 0 16,-21 21-16,0-20 0,21 20 0,0 0 16,-21-21-16,0 22 0,21-1 0,-22 0 15,22 1-15,0-1 0,0 0 0,0-20 16,0 20-16,0 0 0,0 1 0,0-22 15,0 21-15,0-21 0,22 0 0,-1 1 16,-21-1-16,21 0 0,-21 0 0,21-21 16,0 21-16,0-21 0,1 0 0,-1 0 15,0 0-15,0 0 0,0 0 0,0-21 16,1 0-16,-1 0 0,0 0 16,0-1-16,0 1 0,-21 0 0,21 0 15,-21 0-15,22 0 0,-1-1 16,-21 1-16,0 0 0,21 21 15,-21-21-15,0 42 16,0 0 0,0 0-16,0 1 0,0-1 0,0 0 15,-21 0-15,21 0 0,0 0 16,0 1-16,0-1 0,0 0 16,21-21 15,0 0-31,0 0 0,0 0 0,1 0 15,-1 0-15,0 0 0,21-21 0,-21 0 16,22 21-16,-22-22 0,21 1 16,-21 21-16,22-21 0,-22 0 0,21 21 15,-21-21-15,1 21 0,-1 0 16,-21 21 0,0 0-16,0 0 0,0 0 15,0 1-15,0-1 0,-21 0 16,21 0-16,0 0 0,0 0 15,0 1 1,21-22 15,0 0-31,-21-22 16,21 22-16,-21-21 0,0 0 16,21 21-16,-21-21 0,0 0 0,0 0 15,0-1-15,0 1 0,0 0 0,0 0 16,-21 0-16,0 0 0,0-1 0,21 1 15,0 0-15,-21 21 0,-1-21 16,44 21 15,-1 0-31,-21-21 16,21 21-16,0 0 0,0 0 0,0-21 16,1 21-16,-1 0 0,0 0 0,0-22 15,0 22-15,22 0 0,-22 0 16,0 0-16,0 0 0,0 0 0,0 0 15,1 0-15,-1 22 0,0-22 0,0 21 16,0 0-16,0 0 0,-21 0 0,22-21 16,-22 21-16,0 1 0,0-1 0,0 0 15,0 0-15,0 0 0,0 0 0,0 1 16,0-1-16,0 0 0,0 0 16,0 0-16,-22 0 0,1-21 15,0 0-15,21-21 47,0 0-47,0 0 16,0 0-16,0 0 0,21-1 15,0-20-15,-21 21 0,22-21 0,-1 20 16,0-20-16,0 21 0,0-21 0,0 20 16,1 1-16,-1 0 0,0 0 15,0 0-15,21 0 0,-20 21 16,20 0-16,-21 0 0,0 0 0,22 21 15,-22 0-15,0 0 0,0 0 0,0 0 16,-21 1-16,0-1 0,21 0 0,-21 0 0,0 0 16,0 0-16,0 1 0,0-1 0,0 0 15,0 0-15,0 0 0,-21 0 16,0 1-16,0-22 16,21 21-16,0 0 15,0-42 16,0 0-31,0-1 0,0 1 16,0 0-16,0 0 0,0 0 0,0 0 16,0-1-16,0 1 0</inkml:trace>
  <inkml:trace contextRef="#ctx0" brushRef="#br0" timeOffset="52605.12">20151 7408 0,'0'0'0,"0"-21"0,-22 21 15,44 0 32,-1 0-47,-42 0 63,-1 0-63,1 0 15</inkml:trace>
  <inkml:trace contextRef="#ctx0" brushRef="#br0" timeOffset="52824.99">19177 7620 0,'0'0'16,"0"21"-16,21 0 0,43-21 15,-43 0-15,0 0 0,21 0 0,-21 0 16,1 0-16,20-21 0,-21 21 0,0 0 16,0-21-16,1 21 0,-1 0 0,-21-21 15,-21 21 1,-1 0 0,1 0-16,-21 0 0,0 0 0,-1 0 15</inkml:trace>
  <inkml:trace contextRef="#ctx0" brushRef="#br0" timeOffset="55128.19">1058 10647 0,'0'0'0,"-21"-21"0,21 0 0,-21-1 15,0 1-15,0 0 0,-1 0 0,22 0 16,0 0-16,-21-1 0,21 1 0,-21 0 16,21 0-16,0 0 15,0 0-15,0-1 0,0 1 16,0 0-16,0 0 15,0 42 17,0 0-32,0 0 15,0 1-15,0 20 0,0-21 16,0 21-16,0 1 0,0-1 0,0-21 16,0 22-16,0-1 0,0 0 0,0 1 15,0-22-15,0 21 16,0-21-16,0 22 0,0-22 0,0 21 15,0-21-15,0 0 0,0 1 0,-21-1 16,21 0-16,0-42 47,21 0-47,-21-1 16,21 1-16,0 0 0,-21 0 0,22-21 15,-1 20-15,0 1 0,0-21 0,-21 21 16,21 0-16,0-1 0,1-20 15,-1 21-15,0 0 0,-21 0 16,21 21-16,0 21 16,-21 0-1,0 0-15,21 21 0,-21-20 0,0-1 16,0 21-16,0-21 0,22 0 16,-22 22-16,0-22 0,0 0 15,21 0-15,-21 0 0,21 1 0,0-1 16,0 0-16,0-21 0,1 0 15,-1 0-15,0 0 0,21 0 16,-21-21-16,1 0 0,-1 21 16,0-22-16,21 1 0,-21 0 0,1 0 15,-1 0-15,0 0 0,0-1 0,-21 1 16,0-21-16,0 21 16,0 0-16,0-1 0,-21 1 0,0-21 0,0 21 15,-1 0-15,-20-1 0,21 1 16,0 0-16,-22 0 0,22 0 0,0 0 15,-21 21-15,21 0 0,-1 0 16,1 0-16,0 0 0,0 0 16,21 21-16,21-21 31,0 0-31,0 0 0,1 0 0,20 0 16,-21 0-16,21 0 0,1-21 0,-1-1 15,0 22-15,1-21 0,-1 0 16,0 0-16,1 0 0,-1 0 15,0-1-15,1 1 0,-1 0 0,-21 0 16,0 0-16,1 0 0,-1-1 16,-21 1-16,21 0 0,-21 0 0,0 0 15,0 0-15,-21-1 0,21 1 16,-21 0-16,-1 0 0,1 0 0,0 0 16,0 21-16,0-22 0,0 22 15,-1 0-15,1 0 0,0 0 16,21 22-16,0-1 0,0 0 15,-21 0-15,21 21 0,0 1 16,0-22-16,0 21 0,0 22 0,0-22 16,0 0-16,0 22 0,0-22 0,0 22 15,0-22-15,21 0 0,-21 1 16,0-1-16,0 0 0,21-20 16,-21 20-16,21-21 0,-21 0 0,0 0 15,0 1-15,0-1 0,0 0 16,0-42 31,0 0-47,22 21 15,-22-22-15,21 1 0,-21-21 0,21 21 16,0 0-16,0-22 0,0 22 16,1 0-16,-1-21 0,0 20 0,21 1 15,-21 0-15,22 0 0,-22 21 16,0 0-16,21 0 0,-20 0 0,-1 21 15,0 0-15,0 0 0,0 1 16,0-1-16,-21 0 0,0 0 0,0 21 16,0-20-16,0 20 0,0-21 0,0 0 15,0 0-15,0 22 0,0-22 0,0 0 16,0 0-16,0 0 0,0 1 16,0-44 15,0 1-16,0 0-15,0 0 16,22 0-16</inkml:trace>
  <inkml:trace contextRef="#ctx0" brushRef="#br0" timeOffset="55404.03">2730 10456 0,'0'0'0,"22"0"0,-1 0 0,-21-21 15,21 21 1,-21 21 0,0 1-16,0-1 0,0 0 15,0 0-15,0 0 0,0 22 0,0-22 16,0 21-16,0-21 0,0 22 16,0-22-16,0 0 0,0 21 0,0-21 15,0 1-15,0-1 0,0 0 0,0 0 16,0 0-16,0 0 15,0-42 1,0 0 0,0 0-16,0 0 0,0 0 15</inkml:trace>
  <inkml:trace contextRef="#ctx0" brushRef="#br0" timeOffset="55745.04">2815 10139 0,'-42'0'16,"21"21"-16,21 0 0,-22 0 0,1 1 15,21-1-15,0 0 16,21-21 0,1 0-1,-1 0-15,0-21 0,0 21 0,0-21 16,-21-1-16,21 22 0,-21-21 15,22 0-15,-22 0 0,0 0 16,0 0-16,0-1 0,0 1 16,-22 0-16,1 21 15,0 0-15,0 0 0,0 0 16,0 0-16,-1 21 16,22 0-16,0 1 15,0-1-15,22-21 31</inkml:trace>
  <inkml:trace contextRef="#ctx0" brushRef="#br0" timeOffset="56131.82">3281 9779 0,'0'0'0,"0"-21"16,0 0-16,0 0 15,0-1-15,0 44 32,0 20-32,0-21 15,0 0-15,0 22 16,0-1-16,0 0 0,0 1 0,0 20 15,0-21-15,0 22 0,0-1 0,0-20 16,0 20-16,0 1 0,0-1 0,0-20 16,-21 20-16,21-21 0,-22 22 0,1-22 15,0 1-15,21-1 0,-21-21 0,0 21 16,0-20-16,21-1 0,0 0 16,0 0-16,0 0 0,-22-21 15,22-21 1,22 0-1,-1 0-15,0-22 0,0 22 16,0 0-16,-21 0 0,21-21 0</inkml:trace>
  <inkml:trace contextRef="#ctx0" brushRef="#br0" timeOffset="56520.6">3387 10456 0,'0'22'15,"0"-1"1,21 0-1,0-21-15,0 0 16,0 0-16,0 0 16,1 0-16,20-21 0,-21 21 15,21-21-15,1-1 0,-1 22 0,-21-21 16,22 0-16,-1 0 0,-21 0 0,21 0 16,-20-1-16,-1 1 0,0 21 0,-21-21 15,0 0-15,0 0 0,0 0 0,0-1 16,-21 1-16,0 21 0,-1 0 15,1 0-15,0 0 0,0 0 16,0 21-16,-22 1 0,22-1 0,0 21 16,0-21-16,0 22 0,0-1 0,-1 0 15,1 1-15,0-1 0,21 0 0,-21-21 16,21 22-16,0-1 0,0 0 0,0-20 16,0-1-16,0 21 0,0-21 15,0 0-15,0 1 0,21-22 0,0 21 16,0-21-16,1 0 0,-1 0 15,0 0-15,0 0 0,0-21 0,0-1 16,1 1-16,-1 0 0,0 0 0,0 0 16,0-22-16,0 22 0</inkml:trace>
  <inkml:trace contextRef="#ctx0" brushRef="#br0" timeOffset="56912.22">5228 9567 0,'0'-21'0,"0"-42"16,0 42-16,-21 21 0,21-22 15,-21 1-15,0 21 0,21-21 0,-22 21 16,1 0-16,0 0 0,0 0 0,0 0 15,-22 0-15,22 0 0,-21 21 16,21 22-16,-22-22 0,1 21 0,0 0 16,-1 1-16,1-1 0,0 22 0,-1-1 15,22-21-15,-21 43 0,21-21 16,-22-1-16,22 1 0,0-1 0,0 22 16,0-22-16,0 1 0,-1-1 0,22 1 15,0-1-15,0 1 0,0-22 0,0 22 16,0-22-16,22-21 0,-1 21 0,0-20 15,21-1-15,-21 0 0,22 0 16,-22 0-16,21-21 0,-21 0 0,22 0 16,-1 0-16,-21 0 0,22-21 0,-22 0 15,21 0-15,0 0 0</inkml:trace>
  <inkml:trace contextRef="#ctx0" brushRef="#br0" timeOffset="58032.61">5143 10012 0,'-21'0'15,"21"-21"-15,-21 21 16,21-21-16,-21 21 16,21 21-1,-21-21-15,21 21 0,0 0 0,0 21 16,0-20-16,0-1 0,-21 21 0,21 0 16,0 1-16,0-1 0,0 0 15,0 1-15,0-1 0,0 22 0,-22-22 16,22 0-16,0-21 0,0 22 0,0-1 15,0-21-15,0 0 0,0 1 0,22-1 16,-1 0-16,0-21 0,0 0 16,0 0-16,0 0 0,1 0 0,-1 0 15,21-21-15,-21 0 0,0-1 0,22 1 16,-22 0-16,21-21 0,-21 21 16,22-1-16,-22-20 0,0 21 0,0-21 15,0-1-15,1 22 0,-1 0 16,-21-21-16,21 20 0,-21 1 0,0 0 15,0 42 17,0 22-32,0-22 0,-21 0 15,21 0-15,0 0 0,0 0 0,0 22 16,0-22-16,-21 0 0,21 0 16,0 0-16,0 1 0,0-1 0,0 0 15,21 0-15,0-21 0,0 0 0,0 0 16,0 0-16,1 0 15,-1 0-15,0 0 0,0-21 16,0 21-16,0-21 0,1 0 0,-22-1 16,0 1-16,0 0 0,0 0 15,-22 0-15,1 0 0,0-1 16,0 1-16,0 0 0,0 21 0,-1-21 16,22 0-16,-21 21 0,0-21 0,0 21 15,21-22-15,0 1 16,21 0-1,0 0-15,0 21 0,1-21 16,20 21-16,-21 0 0,0-21 0,22 21 16,-1 0-16,-21 0 0,21 0 15,-20 0-15,20 0 0,-21 0 0,0 21 16,0-21-16,1 21 0,-1 0 0,0 0 16,-21 0-16,21 1 0,-21-1 0,0 0 15,0 0-15,21 0 0,-21 0 0,21 1 16,-21-1-16,0 0 0,0 0 0,0 0 15,0 0-15,0 1 16,0-1 0,0-42 15,0-1-31,-21 22 16,21-21-16,0 0 0,0 0 15,0 0-15,0 0 0,0-22 0,0 22 16,0-21-16,0 21 0,0-22 0,21 22 15,1-21-15,-1 21 0,0-22 0,0 22 16,21 0-16,-20 0 0,20 21 0,0 0 16,1 0-16,-22 0 0,21 0 0,0 0 15,-20 0-15,20 21 0,-21 0 0,0 0 16,0 22-16,1-22 0,-22 0 0,0 21 16,0-21-16,0 22 0,0-22 15,0 0-15,0 21 0,0-20 0,-22-1 16,1 0-16,0 0 0,21 0 0,-21 0 15,0 1-15,0-22 0,21 21 16,-22-21-16,22-21 16,0-1-16,0 1 0,0 0 15,0 0-15</inkml:trace>
  <inkml:trace contextRef="#ctx0" brushRef="#br0" timeOffset="60356.55">7133 10308 0,'0'0'0,"21"0"16,0 0 0,-21-21-16,0 0 0,0 0 15,0 0-15,0-1 16,0 1-16,0 0 0,0 0 15,-21 21-15,0-21 16,0 0-16,0 21 0,-22 0 16,22 0-16,0 0 0,0 0 0,-21 21 15,20 0-15,-20-21 0,21 21 0,0 21 16,0-20-16,-1-1 0,1 21 0,21-21 16,0 22-16,-21-1 0,21-21 0,0 21 15,0-20-15,0-1 0,0 0 16,0 0-16,0 0 0,21 0 0,0 1 15,1-22-15,-1 0 0,0 0 16,0 0-16,0 0 0,0 0 0,1 0 16,20-22-16,-21 1 0,0 21 0,0-21 15,1 0-15,-1 0 0,0 0 0,0-22 16,0 22-16,0 0 0,1-21 16,-22-1-16,21 22 0,0-21 0,-21-1 15,0 1-15,0 0 0,21-1 0,-21 1 16,21 0-16,-21-1 0,0-20 0,0 21 15,0-1-15,0 22 0,0-21 16,0-1-16,0 22 0,21 0 0,-21 0 16,0 0-16,0 42 15,0 21 1,0-21-16,0 22 0,0-1 0,0 0 16,0 1-16,0-1 0,0 0 0,0 22 15,0-22-15,0 1 0,0-1 16,0 21-16,0-20 0,0-1 0,0 0 15,0 1-15,0-22 0,0 21 0,0-21 16,0 1-16,0-1 0,0 0 0,0 0 16,0 0-16,22-21 15,-1 0-15,0 0 16,0-21-16,0 21 0,0-21 16,1 21-16,-22-21 0,21 0 0,0-1 15,0 1-15,0 0 0,0 0 0,1 0 16,-22-22-16,21 22 0,0 21 0,0-21 15,-21 0-15,21 0 16,0 42 0,-21 0-16,0 0 15,0 0-15,0 1 0,0-1 0,0 0 16,0 0-16,0 0 0,0 0 16,0 1-16,0-1 0,0 0 0,0 0 15,0 0-15,22-21 16,-22 21-16,21-21 0,0 0 15,0 0-15,0 0 0,0 0 16,1 0-16,-1 0 0,0-21 0,21 21 16,-21-21-16,1 0 0,-1 0 0,0 0 15,0-1-15,0 1 0,0 0 16,1-21-16,-1 21 0,0-22 0,0 1 16,0 0-16,0 20 0,-21-20 0,22 0 0,-1-22 15,-21 22-15,0 0 0,21-1 0,-21 1 16,21 0-16,0-1 0,-21 22 0,0-21 15,0 21-15,21-1 0,-21 1 16,0 0-16,0 42 31,0 0-31,0 1 0,-21-1 0,21 21 16,-21-21-16,21 22 0,-21-1 16,0 0-16,21 1 0,0-1 0,-21 0 15,21 1-15,-22-1 0,22 0 0,0-21 16,0 22-16,0-22 0,0 21 0,0-21 15,0 22-15,0-22 0,0 0 0,22 0 16,-22 0-16,21-21 0,0 0 16,0 0-16,0 0 0,0 0 15,1 0-15,-1 0 16,0 0-16,0 0 0,-21-21 0,21 0 16,0 21-16,-21-21 0,0 0 0,22 0 15,-1-1-15,0 1 0,-21 0 16,21 0-16,-21 0 0,21 0 0,-21-1 15,0 44 17,0-1-32,0 0 15,0 0-15,0 0 0,0 0 0,0 1 16,0-1-16,0 0 0,0 0 0,0 0 16,0 0-16,0 1 15,21-22-15,1 0 16,-1 0-16,-21 21 0,21-21 0,0 0 15,0 0-15,0 0 0,-21-21 16,22-1-16,-1 22 0,0-21 0,-21 0 16,21 21-16,0-21 0,0 0 0,-21 0 15,22-1-15,-1 1 0,-21 0 0,21-21 16,0 21-16,0-1 0,0 1 16,-21 0-16,22 21 0,-1 0 15,-21 21 1,0 0-1,0 1-15,0-1 0,0 0 0,0 0 16,0 0-16,0 0 0,0 1 16,0-1-16,0 0 0,0 21 0,0-21 15,21 1-15,-21-1 0,21 0 16,0-21-16,0 21 0,1-21 16,-1 0-16,0 0 0,0 0 15,0 0-15,0-21 0,-21 0 16,22 0-16,-22-1 0,21 1 15,-21 0-15,0 0 0,0 0 0,0 0 16,0-1-16,-21 1 0,-1 0 16,1 0-16,0 0 0,0 0 0,0-1 15,0 22-15,-1 0 0,1-21 0,0 21 16,0 0-16,0 0 0,0 0 0,-1 0 16,44 0 15,-1 0-16,0 0-15,0-21 0,0 21 0,0 0 16,1 0-16,-1-21 0,21 21 0,-21 0 16,0 0-16,1 0 0,-1 0 0,0 0 15,0 0-15,0 0 0,0 0 0,22 0 16,-22 0-16,0 0 0,0 0 16,0 21-16,-21 0 0,22-21 0,-1 21 15,0-21-15,-21 22 0,0-1 0,0 0 16,0 0-16,21-21 0,-21 21 0,0 0 15,0 1-15,0-1 0,0 0 0,0 0 16,0 0-16,0 0 0,0 1 16,0-1-16,0 0 15,0 0 1,-21-21 0,21-21 15,0 0-16,0 0-15,0-1 0,0 1 16,0 0-16,0 0 0,0 0 0,21 0 16,0-22-16,0 22 0,1 0 0,-1-21 15,0 20-15,0-20 0,21 21 0,-20 0 16,20 0-16,0-1 0,1 22 0,-22 0 16,42 0-16,-20 0 0,-22 0 15,0 0-15,0 22 0,0-1 0,0 0 16,1 0-16,-22 21 0,0-20 0,21 20 15,-21-21-15,0 21 0,0 1 0,0-22 16,0 0-16,0 21 0,-21-20 0,21-1 16,-22 0-16,1 0 0,21 0 15,-21-21-15,21 21 0,-21 1 16,0-22-16,0-22 31,21 1-31,-22 21 0,22-21 16,-21 0-16,21 0 0,-21 0 0,0-22 15</inkml:trace>
  <inkml:trace contextRef="#ctx0" brushRef="#br0" timeOffset="60585.22">9334 9800 0,'0'0'0,"-21"0"16,0 0-16,21-21 0,0 0 62,-21 21-30,0 0-32,0 0 15,-22 0-15,22 0 0</inkml:trace>
  <inkml:trace contextRef="#ctx0" brushRef="#br0" timeOffset="60812.44">8276 9885 0,'0'21'15,"21"-21"1,0 0-1,1 0-15,-1 0 0,21 0 0,-21-21 16,0 21-16,22 0 0,-22-21 0,0 21 16,0 0-16,-21-21 0,21-1 15,-21 1 1,-21 21-16,0-21 16</inkml:trace>
  <inkml:trace contextRef="#ctx0" brushRef="#br0" timeOffset="60996.34">8001 9779 0,'0'0'0,"0"21"16,0 0 0,21-21 30,-21-21-30</inkml:trace>
  <inkml:trace contextRef="#ctx0" brushRef="#br0" timeOffset="61480.06">10329 9313 0,'0'0'0,"-21"-21"0,-42 0 15,41 21-15,1 0 16,42 21 15,1-21-31,-1 21 16,0 1-16,0-1 0,21 21 0,-20 0 16,20 1-16,0-1 0,-21 22 15,22-22-15,-22 43 0,21-22 0,-21 22 16,1-22-16,-1 22 0,-21 0 0,0-22 15,0 22-15,0-22 0,0 1 0,-21-1 16,-1 1-16,-20-22 0,21 0 0,-21 22 16,20-22-16,-20 1 0,0-22 0,21 21 15,-22 0-15,22-20 0,-21-1 0,21 0 16,-1 0-16,1 0 0,0 0 0,0-21 16,0 22-16,0-22 0,-1 0 0,1 0 15,0 21-15,0-21 0,0 0 16,0 0-16,-22 21 0,1-21 0,21 0 15</inkml:trace>
  <inkml:trace contextRef="#ctx0" brushRef="#br0" timeOffset="62460.5">4233 12277 0,'0'0'0,"-21"0"16,21-21-16,-21 21 15,21-22-15,0 1 0,-21 21 16,21-21-16,0 0 16,0 0-16,0 0 15,0-1-15,0 1 0,0 0 16,0 0 0,0 0-16,0 0 0,0-1 15,0 1-15,-21 21 16,21-21-16,-22 21 0,1 0 0,0 0 15,0 0-15,0 0 16,0 21-16,-1 0 0,1 1 0,21-1 16,-21 0-16,21 21 0,-21-21 0,0 1 15,21-1-15,0 21 0,0-21 16,0 0-16,0 1 0,0-1 0,0 0 16,0 0-16,0 0 0,0 0 0,0 1 15,0-1-15,21-21 0,-21 21 16,21-21-16,0 21 0,0-21 15,1 0-15,-1 21 0,0-21 0,0 0 16,0 21-16,0-21 0,1 0 0,-1 22 16,0-1-16,-21 0 15,0 0-15,0 0 16,-21 0-16,-22-21 0,22 22 16,0-1-16,0 0 0,-21 0 0,20 0 15,-20 0-15,21-21 0,-21 22 0,20-1 16,-20-21-16,21 21 0,0-21 0,-22 0 15,22 21-15,0-21 0,0 0 16,42 0 15,0-21-31,0 21 0,1 0 16,-1-21-16,0 21 0,21 0 0,-21 0 16,22 0-16,-22 21 0,0 0 0,21 0 15,-20 0-15,-1 1 0,21-1 0,-21 21 16,0-21-16,-21 22 0,22-1 0,-1-21 15,-21 21-15,21-20 0,-21 20 16,0-21-16,0 0 0,0 0 0,0 1 16,0-1-16,0 0 0,0 0 15,-21 0 17,0-21-32,-1 0 15,22 21-15,0 1 0</inkml:trace>
  <inkml:trace contextRef="#ctx0" brushRef="#br0" timeOffset="63196.59">4508 15198 0,'-21'0'15,"0"0"1,0 0-16,21-21 15,-21-1-15,0 1 16,21 0-16,0 0 0,-22 21 16,22-21-16,0 0 0,0-1 0,0 1 15,22 0 1,-1 21-16,0 0 16,0 0-16,0 0 0,0 0 15,1 0-15,-1 0 0,0 0 0,-21 21 16,0 0-16,0 1 0,0 20 0,0-21 15,0 21-15,0-20 0,-21 20 0,0 0 16,-1-21-16,1 22 0,0-22 0,0 21 16,0 1-16,0-22 0,-1 0 15,1 21-15,21-21 0,0 1 0,-21-1 16,21 0-16,0 0 0,0 0 16,21 0-1,0-21-15,1 0 16,-1 0-16,0 0 0,0 0 0,0 0 15,0 0-15,1 0 0,-1 0 0,0 0 16,0 0 0,-21 22-16,0-1 15,0 0-15,-21 0 0,0 0 0,0 22 16,-1-1-16,1-21 0,-21 21 0,21 22 16,0-22-16,-1 22 0,1-22 0,0 22 15,0-1-15,0 1 0,21-1 0,0 1 16,0 20-1,0-41-15,0-1 0,0-21 0,0 21 16,0-20-16,0-1 0,-21-42 31,-1-1-31,1 1 0,0 0 16,0 0-16,0-21 0,0-1 16,-1 1-16,-20 0 0,21-22 0</inkml:trace>
  <inkml:trace contextRef="#ctx0" brushRef="#br0" timeOffset="63740.26">5630 13504 0,'0'0'0,"0"-21"0,21 21 0,-42 21 47,21 1-47,-21-1 0,0 0 15,0 0-15,0 21 0,-1-20 0,22 20 16,-21 0-16,0 1 0,0-1 0,0 21 16,0-20-16,-1-1 0,1 0 0,0-20 15,0 20-15,21 0 0,-21-21 0,0 1 16,21 20-16,-22-21 0,22 0 16,22-42 15,-1 21-31,-21-21 0,21 0 15,0-22-15,0 22 0</inkml:trace>
  <inkml:trace contextRef="#ctx0" brushRef="#br0" timeOffset="64000.11">5800 13589 0,'0'0'0,"21"-21"0,21-21 0,-21 20 16,0 1-16,1 21 0,-1-21 0,0 0 15,-21 42 16,0 0-31,-21 0 0,0 22 0,-1-22 16,1 21-16,0 1 0,0-1 0,0 0 16,0 1-16,-1-1 0,1 0 0,0 1 15,-21-1-15,21 0 0,-1 1 0,1-1 16,0 0-16,21-21 0,-21 22 0,21-22 16,-21 0-16,21 0 0,0 0 15,21-42 16,0 0-31,0 0 0,-21 0 16,43-22-16</inkml:trace>
  <inkml:trace contextRef="#ctx0" brushRef="#br0" timeOffset="64549.79">6943 13547 0,'0'0'0,"21"-21"47,-21-1-31,21 22-16,-21-21 0,0 0 0,0 0 16,21 21-16,-21-21 0,0 0 0,21-1 15,-21 1-15,0 0 0,0 0 16,0 0-16,0 0 15,-21 21 1,0 0-16,0 21 0,21 0 16,-21 0-16,-1 0 0,-20 0 0,21 1 0,21 20 15,-21-21-15,0 21 0,21-20 0,-22-1 16,22 0-16,0 0 0,0 0 16,0 0-16,0 1 0,0-1 0,22 0 15,-1 0-15,-21 0 0,21 0 0,0 1 16,0-1-16,0-21 0,1 21 0,-1 0 15,0 0-15,-21 0 0,0 1 16,21-1-16,-21 0 0,0 0 16,-21 0-16,0-21 0,0 0 15,-1 21-15,1-21 0,0 22 0,-21-22 16,21 0-16,-22 0 0,1 0 16,21 0-16,-22 0 0,1 0 0,0 0 15,-1 0-15,1-22 0,-106 1 16,127 0-16,-22 21 15,22 0-15,0 0 0,21-21 16,0 0 0,0 0-16,0-1 15,21 1-15,0 0 0,1 0 0,-1 0 16,0 0-16</inkml:trace>
  <inkml:trace contextRef="#ctx0" brushRef="#br0" timeOffset="64856.62">7451 13166 0,'0'0'0,"0"-21"16,0-1-16,-22 22 31,22 22-15,-21-1-16,21 21 0,0-21 0,-21 22 15,21-22-15,0 21 0,0 0 0,-21 1 16,21-1-16,0 0 0,-21 1 0,21-1 16,0 0-16,0 1 0,0-1 15,0 0-15,-21-20 0,21-1 0,0 21 16,0-21-16,0 0 0,0-42 31,0 0-15,0 0-16,0 0 0,0 0 15</inkml:trace>
  <inkml:trace contextRef="#ctx0" brushRef="#br0" timeOffset="65044.03">7239 13547 0,'0'21'0,"0"0"15,0 0-15,21-21 31,0 0-31,0-21 16,1 0-16,-1 21 0,21-21 0,-21 0 16,0 21-16,22-22 0,-22 1 0,0 0 15,21 21-15,-20-21 0,-1 0 0,0 21 16</inkml:trace>
  <inkml:trace contextRef="#ctx0" brushRef="#br0" timeOffset="65908.16">8043 13631 0,'0'0'0,"21"0"0,22 0 16,-22 0-1,0-21-15,-21 0 0,21 21 0,0-21 16,-21 0-16,0 0 0,22-1 0,-22 1 15,0 0-15,0 0 0,0 0 0,0 0 16,-22-1-16,1 22 16,0 0-16,0 0 0,0 0 15,0 22-15,-1-1 16,1 0-16,0 0 0,21 0 0,-21 0 16,0 1-16,21-1 0,-21 21 0,21-21 15,0 0-15,-22 1 0,22 20 0,0-21 16,-21 0-16,21 0 0,0 1 0,0-1 15,0 0-15,21-21 16,1 0-16,-1 0 0,0 0 16,0 0-16,0 0 0,0-21 15,1 0-15,-1 21 0,0-22 0,0 1 16,-21 0-16,21 0 16,0 0-16,1 0 0,-22-1 0,0 1 15,0 0-15,21-21 0,-21 21 0,0-1 16,0 1-16,0 0 0,0 0 15,0 42 1,0 0-16,0 0 16,0 1-16,0-1 0,0 0 0,0 21 15,0-21-15,0 22 0,0-22 0,0 0 16,0 21-16,0-20 0,0-1 0,0 0 16,0 0-16,21-21 0,-21 21 15,21-21-15,0 0 0,0 0 16,1 0-16,-1-21 0,0 0 15,0 21-15,0-21 0,-21 0 16,21-1-16,1 1 0,-1 0 0,0 0 16,-21 0-16,21-22 0,0 22 0,-21-21 15,21 0-15,-21-1 0,22 1 0,-22 0 16,21-1-16,-21 1 0,0 0 0,0-1 16,21 1-16,-21 0 0,0-1 0,21 22 15,-21-21-15,0 21 0,0-1 0,0 1 16,21 21-16,-21-21 15,0 42 1,0 0-16,0 1 0,0-1 16,0 0-16,0 21 0,-21 1 0,21-1 15,-21 0-15,21 1 0,0-1 16,-21 0-16,21 1 0,-21-1 0,21 0 16,0 1-16,0-22 0,0 21 0,0-21 15,0 0-15,0 1 0,0-1 0,21-21 16,-21 21-16,21-21 15,0 0-15,0-21 16,0 21-16,-21-21 0,0-1 16,0 1-16,0 0 0,0 0 15,0 0-15</inkml:trace>
  <inkml:trace contextRef="#ctx0" brushRef="#br0" timeOffset="66089.05">8467 13314 0,'0'21'0,"-22"21"15,44-42 17,-1 0-32,0 0 15,0-21-15,0 21 0,0-21 16,1 0-16,-1 21 0,0-21 0,0 21 16,0-21-16,0 21 0,1 0 0,-1-22 15,0 22-15,-21-21 0,21 21 16</inkml:trace>
  <inkml:trace contextRef="#ctx0" brushRef="#br0" timeOffset="67159.63">9080 13547 0,'0'0'0,"0"21"0,-21 0 0,21 0 15,21-21 32,1-21-47,-1 21 0,-21-21 0,21 21 16,0-21-16,-21 0 0,21-1 16,-21 1-16,21 0 0,-21 0 15,0 0-15,0 0 0,0-1 16,0 1-16,-21 21 15,0 0-15,0 0 16,0 0-16,0 21 0,21 1 16,0-1-16,-22 0 0,22 0 0,-21 21 15,21-20-15,0 20 0,0-21 0,0 0 16,0 22-16,0-22 16,0 0-16,0 0 0,0 0 0,21-21 15,1 21-15,-1-21 0,0 0 0,0 0 16,0 0-16,22 0 0,-22 0 0,0 0 15,21 0-15,-21 0 0,1-21 0,20 0 16,-21 0-16,0 21 0,0-21 0,1 0 16,-1-1-16,0 1 0,-21 0 0,0 0 15,0 0-15,0 0 0,0-1 0,0 1 16,0 0-16,0 0 0,0 0 0,0 0 16,0 42 15,-21 0-31,21 0 15,0 0-15,-21 22 16,21-1-16,0-21 0,0 0 0,0 0 16,0 1-16,0-1 0,-22 0 0,22 0 15,0 0-15,0 0 0,0 1 0,0-1 16,0-42 31,0-1-47,0 1 0,0 0 15,0 0-15,0 0 0,0 0 16,0-1-16,22 1 0,-1 0 0,-21 0 16,21 0-16,0 0 0,-21-1 15,21 1-15,0 0 0,1 0 0,-1 21 16,0 0-16,0 0 16,0 0-16,0 0 0,1 0 15,-22 21-15,0 0 0,21 0 0,-21 1 16,21-1-16,-21 0 0,0 0 0,0 0 15,0 0-15,0 1 0,0-1 0,0 0 16,0 0-16,0 0 0,0-42 63,0 0-48,0 0-15,0 0 0,21-1 16,0 1-16,0 0 0,1 0 0,-1 0 15,0 0-15,0-1 0,0 1 0,22 0 16,-22 0-16,0 21 0,0 0 16,0-21-16,22 21 0,-22 0 0,0 0 15,0 0-15,0 0 0,0 21 0,-21 0 16,22 0-16,-22 0 0,0 1 16,0-1-16,0 0 0,0 21 0,0-21 15,0 1-15,0-1 0,0 0 0,0 0 16,-22 0-16,22 0 0,0 1 0,-21-22 15,21 21-15,0-42 32,0-1-32,0 1 0,0 0 15,0 0-15,0 0 0</inkml:trace>
  <inkml:trace contextRef="#ctx0" brushRef="#br0" timeOffset="67560.39">10456 13504 0,'-42'22'16,"42"-1"-16,0 0 15,21-21 1,0 0-16,0 0 16,1 0-16,-1 0 0,0-21 15,0 0-15,0 21 0,0-22 0,22-20 16,-43 21-1,21 0-15,-21 0 0,0-1 0,0 1 16,0 0-16,0 0 0,0 0 16,-21 21-16,0 0 0,-1 0 15,1 0-15,0 0 0,0 0 16,21 21-16,0 0 0,-21 0 0,0 0 16,21 1-16,-22-1 0,22 0 15,0 21-15,0-21 0,0 1 0,0-1 16,0 0-16,0 0 0,0 0 0,0 0 15,22 1-15,-1-22 0,-21 21 16,21-21-16,0 0 0,0 0 0,0 0 16,1 0-16,-1 0 0,0 0 15,0 0-15,0 0 0,-21-21 0,21 21 16,1-22-16,-1 1 16</inkml:trace>
  <inkml:trace contextRef="#ctx0" brushRef="#br0" timeOffset="68036.64">10901 13504 0,'21'-21'15,"-42"42"-15,63-63 0,-21 21 0,-21 0 16,21 0-16,1 21 16,-22 21 15,0 0-31,0 0 16,0 0-16,0 0 0,-22 1 15,22-1-15,-21 0 0,21 0 0,-21-21 16,21 21-16,0 0 0,0 1 0,-21-22 15,21 21-15,-21-21 0,21 21 16,-21-21-16,21-21 47,0 0-47,21-1 16,0 22-16,0-21 0,-21 0 0,0 0 15,21 0-15,0 0 0,1-1 0,-22-20 16,21 21-16,0 0 0,0 0 0,0-1 15,0 1-15,-21 0 0,22 21 0,-1 0 16,-21-21-16,21 21 16,0 21-16,-21 0 0,0 0 15,21 1-15,-21-1 0,0 0 0,0 0 16,0 0-16,0 0 0,0 22 0,-21-22 16,21 0-16,-21 0 0,21 22 15,0-22-15,0 0 0,0 0 0,0 0 16,0 0-16,0-42 31,21 0-15,0 0-16,-21 0 0,21 0 15,-21-1-15,0 1 0</inkml:trace>
  <inkml:trace contextRef="#ctx0" brushRef="#br0" timeOffset="68352.46">11642 13039 0,'0'0'0,"21"-21"0,0-1 16,-21 1-16,21 21 15,0 0 1,-21 21 0,0 1-16,0-1 0,0 0 0,0 0 15,0 0-15,-21 0 0,0 22 0,21-22 16,-21 21-16,21-21 0,-21 22 0,-1-1 15,1-21-15,21 22 0,-21-1 0,21 0 16,-21 1-16,21-22 0,-21 21 0,21-21 16,0 22-16,0-22 0,0 0 0,0 0 15,0 0-15,21-21 16,0 0-16,0 0 16,0 0-16,1 0 0,-1 0 0,0-21 15,0 0-15,-21 0 0,21 0 16,-21-1-16,0 1 0,0-21 0</inkml:trace>
  <inkml:trace contextRef="#ctx0" brushRef="#br0" timeOffset="68537.36">11282 13250 0,'0'0'0,"0"22"0,0-1 15,21-21 1,0 0-1,0 0-15,0 0 0,1-21 0,-1 21 16,0-22-16,0 22 0,21-21 0,-20 21 16,-1-21-16,21 0 0,-21 21 0,22-21 15,-1 0-15,0 21 0</inkml:trace>
  <inkml:trace contextRef="#ctx0" brushRef="#br0" timeOffset="70056.08">13843 11917 0,'21'0'16,"-21"21"46,0 0-46,21 0-16,-21 1 0,21-1 16,-21 0-16,0 0 0,0 0 15,22 0-15,-22 1 0,0-1 0,0 0 16,0 0-16,0 0 0,0 0 0,0 1 16,0-1-16,0 0 0,0 0 15,0 0-15,0 0 0,0 22 0,0-22 16,0 0-16,0 21 0,0-20 0,0 20 15,0-21-15,0 21 0,0 1 0,0-22 16,0 21-16,0 1 0,0-22 0,0 21 16,0-21-16,0 22 0,0-1 0,-22-21 15,22 0-15,0 22 0,0-22 0,0 21 16,0-21-16,0 22 0,0-22 0,0 21 16,0-21-16,-21 22 0,21-22 15,0 0-15,-21 21 0,21-21 0,-21 22 16,21-22-16,0 21 0,0-21 0,-21 22 15,21-1-15,-21-21 0,21 22 16,-22-1-16,22-21 0,-21 21 0,21 1 16,-21-22-16,0 21 0,21 1 0,-21-22 15,0 21-15,21 0 0,-22 1 0,22-22 16,-21 21-16,0 1 0,21-1 0,0-21 16,-21 21-16,0 1 0,0-1 0,21 0 15,-22-20-15,1 20 0,21 0 16,-21 1-16,21-22 0,-21 21 0,0 0 15,21 1-15,0-22 0,-21 21 0,-1 1 16,1-1-16,21-21 0,0 21 0,-21 1 16,0-1-16,0 0 0,21-20 0,0 20 15,-21 0-15,-1 1 0,22-1 16,-21-21-16,21 21 0,0 1 0,-21-1 16,21 0-16,-21-20 0,21 20 0,-21 0 15,21-21-15,0 22 0,0-1 16,0-21-16,-21 22 0,21-1 0,-22-21 15,22 21-15,0 1 0,0-22 0,0 21 16,0 1-16,-21-1 0,21-21 0,0 21 16,0 1-16,0-1 0,0 0 0,0-20 15,0 20-15,0 0 0,0-21 0,0 22 16,0-1-16,0-21 0,0 22 16,0-22-16,0 21 0,21-21 0,-21 22 15,22-22-15,-22 21 0,21-21 16,0 0-16,-21 22 0,21-22 0,0 21 15,-21-21-15,21 22 0,1-22 0,-1 21 16,0-21-16,-21 1 0,21 20 0,0-21 16,0 0-16,1 0 0,-1-21 15,0 22-15,0-22 0,0 0 16,0 0-16,1-22 0</inkml:trace>
  <inkml:trace contextRef="#ctx0" brushRef="#br0" timeOffset="72770.21">17251 10118 0,'21'0'16,"-21"-21"-1,0-1-15,0 1 16,0 0-16,0 0 15,0 0-15,0 0 16,-21-1-16,0 22 0,-1-21 16,1 21-16,0 0 0,-21 0 0,21 0 15,-22 0-15,1 0 0,0 0 0,20 21 16,-20-21-16,0 22 0,21-1 0,-22 0 16,22 21-16,0-21 0,0 1 15,0 20-15,-1-21 0,1 21 0,21 1 16,-21-1-16,21 0 0,0 1 0,0-22 15,0 21-15,0 1 0,0-1 0,21-21 16,0 21-16,1-20 0,-22-1 0,21 0 16,0 0-16,21-21 0,-21 0 0,1 21 15,20-21-15,-21 0 0,21 0 16,-20 0-16,20-21 0,0 0 0,-21 21 16,22-21-16,-1 0 0,-21-1 0,22-20 15,-22 21-15,21 0 0,-21-22 0,0 1 16,1 21-16,-1-21 0,0-1 15,-21 1-15,0 21 0,0-22 0,0 1 16,0 0-16,0-1 0,0 1 0,0 0 16,0-1-16,0 22 0,0-21 0,0 0 15,0-1-15,0 1 0,0 21 0,0-22 16,0 22-16,0 0 0,-21 0 0,21 0 16,0 0-16,0-1 0,-21 22 15,21 22 1,-22-1-16,22 0 0,0 21 0,0-21 15,0 22-15,0-1 0,0 0 0,0 1 16,0-1-16,0 22 0,0-22 0,0 0 16,0 1-16,0-1 0,0 0 0,0 1 15,0-22-15,0 21 0,0 0 16,0-20-16,0 20 0,22-21 0,-22 0 16,21 0-16,0 1 0,0-1 0,0 0 15,0-21-15,1 0 0,-1 0 0,0 0 16,21 0-16,-21 0 0,1 0 0,20-21 15,-21 21-15,21-21 0,-20-1 0,20 1 16,-21 0-16,0 0 0,0 0 0,1 0 16,-1-22-16,0 22 0,0 0 0,0 0 15,-21 0-15,21-1 0,-21 1 16,0 0-16,0 0 0,-21 42 47,0-21-47,0 21 0,21 0 15,0 1-15,-21-1 0,21 0 0,-21 0 16,21 0-16,0 0 0,0 1 0,0-1 16,0 0-16,0 0 0,0 0 15,21-21-15,0 21 0,0-21 0,0 0 16,0 0-16,1 0 0,-1 0 16,0 0-16,0 0 0,0-21 0,22 0 15,-22 21-15,0-21 0,21 0 16,-21 0-16,1-1 0,-1-20 0,0 21 0,0 0 15,-21 0-15,21-22 0,-21 22 16,0-21-16,0 21 0,0-22 0,0 22 16,-21 0-16,0 0 0,0-22 0,0 22 15,-1 21-15,1-21 0,-21 21 16,21 0-16,0 0 0,-1 0 0,1 0 16,0 0-16,0 0 0,0 21 0,0 0 15,-1-21-15,1 22 0,0-1 0,21 0 16,0 0-16,-21 0 0,0 0 15,21 1-15,0-1 0</inkml:trace>
  <inkml:trace contextRef="#ctx0" brushRef="#br0" timeOffset="79843.7">18457 11303 0,'0'-21'0,"0"0"16,21 0-1,-21-1-15,0 1 16,22 0-16,-1 0 0,-21 0 16,0 0-16,0-1 15,0 1 1,-21 21-16,-1 0 0,1 0 0,0 0 16,0 0-16,0 0 0,0 0 15,-22 21-15,22-21 0,-21 22 0,21-22 16,-22 21-16,22-21 0,-21 21 0,21-21 15,-1 21-15,1 0 0,0-21 0,0 21 16,0 1-16,21-1 16,0 0-16,21-21 0,0 0 15,0 21-15,0-21 0,1 0 0,-1 21 16,0-21-16,21 21 0,-21-21 0,1 22 16,-1-22-16,0 21 0,0 0 0,0 0 15,0-21-15,-21 21 0,0 0 0,22 1 16,-22-1-16,0 0 0,0 0 15,0 0-15,0 0 0,-22 1 16,22-1-16,-21 0 0,0-21 16,0 21-16,21-42 62,21 21-46,0 0-16,0 0 0,-21 21 15,22-21-15,-22 21 0,21 0 16,-21 1-16,0-1 0,0 0 16,0 21-16,0-21 0,0 1 15,0-1-15,-21 21 0,21-21 0,-22 0 16,1 22-16,0-22 0,0 0 0,0 0 16,21 0-16,-21 1 0,-1-1 0,1 0 15,21 0-15</inkml:trace>
  <inkml:trace contextRef="#ctx0" brushRef="#br0" timeOffset="80475.88">18923 13483 0,'0'0'16,"-21"-21"-16,0 21 0,21-21 0,-22 21 0,1-21 16,0 21-16,21-21 0,-21-1 15,21 1-15,-21 0 16,21 0-16,21 0 31,0 21-31,0 0 16,-21 21-16,0 0 0,0 0 15,0 0-15,0 1 0,0-1 0,0 21 16,0-21-16,0 0 0,-21 1 0,0-1 16,0 0-16,21 21 0,0-21 15,0 1-15,0-1 0,0 0 0,0 0 16,0 0-16,0 0 0,21 1 16,0-22-16,0 21 0,0-21 15,1 21-15,-1 0 0,0-21 0,0 21 16,0-21-16,0 21 0,-21 1 15,0-1-15,0 0 0,0 0 16,0 0-16,-42 0 16,21-21-16,0 22 0,0-1 0,-22-21 15,22 0-15,-21 21 0,21-21 0,-22 0 16,22 0-16,-21 0 0,21 0 16,-1 0-16,1-21 0,0 0 0,21-1 15,0 1-15,0 0 0,0 0 0,0-21 16,0-1-16,0 1 0</inkml:trace>
  <inkml:trace contextRef="#ctx0" brushRef="#br0" timeOffset="80843.67">20087 12150 0,'0'0'0,"0"-21"0,-21 21 0,0-22 16,21 1-16,-21 21 0,21-21 0,-22 21 16,1 0-16,0 0 15,0 21 1,0 0-16,0 1 0,21 20 15,-22 0-15,1 1 0,21-1 0,-21 0 16,0 1-16,0-1 0,21 0 0,-21 1 16,-1-1-16,22 0 0,-21-21 15,0 22-15,0-1 0,21-21 0,0 0 16,0 1-16,-21-1 0,21 0 0,0 0 16,-21-21-16,21-21 15,21 21 1,-21-21-16</inkml:trace>
  <inkml:trace contextRef="#ctx0" brushRef="#br0" timeOffset="81077.53">20299 12150 0,'42'-43'16,"-84"86"-16,105-107 0,1 1 16,-43 63-16,-21-21 0,0 42 31,0 0-31,0 21 15,0-21-15,0 22 0,-21-1 0,0 0 16,-1 1-16,1-1 0,0 0 0,0-20 16,0 20-16,0 0 0,-22-21 0,22 22 15,0-22-15,0 0 0,0 0 0,-1 0 16,1 1-16,0-22 0,21 21 0,-21-21 16</inkml:trace>
  <inkml:trace contextRef="#ctx0" brushRef="#br0" timeOffset="81556.25">21209 12065 0,'42'0'0,"-84"0"0,105 0 0,22 0 16,-64 0-16,0 0 15,1 0-15,-22-21 0,0 0 0,0 0 16,21 21-16,-21-22 0,0 1 16,-21 0-16,-1 21 15,1 0-15,0 0 0,0 0 16,0 0-16,0 0 0,-22 21 0,1-21 16,21 21-16,0 1 0,-22-1 0,22 0 15,0 0-15,0 0 0,0 0 16,21 1-16,-22-1 0,22 0 0,0 0 15,0 0-15,0 22 0,22-43 0,-1 21 16,0 0-16,0 0 0,0 0 0,22 0 16,-22-21-16,0 22 0,0-1 0,0 0 15,0-21-15,-21 21 0,0 0 16,0 0-16,0 1 0,-21-1 16,0-21-16,0 0 0,0 21 15,0-21-15,-22 0 0,22 0 16,-21 0-16,21 0 0,-1 0 0,-20 0 15,21 0-15,0 0 0,0 0 0,-1 0 16,22-21-16,0 0 16,0-1-16,0 1 0,0 0 15,22 0-15,-1 0 0,0 0 0,0-1 16,21 1-16,1 0 0,-22-21 0</inkml:trace>
  <inkml:trace contextRef="#ctx0" brushRef="#br0" timeOffset="81792.13">21738 11853 0,'0'0'0,"21"-21"0,0 21 16,22-21-16,-22 21 16,0 0-16,-21 21 15,0 0-15,0 1 16,0 20-16,0-21 0,0 21 0,0-20 16,-21 20-16,0 0 0,21 1 0,-21-22 15,21 21-15,-22 0 0,1-20 0,21 20 16,0-21-16,-21 21 0,21-20 0,-21-1 15,21 0-15,-21 0 0,21 0 0,0 0 16,0 1 0,0-44-1,0 1 1</inkml:trace>
  <inkml:trace contextRef="#ctx0" brushRef="#br0" timeOffset="81960.03">21632 12192 0,'0'21'16,"21"-21"-1,1 0-15,-1 0 0,0-21 0,0 21 16,21-21-16,-20 0 0,20 21 16,-21-21-16,21-1 0,1 1 0,-22 0 0,21 0 15,-21 21-15,22-21 0</inkml:trace>
  <inkml:trace contextRef="#ctx0" brushRef="#br0" timeOffset="82864.03">22564 12361 0,'0'0'0,"0"22"16,-22-1-16,1-21 0,21-21 31,0-1-15,21 22-16,-21-21 0,22 0 0,-22 0 16,0-21-16,21 20 0,-21 1 0,0-21 15,0 21-15,0-22 0,0 22 0,0-21 16,0 21-16,-21 0 0,-1-22 0,1 43 15,21-21-15,-21 0 0,0 21 0,0 0 16,0 0-16,-22 21 0,22 0 0,0 0 16,0 1-16,0 20 0,-1-21 15,1 21-15,0-20 0,0 20 0,0-21 16,21 21-16,0-20 0,-21 20 0,21-21 16,0 0-16,0 0 0,0 1 15,0-1-15,0 0 0,0 0 16,21-21-16,0 0 0,0 0 15,0 0-15,0 0 0,1 0 0,-1 0 16,0 0-16,0-21 0,21 0 0,-20 0 16,-1-1-16,0 1 0,0 0 0,0 0 15,0 0-15,1-22 0,-22 22 16,0 0-16,21 0 0,-21 0 0,0 0 16,21-1-16,-21 44 15,0-1 1,0 0-16,-21 0 0,21 21 15,-21-20-15,21-1 0,0 0 0,0 0 16,0 0-16,0 0 0,0 1 0,0-1 16,0 0-16,0 0 0,0 0 15,21-21-15,0 0 0,0 21 0,0-21 16,0 0-16,1 0 0,-1 0 16,0 0-16,0 0 0,21-21 0,-20 21 15,-1-21-15,21 0 0,-21 21 0,0-21 16,22 0-16,-22-1 0,0-20 15,21 21-15,-20 0 0,-1-22 0,0 1 16,0 0-16,0 21 0,-21-22 0,0-20 16,21 20-16,-21 1 0,0 0 0,0-1 15,0 1-15,0 0 0,0-1 0,0 1 16,0 21-16,0-21 0,0 20 0,0 1 16,0 0-16,0 42 31,0 0-31,0 22 0,0-1 0,0-21 15,0 22-15,0-1 0,0 21 0,-21-20 16,21-1-16,-21 0 0,21 1 16,0-1-16,-21 0 0,0 1 0,21-1 15,0-21-15,0 22 0,-21-22 0,21 0 16,0 0-16,0 0 0,0 0 16,0 1-16,21-22 15,0-22 1,0 1-1,-21 0-15,0 0 0</inkml:trace>
  <inkml:trace contextRef="#ctx0" brushRef="#br0" timeOffset="83059.92">22860 12023 0,'0'21'0,"0"0"15,21-21-15,0 0 16,0 0-16,1 0 0,-1 0 0,21 0 16,-21 0-16,22 0 0,-22 0 0,0-21 15,0 21-15,0 0 0,0-21 0,1 21 16,-1-21-16,-21-1 0,0 1 16</inkml:trace>
  <inkml:trace contextRef="#ctx0" brushRef="#br0" timeOffset="84765.37">23495 12277 0,'0'0'0,"21"21"0,21 42 15,-20-41-15,-1-22 0,0 0 16,0 0-16,21 0 0,-20 0 0,-1 0 15,0 0-15,0-22 0,21 1 0,-20 0 16,-1 0-16,-21 0 0,21 0 16,-21-1-16,0 1 0,0-21 15,0 21-15,0 0 0,0-22 0,0 22 16,-21 0-16,0-21 0,-1 20 16,1 1-16,0 21 0,0 0 15,0 0-15,21 21 0,0 1 16,-21-1-16,21 0 0,-22 0 0,22 21 15,0-20-15,-21 20 0,21-21 16,0 21-16,0-20 0,0-1 0,0 21 16,0-21-16,0 0 0,0 1 0,21-22 15,1 21-15,-22 0 0,21-21 0,0 0 16,0 0-16,0 0 0,0 0 0,1 0 16,-1 0-16,0 0 0,0 0 15,0-21-15,0 21 0,1-21 0,-1-1 16,0 1-16,0 0 0,0 0 0,0 0 15,1 0-15,-22-1 0,21 1 0,-21 0 16,21-21-16,-21 21 0,0-1 0,0 1 16,0 0-16,21 21 0,-21-21 0,0 42 31,0 0-31,0 0 16,-21 1-16,21-1 0,-21 21 0,21-21 15,0 0-15,-21 1 0,-1-1 0,22 0 16,-21 0-16,21 0 0,0 0 0,0 1 15,0-1 1,0-42 15,0-1-15,0 1-16,21 21 0,-21-21 0,22 0 16,-1-21-16,0 20 0,-21 1 0,21 0 15,0-21-15,0 21 0,1-1 0,-1 1 16,0 0-16,0 0 0,0 0 0,0 21 15,1 0-15,-1 0 0,0 0 16,0 0-16,-21 21 0,21 0 16,-21 0-16,21 0 0,-21 1 0,0 20 15,0-21-15,0 0 0,0 0 16,0 1-16,0-1 0,0 0 0,0 0 16,0 0-16,0 0 0,22-42 62,-22 0-62,21 21 0,0-21 16,-21 0-16,21 0 0,0-1 0,0-20 15,1 21-15,-1 0 0,0-22 16,0 22-16,0 0 0,0 0 0,-21 0 0,22 0 16,-1-1-16,0 22 0,0 0 15,-21 22 1,0-1-1,0 0-15,0 0 0,0 0 0,-21 0 16,21 1-16,-21-1 0,21 0 0,-21 0 16,21 0-16,0 0 0,0 1 0,0-1 15,0 0-15,0 0 0,21 0 16,0-21-16,-21 21 0,21-21 0,0 0 16,0 0-16,22 0 0,-22 0 0,21 0 15,1 0-15,-22 0 0,21 0 0,0-21 16,1 0-16,-1 21 0,-21-21 0,0 0 15,22-22-15,-22 22 0,0 0 16,0-21-16,0 21 0,22-43 16,-43 43-16,0-21 0,0 20 0,0 1 15,0 0-15,0 0 16,-21 21-16,-1 21 16,22 0-16,-21-21 0,0 21 0,21 1 15,-21 20-15,0-21 0,21 0 0,-21 0 16,21 1-16,0-1 0,0 0 15,0 0-15,0 0 0,0 0 0,0 1 16,0-1-16,21-21 0,-21 21 0,21-21 16,0 0-16,0 0 0,0 0 0,1 0 15,20 0-15,-21 0 0,0 0 16,22 0-16,-22 0 0,21 0 0,-21-21 16,0 0-16,22-1 0,-22 22 0,0-21 15,0 0-15,0 0 0,1-21 0,-1 20 16,-21 1-16,0 0 0,0 0 0,21 0 15,-21 0-15,0-1 0,0 44 32,-21-1-32,21 0 15,0 0-15,-21 0 0,-1 0 0,22 1 16,-21-1-16,21 0 0,-21-21 0,21 21 16,-21 0-16,0-21 0,21 21 15,0 1-15,-21-22 0,42 0 47,-21-22-31,21 1-16,0 21 0,0-21 0,0 0 15,1 0-15,-1 0 0,0-1 0,0 1 16,0 0-16,0 0 0,1 0 0,-1 21 16,0-21-16,0 21 0,0 0 15,0 0-15,-21 21 16,0 0-16,0 0 0,0 0 15,0 0-15,0 1 0,0-1 16,0 0-16,0 0 0,0 0 0,0 0 16,0 1-16,0-1 0,0 0 15,22-21-15,-1 0 16,0 0-16,0 0 0,0 0 0,0 0 16,1 0-16,20-21 0,-21 0 0,0 21 15,0-22-15,22 1 0,-22 0 0,0-21 16,0 21-16,0-22 0,1 22 0,-1-21 15,0-1-15,0 1 0,0-21 16,0 20-16,1 1 0,-1-22 0</inkml:trace>
  <inkml:trace contextRef="#ctx0" brushRef="#br0" timeOffset="85040.24">26628 11345 0,'0'-21'0,"0"42"0,0-84 16,0 21 0,-22 42-16,22-22 0,-21 22 15,0 22-15,0-1 0,0 0 16,0 21-16,21-21 0,-22 22 0,1-1 15,0 0-15,0 1 0,21-1 0,-21 22 16,21-22-16,-21 0 0,21 1 0,0-1 16,0 0-16,0 1 0,0-1 0,0 0 15,0-21-15,0 22 0,0-22 16,21 0-16,0 0 0,0 0 0,-21 1 0,21-22 16,0 21-16,1-21 0,-1 0 0,0 0 15,0 0-15,0 0 0,22 0 16,-22 0-16,0 0 0,0-21 0,21-1 15,-20 22-15,20-21 0,-21 0 0,0 0 16,0 0-16,1 21 0,-1-21 0,-21-1 16,0 1-16,0 0 0,0 0 15,0 0-15,0 0 0,0-1 0</inkml:trace>
  <inkml:trace contextRef="#ctx0" brushRef="#br0" timeOffset="85289.11">26437 11726 0,'0'0'0,"-21"0"0,21 22 0,21-22 31,21 0-31,-20 0 0,20 0 0,21 0 16,-20 0-16,20 0 0,1-22 0,-1 22 16,-20 0-16,20 0 0,1 0 15,-22 0-15,21 0 0,-20 0 0,-1 0 16,-21 0-16,22 0 0,-22 0 0,-21-21 15,-21 21 1,-1 0-16,1 0 16,-21 0-16,0 0 0,-1 0 0,1 0 15,-22 0-15,1 0 0</inkml:trace>
  <inkml:trace contextRef="#ctx0" brushRef="#br0" timeOffset="87024.6">16700 15388 0,'0'0'0,"22"-42"16,-1 21 0,-21 0-16,0-1 0,0 1 0,21 21 15,-21-21-15,21 0 0,-21 0 0,0 42 47,0 0-47,0 0 0,0 0 0,0 22 16,0-22-16,0 21 0,0 1 0,0-1 15,0 0-15,0 1 0,0-1 0,0 0 16,0-21-16,0 22 0,0-22 0,0 0 16,0 0-16,0 0 0,0 1 0,21-1 15,0-21-15,1 0 16,-1 0-16,0-21 15,0 21-15,-21-22 0,21 1 0,0 0 16,1 0-16,-1-21 0,0 20 16,0 1-16,0-21 0,0 21 0,1 0 15,-1-22-15,0 22 0,-21 0 0,21 0 16,0 21-16,-21-21 0,21 21 0,-21 21 16,0 0-1,22 0-15,-22 21 0,0-20 16,0-1-16,0 21 0,0-21 15,21 0-15,-21 1 0,0-1 0,0 21 16,0-21-16,21-21 0,0 21 0,0 1 16,0-22-16,1 0 0,-1 0 15,0 0-15,0 0 0,21 0 16,-20-22-16,-1 22 0,21-21 16,-21 0-16,22-21 0,-1 21 0,-21-1 15,21-20-15,1 21 0,-22-21 0,21-1 16,-21 22-16,1-21 0,-1-1 0,0 22 15,0-21-15,0 21 0,-21 0 0,0-1 16,0 1-16,0 0 16,21 21-16,-21 21 15,0 0 1,0 1-16,0-1 0,0 0 16,0 0-16,0 0 0,0 22 0,0-22 15,0 0-15,0 0 0,0 21 0,22-20 16,-22-1-16,0 0 0,0 0 15,21 0-15,0 0 0,0 1 0,0-22 16,22 0-16,-22 0 0,0 0 16,0 0-16,0 0 0,0-22 0,22 22 15,-22-21-15,0 0 0,21 0 0,-20 0 16,-1 0-16,0-22 0,0 22 0,0 0 16,-21-21-16,0-1 0,21 22 15,-21-21-15,0-1 0,0 1 0,0 21 16,0-21-16,0-1 0,0 22 0,0-21 15,0 21-15,0-1 0,0 1 16,0 42 0,0 1-16,-21 20 0,21-21 15,0 0-15,0 22 0,0-1 16,-21-21-16,21 21 0,-21 1 0,21-1 16,-21-21-16,21 22 0,0-1 0,0 0 15,0-21-15,0 22 0,0-22 0,0 0 16,0 21-16,0-20 0,0-1 15,0 0-15,0-42 32,0 0-17,21 21-15,0-22 0,-21 1 0,0 0 16,0 0-16,21 0 0,0 0 16,-21-1-16,22 22 0,-22-21 15,21 21-15,0 0 16,-21 21-1,21 1-15,0-1 16,0 0-16,1 0 0,-1 0 16,0-21-16,0 21 0,0-21 15,0 22-15,1-22 0,-1 0 16,0 0-16,0 0 0,0 0 0,0 0 16,1 0-16,-1 0 0,0 0 0,0 0 15,0-22-15,0 1 0,1 0 0,-1 21 16,0-21-16,0 0 0,0 0 0,-21-1 15,21 1-15,1 0 0,-22 0 0,0 0 16,0 0-16,21-1 0,-21 1 0,0 0 16,21 21-16,-21 21 15,0 0 1,0 1-16,0-1 16,0 0-16,0 0 0,0 0 15,0 0-15,0 1 0,0-1 0,0 0 16,0 0-16,0 0 15,0-42 17,0 0-32,0 0 0</inkml:trace>
  <inkml:trace contextRef="#ctx0" brushRef="#br0" timeOffset="87343.98">19135 15028 0,'0'0'16,"0"22"-16,0-1 0,0 0 0,0 0 0,0 0 15,0 0-15,0 1 0,21-22 16,0 0 0,0 0-16,0 0 0,0-22 15,-21 1-15,0 0 16,0 0-16,0 0 15,0 0-15,0-1 0,-21 1 16,0 21-16,0 0 16,0-21-16,0 21 0,-1 0 15,1 0-15,0 0 16,42 0 15,0 0-15,1 0-16</inkml:trace>
  <inkml:trace contextRef="#ctx0" brushRef="#br0" timeOffset="87651.8">19875 14711 0,'0'0'0,"-21"0"31,21 21-31,-21-21 16,21 21-16,-21 0 0,21 22 0,0-22 16,0 21-16,-21 1 0,21 20 0,0-21 15,-21 1-15,21 20 0,0-20 0,0 20 16,0-21-16,0 1 0,0-1 0,0 0 16,-22 1-16,22-1 0,-21-21 0,21 22 15,0-22-15,-21 0 0,0 0 0,0 0 16,21-42 15,0 0-15,0 0-16,0 0 0,0-1 0,0 1 15</inkml:trace>
  <inkml:trace contextRef="#ctx0" brushRef="#br0" timeOffset="88032.59">20024 15325 0,'0'0'16,"21"21"0,0 0-16,0-21 15,0 0-15,0 0 0,1 0 16,-1 0-16,0 0 0,21-21 0,-21 21 16,1-21-16,20 0 0,-21 21 0,0-22 15,0 1-15,1 0 0,-22 0 0,0 0 16,0 0-16,0-1 0,0 1 15,0 0-15,0 0 0,-22 21 0,1-21 16,0 21-16,0 0 0,0 0 0,0 0 16,-22 0-16,22 21 0,0 0 15,-21 0-15,20 22 0,1-22 16,0 0-16,0 21 0,0-21 0,0 22 0,21-22 16,0 21-16,0-21 0,0 1 15,0 20-15,0-21 0,0 0 0,0 0 16,0 1-16,21-22 0,0 21 0,0 0 15,0-21-15,22 0 0,-22 0 0,0 0 16,21 0-16,-21 0 0,22 0 0,-22 0 16,0-21-16,0 0 0,22-1 0,-22 1 15,0 0-15</inkml:trace>
  <inkml:trace contextRef="#ctx0" brushRef="#br0" timeOffset="88356.4">21505 14711 0,'0'0'0,"-42"0"16,21 0-16,0 0 0,-1 0 15,1 0-15,21 21 0,-21 0 16,0 0-16,21 1 0,-21-1 0,0 21 15,-1 22 1,22-22-16,-21 0 0,21 1 0,-21-1 0,21 0 16,0 1-16,0-1 0,0 0 0,0 1 15,0-22-15,0 21 0,0-21 16,0 0-16,21 1 0,-21-1 0,21-21 16,1 21-16,-1-21 0,0 0 15,0 0-15,0 0 0,0-21 16,1 0-16,-1-1 0,0-20 15</inkml:trace>
  <inkml:trace contextRef="#ctx0" brushRef="#br0" timeOffset="88972.06">23431 14796 0,'0'0'0,"0"21"94,-21 0-79,21 0 1,-21-21-16,0 21 0</inkml:trace>
  <inkml:trace contextRef="#ctx0" brushRef="#br0" timeOffset="116472.93">22352 14923 0,'0'-22'0,"21"22"16,-21-21-16,0 0 0,21 21 15,0-21-15,-21 0 0,0 0 0,22-1 16,-22 1-16,21 0 0,-21 0 0,0 0 16,0 0-16,0-1 0,0 1 15,-21 21 1,-1 21-16,1-21 0,0 43 15,0-22-15,0 21 0,0-21 16,-1 22-16,1-1 0,0 0 16,0 22-16,0-22 0,21 1 0,0-1 15,0 21-15,0-20 0,-21-1 0,21 0 16,0-20-16,0 20 0,0-21 0,21 0 16,0 0-16,0-21 0,0 0 15,22 22-15,-1-22 0,0 0 0,1 0 16,-1-22-16,0 1 0,1 21 0,-1-21 15,0 0-15,1 0 0,-22-22 16,21 22-16,0-21 0,-20 21 16,-1-22-16,0 22 0,0-21 0,0 21 15,0-22-15,-21 22 0,0 0 0,0 0 16,0 42 15,0 0-31,0 0 0,-21 1 0,21-1 16,0 21-16,-21 0 0,21-20 0,0 20 15,0-21-15,0 21 0,0-20 16,0-1-16,21 0 0,-21 0 0,21 0 16,1 0-16,-1-21 0,0 0 0,0 0 15,21 0-15,-20 0 0,-1 0 0,0 0 16,21-21-16,-21 21 0,1-21 16,-1 0-16,0 0 0,-21 0 15,0-1-15,0 1 0,0-21 0,0 21 16,0-22-16,0 22 0,0 0 0,-21-21 15,0 21-15,-1-1 0,1 1 16,0 0-16,0 21 0,0-21 0,0 21 16,-1 0-16,1 0 0,21-21 15,21 0 17,22-1-32,-22 22 0,0-21 15,21 21-15,-20-21 0,20 21 0,0-21 16,1 21-16,-1-21 0,21 21 15,-20 0-15,-1 0 0,0 0 0,-20 0 16,20 0-16,-21 0 0,0 0 16,0 21-16,-21 0 0,0 0 0,0 0 15,0 1-15,0-1 0,0 0 16,0 21-16,-21-21 0,21 22 0,-21-22 16,21 0-16,-21 21 0,0-20 0,21-1 15,0 0-15,0 0 0,0 0 0,0 0 16,-21-21-16,21 22 15,0-44 1,0 1 0,21 0-16,-21 0 15,21-21-15,0 20 0,0-20 0,0 21 16,1-21-16,-1-1 0,0 22 16,21-21-16,-21 21 0,22-1 0,-22 1 15,0 0-15,21 21 0,-20 0 0,-1 0 16,0 0-16,0 0 0,0 21 15,-21 0-15,0 1 0,0-1 0,21 0 16,-21 0-16,0 0 0,0 22 0,0-22 16,0 0-16,0 21 0,0-21 0,-21 1 15,21-1-15,0 0 0,0 0 0,0 0 16,0 0-16,0 1 0,-21-22 16,21 21-16,0-42 31</inkml:trace>
  <inkml:trace contextRef="#ctx0" brushRef="#br0" timeOffset="118380.3">24807 14965 0,'0'0'0,"-21"-21"0,0 21 0,-43-43 15,43 22-15,0 21 16,0 0-16,0 0 0,0 0 0,-1 0 16,1 0-16,0 0 0,0 0 15,0 21-15,0 1 0,-1-1 0,1 0 16,0 0-16,0 0 0,0 22 0,21-22 16,-21 21-16,21 0 0,-22-20 15,22 20-15,-21-21 0,21 0 0,0 0 16,0 1-16,0-1 0,0 0 0,0 0 15,21-21-15,1 0 0,-1 0 0,0 0 16,21 0-16,-21 0 0,1 0 16,20 0-16,-21 0 0,21-21 15,-20 0-15,20-22 0,-21 22 0,0-21 16,22 21-16,-22-22 0,21-20 0,-21 21 16,0-1-16,22-20 0,-22-1 0,0 22 15,0-22-15,0 1 0,1-1 16,-1 22-16,-21 0 0,0-1 0,21 1 15,-21 21-15,0 0 0,0 0 0,0 42 32,0 0-32,-21 0 0,21 21 0,-21-20 15,-1 20-15,1 0 0,0 22 16,0-22-16,0 0 0,21 1 0,0-1 16,-21 0-16,21 1 0,0-1 15,0 0-15,0 1 0,0-1 0,0-21 16,0 22-16,0-22 0,21 0 0,-21 0 15,21 0-15,0 0 0,0-21 0,0 0 16,1 0-16,-1 0 0,0 0 16,0 0-16,0-21 0,0 0 0,1 0 15,-1 0-15,0-22 0,0 22 0,-21-21 16,21 21-16,-21 0 0,21-1 0,-21 1 16,0 0-16,0 42 15,0 0 1,0 22-16,0-22 0,0 0 15,-21 0-15,21 0 0,0 22 16,0-22-16,0 0 0,0 0 16,0 0-16,0 1 0,0-1 0,0 0 15,21-21-15,1 0 0,-1 21 0,0-21 16,0 0-16,0 0 0,0 0 0,1 0 16,20-21-16,-21 21 0,21-21 0,-20 0 15,20-1-15,-21 1 0,0-21 16,22 0-16,-22 20 0,0-20 15,21 0-15,-21-22 0,1 22 0,-1-22 16,0 22-16,0 0 0,-21-22 0,0 22 16,21 21-16,-21-22 0,0 22 0,0-21 15,0 21-15,-21 42 32,21 0-32,-21 0 0,0 22 0,0-22 15,-1 21-15,1 0 0,21 1 16,-21-1-16,0 0 0,21 1 0,-21-1 15,21 0-15,0-20 0,0 20 0,0 0 16,0-21-16,0 1 0,0 20 0,0-21 16,0 0-16,21-21 0,0 21 15,0 1-15,0-22 0,1 0 16,20 0-16,-21 0 0,0 0 16,0-22-16,1 1 0,-1 0 0,0 0 15,0 0-15,0-22 0,0 1 16,1 21-16,-1-21 0,-21 20 0,21 1 15,0 0-15,-21 0 0,21 21 0,-21 21 32,0 0-32,0 0 0,0 1 15,0-1-15,0 0 0,-21 0 16,21 0-16,-21 0 0,21 1 0,0-1 16,0 0-16,0 0 0,0 0 0,0 0 15,21 1-15,21-22 16,-20 0-16,-1 0 0,21 0 15,-21 0-15,22 0 0,-22 0 0,21 0 16,-21 0-16,0-22 0,1 1 16,20 0-16,-21 0 0,-21 0 0,21 0 15,0-1-15,-21 1 0,22 0 0,-22 0 16,0 42 15,0 0-31,-22 0 16,22 1-16,-21-1 0,21 0 0,0 0 15,0 0-15,0 0 16,0 1-16,0-1 16,21-21-16,1 0 15,-1 0-15,0 0 0,21 0 16,-21-21-16,1-1 16,-1 1-16,-21 0 0,21 0 15,-21 0-15,0 0 0,0-1 0,0-20 16,0 21-16,0 0 0,0-22 0,0 22 15,0 0-15,0 0 0,-21 21 16,0 0-16,-1 0 0,1 0 16,0 0-16,0 0 15,0 0-15,42 0 32,0 0-32,0 0 0,0 0 15,1 0-15,20-21 16,-21 21-16,21 0 0,1-21 0,-1 21 15,0-22-15,1 22 0,-1 0 0,0 0 16,-20 0-16,20 0 0,0 0 0,-21 0 16,1 0-16,-1 22 0,-21-1 15,0 0-15,0 0 0,0 0 16,0 0-16,0 1 0,0-1 0,0 0 16,0 0-16,-21 0 0,-1 0 0,1 1 15,21-1-15,-21 0 0,21 0 0,-21 0 16,21 0-16,-21-21 15,21 22 1,0-44 0,0 1-1,0 0-15,21 0 0,0-21 16,0 20-16,0-20 0,1 21 0,20-21 16,0-1-16,1-20 0,-1 20 0,0 1 15,1 0-15,-1 21 0,0-22 16,1 22-16,-1 0 0,0 0 0,1 21 15,-22 0-15,0 0 0,0 0 0,0 0 16,-21 21-16,0 0 0,0 0 0,0 0 16,0 1-16,0-1 0,0 21 0,-21-21 15,0 0-15,21 22 0,-21-22 16,0 21-16,-1-21 0,1 22 16,0-22-16,0 0 0,0 21 0,21-20 15,0-1-15,-21 0 0,-1-21 0,22 21 16,0 0-16,0-42 31</inkml:trace>
  <inkml:trace contextRef="#ctx0" brushRef="#br0" timeOffset="118596.19">27390 14584 0,'0'0'0,"-22"0"0,-41-21 15,63 0 1,-21 21-16,0 0 63,-1 0-63,1 21 15,-21-21-15,21 21 0,-22-21 16,1 21-16</inkml:trace>
  <inkml:trace contextRef="#ctx0" brushRef="#br0" timeOffset="118796.08">25950 14859 0,'0'0'16,"-21"0"-16,-21 0 15,63 0 1,0 0-16,0 0 0,0 0 15,22-21-15,-22 21 0,21-21 0,-21 21 16,22 0-16,-1-21 0,-21 21 16,22 0-16,-22 0 0,0-22 0,-21 1 15,0 0 1</inkml:trace>
  <inkml:trace contextRef="#ctx0" brushRef="#br0" timeOffset="118980.87">25612 14732 0,'0'0'16,"-22"0"-16,1 0 0,0 0 0,0 0 15,0 0-15,21-21 32,21 0-17,0 21 1,0 0-16,0-21 0,1 21 0,20-22 15</inkml:trace>
  <inkml:trace contextRef="#ctx0" brushRef="#br0" timeOffset="119417.86">27665 14182 0,'0'-21'0,"21"21"16,0 0-16,0 0 0,22 0 0,-1 0 15,0 0-15,1 0 0,-1 0 0,21 0 16,-20 0-16,-1 21 0,0 0 0,1 21 15,-1-21-15,-21 22 0,0-1 16,1 0-16,-22 22 0,0-22 0,0 22 16,0-1-16,0-20 0,-22 20 15,1 1-15,0-22 0,-21 21 0,21-20 16,-22 20-16,1-20 0,21-1 16,-22 0-16,1 1 0,0-1 0,-1 0 15,22 1-15,-21-22 0,21 0 0,0 0 16,-1 0-16,1 0 0,0-21 0,0 22 15,42-44 17,0 1-17,0 0-15,22 0 0,-1 0 0</inkml:trace>
  <inkml:trace contextRef="#ctx0" brushRef="#br0" timeOffset="119683.72">28977 14965 0,'0'0'0,"-21"0"0,0 0 16,0 0-16,-1 0 0,1 0 0,21-21 15,-21 21-15,0 0 31,21 21 1,0 0-17,0 0-15,0 0 0,-21 1 16,0-1-16,-1 0 0,22 0 16</inkml:trace>
  <inkml:trace contextRef="#ctx0" brushRef="#br0" timeOffset="119904.59">28765 15558 0,'0'0'0,"0"21"15,0 0-15,0 0 0,0 0 0,-21-21 16,0 21-16,0 1 0,21-1 0,-21 0 16,0-21-16,-1 21 0,1 0 0,0 0 15,0 1-15,0-1 0,0 0 0,-1 0 16,-20 0-16,21 0 0,-21 1 0,20-1 15,-20 0-15,0 0 0,-1 0 16,1 0-16,-21-21 0,20 22 0,1-1 16,-22-21-16,22 0 0,0 0 0,-1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49:27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2625 0,'-21'0'15,"0"0"-15,21-21 0,0-1 16,0 1 0,0 0-16,0 0 15,0 0-15,0 0 0,0-1 16,0 1-16,0 0 0,0 0 0,0 0 16,0 0-1,0-1-15,0 1 16,0 0-1,21 21 1,-21-21 156,21 21-172,0-21 0</inkml:trace>
  <inkml:trace contextRef="#ctx0" brushRef="#br0" timeOffset="839.48">4762 1630 0,'0'-64'16,"0"43"-16,0 0 0,0 0 15,0 0-15,22 0 0,-22-1 16,21 1-16,0 0 0,-21 0 0,0 0 16,0 0-16,21-1 0,-21 1 0,0 0 15,0 0-15,0 0 0,0 0 16,0-1-16,-21 1 0,0 21 15,0 0-15,-1 0 16,1 0-16,0 0 16,0 21-16,0 1 0,0 20 0,-1 0 15,1 1-15,-21-1 0,21 21 0,-22 1 16,22 21-16,-21-22 0,21 22 0,-22 21 16,22-22-16,-21 1 0,21 0 15,-22-1-15,22 1 0,0 0 16,0-22-16,21 1 0,-21-1 0,21 1 15,-21-22-15,21 0 0,-22-21 0,22 22 16,0-22-16,0 0 16,0 0-16,0-42 15,0 0 1,0 0-16,0-22 0,22 22 0,-1-21 16,0-22-16,-21 22 0,21-21 15,0-1-15,0 1 0,22-1 0,-22 1 16,0-22-16,21 0 0,-20 1 15,20 20-15,0-21 0,1 1 0,-22 20 16,21 1-16,0-1 0,-20 1 16,20-1-16,0 22 0,-21 0 0,1-1 15,-1 1-15,0 21 0,0-22 0,0 22 16,0 21-16,-21-21 0,22 21 16,-22 21-16,21 0 15,-21 1-15,0-1 0,0 21 0,0 22 16,0-22-16,0 21 0,0 22 0,0-21 15,0 20-15,0 1 0,0 0 16,0-22-16,-21 22 0,-1-22 0,22 1 16,-21-1-16,21 1 0,0-22 15,0 22-15,0-22 0,0 0 0,0-21 16,0 22-16,0-22 0,0 0 16,0 21-16,0-20 0,0-1 15,0 0-15,0-42 31,0 0-15,-21 21-16,0-22 0,0 1 16,0 0-16</inkml:trace>
  <inkml:trace contextRef="#ctx0" brushRef="#br0" timeOffset="1016.48">4403 2413 0,'0'0'15,"-22"0"-15,1 0 0,0 0 0,42 0 31,0 0-31,1-21 16,-1 21-16,21-21 0,0 21 0,1-21 16,-1 21-16,0-22 0,1 22 15,-1 0-15,-21-21 0,0 0 0,1 21 16,-1 0-16,0-21 0,0 21 0,-21-21 16</inkml:trace>
  <inkml:trace contextRef="#ctx0" brushRef="#br0" timeOffset="1547.18">5546 2159 0,'0'0'0,"21"0"15,0-21-15,0 21 16,-21-21-16,0 0 0,21-1 0,0 22 15,-21-21-15,22 0 0,-22 0 16,21 0-16,-21 0 0,0-1 0,0 1 16,0 0-16,-21 21 15,-1 0-15,-20 0 0,21 0 16,-21 0-16,-1 21 0,1 0 16,-22 1-16,22-1 0,0 0 0,-1 0 15,22 0-15,-21 22 0,21-22 0,0 0 16,-1 0-16,1 0 0,21 0 0,0 1 15,0-1-15,0 0 0,21 0 16,1 0-16,-1 0 0,0-21 0,0 22 16,21-1-16,1-21 0,-22 21 0,21-21 15,1 21-15,-22 0 0,21-21 0,0 21 16,-20 1-16,-1-22 0,0 21 0,0 0 16,-21 0-1,0 0-15,0 0 0,-21-21 0,0 22 16,0-1-16,-22-21 0,1 21 0,0 0 15,-1-21-15,1 21 0,0-21 0,-1 0 16,1 0-16,0 0 0,-1 0 0,22 0 16,-21 0-16,21 0 0,-22 0 15,22 0-15,0 0 0,21-21 16,0 0 0,21 0-16,0 21 15,22-21-15,-22 21 0,21-22 16,0 1-16,1 0 0</inkml:trace>
  <inkml:trace contextRef="#ctx0" brushRef="#br0" timeOffset="2055.89">6138 2117 0,'0'0'0,"0"-21"0,0-1 15,0 1-15,-21 21 16,21-21 0,-21 21-16,0 0 0,0 0 15,-1 0 1,1 21-16,0 0 0,0 1 16,0-1-16,21 0 0,-21 0 15,21 0-15,0 0 16,0 1-16,0-1 0,0 0 15,0 0-15,0 0 0,0 0 16,21-21-16,0 0 0,0 22 16,0-22-16,0 21 0,1 0 15,-1-21-15,0 21 0,0 0 16,-21 0-16,21 1 0,-21-1 16,0 0-16,0 0 15,-21 0-15,0 0 0,0-21 16,0 22-16,-22-22 0,22 21 0,0 0 15,-21-21-15,20 0 0,-20 21 16,21-21-16,0 0 0,0 0 0,-1 0 16,1 0-16,0 0 0,0 0 15,21-21-15,0 0 0,0 0 16,0-1 0,0 1-16,21 0 15,0 0-15,0 21 0,1-21 16,-1 0-16,0 21 0,21-22 0,-21 1 15</inkml:trace>
  <inkml:trace contextRef="#ctx0" brushRef="#br0" timeOffset="2307.73">6413 2138 0,'0'0'15,"0"21"16,0 0-31,0 0 16,0 1-16,0-1 0,0 0 0,0 0 16,0 0-16,0 0 0,0 22 15,0-22-15,0 0 0,0 0 0,0 0 16,0 1-16,0-1 0,0 0 16,0 0-16,0 0 0,0-42 31,22 21-16</inkml:trace>
  <inkml:trace contextRef="#ctx0" brushRef="#br0" timeOffset="2487.65">6646 1884 0,'0'0'0,"0"-21"15,0 0-15,-21 21 0,21-22 16,-21 22-16,0 0 15,42 0 32,0 0-47</inkml:trace>
  <inkml:trace contextRef="#ctx0" brushRef="#br0" timeOffset="3332.15">7239 2328 0,'0'0'0,"-21"22"0,21-44 31,0 1-15,0 0-16,21 21 16,-21-21-16,0 0 0,0 0 15,0-1-15,0-20 0,0 21 0,0 0 16,0 0-16,0-1 0,0 1 0,-21 0 16,0 21-16,-1 0 0,1 0 0,0 0 15,0 0-15,-21 0 0,20 0 16,-20 21-16,0 0 0,-1 22 0,22-22 15,-21 0-15,21 0 0,-22 22 0,22-22 16,21 0-16,0 0 0,0 21 0,0-20 16,0-1-16,0 0 0,21-21 15,1 0-15,-1 0 0,21 0 16,-21 0-16,22 0 0,-22 0 0,21 0 16,0-21-16,-20 21 0,20-21 15,-21-1-15,0 22 0,0-21 0,1 0 16,-1 0-16,0 0 0,0 0 15,-21-1-15,0 1 0,0 0 16,0 0-16,0 0 0,0 42 47,-21 0-47,21 21 0,0-20 16,0-1-16,0 21 0,0 0 15,0 1-15,0-1 0,0 22 0,0-22 16,0 21-16,0 1 0,0-1 0,0 1 15,0-1-15,0 1 0,0-1 16,0 22-16,0-21 0,0 20 0,0 1 16,0 0-16,0-1 0,21 1 0,-21-22 15,0 22-15,0 0 0,21-22 0,-21 1 16,21 20-16,-21-20 0,0-22 16,0 22-16,0-22 0,0 0 0,0 1 15,0-1-15,0-21 0,-21 22 0,0-22 16,0-21-16,0 21 0,-22 0 0,22-21 15,-21 0-15,0 0 0,-1 0 0,1 0 16,0 0-16,-22-21 0,22 0 0,-22 0 16,1-1-16,-1-20 0,1 21 15,-1-21-15,1-1 0,-1 22 0,1-21 16,20-1-16,-20 1 0,21 0 0,-1-1 16,22 1-16,0 0 0,0-1 0,21 1 15,0 0-15,0 21 0,0-22 16,21 1-16,0 0 0,0-1 0,22 1 15,-1-22-15,0 22 0,22-21 0,-22-1 16,22 1-16,-1-1 0,22 1 0</inkml:trace>
  <inkml:trace contextRef="#ctx0" brushRef="#br0" timeOffset="3903.83">7599 2201 0,'0'0'15,"-21"-42"1,-1 21-16,1 21 0,21-21 0,0 0 16,-21 21-16,21 21 31,0 0-31,0 0 0,0 0 15,0 0-15,0 22 0,0-1 16,21-21-16,-21 22 0,0-22 16,0 21-16,0-21 0,0 22 0,0-22 15,0 0-15,0 0 0,0 0 0,0 0 16,0 1-16,0-1 0,0-42 47,0-1-47,0 1 0,0 0 15,0 0-15,0 0 0,0-22 0,21 1 16,-21 21-16,22-21 0,-22-1 16,21 1-16,0 21 0,0-22 0,0 1 15,0 21-15,1 0 0,-1 0 16,0-1-16,21 1 0,-21 21 0,22 0 16,-22 0-16,21 0 0,-21 21 0,22 1 15,-22-1-15,0 21 0,0-21 0,0 0 16,-21 22-16,22-22 0,-22 21 0,0 1 15,0-22-15,0 21 0,0-21 16,0 22-16,0-22 0,-22 0 0,1 0 16,21 0-16,-21-21 0,21 21 0,0-42 31,21 0-15,0 0-16,1 0 0,-1 0 0,0-1 15,0 1-15</inkml:trace>
  <inkml:trace contextRef="#ctx0" brushRef="#br0" timeOffset="4596.55">8403 2117 0,'0'-21'0,"0"42"0,0-64 0,0 22 15,0 0 1,0 42 0,0 0-16,0 1 15,0-1-15,0 0 0,0 0 0,0 0 16,0 22-16,0-22 0,0 0 0,0 21 15,-21-21-15,21 22 0,0-22 16,0 0-16,-21 0 0,21 0 16,0 1-16,0-1 0,0 0 15,-21-21-15,21 21 0,-22-42 32,22 0-32,0 0 15,0-1-15,0 1 0,0 0 16,0-21-16,0 21 0,0-22 0,22 22 15,-1-21-15,0-1 0,0 22 0,0-21 16,0 21-16,22 0 0,-22-1 0,21 1 16,-21 21-16,22 0 0,-1 0 15,-21 0-15,22 0 0,-22 0 0,21 21 16,-21 1-16,0-1 0,22-21 16,-43 42-16,21-21 0,-21 0 0,21 1 15,-21-1-15,0 0 0,0 21 0,0-21 16,0 1-16,0-1 0,-21 0 0,21 0 15,-21 0-15,0-21 0,21 21 0,-22-21 16,1 22-16,0-22 16,21-22-1,0 1 1,0 0-16,0 0 0,0-21 16,21 20-16,0 1 0,1-21 0,-1 0 15,0 20-15,21-20 0,-21 0 0,22 21 16,-1-22-16,0 22 15,22 0-15,-22 21 0,1 0 0,-1 0 16,0 0-16,1 0 0,-22 0 0,21 21 16,-21 0-16,0 0 0,1 1 0,-1 20 15,-21-21-15,0 21 0,0-20 0,0 20 16,0-21-16,0 21 0,-21-20 0,-1-1 16,1 0-16,21 21 0,-21-21 15,0 1-15,0-1 0,21 0 16,-21-21-16,21-21 31,0 0-31,0-1 16,21 1-16</inkml:trace>
  <inkml:trace contextRef="#ctx0" brushRef="#br0" timeOffset="4967.85">9715 2265 0,'22'0'32,"-1"0"-17,0 0-15,0 0 16,0 0-16,0 0 0,1-21 0,-1 21 16,0-21-16,21-1 0,-21 22 0,1-21 15,-1 0-15,0 21 0,0-21 0,-21 0 16,0 0-16,0-1 15,-21 22 1,0 0-16,-22 0 0,22 0 0,0 0 16,0 22-16,-21-1 0,20-21 0,1 21 15,0 0-15,0 0 0,0 0 0,21 1 16,0-1-16,0 0 0,0 0 0,0 0 16,0 0-16,0 1 0,0-1 0,0 0 15,21-21 1,0 21-16,0-21 0,0 0 0,1 0 15,-1 0-15,21 0 0,0 0 0,-20 0 16,20 0-16,0 0 0,1-21 0,-22 0 16,21 0-16,-21 21 0</inkml:trace>
  <inkml:trace contextRef="#ctx0" brushRef="#br0" timeOffset="5451.59">10435 2096 0,'0'-22'0,"0"44"0,0-65 0,0 22 16,0 0-16,0 0 0,0 42 47,0 0-47,0 0 0,0 0 15,0 1-15,0-1 0,0 21 0,0-21 16,0 22-16,0-22 0,0 21 0,-21-21 16,21 22-16,-21-22 0,21 0 0,0 21 15,0-21-15,0 1 0,-21-1 0,21 0 16,-22-21-16,22 21 0,-21-21 0,21 21 15,0-42 17,0 0-17,0 0-15,0 0 0,21-1 0,-21-20 0,22 21 16,-1-21-16,0-1 0,21 1 16,-21 0-16,1 20 0,20-20 0,0 0 15,1-1-15,-1 22 0,0 0 0,1 0 16,20 21-16,-21 0 0,1 0 15,-1 0-15,0 0 0,1 21 0,-22 0 16,21 0-16,-21 1 0,1-1 0,-1 21 16,-21-21-16,0 22 0,0-22 0,0 21 15,0 0-15,0-20 0,-21-1 0,-1 21 16,1-21-16,0 0 0,21 1 0,-21-1 16,0 0-16,0 0 0,21 0 15,0-42 16,0 0-31,21 21 16,0-21-16,-21 0 0</inkml:trace>
  <inkml:trace contextRef="#ctx0" brushRef="#br0" timeOffset="5800.32">11642 1778 0,'0'0'0,"21"-42"16,0-1-16,21-41 15,-42 63-15,0-1 0,21 1 16,-21 0-16,0 42 31,0 0-31,0 1 0,0 20 16,-21 0-16,0 1 0,0-1 16,0 21-16,0-20 0,-1 20 0,1-20 15,0 20-15,0 1 0,0-22 0,0 0 16,21 22-16,-22-22 0,22 0 0,-21 1 15,21-22-15,0 21 0,0-21 0,0 22 16,0-22-16,0 0 0,21 0 16,1-21-16,-1 0 0,0 0 15,0 0-15,0 0 0,0 0 16,22 0-16,-22 0 0,0 0 0,21-21 16,-20 0-16,20 21 0,-21-21 0,0 0 15,22-1-15,-22 1 0,-21 0 0,21-21 16,0 21-16,-21-1 0,0-20 0</inkml:trace>
  <inkml:trace contextRef="#ctx0" brushRef="#br0" timeOffset="6027.2">11620 1947 0,'0'0'0,"-21"0"0,0 0 0,0 0 15,0 0-15,21-21 16,21 0-16,0 21 15,21-21-15,-20 21 0,20-21 0,-21 21 16,21-21-16,1 21 0,-1 0 16,0 0-16,1-22 0,-1 22 0,0 0 15,-20 0-15,-1 0 0,0 0 0,-42 0 47,0 0-47</inkml:trace>
  <inkml:trace contextRef="#ctx0" brushRef="#br0" timeOffset="6835.21">4530 3323 0,'0'0'0,"-22"0"16,1 0-16,0 0 16,0-21-16,0 21 0,0 0 15,-1-21-15,1 21 16,0-21-16,0 21 16,21-21-1,21 21 1,21 0-16,-20 0 15,-1 0-15,21 0 0,0 0 0,22 0 16,-1 0-16,1 0 0,-1 0 0,22 0 16,21 0-16,-21 0 0,20 0 0,1 0 15,21-22-15,0 22 0,21 0 0,-21 0 16,22 0-16,20-21 0,0 21 0,1 0 16,-1 0-16,0-21 0,1 21 15,20 0-15,-21 0 0,22-21 0,-22 21 16,22-21-16,-22 21 0,0 0 0,22 0 15,-22-21-15,1 21 0,-1 0 0,-21 0 16,0-22-16,0 22 0,1 0 0,-1-21 16,-21 21-16,21 0 0,-42-21 15,21 21-15,-21-21 0,-22 21 16,1 0-16,0 0 0,-22-21 0,1 21 16,-22 0-16,0 0 0,1 0 0,-22 0 15,0 0-15,-21-21 0,-21 21 16,0 0-16,-1 0 15,-20 0-15,0 0 0,-1 0 0,-20 0 16,-1 0-16,-20 0 0,-1 0 0,-21 0 16</inkml:trace>
  <inkml:trace contextRef="#ctx0" brushRef="#br0" timeOffset="7372.2">4064 3471 0,'-42'0'0,"84"0"0,-106 22 0,43-22 0,0 0 15,21 21 1,21-21-1,0 0 1,1 0-16,-1 0 16,0 0-16,0 21 0,0-21 15,0 0-15,1 0 0,20 0 0,0 21 16,1-21-16,-1 0 0,21 0 0,1 0 16,-1 0-16,43 0 0,-21 0 0,21 0 15,0 0-15,21 0 0,0 0 16,21 0-16,0-21 0,21 21 0,1-21 15,-1 0-15,21 21 0,1-22 0,21 1 16,-22 21-16,22-21 0,-1 0 0,-20 0 16,21 0-16,-1-1 0,-20 1 15,20 0-15,-20 0 0,-1 0 0,1 0 16,-1-22-16,-20 22 0,20 0 0,-20 0 16,-1 21-16,0-21 0,-21-1 15,-21 22-15,0 0 0,0-21 0,-21 21 16,-21 0-16,0 0 0,-1 0 0,-20 0 15,-22 0-15,0 0 0,1 0 0,-22 0 16,21 0-16,-42-21 16,0 0-16,0 0 15,21 0-15,1 21 0,20-22 16,-21 1-16</inkml:trace>
  <inkml:trace contextRef="#ctx0" brushRef="#br0" timeOffset="13871.66">1587 5588 0,'-21'0'15,"0"0"1,0 0-16,21-21 62,0 0-62</inkml:trace>
  <inkml:trace contextRef="#ctx0" brushRef="#br0" timeOffset="14207.5">1587 5186 0,'0'0'0,"0"-42"15,0 20-15,0 1 16,0 0-16,0 42 47,0 0-47,0 22 0,0-22 15,0 21-15,0 1 0,0-1 0,0 21 16,0-20-16,0 20 0,0-20 16,0 20-16,0 1 0,0-1 0,-21-21 15,0 22-15,21-1 0,-21-20 16,0-1-16,21 0 0,0 1 0,0-1 16,-21-21-16,21 22 0,0-22 0,-22 0 15,22 0-15,22-42 31,-1 0-15,-21 0-16,21-1 0</inkml:trace>
  <inkml:trace contextRef="#ctx0" brushRef="#br0" timeOffset="14507.67">1968 5736 0,'0'43'15,"0"-22"-15,0 0 0,0 0 16,0 0 0,22-21 15,-1 0-31,-21-21 0,21 0 16,0 21-16,-21-21 0,0 0 15,21 21-15,-21-22 0,0 1 16,0 0-1,-21 21 1,21 21-16,-21-21 16,21 21-16,-21-21 0,21 22 0</inkml:trace>
  <inkml:trace contextRef="#ctx0" brushRef="#br0" timeOffset="15292.56">3662 5376 0,'0'0'0,"-21"0"0,-1 0 0,1-21 16,0 21-16,0-21 0,21 0 0,0 0 15,-21 0-15,21-1 0,0 1 16,0 0-16,0 0 0,0 0 16,0 0-16,0-1 0,0 1 0,21 21 15,-21 21 1,0 22-16,0-22 0,0 21 15,0 1-15,21-1 0,-21 0 16,0 1-16,0 20 0,0-21 0,0 1 16,0 20-16,0-20 0,0-1 0,0 21 15,-21-20-15,21-22 0,-21 21 0,21 1 16,0-22-16,0 0 0,0 0 16,0 0-16,0 0 0,0-42 46,21 0-46,0 0 0,0 0 0,0 0 16,-21-1-16,22-20 0,-1 21 16,0-21-16,21 20 0,-21-20 0,1 21 15,-1 0-15,0 21 0,0 0 16,0 0-16,0 0 0,-21 21 16,22 0-16,-22 0 0,21 22 0,-21-22 15,0 0-15,0 21 0,0-21 16,0 1-16,0 20 0,21-21 0,-21 0 15,0 0-15,21 1 0,0-22 16,0 21-16,1-21 0,-1 0 0,0 0 16,0 0-16,21 0 0,-20 0 0,20 0 15,0-21-15,-21-1 0,22 1 0,-1 0 16,0-21-16,1 21 0,-22-22 16,21 22-16,-21-21 0,1-1 0,-1 1 15,-21-21-15,0 20 0,0 1 0,0 0 16,0-1-16,0 1 0,-21 0 0,-1-1 15,1 22-15,0 0 0,0 0 0,0 0 16,0 21-16,-1 0 0,1 0 16,0 0-16,0 0 0,0 0 0,-22 21 15,22-21-15,0 21 0,21 0 16,-21-21-16,21 21 0,-21 0 0,21 1 16,0-1-16,0 0 0,0 0 15,0 0-15,21-21 0,0 21 0,0-21 16,0 0-16</inkml:trace>
  <inkml:trace contextRef="#ctx0" brushRef="#br0" timeOffset="15843.76">5122 5355 0,'0'-42'0,"-21"42"16,0 0-16,0-21 0,21 0 15,-21 21-15,-1-22 0,1 22 16,0 0-16,0 0 16,21 22-16,0-1 0,0 21 15,0-21-15,0 22 0,0-1 0,0 0 16,0 1-16,0-1 0,0-21 0,0 21 16,0 1-16,0-1 0,0 0 0,0 1 15,0-22-15,0 21 0,0-21 0,-21 1 16,21-1-16,-21 0 15,21 0-15,-22-21 16,22-21 0,-21 21-16,21-21 0,0 0 15,0-1-15,0 1 0,0-21 0,0 21 16,0-22-16,0 22 0,0-21 0,0 0 16,21-1-16,1-20 0,-1 20 15,0 1-15,0 0 0,0-1 0,22 22 16,-1-21-16,-21 21 0,21 0 0,1-1 15,-1 1-15,22 21 0,-22 0 0,0 0 16,1 21-16,-22 1 0,21 20 0,-21-21 16,0 0-16,1 22 0,-22-1 0,0-21 15,0 21-15,0 1 0,0-22 16,0 21-16,0 1 0,0-22 16,-22 21-16,22-21 0,-21 0 0,0 1 15,21-1-15,0 0 0,-21 0 0,0 0 16,0-21-1,21 21-15,-22-21 16,1 0-16,0 0 16,21-21-16,-21 21 0</inkml:trace>
  <inkml:trace contextRef="#ctx0" brushRef="#br0" timeOffset="16031.65">4953 5673 0,'0'0'0,"-21"0"16,42 0 15,0 0-31,0 0 16,22 0-16,-22-21 0,21 21 0,0 0 15,1-22-15,-1 1 0,0 0 0,1 21 16,-1-21-16,0 0 0,1 0 0,-1 21 16,0-22-16,-20 1 0,20 0 15,-21 0-15,21 21 0</inkml:trace>
  <inkml:trace contextRef="#ctx0" brushRef="#br0" timeOffset="16292.18">6032 5313 0,'0'21'47,"0"0"-47,0 0 0,0 1 0,0-1 15,0 0-15,0 21 0,0 1 0,-21-1 16,21-21-16,0 21 0,0 1 0,0-1 16,0 0-16,-21 1 15,21-22-15,-21 21 0,21-21 0,0 22 16,0-22-16,0 0 0,0 0 16,0 0-16,0-42 31</inkml:trace>
  <inkml:trace contextRef="#ctx0" brushRef="#br0" timeOffset="16571.03">5969 5525 0,'0'0'0,"0"-22"0,0-20 0,0-21 16,21 41-1,-21 1-15,21 0 0,-21 0 16,21 0-16,1 21 0,-1 0 0,0 0 15,0 0-15,0 0 16,0 0-16,1 21 0,-1-21 0,0 21 16,0 0-16,-21 0 0,0 1 0,0-1 15,0 0-15,0 0 0,0 0 0,-21 0 16,0 1-16,0 20 0,-22-21 0,22 0 16,-21 0-16,-1-21 0,1 22 0,0-1 15,21-21-15,-22 21 0,1-21 0,21 0 16,0 0-16,42-21 31,0 0-31</inkml:trace>
  <inkml:trace contextRef="#ctx0" brushRef="#br0" timeOffset="17015.77">8467 4805 0,'0'0'0,"-22"21"0,-41-21 16,42 0-16,0 0 16,21 21-16,21-21 31,0 0-31,0 0 0,21 0 0,1 0 16,-1-21-16,0 21 0,22 0 0,-22-21 15,22 21-15,-1 0 0,1 0 16,-1-21-16,-20 21 0,20-21 0,-21 21 15,1 0-15,-1 0 0,-21 0 0,0 0 16,1 0-16,-1 0 0,-21 21 16,0 0-1,-21-21-15,-1 0 0,-20 21 0,21-21 16,-21 0-16,20 0 0,-20 0 0,0 0 16,-1 0-16,1 0 0</inkml:trace>
  <inkml:trace contextRef="#ctx0" brushRef="#br0" timeOffset="17287.62">8615 4826 0,'-21'0'31,"21"21"-15,0 0-16,-22 1 16,22-1-16,-21 0 0,21 0 0,-21 0 15,21 22-15,0-1 0,0-21 0,0 21 16,-21 1-16,21-1 0,0 0 0,0 1 15,-21-1-15,21 0 0,0 1 0,0-22 16,-21 21-16,-1 1 0,22-22 0,-21 21 16,21-21-16,-21 0 0,21 1 15,-21-1-15,21 0 0,0 0 16,21-21 15,0 0-31,-21-21 0,21 0 0,1 21 16</inkml:trace>
  <inkml:trace contextRef="#ctx0" brushRef="#br0" timeOffset="17631.41">8911 5313 0,'0'0'0,"21"0"16,-21 21-16,0 0 0,0 0 16,-21 1-16,21-1 0,-21 21 15,0-21-15,21 0 0,-21 1 16,21-1-16,-22 0 0,1 0 0,21 0 15,0 0-15,0 1 16,21-22 0,1 0-16,-1 0 0,21-22 15,-21 1-15,0 21 0,1-21 0,20 0 16,-21 0-16,21 0 0,-20-1 0,-1 1 16,0 0-16,-21 0 0,0 0 0,0 0 15,0-1-15,0 1 0,0 0 0,0 0 16,-21 0-16,0 0 0,-1 21 15,1 0-15,-21 0 0,21 0 0,-22 0 16,22 0-16,-21 0 0,21 21 0,0 0 16,-1-21-16,1 21 0,21 0 15,0 0-15,43-21 16,-22 0-16,21 0 0,0 0 16</inkml:trace>
  <inkml:trace contextRef="#ctx0" brushRef="#br0" timeOffset="18119.31">11599 4149 0,'0'0'15,"-21"-21"-15,0-1 0,0 22 0,0-21 0,-1 0 16,1 21-16,0-21 0,0 21 0,0 0 16,0 0-16,-1-21 0,1 21 15,21 21 1,0 0-16,0 21 0,0 1 16,-21-1-16,21 22 0,0-1 0,-21 1 15,21 20-15,-21 1 0,21 0 16,-21-1-16,-1 22 0,1-21 0,0 21 15,0-1-15,0 1 0,0-21 0,-1 21 16,1 0-16,0-1 0,0 1 0,0-21 16,0 21-16,21 0 0,-22-22 0,22 22 15,-21-21-15,21 21 0,-21-22 0,21 1 16,0 0-16,0-22 0,-21 22 0,21-22 16,-21 1-16,21-1 0,0 1 0,0-22 15,-21 0-15,21 1 0,-22-1 0,22-21 16,0 0-16,0 1 0,0-1 15,-21-21-15,0 0 16,21-21-16,0-1 16,-21 1-16,21-21 0,0 0 0,0 20 15,0-20-15,0-21 0,0 20 0,0-20 16,0-1-16</inkml:trace>
  <inkml:trace contextRef="#ctx0" brushRef="#br0" timeOffset="18463.5">10837 5461 0,'0'0'0,"-21"-42"0,0-1 16,0 22-16,0 0 0,-1-21 0,22 21 15,-21-1-15,21 1 0,0-21 0,0 21 16,0 0-16,43-64 16,-1 43-16,-21 20 0,21 1 0,22 0 15,-22 0-15,22 0 0,-1 21 16,-20 0-16,20 0 0,1 0 0,-1 0 15,-21 21-15,1 0 0,-1 0 0,0 22 16,-20-22-16,-1 21 0,-21 0 0,0-20 16,0 20-16,0 0 0,-21-21 0,-1 22 15,1-1-15,0-21 0,-21 22 0,21-22 16,-1 0-16,-20 0 0,21 0 16,-21 0-16,-1 1 0,22-22 0,-21 21 0,21-21 15,-1 21-15,1-21 0,0 0 0,0 0 16,0 0-16,21-21 15,21 21 1,0-21-16,0-1 0,22 1 16,-22 21-16</inkml:trace>
  <inkml:trace contextRef="#ctx0" brushRef="#br0" timeOffset="19135.38">12023 5419 0,'0'0'0,"-22"21"0,1-21 16,0 21-16,0-21 0,0 0 0,0 0 15,-1 0-15,1 0 16,21-21 0,0 0-16,0 0 0,0-1 15,21 1-15,1 0 0,-22-21 16,21 21-16,0-22 0,0 1 0,0 0 15,0-1-15,1 1 0,-1 21 16,0-22-16,-21 1 0,0 21 0,0-21 0,0 20 16,0 1-16,0 0 15,-21 21-15,0 0 0,-1 0 16,1 21-16,0 0 0,0-21 0,21 22 16,-21-1-16,21 21 0,0-21 0,0 0 15,0 1-15,0-1 0,0 0 0,0 0 16,21 0-16,0 0 0,0 1 0,0-1 15,1 0-15,-1 0 0,0 0 16,0 0-16,0 1 0,0-1 0,1 0 16,-22 0-16,0 0 0,21-21 0,-21 21 15,21 1-15,-21-1 0,0 0 16,0 0-16,21-21 16,0 0-1,0 0-15,1-21 16,-1 0-16,0 0 15,0-1-15,0 1 0,0-21 0,1 21 16,-1-22-16,0 22 0,0-21 0,0 21 16,0-22-16,1 22 0,-1-21 0,0 21 15,0 0-15,-21-1 0,21 22 16,-21 22 0,0-1-16,0 0 0,0 0 0,0 0 15,0 0-15,0 22 0,0-22 0,0 0 16,0 0-16,0 22 0,-21-22 15,21 0-15,0 0 0,0 0 0,0 0 16,-21-21-16,21 22 16,0-44 15,21 1-15,-21 0-16</inkml:trace>
  <inkml:trace contextRef="#ctx0" brushRef="#br0" timeOffset="19404.25">12763 4805 0,'-21'0'0,"0"0"31,0 0 0,21-21-31,0 0 16,-21 21 0,0 0-1,21 21 32</inkml:trace>
  <inkml:trace contextRef="#ctx0" brushRef="#br0" timeOffset="19891.48">12954 4932 0,'0'0'0,"0"21"16,0 0-1,0 0 1,-21 1-16,0-22 0,21 21 0,-22 0 15,22 0-15,0 0 16,0 0-16,-21 1 0,21-1 0,-21 0 16,21 0-16,0 0 0,0 0 0,0 1 15,0-1-15,-21 0 0,21 0 0,-21 0 16,21 0 0,0-42 15,0 0-31,21 0 15,0 0-15,-21 0 0,21-22 16,0 22-16,1 0 0,-1-21 0,0 20 16,0-20-16,21 0 0,-20 21 15,20-22-15,-21 22 0,0 0 0,22 0 16,-22 0-16,21 21 0,-21 0 0,0 0 16,1 0-16,-1 21 0,0 0 0,-21 21 15,0-21-15,0 1 0,0 20 16,0 0-16,0-21 0,0 22 0,0-1 15,0-21-15,-21 22 0,0-22 0,-1 0 16,22 0-16,-21 0 0,21 0 0,-21 1 16,0-22-16,21-22 31,0 1-15,21 0-16,0 0 0,0-21 0</inkml:trace>
  <inkml:trace contextRef="#ctx0" brushRef="#br0" timeOffset="20227.29">13695 4614 0,'21'-42'0,"-42"84"0,42-126 0,-21 63 0,21-22 15,-21 1-15,0 21 0,21 0 0,-21-22 16,0 22-16,0 0 0,0 0 16,0 0-16,0-1 0,0 44 31,0-1-31,0 21 15,0 0-15,0 1 0,0-1 0,0 0 16,-21 22-16,21-22 0,0 22 0,-21-22 16,0 22-16,21-22 0,-21 21 0,21-20 15,0 20-15,-22-20 0,22-1 0,-21-21 16,21 21-16,0-20 0,0 20 0,0-21 16,0 0-16,0 0 0,0 1 15,21-22 1,1 0-1,-1 0-15,-21-22 0,0 1 16,21 21-16,0-21 0,-21 0 0,21 0 16,-21 0-16,0-22 0,0 22 15,0 0-15</inkml:trace>
  <inkml:trace contextRef="#ctx0" brushRef="#br0" timeOffset="20428.16">13547 4784 0,'0'0'0,"21"0"47,0 0-32,0 0-15,0 0 0,0 0 0,1-21 16,-1 21-16,0 0 0,0 0 16,0 0-16,0-22 0,1 22 15,-1 0-15,0-21 0,0 21 0,0-21 16,0 21-16,1-21 0,20 0 0,-21 0 15</inkml:trace>
  <inkml:trace contextRef="#ctx0" brushRef="#br0" timeOffset="21288.23">15833 5101 0,'0'0'16,"-22"0"-16,1 0 0,0 0 0,21-21 15,0 0-15,0 0 0,0 0 16,0-22-16,0 22 0,0-21 0,0 21 16,21-22-16,0 22 0,1-21 15,-1 21-15,0-22 0,0 22 0,0 0 16,0 0-16,1 0 0,-1 21 0,0 0 16,0 0-16,0 0 15,-21 21-15,0 0 0,0 21 16,0-21-16,0 22 0,0-1 0,0 0 15,0 1-15,0 20 0,0-20 0,0-1 16,0 0-16,0 1 0,0-1 0,0-21 16,-21 21-16,21-20 0,0-1 0,0 0 15,0 0-15,21-21 0,0 0 16,1 0-16,-1-21 0,21 21 16,-21-21-16,0 0 0,22-1 15,-22 1-15,21 0 0,1-21 0,-22 21 16,21-22-16,-21 22 0,0-21 0,22-1 15,-22 22-15,0-21 0,0 0 0,-21-1 16,21 1-16,-21 21 0,0-22 16,0 22-16,0-21 0,0 21 0,0 0 15,0-1-15,-21 22 16,0 22-16,0-1 16,21 0-16,-21 21 0,0 1 0,21-1 15,0 0-15,-22 22 0,1-22 0,0 22 16,21-1-16,0 1 0,0-1 0,-21 1 15,21-1-15,0 1 0,0-1 16,0 1-16,0-1 0,0 22 0,0-22 16,0 1-16,0-1 0,21 1 0,0-1 15,-21 1-15,21-1 0,1 1 0,-22-1 16,21 1-16,-21-1 0,21-20 0,-21 20 16,0 1-16,0-22 0,0 0 0,0 1 15,0-1-15,0 0 0,-21-21 0,-22 22 16,22-22-16,-21 0 0,0 0 0,-1-21 15,-20 21-15,-1-21 0,22 0 0,-22 0 16,1 0-16,-1 0 0,1 0 0,-1 0 16,1-21-16,21 0 0,-22-21 15,1 21-15,20-22 0,1 1 0,0 21 16,-1-22-16,22 1 0,0 0 0,0-1 16,21 1-16,0 0 0,0-1 0,21 1 15,-21 0-15,42-1 0,-21-20 0,22 21 16</inkml:trace>
  <inkml:trace contextRef="#ctx0" brushRef="#br0" timeOffset="21779.44">17145 4593 0,'0'0'0,"-21"0"16,0 21 0,-1 1-16,22-1 0,-21-21 0,0 42 15,0-21-15,-21 0 0,20 22 0,1-1 16,0-21-16,0 22 0,0-1 0,0 0 16,-1 1-16,1-22 0,21 21 0,-21-21 15,21 0-15,0 1 0,0-1 0,0 0 16,21-21-16,0 0 0,1 0 15,-1 0-15,21 0 16,-21-21-16,22 21 0,-22-21 0,21-1 16,0 1-16,-20 0 0,20 0 0,0 0 15,-21 0-15,1-1 0,-1-20 16,0 21-16,-21-43 0,0 43 16,0-21-16,0 21 0,-21 0 0,0-1 15,-1 22-15,-20 0 0,21 0 0,0 0 16,-22 0-16,22 0 0,-21 0 0,21 22 15,-22-1-15,22 0 0,0-21 0,0 21 16,0 0-16,0 0 0,21 1 0,0-1 16,0 0-16,0 0 0,21 0 15,0-21-15,0 0 16,0 0-16,0 0 0,22 0 16,-1 0-16,0-21 0,1 21 15,-1-21-15,0 21 0</inkml:trace>
  <inkml:trace contextRef="#ctx0" brushRef="#br0" timeOffset="22455.95">17568 4741 0,'21'0'0,"-42"0"0,64-21 0,-22 0 16,-21 42 15,0 0-31,-21-21 0,-1 22 0,22 20 16,-21-21-16,0 0 0,21 22 15,-21-22-15,21 0 0,-21 21 16,0-21-16,21 1 0,0-1 0,0 0 15,0 0-15,0 0 0,0 0 16,21-21 0,0 0-16,0 0 15,0-21-15,0 0 0,1 0 0,-1 21 16,0-21-16,0 0 0,0-1 0,0-20 16,1 21-16,-1 0 0,0 0 0,0-22 15,0 22-15,-21 0 0,21-21 0,-21 20 16,22 22-16,-22-21 0,0 42 31,0 1-15,0-1-16,-22 0 0,22 21 0,0-21 15,0 1-15,-21 20 0,21-21 0,-21 0 16,21 22-16,0-22 0,0 0 0,0 0 16,0 0-16,0 0 0,0 1 15,21-22 1,0 0-16,1 0 0,-1 0 0,0 0 15,21-22-15,-21 22 0,1-21 0,20 0 16,-21 0-16,21 21 0,-20-21 0,-1-22 16,0 22-16,0 0 0,-21 0 0,0-21 15,0 20-15,0-20 16,0 21-16,0 0 0,0-22 0,0 22 16,0 0-16,-21 21 0,0-21 0,0 0 15,-1 21-15,1 0 0,0 0 16,21 21-1,0 0-15,0 0 0,21 0 16,0 1-16,1 20 0,-22-21 16,21 0-16,0 0 0,-21 1 0,21-1 15,-21 0-15,0 0 0,0 0 0,0 0 16,0 1-16,0-1 0,0 0 0,0 0 16,0 0-16,-21 0 0,21-42 62,21 21-62,0-21 0,0 0 0</inkml:trace>
  <inkml:trace contextRef="#ctx0" brushRef="#br0" timeOffset="22971.61">19664 4593 0,'0'0'0,"21"0"0,-21-21 0,21 21 16,-21-21-16,-21 21 47,0 21-47,0 0 0,21 0 15,-22 1-15,22-1 0,0 0 0,-21 21 16,21-21-16,-21 22 0,21-22 0,0 21 15,-21-21-15,0 1 0,21 20 16,-21-21-16,-1 0 0,22 0 16,-21 1-16,0-22 0,0 0 15,21-22 17,0 1-32,0 0 0,0 0 0,0 0 15,0 0-15,0-22 0,21 22 0,-21 0 16,21-21-16,0-1 0,1 22 0,-1-21 15,0 21-15,0-22 0,21 22 0,-20 0 16,20 0-16,-21 21 0,21 0 0,-20 0 16,20 0-16,-21 0 0,21 0 15,-20 21-15,20 0 0,-21 0 0,0 0 16,0 1-16,-21 20 0,0-21 0,22 0 16,-22 0-16,0 22 0,0-22 0,0 0 15,0 0-15,0 0 0,0 1 0,-22-22 16,1 21-16,0 0 15,0-21-15,0 0 16,21-21 0,0 0-16</inkml:trace>
  <inkml:trace contextRef="#ctx0" brushRef="#br0" timeOffset="24135.17">20553 4636 0,'0'0'0,"21"-22"16,-21 1-16,0-42 16,0 42-16,0-1 15,-21 1-15,0 21 0,-1-21 16,1 21-16,0 0 0,-21-21 0,21 21 16,-22 0-16,22 0 0,-21 0 0,-1 21 15,22-21-15,0 21 0,-21 0 0,21 1 16,-1 20-16,1-21 0,0 0 0,0 22 15,21-22-15,0 21 0,0 0 0,0-20 16,0 20-16,0-21 0,0 0 0,0 0 16,0 1-16,0-1 0,21-21 15,0 21-15,0-21 0,1 0 0,-1 0 16,0 0-16,21 0 0,-21 0 0,1 0 16,20-21-16,-21 21 0,0-21 15,0-1-15,22 1 0,-22 21 0,0-21 16,0 0-16,0-21 0,1 20 0,-22 1 15,21 0-15,-21 0 0,21 0 0,-21-22 16,0 22-16,0 0 0,0 0 16,0 42-1,0 0 1,0 0-16,0 1 0,0-1 16,0 0-16,0 0 0,0 0 15,0 0-15,0 1 0,0-1 0,0 0 16,0 0-16,21-21 0,0 0 15,-21 21-15,21-21 0,1 0 16,20 0-16,-21 0 0,21 0 0,-20 0 16,20 0-16,0-21 0,1 0 0,-22 21 15,21-21-15,0 0 0,-20-1 0,-1 22 16,0-21-16,0 0 0,0 0 0,-21 0 16,0 0-16,0-1 0,0 1 0,0 0 15,0 0-15,0 0 0,0 42 31,-21 0-15,21 0-16,-21-21 0,21 21 0,-21 1 16,21 20-16,0-21 0,0 0 0,-21 0 15,-1 1-15,22-1 0,-21 0 16,21 0-16,-21 0 0,21 0 16,0 1-16,-21-22 0,21 21 15,-21-21-15,21-21 31,0-1-15,0 1-16,0 0 0,0 0 16,21 21-16,0-42 0,-21 20 15,21 1-15,0 0 0,1 0 0,-1 0 16,-21-22-16,42 22 0,-21 0 0,0 0 16,1 21-16,-1-21 0,0 0 0,0 21 15,0 0-15,0 0 0,1 0 16,-1 0-16,0 0 0,-21 21 0,0 0 15,21 0-15,-21 0 0,0 0 0,0 1 16,0-1-16,0 0 0,0 0 0,0 0 16,0 0-16,0 1 0,-21-1 0,21 0 15,-21 0-15,0 0 0,-1 0 16,22 1-16,-21-22 0,0 0 16,0 0-1,21-22 1,0 1-16,0 0 15,21 0-15,0 0 0,0 0 16,1-22-16,-1 22 0,0 0 0,0 0 16,21-22-16,-20 22 0,20 0 0,-21 0 15,21 0-15,-20 21 0,20 0 16,-21 0-16,21 0 0,-20 0 0,-1 0 16,0 0-16,0 21 0,-21 0 0,0 0 15,21 0-15,-21 1 0,0-1 0,0 0 16,0 0-16,0 0 0,0 22 0,0-22 15,0 0-15,0 0 0,-21 0 16,21 0-16,-21 1 0,0-1 16,0-21-16,21 21 0,0-42 31,21 21-31,0-21 16,0-1-16</inkml:trace>
  <inkml:trace contextRef="#ctx0" brushRef="#br0" timeOffset="24575.92">22161 4636 0,'-21'0'15,"0"0"1,0 0-16,0 21 16,21 0 15,21-21-31,0 0 0,0 0 0,0 0 15,22 0-15,-22 0 16,0 0-16,0-21 0,0 0 0,22 21 16,-22-22-16,0 22 0,0-21 0,0 21 15,1-21-15,-22 0 0,0 0 0,21 21 16,-21-21-16,0-1 0,0 1 0,0 0 16,0 0-16,-21 21 0,21-21 0,-22 21 15,1 0-15,0 0 0,-21 0 16,21 0-16,-22 21 0,22-21 0,0 21 15,-21 21-15,20-20 0,1-1 0,0 0 16,0 21-16,0-21 0,0 1 16,21 20-16,0-21 0,0 0 0,0 22 15,0-22-15,0 0 0,21 0 0,0 0 16,0 0-16,21 1 0,-20-1 0,20-21 16,0 21-16,1-21 0,-1 0 0,0 21 15,1-21-15,-22 0 0,21 0 0,-21 0 16,22 0-16,-22 0 0,0-21 0,0 21 15,0-21-15,-21 0 0,21-1 16,-21 1-16</inkml:trace>
  <inkml:trace contextRef="#ctx0" brushRef="#br0" timeOffset="25875.66">5143 7070 0,'0'0'0,"0"-21"0,0-1 16,0 1-1,-21 21-15,21-21 0,0 0 16,0 0 0,0 0-16,0-1 15,0 1 1,0 42 31,0 1-47,0-1 0,0 0 15,0 21-15,0-21 0,0 22 0,0-22 16,21 21-16,-21 1 0,0-1 16,0 0-16,0 1 0,0-22 15,0 21-15,0 0 0,0-20 0,0 20 16,0-21-16,0 0 0,0 0 0,0 1 15,0-1-15,0 0 0,-21-21 16,21-21 15,0 0-31,0-1 16,0 1-16</inkml:trace>
  <inkml:trace contextRef="#ctx0" brushRef="#br0" timeOffset="26951.61">5143 6985 0,'0'-21'63,"22"21"-63,-1 0 15,0 0-15,0 0 0,21 0 0,-20-21 16,-1 21-16,0 0 0,21 0 15,-21 0-15,1 0 0,20 0 0,-21 0 16,0-21-16,0 21 0,1 0 16,-44 0 15,1 0-15,0 0-16,0 0 15,0 0-15,0 0 0,-1 0 0,1 0 16,0 0-16,0 0 0,0 0 15,0 0-15,-1 0 0,1 0 0,-21 0 16,21 0-16,0 0 0,-1 0 16,1 0-16,21 21 15,-21-21-15,21 21 0,0 0 16,0 0-16,0 0 0,0 1 16,0-1-16,0 0 0,0 0 0,0 0 15,0 22-15,0-22 0,0 21 16,-21-21-16,21 0 0,-21 22 0,21-22 15,0 0-15,0 0 0,0 0 16,0 1-16,0-1 0,-21 0 0,21 0 16,0 0-1,0-42 32,21 21-47,0-21 16,0 0-16,0 21 0,0-21 15,1 21-15,-1 0 0,21 0 16,-21 0-16,0 0 0,1 0 0,-1 0 16,0 0-16,0 0 0,21 0 0,-20 0 15,-1 0-15,0 21 16,0 0-16,-21 0 0,0 0 16,0 0-16,0 1 15,-21-1-15,0 0 0,0 0 0,-1 0 16,1 0-16,0-21 0,-21 22 15,21-1-15,-22 0 0,22 0 0,0 0 16,-21-21-16,20 21 0,1-21 0,0 22 16,-21-22-16,21 21 0,-1-21 0,1 0 15,0 0-15,0 21 0,0-21 0,0 0 16,-1 0-16,1 0 0,0 0 0,42 0 62,0-21-62,1 21 0,-1-21 0,0-1 16,21 1-16</inkml:trace>
  <inkml:trace contextRef="#ctx0" brushRef="#br0" timeOffset="28939.85">6202 7366 0,'21'0'0,"-42"0"0,21 21 15,-21 0-15,-1 1 16,22-44 15,22 22-31,-1-21 16,0 0-16,0 0 0,0 0 15,0 0-15,1-1 0,-1 1 0,0-21 16,0 21-16,0-22 0,0 1 0,22 21 16,-22-21-16,0-1 0,0 1 0,-21 0 15,21-1-15,1 1 0,-22 0 0,0-1 16,0 1-16,0 21 0,0-22 15,0 22-15,0 0 0,0 0 0,0 0 16,0 0-16,-22 21 16,1 0-16,0 21 15,0 0-15,21 0 0,-21 0 0,0 22 16,-1-1-16,1 0 0,0 1 0,0-1 16,0 0-16,0 1 0,-1 20 15,1-21-15,21 1 0,-21 20 0,21-20 16,-21 20-16,21-21 0,0 1 15,0-1-15,0 0 0,0 1 0,0-22 16,0 0-16,21 21 0,0-20 0,0-1 16,1 0-16,-1-21 0,0 0 15,0 0-15,0 0 0,0 0 0,1 0 16,-1 0-16,21 0 0,-21-21 0,0 0 16,1-1-16,20 1 0,-21 0 15,0 0-15,22 0 0,-22-22 0,0 22 16,0-21-16,0 21 0,0-22 0,1 22 15,-1-21-15,-21 21 0,0-22 0,0 22 16,0 0-16,0 0 0,0 0 0,-21 21 31,-1 0-31,1 21 16,21 0-16,-21 0 0,0 0 0,21 1 16,0 20-16,0-21 0,-21 21 0,21-20 15,0-1-15,0 21 0,0-21 0,0 0 16,0 1-16,0-1 0,0 0 0,0 0 15,21-21-15,0 21 0,0-21 0,0 0 16,1 0-16,-1 0 0,0 0 0,21 0 16,-21 0-16,22-21 0,-22 21 0,21-21 15,1 0-15,-22 0 0,21-1 16,-21 1-16,0 0 0,22 0 0,-22 0 16,0-22-16,-21 22 0,21 0 0,-21-21 15,21 21-15,-21-1 0,0 1 0,0 0 16,0 0-16,0 0 0,0 0 15,-21 42 17,21 0-32,0 0 0,-21 0 15,21 22-15,0-22 0,0 0 0,0 21 16,0-21-16,0 1 0,-21 20 0,21-21 16,0 0-16,-21 0 0,21 1 0,0-1 15,0 0-15,0 0 16,-21-21-16,21-21 31,0 0-15,0 0-16,0-1 0,0 1 15,0-21-15,0 21 0,21 0 0,0-22 16,0 22-16,0 0 0,-21-21 16,21 20-16,1 1 0,-1 0 0,21 0 15,-21 21-15,0 0 0,1-21 0,-1 21 16,0 0-16,0 0 0,0 0 0,0 21 15,-21 0-15,22 0 0,-1 0 16,-21 1-16,0-1 0,21 0 16,-21 0-16,0 0 0,0 0 0,0 1 15,0-1-15,0 0 0,0 0 16,0-42 31,0 0-47,0 0 0,21-1 15,-21 1-15,21 0 0,0 0 0,-21 0 16,22 0-16,-1-22 0,0 22 0,0 0 16,0 0-16,0-22 0,22 43 15,-22-21-15,0 0 0,21 21 16,-20 0-16,-1 0 0,0 0 0,0 0 16,0 0-16,-21 21 0,0 0 15,0 1-15,21-1 0,-21 0 0,0 0 16,0 21-16,0-20 0,0-1 0,0 0 15,0 0-15,0 21 0,0-20 0,0-1 16,0 0-16,0 42 16,22-41-16,-1-1 15,0-21-15,0 0 0,0 0 16,22 0-16,-22 0 0,0 0 0,0 0 16,21 0-16,-20-21 0,20 21 15,-21-22-15,0 1 0,0 0 0,1 0 16,-1 0-16,-21 0 0,0-1 0,21 1 15,-21 0-15,0 0 0,0 0 0,0-22 16,0 22-16,0 0 0,0 0 0,0-21 16,0 20-16,-21 22 0,21-21 0,-21 21 31,-1 0-31,22 21 16,0 1-16,0-1 0,-21 0 15,21 21-15,0-21 0,-21 1 0,21 20 16,0-21-16,0 0 0,0 0 0,0 1 15,0 20-15,0-21 16,0 0-16,21 0 0,0-21 16,1 22-16,-1-22 0,0 0 15,0 0-15,21 0 0,-20 0 0,-1-22 16,21 22-16,0-21 0,-20 0 0,20 21 16,0-21-16,-21 0 0,22 0 0,-1-1 15,0-20-15,1 21 0,-22 0 16,21-22-16,-21 22 0,1-21 0,-1 21 15,0-22-15,0-20 0,-21 42 16,0 0-16,0-1 0,0 1 0,0 0 0,-21 21 16,0 0-1,0 0-15,21 21 0,-22 0 16,1 1-16,21-1 0,0 0 16,0 0-16,0 0 0,0 0 0,0 1 15,0-1-15,21 0 0,1 0 0,-1 0 16,-21 0-16,21 1 0,0-1 15,0 0-15,0 0 0,1 0 0,-1 0 16,-21 1-16,0-1 0,0 0 0,0 0 16,0 0-16,0 0 15,-21-21-15,-1 22 0,1-22 16,0 0-16,0 0 0,0 0 0,-22 0 16,22 0-16,0 0 0,0 0 0,0 0 15,0 0-15,-1-22 0,1 22 16,0-21-16,0 0 0,21 0 0,-21 0 15,0 0-15,-1-1 0,22-20 0</inkml:trace>
  <inkml:trace contextRef="#ctx0" brushRef="#br0" timeOffset="29186.71">7874 6498 0,'-21'0'16,"-22"21"0,22-21-16,0 0 15,0 0 1,0 0 15,0 0-31,-1 22 16,1-22-16,0 21 0,0-21 15,0 21-15</inkml:trace>
  <inkml:trace contextRef="#ctx0" brushRef="#br0" timeOffset="29419.58">7048 6922 0,'0'0'15,"0"21"-15,-21-21 0,21 21 16,21-21-1,1 0-15,-1 0 16,0 0-16,0-21 0,21 21 0,-20 0 16,-1-21-16,21 21 0,-21 0 0,22-22 15,-22 22-15,0-21 0,0 21 0,0 0 16,0 0-16,1 0 0,-22-21 0,21 21 16,-42 0-1,-1 21-15,1 0 16,0-21-16</inkml:trace>
  <inkml:trace contextRef="#ctx0" brushRef="#br0" timeOffset="30540.94">1418 9186 0,'0'0'15,"-21"0"-15,0 0 0,0 0 16,-1 0-16,1 0 0,0 0 16,0-21-1,21 0-15,-21 0 16,21 0-16,0 0 0,0-1 16,21 22-16,0 0 15,0 0-15,0 0 0,1 0 0,-1 0 16,0 0-16,0 0 0,0 22 0,0-1 15,1 0-15,-1 21 0,-21 1 16,0-1-16,0 0 0,0 1 0,0-1 16,0 0-16,-21 22 0,-22-22 0,22 0 15,0 22-15,-21-22 0,20 1 16,-20-1-16,0 0 0,21 1 16,-22-22-16,22 21 0,0-21 0,-21 0 15,20 1-15,1-1 0,0-21 0,0 0 16,0 21-16,0-21 15,-1-21-15,22 0 16,0-1-16,0 1 0,0 0 0,0 0 16,0-21-16,0 20 0,0-20 15,0 21-15,22-21 0,-1 20 0,0 1 16,0 0-16,0-21 0,22 42 0,-22-21 16,0 21-16,21 0 0,-21 0 15,1 0-15,20 21 0,-21-21 16,0 42-16,0-21 0,1 0 0,-22 22 15,0-22-15,21 21 0,-21-21 0,21 1 16,-21 20-16,0-21 0,0 0 16,0 0-16,21-21 0,-21 22 0,0-1 15,21-21 1,-21-21 0,21-1-16,1 1 15,-1 0-15,0 21 16,-21-21-16</inkml:trace>
  <inkml:trace contextRef="#ctx0" brushRef="#br0" timeOffset="30728.84">1841 9610 0,'22'0'0,"-44"0"0,44 21 16,-22-42 46,0 0-46,0-1-1,0 1-15</inkml:trace>
  <inkml:trace contextRef="#ctx0" brushRef="#br0" timeOffset="31447.93">3048 9271 0,'0'0'16,"0"-42"-1,0 21-15,-21-1 0,21 1 0,-21 21 16,21-21-16,0 0 0,-22 21 0,1 0 15,0 0 1,0 21-16,0 0 16,0 22-16,21-22 0,0 21 0,-22 0 15,1 1-15,21 20 0,-21-20 0,21-1 16,0 0-16,-21 1 0,21-1 0,-21-21 16,21 21-16,0-20 0,-21 20 15,21-21-15,0 0 0,0 0 16,21-21-1,0 0 1,0-21-16,0 0 0,0 0 16,1 0-16,-1 0 0,21-22 15,0 22-15,-20-21 0,-1 21 16,21-1-16,-21 22 0,0-21 0,1 21 16,-1 0-16,0 0 0,0 0 15,-21 21-15,21-21 0,-21 22 0,0-1 16,0 21-16,0-21 0,0 0 0,21 1 15,-21 20-15,0-21 0,0 0 0,22 0 16,-1 1-16,-21-1 0,21 0 16,0 0-16,0-21 15,0 0-15,1 0 0,-1 0 0,21 0 16,-21 0-16,0 0 0,22-21 0,-22 0 16,21 0-16,1-1 0,-1 1 0,0 0 15,-21 0-15,22-21 0,-1 20 0,-21-20 16,0 0-16,1-1 0,-1 1 0,0 0 15,-21-1-15,0 22 0,0-21 16,0 0-16,0-1 0,0 1 0,-21 21 16,0 0-16,-1-22 0,1 22 0,0 21 15,0-21-15,0 21 0,0 0 0,-1 0 16,1 0-16,0 21 0,0-21 16,-21 21-16,20 0 0,1 1 0,21-1 15,-21 0-15,21 0 0,-21 0 0,21 0 16,0 1-16,21-22 15,0 0-15,0 0 0,1 0 16,20 0-16</inkml:trace>
  <inkml:trace contextRef="#ctx0" brushRef="#br0" timeOffset="31971.63">4741 8996 0,'-42'0'15,"21"0"-15,0 0 0,-1 0 16,1 0-16,0 0 0,0 0 16,0 0-16,21 21 0,-21 0 0,-1-21 15,1 43-15,21-22 0,0 0 0,-21 21 16,21-21-16,-21 22 0,21-1 16,0-21-16,0 22 0,0-1 0,0 0 15,-21-21-15,21 22 0,-21-1 0,21-21 16,0 0-16,0 22 0,-22-22 0,22 0 15,-21-21-15,21 21 0,-21 0 16,21-42 0,0 0-16,0 0 15,0 0-15,0 0 0,0-1 16,0 1-16,21 0 0,0-21 0,-21-1 16,22 22-16,-1-21 0,0 0 15,-21-1-15,21 1 0,21 0 0,-20-1 16,-1 1-16,0 0 0,21 20 0,-21-20 15,1 42-15,20-21 0,-21 21 16,0 0-16,22 0 0,-22 21 0,0-21 0,0 42 16,0-20-16,0-1 0,-21 21 0,22 0 15,-22-20-15,21 20 0,-21 0 0,0-21 16,0 22-16,0-1 0,0-21 0,0 0 16,0 22-16,0-22 0,0 0 0,0 0 15,0 0-15,0 1 0,-21-1 0,-1-21 16,22 21-1,-21-21-15,0 0 0,0 0 16,0 0-16,21-21 0,-21 0 16,-1 21-16,1-22 0,0 1 0</inkml:trace>
  <inkml:trace contextRef="#ctx0" brushRef="#br0" timeOffset="32143.73">4276 9398 0,'0'0'0,"0"21"15,21-21-15,21 0 0,-21 0 16,0 0-16,1 0 0,20 0 16,-21 0-16,21 0 0,1 0 0,-1-21 15,0 21-15,1-21 0,-1 0 16,0 21-16,1-21 0,-1-1 0,-21 1 16,22 0-16,-1 21 0,-21-21 0</inkml:trace>
  <inkml:trace contextRef="#ctx0" brushRef="#br0" timeOffset="32455.58">5800 8911 0,'0'0'0,"21"-21"16,-21 42 15,0 0-16,0 1-15,0 20 0,0-21 0,-21 21 16,21 1-16,-22-1 0,22 0 0,0 1 16,0-1-16,-21 22 0,21-22 0,-21 0 15,21 1-15,0-1 0,-21 0 0,21-21 16,0 22-16,0-22 0,-21 21 0,0-21 16,21 1-16,0-1 0,-22 0 15,1-21-15,21-21 31,0 0-31,0-1 0,0 1 16,0 0-16,0 0 0</inkml:trace>
  <inkml:trace contextRef="#ctx0" brushRef="#br0" timeOffset="32747.92">5673 9144 0,'0'0'0,"0"-42"0,0 21 15,0-43-15,0 43 16,0 0-16,0 0 0,21-1 15,0 1 1,0 21-16,0-21 0,22 21 0,-22 0 16,0-21-16,21 21 0,-21 0 0,1 0 15,20 0-15,-21 0 0,0 21 0,0 0 16,-21 0-16,0 1 0,0-1 0,0 0 16,0 0-16,0 0 0,0 0 0,0 1 15,-21-1-15,0 21 0,0-21 16,0 0-16,-22 1 0,22-1 0,0 0 15,-21-21-15,21 21 0,-22 0 16,22-21-16,-21 21 0,21-21 0,-1 0 0,1 0 16,42-21 15,1 0-31,-1 0 0</inkml:trace>
  <inkml:trace contextRef="#ctx0" brushRef="#br0" timeOffset="33207.66">7705 8530 0,'-43'0'0,"86"0"0,-128 21 0,43-21 16,-1 0-16,1 0 0,0 0 0,20 0 15,1 22-15,0-22 0,42 0 16,0 0-1,1 0-15,20 0 0,21 0 0,-20 0 16,20 0-16,1 0 0,20 0 16,-20 0-16,21 0 0,-22 0 15,22-22-15,-22 22 0,22-21 0,-22 21 16,-20 0-16,-1 0 0,0-21 0,1 21 16,-22 0-16,0 0 0,-42 0 31,-21 0-31,20 0 0,1 0 15,-21 0-15,21 0 0,-22 0 0,22 0 16,-21 0-16,21 0 0,-22 0 0</inkml:trace>
  <inkml:trace contextRef="#ctx0" brushRef="#br0" timeOffset="33488.44">7980 8530 0,'-21'0'15,"-1"21"-15,1-21 16,0 0-16,21 22 0,0-1 15,-21 0-15,21 0 16,0 0-16,-21 0 0,21 1 16,0 20-16,0 0 0,0 1 0,0-1 15,-21 0-15,21 1 0,-22-1 0,22 21 16,-21-20-16,21-1 0,-21 22 16,0-22-16,21 0 0,-21 1 0,0-1 15,21 0-15,-22 1 0,1-22 0,21 21 0,0-21 16,-21 22-16,0-22 0,0 0 15,21 0-15,0-42 32,0 0-17,21 0-15,-21-1 0,21 1 0</inkml:trace>
  <inkml:trace contextRef="#ctx0" brushRef="#br0" timeOffset="33907.78">8276 9165 0,'0'0'0,"21"-21"16,0 21-16,-42 0 47,0 21-47,0-21 0,21 21 0,-21 1 16,0-1-16,-1 0 0,1 21 0,21-21 15,-21 1-15,0 20 0,0-21 0,21 21 16,0-20-16,0-1 0,-21 0 0,21 0 15,0 0-15,0 0 0,0 1 0,0-1 16,21-21-16,0 21 0,0-21 16,0 0-16,0 0 0,1 0 15,20 0-15,-21-21 0,21 21 0,-20-21 16,20-1-16,-21 1 0,21 0 0,-20 0 16,-1 0-16,0-22 0,0 22 0,0 0 15,0-21-15,1 21 0,-22-1 0,0-20 16,0 21-16,0 0 0,0 0 0,0-1 15,-22 1-15,1 0 0,0 0 0,0 21 16,0 0-16,0 0 0,-22 0 0,22 0 16,-21 0-16,21 0 0,-22 21 0,22 0 15,0-21-15,0 21 0,21 1 16,0-1 0,21-21-1,0 0-15,21 0 0</inkml:trace>
  <inkml:trace contextRef="#ctx0" brushRef="#br0" timeOffset="34363.51">10435 8594 0,'0'-43'16,"0"22"-16,0 0 0,0 0 16,0 0-16,-21 0 0,0-1 0,21 1 15,-21 21-15,-1-21 0,1 0 0,0 21 16,0 0-16,-21 0 0,20 0 0,-20 0 16,0 21-16,21 0 0,-22 22 0,1-1 15,21 0-15,-22 1 0,22 20 0,0 1 16,0-1-16,21 22 0,0-22 0,0 22 15,0-22-15,0 22 0,0-21 0,0 20 16,0-20-16,0 20 0,0-20 0,0 21 16,0-22-16,0 1 0,0 20 15,0-20-15,0-1 0,0 22 0,-21-22 0,0 1 16,-1-1-16,1 1 0,21-1 16,-21-20-16,21 20 0,-21-20 0,21-1 15,0 0-15,0-21 0,0 22 0,0-22 16,-21-21-16,21 21 0,0 0 15,0-42 1,0 0-16,0 0 0,0-22 0,0 22 16,0-21-16,0 21 0,0-43 0,0 22 15,21 0-15,-21-22 0,0 1 0</inkml:trace>
  <inkml:trace contextRef="#ctx0" brushRef="#br0" timeOffset="35999.56">9821 9546 0,'0'0'0,"0"-63"0,0 20 16,0-20-16,0 21 0,0-1 0,0 1 15,0 0-15,0 20 0,21-20 0,-21 21 16,22 0-16,-22 0 0,21-1 0,0 1 16,-21 0-16,42 0 0,-21-21 0,22 20 15,-22 1-15,21 0 0,22 0 0,-22 0 16,0 0-16,22-1 0,-22 22 16,1 0-16,-1 0 0,0 0 0,-21 22 0,1-1 15,-1 0-15,-21 21 0,0-21 0,0 43 16,-21-22-16,-1 1 0,1-1 15,0 0-15,-21 1 0,-1-1 0,1 0 16,0 1-16,-1-22 0,1 21 0,21-21 16,-21 0-16,20 1 0,-20-1 0,21 0 15,0-21-15,42 0 32,0-21-32,0 21 0,0-21 15,1 21-15,20-22 0,-21 22 0,21 0 16,-20-21-16,20 21 0,-21 0 15,21 0-15,-20-21 0,20 21 0,-21-21 16,21 21-16,1-21 0,-22 21 0,21-21 16,1-1-16,-1 1 0,-21 0 15,21 0-15,1 0 0,-22 0 0,21-22 0,1 22 16,-22-21-16,0 21 0,21-22 16,-42 1-16,21 0 0,1-1 0,-22 1 15,0 0-15,0 20 0,0-20 0,0 21 16,-22 0-16,1 0 0,0 21 0,0 0 15,0 0-15,0 0 0,-1 0 0,1 21 16,0 0-16,0 0 0,0 0 0,21 0 16,0 1-16,0-1 0,0 0 0,0 0 15,21 0-15,0 0 0,0-21 16,0 22-16,1-1 0,-1-21 0,0 21 16,0 0-16,0 0 0,0 0 15,1 1-15,-1-1 0,-21 0 0,21 0 16,-21 0-16,0 0 0,0 1 0,0-1 15,0 0-15,0 0 0,0 0 16,0 0-16,21-21 31,0 0-31,0-21 16,1 0-16,-1 0 0,0 21 0,0-21 16,0 0-16,0-22 0,22 22 0,-22 0 15,0-21-15,0 20 0,0-20 0,1 0 16,-1 21-16,0-22 0,0 22 0,0-21 15,0 21-15,-21-1 0,22 22 16,-22-21-16,21 21 0,-21 21 16,0 1-1,0-1-15,0 21 0,0-21 0,0 0 16,0 1-16,-21 20 0,21-21 0,-22 0 16,22 0-16,0 1 0,0-1 0,0 0 15,0 0-15,0 0 0,22 0 16,-1-21-16,0 0 0,0 0 0,0 22 15,0-22-15,1 0 0,20 0 0,-21 0 16,0-22-16,22 22 0,-22-21 0,0 21 16,21-21-16,-21 0 0,1 0 15,-1 0-15,-21-22 0,21 22 0,-21 0 0,0-21 16,21 20-16,-21 1 0,0-21 16,0 21-16,0 0 0,0-22 0,0 22 15,0 0-15,0 42 31,-21 0-31,21 0 0,-21 1 0,21-1 16,0 0-16,0 0 0,0 0 0,-21 22 16,21-22-16,-22 0 0,22 21 0,0-21 15,-21 1-15,21-1 0,-21 0 0,0 0 16,21 0-16,0-42 47,0 0-47,0 0 15,0 0-15,0-22 0,21 22 16,0 0-16,0-21 0,1 20 0,-1 1 16,21-42-16,0 42 0,-20-1 15,-1 1-15,0 21 0,0 0 16,0 0-16,0 0 0,-21 21 16,0 1-16,0-1 0,0 0 0,0 0 15,0 0-15,0 0 0,0 22 0,0-22 16,0 0-16,0 0 0,0 0 15,0 1-15,0-1 0,22 0 0,-1 0 0,0 0 16,0 0-16,0-21 0,0 0 16,1 0-16,-1 0 0,0 0 0,21 0 15,-21 0-15,1 0 0,20 0 0,-21-21 16,21 21-16,-20-21 0,-1 0 0,21 0 16,-21 0-16,0-22 0,22 22 0,-22-21 15,0-1-15,21-20 0,-20-1 16,-1 22-16,0 0 0,0-1 0,0 1 15,0 0-15,1-1 0,-1 1 16,0 0-16,0-1 0,0 22 0,0-21 16,1 21-16,-1 0 0,-21-1 15,21 1-15,0 0 0,-21 0 0,21 21 0,-21 21 32,0 0-17,-21 22-15,0-22 0,0 21 0,21-21 16,-21 22-16,-1-1 0,1 0 0,21 1 15,-21-1-15,0 0 0,0 1 0,0-1 16,21 0-16,-22 1 0,1-1 16,0-21-16,21 21 0,0-20 0,-21 20 0,21-21 15,-21 0-15,21 0 0,0 1 0,0-1 16,0 0-16,0 0 0,21-21 0,0 21 16,0-21-1,0 0-15,1 0 0,-1 0 0,0 0 0,0 0 16,0-21-16,22 21 0,-22-21 15,0 0-15,21 0 0,-21 21 0,1-22 16,-1 1-16,21 0 0,-21 0 0,0 0 16,1 0-16,-1-1 0,0 1 0,0 0 15,-21 0-15,0 0 0,0 0 16,0-1-16,0 1 0</inkml:trace>
  <inkml:trace contextRef="#ctx0" brushRef="#br0" timeOffset="36203.44">12975 8594 0,'0'0'0,"0"-21"31,21 21-31,0 0 0,1-22 0,-1 22 16,0 0-16,21-21 0,-21 21 0,22-21 16,-22 21-16,21 0 0,-21 0 0,1 0 15,20-21-15,-21 21 0,0-21 0,0 21 16,1 0-16,-22-21 0,0-1 15,-22 1 1,-20 21-16,21-21 0</inkml:trace>
  <inkml:trace contextRef="#ctx0" brushRef="#br0" timeOffset="36375.71">11684 8170 0,'0'0'0,"-21"43"16,0-22-16,-1 21 0,1-21 0,0 22 15,21-22-15</inkml:trace>
  <inkml:trace contextRef="#ctx0" brushRef="#br0" timeOffset="37838.98">15430 8361 0,'0'0'0,"0"21"15,22 0 17,-1 0-17,0-21-15,0 0 0,21 0 0,-20 0 16,20 0-16,-21 0 0,21 0 0,1 0 15,-22 0-15,21-21 0,1 0 0,-1 0 16,0 21-16,22-21 0,-22 0 0,0-1 16,1 1-16,-1 0 0,0 21 15,-20-21-15,20 0 0,-21 0 0,0 21 0,0-22 16,-42 22 31,21 22-47,-21-1 0,0 0 0,0 0 15,0 0-15,-1 22 0,1-22 0,-21 21 16,21 0-16,0 1 0,-22-1 0,22 22 16,-21-22-16,-1 0 0,22 22 0,-21-22 15,0 0-15,-1 22 0,1-22 0,0-21 16,20 22-16,-20-1 0,21-21 0,0 0 16,0 1-16,-1-1 0,22-42 31,0-1-16,22 1-15,-22 0 0,21 0 16,0 0-16,-21 0 0,21-22 0,0 22 16,0 0-16,-21-21 0,22 20 0,-1 1 15,0-21-15,-21 21 0,21 21 0,0-21 16,0 21-16,1 21 16,-1 0-16,-21 0 0,0 0 15,21 0-15,0 22 0,0-22 0,-21 21 16,21-21-16,-21 1 0,22-1 0,-1 0 15,-21 0-15,21 0 0,0 0 0,0 1 16,0-22-16,1 21 0,-1-21 16,0 0-16,0 0 0,0 0 0,0 0 15,1-21-15,-1 21 0,0-22 16,0 1-16,0 21 0,-21-21 0,21 0 16,1 0-16,-22 0 0,0-1 0,0 1 15,21 0-15,-21 0 0,0 0 0,0 0 16,0-1-16,0 1 0,0 0 15,0 0-15,0 0 16,-21 21-16,21-21 0,0-1 16</inkml:trace>
  <inkml:trace contextRef="#ctx0" brushRef="#br0" timeOffset="38231.75">17949 7874 0,'0'0'0,"0"-21"0,0 0 15,-21 0-15,0 21 16,0-22-16,0 22 0,-1 0 0,1 0 15,0 0-15,0 0 0,0 0 16,0 0-16,-1 22 0,22-1 16,-21 21-16,0-21 0,21 22 0,-21-1 15,21 21-15,0-20 0,0 20 0,0 1 16,-21-22-16,21 22 0,0-1 0,-21 1 16,21-22-16,-22 21 0,22-20 0,0-1 15,0 0-15,-21 1 0,21-1 0,-21-21 16,21 22-16,0-22 0,0 0 0,0 0 15,0 0-15,0-42 32,0 0-32,0 0 0,21 0 15</inkml:trace>
  <inkml:trace contextRef="#ctx0" brushRef="#br0" timeOffset="38627.53">17992 8403 0,'42'-42'0,"-84"84"0,105-105 0,-42 42 15,22 21-15,-43-22 0,21 22 0,0 0 16,-21 22 0,0-1-16,0 21 15,0-21-15,0 22 0,-21-22 0,0 21 16,21 0-16,-22-20 0,22 20 0,-21 0 16,21-21-16,-21 22 0,21-22 0,0 21 15,0-21-15,0 1 0,0-1 16,0 0-16,21-21 15,0 0-15,1 0 0,-1 0 0,0 0 16,0-21-16,0 0 0,0 21 0,22-22 16,-22-20-16,0 21 0,21 0 0,-20-22 15,-1 22-15,0-21 0,-21 21 0,0-22 16,21 1-16,-21 21 0,0-21 0,0-1 16,0 22-16,0-21 0,0 21 0,0-1 15,0 1-15,-21 21 0,0 0 0,0 0 16,-22 0-16,22 0 0,0 0 15,0 0-15,0 0 0,-22 0 16,22 0-16,0 21 0,0-21 0,0 0 0,-1 0 16,1 0-16,0 0 15,21-21 1,0 0-16</inkml:trace>
  <inkml:trace contextRef="#ctx0" brushRef="#br0" timeOffset="38895.37">17822 8086 0,'0'0'0,"-21"0"0,42 0 31,0 0-31,1 0 0,20-21 16,0-1-16,1 22 0,-1-21 0,0 21 15,22-21-15,-22 21 0,22-21 0,-22 21 16,21-21-16,-20 21 0,-1 0 0,0-21 15,1 21-15,-22 0 0,0 0 0,0 0 16,-42 0 0,0 0-1,0 0-15,42 0 32,0 0-17</inkml:trace>
  <inkml:trace contextRef="#ctx0" brushRef="#br0" timeOffset="39520.01">20002 7916 0,'0'0'0,"-21"0"31,0 0-31,0 22 0,0-22 0,0 21 15,-1 0-15,1 0 0,0 0 16,0 22-16,0-1 0,-22 0 0,22 1 16,0-1-16,0 0 0,-21 22 0,20-22 15,1 0-15,-21 22 0,21-22 0,0 1 16,-22-1-16,22 0 0,0 1 0,0-1 16,0-21-16,-22 21 0,43-20 0,-21-1 15,0 0-15,0 0 0,0 0 16,21-42 15,0 0-31,21 0 0,0 0 0,0-1 16,0 1-16,0-21 0,22 21 0,-22-22 15,0 1-15,21 0 0,-20-1 16,20-20-16,-21 21 0,21-22 0,-20 22 16,20-22-16,-21 22 0,21-22 0,-20 22 15,20 0-15,-21-1 0,21 1 0,-20 21 16,-1 0-16,0 0 0,0-1 0,0 22 15,0 0-15,1 0 0,-1 0 16,0 0-16,0 0 0,-21 22 0,21-1 16,-21 0-16,0 21 0,0 1 0,0-1 15,0 0-15,0 1 0,0-1 0,0 0 16,0 1-16,0-1 0,0 0 0,0 1 16,0-1-16,0 0 0,0 1 15,0-1-15,0 0 0,0-21 0,0 22 16,0-22-16,0 0 0,0 0 0,0 0 15,0 1-15,0-1 0,0 0 16,0 0-16,-21-21 31,21-21-15,-21 0-16,0 0 0,21-1 16,-21 1-16,-1 0 0</inkml:trace>
  <inkml:trace contextRef="#ctx0" brushRef="#br0" timeOffset="39783.37">19579 8551 0,'0'22'16,"21"-22"15,0 0-31,22 0 0,-22-22 0,21 22 16,-21 0-16,22-21 0,-1 21 0,0-21 15,1 21-15,-1 0 0,-21 0 0,22 0 16,-22-21-16,21 21 0,-21 0 0,0 0 16,-42 0 15,0 0-31,0 0 16,0 0-16,0 0 0,-1 0 0,1 21 15,-21-21-15,21 0 0,-22 0 0</inkml:trace>
  <inkml:trace contextRef="#ctx0" brushRef="#br0" timeOffset="41359.61">1058 11240 0,'0'0'0,"0"21"0,-21 0 16,0-21-16,21 21 15,-21-21 1,0 0-16,-1 0 16,44-21 31,-1 21-47,0-21 0,0 21 15,0 0 1,0 0-16,1 0 0,-1 0 15,0 0-15,-21 21 0,21 0 16,-21 0-16,0 0 0,0 22 16,0-22-16,0 21 0,-21 1 0,0-22 15,0 21-15,-1-21 0,1 22 0,0-22 16,-21 21-16,21-21 0,-1 0 0,-20 1 16,21-1-16,0 0 0,0 0 15,-1 0-15,1-21 0,0 21 16,42-42 15,0 0-31,1 0 16,-1 0-16,0 21 0,21-21 0,-21-1 15,1 22-15,-1-21 0,21 21 16,-21 0-16,0 0 0,1 0 0,20 0 16,-21 0-16,0 0 0,0 0 0,1 0 15,-1 21-15,0 1 0,0-1 0,-21 0 16,0 0-16,0 21 0,0-20 15,0-1-15,-21 21 0,0-21 0,0 22 16,-1-22-16,1 0 0,0 0 0,-21 21 16,21-20-16,-22-1 0,22 0 15,-21-21-15,21 21 0,-22 0 16,22-21-16,-21 0 0,21 0 0,-1 0 16,-20 0-16,21 0 0,0 0 0,0 0 15,-1 0-15,1 0 0,0 0 16,21-21-1,0 0-15,0 0 16,0 0 0,0-1-16,21 1 0,0 0 15,-21 0-15,22 0 0</inkml:trace>
  <inkml:trace contextRef="#ctx0" brushRef="#br0" timeOffset="41559.5">1185 11642 0,'0'0'0,"43"0"0,-22 21 16,-21 0-16,21-21 0,-21 21 15,-21-21 1,21-21 31,21 0-32,0 0-15,0 0 0</inkml:trace>
  <inkml:trace contextRef="#ctx0" brushRef="#br0" timeOffset="42403.04">2836 11240 0,'0'0'0,"0"-43"15,0 22 1,0 42 15,0 0-15,0 22-16,0-22 0,0 21 15,0 1-15,0-1 0,0 0 0,0 1 16,0-1-16,0 0 0,0 1 0,-21-1 16,21-21-16,-21 21 0,21-20 0,0 20 15,0-21-15,-21 0 0,21 0 0,0 1 16,-21-22-16,21 21 0,0-42 31,0-1-15,0 1-16,21 0 0,0 0 15,-21 0-15,0 0 0,21-22 16,0 22-16,0 0 0,-21 0 0,22-22 16,-1 22-16,0 0 0,0 21 15,-21-21-15,21 21 0,0 0 0,1 0 16,-1 21-16,-21 0 16,0 0-16,0 1 0,0-1 0,21 0 15,-21 21-15,0-21 0,0 1 0,21-1 16,-21 0-16,0 21 0,0-21 15,21 1-15,0-1 0,1-21 16,-1 0-16,0 0 0,0 0 16,0 0-16,0-21 0,1-1 15,-1 1-15,0 0 0,0 0 16,0 0-16,0-22 0,1 22 0,-1-21 16,0 0-16,-21-1 0,0 1 0,21 0 15,-21-1-15,0 1 0,0 0 0,0-1 16,0 1-16,0 21 0,0-22 0,-21 1 15,21 21-15,-21-21 0,0 20 16,21 1-16,-22 21 0,1 0 0,21-21 16,-21 21-16,0 0 0,21 21 15,-21 0-15,21 1 0,0-1 16,-21 0-16,21 0 0,0 0 0,0 0 16,0 1-16,21-22 15,0 0-15</inkml:trace>
  <inkml:trace contextRef="#ctx0" brushRef="#br0" timeOffset="42972.94">4149 11091 0,'0'0'16,"0"-21"-16,0 0 15,0 0 1,0 42 15,0 0-31,0 0 0,0 1 16,0-1-16,-22 0 0,22 21 0,-21 1 15,21-22-15,-21 21 0,21 0 0,0 1 16,0-1-16,-21-21 0,21 22 0,-21-1 16,21 0-16,-21-21 0,21 22 0,0-22 15,0 0-15,0 0 0,-22 0 0,22 1 16,0-44 15,0 1-15,0 0-16,22 0 0,-22 0 0,0-22 15,21 22-15,0-21 0,0 0 0,-21-1 16,21 1-16,0 0 0,1-1 16,-1 1-16,0 0 0,0-1 0,0 1 15,0 21-15,1-22 0,-1 22 0,0 0 16,21 0-16,-21 0 0,1 21 0,-1 0 15,0 0-15,0 0 0,0 0 16,-21 21-16,21 0 0,1 0 0,-1 22 16,-21-22-16,0 21 0,0-21 0,0 22 15,0-1-15,0-21 0,0 21 0,0 1 16,0-22-16,0 21 0,0-21 0,0 22 16,0-22-16,0 0 0,-21 0 0,21 0 15,-22 1-15,22-1 0,0 0 16,0 0-16,-21-21 15,0 0 1,21-21 0,-21 0-16</inkml:trace>
  <inkml:trace contextRef="#ctx0" brushRef="#br0" timeOffset="43187.82">4022 11409 0,'0'0'0,"0"21"16,21-21 0,0 0-16,0 0 15,0 0-15,0 0 0,1 0 0,-1 0 16,21-21-16,-21 21 0,22-21 0,-22 0 16,21 21-16,0-22 0,-20 22 0,20-21 15,-21 21-15,0-21 0,22 21 0,-22 0 16,0-21-16,0 21 0,0-21 0,0 0 15,1 21-15,-1-22 0</inkml:trace>
  <inkml:trace contextRef="#ctx0" brushRef="#br0" timeOffset="43511.63">5440 10986 0,'0'0'0,"0"-22"0,0-20 15,0 21 1,0 0-16,-21 0 16,-1 21-16,1 21 31,21 0-31,-21 0 0,21 21 0,0-20 16,0 20-16,0-21 0,-21 21 0,21 1 15,0-1-15,-21 0 0,21 1 16,0-1-16,0 0 0,0 1 0,0-1 15,0 0-15,0-20 0,0 20 0,0-21 16,0 0-16,0 22 0,0-22 0,0 0 16,0 0-16,0-42 31,0 0-31,21 0 16,-21-1-16</inkml:trace>
  <inkml:trace contextRef="#ctx0" brushRef="#br0" timeOffset="43879.42">5334 10943 0,'0'0'16,"-21"0"-16,0 0 0,21-21 16,0 0-1,0 0-15,0 0 16,21 21-16,0-22 0,0 22 0,0-21 15,0 0-15,22 21 0,-22-21 0,21 0 16,1 21-16,-1 0 0,-21 0 0,21 0 16,-20 0-16,20 0 0,-21 0 15,0 0-15,-21 21 0,0 0 16,0 0-16,0 0 0,0 1 16,-21-1-16,0 0 0,0 0 0,0 0 15,-1 0-15,1 1 0,0-1 0,0 0 16,0 0-16,0 0 0,-1-21 0,1 21 15,0 1-15,0-22 0,0 21 0,0-21 16,-1 0-16,1 0 16,42-21 15,1-1-31,-1 22 0,0-21 0</inkml:trace>
  <inkml:trace contextRef="#ctx0" brushRef="#br0" timeOffset="44352.4">7683 10499 0,'-21'0'16,"21"-21"-16,-21-1 15,21 1-15,-21 0 16,21 0-16,0 0 16,-21 21 15,21 21-31,0 0 15,-21 0-15,21 0 0,-22 22 16,22-1-16,0 0 0,0 1 0,-21-1 16,21 0-16,-21 1 0,21-1 0,0 0 15,-21 1-15,21-1 0,-21 0 16,0 1-16,21-1 0,-22-21 0,1 22 16,21-1-16,0-21 0,-21 0 0,0 22 15,21-22-15,-21 0 0,21 0 16,0 0-1,0-42 1,21 21-16,0-21 0,0 0 16,0 0-16,1-1 0,-1 1 0,0-21 15</inkml:trace>
  <inkml:trace contextRef="#ctx0" brushRef="#br0" timeOffset="44728.18">7874 10816 0,'21'0'16,"-42"0"-16,63 0 0,-42-21 0,21 21 0,-21 21 31,0 0-31,0 1 16,-21-1-16,0 21 0,0-21 0,21 0 15,-21 22-15,0-22 0,-1 0 0,22 21 16,0-20-16,-21-1 0,21 21 0,-21-21 16,21 0-16,0 1 0,0-1 15,0 0-15,21-21 16,0 0-16,1 0 0,20 0 15,-21 0-15,0-21 0,22 0 16,-22-1-16,21 1 0,-21 0 0,22 0 16,-22 0-16,0 0 0,0-1 0,0 1 15,-21 0-15,0-21 0,0 21 0,0-1 16,0 1-16,0 0 0,0 0 16,-21 21-16,0 0 15,0 0-15,0 0 0,-1 0 0,1 0 16,0 0-16,0 0 0,0 0 15,0 0-15,-1 0 0,22-21 16,-21 21-16,0-21 0,0-1 16,21 1-16,0 0 15</inkml:trace>
  <inkml:trace contextRef="#ctx0" brushRef="#br0" timeOffset="44927.88">7408 10562 0,'0'0'0,"-21"0"0,21 21 16,21-21 0,22 0-1,-22 0-15,21 0 0,-21 0 0,22 0 16,20 0-16,-21 0 0,1 0 0,20 0 16,-20-21-16,-1 21 0,0 0 0,1 0 15,-1-21-15,0 21 0,-21 0 16,1-21-16,-1 0 0,0 21 0,0-21 15</inkml:trace>
  <inkml:trace contextRef="#ctx0" brushRef="#br0" timeOffset="45414.6">9779 10393 0,'0'-21'31,"21"21"-31,-21-21 16,0-1-16,0 1 15,0 42 16,0 1-31,0-1 0,-21 0 16,21 21-16,0 1 0,-21-1 0,21 21 16,-21 1-16,21-1 0,-22 1 0,22 21 15,0-1-15,0 22 0,0-21 0,0 21 16,0-22-16,0 22 0,0 0 16,0-21-16,0 20 0,0-20 0,0 0 15,0-1-15,0 1 0,0-21 0,0 20 16,0-20-16,0-1 0,0 1 0,0-22 15,-21 22-15,21-22 0,-21-21 0,0 21 16,21-20-16,0 20 0,-21-42 0,21 21 16,-21-21-16,21-21 15,0 0 1,0 0-16,0-1 0,0 1 0,0 0 16,0-21-16,0-1 0,0 1 15,0 0-15,0-1 0,21-20 0,-21 21 16</inkml:trace>
  <inkml:trace contextRef="#ctx0" brushRef="#br0" timeOffset="45771.81">9842 11176 0,'0'0'0,"0"-21"0,0 0 0,0 0 0,-21-1 16,0 1-16,0 0 0,21 0 0,-21 0 15,0 0-15,-1-22 0,22 22 16,0 0-16,0-21 0,0 20 0,0 1 0,0-21 15,0 21-15,0 0 0,22-1 0,-1 22 16,0-21-16,0 0 0,0 21 16,0 0-16,1 0 0,-1 0 0,0 0 15,0 0-15,0 0 0,0 0 0,1 21 16,-1 0-16,-21 1 0,0-1 16,0 0-16,0 0 0,0 0 15,0 22-15,0-22 0,0 0 0,0 0 16,-21 0-16,-1 0 0,1 1 0,0-1 15,-21 21-15,21-21 0,-1 0 0,-20 1 16,21-1-16,-21 0 0,20 0 0,1-21 16,0 21-16,0 0 0,0-21 0,21 22 15,0-44 17,21 22-32,0-21 0,0 21 0,22-21 15</inkml:trace>
  <inkml:trace contextRef="#ctx0" brushRef="#br0" timeOffset="47283.36">10329 11134 0,'0'0'0,"0"21"0,-21-21 16,21 21-16,-21-21 0,21-21 46,21 0-30,-21 0-16,21-1 0,0 1 0,1 0 16,-1-21-16,0 21 0,0-22 0,21 22 15,-20-21-15,-1-1 0,0 22 16,21-21-16,-21 0 0,-21 20 0,22-20 16,-22 21-16,0 0 0,0 0 0,0-1 15,-22 22-15,1 0 16,0 0-16,0 0 0,0 22 0,0-22 15,-1 21-15,1 0 0,0-21 16,0 21-16,21 0 0,0 0 16,0 1-16,0-1 0,0 0 15,21-21-15,0 21 0,0 0 16,1 0-16,-1-21 0,0 22 0,0-1 16,0 0-16,0 0 0,1-21 0,-1 21 15,-21 0-15,0 1 0,21-1 0,-21 0 16,0 0-16,0 0 0,0 0 15,0 1-15,0-1 0,0 0 0,0 0 16,0 0-16,0 0 0,0 1 16,0-1-16,21-21 0,0 0 15,0 0-15,1 0 16,20 0-16,-21 0 0,0 0 16,0 0-16,22-21 0,-22-1 0,0 22 15,21-21-15,-20 0 0,20 0 0,-21 0 16,0 0-16,22-1 0,-22-20 0,0 21 15,0 0-15,0 0 0,-21-1 0,21-20 16,-21 21-16,22 0 0,-22 0 0,0-1 16,0 1-16,0 0 0,21 21 0,-21-21 15,0 42 17,0 0-32,0 0 0,0 1 0,0-1 15,-21 0-15,21 0 0,0 0 16,-22 0-16,22 1 0,0-1 0,0 0 15,0 0-15,0 0 0,0 0 0,0 1 16,22-22-16,-1 21 0,0-21 16,0 21-16,0-21 0,0 0 0,1 0 15,-1 0-15,0 0 0,0 0 0,0 0 16,-21-21-16,21 21 0,1-21 0,-1-1 16,0 1-16,0 0 0,-21 0 0,21 0 15,0 0-15,1-1 0,-22 1 16,0-21-16,21 21 0,-21 0 0,0-22 15,21 22-15,-21 0 0,0-21 0,0 20 0,0 1 16,0 0-16,0 0 16,0 0-16,0 42 15,0 0 1,-21-21-16,21 21 0,-21 0 0,-1 22 16,22-22-16,-21 0 0,0 0 0,21 22 15,0-22-15,-21 21 0,21-21 0,-21 0 16,21 1-16,-21 20 0,21-21 0,0 0 15,0 0-15,0 1 0,0-1 32,0-42-17,21-1 1,-21 1-16,21 0 16,0 0-16,0 0 0,0 0 0,1-1 15,-1 1-15,0 0 0,0-21 0,0 42 16,22-21-16,-22-1 0,0 1 0,0 21 15,0 0-15,0 0 0,1 0 0,-1 0 16,-21 21-16,0 1 16,0-1-16,0 21 0,0-21 15,0 0-15,0 1 0,0-1 0,0 0 16,0 0-16,21 0 0,0 0 16,0 1-16,0-22 0,1 0 15,-1 0-15,0 0 0,21 0 16,-21 0-16,1 0 0,-1 0 15,0 0-15,21 0 0,-21-22 0,1 1 16,-1 0-16,0 21 0,0-21 0,21 0 16,-20-22-16,-1 22 0,-21 0 0,21-21 15,0 21-15,0-22 0,0 22 0,-21-21 16,22-1-16,-1 1 0,-21 0 0,0-1 16,21 1-16,-21 0 0,21 21 0,-21-22 15,0 1-15,0 0 0,0 20 0,0 1 16,21 0-16,-21 0 0,0 0 15,0 0-15,0 42 32,0 0-32,0 0 15,0 0-15,0 0 0,-21 22 0,21-22 16,0 21-16,-21 1 0,0-22 0,0 21 16,-1 0-16,22-20 0,-21 20 0,0 0 15,21-21-15,-21 22 0,0-22 0,21 21 16,-21-21-16,21 1 0,0-1 0,0 0 15,0 0-15,-22 0 0,22 0 16,0 1-16,22-22 16,-1 0-1,0 0-15,0 0 16,0 0-16,0 0 0,1-22 16,-1 22-16,0-21 0,0 21 0,0 0 15,0-21-15,1 0 0,-1 0 0</inkml:trace>
  <inkml:trace contextRef="#ctx0" brushRef="#br0" timeOffset="47523.28">12509 10689 0,'0'0'0,"-21"0"0,0 0 0,21-21 31,0 0-15,21 21-16,0 0 0,43-21 15,-22 21-15,-21-21 0,22 21 0,-22 0 16,21 0-16,1-22 0,-22 22 0,21 0 16,-21 0-16,0 0 0,1 0 0,-1 0 15,-21-21-15,21 21 0,-21-21 32,0 0-32,-21 21 0,0 0 15</inkml:trace>
  <inkml:trace contextRef="#ctx0" brushRef="#br0" timeOffset="47724.16">11642 10393 0,'0'0'15,"0"21"-15,0 0 0,0 0 0,0 1 16</inkml:trace>
  <inkml:trace contextRef="#ctx0" brushRef="#br0" timeOffset="48807.54">15007 10583 0,'0'0'0,"0"-21"16,21 21-16,0-21 0,-21 0 16,22 0-16,-1 21 0,-21-21 0,21 21 15,-21-22-15,21 1 0,-21 0 0,21 21 16,-21-21-16,21 0 0,-21 0 16,0 42-1,0 0 1,0 0-16,0 21 0,-21-20 0,0 20 15,0 0-15,0 1 0,21-1 0,-21 0 16,-1 1-16,1-1 0,0 0 16,0 1-16,0-1 0,0 0 0,21 1 15,-22-22-15,1 21 0,0-21 0,0 0 16,21 1-16,0-1 0,0 0 0,0 0 16,21-21 15,0 0-31,0-21 0,1 0 0,-1 0 15,0-1-15</inkml:trace>
  <inkml:trace contextRef="#ctx0" brushRef="#br0" timeOffset="49163.49">16510 10351 0,'21'-22'0,"-42"44"0,63-65 16,-42 22-16,0 0 0,0 0 0,0 0 16,0-1-16,0 1 0,0 0 15,0 0-15,0 0 0,0 0 16,-21-1-16,0 22 0,0 0 16,0 0-16,-1 22 15,1 20-15,21-21 0,-21 21 0,0-20 16,21 41-16,-21-21 0,21 1 15,-21 20-15,21-20 0,-22 20 0,22-21 16,0 22-16,0-22 0,0 1 0,-21-1 16,21 0-16,0-21 0,-21 1 0,21 20 15,0-21-15,0 0 0,0 0 16,21-42 15,0 21-31,1-21 0,-1 0 0,21 0 16</inkml:trace>
  <inkml:trace contextRef="#ctx0" brushRef="#br0" timeOffset="49547.27">16954 10499 0,'0'0'0,"22"-21"16,-1 21 0,-21 21-1,0 0 1,0 0-16,-21 0 0,21 22 0,-22-22 15,22 0-15,-21 0 0,21 21 0,0-20 16,0-1-16,0 0 0,0 0 0,0 0 16,0 0-16,0 22 0,0-22 0,0 0 15,21-21 1,1 0-16,-1 0 0,0 0 16,-21-21-16,21 0 0,0 21 15,0-21-15,1-1 0,-1 1 0,0-21 16,-21 21-16,0 0 0,21-22 0,-21 1 15,0 21-15,0-22 0,0 22 0,0-21 16,0 21-16,0 0 0,0-1 0,-21 1 16,21 0-16,-21 21 0,0 0 0,-1 0 15,1 0-15,0 0 0,0 0 0,0 0 16,0 0-16,-1 0 0,1 0 0,0 0 16,0 0-16,0 0 0,0 0 0,-1 0 15,1 0-15,0 0 16</inkml:trace>
  <inkml:trace contextRef="#ctx0" brushRef="#br0" timeOffset="49831.1">16425 10266 0,'0'0'16,"-21"0"-16,21 21 0,-21-21 0,42 0 31,0 0-31,0 0 0,1 0 0,20-21 16,-21 0-16,21 21 0,-20 0 0,20-21 15,-21 21-15,21 0 0,-20 0 16,20 0-16,-21-22 0,0 22 0,22 0 16,-22 0-16,0 0 0,0 0 0,21 0 15,-20-21-15,-1 21 0,0 0 0,0 0 16,0 0-16,0-21 0,1 21 15,-1 0-15,0 0 0,0-21 16,0 21-16,22 0 0</inkml:trace>
  <inkml:trace contextRef="#ctx0" brushRef="#br0" timeOffset="50595.69">18627 10075 0,'0'0'0,"21"22"16,0-1-1,0-21-15,0 0 0,0 0 16,1 0-16,-1 0 0,0 0 0,0 0 16,21 0-16,-20 0 0,-1 0 0,21 0 15,-21 0-15,22 0 0,-22 0 0,0 0 16,21 0-16,-21 0 0,1 0 15,-44 0 17,1 0-32,0 0 0,0-21 0,0 21 15,0 0-15,-22 0 0,22 0 0,-21 0 16,-1-22-16,22 22 0,-21 0 0,0 0 16,20 0-16,-20 0 0,21 0 0,0 0 15,-22 0-15,22 0 0,0 0 0,0 0 16,21 22-16,0-1 0,-21-21 0,0 21 15,21 0-15,-22 0 0,22 0 0,0 1 16,0-1-16,0 0 0,0 0 0,0 21 16,-21-20-16,21-1 0,0 0 15,0 21-15,-21-21 0,21 1 0,0-1 16,0 0-16,-21 0 0,21 0 16,0 0-16,-21-21 0,0 22 15,-1-22-15,22-22 47,22 1-31,-1 21-16,0-21 0,0 21 15,0 0-15,0-21 0,1 21 0,-1 0 16,0 0-16,0 0 0,21 0 0,-20 0 16,-1 0-16,21 0 0,-21 0 15,22 21-15,-22 0 0,0 0 0,0 1 16,21-1-16,-42 0 0,22 0 0,-22 0 15,0 0-15,0 1 0,0 20 0,0-21 16,0 0-16,-22 0 0,1 1 0,0-1 16,0 21-16,0-21 0,-22 0 0,1-21 15,21 22-15,-21-1 0,20 0 0,-20-21 16,21 21-16,-21-21 0,20 0 0,1 0 16,0 0-16,0 0 0,0 0 0,0 0 15,-1 0 1,22-21-1,0 0-15,22 0 16,-1-1-16,0 22 16,0-21-16,0 0 0,22 21 0</inkml:trace>
  <inkml:trace contextRef="#ctx0" brushRef="#br0" timeOffset="51136.27">19812 10499 0,'0'-43'16,"0"22"0,-21 21-1,0 0-15,-1 0 0,1 0 0,0 0 16,-21 0-16,21 0 0,-1 21 15,1 1-15,-21-1 0,21 21 0,0-21 16,-22 22-16,22-22 0,0 21 0,-21 0 16,20-20-16,1 20 0,0 0 0,0-21 15,21 22-15,0-22 0,0 0 0,0 21 16,0-20-16,0-1 0,0 0 16,21-21-16,0 0 0,0 21 15,1-21-15,-1 0 0,21 0 0,-21 0 16,22 0-16,-1-21 0,-21 0 0,21 21 15,1-21-15,-1-1 0,0 1 0,1 0 16,-1 0-16,0 0 0,-20-22 0,20 22 16,-21-21-16,21 21 0,-20-22 0,-1 1 15,-21 0-15,0-1 0,21 1 0,-21 21 16,0-21-16,0 20 0,0-20 0,-21 21 16,0 0-16,-1 21 0,-20-21 15,21 21-15,0 0 0,0 0 0,-1 0 16,-20 21-16,21 0 0,0-21 15,0 21-15,-22-21 0,22 21 0,0-21 16,0 21-16,0 1 0,-1-22 0,22 21 16,-21-21-16,0 21 0,0 0 15,0 0-15,0 0 0,-1 1 16,1-22-16,0 21 0,-21 0 16,21-21-16</inkml:trace>
  <inkml:trace contextRef="#ctx0" brushRef="#br0" timeOffset="52663.82">889 13399 0,'0'-22'16,"0"1"-16,0 0 15,0 0-15,21 0 16,-21 0-16,21 21 0,-21-22 15,21 1-15,1 21 0,-22-21 16,0 42 0,0 0-1,0 1-15,0 20 0,0-21 0,0 21 16,0 1-16,0-1 16,-22 0-16,1 1 0,21-1 0,-21 0 15,0 1-15,0-22 0,0 21 0,-1 1 16,1-22-16,0 21 0,0-21 15,0 0-15,0 1 0,-1-1 0,1 0 16,21-42 15,21 21-31,1-21 16,-1 21-16,21-22 0,-21 1 16,22 21-16,-1-21 0,0 0 0,1 21 15,-1-21-15,0 0 0,1 21 0,-1-22 16,-21 1-16,21 0 0,-20 21 15,20-21-15,-21 0 0,0 21 0,0-21 16,-21-1-16,22 22 16,-22-21-16,0 0 0,0 0 15,0 0-15,0 0 0,0-1 16,-22 22-16,1-21 16,0 21-16,0 0 15,0 0-15,21 21 16,0 1-1,0-1-15,0 0 0,0 21 0,0-21 16,0 22-16,0-1 0,0-21 0,0 22 16,0-1-16,0 0 0,0-21 0,0 1 15,0 20-15,0-21 0,0 0 16,0 0-16,0 1 0,21-22 16,-21 21-16,21-21 15,-21-21-15,0-1 16</inkml:trace>
  <inkml:trace contextRef="#ctx0" brushRef="#br0" timeOffset="52863.71">1841 13441 0,'22'21'0,"-44"-42"0,44 63 0,-1-42 0,-21 21 16,0 1-1,0-44 32</inkml:trace>
  <inkml:trace contextRef="#ctx0" brushRef="#br0" timeOffset="53663.3">3111 12891 0,'-21'-22'0,"42"44"0,-42-65 16,0 22-16,0 0 16,0 0-16,21 0 15,0 42 16,0 21-31,0-21 16,0 22-16,0-22 0,0 21 0,0 0 16,0 22-16,0-22 0,0 1 15,0-1-15,0 21 0,0-20 0,0-1 0,0 0 16,0 1-16,0-1 0,-21-21 16,21 22-16,-22-22 0,22 0 15,-21 0-15,21 0 0,0 0 0,0-42 31,0 0-31,0 0 0,21 0 16,-21 0-16,22-22 0,-1 22 0,-21-21 16,21 21-16,0-22 0,0 1 0,0 21 15,1 0-15,-1-22 0,0 43 16,0-21-16,0 21 0,0 0 16,1 0-16,-1 0 0,0 21 0,0 0 0,0 1 15,0-1-15,1 21 0,-1-21 16,-21 22-16,21-22 0,0 21 0,0-21 15,0 22-15,-21-22 0,22 0 0,-1 0 16,-21 0-16,21 0 0,0-21 0,0 0 16,0 0-1,1 0-15,-1 0 0,0 0 0,0-21 16,0 0-16,0 0 0,1-21 0,-1 20 16,0 1-16,0-21 0,0 21 0,0-22 15,1 1-15,-22 21 0,21-21 0,-21-1 16,21 1-16,-21 0 0,0-1 15,0 22-15,0-21 0,0 21 0,0-22 16,-21 22-16,0 0 0,-1 0 0,22 0 16,-21-1-16,0 22 0,0 0 15,0 0-15,0 0 0,-1 0 16,22 22 0,0-1-16,0 0 0,0 0 15,22-21-15,-1 21 0,0-21 16</inkml:trace>
  <inkml:trace contextRef="#ctx0" brushRef="#br0" timeOffset="54183.83">4720 12679 0,'0'0'0,"21"0"0,-21-21 15,0 0 1,-21 21-16,0-22 0,0 22 0,0 0 15,-1 0-15,1 22 16,21-1-16,-21 21 0,21-21 16,-21 22-16,21-1 0,0 0 0,-21 1 15,21-1-15,-21 0 0,21 22 16,0-22-16,0 0 0,-22 1 0,22-1 16,-21 0-16,21 1 0,0-22 0,0 21 15,0-21-15,-21 1 0,21-1 16,0-42 15,0-1-31,0 1 0,0 0 0,0 0 16,21 0-16,-21-22 0,21 1 0,1 21 15,-22-21-15,21-1 0,0 1 0,0 0 16,0-1-16,0 1 0,1 0 0,-1-1 16,0 1-16,0 21 0,21-22 15,-20 22-15,-1 0 0,0 0 16,0 21-16,0 0 0,0 0 0,1 0 0,-1 21 15,0 0-15,0 0 0,-21 22 16,0-22-16,21 21 0,-21 1 0,21-1 16,-21 0-16,0 1 0,0-1 0,0 0 15,0 1-15,0-22 0,0 21 0,0 0 16,0-20-16,0-1 0,0 0 0,0 0 16,0 0-16,0-42 31,0 0-16,-21 0-15</inkml:trace>
  <inkml:trace contextRef="#ctx0" brushRef="#br0" timeOffset="54371.72">4487 13145 0,'0'21'15,"0"-42"-15,0 63 0,21-42 31,1 0-31,-1 0 0,0 0 16,0 0-16,21 0 0,-20-21 16,-1 21-16,21-21 0,-21-1 0,0 22 15,22-21-15,-22 0 0,21 21 0,-21-21 16,1 0-16</inkml:trace>
  <inkml:trace contextRef="#ctx0" brushRef="#br0" timeOffset="54655.48">5757 12700 0,'0'0'0,"21"0"0,-21-21 15,-21 21 1,0 0 0,21 21-1,-21 0-15,21 0 16,0 1-16,-21 20 0,21-21 15,-21 21-15,21 1 0,0-22 0,0 21 0,0 1 16,0-22-16,-22 21 0,22-21 16,0 22-16,-21-22 0,21 0 0,0 0 15,0 0-15,0 0 0,0 1 0,0-1 16,0-42 15</inkml:trace>
  <inkml:trace contextRef="#ctx0" brushRef="#br0" timeOffset="54951.31">5630 12806 0,'0'-21'0,"0"42"0,0-63 0,0-1 16,0 22-16,0 0 0,0 0 0,0 0 16,0-1-16,0 1 0,0 0 15,0 0 1,0 0-16,21 21 15,1 0-15,-1 0 0,0-21 0,0 21 16,0 0-16,0 0 0,1 0 0,-1 0 16,0 0-16,0 0 0,-21 21 15,0 0-15,0 0 16,0 0-16,-21 0 0,0 22 0,0-22 16,-1 0-16,1 0 0,0 0 15,-21 1-15,21-1 0,-1 0 0,1 0 16,21 0-16,21-42 31,1 21-31</inkml:trace>
  <inkml:trace contextRef="#ctx0" brushRef="#br0" timeOffset="55275.37">7451 12107 0,'0'0'0,"0"-21"0,-22 21 16,1 0-16,0 0 16,0 21-1,0 1-15,21-1 0,0 0 0,-21 21 16,-1-21-16,1 22 0,21-1 0,-21 0 15,21 22-15,-21-22 0,0 1 0,21 20 16,-21-21-16,21 1 0,-22 20 0,1-20 16,21-22-16,0 21 0,-21-21 15,21 22-15,-21-22 0,21 0 0,0 0 16,21-21 15</inkml:trace>
  <inkml:trace contextRef="#ctx0" brushRef="#br0" timeOffset="55639.16">7620 12531 0,'0'21'0,"0"21"16,-21-21-1,21 1-15,-21 20 0,-1-21 0,22 0 16,0 0-16,-21 1 0,0-1 0,21 0 15,0 0-15,0 0 0,0 0 0,0 22 16,0-22-16,0 0 0,0 0 16,21 0-16,0-21 15,1 0-15,-1 0 0,0-21 16,0 21-16,0-21 0,0 0 16,1 0-16,-22 0 0,21-1 0,0 1 15,-21 0-15,0 0 0,21 0 0,-21 0 16,0-22-16,0 22 0,0 0 15,0 0-15,0 0 0,0-1 16,-21 22-16,21-21 0,-21 21 16,0 0-16,-1 0 0,1 0 0,0 0 15,0 0-15,0 0 0,0 0 16,-1 0-16,1 0 0,0 0 16,0-21-16</inkml:trace>
  <inkml:trace contextRef="#ctx0" brushRef="#br0" timeOffset="55828.05">6964 12361 0,'0'0'0,"-21"22"0,21-1 16,0 0-16,21-21 16,0 0-16,21 0 15,-21 0-15,22 0 0,-1-21 0,22 21 16,-22-21-16,21-1 0,-20 1 0,20 0 15,1 21-15,-22-21 0,22 0 0,-22 0 16,0-1-16,1 1 0</inkml:trace>
  <inkml:trace contextRef="#ctx0" brushRef="#br0" timeOffset="56183.85">9165 12086 0,'0'0'0,"42"0"0,1 21 0,-1-21 0,-21 0 16,22 22-16,-22-22 0,0 21 16,-21 0-16,0 0 15,0 0-15,0 0 0,0 1 0,0-1 16,0 21-16,-21 0 0,21 1 0,0 20 16,0 1-16,-21-1 0,21 1 0,-22-1 15,22 22-15,-21 0 0,21-22 0,-21 22 16,0-1-16,21 1 0,-21-21 0,0 20 15,21-20-15,-22 20 0,1-20 16,21-1-16,0 1 0,-21-1 16,21 1-16,-21-22 0,21 22 0,-21-22 15,21 0-15,0 1 0,0-1 0,0-21 16,0 22-16,0-22 0,0-42 31,0-1-31,0 1 0,0 0 16,0-21-16,21-1 0,-21 1 0,21 0 15,-21-1-15</inkml:trace>
  <inkml:trace contextRef="#ctx0" brushRef="#br0" timeOffset="56495.19">9250 12806 0,'0'0'0,"0"-64"0,0 1 16,0-1-16,0 22 0,-21 0 0,-1-1 15,22 22-15,-21-21 0,21 21 0,-21 0 16,21-1-16,0 1 15,21 0-15,0 0 16,1 21-16,-1-21 0,21 21 0,-21-21 16,22-1-16,-1 22 0,0 0 0,-21-21 15,22 21-15,-1 0 0,0 0 0,-20 0 16,-1 21-16,0 1 0,-21-1 0,0 0 16,0 0-16,0 21 0,0-20 0,0 20 15,-21 0-15,0-21 0,-1 22 16,1-22-16,0 0 0,0 21 0,0-20 15,0-1-15,-1 0 0,1 0 0,0-21 16,0 21-16,21 0 16,21-21 15,0-21-31</inkml:trace>
  <inkml:trace contextRef="#ctx0" brushRef="#br0" timeOffset="57835.42">9800 12637 0,'0'21'16,"0"0"-16,21-21 31,0 0-15,1-21-16,-1 21 0,0-21 0,0-1 16,0 1-16,22 0 0,-22 0 0,21-21 15,-21 20-15,22 1 0,-22-21 0,0 21 16,21 0-16,-21-22 0,1 22 0,-22 0 15,0 0-15,0 0 0,0-1 16,-22 22-16,1 0 16,0 0-16,0 22 0,-21-22 0,20 21 15,-20 0-15,21 0 0,0 21 16,0-20-16,-1-1 0,1 0 0,21 0 16,0 0-16,0 0 0,0 1 15,21-22-15,1 0 0,-22 21 16,21 0-16,0-21 0,0 21 0,0-21 15,0 21-15,1 0 0,-1 1 0,-21-1 16,21 0-16,-21 0 0,21 0 0,-21 0 16,0 1-16,21-1 0,-21 0 15,21 0-15,-21 0 0,22-21 16,-1 0-16,0 0 16,0 0-16,0 0 0,0-21 15,-21 0-15,22 0 0,-1 0 16,0-1-16,0 1 0,0 0 0,0 0 15,1-21-15,-1 20 0,0-20 0,0 21 16,0-21-16,0 20 0,1 1 16,-1 0-16,0 0 0,-21 0 0,21 21 15,-21 21 1,0 0-16,0 0 16,0 0-16,-21 1 0,21-1 0,0 0 15,0 0-15,-21 21 0,21-20 0,0-1 16,0 0-16,0 0 0,0 0 15,21-21-15,0 21 0,0-21 16,0 0-16,22 0 0,-22 0 16,0 0-16,0 0 0,22 0 0,-22 0 15,0-21-15,21 0 0,-21 21 0,22-21 16,-22 0-16,0 0 0,21-1 0,-20 1 16,-1 0-16,0 0 0,0 0 0,0 0 15,-21-1-15,0 1 16,0 42-1,0 1-15,-21-1 16,0 0-16,0 0 0,21 0 16,-21 0-16,21 1 0,0-1 0,-22 0 15,1 0-15,0 0 0,21 0 16,0-42 31,21 0-47,0 0 15,-21 0-15,22 0 0,-1-1 0,0 1 16,0 21-16,0-21 0,0 0 0,1 0 16,-1 0-16,0 21 0,0 0 0,0 0 15,0 0-15,1 21 16,-22 0-16,0 0 16,21 0-16,-21 0 0,0 1 0,0-1 15,0 0-15,21 0 0,-21 0 0,21-21 16,-21 21-16,21 1 0,0-1 15,1-21-15,-22 21 0,21-21 0,21 0 16,-21 0-16,0 0 0,1 0 0,20 0 16,0 0-16,-21 0 0,22 0 0,-22-21 15,21 0-15,-21 21 0,22-22 0,-22 1 16,0 0-16,0 0 0,0 0 0,1 0 16,-1-1-16,-21-20 0,0 21 0,0-21 15,21 20-15,-21 1 0,0-21 0,0 0 16,0 20-16,0-20 0,0 0 15,0 21-15,0-22 0,0 22 0,0-21 16,0-1-16,0 22 0,0 0 0,0-21 16,0-1-16,-21 22 0,0 0 0,21 0 15,-22 21-15,22-21 0,-21 21 16,0 0-16,21 21 16,-21 0-16,21 0 0,0 0 0,-21 1 15,21 20-15,0-21 0,0 21 0,0-20 16,0 20-16,0 0 0,0 1 0,0-22 15,0 21-15,21 0 0,-21-20 0,0 20 16,21-21-16,-21 21 0,0-20 0,0-1 16,0 0-16,21 0 0,0 0 15,-21 0-15,22-21 0,-1 0 16,0 22-16,0-22 0,0 0 16,22 0-16,-22 0 0,0 0 15,0 0-15,0-22 0,0 1 0,22 21 16,-22-21-16,0 21 0,0-21 0,0 21 15,-21-21-15,0 0 0,0-1 16,0 1-16,-21 0 0,0 0 16</inkml:trace>
  <inkml:trace contextRef="#ctx0" brushRef="#br0" timeOffset="58047.3">11959 12298 0,'0'0'0,"-42"0"16,-1 0-16,22 0 0,-63 0 15,84-21 1,21 0-1,0 21-15,0 0 0,0 0 16,22 0-16,-1-22 0,0 22 0,1 0 16,-1 0-16,0-21 0,1 21 0,-1 0 15,-21-21-15,21 21 0,-20 0 0,20-21 16,-21 21-16,-21-21 0,21 21 16,-21-21-1,-21 21-15,0-22 0,-21 22 0,20 0 16,-20-21-16,0 21 0</inkml:trace>
  <inkml:trace contextRef="#ctx0" brushRef="#br0" timeOffset="58203.7">11134 11959 0,'0'0'0,"-43"21"0,22-21 0,-21 0 0,21 0 16,21 22-16,-22-22 0,1 0 15</inkml:trace>
  <inkml:trace contextRef="#ctx0" brushRef="#br0" timeOffset="59243.12">15388 12002 0,'0'0'0,"0"21"16,0 0 0,21-21-1,0 0-15,1 0 0,-1 0 16,0 0-16,21 0 0,-21 0 0,22 0 15,-22 0-15,21 0 0,-21 0 0,22 0 16,-22 0-16,0 0 0,0 0 0,0 0 16,1 0-16,-44 0 47,1 0-47,0 0 0,0 0 15,0 0-15,0 0 0,-1 0 0,1 0 16,0 0-16,0 0 0,0 0 15,0 0-15,-1 0 0,1 0 16,0 0-16,0 0 16,21 21-16,-21 0 0,0 0 15,-1 1-15,22-1 0,-21 0 0,21 0 16,-21 21-16,0-20 0,0-1 0,21 0 16,-21 0-16,-1 21 0,22-20 15,-21-1-15,21 0 0,-21 0 16,0-21-16,21 21 0,-21-21 15,0 0 17,21-21-17,21 21 1,0 0-16,0-21 0,0 21 16,0 0-16,1 0 0,-1 0 0,0 0 15,0 21-15,0-21 0,0 21 0,1 0 16,-1 1-16,21-1 0,-21 0 0,0 0 15,1 0-15,-1 0 0,0 22 16,-21-22-16,0 0 0,21 21 0,-21-20 16,0-1-16,0 0 0,0 0 0,0 0 15,0 0-15,-21 1 0,0-1 0,0 0 16,-1-21-16,-20 21 0,21-21 0,-21 0 16,20 21-16,-20-21 0,0 0 0,-1 0 15,1 0-15,0 21 0,21-21 0,-22 0 16,1 0-16,21 0 0,0 0 0,-1 0 15,1 0-15,0 0 0,21-21 32,0 0-32,21 0 15,0 0-15,1 21 0,-1-21 16,21-1-16</inkml:trace>
  <inkml:trace contextRef="#ctx0" brushRef="#br0" timeOffset="59599.91">16806 12192 0,'0'-21'0,"0"-21"16,21 20-16,-21 1 0,0 0 0,22 0 15,-22 0-15,0 42 31,0 0-15,0 0-16,-22 0 0,22 22 0,-21-1 16,0-21-16,0 22 0,0-1 0,21 21 15,-21-20-15,-1-1 0,22 0 0,-21 1 16,0-1-16,21 0 0,-21-20 0,21 20 16,-21-21-16,21 21 0,-21-20 0,21-1 15,-22-21-15,22 21 0,-21-21 16,42-21 15,1 21-31,-1-21 0,0-1 16,0 1-16,21 0 0,-20 0 0,-1 0 15</inkml:trace>
  <inkml:trace contextRef="#ctx0" brushRef="#br0" timeOffset="59955.71">17018 12425 0,'0'0'0,"42"-21"0,1-22 0,-22 22 0,0 0 15,0 0-15,0 21 0,0-21 0,1 21 16,-22 21 15,0 0-31,0 0 0,-22 22 0,1-22 16,0 0-16,21 21 0,0-21 0,-21 1 15,21-1-15,-21 0 0,21 21 16,0-21-16,0 1 0,0-1 16,0 0-16,0 0 15,21-21 1,0 0-16,0-21 15,0 0-15,1 21 0,-22-21 0,21-1 16,0 1-16,-21 0 0,0 0 0,21 0 16,-21 0-16,0-1 0,0 1 0,0 0 15,0-21-15,0 21 0,0-1 0,0 1 16,-21 21-16,0-21 0,0 0 0,-1 21 16,1 0-16,0 0 0,0 0 0,0 0 15,0 0-15,-1 0 0,1 0 16,0 0-16,0 21 0,0-21 0,21 21 15,-21-21 1</inkml:trace>
  <inkml:trace contextRef="#ctx0" brushRef="#br0" timeOffset="60215.27">16700 12129 0,'0'0'0,"-21"0"0,0 0 16,42 0 15,0 0-31,1 0 16,-1 0-16,0 0 0,0 0 0,21 0 15,-20 0-15,-1 0 0,21 0 0,-21 0 16,0 0-16,1 0 0,20 0 0,-21 0 15,0 0-15,0-22 0,1 22 0,20 0 16,-21-21-16,0 21 0,0-21 0,1 0 16,20 21-16</inkml:trace>
  <inkml:trace contextRef="#ctx0" brushRef="#br0" timeOffset="60887.2">18986 12277 0,'43'21'0,"-86"-42"0,107 63 16,-43-21-16,0 0 0,0-21 15,1 0 1,-1 0-16,-21-21 0,21 0 16,0 0-16,0 0 0,0 0 15,1-1-15,-22 1 0,21 0 0,0 21 16,0-21-16,0 0 0,-21 0 15,21 21-15,-21-22 0,22 22 0,-22-21 16,0 42 15,0 1-15,-22-1-16,22 0 0,-21 0 0,0 0 16,0 0-16,21 22 0,-21-22 0,0 21 15,-1-21-15,1 22 0,21-1 16,-21-21-16,0 22 0,21-22 0,0 0 0,-21 21 15,21-21-15,-21 1 0,21 20 16,0-21-16,0 0 0,0 0 16,0 1-16,0-1 0,0 0 15,0 0-15,-22 0 16,1-21 15,0 0-31,0 0 16,0 0-16,0 0 0,-1 0 0,1 0 15,0 0-15,0 0 0,0 0 0,0 0 16,-1 0-16,-20 0 0,21 0 0,0 0 16,-22 0-16,22 0 0,0 0 0,0 0 15,0 0-15,0 0 16,21 21 0,21-21-1,0 0-15,0 0 0,21 0 16,-20 0-16,20 0 0,-21 0 0,21 0 15,1 0-15,-1 0 0,0 0 0,1-21 16,-22 21-16,21 0 0,1 0 0,-22 0 16,0 0-16,0 0 0,0 0 0,0 0 15,-42 0 1,0 21-16,0 1 16,0-22-16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50:39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614 0,'0'-21'16,"0"0"0,0-1-16,0 1 15,0 0-15,0 0 16,0 0-16,0 0 15,0-1 1,0 1 0,0 0 15,-21 21-31,21 21 16,0 0-1,0 1-15,0-1 0,0 0 0,0 0 16,0 0-16,0 22 0,0-22 15,0 21-15,0-21 0,0 22 0,0-1 16,0 0-16,0 22 0,0-22 16,0 22-16,0-22 0,0 21 0,0-20 15,0 20-15,0-20 0,0-1 0,0 0 16,-21 1-16,0 20 16,21-42-16,-21 22 0,21-1 0,0 0 15,-22 1-15,1-22 0,21 21 0,-21-21 16,21 0-16,0 1 0,0-1 15,-21-21-15,0-21 32,21-1-32,0 1 15,0 0-15,0 0 0,0 0 0</inkml:trace>
  <inkml:trace contextRef="#ctx0" brushRef="#br0" timeOffset="396.12">1439 656 0,'0'0'0,"-21"-21"0,0 21 0,0-21 16,0 0-16,-1 0 15,22-1-15,0 1 0,22 0 16,-1 21-16,21-21 0,-21 0 0,22 0 15,20-1-15,-21 1 16,22 21-16,-22-21 0,22 21 0,-22 0 16,22 0-16,-22 0 0,21 0 15,-20 0-15,-22 21 0,21 0 0,-21 1 16,1-1-16,-22 21 0,0-21 0,0 22 16,0-22-16,-22 21 0,1 0 15,0 1-15,-21-1 0,-1-21 0,1 22 16,0-1-16,-1 0 0,1-21 15,0 22-15,-1-22 0,1 0 0,21 0 16,-21 0-16,20 1 0,22-1 16,22-21 15,-1 0-31,0 0 16,0 0-16</inkml:trace>
  <inkml:trace contextRef="#ctx0" brushRef="#br0" timeOffset="895.83">2117 1058 0,'-22'0'62,"22"22"-62,-21-1 16,21 0-16,-21 0 0,21 0 0,-21 0 16,21 1-16,0-1 0,0 21 15,-21-21-15,21 0 0,-21 1 0,21 20 16,0-21-16,-22 0 0,22 0 0,0 1 16,0 20-16,0-21 15,0 0-15,0 0 0,22-21 0,-1 0 16,0 0-16,0 0 0,21 0 15,-20 0-15,-1 0 0,0-21 16,21 21-16,-21-21 0,1 0 16,20 0-16,-21 0 0,0-1 0,0 1 15,1 0-15,-22 0 0,0 0 16,0-22-16,0 22 0,0 0 0,0-21 16,0 21-16,-22-22 0,1 22 0,0 0 15,0 0-15,0 0 0,0 21 16,-1 0-16,1 0 0,0 0 0,0 0 15,0 0-15,0 0 16,-1 21-16,1-21 0,21 21 0,0 0 16,0 0-16,-21-21 0,21 21 0,0 1 15,0-1-15,21-21 16,0 0-16,1 0 16,-1 0-16</inkml:trace>
  <inkml:trace contextRef="#ctx0" brushRef="#br0" timeOffset="1324.1">2815 1016 0,'0'0'0,"21"0"15,-21-21-15,-21 21 16,0 0-16,0 0 16,0 0-16,-22 0 15,22 21-15,0-21 0,0 21 0,0 0 16,-1 1-16,1-22 0,0 21 0,21 0 15,0 0-15,-21 0 0,21 0 16,0 1-16,0-1 0,21 0 16,0 0-16,0-21 15,22 0-15,-22 21 0,0-21 16,0 21-16,22-21 0,-22 22 0,0-22 16,21 21-16,-21-21 0,-21 21 0,22-21 15,-22 21-15,0 0 16,0 0-16,0 1 0,-22-22 15,1 21-15,0-21 0,-21 21 0,21-21 16,-22 21-16,1-21 0,21 0 16,-22 0-16,1 21 0,21-21 15,-21 0-15,20 0 0,1 0 0,0 0 16,0 0-16,0 0 0,0 0 16,21-21-1,0 0-15,21 0 16,0 0-16,21 21 0,-21-22 15,1 1-15,20 0 0</inkml:trace>
  <inkml:trace contextRef="#ctx0" brushRef="#br0" timeOffset="1675.9">3577 572 0,'0'0'15,"0"-22"-15,-21 22 32,0 0-32,0 22 15,-1-1-15,1 21 0,21-21 16,-21 22-16,0-1 0,21 0 0,-21 1 16,0-1-16,-1 0 0,22 1 0,-21-1 15,0 21-15,21-20 0,-21-1 16,0 0-16,0 1 0,21-1 15,-22 0-15,22 1 0,-21-22 0,21 21 16,0-21-16,0 1 0,0-1 0,0 0 16,0 0-16,0 0 15,21-21-15,1 0 16,-1 0-16,0 0 0,0 0 16,0-21-16,0 21 0,1-21 0,-22 0 15,21 21-15,0-21 0,0-1 16</inkml:trace>
  <inkml:trace contextRef="#ctx0" brushRef="#br0" timeOffset="1901.04">3175 1164 0,'0'21'15,"21"-21"1,0 0-16,0 0 15,1 0-15,-1-21 0,21 21 16,-21-21-16,0 21 0,22 0 0,-22-21 16,0 21-16,0 0 0,0 0 0,1-21 15,-1 21-15,0 0 16,-21-21 0,21 21-16</inkml:trace>
  <inkml:trace contextRef="#ctx0" brushRef="#br0" timeOffset="2328.79">4699 1143 0,'0'0'0,"0"-21"0,0 42 46,0 0-30,0 0-16,0 1 0,-21-1 0,21 21 0,0-21 16,0 0-16,-21 1 0,-1-1 15,22 0-15,-21 0 0,21 0 16,0 0-16,0 1 0,-21-1 0,21 0 16,-21 0-16,21-42 46,0 0-46,0 0 0,0-1 0</inkml:trace>
  <inkml:trace contextRef="#ctx0" brushRef="#br0" timeOffset="2516.69">4699 931 0,'0'0'0,"0"-21"15,0 0 1,-21 21-16,42 0 62,0 0-62,0 0 16,0 0-16,1 21 0</inkml:trace>
  <inkml:trace contextRef="#ctx0" brushRef="#br0" timeOffset="3056.38">5016 1080 0,'0'0'0,"-21"0"16,21 21 15,0 0-31,0 0 15,0 0 1,0 0-16,0 1 0,0-1 0,0 0 16,0 0-16,0 0 0,0 0 0,0 1 15,0 20-15,-21-21 0,21 0 16,0 0-16,0 1 0,-21-1 16,21 0-16,-21-21 0,21-21 46,0 0-46,0-1 16,0 1-16,0 0 16,21 0-16,0-21 0,-21 20 0,21 1 15,-21-21-15,21 21 0,1 0 16,-1-22-16,21 22 0,-21 0 0,0 0 16,22 0-16,-22-1 0,21 22 15,-21 0-15,22 0 0,-22 0 0,21 0 16,-21 0-16,1 22 0,20-1 0,-21 0 15,-21 0-15,21 0 0,-21 0 0,0 1 16,0 20-16,0-21 0,0 0 16,0 0-16,0 22 0,0-22 0,-21 0 15,21 0-15,-21 0 0,21 1 0,-21-1 16,0-21-16,-1 21 16,22-42 15</inkml:trace>
  <inkml:trace contextRef="#ctx0" brushRef="#br0" timeOffset="4671.97">5969 1143 0,'0'0'15,"0"-42"-15,0 21 16,0-1 0,0 1-16,0 0 15,0 0 1,-21 21-1,0 21 1,-1 0-16,22 0 0,-21 1 0,0-1 16,21 0-16,-21 0 0,21 0 0,-21 22 15,0-22-15,21 0 0,0 21 16,0-21-16,-22 1 0,22-1 16,0 0-16,0 0 0,0 0 0,0 0 15,0 1-15,22-22 0,-1 21 0,0-21 16,0 0-16,0 0 0,0 0 0,1 0 15,20 0-15,-21 0 0,21-21 16,-20-1-16,-1 22 0,21-21 0,-21 0 16,0 0-16,1 0 0,-1 0 0,0-22 15,0 22-15,0 0 0,-21-21 0,0 20 16,0-20-16,0 21 0,0 0 16,0 0-16,0-1 0,-21 22 15,0 0 1,0 0-16,0 0 0,-1 0 15,22 22-15,-21-22 0,21 21 16,0 0-16,0 0 0,0 0 16,21 0-16,1 1 0,-1-1 0,0 0 15,0 0-15,0 0 0,0-21 16,1 21-16,-1 1 0,-21-1 16,0 0-16,21 0 0,-21 0 15,0 0-15,0 1 16,0-1-16,0 0 15,21-21-15,0 0 16,0 0-16,1 0 16,-1 0-16,0 0 0,0 0 15,21 0-15,-20-21 0,-1 21 0,21-21 16,0 21-16,-20-22 0,20 1 0,-21 21 16,0-21-16,22 0 0,-22 0 0,0 0 15,0-1-15,-21-20 0,21 21 16,-21 0-16,21-22 0,-21 22 0,0 0 15,0 0-15,0 0 0,0 0 16,-21 21-16,0 0 16,0 21-16,0 0 15,0-21-15,-1 21 0,1 0 0,21 0 16,-21 22-16,0-22 0,21 0 16,0 0-16,0 0 0,0 1 0,0-1 15,0 0-15,0 0 0,0 0 16,21 0-16,0-21 15,0 0-15,1 0 0,-1 0 0,21 0 16,-21 0-16,22 0 0,-22 0 0,21 0 16,-21 0-16,22 0 0,-22 0 0,21-21 15,-21 0-15,0 21 0,1-21 0,-1 0 16,0 0-16,0-1 0,0 1 16,-21 0-16,0 0 0,0 0 15,0 0-15,0-1 0,21 1 0,-21 0 16,0 42 15,-21-21-31,21 21 0,0 1 16,0-1-16,0 0 0,0 0 0,0 0 15,0 0-15,0 1 0,-21-1 0,21 0 16,0 0-16,0 0 0,0 0 16,-21-21-16,21 22 0,0-1 15,0 0 1,0-42 15,0 0-31,0-1 16,0 1-16,0 0 15,0 0-15,0-21 0,0 20 0,21 1 16,0-21-16,0 21 0,-21 0 0,43-1 16,-22 1-16,0 0 0,0 0 0,0 21 15,22 0-15,-22 0 0,21 0 16,-21 0-16,1 0 0,20 21 0,-21-21 15,0 21-15,0 0 0,1 1 0,-22-1 16,0 0-16,21 0 0,-21 0 0,0 0 16,0 1-16,0-1 15,0 0-15,0 0 0,0 0 16,0 0-16,-21-21 0,21 22 16,-22-22-1,22-22 16,0 1-31,0 0 16,0 0-16,22 0 0,-1 0 0,0-1 16,0 1-16,0-21 0,22 21 0,-22-22 15,21 22-15,0 0 0,1 0 0,-1 0 16,0 0-16,-20 21 0,20 0 16,0 0-16,-21 0 0,1 0 0,-1 0 15,0 21-15,0 0 0,-21 0 0,0 0 16,0 0-16,0 1 0,0 20 15,0-21-15,0 0 0,-21 0 0,21 1 16,0-1-16,-21 0 0,0-21 16,21 21-16,-22 0 0,22 0 15,-21-21-15,21-21 32,21 0-17</inkml:trace>
  <inkml:trace contextRef="#ctx0" brushRef="#br0" timeOffset="5100.04">8445 1228 0,'0'0'0,"0"21"16,22-21 0,-1 0-16,0 0 0,0 0 0,0 0 15,0 0-15,1-21 0,20 21 16,-21-21-16,0 21 0,0-22 0,22 22 16,-22-21-16,-21 0 0,21 21 15,-21-21-15,0 0 0,0 0 16,0-1-16,-21 22 15,0 0-15,0 0 0,-1 0 0,1 0 16,0 0-16,-21 22 0,21-1 16,-1 0-16,1 0 0,0 0 0,0 0 15,0 22-15,21-22 0,0 0 0,-21 21 16,21-20-16,0-1 0,0 0 0,0 0 16,21-21-16,0 21 0,0 0 0,0-21 15,0 22-15,1-22 16,-1 0-16,0 0 0,21 0 0,-21 0 15,1 0-15,20 0 0,-21 0 0,0 0 16,22 0-16,-22-22 0,0 1 0,21 21 16,1-21-16</inkml:trace>
  <inkml:trace contextRef="#ctx0" brushRef="#br0" timeOffset="5591.76">9229 1122 0,'0'0'0,"-43"-21"16,22 21-16,0 0 15,0 0-15,0 21 16,21 0 0,0 0-16,0 0 0,0 22 15,0-22-15,0 0 0,0 0 0,0 0 16,-22 1-16,22-1 0,0 0 0,0 0 16,-21-21-16,21 21 0,0 0 0,0 1 15,-21-22-15,21 21 16,-21-21-16,21-21 47,0-1-47,0 1 0,0 0 15,0 0-15,0 0 0,0 0 0,21-1 16,0-20-16,22 21 16,-22-21-16,0 20 0,21-20 0,-21 21 15,22-21-15,-1 20 0,-21 1 0,22 21 16,-22-21-16,21 21 0,0 0 0,-20 0 15,-1 21-15,0-21 0,0 21 16,0 1-16,-21-1 0,0 21 0,0-21 16,0 22-16,0-22 0,0 21 0,0-21 15,0 22-15,0-22 0,-21 0 0,0 0 16,0 21-16,21-20 0,0-1 16,-21 0-16,21 0 15,21-42 16,0 0-15,-21 0-16,21 21 0,0-22 0</inkml:trace>
  <inkml:trace contextRef="#ctx0" brushRef="#br0" timeOffset="5911.18">10054 762 0,'0'-42'16,"0"84"-16,0-105 0,0 41 0,0 1 15,0 0-15,-21 21 16,21 21 0,-21 0-16,0 1 15,21 20-15,-22-21 0,22 21 0,-21 1 16,0-1-16,21 0 0,-21 1 0,21-1 16,-21 22-16,0-22 0,21 0 0,0 1 15,0-22-15,-22 21 0,22 0 0,-21-20 16,21-1-16,0 21 0,0-21 15,0 0-15,0 1 0,0-1 16,21-21 0,1 0-16,-1 0 15,0 0-15,0 0 0,0-21 16,0 21-16,1-22 0,-1 1 0,0 21 16,-21-21-16,21 0 0,0 0 15,-21-22-15</inkml:trace>
  <inkml:trace contextRef="#ctx0" brushRef="#br0" timeOffset="6128.06">9779 974 0,'0'0'0,"21"-21"16,0 21-16,0 0 15,1-22-15,-1 22 16,0 0-16,21 0 0,-21-21 0,1 21 15,20-21-15,-21 21 0,21 0 0,-20 0 16,-1 0-16,0 0 0,0 0 0,0 0 16,0 0-16,-42 0 15,0 21 1</inkml:trace>
  <inkml:trace contextRef="#ctx0" brushRef="#br0" timeOffset="7143.28">1566 2180 0,'0'0'15,"-21"0"-15,0-21 0,0 21 16,0 0-16,21-21 0,-22 21 16,22-21 15,22 21 0,-1 0-31,0 0 16,0 0-16,21 0 0,-20 0 0,20 0 15,0 0-15,1 0 0,-1 0 0,0 0 16,22 0-16,-1 21 0,1-21 16,-1 0-16,22 0 0,-22 0 0,43 0 15,-21 0-15,0 0 0,20 0 0,-20 0 16,21 0-16,0 0 0,-22 0 0,22 0 15,0 0-15,0 0 0,0 0 16,0 0-16,-1 0 0,22 0 0,-21 0 16,21 0-16,0 0 0,0 0 0,0 0 15,0 0-15,21 0 0,-21 0 16,0 0-16,22 0 0,-22 0 16,0 0-16,21 0 0,-21 0 0,21 0 15,-21 0-15,0 0 0,21 0 0,-21 0 16,0 0-16,21 0 0,0 0 0,-21 0 15,22 0-15,-22 0 0,21 0 0,-21 0 16,21 0-16,-21 0 0,21 0 16,-21 0-16,0 0 0,0 0 0,0 0 15,0 0-15,-21 0 0,21 0 0,-21 0 16,0 0-16,-22 0 0,22 0 0,-21 0 16,-1 0-16,-20 0 0,-1 0 0,1 0 15,-22 0-15,22 0 16,-43 0-16,21 0 0,-21-21 0,1 21 15,-44 0 32,1 0-31,0 0-16</inkml:trace>
  <inkml:trace contextRef="#ctx0" brushRef="#br0" timeOffset="12072.19">1757 2900 0,'21'-21'16,"-21"0"-16,0-1 16,-21 22 15,0 22-31,-1-1 16,22 0-16,0 0 0,-21 21 15,0-20-15,0 20 0,21 0 0,-21 22 16,0-22-16,-1 0 0,1 22 0,0-1 15,0-20-15,0 20 16,-22-20-16,22-1 0,0 21 0,0-41 16,0 20-16,21 0 0,0-21 0,0 1 15,0-1-15,0 0 16,21-42 0,0 21-16,0-21 15,-21-1-15,21 1 0,1-21 16,-1 21-16,0-22 0,0 1 0,0 0 15,-21-1-15,21-20 0,1 21 0,-1-1 16,0-20-16,-21 20 0,21-20 16,-21 21-16,21-22 0,-21 22 0,0-1 15,0 1-15,0 0 0,21-1 16,-21 1-16,0 21 0,22 0 16,-22 0-16,0-1 0,21 44 15,-21-1 1,21 0-16,-21 21 0,0 1 15,0-1-15,21 0 0,-21 22 0,21-22 16,-21 22-16,0-22 0,0 21 0,0-20 16,0 20-16,0-20 0,0-1 15,0 0-15,0 1 0,0-22 0,0 21 16,0-21-16,0 0 0,21 1 0,-21-1 16,0 0-16,22-21 0,-1 0 31,-21-21-16,-21 0-15</inkml:trace>
  <inkml:trace contextRef="#ctx0" brushRef="#br0" timeOffset="12260.08">1376 3429 0,'0'0'0,"0"21"15,21-21 1,0 0-16,0 0 0,0 0 15,1 0-15,20 0 0,-21 0 0,21 0 0,1-21 16,-1 21-16,0-21 0,-20 21 16,20-21-16,0 21 0,-21-21 15,22-1-15,-22 1 0,0 21 0,0-21 16,0 0-16,1 0 0</inkml:trace>
  <inkml:trace contextRef="#ctx0" brushRef="#br0" timeOffset="12751.36">2413 3217 0,'0'0'15,"0"22"-15,21-22 16,0 0-16,0 0 16,1-22-16,-1 22 15,0-21-15,-21 0 0,21 21 0,0-21 16,0 21-16,1-21 0,-22 0 0,0-1 15,0 1 1,-22 21-16,1 0 0,0 0 16,0 0-16,0 0 0,-22 0 0,22 21 15,0-21-15,-21 22 0,21-1 0,-1 0 16,1 0-16,0 0 0,0 0 16,21 1-16,-21-1 0,21 0 15,0 0-15,0 0 0,0 0 0,0 1 16,21-1-16,0 0 0,0 0 0,0 0 15,22 0-15,-22 1 0,21-1 0,-21-21 16,22 21-16,-22 0 0,21-21 16,-21 21-16,1-21 0,-22 21 0,0 1 15,-22-1 1,1-21-16,0 21 0,-21-21 0,21 0 16,-22 0-16,1 0 0,0 21 15,20-21-15,-20 0 0,0 0 0,21 0 16,-1 0-16,-20 0 0,21 0 0,0 0 15,21-21 1,0 0 0,0 0-16,21-1 15,0 22-15,0-21 0,0 0 0,22 21 16</inkml:trace>
  <inkml:trace contextRef="#ctx0" brushRef="#br0" timeOffset="13272.06">3111 3281 0,'0'0'0,"0"-21"0,0 0 0,0-1 15,0 1-15,0 0 16,0 0-1,-21 21-15,0 0 16,0 0-16,0 0 0,0 0 16,-1 0-16,1 0 0,-21 21 15,21 0-15,0-21 0,-1 21 0,-20 1 16,21-1-16,21 0 0,-21 0 0,21 0 16,0 0-16,0 1 0,0-1 15,0 0 1,21 0-16,0-21 0,0 21 0,0 0 15,1-21-15,20 22 0,-21-1 0,0 0 16,22-21-16,-22 21 0,0 0 0,0-21 16,0 21-16,0-21 0,-21 22 0,0-1 15,0 0 1,-21-21-16,0 21 16,-21-21-16,21 0 0,-22 0 0,1 0 15,0 21-15,-1-21 0,1 0 0,0 0 16,-1 0-16,1 0 0,21 0 15,-22 0-15,22 0 0,0 0 0,0-21 16,21 0 0,0 0-1,21 21-15,0-21 0,0 21 16,22-22-16,-22 22 0,21-21 0,-21 0 16,22 21-16</inkml:trace>
  <inkml:trace contextRef="#ctx0" brushRef="#br0" timeOffset="13516.43">3344 3323 0,'0'21'47,"0"1"-47,0-1 0,0 0 16,0 0-16,0 0 0,0 0 0,0 1 15,0-1-15,0 0 0,0 0 16,0 0-16,0 0 0,0 1 16,-21-22-1,21-22 1,0 1-16</inkml:trace>
  <inkml:trace contextRef="#ctx0" brushRef="#br0" timeOffset="13700.33">3387 3154 0,'0'0'0,"0"-21"0,0 0 0,0-1 15,21 22 48,0 0-48,0 0-15</inkml:trace>
  <inkml:trace contextRef="#ctx0" brushRef="#br0" timeOffset="14471.88">4000 3450 0,'0'-21'47,"22"21"-47,-22-21 0,21 0 16,-21 0-16,21-1 0,-21 1 16,0 0-16,0 0 0,0 0 15,0 0-15,0-1 0,-21 22 0,0-21 16,-1 21-16,1 0 15,0 0-15,0 21 0,0-21 0,-22 22 16,22-1-16,0 0 0,0 0 0,0 0 16,0 0-16,21 22 0,0-22 0,-22 0 15,22 0-15,0 0 0,0 1 16,0-1-16,0 0 16,22-21-16,-1 0 0,-21 21 0,21-21 0,0 0 15,0 0-15,0 0 0,1 0 16,-1 0-16,0-21 0,21 21 0,-21-21 15,1 0-15,-1-1 0,0 1 0,0 21 16,0-21-16,-21 0 0,0 0 16,21 0-16,-21-1 0,22 1 15,-22 0-15,0 0 16,0 42 0,-22 0-16,22 0 15,0 1-15,0 20 0,-21-21 16,21 21-16,0 1 0,0-22 0,0 21 15,0 1-15,0-1 0,0 21 0,0-20 16,0 20-16,0-20 0,0 20 16,0 1-16,0-1 0,0 1 0,0-1 15,0 1-15,21-1 0,-21 1 0,0-1 16,0-21-16,0 22 0,22-1 0,-22-20 16,21 20-16,-21-20 0,0-1 15,0 0-15,0 1 0,0-1 0,0 0 16,0-21-16,0 22 0,-21-22 0,-1 0 15,-20-21-15,21 21 0,-21-21 0,20 0 16,-20 0-16,0 0 0,-22-21 0,22 0 16,-22 21-16,22-42 0,-21 20 15,-1 1-15,1 0 0,20-21 0,1 21 16,-22-1-16,43-20 0,-21 21 16,21 0-16,0 0 0,-1-1 0,22 1 15,0 0-15,0 0 0,0-21 0,0 20 16,22 1-16,-1-21 0,0 21 0,0-22 15,21 1-15,-20 0 0,20-1 0,0 1 16,1-21-16,-1 20 0,0-20 16</inkml:trace>
  <inkml:trace contextRef="#ctx0" brushRef="#br0" timeOffset="14932.13">4339 3281 0,'0'0'0,"0"-42"16,21 42-16,-21-22 0,21 22 16,1 22-1,-1-1-15,-21 0 0,0 0 16,0 0-16,21 0 0,-21 22 0,0-22 16,0 0-16,0 0 0,0 0 15,0 1-15,0-1 0,0 0 0,0 0 16,-21 0-16,21 0 15,-21-21 1,-1 0-16,22-21 16,0 0-16,0 0 15,0 0-15,0 0 0,0-1 0,22 1 16,-1-21-16,0 21 0,0-22 16,0 22-16,0-21 0,1 0 0,20 20 15,0-20-15,1 21 0,-1 0 0,21 0 16,-20 21-16,20 0 0,-20 0 0,20 0 15,-21 21-15,22 0 0,-22 21 0,1-21 16,-22 22-16,0-1 0,0 0 16,0 1-16,-21-1 0,0-21 15,0 22-15,0-1 0,0-21 0,-21 0 16,0 22-16,0-22 0,0 0 0,-1-21 16,1 21-16,0 0 0,42-42 31,-21 0-31</inkml:trace>
  <inkml:trace contextRef="#ctx0" brushRef="#br0" timeOffset="15243.95">6985 2858 0,'0'0'0,"0"-22"0,0 1 15,0 0-15,0 0 16,-21 21-16,21-21 16,-21 21-16,-1 0 0,1 21 15,0-21-15,21 42 0,-21-21 0,0 22 16,21-1-16,-21 0 0,-1 22 0,22-22 16,0 22-16,-21-22 0,0 22 15,0-1-15,21-21 0,-21 22 0,0-22 16,21 1-16,-22-1 0,1-21 0,0 21 15,21-20-15,0-1 0,-21 0 16,21 0-16,-21-21 0,0 0 16,-1 0-1,1-21-15</inkml:trace>
  <inkml:trace contextRef="#ctx0" brushRef="#br0" timeOffset="15851.63">6223 3344 0,'-21'0'16,"42"0"0,0-21-1,21 21-15,-20-21 0,20 21 0,0-21 16,22 0-16,-1 0 0,1-1 16,-1 1-16,1 0 0,-1 0 0,1 0 15,20-22-15,-20 22 0,-22 0 0,22 0 16,-22-21-16,0 20 0,1 1 15,-22 0-15,0 0 0,0 0 0,-21 0 16,0-1-16,0 1 16,-21 21-16,0 0 0,0 0 15,0 21-15,-1 1 0,22-1 0,-21 0 16,0 0-16,21 21 0,-21-20 16,21 20-16,0-21 0,0 21 0,0 1 15,0-1-15,0 0 0,0 1 16,0-1-16,-21-21 0,21 22 0,-21-22 15,21 21-15,0-21 0,0 0 0,-22 1 16,1-1-16,21 0 0,-21-21 0,21 21 16,-21-21-16,0 0 15,0 0-15,21-21 32,0 0-32,0 0 0,0-1 15,0 1-15,21-21 0,0 21 0,0 0 16,0-22-16,0 22 0,22-21 15,-22 21-15,21-1 0,1 1 0,-22 21 16,21 0-16,0 0 0,-20 0 0,20 0 16,-21 0-16,21 21 0,-20 1 0,-1-1 15,-21 21-15,0-21 0,21 0 16,-21 22-16,0-22 0,0 0 0,0 0 16,0 0-16,0 1 0,0-1 0,-21 0 15,21 0-15,0 0 0,-21 0 16,42-42 15,-21 0-15,21 0-16</inkml:trace>
  <inkml:trace contextRef="#ctx0" brushRef="#br0" timeOffset="16192.44">7726 3366 0,'21'0'15,"0"0"1,0 0-16,0 0 0,1 0 16,-1 0-16,0 0 0,21 0 0,-21-22 15,22 22-15,-1-21 0,-21 21 16,22-21-16,-22 0 0,0 21 0,0-21 16,0 0-16,-21-1 15,0 1-15,0 0 16,-21 21-16,0 0 0,0 0 0,0 21 15,-22-21-15,22 21 0,0 1 0,-21-1 16,20 0-16,1 21 0,-21-21 0,21 1 16,0 20-16,-1-21 0,22 0 15,0 0-15,-21 1 0,21-1 0,0 0 16,0 0-16,0 0 0,21-21 16,1 0-16,-1 0 0,0 0 0,0 0 15,0 0-15,22 0 0,-1 0 0,0 0 16,1 0-16,-1-21 0,21 0 0,-20 21 15</inkml:trace>
  <inkml:trace contextRef="#ctx0" brushRef="#br0" timeOffset="16724.2">9250 2900 0,'0'0'0,"-21"0"0,-1-21 15,22 0 1,0-1-16,0 1 0,0 0 16,22 42-1,-1 0 1,-21 1-16,21 20 0,0-21 0,0 21 15,0 1-15,-21-1 0,22 0 0,-22 22 16,0-22-16,21 1 0,-21-1 16,0 0-16,0 1 0,0-22 0,0 21 15,0-21-15,0 0 0,0 1 16,0-1-16,0 0 0,0-42 47,0 0-47,0-1 0,0-20 0,0 21 15,0-21-15,0 20 0,0-20 0,0 0 16,0-1-16,21 1 0,0-21 16,-21 20-16,21 1 0,0-22 0,1 22 15,20 0-15,-21-22 0,0 22 0,0 0 16,1-1-16,-1 22 0,0 0 0,-21 0 16,21 0-16,-21-1 0,21 1 0,0 42 31,-21 1-31,0-1 0,22 0 15,-22 0-15,0 0 0,0 0 16,0 1-16,21-1 0,0-21 16,0 21-16</inkml:trace>
  <inkml:trace contextRef="#ctx0" brushRef="#br0" timeOffset="18187.88">10181 3302 0,'0'0'0,"21"0"0,0 0 0,1 0 15,-1 0-15,0 0 0,0-21 0,-21 0 16,21 0-16,0-1 0,-21 1 16,0 0-16,0 0 0,0 0 0,0-22 15,0 22-15,0-21 0,0 21 16,0 0-16,0-22 0,0 22 0,-21 21 15,0-21-15,0 21 0,-21 0 0,20 0 16,-20 0-16,21 21 0,-21 0 0,-1 0 16,22 1-16,-21 20 0,-1-21 0,1 21 15,21 1-15,-21-1 0,20-21 16,1 22-16,0-1 0,0-21 0,21 21 16,0-20-16,0-1 0,0 0 0,0 0 0,0 0 15,0 0-15,21-21 0,0 0 16,0 0-16,1 0 0,-1 0 15,21 0-15,-21 0 0,22 0 0,-22 0 16,21-21-16,-21 21 0,0-21 0,22 0 16,-22 0-16,0 0 0,0-1 0,22-20 15,-43 21-15,21 0 0,0-22 0,0 22 16,-21-21-16,0 21 0,0-22 0,21 22 16,-21 0-16,0 0 0,0 42 31,0 0-31,0 0 0,0 1 15,0-1-15,0 21 0,0-21 0,0 22 16,0-22-16,-21 21 0,21-21 0,0 22 16,0-22-16,0 0 0,0 21 15,0-21-15,0 1 0,0-1 16,21-21-16,0 0 0,-21 21 0,22-21 16,-1 0-16,0 0 0,0 0 0,0 0 15,0 0-15,1-21 0,-1 0 16,0-1-16,0 22 0,21-21 0,-20-21 15,-1 21-15,0 0 0,-21-22 0,21 22 16,0-21-16,0-1 0,1 1 0,-1 0 16,-21-1-16,21-20 0,0 21 0,0-1 15,0-20-15,-21 20 0,22 1 16,-1 0-16,-21-1 0,21 22 0,-21 0 16,0 0-16,0 0 0,21 0 0,-21 42 31,0 21-31,0-21 0,0 22 15,0-1-15,-21 0 0,21 1 0,-21-1 16,21 0-16,0 22 0,-21-22 0,-1 0 16,22 22-16,-21-22 0,21 1 0,0-1 15,0 0-15,0 1 0,0-22 0,0 21 16,0-21-16,0 0 0,0 1 0,0-1 16,0 0-16,21-21 15,-21 21-15,22-21 0,-1 0 16,0 0-16,0 0 0,0 0 0,-21-21 15,43 21-15,-43-21 0,42 0 0,-42-1 16,42 22-16,-42-21 0,21 0 0,1-21 16,-1 21-16,0-1 0,0 1 0,0-21 15,-21 21-15,21 0 0,1-22 0,-22 22 16,0 0-16,21 21 0,-21 21 31,0 0-31,0 0 16,0 1-16,0-1 0,-21 0 0,21 21 15,0-21-15,0 1 0,0-1 0,0 0 16,0 0-16,0 0 16,0 0-16,0 1 0,21-22 15,0 0-15,0 0 0,0 0 16,0 0-16,1 0 0,-1 0 0,0 0 16,0 0-16,0 0 0,0-22 0,1 22 15,20-21-15,-21 0 0,0 0 0,0 0 16,-21 0-16,22-1 0,-1 1 15,-21 0-15,21-21 0,-21 21 0,0-1 16,0-20-16,0 21 0,21 0 0,-21 0 16,0-1-16,0 44 31,0-1-31,0 0 16,0 0-16,-21 0 0,21 22 0,0-22 15,0 0-15,0 0 0,-21 0 0,21 22 16,0-22-16,0 0 0,0 0 15,0 0-15,0 0 0,21 1 16,0-22-16,0 0 16,0 0-16,1 0 0,-1 0 0,21 0 15,-21 0-15,22 0 0,-22 0 0,21-22 16,-21 1-16,22 21 0,-22-21 16,21 0-16,-21 0 0,0 0 0,1-1 15,-1 1-15,0 0 0,-21-21 0,0 21 0,0-1 16,0 1-16,0-21 0,0 21 15,0 0-15,-21 21 0,0 0 16,-1 0-16,1 21 0,0 0 16,0 0-16,0 0 0,0 22 15,21-22-15,0 21 0,0-21 0,0 22 16,0-22-16,0 0 0,0 0 0,21 0 16,0 0-16,21 1 0,1-22 0,-1 21 15,0-21-15,1 0 0,-1 0 0,0 0 16,1-21-16,-1 21 0,0-22 15</inkml:trace>
  <inkml:trace contextRef="#ctx0" brushRef="#br0" timeOffset="19884.54">13335 3535 0,'0'0'16,"-21"0"-16,21 21 0,-21-21 0,21-21 31,0 0-15,21 21-1,0-21-15,0-1 0,21 1 0,-20 0 16,20 0-16,0 0 0,-21-22 0,22 22 16,-1-21-16,-21 0 0,22-1 0,-22 1 15,0 0-15,0-1 0,0 1 0,0 0 16,-21-1-16,0 22 0,0-21 0,0-1 16,0 22-16,0-21 0,-21 21 0,21 0 15,-21-1-15,0 22 0,0 0 16,0 0-16,-1 0 15,22 22-15,-21-1 0,0 21 0,21 0 16,0 1-16,-21-1 0,0 22 0,21-1 16,-21 1-16,21-1 0,0 1 15,-22 20-15,22-20 0,-21 20 0,21-20 16,0 21-16,-21-22 0,21 22 0,0-22 16,0 1-16,0 20 0,0-20 0,0 21 15,0-22-15,0 1 0,0 20 0,0-20 16,0-1-16,0 1 0,0-1 15,0 1-15,0-1 0,0-20 0,0 20 16,0-21-16,0 1 0,0-22 0,0 0 16,0 0-16,0 0 0,0 1 0,21-22 15,0 0-15,1 0 0,-1 0 0,0-22 16,0 1-16,0 0 0,0 0 0,1-21 16,-1 20-16,0-20 0,0 21 15,0-21-15,0-1 0,1 1 0,-22 0 16,0-1-16,0 1 0,0-22 0,0 22 15,0 0-15,0-22 0,0 22 0,0 0 16,-43-22-16,22 22 0,0-22 0,-21 22 16,-1 0-16,1-1 0,0 1 0,-1 0 15,1 20-15,0 1 0,20 0 0,-20 0 16,21 0-16,0 0 0,0 21 0,21-22 16,0 1-16,0 0 15,21 21-15,0-21 0,0 0 16,0 21-16,22-21 0,-22-1 0,21 1 15,0 0-15,1 0 0,-1 0 16,0-22-16,1 22 0,-1 0 0,0-21 16,1 21-16,-1-22 0,0 22 0,1-21 15,-22 21-15,0-1 0,21 1 0,-20 0 16,-22 0-16,21 21 0,0-21 16,-21 42-1,0 0-15,-21 0 16,0 0-16,21 1 0,-22 20 0,22 0 15,-21-21-15,21 22 0,0-22 0,0 21 16,0-21-16,0 22 0,0-22 0,0 0 16,0 0-16,0 0 0,21-21 0,1 22 15,-1-22-15,0 0 0,0 0 16,0 0-16,22 0 0,-22 0 0,21 0 16,-21-22-16,22 1 0,-1 0 0,-21 0 15,21 0-15,1 0 0,-22-1 0,0-20 16,0 21-16,0-21 0,-21-1 0,0 22 15,0-21-15,0-1 0,0 1 16,-21 21-16,0-21 0,-21 20 0,-1-20 16,22 21-16,-21 21 0,0-21 0,-1 21 15,-20 0-15,20 0 0,1 0 0,0 21 16,-1-21-16,22 21 0,-21 0 0,21 0 16,0 1-16,21 20 0,0-21 0,0 0 15,0 22-15,0-22 0,0 0 16,21 0-16,0 0 0,0 0 0,0 1 15,0-1-15,1 0 0,20-21 16,-21 0-16,21 0 0,1 0 0,-1 0 16,-21 0-16,22 0 0,20 0 0,-21-21 15,1 21-15,-1-21 0,0-1 0,1 1 16,-1 0-16,0 0 0,1-21 0,-22 20 16,0 1-16,0 0 0,0-21 0,-21 21 15,0-1-15,0 1 0,0 0 16,0 0-16,-21 21 0,0 0 15,0 0-15,0 0 0,21 21 16,-21 0-16,21 0 16,0 1-16,0-1 0,0 21 15,0-21-15,0 0 0,21 1 0,-21 20 16,21-21-16,0 0 0,-21 0 0,0 22 16,21-22-16,-21 0 0,21 0 0,-21 0 15,0 22-15,0-22 0,0 0 16,0 0-16,0 0 0,0 1 15,22-22 1,-1 0-16,0 0 0,0 0 16,0-22-16,-21 1 0,21 0 0,1 0 15,-1 0-15,0 0 16,21-22-16,-21 22 0</inkml:trace>
  <inkml:trace contextRef="#ctx0" brushRef="#br0" timeOffset="20224.34">16192 2942 0,'0'-42'16,"0"21"-1,0 0-15,0-1 16,-21 22-1,0 0-15,21 22 16,-21-1-16,21 0 0,-21 21 16,0-21-16,21 22 0,0-22 0,-22 21 15,22 1-15,-21-1 0,21 0 16,0-21-16,0 22 0,-21-1 0,21-21 16,-21 0-16,21 22 0,-21-22 0,21 0 15,0 0-15,0 0 0,21-21 47,-21-21-47,21 0 0,0 0 0,-21 0 16,21 0-16</inkml:trace>
  <inkml:trace contextRef="#ctx0" brushRef="#br0" timeOffset="20607.38">16150 2498 0,'-21'0'16,"42"0"-16,-63 0 0,21 0 0,-1 0 15,1 0-15,0 0 0,0 0 16,0 0-16,0 0 0,21 21 16,-22 0-16,22 0 15,0 0-15,0 1 0,22-22 16,-1 0-16,0 0 15,21 0-15,-21 0 0,1 0 0,20-22 16,-21 1-16,21 0 0,-20 0 0,-1 21 16,0-21-16,0 0 0,-21-1 0,0-20 15,0 21-15,0 0 16,-21 0-16,0 21 0,0 0 0,-22 0 16,22 0-16,0 0 0,0 0 0,-22 21 15,22 0-15,0 0 0,0 0 16,0 0-16,0 1 0,-1-1 0,22 0 15,0 0-15,0 0 0,0 0 16,0 1-16,22-1 0,-1-21 16,0 21-16,21-21 0,1 0 0</inkml:trace>
  <inkml:trace contextRef="#ctx0" brushRef="#br0" timeOffset="22191.94">17441 3048 0,'0'0'0,"-42"0"0,21 0 0,-22 0 16,22 0-16,0 0 0,0 0 0,0 0 16,0 0-16,-1 0 0,44-21 47,-1 21-47,0-21 0,0 0 15,0 21-15,0-22 0,1 1 0,-1 21 16,0-21-16,0 0 0,0 0 0,0 0 15,-21-1-15,0 1 0,0 0 0,0 0 16,0 0-16,0 0 16,-21 21-16,0 21 15,0 0-15,0 0 0,0 0 16,-22 22-16,22-1 0,0 0 0,0 1 16,0-1-16,-1 0 0,1 1 0,0-1 15,21 0-15,0 1 0,-21-22 16,21 21-16,0-21 0,0 22 0,0-22 15,0 0-15,0 0 0,21-21 16,0 0-16,0 0 0,1 0 16,-1 0-16,21 0 0,-21-21 15,0 0-15,1 0 0,-1-1 0,0 1 16,0 0-16,0 0 0,0-21 0,1 20 16,-22-20-16,21 0 0,-21 21 0,0-22 15,0 1-15,0 21 0,0 0 0,0-1 16,0 1-16,0 42 31,0 1-31,0-1 0,0 0 16,0 21-16,0-21 0,0 1 0,0 20 15,0-21-15,0 0 0,0 22 0,0-22 16,21 0-16,0 0 0,0-21 0,0 21 16,1-21-16,-1 0 0,0 0 0,21 0 15,-21 0-15,1 0 0,20 0 0,-21 0 16,21-21-16,-20 0 0,-1 0 0,0 0 15,21-1-15,-21 1 0,1 0 16,-22 0-16,21-21 0,-21 20 0,0 1 16,0-21-16,0 21 0,0-22 0,0 22 15,0 0-15,0 0 0,0 0 16,0 42 0,-21 0-16,21 0 0,0 0 15,0 22-15,0-22 0,-22 21 16,22-21-16,-21 22 0,0-1 0,21-21 15,0 22-15,-21-22 0,21 0 0,-21 21 16,21-21-16,-21 1 0,21-1 16,21-42 15,0-1-31,0 1 0,0 0 16,0 0-16,1 0 0,-1 0 15,0-1-15,0-20 0,0 21 16,22-21-16,-22 20 0,0 1 0,0 0 15,21 0-15,-20 0 0,-1 0 0,0 21 16,0 0-16,0 0 0,0 0 0,1 21 16,-22 0-16,0 0 0,0 0 15,0 0-15,0 22 0,0-22 0,21 0 16,-21 0-16,0 0 0,0 1 16,21 20-16,-21-21 0,21 0 0,0-21 15,-21 21-15,21 1 0,22-22 0,-22 0 16,0 0-16,21 0 0,1 0 0,-1 0 15,0 0-15,1 0 0,-1 0 0,0-22 16,1 22-16,-1-21 0,22 0 16,-22 0-16,-21 0 0,21 0 0,-20-1 15,20 1-15,-21 0 0,-21-21 16,0 21-16,0-22 0,0 22 0,0-21 16,0 21-16,0-22 0,-21 22 0,0 0 15,0 0-15,-22 0 0,22 21 0,-21 0 16,21 0-16,-22 0 0,22 21 0,-21 0 15,21 0-15,-1 0 0,-20 22 0,21-22 16,0 21-16,0-21 0,21 22 16,-22-22-16,22 21 0,0-21 0,0 22 15,0-22-15,0 0 0,0 0 0,0 0 16,0 0-16,22-21 0,-1 0 16,-21 22-16,21-22 0,0 0 0,0 0 15,0 0-15,22 0 0,-22-22 0,0 1 16,21 0-16,-20 21 0,20-42 0,-21 21 15,0-1-15,0-20 0,1 21 0,-1-21 16,0-1-16,0 1 0,0-22 16,0 22-16,1 0 0,-1-22 0,0 22 15,-21-22-15,21 22 0,-21-21 0,0 20 16,0 1-16,0 0 0,0-1 16,0 1-16,0 21 0,0 0 0,-21-1 15,0 22-15,0 0 0,-1 0 0,22 22 16,-21-1-16,0 21 0,21 0 15,-21 1-15,0-1 0,21 22 0,0-22 16,-21 21-16,21 1 0,0-22 0,-22 22 16,22-1-16,0-20 0,0-1 0,0 0 15,0 1-15,22-1 0,-1 0 0,-21-21 16,21 22-16,0-22 0,-21 0 0,21 0 16,0-21-16,1 21 0,-1-21 15,0 0-15,0 0 0,0 0 16,0 0-16,1-21 0,-1 0 15,21 0-15</inkml:trace>
  <inkml:trace contextRef="#ctx0" brushRef="#br0" timeOffset="22503.76">20574 2350 0,'0'0'0,"0"-43"16,-21 43-16,21-21 0,-21 21 16,21 21-1,0 0 1,0 22-16,-22-1 0,22 0 16,-21 22-16,21-22 0,0 22 0,0-1 15,0 1-15,-21-22 0,21 22 16,-21-22-16,21 0 0,-21 1 0,21-1 15,0 0-15,0-21 0,-21 22 0,21-22 16,-22 0-16,22 0 0,-21-21 0,21 21 16,-21-21-16,0 0 15,0 0-15,0-21 16</inkml:trace>
  <inkml:trace contextRef="#ctx0" brushRef="#br0" timeOffset="23739.84">20024 2900 0,'0'0'0,"-22"0"0,22-21 32,22 21-32,-1 0 15,0 0-15,0 0 0,21-21 0,1-1 16,-1 22-16,22-21 0,-22 21 0,21-21 16,1 0-16,-1 0 0,-20 0 0,20-1 15,1 1-15,-22-21 0,0 21 0,1-22 16,-1 1-16,-21 21 0,0-21 15,1 20-15,-22-20 0,0 21 16,0 0-16,0 0 0,0-1 0,-22 22 16,1 0-16,0 0 15,0 22-15,0-1 0,0 21 16,-1 0-16,22-20 0,-21 20 16,21 21-16,-21-20 0,21-1 0,0 0 15,0 22-15,-21-22 0,21 1 0,0-1 16,-21-21-16,21 21 0,0 1 0,-21-22 15,21 21-15,0-21 0,0 1 0,0-1 16,0 0-16,-22 0 0,22 0 0,0 0 16,22-42 31,-22 0-47,21 21 0,0-21 0,-21 0 15,21 0-15,0 21 0,0-22 0,1 1 16,-22 0-16,21 21 0,0-21 0,0 0 15,0 21-15,0 0 16,-21 21 0,0 0-16,0 0 15,0 0-15,22 1 16,-22-1-16,21 0 0,0-21 16,-21 21-16,21-21 15,0 0-15,0 0 0,1 0 0,-1 0 16,0 0-16,21 0 0,1 0 0,-22 0 15,21 0-15,0 0 0,1-21 0,-1 21 16,0-21-16,1 0 0,-1 21 0,0-22 16,1 1-16,-22 0 0,0 0 0,0-21 15,0 20-15,1 1 0,-22-21 16,0 21-16,0 0 0,0-22 0,0 22 16,0 0-16,-22 21 15,1 0-15,0 21 16,0 0-16,21 0 0,-21 1 0,21-1 15,0 0-15,0 21 0,0-21 16,0 1-16,0-1 0,0 0 16,0 0-16,0 0 0,0 0 0,0 1 15,0-1-15,21 0 0,0-21 0,0 21 16,22-21-16,-22 0 0,0 0 0,21 0 16,-21 0-16,1 0 0,20 0 0,-21 0 15,21 0-15,-20-21 0,-1 21 0,0-21 16,0 0-16,0 21 0,0-22 0,-21 1 15,0 0-15,22 0 0,-22-21 16,0 20-16,21 1 0,-21 0 0,0 0 16,0 0-16,0 0 0,0-1 0,0 44 31,-21-1-15,21 0-16,-22 0 0,22 0 0,0 22 15,-21-22-15,21 0 0,-21 0 0,21 0 16,-21 0-16,21 1 0,0-1 15,0 0-15,0 0 0,0 0 0,-21-21 16,21 21-16,0 1 16,0-44 15,0 1-31,0 0 0,0 0 16,0 0-16,0 0 0,0-1 0,0 1 15,0 0-15,0 0 0,0-21 16,21 20-16,0-20 0,0 21 15,22-21-15,-22 20 0,0-20 0,21 21 16,-21 0-16,22 0 0,-1 21 0,0 0 16,-20 0-16,20 0 0,-21 21 0,0 0 15,0 0-15,1 0 0,-22 0 0,21 22 16,-21-22-16,0 0 0,0 0 0,0 0 16,0 1-16,-21-1 15,21 0-15,-22-21 0,22 21 0,-21-21 16,21 21-16,-21-21 0,21 21 0,-21-21 15,0 0 1,0 0-16,-1 0 16,1 0-16,0 22 15</inkml:trace>
  <inkml:trace contextRef="#ctx0" brushRef="#br0" timeOffset="24444.07">6710 4868 0,'-21'0'0,"21"-21"15,0 0 1,0 42 15,0 22-15,0-22-16,0 0 0,0 0 0,0 21 15,0-20-15,0 20 0,0-21 16,0 21-16,0-20 0,0-1 16,0 0-16,0 0 0,0 0 0,-22 0 15,22 1-15,0-44 16,0 1-1</inkml:trace>
  <inkml:trace contextRef="#ctx0" brushRef="#br0" timeOffset="24623.97">6689 4614 0,'-22'0'15,"44"0"-15,-65-21 0,43 0 0,-21 21 0,21-21 16,-21 21-16,21-21 0,-21 21 0,21 21 47,21-21-47,0 21 0,0 0 15,0 0-15,1 1 0,-1-22 0</inkml:trace>
  <inkml:trace contextRef="#ctx0" brushRef="#br0" timeOffset="27475.83">7281 4741 0,'0'0'0,"0"-21"0,0 0 15,-21 21-15,0 0 16,0 0-16,0 0 16,21 21-16,0 0 15,-22 1-15,22-1 0,0 0 0,0 21 16,0-21-16,0 1 0,0 20 0,0-21 15,-21 0-15,21 22 0,0-22 0,-21 0 16,21 0-16,0 0 0,0 0 0,0 1 16,0-1-16,0-42 31,0-1-15,0 1-16,0 0 0,0 0 15,21 0-15,-21 0 0,21-1 0,-21 1 16,22-21-16,-1 21 0,-21-22 0,21 22 15,0 0-15,0-21 0,0 21 0,1 21 16,20-22-16,-21 22 0,0 0 0,22 0 16,-22 0-16,0 22 0,21-22 0,-21 21 15,1 0-15,-1 0 0,0 0 16,0 22-16,0-22 0,0 0 0,-21 21 0,0-21 16,22 1-16,-22 20 0,21-21 15,-21 0-15,0 0 0,0 1 16,21-1-16,0-21 0,-21 21 0,21-21 15,0 0-15,1 0 16,-22-21-16,21 21 0,-21-21 0,21-1 16,0 1-16,0 0 0,0 0 0,-21-21 15,22 20-15,-1-20 0,0 21 0,0-21 16,0-1-16,0 22 0,1-21 0,20 21 16,-21-22-16,0 22 0,0 21 0,1-21 15,-1 0-15,0 21 0,0 0 16,0 0-16,0 0 0,-21 21 15,0 0 1,0 0-16,0 0 16,0-42 31,22 21-47,-22-21 0,0 0 15,0 0-15,0 0 16,-22 21-16,22-22 15,-21 22-15,0 0 0,0 0 16,0 0-16,0 0 0,-1 0 16,1 22-16,21-1 15,0 0-15,-21 0 0,0 0 0,21 0 16,0 22-16,-21-22 0,0 0 0,21 21 16,-22-20-16,22 20 0,0-21 0,0 0 15,0 0-15,0 22 0,0-22 0,0 0 16,22 0-16,-1 0 15,0-21-15,0 0 0,21 0 0,-20 0 16,-1 0-16,21 0 0,-21 0 0,22 0 16,-1-21-16,0 21 0,-21-21 0,22 0 15,-1 0-15,-21 0 0,22-1 16,-22 1-16,21 0 0,-42-21 0,21 21 16,-21-1-16,0-20 0,0 21 0,0 0 15,0 0-15,-21 21 0,0-22 16,0 22-16,0 0 0,-1 0 15,22 22-15,0-1 0,0 0 16,0 0-16,0 0 0,0 0 16,22 1-16,-1-1 0,0 0 15,-21 0-15,0 0 0,21 0 16,-21 1-16,21-1 0,-21 0 0,0 0 16,0 0-16,0 0 0,0 1 15,0-1-15,0 0 0,0 0 16,21-21-1,1 0-15,-1 0 0,0 0 16,0 0-16,21 0 0,-20-21 0,20 0 16,0 21-16,-21-21 0,22-1 15,-1 1-15,-21 0 0,22 0 0,-22 0 16,0 0-16,0-1 0,0 1 16,0-21-16,-21 21 0,0 0 0,0-1 15,0 1-15,0 0 0,0 0 0,-21 21 16,0 0-16,0 0 0,0 0 15,0 0-15,-1 0 0,1 0 0,0 21 16,0 0-16,0 0 0,0 1 0,21-1 16,0 0-16,-22 0 0,22 0 15,0 0-15,0 1 0,0 20 0,0-21 16,22 0-16,-1 0 0,0-21 0,0 22 16,21-1-16,-20-21 0,20 0 0,-21 21 15,21-21-15,1 0 0,-1 0 0,0 0 16,1 0-16,-1 0 0,0 0 0,1 0 15,-1-21-15,0 0 0,-20-1 16,20 22-16,-21-21 0,0 0 0,0 0 16,1 0-16,-22-22 0,0 22 0,0 0 15,0 0-15,0 0 0,0 0 0,0-1 16,-22 22 0,1 0-16,0 0 15,21 22-15,-21-1 0,21 0 16,-21 0-16,21 0 0,-21 0 15,21 1-15,0-1 0,0 0 0,0 0 16,-22 0-16,22 0 0,0 1 0,-21-22 16,21 21-16,0 0 15,0-42 17,0 0-17,0-1-15,0 1 0,0 0 0,21 0 16,-21 0-16,22 0 0,-1-1 0,0-20 15,0 21-15,0 0 0,0-22 16,1 22-16,-1 0 0,0 21 0,0-21 16,0 21-16,0 0 0,1 0 0,-1 0 15,0 21-15,-21 0 0,0 0 16,0 1-16,0-1 0,0 0 0,0 0 16,0 0-16,0 0 0,0 1 0,0-1 15,0 0-15,0 0 0,0 0 0,0 0 16,0 1-16,0-1 15,0-42 17,0-1-32,0 1 15,21 0-15,0 0 16,0 0-16,1 0 0,-1-22 0,21 22 16,-21 0-16,22-21 0,-1 20 0,0 1 15,-21 0-15,22 0 0,-1 0 0,-21 21 16,0 0-16,22 0 0,-22 0 0,-21 21 15,0 0-15,0 0 16,0 22-16,0-22 0,-21 0 16,21 0-16,0 0 0,-21 0 0,-1 1 15,22-1-15,0 0 0,0 0 0,0 0 16,0 0 0,22-21-16,-1 0 0,0 0 15,21 0-15,1 0 0,-22 0 16,21 0-16,22 0 0,-22 0 0,0 0 15,1 0-15,-1-21 0,0 0 0,1 0 16,-22 21-16,21-21 0,-21 0 0,0-1 16,1-20-16,-22 21 0,0 0 0,0 0 15,0-22-15,0 22 0,0 0 0,0 0 16,-22 21-16,1 0 0,0 0 16,0 0-16,0 21 0,0-21 15,-1 21-15,22 0 0,-21 0 0,21 1 16,0-1-16,0 0 0,0 0 15,0 0-15,0 0 0,0 1 0,0-1 0,0 0 16,43 0-16,-22 0 16,21-21-16,-21 0 0,0 21 15,22-21-15,-1 0 0,-21 0 0,22 0 16,-1 0-16,0 0 0,-21 0 0,22-21 16,-22 0-16,0 0 0,0 0 0,-21 0 15,0-1-15,21 1 0,-21 0 0,0-21 16,0 21-16,0-22 0,0 22 0,0 0 15,0 0-15,0 0 0,0-1 16,0 44 0,0-1-16,0 0 15,0 0-15,-21 0 0,21 0 0,0 1 16,-21-1-16,21 0 0,0 0 16,0 0-16,0 0 0,0 1 0,0-1 15,0 0-15,0 0 0,0-42 47,0 0-31,21 0-16,-21-1 0,21 22 0,-21-21 15,22 0-15,-1-21 0,0 21 0,0-1 16,-21 1-16,21 0 0,22-21 16,-22 42-16,0-21 15,0 21-15,0 0 16,0 0-16,-21 21 0,0 0 0,0 0 15,22 0-15,-22 0 0,0 1 16,21-1-16,-21 0 0,0 0 0,21 0 16,0 0-16,0 1 0,-21-1 0,21-21 15,22 21-15,-22-21 0,0 0 0,0 0 16,0 0-16,1 0 0,-1 0 0,0 0 16,0 0-16,0 0 0,0 0 15,1-21-15,-22 0 0,21-1 0,-21 1 16,21 0-16,0 0 0,-21 0 15,21-22-15,-21 22 0,21-21 0,1 0 0,-22-1 16,21 1-16,0 0 0,-21-1 16,21 1-16,0 0 0,0-1 0,-21 1 15,22 21-15,-22-22 0,21 22 16,-21 0-16,0 0 0,0 42 16,-21 0-1,-1 0-15,1 22 0,0-22 0,0 21 16,0 1-16,-22-1 0,-62 170 31,105-128-31,-22-41 0,22-22 16,0 21-16,0-21 0,0 0 0,0 1 15,0-1-15,22 0 0,-22 0 0,21-21 16,0 0-16,0 21 0,0-21 16,22 0-16,-22 0 0,0 0 15,0 0-15,0 0 0,0-21 0,1 0 16,-1 0-16,0 21 0,-21-21 15,21-1-15,-21 1 0,0 0 16,0 0-16,0 0 0,0 0 16,0-1-16</inkml:trace>
  <inkml:trace contextRef="#ctx0" brushRef="#br0" timeOffset="27695.45">11811 4699 0,'-42'0'0,"84"0"0,-106-21 0,43 21 16,21-21-16,21 21 16,1 0-16,20-21 0,-21 21 0,21 0 15,1 0-15,-1 0 0,22 0 0,-22 0 16,0 0-16,1 0 0,20 0 0,-42 0 16,22 0-16,-1 0 0,-21 0 0,0 0 15,0 0-15,1 0 0</inkml:trace>
  <inkml:trace contextRef="#ctx0" brushRef="#br0" timeOffset="28824.56">1058 6710 0,'0'0'0,"0"-21"0,0 0 16,0-1-1,21 22-15,-21-21 0,0 42 47,0 1-47,0-1 0,0 0 0,0 21 16,0-21-16,0 22 0,0-22 15,-21 21-15,0 1 0,21-1 16,-21 0-16,21-21 0,-21 22 0,21-1 0,-21-21 16,21 22-16,0-22 15,0 0-15,0 0 0,0 0 0,21-21 16,0 0-16,0 0 0,0 0 16,0 0-16,1 0 0,-1 0 15,21-21-15,-21 21 0,0-21 0,1 0 16,-1 0-16,0-1 0,0 1 15,0 0-15,0-21 0</inkml:trace>
  <inkml:trace contextRef="#ctx0" brushRef="#br0" timeOffset="29188.35">1185 6329 0,'0'21'16,"0"0"-16,21-21 15,1 0-15,-1 0 16,0-21-16,0 21 0,-21-21 0,21 21 15,-21-21-15,21 21 0,-21-21 0,0-1 16,0 1 0,-21 21-16,0 0 0,0 0 15,0 0 1,21 21-16,0 1 16,0-1-16,0 0 0,0 0 0,21 0 15,-21 0-15,21-21 16,0 22-16,0-22 0,22 0 0</inkml:trace>
  <inkml:trace contextRef="#ctx0" brushRef="#br0" timeOffset="29504.17">1714 6689 0,'0'0'0,"-21"0"16,21 21-16,-21-21 0,21 21 0,-21-21 15,21 21 1,21-21-16,0 0 16,0 0-16,1 0 0,-1 0 0,0 0 15,0 0-15,0 0 0,0 0 16,1 0-16,-1 0 0,0 0 0,0 0 15,0 0-15,-42 0 47,0 0-47,0 0 0,0 0 16</inkml:trace>
  <inkml:trace contextRef="#ctx0" brushRef="#br0" timeOffset="29700.06">1651 6900 0,'0'0'0,"0"22"0,0-1 0,0 0 16,0 0 0,21-21-1,0 0 1,0 0-16,1 0 16,-1 0-16,0 0 0,0 0 15,-21-21-15,21 21 0,0-21 16,-21 0-16,22 21 0,-22-22 15,0 1-15</inkml:trace>
  <inkml:trace contextRef="#ctx0" brushRef="#br0" timeOffset="30427.64">2900 6562 0,'-21'0'16,"-1"-21"-16,1 21 0,21-22 15,0 1-15,0 0 16,0 0-16,0 0 0,0 0 15,21 21-15,-21-22 16,22 22-16,-1 0 0,0 0 0,-21-21 16,21 21-16,0 0 0,0 0 15,1 0-15,-1 21 0,-21 1 16,0-1-16,0 0 16,0 0-16,21 0 0,-21 22 0,0-22 15,0 21-15,0-21 0,0 22 0,0-1 0,0 0 16,-21 1-16,0-22 0,-1 21 15,1 0-15,0-20 0,0 20 0,0-21 16,0 21-16,-22-20 0,22-1 16,0 0-16,-21 21 0,20-42 0,1 21 15,-21 1-15,21-1 0,0-21 0,-22 0 16,22 21-16,0-21 0,-21 0 0,20 0 16,1 0-16,0 0 0,0 0 15,0 0-15,0-21 0,21 0 0,0-1 16,0 1-16,0 0 0,0 0 15,0 0-15,0 0 0,0-1 16,21 1-16,0 0 0,0 0 16,0 0-16,0 0 0,1-1 0,20 22 15,-21 0-15,0 0 0,22 0 0,-22 0 16,0 0-16,0 0 0,0 22 0,0-22 16,1 21-16,-1 0 0,0 0 15,-21 0-15,21 0 0,0 1 16,0-1-16,1 0 0,-1 0 15,0-21-15,0 0 0,0 0 16,0 0-16,22 0 0,-22 0 16,0 0-16,0 0 15,0 0-15,1-21 0,-1 0 16,0 0-16,0-1 16,-21 1-16,0 0 15,0 0-15,0 0 16</inkml:trace>
  <inkml:trace contextRef="#ctx0" brushRef="#br0" timeOffset="31144.23">6540 6329 0,'0'0'0,"0"-42"16,0 20 0,0 44 30,-21-1-46,21 0 16,0 0-16,0 21 0,-21-20 0,0 20 16,21-21-16,-21 21 0,0-20 15,21 20-15,-22 0 0,22-21 16,-21 22-16,21-22 0,0 0 0,-21 0 0,21 22 16,0-22-16,0 0 0,0 0 15,0 0-15,0 0 16,21-21-16,0 0 0,1 0 15,-1 0-15,0 0 0,0 0 0,0 0 16,0 0-16,22-21 0,-22 21 0,0-21 16,0 21-16,0-21 0,1 0 0,-1 21 15,0-21-15,-21-1 0,0 1 16,21 0-16,-21 0 0,21 0 0,-21 0 16</inkml:trace>
  <inkml:trace contextRef="#ctx0" brushRef="#br0" timeOffset="31551.45">6540 5927 0,'0'0'0,"-21"0"0,0 0 15,0 0-15,21 21 0,-21 0 16,21 0 0,0 0-16,21-21 15,-21 22-15,21-22 0,0 0 16,0 0-16,1 0 0,-1 0 16,0 0-16,0 0 0,0 0 0,0-22 15,1 22-15,-22-21 16,0 0-16,0 0 15,0 0-15,-22 21 16,1 0-16,0 0 0,0 0 16,0 0-16,0 0 0,-1 0 0,22 21 15,-21-21-15,21 21 0,-21 0 16,21 0-16,0 1 16,21-1-16,0 0 15,1-21-15,20 21 0,-21-21 0,21 0 16,1 0-16</inkml:trace>
  <inkml:trace contextRef="#ctx0" brushRef="#br0" timeOffset="31968.26">7810 6244 0,'0'0'0,"-21"0"0,21-21 0,0 0 16,-21 21-16,21-21 0,-21 0 16,0 21-16,21-22 15,-21 22 1,21 22-16,0-1 15,0 0-15,0 21 0,0-21 16,0 22-16,0-1 0,0 0 0,0 1 16,0-22-16,0 21 0,-22 1 0,22-1 15,0-21-15,0 21 0,0-20 16,-21 20-16,0-21 0,21 0 16,0 0-16,0 1 0,-21-1 0,21 0 15,-21-21-15,21 21 0,0-42 31,0 0-15,0 0-16,-21-1 0,21 1 0</inkml:trace>
  <inkml:trace contextRef="#ctx0" brushRef="#br0" timeOffset="32212.26">7345 6562 0,'0'0'15,"-21"0"-15,42 0 16,0 0 0,0 0-16,21 0 0,-20 0 15,20 0-15,0 0 0,-21 0 0,22 0 16,-1 0-16,0 0 0,1 0 0,-22 0 16,21 0-16,-21-21 0,1 21 0,-1 0 15,0 0 1,0-22-1,-21 1-15,21 0 16</inkml:trace>
  <inkml:trace contextRef="#ctx0" brushRef="#br0" timeOffset="32648.31">8890 6117 0,'0'0'0,"0"-42"16,0 21-1,0 42 32,0 0-47,0 0 0,0 0 0,0 22 16,0-22-16,0 21 0,0 1 0,0-1 15,0-21-15,-21 21 0,21 1 0,-21-1 16,21 0-16,0 1 0,0-22 16,-22 21-16,22-21 0,-21 22 0,21-22 0,0 0 15,0 0-15,0 0 0,0 1 16,0-1-16,0 0 0,0 0 15,-21-42 48,21 0-63,-21 21 0,21-21 0,-21-1 16</inkml:trace>
  <inkml:trace contextRef="#ctx0" brushRef="#br0" timeOffset="32976.12">8530 6498 0,'-42'0'16,"63"0"15,0 0-31,21 0 0,-20 0 0,-1 0 15,21-21-15,0 21 0,-20 0 0,20 0 16,0-21-16,1 21 0,-1 0 0,0 0 16,1 0-16,-22 0 0,21 0 0,-21 0 15,0 0-15,1 0 0,-1 0 0,0 0 16,-21-21 0,-21 21 15,0 0-31,-1 0 15,1 0 1,0 0-16,0-21 0,0 21 16</inkml:trace>
  <inkml:trace contextRef="#ctx0" brushRef="#br0" timeOffset="35059.91">6138 7557 0,'0'21'16,"-21"-21"15,0 0-15,0 0 0,21-21-16,-21 21 0,21-22 15,0 1 1,0 0-16,0 0 15,21 0-15,0 21 16,0 0-16,0 0 0,0 0 16,1 0-16,20 0 0,-21 0 0,0 21 15,0 0-15,1 0 0,-1 0 0,-21 1 16,0-1-16,21 0 0,-21 0 0,0 21 16,0-20-16,0-1 0,0 21 0,0-21 15,0 0-15,-21 22 0,0-22 0,21 0 16,-22 0-16,1 22 0,0-22 15,21 0-15,-21 0 0,0 0 0,0 0 16,-1 1-16,1-1 0,0 0 16,0-21-16,-21 21 0,20 0 0,1-21 15,-21 0-15,21 21 0,0-21 0,-22 0 16,22 0-16,0 0 0,-21 0 0,20 0 16,1 0-16,0 0 0,0 0 0,0 0 15,0 0-15,-1-21 0,22 0 16,-21 0-16,21 0 0,-21 0 0,21-1 15,0 1-15,0 0 0,0 0 0,0 0 16,0 0-16,0-1 0,0 1 0,21 0 16,0 0-16,1 21 15,-1 0-15,0 0 16,0 0-16,0 21 16,0 0-16,1-21 0,-1 21 0,0 1 15,0-1-15,-21 0 0,21 0 0,0 0 16,1 0-16,-1-21 0,-21 22 0,21-1 15,0 0-15,0-21 0,0 21 0,1 0 16,-1-21-16,0 21 0,0-21 16,0 0-16,0 0 0,1 0 15,-1 0-15,0 0 16,-21-21 0,0 0-1,0 0-15,0 0 0,0 0 16,0-1-16,21 1 0</inkml:trace>
  <inkml:trace contextRef="#ctx0" brushRef="#br0" timeOffset="36335.87">7789 7599 0,'0'-21'0,"0"0"16,0-1-16,0 1 16,0 0-16,21 21 15,-21-21-15,22 21 0,-22-21 16,0 42 15,0 0-31,0 0 16,0 0-16,0 22 0,0-22 0,0 21 15,-22 1-15,1-22 0,21 21 0,-21 0 16,21 1-16,0-22 0,-21 21 16,21 1-16,-21-22 0,21 0 0,0 21 15,-21-21-15,21 1 0,0-1 0,0 0 16,0 0-16,0 0 16,0-42 15,0 0-16,0 0-15,0 0 0,0-1 16,0 1-16</inkml:trace>
  <inkml:trace contextRef="#ctx0" brushRef="#br0" timeOffset="36613">7451 7853 0,'21'0'16,"0"0"0,0 0-16,0 0 0,0 0 0,22 0 15,-22 0-15,21 0 0,-21 0 0,1 0 16,20 0-16,0 0 0,-21 0 0,1 0 16,20-21-16,-21 21 0,0 0 0,0 0 15,1 0-15,-1 0 0,0 0 0,0 0 16,0-21-1,0 21 1,1-22 0,-1 22-16,0 0 0,-21-21 0,21 21 15</inkml:trace>
  <inkml:trace contextRef="#ctx0" brushRef="#br0" timeOffset="36971.8">9017 7514 0,'0'-21'15,"0"0"-15,0 0 16,0 42 46,0 0-62,0 21 0,0-20 0,0-1 16,0 21-16,-21-21 0,21 22 0,-21-22 16,21 21-16,0 0 0,0-20 15,-22 20-15,22-21 0,-21 21 0,21-20 0,-21-1 16,21 0-16,0 0 0,0 0 16,0 0-16,-21 1 0,21-1 0,0 0 15,0-42 16,0 0-15,21-1-16,-21 1 0,21 0 16</inkml:trace>
  <inkml:trace contextRef="#ctx0" brushRef="#br0" timeOffset="37372.57">10541 7514 0,'0'0'0,"-21"21"0,0-21 0,-1 0 16,1 0-16,0 0 0,0 22 16,42-22 15,0 0-31,0 0 0,1 0 0,-1 0 16,0 0-16,0 0 0,0 0 0,0 0 15,22 0-15,-22 0 0,0 0 0,0 0 16,0 0-16,1 0 0,-1 21 0,0-21 15,0 0-15,0 0 0,0 0 0,1 0 16,-1 0-16,-42 0 31</inkml:trace>
  <inkml:trace contextRef="#ctx0" brushRef="#br0" timeOffset="37572.44">10393 7705 0,'0'0'0,"-21"21"0,-1 0 16,22 0-16,-21 0 0,21 1 16,0-1-16,21-21 31,1 0-31,-1 0 16,0 0-16,0 0 0,0 0 15,0 0-15,1 0 0,20 0 0,-21-21 16,21 21-16,-20-22 0,20 1 0,0 21 15,-21-21-15,22 0 0</inkml:trace>
  <inkml:trace contextRef="#ctx0" brushRef="#br0" timeOffset="38299.98">11917 7281 0,'0'0'0,"0"-21"15,0 0-15,0 0 16,0 0-16,0 0 16,21 21-1,0-22-15,0 22 0,0-21 16,1 21-16,-1 0 0,0 0 15,0 0-15,0 0 0,0 0 0,1 0 16,-1 0-16,0 0 0,0 21 0,0-21 16,0 22-16,1-1 0,-22 0 15,0 21-15,0-21 0,0 1 0,0-1 16,0 21-16,0-21 0,-43 0 0,22 1 16,0 20-16,0-21 0,0 0 0,-22 0 15,22 1-15,-21-1 0,21-21 0,-1 21 16,1 0-16,0-21 0,0 0 0,21 21 15,-21-21-15,42-21 47,0 21-47,0-21 0,0 21 0,1 0 16,-1-21-16,0 21 0,0 0 16,0 0-16,0 0 0,1 0 15,20 0-15,-21 0 0,0 0 0,0 21 16,1 0-16,-1 0 0,-21 0 15,21 1-15,-21-1 0,0 0 0,0 0 16,0 0-16,0 0 0,0 1 0,-21-1 16,0-21-16,-1 21 0,1 0 0,0-21 15,0 21-15,0 0 0,0-21 0,-1 0 16,1 0-16,0 22 0,0-22 0,0 0 16,0 0-16,-1 0 0,-20 0 0,21 0 15,0 0-15,0 0 0,-1 0 0,-20 0 16,21 0-16,0 0 0,0 0 15,-1 0-15,22-22 0,-21 22 16,21 22 31,21-22-31,1 0-16,-1 0 15,0 0-15</inkml:trace>
  <inkml:trace contextRef="#ctx0" brushRef="#br0" timeOffset="42972.33">1693 9546 0,'0'0'0,"0"-21"16,0 0-16,-21 21 15,0-21-15,21 0 16,-21 21-16,21-22 0,-21 1 0,-1 21 16,22-21-16,-21 0 0,21 0 0,-21 21 15,21-21-15,-21 21 16,21-22-16,-21 22 16,21 22-1,0-1 1,0 21-16,0 0 0,0-20 0,21 41 15,0-21-15,-21 1 0,0 20 0,21 1 16,-21-22-16,21 22 0,-21-22 16,0 21-16,0-20 0,0 20 0,0-20 15,0-1-15,0 0 0,0 1 16,0 20-16,0-42 0,-21 22 0,21-1 16,0 0-16,-21-21 0,21 1 15,0 20-15,0-21 0,0 0 16,0-42-1,0 0 1,0 0-16,0 0 0,21-22 16</inkml:trace>
  <inkml:trace contextRef="#ctx0" brushRef="#br0" timeOffset="43372.15">1439 9631 0,'-21'-21'0,"42"42"0,-63-42 0,0 21 0,20-21 16,1 21-16,0-22 0,0 22 0,21-21 15,0 0-15,0 0 16,0 0-16,0 0 0,21-1 16,0 1-16,0 0 0,22 0 0,-22 0 15,21 0-15,1-1 0,-1 1 16,21 21-16,-20-21 0,20 21 0,-20 0 15,20 0-15,-21 0 0,22 21 0,-22 0 16,1 22-16,-22-22 0,21 21 16,-21 1-16,-21-1 0,0 0 15,0 1-15,0-1 0,0 0 0,-21-21 16,-21 22-16,21-1 0,-1 0 0,1-20 16,-21 20-16,21-21 0,0 0 15,-22 22-15,22-22 0,0-21 0,0 21 16,21 0-16,-21-21 0,-1 21 15,44-21 17,-1 0-32,0 0 0,0 0 0,0 0 15,0-21-15,1 0 0</inkml:trace>
  <inkml:trace contextRef="#ctx0" brushRef="#br0" timeOffset="43872.38">2159 10054 0,'0'0'0,"-21"0"15,42-21 1,0 21-16,0-21 15,0 21-15,1 0 0,-1 0 0,0 0 16,0 0-16,21 0 0,-20 0 0,-1 21 16,0-21-16,0 21 0,0 0 15,0 1-15,1 20 0,-1-21 0,-21 0 16,0 22-16,0-22 0,0 0 0,0 21 16,0-21-16,0 1 0,0-1 0,-21 0 15,21 0-15,-22 0 0,1 0 0,0 1 16,0-22-1,0 0-15,21-22 16,0 1 0,0 0-16,0 0 0,0 0 0,21 0 15,0-22-15,0 22 0,0 0 0,1-21 16,-1 20-16,0-20 0,0 21 16,0-21-16,0 20 0,22 1 0,-22 0 15,0 0-15,0 0 0,0 21 0,1-21 16,-1 21-16,0 0 0,0 0 15,0 0 17</inkml:trace>
  <inkml:trace contextRef="#ctx0" brushRef="#br0" timeOffset="44296.14">3090 10160 0,'0'0'16,"-21"21"-16,0-21 15,42 0 17,0 0-32,0 0 0,1-21 15,-1 21-15,0-21 0,21 21 16,-21-21-16,1 0 0,-1 21 15,0-22-15,0 1 0,0 0 0,0 0 16,1 21-16,-1-21 0,-21 0 0,0-1 16,0 1-16,0 0 0,0 0 0,0 0 15,-21 21-15,-1 0 16,1 0-16,-21 0 0,21 0 0,0 21 16,-1 0-16,1 0 0,-21 22 15,21-22-15,0 21 0,-1 0 0,22-20 16,-21 20-16,21 0 0,-21-21 0,21 22 15,0-1-15,0-21 0,0 0 0,0 22 16,0-22-16,0 0 0,21 0 16,0-21-16,1 21 0,-1-21 0,0 0 15,0 0-15,21 0 0,-20 0 16,20 0-16,-21 0 0,21 0 0,1-21 16,-1 0-16,0 0 0,1 21 0,-1-21 15,0-22-15,22 22 0,-22 0 0</inkml:trace>
  <inkml:trace contextRef="#ctx0" brushRef="#br0" timeOffset="44664.93">5292 9927 0,'-22'0'16,"1"-21"-16,0 21 16,0 0-16,0 0 15,0 0-15,-1 21 16,1 0-16,21 22 15,0-22-15,0 21 0,0-21 16,-21 22-16,21-1 0,0-21 0,0 22 16,0-22-16,0 21 0,0-21 0,0 0 15,-21 1-15,21-1 0,0 0 0,0 0 16,0-42 0,0 0-1,0 0-15</inkml:trace>
  <inkml:trace contextRef="#ctx0" brushRef="#br0" timeOffset="44875.83">5143 9610 0,'-21'0'0,"0"0"15,0 0-15,0 0 16,0 0-1,21 21 1,21-21 0,0 0-16,0 0 0,0 0 15,0 0-15,1 0 0,-1 0 16</inkml:trace>
  <inkml:trace contextRef="#ctx0" brushRef="#br0" timeOffset="47928.16">5800 9779 0,'0'21'16,"-22"-21"-16,1 0 0,0 0 16,0 0-1,21 21 1,0 1-1,0-1-15,0 0 0,0 21 16,0-21-16,0 1 0,0 20 16,0-21-16,0 21 0,0 1 0,0-22 15,0 21-15,0-21 0,0 22 0,0-22 16,0 0-16,0 21 0,0-20 0,0-1 16,0 0-16,0 0 0,0-42 31,0 0-16,21 0-15,-21-1 0,0 1 16,0 0-16,0 0 0,0 0 0,21-22 16,-21 22-16,21 0 0,-21-21 0,22 21 15,-1-22-15,-21 22 0,21-21 0,0 21 16,0-1-16,0 1 0,1 21 16,-1 0-16,0-21 0,0 21 0,0 0 15,0 21-15,1-21 0,-1 21 0,0 1 16,0-1-16,0 0 0,0 0 0,1 0 15,-1 22-15,-21-22 0,21 0 0,0 0 16,-21 0-16,21 0 0,-21 1 16,21-22-16,-21 21 0,22-21 15,-1-21 1,-21-1 0,21 22-16,-21-21 0,21 0 0,0 0 15,-21 0-15,21 0 0,1-1 0,-1 1 16,0 0-16,-21-21 0,21 21 15,0-1-15,0 1 0,1 0 0,-1 0 16,0 0-16,0 0 0,0 21 16,0 0-1,1 0-15,-22 21 16,0-42 46,0-1-46,0 1-16,0 0 16,-22 21-1,1-21-15,0 21 0,0 0 16,0 0 0,0 21-16,21 0 0,-22 0 15,22 1-15,0-1 0,-21 0 0,21 0 16,0 21-16,0-20 0,0-1 0,0 0 15,0 0-15,0 21 0,0-20 16,0-1-16,0 0 0,0 0 0,0 0 16,0 0-16,0 1 0,21-1 15,1-21-15,-1 0 0,0 0 16,21 0-16,-21 0 0,22 0 0,-1 0 16,-21 0-16,22 0 0,20 0 0,-21-21 15,1-1-15,-1 1 0,-21 21 0,22-21 16,-1 0-16,-21 0 0,21-22 15,-20 22-15,-1 0 0,-21 0 0,0-21 16,0 20-16,0 1 0,0 0 0,0 0 16,0 0-16,-21 21 0,21-21 15,-22 21-15,1 0 16,21 21 0,0 0-16,0 0 15,21 0-15,1 0 0,-22 1 16,0-1-16,21 0 0,-21 0 0,0 0 15,21 0-15,-21 1 0,0-1 0,0 0 16,0 0-16,0 0 0,0 0 0,0 1 16,0-1-16,0 0 0,0 0 15,0 0 1,21-21-16,21 0 16,-20 0-16,-1 0 0,0 0 15,21 0-15,-21 0 0,1-21 16,20 21-16,-21-21 0,21 21 0,-20-21 15,-1 0-15,0-1 0,0 1 0,0 0 16,0 0-16,1 0 0,-1 0 0,-21-22 16,0 22-16,21-21 0,-21 21 0,21-22 15,-21 22-15,0 0 0,0-21 0,0 20 16,0 1-16,0 42 16,-21 1-1,0-1-15,21 0 0,-21 0 0,-1 21 16,22-20-16,0-1 0,-21 0 0,21 21 15,0-21-15,0 1 0,0-1 0,0 0 16,0 0-16,21-21 16,1 21-16,-1-21 0,0 0 0,0 0 15,0 0-15,22 0 0,-22 0 0,21 0 16,-21 0-16,0 0 0,22 0 0,-22-21 16,0 21-16,0-21 0,0 0 0,1 0 15,-1-1-15,-21 1 0,0 0 16,0 0-16,21 0 0,-21 0 0,21-1 15,-21 1-15,0 0 0,0 0 0,0 0 16,0 0-16,0 42 31,0 0-15,0 0-16,0 21 0,0-20 16,0-1-16,0 0 0,0 0 0,0 0 15,0 0-15,0 1 0,0-1 0,0 0 16,0 0-16,0 0 15,-21-21 1,0-21 15,21 0-31,0 0 16,0 0-16,0-1 0,0 1 0,0 0 16,21 0-16,0 0 0,0 0 15,0-1-15,1-20 0,20 21 16,-21 0-16,0 0 0,0 21 15,1 0-15,-1 0 0,0 0 0,0 0 16,0 0-16,0 21 0,1 0 0,-1-21 16,0 21-16,0 0 0,-21 0 0,21 1 15,-21-1-15,21 21 0,1-21 0,-22 0 16,0 1-16,0-1 0,0 0 0,21 0 16,-21 0-16,0 0 0,0 1 15,-21-22 16,21-22-15,0 1 0,0 0-16,21 0 0,0 0 15,0 0-15,0-1 0,0 1 0,1 0 16,-1 0-16,42-21 0,-42 20 16,1 1-16,20 0 0,-21 21 15,0 0-15,0-21 0,1 21 0,20 0 0,-21 21 16,0-21-16,0 21 0,-21 0 15,0 1-15,0-1 0,0 0 0,0 0 16,0 0-16,0 0 0,0 1 0,0-1 16,0 0-16,0 0 0,0 0 0,0 0 15,0 1-15,0-1 0,22 0 16,-1-21-16,0 21 0,0 0 0,0-21 16,0 0-16,1 21 0,20-21 0,-21 0 15,21 0-15,-20 0 0,20 0 0,-21 0 16,21-21-16,1 0 0,-1 21 0,-21-21 15,22 0-15,-1 21 0,0-21 0,-21-1 16,1 1-16,20 0 0,-21-21 0,0 21 16,-21-1-16,0-20 0,21 21 0,-21-21 15,0 20-15,0 1 0,0 0 16,0 0-16,-21 0 0,0 21 16,0 0-16,0 0 0,0 0 15,-1 0-15,1 0 0,0 21 0,0 0 16,21 0-16,-21 0 0,0 1 0,21-1 15,0 0-15,-22 0 0,22 0 0,0 0 16,0 1-16,0-1 0,22-21 0,-1 21 16,0 0-16,0-21 0,0 21 15,22-21-15,-22 0 0,0 0 0,0 0 16,0 0-16,22 0 0,-22 0 0,0 0 16,0 0-16,0-21 0,0 21 0,1-21 15,-1 0-15,0 0 0,-21-1 0,0 1 16,0 0-16,21 0 0,-21 0 0,21 0 15,-21-1-15,0 1 0,0 0 16,0 0-16,0 0 0,21 0 0,-21-1 16,0 44-1,0-1 1,-21 0-16,21 0 0,-21 0 16,0 22-16,21-22 0,-21 0 0,0 0 15,21 21-15,0-20 0,-22-1 0,1 0 16,21 0-16,-21 0 0,21 0 0,0 1 15,-21-1-15,0-21 16,21-21 15,0-1-31,0 1 16,0 0-16,0 0 0,21-21 16,0 20-16,0 1 0,0 0 0,1 0 15,20-43-15,-21 43 0,0 0 16,0 0-16,22 21 0,-22 0 0,0 0 15,0 0-15,0 0 0,1 0 0,-1 0 16,-21 21-16,21 0 0,-21 0 16,0 1-16,0-1 0,0 21 0,21-21 15,-21 0-15,0 1 0,0-1 0,0 0 16,0 0-16,21 0 0,-21 0 0,0 1 16,21-1-16,1-21 0,-1 21 15,0-21-15,0 0 16,0 0-16,0 0 0,1 0 15,-1 0-15,0-21 0,0 0 16,0-1-16,-21 1 0,0 0 0,21 0 16,1 0-16,-22 0 0,21-22 0,-21 22 15,21-21-15,0-1 0,-21 1 16,0 0-16,0-1 0,21 1 0,-21 0 16,21-22-16,-21 22 0,22 0 0,-22-1 15,0 1-15,0 21 0,0-22 0,0 22 16,0 0-16,0 0 0,0 0 0,0 0 15,0 42 17,0 0-32,-22 0 0,22 0 15,0 22-15,-21-22 0,0 21 0,0 0 16,21 1-16,0-1 0,0 0 0,-21 1 16,21 20-16,0-20 0,0-1 0,0 0 15,0 1-15,21-22 0,-21 21 0,21-21 16,0 22-16,0-22 0,22 21 15,-22-21-15,0-21 0,0 0 16,0 0-16,22 0 0,-22 0 0,0 0 16,0 0-16,0 0 0,1 0 0,-1-21 15,0 21-15,0-21 16,-21 0-16,0 0 0,21-1 16,-21 1-16,0 0 0,0 0 15,0 0-15,0 0 0,0-1 0,0 1 16</inkml:trace>
  <inkml:trace contextRef="#ctx0" brushRef="#br0" timeOffset="48176.02">10774 9694 0,'-21'-21'0,"42"42"0,-64-42 0,22 21 0,0 0 16,0 0-16,42 0 31,0-21-31,0 21 0,22 0 16,-1 0-16,-21 0 0,43 0 0,-22 0 15,0 0-15,1 0 0,20 0 0,-20 0 16,-1 0-16,0 0 0,1 0 0,-22 0 16,21 0-16,-21 0 0,0 0 0,1 0 15,-1 0-15,0 0 0,-42 0 32,-22 0-17,22 0-15,-21 0 0,0 0 0,-1 21 16</inkml:trace>
  <inkml:trace contextRef="#ctx0" brushRef="#br0" timeOffset="49147.95">995 11070 0,'0'0'0,"0"-21"15,0 0 1,21 21 46,0 0-62,0 0 0,22 0 16,-22 0-16,21 0 0,0 0 0,22 0 16,-22 0-16,22 0 0,-1-21 15,1 21-15,20 0 0,-20 0 0,21 0 16,-22 0-16,22 0 0,-1-21 0,22 21 15,-21 0-15,21 0 0,0 0 0,-1 0 16,22 0-16,-21 0 0,21-22 16,0 22-16,21 0 0,1 0 0,-1-21 15,0 0-15,0 21 0,0-21 0,22 21 16,-1-21-16,0 21 0,22-21 16,-22 21-16,22 0 0,-1-22 0,1 22 15,-1 0-15,1 0 0,-1-21 0,1 21 16,-1 0-16,1 0 0,-22 0 0,21-21 15,1 21-15,-22-21 0,1 21 0,20 0 16,-21 0-16,1-21 0,-1 21 0,0 0 16,1 0-16,147-21 0,-147 21 15,-1-22-15,-21 22 0,21 0 0,-20 0 16,20 0-16,-21 0 0,0-21 16,0 21-16,-21 0 0,0 0 0,0 0 0,-21 0 15,0 0-15,0 0 0,-21 0 0,-1 0 16,-20 0-16,-1 0 0,-20 0 15,-1 0-15,-21 0 0,0 0 0,0 0 16,1 0-16,-22-21 16,21 21-16,-42 21 31,-1-21-31,1 21 16,-21 1-16</inkml:trace>
  <inkml:trace contextRef="#ctx0" brushRef="#br0" timeOffset="50156.24">1651 12129 0,'0'0'0,"0"-22"16,21 1-16,-21 0 0,21 0 0,-21 0 15,0 0-15,0-22 0,0 22 0,21 0 16,-21 0-16,0-22 0,0 22 0,22 0 15,-22 0-15,0 0 16,0 42 15,-22 0-31,22 0 0,-21 22 16,0-1-16,0 0 0,21 22 16,-21-22-16,0 22 0,-1-22 0,1 21 15,21 1-15,-21-1 0,0-20 0,0-1 16,0 22-16,-1-22 0,1 0 15,21 1-15,-21-22 0,0 21 0,0-21 16,21 0-16,0 1 0,0-1 0,0-42 47,21-1-47,0-20 0,0 21 16,-21 0-16,21-22 0,1 1 0,-1 0 15,0-1-15,-21-20 0,21 21 16,0-22-16,22 1 0,-22-1 0,0 1 15,0-1-15,0 1 0,0 20 0,1-20 16,-1 20-16,0 1 0,0 0 0,0 21 16,0-1-16,1 1 0,-22 0 15,21 21-15,-21 21 16,21 0-16,-21 1 0,21 20 0,-21 0 16,0 1-16,21-1 0,-21 0 0,0 22 15,0-22-15,0 0 16,0 22-16,0-22 0,0 1 0,0-1 15,0 0-15,0 1 0,0-1 0,0-21 16,0 0-16,0 22 0,0-22 0,0 0 16,0-42 15,-21 21-31,0-21 16,0-1-16,0-20 0,-1 21 0</inkml:trace>
  <inkml:trace contextRef="#ctx0" brushRef="#br0" timeOffset="50669.55">1439 12213 0,'0'0'0,"0"21"16,0 1-16,0-1 0,21-21 15,1 0 1,20 0-16,-21 0 0,21 0 0,1 0 16,-1 0-16,0 0 0,22-21 0,-1 21 15,1-22-15,-1 1 0,1 21 0,-1-21 16,1 0-16,-1 0 0,1 21 0,-1-21 15,1-1-15,-22 1 0,22 21 16,-22-21-16,-21 21 0,22 0 0,-22-21 16,-21 0-16,-21 21 15,-1 0-15,-20 21 0,21 0 16,-21-21-16,-1 21 0,1 0 16,21 1-16,-22-1 0,22 0 15,0 0-15,-21 0 0,42 0 0,-21 1 16,21-1-16,0 0 0,0 0 0,21 0 15,-21 0-15,21 1 0,21-22 16,-21 21-16,1-21 0,-1 21 16,21 0-16,-21-21 0,0 21 0,1 0 15,-1-21-15,0 22 0,-21-1 0,0 0 16,0 0-16,0 0 16,-21 0-16,0-21 0,-1 0 15,1 0-15,-21 0 0,21 0 16,-22 0-16,22 0 0,-21 0 15,0 0-15,20 0 0,-20 0 0,21 0 16,0 0-16,0 0 0,-1 0 0,1-21 16,21 0 15,21 21-31,1-21 0,-1 0 16,0 21-16,0-21 0,0 21 15,0-22-15,1 22 0</inkml:trace>
  <inkml:trace contextRef="#ctx0" brushRef="#br0" timeOffset="51087.83">2794 12361 0,'0'0'0,"42"-21"0,1 21 0,-22-21 16,21 0-16,0 21 0,-20-21 0,20 0 16,-21-1-16,0 22 0,0-21 0,1 0 15,-1 0-15,-21 0 16,0 0-16,0-1 0,-21 22 15,-1 0 1,1 0-16,0 0 0,0 0 16,0 0-16,0 22 0,-1-22 0,1 21 15,0-21-15,21 21 0,-21 0 16,21 0 15,-21-21 110,0 0-141,-1 0 15,1 0-15,0 0 16,0 0-16</inkml:trace>
  <inkml:trace contextRef="#ctx0" brushRef="#br0" timeOffset="51559.55">1545 12319 0,'0'-21'31,"21"21"16,0 0-47,22 0 0,-22 0 16,21 0-16,-21 0 0,22 0 15,-1 0-15,0 0 0,1-21 0,20 21 16,-20 0-16,-1-21 0,21 21 0,-20 0 15,20 0-15,-20 0 0,-1 0 0,0 0 16,1 0-16,-22 0 0,21 0 0,-21 0 16,-42 0 15,0 0-31,0 0 0,0 0 16,-1 21-16,1-21 0,0 0 15,-21 0-15,21 0 0,-1 0 0,-20 0 16,21 0-16,-21 0 0</inkml:trace>
  <inkml:trace contextRef="#ctx0" brushRef="#br0" timeOffset="51872.37">1249 12552 0,'0'0'0,"0"21"0,0 0 16,0 0-16,21 1 0,0-22 0,0 0 15,22 0 1,-22 0-16,0 0 0,21 0 0,1 0 16,-1 0-16,0 0 0,1 0 0,20-22 15,-21 22-15,22 0 0,-22-21 0,1 21 16,20 0-16,-21 0 0,1-21 16,-1 21-16,22 0 0,-43 0 0,21 0 15,0 0-15,-20 0 0,-1 0 0,0-21 16,0 21-16,0 0 0,-42 0 31,0 0-31,0-21 16,0 21-16,-1 0 0,1 0 0,-21 0 15,21 0-15,-22 0 0</inkml:trace>
  <inkml:trace contextRef="#ctx0" brushRef="#br0" timeOffset="52108.28">1439 12658 0,'21'0'0,"-42"0"0,42 21 16,1 0-16,20-21 0,-21 0 0,0 0 15,0 0-15,22 0 0,-22 0 16,0 0-16,21 0 0,1 0 0,-1 0 16,0-21-16,1 21 0,-1-21 0,0 21 15,1 0-15,-1 0 0,-21-21 16,22 21-16,-22 0 0,0 0 0,0 0 15,0 0-15,-21-22 16,21 1 0,1 0-16</inkml:trace>
  <inkml:trace contextRef="#ctx0" brushRef="#br0" timeOffset="52695.94">3323 12065 0,'0'0'15,"0"-21"1,0 0-16,21 0 0,0-1 16,1 1-16,-1 21 31,0 0-16,-21 21-15,0 1 16,0-1-16,0 21 0,0-21 0,0 22 16,0-22-16,0 0 0,0 21 0,0-21 15,0 1-15,0-1 0,0 0 0,0 0 16,0 0-16,0 0 0,0 1 16,0-44 15,0 1-31,0 0 0,0 0 15,0 0-15</inkml:trace>
  <inkml:trace contextRef="#ctx0" brushRef="#br0" timeOffset="53023.78">3598 11684 0,'0'0'16,"21"-21"-16,-21 0 0,0 0 0,0 42 31,0 0-16,0 0-15,0 0 16,22-21 0,-1 0-1,0-21 1,0 21-16,0-21 0,0 0 0,-21 0 16,22 21-16,-22-22 0,21 1 0,-21 0 15,0 0-15,0 0 0,0 0 0,0-1 16,0 1-16,-21 21 0,-1 0 15,1 0-15,0 21 16,21 1-16,-21-1 0,21 0 16,-21 0-16,21 21 0,0-20 15,0-1-15,0 0 0,0 0 0,0 0 0,0 0 16,21-21-16,0 22 0,0-22 0,0 0 16,1 21-16</inkml:trace>
  <inkml:trace contextRef="#ctx0" brushRef="#br0" timeOffset="56005.03">4191 11917 0,'0'0'0,"0"21"16,-21-21 0,21 21-16,-21-21 0,-1 0 15,1 21 16,21 1-31,0-1 16,-21-21-16,21 21 0,0 21 0,0-21 16,0 1-16,0 20 0,0-21 0,0 0 15,0 22-15,0-22 0,0 21 16,0-21-16,-21 0 0,21 1 0,0-1 16,0 0-16,0-42 31,0 0-16,0-1-15,0 1 0,0 0 0,21 0 16,-21 0-16,0 0 0,21-22 0,0 22 16,-21-21-16,22 21 0,-1-22 15,0 22-15,0-21 0,0 21 16,0-1-16,1 1 0,-1 21 0,0 0 16,0 0-16,0 0 0,0 0 0,1 0 15,-1 21-15,0 1 0,0-1 0,0 0 16,0 0-16,1 0 0,-1 22 0,0-22 15,0 0-15,0 0 0,0 0 0,1 0 16,-22 1-16,21-1 0,0-21 0,0 21 16,0-21-16,0 0 15,1 0-15,-1 0 16,-21-21-16,21 0 0,0-1 16,-21 1-16,21 21 0,-21-42 0,21 21 15,1 0-15,-22-1 0,21 1 0,0 0 16,-21 0-16,21-21 0,0 20 15,0 1-15,-21 0 0,22 0 0,-1 21 16,0-21-16,-21 0 0,21 21 0,0 0 16,0 0-1,-21 21 1,0 0-16,0 0 16,22-21 15,-22-21-16,0 0-15,0 0 16,0-1-16,0 1 16,0 0-16,0 0 15,0 0-15,-22 0 0,1 21 16,0 0-16,0 21 16,0 0-1,21 0-15,-21 0 0,21 0 16,0 1-16,0-1 0,0 21 15,-22-21-15,22 0 0,0 1 0,-21 20 16,21-21-16,0 0 0,0 0 0,0 22 16,0-22-16,0 0 0,0 0 15,21 0-15,-21 1 0,22-1 0,-1-21 16,0 0-16,0 0 0,0 0 0,0 0 16,1 0-16,-1 0 0,21 0 0,-21 0 15,22-21-15,-1 21 0,0-22 0,-21 1 16,22 0-16,-1 0 0,-21 0 0,22 0 15,-22-1-15,0-20 0,0 21 0,-21 0 16,0-22-16,0 22 0,0-21 0,0 21 16,0-22-16,0 22 0,0 0 15,0 0-15,0 0 0,-21 21 16,0 0-16,21 21 31,21 0-31,-21 0 16,21-21-16,0 21 0,0 1 0,1-1 15,-1-21-15,0 21 0,0 0 0,0 0 16,0 0-16,-21 1 0,22-1 0,-22 0 16,0 0-16,0 0 0,0 0 0,0 1 15,0-1-15,0 0 0,0 0 0,0 0 16,0 0-16,21-21 16,0 0-1,0 0-15,0 0 0,22 0 0,-22 0 16,0 0-16,21 0 0,1-21 15,-22 21-15,21-21 0,0 0 16,-20 0-16,20 0 0,-21-1 0,21 1 16,-20 0-16,-1 0 0,21-21 0,-21 20 15,-21-20-15,0 21 0,21-21 0,-21 20 16,0 1-16,0 0 0,0 0 16,-21 21-16,0 0 0,0 0 15,0 0-15,21 21 0,0 0 16,-21 0-16,-1 1 0,22-1 0,-21 0 15,21 0-15,0 0 0,0 0 0,0 1 16,0-1-16,0 0 0,0 0 0,0 0 16,0 0-16,21 1 0,1-22 0,-1 21 15,0-21-15,0 0 0,0 0 16,0 0-16,1 0 0,-1 0 0,21 0 16,-21 0-16,22 0 0,-22-21 0,21 21 15,-21-22-15,0 1 0,1 21 16,-1-21-16,0 0 0,0 0 0,0 0 15,-21-22-15,0 22 0,0 0 16,21 0-16,-21 0 0,0-1 0,0 1 16,22 0-16,-22 42 31,0 0-31,0 1 0,0-1 0,0 0 16,-22 0-16,22 0 0,-21 0 0,21 1 15,0 20-15,0-21 0,-21 0 16,21 0-16,-21 1 0,21-1 15,-21-21-15,21 21 0,0-42 47,0 0-47,0-1 16,0 1-16,0 0 0,0 0 0,0 0 16,0 0-16,21-1 0,0 1 0,0-21 15,0 21-15,1 0 0,-1-22 0,21 22 16,-21 0-16,22 0 0,-22 0 15,21 21-15,0 0 0,1 0 0,-1 0 16,-21 0-16,22 0 0,-1 21 16,-21 0-16,0 0 0,22 0 0,-22 0 15,0 1-15,0-1 0,-21 21 0,0-21 16,0 0-16,0 1 0,0-1 16,0 0-16,0 0 0,21 0 15,-21 0-15,21 1 16,-21-44-1,0 1 1,0 0-16,0 0 0,0 0 16,22 0-16,-22-1 0,21-20 0,-21 21 15,21 0-15,0 0 0,0-1 0,0-20 16,1 21-16,-1 21 0,0-21 16,0 0-16,21 21 0,-20 0 0,-1 0 15,0 0-15,0 0 0,0 0 0,0 0 16,1 21-16,-22 0 15,0 0-15,0 0 0,0 0 0,0 1 16,0-1-16,0 0 0,0 21 0,0-21 16,0 1-16,0-1 0,0 0 0,0 0 15,21 0-15,0 0 0,0 1 16,0-1-16,0-21 0,1 0 16,20 21-16,-21-21 0,21 0 0,1 0 0,-1 0 15,0 0-15,-20 0 16,20 0-16,0 0 0,1-21 0,-1 0 15,-21-1-15,21 1 0,1 0 0,-1-21 16,-21 21-16,0-22 0,1 22 16,-22 0-16,21-21 0,-21 20 15,0-20-15,0 21 0,0 0 0,0 0 0,0-1 16,-21 22 0,-1 0-16,1 0 0,0 22 15,0-1-15,0 0 0,21 21 0,-21-21 16,-1 1-16,22-1 0,-21 21 0,21-21 15,0 0-15,0 1 0,0-1 16,0 0-16,0 0 0,21 0 0,1-21 16,-1 21-16,0-21 0,0 0 0,0 0 15,0 22-15,22-22 0,-22 0 0,0 0 16,21 0-16,-20 0 0,20-22 0,-21 1 16,0 21-16,0-21 0,1 0 15,-1 0-15,0 0 0,0-1 0,0-41 16,-21 42-16,21 0 0,-21-1 0,0 1 15,22 0-15,-22 0 0,0 0 0,-22 42 32,1-21-17,21 21-15,0 0 0,-21 0 16,21 1-16,-21-1 0,21 0 0,-21 0 16,21 0-16,0 0 0,-21 1 15,21-1-15,-22-21 0,22 21 31,0-42 1,0 0-32,0-1 0,0 1 15,0 0-15,0 0 0,22 0 0,-1 0 16,0-1-16,0 1 0,0 0 0,22 0 16,-22 0-16,0 0 0,21-1 15,1 22-15,-22 0 0,0 0 16,0 0-16,0 0 0,-21 22 15,21-1-15,-21 0 0,0 0 0,22 0 16,-22 0-16,0 1 0,0-1 0,0 0 16,0 0-16,0 0 0,0 0 15,0 1-15,0-1 0,0 0 16,21-21-16,0 0 0,0 21 16,0-21-16,0 0 0,1 0 15,-1 0-15,0-21 0,0 0 16,0 21-16,0-21 0,1-1 0,-22 1 15,21 21-15,0-42 0,0 21 0,0 0 16,-21-1-16,21-20 0,1 21 16,-22-21-16,21-1 0,0 22 0,-21-21 15,0-1-15,0 1 0,21 21 0,-21-21 16,21-1-16,-21 22 0,0 0 0,0 0 16,0 0-16,0-1 0,0 44 31,-21-1-16,0 21-15,21-21 0,-21 0 0,0 22 16,21-1-16,-22-21 0,1 22 0,0-1 16,21 0-16,-21-21 0,21 22 15,-21-1-15,21 0 0,-21-20 0,21 20 16,0-21-16,0 0 0,0 22 0,0-22 16,0 0-16,0 0 0,0 0 15,21 0-15,0-21 16,0 0-16,0 0 0,0 0 15,1 0-15,-1 0 0,0 0 0,0 0 16,-21-21-16,21 0 0,0 0 0,1 21 16,-22-21-16,21 0 0,-21-1 0,21 1 15,-21 0-15,0 0 0,0 0 0,0 0 16</inkml:trace>
  <inkml:trace contextRef="#ctx0" brushRef="#br0" timeOffset="56183.93">9588 11684 0,'0'0'0,"-21"0"0,0 0 15,0 0-15,0 0 16,42 0 15,0 0-31,0 0 0,0 0 16,1 0-16,20 0 0,-21 0 0,0 0 16,22 0-16,-22 0 0,0 0 0,0-21 15,21 21-15,-20 0 0,-1 0 0,0 0 16,21 0-16,-21-21 0</inkml:trace>
  <inkml:trace contextRef="#ctx0" brushRef="#br0" timeOffset="57731.6">11578 11748 0,'0'0'0,"0"21"0,0 0 0,21-21 16,0 21-16,1-21 15,-1 0-15,0 0 0,21 0 0,-21 0 16,1-21-16,20 0 0,0 0 0,-21 21 15,22-22-15,-1 1 0,-21 0 0,22-21 16,-22 21-16,21-1 0,-21-20 0,0 21 16,1-21-16,-1-1 0,0 22 0,-21-21 15,0-1-15,0 1 0,0 0 0,0-1 16,0 1-16,0 0 0,0-1 0,0 1 16,0 0-16,0-1 0,-21 1 15,21 21-15,-21-21 0,21 20 16,0 1-16,0 0 0,0 0 0,0 0 15,0 42 1,0 21 0,0-21-16,0 22 0,-22-1 0,22 0 15,0 1-15,0 20 0,-21 1 0,21-1 16,-21 22-16,21 0 0,0-22 0,0 22 16,0-1-16,0 1 0,0-21 0,0 20 15,0 1-15,0 0 0,0-1 0,0-20 16,21 20-16,-21 1 0,0 0 0,0-1 15,0-20-15,0 21 0,0-1 16,21 1-16,-21 0 0,22-1 0,-22-20 0,0 20 16,0-20-16,21-1 0,-21-20 15,21 20-15,-21-20 0,0-22 0,21 21 16,0-21-16,0-21 0,1 0 16,-1 0-16,0 0 0,0 0 0,-21-21 15,21 0-15,0 0 0,1-22 0,-1 22 16,0-21-16,-21 0 0,0 20 0,21-20 15,-21-21-15,0 20 0,0 1 0,0 0 16,0-22-16,0 22 0,-21-1 0,0-20 16,21 21-16,-43-22 0,22 22 15,0-22-15,-21 22 0,-1 0 0,1-22 0,-21 22 16,20-1-16,-20 1 0,-1-21 16,22 41-16,-22-20 0,1 0 0,21 21 15,-1-1-15,-20 1 0,42 0 0,-22 21 16,22 0-16,0-21 0,0 21 0,0 0 15,21-21-15,0 0 16,21 21-16,21-22 0,-21 1 16,0 21-16,22-21 0,-1-21 0,22 21 15,-22-1-15,0-20 0,22 21 16,-22-21-16,22 20 0,-22-20 0,21 0 16,-20 21-16,-1-22 0,0 22 15,1-21-15,-1-1 0,0 22 0,-20-21 16,-1 21-16,0 0 0,0-1 0,-21 1 15,0 0-15,21 21 0,-21 21 32,0 0-32,21 1 15,-21-1-15,0 0 0,0 21 0,22-21 16,-22 22-16,0-22 0,21 21 0,-21-21 16,0 1-16,0-1 0,0 0 0,0 0 15,0 0-15,0 0 0,0-42 47,0 0-47,0 0 0,0 0 0,0 0 16,0-22-16,0 22 0,0-21 0</inkml:trace>
  <inkml:trace contextRef="#ctx0" brushRef="#br0" timeOffset="57891.28">12531 11113 0,'21'0'63,"-21"-22"-63,21 1 15,0 21 1,0 0-16,0 0 0</inkml:trace>
  <inkml:trace contextRef="#ctx0" brushRef="#br0" timeOffset="58315.2">12848 11303 0,'0'0'0,"0"21"15,0-42 17,0 0-32,21 21 15,0 0-15,1-21 0,-1 21 16,0 0-16,0 0 0,0 0 0,0 21 15,22 0-15,-22-21 0,21 21 0,-21 22 16,1-22-16,20 0 0,-21 21 0,0-21 16,-21 1-16,0 20 0,0-21 0,0 21 15,0-20-15,0 20 0,0-21 0,-21 0 16,0 0-16,-21 1 0,20-1 0,1 0 16,0-21-16,0 21 0,0-21 0,0 0 15,21-21 1,0 0-16,0 0 15,21-1-15,0 1 0,0-21 0,0 21 16,0-22-16,1 1 0,-1 21 16,21-21-16,-21-1 0,22 22 0,-22-21 15,21 21-15,-21-1 0,22 1 0,-22 0 16,21 21-16,-21-21 0,0 21 0,22 0 16,-22 0-16,0 0 0,0 0 0,0 0 15,1 0-15,-1 21 0,0 0 16,0-21-16,-21 21 15</inkml:trace>
  <inkml:trace contextRef="#ctx0" brushRef="#br0" timeOffset="58757.17">13779 11451 0,'0'0'0,"22"21"0,-1-21 15,0 22-15,0-22 16,0 0-16,0 0 0,1 0 16,20 0-16,-21-22 0,0 1 0,22 21 15,-1-21-15,-21 0 0,21 0 0,-20 21 16,-1-21-16,0-1 0,-21 1 15,-42 21 1,20 0-16,1 0 0,0 21 0,-21 1 16,21-1-16,-22 0 0,22 0 0,-21 0 15,21 0-15,-1 1 0,1-1 0,-21 0 16,21 0-16,21 0 0,-21 0 16,21 1-16,0-1 0,0 0 0,21 0 15,0-21 1,0 0-16,0 21 0,0-21 0,1 0 15,20 0-15,-21 0 0,21 0 0,-20 21 16,-1 1-16,0-22 0,0 0 0,-21 21 16,0 0-16,0 0 15,-21 0-15,0 0 0,0-21 0,-22 22 16,1-1-16,0-21 0,-1 21 0,1 0 16,0-21-16,-1 21 0,1-21 0,0 0 15,-1 0-15,1 0 0,21 0 0,-22 0 16,22 0-16,0 0 0,0-21 0,21 0 15,0 0-15,0 0 16,0-1-16,42 1 0,-21 0 16,1 0-16,20 0 0,-21 0 0,21-1 15,1 1-15,-1-21 0,0 21 0,1 0 16,-1-1-16</inkml:trace>
  <inkml:trace contextRef="#ctx0" brushRef="#br0" timeOffset="59032.01">14520 11134 0,'0'0'15,"43"-21"-15,-22-1 0,0 1 0,0 0 0,-21-21 16,21 21-16,0-1 0,-21 1 0,22 0 16,-22 0-16,0 42 31,0 0-15,0 22-16,0-22 0,-22 21 0,22-21 15,0 22-15,-21-1 0,21 0 0,-21 1 16,0 20-16,21-21 0,-21 1 0,21 20 15,0-20-15,-21-1 0,-1 0 0,22 1 16,-21-1-16,21 0 0,0 1 0,0-22 16,0 0-16,0 21 0,0-21 0,0 1 15,0-44 17,0 1-32,0 0 15</inkml:trace>
  <inkml:trace contextRef="#ctx0" brushRef="#br0" timeOffset="59220.91">14393 11557 0,'0'0'16,"-21"0"-16,0 0 0,0 0 0,0 0 15,-1 0-15,1 0 0,42 0 32,1 0-32,-1 0 15,0-21-15,0 21 0,21 0 0,-20-21 16,20 0-16,-21 21 0,21-22 15,1 1-15,-22 0 0,21 21 0,1-21 0,-22 0 16,21 0-16,0-1 0,1 22 16</inkml:trace>
  <inkml:trace contextRef="#ctx0" brushRef="#br0" timeOffset="59579.7">16870 10901 0,'0'0'0,"-21"-21"16,21 0-16,0-1 0,-22 1 0,1 0 15,0 0-15,0 0 16,0 21-16,0 0 15,-1 0-15,22 21 0,0 0 16,-21 21-16,21-20 0,-21 20 0,21 0 16,-21 22-16,21-22 0,-21 22 0,21-22 15,0 21-15,-21 1 0,21-22 0,-22 22 16,1-22-16,21 22 0,0-22 0,-21 0 16,0 1-16,21-1 0,-21 0 15,21-21-15,0 1 0,0 20 0,0-21 16,-21 0-16,-1-21 15</inkml:trace>
  <inkml:trace contextRef="#ctx0" brushRef="#br0" timeOffset="60838.98">16129 11430 0,'0'0'0,"-21"0"0,-22-42 15,43 21 1,22 21-1,-1-22-15,21 22 16,-21 0-16,43-21 0,-22 21 0,22-21 16,-1 21-16,1-21 0,20 0 0,-20 0 15,20 21-15,-20-22 0,21 1 0,-1 0 16,-20 0-16,-1 0 0,1 0 0,-1-22 16,-20 22-16,20 0 0,-21 0 0,-20 0 15,20-1-15,-21 1 0,0 0 0,-21 0 16,0 0-16,0 0 0,0-22 0,0 22 15,0 0-15,0 0 0,-21 0 16,0-1-16,0 22 16,0-21-16,-1 21 0,1 0 0,0 0 15,0 0-15,21 21 0,-42 1 16,20-1-16,1 21 0,21 0 0,-21-20 16,0 41-16,21-21 0,-21 1 0,21 20 15,0-20-15,0 20 0,0-21 0,0 22 16,0-22-16,0 1 0,0-1 0,0 0 15,0 1-15,-21-1 0,21-21 0,0 0 16,0 22-16,-22-22 0,22 0 0,0 0 16,0-42 15,0 0-15,22 0-16,-1 21 0,-21-43 15,21 22-15,0 0 0,-21 0 0,21 0 16,0-1-16,-21 1 0,22 0 0,-1 0 15,0 0-15,-21 0 0,21 21 0,0 0 16,0 21 0,1 0-16,-22 0 0,0 0 0,0 0 15,21 1-15,-21 20 0,0-21 0,21 0 16,-21 0-16,0 1 0,0-1 0,21 0 16,-21 0-16,21-21 0,0 21 0,-21 0 15,22-21-15,-1 0 0,0 0 0,0 0 16,0 0-16,0 0 0,22 0 0,-22-21 15,21 0-15,-21 21 0,22-21 16,-1 0-16,-21 0 0,0-1 0,22 1 16,-22 0-16,0 0 0,0 0 0,0 0 15,-21-1-15,22 1 0,-22-21 0,0 21 16,0 0-16,0-1 0,0 1 0,0 0 16,0 0-16,-22 21 0,1 0 15,0 0-15,0 0 0,21 21 16,0 0-16,-21-21 0,0 21 0,21 22 15,0-22-15,0 0 0,0 0 0,0 0 16,0 1-16,0 20 0,0-21 0,21 0 16,0-21-16,0 21 0,0 1 15,0-1-15,1-21 0,20 21 0,-21-21 16,21 0-16,-20 0 0,20 0 0,0 0 16,1 0-16,-1 0 0,-21 0 0,21-21 15,-20 0-15,20 21 0,-21-22 0,0 1 16,0 0-16,1 0 0,-1 0 0,-21 0 15,0-1-15,0 1 0,0 0 0,0 0 16,0-21-16,0 20 0,0 1 0,0 0 16,0 0-16,0 42 31,-21 0-31,21 0 16,0 1-16,0-1 0,0 0 0,0 0 15,0 0-15,-22 0 0,22 1 16,0-1-16,0 0 0,0 0 0,0 0 15,-21 0-15,21 1 0,-21-22 0,21 21 16,0 0-16,-21-21 16,21-21 15,0 0-31,21-1 16,-21-20-16,21 21 0,0 0 0,1-22 15,-1 22-15,0-21 0,0 21 16,21-22-16,-20 22 0,-1 0 0,21 0 15,22-21-15,-22 42 0,-21 0 0,21 0 16,-20 0-16,20 21 0,-21 0 16,0 0-16,0 21 0,22-20 0,-22-1 15,0 21-15,0-21 0,0 0 0,-21 1 16,22 20-16,-22-21 0,0 0 0,0 0 16,0 1-16,0-1 0,0 0 15,-22 0-15,22 0 0,-21-21 16,0 0-16,0 0 0,0 0 15,21-21 1,0 0-16</inkml:trace>
  <inkml:trace contextRef="#ctx0" brushRef="#br0" timeOffset="62447.74">21526 11536 0,'0'0'0,"-21"0"16,21 21-16,-21-21 15,0 0-15,21-21 16,0 0-16,0 0 15,0-1-15,0 1 0,0 0 0,0 0 16,0 0-16,0-22 0,0 1 0,0 21 16,0-21-16,0-1 0,0 22 15,0-21-15,-21-1 0,0 22 0,-1-21 16,1 21-16,0 0 0,-21 21 0,21 0 16,-22 0-16,22 0 0,-21 0 0,-1 0 15,1 21-15,0 21 0,-1 0 0,1-20 16,0 41-16,21-21 0,-22 1 15,22-1-15,0 0 0,0 1 0,0-1 16,21 0-16,0-20 0,0 20 0,0-21 16,0 0-16,0 0 0,0 1 0,21-22 15,0 0-15,0 21 0,0-21 0,0 0 16,1 0-16,20 0 0,-21 0 0,21-21 16,-20-1-16,20 22 0,0-21 0,-21 0 15,22 0-15,-22-21 0,0 20 0,0 1 16,0-21-16,1 21 0,-1-22 0,-21 1 15,0 21-15,0-21 0,0-1 0,0 22 16,0-21-16,0 21 0,0-1 0,0 1 16,-21 21-1,-1 0-15,22 21 16,0 22-16,0-22 0,-21 21 0,21-21 16,0 22-16,-21-1 0,21 0 0,0 1 15,0-22-15,0 21 0,0 1 0,0-22 16,0 21-16,0-21 0,0 0 0,0 1 15,0-1-15,21 0 0,0-21 0,1 21 16,-1-21-16,21 0 0,-21 0 16,0 0-16,22 0 0,-22-21 0,21 0 15,1 21-15,-1-21 0,-21-1 0,21-20 16,1 21-16,-1 0 0,-21-22 0,0 1 16,1 21-16,-1-21 0,0-1 15,0 1-15,-21 0 0,21-1 0,-21 22 0,0-21 16,0 21-16,0-1 0,0 1 15,-21 21-15,0 0 0,0 0 16,0 21-16,21 1 0,-22-1 16,22 0-16,-21 0 0,21 21 15,0-20-15,0-1 0,0 21 0,0-21 16,0 0-16,0 22 0,0-22 0,0 0 16,0 0-16,21 0 0,-21 1 0,0-1 15,0 0-15,0 0 0,22 0 0,-22 0 16,0 1-1,-22-22 1,1 0 0,0 0-16,0-22 0,0 22 15,0-21-15,-1 0 0,1 0 16,0 21 0,0 0-16,21 21 15,0 0 1,0 0-16,21-21 15,0 22-15,0-22 0,1 21 16,-1-21-16,0 0 0,0 0 0,0 0 16,22 0-16,-22 0 0,21 0 0,0-21 15,1-1-15,-22 22 0,21-21 0,1 0 16,-1 21-16,0-21 0,1 0 16,-1 0-16,0-1 0,1 1 0,-1-21 15,-21 21-15,21-22 0,-20 22 0,-1-21 16,-21 21-16,0-22 0,0 1 0,0 21 15,0 0-15,0 0 0,0-1 0,0 1 16,-21 21-16,-1 0 0,1 0 16,0 0-16,0 21 0,0 1 0,0 20 15,-1-21-15,22 0 0,-21 0 0,21 22 16,0-22-16,0 21 0,0-21 0,0 22 16,0-22-16,21 0 0,1 0 15,-22 0-15,0 1 0,21-1 0,-21 0 16,21 0-16,-21 0 15,-21-21 1,0 0 0,-1 0-16,1 0 0,0 0 15,0 0 1,0 0-16,21 21 16,21 1-1,0-22 1,0 0-16,0 0 0,1 0 0,-1 0 15,0 0-15,0 0 0,21 0 0,-20 0 16,20 0-16,-21 0 0,21-22 0,1 1 16,-1 21-16,-21-21 0,22 0 15,-22 21-15,21-21 0,-21 0 0,0-1 16,1 1-16,-1 0 0,-21 0 0,0 0 16,21 0-16,-21-22 0,21 22 0,-21 0 15,0 0-15,0 0 0,0-1 0,0 44 31,0-1-31,0 21 16,0-21-16,0 0 0,0 1 0,-21-1 16,21 21-16,0-21 0,0 0 0,0 1 15,0-1-15,0 0 0,0 0 16,0 0-16,0-42 47,0 0-47,0 0 0,0 0 15,0-1-15</inkml:trace>
  <inkml:trace contextRef="#ctx0" brushRef="#br0" timeOffset="62631.63">22881 11091 0,'0'0'0,"0"-21"0,21 21 62,0 21-62,1-21 0,-22 22 16,21-22-16,0 0 0,0 0 16,0 21-1,0-21-15,1 21 16</inkml:trace>
  <inkml:trace contextRef="#ctx0" brushRef="#br0" timeOffset="63300.58">23558 11494 0,'0'0'0,"22"21"0,20-21 0,-21 21 16,0-21-16,22 0 0,-22 0 0,0 0 15,0 0-15,0 0 0,0 0 16,-21-21-16,0 0 16,0-1-16,0 1 0,-21 0 15,0 0-15,0 21 0,0-21 0,0 0 16,-1-1-16,-20 22 0,21 0 0,-21 0 15,20 0-15,-20 0 0,0 0 0,21 0 16,-22 22-16,1-1 0,21 0 0,0 0 16,-22 0-16,22 0 0,0 1 0,0-1 15,21 0-15,0 0 0,0 0 16,0 0-16,0 1 0,0-1 16,21-21-16,0 0 0,0 0 15,0 21-15,1-21 0,-1 0 0,0 0 16,21 0-16,-21 0 0,1 0 0,-1-21 15,0 0-15,0 21 0,0-22 0,0 1 16,1 0-16,-22 0 16,0 0-16,0 0 15,0 42 17,0 0-32,0 0 15,0 0-15,0 0 0,0 22 16,0-22-16,-22 21 0,22-21 0,0 22 15,-21-1-15,21 0 0,0 1 0,0-1 16,0 22-16,0-22 0,0 21 0,0-20 16,0 20-16,0 1 0,0-22 0,0 22 15,0-1-15,0 1 0,0-22 0,0 21 16,0-20-16,0 20 0,0-20 0,0-1 16,-21 0-16,0 1 0,0-22 0,0 21 15,-1-21-15,1 0 0,-21-21 0,21 22 16,0-22-16,-22 0 0,22 0 0,0 0 15,-21 0-15,20-22 0,-20 22 16,21-21-16,-21 0 0,-1 0 0,22 0 16,-21-22-16,-1 22 0,22 0 0,-21-21 15,21-1-15,0 22 0,-1-21 0,22 0 16,0-1-16,0 22 0,0-21 0,0-1 16,0 1-16,43 0 0,-22-1 0,0 1 15,21 0-15,1-1 0,-22 1 0,42 0 16</inkml:trace>
  <inkml:trace contextRef="#ctx0" brushRef="#br0" timeOffset="63799.48">23897 11409 0,'0'0'0,"42"-42"0,-20 20 0,-1 1 16,0 0-16,-21-21 0,21 21 0,0-1 15,-21 1-15,0 0 0,0 42 31,0 0-31,0 22 16,0-22-16,0 0 0,0 21 0,-21-20 16,21 20-16,-21-21 0,0 21 0,21-20 15,-21-1-15,-1 0 0,1 21 0,21-21 16,-21 1-16,0-22 0,21 21 0,-21 0 16,0-21-16,-1 0 0,1 0 15,0 0 1,21-21-16,0 0 15,0-1-15,0 1 0,0 0 16,0 0-16,0-21 0,21 20 16,0-20-16,1 21 0,-1-21 0,-21-1 15,42 22-15,-21-21 0,0 21 0,1-22 16,-1 22-16,0 0 0,0 21 0,21-21 16,-20 21-16,-1 0 0,0 0 0,0 21 15,0 0-15,0 0 0,1 0 0,-1 1 16,0 20-16,-21-21 0,21 21 0,0 1 15,-21-22-15,21 0 0,-21 21 16,0-20-16,0-1 0,0 0 0,0 0 16,0 0-16,0 0 0,0 1 0,-21-22 15,0 21-15,0-21 0,0 0 0,-22 21 16,22-21-16,0 0 0,-21 21 0,21-21 16,-22 0-16,1 0 0,21 0 0,-22 21 15,1-21-15,-21 0 0,20 0 0,1 0 16</inkml:trace>
  <inkml:trace contextRef="#ctx0" brushRef="#br0" timeOffset="64735">13547 12446 0,'0'-21'0,"0"0"0,0 0 15,0-1-15,-22 22 16,22-21-16,0 0 0,-21 0 0,21 0 15,0 0-15,0-1 0,0 44 32,0-1-17,0 0-15,0 0 0,0 21 0,0 1 16,0-1-16,0 0 0,0 22 0,21-22 16,-21 22-16,0-22 0,0 22 15,0-22-15,0 21 0,0-20 0,-21 20 16,21-20-16,-21-1 0,21 0 0,0-21 15,0 22-15,-21-22 0,21 0 0,-21 0 16,21 0-16,0 1 0,-21-22 16,-1 0-16</inkml:trace>
  <inkml:trace contextRef="#ctx0" brushRef="#br0" timeOffset="65580.06">13166 12954 0,'-22'0'0,"1"-21"16,64 21 15,-22-21-31,0 21 0,21 0 0,1-21 0,20-1 16,-21 22-16,22-21 0,-1 0 16,-20 0-16,20 0 0,1 0 0,-1-1 15,1 1-15,-22 0 0,22 0 0,-22-21 16,0 20-16,1 1 0,-22 0 0,21 0 15,-21 21-15,0-21 0,-21 0 0,0-1 16,0 1-16,0 0 0,0 0 16,0 0-16,0 0 15,0-1-15,-21 22 16,0 0-16,0 0 0,21 22 16,0-1-16,-21 0 0,21 0 15,-21 0-15,21 22 0,0-22 16,0 21-16,0 0 0,0 1 0,0-1 15,0 0-15,0 1 0,0-22 0,0 21 16,0 1-16,0-22 0,0 21 0,0-21 16,-22 0-16,22 1 0,-21-1 15,21 0-15,-21 0 0,21 0 0,0-42 47,21 0-47,0 0 16,-21 0-16,22-1 0,-1 1 15,0 0-15,-21 0 0,21 0 0,0 0 0,0-1 16,1 1-16,-1 0 0,0 21 16,0 0-16,0 0 0,0 0 15,1 0-15,-1 21 16,-21 0-16,0 1 0,0-1 0,0 0 16,21 0-16,-21 0 0,0 0 15,0 1-15,0-1 0,0 0 16,21 0-16,0-21 0,-21 21 15,21-21-15,1 0 0,-1 0 16,0 0-16,0 0 16,-21-21-16,21 0 0,0 21 0,1-21 0,-1 0 15,-21-1-15,21 1 0,-21 0 16,21-21-16,-21 21 0,0-1 0,0-20 16,0 21-16,0-21 0,0 20 0,0 1 15,0 0-15,0 0 0,0 0 0,-21 21 16,0 0-1,0 21-15,21 0 0,-22 0 0,22 0 16,0 1-16,0-1 0,0 0 0,0 21 16,0-21-16,0 1 0,0 20 0,0-21 15,0 0-15,0 0 0,0 1 0,22-22 16,-22 21-16,21 0 16,0-21-16,0 0 0,0 0 15,0-21 1,1 21-16,-1-21 0,0-1 0,0 22 15,21-21-15,1 0 0,-1 0 0,0 0 16</inkml:trace>
  <inkml:trace contextRef="#ctx0" brushRef="#br0" timeOffset="66131.74">16489 12531 0,'0'0'0,"-21"21"16,-64-21-16,64 0 15,0 0-15,-1 0 0,1 0 0,0 0 16,21-21-16,-21 21 16,21-21-16,21 21 31,0 21-31,0 0 0,22 21 15,-22-21-15,21 22 0,-21-1 0,22 0 16,-22 1-16,21-1 0,-21 0 0,1 22 16,-1-22-16,0 1 0,-21-1 15,0 0-15,0 1 0,0-1 0,0-21 16,0 21-16,0-20 0,-21-1 0,21 0 16,-21-21-16,21 21 0,-22-21 0,22 21 15,0-42 1,0 0-16,0 0 15,0-22-15,0 22 0,0 0 16,0-21-16,22 21 0,-22-22 16,21 1-16,0 0 0,0-1 0,0 1 15,0-22-15,1 22 0,-1-21 0,0 20 16,21 1-16,-21 0 0,22-1 0,-22 1 16,0 21-16,0-22 0,22 22 15,-22 0-15,0 0 0,0 21 16,-21 21 15,0 0-15,21-21-16,0 0 31</inkml:trace>
  <inkml:trace contextRef="#ctx0" brushRef="#br0" timeOffset="67747.62">17780 13187 0,'0'-21'31,"0"0"-31,0-1 15,0 1-15,0 0 0,0-21 0,0 21 16,0-22-16,0 22 0,0 0 16,0-21-16,0-1 0,0 22 0,-21 0 15,0-21-15,-1 20 0,22 1 0,-21 0 16,0 0-16,0 21 0,-21 0 0,20 0 16,1 0-16,-21 0 0,21 0 0,-22 21 15,22 0-15,-21 0 0,0 1 0,20 20 16,-20-21-16,21 21 0,0 1 0,0-1 15,-1 0-15,1 1 0,21-1 0,0-21 16,0 22-16,0-1 0,0-21 0,0 0 16,21 0-16,1 1 0,-22-1 0,42 0 15,-21-21-15,0 0 0,0 0 0,22 0 16,-22 0-16,0 0 0,21 0 0,-20-21 16,20 0-16,-21 21 0,0-22 15,22 1-15,-22 0 0,0 0 0,0 0 16,0 0-16,-21-1 0,0 1 0,21-21 15,-21 21-15,22 0 0,-22-22 0,0 22 16,0-21-16,0 21 0,0-1 0,0-20 16,0 21-16,0 0 0,0 0 15,0 42 1,0 0 0,0 0-16,0 21 0,0-20 0,0-1 15,0 21-15,21-21 0,-21 22 0,21-22 16,-21 21-16,21-21 0,-21 0 0,0 1 15,21-1-15,-21 0 0,21 0 16,-21 0-16,22 0 0,-1-21 16,0 22-16,0-22 0,0 0 15,0 0-15,1-22 0,-1 1 16,0 21-16,0-21 0,0 0 16,0 0-16,1 0 0,-1-22 0,-21 22 15,21-21-15,0 21 0,0-22 0,0 1 16,-21 0-16,22-1 0,-22 1 0,21 0 15,-21-1-15,0 1 0,0 21 0,0-22 16,0 1-16,0 0 0,0 21 0,0-1 16,0 1-16,0 0 0,0 0 15,0 42 1,0 0 0,0 0-16,0 1 0,0 20 0,0 0 15,0 1-15,0-22 0,0 21 0,0 0 16,0 1-16,0-1 0,0 0 0,0-20 15,0 20-15,0 0 0,0-21 0,0 22 16,0 41 0,0-62-16,0-1 0,0 0 0,0 0 0,21-21 15,-21 21-15,21-21 0,0 0 16,0 0-16,1 0 0,-1 0 16,0 0-16,0-21 0,0 0 0,0 21 15,1-21-15,-1 0 0,0-1 16,0 1-16,0 0 0,0 0 0,1 0 15,-1-22-15,-21 22 0,0 0 0,0 0 16,21-21-16,-21 20 0,0 1 0,0 0 16,0 0-16,0 0 15,0 42 1,0 0-16,0 0 16,-21 0-16,21 1 0,0-1 0,0 21 15,0-21-15,0 0 0,0 1 0,0-1 16,0 0-16,0 0 0,0 0 15,0 0-15,0 1 0,21-22 32,0 0-32,0 0 15,0 0-15,1 0 0,-1 0 0,0 0 16,21 0-16,-21-22 0,1 22 0,-1-21 16,21 0-16,-21 0 0,0 21 0,22-21 15,-22 0-15,0-1 0,0 22 0,0-21 16,1 0-16,-1 21 0,-21 21 47,0 0-47,-21 1 15,21-1-15,0 0 0,0 0 16,0 0-16,-22 0 0,22 1 16,0-1-16,0 0 0,0 0 15,22-21-15,-1 21 0,-21 0 0,21-21 16,21 0-16,-21 22 0,1-22 0,-1 0 15,21 0-15,0 0 0,-20 0 0,20 0 16,0 0-16,1 0 0,-22 0 0,21-22 16,0 1-16,-20 21 0,20-21 0,-21 0 15,0 21-15,0-21 0,1 0 0,-1-22 16,0 22-16,0 0 0,-21 0 0,0-22 16,0 22-16,0 0 0,0-21 15,0 21-15,0-1 0,0 1 0,0 0 16,-21 21-1,0 0-15,0 0 0,-1 21 16,1-21-16,0 21 0,21 22 0,-21-22 16,21 0-16,-21 0 0,21 0 0,0 1 15,0-1-15,0 0 0,0 0 0,0 0 16,0 0-16,21 1 0,0-22 16,0 0-16,0 0 0,1 0 15,-1 0-15,0 0 0,0 0 0,21 0 16,-20 0-16,-1 0 0,0-22 0,0 22 15,0-21-15,0 0 0,1 0 16,-22 0-16,21 21 0,-21-21 16,0-1-16,0 1 0,0 0 15,0 0-15</inkml:trace>
  <inkml:trace contextRef="#ctx0" brushRef="#br0" timeOffset="68835.92">1355 14753 0,'0'-21'0,"21"21"16,-21-21-16,21 0 15,-21 0-15,0-1 16,21 22-16,-21-21 0,21 0 0,0 0 16,-21 0-16,0 0 0,0-1 15,0 1 1,0 42 0,0 1-1,0-1-15,0 0 16,0 21-16,-21-21 0,21 22 0,-21-22 15,21 21-15,0 1 0,-21-22 0,21 21 16,0 0-16,0-20 0,0 20 16,0-21-16,-21 0 0,21 0 15,0 1-15,0-1 0,0 0 0,0 0 16,21-21 0,0 0-1,0-21-15,0 0 16,-21 0-16,0-1 0,22 1 15,-22 0-15,0-21 16,0 21-16</inkml:trace>
  <inkml:trace contextRef="#ctx0" brushRef="#br0" timeOffset="69163.81">1291 14288 0,'0'0'0,"21"0"47,0 0-47,1 0 16,-1 0-16,0-22 0,-21 1 16,21 21-16,0-21 0,-21 0 15,0 0-15,0 0 16,0-1-16,-21 22 47,21 22-32,0-1 1,0 0-16,0 0 0,0 0 0,0 0 16,0 1-16,0-1 0,21 0 0,-21 0 15</inkml:trace>
  <inkml:trace contextRef="#ctx0" brushRef="#br0" timeOffset="69449.64">1926 14711 0,'0'0'0,"0"21"16,21-21-1,0 0 1,1 0-16,-1 0 16,0 0-16,0-21 0,0 21 15,0 0-15,1-21 0,-1 21 16,0 0-16,0 0 0,-21-21 16,21 21-16,-21 21 46,-21-21-46,21 21 0</inkml:trace>
  <inkml:trace contextRef="#ctx0" brushRef="#br0" timeOffset="69647.53">2032 14838 0,'0'0'0,"0"21"0,0 0 16,21-21 15,0 0-16,0 0-15,1 0 0,-1 0 16,0 0-16,0 0 16,-21-21-16,21 21 15,0-21-15,1 0 0,-22 0 16,21-1-16,0 22 16,-21-21-16</inkml:trace>
  <inkml:trace contextRef="#ctx0" brushRef="#br0" timeOffset="70251.17">3154 14520 0,'0'0'0,"21"0"0,0 0 0,0 0 16,-42 0 15,21-21-31,-21 21 0,21-21 15,0 0-15,0 0 16,0 0-16,0-1 16,0 1-16,0 0 15,21 21 1,0 0-16,0 0 16,1 0-16,-1 0 0,-21 21 0,21-21 15,0 21-15,0 1 0,-21-1 0,0 0 16,21 0-16,-21 0 0,22 22 15,-22-22-15,0 21 0,0-21 0,0 22 16,0-1-16,0 0 0,0-21 0,-22 22 16,1-1-16,0 0 0,0 1 0,21-22 15,-21 21-15,0 1 0,-1-22 0,1 21 16,0-21-16,0 0 0,-21 1 0,20-1 16,1 0-16,0 0 0,0-21 15,0 21-15,0-21 16,-1 0-16,1 0 0,0-21 15,0 0-15,0 0 16,21-22-16,-21 22 0,21 0 0,0-21 16,0 21-16,0-22 0,0 22 15,0 0-15,21 0 0,0 0 0,0-1 16,0 1-16,0 21 0,1 0 0,-1 0 16,0 0-16,0 0 0,0 0 0,0 21 15,1 1-15,-1-22 0,-21 21 0,21 0 16,0 0-16,-21 0 0,0 0 0,21-21 15,0 22-15,-21-1 0,22-21 16,-1 21-16,-21 0 0,21-21 16,-21 21-16,21-21 15</inkml:trace>
  <inkml:trace contextRef="#ctx0" brushRef="#br0" timeOffset="70803.67">6964 14372 0,'0'0'0,"0"-21"0,21 21 0,-21-21 16,0 0-16,0 0 16,0 42 15,0 0-16,0 0-15,-21 21 0,21-20 0,0 20 0,0-21 16,0 21-16,0-20 0,0 20 16,-21 0-16,21-21 0,0 1 0,-22 20 15,22-21-15,0 0 0,0 0 0,0 1 16,0-1-16,0-42 47,0-1-47</inkml:trace>
  <inkml:trace contextRef="#ctx0" brushRef="#br0" timeOffset="71161.47">6964 14076 0,'0'0'0,"0"-21"0,-21 21 31,21 21-16,0 0 1,0 0-16,0 0 16,21-21-1,0 0-15,0 0 16,-21-21-16,21 0 0,0 0 16,-21 0-16,0 0 15,0-1-15,0 1 0,0 0 16,-21 0-16,0 21 0,0-21 15,0 21-15,0 0 16,-1 0 0,22 21-16,0 0 15,0 0-15,0 0 0,0 1 16,0-1-16,22-21 0,-1 21 0,-21 0 16,21-21-16,0 21 0,0-21 0</inkml:trace>
  <inkml:trace contextRef="#ctx0" brushRef="#br0" timeOffset="71557.23">8043 14161 0,'0'-22'16,"-21"22"-16,0 0 16,0 0-1,0 22 1,21-1-16,-22-21 0,22 21 16,0 0-16,0 21 0,0-20 0,0 20 15,0 0-15,0-21 0,0 22 0,0-1 16,0 0-16,0 1 0,0-1 0,0 0 15,0-20-15,0 20 0,0 0 16,0-21-16,0 22 0,0-22 0,0 0 16,0 0-16,0 0 0,0 1 15,0-44 17,-21 1-32,21 0 15,0 0-15,-21 0 0,21 0 16,0-1-16,0 1 0</inkml:trace>
  <inkml:trace contextRef="#ctx0" brushRef="#br0" timeOffset="71863.06">7599 14520 0,'0'0'0,"0"22"0,0-1 0,-21 0 15,21 0-15,21-21 31,0 0-31,0 0 0,0 0 16,0-21-16,22 21 0,-22-21 16,21 21-16,-21-21 0,22 21 0,-1-22 15,-21 22-15,22 0 0,-22-21 0,21 0 16,-21 21-16,0 0 0,1 0 0,-1 0 16,0 0-16,-21-21 0,21 21 46,-21-21-14,21 21-32</inkml:trace>
  <inkml:trace contextRef="#ctx0" brushRef="#br0" timeOffset="72271.83">8911 14203 0,'0'0'15,"21"-21"-15,-21 0 0,0-1 16,0 1-16,21 21 0,-21-21 16,0 0-16,22 0 0,-22 0 15,0-1-15,0 44 47,0-1-47,-22 0 0,22 0 0,-21 0 16,21 0-16,-21 22 0,21-22 0,0 21 15,0-21-15,0 22 0,0-1 0,0-21 16,0 22-16,0-1 0,0-21 0,0 21 16,0-20-16,0 20 0,0-21 0,0 21 15,0-20-15,0-1 0,0 0 0,0 0 16,0 0-16,0 0 15,0-42 32,0 0-47,-21 0 16,21 0-16,-21 0 0,21-1 16</inkml:trace>
  <inkml:trace contextRef="#ctx0" brushRef="#br0" timeOffset="72632.13">8657 14457 0,'21'0'47,"0"-21"-47,1 21 16,20 0-16,-21 0 0,0-21 15,0 21-15,1 0 0,20 0 0,-21-22 16,0 22-16,22 0 0,-22 0 0,0-21 16,21 21-16,-21 0 0,1 0 0,-1 0 15,0 0-15,0-21 0,0 21 0,0 0 16,-21 21 46,-21-21-46</inkml:trace>
  <inkml:trace contextRef="#ctx0" brushRef="#br0" timeOffset="78295.53">6964 14224 0,'-21'0'0,"-1"0"0,1 0 16,0 0-16,0 0 0,0 21 0,0-21 16,-1 0-16,1 0 0,0 21 0,0-21 15,0 22-15,0-22 0,-1 0 0,1 0 16,0 21-16,0-21 0,42 0 62,21 0-62,-20 0 0,-1 0 16,21 0-16,0 0 0,22 0 0,-1 0 16,1 0-16,-1 0 0,1 0 0,21-21 15,-1-1-15,22 22 0,-21-21 0,21 21 16,-1-21-16,1 21 0,21 0 0,-21-21 16,0 21-16,0 0 0,0-21 0,-1 21 15,1 0-15,0-21 0,-21 21 0,-1 0 16,1 0-16,0 0 0,-22 0 0,1 0 15,-22 0-15,22 0 0,-43 0 16,21 0-16,-21 0 0,0 21 0,1-21 16,-1 0-16,-21 21 0,0 0 15,-21-21 1,-1 0 0,1 0-16,0 0 0,-21 21 15,-1-21-15,1 0 0,0 0 0</inkml:trace>
  <inkml:trace contextRef="#ctx0" brushRef="#br0" timeOffset="78655.33">7133 14542 0,'-42'21'0,"84"-42"0,-127 63 0,64-21 15,-21-21-15,21 0 0,0 21 0,-1-21 16,44 0-1,-1 0 1,21 0-16,0 0 0,1 0 0,-1 0 16,22 0-16,-1-21 0,1 21 0,-1-21 15,1 21-15,20 0 0,-20-21 0,20 21 16,1 0-16,0-21 0,-1 21 0,1 0 16,0-22-16,-1 22 0,-20 0 0,21-21 15,-22 21-15,1-21 0,-1 21 16,1 0-16,-22 0 0,0 0 0,1 0 15,-22 0-15,0 0 0,0 0 0,-42 0 32,0 0-17,0 0-15,-22 0 0,22 0 16,-21 0-16,-1 0 0,1 0 0,0 0 16,-22 0-16,1 21 0,-1 0 0</inkml:trace>
  <inkml:trace contextRef="#ctx0" brushRef="#br0" timeOffset="78952.17">7027 14817 0,'0'0'0,"-21"21"0,0 0 0,21 0 16,0 0-16,0 1 0,21-22 16,0 0-16,22 0 0,-1 0 15,0 0-15,1 0 0,20-22 0,1 1 16,-1 0-16,22 21 0,-1-21 0,1 0 15,0 0-15,21-1 0,-22 22 0,22-21 16,0 0-16,0 0 0,0 0 0,-1 0 16,1-1-16,-21 22 0,21-21 0,-22 0 15,1 21-15,0 0 0,-22-21 16,1 21-16,-1 0 0,-20 0 0,-22 0 16,21 0-16,-21 0 0,0 0 15,1 0 1,-1 0-16,0 0 15,0 0-15,0 0 0</inkml:trace>
  <inkml:trace contextRef="#ctx0" brushRef="#br0" timeOffset="79620.28">12890 14669 0,'0'0'0,"0"-22"16,0 1-16,0 0 16,0 0-16,0 0 15,0 0-15,0-1 0,0 1 16,0 0-16,0 0 16,0 0-1,0 42 1,0 0-1,0 0-15,0 0 0,22 22 0,-22-22 16,0 21-16,0 1 0,0-1 0,21 0 16,-21 1-16,0-1 0,21 0 0,-21 1 15,0-22-15,0 21 0,0 0 0,0 1 16,0-22-16,0 21 0,0-21 0,0 1 16,0-1-16,0 0 0,0 0 15,0 0-15,0 0 0,-21-21 0,21 22 16,-21-22-16,21-22 47,-22 1-47,22 0 0,-21 0 15,21 0-15</inkml:trace>
  <inkml:trace contextRef="#ctx0" brushRef="#br0" timeOffset="79920.12">12509 14965 0,'0'0'16,"-21"21"0,21 0-16,21-21 15,1 0-15,-1 0 16,0 0-16,21 0 0,-21 0 0,22 0 16,-1-21-16,0 21 0,22-21 0,-22 21 15,22 0-15,-22-21 0,22 0 0,-22 21 16,21-22-16,-20 22 0,-1 0 0,-21 0 15,22-21-15,-22 21 0,-42 0 47,-1 0-47,22-21 32,0 0-17,0 0-15,22 21 0,-1-21 0</inkml:trace>
  <inkml:trace contextRef="#ctx0" brushRef="#br0" timeOffset="80280.47">13949 14605 0,'0'-21'0,"21"21"0,0-42 16,-21 20-1,21 22 1,-21 22 15,0 20-31,0-21 16,0 0-16,0 22 0,0-22 0,0 21 16,0 0-16,-21-20 0,21 20 0,-21 0 15,21-21-15,0 22 0,-21-1 0,0-21 16,-1 22-16,22-22 0,0 0 0,-21 0 15,0 0-15,21 0 0,-21 1 0,21-1 16,0 0 0,0-42-1,0 0 1,0-1-16,0 1 0,0 0 16,0 0-16,0 0 0</inkml:trace>
  <inkml:trace contextRef="#ctx0" brushRef="#br0" timeOffset="80543.31">13737 14901 0,'0'0'0,"0"22"15,0-1-15,21-21 32,0 0-32,1 0 0,-1 0 15,0 0-15,0 0 0,0 0 0,0 0 16,1 0-16,20 0 0,-21-21 0,21 21 15,-20 0-15,-1-22 0,21 22 16,-21-21-16,0 21 0,1 0 0,-1-21 16,0 21-16,0 0 0,-21-21 0,21 21 15,-21-21-15,0 0 16,0-1 0,21 1-1,1 21-15</inkml:trace>
  <inkml:trace contextRef="#ctx0" brushRef="#br0" timeOffset="81008.56">15240 14647 0,'0'0'0,"0"-21"0,0 0 0,0 0 16,0 0-16,0 0 0,0-1 15,0 1-15,0 0 0,0 0 16,0 0 0,0 42 15,0 0-31,0 21 15,0-20-15,0-1 0,0 21 0,0-21 16,-21 22-16,0-22 0,21 21 0,-22-21 16,1 22-16,21-22 0,0 21 0,0-21 15,-21 22-15,21-22 0,0 0 16,0 0-16,0 0 0,0 0 16,21-21-16,0 0 15,1 0-15,-1 0 16,0 0-16,0-21 0,0 21 0,0-21 15,1 21-15,-1-21 0,0 0 0,0 21 16,0-21-16,0-1 0,1 1 0,-1 0 16,-21 0-16,21 0 0,-21 0 15,0-1-15,0 1 0,0 0 0,0 0 16,0 0-16</inkml:trace>
  <inkml:trace contextRef="#ctx0" brushRef="#br0" timeOffset="81579.57">15452 13991 0,'-22'0'0,"1"0"15,21 21-15,0 1 16,-21-1-16,0 0 16,21 0-1,21-21 17,0 0-32,0 0 0,1-21 15,-22 0-15,21 21 16,-21-21-16,0-1 0,0 1 15,0 0-15,0 0 16,-21 21-16,-1 0 0,1 0 16,0 0-16,0 0 0,0 0 15,21 21-15,0 0 0,-21-21 16,21 21-16,0 1 16,0-1-16,0 0 0,0 0 15,21-21-15,0 0 16,0 0-16,0 0 0,0 0 15,1 0-15,-1 0 16,-21-21 0,0 0-1,-21 0-15,-1 21 0,1 0 16,0 0-16,0 0 16,0 0-16,0 0 15,21 21-15,-22-21 16,1 21-16,0 0 0,21 0 15,0 0-15,-21 1 0,21-1 16</inkml:trace>
  <inkml:trace contextRef="#ctx0" brushRef="#br0" timeOffset="82411.75">12933 16171 0,'0'-21'16,"-21"21"-16,21-21 16,0 0-1,0 0-15,-22 21 16,22-21-16,-21 21 15,21 21 17,-21-21-32,21 21 0,-21 0 15,21 21-15,0-20 0,0 20 16,0-21-16,0 21 0,0 1 0,0-1 16,-21 0-16,21 1 0,0-1 0,-21 0 15,21 1-15,0-1 0,0-21 0,-22 22 16,22-22-16,0 21 0,-21-21 0,21 0 15,0 1-15,0-1 0,0 0 0,0 0 16,0-42 31,0 0-31,0 0-16,21-1 15,-21 1-15</inkml:trace>
  <inkml:trace contextRef="#ctx0" brushRef="#br0" timeOffset="82977.34">14287 16193 0,'0'0'0,"-21"0"0,0-22 16,21 1-16,0 0 15,0 0-15,0 0 16,0 0-16,0-1 0,0 1 15,0 0-15,0 0 16,-21 42 31,21 0-47,0 0 0,0 22 16,-21-22-16,21 0 0,0 21 0,0 1 15,0-1-15,0-21 0,0 22 0,0-1 16,0 0-16,0-21 0,0 22 0,0-1 15,0-21-15,0 22 0,0-22 0,0 0 16,0 21-16,0-21 0,0 1 0,0-1 16,0 0-16,0 0 0,-21 0 0,-1 0 15,22 1 1,-21-22 0,0 0 15,21-22-16,0 1 1,0 0-16,0 0 0,0 0 16</inkml:trace>
  <inkml:trace contextRef="#ctx0" brushRef="#br0" timeOffset="83308.14">13822 16510 0,'0'21'0,"0"0"0,21-21 15,0 0-15,0 0 0,0 0 16,1 0-16,-1 0 0,0-21 0,0 21 16,0-21-16,0 21 0,22-21 0,-22 21 15,21 0-15,-21-21 0,22 21 0,-22-21 16,21 21-16,-21 0 0,22 0 0,-22-22 15,0 22-15,0-21 0,22 21 16,-22 0-16,0 0 16,0 0-16,0-21 0,-42 21 47,0-21-47,0 21 15,0 0-15,-1 0 0,1-21 0,-21 21 16,21-21-16,-22-1 0</inkml:trace>
  <inkml:trace contextRef="#ctx0" brushRef="#br0" timeOffset="84712.21">15621 15981 0,'0'0'0,"0"21"32,0 0-17,-21-21-15,0 0 16,-1 0 0,1 0-1,21-21 1,0 0-1,0 0 1,0 0-16,21 21 0,-21-22 16,22 22-16,-22-21 0,21 21 0,0 0 15,0-21-15,0 21 16,0 0-16,-21 21 16,22 0-16,-22 1 15,21-1-15,-21 0 0,0 21 0,0-21 16,0 22-16,0-22 0,0 21 0,0 1 15,0-22-15,0 21 0,0 0 0,0-20 16,0 20-16,0-21 0,-21 21 0,-1-20 16,22-1-16,-21 21 0,0-21 0,0 0 15,0 1-15,21 20 16,-21-21-16,-1 0 0,1-21 0,0 21 16,0 1-16,0-1 0,0-21 0,-22 0 15,22 21-15,0-21 0,0 0 0,-22 0 16,22 0-16,0 0 0,0 0 0,0 0 15,0-21-15,-1 0 0,1 21 0,0-22 16,0 1-16,0 0 0,0 0 0,21 0 16,-22 0-16,22-1 0,0 1 0,0 0 15,0 0-15,0 0 0,0 0 0,0-1 16,0 1-16,22 0 0,-1 0 16,0 21-16,0-21 0,0 21 15,22 0-15,-22 0 0,21 0 16,-21 0-16,22 0 0,-1 0 0,-21 0 15,21 21-15,1 0 0,-22 0 0,21 0 16,-21 1-16,1-1 0,-1 0 0,0 0 16,0 0-16,0 0 0,0 1 0,-21-1 15,22 0-15,-1 0 0,-21 0 0,21-21 16,-21 21-16,21 1 0,0-22 0,0 0 16,1 0-16,-1 0 15,-21-22-15,21 22 16,-21-21-16,0 0 0,0 0 15,0 0-15,0 0 0,0-1 0,-21 1 16,21 0-16</inkml:trace>
  <inkml:trace contextRef="#ctx0" brushRef="#br0" timeOffset="115688.19">12975 14944 0,'0'0'0,"-21"0"15,0 0 1,0 0-16,-1 0 16,1 0-16,0 0 0,0 0 15,0 0-15,0 0 0,-1 0 16,1 21-16,0-21 0,0 0 0,0 0 15,21 21-15,-21-21 0,-1 0 0,1 0 16,0 0-16,0 21 16,0-21-16,0 0 15,-1 0 1,1 0-16,0 0 31,42 0 32,0 0-63,1 0 15,-1 0-15,0-21 0,0 0 0,21 21 16,-20-21-16,20 21 0,0-21 0,1 21 16,20-22-16,-21 1 0,1 21 0,-1-21 15,22 21-15,-22-21 0,0 21 16,1 0-16,-22 0 0,21-21 0,-21 21 15,0 0-15,1 0 0,-1 0 16,0 0-16,-42 0 47,0 0-47,-1 0 0,1 0 16,0 0-1,0 0 1,0-21-16,0-1 0</inkml:trace>
  <inkml:trace contextRef="#ctx0" brushRef="#br0" timeOffset="116128.19">12827 14669 0,'0'0'0,"0"-43"16,0 22-16,21 0 15,-21 0-15,0 0 16,0-1-16,0 1 16,21 0-16,-21 42 46,0 0-30,0 1-16,0-1 0,0 21 0,0-21 16,0 22-16,0-1 0,0 0 0,0 1 15,0-1-15,0 0 0,0 1 0,0-1 16,0 0-16,0 1 0,0-1 0,0 0 16,-21-21-16,21 22 0,-21-22 0,21 21 15,-21-21-15,21 1 16,0-1-16,0 0 0,-21 0 0,21 0 15,-22 0-15,22 1 16,0-44 15,0 1-31,22 0 0,-1 0 0,0 0 16</inkml:trace>
  <inkml:trace contextRef="#ctx0" brushRef="#br0" timeOffset="116943.8">14351 14605 0,'0'0'0,"0"-21"16,-21 21 0,0 0-16,-1 0 0,1-21 15,0 21-15,0 0 0,0 0 16,0 0-16,-1 0 0,1 0 16,0 0-16,0 0 15,21-21-15,-21 21 16,0 0-16,21-22 15,-22 22 17,22 22-1,0-1-31,0 0 0,0 0 16,0 0-16,0 0 0,0 22 0,0-22 15,0 21-15,0 1 0,-21-1 0,21 0 16,0 1-16,-21-1 0,0 0 0,0 1 15,21-1-15,-21 0 0,-1 1 0,22-1 16,-21-21-16,0 21 0,21-20 0,0-1 16,0 0-16,-21 0 0,21 0 15,0 0-15,-21-21 0,21-21 63,0 0-63,0 0 0,0 0 15</inkml:trace>
  <inkml:trace contextRef="#ctx0" brushRef="#br0" timeOffset="117663.59">13695 15028 0,'0'0'0,"-43"0"0,1 0 16,-85 0-1,85 0-15,-1 0 0,1 0 0,0 0 0,-1 0 16,22 0-16,0 0 0,0 0 0,21-21 31,42 0-31,-21 21 16,1-21-16,20 21 0,0-21 0,1 0 15,20 21-15,-21-22 0,22 1 0,-1 21 16,1-21-16,-1 0 0,1 0 16,21 21-16,-22-21 0,1-1 0,20 1 15,-20 21-15,-22-21 0,22 21 16,-22 0-16,0-21 0,1 21 0,-22 0 16,0 0-16,0 0 0,-63 21 31,21-21-31,-1 21 0,-20-21 15,21 21-15,-21-21 0,-1 22 0,1-22 16,0 0-16,-1 21 0,1-21 0,0 0 16,-1 21-16,1-21 0,21 0 15,-22 0-15,1 21 0,21-21 0,0 0 16,0 21-16,-1-21 0,1 0 16,0 0-16,42 0 31,0 0-31,22 0 15,-22 0-15,21 0 0,-21-21 16,22 0-16,-1 21 0,0 0 0,1-21 16,-1 21-16,0 0 0,1 0 0,-22 0 15,21 0-15,-21-21 0,1 21 16,-44 0 0,1 0-16,0 0 0,0 21 15,0-21-15,-22 21 0,22-21 16,-21 21-16,21-21 0,0 21 15,-22-21-15,22 0 0,0 21 0,0-21 16,0 0-16,21 22 16,21-22-1,0 0-15,0 0 16,0 0-16,0 0 16,1 0-16,-1 21 0,0-21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52:53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720 0,'-21'0'31,"21"-21"-31,0-1 0,0 1 16,0 0-16,0 0 0,0 0 15,0 0-15,0-1 0,0 1 16,-21 21 0,21 21-1,0 1-15,0 20 16,0-21-16,0 21 0,0 1 15,0-1-15,0 22 0,0-1 0,0 1 16,0-1-16,0 1 0,0-1 16,0 1-16,0-1 0,0 1 15,0-22-15,-21 21 0,0-20 0,0 20 16,21-20-16,-22-1 0,1 0 16,21 1-16,0-1 0,-21-21 0,0 0 15,21 0-15,0 1 0,-21-22 16,21-22-1,0 1 1,0 0-16,0 0 0,0-21 0,0-1 16,0 1-16,0 0 0,0-1 0</inkml:trace>
  <inkml:trace contextRef="#ctx0" brushRef="#br0" timeOffset="343.8">1058 783 0,'-21'-21'0,"42"42"0,-63-84 0,21 42 0,0-1 16,21 1-16,0 0 0,-22 0 16,22 0-16,0 0 0,0-1 15,22 1-15,-1 0 0,0 0 16,21 0-16,1 0 0,-1-22 0,21 22 16,-20 0-16,41 21 0,-20-21 15,-1 21-15,1 0 0,-1 0 0,1 0 16,-22 21-16,1 0 15,-22 21-15,0-20 0,0 20 0,-21 0 0,0 1 16,0 20-16,-21-21 0,0 22 16,0-22-16,-1 22 0,1-22 15,-21 0-15,0 22 0,20-22 0,-20 1 16,21-1-16,-21-21 0,20 21 16,-20-20-16,21-1 0,0 0 0,0 0 15,-1 0-15,22 0 16,22-21-1,-1 0-15,0 0 0</inkml:trace>
  <inkml:trace contextRef="#ctx0" brushRef="#br0" timeOffset="776.12">1820 1101 0,'0'0'0,"0"-43"15,-21 43 32,0 22-47,0-1 0,21 0 16,-21 0-16,21 21 0,-22-20 0,1-1 15,21 21-15,0 0 0,0-20 16,-21 20-16,21-21 0,0 21 0,0-20 16,0-1-16,0 21 0,0-21 15,21 0-15,-21 1 0,21-1 16,1-21-16,-1 21 0,0-21 0,21 0 15,-21 0-15,22 0 0,-22 0 0,21 0 16,-21-21-16,22 21 0,-22-21 16,0-1-16,21 1 0,-20 0 0,-22 0 15,0-21-15,0 20 0,0 1 16,0-21-16,0 0 0,0-1 0,-22 22 16,1-21-16,0 21 0,21-1 0,-21 1 15,0 0-15,0 21 0,-1 0 16,1 0-16,0 0 0,0 0 15,0 0-15,0 21 0,-1-21 0,1 21 16,0 1-16,21-1 16,0 0-16,21-21 15,22 0-15,-22 0 16,0 0-16,21 0 0</inkml:trace>
  <inkml:trace contextRef="#ctx0" brushRef="#br0" timeOffset="1204.97">2519 1207 0,'0'0'16,"21"0"-16,-21-22 0,21 1 16,-21 0-16,0 0 15,0 0-15,0 0 16,-21 21 0,0 0-16,0 0 15,-1 0-15,1 0 0,0 21 16,0 0-16,0-21 0,0 21 0,-1 0 15,1 0-15,0 1 0,21-1 0,0 0 16,0 0-16,0 0 16,0 0-16,21 1 0,0-22 15,1 21-15,-1 0 0,21-21 0,-21 21 16,22-21-16,-1 21 0,0-21 16,-21 21-16,22-21 0,-22 22 0,0-22 15,0 21-15,-21 0 0,0 0 16,0 0-16,0 0 15,-21 1-15,0-1 0,-21 0 0,-1 0 16,1-21-16,0 21 0,-1 0 0,22-21 16,-21 22-16,-1-1 0,1-21 15,0 0-15,21 0 0,-1 0 0,1 0 16,0 0-16,21-21 16,21-1-1,0 1-15,1 0 0,-1 0 16,21 0-16,0-22 0,1 22 15</inkml:trace>
  <inkml:trace contextRef="#ctx0" brushRef="#br0" timeOffset="1543.29">3111 720 0,'0'0'15,"0"-43"-15,0 22 0,0 0 0,0 0 16,0 0-16,0 0 0,0 42 31,0 0-15,0 0-16,0 21 0,-21 1 0,21-1 15,-21 0-15,0 22 16,21-1-16,0-20 0,-21 20 0,0 1 16,-1-1-16,22-20 0,0 20 0,-21-21 15,21 22-15,0-22 0,0 1 16,0-1-16,0 0 0,0-21 0,0 22 15,0-22-15,0 0 0,0 0 0,21 0 16,1 1-16,-1-22 16,0 0-16,0 0 0,0 0 0,0 0 15,1 0-15,-1-22 0,-21 1 16,0 0-16,21 0 0,-21 0 16,21 0-16,-21-1 0</inkml:trace>
  <inkml:trace contextRef="#ctx0" brushRef="#br0" timeOffset="1724.18">2984 1334 0,'0'0'0,"-21"21"15,42-21 17,1 0-32,-1 0 0,0 0 0,21-21 15,-21 21-15,22-22 0,-1 1 0,-21 21 16,22-21-16,-22 0 0,21 21 15,0-21-15,-20 0 0,20-1 0,0 1 16</inkml:trace>
  <inkml:trace contextRef="#ctx0" brushRef="#br0" timeOffset="5095.64">5334 1503 0,'0'0'0,"-21"21"0,0-21 15,-1 21-15,1-21 0,0 0 16,21 21-16,-21-21 0,21-21 47,21 0-47,-21 0 15,0 0-15,0 0 0,0-1 16,0 1-16,0 0 0,0 0 16,0 0-16,0 0 0,-21-1 0,21 1 15,-21 0-15,0 21 0,-1 0 16,1-21-16,0 21 0,0 0 0,0 0 16,0 0-16,-22 21 0,22 0 15,0 0-15,-21 1 0,20-1 16,1 21-16,-21-21 0,42 22 0,-21-22 15,21 21-15,0 0 0,0-20 0,0 20 16,0-21-16,0 21 0,0-20 0,21-1 16,0 0-16,0 0 0,0-21 15,22 0-15,-22 21 0,0-21 0,21 0 16,-20 0-16,-1 0 0,21-21 0,-21 0 16,22 0-16,-22 0 0,21-1 0,-21 1 15,0-21-15,22 21 0,-22-22 16,0 1-16,0 0 0,0-22 0,1 22 15,-22-22-15,0-20 0,21 20 16,-21-20-16,0 20 0,0-21 0,0 22 16,0-1-16,0 1 0,0-1 15,0 22-15,0 0 0,0-1 0,0 22 16,0 0-16,0 0 0,0 42 31,0 0-31,0 22 0,0-22 0,0 21 16,0 0-16,0 22 0,-21-22 0,21 22 15,0-1-15,0 1 0,-22-1 16,22 1-16,-21-22 0,21 22 0,-21-1 16,21-21-16,0 1 0,0-1 0,0 0 15,0 1-15,0-1 0,21-21 16,0 0-16,1 1 0,-1-1 16,21 0-16,-21-21 0,22 0 0,-22 0 15,21 0-15,0 0 0,1 0 0,-22 0 16,21-21-16,1 0 0,-1-1 0,-21 22 15,0-21-15,0-21 0,1 21 16,-22 0-16,21-22 0,-21 22 0,0-21 16,0-1-16,0 22 0,0-21 0,-21 21 15,-1-22-15,1 22 0,0 21 16,0 0 0,0 21-16,21 1 0,0-1 15,0 0-15,0 0 0,0 0 16,0 0-16,0 22 0,0-22 0,0 0 15,21 0-15,0 0 0,0 1 16,0-1-16,1 0 0,20 0 0,-21-21 16,0 0-16,0 21 0,22-21 0,-22 0 15,0 0-15,21 0 0,-20 0 0,-1 0 16,0-21-16,21 0 0,-21 21 16,1-21-16,-1 0 0,0-1 0,0 1 15,0 0-15,0 0 0,1 0 0,-1 0 16,0-22-16,-21 22 0,21 0 0,0 0 15,-21 0-15,21 21 16,1 0-16,-1 0 31,-21 21-15,21-21 0,-21 21-16,21-21 31,-21-21-16,0 0-15,0-1 16,0 1-16,0 0 16,0 0-16,0 0 15,-21 21 1,0 21 0,21 0-16,-21 0 0,-1 0 15,1 1-15,21 20 0,-21-21 0,0 0 16,21 22-16,-21-22 0,21 0 15,-21 21-15,21-21 0,0 1 0,0-1 16,0 0-16,0 0 0,0 0 0,0 0 16,21-21-16,0 0 0,21 0 15,-21 0-15,1 0 0,20 0 16,0 0-16,1-21 0,-1 0 16,0 0-16,22 0 0,-22 0 15,0-1-15,1 1 0,-22 0 0,21-21 16,-21 21-16,-21-1 0,0-20 0,0 21 15,0 0-15,0 0 0,0-1 16,-21 22-16,0 0 0,0 0 16,0 0-16,0 0 0,-1 0 0,1 0 15,21 22-15,0-1 0,0 0 16,0 0 0,21 0-16,1 0 0,-1-21 0,0 22 15,0-1-15,-21 0 0,21 0 0,-21 0 16,21-21-16,-21 21 0,22 1 0,-22-1 15,0 0-15,0 0 16,0 0-16,21 0 0,0 1 16,0-22-16,0 21 15,0-21-15,1 0 0,20 0 0,-21 0 16,0 0-16,22 0 0,-1 0 16,-21-21-16,21 21 0,1-22 0,-1 1 15,-21 21-15,22-21 0,-22-21 0,21 21 16,-21-1-16,0-20 0,1 21 0,-22-21 15,21-1-15,-21 22 0,21-21 0,-21 21 16,0-1-16,0 1 0,0 0 16,0 0-16,-21 21 15,0 0-15,-1 0 0,1 0 16,0 21-16,0 0 0,21 0 0,-21 1 16,0-1-16,21 0 0,-22 0 15,22 21-15,0-20 0,0-1 0,0 0 16,0 0-16,0 21 0,0-20 0,22-1 15,-1-21-15,0 21 0,0 0 0,0 0 16,0-21-16,22 0 0,-1 0 16,0 0-16,-20 0 0,20 0 0,0 0 15,1 0-15,-22 0 0,21 0 0,-21-21 16,0 0-16,1 0 0,-22 0 16,0-1-16,0 1 0,21 0 0,-21-21 15,0 21-15,0-1 0,0-20 16,0 21-16,0 0 0,-21 0 15,-1 21 1,22 21-16,-21-21 16,21 21-16,0 0 0,0 0 15,-21 0-15,21 1 0,0-1 0,0 0 16,0 0-16,0 0 0,0 22 0,0-22 16,0 0-16,-21 0 0,21 0 15,0 0-15,-21-21 0,21 22 16,0-1-16,0-42 31,0-1-15,0 1-16,0 0 0,0 0 15,21 0-15,-21 0 0,21-22 16,0 22-16,0-21 0,1-1 0,-1 22 16,0 0-16,0-21 0,0 42 0,0-21 15,22-1-15,-22 22 0,0 0 0,0 0 16,0 0-16,1 22 0,-1-1 15,0-21-15,0 21 0,0 0 0,-21 0 16,0 22-16,0-22 0,21 0 0,-21 0 16,0 21-16,0-20 0,0-1 0,0 0 15,0 21-15,0-21 0,22 1 16,-22-1-16,0 0 0,0 0 16,0 0-16,21-21 0,0 0 15,-21-21 1,21 0-16,0 0 0,-21 0 15,21-1-15,1 1 0,-1 0 0,0-21 16,0 21-16,0-22 0,0 22 16,1-21-16,20-1 0,-21 22 0,21-21 15,1 21-15,-22 0 0,21-1 16,1 22-16,-22 0 0,21 0 0,-21 0 0,0 0 16,1 0-16,-22 22 15,0-1-15,0 0 0,0 0 16,0 0-16,0 0 0,0 1 0,-22-1 15,1 0-15,21 0 0,0 21 0,-21-20 16,21-1-16,0 0 0,0 0 16,0 0-16,0 0 0,0 1 15,21-22-15,0 0 0,1 0 16,-1 0-16,0 0 0,21 0 0,-21 0 16,22 0-16,-22-22 0,21 22 0,1-21 15,-22 21-15,21-21 0,-21 0 16,22 0-16,-22 0 0,0-1 0,0 1 15,0-21-15,-21 21 0,0-22 16,0 22-16,0 0 0,0 0 0,0 0 16,0 0-16,0-1 0,-21 22 15,0 22 1,0-1-16,0-21 0,-1 21 0,22 0 16,-21 21-16,0-20 0,0-1 0,21 0 15,0 0-15,0 21 0,-21-20 0,21-1 16,0 0-16,0 0 0,0 0 0,21 0 15,0 1-15,0-22 0,0 21 16,1 0-16,20-21 0,0 0 0,-21 0 16,22 0-16,-1 0 0,0 0 0,1 0 15,-1 0-15,0 0 0,-20 0 0,20-21 16,-21 0-16,0-1 0,22 1 16,-43 0-16,21 0 0,0-21 15,-21 20-15,0 1 0,21-21 0,-21 21 16,0 0-16,0-1 15,-21 44 1,0-1-16,0 0 16,21 0-16,0 0 0,-22 0 0,22 1 15,-21-1-15,21 0 0,-21 21 0,21-21 16,0 1-16,0-1 0,0 0 0,0 0 16,0 0-16,0 0 0,21-21 31,0 0-16,1 0-15,-22-21 0,21 0 16,0 0-16,0 0 0,0 0 0,-21-1 16,43-20-16,-22 21 0,0-21 0,0 20 15,0-20-15,22 21 0,-22-21 16,0 20-16,21 1 0,-21 21 0,1 0 16,-1 0-16,0 0 0,0 0 0,-21 21 15,0 1-15,0-1 0,0 0 16,0 0-16,0 0 0,0 0 15,0 1-15,0-1 0,0 0 0,0 0 16,0 0-16,0 0 0,21 1 0,0-1 16,1 0-16,-1-21 15,0 0-15,0 0 0,0 0 0,0 0 16,1 0-16,-1 0 0,0 0 0,0 0 16,0-21-16,0 0 0,1-1 15,-1 1-15,0 0 0,0-21 0,0 21 16,0-22-16,1 1 0,-1 0 15,0-22-15,-21 22 0,21-22 0,0 1 16,0-1-16,1 1 0,-22 20 16,0 1-16,21 0 0,-21 21 0,0-22 15,-21 43 1,-1 21-16,1 22 0,21-22 16,-21 21-16,0 1 15,0-1-15,0 0 0,-1 1 0,22-1 16,0 0-16,0 22 0,0-22 0,0 0 15,0 1-15,0-22 0,0 21 0,0 1 16,0-22-16,0 21 0,0-21 0,0 0 16,22 1-16,-1-1 0,0-21 15,-21 21-15,21-21 0,0 0 0,0 0 16,1 0-16,-1 0 0,0 0 16,0 0-16,0 0 0,-21-21 15,21 0-15,1 21 0,-22-22 0,0 1 0,21 21 16,-21-21-16,21 0 15,-21 0-15,0 0 0,0-1 0,0 1 16</inkml:trace>
  <inkml:trace contextRef="#ctx0" brushRef="#br0" timeOffset="5311.52">10753 1228 0,'0'0'15,"-22"0"-15,1 0 16,42 0-1,1 0-15,20 0 0,-21 0 16,21 0-16,1 0 0,-1-21 0,0 21 16,1-22-16,20 22 0,-20 0 0,-1 0 15,21 0-15,-20 0 0,-22 0 16,21 0-16,-21 0 0,1 0 0,-65 0 31,22 0-31,-21 0 0</inkml:trace>
  <inkml:trace contextRef="#ctx0" brushRef="#br0" timeOffset="6383.91">1566 2265 0,'0'0'0,"-21"-21"0,-21 0 16,-1 21-16,22 0 0,-21 0 15,21-22-15,0 22 0,-22 0 0,22 0 16,0 0-16,0 0 16,42 0 31,0 0-47,0 0 0,0 0 15,22 0-15,-22 0 0,21 0 0,1 0 16,-1 22-16,21-22 0,-20 0 15,20 0-15,1 0 0,-1 0 0,1 0 16,-1 0-16,22 0 0,0 0 0,-1 0 16,1 0-16,21 0 0,0 0 15,-22-22-15,43 22 0,-21 0 0,0-21 16,0 21-16,21 0 0,0-21 0,0 21 16,0 0-16,21-21 0,-21 21 0,0-21 15,21 21-15,0 0 16,0-21-16,1 21 0,-1 0 0,0 0 15,0-22-15,0 22 0,0-21 0,22 21 16,-22 0-16,0 0 0,0-21 0,0 21 16,22 0-16,-22 0 0,21 0 15,-21 0-15,22-21 0,-22 21 0,21 0 16,-21 0-16,22 0 0,-1 0 0,-21 0 16,0 0-16,22 0 0,-22 0 0,0 0 15,0 0-15,0 0 0,1 0 16,-1 0-16,0 0 0,0 0 0,-21-21 15,21 21-15,0 0 0,1 0 16,-22 0-16,21 0 0,-21 0 0,-21 0 16,21 0-16,-22-21 0,22 21 0,-21 0 15,-21 0-15,21 0 0,-22 0 16,-20-22-16,21 22 0,-22 0 0,-21 0 16,1 0-16,-1 0 0,0 0 0,-20 0 15,-1 0-15,-42 0 47,-1 0-47,1 22 0,-21-22 0,0 21 16,-1 0-16,1-21 0,-22 21 0,1 0 15,-1-21-15</inkml:trace>
  <inkml:trace contextRef="#ctx0" brushRef="#br0" timeOffset="7708.22">1990 3641 0,'-22'0'16,"22"-21"0,0-1-1,0 1-15,0 0 16,0 0-1,0 0 1,0 42 31,0 0-47,0 0 0,0 0 16,0 22-16,-21-22 0,21 0 0,0 21 15,-21-20-15,21-1 16,0 21-16,0 0 0,-21-20 0,21 20 15,-21 0-15,21 1 0,0-1 0,0 0 16,0 1-16,0-1 0,0-21 16,0 21-16,0 1 0,0-22 0,0 0 15,21 0-15,0 0 0,0-21 0,0 0 16,1 0-16,-1 0 16,0 0-16,0 0 0,0 0 0,0-21 15,1 0-15,-1 0 0,0 0 0,-21 0 16,21-22-16,0 22 0,0 0 15</inkml:trace>
  <inkml:trace contextRef="#ctx0" brushRef="#br0" timeOffset="8064.62">2095 3281 0,'-21'0'15,"42"0"-15,-63 0 16,21 0-16,21 21 0,0 0 16,21-21 15,0 0-31,0 0 16,1 0-16,-1 0 0,0-21 15,0 21-15,-21-21 0,0 0 16,21 21-16,-21-21 0,0-1 0,0 1 15,0 0-15,-21 21 0,0 0 16,0 0-16,0 0 16,-1 0-16,22 21 0,-21-21 15,21 21-15,0 1 0,0-1 0,0 0 16,0 0-16,0 0 0,0 0 16,21 1-16,1-22 0,-1 21 15,0 0-15,0-21 0,21 0 0,-20 0 16</inkml:trace>
  <inkml:trace contextRef="#ctx0" brushRef="#br0" timeOffset="8395.44">2900 3768 0,'-21'0'0,"42"0"0,-64 21 16,22-21-16,21 21 16,21-21-1,1 0 1,-1 0-16,0 0 0,0 0 0,21 0 16,-20 0-16,-1 0 0,21 0 15,-21 0-15,0 0 0,22 0 0,-22 0 16,0 0-16,0 0 15,0 0 17,-21-21-32,22 21 15,-1 0-15,0-21 16,0 21-16</inkml:trace>
  <inkml:trace contextRef="#ctx0" brushRef="#br0" timeOffset="8727.32">3958 3683 0,'-21'0'0,"-21"0"16,20 0-16,1 21 16,0-21-1,42 0 1,0 0-16,1 0 15,20 0-15,0 0 0,1 0 0,-1 0 16,0 0-16,1 0 0,20 0 16,-21 0-16,22 0 0,-22 0 0,1 0 15,-1 0-15,-21 0 0,0 0 0,0 0 16,1 0-16,-1 0 0,-21-21 62,21 0-46,0 21-16,0-21 0</inkml:trace>
  <inkml:trace contextRef="#ctx0" brushRef="#br0" timeOffset="9859.7">6943 3471 0,'0'0'0,"-22"0"0,1 0 16,0 0-16,0 0 16,42 0 15,0 22-31,0-22 16,22 0-16,-1 0 0,22 0 0,-22 0 15,21 0-15,1 0 0,-1 0 0,22 0 16,-21 0-16,-1 0 0,22 0 0,-22 0 15,1 0-15,-1 0 0,1 0 16,-1 0-16,-20 21 0,-1-21 0,0 0 16,-21 0-16,1 0 0,-1 0 15,-21 21 1,-21-21 0,-1 0-1,1 0-15,0 0 0,0 0 16,0 0-16,0 0 0,-1 0 15,1 0-15,-21 0 0,21 0 16,0 0-16,-22 0 0,22 0 0</inkml:trace>
  <inkml:trace contextRef="#ctx0" brushRef="#br0" timeOffset="10181.54">6985 3598 0,'0'0'0,"-21"22"0,0-22 15,-1 0-15,1 21 0,0-21 16,21 21-16,0 0 0,21-21 16,22 0-16,-22 0 0,21 0 15,0 0-15,22 0 0,-22 0 16,22 0-16,-1 0 0,22 0 0,-22 0 16,22 0-16,-21 0 0,20 0 15,-20 0-15,-1 0 0,22 0 0,-22 0 16,-20 0-16,20 0 0,-20 0 0,-1 0 15,0 0-15,-21 0 0,1 0 0,-1 0 16,-21-21 15,0 0-15,-21 21-16,-1 0 0,22-21 0,0-1 16,-21 22-16,21-21 0,-21 0 15,21 0-15</inkml:trace>
  <inkml:trace contextRef="#ctx0" brushRef="#br0" timeOffset="10570.31">8107 3133 0,'0'0'0,"-21"-21"0,-22 21 16,22 0-1,0 0-15,21 21 31,21-21-31,0 0 0,22 21 0,-22-21 16,21 0-16,0 21 0,1-21 0,-1 0 16,0 0-16,1 0 0,-1 0 0,-21 0 15,22 0-15,-1 0 0,-21 0 16,0 0-16,0 21 0,-21 0 16,0 1-16,0-1 15,-21 0-15,0 21 0,-21-21 16,21 22-16,-22-22 0,22 21 0,-21 1 15,-1-1-15,1 0 0,0 1 0,-1-1 16,1 0-16,21 1 0,-21-1 0,-1-21 16,22 21-16,0-20 0,-21-1 15,20 0-15,1 0 0,21 0 0,-21 0 16,0 1-16,42-22 31,0 0-31,0 0 0,22-22 16,-22 1-16</inkml:trace>
  <inkml:trace contextRef="#ctx0" brushRef="#br0" timeOffset="10948.1">9737 3069 0,'0'0'0,"0"-21"0,-22-21 16,22 21-1,0-1-15,-21 22 0,0 0 32,0 22-32,21-1 15,0 0-15,-21 21 0,21-21 0,-21 22 16,21-1-16,-22 0 0,22 1 0,0-1 15,0 0-15,-21-20 0,21 20 0,0 0 16,0-21-16,0 1 0,0-1 0,0 0 16,0 0-16,0 0 0,21-21 0,1 0 15,-1 0-15,0 0 0,0 0 16,21 0-16,-20 0 0,20 0 16,-21-21-16,21 21 0,-20-21 0,20 0 15,-21-22-15,21 22 0,-20-21 0,-1 21 16,21-22-16,-21 1 0</inkml:trace>
  <inkml:trace contextRef="#ctx0" brushRef="#br0" timeOffset="11152.06">9864 2582 0,'0'0'15,"-22"0"-15,1 0 0,0 0 16,0 0-1,42 0 17,0 0-17,0 0-15,1 0 0,-1 0 0,0 22 16,21-22-16,-21 0 0</inkml:trace>
  <inkml:trace contextRef="#ctx0" brushRef="#br0" timeOffset="11379.95">10583 2900 0,'0'0'0,"-21"21"16,42-21 15,0 0-31,1 0 0,-1 0 16,0 0-16,0 0 0,21 0 0,-20 0 15,-1 0-15,0 0 0,0 0 16,-42 21 15</inkml:trace>
  <inkml:trace contextRef="#ctx0" brushRef="#br0" timeOffset="11511.87">10583 3048 0,'0'0'0,"-42"21"0,21-21 15,21 21-15,-21 1 0,-1-22 16,22 21-16,22-21 15,-1 0 1,0 0-16,21 0 0,-21 0 0,22 0 16,-22-21-16,21 21 0,22-22 0,-22 1 15,22 0-15,-1 0 0</inkml:trace>
  <inkml:trace contextRef="#ctx0" brushRef="#br0" timeOffset="12236.24">11959 2709 0,'0'0'0,"-21"-21"0,0 21 16,21-21-16,0 0 0,0 0 15,0 0-15,0-1 16,0 1-16,21 0 0,0 0 16,0 0-16,22 21 0,-22-21 15,0 21-15,21 0 0,-21 0 16,1 0-16,20 0 0,-21 0 0,0 0 16,0 0-16,1 21 0,-1 0 0,-21 21 15,21-21-15,-21 1 0,0 20 0,0 0 16,0 1-16,0-1 0,-21-21 0,0 21 15,-1 1-15,1-1 0,-21 0 0,21-20 16,0 20-16,-22 0 0,1-21 16,21 22-16,-22-22 0,1 21 0,0-21 15,21 1-15,-22-1 0,1-21 16,21 21-16,-22 0 0,22-21 0,0 0 16,0 0-16,0 0 0,0 0 0,-1 0 15,1 0-15,21-21 16,0 0-16,0 0 0,0-1 15,0 1-15,0 0 0,21-21 0,1 21 16,-1-1-16,0 1 0,0 0 16,0 21-16,0-21 0,1 21 0,-1 0 15,0 0-15,0 0 0,0 0 16,0 21-16,1 0 0,-22 0 0,21-21 16,0 22-16,-21 20 0,21-21 0,0 0 15,-21 0-15,21 1 0,1-1 16,-1 0-16,0 0 0,0-21 0,21 21 15,-20 0-15,20-21 0,0 0 0,-21 22 16,22-22-16,-1 0 0,0 0 16,-20 0-16,20 0 0,-21 0 0,21 0 15,-20-22-15,-1 22 0,0-21 0,0 0 16,0 0-16,0 0 0,1 0 0,-22-1 16,0 1-16,21 21 0,-21-21 0,21 0 15,-21 0-15,0 0 16,21 21 31</inkml:trace>
  <inkml:trace contextRef="#ctx0" brushRef="#br0" timeOffset="14184.89">9800 4466 0,'0'-21'31,"21"21"-15,-21 21 31,0 0-47,0 1 15,0-1-15,0 0 0,0 0 0,0 0 16,-21 0-16,21 1 0,0 20 0,-21-21 16,21 21-16,0-20 0,-21 20 0,21 0 15,0-21-15,0 22 0,-21-1 0,21-21 16,-22 22-16,22-22 0,0 0 15,0 0-15,0 0 0,0 0 0,0 1 16,0-1-16,22-21 16,-1 0-16,0 0 0,0 0 15,0 0-15,0-21 0,1-1 16,-1 22-16,0-21 0,0 0 0,0 0 16,0 21-16,1-21 0,-1-22 0,0 22 15,0 0-15,-21 0 0</inkml:trace>
  <inkml:trace contextRef="#ctx0" brushRef="#br0" timeOffset="14383.77">9864 4297 0,'0'0'16,"-22"0"-16,-20-21 15,21 0-15,21-1 0,21 22 47,0 0-31,0 0-16,1 0 15,-1 0-15</inkml:trace>
  <inkml:trace contextRef="#ctx0" brushRef="#br0" timeOffset="14684.12">10837 4614 0,'-63'22'16,"84"-22"15,0 0-31,0 0 0,22 0 15,-22 0-15,21 0 0,0 0 0,-20 0 16,20 0-16,-21 0 0,21 0 0,-20 0 16,-1 0-16,0 0 0,0 0 0,0 0 15,-21-22 32,21 22-47</inkml:trace>
  <inkml:trace contextRef="#ctx0" brushRef="#br0" timeOffset="14951.96">11663 4551 0,'0'0'16,"0"21"-16,-21-21 0,42 0 31,0 0-16,0 0-15,21 0 0,-20 0 0,20 0 16,0 0-16,1 0 0,-1 0 0,0 0 16,1 0-16,-1 0 0,-21 0 15,21 0-15,-20 0 0,-1 0 0,0 0 16,0 0-16,-21 21 16,0 0-1,-21-21-15,0 0 16,0 0-16,-1 0 0,-20 22 0</inkml:trace>
  <inkml:trace contextRef="#ctx0" brushRef="#br0" timeOffset="15675.71">9377 5736 0,'0'21'16,"21"-21"0,-21-21-1,21 21-15,-21-21 0,21 0 16,0 0-16,1 0 0,-22-1 16,21 22-16,0-21 0,0 21 0,0-21 15,0 21-15,1 0 0,-1-21 0,0 21 16,0 0-16,0 0 0,0 21 15,1 0-15,-22 0 0,0 1 0,21-1 16,-21 21-16,0-21 0,0 22 0,0-22 16,0 21-16,-21 0 0,-1 1 0,1-1 15,0 0-15,0-20 0,0 20 0,-22 0 16,22 1-16,0-22 0,-21 21 16,-1-21-16,22 0 0,-21 1 0,21-1 15,-22 0-15,22 0 0,0-21 0,-21 0 16,21 0-16,-1 0 0,1 0 0,0 0 15,21-21-15,-21 21 0,21-21 16,0 0-16,0-1 0,0 1 16,0-21-16,0 21 0,0 0 0,0-1 15,21-20-15,0 21 0,0 0 0,1 21 16,-1-21-16,0-1 0,0 22 0,0 0 16,0 0-16,1 0 0,-1 22 0,0-22 15,0 21-15,0 0 0,0 0 0,1 0 16,-1 0-16,0 1 0,0-1 15,0 0-15,0 0 0,1 0 0,-1 0 16,0 1-16,0-1 0,0-21 0,0 21 16,1 0-16,-1-21 0,0 0 0,21 0 15,-21 0-15,1 0 0,-1 0 0,21 0 16,-21-21-16,22 21 0,-22-21 0,0 0 16,21 21-16,-21-22 0,22 1 0,-22-21 15</inkml:trace>
  <inkml:trace contextRef="#ctx0" brushRef="#br0" timeOffset="15927.57">10647 5863 0,'0'0'0,"-21"0"0,42 0 31,0 0-31,0 0 15,21 0-15,-20 0 0,20 0 0,-21 0 16,21 0-16,1 0 0,-22 0 0,21-21 16,-21 21-16,1 0 0,-1 0 15,0 0-15,0-21 0,0 21 16,0-21-16,1 0 16,-1 21-16,-21-22 0,21 22 15,0-21-15</inkml:trace>
  <inkml:trace contextRef="#ctx0" brushRef="#br0" timeOffset="16207.65">11853 5398 0,'0'0'0,"0"-22"0,21 22 0,-21-21 0,-21 21 47,21 21-32,0 1-15,0-1 0,-21 0 0,21 21 16,-21 1-16,21-22 0,0 21 0,0 0 16,0 22-16,0-22 0,0 1 0,0-1 15,-21 0-15,21 1 0,0-22 0,0 21 16,-21-21-16,21 22 0,0-22 0,0 0 16,0 0-16,0 0 0,-22-21 0,22 21 15</inkml:trace>
  <inkml:trace contextRef="#ctx0" brushRef="#br0" timeOffset="17791.88">1841 8149 0,'0'-21'16,"0"0"-16,0 0 15,0 0-15,0-1 0,0 1 16,0 0-16,0 0 16,0 0-16,0 0 0,0-1 15,0 1-15,0 0 0,0 0 0,0 0 16,0 0-16,0-1 15,0 1-15,-21 42 32,21 1-17,0 20-15,-21 0 0,21 1 16,0 20-16,0 22 0,0-22 0,0 22 16,0-22-16,0 22 0,0 0 0,0-22 15,0 22-15,0-22 0,0 22 16,0-21-16,0-1 0,0-21 0,0 22 15,0-22-15,0 1 0,0-1 0,0 0 16,0-21-16,0 1 0,-21-1 16,21 0-16,0-42 31,0-22-15,0 22-16,0 0 0</inkml:trace>
  <inkml:trace contextRef="#ctx0" brushRef="#br0" timeOffset="18195.65">1418 8128 0,'0'0'0,"-42"0"0,-1 0 0,-41-42 15,41 21-15,22-1 16,0 22-16,0-21 0,21-21 0,0 21 15,0 0-15,0-1 0,21 1 16,21-21-16,-20 21 0,41 0 0,-21-1 16,22 1-16,-1 0 0,22 0 0,0 21 15,-22 0-15,22 0 0,-22 0 16,22 0-16,-21 0 0,-1 21 0,1 21 16,-22-20-16,0 20 0,1 0 0,-22 1 15,-21-1-15,0 0 0,0 1 16,0 20-16,-21-21 0,-22 1 15,22-1-15,0 0 0,-21 1 0,20-1 16,1 0-16,-21-20 0,21 20 0,-22-21 16,22 0-16,0 0 0,0 1 15,0-1-15,0-21 0,-1 21 0,44-21 47,-1 0-47,0-21 0,0 21 16,0-21-16</inkml:trace>
  <inkml:trace contextRef="#ctx0" brushRef="#br0" timeOffset="18663.38">2180 8805 0,'0'0'0,"0"22"0,-21-1 16,0-21-16,0 21 15,21-42 1,0 0-16,21-1 16,0 1-16,0 0 0,21 21 15,-20-21-15,20 0 0,0 21 16,1 0-16,-1 0 0,21 0 16,-20 0-16,-1 0 0,0 0 0,-20 21 15,20 0-15,-21 0 0,0 0 0,0 1 16,-21 20-16,22-21 0,-22 0 0,0 22 15,0-22-15,-22 0 0,1 21 0,0-21 16,0 1-16,0-1 0,0-21 16,-1 21-16,1 0 0,0-21 0,0 0 15,0 0-15,0 0 0,-1 0 0,1 0 16,21-21 0,0 0-16,0 0 15,0-1-15,0 1 0,0 0 0,21 0 16,1-21-16,-1 20 0,0 1 0,21-21 15,-21 0-15,1 20 0,20-20 0,-21 21 16,21 0-16,1-22 0,-22 43 0,21-21 16,-21 0-16,1 21 0,-1 0 15,0 0 1,-21 21-16,0 0 16</inkml:trace>
  <inkml:trace contextRef="#ctx0" brushRef="#br0" timeOffset="19044.16">3090 8954 0,'0'0'0,"0"21"15,0 0 1,21-21-16,1 0 0,-1 0 16,0-21-16,0 21 0,0-21 15,22-1-15,-22 1 0,21 0 0,-21 0 16,22 0-16,-1 0 0,0-1 0,-21 1 15,22 0-15,-22 0 0,0-21 16,0 20-16,0 1 0,-21 0 0,0 0 16,0 0-16,-21 21 15,0 0-15,0 0 16,0 0-16,-22 21 0,1 21 0,0-21 16,-1 22-16,1-1 0,0 0 0,-1 1 15,1-1-15,21 0 0,0 1 16,0-1-16,-1 0 0,22-20 0,0 20 15,0-21-15,0 21 0,0-20 0,22-1 16,-1 0-16,21 0 0,-21-21 16,22 0-16,-22 0 0,21 0 0,0 0 15,1 0-15,-1 0 0,0-21 0,22 0 16,-22 21-16,1-21 0,-1-1 16,21-20-16,-20 21 0</inkml:trace>
  <inkml:trace contextRef="#ctx0" brushRef="#br0" timeOffset="22520.1">6054 8700 0,'0'0'0,"-22"-43"15,1 22 1,0 0-16,21 0 0,-21 0 0,21-1 15,-21 1-15,0 0 0,-1 0 0,1 0 16,0 0-16,0 21 0,0 0 16,0-22-16,-22 22 0,22 0 15,0 0-15,0 22 0,0-1 0,-1 0 16,1 0-16,-21 21 0,21 1 0,0-1 16,-1 0-16,1 1 0,0-1 0,0 0 15,0 1-15,21-1 0,0 0 0,0 1 16,0-22-16,0 21 0,0-21 0,0 1 15,21-1-15,0-21 0,0 21 0,0-21 16,1 0-16,20 0 0,-21 0 0,21 0 16,-20 0-16,20-21 0,0 0 0,1-1 15,-22 1-15,21 0 0,0-21 0,1-1 16,-22 22-16,21-21 0,1-22 16,-22 22-16,0 0 0,21-22 15,-21 1-15,1-1 0,-1 1 0,-21-1 16,21 1-16,-21-1 0,21-20 0,-21 20 15,0 1-15,0-1 0,0 1 0,0-1 16,0 22-16,0-22 0,0 22 0,0 0 16,0-1-16,0 22 0,0 0 0,0 0 15,0 0-15,0 42 16,0 21 0,0-21-16,0 43 0,0-22 0,-21 22 15,21-1-15,0 1 0,0 20 0,-21-20 16,21 20-16,-21-20 0,21-1 15,0 1-15,0-1 0,0 1 0,0-22 0,0 1 16,21-1-16,0 0 0,0-21 16,-21 22-16,42-22 0,-20 0 0,-1-21 15,0 21-15,0-21 0,21 0 0,-20 0 16,20 0-16,-21 0 0,21 0 0,-20-21 16,20 0-16,-21 0 0,21 0 0,-20-1 15,20 1-15,-21-21 0,0 21 0,22-22 16,-22 1-16,0 0 0,-21 21 15,21-22-15,-21 1 0,0 0 0,0-1 16,0 22-16,0 0 0,0 0 0,0 0 16,-21 42-1,21 0-15,0 0 0,-21 21 0,21-20 16,-21 20-16,21 0 0,-22 1 16,22-22-16,0 21 0,0 0 0,0-20 15,0 20-15,0-21 0,0 0 0,0 0 16,0 22-16,22-22 0,-1 0 15,0-21-15,0 0 0,0 0 16,22 0-16,-22 0 0,0 0 0,0 0 16,21-21-16,-20 0 0,20 0 0,-21-1 15,21 1-15,-20 0 0,20-21 16,-21 21-16,21-22 0,-20 22 16,20-21-16,0-1 0,-21 22 0,1-21 15,20 21-15,-21 0 0,0-1 0,22 1 0,-22 0 16,0 21-16,0 0 15,0 21 1,-21 0-16,0 1 0,0-1 16,0 0-16,0 0 0,0 0 15,0 0 1,0-42 0,0 0-1,0 0-15,0 0 16,0 0-16,0-1 0,0 1 15,0 0-15,0 0 16,0 0-16,-21 21 0,21-21 16,-21 21-16,0 0 31,0 21-31,21 0 0,-22-21 0,22 21 16,-21 21-16,21-20 0,-21-1 0,0 21 15,21-21-15,0 0 0,0 22 0,-21-22 16,21 0-16,0 21 0,-21-20 0,21-1 15,0 0-15,0 0 0,0 0 0,0 0 16,0 1-16,0-1 0,21 0 0,0-21 16,0 21-16,0-21 0,0 0 15,1 0-15,-1 0 0,21 0 0,0 0 16,-20-21-16,20 0 0,0 0 16,1 21-16,-1-22 0,0 1 0,-21 0 15,22-21-15,-22 21 0,21-1 0,-21 1 16,-21-21-16,0 21 0,0-22 0,0 22 15,0 0-15,0 0 0,0 0 0,0 0 16,-21-1-16,0 22 0,0 0 16,0 0-16,0 0 15,21 22-15,0-1 0,0 0 16,21 0-16,0 0 0,0 0 16,0 22-16,0-22 0,1 0 15,-1 0-15,-21 0 0,21 1 0,0-1 16,0 0-16,-21 0 0,0 0 0,21-21 15,1 21-15,-22 1 0,21-1 0,-21 0 16,21-21-16,-21 21 16,21-21-16,0 0 15,0 0-15,1 0 0,-1 0 0,0 0 16,0-21-16,0 21 0,0-21 16,1 0-16,-1-1 0,0 1 0,0 0 15,0 0-15,0 0 0,-21 0 16,0-1-16,22-20 0,-22 21 0,0-21 0,21 20 15,-21-20-15,0 21 0,0 0 16,0 0-16,0-1 0,0 1 0,0 0 0,-21 21 16,-1 0-1,1 0-15,21 21 0,-21 0 16,21 1-16,-21-1 0,21 0 0,0 0 16,0 21-16,-21-20 0,21-1 0,0 0 15,0 21-15,0-21 0,0 1 0,21-1 16,-21 0-16,21 0 0,0-21 0,0 21 15,22 0-15,-22-21 0,21 0 0,1 0 16,-1 0-16,0 0 0,1 0 0,-1 0 16,0 0-16,1 0 0,-1-21 0,0 21 15,1-21-15,-22 0 0,21 0 16,-21 0-16,0-1 0,1 1 0,-1 0 16,0-21-16,-21 21 0,21-22 0,-21 22 15,0-21-15,0 21 0,0-1 0,0 1 16,0 0-16,0 0 0,0 0 0,0 42 31,0 0-31,0 0 0,0 22 16,0-22-16,0 0 0,0 0 0,0 21 15,0-20-15,0-1 0,0 0 0,0 21 16,0-21-16,0 1 0,-21-1 0,21 0 16,0 0-16,0 0 15,0 0-15,0 1 16,0-44 15,0 1-31,0 0 0,-21 21 0,21-21 16,0 0-16,0 0 0,0-22 0,0 22 15,0 0-15,0 0 0,21-22 16,0 22-16,0-21 0,-21 21 0,21 0 16,1-22-16,-1 22 0,0 21 0,0-21 15,0 21-15,0-21 0,1 21 16,-1 0-16,0 0 0,0 21 0,0 0 15,0 0-15,1 0 0,-1 1 0,0-1 16,0 21-16,0-21 0,0 43 16,1-43-16,-22 21 0,21 1 15,-21-1-15,21-21 0,-21 0 16,0 0-16,0-42 31,21 0-31,0 0 16,-21 0-16,0 0 0,21-1 15,1 1-15,-1 0 0,-21 0 0,21-21 16,0 20-16,21 1 0,-20-21 16,-1 21-16,21 0 0,-21-1 0,22 1 15,20-21-15,-42 42 0,0 0 16,22 0-16,-22 0 0,0 0 16,0 21-16,-21 0 0,0 0 15,0 1-15,0-1 0,0 0 0,0 21 16,0-21-16,0 1 0,0 20 0,0-21 15,0 0-15,0 0 0,0 1 0,0-1 16,0 0-16,21 0 0,1 0 0,-1 0 16,0-21-16,0 0 0,0 22 15,0-22-15,22 0 0,-22 0 0,21 0 16,-21 0-16,22 0 0,-1 0 16,-21-22-16,22 22 0,-1-21 0,-21 0 15,0 0-15,22 0 0,-22 0 16,0-1-16,0 1 0,-21 0 0,21-42 15,-21 20-15,0 22 0,0 0 0,0-21 16,0 20-16,0 1 0,-21 0 0,0 0 16,0 21-16,0 0 15,-1 0-15,1 0 0,21 21 0,-21-21 16,21 21-16,-21 0 0,21 1 0,-21 20 16,21-21-16,0 0 0,0 0 0,0 1 15,0-1-15,0 0 0,21 0 0,0 0 16,0 0-16,0-21 0,1 22 0,-1-22 15,0 21-15,21-21 0,-21 0 0,1 0 16,20 0-16,0 0 0,-21 0 16,22 0-16,-22 0 0,0-21 0,21-1 15,-20 22-15,-1-21 0,-21 0 0,21 0 16,-21 0-16,21 0 0,-21-22 0,0 22 16,0 0-16,0-21 0,0 20 0,0 1 15,0 0-15,0 0 0,21 0 0,-21 0 16,0 42-1,0 0 1,0 0-16,-21 0 0,21 0 0,0 1 16,0-1-16,0 21 0,-21-21 0,21 0 15,0 1-15,0-1 0,-21 0 0,21 0 16,0 0-16,0 0 16,0-42 30,0 0-46,0 0 0,21 0 16,0 21-16,0-21 0,-21-22 0,21 22 16,1 0-16,-1 0 0,0 0 15,0-1-15,21 1 0,-20 0 16,20 21-16,-21 0 0,-21 21 16,21 0-16,-21 1 15,0-1-15,21 0 0,-21 0 0,0 0 0,22 0 16,-22 1-16,0-1 0,0 0 15,21 0-15,0 0 0,-21 0 0,21 1 16,0-22-16,0 21 0,1-21 0,-1 21 16,0-21-16,0 0 0,0 0 15,0 0-15,1 0 0,-1 0 0,0 0 16,-21-21-16,21 21 0,0-21 0,-21-1 16,0 1-16,21 0 0,1 0 0,-22-21 15,21 20-15,-21-20 0,21 0 0,0-1 16,-21 1-16,21 0 0,0-1 15,1-20-15,-1-43 0,0 43 16,0 20-16,21-63 0,1 1 16,-22 83-16,0-41 15,0 21-15,-21 20 0,0 1 16,0 42 0,0 1-16,0-1 15,0 21-15,-21-21 0,0 0 0,21 22 16,-21-1-16,21-21 0,0 22 0,-21-1 15,-1 0-15,22-21 0,-21 22 0,21-1 16,0 0-16,0 1 0,-21-22 16,21 21-16,0 1 0,0-22 0,0 21 0,0-21 15,0 0-15,0 22 0,0-22 0,0 0 16,0 0-16,0 0 0,21-21 16,-21 22-16,0-1 0,21-21 0,1 0 15,-1 0-15,0 0 16,0 0-16,0 0 0,0 0 15,-21-21-15,0-1 0,22 22 0,-1-21 16,-21 0-16,0 0 0,21 21 0,0-21 16,-21-22-16,0 22 0,0 0 0,0 0 15,0 0-15,0 0 0,0-22 0,0 22 16</inkml:trace>
  <inkml:trace contextRef="#ctx0" brushRef="#br0" timeOffset="22759.96">12171 7938 0,'0'0'0,"-21"0"0,-1 0 0,1 0 16,0 0-16,0 0 0,21 21 16,21-21 15,0 0-31,0 0 0,1 0 0,20-21 16,-21 21-16,21 0 0,-20-22 0,20 22 15,-21 0-15,21 0 0,1-21 0,-22 21 16,21 0-16,-21 0 0,1 0 0,-1 0 15,0 0-15,0 0 0,0 0 0,-42 0 32,0 21-32,-21 1 15,-1-22-15,1 21 0</inkml:trace>
  <inkml:trace contextRef="#ctx0" brushRef="#br0" timeOffset="23504.54">1968 9694 0,'0'0'0,"-21"22"0,-42-1 16,42-21-1,-1 0 1,1 0-16,0 0 16,0 0-16,0 0 15,0 0 1,-1 0 0,1 0-16,21 21 0,21-21 31,1 0-31,-1 0 0,21 0 0,22 21 15,-22-21-15,43 0 0,-22 0 0,43 0 16,-21 0-16,20 0 0,1 0 0,21 0 16,-21 0-16,0 0 0,21 0 15,-21 0-15,0 0 0,-1 0 16,1 0-16,0 0 0,-21 0 0,-22 0 16,22 0-16,-22 0 0,-20 0 0,-1 0 15,-21 0-15,0 0 0,1 0 0,-1 0 16,-21-21-16,0 0 0,0 0 15,0-1 1,0 1-16,0 0 0,0 0 16,0 0-16,21 0 15</inkml:trace>
  <inkml:trace contextRef="#ctx0" brushRef="#br0" timeOffset="24185.14">5609 9419 0,'-21'0'16,"42"0"-16,-84 0 0,41 0 0,-20 0 0,21 0 16,-21 21-16,20-21 0,-20 0 0,21 0 15,-21 0-15,20 0 0,-20 0 16,21 22-16,0-22 0,0 0 0,-1 0 16,1 0-16,21 21 0,-21-21 15,21 21 1,21-21-1,0 0-15,22 0 0,-22 0 16,21 0-16,22 0 0,-1 0 0,1 0 16,-1 0-16,22 0 0,21 0 0,-22 0 15,22-21-15,21 21 0,-21 0 16,21-21-16,21 21 0,-21 0 16,21-22-16,1 1 0,-1 21 0,21 0 15,-21-21-15,22 21 0,-1 0 0,0-21 16,1 21-16,-1 0 0,21-21 0,-20 0 15,20 21-15,-20-22 0,20 22 0,1-21 16,-1 21-16,1-21 0,-1 0 16,1 21-16,20-21 0,-20 0 0,-1 21 0,1-22 15,-1 1-15,-20 21 0,-1-21 0,0 21 16,-21-21-16,1 21 0,-1 0 16,-21 0-16,0 0 0,0 0 0,-21 0 0,-1 0 15,-20-21-15,0 21 0,-22 0 16,1 0-16,-22 0 0,0 0 0,-20 0 15,-1 0-15,0 0 0,0 0 16,-21-21-16,-21 21 31,0 0-15,0 21-16,-22 0 0,22 0 0,-21 0 16,-22 0-16,1 1 0,-1-1 15,-20 0-15,-1-21 0,-21 21 0</inkml:trace>
  <inkml:trace contextRef="#ctx0" brushRef="#br0" timeOffset="25496">1312 11875 0,'-21'0'0,"0"0"15,0 0 1,0 0-16,-1 0 16,1 0-16,0 0 15,0 0-15,0 0 0,0 0 0,-1 0 16,1 0-16,0 0 0,0 21 16,42-21 15,0 21-31,0-21 0,22 0 15,-22 0-15,21 0 0,1 0 0,-1 0 16,0 0-16,1 0 0,-1 0 16,0 0-16,-21 0 0,22 0 0,-22 0 15,0 0-15,0 0 0,0 0 0,1 0 63,-1 0-48,0 0 1,0 0-16,0 0 0,0 0 16,1-21-16,-1 21 0</inkml:trace>
  <inkml:trace contextRef="#ctx0" brushRef="#br0" timeOffset="25851.79">2625 11875 0,'0'0'0,"-22"0"0,22 21 0,-21-21 15,0 21-15,0-21 16,0 0-16,21 21 47,21-21-47,0 0 0,0 0 15,0 0-15,1 0 16,-1 0-16,0 0 0,0 0 0,0 0 16,0 0-16,1 0 0,20 0 15,-21 0-15,0 0 0,0 0 0,1 0 16,-1 0-16,0-21 0,0 21 0,0 0 16,0 0-16,1 0 15,-22-21-15,0 0 16,0-1-1,21 1 1,0 0-16</inkml:trace>
  <inkml:trace contextRef="#ctx0" brushRef="#br0" timeOffset="26259.56">3895 11472 0,'0'-21'0,"0"42"63,0 1-63,0-1 0,0 0 15,-22 0-15,22 0 0,-21 0 0,21 22 16,0-22-16,-21 21 0,21-21 0,-21 22 16,0-1-16,21 0 0,0-20 0,-21 20 15,-1 0-15,22-21 0,-21 22 0,21-22 16,0 21-16,0-21 0,0 1 0,0-1 16,0 0-16,0 0 0,21 0 0,1-21 15,-1 0-15,0 0 0,21 0 16,-21 0-16,1 0 0,20 0 0,-21-21 15,21 0-15,-20 0 0,-1 21 16,0-21-16,21-1 0,-21 1 0,1 0 0,-1 0 16,-21 0-16,21 0 0,-21-22 15,21 22-15,0-21 0</inkml:trace>
  <inkml:trace contextRef="#ctx0" brushRef="#br0" timeOffset="26655.33">4106 10922 0,'0'0'0,"-21"0"0,0 21 0,21 0 15,-21 1-15,21-1 0,0 0 16,0 0-16,0 0 0,0 0 15,0 1-15,21-22 16,0 0 0,0 0-16,0 0 0,-21-22 0,22 22 15,-1-21-15,0 21 0,0-21 16,-21 0-16,0 0 0,0 0 16,0-1-16,0 1 15,-21 21 1,0 0-16,0 0 15,-1 0-15,22 21 0,0 1 16,0-1-16,0 0 0,0 0 0,0 0 16,0 0-16,0 1 0,0-1 0,0 0 15,22 0-15,-1-21 16,0 0-16,0 0 0,0 0 0</inkml:trace>
  <inkml:trace contextRef="#ctx0" brushRef="#br0" timeOffset="27232.01">6519 11261 0,'-21'0'0,"0"0"16,0 0-16,21 21 31,21-21-15,21 0-16,-21 0 0,1 0 15,20 0-15,0 0 0,1 0 0,-1 0 16,0 0-16,1 0 0,20 0 0,-21 0 16,1 0-16,-1 0 0,0 0 0,1 0 15,-1 0-15,22 0 16,-43 0-16,0 0 16,-42 0-1,0 0 1,-1 0-16,1 0 0,0 0 15,0 0-15,-21 0 0,20 0 0,1 0 16,-21 0-16,21 0 0</inkml:trace>
  <inkml:trace contextRef="#ctx0" brushRef="#br0" timeOffset="27491.87">6371 11430 0,'0'0'15,"-21"21"-15,0 0 0,0 1 0,-1-22 0,22 21 16,0 0-16,22-21 15,-1 0-15,0 0 0,21 0 16,1 0-16,-1 0 0,0 0 0,1 0 16,20 0-16,-21 0 0,22 0 0,-22 0 15,22 0-15,-22 0 0,22 0 0,-22 0 16,0 0-16,1 0 0,-1 0 16,-21-21-16,21 21 0,-20 0 0,-1 0 15,0-21-15,-21-1 16,0 1-1,0 0-15,0 0 16,-21 0-16,21 0 0,0-1 0,0 1 16,-21 0-16</inkml:trace>
  <inkml:trace contextRef="#ctx0" brushRef="#br0" timeOffset="27935.83">7070 10859 0,'-22'0'0,"44"0"0,-65 0 16,43 21 15,0 0-31,21 0 16,1 0-16,-1-21 0,0 21 0,0 1 16,0-22-16,22 21 0,-22 0 0,21-21 15,-21 21-15,22-21 0,-1 0 0,0 21 16,1-21-16,-22 0 0,21 0 0,-21 0 15,22 0-15,-22 21 0,0-21 0,0 0 16,-21 22 15,-21-1-15,0 0-16,21 0 0,-21 0 16,-1 0-16,1 1 0,-21-1 0,21 21 15,0-21-15,-1 22 0,-20-1 16,21-21-16,-21 21 0,20 1 15,1-1-15,-21 0 0,21 1 0,-22-1 0,22-21 16,0 22-16,0-22 0,0 0 0,0 0 16,-1 0-16,1 0 0,21 1 0,0-1 15,-21-21 1,42-21 15,0 21-31,-21-22 0,22 1 0</inkml:trace>
  <inkml:trace contextRef="#ctx0" brushRef="#br0" timeOffset="29015.83">10139 10922 0,'0'0'0,"0"-21"16,0 0-16,0 0 16,0-1-16,0 1 15,0 0-15,0 0 16,0 0-16,0 42 31,0 0-15,0 0-16,0 0 0,0 1 0,0-1 15,0 21-15,0-21 0,0 22 0,0-22 16,0 21-16,0-21 0,0 22 16,0-1-16,0-21 0,0 0 0,0 22 15,0-22-15,0 0 0,0 0 0,0 0 16,21-21-16,0 0 15,0 0-15,0 0 16,1 0-16,-22-21 0,21 0 0,0 21 16,-21-21-16,21-22 0,0 22 0,-21 0 15,21 0-15,1-21 0,-22-1 0</inkml:trace>
  <inkml:trace contextRef="#ctx0" brushRef="#br0" timeOffset="29259.69">10223 10393 0,'0'0'15,"-21"0"-15,0 0 0,0 0 0,0 0 32,0 0 14,42 0-14,0 21-17,0-21-15,0 0 0</inkml:trace>
  <inkml:trace contextRef="#ctx0" brushRef="#br0" timeOffset="29596.51">11324 10816 0,'0'0'0,"0"21"0,0 1 0,-21-22 0,0 21 15,42-21 32,0 0-47,0 0 0,0 0 16,1 0-16,-1 0 0,0 0 16,0-21-1,0 21-15</inkml:trace>
  <inkml:trace contextRef="#ctx0" brushRef="#br0" timeOffset="29751.94">11282 10943 0,'0'0'0,"0"21"0,0 1 16,0-1-1,0 0-15,21-21 16,0 0-16,0 0 0,0 0 15,1 0-15,-1 0 0,0 0 16,21 0-16,-21 0 0,1-21 0,20 21 16,-21-21-16,21-1 0,1 1 0,-22 21 15</inkml:trace>
  <inkml:trace contextRef="#ctx0" brushRef="#br0" timeOffset="30391.58">13123 10562 0,'0'0'0,"0"-21"32,0 0-17,0 0-15,-21 0 0,21-1 16,0 1-16,0 0 0,0 0 15,0 0 1,0 0-16,21 21 16,0 0-16,1 0 0,-1 0 15,0 21-15,0 0 0,0 0 16,0 0-16,1 0 0,-1 1 0,0 20 16,-21-21-16,0 21 0,0 1 15,0-22-15,0 21 0,0 1 0,0-1 0,-21 0 16,0 1-16,-1-22 0,1 21 15,0 0-15,0 1 0,-21-22 0,20 21 16,-20-21-16,21 22 0,-21-22 0,-1 0 16,22 0-16,-21 0 0,21 1 0,-1-22 15,1 21-15,0-21 0,0 0 0,0 0 16,0 0-16,-1 0 0,1 0 16,21-21-16,0-1 0,0 1 0,0 0 15,0 0-15,0 0 0,0 0 0,0-1 16,0 1-16,0 0 0,0-21 15,0 21-15,0-1 0,21 1 0,1 21 16,-1-21-16,0 0 0,0 21 0,0 0 0,22 0 16,-22 0-16,21 0 0,-21 21 15,22-21-15,-1 21 0,-21 0 0,21 1 16,-20-22-16,20 21 0,-21 0 0,0 0 16,0 0-16,1 0 0,20-21 0,-21 22 15,0-1-15,0-21 0,1 21 0,-1-21 16,0 0-16,0 0 0,0 0 0,0 0 15,1 0-15,-22-21 16,0 0-16,0-1 16,0 1-1,0 0-15,-22 0 0,1 21 16</inkml:trace>
  <inkml:trace contextRef="#ctx0" brushRef="#br0" timeOffset="30924.27">9356 12975 0,'0'0'0,"-22"0"15,1 0-15,42 0 47,1 0-47,-1 0 0,0 0 0,0 0 16,21 0-16,-20 0 0,20 0 0,-21 0 15,21 0-15,-20 0 0,20 0 0,-21 0 16,0 0-16,0 0 0,1 0 0,-1 0 16,0 0-16,0 0 0,0 0 15,0 0-15,1 0 16,-1 0-16,0 0 0,-21-21 16,21 21-16,0 0 0,0-21 0,-21 0 15</inkml:trace>
  <inkml:trace contextRef="#ctx0" brushRef="#br0" timeOffset="31239.46">11049 12891 0,'-21'21'16,"42"-42"-16,-42 63 0,0-21 0,21 0 15,21-21 17,0 0-32,0 0 0,0 0 0,0 0 15,1 0-15,20-21 0,-21 21 0,21-21 16,-20 21-16,20 0 0,-21-21 0,0 21 16,22 0-16,-22-21 0,0 21 0,0-22 15,0 22-15,0 0 0,-21-21 0,0 0 31,22 21-31,-22-21 16,0 0-16,21 0 16</inkml:trace>
  <inkml:trace contextRef="#ctx0" brushRef="#br0" timeOffset="31624.24">12721 12467 0,'21'-21'16,"-21"42"31,0 0-32,0 1-15,0-1 0,0 0 0,0 0 16,0 21-16,0-20 0,0 20 0,0-21 16,-21 21-16,21 1 0,0-22 0,0 21 15,-21-21-15,21 22 0,0-22 0,0 0 16,0 0-16,0 0 0,0 1 0,0-1 16,0 0-16,0 0 15,21-21-15,0 0 16,0 0-16,1 0 15,-22-21-15,21 0 0,0 21 0,0-21 16,-21-1-16,21 1 0,-21 0 0,0 0 16,21 0-16,1-22 0,-1 22 0</inkml:trace>
  <inkml:trace contextRef="#ctx0" brushRef="#br0" timeOffset="31971.55">12933 12044 0,'-21'-42'16,"-1"42"-1,22-22-15,-21 22 0,21 22 16,-21-22 0,21 21-16,0 0 0,0 0 15,0 0-15,0 0 0,21-21 31,0 0-15,-21-21-16,0 0 16,0 0-16,0 0 15,0 0-15,0-1 0,0 1 16,-21 21 0,21-21-16,0 42 31,0 0-31,0 1 15,0-1-15,0 0 0,0 0 0,0 0 16</inkml:trace>
  <inkml:trace contextRef="#ctx0" brushRef="#br0" timeOffset="32835.29">9737 14224 0,'0'-21'0,"0"0"15,0 0 1,0-1-16,0 1 0,21 21 16,-21-21-16,0 0 0,21 21 15,-21-21-15,0 0 16,0 42 15,0 0-31,0 0 0,0 0 0,0 0 16,0 22-16,0-22 0,0 21 0,0 1 15,0-1-15,0 0 0,0 1 16,0-1-16,0 21 0,0-20 0,0-1 16,0 0-16,0-20 0,0 20 0,0-21 15,0 21-15,0-20 0,0-1 0,0 0 16,0 0-16,21-42 47,0 21-47,-21-21 0,21 0 15,1-1-15</inkml:trace>
  <inkml:trace contextRef="#ctx0" brushRef="#br0" timeOffset="33424.49">11239 14584 0,'-21'0'0,"42"0"0,-63 0 15,21 0-15,0 21 16,0-21-16,-1 0 15,1 0-15,42 0 47,1 0-47,-1-21 0,0 21 0,21 0 16,1-21-16,-22 21 0,21 0 0,0-21 16,1 21-16,-22 0 0,21-22 0,-21 22 15,22 0-15,-22 0 0,0-21 0,0 21 16,0 0-16,1 0 15,-44 0 1,1 0-16,-21 0 16,21 0-16,0 0 0,-22 0 15,22 21-15,-21-21 0,21 0 0,-1 0 16,-20 22-16,21-22 0,0 0 0,0 0 16,-1 0-16,1 21 0,0-21 0,0 0 31,42 0-16,0 0 1,0 0-16,1 0 0,-1 0 16,0 0-16,0 0 0,0 0 0,0 0 15,1 0-15,-22-21 16,21-1-16,-21 1 16,21 21-16,-21-21 0,21 0 15</inkml:trace>
  <inkml:trace contextRef="#ctx0" brushRef="#br0" timeOffset="34172.32">12954 14182 0,'-21'0'16,"21"-21"-16,0-1 15,0 1-15,0 0 16,0 0-16,0 0 0,0 0 16,0-1-16,0 1 0,21 0 15,0 21-15,-21-21 0,21 21 16,0 0-16,1 0 0,-1 0 0,0 0 16,0 0-16,0 0 0,22 0 0,-22 21 15,0-21-15,0 42 0,0-20 0,0-1 16,1 21-16,-22 0 0,0-20 0,0 20 15,0 0-15,0 1 0,0-1 0,0 21 16,-22-20-16,1-1 0,0 0 0,0-20 16,0 20-16,0 0 0,-1-21 0,-20 22 15,21-22-15,-21 21 0,20-21 16,-20 1-16,21-1 0,-21 0 0,20 0 16,-20 0-16,21 0 0,0-21 0,-22 0 15,22 0-15,0 0 0,0 0 16,0 0-16,0 0 0,-1 0 0,1-21 15,21 0-15,-21 0 0,0 0 16,21 0-16,0-1 0,0 1 0,0 0 16,0-21-16,0 21 0,0-1 0,0 1 15,0 0-15,0 0 0,21 0 0,0 21 16,0-21-16,1 21 0,-1 0 0,0 0 16,0 0-16,21 0 0,-20 21 0,-1-21 15,21 21-15,0 0 0,-20 0 16,20 0-16,-21 1 0,21-1 0,-20 0 15,-1 0-15,0-21 0,21 21 0,-21 0 16,1 1-16,-1-22 0,0 21 0,0-21 16,0 0-16,0 0 0,1 0 15,-1 0-15,0 0 16,-21-21-16,21-1 0,-21 1 0,0 0 16,21 0-16,0 0 0,1-22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10:1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2477 0,'-21'0'15,"42"0"-15,-63 0 0,20 21 0,1-21 0,0 0 16,0 21-16,0-21 0,0 21 15,21 0-15,0 0 16,21-21 15,0 0-31</inkml:trace>
  <inkml:trace contextRef="#ctx0" brushRef="#br0" timeOffset="1253.04">11705 3874 0,'0'0'0,"0"-22"16,0 1-16,0 0 0,0 0 15,0 0-15,0 0 16,0-1-16,-21-20 0,21 21 16,-21 0-16,21-22 0,0 22 0,0-21 15,0 21-15,0 0 0,0-1 0,0 1 16,0 0-16,0 0 0,0 0 15,0 0-15,0-1 0,0 1 16,0 42 15,0 1-31,0 20 0,0 0 0,0 1 16,0-1-16,0 21 0,0-20 16,0 20-16,0 1 0,0-1 15,-21 1-15,21 20 0,-22-20 0,1-1 16,21 22-16,-21-21 0,0 20 0,0-20 15,0-1-15,-1 22 0,1-22 0,-21 1 16,21-1-16,0-20 0,-1 20 16,1-20-16,0-1 0,0 0 0,0-21 15,21 1-15,-21-1 0,21 0 0,-22-42 47,22 0-47,0-1 0,0-20 16,0 21-16,0-21 0,0-1 0,0 1 15,0-22-15,0 22 0,0 0 0,0-1 16,0 1-16,0 0 0,22-1 16,-22 1-16,21 21 0,0 0 0,-21 0 15,21-1-15,0 1 0,0 21 16,1 0-16,-1 0 0,0 21 16,0 1-16,0-1 0,0 0 15,-21 21-15,22-21 0,-1 1 0,0 20 16,-21-21-16,0 21 0,0-20 15,21 20-15,-21-21 0,21 21 16,-21-20-16,0-1 0,0 0 0,0 0 0,21-21 16,1 21-16,-1-21 0,0 0 15,0 0-15,0 0 0</inkml:trace>
  <inkml:trace contextRef="#ctx0" brushRef="#br0" timeOffset="1671.8">12319 4403 0,'0'0'0,"0"-21"0,0-1 0,-42-20 16,20 42-1,1 0-15,0 0 16,0 0-16,0 0 0,0 0 16,-1 21-16,1 0 0,0 1 0,0-1 15,0 0-15,0 21 0,21-21 0,-22 1 16,22 20-16,-21-21 0,21 21 15,0-20-15,0-1 0,0 0 0,0 21 16,0-21-16,0 1 0,0-1 0,21-21 16,1 21-16,-1-21 0,0 0 0,0 0 15,0 0-15,22 0 0,-22 0 16,21 0-16,-21-21 0,22 21 0,-22-21 16,21-1-16,-21 1 0,0 0 15,-21 0-15,22-21 0,-22 20 0,0-20 16,0 21-16,0-21 0,0-1 0,0 1 15,-22 0-15,1 20 0,0 1 16,0 0-16,0 0 0,0 21 16,-1 0-16,1 0 0,0 0 0,0 0 15,0 0-15,0 0 0,-1 21 16,1 0-16,21 0 16,0 1-16,21-1 0,1-21 15,-1 0-15,21 0 0</inkml:trace>
  <inkml:trace contextRef="#ctx0" brushRef="#br0" timeOffset="2184.52">12869 4360 0,'0'0'0,"0"-21"16,-21 0-16,21 0 0,-21 21 0,21-21 0,0 0 15,0-1-15,0-20 16,-21 42-16,0 0 16,-1 0-1,22 21-15,0 0 16,-21 22-16,0-22 0,21 21 16,0-21-16,-21 22 0,21-22 0,-21 21 15,21-21-15,-21 22 0,21-22 0,-22 21 16,22-21-16,0 22 0,0-22 0,0 0 15,0 0-15,0 0 0,0 1 0,22-22 16,-1 21-16,0-21 0,0 0 16,21 0-16,-20 0 0,20 0 0,0 0 15,1-21-15,-22-1 0,21 22 16,-21-21-16,22 0 0,-22 0 0,0 0 0,0 0 16,-21-1-16,0-20 0,21 21 15,-21-21-15,0 20 0,0 1 16,0 0-16,0-21 0,0 21 0,0-1 15,-21 1-15,0 21 0,0 0 16,0 0-16,-1 0 16,1 0-16,0 0 0,0 0 0,0 0 15,0 0-15,-1 0 0,1 21 16,21 1 0,21-22-1,1 0-15,-1 0 0,0 0 0,0 0 16,21 0-16</inkml:trace>
  <inkml:trace contextRef="#ctx0" brushRef="#br0" timeOffset="2604.79">13420 4276 0,'0'0'16,"0"-21"0,0-1-16,0 1 0,0 0 0,0 0 15,0 0 1,0 42 15,0 0-31,0 0 0,21 0 16,-21 22-16,0-22 0,0 21 15,0 1-15,0-1 0,0 21 16,0-20-16,-21 20 0,-1-20 0,1 41 16,21-20-16,-21 20 0,0-20 0,0 21 15,0 20-15,-1-20 0,1 0 0,-21 21 16,21-22-16,-22 1 0,22 21 0,-21-22 15,21 1-15,0 0 0,-1-22 0,22 1 16,0 20-16,0-20 0,0-22 16,0 22-16,0-1 0,22-20 0,-1-1 15,0 0-15,-21 1 0,21-1 0,-21-21 16,21 0-16,-21 0 0,0 1 0,0-1 16,0-42 15,0-1-31,0 1 0,0 0 15,0 0-15,21-21 0,-21-1 0,22 1 16,-1-22-16,-21 22 0,21-21 0,0-1 16,-21 1-16</inkml:trace>
  <inkml:trace contextRef="#ctx0" brushRef="#br0" timeOffset="2972.58">13462 5038 0,'0'0'0,"0"-64"0,0 1 16,0-1-16,0 1 0,0-1 0,0 22 0,0-22 15,0 22-15,0 0 0,0-1 16,0 22-16,21-21 0,0 0 16,0 20-16,22-20 0,-22 21 0,21-21 15,1 20-15,-22 1 0,21 0 0,0 0 16,1 21-16,-1 0 0,-21 0 16,22 0-16,-22 0 0,0 0 0,-21 21 15,0 0-15,0 0 16,0 1-16,0-1 0,-21 21 0,0-21 15,-22 0-15,22 22 0,0-22 16,-21 0-16,20 21 0,-20-20 0,21-1 16,-21 0-16,20 0 0,-20 0 0,21-21 15,0 21-15,0-21 0,21 22 16,-22-22-16,1 0 16,21 21-16,21-21 31,1 0-31,-1 0 0,0-21 15,0 21-15,0-22 0,22 1 16,-22 21-16,21-21 0,0 0 0</inkml:trace>
  <inkml:trace contextRef="#ctx0" brushRef="#br0" timeOffset="3432.31">14499 4339 0,'0'0'15,"21"0"-15,0-21 0,1 0 16,-1 21-16,0-21 0,-21 0 15,21-22-15,-21 22 16,-21 21 15,0 0-31,0 0 0,-1 0 16,1 21-16,0 0 0,0-21 0,0 22 16,21-1-16,-21-21 0,-1 21 0,1 0 15,21 0-15,0 0 16,0 1-16,0-1 15,0 0-15,21-21 0,1 21 16,-1-21-16,0 21 0,0-21 16,21 21-16,-20-21 0,-1 22 15,0-22-15,0 21 0,0-21 0,0 21 16,-21 0-16,22-21 0,-22 21 0,0 0 16,0 1-16,-22-22 15,-20 0-15,21 21 0,0-21 16,-22 21-16,22-21 0,-21 0 0,0 0 15,20 0-15,-20 0 0,0 0 0,21 0 16,-1 0-16,1 0 0,0 0 16,0 0-16,0 0 0,0 0 62,-1 21-62,1 0 0,0 0 16,0-21-16</inkml:trace>
  <inkml:trace contextRef="#ctx0" brushRef="#br0" timeOffset="3996.04">11409 5228 0,'0'0'0,"-21"0"0,-1 0 0,1-21 15,21 0-15,-21 21 0,0 0 0,0-21 16,0 21-16,-1-21 0,1 21 15,0 0-15,0-22 16,0 22-16,21 22 47,21-22-47,0 0 0,0 21 16,22-21-16,-22 0 0,42 21 0,-20-21 15,20 0-15,22 0 0,-1 0 0,22 0 16,21 0-16,0 0 0,21 0 15,1 0-15,-1-21 0,21 21 0,22 0 16,-22-21-16,0 21 0,22 0 0,-22 0 16,0-22-16,-20 22 0,-1 0 15,0 0-15,-21-21 0,-21 21 0,0 0 16,-22 0-16,-20 0 0,-22 0 16,22 0-16,-43 0 0,0 0 0,0 0 15,-21-21-15,-21 21 16,0 0-1,0 0-15,-1 0 0,1 0 16,-21 0-16,21 0 0,-22 0 0,1 0 16,-21 0-16,20 0 0,-20 0 0,-1 0 15,1 21-15</inkml:trace>
  <inkml:trace contextRef="#ctx0" brushRef="#br0" timeOffset="4507.93">11515 5355 0,'0'0'0,"-106"-21"15,85 21-15,-1 0 16,-20-21-16,21 21 0,0 0 0,0 0 15,-1 0-15,1-21 0,0 21 16,42 0 15,0 0-15,1 0-16,20 0 0,21 0 0,-20 0 16,20 0-16,22 0 0,0 0 15,-1 0-15,22 0 0,21 0 0,0 0 16,0 0-16,21 0 0,0 0 0,1 0 15,20-21-15,21 21 0,-20 0 0,-1 0 16,0-22-16,22 22 0,-22 0 16,1 0-16,-1 0 0,-21 0 15,0 0-15,0 0 0,-21 0 0,0 0 16,0 0-16,-21 0 0,0 0 0,0 0 16,-43 0-16,1 0 0,-1 0 0,-41 0 15,20 0-15,-21 0 0,0 0 16,0 0-16,-21-21 15,-21 21 1,0 0-16,0 0 0,0 0 0,-22 0 16,22 0-16,0 0 15,0 0-15,-21 0 0,20 0 0,1 0 16</inkml:trace>
  <inkml:trace contextRef="#ctx0" brushRef="#br0" timeOffset="19596.27">1587 6689 0,'0'-21'94,"0"-1"-94,0 1 15,0 0-15,0 0 16,-21 21-16,21-21 0,0 0 15,-21 21 32,21 21-31,0 0-16,0 0 0,-21 0 16,21 22-16,0-22 0,0 0 15,0 21-15,-21 1 0,21-22 0,0 21 16,0-21-16,0 22 0,0-1 15,0-21-15,0 21 0,0-20 0,0-1 16,0 21-16,0-21 0,21 0 0,-21 1 16,0-1-16,21 0 0,0 0 15,-21 0-15,21-21 0,1 21 16,-1-21-16,0 0 16,0 0-16,0 0 0,0-21 15,-21 0-15,22 0 0,-1 0 16,0 0-16,0-1 0,0-20 0,0 21 15,1 0-15,-1-22 0,0 1 16,0 21-16,0 0 0,0-22 0,1 22 16,-1 0-16,0 0 0,-21 0 15,0 0-15,21 21 16,-21 21 0,0 0-1,0 0-15,0 0 0,0 0 16,0 1-16,0-1 0,0 0 0,0 0 15,0 0-15,0 0 16,0 1-16,0-1 0,21 0 16,0 0-16,1-21 0,-1 0 15,0 0-15,0 0 0,0 0 0,22 0 16,-22 0-16,0 0 0,21-21 16,-21 21-16,22-21 0,-22 21 0,21-21 15,-21-1-15,22 1 0,-22 21 0,0-21 16,0 0-16,0 0 0,-21 0 15,0-1-15,0 1 0,0-21 0,0 21 16,0 0-16,0-1 0,0 1 0,-21 0 16,21-21-16,-42 42 0,21-21 15,0-1-15,-1 1 0,1 21 0,0 0 16,0 0-16,0 0 0,0 0 16,-1 0-16,1 0 0,0 0 0,0 0 15,21 21 1,0 1-16,21-22 15,0 0-15,22 0 16,-22 0-16,21 0 0,0 0 16,1-22-16,-1 1 0,22 21 0,-22-21 15,21 0-15,-20 0 0,20 0 0,-20-22 16,20 22-16,-21 0 0,1 0 16,-1 0-16,0-1 0,1-20 15,-22 21-15,0 0 0,0 21 0,-21-21 16,21-1-16,-21 1 0,0 0 0,0 0 15,-21 0-15,0 0 16,0 21-16,0-22 0,0 22 16,-1 0-16,1 0 0,0 0 15,0 0-15,0 22 0,0-1 16,-1 0-16,22 0 0,0 0 16,0 0-16,-21 1 0,21 20 0,0 0 15,-21-21-15,21 22 0,0-1 0,0 0 16,0-20-16,0 20 0,0 0 15,0 1-15,-21-1 0,21 0 0,0-21 16,0 22-16,0-1 0,0-21 16,0 22-16,-21-22 0,21 21 0,0-21 15,0 0-15,0 1 0,0-1 16,0 0-16,0 0 0,0 0 16,0-42 15,0 0-16,21 0-15,-21 0 0,21-1 0,0 1 16,-21 0-16,21 0 0,1-21 0,-1 20 16,21-20-16,-21 21 0,0-21 15,22 20-15,-1 1 0,-21 0 0,22 0 16,-1 0-16,0 21 0,1 0 16,-22 0-16,21 0 0,-21 0 0,0 21 15,1-21-15,-22 21 0,0 0 0,0 0 16,0 1-16,0-1 0,0 21 15,0-21-15,0 0 0,0 1 0,-22-1 16,1 0-16,21 0 0,0 0 0,-21 0 16,0-21-16,0 22 0,21-1 0,-21-21 15,21 21-15,-22-21 16,44 0 31,-1 0-47,0-21 15,21 21-15,-21-21 0,22 21 16,-1 0-16,0-22 0,1 22 0</inkml:trace>
  <inkml:trace contextRef="#ctx0" brushRef="#br0" timeOffset="20624.18">4381 6985 0,'0'-21'16,"0"0"-1,0 0-15,0-1 0,0 1 16,0 0-16,0 0 0,0 0 0,0 0 15,0-1-15,0 1 0,-21-21 16,0 21-16,21 0 0,-21-1 0,0 1 16,0 21-16,-1-21 0,-20 21 0,21 0 15,0 0-15,0 0 0,-22 0 16,22 0-16,-21 21 0,21 0 0,-22 1 16,22-1-16,0 21 0,0-21 15,0 22-15,-1-1 0,22 0 0,-21-21 16,21 22-16,0-1 0,0-21 0,0 0 15,0 22-15,0-22 0,21 0 0,1 0 16,-22 0-16,21 1 0,0-22 16,0 21-16,0-21 0,0 0 0,1 0 15,-1 0-15,0 0 0,0 0 16,0-21-16,0 21 0,1-22 0,-22 1 16,21 0-16,0 21 0,0-21 0,-21 0 15,21 0-15,-21-22 16,21 22-16,-21 0 0,0-21 0,0 20 15,0 1-15,0-21 0,0 21 0,0-22 16,0 22-16,0 0 0,0 0 0,0 0 16,0 42 15,0 0-31,0 21 16,0-20-16,0-1 0,0 0 0,0 21 15,0-21-15,0 1 0,0 20 0,0-21 16,0 0-16,0 0 0,0 1 15,0-1-15,0 0 0,0 0 0,0 0 16,22-21-16,-1 0 16,0 0-16,0 0 0,0 0 0,0 0 15,1 0-15,-1-21 0,0 0 0,21 21 16,-21-21-16,1 0 0,-1-1 0,21 1 16,-21-21-16,0 21 0,1-22 15,-1 1-15,0 0 0,-21-1 0,21 1 16,0 0-16,0-22 0,-21 22 0,0 0 15,22-22-15,-1 22 0,-21-1 0,0 1 16,0 0-16,21-1 0,-21 22 16,0 0-16,21-21 0,-21 21 0,0-1 15,0 44 17,0-1-32,0 21 15,0-21-15,0 22 0,-21-1 16,21 0-16,0 1 0,-21-1 0,21 0 15,0 22-15,0-22 0,0 0 0,0 1 16,0 20-16,0-20 0,0-1 0,0 0 16,0-21-16,0 22 0,0-22 15,0 21-15,0-21 0,0 1 0,21-1 16,0 0-16,0 0 0,0-21 16,1 21-16,-1-21 0,0 0 0,0 0 15,0 0-15,0 0 0,1 0 16,-22-21-16,21 0 0,0 21 0,0-21 15,0 0-15,0-1 0,-21 1 16,22 0-16,-22 0 0,21 0 16,-21 0-16,0-1 0,0 1 15,0 0-15,0 0 0</inkml:trace>
  <inkml:trace contextRef="#ctx0" brushRef="#br0" timeOffset="20879.5">4614 6668 0,'-21'0'0,"42"0"0,-63 0 16,63 0-1,0 0-15,0 0 16,22 0-16,-22-22 0,21 22 16,1-21-16,-1 21 0,0-21 0,1 21 15,-1-21-15,0 0 0,1 21 0,-1 0 16,-21 0-16,0-21 0,0 21 0,1 0 15</inkml:trace>
  <inkml:trace contextRef="#ctx0" brushRef="#br0" timeOffset="21375.91">7175 6816 0,'0'0'0,"-21"-21"16,21-1-16,-21 1 0,21 0 16,0 0-16,0 0 0,0 0 0,0-1 15,0 1-15,0 0 0,0 0 16,0 0-16,0 42 31,0 0-31,-21 0 16,21 0-16,0 1 0,-21-1 15,21 0-15,-21 21 0,21-21 0,0 22 16,0-22-16,-22 0 0,22 21 0,0-20 16,-21-1-16,21 0 0,0 21 0,0-21 15,0 1-15,-21-1 0,21 0 16,0 0-16,0 0 15,21-21 17,0-21-32,-21 0 0,22 21 15,-1-21-15,0 0 0,0-1 0</inkml:trace>
  <inkml:trace contextRef="#ctx0" brushRef="#br0" timeOffset="21840.13">7599 6689 0,'0'0'0,"0"-21"16,-21 21 15,-1 0-31,1 0 0,0 0 0,0 0 16,0 0-16,0 21 0,-1-21 15,1 21-15,0 0 0,0 0 16,0-21-16,0 21 0,-1 1 0,22-1 15,0 0-15,0 0 0,0 0 16,0 0-16,0 1 16,22-22-16,-1 0 15,0 21-15,0-21 0,0 0 0,0 0 16,22 21-16,-22-21 0,0 0 16,0 0-16,0 21 0,1-21 0,-1 0 15,-21 21-15,21-21 0,-21 21 16,0 1-16,0-1 15,-21-21-15,21 21 16,-21-21-16,-1 21 0,1-21 0,0 21 16,0-21-16,0 21 15,0-21-15,-1 0 0,1 0 16,0 0-16,0 0 16,0 0-16,0 0 15,-1 0-15,1 0 0,0 0 16,0-21-16,21 0 15,0 0-15,0 0 16,0 0-16</inkml:trace>
  <inkml:trace contextRef="#ctx0" brushRef="#br0" timeOffset="22060.04">7027 6371 0,'-21'0'16,"0"0"-16,0 0 47,0 0-31,-1 0-1</inkml:trace>
  <inkml:trace contextRef="#ctx0" brushRef="#br0" timeOffset="23708.4">9948 7091 0,'0'-21'31,"0"0"-31,0-1 0,21 1 15,1 0-15,-22 0 0,21 0 0,0 0 16,0-1-16,0-20 0,-21 21 16,21-21-16,1-1 0,-1 1 0,0 0 15,0-22-15,0 22 0,-21-22 0,21 22 16,-21-22-16,22 22 0,-22 0 0,0-1 16,0 1-16,0 0 0,0-1 15,0 1-15,0 21 0,0-21 0,-22 20 16,1 1-16,21 0 0,-21 0 15,0 0-15,21 0 0,-21 21 0,0 0 16,-1 0-16,1 0 0,0 0 16,0 21-16,0 0 0,0 0 0,21 0 15,-22 22-15,1-1 0,0-21 0,21 21 16,-21 1-16,21 20 0,0-20 16,-21-1-16,21 21 0,-21 1 0,21-22 15,0 22-15,0-22 0,0 0 0,0 1 16,0 20-16,0-20 0,21-22 0,0 21 15,0 0-15,0-20 0,22-1 16,-22 0-16,21 0 0,0 0 0,-20 0 16,20-21-16,0 0 0,1 0 0,-22 0 15,21 0-15,0 0 0,1 0 0,-1 0 16,0 0-16,-20-21 0,20 21 16,0-21-16,1 0 0,-22 0 0,21 0 15,-21-1-15,22 1 0,-22 0 0,0 0 16,-21 0-16,21-22 0,-21 22 0,0-21 15,0 21-15,0-22 0,0 22 0,0 0 16,0 0-16,0 0 0,0 0 0,-21 21 31,21 21-15,-21 0-16,0 0 0,21 0 16,-22 0-16,22 1 0,-21 20 0,21-21 15,-21 21-15,0-20 0,21-1 0,-21 0 16,21 21-16,0-21 0,0 1 0,0-1 15,0 0-15,0 0 0,0 0 16,0 0-16,21-21 0,0 0 16,0 0-16,0 0 0,1 0 0,20 0 15,-21 0-15,0 0 0,22-21 0,-1 0 16,-21 21-16,21-21 0,-20 0 0,20 0 16,0-1-16,-21 1 15,1 0-15,-1 0 0,0-21 0,-21 20 16,0-20-16,0 0 0,0 21 0,0-22 15,0 22-15,0-21 0,-21 21 0,0-1 16,-1 1-16,1 0 0,-21 0 0,0 21 16,20 0-16,-20 0 0,0 0 0,-1 0 15,1 0-15,0 21 0,-1 0 0,22 0 16,-21 1-16,0-1 0,20 0 16,1 0-16,0 21 0,21-20 0,-21-1 15,21 0-15,0 21 0,0-21 0,0 1 16,21-1-16,0 0 0,0 0 0,1-21 15,20 21-15,-21-21 0,21 0 0,-20 21 16,20-21-16,0 0 0,1 0 16,-1 0-16,0 0 0,1 0 0,-1 0 15,0 0-15,1-21 0,-1 21 0,0-21 16,1 21-16,-1-21 0,-21 0 16,21 0-16,-20 21 0,-1-22 0,0 1 15,0 0-15,0 0 0,0 0 0,-21 0 16,0-1-16,22 1 0,-22 0 0,0 0 15,0 0-15,-22 21 32,22 21-32,-21 0 0,0-21 15,0 21-15,0 0 0,21 22 16,0-22-16,-21 0 0,21 0 16,-22 0-16,22 1 0,0 20 0,0-21 15,0 0-15,0 0 0,0 1 0,0-1 16,22 0-16,-1 0 15,0-21-15,0 0 0,0 0 0,0 0 16,1 0-16,-1 0 0,21 0 0,0 0 16,-20 0-16,20-21 0,0 21 0,-21-21 15,22 0-15,-1 21 0,0-22 0,-20 1 16,20 0-16,-21 0 0,21 0 0,-20-22 16,-1 22-16,-21 0 15,0-21-15,0 21 0,0-22 0,0 22 16,0-21-16,-21 21 0,-1-1 0,1 1 15,0 0-15,-21 0 0,21 0 0,-22 21 16,1 0-16,21 0 0,-22 0 0,22 0 16,-21 21-16,0 0 0,20 0 0,1 0 15,-21 1-15,21 20 0,0-21 0,-1 0 16,22 0-16,0 22 0,-21-22 16,21 0-16,0 0 0,0 0 0,0 1 15,0-1-15,0 0 0,21-21 16,1 0-16,-1 21 0,0-21 0,0 0 15,0 0-15,22 0 0,-1 0 0</inkml:trace>
  <inkml:trace contextRef="#ctx0" brushRef="#br0" timeOffset="24148.98">12382 6583 0,'0'0'0,"0"-21"15,0-22 1,0 22-16,0 0 15,-21 0 1,0 21-16,0 0 16,0 21-1,0 21-15,21-20 0,0-1 16,0 0-16,-22 21 0,22 1 16,-21-22-16,21 21 0,-21 0 0,21 1 15,0-22-15,0 21 0,-21 1 0,21-1 16,-21 0-16,21 22 0,-21-22 0,21 0 15,0 22-15,0-1 0,-22 1 0,22-1 16,-21 1-16,21-1 0,0 1 16,0-1-16,0 1 0,0-1 0,0 1 15,0-1-15,0-20 0,0 20 0,0 1 16,21-1-16,1-20 0,-1-1 0,-21 0 16,21 1-16,0-1 0,-21-21 15,0 0-15,21 22 0,0-43 0,-21 21 0,0 0 16,0-42 15,0 0-31,0-1 16,0 1-16,0 0 0,0-21 0,0 21 15,0-22-15,0 1 0,0 0 0,0-22 16,0 1-16,0-1 0,0 1 0,0-1 16</inkml:trace>
  <inkml:trace contextRef="#ctx0" brushRef="#br0" timeOffset="24468.79">12255 7006 0,'0'0'0,"0"-42"16,0 0-16,-21-64 16,21 85-16,0-1 0,0-20 0,0 21 15,0 0-15,0 0 0,0-1 16,0 1-16,0 0 0,21 0 0,1 0 16,-1 0-16,0 21 0,0 0 15,0 0-15,0 0 0,22 0 0,-22 0 16,0 0-16,-21 21 0,21 0 0,-21 21 15,21-21-15,-21 1 0,0 20 0,0-21 16,0 21-16,0-20 0,-21-1 16,0 21-16,0-21 0,0 0 0,0 1 0,-1 20 15,1-21-15,0-21 16,0 21-16,-21 0 0,20 1 0,1-1 16,0-21-16,0 0 15,21 21-15,0-42 31,21 0-31,0 21 0,0-22 16,1 1-16,-1 21 0</inkml:trace>
  <inkml:trace contextRef="#ctx0" brushRef="#br0" timeOffset="24912.41">12933 6689 0,'0'0'15,"106"-64"1,-64 64-16,-21-21 0,0 21 0,0 0 15,1-21-15,-22 0 16,-22 21-16,1 0 16,0 0-16,0 0 0,0 0 0,0 0 15,-1 0-15,-20 21 0,21-21 0,0 21 16,0 0-16,-1-21 0,1 21 0,0 1 16,0-22-16,0 21 0,21 0 15,-21 0-15,21 0 0,0 0 16,0 1-16,0-1 0,0 0 15,0 0-15,21-21 0,0 0 16,0 0-16,0 21 0,0-21 16,1 0-16,20 0 0,-21 0 0,0 21 15,0-21-15,22 0 0,-22 0 0,0 22 16,0-22-16,-21 21 16,0 0-16,-21-21 15,0 0-15,21 21 16,-21-21-16,0 21 0,-1-21 0,-20 0 15,21 0-15,0 21 0,0-21 0,-1 0 16,1 0-16,0 0 0,0 0 0,0 0 16,0 0-16,-1 0 0,1 0 0,0 0 15,0 0-15,0 0 0,21-21 16,-21 21-16,-1 0 0,22-21 16,-21 21-16,0-21 0</inkml:trace>
  <inkml:trace contextRef="#ctx0" brushRef="#br0" timeOffset="26837.12">1587 7662 0,'0'0'15,"-21"0"-15,-21 0 0,21 22 0,0-22 16,-1 0-16,22-22 47,22 22 0,-1 0-47,0 0 15,21-21-15,-21 21 16,1 0-16,-1 0 0,21 0 0,0 0 16,-20 0-16,20-21 0,0 21 0,1 0 15,-1 0-15,0 0 0,-21 0 16,22 0-16,-1 0 0,0 0 0,22 0 15,-22 0-15,1 0 0,-1 0 0,0 0 16,22 0-16,-22 0 0,22 0 0,-1 0 16,-21 0-16,22 0 0,-1 0 15,1 0-15,-1 0 0,1 0 16,-1 0-16,-20-21 0,20 21 0,1 0 16,-1 0-16,1 0 0,20 0 0,-20 0 15,-1 0-15,1 0 0,-1 0 0,1 0 16,21 0-16,-22 0 0,1 0 15,-1 0-15,1 0 0,-1 0 0,1 0 16,-1 0-16,1 0 0,20 0 0,-20 0 16,-1 0-16,1 21 0,-1-21 0,22 0 15,-22 0-15,1 0 0,21 0 0,-22 0 16,1 0-16,-1 0 0,1 0 16,20 0-16,-20 0 0,-1 0 0,1 0 15,20 0-15,-20 0 0,-1 0 16,1 0-16,-1 0 0,22 0 0,-21 0 15,-1 0-15,-21 0 0,22 0 0,-1 0 16,1 0-16,-22 0 0,22 0 0,-22 0 16,22 0-16,-1 0 0,-21 0 0,22 0 15,-22 0-15,22 0 0,-22 0 16,22 0-16,-22 0 0,21 0 0,1 21 16,-22-21-16,22 0 0,-22 0 0,0 0 15,22 0-15,-22 0 0,22 0 0,-22 0 16,0 0-16,22 0 0,-22 0 0,22 0 15,-22 0-15,22 0 0,-22 0 0,21 0 16,-20 0-16,20-21 0,-20 21 16,20 0-16,-21 0 0,22 0 15,-22 0-15,1-21 0,20 21 0,-21 0 16,1 0-16,20 0 0,-20 0 0,-1-21 16,21 21-16,-20 0 0,-1 0 0,0 0 15,22 0-15,-22 0 0,1 0 0,20-21 16,-21 21-16,1 0 0,20 0 0,-20 0 15,-1 0-15,21-22 0,-20 22 0,-1 0 16,0 0-16,1 0 0,-1 0 0,0 0 16,22-21-16,-22 21 0,1 0 0,-1 0 15,0 0-15,22 0 0,-22 0 16,22-21-16,-22 21 0,21 0 16,-20 0-16,20 0 0,-20 0 0,20 0 15,1 0-15,-22 0 0,21 0 0,-20 0 16,20 0-16,1 0 0,-22 0 0,22 0 15,-22-21-15,21 21 0,1 0 0,-22 0 16,22 0-16,-1 0 0,1 0 0,-22 0 16,22 0-16,-1 0 0,1 0 0,-1-21 15,1 21-15,-1 0 0,1 0 0,-1 0 16,-21 0-16,22 0 0,-1 0 0,1 0 16,-1 0-16,1 0 0,-1 0 15,-20 0-15,20 0 0,1 0 0,-22 0 16,22-21-16,-22 21 0,0 0 15,22 0-15,-22 0 0,0 0 0,1 0 16,-1 0-16,0 0 0,22 0 0,-22 0 16,1 0-16,-1 0 0,0-22 0,22 22 15,-22 0-15,0 0 0,1 0 0,-1 0 16,0 0-16,-20 0 0,20 0 0,0 0 16,-21 0-16,22 0 0,-22 0 0,0 0 15,0 0-15,0 0 0,1 0 16,-44 0 124,1 0-140</inkml:trace>
  <inkml:trace contextRef="#ctx0" brushRef="#br0" timeOffset="29444.19">1736 8276 0,'0'-21'15,"0"0"1,0 0-16,0 0 16,0-1-1,0 1 17,-22 21 77,22 21-78,0 1-15,0-1-1</inkml:trace>
  <inkml:trace contextRef="#ctx0" brushRef="#br0" timeOffset="30996.1">1630 8213 0,'0'0'0,"0"21"62,0 0-46,0 0-16,0 0 15,0 1-15,0-1 16,0 0-16,0 0 0,0 0 16,0 0-16,21-21 15,-21 22-15,21-22 16,0 0-16,0 21 0,1-21 15,-1 0-15,0 0 0,0 0 0,0 0 16,0-21-16,1-1 0,20 1 16,-21 21-16,0-21 0,0 0 0,22 0 15,-22 0-15,0-1 0,0 22 0,0-21 16,1 0-16,-1 0 16,-21 0-16,0 0 15,-21 21 1,-1 0-16,22 21 15,-21-21-15,0 21 0,21 0 16,-21 0-16,0 22 0,21-22 0,0 0 16,0 21-16,0-21 0,0 22 15,0-22-15,0 21 0,0 1 0,0-22 16,0 21-16,0 0 0,0 1 0,0-22 16,0 21-16,0 1 0,0-22 15,0 21-15,0-21 0,0 22 0,0-22 16,0 21-16,0-21 0,0 0 0,0 1 15,0-1-15,0 0 0,0 0 0,0 0 16,0 0 0,-21-21-16,-1 0 0,1 0 0,0 0 15,0 0-15,0 0 0,0 0 0,-22 0 16,22 0-16,0-21 0,0 21 16,-22 0-16,22-21 0,0 0 15,0 21-15,0-21 0,21 0 16,0-1-16,0 1 15,0 0-15,21 0 16,0 0-16,0 21 0,0-21 16,1-1-16,20 1 0,-21 0 15,21-21-15</inkml:trace>
  <inkml:trace contextRef="#ctx0" brushRef="#br0" timeOffset="31717.26">2646 8297 0,'0'0'0,"21"-21"15,-21 42 17,-21 1-32,21-1 15,0 21-15,-21-21 0,-1 22 0,22-22 16,-21 21-16,21 0 0,0 1 0,0-1 15,0 0-15,0 1 0,0-1 16,0 0-16,0 1 0,0-1 16,-21-21-16,21 22 0,0-1 0,-21-21 15,21 0-15,0 0 0,0 1 0,0-1 16,0 0-16,0 0 16,0-42-1,21 21 1,0-21-16,-21 0 0,21-1 0,1 1 15,-22 0-15,21 0 0,0-21 16,0 20-16,0-20 0,22 21 0,-22-21 16,0 20-16,21 1 0,-21 0 0,1 21 15,-1 0-15,0 0 0,0 0 0,0 0 16,-21 21 0,0 22-16,0-22 0,0 0 15,0 0-15,0 21 0,0-20 0,0-1 16,0 21-16,0-21 0,0 0 0,0 1 15,0-1-15,21-21 0,1 21 16,-22 0-16,21-21 0,0 0 0,0 0 16,0 0-16,0 0 0,22 0 0,-22 0 15,21 0-15,1-21 0,-1 0 0,0 0 16,1 21-16,-22-22 0,21 1 16,0 0-16,-20 0 0,-1 0 0,0 0 15,0-1-15,-21 1 0,0 0 0,0 0 16,0 0-16,-21 0 15,0 21-15,0 0 0,-1 0 0,1 0 16,0 0-16,0 0 0,0 21 0,0 0 16,-1 0-16,22 21 0,0-20 15,-21-1-15,21 0 0,0 21 0,0-21 16,0 1-16,0-1 0,0 0 0,0 0 16,0 0-16,21-21 0,1 21 15,-1-21-15,0 0 0,0 0 16,0 0-16,0 0 0,22-21 15,-22 0-15,0 21 0,21-21 0,1 0 16,-1 0-16</inkml:trace>
  <inkml:trace contextRef="#ctx0" brushRef="#br0" timeOffset="32112.55">5080 8594 0,'0'-21'16,"-21"21"-16,21-22 0,-21 22 15,-1-21-15,1 21 16,0 0-16,0 0 0,21 21 0,-21 1 16,0-1-16,-1 0 0,1 21 15,0-21-15,21 43 0,-21-22 16,0 22-16,0-1 0,21 1 0,-22-1 15,22 1-15,-21 20 0,0-20 0,0 21 16,21-22-16,-21 22 0,0-1 0,21 1 16,0-21-16,-22 20 0,22 1 0,-21 0 15,0-1-15,21 1 0,-21 0 0,21-1 16,0 1-16,-21-22 0,21 22 0,-21-21 16,21-22-16,0 21 15,0-20-15,0-1 0,0 0 0,0-20 16,0 20-16,0-21 0,0 0 15,0-42 1,0 0-16,0 0 16,0-22-16,0 22 0,0-21 0</inkml:trace>
  <inkml:trace contextRef="#ctx0" brushRef="#br0" timeOffset="32497.34">4762 9335 0,'0'0'0,"22"-43"0,-22 22 0,0 0 0,0 0 15,21-22-15,-21 22 0,21 0 0,-21-21 16,21 21-16,0-22 0,0 22 16,-21 0-16,43 0 0,-22-22 0,0 22 15,21 0-15,-20 0 0,20 0 0,-21 21 16,21-21-16,1 21 0,-1 0 0,-21 0 15,22 0-15,-22 21 0,21 0 0,-21 0 16,-21 0-16,0 22 0,0-1 16,0-21-16,0 21 0,-21 1 0,0-1 15,-21 0-15,20-20 0,-20 20 0,0 0 16,-1-21-16,1 22 0,0-22 16,21 0-16,-22 0 0,22 0 0,-21-21 15,21 22-15,-1-22 0,1 0 0,0 0 16,21-22 15,0 1-31,42 0 0,-20 21 16,-1-21-16,0 0 0,21 0 0,1-1 15,-22-20-15</inkml:trace>
  <inkml:trace contextRef="#ctx0" brushRef="#br0" timeOffset="32908.07">5588 8996 0,'0'0'0,"0"-21"0,0 0 0,0-1 16,0 1-16,0 0 16,0 0-16,0 0 0,21 0 15,0-1-15,0 22 0,-21-21 0,22 0 16,20 0-16,-21 21 0,0 0 0,22-21 16,-22 21-16,21 0 0,-21 0 15,22 0-15,-22 21 0,21 0 0,-21 0 16,0 22-16,1-22 0,-1 21 0,-21-21 15,21 22-15,-21-1 0,0 0 0,0-21 16,-21 22-16,0-1 0,21-21 0,-22 0 16,1 22-16,0-22 0,0-21 15,0 21-15,0 0 0,-1-21 16,1 0-16,0 0 16,21-21-16,0 0 0,0 0 15,0 0-15,0-1 0,0 1 0,0 0 16,21-21-16,-21 21 0,21-22 0,1 1 15,-1 21-15,0-22 0,0 1 0,0 21 16,22-21-16,-22 20 0,21 1 16,-21 0-16,0 0 0,22 21 15,-22 0-15,-21-21 0,21 21 0,0 0 0,0 0 16,1 0 0</inkml:trace>
  <inkml:trace contextRef="#ctx0" brushRef="#br0" timeOffset="33159.92">6689 8742 0,'21'0'16,"-21"-21"-16,0 0 0,0-1 16,-21 22-1,-1 0 1,1 0-16,0 0 0,0 0 15,0 22-15,0-1 0,-1 0 0,1 21 16,0-21-16,21 22 0,-21-22 0,21 21 16,-21 1-16,21-22 0,-21 21 0,21-21 15,0 22-15,0-22 0,0 0 0,0 0 16,0 0-16,0 0 0,21-21 0,0 22 16,0-22-16</inkml:trace>
  <inkml:trace contextRef="#ctx0" brushRef="#br0" timeOffset="33376.8">6689 9186 0,'42'-21'16,"-84"42"-16,126-84 15,-63 42-15,22 0 0,-22-1 0,0 1 16,21 0-16,-20-21 0,-1 21 0,0-22 16,-21 1-16,0 0 0,0-1 0,0 22 15,0-21-15,0-1 0,0 22 0,-42 0 16,20 0-16,1 21 0,0 0 0,-21 0 16,-1 0-16,22 0 0,-21 0 0,0 21 15,-1 0-15,1 0 0,0 22 0,20-22 16,-20 0-16,21 0 0,0 22 15,0-22-15,-1 0 0,1 0 0,21 0 16,0 0-16,0 1 0,0-1 16,21-21-16,1 0 0,20 0 15,-21 0-15,21 0 0</inkml:trace>
  <inkml:trace contextRef="#ctx0" brushRef="#br0" timeOffset="34660.57">7705 8763 0,'0'0'0,"0"-21"0,0 0 15,0 0-15,0-1 16,-22 22-16,1 0 16,0 0-16,0 0 0,0 0 15,0 0-15,-1 0 0,-20 22 16,21-1-16,0 0 0,0 0 15,-1 0-15,1 0 0,0 22 0,0-22 16,0 21-16,21 1 0,0-22 0,-21 21 16,21-21-16,0 22 0,-22-22 0,22 21 15,0-21-15,0 0 0,0 1 0,0-1 16,22 0-16,-1-21 0,0 21 0,0-21 16,21 0-16,-20 0 0,20 0 0,-21 0 15,21 0-15,1 0 0,-1-21 16,0 0-16,22 0 0,-22 21 0,1-22 15,-1 1-15,0 0 0,1 0 0,-1 0 16,0-22-16,-21 22 0,1 0 16,-1 0-16,0-21 0,0 20 0,-21 1 15,21-21-15,-21 21 0,0 0 0,0-1 16,0 1-16,0 0 0,-21 21 16,0 0-16,0 0 0,0 0 0,-1 0 15,1 0-15,0 21 0,-21-21 0,21 21 16,-1 1-16,1-1 0,0 0 15,21 21-15,-21-21 0,21 1 0,-21-1 16,21 0-16,0 0 0,0 0 0,0 0 16,0 1-16,0-1 0,0 0 0,21-21 15,0 21-15,0-21 0,0 0 0,1 0 16,-1 0-16,0 0 0,0 0 16,21 0-16,-20 0 0,-1 0 0,0 0 15,21-21-15,-21 21 0,1-21 0,20 0 16,-21-1-16,0 1 0,0 0 15,22 0-15,-22 0 0,0 0 0,0-22 16,0 22-16,-21 0 0,0 0 0,22-22 16,-22 22-16,21 0 0,-21 0 0,0 0 15,0 0-15,-21 42 32,21 0-17,-22 0-15,22 0 0,0 0 16,0 1-16,0-1 0,0 0 15,0 0-15,0 0 0,0 0 16,22 1-16,-1-22 0,0 21 16,0 0-16,0-21 0,-21 21 15,21-21-15,1 21 0,-22 0 16,0 1 0,-22-22-1,1 0 1,0 0-16,0 0 0,0 0 15,0 0-15,-1 0 16,1 0 0,0 0-1,42 21 17,0-21-17,1 0-15,-1 0 16,-21 21-16,21-21 0,0 0 0,0 0 15,0 0-15,22 0 0,-22 0 16,0-21-16,21 0 0,-20 21 0,20-22 16,0 22-16,-21-21 0,22 0 0,-1 0 15,-21 21-15,22-21 0,-22 0 16,0-22-16,21 22 0,-21 0 16,1 0-16,-1 0 0,0-22 0,0 22 15,-21 0-15,0 0 0,0 0 0,0-1 16,0 1-16,0 0 15,-21 21-15,0 0 16,0 0-16,21 21 0,-22 0 16,22 1-16,0-1 0,0 0 0,0 0 15,0 0-15,0 0 0,0 1 0,0-1 16,0 0-16,0 0 0,0 0 0,0 0 16,0 1-16,0-1 0,0 0 15,0 0-15,0 0 16,0 0-16,-21 1 31,0-22-31,0 0 0,0 0 16,0 0-16,-1 0 0,1 0 15,0-22-15,0 22 16,21-21-16,0 0 0,0 0 16,0 0-16,21 0 0</inkml:trace>
  <inkml:trace contextRef="#ctx0" brushRef="#br0" timeOffset="35872.87">10943 9165 0,'0'0'0,"-21"0"0,0 21 16,0-21-16,-1 0 0,1 0 15,0 0-15,0 0 16,0 0-16,21-21 0,0 0 15,0 0-15,0 0 0,0 0 0,0-1 16,0 1-16,0 0 0,0-21 0,0 21 16,21-22-16,0 1 0,0 0 0,0-1 15,22 1-15,-22 0 0,0-1 0,0 1 16,0 0-16,1-1 0,-1 22 0,-21 0 16,0 0-16,0 0 0,0-1 0,-21 22 15,-1 0-15,-20 0 16,21 0-16,-21 0 15,-1 22-15,22-1 0,0 0 0,-21-21 16,20 21-16,22 0 0,0 0 0,0 1 16,0-1-16,0 0 0,22 0 15,-1 0-15,21 0 0,-21 1 0,22 20 16,-1-21-16,-21 0 0,21 0 0,-20 1 16,-1 20-16,0-21 0,0 0 0,0 22 15,-21-22-15,0 0 0,0 21 0,0-21 16,0 1-16,0-1 0,0 0 0,0 0 15,0 0-15,21-21 32,1 0-32,-1 0 0,0 0 15,0 0-15,0 0 0,0-21 0,22 21 16,-22-21-16,21 0 0,1 0 16,-22-1-16,21 1 0,0 0 0,-20 0 15,20 0-15,-21-22 0,0 22 0,0 0 16,1-21-16,-1 21 0,-21-22 0,0 22 15,0 0-15,0 0 0,0 0 0,0-1 16,-21 22-16,-1 0 16,1 0-16,0 0 0,0 0 15,0 22-15,0-1 0,-1 21 0,1-21 16,0 0-16,21 1 0,-21-1 0,21 21 16,-21-21-16,21 0 0,0 1 15,0-1-15,0 0 0,0 0 0,0 0 16,0 0-16,0 1 0,0-1 15,21-21-15,0 0 0,0 0 0,0 0 16,22 0-16,-22 0 0,0 0 0,21 0 16,-20 0-16,20-21 0,-21 21 0,21-22 15,-20 1-15,20 0 0,-21 0 0,0 0 16,22 0-16,-22-1 0,21-20 0,-21 21 16,0 0-16,1-22 0,-22 22 0,21 0 15,-21-21-15,0 21 0,0-1 0,0 1 16,0 0-16,0 0 15,0 0-15,-21 21 32,21 21-32,-22 0 0,22 0 15,-21 0-15,0 22 0,21-22 0,0 21 16,-21 1-16,0 20 0,21-21 0,-21 22 16,21-22-16,-22 22 0,22-1 0,0 1 15,0-1-15,-21 22 0,21-22 0,-21 22 16,21 0-16,0-1 0,0-20 0,-21 21 15,21-1-15,-21 22 0,0-21 0,21-1 16,0 1-16,-22 0 0,22-1 16,-21-20-16,0 21 0,21-22 0,0 22 15,0-22-15,0-20 0,0 20 0,0-21 16,0-20-16,0 20 0,21-21 0,0-21 16,1 0-16,-1 0 0,0 0 15,0 0-15,0-21 0,0 0 16,-21 0-16,0-1 0,22-20 0,-22 21 15,21-21-15,-21-1 0,0 1 0,21 0 16,-21-1-16,0-20 0,0-1 0,0 1 16,0-1-16,0 1 0,0-22 0,0 22 15,0-22-15</inkml:trace>
  <inkml:trace contextRef="#ctx0" brushRef="#br0" timeOffset="36200.69">11896 9186 0,'0'0'0,"-22"-84"0,22 20 16,0 1-16,0 20 0,0-20 0,0 21 15,0-22-15,0 43 0,0-21 0,0-1 16,0 22-16,0 0 0,22 0 0,-22 0 16,0-1-16,21 1 0,0 21 0,-21-21 15,21 21-15,0 0 0,0-21 16,1 21-16,-1 0 0,0 0 0,0 0 16,0 21-16,-21 0 15,0 22-15,0-22 0,0 0 16,0 21-16,0-21 0,0 22 0,0-1 15,-21-21-15,0 22 0,0-22 0,0 0 16,-1 21-16,1-21 0,0 1 0,0-1 16,0-21-16,0 21 0,-1-21 15,22 21-15,0-42 32,0 0-32,0 0 15,22-1-15,-1 1 0,0 0 0,0 21 16,0-21-16,22 0 0,-22 0 0,21-1 15,0 1-15</inkml:trace>
  <inkml:trace contextRef="#ctx0" brushRef="#br0" timeOffset="36620.44">12679 8678 0,'21'43'16,"-21"-22"-16,-21-21 15,0 21-15,-1-21 16,1 0-1,0 0-15,21-21 32,0 0-32,21 21 0,0-21 15,-21-1-15,22 1 0,-1 0 16,0 0-16,-21 0 0,0 0 0,21-1 16,-21 1-16,0 0 0,0 0 15,0 0-15,0 0 0,-21 21 16,21-22-16,-21 22 0,0 0 0,-1 0 15,-20 0-15,21 22 0,0-1 16,0-21-16,-1 21 0,1 0 0,0 21 16,0-20-16,0-1 0,0 21 0,21-21 15,-22 0-15,22 1 0,0 20 0,0-21 16,0 0-16,0 0 0,0 1 0,0-1 16,0 0-16,22 0 0,-1 0 15,0-21-15,0 21 16,0-21-16,0 0 0,1 0 0,-1 0 15,0 0-15,0 0 0,0 0 0,0 0 16,1 0-16,20-21 0,-21 21 0,0-21 16,0 21-16,22-21 0,-22 0 0,21 21 15,-21-21-15</inkml:trace>
  <inkml:trace contextRef="#ctx0" brushRef="#br0" timeOffset="38680.64">13187 8678 0,'0'0'0,"21"-21"0,21 0 0,-21 0 15,1 0-15,-1 0 0,0-1 0,0 1 16,-21 0-16,21 0 0,0 0 15,-21 0-15,0-1 16,-21 22 0,0 0-16,0 0 15,0 0-15,0 22 0,-1-22 0,1 21 16,0 0-16,0 0 0,0 0 0,0 22 16,-1-22-16,1 0 0,0 21 0,0-21 15,0 1-15,0-1 0,21 21 0,0-21 16,-22 0-16,22 1 0,0-1 15,22-21 1,-1 0-16,0 0 0,0 0 16,0 0-16,22-21 0,-22 21 0,0-22 15,0 1-15,21 0 0,-20 0 0,-1 0 16,0 0-16,-21-1 0,21 1 16,0 0-16,-21-21 0,21 21 0,-21-1 15,0 1-15,22 0 0,-22 0 0,0 0 16,21 21-16,-21 21 31,0 0-31,0 0 0,0 0 0,0 1 16,0-1-16,0 0 0,-21 0 0,21 0 15,0 0-15,0 1 0,0-1 0,0 0 16,0 0-16,0 0 0,0 0 0,0 1 16,21-22-16,-21 21 0,21-21 0,0 0 15,0 0-15,0 0 16,1 0-16,-1 0 0,0 0 0,0 0 15,0 0-15,0-21 0,1-1 0,-1 1 16,0 0-16,0 0 0,0 0 0,0 0 16,1-1-16,-22-20 0,21 0 0,0 21 15,-21-22-15,0 1 0,21 0 0,-21-22 16,21 22-16,-21-1 0,0-20 16,0 21-16,0-22 0,0 22 0,0-1 15,0 1-15,0 0 0,0-1 0,0 22 16,0 0-16,0 0 0,0 0 0,-21 21 15,0 0 1,21 21-16,0 0 0,0 0 16,0 22-16,-21-1 0,0 0 0,21 1 15,-22-1-15,22 21 0,-21-20 0,0-1 16,21 22-16,-21-22 0,21 0 0,0 22 16,0-22-16,0 0 0,0-20 0,0 20 15,0 0-15,0 1 0,0-22 0,0 21 16,0-21-16,21 0 0,-21 1 0,21-1 15,0 0-15,1 0 0,-1-21 0,0 21 16,0-21-16,0 0 0,0 0 0,22 0 16,-22 0-16,21 0 0,-21-21 15,22 21-15,-22-21 0,21 0 0,-21 21 16,22-21-16,-22-1 0,21 1 0,-21-21 16,1 21-16,-1 0 0,0-1 0,0 1 15,-21 0-15,0 0 0,0 0 0,0 0 16,21 21-16,-42 21 31,21 0-31,-21 0 16,21 0-16,0 0 0,-21 1 0,21-1 15,0 0-15,-21 0 0,21 0 0,0 0 16,0 1-16,0-1 16,21-21-16,0 0 0,0 0 15,0 0-15,0 0 16,22 0-16,-22 0 0,0-21 0,0-1 15,22 22-15,-22-21 0,0 0 0,0 0 16,21 21-16,-42-21 0,22 0 0,-1-1 16,0 1-16,-21 0 0,21 0 0,-21 0 15,0 0-15,21-1 0,-21 1 0,21 0 16,-21 42 15,-21 0-15,21 1-16,0-1 0,-21 0 0,21 0 15,-21 0-15,21 0 0,-21 1 0,21-1 16,0 0-16,-21 0 16,21 0-16,-22-21 15,22 21-15,0-42 32,0 0-17,0 0-15,22 21 0,-1-21 0,-21 0 16,21-1-16,0 1 0,-21 0 0,21 0 15,0 0-15,1 0 0,-1-1 0,0 1 16,0 0-16,0 0 0,22 21 16,-22 0-16,0 0 0,0 0 0,0 0 15,0 0-15,-21 21 16,0 0-16,0 0 0,0 1 0,0-1 16,0 0-16,0 0 0,0 0 15,0 0-15,0 1 0,22-22 16,-22 21-16,21-21 0,0 0 0,-21 21 15,21-21-15,0 0 0,0 0 0,22 0 16,-22 0-16,0 0 0,21 0 0,-20 0 16,20-21-16,-21 21 0,21-21 0,1-1 15,-22 22-15,21-21 0,-21 0 0,1 0 16,20 0-16,-21 0 0,0-1 0,-21-20 16,21 21-16,-21 0 0,0 0 15,0-1-15,0 1 0,0 0 0,0 0 16,0 0-16,-21 21 0,0 0 15,0 0-15,0 0 0,-22 0 16,22 21-16,0 0 0,-21 0 0,21 0 16,-1 1-16,-20-1 0,21 21 0,0-21 15,0 0-15,-1 1 0,1-1 0,21 0 16,0 0-16,0 0 0,0 0 16,21-21-16,1 22 0,20-22 15,-21 0-15,0 0 0,0 0 0,22 0 16,-22 0-16,0 0 0,0-22 0,22 22 15,-22-21-15,0 21 0,0-21 16,-21 0-16,21 21 0,-21-21 0,21 0 16,-21-1-16,0 1 0,0 0 15,0 42 32,-21 0-47,0 1 16,0-1-16,0 0 0,21 0 0,-21 0 15,-1 22-15,1-22 0,0 21 0,-21 0 16,21 1-16,-1-1 0,1 0 16,0 22-16,0-22 0,0 22 0,0 63 15,21-64-15,-22 1 0,22-1 16,-21 22-16,21-22 0,0 22 0,0-21 16,0-1-16,0 22 0,0-22 0,0 1 15,0-1-15,0 22 0,21-22 0,1 1 16,-22-22-16,21 22 0,-21-1 0,21-20 15,-21-1-15,21 0 0,-21 1 0,21-22 16,-21 21-16,0-21 0,0 0 0,0 1 16,-21-44 15,0 1-31,0 0 0,0 0 0,-1-21 16,1 20-16,-21-20 0,21 0 0,0-22 15,-22 22-15,1-85 16,21 85-16,-22-22 0,22 1 0,0-22 15,0 21-15,21-63 0,-21 64 16,21-1-16,0 1 0,0 21 0,0-22 16,21 22-16,-21-22 0,42 22 0,-21 0 15,1-1-15,-1 1 0,21-22 0,-21 22 16,43-43-16,-43 43 0,0 0 16,0-1-16,-21 1 0,0 0 0,0-1 15,0 1-15,0 0 0,0-1 0,-21 1 16</inkml:trace>
  <inkml:trace contextRef="#ctx0" brushRef="#br0" timeOffset="38908.51">14626 8043 0,'0'-21'15,"0"0"-15,0 0 16,-21 21 46,0 0-62,0 0 0,-1 0 16,-20 0-16,21 0 16,0 0-16,-22 0 0,1 0 0</inkml:trace>
  <inkml:trace contextRef="#ctx0" brushRef="#br0" timeOffset="39092.4">13779 8192 0,'0'0'16,"-42"21"-16,42 0 0,-21 0 0,0 0 0,21 0 15,-21-21-15,21 22 0,21-22 16,0 0 0,21 0-16,-21 0 0,1-22 0,20 1 15,0 21-15,1 0 0,-22-21 16,21 21-16,0-21 0,22 0 0,-22 21 15,1-21-15,20 21 0,1-22 0,-1 1 16,1 0-16,-1 21 0</inkml:trace>
  <inkml:trace contextRef="#ctx0" brushRef="#br0" timeOffset="39516.92">17018 8276 0,'0'0'0,"-21"-21"0,0 21 15,-1-21-15,1 0 0,0 0 0,21-1 16,-21 1-16,21-21 0,-21 21 0,0 0 15,21-1-15,0-20 0,0 21 0,-22 0 16,22 0-16,0-1 0,0 1 16,-21 21-16,21 21 31,0 1-31,0-1 0,0 21 0,0 0 0,0 22 16,-21-22-16,21 22 0,-21-1 15,0 1-15,21-22 0,-21 22 0,-1-1 16,1 1-16,0-1 0,0 1 0,0-1 15,21 1-15,-21-22 0,-1 0 0,22 1 16,-21-1-16,21 0 0,0-21 0,0 1 16,0-1-16,-21 0 0,0-21 15,0-21 1</inkml:trace>
  <inkml:trace contextRef="#ctx0" brushRef="#br0" timeOffset="40327.72">16256 8742 0,'0'0'0,"-21"-42"0,0 20 0,-1 1 0,1 0 16,21 0-16,0 0 0,0 0 16,21 21-16,1-22 0,20 1 15,-21 21-15,21 0 0,22-21 0,-22 21 16,22-21-16,-1 21 0,1-21 0,-1 21 16,1-21-16,20-1 0,-20 1 15,-1 0-15,22 0 0,-21 0 0,-1 0 16,-21-1-16,22-20 0,-22 21 15,-21-21-15,22 20 0,-22-20 0,-21 0 0,0 21 16,0-22-16,0 1 0,0 21 16,0 0-16,0-1 0,0 1 0,0 0 15,-21 21-15,0 0 0,-1 0 16,1 21-16,0-21 0,0 21 16,0 22-16,0-22 0,21 21 0,-22 1 15,1-1-15,0 0 0,21 1 0,-21-1 16,21 0-16,-21 1 0,0-1 0,21 0 15,0 1-15,-22-1 0,22 0 0,-21 1 16,21-22-16,0 21 0,-21 0 0,21-20 16,0-1-16,0 21 0,0-21 0,0 0 15,0 1-15,-21-1 0,42-21 47,0-21-47,0-1 0,-21 1 16,22 21-16,-1-21 0,0 0 15,-21 0-15,21 0 0,0-1 0,0 22 16,1-21-16,-1 0 0,0 21 16,0 0-16,0 0 0,0 21 15,-21 0 1,0 1-16,22-1 0,-22 0 16,0 0-16,0 0 15,0 0-15,21 1 0,0-22 16,-21 21-16,21-21 0,0 0 15,0 0-15,1 0 0,-1 0 0,0 0 16,21 0-16,-21 0 0,22 0 0,-22-21 16,21 21-16,-21-22 0,22 1 0,-1 21 15,-21-21-15,0 0 0,22 0 0,-22 0 16,0-22-16,0 22 0,0 0 0,-21-21 16,0 20-16,0 1 0,0 0 0,0 0 15,0 0-15,0 0 0,-21 21 16,0 0-16,0 0 0,0 21 15,0 0-15,-1 0 0,22 0 0,-21 0 16,0 1-16,21-1 0,0 0 16,0 0-16,0 21 0,0-20 15,0-1-15,0 0 0,0 0 0,0 0 16,21-21-16,-21 21 0,21-21 16,1 0-16,-1 0 0,0 0 15,0 0-15,0 0 0,0-21 16,1 0-16,-1 21 0,-21-21 0,21 0 15,0 0-15,21-1 0</inkml:trace>
  <inkml:trace contextRef="#ctx0" brushRef="#br0" timeOffset="42339.63">19219 8869 0,'0'0'0,"-42"21"0,-43 21 16,64-42-16,0 22 0,0-22 15,21-22 16,21 1-31,0 0 0,0 0 0,22 0 16,-22 0-16,21-1 0,0 1 0,1-21 16,-1 0-16,22 20 0,-22-20 0,21 0 15,-20-1-15,20-20 0,1 21 0,-22-22 16,0 22-16,22-22 0,-43 22 0,21-22 16,1 22-16,-22 0 0,0-1 0,0 1 15,-21 0-15,0-1 0,0 22 0,0 0 16,-21 21-16,0 0 0,0 0 15,0 0-15,-22 21 0,22 0 16,-21 22-16,21-1 0,-22 0 16,22 22-16,0-22 0,-21 22 0,20-1 15,22-20-15,-21 20 0,21-21 0,0 1 16,-21 20-16,21-20 0,0-1 0,0 0 16,0 1-16,0-22 0,0 21 0,0-21 15,21 22-15,-21-22 0,0 0 0,21 0 16,-21 0-16,0 0 0,-21-42 31,0 0-15,0 0-16,0 0 0,0 0 0,-1-1 15,1-20-15,0 21 0,0 0 0,0 0 16,0-22-16,-1 22 0,1 21 16,21-21-16,0 0 0,-21 21 0,21 21 31,0 0-31,0 0 0,0 0 0,0 22 15,0-22-15,21 21 0,-21-21 0,21 1 16,1-1-16,-22 21 0,21-21 0,0 0 16,0 1-16,0-22 0,0 21 0,1 0 15,20-21-15,-21 0 0,21 0 0,-20 21 16,20-21-16,0 0 0,1 0 0,-1 0 16,0 0-16,22-21 15,-22 21-15,0-21 0,22 0 0,-22-1 16,1 22-16,20-21 0,-21-21 0,1 21 15,-22 0-15,21-22 0,-21 22 0,1-21 16,-1 21-16,0-22 0,-21 1 0,0 21 16,0-22-16,0 22 0,0 0 0,0 0 15,-21 0-15,0 21 0,-1 0 0,1 0 16,0 0-16,0 0 0,-21 0 0,20 21 16,-20 0-16,21 0 0,-21 0 0,20 1 15,-20-1-15,21 0 0,-21 21 0,20-21 16,1 1-16,0-1 0,0 21 0,21-21 15,0 0-15,0 1 0,0-1 16,0 0-16,0 0 0,21-21 16,-21 21-16,21-21 0,0 0 15,1 0-15,20 0 0,-21 0 0,21 0 16,-20 0-16,-1 0 0,21-21 0,-21 21 16,22-21-16,-22 0 0,0 0 0,0-1 15,0 1-15,0 0 0,1 0 0,-1 0 16,-21-22-16,0 22 0,21 0 0,-21 0 15,0 0 1,0 0-16,-21 42 16,0 0-1,21 0-15,0 0 16,0 0-16,-22 1 0,22-1 0,0 0 16,-21 0-16,21 0 0,0 0 15,0 1-15,0-1 0,0 0 16,21-21-16,1 0 0,-1 21 15,0-21-15,0 0 0,0 0 16,0 0-16,22 0 0,-22-21 0,0 0 16,21 21-16,-20-21 0,-1-1 0,21 1 15,-21 0-15,0 0 0,1 0 0,-1 0 16,0-1-16,0 1 0,0 0 0,-21 0 16,0 0-16,0 0 0,0-1 15,0 44 16,-21-1-31,21 0 0,-21-21 16,21 21-16,0 0 0,0 0 0,0 22 16,0-22-16,-21 0 0,21 0 0,0 0 15,0 1-15,0-1 0,-21 0 16,21 0-16,0 0 16,0-42 30,21 0-30,-21 0-16,21 0 0,-21-1 0,21 1 16,0-21-16,-21 21 0,21 0 0,1-1 15,-1-20-15,-21 21 0,21 0 0,0 0 16,-21-1-16,21 22 0,-21-21 0,21 21 16,1 0-16,-22 21 15,0 1-15,0-1 0,0 0 16,0 0-16,0 0 0,0 0 0,0 22 15,0-22-15,0 0 0,0 0 0,0 0 16,0 1-16,0-1 0,0 0 16,0 0-16,21-21 31,0 0-31,0 0 0,0 0 16,0 0-16,1 0 0,-1-21 0,0 0 15,21 21-15,-21-21 0,1-1 16,-1 1-16,0 0 0,21 0 0,-21 0 15,1 0-15,20-1 0,-21 1 0,0 0 16,0 0-16,1 0 0,-1 21 0,0-21 16,-21 42-1,-21-21 1,0 21-16,-1 0 0,1 0 0,0 0 16,0 1-16,21-1 15,0 0-15,0 0 0,0 0 0,0 0 16,0 1-16,0-1 0,0 0 15,21 0-15,0 0 0,22-21 16,-22 0-16,21 21 0,-21-21 0,22 0 16,-1 0-16,0 0 0,-21 0 0,22 0 15,-1 0-15,-21 0 0,22-21 0,-22 21 16,0-21-16,21 0 0,-21 0 0,-21 0 16,22-22-16,-22 22 0,21-21 0,-21 21 15,0-22-15,0 22 0,0 0 0,0 0 16,0 0-16,0-1 0,0 1 0,-21 21 15,-1 0 1,1 21-16,0 1 16,21-1-16,0 0 0,-21 0 0,0 0 15,21 0-15,0 1 0,-21-1 0,21 0 16,0 0-16,0 0 0,0 0 0,0 1 16,0-1-16,21-21 15,-21 21-15,21-21 0,0 0 0,0 0 16,0 0-16,1 0 0,-1 0 15,0 0-15,0-21 0,0 0 0,0 21 16,22-22-16</inkml:trace>
  <inkml:trace contextRef="#ctx0" brushRef="#br0" timeOffset="43888.29">23093 8213 0,'0'0'0,"21"-64"15,0 43-15,-21 0 16,0 0-16,0 0 0,0-1 0,0 1 16,0 0-16,0 0 0,21 0 0,-21 42 46,0 0-46,-21 0 0,0 0 16,0 22-16,0-1 0,-1-21 0,-20 22 16,21-1-16,0 0 0,-22 1 0,22-1 15,-21 21-15,21-20 0,0-1 0,-1 0 16,1 1-16,0-1 0,21 0 0,0-20 16,0 20-16,0 0 0,21 1 0,0-22 15,1 21-15,20-21 0,-21 0 0,21 1 16,1-1-16,20 0 0,-20-21 0,-1 21 15,21-21-15,-20 0 0,20 0 16,-20 0-16,-1 0 0,0 0 16,1 0-16,-22-21 0,21 0 0,-21 0 15,0-1-15,1 1 0,-1 0 0,-21-21 16,0 21-16,21-1 0,-21-20 0,0 21 16,0 0-16,0 0 0,0-1 15,-21 22-15,0 0 16,-1 0-16,1 22 0,21-1 15,-21 0-15,0-21 0,21 21 0,0 0 16,0 0-16,0 1 0,-21-1 0,21 0 16,0 0-16,0 0 0,0 0 15,0 1-15,0-1 0,21-21 0,-21 21 16,21-21-16,0 0 0,0 21 16,1-21-16,-1 0 0,0 0 0,0 0 15,0 0-15,0 0 0,1 0 0,-1 0 16,0-21-16,0 0 0,0 21 0,0-21 15,1-1-15,-22-20 0,0 21 0,0 0 16,0-22-16,0 1 0,0 21 0,0-21 16,0 20-16,0 1 0,0-21 0,0 21 15,-22 21-15,1-21 0,0-1 0,0 22 16,0 0-16,0 0 0,-1 0 0,1 0 16,0 0-16,0 22 0,0-1 0,0 0 15,21 0 1,-22 0-16,22 0 0,0 1 0,0-1 15,0 0-15,0 0 0,0 0 0,22 0 16,-22 1-16,21-1 0,0 0 0,0 0 16,0 0-16,22 0 0,-22-21 0,21 22 15,-21-22-15,22 0 0,-1 21 0,21-21 16,-20 0-16,-1 0 0,22 0 0,-22 0 16,21 0-16,-20 0 0,-1 0 0,0 0 15,1-21-15,-1-1 0,-21 1 0,22 0 16,-22 0-16,0 0 0,0-22 0,0 22 15,-21-21-15,0 21 0,0-22 0,0 22 16,0 0-16,0 0 0,0 0 16,-21 0-16,0 21 0,-21-22 15,20 22-15,1 0 0,-21 0 0,21 0 16,-22 0-16,22 0 0,-21 0 0,0 22 16,20-22-16,-20 21 0,0 0 0,21-21 15,-22 21-15,22 0 0,0 0 0,0 1 16,21 20-16,0-21 0,0 0 0,0 0 15,0 1-15,0-1 0,21 0 0,0 0 16,-21 0-16,42-21 0,-20 21 0,-1 1 16,0-22-16,0 0 0,21 21 0,-20-21 15,20 0-15,-21 0 0,0 0 16,22 0-16,-22 0 0,0 0 0,0-21 16,0-1-16,0 1 0,1 0 15,-1 0-15,0-21 0,0 20 0,0-20 16,-21 0-16,21-1 0,1-20 0,-22 21 15,0-1-15,21-20 0,-21 20 0,0-20 16,21 21-16,-21-1 0,0 1 0,0 0 16,0-1-16,0 1 0,0 21 0,0 0 15,0-1-15,-21 1 0,21 0 0,-21 21 16,-1 0-16,1 0 0,0 0 16,21 21-16,-21 0 0,0 22 15,21-22-15,0 21 0,-21-21 16,-1 22-16,22-1 0,-21-21 0,21 22 15,0-1-15,0 0 0,0 1 0,0-22 16,0 21-16,0 0 0,0-20 0,0 20 16,21-21-16,-21 21 0,22-20 0,-1-1 15,0 0-15,0 0 0,21 0 0,-20-21 16,-1 21-16,21-21 0,-21 0 0,22 0 16,-22 0-16,21 0 0,0 0 0,-20 0 15,20 0-15,-21-21 0,21 21 0,-20-21 16,-1 0-16,0 0 0,0-22 15,0 22-15,0 0 0,-21 0 16,22-21-16,-22 20 0,0 1 0,0 0 16,0 0-16,-22 21 0,1 0 15,0 0-15,0 0 0,0 0 0,-22 0 16,22 21-16,0 0 0,0 0 16,0 1-16,0-1 0,21 0 0,0 0 15,0 0-15,0 0 0,0 1 16,0-1-16,0 0 0,0 0 15,21-21-15,0 21 0,0-21 0,0 0 16,0 21-16,22-21 16,-22 0-16,0 0 0,21 0 0,-20 0 0,20-21 15,-21 21-15,21-21 0,-20 21 16,20-21-16,0 0 0</inkml:trace>
  <inkml:trace contextRef="#ctx0" brushRef="#br0" timeOffset="44664.08">26437 8784 0,'21'-21'0,"0"0"15,-21 0-15,22 0 0,-1-1 16,0 22-16,-21-21 0,21-21 0,0 21 15,22 0-15,-22-1 16,0 1-16,0 21 0,0-21 0,0 21 16,1 0-16,20 0 0,-21 0 0,0 0 15,0 0-15,1 0 0,-22 21 16,0 0-16,0 1 0,0-1 0,0 21 16,0-21-16,0 22 0,0-1 0,0-21 15,0 21-15,0 1 0,0-22 16,0 0-16,0 0 0,-22 22 0,1-22 15,21 0-15,-21-21 0,21 21 16,0-42 0,0 0-1,0 0-15,0-1 16,0 1-16,21 0 0,-21 0 16,0 0-16,21 0 0,1-22 0,-22 22 15,21-21-15,0 21 0,0-22 0,-21 22 16,21-21-16,0 21 0,1-22 0,-1 22 15,21 0-15,-21 0 0,0 0 0,1 21 16,-1 0-16,0 0 0,0 0 0,0 0 16,0 21-16,1 0 0,-1 0 15,0 0-15,-21 0 0,0 22 0,21-22 16,-21 21-16,0-21 0,0 22 0,0-22 16,0 21-16,0-21 0,0 1 15,0 20-15,0-21 0,0 0 0,0 0 16,0 1-16,0-1 0,0 0 15,0-42 32,0 0-47,0-1 16,0 1-16,0 0 0,21 0 0,0 0 16,-21-22-16,22 22 0,-1-21 0,0 21 15</inkml:trace>
  <inkml:trace contextRef="#ctx0" brushRef="#br0" timeOffset="45704.48">28808 8382 0,'0'0'0,"-21"0"0,-1-21 15,1 21-15,0-21 0,0 21 0,21-21 16,-21-1-16,21 1 0,0 0 16,0 0-16,0 0 15,0 0-15,0-22 0,0 22 0,21 0 16,-21 0-16,21 0 0,0-1 16,0 1-16,22 0 0,-22 0 0,21 0 15,-21 21-15,22 0 0,-22 0 0,0 21 16,21 0-16,-20 0 0,-1 22 0,0-22 15,0 21-15,-21 0 0,0 22 16,0-22-16,0 1 0,0-1 0,0 0 16,0-21-16,0 22 0,0-1 0,0-21 15,0 0-15,0 1 0,0-1 0,-21 0 16,21 0-16,-21 0 0,0-21 16,-1 0-1,22-21 1,0 0-1,0 0-15,0 0 0,0-1 16,0 1-16,22 0 0,-1 0 16,0 0-16,0-22 0,0 22 0,0-21 15,22 0-15,-1 20 0,-21-20 0,22 0 16,-22 21-16,21-1 0,-21 1 0,22 0 16,-22 21-16,0 0 0,0 0 15,0 0-15,0 0 0,-21 21 0,0 0 16,0 1-16,22-1 0,-22 21 0,0-21 15,0 22-15,0-22 0,0 0 16,0 21-16,-22-21 0,22 1 16,0-1-16,0 0 0,0 0 0,-21 0 15,21 0-15,0 1 16,21-22 0,1 0-16,-1 0 15,21 0-15,-21 0 0,0 0 0,1 0 16,-1-22-16,21 22 0,-21-21 0,0 0 15,1 0-15,-1 0 0,0-22 0,0 22 16,0 0-16,0-21 0,1-1 16,-1 22-16,-21 0 0,0-21 0,21 21 15,-21-1-15,0 1 16,-21 21 0,0 0-16,-1 21 0,1 1 15,0-1-15,0 0 0,0 0 0,0 0 16,-1 0-16,1 1 0,21-1 0,-21 0 15,21 0-15,0 21 0,0-20 0,0-1 16,0 0-16,21 0 0,0 0 16,1-21-16,-1 21 0,0-21 15,0 0-15,0 0 0,0 0 0,22 0 16,-22 0-16,21 0 0,-21 0 0,22 0 16,-22 0-16,21-21 0,-21 21 0,1-21 15,20 0-15,-21-21 16,0 20-16,0 1 0,-21-21 0,0 21 15,22 0-15,-22-22 0,0 22 0,0 0 16,-22 0-16,1 0 0,0-1 16,0 1-16,-21 21 0,-1-21 0,1 0 15,0 21-15,20 0 0,-20 0 0,0 0 16,21 0-16,-1 0 0,1 0 0,0 0 16,0 0-16,21 21 15,0 0-15,21-21 16,0 21-16,22-21 0,-1 0 0,0 22 15,22-22-15,-1 21 0</inkml:trace>
  <inkml:trace contextRef="#ctx0" brushRef="#br0" timeOffset="46781.22">32025 8107 0,'0'0'0,"0"-42"0,0 20 0,0-20 0,0 21 15,0 0-15,0 0 0,0-1 0,-21 22 16,0 0-16,0 0 0,-22 0 16,22 0-16,-21 0 0,-1 0 15,1 22-15,21-1 0,-21 0 0,-1 0 0,1 21 16,21-20-16,-22-1 16,22 21-16,-21-21 0,21 0 0,0 22 15,21-22-15,0 0 0,0 0 0,0 0 16,0 1-16,0-1 0,21 0 15,0-21-15,0 21 0,0-21 0,22 0 16,-1 0-16,-21 0 0,21 0 0,1 0 16,-22 0-16,21 0 0,1 0 15,-22-21-15,21 0 0,-21 0 0,22-22 16,-22 22-16,0-21 0,0-1 0,0 1 16,0 0-16,-21-1 0,0 1 15,0-21-15,0 20 0,-21 1 0,0 0 16,0 20-16,-21-20 0,-1 21 15,22 0-15,-21-22 0,-1 22 16,22 21-16,0-21 0,0 0 0,0 21 16,0 0-16,21-21 15,21 21 1,0 0-16,0 0 0,0 0 0,22 0 16,-22 0-16,21 0 0,0 0 15,1 21-15,-1-21 0,0 0 0,1 0 16,-1 0-16,0 0 0,-20 0 15,20 0-15,-21 0 0,0 0 16,0 0-16,1-21 0,-1 21 0,0 0 16,-42 0 15,0 0-31,-1 0 16,1 21-16,0 0 0,0 0 0,0 0 15,0 1-15,-1 20 0,1 0 0,0-21 16,-21 22-16,21 20 0,-1-20 15,1 20-15,0 1 0,0-22 0,0 21 16,0 1-16,-1-1 0,1 1 0,0-1 16,0 1-16,0-1 15,0 22-15,21-21 0,0 20 0,-22 1 16,22 0-16,0-1 0,0 1 0,0 0 0,0-1 16,0 1-16,0 0 0,0-1 15,0-20-15,0 20 0,0 1 16,0-21-16,0 20 0,0-20 0,0-1 15,0 1-15,0-1 0,0 1 0,0-1 16,0-20-16,0-1 0,0 21 0,0-20 16,0-1-16,0-21 0,0 22 15,0-22-15,0 0 0,0 0 0,0 0 16,0 0-16,-21-21 16,0-21-1,0 0-15,0 0 16,0 0-16,-1 0 0,1-22 0,0 1 15,-21 0-15,21-1 0,-22-20 0,22-1 16,-21 22-16,-1-43 0,1 22 0,0-1 16,-1-20-16,1-1 0,0 21 15,21-20-15,-22-1 0,22 0 0,0 22 16,0-1-16,21-20 0,0 20 0,0 1 16,0-22-16,0 22 0,0-1 15,21 1-15,0-1 0,0 22 0,0-22 16,22 22-16,-1 0 0,0-1 0,1 22 15,-1 0-15,0-21 0,1 20 16,-1 22-16,0-21 0,-20 0 0,20 21 16,-21 0-16,21 0 0,-20 0 15,-1 0-15,0 0 16,-21 21 0,0 0-16,-21-21 0</inkml:trace>
  <inkml:trace contextRef="#ctx0" brushRef="#br0" timeOffset="47724.59">5419 12002 0,'0'0'0,"0"-22"0,-22 1 0,22 0 16,-21 0-16,0 0 0,0 0 15,21-1-15,0 1 0,0 0 16,-21 0-16,21 0 0,0 0 15,0-1-15,21 1 16,-21 0-16,0 0 0,21 0 16</inkml:trace>
  <inkml:trace contextRef="#ctx0" brushRef="#br0" timeOffset="49919.77">5546 11705 0,'0'0'0,"-22"0"16,22-21 15,0 0-31,-21 21 0,21-21 16,0 0-16,0-1 0,0 1 15,0 0-15,0 0 0,0-21 0,0 20 16,0-20-16,0 21 0,0-21 0,0-1 16,0 1-16,21 0 0,-21-1 0,0-20 15,22 20-15,-1 1 0,0 0 16,-21-22-16,0 22 0,0 0 15,21-1-15,-21 1 0,0 0 0,0-1 16,0 1-16,0 0 0,0-1 0,0 22 16,0-21-16,0 21 0,0-1 0,0 1 15,0 0-15,0 0 0,-21 21 32,21 21-32,0 0 15,0 22-15,-21-22 0,0 21 0,21 0 16,-22 22-16,22-22 0,-21 22 0,0-22 15,0 22-15,21-1 0,-21 1 0,0-1 16,21 1-16,0-1 0,0-21 16,0 22-16,-22-1 0,22 1 0,0-22 15,0 22-15,0-22 0,0 0 0,22 1 16,-1-1-16,0 0 0,0-20 0,0-1 16,0 0-16,1 0 0,-1 0 15,21-21-15,-21 0 0,0 0 0,22 0 16,-22 0-16,0 0 0,21-21 0,-20 0 15,20 21-15,-21-21 0,0 0 0,22-22 16,-22 22-16,0 0 0,0-21 0,0 20 16,0-20-16,1 21 0,-1-21 0,0-1 15,-21 1-15,0 0 0,21-1 0,-21 1 16,0 21-16,0-22 0,0 1 16,0 0-16,0 21 0,0-1 0,0-20 15,0 21-15,-21 21 16,0 0-16,21 21 15,-21 0-15,-1 0 0,22 1 0,0 20 16,-21-21-16,21 21 0,-21 1 0,21-1 16,0 0-16,0 1 0,0-22 0,0 21 15,0-21-15,0 22 0,0-22 0,21 0 16,-21 0-16,21 0 0,1 1 0,-1-1 16,0-21-16,0 0 0,0 0 15,0 0-15,1 0 0,20 0 0,-21 0 16,0-21-16,22-1 15,-22 22-15,0-21 0,21 0 0,-21 0 16,22-21-16,-22 20 0,0 1 0,0-21 16,0 21-16,1-22 0,-1 22 0,-21-21 15,0 21-15,21-22 0,-21 22 0,21 0 16,-21 0-16,0 0 0,0 0 0,0 42 31,0 0-31,0 0 16,0 0-16,0 0 0,0 1 0,0-1 15,0 0-15,0 0 0,0 0 16,0 0-16,0 22 0,0-22 0,0 0 16,0 0-16,0 0 0,0 1 15,0-1-15,-21 0 0,21 0 0,-21-21 16,21 21-16,0 0 16,-21-21-16,21 22 0,0-44 31,0 1-31,0 0 15,0 0-15,0 0 0,0-22 16,21 22-16,-21 0 0,21-21 0,0 21 16,0-22-16,0 22 0,1 0 15,20-21-15,-21 20 0,0 1 0,0 21 16,22-21-16,-22 0 0,0 21 0,0 0 16,0 0-16,1 0 0,-1 0 15,0 21-15,0 0 0,0 0 0,0 1 16,-21-1-16,0 0 0,0 0 0,22 0 15,-22 0-15,0 1 0,0-1 0,0 21 16,0-21-16,0 0 0,0 1 0,0-1 16,0 0-16,0 0 15,0-42 32,21 0-47,0 21 0,-21-21 0,21-1 16,0 1-16,0 0 0,1-21 0,-1 21 15,0-1-15,0-20 0,0 21 0,22 0 16,-22 0-16,0-1 0,21 1 16,-21 21-16,22 0 0,-22 0 0,0 0 15,0 0-15,0 0 0,1 0 0,-1 0 16,-21 21-16,0 1 0,0-1 16,0 0-16,0 0 0,0 0 0,0 0 15,0 1-15,0-1 0,0 0 0,0 0 16,0 0-16,0 0 0,0 1 0,0 20 15,0-21-15,0 0 0,0 0 16,0 1-16,21-1 0,0-21 16,0 0-16,0 21 15,1-21-15,20 0 0,-21 0 16,0 0-16,22-21 0,-22 21 0,21-21 16,0-1-16,-20 1 0,20 21 0,0-21 15,-21 0-15,22 0 0,-22 0 0,0-1 16,0 1-16,0 0 0,-21 0 0,0 0 15,22 0-15,-22-1 0,0 1 16,0 0-16,0 0 0,0 0 0,-22 21 16,1 0-16,0 0 15,0 0-15,0 21 16,0 0-16,-1-21 0,22 21 16,0 0-16,-21 1 0,0-1 0,21 0 15,-21 0-15,21 0 0,0 0 0,0 1 16,0-1-16,0 0 0,0 0 0,0 0 15,0 0-15,0 1 0,21-1 16,0-21-16,0 0 16,-21 21-16,22-21 0,-1 0 0,0 0 15,0 0-15,0 0 0,0 0 0,1 0 16,20 0-16,-21 0 0,0-21 0,0 21 16,22-21-16,-22 21 0,0-22 15,0 22-15,22-21 0,-22 0 0,0 0 16,0 21-16,0-21 0,0 0 0,1-1 15,-1 1-15,-21 0 0,21 0 0,-21 0 16,0 0-16,0-1 0,0 1 0,0 0 16,0 0-16,0 0 0,-21 21 15,0 0 1,-1 21-16,1 0 16,21 0-16,0 0 0,-21-21 15,21 22-15,0-1 0,0 0 16,0 0-16,0 0 0,21-21 15,0 21-15,1-21 16,-1 0-16,-21 22 0,21-22 0,0 0 16,0 21-16,0-21 0,-21 21 15,22-21-15,-1 0 0,-21 21 0,21-21 16,-21 21-16,0 0 16,0 1-16,-21-22 15,0 0-15,-1 21 0,1-21 16,0 0-16,0 0 0,0 0 15,0 21-15,-1-21 0,-20 0 0,21 0 16,0 21-16,0-21 0,-1 21 0,1-21 16,0 0-16,0 0 0,0 0 0,0 0 15,-1 0 1,1 0-16,21-21 16,0 0-16,0 0 0,0 0 15,0-1-15</inkml:trace>
  <inkml:trace contextRef="#ctx0" brushRef="#br0" timeOffset="50239.96">7662 10647 0,'0'-21'16,"0"0"15,-21 21 31,0 21-46,0-21-16,21 21 0,-21-21 16,-1 21-16,1-21 0,-21 21 0,21-21 15</inkml:trace>
  <inkml:trace contextRef="#ctx0" brushRef="#br0" timeOffset="50568.49">5419 11176 0,'0'0'0,"0"21"16,0 0-16,0 1 0,21-22 16,0 0-16,0 0 15,21 0-15,1 0 0,-1-22 0,22 1 16,-1 21-16,-21-21 0,22 0 0,-1 0 15,-20 0-15,-1-1 0,0 22 16,1-21-16,-22 21 0,0 0 0,0-21 16,-21 42 15,-21 0-15,0 1-16,21-1 0,-21 0 15,0 0-15,21 0 16,0 0-16,0 1 0,-22-1 0,22 0 15</inkml:trace>
  <inkml:trace contextRef="#ctx0" brushRef="#br0" timeOffset="63271.52">19600 3704 0,'0'-21'0,"-21"21"110,0 21-110,0-21 15,21 21-15,-21-21 16,21 22-16,0-1 15,21-21 17,0 0-32,0 0 15,0 0 1,-21-21 0,0-1-1,0 1-15,0 0 16,0 0-16,0 0 15,-21 21-15,0 0 16,0 0 0,0 0-16,-1 0 15,1 21-15,0 0 16,0 0-16,0-21 16,21 21-16,0 1 15,0-1 1,21-21-1,0 0-15,0 0 0,0 0 16,1 0 0,-1-21-1,-21-1 1,21 22-16,-21-21 0,0 0 0,0 0 16,0 0-16,0 0 15,-21 21 16,0 0-31,-1 0 16,1 21-16,21 0 0,-21 0 16,21 0-16,0 0 31,0 1-15,21-22-1,0 0-15,1 0 16,-1 0-16,-21-22 15,21 22 1,-21-21-16,0 0 16,0 0-16,0 0 15,-21 21 17,0 0-17,-1 0-15,1 0 16,21 21-16,0 0 0,0 0 31,21-21 0,-21-21 32,0 0-48,-21 21 1,0 0 15,0 0-31,21 21 16,0 0 0,0 0-1,21-21 1,0 0 15,0 0-15,-21-21-1,0 0 1,0 0 0,-21 21-1,0-21-15,0 0 16,0 21-16,0 0 0,-1 0 15,1 0-15,0 0 0,0 0 16,0 0-16,0 0 16,-1 0-16,1 0 0,0 0 0,0 0 15,0 0-15,0 0 0,-1 21 0,1-21 16,0 21-16,0-21 0,0 21 16,0-21-1,-1 21-15,1-21 0,21 21 16,-21-21-16,0 22 15,21-1-15,-21-21 0,0 21 16,-1-21-16,22 21 0,-21-21 16,21 21-16,-21 0 0,0-21 15,0 22-15,0-1 0,-1 0 16,1 0-16,0-21 0,21 21 16,-21 0-16,0-21 0,21 22 0,-21-1 15,-1-21-15,22 21 0,-21 0 16,0 0-16,21 0 0,-21 1 0,0-22 15,21 21-15,-21 0 0,-1 0 16,22 0-16,-21 0 0,0 1 0,0-1 16,21 0-16,-21 0 0,21 0 15,-21 0-15,-1-21 0,22 22 16,-21-1-16,21 0 0,-21-21 0,21 21 16,-21 0-16,21 0 0,-21 1 15,0-1-15,21 0 0,-22-21 0,22 21 16,0 0-16,0 0 0,-21-21 0,21 22 15,-21-1-15,21 0 0,-21-21 0,21 21 16,0 0-16,-21 0 0,21 1 16,-21-1-16,21 0 0,-22 0 15,22 0-15,0 0 0,0 1 0,0-1 16,0 0-16,-21 21 0,21-21 0,0 1 0,0-1 16,-21 0-16,21 0 0,0 0 15,0 22-15,0-22 0,0 0 0,0 0 16,0 0-16,0 0 0,0 1 0,-21-1 15,21 21-15,0-21 0,0 0 16,0 1-16,0-1 0,0 0 0,0 0 16,0 0-16,0 22 0,0-22 0,0 0 15,0 0-15,0 0 0,0 0 0,0 1 16,21 20-16,-21-21 0,0 0 0,0 0 16,0 1-16,21-1 0,-21 0 15,21 0-15,-21 0 0,0 0 0,0 1 16,22-1-16,-22 0 0,21 0 0,-21 0 15,0 0-15,21 1 0,0-22 0,0 21 16,0 0-16,-21 0 0,22 0 0,-1 0 16,0 1-16,0-22 0,-21 21 15,21 0-15,0 0 0,1 0 0,20-21 16,-21 21-16,0 1 0,0-22 0,22 21 16,-22 0-16,0 0 0,21-21 0,-20 21 15,20 0-15,-21 1 0,21-22 0,-20 21 16,20 0-16,-21 0 0,21-21 0,-20 21 15,20 0-15,-21 1 0,21-22 16,1 21-16,-22-21 0,21 21 0,-21 0 16,22-21-16,-22 21 0,21-21 0,1 21 15,-1-21-15,-21 22 0,21-22 0,1 0 16,-1 21-16,0-21 0,22 0 0,-22 0 16,1 21-16,-1-21 0,0 0 0,1 0 15,20 21-15,-21-21 0,1 0 16,-1 0-16,0 0 0,1 0 0,-22 0 15,21 0-15,1 0 0,-1 0 0,0 0 16,-21 0-16,22 0 0,-1 0 0,-21 0 16,22 0-16,-22 0 0,21-21 0,0 21 15,-20 0-15,20-21 0,-21 0 16,21 21-16,-20-22 0,20 22 0,-21-21 16,21 21-16,-20-21 0,-1 21 0,21-21 15,-21 0-15,0 21 0,1-21 0,-1-1 16,-21 1-16,21 21 0,0-21 0,0 0 15,0 0-15,-21 0 0,22-1 16,-1 1-16,-21 0 0,21 0 0,0 0 16,-21 0-16,21-1 0,0 1 0,-21 0 15,0 0-15,22 0 0,-1 0 0,0-1 16,-21 1-16,21 0 0,-21 0 0,21 0 16,-21 0-16,0-1 0,21 1 0,-21 0 15,22 0-15,-22 0 0,0 0 16,0-1-16,21 1 0,-21 0 0,21 0 15,-21 0-15,21 0 0,-21-1 16,0 1-16,0 0 0,0 0 0,21 0 16,-21 0-16,0-1 0,21 1 0,-21 0 15,0 0-15,0 0 0,0 0 0,0-1 16,0 1-16,0 0 0,22 0 0,-22 0 16,0 0-16,0-1 0,0 1 0,0 0 15,0 0-15,0-21 0,0 20 0,0 1 16,0 0-16,0 0 0,0 0 15,0 0-15,0-1 0,0-20 0,0 21 16,0 0-16,-22 0 0,22-1 16,0 1-16,0 0 0,0 0 0,-21 0 15,21-22-15,-21 22 0,21 0 0,-21 0 16,21 0-16,0 0 0,-21-1 16,21 1-16,-21 0 0,21 0 15,0 0-15,-22 0 0,22-1 16,-21 1-16,0 0 0,21 0 0,-21 0 15,21 0-15,-21 21 0,21-22 0,-21 1 16,-1 0-16,22 0 0,-21 21 0,21-21 16,-21 0-16,0-1 0,21 1 15,-21 0-15,0 0 0,-1 0 16,1 0-16,0-1 0,21 1 16,-21 0-16,0 0 0,0 0 0,-1 0 15,1-1-15,0 1 0,-42-21 16,41 21-16,1 0 15,-21-22-15,21 22 0,-22 0 0,1 0 16,21 0-16,21-1 0,-21 22 16,0-21-16,-1 0 0,1 21 0,0-21 15,0 0-15,0 0 16,0-1-16,-1 22 0,22-21 16,-21 0-16,0 21 0,0-21 0,0 0 15,0 21-15,-1-21 0,1 21 0,21-22 16,-21 22-16,0-21 0,0 21 15,0-21-15,-1 21 16,1 0-16,0 0 16,21-21-16,-21 21 0,0 0 15,0 0 1,-1 0-16,1 0 16,0 0-1,0 0-15,21 21 0,-21-21 0,0 21 16,-1-21-16,22 21 15,-21-21-15,0 22 16,0-22-16,0 0 16,21 21-16,-21-21 0,-1 21 15,1-21-15,21 21 0,-21-21 16,0 21-16,0-21 0,21 21 16,0 1-16,-21-22 0,21 21 0,-22-21 15,22 21-15,-21-21 0,21 21 0,0 0 16,-21-21-16,21 21 15,0 1 1,21-22 31,0 0-47,1 0 16,-1 0-16,0 0 15,0 0 1,-21-22-16,21 22 0,-21-21 0,21 0 15,1 0-15,-22 0 16,0 0 0,0-1-16,0 1 31,-22 21-15,1 0-16,0 0 15,0 21-15,0-21 16,21 22-16,-21-22 15,21 21-15,0 0 32,0-42 30,21 21-62,0-21 16,-21-1-1,21 22-15,-21-21 32,-21 21-17,0 0-15,0 0 16,-1-21-16,-20 21 0,21 0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11:34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1820 0,'0'-21'47,"0"0"-31,0 0-16,0 0 15,0 0-15,0-1 16,0 1-16,0 0 16,0 0-16,0 0 15,0 0-15,0 42 78,0 0-62,-22 0-16,22 0 0,0 0 0,-21 1 16,21-1-16,0 0 0,0 0 15,0 0-15,0 0 0,-21 22 0,21-22 16,-21 21-16,21-21 0,0 22 0,-21-22 16,21 21-16,0-21 0,0 22 15,0-22-15,0 0 0,0 21 0,0-20 16,0 20-16,0-21 0,0 21 0,0-20 15,0 20-15,0-21 16,-21 0-16,21 22 0,0-22 0,0 0 16,0 21-16,0-21 0,0 1 0,0-1 15,-22 0-15,22 0 0,0 0 16,-21 0-16,21 1 0,0-1 0,0 0 16,0 0-16,0 0 31,0-42 16,0 0-32,0 0-15</inkml:trace>
  <inkml:trace contextRef="#ctx0" brushRef="#br0" timeOffset="2089.06">2349 2413 0,'0'21'63,"0"0"-48,0 1 1,0-44 62,0 1-62,0 0-1,0 0-15,0 0 16,-21 42 31,0 0-32,21 0-15,0 0 0,0 1 16,0-1 0,0 0-1,21-21 1,0 0-16,1 0 16,-1 0-16,0-21 15,0 21-15,-21-21 0,21 21 16,-21-22-16,21 1 0,-21 0 15,0 0-15,0 0 16,0 0-16,-21 21 16,21-22-16,-21 22 15,0 0 1,0 0-16,21 22 16,-21-1-16,21 0 15,-22-21-15,22 21 0,0 0 16,0 0-16,0 1 15,0-1 1,22-21 0,-1 0-16,0 0 15,0 0 1,-21-21-16,0-1 16,0 1-1,0 0-15,0 0 16,0 0-16,-21 21 0,0 0 15,21-21-15,-21 21 16,-1 0 0,1 0-16,21 21 0,-21-21 15,21 21-15,0 0 0,0 0 16,0 0 0,0 1-16,0-1 0,0 0 15,21-21 1,0 0-1,1 0-15,-1 0 16,0 0 0,-21-21-16,0 0 15,0-1-15,0 1 16,0 0 0,-21 21-16,0 0 15,-1 0 16,22 21-31,-21-21 0,21 21 16,0 1-16,0-1 16,0 0-16,0 0 15,0-42 79,0 0 109,0 0-140,-21-1 374,0 22-421,0-21-16,21 0 15,-21 0-15,-1 21 0,22-21 16</inkml:trace>
  <inkml:trace contextRef="#ctx0" brushRef="#br0" timeOffset="3380">1926 1863 0,'0'0'0,"0"-21"31,21 21-15,-21-22-16,21 1 15,-21 0-15,22 21 16,-22-21-16,21 21 16,-21-21-16,0 0 0,0-1 15,0 1 1,0 42 31,0 1-47,0-1 15,0 0-15,0 21 0,0-21 16,0 22-16,0-22 0,0 21 16,-21 1-16,21-1 0,0-21 0,-22 21 15,22 1-15,0-1 0,0-21 0,0 22 16,0-1-16,0-21 0,0 21 15,-21-20-15,21 20 0,0-21 0,0 21 16,0-20-16,0 20 0,0-21 0,0 0 16,0 0-16,21 1 0,-21-1 15,0 0-15,22 0 0,-1-21 0,-21 21 16,21 0-16,0-21 0,0 0 16,0 0-1,1 0-15,-1 0 0,0 0 16,0-21-16,0 0 15,-21 0-15,21 21 0,1-21 0,-1 0 16,-21-1-16,21 1 0,0 0 16,0 0-16,-21 0 0,21-22 0,-21 22 15,22 0-15,-22 0 0,0 0 0,21 0 16,-21-1-16,21 1 0,-21 0 16,0 0-16,0 42 46,0 0-30,0 0-16,0 1 0,0-1 16,0 0-16,0 0 0,0 0 0,0 0 15,0 1-15,0-1 16,0 0-16,21-21 0,0 21 16,0-21-16,1 0 15,-1 0 1,0 0-16,0 0 0,0-21 15,0 21-15,-21-21 0,22 21 0,-1-21 16,-21-1-16,21 22 0,-21-21 0,21 0 16,0 0-16,-21 0 15,0 0-15,0-1 16,0 44 31,0-1-47,0 0 15,0 0-15,0 0 0,0 22 16,0-22-16,0 0 0,0 21 16,0-21-16,0 22 0,0-1 0,0-21 15,0 22-15,0-1 0,0 0 0,0 1 16,0-1-16,0 0 0,0 1 0,0 20 16,0-21-16,0 1 0,0-1 15,0 0-15,0 22 0,21-22 0,-21-21 16,0 22-16,0-1 0,0-21 15,0 0-15,0 1 0,0-1 0,0 0 16,0 0 0,-21-21-16,0 0 0,0 0 0,0 0 15,-22 0-15,22 0 0,-21 0 0,0 0 16,-1 0-16,1 0 0,0 0 0,-1-21 16,22 0-16,-21 21 0,-1-21 15,22-1-15,0 22 0,-21-21 0,42 0 16,-21 21-16,21-21 0,-22 0 15,22 0-15,0-1 16,0 1-16,0 0 0,22 21 16,-1-21-16,0 0 0,0-22 0,0 22 15,0 0-15,22-21 0,-22 21 0</inkml:trace>
  <inkml:trace contextRef="#ctx0" brushRef="#br0" timeOffset="3776.77">2942 2477 0,'0'0'0,"21"-43"0,-21 22 0,0 0 16,0 0-16,21 0 0,-21-1 0,0 1 15,22 21-15,-22-21 0,0 42 47,0 0-47,0 1 0,0-1 16,0 21-16,0 0 0,0 1 0,0-1 15,0 22-15,0-22 0,0 21 0,0-20 16,0 20-16,0 1 0,0-22 16,0 22-16,0-1 0,0 1 0,-22-1 15,22 1-15,-21-1 0,21 22 0,-21-22 16,21 1-16,0-1 0,-21 1 0,21-22 16,0 22-16,-21-43 0,21 21 15,0-21-15,0 0 0,0 1 16,0-1-16,0 0 0,0-42 31,0 0-31,0-1 16,0 1-16,21 0 0,-21 0 15,21-21-15,-21 20 0,0-20 16,0 21-16,21-21 0,-21-1 0,21 1 16</inkml:trace>
  <inkml:trace contextRef="#ctx0" brushRef="#br0" timeOffset="4095.59">2984 2731 0,'0'0'0,"0"-43"0,-21 1 16,21 21-16,-21-22 0,21 22 0,0-21 15,0 21-15,0 0 0,0-1 0,0-20 16,0 21-16,0 0 16,21 0-16,0-1 0,1 1 0,20 21 15,-21-21-15,21 21 0,-20 0 0,20 0 16,0 0-16,-21 0 0,22 21 15,-22-21-15,0 21 0,-21 1 0,0-1 16,0 0-16,0 21 0,0-21 0,-21 1 16,0-1-16,0 0 0,-22 0 0,22 0 15,-21 0-15,21 1 0,-22-1 16,22 0-16,-21 0 0,21 0 16,-1-21-16,1 21 0,0-21 0,0 0 15,21 22-15,-21-22 0,42 0 31,0-22-31,0 22 0,0-21 16,1 0-16,-1 21 0</inkml:trace>
  <inkml:trace contextRef="#ctx0" brushRef="#br0" timeOffset="4740.22">3408 2540 0,'21'0'0,"0"0"16,0-21-1,-21 0-15,21 21 0,-21-21 16,0-1-16,22 1 0,-1 0 16,-21 0-16,0 0 15,0 0-15,0-1 16,-21 22 0,-1 0-16,1 22 15,21-1-15,-21 0 0,0 0 0,21 0 16,0 0-16,0 1 0,0-1 0,-21 0 15,21 0-15,0 0 0,0 0 0,0 22 16,0-22 0,0 0-16,0 0 0,21-21 15,0 21-15,0-21 0,0 0 0,1 0 16,-1 0-16,21 0 0,0-21 0,-20 0 16,41 21-16,-21-21 0,1 0 0,-1 0 15,0-1-15,1 1 0,-1 0 16,-21 0-16,0-21 0,1 20 0,-1-20 15,0 21-15,-21 0 0,21-22 0,-21 22 16,0 0-16,0 0 0,0 0 0,-21 21 16,0 0-1,0 0-15,-1 0 0,1 0 0,0 0 16,0 21-16,0 0 0,0-21 16,21 21-16,-22 0 0,22 1 0,0-1 15,0 0-15,0 0 0,22 0 0,-1 0 16,0 1-16,0-22 0,0 21 15,0-21-15,1 21 0,-1 0 0,0-21 16,0 21-16,-21 0 0,21-21 16,-21 22-16,0-1 0,0 0 15,-21 0 1,0-21-16,0 21 16,0-21-16,-1 0 0,1 21 0,0-21 15,0 0-15,0 0 0,0 0 16,-1 0-16,1 0 0,0 0 15,0 0-15,0 0 16,0-21-16,-1 0 16,22 0-16,-21 21 0,0-21 0</inkml:trace>
  <inkml:trace contextRef="#ctx0" brushRef="#br0" timeOffset="5035.67">2159 2053 0,'0'0'0,"-42"0"15,20 0-15,1 0 0,0 0 0,21-21 16,0 0 0,21 21-16,22-21 0,-1 0 0,0-1 15,22 1-15,20 0 0,-20 0 0,21 21 16,-1-21-16,-20 0 0,20-1 0,-20 22 15,-1 0-15,-20-21 0,-1 21 16,0 0-16,-20 0 0,-1 0 0,0 0 16,-21 21 31,21-21-47</inkml:trace>
  <inkml:trace contextRef="#ctx0" brushRef="#br0" timeOffset="6212.15">5143 2223 0,'0'-22'0,"0"1"0,0 0 16,0 0-16,0 0 0,0 0 15,0-1 1,0 44 15,-21-1-15,21 0-16,-21 0 0,21 0 15,-21 22-15,21-22 0,-21 21 16,21-21-16,0 22 0,-21-22 0,-1 21 16,22-21-16,0 22 0,0-22 0,0 0 15,0 0-15,0 0 0,0 0 0,0 1 16,22-22-16,-1 21 0,0-21 15,0 0-15,0 0 16,0 0-16,22 0 0,-22-21 0,0 21 16,-21-22-16,21 1 0,0 0 0,1 0 15,-22 0-15,0 0 0,0-1 16,0-20-16,0 21 0,0-21 0,0 20 16,-22-20-16,1 0 0,0 21 15,0-22-15,0 22 0,-22-21 0,22 21 16,-21-1-16,21 22 0,-22-21 0,22 21 15,0 0-15,0 0 0,0 0 0,0 0 16,21 21 0,42-21-16,-21 0 15,21 0-15,1 0 0,20 0 0,-20 0 16,20-21-16,22 21 0,-22-21 0,22 0 16,0 21-16,-22-21 0,22 0 15,-1-1-15,-20-20 0,-1 21 0,1 0 16,-1 0-16,-20-22 0,-1 22 15,-21 0-15,22-21 0,-22 20 0,-21 1 16,0-21-16,0 21 0,0 0 0,0-1 16,0 1-16,-21 0 15,-1 21-15,-20-21 0,21 21 0,0 0 16,-22 0-16,1 0 0,21 0 0,-21 21 16,-1 0-16,1 0 0,21 1 0,-22-1 15,22 0-15,-21 0 0,21 21 16,0 1-16,-1-1 0,1 0 0,0 22 15,21-22-15,0 22 0,-21-1 16,21-20-16,-21 20 0,21 22 0,-21-22 16,21 1-16,-22 20 0,22-20 0,0-1 15,0 22-15,0-21 0,0 20 16,0-20-16,0-1 0,0 22 0,0-22 16,0 22-16,0-21 0,0 20 0,0-20 15,0 20-15,22-20 0,-22-1 0,21 1 16,0-1-16,-21 1 0,21-1 0,0-20 15,0-1-15,1 0 0,-1-20 0,0 20 16,0-21-16,0 0 0,0-21 0,1 21 16,-1-21-16,0 0 0,0 0 15,0 0-15,0-21 16,1 0-16,-22 0 0,0 0 16,0 0-16,0-1 0,0 1 15,0-21-15,0 21 0,-22 0 0,1-22 16,0 22-16,0-21 0,-21 21 0,-1-22 15,22 22-15,-21-21 0,-1 21 0,1-22 16,0 22-16,-1-21 0,1 21 0,-21-22 16,20 22-16,1 0 0,21 0 15,-22 0-15,1-1 0,21 1 0,0 21 16,0-21-16,21 0 0,-22 21 0,22-21 16,0 0-16,0-1 0,22 1 15,-1 0-15,21 21 0,-21-21 16,22 0-16,-1-22 0,-21 22 0,43 0 15,-22-21-15,0 21 0,22-22 16</inkml:trace>
  <inkml:trace contextRef="#ctx0" brushRef="#br0" timeOffset="7435.96">7535 2307 0,'0'0'0,"-21"0"0,21 21 0,0 1 0,-21-22 16,0 21-16,21-42 31,0-1-15,21 1-16,0 0 0,0 0 0,22 0 15,-22 0-15,21-1 0,0-20 0,1 21 16,-1-21-16,-21-1 0,22 1 0,-1 0 16,-21-22-16,0 22 0,0-22 15,1 22-15,-1-22 0,0 22 16,-21-21-16,0 20 0,0 1 0,0 0 0,0-1 16,0 22-16,0-21 0,-21 21 15,0-1-15,-1 22 16,1 0-16,0 0 0,0 22 0,-21-1 15,20 21-15,1 0 0,0 1 0,0 20 16,0 1-16,21 20 0,0-20 16,-21-1-16,21 1 0,0-1 0,0 1 15,0-1-15,0-20 0,0-1 0,0 0 16,0 1-16,21-22 0,-21 21 0,0-21 16,21 1-16,0-1 0,-21 0 0,21 0 15,0-21-15,1 0 0,-22 21 16,21-21-16,0 0 0,0 0 15,0 0-15,0 0 0,1-21 0,-1 0 16,0 0-16,0 21 0,0-21 0,22-1 16,-22 1-16,0 0 0,0-21 0,0 21 15,0-1-15,1 1 0,-22 0 0,0 0 16,21 0-16,-21 0 0,21 21 16,-21 21-1,0 0 1,0 0-16,0 0 0,-21 0 0,21 22 15,-21-22-15,21 0 0,-22 0 0,22 22 16,0-22-16,0 0 0,0 0 16,0 0-16,0 0 15,0 1-15,22-22 0,-22 21 16,21-21-16,0 0 0,0 0 0,0 0 16,0 0-16,1 0 0,-1-21 0,0-1 15,0 22-15,0-21 0,0 0 0,1 0 16,-1 0-16,-21 0 0,0-1 15,0 1-15,0 0 0,0-21 0,0 21 16,0-1-16,-21 1 0,-1 0 0,1 0 16,-21 0-16,21 0 0,0 21 15,-1 0-15,1 0 0,-21 0 0,21 0 16,0 0-16,-1 0 0,44 0 31,-1 0-15,0 0-16,21 0 0,-21 0 0,22 0 15,-1 0-15,0-22 0,1 22 0,-1 0 16,0-21-16,1 21 0,-1 0 16,0 0-16,-20 0 0,20 0 0,-21 0 15,0 0-15,0 0 0,-21 21 16,0 1-16,0-1 16,-21 0-16,0 0 0,0 0 15,21 0-15,-21 22 0,21-22 0,-21 0 16,21 0-16,0 0 0,0 1 15,0-1-15,0 0 0,0 0 0,0 0 16,0 0-16,21-21 16,0 0-16,0 0 0,0 0 15,0 0-15,1 0 0,-1 0 0,21 0 16,-21 0-16,0-21 0,22 0 16,-22 21-16,0-21 0,0 0 0,0 0 15,-21-22-15,0 22 0,22 0 0,-22-21 16,0 20-16,0-20 0,0 21 0,-22 0 15,1 0-15,0-1 0,0 1 0,0 0 16,0 21-16,-22 0 0,22-21 16,0 21-16,-21 0 0,20 0 15,-20 0-15,21 0 0,0 0 0,0 0 16,-1 0-16,1 21 0,21 0 16,21-21-1,22 0-15,-22 0 0,0 0 0,0 21 16,22-21-16</inkml:trace>
  <inkml:trace contextRef="#ctx0" brushRef="#br0" timeOffset="8131.88">9377 2032 0,'0'0'0,"0"-21"16,0 0 0,-21 21-16,-1 0 0,1 0 15,0 0-15,0 0 0,0 0 16,0 21-16,-1 0 0,1 0 15,0 0-15,0 1 0,0 20 0,21-21 16,0 21-16,-21 1 0,-1-1 0,22 0 16,0 22-16,0-22 0,0 22 15,-21-1-15,21 1 0,0-1 0,0 1 16,0-1-16,0 1 0,0-1 0,0 1 16,0-1-16,0 1 0,0-1 15,0 1-15,-21-22 0,21 22 0,0-22 16,0 0-16,0 22 0,0-22 0,0-21 15,0 22-15,0-22 0,0 21 0,0-21 16,0 0-16,0 1 0,-21-22 16,0 0-1,21-22 1,0 1-16,0 0 16,0 0-16,0-21 0,0 20 0,0-20 15,0 0-15,0-1 0,21-20 0,0-1 16,0 22-16,-21-21 0,21-1 0,1 1 15,-1-22-15,0 21 0,0 1 16,0-1-16,-21 1 0,21-1 0,1 1 16,-22-1-16,21 1 0,-21 21 0,21-22 15,-21 22-15,0-1 0,21 22 0,-21-21 16,21 0-16,-21 20 0,0 1 16,21 0-16,1 0 0,-1 0 0,-21 0 15,21-1-15,0 22 0,0-21 0,0 21 16,1 0-16,-1 0 0,0 0 15,0 0-15,0 0 0,0 0 16,1 0-16,-1 21 0,-21 1 0,0-1 16,0 0-16,0 0 0,0 0 0,0 0 15,0 1-15,-21-1 0,-1 0 16,1-21-16,0 21 0,0 0 0,0 0 16,0-21-16,-1 22 0,-20-22 0,21 21 15,0-21-15,0 21 0,-1-21 16,1 0-16,0 0 15,21 21-15,21-21 32,0-21-32,1 21 0,-1-21 15,21 21-15,-21-21 0,22-1 0</inkml:trace>
  <inkml:trace contextRef="#ctx0" brushRef="#br0" timeOffset="8508.82">10075 2159 0,'0'0'0,"43"0"15,-22 0-15,0-21 0,0 0 16,-21 0-16,0-1 16,-21 22-1,0 0-15,0 0 16,-1 0-16,1 0 0,-21 22 0,21-1 16,0 0-16,-1-21 0,1 21 0,-21 0 15,42 0-15,-21 1 0,21-1 0,0 0 16,0 0-16,0 0 15,21-21-15,0 21 16,0-21-16,0 0 0,1 0 16,-1 0-16,0 22 0,0-22 0,0 0 15,0 0-15,1 21 0,-22 0 16,0 0-16,0 0 16,0 0-16,-22-21 0,1 22 15,0-22-15,0 21 0,0-21 0,-22 21 16,22-21-16,0 0 0,0 21 15,-21-21-15,20 0 0,1 0 0,0 0 16,0 0-16,0 0 0,0 0 16,-1 0-16,-20 0 15,21 0-15,0 0 0,0 0 16</inkml:trace>
  <inkml:trace contextRef="#ctx0" brushRef="#br0" timeOffset="9456.32">2540 2900 0,'0'0'0,"-21"21"0,0-21 15,21 21-15,-22-21 0,44 0 47,-1 0-31,0 0-16,0 0 0,0 0 0,22 0 16,-22 0-16,21 0 15,-21 0-15,22 0 0,-1 0 0,0 0 16,1 0-16,20 0 0,-21 0 0,1 0 15,20 0-15,1 0 0,-1 0 0,1 0 16,-1 0-16,22 0 0,-22 0 16,22 0-16,0 0 0,-1 0 0,22 0 15,-21 0-15,0 0 0,20 0 0,1 0 16,0 0-16,21 0 0,-21 0 0,21 0 16,0 0-16,0 0 0,0 0 0,0 0 15,0 0-15,0 0 0,21 0 16,-21 0-16,0 0 0,21 0 15,0 0-15,-21 0 0,22 0 0,-1 0 16,0 0-16,0 0 0,21 0 0,-20 0 16,-1 0-16,0 0 0,21 0 0,-21 0 15,22 0-15,-22 0 0,0 0 0,21 0 16,-20 0-16,20 0 0,-21 0 16,0 0-16,0 0 0,22 0 0,-22 0 15,0 0-15,0 0 0,0 0 0,1 0 16,-22 0-16,0 0 0,21 0 0,-42 0 15,21 21-15,0-21 0,-22 0 0,-20 22 16,21-22-16,-21 0 0,-1 0 16,-20 0-16,-1 0 0,-20 0 15,20 0-15,-21 0 0,-20 0 0,20 0 16,-21 0-16,-42 0 31,0 0-15,0 0-16,-1 0 0,1 0 0,0 0 15,-21 0-15,21 21 0</inkml:trace>
  <inkml:trace contextRef="#ctx0" brushRef="#br0" timeOffset="10437.84">2815 5757 0,'0'0'0,"0"-21"0,0 0 15,0 0-15,-21 21 16,21-21-16,0 0 0,21 42 47,0 0-47,-21 0 0,21 21 16,-21 1-16,22-1 0,-22 0 0,0 22 15,0-22-15,0 1 0,0 20 16,0-21-16,-22 22 0,1-22 0,0 1 15,21 20-15,0-21 0,-21 1 0,21-1 16,-21 0-16,21-20 0,0-1 16,-21 0-16,21 0 0,0 0 15,0 0-15,0-42 32,21 0-17,-21 0-15,21 0 16</inkml:trace>
  <inkml:trace contextRef="#ctx0" brushRef="#br0" timeOffset="10780.63">3238 6287 0,'0'0'0,"0"21"15,0 0-15,0 0 16,0 0-1,22-21 17,-1-21-17,0 21-15,0-21 16,-21 0-16,0 0 16,0-1-1,-21 22 1,0 0-16,0 0 0,21-21 15,-22 21-15,44 0 47,-1 0-31,0 0-16,0 0 16</inkml:trace>
  <inkml:trace contextRef="#ctx0" brushRef="#br0" timeOffset="12075.89">4233 6011 0,'0'0'0,"0"22"0,-21-22 16,42 0 15,0-22-31,1 22 16,-1-21-16,0 0 0,0 0 0,21 0 15,-20 0-15,-1-1 0,21 1 16,-21 0-16,0-21 0,1 21 0,20-22 15,-21 1-15,0 0 0,0-1 0,1 1 16,20 0-16,-42-1 0,21 1 0,0 0 16,0-1-16,-21 1 0,22 0 0,-22-1 15,0 1-15,0 0 0,0-1 16,0 1-16,-22 21 0,1 0 0,0-1 16,0 1-16,0 0 0,0 21 0,-1 0 15,-20 0-15,21 21 0,0 0 0,0 1 16,-1 20-16,1-21 15,0 43-15,0-22 0,0 0 0,0 22 16,21-1-16,0 1 0,-22-1 0,22 1 16,-21-1-16,21 1 0,-21-1 0,21 22 15,0-22-15,0 1 0,0 21 0,-21-22 16,21 22-16,0-1 0,0 1 16,0 0-16,0-1 0,-21 1 0,21-21 15,0 20-15,0 1 0,0 0 0,0-22 16,0 22-16,-21-1 0,21-20 15,0-1-15,0 1 0,0-1 0,0 1 0,0-1 16,0-20-16,21-1 0,0 0 0,0 1 16,-21-1-16,21-21 0,0 0 15,1 22-15,-1-43 0,0 21 16,0-21-16,21 0 0,-20 0 0,-1 0 16,0-21-16,0 21 0,21-21 0,-20-1 15,-1-20-15,0 21 0,21-21 0,-21 20 16,1-20-16,-1 0 0,0-22 0,-21 22 15,0-22-15,21 22 0,-21-21 0,0-1 16,0 1-16,0-1 0,0 1 0,0-1 16,0 1-16,-21-1 0,0 1 0,0 20 15,-1-20-15,1-1 0,-21 22 16,0-22-16,20 22 0,-20 0 16,0 21-16,-1-22 0,1 22 0,21 0 15,-21 0-15,20 0 0,1 21 0,-21-22 16,42 1-16,-21 21 0,21-21 0,-21 21 15,21-21-15,0 0 16,0 0-16,21-1 0,0 1 16,0 0-16,0 0 0,22 0 0,-1 0 15,0-1-15,1 1 0,20-21 0,-21 21 16,22 0-16,-1-22 0,-20 22 0,-1 0 16,22 0-16,-43-22 0,21 22 15,0 0-15,-20 0 0,-1 0 0,0 0 16,0 21-16,-21-22 0,-21 44 47,21-1-32,-21 0-15,21 21 0,0-21 0,-21 22 16,-1-22-16,22 21 0,-21-21 0,21 22 16,0-1-16,-21-21 0,21 0 0,0 22 15,0-22-15,0 0 0,0 0 0,0 0 16,21 1-16,0-22 0,1 21 15,-1-21-15,-21 21 0,21-21 0,0 0 16,0 0-16,0 0 0,22 0 16,-22 0-16,0-21 0,21 0 0,-20-1 15,20 1-15,-21 0 0,0 0 0,22 0 16,-43 0-16,21-1 0,-21-20 16,0 21-16,0-21 0,0 20 0,0-20 15,-21 0-15,-1 21 0,-20-1 0,21-20 16,-21 42-16,20-21 0,-20 0 0,0 21 15,21 0-15,-22 0 0,1 0 0,21 21 16,-22 0-16,22-21 0,0 21 16,0 0-16,0 1 0,21-1 15,0 0-15,0 0 0,0 0 0,0 0 16,0 1-16,21-22 0,0 0 16,0 21-16,0-21 0,22 0 0,-1 0 15,-21 0-15,22 0 0,-1 0 16,0 0-16,1 0 0,-1 0 0,0 0 15,1 0-15</inkml:trace>
  <inkml:trace contextRef="#ctx0" brushRef="#br0" timeOffset="12491.69">5757 5842 0,'0'0'0,"21"-21"16,-21 0-16,0 0 0,0-1 16,0 1-16,0 0 15,0 0-15,22 21 16,-1-21-16,0 21 15,0 0-15,0 0 0,0 0 16,1 0-16,-1 0 0,0 21 16,0 0-16,0 0 0,0 0 0,1 1 15,-22-1-15,21 0 0,-21 21 0,21-21 16,-21 1-16,0 20 0,0-21 0,0 0 16,0 0-16,0 1 0,0-1 0,-21 0 15,0 0-15,21 0 0,-22 0 0,1-21 16,0 22-16,0-22 15,0 0-15,0 0 16,21-22 0,0 1-16,0 0 0,0 0 15,21 0-15,0 0 0,0-22 0,0 1 16,0 21-16,1-22 0,20 1 0,-21 0 16,21-1-16,-20 22 0,20-21 0,-21 21 15,0 0-15,0-1 0,1 22 16,-1-21-16,0 21 0,-21-21 0,-21 21 47</inkml:trace>
  <inkml:trace contextRef="#ctx0" brushRef="#br0" timeOffset="13784.47">7197 5948 0,'0'0'0,"0"21"0,-22 0 0,1 0 16,21 1-16,-21-1 0,21 0 15,0 0 1,0-42 15,21 0-31,0 0 0,1 21 0,-22-22 16,21-20-16,0 21 0,0 0 0,21-22 15,-20 1-15,-1 0 0,0-1 0,0 1 16,0-21-16,0 20 0,1-20 16,-22-1-16,21 22 0,0-22 0,-21 22 15,0-21-15,0 20 0,0-20 0,0 20 16,0 1-16,0 0 0,0-1 0,0 22 15,0-21-15,-21 42 0,21-21 0,-21 21 16,-1 0-16,1 0 16,0 21-16,21 0 0,-21 21 15,0-20-15,0 20 0,21 21 0,-22-20 16,1-1-16,0 22 0,0-22 0,0 21 16,21-20-16,-21 20 0,-1 1 0,22-22 15,0 22-15,0-22 0,0 21 0,0-20 16,0-1-16,0 0 0,0 1 0,0-1 15,22-21-15,-1 0 0,0 1 0,0-1 16,0 0-16,0-21 0,1 0 16,-1 21-16,0-21 0,21 0 0,-21 0 15,1 0-15,20-21 0,-21 21 16,21-21-16,1 0 0,-1 21 0,0-22 16,-20 1-16,20 0 0,0-21 0,-21 21 15,1-1-15,20 1 0,-21-21 0,0 21 16,-21 0-16,21-1 0,1 1 15,-22 42 17,0 1-32,0-1 0,0 0 15,0 0-15,0 0 0,0 0 0,-22 22 16,22-22-16,0 0 0,0 0 16,0 0-16,0 1 0,0-1 15,22-21 1,-1 0-16,0 0 15,0 0-15,0 0 0,0 0 0,1 0 16,-1 0-16,0-21 0,0 21 0,0-22 16,22 1-16,-22 0 0,0 0 0,0 0 15,-21 0-15,21-1 0,-21 1 0,0-21 16,0 21-16,0 0 0,0-22 0,0 22 16,0 0-16,-21 0 0,0 0 0,0-1 15,0 1-15,-1 21 0,1 0 16,0 0-16,0 0 0,-21 0 0,20 0 15,1 21-15,0-21 0,21 22 16,-21-22-16,21 21 16,21-21-16,0 0 15,22 0-15,-22 0 0,21 0 0,0 0 16,1-21-16,-1 21 0,0-22 0,1 22 16,20-21-16,-20 21 0,-1-21 15,21 21-15,-20-21 0,-1 21 0,0-21 16,1 21-16,-22 0 0,21 0 0,-21 0 15,1 0-15,-22 21 0,0 0 16,0 0-16,0 0 0,0 1 16,-22-1-16,1 0 0,0 21 0,0-21 15,0 1-15,0 20 0,21-21 16,-22 0-16,22 0 0,-21 1 0,21-1 16,-21 0-16,21 0 0,0 0 0,0 0 15,0 1 1,21-22-16,0 0 0,1 0 15,-1 0-15,0 0 0,21 0 0,-21-22 16,22 1-16,-22 0 0,21 21 0,-21-21 16,1 0-16,20 0 0,-21-1 0,0 1 15,0 0-15,-21 0 0,0-21 0,0 20 16,0 1-16,0-21 0,0 21 0,0-22 16,-21 22-16,0 0 0,0 0 0,0 0 15,0 21-15,-22 0 0,1 0 16,21 0-16,-22 0 0,22 0 15,0 0-15,-21 0 0,21 0 0,-1 0 16,1 21-16,21 0 16,0 0-16,21-21 15,1 21-15,20-21 0,-21 0 0,21 0 16,-20 0-16,20 0 0,0 0 0,1 0 16,-1 0-16,0-21 0</inkml:trace>
  <inkml:trace contextRef="#ctx0" brushRef="#br0" timeOffset="14148.26">9504 5482 0,'0'0'0,"21"-21"0,-21 0 16,0 0-16,0 0 15,-21 21-15,0 0 16,-1 0-16,1 21 16,21 0-16,-21 0 0,0 0 0,21 22 15,-21-22-15,0 21 0,21-21 0,0 22 16,0-1-16,-22 0 0,22 1 0,0-1 15,-21 0-15,21 22 0,0-22 16,0 22-16,0-22 0,0 21 0,0 1 16,0-1-16,0 1 0,0-1 0,-21 1 15,21 21-15,0-22 0,-21 1 0,21 20 16,0-20-16,-21-1 0,21 1 16,0-1-16,0 1 0,0-1 0,0 1 15,0-22-15,0 22 0,0-22 0,21 21 16,0-20-16,-21-1 0,0 0 0,21 1 15,0-22-15,-21 21 0,22-21 0,-22 1 16,0-1-16,21-21 16,-21-21-1,21 21-15,-21-22 0,0 1 0,0 0 16,0-21-16,0 21 0,0-22 16</inkml:trace>
  <inkml:trace contextRef="#ctx0" brushRef="#br0" timeOffset="14504.06">9546 5906 0,'0'0'16,"0"-43"-16,0 1 0,0 0 0,-21 20 0,21-20 16,-21 21-16,21-21 0,0-1 0,0 22 15,0-21-15,0 21 0,0-1 0,0-20 16,0 21-16,0 0 15,21 0-15,0 21 0,0 0 16,0 0-16,22 0 0,-1 0 0,0 0 16,1 21-16,-1-21 0,0 21 0,1 0 15,-1 21-15,0-20 0,-20-1 0,-1 21 16,-21-21-16,0 22 0,0-22 0,0 21 16,-21-21-16,-1 0 0,1 1 0,-21-1 15,0 0-15,-1 0 0,1 0 0,0 0 16,-1 1-16,1-1 0,0-21 15,-1 21-15,22-21 0,-21 21 0,21-21 16,-1 0-16,1 0 0,0 21 0,0-21 16</inkml:trace>
  <inkml:trace contextRef="#ctx0" brushRef="#br0" timeOffset="15831.64">2455 8107 0,'-21'0'0,"0"0"16,0 0-16,21-21 16,0 0-16,0-1 15,0 1-15,21 0 0,0 0 16,-21 0-16,21 0 0,0-1 0,1 1 16,-1 0-16,21 21 0,-21-21 0,0 21 15,22 0-15,-22 0 0,0 0 16,0 0-16,0 0 0,1 21 0,-1 0 15,-21 0-15,0 1 0,0 20 0,0 0 16,0 1-16,0-1 0,0 0 16,0 1-16,0-1 0,0 0 0,-21 1 15,-1-1-15,1 0 0,0 1 16,0-1-16,0 0 0,0-21 0,-1 22 16,1-22-16,0 21 0,0-21 15,0 1-15,-22-1 0,22 0 0,0 0 16,0-21-16,0 21 0,0-21 15,-1 21-15,1-21 0,0 0 0,0 0 16,0-21-16,0 21 16,-1-21-16,1 0 0,21 0 0,0 0 15,-21-1-15,21-20 0,0 21 0,0-21 16,0-1-16,0 22 0,21-21 16,-21 21-16,21-1 0,22 1 0,-22 0 15,0 21-15,21 0 0,-20 0 16,20 0-16,0 0 0,-21 0 0,22 21 15,-22 0-15,21 1 0,-21 20 16,1-21-16,-22 0 0,0 0 0,0 22 16,0-22-16,0 0 0,0 0 0,0 0 15,0 1-15,0-1 0,0 0 16,0 0 0,0-42 15,0 0-31,21 0 0,0-1 15,0 1-15</inkml:trace>
  <inkml:trace contextRef="#ctx0" brushRef="#br0" timeOffset="15996.55">3260 8297 0,'0'0'0,"21"0"0,0 0 15,-42 0 16,0 0-15,21-21 0,0 0-16,0 0 15</inkml:trace>
  <inkml:trace contextRef="#ctx0" brushRef="#br0" timeOffset="18252">5016 7959 0,'0'0'0,"-21"0"15,0-21-15,21-1 16,-21 22-16,21-21 0,0 42 47,0 1-47,0-1 0,0 0 15,0 21-15,0 1 0,0-22 0,0 21 16,0 0-16,0 1 0,0-1 0,0-21 16,0 22-16,0-1 0,-21-21 0,21 21 15,-21-20-15,-1-1 0,22 0 16,-21 0-16,21 0 0,0 0 0,0 1 16,0-44 15,0 1-31,21 0 15,1 0-15,-22 0 0,21 0 0,0-22 16,0 22-16,-21 0 0,21 0 16,0-22-16,1 22 0,-1 0 15,0 0-15,0 0 0,0 0 0,0 21 0,1 0 16,-1 0 0,-21 21-16,0 0 15,0 0-15,0 0 0,0 0 0,0 22 16,0-22-16,0 0 0,0 0 0,0 0 15,0 1-15,0-1 0,21 0 16,-21 0-16,21 0 0,-21 0 0,21 1 16,0-22-16,1 21 0,-1-21 15,0 0-15,0 0 0,0 0 16,0 0-16,1-21 0,-1-1 0,21 22 16,-21-21-16,0 0 0,1 0 0,-1 0 15,0-22-15,0 22 0,21-21 0,-20 21 16,-1-22-16,0 1 15,0 21-15,0-21 0,-21-1 0,21 1 16,-21 0-16,22 20 0,-22-20 0,21 21 16,-21 0-16,0 0 0,0-1 0,0 44 31,0-1-31,0 0 16,0 0-16,-21 0 0,21 22 0,-22-1 15,22-21-15,-21 21 0,21-20 16,0 20-16,0-21 0,0 0 0,0 22 15,0-22-15,0 0 0,0 0 16,0 0-16,0 0 0,0 1 0,0-1 0,21 0 16,1-21-16,-1 21 15,0-21-15,0 0 0,0 0 0,0 0 16,22-21-16,-22 0 0,21 21 0,-21-21 16,22-1-16,-22 1 0,21-21 15,-21 21-15,1 0 0,-1-22 0,0 22 16,0-21-16,0-1 0,-21 1 0,0 0 15,0-1-15,0 1 0,0 0 0,0 21 16,0-22-16,0 1 0,0 0 0,0-1 16,0 1-16,-21 21 0,0-22 15,21 22-15,-21 0 0,21 0 0,0 0 0,0 0 16,0 42 15,0 0-31,0 0 0,0 0 16,0 22-16,0-1 0,0-21 0,0 21 15,0 1-15,0-1 0,0 0 0,0 1 16,0-1-16,0-21 0,0 22 0,0-1 16,0 0-16,0 1 0,0-22 15,0 21-15,0-21 0,0 0 0,0 1 16,0-1-16,0 0 0,0 0 0,0 0 16,0-42 15,21 0-16,0 0-15,0 21 0,-21-21 16,21-1-16,1 1 0,-1 0 0,0 0 16,0 0-16,0 21 0,-21-21 15,21 21-15,1 0 0,-1 0 0,0 0 16,0 0 0,0 21-16,-21 0 0,0 0 15,0 0-15,0 0 0,0 1 16,0-1-16,0 0 0,0 0 15,21 0 1,1-21 0,-1 0-16,0 0 15,0 0-15,0 0 0,0 0 16,1 0-16,-1-21 0,0 21 0,0-21 16,0 0-16,0 21 0,22-21 0,-22-1 15,0 1-15,0 0 0,22 0 0,-22-21 16,0 20-16,0 1 0,0 0 0,0-21 15,-21 21-15,22-1 0,-22 1 0,21 21 16,-21-21-16,0 0 0,0 42 47,0 0-47,0 0 16,0 1-16,0-1 0,0 0 15,0 0-15,-21 0 0,21 0 0,0 1 16,0-1-16,0 0 0,0 0 0,0 0 15,0 0-15,0 1 0,0-1 16,21 0-16,0-21 0,0 0 16,0 0-16,0 0 0,1 0 15,-1 0-15,0 0 0,0-21 16,0 21-16,0-21 0,1-1 16,-1 1-16,-21 0 0,21 0 0,0 0 15,-21 0-15,0-1 0,0 1 0,21-21 16,-21 21-16,0-22 0,0 22 15,21-21-15,-21 0 0,0-1 0,0 1 16,0 0-16,0-1 0,0 1 0,0 0 16,0-1-16,0 1 0,0 0 0,0 20 15,0 1-15,0 0 0,0 0 0,0 0 16,0 42 15,0 0-31,0 0 0,0 22 0,0-22 16,-21 21-16,21-21 0,-21 22 15,21-1-15,0-21 0,0 21 0,0 1 0,0-1 16,0-21-16,0 22 0,0-22 0,0 21 16,0 0-16,0-20 0,0-1 15,0 21-15,21-21 0,0 0 0,1 1 16,-22 20-16,21-21 0,0 0 0,0-21 16,0 21-16,0 1 0,1-1 0,-1-21 15,0 21-15,0-21 0,21 0 16,-20 0-16,20 0 0,-21 0 0,0 0 15,22 0-15,-22 0 0,21-21 0,-21 21 16,22-21-16,-22-1 0,0 1 0,0 21 16,0-21-16,0 0 0,-21-21 0,22 20 15,-22 1-15,21 0 0,-21-21 16,21 21-16,-21-22 0,0 22 0,0-21 16,0 21-16,0-22 0,0 22 0,0 0 15,0 0-15,0 0 0,-21 21 16,0 0-1,21 21-15,-22 0 0,22 0 16,0 0-16,0 0 16,0 1-16,0-1 0,0 21 0,0-21 15,0 0-15,0 1 0,0-1 0,0 0 16,0 0-16,0 0 0,0 0 0,22 1 16,-1-1-16,0-21 15,0 0-15,0 0 0,0 0 16,1 0-16,20 0 0,-21 0 0,0-21 15,22 21-15,-22-22 0,0 1 16,21 0-16,-21 0 0,1 0 0,-22 0 16,0-1-16,0-20 0,0 21 0,0-21 15,0-1-15,0 22 0</inkml:trace>
  <inkml:trace contextRef="#ctx0" brushRef="#br0" timeOffset="18660.79">6879 7493 0,'0'0'0,"0"21"15,21-21 1,0 0 0,1-21-16,-1 21 0,-21-21 15,0 0-15,21 21 0,-21-21 0,0-1 16,0 1-16,0 0 15,-21 21 1,0 0-16,21 21 31,0 0-31,0 1 0,0-1 16,0 0-16,0 0 0,0 0 16,0 0-16</inkml:trace>
  <inkml:trace contextRef="#ctx0" brushRef="#br0" timeOffset="20127.54">2836 10393 0,'0'21'0,"-21"-21"0,0 21 15,0-21-15,0 0 16,-1 0-16,1-21 0,21 0 15,0 0-15,0 0 0,0-1 16,0 1-16,0 0 16,21 0-16,-21 0 0,22 0 0,-1 21 15,0-22-15,21 1 0,-21 21 0,1 0 16,20 0-16,-21 0 0,0 0 0,0 0 16,1 0-16,-1 21 0,0-21 15,-21 22-15,0-1 0,0 21 16,0-21-16,0 0 0,0 22 0,-21-22 15,0 21-15,-1-21 0,1 22 0,0-1 16,0-21-16,-21 22 0,20-22 0,-20 0 16,21 21-16,0-21 0,-22 1 15,22-1-15,0 0 0,21 0 16,-21-21-16,42-21 47,0 21-47,0-21 0,1 21 0,20-21 15,-21 21-15,0 0 0,0 0 16,22-22-16,-22 22 0,0 0 0,0 0 16,0 0-16,1 0 0,-1 0 0,0 0 15,0 0-15,-21 22 0,21-1 16,-21 0-16,0 0 16,0 0-16,0 0 0,0 1 0,0-1 15,0 0-15,-21 0 0,21 0 16,-21 0-16,0 1 0,0-1 0,-1 0 15,1-21-15,-21 21 0,21 0 0,-22-21 16,22 21-16,-21-21 0,21 0 16,-22 22-16,1-22 0,21 0 0,-21 0 15,20 0-15,1 0 0,-21 0 16,21 0-16,0 0 0,-1-22 0,1 1 16,0 21-16,0-21 15,0 0-15,21 0 0,-21 0 16,-1-1-16,22 1 15,22 21 1,-1 0 0,0 0-16,21-21 15,-21 21-15</inkml:trace>
  <inkml:trace contextRef="#ctx0" brushRef="#br0" timeOffset="20348.41">3641 10647 0,'0'0'0,"21"0"0,0 21 0,0 0 0,0-21 15,-42 0 32,0 0-47,0 21 16,21-42 15,21 0-31,-21 0 0</inkml:trace>
  <inkml:trace contextRef="#ctx0" brushRef="#br0" timeOffset="21663.7">6011 10774 0,'-21'21'16,"0"-21"-16,21-21 31,0 0-31,-21 0 16,21-1-16,-21 1 0,21-21 15,-22 21-15,22 0 0,0-1 16,-21-20-16,0 21 0,0 0 0,0-22 16,21 1-16,-21 21 0,-1 0 0,1-22 15,0 22-15,-21 0 0,21 0 0,-1 0 16,1 0-16,0-1 0,-21 22 0,21 0 16,-1 0-16,-20 0 0,21 0 0,-21 0 15,20 22-15,-20-1 0,21 21 16,0-21-16,-22 22 0,22-1 0,0 0 15,0 1-15,21-1 0,0 0 16,-21 1-16,21-22 0,0 21 0,0-21 0,0 22 16,0-22-16,0 0 0,21-21 15,-21 21-15,21 0 0,0-21 0,0 0 16,1 0-16,20 0 0,-21 0 0,21 0 16,-20 0-16,20-21 0,0 0 15,1 0-15,-1 0 0,0-1 0,1 1 16,20-21-16,-21 21 0,1-22 0,-1 1 15,-21 21-15,22-21 0,-1-1 0,-21 1 16,21 0-16,-20-22 0,-1 22 0,0-1 16,0 1-16,-21-21 0,0 20 0,21-20 15,-21 20-15,21 1 0,-21 0 16,0-1-16,0 1 0,0 0 0,0-1 16,0 1-16,0 21 0,-21 0 15,21 0-15,-21-1 0,0 1 0,21 0 16,-21 21-16,0 0 0,-1 0 0,1 0 15,0 21-15,0 0 0,21 1 16,0 20-16,-21-21 0,0 21 0,21 1 16,-22-1-16,22 0 0,-21 22 0,21-22 15,-21 1-15,0 20 0,21-21 16,-21 22-16,0-22 0,21 22 0,-22-22 16,22 0-16,0 1 0,0 20 15,0-42-15,0 22 0,0-1 0,22-21 16,-1 22-16,0-22 0,0 0 0,0-21 15,0 21-15,22 0 0,-22-21 0,0 0 16,21 0-16,-20 0 0,20 0 0,-21 0 16,21 0-16,-20-21 0,20 21 15,-21-21-15,21 21 0,-20-21 0,20 0 16,-21-1-16,21 1 0,-20 21 0,-1-21 16,0-21-16,21 21 0,-21-1 0,-21 1 15,22 0-15,-1 0 0,-21 0 0,21 0 16,-21-1-16,0 1 0,-21 21 31,0 21-15,21 1-16,-22-1 0,22 0 0,-21 0 15,0 0-15,21 22 0,0-22 0,-21 0 16,21 0-16,-21 0 0,21 22 16,0-22-16,0 0 0,0 0 0,0 0 15,0 0-15,21-21 16,0 0-16,0 0 15,0 0-15,1 0 0,-1 0 0,21-21 16,-21 21-16,22-21 0,-22 0 0,0 0 16,21 0-16,-21-1 0,1-20 15,-1 21-15,0 0 0,0 0 0,0-22 16,-21 22-16,0-21 0,0 21 0,0-22 16,0 22-16,0-21 0,0 21 0,-21-1 15,0 1-15,0 0 0,0 21 16,-22 0-16,22 0 0,-21 0 0,21 0 15,-22 0-15,1 0 0,21 21 0,-22 0 16,1 1-16,21-1 0,-21 0 0,20 0 16,1 0-16,0 0 0,0 22 15,0-22-15,0 0 0,21 0 0,0 0 16,21-21-16,0 0 16,0 0-16,21 0 0,-20 0 0</inkml:trace>
  <inkml:trace contextRef="#ctx0" brushRef="#br0" timeOffset="23876.03">7578 10266 0,'0'-21'0,"0"0"15,0-1-15,21 1 16,-21 0-16,0 0 15,21 21-15,-21 21 32,0 0-17,0 0-15,0 1 0,0-1 0,0 21 16,0 0-16,0-20 0,0 20 16,0 0-16,-21-21 0,21 22 0,-21-1 15,21-21-15,0 0 0,0 1 0,-22 20 16,1-21-16,21 0 0,0 0 15,-21-21-15,21-21 32,21 21-32,0-21 0,1 0 15,-1 0-15,0 0 0,0-1 0,0 1 16,0-21-16,1 21 0,-1 0 0,21-22 16,-21 22-16,0 0 0,1 0 0,20 0 15,-21-1-15,0 1 0,0 21 0,1 0 16,-1 0-16,0 21 15,-21 1-15,21-1 0,-21 0 0,0 21 16,0-21-16,0 1 0,21-1 0,-21 0 16,0 0-16,0 0 0,0 0 0,0 1 15,21-1-15,-21 0 0,0 0 16,22-21-16,-1 0 16,0 0-16,0 0 0,0 0 15,-21-21-15,21 0 0,1 21 0,-1-21 16,0-1-16,0 22 0,0-21 0,-21 0 15,21 0-15,1 0 0,-1 0 16,-21-22-16,21 22 0,0 0 0,-21-21 16,21 20-16,-21 1 0,0-21 0,21 21 15,-21 0-15,22-1 0,-22 1 0,0 0 16,21 21 0,-21 21 15,0 0-31,0 1 0,0-1 0,0 0 15,0 0-15,0 0 0,0 0 0,0 1 16,0-1-16,0 0 0,21 0 0,-21 21 16,0-20-16,0-1 0,21 0 15,-21 0-15,21 0 0,0-21 0,-21 21 16,22-21-16,-1 0 16,0 0-16,0 0 0,0 0 15,0 0-15,22 0 0,-22-21 0,0 21 16,21-21-16,-20 0 0,20 0 0,-21 0 15,21-1-15,-20 1 0,20 0 0,-21-21 16,0 21-16,22-22 0,-43 1 16,21 21-16,0-22 0,-21 1 0,21 0 15,-21-1-15,0 1 0,0 0 0,0-1 16,0 1-16,0 21 0,0-21 0,-21-1 16,21 22-16,-21 0 0,0 0 0,21 0 15,-22 21 1,1 0-16,0 21 0,21 0 15,0 0-15,0 21 0,0-20 0,0 20 16,0-21-16,0 21 0,0 1 0,0-1 16,0-21-16,0 22 0,0-22 15,0 21-15,0-21 0,0 22 0,0-22 16,0 0-16,0 21 0,-21-21 0,21 1 16,0-1-16,0 0 0,0 0 0,0 0 15,0 0-15,0 1 16,21-22-1,0 0-15,0-22 16,-21 1-16,22 21 0,-1-21 16,-21 0-16,21 0 0,0 0 15,0-1-15,-21 1 0,21 21 16,1-21-16,-1 21 0,0 0 16,0 21-1,-21 0-15,0 1 16,0-1-16,21 0 15,-21 0-15,0 0 0,0 0 16,21-21-16,-21 22 16,22-22-1,-1 0-15,0 0 16,0 0-16,0 0 16,0-22-16,1 22 0,-22-21 15,21 21-15,0-21 0,0 21 0,0-21 16,0 0-16,1 0 0,-1-1 0,0 1 15,0 0-15,0 0 0,0 0 0,1 0 16,-1-1-16,0 22 0,-21-21 0,0 0 16,21 21-16,-21-21 0,0 42 31,0 0-15,0 0-16,-21 1 0,21-1 15,0 0-15,0 0 0,-21 0 0,21 0 16,0 1-16,0-1 15,0 0-15,0 21 0,0-21 0,0 1 16,0-1-16,0 0 0,21-21 16,0 21-16,0-21 0,0 0 0,1 0 15,-1 0-15,0 0 0,21 0 0,1 0 16,-22 0-16,21 0 0,0 0 0,-20-21 16,20 0-16,0 21 0,-21-21 0,22-1 15,-22 1-15,0 0 0,21 0 0,-20-21 16,-1 20-16,0-20 0,-21 21 0,21-21 15,-21-1-15,21 1 0,-21 0 16,0-1-16,0 1 0,0 0 0,0-1 16,0 1-16,21-22 0,-21 22 0,0 0 15,0-1-15,0 22 0,0-21 0,0 21 16,0 0-16,0-1 0,0 1 0,0 0 16,0 42-1,0 0-15,-21 1 16,21-1-16,0 0 0,0 21 15,0-21-15,-21 22 0,21-1 0,0 0 16,-21-20-16,21 20 0,0 0 0,0 1 16,0-1-16,0-21 0,0 21 0,0-20 15,0 20-15,0-21 0,0 21 0,0-20 16,0 20-16,0-21 0,21 0 16,-21 0-16,21 1 0,0-1 0,1-21 15,-1 21-15,0-21 0,0 0 0,0 0 16,22 0-16,-22 0 0,21 0 0,-21 0 15,22 0-15,-1 0 0,-21 0 0,21 0 16,-20-21-16,20 0 0,-21 21 0,0-22 16,22 1-16,-22 0 0,-21 0 0,21 0 15,0 0-15,-21-1 0,21 1 0,-21 0 16,0 0-16,0-21 0,0 20 0,0 1 16,0 0-16,0 0 0,-21 21 15,0 0-15,0 0 0,0 0 16,-1 0-16,1 0 0,-21 21 15,42 0-15,-21 0 0,0 1 0,-1-1 16,1 0-16,21 0 0,0 21 0,0-20 16,0-1-16,0 0 0,0 0 0,0 0 15,0 0-15,0 1 0,0-1 0,21 0 16,1 0-16,-1-21 0,0 0 0,0 21 16,21-21-16,-20 0 0,20 0 15,0 0-15,1 0 0,-1 0 0,0 0 16,1 0-16,-1-21 0,0 0 0,-21 21 15,22-21-15,-1 0 0,-21-1 16,0 1-16,1 0 0,20-42 16,-21 41-16,-21 1 0,21-21 0,-21 21 15,0-22-15,0 22 0</inkml:trace>
  <inkml:trace contextRef="#ctx0" brushRef="#br0" timeOffset="24340.77">10160 9779 0,'0'21'15,"0"-42"-15,0 63 0,0-20 0,0-1 16,0-42 15,0-1-15,21 1-16,-21 0 0,0 0 15,0 0-15,0 0 16,-21-1-16,21 1 0,-21 21 16,0 0-16,-1 0 0,1 0 15,0 0 17,21 21-32,0 1 0,0-1 15,0 0-15,0 0 16,0 0-16,0 0 15,0 1-15,-21-1 16,21 0-16</inkml:trace>
  <inkml:trace contextRef="#ctx0" brushRef="#br0" timeOffset="25644.11">2138 12425 0,'0'0'0,"21"-21"0,-21 0 15,21 21-15,-21-22 0,0 1 0,0 0 16,0 0-16,21 0 0,-21 0 16,0-1-16,0 1 15,0 42 1,0 1-16,0-1 16,0 21-16,0-21 0,0 22 0,0-1 15,0-21-15,0 21 0,-21 1 16,0-1-16,0-21 0,0 22 0,-1-1 15,22-21-15,-21 21 0,0-20 16,0-1-16,0 0 0,0 0 0,21 0 16,-22 0-16,1-21 0,0 0 15,21-21 17,0 0-32,21 21 0,0-21 0,1 21 15,-22-21-15,42 0 0,-21 21 0,0-22 16,22 22-16,-22-21 0,21 21 15,0-21-15,-20 0 0,20 21 0,0-21 16,1 21-16,-1-21 0,-21 21 16,21 0-16,-20-22 0,-1 22 0,21 0 15,-42-21-15,21 21 0,0-21 16,-21 0-16,0 0 16,0 0-16,0-1 0,0 1 15,0 0-15,0 0 0,0 0 16,-21 0-16,0-1 15,0 22 1,21 22 0,0-1-16,-21 0 0,21 21 0,0-21 15,0 22-15,-21-22 0,21 21 0,0 1 16,0-22-16,0 21 0,0 0 0,0-20 16,0 20-16,0-21 15,-22 21-15,22-20 0,0-1 0,-21 0 16,21 0-16,0 0 0,0 0 0,0 1 15,0-44 17,0 1-17,0 0-15,0 0 0,21 0 16,1 0-16,-1-22 0</inkml:trace>
  <inkml:trace contextRef="#ctx0" brushRef="#br0" timeOffset="25852.01">3175 12446 0,'0'0'0,"21"0"16,0 0-16,0 0 0,1 0 0,-1 0 15,-42 0 32,-1 0-47,22-21 47,22 0-31</inkml:trace>
  <inkml:trace contextRef="#ctx0" brushRef="#br0" timeOffset="27187.99">4889 12721 0,'0'0'0,"-21"21"0,-85 43 16,64-43-16,21 0 0,0-21 0,0 21 15,-1-21-15,22 22 0,-21-22 16,42-22 0,-21 1-1,22 21-15,-1-21 0,21 0 0,-21 0 16,22-22-16,-22 22 0,21-21 0,0 21 16,1-22-16,-22 1 0,21 0 15,-21-1-15,22 1 0,-22 0 0,0-1 16,0-20-16,0 21 0,-21-1 15,0 1-15,0 0 0,0-1 0,0 1 16,0 0-16,-21-1 0,0 1 0,0 0 16,0-1-16,0 22 0,-22-21 0,22 21 15,0-1-15,-21 1 0,20 0 0,-20 0 16,21 21-16,0 0 0,-22 0 0,22 0 16,0 0-16,0 0 0,0 21 15,21 0-15,-21 0 0,21 1 16,-22 20-16,22 0 0,0 1 0,0-1 0,0 21 15,-21 1-15,21-22 0,-21 22 16,21-1-16,-21 1 0,21 20 0,0-20 16,0-1-16,0 22 0,-21-21 0,21 20 15,0 1-15,0-22 0,0 22 0,0 0 16,0-22-16,0 22 0,0 0 0,0-22 16,0 22-16,0-1 0,0 1 15,0 0-15,0-1 0,0-20 0,0 21 16,0-22-16,0 22 0,0-22 0,0 1 15,0-1-15,0-20 0,0 20 0,0-21 16,0 1-16,0-1 0,0-21 0,0 22 16,0-22-16,21 0 0,0 0 0,0 0 15,0-21 1,1 0-16,-1 0 0,-21-21 16,0 0-16,21 0 15,0 0-15,-21-1 0,21 1 0,-21-21 16,21 21-16,1-22 0,-1 1 0,0 0 15,-21-22-15,21 22 0,0-22 0,0 1 16,1-1-16,-1 1 0,-21-1 0,0 1 16,21-22-16,-21 22 0,0-1 0,0 1 15,0-22-15,0 22 0,0 20 0,-21-20 16,0-1-16,-1 22 0,1 0 0,0-1 16,0 22-16,0 0 15,0 0-15,-1 0 0,-20 21 0,21 0 16,0-22-16,0 22 0,-1 0 0,1 0 15,21-21 1,0 0 0,21 0-16,1 21 0,-1-21 15,0 0-15,21-1 0,-21 1 0,22 21 16,-1-42-16,0 21 0,1 0 16,-1-1-16,0 1 0,1 0 0,-1-21 15,-21 21-15,22-1 0,-1 1 16,0-21-16,-21 21 0,22 0 0,-22-1 0,0 1 15,0 0-15,0 21 0,1-21 16,-1 21-16,0 0 16,0 0-16,0 0 15,-21 21-15,0 0 16,0 0-16,0 1 0,0-1 16,0 21-16,0-21 0,21 22 0,-21-22 15,0 0-15,0 21 0,0-21 0,0 1 16,22-1-16,-1-21 0,-21 21 0,21-21 15,-21 21-15,21-21 0,0 0 0,0 0 16,1 0-16,-1-21 0,0 0 16,0 21-16,0-21 0,22-1 0,-22 1 15,0 0-15,0 0 0,0 0 16,0 0-16,-21-22 0,0 22 0,0 0 16,0 0-16,0 0 0,0-1 15,0 1-15,-21 0 0,0 0 0,0 0 16,0 0-16,0 21 0,-1-22 0,-20 22 15,21 0-15,-21 0 0,20 0 0,1 0 16,0 0-16,-21 22 0,21-22 0,-1 21 16,1 0-16,21 0 0,0 0 0,-21 0 15,21 1-15,0-1 0,0 0 0,0 0 16,0 0-16,21-21 16,-21 21-16,21-21 0,22 0 15,-22 0-15,0 0 0,21 0 0,-20 0 16,20 0-16</inkml:trace>
  <inkml:trace contextRef="#ctx0" brushRef="#br0" timeOffset="27655.72">6329 12488 0,'0'0'0,"21"0"16,-21-21-1,0 0-15,21 21 0,0-21 16,0 0-1,1 21-15,-1 0 16,0 0 0,0 0-16,-21 21 0,21 0 15,0-21-15,-21 21 0,22 0 0,-22 1 16,0-1-16,0 0 0,0 0 16,0 0-16,0 0 0,0 1 0,0-1 15,0 0-15,-22 0 0,1 0 0,21 0 16,-21 1-16,0-1 0,0 0 0,0 0 15,-1-21-15,1 21 0,0-21 0,0 0 16,0 21-16,0-21 0,21-21 16,0 0-1,0 0-15,0 0 0,0 0 16,21-1-16,0 1 0,0-21 0,0 21 16,22-22-16,-22 22 0,21-21 0,0 21 15,-20 0-15,20-22 0,0 22 16,1 0-16,20 0 0,-21 0 0,1 21 15,-1-22-15,-21 22 0,0 0 0,1-21 16,-1 21-16,-42 21 31,-1-21-15,1 0-16,0 0 0</inkml:trace>
  <inkml:trace contextRef="#ctx0" brushRef="#br0" timeOffset="28185.63">7832 12615 0,'0'0'0,"0"22"15,0-44 17,21 22-32,0-21 0,0 0 0,0 0 15,0 0-15,1 0 0,-1-1 0,0 1 16,0 0-16,0 0 0,0 0 0,-21 0 15,22-22-15,-22 22 0,0 0 16,0 0-16,0 0 0,0-1 0,0 1 16,0 0-16,0 0 0,-22 21 0,1 0 15,0 0-15,0 0 16,0 21-16,0 0 16,-1 22-16,1-22 0,0 0 0,0 21 15,0 1-15,0-22 0,-1 21 0,1 0 16,21-20-16,0 20 0,-21 0 0,21-21 15,0 22-15,0-22 0,0 0 0,0 21 16,0-20-16,0-1 0,21-21 0,0 21 16,1 0-16,-1-21 0,0 0 0,0 0 15,0 0-15,0 0 0,22 0 16,-22 0-16,0 0 0,21 0 0,-20-21 16,20 21-16,-21-21 0,21 0 0,-20 21 15,20-22-15,-21 1 0,21 0 16,1 21-16</inkml:trace>
  <inkml:trace contextRef="#ctx0" brushRef="#br0" timeOffset="28696.34">8699 12425 0,'0'0'15,"22"0"-15,-22-21 0,21 0 0,-21-1 0,0 1 16,0 0-16,0 0 0,0 0 16,0 0-16,-21 21 31,21 21-31,-22-21 15,1 42-15,0-21 0,0 0 0,0 1 16,0 20-16,-1-21 0,1 0 16,0 22-16,21-22 0,-21 0 15,0 21-15,21-21 0,-21 1 0,21-1 16,-22 0-16,22 0 0,0 0 16,22-42 15,-1 21-31,0-21 0,0 0 0,0 0 15,0-1-15,1 1 0,-1 0 0,0 0 16,0 0-16,0 0 0,22-1 0,-22-20 16,0 21-16,0 0 0,0-22 0,0 22 15,1 0-15,-1 0 0,0 0 0,0 21 16,0-21-16,0 21 16,1 0-16,-22 21 15,0 0-15,0 0 0,0 0 16,0 0-16,0 1 0,0-1 15,0 0-15,0 0 0,0 21 0,0-20 16,0-1-16,0 0 0,0 0 0,0 0 16,0 0-16,0 1 15,0-1-15,21-21 16,0 0-16,0 0 0,0 0 16,0 0-16,1 0 0,-1-21 15,0 21-15,0-22 0,0 1 0,0 21 16,1-21-16,-1 21 0,0-21 15</inkml:trace>
  <inkml:trace contextRef="#ctx0" brushRef="#br0" timeOffset="29596.15">9610 12213 0,'0'0'0,"0"-21"16,0 0-16,-22 21 31,1 0-31,0 0 15,21 21-15,-21 0 16,21 0-16,-21 1 0,21-1 16,-21 0-16,21 0 0,0 21 15,0-20-15,0-1 0,0 0 0,0 0 16,0 0-16,0 0 0,0 1 0,0-1 16,0 0-16,0 0 0,21-21 15,0 0-15,0 0 0,0 0 16,22 0-16,-22 0 0,0 0 0,21 0 15,-21 0-15,22-21 0,-22 0 0,21 21 16,-21-21-16,1-1 0,20 1 0,-21 21 16,0-21-16,0 0 0,1 0 15,-1 0-15,0-1 0,0 1 0,0-21 16,-21 21-16,21 0 0,1-22 0,-22 22 16,0-21-16,21 21 0,-21-22 0,21 1 15,-21 21-15,0-22 0,0 1 0,0 21 16,0-21-16,0 20 0,0 1 0,0 0 15,0 0-15,0 0 0,0 0 0,0 42 47,0 0-47,0 0 0,0 0 0,0 0 16,0 22-16,0-22 0,0 21 16,0 1-16,0-22 0,0 21 0,0 0 15,0 1-15,-21-1 0,21-21 0,-21 22 16,21-22-16,0 21 0,0-21 15,0 22-15,-22-22 0,22 0 0,-21 0 16,21 0-16,-21 0 0,21 1 0,0-1 16,0 0-16,0-42 62,0 0-62,21 21 0,-21-22 0,21 1 16,1 0-16,-1 0 0,0 0 15,0 0-15,0-1 0,22 1 0,-22 0 16,0 0-16,21 0 0,-21 0 0,22 21 16,-22 0-16,21 0 0,-21 0 0,1 0 15,-1 0-15,0 0 0,0 21 0,0 0 16,-21 0-16,0 0 0,0 0 0,21 1 16,-21-1-16,0 0 0,0 0 0,0 0 15,22 0-15,-22 1 0,0-1 0,0 0 16,21 0-16,0 0 15,0-21-15,0 0 0,0 0 16,1 0-16,-1-21 0,0 0 16,0 21-16,0-21 0,22 0 15,-22-1-15,0 1 0,21 0 0,-21 0 16,1 0-16,-1 0 0,0-1 0,0 1 16,0 0-16,0 0 0,-21 0 15,0 0-15,22 21 0,-22-22 0,0 1 31,-22 0-31,1 21 0,0 0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46:5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12594 12192 0,'0'-21'31,"-21"21"-31,0 0 15,21-21-15,-21 21 0,-1 0 16,1 0-16,0 0 16,21-21-1,-21 21-15,42 0 47,0 0-47,0 0 16,22 0-16,-22 0 0,21 0 15,22-22-15,-22 22 0,22-21 16,-1 21-16,1-21 0,20 21 0,1 0 16,-22-21-16,22 0 0,-21 21 0,-1-21 15,22 21-15,-22 0 0,1-22 16,-22 22-16,22 0 0,-22 0 0,-21 0 16,21 0-16,-20 0 0,-1 0 0,0 0 15,-42 0 32,0 0-31,-1 0-16,1 0 0,0 0 0,0 0 15,0 0-15,0 0 0,-22 0 16,1 0-16,0 0 0,-1 0 16</inkml:trace>
  <inkml:trace contextRef="#ctx0" brushRef="#br0" timeOffset="335.8">12573 12234 0,'0'0'0,"-21"22"16,42-22 0,0 0-1,21 0-15,-20 0 0,20 0 16,0 0-16,1-22 0,20 22 0,1-21 15,-1 21-15,1 0 0,-1-21 0,1 0 16,20 21-16,-20 0 0,-22-21 16,22 21-16,-1 0 0,-21-21 0,1 21 15,-1 0-15,0 0 0,-20 0 0,20 0 16,-21-22-16,0 22 0,0 0 0,1 0 31,-22-21-15,0 0-1,0 0-15,0 0 16,0 0-16,-22-1 16,22 1-16</inkml:trace>
  <inkml:trace contextRef="#ctx0" brushRef="#br0" timeOffset="791.56">13525 11726 0,'0'0'0,"0"-21"16,22 42 31,-1-21-47,-21 22 0,21-22 16,0 21-16,0 0 0,0-21 15,1 21-15,-1-21 0,21 0 16,-21 21-16,22 0 0,-1-21 0,0 0 15,-21 0-15,22 22 0,-1-22 0,0 0 16,1 0-16,-1 0 0,0 0 0,1 0 16,-1 21-16,-21-21 0,0 0 15,1 0-15,-1 21 0,0 0 0,-21 0 16,0 0-16,0 1 16,-21 20-16,0-21 0,-1 21 0,-20-20 15,0 20-15,-1 0 16,1 1-16,-21-1 0,-1 0 0,1 1 15,-1-22-15,1 21 0,-1 0 0,22-20 16,-22 20-16,22-21 0,21 0 0,-22 0 16,22-21-16,0 22 0,42-22 31,0-22-15,1 1-16,-22 0 0,21 21 0,0-21 15,0 0-15,0 0 0,0-1 16,1-20-16,-1 21 0,0 0 0</inkml:trace>
  <inkml:trace contextRef="#ctx0" brushRef="#br0" timeOffset="1227.49">15240 11642 0,'0'0'0,"0"-43"0,0 22 0,0 0 16,21 0-16,-21 0 0,0 0 0,21-1 15,-21 1-15,0 0 0,21 42 47,-21 0-47,0 1 0,22 20 0,-22 0 16,0 1-16,0-22 0,0 42 0,0-20 15,0-1-15,0 21 0,0-20 0,0 20 16,0-20-16,0-1 0,0 21 16,-22-20-16,22-1 0,-21 0 0,21-20 15,-21 20-15,21-21 0,-21 0 16,21 0-16,0 1 0,0-1 15,-21-21 17,21-21-32,0-1 0,-21 1 0,21 0 15,0 0-15,0-21 0</inkml:trace>
  <inkml:trace contextRef="#ctx0" brushRef="#br0" timeOffset="1643.25">14753 11642 0,'-21'-21'0,"42"42"0,-63-42 0,21-1 16,-1 1-16,22 0 0,0 0 0,0 0 15,0 0-15,22-1 0,-1 1 16,0 21-16,21-21 0,1 0 0,-1 0 16,21 21-16,1-21 0,21 21 0,-22 0 15,1 0-15,20 0 0,1 0 0,-22 21 16,1 0-16,-1 0 0,1 21 15,-1 1-15,-20-22 0,-1 21 0,0 1 16,-20-1-16,20 0 0,-21 22 0,-21-22 16,0 0-16,0 22 0,0-1 15,0-20-15,-21 20 0,-21-20 0,20-1 16,1 0-16,-21 1 0,21-1 16,-22 0-16,1-21 0,21 1 0,-21-1 15,-1 0-15,22 0 0,-21 0 0,21-21 16,-1 0-16,1 0 0,-21 0 0,21 0 15,0 0-15,-1 0 16,22-21-16,0 0 16,-21 21-16,21-21 0,0 0 15,0-1-15,0 1 16,21 21-16,1-21 0,-1 0 16,0 21-16,0-21 0,0 0 15</inkml:trace>
  <inkml:trace contextRef="#ctx0" brushRef="#br0" timeOffset="2107.98">16023 12107 0,'0'0'0,"0"-21"0,0 0 15,0 0-15,0 0 0,0 0 16,0-1-16,0 1 0,0 0 15,0 0-15,0 0 0,0 0 16,21-1-16,22 22 0,-22 0 16,0 0-16,21 0 0,-21 0 15,22 0-15,-1 0 0,0 22 0,1-1 16,-1 21-16,0-21 0,-20 22 0,20-22 16,-21 21-16,21 0 0,-20-20 0,-1 20 15,-21 0-15,0-21 0,0 22 0,0-22 16,0 0-16,0 0 0,0 0 15,-21 1-15,21-1 0,-22 0 0,1-21 16,0 0-16,0 0 16,0-21-1,21 0-15,0-1 0,0 1 16,-21-21-16,21 21 0,0-22 16,0 22-16,-22-21 0,22 0 0,0-1 15,0 1-15,0 0 0,0 20 0,0-20 16,0 21-16,22-21 0,-1 20 0,0 22 15,21-21-15,-21 0 0,22 21 0,-22 0 16,0 0-16,21 0 0,-20 0 0,-1 0 16,0 0-16,0 0 0,0 0 15,0 21-15,1-21 0,-1 21 0</inkml:trace>
  <inkml:trace contextRef="#ctx0" brushRef="#br0" timeOffset="2747.78">17314 12107 0,'0'0'16,"0"-21"-16,0 0 0,0 0 15,0 0-15,0 0 0,21-1 0,-21 1 16,0-21-16,0 21 0,0 0 0,0-1 15,0 1-15,-21 0 16,0 21-16,0 0 0,0 0 0,0 0 16,-1 0-16,1 0 0,0 0 15,-21 0-15,21 0 0,-1 21 0,1 0 16,0 1-16,0 20 0,0-21 0,0 21 16,-1 1-16,1-1 0,21 0 0,-21-20 15,21 20-15,0 0 0,0-21 16,0 22-16,0-22 0,0 0 0,0 0 15,21 0-15,0 1 0,1-22 0,-1 21 16,0-21-16,0 0 0,0 0 16,0 0-16,22 0 0,-22 0 0,0 0 0,0 0 15,0-21-15,1 21 0,20-22 16,-21 1-16,0 0 0,-21 0 16,21 0-16,1 0 0,-22-22 0,0 22 15,0-21-15,0-1 0,0 22 0,0-21 16,0 0-16,0 20 0,0-20 0,0 21 15,0 0-15,0 0 0,0-1 16,-22 22 0,1 22-16,0-22 0,21 21 15,0 21-15,0-21 0,0 0 0,0 22 16,0-22-16,0 21 0,0 1 0,0-22 16,0 21-16,0-21 0,0 0 15,0 22-15,0-22 0,21 0 16,0 0-16,1-21 0,-22 21 0,21 1 15,0-22-15,0 0 0,0 0 16,0 0-16,1 0 0,-1 0 16,0 0-16,0 0 0,0 0 15,0-22-15,1 1 0,-1 21 0,-21-21 16,21 0-16,0 0 0,0 0 0</inkml:trace>
  <inkml:trace contextRef="#ctx0" brushRef="#br0" timeOffset="3327.71">17759 12065 0,'0'0'0,"21"-42"16,-21 21-16,0-1 0,0 1 0,0 0 15,0 0-15,0 0 0,0 0 16,0 42 15,0 0-31,0 21 16,0-21-16,0 1 0,0 20 16,0-21-16,-21 21 0,21-20 0,0-1 15,0 21-15,0-21 0,0 0 0,0 1 16,0-1-16,0 0 0,0 0 15,21-21-15,0 0 16,0 0-16,0 0 16,-21-21-16,22 21 15,-1-21-15,0 0 0,-21-1 0,0 1 16,21 0-16,0 0 0,0 0 16,-21 0-16,0-1 0,0 1 0,22 0 15,-22 0-15,21 0 0,-21 0 0,0 42 31,0 0-31,0 21 16,0-21-16,0 1 0,0-1 16,0 0-16,0 21 0,21-21 0,-21 1 15,21-1-15,-21 0 0,21 0 0,-21 0 16,21-21-16,1 21 0,-1-21 16,0 0-16,0 0 0,0 0 0,0 0 15,1 0-15,-1 0 0,21 0 16,-21-21-16,0 0 0,22 21 0,-22-21 15,0-21-15,0 20 0,0 1 0,-21-21 16,0 0-16,0-1 0,0 1 0,0 21 16,0-22-16,0 1 0,0 0 15,0-1-15,-21 22 0,0 0 0,0 0 16,21 0-16,-21 21 0,0 0 0,-1 0 16,1 0-16,0 0 0,0 0 0,0 0 15,0 0-15,-1 0 0,1 21 0,21 0 16,0 0-1,0 0-15,0 1 16</inkml:trace>
  <inkml:trace contextRef="#ctx0" brushRef="#br0" timeOffset="3980.34">18669 11599 0,'0'-21'0,"0"42"0,0-84 0,0 42 16,21 0-16,-21-1 0,0-20 0,0 21 15,21 0-15,-21 0 0,0-1 16,21 22-16,-21-21 0,0 0 0,0 42 31,0 0-31,0 1 0,0-1 16,0 21-16,0 0 0,0-20 15,0 20-15,0 0 0,0 1 0,0 20 16,0-21-16,0 1 0,0-1 0,0 0 16,0 1-16,0-1 0,0 0 0,0 1 15,0-1-15,0-21 0,0 22 0,0-22 16,0 0-16,0 0 0,0 0 16,0 0-16,0-42 46,0 0-46,0 0 0,0 0 16,0 0-16,0-1 0,0 1 16,0-21-16,0 21 0,0 0 0,0-22 15,0 22-15,0-21 0,0 21 0,0-1 16,0-20-16,22 21 0,-1 0 0,0 0 16,0 21-16,21-22 0,-20 22 0,20 0 15,-21 0-15,21 0 0,1 0 0,-1 22 16,0-1-16,1 0 15,-1 0-15,0 0 0,1 0 0,-22 22 16,0-22-16,0 0 0,0 21 0,-21-20 16,0 20-16,0-21 0,0 0 0,-21 0 15,0 22-15,0-22 0,-21 0 0,20 0 16,1 0-16,-21 1 0,21-1 0,-22-21 16,22 21-16,-21 0 0,21-21 15,0 0-15,-22 21 0,22-21 0,0 0 16,0 0-16,0 0 0,-1 0 15,22-21 1,0 0-16,0 0 16,22 0-16,-1 21 0,0-22 15,0 1-15,0 0 0</inkml:trace>
  <inkml:trace contextRef="#ctx0" brushRef="#br0" timeOffset="4607.26">19748 11853 0,'0'0'0,"22"0"0,-1-42 15,-21 21-15,0 0 0,0 0 16,0-1-16,0 1 16,-21 21-1,-1 0 1,1 0-16,0 21 0,0 1 16,0-1-16,0 0 0,-1 0 0,22 0 15,-21 0-15,0 22 0,0-22 16,21 21-16,0-21 0,-21 1 0,21 20 15,-21-21-15,21 0 0,0 0 16,0 1-16,0-1 0,0 0 16,21 0-1,0-21-15,0 0 0,0 0 16,0 0-16,1-21 0,-1 21 16,0-21-16,0 21 0,0-21 0,0-1 15,-21 1-15,22 0 0,-22 0 0,21 0 16,-21 0-16,0-1 0,0-20 0,21 21 15,-21 0-15,21 0 0,-21-1 0,0 1 16,0 0-16,0 42 47,0 0-47,0 1 0,0 20 16,0-21-16,0 0 0,0 0 0,0 1 15,0 20-15,0-21 0,0 0 16,0 0-16,0 1 0,0-1 0,0 0 15,21 0-15,0 0 0,1-21 16,-22 21-16,21-21 16,0 0-16,0 0 0,0 0 15,0-21-15</inkml:trace>
  <inkml:trace contextRef="#ctx0" brushRef="#br0" timeOffset="5587.5">20510 11642 0,'0'-21'16,"0"42"-16,0-64 0,-21 22 0,0 0 15,21 0-15,-21 21 0,0 0 16,0 0-16,-1 0 0,1 0 16,21 21-16,0 0 0,-21 0 0,0 1 15,21-1-15,-21 0 0,21 21 0,0-21 16,0 22-16,-21-22 0,21 21 0,0 1 15,0-22-15,0 21 16,0-21-16,0 22 0,0-22 0,0 21 16,0-21-16,21 0 0,0 1 0,-21-1 15,21-21-15,0 21 0,0 0 0,1-21 16,20 0-16,-21 0 0,0 0 0,0 0 16,22 0-16,-22 0 0,0 0 15,21-21-15,-20 21 0,-1-21 0,0 0 16,0-1-16,0 1 0,0-21 0,1 21 15,-1-22-15,0 1 0,0 0 0,0-1 16,0-20-16,1 21 0,-1-22 0,0 1 16,-21 20-16,0-20 0,0 20 0,21 1 15,-21 0-15,0-1 16,0 22-16,0 0 0,0 0 0,0 0 16,-21 21-16,0 0 0,0 21 15,-1 0-15,1 0 16,21 0-16,0 1 0,-21 20 0,0-21 15,21 21-15,-21 1 0,21-22 16,0 21-16,0 1 0,0-1 0,-21 0 16,21-21-16,0 22 0,0-1 0,0-21 15,0 22-15,0-1 0,0-21 0,0 21 16,0-20-16,0-1 0,0 0 16,-22 0-16,22 0 0,0 0 15,0 1-15,0-44 31,0 1-15,22 0-16,-1 0 0,-21 0 16,21 0-16,0-1 0,-21-20 15,21 21-15,0 0 0,1 0 0,-22-22 16,21 22-16,0 0 0,0 0 0,-21 0 16,21-1-16,0 22 0,1-21 0,-1 21 15,0 0 16,-21 21-31,0 1 0,0-1 16,0 0-16,0 0 0,-21 0 16,0 0-16,-1 1 0,1-1 15,0 0-15,0-21 0,0 21 16,0-21-16,-1 0 0,1 0 0,0 0 16,0 0-16,0 0 0,0 0 15,21-21 16,21 21-15,0 21-16,0-21 16,0 21-16,0 0 0,1 1 15,-1-22-15,0 21 0,0 0 16,0 0-16,0 0 0,22 0 0,-22 1 16,0-1-16,0 0 0,0 0 15,1-21-15,-22 21 0,0-42 47,0 0-31,0 0-16,0 0 0</inkml:trace>
  <inkml:trace contextRef="#ctx0" brushRef="#br0" timeOffset="6584.1">21272 11282 0,'-21'0'0,"42"0"0,-63 0 0,21 0 0,0 0 15,0 0-15,-1 0 16,22-21-16,0 0 31,22 21-31,-1-22 16,0 22-16,21-21 0,-21 21 0,22-21 15,-1 0-15,0 0 0,1 0 0,20-1 16,1 1-16,20 0 0,1 0 16,-21-21-16,41 20 0,-20-20 0,21 21 15,0-21-15,21-1 0,0 22 16,-21-21-16,21-1 0,-22 1 0,1 21 15,0-21-15,-21 20 0,-22-20 0,22 21 16,-43 0-16,22 0 0,-43-1 0,21-20 16,-21 21-16,1 0 0,-22 0 0,0-1 15,0 1-15,0 0 16,-22 0-16,1 21 0,0-21 0,0 21 16,0 0-16,-22-21 0,22 21 0,-21 0 15,21 0-15,-22 0 0,22 0 0,-21 0 16,0 0-16,-1 0 0,1 21 15,0-21-15,-1 21 0,1 0 16,21-21-16,0 21 0,-1-21 0,22 21 16,22-21-1,-1 0-15,0 0 0,0 0 16,21 0-16,-20 0 0,20 0 16,-21 0-16,21-21 0,1 21 0,-22-21 15,21 21-15,-21 0 0,1-21 0,-1 21 16,0 0-16,0 0 0,0 0 0,0 0 15,-21 21 1,0 0-16,0 0 16,0 22-16,0-22 0,0 21 15,-21-21-15,0 22 0,21-22 0,-21 21 16,0 1-16,21-22 0,0 0 0,-21 0 16,21 21-16,-22-20 0,1-1 15,21 0-15,0 0 0,-21-21 16,0 0-16,21-21 47,0 0-47</inkml:trace>
  <inkml:trace contextRef="#ctx0" brushRef="#br0" timeOffset="7356.05">24172 9059 0,'0'0'0,"0"-21"0,0 0 16,21 0-16,1 0 0,-22-22 0,0 22 15,0 0-15,0 0 0,0 0 16,0 0-16,0-1 0,0 44 31,-22-22-31,22 42 0,-21-21 0,21 21 16,0 1-16,0-1 15,-21 22-15,21-22 0,-21 0 0,21 22 16,-21-22-16,21 0 0,0 22 0,-21-22 16,-1 1-16,22-1 0,0 0 0,-21 1 15,21-1-15,-21-21 0,21 21 0,0-20 16,0-1-16,0 0 0,0 0 15,0 0-15,0-42 32,0 0-32,0 0 0,0 0 15,0-22-15,0 22 0,21-21 0,-21-1 16,0 1-16,21-21 0,1 20 0,-1 1 16,-21-22-16,0 22 15,21-21-15,-21 20 0,21-20 0,-21 20 16,0 1-16,0 21 0,0-21 0,0 20 15,0 1-15,0 0 0,21 42 16,-21 0 0,0 1-16,21 20 0,-21 0 0,0 1 15,0-1-15,0 0 0,22 1 0,-22-1 16,0 21-16,0-20 0,0-1 0,0 0 16,21 1-16,-21-1 0,0-21 0,0 22 15,0-22-15,0 21 0,0-21 16,0 0-16,0 1 0,0-1 0,0 0 15,0-42 17,0 0-17,0-1-15,0 1 0</inkml:trace>
  <inkml:trace contextRef="#ctx0" brushRef="#br0" timeOffset="7547.31">23897 9483 0,'-21'0'16,"42"0"15,0 0-15,0 0-16,1 0 0,-1 0 16,0 0-16,0 0 0,21 0 0,-20 0 15,-1 0-15,21 0 0,-21 0 0,22 0 16,-22-21-16,21 21 0,-21 0 0,22 0 15</inkml:trace>
  <inkml:trace contextRef="#ctx0" brushRef="#br0" timeOffset="7993.05">24701 9356 0,'0'0'0,"0"-21"0,0-1 16,0 1-16,0 0 15,0 0-15,22 0 16,-1 21 0,0 0-16,0 0 0,0 21 15,0 0-15,1-21 0,-1 42 16,0-20-16,0-1 0,0 0 0,0 21 16,1-21-16,-1 22 0,0-22 0,-21 21 15,21-21-15,-21 22 0,21-22 0,-21 0 16,0 0-16,0 22 0,0-22 15,0 0-15,0-42 47,0 0-47,0-1 0,0 1 16,0 0-16,0 0 0,0-21 16,0 20-16,0-20 0,0 21 0,0-21 15,0 20-15,0-20 0,0 21 0,21 0 16,1 0-16,-1-1 0,-21 1 0,21 0 15,0 21-15,-21-21 0,21 21 16,0 0-16,1 0 16,-1 0-1,0 0-15,0 0 16,0 0-16</inkml:trace>
  <inkml:trace contextRef="#ctx0" brushRef="#br0" timeOffset="8428.79">25527 9250 0,'0'0'0,"0"-21"16,-21 0-1,21-1 1,0 1-16,21 21 16,0 0-1,0 0-15,0 21 0,1 1 16,-1-22-16,0 21 0,0 0 0,0 0 15,0 21-15,1-20 0,-1-1 0,0 21 16,0-21-16,-21 0 0,0 22 0,0-22 16,21 0-16,-21 21 0,0-20 0,0-1 15,0 0-15,0 0 0,0 0 16,-21 0-16,0-21 16,21-21-1,0 0 1,0 0-16,0 0 0,0 0 0,0-1 15,0-20-15,0 21 16,0-21-16,21 20 0,0-20 0,0 21 16,1-21-16,-22 20 0,21-20 0,0 21 15,0 0-15,0 0 0,-21-1 0,21 1 16,1 0-16,-1 21 0,0 0 31,0 0-31,0 0 0,-21 21 16,21-21-16,1 21 0,-1 1 15</inkml:trace>
  <inkml:trace contextRef="#ctx0" brushRef="#br0" timeOffset="9819.31">26733 9271 0,'0'0'0,"0"-21"0,0 0 0,0 0 15,0-1-15,0 1 0,0 0 0,0 0 16,-21 21-16,0-21 0,21 0 0,-21 21 16,0 0-16,0 0 0,-1 0 15,1 0-15,0 21 0,0 0 0,0 0 16,0 0-16,-1 0 0,1 22 0,-21-22 16,21 0-16,0 21 0,-1-20 0,22 20 15,-21-21-15,21 21 0,-21-20 16,21-1-16,0 0 0,0 0 15,0 0-15,0 0 0,0 1 16,21-22-16,0 0 0,1 0 0,-1 0 16,0 0-16,0 0 0,0-22 15,22 22-15,-22-21 0,0 21 0,0-21 16,0 0-16,-21 0 0,21 21 16,1-21-16,-1-1 0,0 1 0,-21-21 15,0 21-15,0 0 0,0-1 0,0 1 16,0 0-16,0 42 31,-21-21-15,21 21-16,-21 1 0,21-1 0,0 0 15,0 0-15,0 0 0,0 0 0,0 1 16,0-1-16,0 0 0,0 0 0,0 0 16,0 0-16,0 1 0,21-1 15,0-21-15,0 0 0,0 0 16,0 0-16,1 0 0,-1 0 0,0 0 15,0 0-15,21-21 0,-20 21 0,-1-22 16,21 22-16,-21-21 0,0 0 16,1 0-16,-1 0 0,0 0 0,0-1 15,0 1-15,0 0 0,-21 0 16,22-21-16,-22 20 0,0 1 0,0 0 16,0 0-16,0 0 0,0 0 0,0 42 31,0 0-31,-22 0 15,22 0-15,0 0 0,0 1 0,0-1 16,0 21-16,0-21 0,0 0 0,0 1 16,0-1-16,0 0 0,0 0 0,22 0 15,-22 0-15,21 1 0,0-22 0,0 0 16,0 21-16,0-21 0,1 0 16,-1 0-16,0 0 0,0 0 0,0-21 15,0-1-15,1 22 0,-22-21 16,21 0-16,0 21 0,0-21 0,0 0 15,-21-22-15,21 22 0,1 0 0,-22 0 16,0-21-16,0 20 0,21 1 16,-21 0-16,0 0 0,21 0 0,-21 0 15,0 42 17,-21 0-32,21 0 0,0 0 15,0 0-15,-21 1 0,21 20 0,0-21 16,0 21-16,0 1 0,0-1 15,0 0-15,0 1 0,0-1 0,0 0 0,0 1 16,0 20-16,21-20 0,-21 20 16,21-21-16,-21 22 0,0-22 0,0 22 15,0-1-15,0 1 0,0-1 16,0 1-16,0-1 0,0-20 0,0 20 16,0-21-16,0 1 0,0-1 0,0-21 15,-21 22-15,0-43 0,-1 21 0,1-21 16,0 0-16,0 0 0,0 0 15,0-21-15,-22 21 0,22-22 0,0 1 16,0 0-16,-22 0 0,22-21 16,0 20-16,21 1 0,0-21 15,-21 0-15,21 20 0,0-20 0,0 0 0,0-22 16,21 22-16,0 0 0,0-22 16,1 1-16,20-1 0,0 1 0,1-1 15,-1-21-15,0 1 0,22 20 0,-1-20 16,1 20-16,-1 1 0,1-1 15,-1 1-15,1-1 0,-1 22 0,-20-1 16,-1 1-16,0 21 0,-21 0 0,1 0 16,-22-1-16,0 1 0,-22 21 31,-20 0-31,21 21 0,-21 1 0,20-1 16,-20-21-16,21 21 0,-21 21 15,20-21-15,1 1 0,0-1 0,21 0 16,0 0-16,0 0 0,0 0 15,21 1-15,-21-1 0,43 0 0,-22 0 16,0 0-16,21 0 0,-21 1 0,1-1 16,20 0-16,-21 0 0,0 0 0,-21 0 15,0 1-15,0-1 0,0 0 16,0 0-16,0 0 16,-21-21-16,21 21 0,-21-21 0,0 0 15,0 22-15,-1-22 0,1 0 0,0 21 16,0-21-16,0 0 0,0 21 15,-1-21-15,1 0 0,0 21 0,0 0 16,-21-21-16,20 0 0</inkml:trace>
  <inkml:trace contextRef="#ctx0" brushRef="#br0" timeOffset="10791.76">22056 12107 0,'0'0'0,"-22"-21"0,1 0 0,0 21 16,0-21-16,0 0 0,0 0 0,21-1 15,-22 22 1,22-21-16,0 42 31,0 1-31,22-1 0,-1 0 16,0 21-16,21-21 0,-21 22 16,1-1-16,20 0 0,0-20 0,1 20 15,-1 0-15,21 1 0,1-1 0,-1 0 16,22 1-16,-21 20 0,20-21 0,1 1 15,0-1-15,-22 0 0,22 1 0,-22-1 16,1 0-16,-1 1 0,1-22 16,-1 21-16,-20-21 0,-1 1 0,0-1 15,1 0-15,-1 0 0,-21-21 16,0 0-16,0 0 0,1 0 0,-22-21 31,0 0-31,-22 21 16,1-21-16,0-1 0,21 1 0,-21 0 15,0 0-15,0 21 0,-1-21 0,1 0 16,0-1-16,0 1 0,0 21 16,0 0-16,21-21 0,0 0 31,21 21-31,0 0 16,21 0-16,-21 0 0,1 0 0,-1 21 15,21-21-15,-21 21 0,0-21 16,1 21-16,-1 1 0,-21-1 0,21 0 15,-21 0-15,0 0 16,0 22-16,-21-22 0,0 0 0,-1 0 16,1 0-16,0 0 0,-21 1 0,-1-1 15,22 0-15,-21 0 0,21 0 0,-22 0 16,22 1-16,-21-22 0,21 21 0,0-21 16,-1 0-16,44 0 31,20-21-31,0-1 0</inkml:trace>
  <inkml:trace contextRef="#ctx0" brushRef="#br0" timeOffset="11667.72">24701 12298 0,'0'0'16,"22"-21"-16,-22 0 0,0-1 0,0 1 0,0 0 16,-22 21-16,22-21 0,-21 0 15,0 21-15,0 0 0,0 0 0,-22 0 16,22 0-16,-21 0 0,0 0 0,-1 21 16,22 0-16,-21 0 0,-1 22 15,22-1-15,-21 0 0,21 1 16,0-1-16,-22 0 0,22 1 0,0 20 15,0-21-15,0 22 0,-1-22 0,22 22 16,0-22-16,0 22 0,0-22 0,0 0 16,0 1-16,0-22 0,0 21 15,22-21-15,-1 0 0,0 1 0,0-22 16,21 0-16,-20 21 0,20-21 0,-21 0 16,21 0-16,1 0 0,-1-21 0,0-1 15,-20 22-15,20-21 0,0 0 16,1 0-16,-1 0 0,-21 0 0,21-1 15,-20-20-15,20 21 0,-21-21 16,0 20-16,-21 1 0,0-21 0,21 21 16,-21 0-16,0-1 0,0 1 0,0 0 15,-21 21 1,0 21-16,21 0 16,-21 1-16,0 20 0,21-21 0,-21 0 15,21 22-15,0-22 0,0 21 0,0-21 16,0 22-16,0-22 0,0 0 15,0 0-15,0 0 0,0 0 16,21 1-16,0-22 0,0 21 0,0-21 16,22 0-16,-22 0 0,21 0 0,-21 0 15,0 0-15,22 0 0,-22 0 16,0 0-16,0-21 0,0-1 0,22 1 16,-22 0-16,0 0 0,-21 0 0,21 0 15,-21-22-15,0 22 0,0-21 0,0-1 16,0 1-16,0 21 0,0-21 0,-21-1 15,0 22-15,0-21 0,21 21 16,-43 21-16,22-22 0,0 22 0,0 0 16,0 0-16,-22 0 0,22 0 0,0 22 15,-21-1-15,21 0 0,-1 0 0,1 0 16,0 0-16,21 22 0,0-22 16,0 0-16,0 0 0,0 0 0,0 1 15,21-1-15,0-21 0,1 0 16,-1 21-16,21-21 0,-21 0 0</inkml:trace>
  <inkml:trace contextRef="#ctx0" brushRef="#br0" timeOffset="11984.54">25654 12361 0,'0'0'0,"0"-42"15,0 0-15,0-43 16,0 64-16,-21 42 15,0 0 1,-1 22-16,22-22 0,-21 21 16,0 0-16,21 1 0,0-1 0,-21 22 15,0-22-15,21 21 0,-21-20 16,21 20-16,0 1 0,0-22 0,0 22 16,-22-22-16,22 0 0,0 1 0,0-1 15,0 0-15,0-21 0,0 22 0,0-22 16,0 0-16,0 0 15,22-21 1,-22-21 0,21 0-16,0-21 0,0 20 15,0 1-15,-21-21 0,21 21 16</inkml:trace>
  <inkml:trace contextRef="#ctx0" brushRef="#br0" timeOffset="12271.37">25950 12425 0,'0'0'0,"21"-42"0,-21-1 0,22 1 0,-1-43 15,-21 64 1,0 0-16,0 0 0,0 42 16,0 21-1,0-21-15,0 22 0,-21-1 0,-1 22 16,22-1-16,-21-21 16,0 22-16,21-1 0,-21 22 0,0-21 15,21-1-15,0-21 0,-21 22 0,21-22 0,-22 1 16,22-1-16,-21 0 0,21 1 15,0-22-15,0 0 0,0 0 16,0 0-16,0 0 0,21-21 16,1 0-1,-1 0-15,0 0 0,0-21 16,0 0-16,0 0 0,1 0 16,-22 0-16,21-1 0,0 1 15,0 0-15</inkml:trace>
  <inkml:trace contextRef="#ctx0" brushRef="#br0" timeOffset="12647.68">26162 12891 0,'0'21'16,"0"0"-16,0 0 15,0 0-15,0 0 16,21 1-16,0-22 16,0 0-16,1 0 0,-1 0 0,0 0 15,0 0-15,0 0 0,0 0 16,1-22-16,20 1 0,-21 21 0,0-21 15,0 21-15,1-21 0,-1 0 16,-21 0-16,0-1 0,21 1 0,-21 0 16,0 0-16,0 0 0,0 0 15,-21 21-15,0 0 16,-1 0-16,1 0 0,0 0 0,0 21 16,0 0-16,0 0 0,-1 0 0,1 0 15,21 22-15,-21-22 0,0 21 0,21-21 16,-21 1-16,21 20 0,0-21 0,0 0 15,0 0-15,0 1 0,0-1 16,0 0-16,21 0 0,0-21 0,0 21 16,0-21-16,1 0 0,20 0 15,-21 0-15,0 0 0,0 0 0,1 0 16,-1 0-16,21 0 0,-21 0 0,0 0 16,22-21-16,-22 0 15,21 21-15,-21-21 0</inkml:trace>
  <inkml:trace contextRef="#ctx0" brushRef="#br0" timeOffset="14511.84">27051 12869 0,'0'-42'0,"0"84"0,21-126 16,-21 63-16,21-1 0,-21 1 15,0 0-15,0 0 0,-21 21 32,0 21-32,0 0 0,21 0 15,-21 1-15,-1-1 0,1 21 16,21-21-16,0 22 0,-21-22 15,21 21-15,-21-21 0,21 22 0,0-22 0,0 21 16,0-21-16,0 0 0,0 1 16,0-1-16,0 0 0,21-21 0,0 21 15,0 0-15,1-21 0,-1 0 16,0 0-16,0 0 0,21 0 0,-20 0 16,-1 0-16,21 0 0,-21 0 0,22 0 15,-22-21-15,0 0 0,0 0 0,0 0 16,0-1-16,22-20 0,-22 21 0,0-21 15,0-1-15,0-20 0,1 20 16,-1-20-16,0-1 0,0 1 16,0-1-16,0 22 0,1-21 0,-22-1 15,21 1-15,-21 20 0,21-20 0,-21 20 16,0 1-16,0 21 0,0-21 16,0 20-16,0 1 0,-21 21 31,21 21-31,-21 1 0,21 20 0,-22 0 15,22 1-15,-21-1 0,21 0 0,0 22 16,0-22-16,0 22 0,0-22 16,0 21-16,0-20 0,0 20 0,0-20 15,0 20-15,0-21 0,0 1 0,0-1 16,0 0-16,0-20 0,0 20 0,0-21 16,21 0-16,-21 0 0,0 1 15,22-22-15,-1 0 0,0 21 16,0-21-16,0 0 0,0 0 15,1 0-15,-1-21 0,21 21 0,-21-22 16,0 1-16,22 0 0,-22 0 0,21 0 16,-21 0-16,22-22 0,-22 22 15,0-21-15,21-1 0,-20 22 0,-1 0 16,0 0-16,-21 0 0,0 0 0,0 42 31,-21-21-15,21 21-16,-21 0 0,21 0 15,-22 22-15,22-22 0,-21 0 0,21 0 16,0 0-16,0 22 0,0-22 0,0 0 16,0 0-16,0 0 0,0 0 15,21 1-15,1-1 0,-1-21 16,0 21-16,0-21 0,0 0 16,0 0-16,1 0 0,-1 0 15,0 0-15,0-21 0,-21 0 0,21 21 16,0-22-16,-21 1 0,22 0 15,-22-21-15,21 21 0,-21-1 16,0 1-16,21-21 0,-21 21 0,21 0 0,-21-1 16,0 1-16,0 0 0,-21 42 31,21 0-15,-21 1-16,21-1 0,0 0 0,0 0 15,0 0-15,0 0 0,0 1 0,0-1 16,0 0-16,0 0 0,0 0 15,0 0-15,0 1 0,21-22 16,0 21-16,0-21 0,0 0 16,1 0-16,-1 0 15,-21-21-15,0-1 16,0 1-16,21 0 0,-21 0 16,0 0-16,0 0 15,0-1-15,0 1 0,0 0 0,0 0 16,0 0-16,0 0 0,0-1 0,-21 1 15,21 0-15,-21 21 16,21-21 0,21 21-1,-21-21 1,21 21-16,21 0 0,-21 0 0,1 0 16,-1 0-16,0 0 0,21 0 0,-21 0 15,1 0-15,-1 0 0,0 21 16,0 0-16,0-21 0,-21 21 0,0 0 15,0 1-15,0-1 0,0 0 16,0 0-16,0 0 0,0 0 0,0 1 16,0-1-16,0 0 0,0 0 15,0 0-15,-21 0 0,21 1 16,0-1-16,0 0 16,0-42 30,0 0-30,0-1-16,0 1 0,0 0 16,21 0-16,0 0 0,1-22 0,-1 22 15,0 0-15,0 0 0,0-21 16,22 20-16,-22 1 0,21 0 16,0 0-16,-20 0 0,20 21 0,-21 0 15,0 0-15,22 0 0,-22 0 0,0 0 16,-21 21-16,21 21 0,-21-21 15,0 1-15,0-1 0,0 0 16,0 21-16,0-21 0,0 1 0,-21-1 16,21 0-16,-21 21 0,21-21 0,0 1 15,0-1-15,0 0 0,0 0 16,0 0-16,0 0 16,21-21-16,0 0 0,0 0 15,0 0-15,1 0 16,-1 0-16,0 0 0,0-21 15,0 21-15,0-21 0,1 0 0,20 0 16,-21 0-16,0-1 0,22 1 16,-22 0-16,0-21 0,21-1 0,-21 22 15,22-21-15,-22 0 0,0 20 0,-21-20 16,0 21-16,0-21 0,0 20 0,0 1 16,-21 21-16,0 0 15,0 0-15,-22 0 0,22 0 0,0 21 16,0 1-16,0-1 0,21 0 15,0 0-15,0 0 0,-22 0 0,22 1 0,0 20 16,0-21-16,0 0 16,22 0-16,-1 1 0,0-1 0,-21 0 15,21 0-15,0 0 0,0 0 0,-21 1 16,22-1-16,-22 0 0,0 0 16,0 0-16,-22-21 15,1 21-15,0-21 16,0 0-16,0 22 0,0-22 0,-1 0 15,1 0-15,0 0 16,0 0-16,0 0 31,0 0-15,21-22-16,-22 22 0,22-21 16,-21 0-16,0 0 0,0 0 0</inkml:trace>
  <inkml:trace contextRef="#ctx0" brushRef="#br0" timeOffset="14779.69">28892 12192 0,'0'0'16,"-21"0"-16,0 0 15,21 21 64,-21-21-64,0 21-15,0-21 0</inkml:trace>
  <inkml:trace contextRef="#ctx0" brushRef="#br0" timeOffset="15049.54">27411 12552 0,'0'0'0,"-43"0"0,22 21 0,0-21 0,0 0 15,42 0 1,0 0-16,22 0 15,-22 0-15,21 0 0,-21 0 0,22 0 16,-22 0-16,21 0 0,-21 0 16,22 0-16,-22-21 0,0 21 0,0 0 15,-21-21 17,0 0-1,-21 21-31,0-22 0</inkml:trace>
  <inkml:trace contextRef="#ctx0" brushRef="#br0" timeOffset="15819.61">24278 9800 0,'-21'0'0,"42"0"0,-84 0 0,20 0 16,1 0-16,21 0 0,-22 0 15,22 21-15,-21-21 0,21 22 0,0-22 16,-1 21-16,22 0 0,0 0 16,22 0-16,-1-21 15,21 21-15,0-21 0,1 0 16,20 22-16,1-22 0,-1 0 0,22 0 16,21 0-16,-22 21 0,43-21 0,-21 0 15,21 0-15,0 0 0,0 21 16,21-21-16,1 0 0,-1 0 0,-21 21 15,21-21-15,-21 0 0,0 0 16,-21 21-16,0-21 0,-1 0 0,1 0 16,-21 0-16,0 0 0,-22 0 0,1 0 15,-22 0-15,0 0 0,-21 0 0,22 0 16,-22 0 0,-42 0-1,0 0-15,-1 0 16,-20 0-16,21 0 0,-21 0 15,-1 0-15,1 0 0,-22 0 0,1 0 0,-1 0 16,-20 0-16</inkml:trace>
  <inkml:trace contextRef="#ctx0" brushRef="#br0" timeOffset="16126.97">24659 10139 0,'0'0'0,"-106"0"0,22 21 0,-1-21 16,-169 42-1,190-42-15,22 0 0,0 22 0,21-22 0,-1 0 16,22 21-16,22-21 16,20 0-16,0 21 0,22-21 0,-1 0 15,22 0-15,21 0 0,0 21 16,21-21-16,0 0 0,21 0 0,-21 0 16,21 21-16,0-21 0,0 0 0,0 0 15,1 0-15,-22 0 0,0 0 0,-22 0 16,1 0-16,-21 0 0,0 0 0,-22 0 15,1 0-15,-22 0 0,-21 0 16,21 0-16,-20 0 0,-44 0 31,1 0-15,0 21-16,0 1 0,0-22 16</inkml:trace>
  <inkml:trace contextRef="#ctx0" brushRef="#br0" timeOffset="16871.07">24786 14182 0,'0'0'0,"-42"0"0,21 0 16,-22 0-16,1 0 0,0 0 0,-85 0 15,84 0-15,22 0 16,-21 0-16,21 0 0,-1 0 0,1-21 16,0 21-16,0 0 0,0 0 15,21-22-15,21 22 16,0 0-16,21 0 0,22 0 16,-22 0-16,43 0 0,21 0 15,-22 0-15,43 0 0,0 0 0,0 0 16,22 0-16,-1 0 0,21 0 15,0 0-15,-20 0 0,20 0 0,0 22 16,22-22-16,-22 21 0,0-21 0,1 21 16,-22-21-16,0 21 0,0-21 0,0 0 15,-21 21-15,-21-21 0,21 0 16,-42 0-16,0 21 0,-1-21 0,-20 0 16,-22 0-16,0 0 0,-20 0 0,-1 0 15,0 0-15,-21-21 16,-21 21-1,0 0-15,-1-21 0,1 21 16,-21 0-16,21 0 0,-22 0 0,22-21 16,-21 21-16,0 0 0,-1 0 0,1 0 15,-22 0-15,1 0 0,-1 0 16,1 0-16,-22 0 0,1 0 0</inkml:trace>
  <inkml:trace contextRef="#ctx0" brushRef="#br0" timeOffset="17255.52">24701 14393 0,'0'0'0,"-84"22"0,-1-22 16,22 0-16,-1 21 0,1-21 16,20 0-16,22 0 0,0 21 0,0-21 15,42 0 1,0 0-16,21 0 0,1 0 15,20 0-15,1 0 0,20 0 16,1 0-16,0 0 0,21 0 0,21 21 16,0-21-16,0 0 0,0 21 0,42-21 15,-21 0-15,0 21 0,22-21 0,-22 22 16,0-22-16,0 0 16,-21 0-16,0 0 0,0 0 0,-21 0 15,0 0-15,-22 0 0,-20 0 0,-1 0 16,1 0-16,-22 0 0,-21 0 0,22 0 15,-22 0-15,0 0 0,0 0 0,-21-22 16,21 1 0,1 0-1,-22 0 1,0 0-16,0 0 0,0-1 16</inkml:trace>
  <inkml:trace contextRef="#ctx0" brushRef="#br0" timeOffset="18703.7">28723 9398 0,'-21'0'15,"21"-21"-15,0 0 16,0 42 62,0 0-78,0 0 16,0 0-1,0 1-15,0-1 16,0 0-16,0 0 0,0 0 0,0 0 16,0 1-16,0-1 0,0 0 0,0 0 15,0 0-15,0 0 0,21 1 0,-21-1 16,0 0-16,21 0 0,-21 0 15,0 0-15,21 1 16,1-22-16,-1 0 16,0 0-16,0 0 15,0 0-15,0-22 16,22 1-16,-1 21 0,0-21 0,1 0 16,-1 0-16,22-22 0,-1 22 0,1 0 15,20-21-15,-20 21 0,20-22 0,1 22 16,0 0-16,-1-21 0,1 20 15,-21 1-15,20 21 0,-20-21 0,-1 0 16,1 0-16,-22 21 0,-21 0 0,22-21 16,-22 21-16,0 0 0,-21-22 15,21 22-15,-42 0 63,0 0-48,0 0-15,-1 22 16,1-1-16,0 0 0</inkml:trace>
  <inkml:trace contextRef="#ctx0" brushRef="#br0" timeOffset="19575.66">30247 13356 0,'0'-21'16,"0"0"-1,0 0 1,0 0-16,0-1 15,21 1-15,0 21 16,-21-21-16,22 21 0,-1 0 31,-21 21-15,0 0-16,0 1 0,0-1 16,0 0-16,0 0 15,0 0-15,0 22 0,0-22 0,0 0 16,0 0-16,0 0 0,0 0 0,0 22 15,0-22-15,0 0 16,0 0-16,0 0 0,0 1 0,0-1 16,0 0-1,21-21-15,0 0 0,0 0 0,0 0 16,22 0-16,-22 0 0,21-21 16,1 21-16,-1-21 0,21-1 0,1 1 15,21 0-15,-1-21 0,22 21 0,0-1 16,0 1-16,0 0 0,-1 0 15,-20 0-15,0 0 0,-22-1 0,22 1 16,-43 21-16,1-21 0,-1 21 0,0-21 16,-21 21-16,1 0 0,-1 0 15,-21-21-15,0 0 16,21 21-16,0 0 31,-21-22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12:0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1524 0,'0'0'0,"-21"0"15,-1 0-15,22 21 94,0 0-78,0 1 46</inkml:trace>
  <inkml:trace contextRef="#ctx0" brushRef="#br0" timeOffset="1668.04">1376 1588 0,'0'0'0,"-43"0"0,1 0 15,21 0 1,21 21-1,0 0 17,0 0-32,0 0 15,21 0-15,-21 1 16,21-1-16,0-21 16,1 21-16,-1-21 0,0 0 0,0 21 15,21-21-15,-20 0 0,20 0 16,-21 0-16,21 0 0,-20 0 0,20-21 15,0 0-15,-21 0 0,1-1 0,20 1 16,-21 0-16,21 0 16,-20 0-16,-1 0 0,0-1 0,0-20 15,0 21-15,0 0 0,1-22 16,-1 22-16,0-21 0,-21 0 0,0-1 16,0 22-16,21-21 0,-21-1 0,0 1 15,0-21-15,0 20 0,0 1 16,0 0-16,0-1 0,0 1 0,0 0 15,0 20-15,-21-20 0,0 21 16,21 0-16,-21 0 0,-1 21 16,1 0-1,21 21-15,0 0 0,0 21 16,0-21-16,0 43 0,0-22 16,0 22-16,0-22 0,-21 22 15,21-1-15,0-21 0,0 22 0,-21-1 16,21 1-16,-21-1 0,21 1 0,0-1 15,-21 22-15,-1 0 0,22-1 16,-21 1-16,0 0 0,0 21 0,0-22 16,21 22-16,-21-21 0,-1 21 0,1-22 15,21 22-15,0-21 0,0-22 16,-21 22-16,21 0 0,0-22 0,0 22 16,0-22-16,0 1 0,-21-1 15,21 1-15,0-1 0,0 1 16,0-22-16,0 0 0,0 22 0,0-22 15,21-21-15,0 22 0,0-1 0,1-21 16,-1 0-16,0 1 0,0-1 16,0 0-16,22-21 0,-22 0 0,0 0 15,0 0-15,21 0 0,-20 0 0,-1-21 16,0 0-16,0-1 0,0 1 16,-21 0-16,21-21 0,1 21 0,-22-22 15,0 1-15,0 0 0,0-1 0,0 1 16,0-22-16,0 22 0,0-21 15,-22-1-15,1 1 0,0 20 0,-21-20 16,-1-1-16,22 1 0,-21-1 16,0 1-16,-22-1 0,22 1 0,-1-1 15,1 22-15,0-22 0,-1 22 16,1 0-16,0-1 0,-1 22 0,1-21 16,0 21-16,21 0 0,-22-1 15,22 1-15,0 0 0,-21 0 0,20 21 16,22-21-16,0 0 15,22 21 1,-1-22-16,21 22 0,0-21 0,1 0 16,-1 21-16,22-21 0,-1 0 15,-21 0-15,22-1 0,-1 1 0,-20 0 16,20 0-16,-20 0 0,-1-22 16,0 22-16,1 0 0,-22-21 15,21 21-15,-21-1 0,-21 1 0,0 0 16,21 0-16,-21 0 0,0 0 0,0-1 15,0 1-15,0 0 0,0 0 16,0 42 15,-21 0-31,21 0 16,0 1-16,0 20 0,0-21 0,0 21 16,0 1-16,0-22 0,0 21 15,0 1-15,0-22 0,0 21 0,0-21 16,0 0-16,0 22 0,0-22 15,0 0-15,21 0 16,1-21-16,-1 0 0,0 0 16,0 0-16,0 0 0,22 0 0,-22-21 15,0 21-15,0-21 0,21 0 16,-20 0-16,-1-1 0,0 1 0,0 0 16,0 0-16,-21-21 0,0 20 0,0 1 15,0-21-15,0 21 0,0-22 16,-21 22-16,0-21 0,0 21 15,-22 0-15,22-1 0,0 22 0,0 0 0,-21 0 16,20 0-16,1 0 16,0 0-16,0 0 0,0 22 0,0-1 15,-1-21-15,22 21 0,0 0 0,-21 0 16,0 0-16,21 1 16,0-1-16,21 0 15,0-21-15,1 0 16,20 0-16,-21 0 0,21-21 15,1 21-15</inkml:trace>
  <inkml:trace contextRef="#ctx0" brushRef="#br0" timeOffset="2104.31">2603 1693 0,'0'0'0,"0"-21"15,0 0-15,0 0 16,22 0-1,-1 21-15,0 0 0,0 0 16,0 0-16,0 0 0,22 0 16,-22 0-16,0 21 0,0 0 15,0 0-15,1 0 0,-1 1 0,-21 20 16,0-21-16,0 21 0,21-20 0,-21 20 16,0 0-16,0-21 0,0 22 15,0-22-15,-21 21 0,0-21 0,-1 22 16,1-22-16,21 0 0,-21-21 15,0 21-15,21 0 0,-21-21 0,21-21 47,0 0-47,0 0 0,21 0 0,0 0 16,-21-1-16,21 1 0,0-21 0,1 21 16,-22-22-16,21 1 0,0 0 15,0-1-15,0 1 0,0 0 0,1-1 16,20 1-16,-21 21 0,0-21 0,0 20 15,1 1-15,-1 21 0,0-21 16,0 21-16,-21 21 47</inkml:trace>
  <inkml:trace contextRef="#ctx0" brushRef="#br0" timeOffset="3095.4">3429 2096 0,'0'0'0,"21"0"15,0 0-15,0 0 16,1-22-16,-1 1 16,0 0-16,0 0 0,0 0 15,0 0-15,1-1 0,-1 1 0,21-21 16,-21 21-16,0-22 0,1 1 15,20 0-15,-21-22 0,0 22 16,0 0-16,1-1 0,-1-20 0,-21 20 16,0 1-16,21 0 0,-21-1 0,0 1 15,0 0-15,0-1 0,0 1 16,0 21-16,0 0 0,0 0 0,0-1 16,-21 22-1,0 22-15,-1-1 16,1 0-16,0 21 0,0 1 0,0-1 15,0 0-15,-1 1 0,1-1 0,0 0 16,0 22-16,0-22 0,21 22 16,0-1-16,-21-21 0,21 22 15,0-22-15,0 1 0,0-1 0,0 21 16,0-41-16,0 20 0,21 0 0,0-21 16,0 1-16,0-1 0,0 0 0,1 0 15,-1 0-15,0 0 0,0-21 16,0 0-16,0 0 0,22 0 0,-22 0 15,0 0-15,21 0 0,-20-21 0,-1 21 16,21-21-16,-21 0 0,0 21 0,1-21 16,20 0-16,-21-22 0,0 22 15,0 0-15,-21 0 0,22-22 16,-1 22-16,0-21 0,-21 21 0,0 0 16,0-1-16,0 1 0,21 0 0,-21 0 15,0 42 16,0 0-31,-21 0 0,21 1 0,-21-1 16,21 0-16,0 0 0,-21 0 0,21 0 16,-22 22-16,22-22 0,0 0 15,0 0-15,0 0 0,0 1 16,0-1-16,22-21 0,-1 21 16,0-21-16,0 0 0,0 0 15,22 0-15,-22 0 0,0 0 16,0 0-16,0-21 0,22 0 15,-22 21-15,0-22 0,21 1 0,-21 0 16,1 0-16,-1 0 0,-21 0 0,0-1 16,0 1-16,0-21 0,0 21 0,0-22 15,0 22-15,0 0 0,0-21 16,-21 21-16,-1-1 0,1 22 0,0 0 16,0 0-16,0 0 0,0 0 0,-1 0 15,1 0-15,0 0 0,0 22 0,0-22 16,0 21-16,-1-21 0,1 21 15,0 0-15,0 0 0,21 0 16,0 1-16,0-1 16,21-21-16,0 0 15,0 0-15,1 0 0</inkml:trace>
  <inkml:trace contextRef="#ctx0" brushRef="#br0" timeOffset="3543.15">5122 1693 0,'0'0'0,"0"-21"0,0 0 15,0 0-15,-21 21 16,0 0-16,0 0 16,0 0-16,-1 21 0,22 0 15,-21 0-15,0 1 0,21-1 16,-21 21-16,21-21 0,0 0 15,0 22-15,0-22 0,-21 0 0,21 0 16,0 22-16,0-22 0,0 0 0,0 0 16,0 0-16,0 0 0,0 1 0,0-1 15,21-21-15,0 0 16,0 0-16,0 0 0,1 0 0,20 0 16,-21 0-16,21 0 0,1 0 0,-1-21 15,0 21-15,1-22 0,-1 1 0,-21 0 16,22 0-16,-22 0 0,0 0 15,0-1-15,0-20 0,-21 21 16,0-21-16,0 20 0,0-20 0,0 21 16,0-21-16,-21 20 0,0 1 0,0 21 15,0-21-15,-1 21 0,1 0 0,0 0 16,-21 0-16,21 0 0,-1 0 16,-20 21-16,21-21 0,0 21 0,-22-21 15,22 22-15,0-1 0,0-21 0,21 21 16</inkml:trace>
  <inkml:trace contextRef="#ctx0" brushRef="#br0" timeOffset="3954.91">5757 1672 0,'0'0'0,"-21"-21"0,0 0 16,0 0 0,0 21-1,21-21-15,0 42 32,0 0-32,0 0 0,0 0 0,21 22 15,-21-22-15,0 21 0,21 0 0,-21 1 16,0 20-16,0-20 0,0 20 15,0-21-15,0 22 0,0-22 0,-21 22 16,0-1-16,-1 1 0,1-1 0,0 1 16,0-1-16,0 1 0,0-1 0,-22 1 15,22-1-15,0-20 0,0 20 16,0 1-16,-1-22 0,22 0 0,0 22 0,0-22 16,0-21-16,0 22 0,0-22 15,0 21-15,0-21 0,0 0 16,22 1-16,-1-22 0,0 0 15,0 0 1,-21-22-16,21 1 0,-21 0 0,0 0 16,0 0-16,21 0 0,-21-22 0</inkml:trace>
  <inkml:trace contextRef="#ctx0" brushRef="#br0" timeOffset="4274.72">5651 2117 0,'0'-64'15,"0"128"-15,0-297 16,0 127-16,0 64 0,0-1 16,0 22-16,0-21 0,0 21 0,0 0 15,0-1-15,22 1 0,-1 0 16,21 21-16,-21 0 0,22-21 0,-22 21 16,21 0-16,0 0 0,22 0 0,-22 21 15,1-21-15,-22 21 0,21 0 0,-21 22 16,0-22-16,-21 0 0,0 21 15,0-20-15,0 20 0,0-21 0,-21 21 16,-21-20-16,21-1 0,0 0 0,-22 0 16,22 0-16,-21 0 0,21 1 0,-22-1 15,22-21-15,0 21 0,0-21 16,0 0-16,-1 0 0,22 21 16,-21-21-16,0 0 0,0 0 31</inkml:trace>
  <inkml:trace contextRef="#ctx0" brushRef="#br0" timeOffset="4891.93">2117 2434 0,'0'0'16,"-22"0"-16,-62 0 16,63 0-16,-1 0 0,1 0 15,21-21 1,21 21 15,1 0-31,-1 0 0,21 0 16,-21 0-16,22 0 0,-1 0 0,0 0 15,22 0-15,-1 0 0,22 0 16,0 0-16,-1 0 0,1 0 0,21 0 16,0 0-16,-1 0 0,1 0 0,21 0 15,-21 0-15,42 0 0,-21 0 16,0 0-16,21 0 0,-21 0 0,22 0 16,-22 0-16,21 0 0,0-21 15,-21 21-15,0 0 0,0 0 0,0 0 16,-21 0-16,0 0 0,-1 0 0,1 0 15,-21-21-15,-22 21 0,22 0 0,-21 0 16,-22 0-16,0 0 0,1-21 16,-1 21-16,-21 0 0,0 0 0,-21-22 47,0 1-32</inkml:trace>
  <inkml:trace contextRef="#ctx0" brushRef="#br0" timeOffset="6884.51">8699 1439 0,'0'0'0,"0"22"0,0-1 31,22-21-31,-1 0 16,0-21-16,21 21 0,-21-22 0,22 1 16,-1 0-16,0 21 0,1-21 15,-22 0-15,21 0 0,1-1 0,-22 1 16,0 0-16,0 0 0,-21 0 0,0 0 16,0-1-16,-42 1 15,21 0-15,-22 21 0,1 0 16,0 0-16,-1 0 0,-20 0 0,20 0 15,1 0-15,0 0 0,-1 21 0,1 0 16,0 1-16,21-1 0,-1 21 0,1-21 16,0 0-16,21 22 0,0-22 15,0 0-15,0 21 0,0-20 0,0-1 16,21 0-16,-21 21 0,21-21 0,1 1 16,20-1-16,-21 0 0,0 21 0,22-21 15,-22 1-15,21 20 16,-21-21-16,22 0 0,-22 0 0,21 22 15,-21-22-15,0 0 0,-21 21 0,0-20 16,0-1-16,0 0 0,0 21 0,0-21 16,-21 1-16,0-1 0,0 0 15,0-21-15,-22 21 0,22 0 0,-21-21 16,0 0-16,20 0 0,-20 0 0,21 0 16,-21 0-16,20 0 0,1 0 0,0-21 15,0 0-15,0 21 0,0-21 0,-1 0 16,1-1-16,0 1 0,21-21 15,0 21-15,-21 0 0,21-1 16,-21 1-16,21 0 0,0 0 0,0 0 16,21 21 15,-21 21-31,21 0 0,-21 0 16,21 0-16,-21 1 0,21-1 0,1 0 15,-22 0-15,0 0 0,21-21 16,0 21-16,0-21 0,-21 22 15,21-22-15,0 21 0,1-21 0,-1 0 16,0 0-16,21 0 0,-21 0 0,1 0 16,20 0-16,0 0 0,-21 0 0,22-21 15,-1-1-15,0 22 0,-20-21 16,20 0-16,-21 21 0,21-21 16,-20 0-16,-1 0 0,0-1 0,0 1 15,0 0-15,-21 0 0,0 0 0,0 0 16,21-1-16,-21 1 0,0 0 15,0 42 1,0 0 0,0 1-16,-21-1 15,0 0-15,21 0 0,0 0 0,0 0 16,-21 1-16,21-1 0,0 0 16,0 0-16,0 0 0,0 0 15,0 1-15,21-22 16,0 21-16,0-21 0,1 0 0,-1 0 15,0 0-15,0 0 0,0 0 0,22 0 16,-22-21-16,0-1 0,21 22 16,-21-21-16,1 0 0,-1 21 0,0-21 15,0 0-15,-21 0 0,0-1 0,21 1 16,-21 0-16,0 0 0,21 0 0,-21 0 16,0-22-16,0 22 15,0 0-15,0 42 31,0 0-15,0 0-16,0 1 0,-21-1 16,21 21-16,-21-21 0,21 0 15,0 22-15,-21-1 0,0 0 0,0 1 16,21-1-16,-22 22 0,22-22 0,0 21 16,-21 22-16,21-21 0,0 20 0,0-20 15,0 20-15,0 1 0,0-21 0,0 20 16,0 1-16,0 0 0,0-1 15,21-20-15,-21 20 0,22 1 0,-1 0 16,-21-22-16,21 1 0,0 20 0,0-20 16,-21-1-16,21-20 0,1 20 0,-1-20 15,-21-1-15,0 0 0,0 1 0,0-22 16,0 0-16,0 0 0,0 0 16,0 0-16,-21-21 0,-1 0 0,1 0 15,-21 0-15,21 0 0,-22 0 0,22 0 16,-21-21-16,0 0 0,-1 0 0,-20 0 15,20 0-15,1-22 0,-21 22 0,-1-21 16,22-1-16,-1 1 0,-20 21 0,21-21 16,-1-1-16,22 1 0,-21 21 0,21-22 15,21 22-15,0-21 0,0 0 16,0 20-16,0-20 0,0 0 0,21-1 16,0-20-16,0 21 0,0-22 0,22 22 15</inkml:trace>
  <inkml:trace contextRef="#ctx0" brushRef="#br0" timeOffset="7447.74">9864 1884 0,'0'0'0,"-22"0"16,22-21-16,-21-43 0,21 43 15,-21 0-15,21 0 16,0 42 15,0 0-15,0 0-16,0 22 0,0-22 0,0 0 16,0 0-16,0 21 0,0-20 15,0-1-15,0 0 0,0 0 0,0 0 16,0 0-16,0 1 0,0-1 0,-21-21 15,21 21-15,-21-21 0,21-21 47,0 0-47,21-1 16,0 1-16,-21 0 0,21 0 0,0 0 16,1-22-16,-22 22 0,42-21 0,-21 21 15,0-22-15,0 22 0,1 0 0,20 0 16,-21 21-16,0 0 0,22 0 15,-22 0-15,0 0 0,0 0 0,0 21 16,0 0-16,1 0 0,-22 22 0,0-22 16,0 0-16,0 0 0,0 22 0,0-22 15,0 0-15,-22 0 0,1 0 16,21 0-16,-21 1 0,0-22 0,21 21 16,-21-21-16,21 21 0,21-42 62,0 21-62,-21-21 0,0-1 0,21 1 16,0 21-16</inkml:trace>
  <inkml:trace contextRef="#ctx0" brushRef="#br0" timeOffset="7747.88">10435 1588 0,'0'0'15,"21"-43"-15,0-63 16,1 85-16,-22 0 0,21 0 0,-21 0 0,0 0 15,0 42 17,0 0-32,0 0 0,0 0 0,0 22 15,0-22-15,0 21 0,-21 0 0,21 1 16,-22-1-16,22 0 0,0 1 16,0-1-16,-21 0 0,21 1 0,0-1 15,0-21-15,-21 22 0,21-22 0,0 0 16,0 0-16,0 0 0,0 0 0,0 1 15,0-1-15,21-21 0,0 21 16,1-21 0,-1 0-16,0 0 15,-21-21-15,0 0 16,0-1-16,0 1 0,-21 0 16</inkml:trace>
  <inkml:trace contextRef="#ctx0" brushRef="#br0" timeOffset="7951.76">10393 1799 0,'0'0'0,"0"-21"0,0 0 16,21 21-1,0-21-15,0 21 16,0 0-16,1-21 0,-1 21 0,0-22 16,0 22-16,0 0 0,0-21 15,1 21-15,-1 0 0,0 0 16,0 0-16,-21-21 0,21 21 15,0 0-15,1 0 32</inkml:trace>
  <inkml:trace contextRef="#ctx0" brushRef="#br0" timeOffset="8986.7">11070 1905 0,'0'0'0,"0"21"16,21-21-16,0 0 16,-21-21-1,22 21-15,-1-21 0,-21 0 0,21 0 16,-21-1-16,0 1 0,0 0 16,0-21-16,0 21 0,0-1 15,0 1-15,0 0 0,0 0 0,0 0 16,0 0-16,-21-1 0,0 22 0,-1 0 15,1 0-15,-21 0 0,21 0 16,-22 22-16,22-1 0,-21 0 16,0 21-16,20-21 0,-20 22 0,21-22 15,0 21-15,-22-21 0,43 22 16,-21-22-16,21 21 0,0-21 0,0 1 16,0 20-16,0-21 0,21-21 15,-21 21-15,22 0 0,-1-21 0,21 0 16,-21 22-16,0-22 0,1 0 0,20 0 15,-21 0-15,0 0 0,0 0 0,1-22 16,-1 22-16,-21-21 0,21 21 0,0-21 16,-21 0-16,0 0 0,0 0 15,21-1-15,-21 1 0,0 0 0,21-21 16,-21 21-16,0-1 0,0 1 0,0 0 16,0 0-16,0 42 31,0 0-31,0 0 15,0 1-15,0-1 0,0 0 16,0 0-16,0 21 0,0-20 0,0-1 16,0 0-16,0 0 15,22 0-15,-1 0 0,0-21 16,0 22-16,0-22 0,0 0 16,1 0-16,-1 0 0,0 0 15,0 0-15,0 0 0,-21-22 16,21 1-16,1 21 0,-1-21 0,0 0 15,0 0-15,-21 0 0,21-1 0,0 1 16,1-21-16,-1 21 0,0 0 16,0-1-16,0 1 0,0 0 0,1 21 15,-1 0-15,0-21 0,0 21 16,0 0-16,0 0 0,-21 21 0,0 0 16,0 0-16,0 22 0,0-22 15,0 0-15,0 0 0,0 0 0,0 22 16,-21-22-16,0 0 0,0 0 15,0 0-15,21 1 0,-21-1 0,-1 0 16,1 0-16,42-21 47,1-21-31,-1 21-16,0-21 0,0 0 0,0-1 15,0 1-15,1 0 0,-1-21 0,0 21 16,0-22-16,0 22 0,22-21 0,-22 21 15,0-22-15,-21 22 0,21 0 0,-21 0 16,0 0-16,-21 42 31,0 0-31,0 0 0,-1 0 16,1 0-16,0 22 0,21-22 0,-21 0 16,21 0-16,0 22 0,0-22 15,0 0-15,0 0 0,0 0 16,0 0-16,21 1 0,0-22 0,0 21 15,1-21-15,20 21 0,-21-21 0,21 0 16,1 0-16,-1 0 0,0 21 0,1-21 16,-1 0-16,0 0 0,1 0 15,-22 0-15,21 0 0,-21 0 0,1 0 16,-22-21-16</inkml:trace>
  <inkml:trace contextRef="#ctx0" brushRef="#br0" timeOffset="9591.11">9059 2413 0,'0'0'0,"-21"0"0,0 0 0,0 0 16,0 0-16,-1-21 0,1 21 0,0 0 15,0 0 1,21-21-16,42 21 62,-21 0-62,1 0 0,20 0 16,0 0-16,1 0 0,-1 0 0,21 0 16,1 0-16,-1 0 0,1-21 15,21 21-15,20 0 0,1 0 0,0 0 16,0-22-16,21 22 0,0 0 15,0 0-15,0 0 0,0 0 0,0 0 16,0 0-16,21 0 0,-42-21 0,21 21 16,0 0-16,-21 0 0,0 0 15,-22 0-15,22-21 0,-21 21 0,-22 0 16,1 0-16,-1-21 0,-20 21 0,-22 0 16,0 0-16,0 0 0,0 0 0,-21-21 15,0 0 1,-21 21-1,0 0 1,0 0-16,0 0 16,-1 0-16,1 0 15,0 21-15,0-21 0</inkml:trace>
  <inkml:trace contextRef="#ctx0" brushRef="#br0" timeOffset="12395.27">1270 5736 0,'-21'0'0,"0"0"16,-1 0-16,22 21 16,-21-21-1,21 22 1,21-22 0,1 0-1,-1 0-15,0 0 0,0 0 0,21-22 16,-20 1-16,20 0 0,0 21 0,1-21 15,-1 0-15,0 0 0,1-1 16,-1 1-16,0-21 0,-21 21 0,22 0 16,-22-22-16,0 22 0,0 0 0,0-21 15,1 20-15,-1-20 0,-21 21 16,0-21-16,0 20 0,0-20 0,0 0 16,0 21-16,0-22 0,0 22 15,0-21-15,0-1 0,-21 22 0,-1 0 16,22 0-16,-21 0 0,21 0 0,-21 21 31,0 0-31,0 0 0,0 21 16,21 21-16,-22-21 0,1 22 0,21-1 15,-21 0-15,0 1 0,0-1 16,21 21-16,-21 1 0,-1-1 0,1 1 16,21-1-16,-21 1 0,0 21 15,21-22-15,0 22 0,0-1 0,-21 1 16,21 0-16,-21-1 0,21 1 0,0 0 15,-22-1-15,22 1 0,0 0 16,0-1-16,0-20 0,0 21 0,0-22 16,0 22-16,0-22 0,0 1 0,0-1 15,0 1-15,0-1 16,0-20-16,0 20 0,0-21 0,0 1 16,0-1-16,22-21 0,-22 0 0,0 1 15,21-1-15,0-21 0,0 0 0,0 0 16,0-21-16,1-1 0,-1 1 15,21 0-15,-21-21 0,22 21 0,-22-22 16,21 1-16,-21-22 0,22 22 0,-22-21 16,0 20-16,0-20 0,0 20 15,-21-20-15,0-1 0,0 22 0,0-21 16,0-1-16,-21 1 0,0-1 0,0 1 16,-22-1-16,22 1 0,-21 20 15,0-20-15,20 20 0,-20-20 16,0 21-16,-22-1 0,22 22 0,21-21 15,-22 21-15,1-1 0,21 1 16,-21 21-16,20-21 0,1 21 16,21-21-16,0 0 15,21 0-15,1 21 16,-1-22-16,0 22 0,21-21 0,1 21 16,-1-21-16,0 0 0,22 0 0,-22 0 15,22-1-15,-22 1 0,21 0 16,-20 0-16,-1 0 0,22-22 0,-22 22 15,0 0-15,1 0 0,-1 0 0,-21-22 16,21 22-16,-20 0 16,-1 0-16,0 0 0,-21 0 15,21 21-15,-21 21 32,0 0-17,0 0-15,-21 0 0,21 0 0,0 1 16,-21 20-16,21-21 0,0 21 15,0-20-15,0 20 0,0-21 0,0 21 16,0-20-16,0-1 0,0 21 0,0-21 16,0 0-16,21 1 0,0-1 15,0 0-15,0-21 0,1 0 16,-1 0-16,0 0 0,0 0 16,0 0-16,22 0 0,-22 0 0,0-21 15,21 0-15,-21-1 0,1 1 16,20 0-16,-21 0 0,0 0 0,0 0 15,-21-1-15,0-20 0,0 21 0,0 0 16,0-22-16,0 22 0,0-21 16,-21 21-16,0-22 0,0 22 0,0 0 15,-22-21-15,1 21 0,0-1 0,21 1 16,-22 21-16,1 0 0,0 0 0,-1 0 16,1 0-16,21 0 15,-22 0-15,22 21 0,-21-21 0,21 22 0,0-1 16,-1 0-16,22 0 0,0 0 15,0 22-15,0-22 0,0 0 16,0 0-16,22 0 0,-1 0 0,0 1 16,0-1-16,21 0 0,-20-21 0,20 0 15,0 21-15,1-21 0,20 0 16,-21 0-16,1 0 0,20-21 0,-20 21 16,20-21-16,-21 0 0,22 21 0,-22-22 15,1 1-15,-1 0 0,-21 0 16,0 0-16,22 0 0,-43-1 0,21 22 15,-21-21-15,0 0 0,0 0 0,0 0 16,-21 0 0,-1 21-16,1 0 15,0 0-15,0 0 0,0 0 16,0 0-16,21 21 16,21-21 15,0 0-31,0 0 0,0 0 0,0 0 15,1 0-15,-1-21 0,0 21 0,0 0 16,0-22-16,0 22 0,1 0 16,-1-21-16,0 21 0,-21 21 31,0 1-15,0-1-16,0 0 15,0 0-15,0 21 0,0-20 0,-21 20 16,0-21-16,-1 21 0,22 1 0,0-22 15,-21 21-15,21-21 0,-21 22 0,21-22 16,0 0-16,0 0 0,0 0 16,0 1-16,0-1 0,21 0 15,0-21-15,1 0 0,-1 0 16,0 0-16,0 0 0,0 0 16,0 0-16,1-21 0,-1 0 15,21-1-15,-21 1 0,0 0 0</inkml:trace>
  <inkml:trace contextRef="#ctx0" brushRef="#br0" timeOffset="12888">4466 4551 0,'0'0'0,"0"-21"0,21 21 15,0-21-15,-21-1 0,0 1 0,22 21 16,-22-21-16,0 0 0,0 0 15,-22 21 1,1 21 0,-21 0-16,21 0 15,0 22-15,-22-1 0,22 0 0,-21 1 16,21 20-16,-22 1 0,22-1 0,-21 1 16,-1 20-16,22-20 0,-21 20 15,21-20-15,-22 21 0,22-22 0,0 22 16,0-22-16,0 1 0,21 20 15,0-20-15,0-22 0,0 22 0,0-22 16,0 0-16,21 1 0,0-1 0,21 0 16,-20-20-16,20-1 0,0 0 0,1-21 15,-1 0-15,0 21 0,22-21 0,-1 0 16,1 0-16,-1-21 0,1 21 16,-1-21-16,1 0 0,-1-1 0,1-20 15,-1 21-15</inkml:trace>
  <inkml:trace contextRef="#ctx0" brushRef="#br0" timeOffset="13250.79">4911 5292 0,'0'0'0,"0"-21"0,0-1 0,0 1 15,21 42 32,-21 1-47,0-1 0,0 0 0,0 0 16,0 0-16,0 22 0,0-22 0,0 0 15,0 0-15,0 0 0,-21 0 0,21 1 16,-22-1-16,22 0 0,0 0 16,0-42 15,0 0-15,0 0-16,0-22 0</inkml:trace>
  <inkml:trace contextRef="#ctx0" brushRef="#br0" timeOffset="13563.13">4995 4974 0,'-21'0'16,"21"21"0,21-21-1,0 0 1,1 0-16,-1 0 15,0 0-15,0-21 0,-21 0 0,21 21 16,-21-21-16,0 0 0,0 0 16,0-1-16,-21 1 15,0 21-15,0-21 0,-22 21 16,22 0-16,0 0 0,0 0 0,0 0 16,0 0-16,-1 0 0,1 21 0,21 0 15,0 1-15,0-1 16,0 0-16,0 0 0,0 0 15,21 0-15,1 1 0,-1-1 0,0-21 16,0 21-16,21-21 0</inkml:trace>
  <inkml:trace contextRef="#ctx0" brushRef="#br0" timeOffset="14170.79">5376 5355 0,'0'0'0,"-21"0"0,0-21 16,21 0 0,0 0-1,-21 21-15,21 21 47,0 0-47,0 0 0,0 0 0,-21 1 16,21-1-16,0 0 0,0 0 0,0 0 15,0 0-15,0 1 0,0-1 0,-22 0 16,22 0-16,0 0 0,0 0 0,0 1 31,0-44 0,0 1-31,0 0 16,0 0-16,0 0 0,0 0 16,0-1-16,0 1 0,0 0 15,0 0-15,22-21 0,-1 20 0,0-20 16,0 21-16,21 0 0,1 0 0,-1-1 16,0 1-16,1 0 0,-1 0 0,0 21 15,-20 0-15,20 0 0,0 0 0,-21 21 16,1 0-16,-1 0 0,0 1 15,-21-1-15,0 0 0,0 0 16,0 0-16,0 22 0,0-22 0,0 0 16,-21 0-16,0 0 0,-1 0 0,22 1 15,-21-1-15,0 0 0,0 0 0,0-21 16,0 21-16,-1-21 0,22 21 16,-21-21-16,21-21 31,21 0-16,1 21-15,-1-21 0</inkml:trace>
  <inkml:trace contextRef="#ctx0" brushRef="#br0" timeOffset="14415.65">6096 5249 0,'0'0'0,"21"0"16,21-84-1,-42 63-15,0 42 31,0 0-31,0 0 0,0 0 16,0 0-16,0 1 0,0-1 16,-21 0-16,21 0 0,-21 0 0,21 0 15,0 1-15,0-1 0,-21 0 0,21 0 16,-21 0-16,21 0 0,-21 1 0,21-1 16,0 0-1,0-42 1,0 0-1</inkml:trace>
  <inkml:trace contextRef="#ctx0" brushRef="#br0" timeOffset="14739.46">6244 4974 0,'-21'-21'16,"0"21"-16,0 0 0,-1 0 15,44 0 32,-1 0-47,0 0 0,0 0 16,-21-21-16,21 21 0,-21-21 16,0 0-16,0-1 15,0 1-15,-21 21 16,0-21-16,0 21 15,0 0-15,-1 0 0,1 0 16,42 0 15,1 0-31,-1 0 16,0 0 0</inkml:trace>
  <inkml:trace contextRef="#ctx0" brushRef="#br0" timeOffset="15099.36">6773 4657 0,'0'0'0,"0"-43"16,0 22-16,0 0 0,0 0 16,0 0-16,0 0 15,-21 42 16,21 0-31,0 0 0,-21 0 0,21 0 16,0 22-16,0-1 0,-21-21 0,21 22 16,0 20-16,0-21 0,0 1 0,0-1 15,0 22-15,0-22 0,0 0 16,0 1-16,0 20 0,-21-21 0,21 1 16,0-1-16,0 0 0,0 1 0,0-22 15,0 21-15,0-21 0,0 1 0,0-1 16,0 0-16,0 0 0,0 0 15,21-21 1,0-21 0,0 0-1,-21 0-15,0 0 0,0-1 0,0 1 16</inkml:trace>
  <inkml:trace contextRef="#ctx0" brushRef="#br0" timeOffset="15291.25">6583 5144 0,'0'0'0,"-21"0"16,-1 0-16,22-22 31,22 22-15,-1-21 0,0 21-16,0-21 0,0 21 0,22 0 15,-22-21-15,0 21 0,21 0 0,-21-21 16,1 21-16,20-21 0,-21 21 0,0-22 15,22 22-15</inkml:trace>
  <inkml:trace contextRef="#ctx0" brushRef="#br0" timeOffset="16011.06">7324 5207 0,'0'0'0,"0"-21"0,0 0 16,0 0-16,0-1 15,0 1-15,0 0 0,0 0 16,0 0-16,0 0 0,0-1 16,0 1-16,0 0 0,0 0 15,-22 21-15,1 0 16,0 0-16,21 21 0,-21 0 15,21 0-15,-21 1 0,0-1 16,21 0-16,0 0 0,-22 21 0,1-20 16,21 20-16,-21-21 0,21 21 0,0-20 15,0-1-15,0 0 0,-21 0 16,21 0-16,0 0 0,0 1 16,0-1-16,21-21 15,0 0-15,0 0 0,1 0 16,-1 0-16,0-21 0,0-1 0,0 1 15,0 21-15,1-21 16,-1 0-16,-21 0 0,0 0 0,21-1 16,-21 1-16,21 0 0,-21 0 0,0 0 15,0 0-15,0-1 0,0 1 0,0 0 16,0 0-16,0 0 16,0 42-1,0 0-15,0 0 16,0 22-16,0-22 0,0 0 15,0 0-15,0 21 0,0-20 0,0-1 16,0 0-16,0 0 0,0 0 0,0 0 16,0 1-16,0-1 15,21-21 17,0-21-32,1 21 15,-22-22-15</inkml:trace>
  <inkml:trace contextRef="#ctx0" brushRef="#br0" timeOffset="16531.27">7810 4636 0,'0'0'0,"0"-43"0,0 22 16,0-21-16,0-22 15,0 43-15,0 0 0,0 0 0,0 0 16,0 42-1,0 0 1,-21 0-16,21 21 0,0 1 0,0-1 16,-21 0-16,21 1 0,0-1 0,-21 0 15,21 22-15,0-22 0,0 22 16,-21-22-16,0 0 0,21 22 0,-22-22 16,22 1-16,0-1 0,0 0 15,0-21-15,-21 22 0,21-22 0,0 21 16,0-21-16,0 1 0,0-1 0,0 0 15,21-21-15,1 0 16,-1 0-16,0 0 0,0 0 16,0 0-16,0-21 0,1 21 0,-22-21 15,21-1-15,0 22 0,0-21 0,0 0 16,-21 0-16,0 0 0,21 0 16,-21-22-16,22 22 0,-22 0 15,0 0-15,0 0 0,0-1 16,0 44-1,0-1 1,0 0-16,0 0 0,0 0 16,0 0-16,0 1 15,0-1-15,-22-21 0,22 21 0,-21-21 16,21 21-16,0-42 47,0 0-47,21 21 0</inkml:trace>
  <inkml:trace contextRef="#ctx0" brushRef="#br0" timeOffset="16743.15">8128 4847 0,'0'0'0,"21"0"0,-21-21 0,0 0 15,0 0 32,0 42 16</inkml:trace>
  <inkml:trace contextRef="#ctx0" brushRef="#br0" timeOffset="17395.78">8572 5059 0,'0'21'0,"0"-42"0,-21 42 16,0 0-16,0-21 15,0 0-15,0 0 0,21-21 47,21 21-47,0 0 0,0 0 0,0 0 16,-21 21-1,0 0-15,0 1 16,0-1-16,-21 0 0,0 0 0,0 0 16,-22 0-16,22 1 0,-21-1 0,21 0 15,-22 0-15,1 0 0,0 0 0,21 1 16,-22-1-16,22 0 15,0 0-15,0 0 0,0-21 0,21 21 16,-22-21-16,22 22 0,22-22 16,-1 0-1,0 0-15,21 0 0,-21 0 0,1 0 16,20 0-16,-21 0 0,21 0 0,1 21 16,-1-21-16,-21 21 0,22 0 0,-1-21 15,21 21-15,-20 0 0,-1 1 0,0-22 16,1 21-16,-1 21 0,0-21 15,1 0-15,-22 1 0,21 20 0,-21-21 16,1 21-16,-1-20 0,-21 20 0,0 0 16,0 1-16,0-1 0,0 0 0,-21 1 15,21-1-15,-43 0 0,22 22 16,0-22-16,-21 0 0,-1 22 0,1-22 16,21 1-16,-43-1 0,22 0 0,0-21 15,-1 22-15,1-22 0,-22 0 0,22 0 16,0 0-16,-22 1 0,22-22 0,-22 0 15,22 0-15,-21 0 0,-1 0 0,22 0 16,-22 0-16,1 0 0,20-22 0,1 1 16,0 21-16,-1-21 0,22 0 0,-21 0 15,21 0-15,0-1 0,-1 1 16,22 0-16,0 0 0,0-21 0,0 20 16,0-20-16,0 0 0,0-1 0,22 1 15,-1 0-15,0-1 0,21 1 16</inkml:trace>
  <inkml:trace contextRef="#ctx0" brushRef="#br0" timeOffset="19459.74">8975 5249 0,'0'0'0,"21"0"16,-21-21-1,21 0-15,-21 0 16,21 21-16,-21-21 0,0 0 15,0-1-15,0 1 0,0 0 16,0 0-16,0 0 0,0 0 0,0-1 16,0 1-16,-21 21 15,0 0-15,0 0 0,-1 21 16,1 1-16,0-1 0,0 21 16,0-21-16,0 22 0,-1-22 15,-20 21-15,21-21 0,0 22 0,21-22 16,-21 21-16,21-21 0,0 0 0,0 1 15,0-1-15,0 0 0,0 0 16,21-21-16,0 0 16,0 0-16,0 0 0,0 0 0,1 0 15,-1-21-15,0 0 0,21 21 0,-21-21 16,1-1-16,-1 1 0,0 0 0,0 0 16,-21 0-16,21 0 0,0-1 15,-21 1-15,22 0 0,-22-21 0,0 21 16,0-1-16,0 1 0,0 0 15,0 0-15,0 0 0,0 0 0,0 42 47,-22 0-47,22 0 0,-21 21 0,21-20 16,-21-1-16,21 21 0,0-21 16,0 0-16,0 1 0,0-1 0,0 0 15,0 0-15,0 0 0,0 0 0,21 1 16,0-22-16,1 21 0,-1-21 15,0 0-15,0 0 0,0 0 0,0 0 16,22 0-16,-22 0 0,0-21 16,0-1-16,0 22 0,22-21 0,-22 0 15,0 0-15,0 0 0,0 0 0,22-1 16,-22-20-16,0 0 0,0 21 16,0-22-16,1 1 0,-1 0 0,0-22 15,-21 22-15,21-1 0,-21 1 0,21 0 16,-21-1-16,21 1 0,-21 0 0,0-1 15,0 22-15,0-21 0,0 21 0,0 0 16,0-1-16,0 1 0,0 42 31,0 1-31,0-1 0,-21 0 0,21 21 16,-21 1-16,0-1 0,21 0 16,-21 1-16,0 20 0,-1-21 0,22 1 15,-21 20-15,21-20 0,-21-1 0,21 0 16,0 1-16,0-22 0,0 21 0,0-21 15,0 0-15,0 1 0,0-1 0,21 0 16,0-21-16,1 0 0,-1 21 16,0-21-16,0 0 0,0 0 0,0 0 15,22 0-15,-22 0 0,21 0 0,-21-21 16,1 0-16,20 21 0,0-21 0,-21-1 16,1 1-16,20 0 0,-21 0 15,0 0-15,22 0 0,-22-1 0,0-20 16,0 21-16,-21 0 0,21 0 0,0-1 15,-21 1-15,22 0 0,-22 42 32,-22-21-17,1 21-15,0 1 0,21-1 0,-21 0 16,0 0-16,21 0 0,-21 0 0,21 1 16,0-1-16,0 0 0,0 0 0,0 0 15,0 0-15,0 1 16,21-22-16,0 0 0,0 0 15,0 0-15,0 0 0,1 0 16,-1 0-16,0 0 0,21 0 16,-21-22-16,1 1 0,20 21 0,-21-21 15,0 0-15,0 0 0,22 0 0,-22-1 16,0 1-16,0 0 0,-21 0 0,21 0 16,1 0-16,-22-1 0,0 1 0,0 0 15,21 21-15,-21 21 31,-21 0-31,21 1 16,-22-1-16,1 0 0,21 0 16,-21 0-16,21 0 0,0 1 0,0-1 15,0 0-15,0 0 0,0 0 16,0 0-16,21-21 16,0 0-1,1 0-15,-1 0 16,0 0-16,0 0 0,0-21 15,0 0-15,-21 0 0,22 21 16,-22-21-16,0 0 0,0-1 16,0 1-16,0 0 0,0 0 0,-22 0 15,22 0-15,-21-1 0,0 1 0,0 21 16,21-21-16,-21 0 0,0 21 0,-1 0 16,22-21-16,-21 21 15,21-21 16,21 21-31,1 0 16,-1 0-16,0-22 0,0 22 0,0 0 16,22-21-16,-22 0 0,21 21 0,0 0 15,-20 0-15,20 0 0,0 0 0,1 0 16,-22 0-16,21 0 0,-21 0 0,0 0 16,1 21-16,-1 0 0,0-21 0,-21 22 15,21-1-15,-21 0 0,0 0 0,0 0 16,0 0-16,0 1 0,0-1 0,0 0 15,0 0-15,-21 0 0,0 0 16,21 1-16,0-1 0,-21 0 16,21 0-16,-22-21 0,22 21 0,0 0 15,-21-21-15,21 22 0,0-1 16,0-42 31,0-1-47,0 1 15,0 0-15,0 0 0,0 0 16,0-22-16,21 22 0,1-21 16,-1 21-16,0-22 0,0 1 0,0 0 15,0 21-15,22-22 0,-22 1 16,21 21-16,-21 0 0,22-1 0,-1 1 16,-21 21-16,22 0 0,-1 0 0,-21 0 15,21 0-15,-20 0 0,-1 21 0,0 1 16,0-1-16,0 0 0,0 0 0,-21 0 15,0 22-15,22-22 0,-22 0 0,0 21 16,0-21-16,0 22 0,0-22 16,0 0-16,0 21 0,0-20 0,0-1 15,0 0-15,0 0 0,0 0 0,0 0 16,-22-21 0,1 0 15,0-21-16,21 0-15,-21 21 0,21-21 16,0 0-16,-21 21 0,0-21 0,-1-1 16,22 1-16,-21 0 0,0 0 0,0 0 15</inkml:trace>
  <inkml:trace contextRef="#ctx0" brushRef="#br0" timeOffset="19699.55">11239 4255 0,'0'0'15,"-21"0"1,0 0-16,0 0 31,0 0-31,0 0 0,-1 21 16,1-21-1,0 0-15,0 0 0,0 0 16,0 0-16,-1 0 0,-20 0 16,21 0-16</inkml:trace>
  <inkml:trace contextRef="#ctx0" brushRef="#br0" timeOffset="19946.58">9631 4636 0,'0'0'0,"-21"21"0,-1 0 0,1-21 16,0 21-16,63-21 31,-20 0-31,-1 0 0,21 0 16,0 0-16,1-21 0,-1 21 0,0 0 15,1 0-15,-1-21 16,0 21-16,-20 0 0,-1 0 0,0 0 15,0 0-15,0 0 0,0 0 16,-21-21 0</inkml:trace>
  <inkml:trace contextRef="#ctx0" brushRef="#br0" timeOffset="20631.13">12912 4593 0,'0'0'15,"-22"21"1,1 1-16,21-1 0,21-21 47,1 0-47,-1-21 0,0-1 15,0 22-15,-21-21 0,21 0 16,0 0 0,-21 0-16,0 0 15,-21 21 1,0 0 0,0 0-16,21 21 0,-21 0 15,21 0-15,-21-21 16,21 21-16,0 0 15,21-21 32,0 0-47,0 0 0,-21-21 16,0 0-16,0 0 16,0 0-1,0 0 1,-21 21-1,0 21 1,0-21 0,21 21-16,0 0 0,-22-21 15,1 21-15,0-21 16,21 21-16,-21 1 16,21-1-16,0 0 15</inkml:trace>
  <inkml:trace contextRef="#ctx0" brushRef="#br0" timeOffset="21170.82">12996 5080 0,'0'0'0,"-21"21"0,0-21 16,0 0-16,0 0 15,-1 0-15,22-21 16,0 0-16,0 0 16,22 21-1,-1 0-15,-21 21 16,0 0-16,0 0 16,0 0-16,0 1 15,0-1-15,-21-21 0,-1 21 0,1-21 16,0 21-16,0 0 0,0-21 15,0 0-15,-1 21 0,1-21 0,0 0 16,0 0-16,21-21 31,21 0-15,0 0-16,0 0 16,1 21-16,-22-21 0,21-1 15,0 22-15,-21-21 0,21 21 0,0 0 16,0 0-16,1 0 15,-22 21 1,0 1-16,0-1 16,0 0-16,0 0 0,0 21 15,0-20-15,0-1 0,0 0 0,-22 21 16,1-21-16,21 1 0,-21 20 0,-21-21 16,21 0-16,-22 22 0,22-22 0,-21 0 15,-1 0-15,22 0 0,-21 0 0,0 1 16,20-1-16,-20-21 0,21 0 0,0 0 15,0 0-15,-1 0 0</inkml:trace>
  <inkml:trace contextRef="#ctx0" brushRef="#br0" timeOffset="22003.59">12785 4614 0,'21'0'15,"-42"0"63,42 0-15,-21-21-48,0 0 1,0 0 15,-21 21-31,-1 0 16,1 0-16,0 0 16,21 21-16,-21-21 0,0 21 15,21 0-15,-21 1 0,21-1 16,0 0-16,0 0 0,0 0 15,21-21-15,0 0 16,0 21-16,0-21 0,0 0 16,1 0-16,-1 0 0,0 0 0,0-21 15,0 0-15,0 0 16,-21 0-16,0 0 0,0-1 16,0 1-16,0 0 15,-21 21-15,0 0 0,0 0 16,0 0-16,0 0 15,-1 0-15,1 0 0,0 0 16,21 21-16,-21 0 0,21 1 16,-21-1-16,21 0 15,0 0-15,0 0 16,21-21-16,0 0 16,0 0-16,0 0 0,1 0 0</inkml:trace>
  <inkml:trace contextRef="#ctx0" brushRef="#br0" timeOffset="22647.38">12742 4657 0,'0'-21'62,"0"-1"-46,0 1-1,0 42 17,-21 1-17,21-1-15,0 0 0,0 0 16,0 0-16,0 0 16,0 1-16,0-1 15,21-21 1,0 0-1,1 0-15,-1 0 16,0-21-16,-21-1 16,21 22-16,-21-21 0,0 0 15,0 0-15,0 0 16,0 0-16,-21-1 0,0 1 16,0 21-16,-1 0 15,1 0-15,0 0 16,0 21-16,0 1 0,21-1 15,0 0-15,0 0 0,0 0 16,0 0-16,0 1 16,0-1-16,21 0 15,0-21 1,0 0 0,0 0-1</inkml:trace>
  <inkml:trace contextRef="#ctx0" brushRef="#br0" timeOffset="23422.91">12827 5334 0,'0'0'0,"0"-21"15,-21 21 1,0 0 31,21 21-47,0 0 16,0 0-16,0 1 15,21-22 1,0 0-1,0-22 1,-21 1-16,0 0 16,0 0-1,0 0-15,0 0 0,0-1 16,0 1-16,-21 21 0,0-21 16,0 21-16,-1 0 0,1-21 15,0 21-15,0 0 0,0 21 16,21 0-16,-21-21 15,21 21-15,0 1 0,0-1 16,0 0 0,21-21-16,0 0 15,0 0-15,0 0 16,0 0-16,1 0 16,-1 0-16,-21-21 0,21 21 15,0-21-15,-21-1 0,0 1 16,0 0-16,0 0 15,0 0-15,0 0 0,0-1 16,-21 22-16,0 0 0,0 0 16,-1 0-16,1 0 15,21 22-15,-21-1 0,21 0 16,0 0-16,0 0 16,0 0-16,0 1 15,21-22 1,0 0-1,1 0-15,-1 0 0,0-22 0</inkml:trace>
  <inkml:trace contextRef="#ctx0" brushRef="#br0" timeOffset="24823.18">14266 4255 0,'0'0'0,"21"0"0,-21-22 0,43-20 16,-43 21-16,21-21 15,-21 20-15,21 1 0,-21 0 16,0-21-16,0 21 0,0-1 16,0 1-16,0-21 0,0 21 0,0 0 15,0-1-15,-21 1 0,0 0 0,0 0 16,-1 0-16,1 21 0,0-21 0,0 21 15,0 0-15,0 0 0,-22 0 0,22 0 16,0 0-16,-21 21 0,20 0 16,1 0-16,-21 0 0,21 22 0,-22-1 15,22 0-15,0 1 0,-21 20 0,21-21 16,-1 22-16,1-1 0,0 1 0,0-1 16,0 1-16,21-1 0,0-20 0,0 20 15,0 1-15,0-1 16,0-20-16,21 20 0,0-21 0,0 1 15,0-1-15,1 0 0,-1 1 0,0-1 16,0-21-16,21 22 0,-20-22 0,20 0 16,-21 0-16,21 0 0,-20-21 0,20 0 15,0 0-15,1 0 0,-1 0 0,0 0 16,-21 0-16,22 0 0,-1-21 0,0 0 16,-20 0-16,-1 0 0,21-1 15,-21 1-15,0 0 0,-21-21 0,22 21 16,-22-22-16,21 22 0,-21-21 0,0-1 15,0 22-15,0-21 0,0 0 0,0 20 16,0 1-16,0 0 0,0 0 16,0 0-16,-21 42 15,-1-21 1,22 21-16,-21 0 0,21 0 16,-21 1-16,0 20 0,21-21 0,-21 0 15,21 0-15,0 1 0,0-1 0,0 0 16,0 0-16,0 0 0,0 0 0,0 1 15,21-22-15,0 21 0,0 0 16,0-21-16,1 0 0,20 0 0,-21 0 16,0 0-16,0 0 0,22 0 15,-22 0-15,0-21 0,0 21 0,0-21 16,1 21-16,-1-22 0,-21 1 16,0 0-16,0 0 0,0 0 0,0 0 15,0-1-15,0 1 0,0 0 0,-21-21 16,-1 21-16,1-1 0,0 1 0,-21 0 15,21 21-15,-1-21 0,1 21 0,0 0 16,0 0-16,0 0 0,21-21 16,0 0-1,21 21 1,0 0-16,0-22 0,22 1 16,-22 21-16,0 0 0,21-21 15,1 21-15,-22 0 0,21 0 0,0 0 0,-20 0 16,20 0-16,0 0 0,-21 0 15,22 0-15,-22 0 0,0 0 16,0 21-16,-21 0 0,0 1 0,0-1 16,0 0-16,0 0 0,0 0 0,0 0 15,0 1-15,0-1 0,0 0 0,0 0 16,-21 0-16,21 0 0,-21 1 0,21-1 16,0 0-16,-21 0 0,21 0 0,-21 0 15,21 1-15,0-1 16,0 0-16,0-42 47,0 0-32,0-1-15,0 1 0,0 0 16,0 0-16,0 0 0,0 0 0,21-1 16,0 1-16,0-21 0,0 21 0,0-22 15,1 22-15,20-21 0,-21 21 0,21 0 16,1-1-16,-22 22 0,21 0 15,1 0-15,-22 0 0,21 0 0,-21 0 16,0 0-16,22 22 0,-43-1 0,21 0 16,-21 21-16,0-21 0,0 1 0,0 20 15,0-21-15,0 0 0,0 22 0,0-22 16,0 0-16,-21 0 0,21 21 16,0-20-16,-21-1 0,21 0 15,-22-21-15,22 21 0,0 0 16,0-42 15,0 0-15</inkml:trace>
  <inkml:trace contextRef="#ctx0" brushRef="#br0" timeOffset="27311.79">16277 4741 0,'0'-21'0,"0"42"0,0-63 0,21 21 15,-21 0-15,0 0 16,0-1-16,0 1 0,0 0 0,0 0 16,0 0-16,0 0 0,-21-1 0,0 1 15,0 0-15,0 21 0,-1 0 16,1 0-16,0 0 0,0 0 0,0 0 15,-22 21-15,22 0 0,0 1 0,0-1 16,0 0-16,-22 0 0,22 21 16,0-20-16,0-1 0,21 21 0,0-21 15,-21 22-15,21-22 0,0 0 16,0 21-16,0-21 0,0 1 0,21-1 16,-21 0-16,21-21 0,0 0 15,0 0-15,1 0 0,-1 0 0,0 0 16,21 0-16,-21 0 0,1 0 0,-1 0 15,0-21-15,0 0 0,0-1 0,0 1 16,1 0-16,-1 0 0,0 0 16,-21-22-16,21 22 0,0-21 0,-21 21 15,0-22-15,0 1 0,21 0 0,-21-1 16,22-20-16,-22 21 0,0-1 0,0-20 16,0 20-16,0-20 0,0 21 15,0-1-15,0 1 0,0 0 16,0-1-16,0 22 0,-22 0 0,22-21 15,-21 42-15,21-22 0,-21 22 16,21 22 0,-21-1-16,21 21 0,0 0 0,0 1 15,0-1-15,-21 0 0,21 22 16,-21-22-16,21 1 0,0 20 0,0-21 16,0 1-16,0-1 0,0 0 0,0 1 15,0-1-15,0 0 0,0-20 0,0 20 16,21-21-16,0 0 0,-21 22 0,21-22 15,0 0-15,0 0 0,1 0 16,-1-21-16,0 0 0,0 21 0,0-21 16,0 0-16,22 0 15,-22 0-15,0 0 0,0 0 0,0-21 16,1 0-16,-1 21 0,21-21 0,-42 0 16,21 0-16,0-1 0,1 1 0,-22 0 15,0 0-15,0 0 0,21 0 0,-21-22 16,0 22-16,0 0 0,21 0 15,-21 0-15,-21 42 32,0 0-32,21 0 15,0 0-15,0 0 0,0 1 0,-22 20 16,22-21-16,0 0 0,0 0 0,0 1 16,0-1-16,0 0 0,0 0 15,0 0-15,22-21 0,-1 21 16,0-21-16,0 0 15,0 0-15,0 0 0,1 0 0,-1 0 16,0 0-16,0 0 0,0 0 0,0-21 16,1 0-16,-1 21 0,21-21 0,-21 0 15,0 0-15,1-22 0,-1 22 0,0-21 16,0 21-16,0-22 0,0 1 0,-21 0 16,22-1-16,-1 1 0,0-22 15,0 22-15,-21 0 0,0-22 16,21 22-16,-21 0 0,0-1 0,0 1 0,0 0 15,0 20-15,0 1 0,0 0 16,0 0-16,0 0 0,-21 21 16,21 21-16,-21 0 15,21 0-15,0 22 0,-21-22 16,21 21-16,-21 0 0,21 1 0,-22-1 16,22 0-16,0 1 0,-21-1 0,21 0 15,0 1-15,0-1 0,0 0 0,0-20 16,0 20-16,0 0 0,0-21 0,0 22 15,0-22-15,0 21 0,0-21 0,0 1 16,0-1-16,0 0 16,21 0-16,-21 0 0,22-21 0,-1 21 15,0-21-15,0 0 0,0 0 16,0 0-16,1 0 0,-1 0 0,0 0 16,0-21-16,0 21 0,0-21 0,1 0 15,-1 0-15,0 0 0,0-1 0,0 1 16,0 0-16,1 0 0,-1 0 15,-21-22-15,21 22 0,0 0 0,-21 0 16,0 0-16,21 0 0,-21 42 31,0 0-31,-21-21 16,21 21-16,-21 0 0,21 0 16,0 1-16,-21-1 0,0 0 15,21 0-15,0 0 0,0 0 16,0 1-16,0-1 0,0 0 15,0 0-15,0 0 0,21-21 16,0 21-16,0-21 0,0 0 16,0 0-16,1 0 0,-1 0 0,0 0 15,0 0-15,0 0 0,22 0 0,-22 0 16,0-21-16,0 21 0,0-21 16,0 0-16,1 0 0,-1 0 15,0-1-15,0 1 0,-21 0 0,21-21 16,-21 21-16,21-1 0,1 1 0,-22 0 15,0 0-15,0 0 0,0 42 32,0 0-17,-22-21-15,22 21 0,0 0 16,-21 1-16,0-1 0,21 0 0,-21 0 16,21 0-16,0 0 0,0 1 0,0-1 15,0 0-15,0 0 0,0 0 0,0 0 16,0 1-16,21-22 15,-21 21-15,21-21 0,22 0 16,-22 0-16,0 0 0,21 0 0,-21 0 16,1 0-16,20 0 0,-21 0 15,21 0-15,-20-21 0,-1-1 16,-21 1-16,21 0 0,-21 0 0,0 0 16,0 0-16,0-1 0,0 1 0,0 0 15,-21-21-15,0 21 0,-1-1 0,1 1 16,0 0-16,0 0 0,-21 21 0,20 0 15,1-21-15,-21 21 0,21 0 0,0 0 16,-1 0-16,1 0 0,0 0 16,42 0 15,22 0-31,-22 0 0,0 0 0,21 0 16,1 0-16,-1 0 0,0 0 15,1-21-15,-1 21 0,21 0 0,-20 0 16,-1-22-16,0 22 0,22 0 15,-43-21-15,21 21 0,1-21 0,-22 21 16,0 0-16,0 0 0,0 0 0,1 0 31,-22 21-31,0 0 0,0 1 0,0-1 16,-22 0-16,1 0 16,21 0-16,-21 0 0,21 1 15,-21-1-15,0-21 0,21 21 0,0 0 16,-21 0-16,-1 0 0,22 1 0,0-1 0,0 0 15,-21 0-15,21 0 16,0 0-16,0 1 16,0-44 31,21 22-32,-21-21-15,22 0 0,-1 0 16,-21 0-16,21 0 0,0-1 0,0 1 15,0-21-15,1 21 0,-1-22 0,0 22 16,0-21-16,0 21 16,0-22-16,22 22 0,-22 0 0,21-21 15,1 21-15,-22 21 0,21-22 0,0 22 16,-20 0-16,-1 0 0,21 0 0,-21 0 16,-21 22-16,0-1 0,21 0 0,-21 0 15,0 0-15,0 0 0,0 1 0,0-1 16,-21 0-16,21 0 0,-21 21 0,0-20 15,0-1-15,0 21 0,-1-21 16,22 22-16,-21-22 0,0 0 0,21 21 16,0-21-16,0 1 0,-21-1 0,21 0 15,0 0-15,-21-21 16,21 21-16,0-42 47,0 0-32,0 0-15,0 0 0,-21-1 0,21 1 16,-22 0-16,1 0 0</inkml:trace>
  <inkml:trace contextRef="#ctx0" brushRef="#br0" timeOffset="27619.61">18140 3747 0,'-21'0'0,"42"0"0,-42 21 16,42-21-1,-42 0 32,-1 0-31,1 0-16,0 0 0,0 0 15,0 21-15,0-21 0,-1 0 16,1 21-16,0-21 0,-21 21 16,21-21-16</inkml:trace>
  <inkml:trace contextRef="#ctx0" brushRef="#br0" timeOffset="27899.46">17187 4255 0,'0'0'0,"0"21"16,21-21-16,1 0 15,-1 0-15,0 0 0,21 0 16,-21 0-16,22 0 0,-22 0 0,21 0 16,1 0-16,-22 0 0,0 0 0,0 0 15,0 0-15,-21-21 0,-21 21 32,0 0-32,-21-22 0,20 22 15,1 0-15,-21 0 0,0-21 0,20 21 16</inkml:trace>
  <inkml:trace contextRef="#ctx0" brushRef="#br0" timeOffset="28262.25">16658 4085 0,'0'21'0,"0"1"16,21-22 47,-21-22-48,21 22-15,-21-21 16,0 0-16,0 0 15,-21 0-15,0 21 16,0 0-16,0 0 0,0 0 16,-1 0-16,44 0 47,-1 0-47,0 0 0,21 0 15,-21 0-15</inkml:trace>
  <inkml:trace contextRef="#ctx0" brushRef="#br0" timeOffset="28911.92">20341 4233 0,'-21'0'16,"0"0"-16,0 22 16,-1-22-16,22 21 0,-21-21 0,0 21 15,42-21 32,0 0-31,-21-21-16,22 0 15,-22-1-15,0 1 16,0 0-16,0 0 16,-22 21-1,1 0-15,21 21 16,-21-21-1,21 21-15,0 0 0,0 1 16,-21-22 0,21 21-16,0 0 78,0 0-63</inkml:trace>
  <inkml:trace contextRef="#ctx0" brushRef="#br0" timeOffset="29478.93">20341 4868 0,'0'0'0,"-21"0"0,0 22 0,0-22 16,-1 0-16,1 0 0,0 0 16,0 0-1,21-22-15,-21 1 0,21 0 16,0 0-16,0 0 16,0 0-1,21 21-15,0 0 16,-21 21-1,0 0 1,0 0-16,0 0 16,0 0-16,-21-21 15,21 22-15,-21-22 0,0 0 16,21 21-16,-22-21 16,1 0-1,21-21 1,0-1-1,21 22-15,1-21 0,-22 0 16,21 21-16,0-21 0,0 21 0,0-21 16,0 0-16,1 21 0,-1 0 15,0 0-15,0 0 16,-21 21-16,21 0 0,-21 0 0,0 0 16,0 0-16,0 1 15,0-1-15,-21 21 0,0-21 0,0 22 16,0-22-16,-22 21 0,22-21 0,-21 22 15,-1-22-15,1 21 0,0-21 0,-22 0 16,22 1-16,0-1 0,-1 0 0,1 0 16,0-21-16,20 21 0,-20-21 0,21 0 15,0 0-15,0 0 0</inkml:trace>
  <inkml:trace contextRef="#ctx0" brushRef="#br0" timeOffset="29950.65">20278 4297 0,'0'-21'31,"0"42"94</inkml:trace>
  <inkml:trace contextRef="#ctx0" brushRef="#br0" timeOffset="30691.3">21653 4233 0,'0'0'0,"0"-21"16,-21 0-16,0 21 0,0-21 16,21 0-1,-21 21-15,21 21 32,0 0-32,-21 0 0,21 0 15,0 1-15,0-1 0,0 21 16,0-21-16,-22 0 0,22 22 0,-21-22 15,0 21-15,21-21 0,-21 22 16,0-22-16,0 0 0,21 21 0,0-20 16,-22-1-16,22 0 0,-21 21 0,21-21 15,0 1-15,0-1 0,0 0 16,0 0-16,-21-21 16,21-21 15,0 0-16,0 0-15,0-1 0,0 1 16,0 0-16,21 0 0,-21 0 0</inkml:trace>
  <inkml:trace contextRef="#ctx0" brushRef="#br0" timeOffset="31151.28">21526 3937 0,'0'0'0,"0"-21"15,0 0 1,-21 21 15,21 21-15,0-42 62,0 0-62,-21 21-16,21-22 15,-21 22 1,0 0-16,0 0 15,21 22-15,-22-22 16,22 21-16,0 0 0,0 0 16,-21-21-1,21 21-15,0 0 16,0 1-16,0-1 16,0 0-16,21-21 0,1 21 0,-22 0 15,21-21-15,0 21 0,0 1 16,21-22-16</inkml:trace>
  <inkml:trace contextRef="#ctx0" brushRef="#br0" timeOffset="31826.99">21823 4276 0,'0'-21'16,"0"-1"-16,21 1 15,-21 0 1,0 42 15,0 0-31,0 1 0,0-1 0,0 0 16,0 0-16,0 0 0,0 0 16,0 22-16,0-22 0,0 0 0,-21 21 15,21-20-15,-21-1 0,21 0 16,0 21-16,-22-21 0,22 1 0,0-1 15,0 0-15,0 0 0,-21-21 16,21 21-16,0-42 47,0 0-47,0 0 16,0 0-16,0-22 15,21 22-15,1 0 0,-22 0 0,21-22 16,0 22-16,-21-21 0,21 0 0,0 20 15,22-20-15,-22 0 0,0 21 0,0-22 16,21 22-16,-20 0 0,20 21 16,-21-21-16,21 21 0,-20 0 15,-1 0-15,0 0 0,0 21 0,0 0 16,22 0-16,-43 0 0,21 1 0,0 20 16,-21-21-16,21 21 0,-21-20 0,0 20 15,0-21-15,0 21 0,0-20 16,0-1-16,0 21 0,0-21 0,0 0 15,0 1-15,0-1 0,0 0 16,-21 0-16,21 0 0,-21-21 16,21 21-16,0-42 78,0 0-63,0 0 1,0 0-16,0 0 16</inkml:trace>
  <inkml:trace contextRef="#ctx0" brushRef="#br0" timeOffset="34487.33">22818 4149 0,'0'-21'47,"0"-1"-32,0 1 1,0 0 0,0 0 15,-22 21 16,1 21-47,21 0 0,-21 0 15,0 1-15,0-1 0,0 21 0,21-21 16,-22 22-16,1-22 0,21 21 0,-21-21 16,21 22-16,0-22 0,-21 21 15,21-21-15,0 0 0,-21 22 0,21-22 16,0 0-16,0 0 0,0 0 0,0 1 15,21-1-15,0-21 0,0 0 16,0 21-16,1-21 0,-1 0 16,21 0-16,-21 0 0,0 0 15,1 0-15,-1 0 0,21-21 16,-21 21-16,22-21 0,-22-1 0,0 1 0,21 21 16,-21-21-16,1 0 0,20-21 15,-21 20-15,0 1 0,0-21 16,1 21-16,-22 0 0,21-22 0,-21 22 15,21 0-15,-21 0 0,0 0 0,0-1 16,0 1-16,0 0 16,0 42 15,0 0-31,21 1 16,0-1-16,-21 0 15,21 0-15,-21 0 0,0 0 16,0 1-16,0-1 0,22 0 0,-22 0 15,21 0-15,-21 0 0,0 1 0,21-1 16,0 0-16,0 0 0,0-21 16,1 21-16,-1-21 15,0 0-15,0 0 16,0 0-16,0 0 0,1 0 0,-1 0 16,0 0-16,0 0 0,0 0 15,0-21-15,1 0 0,-1 21 0,0-21 16,0 0-16,0-1 0,0 1 15,1 0-15,-1 0 0,0 0 16,0-22-16,0 22 0,-21 0 0,0 0 16,0 0-16,0 0 0,0-1 0,0 1 15,0 0-15,-21 21 16,0 0-16,0 0 16,0 0-16,21 21 0,-22-21 0,1 21 15,0 1-15,0-1 0,21 0 0,0 0 16,-21 0-16,21 0 0,-21 1 15,21-1-15,0 0 0,0 0 0,0 0 16,0 0-16,0 1 0,0-1 0,21 0 16,0 0-16,0-21 0,0 21 15,0-21-15,1 0 0,-1 0 16,21 0-16,-21 0 0,0 0 16,22 0-16,-22 0 0,21 0 0,-21 0 15,1 0-15,-1 0 0,0-21 0,0 21 16,0-21-16,0 0 0,1 0 0,-1-1 15,0 1-15,-21-21 0,0 21 16,21 0-16,-21-22 0,0 22 0,21 0 16,-21 0-16,0 0 0,0-1 0,0 1 15,0 0-15,0 42 32,0 0-32,-21 1 0,21-1 15,0 21-15,0-21 0,-21 0 16,21 1-16,0 20 0,0-21 0,0 0 15,0 0-15,0 1 0,0-1 0,0 0 16,0 0-16,0 0 16,0 0-16,-21-21 15,21-21 32,0 0-47,0 0 0,0 0 16,0 0-16,0-1 0,21-20 0,-21 21 15,21 0-15,0-22 0,-21 22 0,21-21 16,1 21-16,-1-22 0,0 22 16,0 0-16,0 21 0,0-21 15,1 21-15,20 0 0,-21 0 16,0 0-16,0 21 0,1-21 0,-1 21 16,0 0-16,-21 1 0,0 20 0,0-21 15,0 0-15,0 0 0,0 1 16,0-1-16,0 21 0,0-21 0,0 0 15,0 1-15,0-1 0,0 0 16,0 0-16,-21-21 16,21-21 31,0 0-32,0 0-15,21 21 0,-21-22 0,21-20 16,0 21-16,0 0 0,1 0 15,-1-22-15,0 1 0,21 21 0,1-22 16,-22 22-16,21-21 0,0 21 16,1 0-16,-1-1 0,0 22 0,1 0 0,-22 0 15,0 0-15,0 22 0,0-1 16,-21 0-16,0 0 0,0 21 0,0-20 16,0-1-16,0 0 0,-21 21 0,0-21 15,0 1-15,0-1 0,0 0 0,-1-21 16,1 21-16,21 0 0,-21 0 15,0-21-15,21 22 0,-21-22 16,21 21-16,0 0 16,21-21 15,0-21-31,0 21 0,-21-21 0</inkml:trace>
  <inkml:trace contextRef="#ctx0" brushRef="#br0" timeOffset="34876.12">25294 4360 0,'0'0'0,"21"-21"31,0 0-15,1 21-16,-1-21 16,0 21-16,0-21 0,0 21 0,0-21 15,1 21-15,20-22 0,-21 22 16,-21-21-16,21 0 0,-21 0 0,0 0 15,0 0-15,0-1 0,0 1 16,-21 21-16,0 0 16,0 0-16,0 0 0,-22 21 15,22-21-15,0 22 0,0-1 0,0 0 16,-1 0-16,1 0 0,0 22 0,0-22 16,0 0-16,21 21 0,0-21 15,0 1-15,0-1 0,0 21 0,0-21 16,0 0-16,21 1 0,0-1 15,0 0-15,22 0 0,-22-21 0,21 21 16,-21 0-16,22-21 0,-22 0 0,21 22 16,0-22-16,-20 0 0,20 0 0,-21 0 15,21 0-15,-20 0 0,-1 0 16,21-22-16,-21 22 0,0-21 0,1 0 16,-1 0-16,-21 0 0</inkml:trace>
  <inkml:trace contextRef="#ctx0" brushRef="#br0" timeOffset="35423.48">25993 4318 0,'0'0'15,"0"-42"-15,21 21 0,0-22 0,-21 1 16,0 21-16,21 0 0,-21-22 0,21 22 16,-21 0-16,21 21 0,-21-21 15,0 42 1,0 0-16,-21 0 16,0 0-16,0 1 0,21-1 0,-21 21 15,0-21-15,-1 22 0,1-22 0,21 21 16,-21-21-16,0 22 0,0-22 15,21 0-15,0 0 0,-21 0 0,21 0 16,-22 1-16,22-1 0,0 0 0,0 0 16,-21-21-1,21 21 1,0-42 0,0 0-1,0 0-15,21 21 0,-21-21 16,22-1-16,-1 1 0,0-21 0,0 21 15,0 0-15,0-22 0,1 1 16,20 21-16,-21-22 0,21 1 0,1 21 16,-1 0-16,-21 0 0,22-1 0,-1 22 15,0 0-15,-21 0 0,1 0 16,-1 22-16,0-22 0,-21 21 16,21 21-16,-21-21 0,0 0 0,0 22 15,0-22-15,-21 21 0,21-21 0,-21 1 16,0-1-16,-1 21 0,22-21 0,-21 0 15,0 1-15,0-1 0,21 0 16,-21 0-16,0 0 16,42-21 31,-21-21-47,21 21 15,-21-21-15,21 0 16,0 0-16,-21-1 0,21 1 0,1 0 15,-1-21-15,0 21 0,0-22 0</inkml:trace>
  <inkml:trace contextRef="#ctx0" brushRef="#br0" timeOffset="35767.58">26776 3874 0,'0'0'0,"21"-22"0,0-20 0,0 21 16,0 0-16,1 21 0,-1-21 0,-21-1 15,21 1-15,0 0 0,-21 0 16,0 42-1,0 0 1,0 0-16,-21 1 16,0-1-16,0 0 0,-1 21 0,1 1 15,0-1-15,0 0 0,0 1 0,0-1 16,-1 0-16,-20 1 0,21-1 0,21 0 16,-21 1-16,0-22 0,-1 21 15,1-21-15,21 22 0,0-22 0,0 0 16,0 0-16,0 0 0,0 0 0,0 1 15,0-1-15,0 0 0,21 0 16,1-21-16,-1 0 16,0 0-16,0 0 15,0 0-15,0-21 0,1 21 16,-22-21-16,21 0 0,0 21 0,0-22 16,-21 1-16,0 0 0,21 0 0,-21 0 15,0 0-15,0-1 0,0 1 0</inkml:trace>
  <inkml:trace contextRef="#ctx0" brushRef="#br0" timeOffset="35958.48">26628 4064 0,'0'0'15,"-43"0"-15,22 0 16,42 0 15,0 0-15,1 0-16,-1 0 0,0 0 0,0 0 15,0 0-15,0 0 0,1 0 0,-1 0 16,0-21-16,0 21 0,21-21 16,-20 0-16,20-1 0,-21 22 0,21-21 15</inkml:trace>
  <inkml:trace contextRef="#ctx0" brushRef="#br0" timeOffset="36411.62">28152 3323 0,'0'0'16,"21"-21"-16,-21 0 0,0 0 0,21 0 15,-21-1-15,21 22 0,-21-21 16,21 21-16,-21 21 15,-21 1-15,0-1 16,0 21-16,-22 0 0,22 1 16,-21 20-16,0-20 0,-1 20 0,1 1 15,-22-22-15,22 21 0,-21 1 0,20-1 16,-20 22-16,20-21 0,-20-1 16,21 1-16,-1-1 0,1 1 15,21-1-15,-22-21 0,22 22 0,-21-22 16,21 1-16,0-1 0,21-21 0,-22 21 15,1-20-15,21-1 0,-21 21 0,21-21 16,0 0-16,0 1 0,0-1 16,0 0-1,-21-21 17,0 0-17,0-21 1,-1 21-16,1 0 0,0 0 15</inkml:trace>
  <inkml:trace contextRef="#ctx0" brushRef="#br0" timeOffset="37364.01">22183 5800 0,'0'0'0,"0"21"0,0 0 15,21-21 1,-21-21 0,21 21-16,-21-21 15,0 0-15,0-1 0,0 1 16,0 0-16,0 0 0,0 0 15,0 0-15,-21-1 0,21 1 0,-21 0 16,-1 0-16,1 0 0,0 0 16,0-1-16,0 1 0,0 21 0,-1 0 15,-20 0-15,21 0 0,0 0 0,-22 0 16,22 0-16,0 0 0,-21 21 0,21 1 16,-1-1-16,1 21 0,0-21 0,0 0 15,21 22-15,-21-22 0,21 0 16,0 21-16,0-20 0,0-1 0,0 0 15,0 0-15,0 0 0,21 0 0,0-21 16,0 22-16,0-1 0,22-21 0,-22 0 16,0 0-16,0 0 0,22 0 15,-22 0-15,0 0 0,0 0 16,21-21-16,-20-1 0,-1 22 0,0-21 16,0 0-16,0 0 0,0 0 0,1-22 15,-1 22-15,0-21 0,0 0 0,0-1 16,-21 1-16,0 21 0,21-22 0,-21 1 15,0 0-15,0-1 0,0 1 16,0 0-16,0-1 0,0 22 0,0 0 16,0 0-16,0 0 0,-21 42 15,21 0 1,0 21-16,0 1 0,0-22 16,-21 21-16,21 1 0,0-1 15,-21 0-15,21 1 0,0-1 0,0 0 16,0-21-16,0 22 0,0-22 0,0 21 15,0-21-15,0 1 0,0-1 0,0 0 16,0 0-16,0 0 16,21-21-16,0 0 0,0 0 0,1 0 15,-1 0-15,0 0 0,0 0 0,0-21 16,0 21-16,1-21 0,-1 0 0</inkml:trace>
  <inkml:trace contextRef="#ctx0" brushRef="#br0" timeOffset="37722.81">22627 5609 0,'21'0'47,"0"0"-47,1 0 0,-1 0 0,0-21 16,0 21-16,21-21 0,-20 21 0,-1-21 15,0 0-15,0 21 0,0-22 16,0 22-16,-21-21 0,22 0 0,-22 0 15,0 0-15,0 0 16,-22 21-16,1 0 0,0 0 16,0 0-16,0 0 0,-22 0 0,22 0 15,0 0-15,0 21 0,0 0 16,0-21-16,-1 42 0,1-21 0,0 1 16,0-1-16,21 0 0,0 21 0,-21-21 15,21 1-15,0-1 0,0 0 0,0 0 16,0 0-16,0 0 0,21-21 15,0 22-15,0-22 16,0 0-16,1 0 0,-1 0 0,0 0 16,21 0-16,-21 0 0,22 0 0,-22 0 15,0 0-15,21-22 0,-20 1 16</inkml:trace>
  <inkml:trace contextRef="#ctx0" brushRef="#br0" timeOffset="39163.58">23262 5503 0,'0'0'0,"21"-21"0,-21-21 15,21 21-15,1 0 0,-22-1 16,0 1-16,0 42 31,-22-21-31,22 22 16,-21-1-16,0 0 0,21 0 16,-21 0-16,0 0 0,21 1 0,-21 20 15,-1-21-15,22 0 0,-21 0 16,21 1-16,0-1 0,0 0 0,0 0 15,0 0-15,0 0 0,21 1 16,1-22-16,-1 0 0,0 0 16,0 0-16,0 0 0,22 0 0,-22 0 15,21 0-15,-21 0 0,22 0 0,-22 0 16,21-22-16,0 1 0,-20 0 0,-1 21 16,0-42-16,0 21 0,0-1 0,-21 1 15,21-21-15,-21 21 0,0 0 16,0-1-16,0 1 0,0 0 0,-21 0 15,0 0-15,0 21 0,0 0 0,0-21 16,-1 21-16,1 0 0,21 21 31,0 0-31,21 0 16,1-21-16,-1 21 0,0 0 16,0 1-16,0-1 0,0 0 0,1 0 15,-22 0-15,21 0 0,-21 1 0,0-1 16,0 0-16,0 0 0,0 0 15,-21-21-15,21 21 16,0 1-16,21-22 16,0 0-1,0 0-15,0 0 0,0 0 0,1 0 16,-1 0-16,21-22 0,-21 22 16,0-21-16,1 0 0,-1 21 0,0-21 15,0 0-15,0 0 0,0-1 0,1-20 16,-22 21-16,21 0 0,-21-22 15,0 22-15,0 0 0,0 0 0,0 0 16,0 0-16,0-1 0,0 1 16,-21 21-16,-1 0 15,1 0-15,0 21 0,0-21 16,21 22-16,-21-1 0,0 0 16,21 0-16,0 0 0,-22 0 0,22 1 15,0-1-15,0 0 0,0 0 16,0 0-16,0 0 0,0 1 0,0-1 15,22 0-15,-1 0 0,0 0 0,0-21 16,0 0-16,0 21 0,1-21 16,-1 0-16,0 0 0,0 0 15,0 0-15,0 0 0,1 0 0,-1-21 16,0 21-16,0-21 0,0 0 0,0 0 16,1 0-16,-22-1 0,21 1 0,-21 0 15,21 0-15,-21 0 0,0 0 0,21-1 16,-21 1-16,21 0 0,-21 0 15,0 0-15,0 0 0,0 42 47,0 0-47,0 0 0,0 0 0,-21 0 16,21 1-16,-21-1 16,21 0-16,0 0 0,-21 0 0,21 0 15,0 1-15,0-1 0,0 0 16,0 0-1,0-42 32,0 0-47,0 0 0,0-1 16,0 1-16,0 0 0,21 0 16,-21-21-16,21 20 0,0 1 0,-21 0 15,21 0-15,1 0 0,-1 0 0,0-1 16,0 22-16,0 0 0,0-21 15,1 21-15,-1 0 0,21 0 0,-21 0 16,0 21-16,1-21 0,-1 22 0,0-1 16,0 0-16,0 0 0,0 0 0,-21 0 15,0 1-15,0-1 0,0 0 16,0 0-16,0 0 0,0 0 16,0 1-16,-21-22 0,0 21 0,21 0 15,-21-21 1,21-21 15,0 0-15,0-1-16,0 1 0,0 0 15,0 0-15,21 0 0,0 0 0,0-1 16,1 1-16,-1 0 0,21 0 0,-21 0 16,22 0-16,-1-1 0,-21 1 0,21 0 15,1 21-15,-22 0 0,21 0 0,-21 0 16,1 0-16,-1 0 0,0 21 15,-21 0-15,0 1 0,21-1 0,-21 0 16,0 0-16,0 0 0,0 0 16,0 1-16,0-1 0,0 0 0,0 0 15,0 0-15,0 0 0,0 1 16,0-1-16,21-21 47,0-21-47,1-1 0,-1 22 0,21-21 15</inkml:trace>
  <inkml:trace contextRef="#ctx0" brushRef="#br0" timeOffset="40329.58">25696 5461 0,'0'0'16,"-21"21"-16,21 0 15,21-21-15,0 0 16,1 0-16,-1 0 0,0 0 0,0 0 16,0 0-16,0 0 0,1 0 15,-1 0-15,0-21 0,0 21 0,-21-21 16,0 0-16,0 0 0,0 0 15,0-1-15,0 1 16,0 0-16,-21 0 0,0 21 16,0 0-16,-1 0 0,1 0 0,0 0 15,0 0-15,0 0 0,0 21 0,-1 0 16,1-21-16,0 21 0,21 1 0,-21 20 16,21-21-16,0 0 15,0 0-15,0 1 0,0-1 0,21 0 16,0 0-16,0 0 0,22 0 0,-22 1 15,21-1-15,1-21 0,-1 21 0,0-21 16,1 0-16,-1 0 0,-21 0 0,21 0 16,1 0-16,-22 0 15,0 0-15,0-21 0,0 21 0,1-21 16,-1-1-16,-21 1 0,0 0 0,21 0 16,-21 0-16,0 0 0,21-1 0,-21 1 15,0-21-15,0 21 0,0 0 0,0-1 16,0 1-16,0 0 15,0 42 1,-21 0-16,21 1 16,-21-22-16,0 21 0,21 0 0,0 0 15,-22 0-15,1 22 0,21-22 16,-21 0-16,21 0 0,0 0 16,0 0-16,-21 1 0,21-1 15,0 0-15,-21-21 0,21 21 16,0-42 15,0 0-31,21 0 16,-21-1-16,21 22 0,0-21 0,-21 0 15,21 0-15,1-21 0,-1 20 0,0 1 16,0 0-16,21 0 0,-20-21 0,-1 20 16,0 1-16,0 0 0,0 21 0,0 0 15,1 0-15,-1 0 0,0 0 16,-21 21-1,0 0-15,0 1 0,0-1 16,0 0-16,0 0 0,0 0 0,0 22 16,0-22-16,0 0 0,0 0 15,0 0-15,21 0 0,-21 1 0,21-22 16,0 21-16,1-21 16,-1 0-16,0 0 0,0 0 15,0 0-15,0-21 16,-21-1-16,22 1 0,-1 0 15,-21 0-15,21 0 0,-21 0 16,0-22-16,21 22 0,0-21 16,0-1-16,-21 22 0,0-21 0,22 0 15,-1-1-15,-21 1 0,21 0 0,-21-1 16,21 1-16,-21 21 0,0 0 0,0-1 16,0 1-16,0 42 15,0 1 1,-21-1-16,0 0 0,0 21 0,21 1 15,-22-22-15,1 21 0,0 0 0,21-20 16,0 20-16,-21 0 0,21-21 0,0 22 16,0-22-16,0 21 0,0-21 15,0 1-15,0-1 0,21 0 16,0 0-16,0 0 0,1 0 0,-1 1 16,21-22-16,-21 0 0,0 21 0,22-21 15,-22 0-15,21 0 0,-21 0 0,1 0 16,-1 0-16,0 0 0,0-21 15,0-1-15,0 22 0,-21-21 0,0 0 16,0 0-16,0 0 0,0 0 0,0-1 16,0 1-16,0 0 0</inkml:trace>
  <inkml:trace contextRef="#ctx0" brushRef="#br0" timeOffset="40535.47">26882 5271 0,'-22'21'15,"44"-42"-15,-65 63 16,43-21 0,21-21-16,1 0 15,-1 0-15,0 0 0,0 0 0,0 0 16,0 0-16,1 0 0,20 0 0,-21 0 16,0-21-16,0 21 0,1-21 15,-1 21-15,-21-21 0,42-1 0,-21 1 16,0 21-16,1-21 0,20 0 0</inkml:trace>
  <inkml:trace contextRef="#ctx0" brushRef="#br0" timeOffset="41191.08">28660 3387 0,'0'0'0,"-22"-21"16,1-22 0,42 64 30,1 1-46,20-1 0,-21 0 0,0 21 16,22-21-16,-1 22 0,0-1 0,1 0 16,-1 1-16,0-1 0,22 22 15,-22-22-15,0 21 0,-20-20 0,20 20 16,-21 1-16,21-1 0,-20 1 0,-22-1 16,0 1-16,0-1 0,0 1 15,0-1-15,0 1 0,0 20 0,-22-20 16,1-1-16,-21 22 0,21 0 0,-22-22 15,1 1-15,0 20 16,-1-20-16,1-1 0,0-20 0,-1 20 0,1 1 16,0-22-16,-1 0 0,1 1 15,0-1-15,-1 0 0,1 1 0,0-22 16,-1 21-16,22-21 0,-21 1 0,-22-1 16,43 0-16,0-21 15,0 0-15,0 21 0,0-21 16,-1 0-16</inkml:trace>
  <inkml:trace contextRef="#ctx0" brushRef="#br0" timeOffset="42869.53">8551 7408 0,'-21'0'16,"0"0"-16,0-21 15,21 0 1,0 0-16,-21 0 16,-1 0-16,22-1 0,-21 22 15,21-21-15,0 0 0,-21 0 16,21 0-16,-21 21 0,0 0 16,21-21-16,-21 21 0,-1 0 0,1 0 15,0 0-15,0 0 0,-21 0 0,-1 21 16,1 0-16,0 0 0,-1 0 0,1 0 15,0 1-15,-22-1 0,22 0 0,-1 0 16,1 0-16,0 0 0,21 1 0,-22-1 16,22 0-16,0 0 0,21 0 15,0 0-15,0 1 0,0-1 16,21-21-16,0 21 16,0-21-16,22 21 0,-22-21 0,21 21 15,1-21-15,-1 21 0,0-21 16,1 22-16,-22-1 0,21 0 0,0 0 15,1 0-15,-1 0 0,-21 1 0,22 20 16,-22-21-16,0 0 0,0 22 0,0-22 16,0 21-16,-21-21 0,22 0 0,-22 22 15,0-22-15,0 0 0,-22 21 0,1-20 16,0-1-16,0 0 0,0 0 0,-22 0 16,22 0-16,-21 1 0,0-1 15,20 0-15,-20-21 0,0 21 0,-1 0 16,1-21-16,0 21 0,21-21 0,-22 0 15,1 22-15,21-22 0,0 0 0,-1 0 16,1 0-16,0 0 0,42 0 31,0 0-15,1 0-16,-1-22 0,21 22 0,-21 0 16,22 0-16,-22 0 0,21-21 0,0 21 15,-20 0-15,20 0 0,-21 0 0,21 0 16,-20 0-16,-1 0 0,0 0 0,0 21 15,-21 1-15,0-1 0,0 0 16,0 0-16,0 0 0,-21 0 16,21 1-16,-21-1 0,0 21 15,-1 0-15,1-20 0,-21 20 16,21 0-16,0 1 0,-1-1 0,1 0 16,0 1-16,0-22 0,21 21 0,0 0 15,0-20-15,0-1 0,0 21 0,0-21 16,0 0-16,0 1 0,0-1 0,21 0 15,0-21-15,0 21 0,1-21 0,-1 0 16,0 0-16,0 21 0,21-21 0,-20 0 16,-1 0-16,0 0 0,21 0 0,-21 0 15,1 0-15,-1-21 0,0 21 16,0 0-16,0-21 0,0 21 16</inkml:trace>
  <inkml:trace contextRef="#ctx0" brushRef="#br0" timeOffset="44066.6">10372 10054 0,'0'0'16,"0"-21"-16,-22 21 15,22-21-15,-21 21 32,0 0-32,21 21 15,-21 0-15,21 0 0,-21 1 16,0 20-16,-1 0 0,1-21 0,0 22 15,-21-1-15,21 0 0,-1 22 0,-20-22 16,0 1-16,-1-1 0,22 0 0,-21 1 16,0-1-16,-1 0 0,22 1 0,-21-22 15,21 21-15,-1-21 0,-20 0 0,21 1 16,0-1-16,21 0 0,-21-21 16,21-21 15,21 0-31,0-1 0,0 1 15,-21 0-15,21 0 0,22 0 0,-22-22 16,0 22-16,21-21 0,-21 21 16</inkml:trace>
  <inkml:trace contextRef="#ctx0" brushRef="#br0" timeOffset="44355.44">10308 10181 0,'0'0'0,"42"-42"0,22-43 15,-43 64-15,0 0 0,0 0 0,-21 0 16,22 21-1,-22 21 1,-22 21-16,1-21 16,0 0-16,0 22 0,0-22 0,-22 21 15,22 1-15,-21-1 0,0 0 0,-1 1 16,1-1-16,0 21 16,20-20-16,-20-1 0,0 0 0,-1 22 15,1-43-15,21 21 0,-21 1 0,20-1 16,1-21-16,21 22 0,-21-22 0,21 0 15,-21 0-15,21 0 0,0 0 0,21-21 32,0 0-32,0-21 15,1 0-15,-1 0 0,0 0 16,21 0-16</inkml:trace>
  <inkml:trace contextRef="#ctx0" brushRef="#br0" timeOffset="44959.42">11261 10266 0,'0'0'0,"0"21"16,0-42 15,21 0-31,0 21 16,0-21-16,-21-1 0,0 1 15,21 21-15,-21-21 0,0 0 0,0 0 16,0 0-16,-21-1 16,0 22-16,0 0 0,0 0 15,-1 0-15,1 0 0,-21 0 0,21 0 16,-22 0-16,1 0 0,21 22 0,-21-1 15,20 0-15,1 0 0,-21 0 0,21 0 16,0 1-16,21-1 0,0 21 0,0-21 16,0 0-16,0 1 0,0-1 15,0 0-15,21 21 0,0-21 0,0-21 16,0 22-16,0-1 0,22 0 0,-1 0 0,-21 0 16,22 0-16,-22 1 0,0-1 15,21 0-15,-21 0 0,1 0 0,-1 0 16,-21 1-16,0-1 0,0 0 0,0 0 15,0 0-15,-43 0 0,22-21 16,0 22-16,-21-1 0,21-21 0,-22 0 16,1 21-16,0-21 0,20 0 0,-20 0 15,0 0-15,21 0 0,-22 0 0,22 0 16,-21 0-16,21-21 0,-1 0 0,1 21 16,0-22-16,0 1 0,21 0 0,-21 0 15,21 0-15,0 0 0,-21 21 16,21-22-16,0 1 0,0 0 15,21 0-15,0 0 16,0 21-16,0-21 0,0 21 0,22-22 16,-22 1-16,21 0 0,-21 21 0,22-21 15</inkml:trace>
  <inkml:trace contextRef="#ctx0" brushRef="#br0" timeOffset="45271.24">11769 10054 0,'0'0'0,"21"-21"0,0 21 0,-21-21 16,0 0-1,21 21-15,-21 21 16,0 0 0,0 0-16,-21 0 0,21 1 0,0 20 15,0-21-15,-21 21 0,0 1 0,21-22 16,-22 21-16,22 1 0,0-22 0,-21 21 15,0 0-15,21-20 0,-21 20 0,21-21 16,-21 0-16,21 0 0,-21 1 0,21-1 16,0 0-16,0 0 0,0 0 15,0-42 17,21 21-32,-21-21 15,21 0-15,0 21 0,-21-21 0,0-1 16</inkml:trace>
  <inkml:trace contextRef="#ctx0" brushRef="#br0" timeOffset="45463.22">11557 10393 0,'0'0'0,"-21"0"16,21 21 0,21-21-1,0 0 1,0 0-16,0 0 0,1 0 0,-1 0 15,0 0-15,0-21 0,0 21 0,0 0 16,1-21-16,-1 21 0,0-21 16,0-1-16,-21 1 0,21 21 15,0-21-15</inkml:trace>
  <inkml:trace contextRef="#ctx0" brushRef="#br0" timeOffset="46439.63">12552 10562 0,'0'0'0,"21"0"31,-21-21-31,21 0 16,-21 0-16,0 0 16,0-1-16,0 1 0,0 0 0,0 0 15,0 0-15,0 0 16,-21-1-16,0 1 0,0 0 16,-1 21-16,1 0 0,0 0 15,0 0-15,0 0 0,0 0 0,-1 0 16,1 0-16,0 21 0,0 0 0,0 1 15,0 20-15,-1-21 0,1 0 0,0 22 16,0-22-16,21 21 0,0-21 0,0 22 16,0-22-16,0 0 0,0 0 0,21 0 15,0 0-15,0-21 0,1 22 0,-1-22 16,0 0-16,0 0 0,0 0 0,0 0 16,1 0-16,-1 0 0,21 0 0,-21-22 15,0 22-15,1-21 0,-1 0 16,-21 0-16,21 0 15,0 0-15,-21-1 0,21 1 16,-21 0-16,0 0 0,0 0 0,0-22 16,21 22-16,-21 0 0,0 0 0,0 0 15,0 0-15,0-1 0,0 1 16,0 42 0,0 1-16,0-1 15,0 0-15,0 0 0,0 0 0,0 22 16,-21-22-16,21 0 0,0 0 0,0 0 15,0 0-15,0 1 0,0-1 16,0 0-16,0 0 0,21-21 0,1 21 16,-1-21-16,0 0 0,0 0 15,21 0-15,-20 0 0,-1 0 0,0 0 16,21 0-16,-21-21 0,1 21 0,20-21 16,-21 0-16,0 0 0,22-1 0,-22 1 15,0 0-15,21 0 0,-21-21 0,1 20 16,-22-20-16,21 0 0,0 21 0,0-22 15,-21 1-15,0 0 0,21-1 0,-21 22 16,21-21-16,-21-1 0,0 1 0,0 21 16,0-21-16,0 20 0,0 1 0,0 0 15,0 0-15,0 0 0,-21 21 16,0 0-16,0 0 0,21 21 16,0 0-16,-21 0 0,21 22 15,0-22-15,0 0 0,0 21 0,-21-21 16,21 22-16,0-1 0,0-21 0,0 22 15,0-1-15,0-21 0,0 21 0,0 1 16,0-22-16,0 21 0,0-21 0,0 1 16,0-1-16,0 21 0,0-21 0,0 0 15,0 1-15,21-22 0,0 0 16,0 0-16,0 0 0,0 0 16,1 0-16,-1 0 0,0 0 15,0-22-15,0 1 0,0 0 16,-21 0-16,22 0 0,-22 0 15,0-1-15,0 1 0,0 0 16,0 0-16,0 0 0,0 0 0</inkml:trace>
  <inkml:trace contextRef="#ctx0" brushRef="#br0" timeOffset="46619.52">13314 10202 0,'-21'-21'0,"42"42"0,-64-42 0,22 21 16,-21 0-16,21 0 0,0 0 0,-22 0 15,22 0-15,0 0 0,42 0 31,0 0-31,0 0 0,1 0 16,20 0-16,-21 0 0,21 0 16,-20 0-16,20 0 0,-21 0 0,21 0 15,-20 0-15,-1 0 0,0 0 0,0-21 16,0 21-16,0 0 0,-21-21 0,0 0 16</inkml:trace>
  <inkml:trace contextRef="#ctx0" brushRef="#br0" timeOffset="48686.76">13652 10478 0,'0'0'0,"0"21"0,22-21 31,-1 0-31,0 0 0,0 0 0,0 0 16,0-21-16,1-1 0,-1 22 15,0-21-15,-21 0 0,21 0 16,-21 0-16,0 0 0,0-1 16,0 1-16,-21 0 15,0 0-15,21 0 0,-21 21 0,-1-21 16,1 21-16,-21 0 0,21 0 0,0 0 15,-1 0-15,1 0 0,0 0 0,0 21 16,0 0-16,21 0 0,-21 0 16,21 0-16,0 22 0,0-22 0,0 0 15,0 0-15,0 22 0,0-22 0,0 0 16,21 0-16,0 0 0,0-21 0,0 21 16,0 1-16,1-22 0,-1 0 0,0 0 15,0 0-15,0 0 0,22 0 0,-22 0 16,0 0-16,0 0 0,21-22 0,-20 22 15,-1-21-15,0 0 0,0 21 16,0-21-16,0 0 0,1 0 0,-1 21 16,-21-22-16,21 1 0,-21 0 0,21 0 15,-21 0-15,21 0 0,-21-22 0,0 22 16,0 0-16,0 0 0,0 0 0,0-1 16,0 44 15,-21-1-31,21 0 0,-21 0 15,21 0-15,0 0 0,-21 1 0,21-1 16,-21 21-16,21-21 0,0 0 0,0 1 16,-22-1-16,22 0 0,-21 0 0,21 0 15,0 0-15,-21 1 16,21-1 0,0-42 15,0-1-16,0 1-15,21 0 0,0 21 0,-21-21 16,22 0-16,-1 0 0,0-1 0,-21-20 16,21 21-16,0 0 0,0 0 0,1-22 15,20 22-15,-21 0 0,0 0 0,0 21 16,1 0-16,-1-21 0,0 21 0,0 21 16,-21 0-16,0 0 15,0 0-15,0 0 0,0 1 16,0 20-16,0-21 0,0 0 0,0 0 15,0 1-15,-21-1 0,21 0 0,0 0 16,-21 0-16,0 0 0,21 1 0,-22-22 16,1 21-16,21-42 47,21 21-47,-21-22 0,22 1 0,-1 0 15,0 0-15,0 0 0,21 0 0,-20-1 16,20 1-16,-21-21 0,21 21 0,1 0 15,-22-1-15,21-20 0,1 42 0,-22-21 16,21 0-16,-21 21 0,0 0 16,1 0-16,-1 0 0,0 0 0,-21 21 15,0 0-15,0 0 0,0 0 16,0 1-16,0-1 0,0 0 0,-21 0 16,21 0-16,0 0 0,-21 1 0,-1-1 15,1 0-15,21 0 0,0 0 16,0 0-16,21-21 15,1 0 1,-1 0-16,0 0 0,0 0 0,21 0 16,-20 0-16,20 0 0,0 0 0,-21 0 15,22-21-15,-1 0 0,-21 21 0,22-21 16,-1 21-16,-21-21 0,0 0 16,22-1-16,-22 1 0,0 0 0,-21 0 15,21 0-15,-21 0 0,0-1 0,0 1 16,0 0-16,0 0 0,-21 21 15,0 0-15,0 0 16,-1 0-16,1 0 0,0 21 0,0 0 16,21 0-16,-21 1 0,21-1 0,-21 0 15,21 0-15,0 0 0,0 0 0,0 22 16,0-22-16,0 0 0,0 0 16,21 0-16,0-21 0,-21 22 0,21-22 15,0 0-15,-21 21 0,21-21 0,22 0 16,-22 0-16,0 0 0,0 0 15,22 0-15,-1 0 0,-21 0 0,21-21 16,1 21-16,-22-22 0,21 1 0,1 21 16,-22-21-16,0 0 0,21 0 0,-21 0 15,1-1-15,-1 1 0,0-21 0,0 21 16,0 0-16,-21-1 0,0 1 0,21 0 16,-21 0-16,0 0 0,-21 21 31,0 21-16,0 0-15,21 0 0,-21 0 0,21 1 16,-21-1-16,21 0 0,0 0 0,0 0 16,-22 0-16,22 1 0,-21-1 15,21 0-15,0 0 0,0 0 16,-21 0-16,21 1 16,0-44 30,0 1-46,21 21 0,0-21 0,1 0 16,-1 0-16,-21 0 0,21-1 0,21-20 16,-21 21-16,1 0 0,-1 0 15,0-1-15,21 1 0,-21 0 0,1 0 16,-1 0-16,0 21 0,0 0 0,0 0 16,0 0-16,1 0 0,-22 21 15,21 0-15,-21 0 0,0 0 16,0 1-16,0-1 0,0 0 15,0 0-15,0 0 0,0 0 16,0 1-16,0-1 0,0 0 16,0 0-16,21-21 15,0 0 1,0-21-16,-21 0 0,21 21 16,-21-21-16,0-1 0,22 22 15,-1-21-15,0 0 0,-21 0 0,0-21 16,21 20-16,0 1 0,-21-21 15,21 21-15,1-22 0,-22 1 0,0 21 16,21-21-16,0-1 0,-21 1 0,0 0 16,0-1-16,0 1 0,0 0 0,0 20 15,0-20-15,0 21 0,0-21 0,0 20 16,0 1-16,0 42 16,-21 1-1,21-1-15,-21 0 0,21 21 0,0 1 16,0-1-16,0-21 0,0 21 0,0 1 15,0-1-15,0 0 0,0-20 16,0 20-16,0 0 0,0-21 0,0 22 16,0-22-16,0 0 0,21 0 0,0 22 15,0-22-15,0 0 0,-21 0 16,21-21-16,1 0 0,-1 0 16,0 0-16,0 0 0,0 0 15,0 0-15,1-21 0,-1 21 16,0-21-16,0 21 0,-21-21 15,0-1-15,21 22 0,-21-21 0,21 0 16,-21 0-16</inkml:trace>
  <inkml:trace contextRef="#ctx0" brushRef="#br0" timeOffset="48946.61">16192 9821 0,'0'0'16,"-21"0"-16,0 22 0,42-22 16,22 0-1,-22 0-15,21 0 0,-21 0 0,22 0 16,-1-22-16,0 22 0,1 0 0,-1-21 16,21 21-16,-20 0 0,-1-21 0,0 0 15,1 21-15,-1 0 0,0 0 16,-20-21-16,-1 21 0,0 0 0,0 0 15,-42 0 1,0 0-16,-22 0 0,1 0 16,-21 21-16</inkml:trace>
  <inkml:trace contextRef="#ctx0" brushRef="#br0" timeOffset="50299.05">7218 12277 0,'0'-21'0,"0"-1"31,-21 22-31,21-21 16,0 0-16,-22 0 0,1 0 16,21 0-16,-21 21 0,21-22 15,0 1-15,0 0 0,-21 21 0,21-21 16,0 0-16,0 0 0,21-1 15,0 1-15,0 21 0,1-21 0,20 0 16,-21 21-16,21-21 0,1 21 0,-1-21 16,0 21-16,1 0 0,-1 0 0,-21 0 15,22 0-15,-22 0 0,0 21 0,0 0 16,-21 0-16,0 0 0,0 22 0,0-22 16,0 0-16,-21 21 0,0 1 0,-22-1 15,22 0-15,0 1 0,0-1 0,-21 0 16,20 22-16,1-22 0,0 0 15,0 22-15,0-22 0,0 1 0,21-1 16,0 0-16,0 1 0,0-1 0,0-21 16,0 21-16,0-20 0,21-1 0,0 0 15,0-21-15,0 21 0,0-21 0,1 0 16,-1 0-16,21 0 0,-21 0 0,0 0 16,1 0-16,-1 0 0,0 0 0,0-21 15,0 21-15,0-21 0,1 21 0,-1-21 16,-21-1-16,0 1 0,0 0 15,0 0 1,-21 21-16,-1 0 16,1 0-16,0 0 0,0 21 15,0 0-15,0 0 0,21 1 0,-22-1 16,1 0-16,21 21 0,-21-21 0,21 22 16,0-22-16,0 21 0,0 1 0,0-22 15,0 21-15,0 0 0,0 1 16,0-1-16,0 0 0,0 1 0,0-22 15,0 21-15,0 1 0,0-1 0,0-21 16,0 21-16,0-20 0,-21-1 0,21 0 16,-21 0-16,21 0 0,0 0 0,-21 1 15,-1-1-15,1-21 0,0 21 16,0-21-16,0 21 0,-22-21 0,22 0 16,0 0-16,0 0 0,-21 0 15,20 0-15,-20 0 0,21 0 0,-21 0 16,-1 0-16,22 0 0,0 0 0,-21-21 15,20 21-15,1-21 0,0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13:59.8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24934 4509 0,'0'0'0,"0"-22"16,0 1 0,0 0-16,21 21 15,-21-21 1,0 0 0,0 0-16,0-1 15,-21 44 48,21-1-48,0 0-15,0 0 16,0 0-16,0 0 16,0 1-16,0-1 0,0 0 15,0 0-15,0 0 0,0 0 0,0 1 16,0-1-16,0 0 0,-21 0 15,21 0-15,0 22 0,0-22 0,0 0 16,0 0-16,0 0 0,0 0 0,0 1 16,0-1-16,21 0 0,0-21 15,1 21-15,-1-21 16,0 0-16,0 0 0,0 0 16,0 0-16,-21-21 15,22 21-15,-1-21 0,-21 0 16,21-1-16,-21 1 0,21 0 15,-21 0-15,0 0 0,0 0 0,0-1 16</inkml:trace>
  <inkml:trace contextRef="#ctx0" brushRef="#br0" timeOffset="468.15">25061 4022 0,'0'0'0,"-21"0"16,0 0-16,21-21 0,-21 21 0,0 0 16,-1 0-16,22 21 15,0 0 1,0 0-16,0 0 15,0 0-15,22-21 16,-1 0-16,0 22 0,0-22 16,0 0-16,0 0 15,1 0-15,-1-22 16,-21 1-16,0 0 16,0 0-16,0 0 15,-21 0 1,-1 21-16,1 0 15,0 0-15,0 21 16,21 0-16,-21-21 0,21 21 16,-21-21-16,21 21 0,0 0 0,0 1 15,0-1 1,0 0-16,21 0 16,0-21-16,0 0 0,0 0 15,0 21-15,1-21 16</inkml:trace>
  <inkml:trace contextRef="#ctx0" brushRef="#br0" timeOffset="903.92">25802 4530 0,'0'0'0,"-21"0"15,0 0-15,42 0 47,0 0-47,0 0 16,0-21-16,1 21 0,-1 0 15,0 0-15,0 0 0,0 0 16,0 0-16,1 0 0,-1 0 0,0 0 16,0 0-16,0 0 15,0 0 17,-21 21 30,-21-21-46</inkml:trace>
  <inkml:trace contextRef="#ctx0" brushRef="#br0" timeOffset="1204.26">25887 4636 0,'0'0'0,"-21"0"0,-22 21 16,22-21-16,42 0 47,0 0-47,1 0 16,-1 0-16,0 0 15,0 0-15,0 0 0,0 0 0,1 0 16,-1 0-16,0 0 0,0 0 31,0 0-31,0 0 47,1 0-31,-1-21-16,0 21 15</inkml:trace>
  <inkml:trace contextRef="#ctx0" brushRef="#br0" timeOffset="2083.76">26585 4530 0,'-21'0'0,"21"-21"32,0-1-17,21 1-15,-21 0 16,0 0-16,21 21 0,-21-21 16,0 0-16,22 21 15,-22-22-15,0 1 0,0 0 0,0 0 16,0 42 46,0 0-46,0 0-16,0 1 0,0-1 16,-22 0-16,22 0 0,0 0 0,-21 0 15,21 1-15,0-1 0,0 0 16,0 0-16,0 0 0,0 0 0,0 1 15,0-1-15,0 0 16,0 0-16,0 0 0,-21-21 0,21 21 16,0 1-16,0-1 15,-21 0-15,21 0 0,0 0 16,0 0 15,-21-21 0,0 0-15,-1 0-16,1 0 16,0 0-16,0 0 15,0 0-15,0 0 16,-1 0-16,1 0 0,0 0 16,0 0-16,0 0 15,0 0-15,-1 0 16,22 22 15,22-22-31,-1 0 16,0 0-16,0 0 0,0 0 0,0 0 15,1 0-15,-1 0 0,0 0 16,0 0-16,0 0 0,0 0 0,1 0 16,-1 0-16,0-22 0,0 22 0,0 0 15,0 0-15,1 0 31,-22-21 48,0 0-79,0 0 15</inkml:trace>
  <inkml:trace contextRef="#ctx0" brushRef="#br0" timeOffset="2744.78">27940 4530 0,'0'-21'0,"0"-1"0,0 1 15,0 0 1,0 0 0,0 0-16,0 42 47,0 0-47,0 0 15,0 0-15,0 1 0,-21-1 16,21 0-16,0 0 0,0 0 0,-21 0 15,21 22-15,-22-22 0,22 0 0,-21 0 16,21 0-16,0 22 0,0-22 16,0 0-16,0 0 0,0 0 15,0 1-15,0-1 16,21-21-16,1 0 16,-1 0-1,0 0 1,-21-21-16,21-1 0,0 1 15,-21 0-15,0 0 0</inkml:trace>
  <inkml:trace contextRef="#ctx0" brushRef="#br0" timeOffset="3136.07">27940 4170 0,'0'0'0,"-21"0"0,21 21 47,0 0-47,21-21 31,0 0-31,0 0 0,0 0 16,1 0-16,-1 0 0,-21-21 15,21 21-15,-21-21 16,21 0-16,-21 0 16,0-1-16,0 1 15,-21 21-15,0 0 16,0 0-16,-1 0 0,22 21 0,-21 1 16,0-1-16,21 0 0,0 0 15,0 0-15,0 0 16,0 1-16,0-1 0,21-21 15,0 21-15,22-21 16,-22 0-16,0 0 0</inkml:trace>
  <inkml:trace contextRef="#ctx0" brushRef="#br0" timeOffset="3828.52">28744 4360 0,'21'0'0,"1"0"16,-22-21-1,0 0-15,0 0 16,21 0 0,-21 0-1,0 42 17,0 0-17,0 0 1,0 0-16,-21 0 0,-1 1 15,1-1-15,21 0 0,-21 0 16,0 21-16,0-20 0,0-1 16,-1 0-16,1 21 0,0-21 0,0 1 15,0-1-15,0 0 0,21 0 0,-22 0 16,22 0 0,-21-21-16,21-21 46,0 0-14,21 21-32,1 0 15,-1 0-15,0 0 16,0 0-16,0 0 0,0 0 0,1 0 16,-1 0-16,21 21 0,-21-21 0,0 0 15,1 0-15,-1 21 0,0-21 16,0 0-16,0 0 0,0 0 0,1 22 15,-22-1 17,21-21-1,0-21-15,-21-1-1</inkml:trace>
  <inkml:trace contextRef="#ctx0" brushRef="#br0" timeOffset="4195.85">29337 4445 0,'0'-21'32,"21"21"-32,0 0 0,0 0 15,1 0-15,-1 0 0,0 0 16,0 0-16,0 0 16,0 0-16,1 0 15,-22 21 79,0 0-78</inkml:trace>
  <inkml:trace contextRef="#ctx0" brushRef="#br0" timeOffset="4435.72">29337 4593 0,'21'0'47,"0"0"-47,0 0 16,1 0-16,-1 0 15,0 0-15,0 0 0,0 0 16,0 0-16,1 0 31,-1 0-31,0 0 16,0 0-16</inkml:trace>
  <inkml:trace contextRef="#ctx0" brushRef="#br0" timeOffset="4819.82">30057 4318 0,'0'0'0,"-22"-42"15,22 21 1,0 42 31,-21 0-47,21 0 0,0 0 15,0 0-15,0 1 0,0 20 16,-21-21-16,21 0 0,0 0 0,0 1 16,0 20-16,0-21 0,0 0 0,0 0 15,0 1-15,0-1 0,0 0 16,0 0-16,0 0 0,0 0 15,0-42 48,0 0-47,0 0-16</inkml:trace>
  <inkml:trace contextRef="#ctx0" brushRef="#br0" timeOffset="5805.25">30459 4276 0,'0'0'0,"0"-21"15,-21 21-15,21-22 16,-22 22-16,1 0 31,21 22-31,-21-1 0,21 0 16,0 0-16,-21 0 0,21 0 16,-21 1-16,21-1 0,0 0 0,0 0 15,0 0-15,-21 0 0,21 1 0,0-1 16,0 0-16,0 0 0,0 0 15,0 0-15,0 1 0,0-1 16,0 0-16,21 0 16,0-21-16,0 0 15,0 21-15,0-21 0,1 0 0,-1 0 16,0 0-16,0 0 0,0 0 0,0 0 16,1 0-16,-1-21 15,0 21-15,0-21 0,-21 0 0,21 0 16,0-1-16,1 1 0,-22 0 0,21 0 15,0 0-15,-21 0 0,21-1 16,0 1-16,-21-21 0,0 21 0,0 0 16,0-1-16,0 1 0,0 0 15,0 0-15,0 0 0,0 0 0,0-1 16,-21 22-16,0-21 0,0 21 16,0 0-16,-1 0 15,1 0-15,0 0 0,0 0 16,0 0-16,0 0 0,-1 0 15,1 0-15,0 21 0,0-21 16,0 22-16,21-1 0,-21 0 0,-1 0 16,22 0-16,-21 0 0,21 1 15,0-1-15,0 0 0,0 0 0,-21 0 16,21 0-16,0 1 0,0-1 0,0 0 16,0 0-16,0 0 15,0 0-15,0 1 0,0-1 16,21 0-16,0 0 15,1-21 1,-1 0-16,0 0 0,0 21 16,0-21-16,0 0 0,1 0 0,-1 0 15,0 0-15,0 0 16,0 0-16,-21-21 0,21 21 16,1-21-16,-22 0 0,21 0 15,0-1-15,-21 1 0,0 0 16,0 0-16,21 0 0,-21-22 0,0 22 15,0 0-15,0-21 0,0 21 16,0-22-16,0 22 0,0 0 0,0 0 16,-21 0-16,0-1 15,0 22-15,-1 0 16,1 0-16,0 0 0,0 0 16,0 0-16,0 0 15,-1 22-15,22-1 0,-21-21 0,0 21 16,0 0-16,21 0 0,-21-21 0,0 21 15,-1 1-15,22-1 16,-21-21-16,0 21 0,21 0 16</inkml:trace>
  <inkml:trace contextRef="#ctx0" brushRef="#br0" timeOffset="7661.67">26416 4847 0,'0'21'15,"-21"-21"-15,0 0 16,42 0 15,0 0-31,0 0 0,0 0 16,0 0-16,22 0 0,-22 0 0,21 0 15,-21 0-15,22 0 0,-22 0 0,21 0 16,-21-21-16,1 21 0,-1 0 16,0 0-16,-21-21 0,21 21 15,-42 0 32,21 21-31,0 0-1</inkml:trace>
  <inkml:trace contextRef="#ctx0" brushRef="#br0" timeOffset="8683.68">28088 5884 0,'0'-21'78,"0"0"-78,21 21 0,-21-21 16,21 21-16,-21-21 0,0 0 15,22-1-15,-22 1 0,21 0 16,-21 0-16,0 0 16,0 0-16,0-1 0,21 22 15,-21-21-15,0 42 47,0 1-31,-21-1-16,21 0 0,0 0 0,0 0 15,-21 0-15,21 1 0,-22-1 16,22 0-16,0 21 0,0-21 16,0 1-16,-21-1 0,21 21 0,0-21 15,0 0-15,0 1 0,-21-1 0,21 0 16,0 0-16,0 0 0,0 0 15,0 1-15,-21-1 0,0 0 16,21 0-16,-21 0 16,-1-21-1,1 0-15,0 0 16,0 0-16,0 0 16,0 0-16,-1 0 0,1 0 15,0 0-15,0 0 0,0 0 16,-22 0-16,43-21 0,-21 21 0,0 0 15,0 0-15,42 0 47,0 0-47,0 0 0,1 0 0,-1 0 16,0 0-16,0 0 0,21 0 0,-20 0 16,20 0-16,-21 0 0,0 0 15,22 0-15,-22 0 0,0 0 0,0 0 16,0 0-16,0 0 15,1 0 17,-1 0-32,0 0 15,0 0-15,0-21 16,0 21-16,1-21 0,-1 21 0</inkml:trace>
  <inkml:trace contextRef="#ctx0" brushRef="#br0" timeOffset="9273.35">29104 5715 0,'0'0'0,"0"-21"16,0 0-16,-21 42 62,21 0-62,-21 0 16,0 0-16,21 1 0,-22 20 0,1-21 16,0 0-16,-21 22 0,21-22 15,-1 21-15,-20-21 0,21 0 0,-21 22 16,20-22-16,1 0 0,-21 0 15,21 0-15,0-21 0,21 22 16,0-1-16,-22-21 0,44-21 47,-1 21-47,-21-22 16,21 22-16,0 0 0,0 0 15,0 0-15,1 0 0,-1 0 16,0 0-16,0 0 15,0 0-15,0 0 0,43 22 16,-43-22-16,0 0 0,0 0 16,1 21-16,-1-21 15,0 0-15,0 0 0,0 0 0,0 0 16,1 0-16,-22 21 0,21-21 16,0 0 15,0-21-16,-21 0 1,21-1-16,0 22 16,-21-21-16</inkml:trace>
  <inkml:trace contextRef="#ctx0" brushRef="#br0" timeOffset="9584.17">29633 5842 0,'-21'0'16,"42"0"-16,-21 0 31,21 0-15,1 0-16,-1 0 0,0 0 0,0 0 15,0 0-15,0 0 16,1 0-16,-1 0 0,0 0 0,0 0 0,0 0 15,-21-21-15,21 21 16,-42 0 31,21 21-31,-21-21-16,0 0 0,21 21 0,-21-21 15,0 0-15</inkml:trace>
  <inkml:trace contextRef="#ctx0" brushRef="#br0" timeOffset="9836.03">29570 6033 0,'0'0'0,"-21"0"16,21 21 0,21-21-1,0 0 1,0 0-16,0 0 0,0 0 15,1 0-15,-1 0 0,0 0 16,0 0-16,0 0 0,0 0 16,1 0-1,-1 0 32,0 0-47</inkml:trace>
  <inkml:trace contextRef="#ctx0" brushRef="#br0" timeOffset="10251.96">30289 5694 0,'0'0'0,"0"-42"15,0 20 1,-21 22-16,0 0 31,21 22-15,0-1-16,-21 0 0,21 0 0,0 0 16,0 22-16,0-22 0,-21 21 15,21-21-15,-21 22 0,21-22 0,0 0 16,0 21-16,-22-21 0,22 1 0,0-1 15,-21 0-15,21 0 16,0 0-16,0 0 0,0 1 16,0-1-16,0-42 78,0-1-78,0 1 15,21 0-15,-21 0 16</inkml:trace>
  <inkml:trace contextRef="#ctx0" brushRef="#br0" timeOffset="10920.63">30459 5757 0,'0'0'0,"0"-21"15,-21 42 48,-1 1-63,22-1 0,0 0 16,0 0-16,-21 0 0,21 0 15,-21 1-15,21-1 0,-21 21 16,21-21-16,0 0 0,0 1 0,-21-1 15,21 0-15,0 0 16,0 0-16,0 0 0,21-21 16,-21 22-16,21-22 0,0 0 15,0 0-15,1 0 0,20 0 16,-21 0-16,0 0 0,0 0 0,22 0 16,-22 0-16,0 0 0,0 0 0,0 0 15,1 0-15,-22-22 0,21 1 16,0 21-16,-21-21 0,0 0 0,0 0 15,21-22-15,-21 22 0,21 0 0,-21-21 16,0 21-16,0-22 16,0 1-16,0 21 0,0 0 0,0-22 15,0 22-15,0 0 0,0 0 16,0 0-16,-21-1 0,0 22 0,0-21 16,0 0-16,-1 21 0,1 0 15,0 0-15,0 0 0,0 0 16,0 0-16,-1 0 0,22 21 0,-21 0 15,0-21-15,0 22 0,0-1 16,21 0-16,-21 21 0,-1-21 0,22 1 16,-21-1-16,21 0 0,0 21 0,-21-21 15,21 1-15,0-1 0,-21 0 16,21 0-16,0 0 0,0 0 16,0 1-16,0-1 0,0 0 0,21-21 15,0 21-15,0 0 0,-21 0 16,22-21-16,-1 22 0,0-1 15,0-21-15,0 0 32,0 0-17,1 0-15</inkml:trace>
  <inkml:trace contextRef="#ctx0" brushRef="#br0" timeOffset="17536.48">31475 5863 0,'0'-21'0,"0"0"15,21 21 1,-21-21-16,0 0 16,21 21-16,-21-22 15,0 1 1,21 21-1,-21 21 32,0 1-31,0-1-16,0 0 0,0 0 16,0 0-16,0 0 15,0 1-15,0-1 0,0 0 16,0 0-16,0 0 15,-21-21-15,21 21 16,0-42 31,0 0-47,0 0 16,0 0-16,0 0 15,0-1-15,0 1 0,0-21 0,0 21 16,0 0-16,21-1 0,-21 1 15,0 0-15,21 0 0,-21 0 0,0 0 16,0-1-16,0 1 31,0 42 1,0 1-17,0-1-15,0 0 0,0 0 16,0 0-16,0 0 0,0 1 15,0-1-15,0 0 0,0 0 16,0 0-16,0 0 0,0 1 16,0-1-16,0 0 0,0 0 15,0 0-15,0 0 16,0 1-16,0-1 16,0 0-1,0 0 1,0 0 15,22-21 47,-1 0-78,0 0 0,0 0 16,0 0-16,0 0 15,22-21-15,-22 0 0,0 21 0,21 0 16,-20-21-16,20 21 16,0-21-16,22 21 0,-22-22 0,0 22 15,22-21-15,-1 0 0,-20 21 0,20-21 16,1 21-16,-1-21 0,-20 0 16,20 21-16,1 0 0,-22-22 0,0 22 15,1 0-15,-1-21 0,-21 21 16,21 0-16,-20 0 0,-1-21 0,0 21 15,0 0 1,-21-21-16,21 21 16,0 0-1,-21-21 1,0 0 203,-21-1-204,0 1-15</inkml:trace>
  <inkml:trace contextRef="#ctx0" brushRef="#br0" timeOffset="20185.31">16319 9102 0,'0'-21'15,"0"-1"1,0 1-16,22 0 16,-22 0-1,0 0 1,0 0-1,0-1 17,0 44-1,0-1-15,0 0-16,0 0 15,0 0-15,0 0 0,0 1 0,0-1 16,0 0-16,0 0 0,0 0 0,0 0 15,0 1-15,0-1 0,0 0 16,0 0-16,-22 0 0,22 0 16,0 1-1,0-44 48,0 1-48,0 0-15,0 0 0,0 0 16,0 0-16,0-1 0,0 1 16,0-21-16,0 21 0,0 0 15,0-22-15,0 22 0,0-21 0,0 21 16,0-22-16,0 22 0,0-21 0,0 21 16,0-1-16,0 1 0,0 0 15,0 42 1,0 0-1,0 1-15,0-1 0,0 0 0,0 21 16,0-21-16,0 22 0,0-22 16,0 21-16,22-21 0,-22 1 0,0 20 15,0-21-15,0 0 0,0 0 0,21 1 16,-21-1-16,0 0 0,0 0 16,21 0-16,-21 0 15,0 1 1,-21-22 62,0 0-78,-1 0 0,1-22 16,0 22-16,0-21 0,0 0 15,0 21-15,-1 0 16,1-21-16,0 21 0,0 0 0,0 0 15,0 0-15,-1-21 0,1 21 0,0 0 32,21-21-17,21 21 32,0 21-31,1-21-16,-1 21 0,0 0 15,0-21-15,-21 21 0,21-21 0,0 21 16,1 1-16,-1-22 16,-21 21-16,21 0 0,0-21 15,0 0 1,0 0 0,1 0-1,-1 0-15,0-21 0,0 0 16,-21-1-1,21 22-15,0-21 0,1 0 0,-22 0 16,21 0-16,0 0 0,0-1 0,0 1 16,0 21-16,-21-21 0,22 0 0,-1 21 15,0-21-15,0 21 47,-21 21-16,0 0-15,0 0 0,0 0-16,0 1 15,0-1-15,-21 0 16</inkml:trace>
  <inkml:trace contextRef="#ctx0" brushRef="#br0" timeOffset="21788.42">974 6922 0,'0'0'0,"0"-22"0,0 1 15,0 0-15,0 0 16,0 0-16,0 0 16,0-1-16,0 1 0,0 0 15,0 0-15,0 42 47,21 0-31,-21 0-16,0 1 0,0-1 0,0 0 15,0 21-15,0-21 0,0 22 0,0-22 16,0 21-16,-21 1 16,21-1-16,-22-21 0,22 21 0,0 1 15,0-22-15,-21 21 0,21-21 16,0 1-16,0-1 0,0 0 0,0 0 16,0 0-16,0 0 15,0-42 32,0 0-47,0 0 16,0 0-16,0 0 0,21-1 0,-21-20 15</inkml:trace>
  <inkml:trace contextRef="#ctx0" brushRef="#br0" timeOffset="22088.29">1122 6900 0,'0'-21'0,"0"42"0,0-63 0,0 21 0,0 0 15,0 0-15,0-1 0,0 1 16,0 0-16,0 0 16,21 21-1,-21 21 17,0 0-32,0 0 0,0 1 0,0-1 15,0 21-15,0-21 0,0 22 16,0-22-16,0 21 0,0-21 15,0 0-15,0 22 0,0-22 0,0 21 16,0-21-16,0 1 0,0-1 16,0 0-16,0 0 0,0 0 0,0 0 15,0-42 32</inkml:trace>
  <inkml:trace contextRef="#ctx0" brushRef="#br0" timeOffset="22320.15">783 7112 0,'0'0'0,"21"0"15,0 0-15,1 0 0,-1 0 16,21 0-16,-21 0 0,0-21 15,1 21-15,20 0 0,-21 0 0,0-21 16,0 21-16,1-21 16,-1 21-1,-21-22-15,21 1 16,0 0 0</inkml:trace>
  <inkml:trace contextRef="#ctx0" brushRef="#br0" timeOffset="22724.92">1164 6985 0,'0'21'0,"0"0"16,21 1 0,0-22-16,1 21 15,-1-21 1,0 0-16,0 0 0,0 0 0,0 0 16,1 0-16,-1 0 0,0-21 15,0 21-15,0-22 16,0 22-16,-21-21 0,22 0 0,-22 0 31,0 0-31,-22 0 16,1 21-16,0 0 15,0 0-15,0 0 16,0 0-16,-1 21 0,1-21 16,21 21-16,0 0 0,0 0 15,0 0-15,-21 1 0,21-1 0,0 0 16,0 0-16,0 0 0,0 0 0,0 1 15,0-1-15,0 0 16,0 0-16,21 0 0,-21 0 16,21 1-16,1-22 15,-1 0 1,0 0-16,0 0 0,0-22 16,0 1-16,1 0 15,-22 0-15,21 0 0,0 0 16,0-22-16</inkml:trace>
  <inkml:trace contextRef="#ctx0" brushRef="#br0" timeOffset="23055.73">1820 6689 0,'0'0'0,"0"-43"16,0 22-16,-21 21 15,0 0 1,21 21-1,0 1-15,0-1 16,0 0-16,0 0 0,0 21 16,-21-20-16,21-1 0,0 0 0,0 21 15,-21-21-15,-1 1 0,22 20 16,-21-21-16,21 21 0,-21-20 0,21 20 16,-21-21-16,21 0 0,-21 22 0,21-22 15,0 0-15,0 0 16,0 0-16,0 0 0,0 1 15,21-22 17,0-22-32,-21 1 15,21 0-15,-21 0 0,0 0 0,0 0 16,21-22-16</inkml:trace>
  <inkml:trace contextRef="#ctx0" brushRef="#br0" timeOffset="23356.56">1884 6689 0,'0'0'0,"0"-21"0,21-22 16,-21 22-1,21 21 1,-21 21 0,0 0-1,0 1-15,0-1 0,0 0 16,0 0-16,0 21 0,-21-20 0,0-1 15,21 21-15,-21-21 0,21 0 16,-22 22-16,22-22 0,0 0 0,0 21 16,0-20-16,0-1 0,0 21 15,0-21-15,0 0 0,0 1 16,0-1-16,0-42 47,0-1-47</inkml:trace>
  <inkml:trace contextRef="#ctx0" brushRef="#br0" timeOffset="23744.85">1968 6985 0,'0'0'0,"0"-21"16,0 42 30,0 0-46,0 0 16,0 1-16,0-1 0,0 0 16,0 0-16,0 0 15,22-21-15,-22 21 16,21-21-16,0 0 16,0 0-16,0 0 15,0-21-15,-21 0 0,22 0 16,-1 0-16,-21 0 15,0-1-15,0 1 16,0 0-16,0 0 16,0 0-16,0 0 0,0-1 0,0 1 15,-21 21-15,-1 0 16,1 0 0,0 0-16,21 21 0,-21 1 15,0-22-15,0 21 16</inkml:trace>
  <inkml:trace contextRef="#ctx0" brushRef="#br0" timeOffset="24380.27">3048 7091 0,'0'0'0,"0"21"16,0-42 15,0 0-31,21 0 15,0-1-15,-21 1 0,21 21 16,1-21-16,-22 0 0,21 0 0,-21 0 16,0-1-16,0 1 15,21 0-15,-21 0 0,0 0 16,0 42 15,0 0-31,0 0 16,0 0-16,0 1 0,-21-1 0,21 0 15,0 21-15,-21-21 0,21 22 0,0-1 16,0 0-16,0 1 0,-22-1 0,22 0 16,-21 22-16,21-22 15,0 22-15,0-22 0,0 22 0,-21-22 16,21 21-16,0-20 0,0-1 0,0 22 16,0-22-16,0 0 0,0 1 0,0-22 15,0 21-15,0-21 0,0 22 16,0-22-16,0 0 0,0 0 0,0 0 15,0 0-15,-21-21 16,21 22-16,-21-22 0,0 0 16,-1 0-16,1 0 0,0 0 15,0 0-15,0 0 0,0 0 0,-1-22 16,1 22-16,0-21 0,0 0 0,0 21 16,-22-21-16,22 0 0,0 0 15,0-1-15,21 1 0,-21 0 0,0 0 16,21 0-16,-22 0 0,22-1 15,0-20-15,0 21 0,0 0 0,0-22 16,0 1-16</inkml:trace>
  <inkml:trace contextRef="#ctx0" brushRef="#br0" timeOffset="24620.14">3090 6689 0,'0'-21'0,"-42"-1"16,21 22-16,21-21 15,0 42 63</inkml:trace>
  <inkml:trace contextRef="#ctx0" brushRef="#br0" timeOffset="25248.3">3619 7006 0,'43'0'16,"-43"-21"-16,0 0 15,21 21-15,-21-21 0,0 0 16,0-1-16,0 1 15,0 0-15,-21 21 0,0 0 16,-1 0-16,1 0 0,0 0 16,0 0-16,0 0 0,-22 0 0,22 0 15,-21 21-15,21 0 0,-22 1 0,22-1 16,0 0-16,0 0 0,0 0 0,0 0 16,21 1-16,0-1 0,0 0 15,0 0-15,0 0 0,21 0 16,0-21-16,0 0 15,0 0-15,22 0 0,-22 0 0,0 0 16,0 0-16,21-21 0,-20 21 16,-1-21-16,0 21 0,0-21 0,0 0 15,0 0-15,1 21 0,-1-22 0,-21 1 16,21 0-16,-21 0 0,0 0 16,0 0-16,0-1 0,0 1 15,0 42 16,0 1-15,0-1-16,0 0 0,0 0 16,0 0-16,0 0 0,0 1 15,0-1-15,0 0 0,0 0 16,21-21-16,-21 21 0,21-21 16,0 0-1,1 0-15,-1 0 16,0-21-16,-21 0 15,21 21-15,-21-21 0,0 0 0</inkml:trace>
  <inkml:trace contextRef="#ctx0" brushRef="#br0" timeOffset="25676.05">3937 6943 0,'0'0'15,"0"-21"-15,21-1 0,0 1 0,-21 0 16,21 21-16,-21 21 47,0 0-47,0 1 15,0-1-15,0 0 0,0 0 16,0 0-16,0 0 16,0 1-16,0-1 15,0 0-15,22-21 16,-22 21-16,21-21 47,-21-21-47,21 21 0,-21-21 15,21 21-15,-21-21 0,0-1 16,21 1-16,0 0 0,1 0 16,-1 0-16,-21 0 0,21-1 0,-21 1 15,21 0-15,0 0 16,-21 42 31,0 0-32,0 0 17</inkml:trace>
  <inkml:trace contextRef="#ctx0" brushRef="#br0" timeOffset="26272.84">4593 6943 0,'0'0'0,"21"0"15,-21-21 1,0-1 0,0 1-16,0 0 15,0 0-15,0 0 16,-21 0-16,0 21 15,0 0-15,0 0 16,-1 0-16,1 0 0,21 21 0,-21-21 16,0 21-16,0 0 0,0 0 15,-1 0-15,22 1 0,-21-1 0,21 0 16,0 0-16,0 0 0,0 0 16,0 1-16,0-1 0,0 0 15,0 0-15,0 0 0,21 0 16,1-21-16,-1 0 15,0 0-15,0 0 0,0 0 16,0 0-16,1 0 16,-22-21-16,21 21 0,-21-21 0,21 0 15,-21 0-15,21 0 0,0-1 16,-21 1-16,0 0 0,0 0 16,0 0-16,0 0 0,0-1 15,21 1-15,-21 0 16,0 42-1,0 0 1,0 1-16,-21-1 0,21 0 16,0 0-16,0 0 0,0 0 15,0 1-15,0-1 0,0 0 16,0 0-16,21-21 0,1 0 16,-22 21-16,21-21 0,0 0 0,0 0 15,0 0-15,0 0 16,1-21-1,-22 0 1,0 0 0</inkml:trace>
  <inkml:trace contextRef="#ctx0" brushRef="#br0" timeOffset="26459.73">4805 7070 0,'0'0'0,"0"21"0,0 0 16,21-21-1</inkml:trace>
  <inkml:trace contextRef="#ctx0" brushRef="#br1" timeOffset="35625.23">14182 8805 0,'-22'0'0,"1"0"16,42 0 46,1 0-46,-1 0-16,0 0 0,0 0 15,0-21-15,0 21 0,1 0 0,-1 0 16,0-21-16,0 21 0,0-21 0,0 21 16,1 0-16,-1 0 0,0-21 15,0 21 1,-42 0 15,0 0-31,0 0 16,-1 0-1,1-21-15</inkml:trace>
  <inkml:trace contextRef="#ctx0" brushRef="#br1" timeOffset="35944.55">14351 8170 0,'0'-21'15,"21"21"1,0-21 0,0 21-16,1 0 0,-1-21 0,0 21 15,0 0-15,0 0 0,0 0 16,1 0-16,-1 0 0,0 0 15,0 0-15,0 0 0,-21 21 47,-21-21-31,0 0 0</inkml:trace>
  <inkml:trace contextRef="#ctx0" brushRef="#br1" timeOffset="36428.26">14436 8107 0,'0'0'0,"-22"63"15,1-63-15,21 22 16,0-1-16,-21-21 0,21 21 0,0 0 16,-21 0-16,21 0 15,-21 1-15,21-1 16,0 0-1,21-21 48,0 0-63,0 0 0,-21-21 16,21 21-16,1 0 0,-1 0 15,0 0-15,0 0 16,0 0-16,0 0 0,1 21 15,-1-21-15,-21 21 16,0 0-16,21-21 16,-21 21-16,0 1 15,0-1-15,-21-21 0,0 21 16,-1-21-16,22 21 0,-21-21 0,0 0 16,0 0-16,0 21 15,0-21-15,-1 0 0,1 0 16,21 21-16,-21-21 0,0 0 15,42 0 32,-21-21-31,21 21-16</inkml:trace>
  <inkml:trace contextRef="#ctx0" brushRef="#br1" timeOffset="39183.98">30120 4339 0,'21'0'0,"0"0"47,1 0-31,-1 0-16,0 0 0,0 0 15,0 0-15,0 0 0,1 0 16,20 0-16,-21 0 0,21 0 0,1 0 16,-22 0-16,21 0 0,1 0 15,-22 0-15,21 0 0,-21 0 0,0 0 16,1 0-16,-1 0 0,0 0 0,0 0 16,-21-21-1,-21 21 1,0 0-16,0 0 15,-1 0-15,1 0 0,0 0 16,0 0-16,0 0 0,0 0 0,-1 0 16,1 0-16,0 0 0,0 0 15,0 0-15,0 0 0,-1 0 0,1 0 16,0 0-16,0 0 16,0 0-16,0 21 31,-1-21-31,1 21 0,21 1 15,-21-22-15,21 21 0,-21 0 16,0-21-16,0 21 0,-1 0 16,1 0-16,21 1 0,-21-1 15,0 0 1,0 0-16,21 0 16,21-21 30,0 0-46,0 0 16,0 0-16,1 0 0,-1 0 0,0 0 16,0 0-16,21 0 0,-20 0 15,-1 0-15,21 0 0,-21 0 0,0 0 16,22 0-16,-22 0 0,0 0 0,0 0 16,0 0-16,1 0 0,-1 0 15,0 0-15,-21 21 0,21-21 0,0 0 16,-21 22-16,0-1 0,21 0 15,-21 0 1,0 0-16,0 0 0,0 1 16,0-1-16,0 0 15,0 0-15,-21-21 0,0 21 0,0-21 16,0 21-16,0-21 0,-22 0 16,22 0-16,-21 22 0,21-22 0,-22 0 15,1 0-15,21 0 0,-22 0 16,22 0-16,0 0 0,0 0 0,0 0 15,0 0-15,-1 0 0,1 0 16,42 0 31,1 0-47,-1 0 16,0 21-16,0-21 0,0 0 0,22 0 15,-22 0-15,21 0 0,-21 0 16,22 0-16,-22 0 0,21 0 0,-21-21 15,0 21-15,1-22 0,-22 1 16,21 21-16,-21-21 0,21 0 0,-21 0 16,0 0-16,0-1 0,0 1 0,0 0 15,-21 0-15,0 0 16,-1 21-16,1 0 0,0-21 0,0 21 16,-21 0-16,20 0 15,-20 0-15,0 0 0,-1-22 0,22 22 16,-21 0-16,21 0 0,-22 0 0,22 0 15,0 0-15,0 0 0,0 0 16,0 0-16,21-21 47,0 0-31,21 21-16,-21-21 15,21 21-15,-21-21 0,21 0 16,0-1-16,0 1 15,-21 0-15,22 21 16,-22-21-16,21 0 0,0 21 0,-21-21 16,21 21-16,0 0 0,0-22 15,1 22-15,20 0 0,-21 0 16,0 0-16,22 0 0,-1 0 16,0 0-16,1 0 0,-1 0 0,0 0 15,1 0-15,-1 0 0,0 0 16,-21 0-16,22 0 0,-22 0 0,0 0 15,0 0-15,-42 0 63,0 0-63,0 0 16,0 0-16,-1 0 0,1 0 15,0 0-15,-21 0 0,21 0 0,-22 0 16,1 0-16,21 0 0,-22 0 0,22 0 15,-21 22-15,21-22 0,-22 21 16,22 0-16,0-21 0,-21 21 0,21 0 16,-1-21-16,1 21 0,-21 1 15,21-22-15,0 21 0,-1 0 16,1 0-16,0-21 16,21 21-16,21-21 15,0 0 1,1 0-16,-1 0 0,0 0 15,21 0-15,-21 0 0,1 0 0,20 0 16,-21 0-16,21 0 0,1 0 0,-22 0 16,21 0-16,-21 0 0,22 0 15,-22 0-15,21 0 0,-21 0 0,1 0 16,-1 21-16,0 1 0,0-1 16,-21 0-1,21-21-15,-21 21 0,0 0 16,0 0-16,0 1 15,-21-1-15,0-21 0,21 21 16,-21-21-16,0 21 0,-1-21 16,1 0-16,0 21 0,-21-21 0,21 0 15,-1 0-15,-20 0 0,21 0 0,0 0 16,-22 0-16,22 0 0,0 0 16,0 0-16,0 0 0,0 0 0,-1 0 15,1 0-15,0 0 0,0-21 16,42 21 62,0 0-78,0 0 0</inkml:trace>
  <inkml:trace contextRef="#ctx0" brushRef="#br1" timeOffset="41556.53">17695 5694 0,'0'0'0,"0"-21"16,0 0-1,0 42 48,0 0-63,0 0 15,-21 0-15,21 0 0,0 22 16,0-22-16,0 0 0,-21 0 0,21 0 16,0 1-16,-21-1 0,21 0 0,0 0 15,0 0-15,0 0 0,0 1 16,0-1-16,0 0 0,0 0 16,0 0-16,21-21 15,0 0-15,0 0 0,0 0 0,1 0 16,-1 0-1,0 0-15,0 0 0,0 0 0,0 0 16,-21-21-16,22 0 0,-1 21 0,-21-21 16,21 21-16,-21-21 0,21 21 0,-21-22 15,0 1-15,0 0 16,0 0-16,0 0 0</inkml:trace>
  <inkml:trace contextRef="#ctx0" brushRef="#br1" timeOffset="41936.31">17738 5292 0,'0'0'0,"0"21"0,-22-21 0,22 21 16,0 0-1,22-21-15,-1 0 16,0 0-16,0 0 16,0 0-16,0 0 15,-21-21-15,0 0 16,0 0 0,0 0-16,-21 21 15,0 0 1,0 0-1,0 0-15,21 21 16,-21-21-16,21 21 0,0 0 16,0 0-16,0 0 0,0 1 15,0-1 1,21 0-16,0-21 0,0 21 0</inkml:trace>
  <inkml:trace contextRef="#ctx0" brushRef="#br1" timeOffset="42292.6">18351 5630 0,'0'0'0,"0"-21"15,-21 42 32,21 1-47,-21-1 16,21 0-16,0 0 0,0 0 15,-21 0-15,21 1 0,0-1 0,0 0 16,-21 64 0,21-64-16,0 0 0,-21 0 0,21 0 15,0 0-15,0 1 0,0-1 16,0 0-16,0-42 47,0 0-47,0-1 15</inkml:trace>
  <inkml:trace contextRef="#ctx0" brushRef="#br1" timeOffset="42560.45">18076 5863 0,'21'0'47,"1"0"-47,-1 0 0,21 0 16,-21 0-16,22 0 0,-22 0 0,21 0 16,-21 0-16,22 0 0,-22 0 0,0 0 15,0 0-15,0 0 0</inkml:trace>
  <inkml:trace contextRef="#ctx0" brushRef="#br1" timeOffset="42945.73">18923 5630 0,'0'0'0,"0"-21"15,0 42 32,0 1-31,0-1-16,0 0 0,0 0 0,0 0 15,0 0-15,0 1 0,0-1 16,0 21-16,0-21 0,0 0 16,0 1-16,-21-1 0,21 0 0,-21 0 15,21 0-15,0 0 0,0 1 0,-22-1 16,22 0-16,0 0 15,-21-21 17,21-21-1,0 0-15</inkml:trace>
  <inkml:trace contextRef="#ctx0" brushRef="#br1" timeOffset="43267.55">18605 5863 0,'0'0'0,"0"21"0,22-21 31,-1 0-31,0 0 0,0 0 0,0 0 15,0 0-15,22 0 0,-22 0 0,0 0 16,0 0-16,0 0 16,1 0-16,-1 0 0,0 0 15,0 0 1,-21-21 62</inkml:trace>
  <inkml:trace contextRef="#ctx0" brushRef="#br1" timeOffset="43796.54">19452 5842 0,'0'0'0,"-21"0"16,0 0-1,0 0 1,-1 0 0,44 0 15,-1 0-31,0 0 15,0 0-15,0 0 0,22 0 0,-22 0 16,0 0-16,21 0 16,-21 0-16,22 0 0,-22 0 0,21 0 15,-21 0-15,1 0 0,-1 0 0,0 0 16,0 0-16,0 0 0,0 0 0,1 0 16,-44 0 62,1 0-63,0 0-15,21 21 0,-21-21 0</inkml:trace>
  <inkml:trace contextRef="#ctx0" brushRef="#br1" timeOffset="44096.42">19516 5948 0,'0'0'0,"-43"21"16,64-21 31,1 0-47,20 0 15,-21 0-15,0 0 0,0 0 0,22 0 16,-22 0-16,0 0 0,0 0 15,22 0-15,-22 0 0,0 0 0,0 0 16,0 0-16,0 0 0,1 0 16,-1 0-16,0 0 15,0 0-15,-21-21 16,21 21 0,-21-21-1,21 21-15,-21-21 0,0-1 16</inkml:trace>
  <inkml:trace contextRef="#ctx0" brushRef="#br1" timeOffset="44589.54">19960 5588 0,'0'21'46,"0"0"-30,21-21-16,-21 22 0,21-22 16,1 0-16,-22 21 0,21-21 0,0 0 15,0 21-15,0-21 0,0 21 16,1-21-16,-1 0 0,0 21 16,0-21-16,0 0 15,0 0-15,-21 21 16,22-21-16,-22 22 31,0-1-15,0 0-16,-22-21 15,1 0-15,21 21 0,-21-21 0,0 21 16,0 0-16,0 1 0,-22-1 16,22-21-16,0 21 0,0 0 0,0 0 15,-1 0-15,1 1 0,0-1 0,0 0 16,0-21-16,0 21 0,21 0 0,-22-21 15,22 21-15,-21 1 16,0-22 0,21 21-16,0-42 62</inkml:trace>
  <inkml:trace contextRef="#ctx0" brushRef="#br1" timeOffset="45092.14">20553 5757 0,'0'0'0,"0"-42"15,0 21 1,21 0-16,-21 0 16,21-1-16,-21 1 15,21 0 1,-21 42 15,0 0-31,0 1 0,-21-1 16,21 0-16,-21 21 0,21-21 0,0 1 15,-21-1-15,21 0 0,-21 0 16,21 21-16,-22-20 0,22-1 0,0 0 16,0 0-16,0 0 0,0 0 15,0 1-15,0-1 0,0 0 16,22-21-1,-22 21-15,21-21 0,0 0 16,0 0-16,0 0 0,0 0 16,1 0-16,-1 0 0,0 0 15,0 0-15,0 0 16,0-21-16,1 0 16,-1 21-16,-21-21 0,21 21 0,-21-22 15,0 1-15,0 0 0</inkml:trace>
  <inkml:trace contextRef="#ctx0" brushRef="#br1" timeOffset="45468.11">20701 5376 0,'0'0'0,"-21"0"0,21 22 31,21-22-15,0 0-1,0 0-15,0 0 16,1 0-16,-1 0 0,0 0 16,-21-22-1,0 1 1,-21 21-1,0 0-15,-1 0 16,1 0-16,0 0 16,0 21-1,0 1-15,21-1 16,0 0 0,21-21-16,0 21 15,0-21-15,0 21 16</inkml:trace>
  <inkml:trace contextRef="#ctx0" brushRef="#br1" timeOffset="45891.87">21251 5588 0,'0'-21'0,"0"0"16,0 42 31,0 0-32,0 0-15,0 0 0,0 1 0,0-1 16,0 0-16,0 21 0,0-21 15,0 1-15,0-1 0,0 21 0,-21-21 16,21 0-16,0 1 0,-21-1 0,21 0 16,0 0-16,0 0 0,0 0 15,0 1 1,0-44 62,0 1-78,0 0 16</inkml:trace>
  <inkml:trace contextRef="#ctx0" brushRef="#br1" timeOffset="46200.11">21124 5863 0,'-21'0'0,"42"0"32,0 0-32,1 0 15,-1 0-15,0 0 0,0 0 0,0-21 16,0 21-16,1 0 0,-1 0 0,0 0 16,0 0-16,0 0 0,0-21 15,1 21 16,-1-21 48</inkml:trace>
  <inkml:trace contextRef="#ctx0" brushRef="#br1" timeOffset="46587.91">21738 5588 0,'0'0'0,"0"-42"15,21 42-15,-21-21 16,0 42 31,0 0-47,0 0 15,0 0-15,0 0 0,0 1 16,0-1-16,0 0 0,-21 21 0,21-21 16,-21 1-16,21 20 0,-21-21 0,21 0 15,0 0-15,0 1 16,0-1-16,0 0 0,0 0 0,0 0 15,0 0-15,0 1 16</inkml:trace>
  <inkml:trace contextRef="#ctx0" brushRef="#br1" timeOffset="55248.41">20447 6562 0,'0'-21'63,"21"-1"-63,0 1 15,0 0-15,-21 0 16,0 0-16,22 0 0,-22-1 16,21 1-16,-21 0 0,0 0 15,0 0 1,0 42 15,0 0-31,0 0 0,0 0 0,0 1 16,0-1-16,0 0 0,0 21 15,-21-21-15,21 1 0,0 20 0,-22-21 16,22 21-16,-21-20 0,21 20 0,0-21 16,0 21-16,-21-20 0,21-1 0,-21 0 15,21 0-15,0 0 0,0 0 16,-21 1-16,21-1 0,-21-21 16,21 21-16,-22 0 15,1-21-15,0 0 0,0 0 16,0 0-16,0 0 15,-1 0-15,1 0 0,0 0 16,-21 0-16,21 0 0,-1 0 0,1 0 16,0 0-16,0 0 0,0 0 0,0 0 15,-1 0-15,1 0 0,21-21 16,21 21 0,1 0-16,20 0 15,-21 0-15,0 0 0,22 0 0,-22 0 16,21 0-16,-21 0 0,22 0 0,-22 0 15,21 0-15,-21 0 0,0 0 0,22 0 16,-22 0-16,0 0 0,0 0 16,0 0-1,1 0 48,-1-21-48,0 21-15,-21-21 0,21 21 0</inkml:trace>
  <inkml:trace contextRef="#ctx0" brushRef="#br1" timeOffset="55620.21">21188 6498 0,'0'0'0,"0"-21"0,0 0 16,0 0-1,0 42 17,0 0-17,0 0-15,0 0 0,0 1 0,0-1 16,-21 0-16,21 21 0,0-21 15,0 22-15,-22-22 0,22 0 0,-21 21 16,21-20-16,-21-1 0,21 0 0,-21 0 16,21 0-16,0 0 0,0 1 15,-21-1-15,0-21 63,21-21-48,0-1-15</inkml:trace>
  <inkml:trace contextRef="#ctx0" brushRef="#br1" timeOffset="55876.06">20934 6773 0,'21'0'31,"0"0"-31,0 0 16,0 0-16,1 0 0,-1 0 0,0 0 16,0 0-16,0 0 0,0-21 0,1 21 15,-1 0-15,-21-21 63,21 21-48,-21-21-15,21 21 16</inkml:trace>
  <inkml:trace contextRef="#ctx0" brushRef="#br1" timeOffset="56644.13">21484 6710 0,'21'0'16,"-21"-21"0,21 21-16,-21-21 15,22 21-15,-22-22 0,0 1 0,21 21 16,0-21-16,-21 0 0,21 0 0,-21 0 16,21-1-16,-21 1 15,21 21-15,-21-21 0,0 42 63,0 0-63,-21-21 0,21 22 0,-21-1 15,21 0-15,0 0 0,0 0 0,0 0 16,-21 1-16,21-1 0,0 0 16,0 0-16,0 0 0,0 0 0,0 1 15,-21-1-15,21 0 0,0 0 0,0 0 16,0 0-16,0 1 15,0-1-15,0 0 16,0 0 15,-21-21-15,-1 0 0,1 0-16,0 0 0,0 0 15,0 0-15,0 0 0,-1 0 16,1 0-16,0 0 15,42 0 48,0 0-63,1 0 0,-1 0 16,0 0-16,0 0 0,0 0 15,0 0-15,1 0 0,-1 0 16,0 0-16,0 0 0,0 0 0,0 0 15,1 0-15,-1 0 0,0 0 32,0 0 46</inkml:trace>
  <inkml:trace contextRef="#ctx0" brushRef="#br1" timeOffset="58368.86">24871 6117 0,'0'0'0,"0"-21"16,21 21-16,0 0 15,-21-21-15,0 0 16,0 42 78,0 0-94,-21-21 15,21 21-15,0 0 0,0 1 16,0-1-16,0 0 0,-21 0 16,21 0-16,0 0 0,0 1 15,0-1-15,0 0 0,-21 0 0,21 0 16,0 0-16,0 1 0,0-1 15,0 0-15,0 0 0,21 0 0,0 0 16,0 1-16,0-22 16,0 21-16,1-21 0,-1 0 15,0 0-15,0 0 0,0 0 16,0 0-16,1 0 0,-1 0 0,0 0 16,0-21-16,0-1 0,0 1 0,1 21 15,-22-21-15,21 0 0,0 0 16,-21 0-16,21-1 0,-21-20 0,0 21 15,0 0-15,21 0 0</inkml:trace>
  <inkml:trace contextRef="#ctx0" brushRef="#br1" timeOffset="58863.82">25167 5715 0,'0'-21'0,"-21"21"16,0-21-16,0 21 46,21 21-30,0 0 0,0 0-1,21-21 1,0 0 0,0 0-16,0 0 0,-21-21 31,0 0-16,-21 21-15,21-21 16,-21 21-16,0 0 0,0 0 16,-1 0-16,1 0 0,0 0 15,21 21-15,0 0 0,-21-21 0,21 21 16,-21-21-16,21 21 16,0 1-1,21-22 1,0 21-16,0-21 15,0 0-15</inkml:trace>
  <inkml:trace contextRef="#ctx0" brushRef="#br1" timeOffset="59216.17">25527 6054 0,'0'0'0,"21"0"62,0 0-62,0 0 16,1 0-1,-1 0-15,0 0 16,0 0-16,0 0 16,0 0-1,1 0-15,-1 0 16,0 0 0</inkml:trace>
  <inkml:trace contextRef="#ctx0" brushRef="#br1" timeOffset="59468.03">25569 6202 0,'0'0'0,"-21"0"15,0 21 1,42 0-1,0-21-15,0 0 16,1 0-16,-1 0 16,0 0-16,0 0 15,0 0-15,-21-21 16,21 21-16,-21-21 31,22 21-31,-1 0 16</inkml:trace>
  <inkml:trace contextRef="#ctx0" brushRef="#br1" timeOffset="60333.55">26522 6033 0,'0'-22'16,"-21"1"31,-1 21-32,22-21-15,0 0 16,0 0-1,0 0 1,0-1-16,22 1 16,-1 21-16,0 0 0,0-21 0,0 0 15,0 21 1,1 0-16,-1 0 0,0 0 0,0 0 16,0 0-16,0 0 0,1 0 15,-1 21-15,-21 0 16,0 0-16,0 1 0,0-1 0,0 0 15,0 0-15,0 0 0,0 0 0,-21 1 16,-1-1-16,1 0 0,0 0 16,0 0-16,0 0 0,0 1 0,-1-1 15,-20 0-15,21 0 0,0 0 0,0 0 16,-1 1-16,1-1 0,21 0 0,-21 0 16,0 0-16,0-21 0,21 21 15,0 1-15,-21-22 16,-1 0-16,22 21 15,0-42 17,22-1-32,-1 1 15,0 0 1,0 21-16,-21-21 0,21 21 16,-21-21-16,21 21 0,1 0 31,-22 21-31,21-21 0,-21 21 15,0 0-15,21-21 0,0 21 16,0-21 0,-21 22-16,21-22 15,1 0-15,-1 0 0,0 0 16,0 0-16,0 0 0,0 0 16,1 0-16,-1 0 15,-21-22-15,21 22 0,-21-21 16,0 0-16,21 21 15,-21-21-15,0 0 16</inkml:trace>
  <inkml:trace contextRef="#ctx0" brushRef="#br1" timeOffset="61372.47">28236 7070 0,'-21'21'16,"0"-21"15,0 0 16,21-21-32,0 0-15,21-1 16,0 22-16,0-21 16,0 21-16,1 0 0,-22-21 15,21 21-15,0 0 0,0 0 0,0 0 16,0 0-16,1 0 16,-1 0-1,-21 21-15,0 0 0,0 1 16,0-1-16,0 0 0,0 0 15,0 0-15,0 0 0,0 1 0,-21 20 16,-1-21-16,1 21 0,0-20 0,21-1 16,-42 21-16,21-21 0,-1 22 15,1-22-15,0 0 0,-21 0 0,21 0 16,-22 0-16,22 1 0,0-22 0,-21 21 16,20 0-16,1-21 0,0 0 15,0 21-15,0-21 0,0 0 16,21-21 31,0 0-47,21 0 0,0-1 15,-21 1-15,21 21 0,0-21 0,0 0 16,1 21-16,-1 0 0,0-21 16,0 21-16,0 0 0,0 0 0,1 0 15,-1 0-15,0 0 0,0 0 16,-21 21-16,21-21 0,0 21 0,-21 0 15,22 0-15,-1-21 16,-21 22-16,21-22 0,0 21 0,0 0 16,0-21-16,1 21 15,-1-21-15,0 0 32,0 0-32,0 0 15,-21-21 1,21 21-16,-21-21 0,22 0 15,-1 21-15,0-22 0,-21 1 0</inkml:trace>
  <inkml:trace contextRef="#ctx0" brushRef="#br1" timeOffset="61872.2">29337 7049 0,'0'-22'0,"0"44"0,0-65 0,21 43 16,-21 21 15,-21 1-15,0-1-16,0 0 0,-1 0 0,1 0 16,0 0-16,-21 1 0,21-1 15,-1 21-15,-20-21 0,21 0 0,-21 1 16,20-1-16,-20 0 0,21 0 0,0 0 15,0-21-15,-1 21 0,1-21 16,0 0-16,21 22 0,21-22 47,0 0-31,1 0-16,-1 0 0,0 0 15,0 0-15,0 0 0,0 21 16,1-21-16,-1 0 0,0 0 15,0 0-15,0 21 0,0 0 16,1-21-16,-1 0 16,0 0-16,0 0 15,0 0 32,0 0-31,1 0-16,-1-21 0,0 0 15,0 21-15,0-21 0</inkml:trace>
  <inkml:trace contextRef="#ctx0" brushRef="#br1" timeOffset="62172.03">29676 7218 0,'-22'0'0,"44"0"0,-22 0 47,21 0-47,0 0 0,0 0 16,0 0-16,0 0 0,22 0 0,-22 0 16,21 0-16,-21 0 0,22 0 15,-22 0-15,0 0 0,0 0 0,0 0 16,-42 0 15,0 21-31,0-21 16,0 0-1,0 0-15,-1 0 0,1 0 0,0 0 16</inkml:trace>
  <inkml:trace contextRef="#ctx0" brushRef="#br1" timeOffset="62391.9">29676 7387 0,'21'0'47,"0"0"-47,0 0 0,0 0 16,0 0-16,1 0 0,-1 0 15,0 0 1,0 0-1,0 0-15,0 0 16,1 0 0</inkml:trace>
  <inkml:trace contextRef="#ctx0" brushRef="#br1" timeOffset="62796.67">30501 7154 0,'0'0'0,"-42"-42"15,42 21-15,0 0 0,0 0 16,0 42 31,0 0-47,0 0 15,0 0-15,-21 22 0,21-22 0,-22 21 16,22-21-16,0 22 0,-21-22 16,0 21-16,21-21 0,-21 22 15,21-22-15,0 21 0,-21-21 0,21 0 16,-21 1-16,21-1 0,-22 0 0,22 0 16,0 0-16,0 0 15,0-42 48,0 0-63,22 21 0,-1-21 15,0 0-15,0 0 0</inkml:trace>
  <inkml:trace contextRef="#ctx0" brushRef="#br1" timeOffset="63356.35">30861 7133 0,'0'0'0,"0"-21"0,0-21 15,0 21 1,0 42 15,-21-21-31,21 21 16,0 0-16,0 0 0,-21 0 15,21 1-15,-22-1 0,22 0 0,-21 21 16,21-21-16,-21 1 0,21 20 16,-21-21-16,21 0 0,0 0 0,-21 22 15,21-22-15,-21 0 0,21 0 16,0 0-16,0 1 0,0-1 16,0 0-16,0 0 0,21-21 15,0 21 1,0-21-16,0 0 0,0 0 15,1 0-15,-1 0 0,0 0 16,0 0-16,0-21 0,0 21 16,1-21-16,-1 0 0,0 0 15,21-1-15,-21 1 0,1-21 0,-1 21 16,0-22-16,0 1 0,0 0 16,0 21-16,1-22 0,-1 1 0,-21 21 15,0-22-15,0 22 0,0 0 16,0 0-16,0 0 0,-21 21 15,-1 0-15,1 0 0,0 0 16,0 0-16,0 0 0,-22 0 16,22 0-16,0 21 0,0-21 0,0 0 15,-22 21-15,22-21 0,0 21 16,0-21 0,21 21-16,0 1 0,0-1 15,0 0-15,0 0 16</inkml:trace>
  <inkml:trace contextRef="#ctx0" brushRef="#br1" timeOffset="68843.62">32046 7239 0,'-21'-21'15,"0"21"1,0-21-16,21 42 94,-21 0-79,21 0-15,0 0 0,-22 1 16,22-1-16,0 0 0,0 0 16,-21 21-16,21-20 0,-21-1 0,21 21 15,0-21-15,0 0 0,-21 1 0,21 20 16,0-21-16,-21 0 0,21 0 16,0 1-16,0-1 0,0 0 15,21-21 1,0 0-16,21 0 0,-20 0 0,20 0 15,0 0-15,1 0 0,20-21 16,1 21-16,-1-21 0,1-1 16,20 22-16,-20-21 0,-1 0 0,1 0 15,-22 0-15,22 0 0,-22-1 16,0 1-16,1 0 0,-1 0 0,-21 0 16,21 0-16,-20 21 0,-1 0 15,-21-22-15,21 22 0,0 0 16,-21-21-1,0 42 32,0 1-31,-21-22-16,0 21 0,0-21 16,-1 21-16,1-21 0,-21 21 0,21 0 15,-43 0-15,22-21 0,-22 22 16</inkml:trace>
  <inkml:trace contextRef="#ctx0" brushRef="#br1" timeOffset="71163.87">952 8086 0,'0'0'0,"0"-21"0,0-1 16,0 1-16,-21 21 15,21-21-15,0 0 0,-21 21 16,21 21 0,0 21-1,0-20-15,0 20 0,0 0 16,0 1-16,-21 20 0,21-21 0,0 22 16,0-22-16,-21 1 0,21-1 15,0 21-15,-21-20 0,21-1 0,0 0 16,0-20-16,0 20 0,0-21 15,0 0-15,0 0 0,21-21 32,-21-21-32,21 21 0,0-21 15,0-21-15</inkml:trace>
  <inkml:trace contextRef="#ctx0" brushRef="#br1" timeOffset="71392.7">1058 8065 0,'-21'0'0,"42"0"0,-42 21 16,21 0-16,0 0 15,0 21-15,0 1 0,0-1 16,0 0-16,21 1 0,-21 20 16,21-20-16,-21-1 0,0-21 0,0 21 15,0 1-15,0-1 0,0-21 16,0 0-16,0 22 0,0-22 15,0 0-15,0 0 0,0 0 16,-21-21 0</inkml:trace>
  <inkml:trace contextRef="#ctx0" brushRef="#br1" timeOffset="72282.39">804 8805 0,'0'-21'0,"0"42"0,43-42 0,-22 21 16,0-21-16,0 21 0,21-21 0,-20 0 16,20 21-16,0-21 0,1-1 15,-1 1-15,-21 0 0,21 0 0,1 0 16,-1 0-16,-21-1 0,22 22 16,-22-21-16,0 0 0,0 0 0,-21 0 15,0 0 1,0-1-16,-21 1 15,0 21-15,0 0 16,-1 0-16,1 0 16,21 21-16,0 1 15,-21-1-15,21 0 0,0 21 16,0-21-16,0 1 0,0-1 16,0 0-16,0 21 0,0-21 0,0 1 15,0-1-15,21 0 0,0 0 16,1-21-16,-1 21 0,0-21 0,21 0 15,-21 0-15,22 0 0,-1 0 16,-21-21-16,22 21 0,-1-21 0,0 0 16,1 0-16,-1-1 0,0 1 0,-21 0 15,22 0-15,-22 0 16,0 0-16,21-22 0,-42 22 0,22 0 16,-22-21-16,21 20 0,-21-20 15,0 0-15,0 21 0,0-22 0,0 1 16,0 21-16,-21 0 0,-1-22 15,22 22-15,-21 21 0,0 0 16,0 21 0,21 0-16,0 22 0,-21-22 15,21 21-15,0-21 0,0 22 0,0-1 16,0 0-16,0-20 0,0 20 16,0 0-16,0-21 0,0 1 0,0 20 15,0-21-15,0 0 0,21 0 16,0 1-16,0-1 0,0-21 15,1 0-15,-1 0 16,0 0-16,0 0 0,0 0 0,0-21 16,1-1-16,-1 1 0,0 21 0,0-21 15,0 0-15,0-21 0,1 20 16,-1 1-16,-21 0 0,0-21 0,0 21 16,0-22-16,0 22 0,0-21 15,0-1-15,0 1 0,0 0 0,0-1 16,0 22-16,0-21 0,-21 21 15,21 0-15,-22 21 0,22 21 16,0 0-16,-21 0 16,21 21-16,0-20 15,0 20-15,-21 0 0,21 1 0,0-1 16,-21 0-16,21 1 0,0-1 16,0-21-16,0 21 0,0-20 0,0 20 15,0-21-15,0 0 0,0 0 16,0 1-16,21-22 0,-21 21 0,21-21 15,0 0-15,1 0 0,-1 0 0,0 0 16,0 0-16,0-21 16,22 21-16,-22-22 0,0 1 0</inkml:trace>
  <inkml:trace contextRef="#ctx0" brushRef="#br1" timeOffset="72661.19">2646 8446 0,'0'21'16,"0"0"-16,-21-21 16,21 21-16,-22-21 0,22 21 15,0 0-15,0 1 0,0-1 16,0 0-16,0 0 16,0 0-16,0 0 0,22-21 15,-1 22 1,0-22-16,0 0 0,0 0 15,0 0-15,1-22 0,-1 22 16,0-21-16,0 0 0,-21 0 16,21 0-16,-21 0 15,0-1-15,0 1 0,0 0 0,0 0 16,-21 0-16,0 0 0,0-1 0,0 1 16,-1 0-16,1 0 0,0 21 15,0 0-15,0 0 16,0 0-16,-1 0 0,22 21 15,-21-21-15,0 21 0,0 0 0,21 1 16,-21-1-16,21 0 0,-21 0 0,21 0 16</inkml:trace>
  <inkml:trace contextRef="#ctx0" brushRef="#br1" timeOffset="73224.42">3556 8636 0,'0'0'0,"-42"21"16,-85 0-16,84-21 15,22 0-15,0 0 0,21-21 16,21 0-1,0 0-15,0 21 0,22-21 16,-22 0-16,0-22 0,21 22 0,-20 0 16,-1 0-16,0 0 0,0-1 0,0 1 15,-21 0-15,21 0 0,-21 0 16,0 42 0,0 0-1,0 0-15,0 0 16,0 1-16,0 20 0,0-21 0,0 0 15,0 22-15,0-1 0,22-21 16,-22 21-16,0 22 0,21-22 0,-21 1 16,21 20-16,-21 1 0,0-22 0,0 21 15,0 1-15,0-1 0,0 1 16,0-1-16,0 1 0,0-1 0,0 1 16,0-1-16,0 1 0,-21-22 0,0 1 15,-1-1-15,1 0 0,0-21 16,0 22-16,0-22 0,0 0 15,-1-21-15,1 21 0,0-21 0,0 0 16,0 0-16,0-21 0,-1 0 0,1 0 16,0 0-16,0-1 15,-21 1-15,20-21 0,1 0 0,0-1 16,0 1-16,0 0 0,0-1 0,21 1 16,-22 0-16,22-1 0,-21 1 15,21 0-15,0-1 0,0 1 0,0-22 16,0 22-16</inkml:trace>
  <inkml:trace contextRef="#ctx0" brushRef="#br1" timeOffset="73423.81">3429 8149 0,'0'0'0,"0"-21"0,0 0 16,-21 0-16,0 0 0,-1-1 15,22 1-15,-21 21 0,21-21 0,-21 21 16,21 21 15,0 0-15,0 1-16,21-22 0,0 21 15,-21 0-15,22-21 0,-1 21 0,0 0 16</inkml:trace>
  <inkml:trace contextRef="#ctx0" brushRef="#br1" timeOffset="74801.05">4000 8319 0,'22'0'16,"-22"-22"-16,0 1 0,0 0 16,0 0-16,0 0 15,-22 0-15,1 21 16,21-22-16,-21 22 0,0 0 15,0 22-15,0-1 0,21 0 16,-22 0-16,1 0 16,21 0-16,-21 22 0,21-22 0,0 21 15,-21-21-15,21 1 0,0 20 0,0-21 16,0 0-16,0 0 0,0 1 16,21-22-16,0 0 0,0 0 15,1 0-15,-1 0 0,0 0 16,0 0-16,0 0 15,0-22-15,-21 1 0,22 0 16,-1 0-16,-21 0 0,21 0 16,-21-1-16,0 1 0,0 0 15,0 0-15,0 0 0,0 0 0,21-1 16,-21 1-16,0 0 0,21 0 16,-21 42 15,0 0-31,0 0 0,0 1 0,21-1 15,-21 0-15,0 0 0,0 0 16,0 0-16,0 1 0,0-1 0,0 0 16,0 0-16,0 0 0,0 0 15,22-21-15,-1 0 16,0 0-16,0 0 0,0 0 16,0 0-16,1-21 0,-1 21 15,0-21-15,0 0 16,0 0-16,0 0 0,1 21 0,-22-22 15,21-20-15,0 21 0,0 0 0,-21 0 16,0-22-16,21 22 0,-21 0 16,21 0-16,-21 0 0,0-1 0,0 1 15,0 42 1,0 1 0,0-1-16,0 0 0,0 0 0,0 21 15,0-20-15,0-1 0,0 0 0,0 0 16,0 0-16,0 0 0,0 1 15,0-1-15,22 0 0,-1-21 16,0 0-16,0 0 16,0 0-16,0 0 15,1 0-15,-1 0 0,0-21 16,0 21-16,-21-21 0,21-1 16,-21 1-1,21 0-15,-21 0 0,0 0 16,0 0-16,0-1 0,0 1 0,-21 0 15,21 0-15,0 0 16,0 0-16,0-1 0,0 1 16,21 0-16,1 21 15,-1 0-15,0 0 16,0 0-16,0 0 0,0 0 0,1 0 16,-1 0-16,0 0 15,0-21-15,0 21 0,0 0 16,1-21-16,-1 21 0,0 0 15,-21-21-15,21 21 0,-21-22 32,-21 22-17,0 0 1,0 0-16,-1 22 16,1-1-16,0 0 15,0 0-15,0 0 0,21 0 0,-21 22 16,21-22-16,-22 0 0,22 21 15,0-20-15,-21-1 0,21 0 16,0 21-16,0-21 0,0 1 0,0-1 16,0 0-1,21-21-15,1 0 16,-1 0-16,0 0 0,0 0 16,0 0-16,-21-21 0,21 21 0,1-21 15,-22-1-15,21 1 16,0 0-16,-21 0 0,0 0 0,21 0 15,-21-1-15,21-20 0,-21 21 16,21-21-16,-21 20 0,0 1 0,0 0 16,0 0-16,0 0 0,0 0 15,0 42 1,0 0-16,0 0 0,0 0 0,0 0 16,0 22-16,0-22 0,0 0 15,0 0-15,0 22 0,0-22 0,0 0 16,0 0-16,0 0 0,0 0 15,0 1-15,22-22 16,-1 21-16,0-21 16,0 0-1,0 0-15,0 0 0,1-21 16</inkml:trace>
  <inkml:trace contextRef="#ctx0" brushRef="#br1" timeOffset="79487.64">20447 7578 0,'0'0'0,"-21"0"0,0 0 15,-1 0-15,1 0 0,0 0 16,0 0-16,0 0 15,21-21 1,-21 21-16,21-22 16,0 1-16,0 0 15,21 21-15,0-21 0,0 0 16,0 21-16,0-21 16,1 21-16,-1-22 0,0 22 15,0 0-15,0 0 16,-21 22-16,0-1 0,21 0 15,-21 0-15,22 21 0,-22-20 0,0-1 16,0 21-16,0-21 0,-22 22 16,1-22-16,0 21 0,0-21 0,0 22 15,0-22-15,-22 21 0,22-21 16,0 22-16,-21-22 0,20 21 0,1-21 16,0 0-16,-21 1 0,21-1 0,21 0 15,-22-21-15,1 21 0,0-21 0,0 0 16,0 0-16,0 0 15,-1 0-15,22-21 0,0 0 16,0 0-16,0-1 0,0 1 16,0 0-16,0-21 0,0 21 0,0-1 15,0 1-15,0 0 16,0 0-16,0 0 0,22 0 0,-22-1 16,21 22-16,0 0 15,0 0-15,0 0 0,0 0 16,1 22-16,-1-1 0,0 0 15,-21 0-15,21 0 0,0 0 0,0 1 16,-21-1-16,0 0 0,22 0 0,-1 0 16,-21 0-16,0 1 0,0-1 15,21-21-15,-21 21 0,21 0 16,0-21 0,0 0-1,1 0-15,-1-21 16,0 0-16,21 0 15,-21-1-15</inkml:trace>
  <inkml:trace contextRef="#ctx0" brushRef="#br1" timeOffset="79800.12">21061 7514 0,'0'-21'16,"0"42"15,0 0-15,0 1-16,0-1 0,0 0 15,0 21-15,-21-21 0,21 1 0,0-1 16,0 0-16,-22 0 0,22 0 16,0 0-16,0 1 0,-21-1 0,21 0 15,-21 0-15,21 0 0,0 0 0,-21 1 16,21-1-16,0 0 0,0 0 15,-21 0 1,0-21 0,21-21-1,0 0-15</inkml:trace>
  <inkml:trace contextRef="#ctx0" brushRef="#br1" timeOffset="80024">20849 7832 0,'0'0'0,"-21"0"0,42 0 47,0 0-47,0-21 16,1 21-16,-1 0 0,0 0 0,0 0 16,0-22-16,0 22 0,1 0 15,-1 0-15,0 0 0,-21-21 16,21 21-16,0 0 15,-21-21 1,21 21-16,1-21 0,-1 21 16</inkml:trace>
  <inkml:trace contextRef="#ctx0" brushRef="#br1" timeOffset="80660.63">21738 7726 0,'-21'0'15,"0"0"-15,21-21 16,0 0 0,21-1-1,0 1-15,-21 0 0,21 0 16,0 0-16,-21 42 62,0 0-62,-21 0 16,21 0-16,-21 1 0,21-1 0,0 21 16,0-21-16,-21 0 0,21 22 0,-21-22 15,21 0-15,0 0 0,-21 22 16,21-22-16,0 0 0,0 0 0,0 0 15,0 0-15,0 1 0,0-1 16,0 0-16,0 0 16,-22-21-1,1 21-15,0-21 16,0 0-16,0 0 0,0 0 0,-1 0 16,1 0-16,0 0 0,0 0 0,0 0 15,0 0-15,-1 0 16,1 0-1,42 0 17,1 0-32,-1 0 0,0 0 15,0 0-15,0 0 0,0 0 0,22 0 16,-22 0-16,0 0 0,21 0 0,-20 0 16,-1 0-16,0-21 0,0 21 15,0 0-15,0 0 16,-21-21-1,22 21-15,-22-21 47</inkml:trace>
  <inkml:trace contextRef="#ctx0" brushRef="#br1" timeOffset="86651.58">25188 7472 0,'0'0'0,"0"-21"0,0 0 16,0-1-16,0 1 15,0 0-15,0 0 16,0 0-16,0 0 16,0 42 15,0 0-31,0 0 15,0 0-15,0 0 0,0 1 0,-21-1 16,0 21-16,21-21 0,-21 0 0,21 22 16,0-22-16,0 0 0,0 0 15,0 22-15,0-22 0,0 0 0,0 0 16,0 0-16,0 0 0,0 1 16,21-22-16,0 21 0,0-21 15,0 0-15,1 0 16,-1 0-16,0 0 15,0 0-15,-21-21 0,21-1 16,-21 1-16,21 21 16,1-21-16,-22 0 0,21 0 0</inkml:trace>
  <inkml:trace contextRef="#ctx0" brushRef="#br1" timeOffset="86880.03">25442 7091 0,'0'0'0,"-21"0"0,0-21 0,0 21 15,0 0-15,21 21 94</inkml:trace>
  <inkml:trace contextRef="#ctx0" brushRef="#br1" timeOffset="87111.9">25739 7408 0,'0'0'0,"0"22"0,21-22 47,0 0-47,0 0 0,0 0 16,0 0-16,1 0 0,-1 0 16,0 0-16,0 0 15</inkml:trace>
  <inkml:trace contextRef="#ctx0" brushRef="#br1" timeOffset="87280.81">25696 7578 0,'0'0'0,"-21"0"0,0 21 16,42-21 15,0 0-31,0 0 15,1 0-15,20 0 0,-21 0 0,0 0 16,0-21-16,1 21 0,20-21 16,-21 21-16,0 0 0,0-22 0</inkml:trace>
  <inkml:trace contextRef="#ctx0" brushRef="#br1" timeOffset="87895.9">26479 7197 0,'0'0'0,"0"-43"15,0 22 1,22 21-16,-1 0 0,-21-21 16,21 21-16,0 0 0,0 0 15,0 0-15,1 0 16,-1 0-16,0 0 0,-21 21 0,0 0 15,0 1-15,0-1 0,0 0 16,0 21-16,0-21 0,-21 1 16,0-1-16,-1 0 0,1 0 0,-21 0 15,21 0-15,0 1 0,-22-1 0,22 0 16,-21-21-16,21 21 0,-1-21 0,1 0 16,21-21 15,21 0-31,1 21 15,-1-21-15,0 21 16,0 0-16,0 0 0,0 0 0,1 0 16,-1 0-16,0 0 0,0 0 15,0 0-15,0 0 0,1 21 0,-1 0 16,0-21-16,-21 21 0,0 0 16,21 0-16,-21 1 0,0-1 15,0 0-15,0 0 0,0 0 0,-21-21 16,0 21-16,0 1 0,-1-22 0,1 21 15,0-21-15,0 21 0,0-21 16,0 0-16,-1 0 0,1 0 0,0 21 16,0-21-16,0 0 0,0 0 0,-1 0 15,1 0-15,0 0 16,0 0-16,0 0 16,0 0 15,42 0 0,0 0-31,0 0 16,0 0-16</inkml:trace>
  <inkml:trace contextRef="#ctx0" brushRef="#br1" timeOffset="88835.67">27898 8382 0,'0'0'0,"0"-21"32,0 0-17,0 0-15,21 21 0,0 0 0,0-22 16,0 22-16,0 0 0,22 0 0,-22 0 15,21 0-15,-21 0 0,1 0 16,-1 0-16,0 0 0,0 0 0,0 0 16,-21 22-16,21-1 0,-21 0 0,0 0 15,0 0-15,-21 0 16,0 1-16,-21-1 0,21 0 0,-1 0 16,-20 0-16,0-21 0,21 21 0,-22 1 15,22-22-15,-21 21 0,21-21 16,-1 0-16,22 21 15,-21-21-15,42-21 32,1 21-17,-1 0-15,0 0 0,0-21 16,0 21-16,22 0 0,-22 0 0,21 0 16,-21 0-16,0 0 0,22 0 0,-22 0 15,0 0-15,0 0 0,22 21 0,-22 0 16,0 0-16,0 0 15,-21 0-15,0 1 0,0-1 16,0 0-16,0 0 0,0 0 16,0 0-16,0 1 0,-21-1 0,-21 0 15,20 21-15,1-21 0,-21 1 16,0-1-16,20 0 0,-20 0 0,0-21 16,-1 21-16,22 0 0,-21-21 0,21 0 15,-22 0-15,22 22 0,0-22 0,0 0 16,0 0-16,0 0 0,-1 0 15,1 0-15,21-22 16,-21 22-16,21-21 0,-21 21 16,21-21-16,-21 21 15,21-21 1,0 0 0,21 21-16,0 0 0,21-21 15,-20-1-15,20 22 0</inkml:trace>
  <inkml:trace contextRef="#ctx0" brushRef="#br1" timeOffset="89332.62">29125 8488 0,'0'0'0,"0"-21"0,0 0 0,0-1 31,-21 22-15,0 0-16,0 0 16,0 22-16,-1-1 0,1 0 0,0 0 15,0 21-15,0-20 0,-22 20 16,22-21-16,-21 21 0,21-20 0,-22 20 16,22-21-16,-21 21 0,0-20 0,20 20 15,1-21-15,0 0 0,0 0 0,0 1 16,0-22-16,21 21 0,21-21 47,0 0-47,0 0 15,0 0-15,0 0 0,1 0 16,-1 0-16,0 0 0,0 0 16,0 0-16,0 0 0,1 0 15,-1 0-15,0 0 16,0 0-16,0 0 15,-21 21-15,21-21 0,1 0 16,-1 0-16,0 0 31,0-21 1,-21 0-32,21-1 15,0 22-15</inkml:trace>
  <inkml:trace contextRef="#ctx0" brushRef="#br1" timeOffset="89591.47">29527 8700 0,'0'0'0,"0"-22"16,-21 22-16,21-21 15,21 21 16,1 0-31,-1 0 0,0 0 16,21 0-16,-21 0 0,1 0 0,-1 0 16,0 0-16,0 0 0,0 0 0,0 0 15,1 0-15,-1 0 16,-42 0 15,-1 0-31,22 21 0,-21-21 0</inkml:trace>
  <inkml:trace contextRef="#ctx0" brushRef="#br1" timeOffset="89764.13">29464 8848 0,'0'0'0,"0"21"16,21-21 15,0 0-31,0 0 0,1 0 16,-1 0-16,0 0 0,0 0 15,0 0-15,0 0 0,1-21 16,-1 21-16,0 0 0,0 0 0</inkml:trace>
  <inkml:trace contextRef="#ctx0" brushRef="#br1" timeOffset="90127.92">30353 8594 0,'0'0'0,"-21"-21"0,21-1 0,0 1 16,0 0-16,0 0 0,0 0 16,0 42 15,0 0-31,0 0 15,0 0-15,0 1 0,0-1 16,-21 21-16,-1-21 0,1 22 0,0-22 16,0 21-16,0-21 0,0 22 15,-1-22-15,22 21 0,-21-21 0,0 0 16,21 1-16,-21-1 0,21 0 0,0 0 16,0 0-16,0 0 15,21-21 1,0 0-1,0-21-15,1 0 16</inkml:trace>
  <inkml:trace contextRef="#ctx0" brushRef="#br1" timeOffset="90588.65">30776 8573 0,'0'-22'0,"0"44"0,0-65 31,0 64 0,-21 1-31,21-1 16,-21 0-16,0 0 0,0 0 0,21 0 16,-22 1-16,22-1 0,-21 0 15,0 21-15,21-21 0,0 1 0,0-1 16,0 0-16,0 0 0,0 0 0,0 0 15,0 1-15,0-1 0,0 0 16,21 0-16,0-21 0,1 0 16,-1 0-16,0 0 0,0 0 15,0 0-15,0 0 0,1 0 16,-1 0-16,0 0 0,0-21 0,0 21 16,0-21-16,1 0 0,-1-1 0,0 1 15,0 0-15,0-21 16,0 21-16,1-22 0,-22 22 0,0-21 15,21 21-15,-21-22 0,0 22 0,0 0 16,0 0-16,-21 0 0,-1 21 16,1 0-16,0 0 0,0 0 0,0 0 15,-22 0-15,22 0 0,0 21 0,0 0 16,0-21-16,0 21 0,-1 0 0,1-21 16,0 21-16,0 1 0,0-22 15,21 21-15,0 0 0</inkml:trace>
  <inkml:trace contextRef="#ctx0" brushRef="#br1" timeOffset="93780.79">31729 8784 0,'0'-21'16,"0"0"-16,0 0 0,0 0 15,21-1 1,-21 1-16,0 0 16,21 21-1,-21 21 16,0 0-31,0 1 16,0-1-16,0 0 0,0 0 0,-21 21 16,21-20-16,0-1 0,0 0 0,0 21 15,-21-21-15,21 1 0,-21-1 16,21 0-16,0 0 0,0 0 16,0-42 46,0 0-62,0 0 0,0 0 16,0-1-16,21-20 15,-21 21-15,21 0 0,-21 0 0,0-22 16,0 22-16,21 0 0,-21 0 0,0 0 16,0-1-1,21 22-15,-21 22 16,0-1-1,0 0-15,-21 0 16,21 21-16,-21-20 0,21-1 0,0 0 16,0 0-16,0 0 0,0 0 15,0 1-15,-21-1 0,21 0 0,0 0 16,0 0-16,0 0 16,-21-21-16,21 22 0,0-1 15,21-21 32,0 0-47,0 0 16,0 0-1,0 0-15,1 0 0,-1 0 16,-21-21-16,21 21 0,21 0 16,-21-22-16,1 1 0,20 21 0,-21-21 15,43 21-15,-22-21 0,21 0 0,1 0 16,-1-1-16,1 1 15,21 0-15,-1-21 0,-20 21 0,20-1 16,-20 1-16,-1 0 0,1 0 16,-22 21-16,22 0 0,-43-21 0,21 21 15,-21 0-15,1 0 0,-1 0 16,-21 21 187,-21-21-203,21 21 0,-22-21 16,1 0-16,0 21 0</inkml:trace>
  <inkml:trace contextRef="#ctx0" brushRef="#br1" timeOffset="96144.17">931 9864 0,'0'-21'0,"0"-1"15,-21 22-15,21-21 0,-21 21 16,21-21-1,0 0 1,0 0-16,0 0 16,-21 21-1,21-22-15,-21 22 16,21 22 31,0-1-32,0 21-15,0-21 0,0 0 0,0 22 16,0-1-16,0-21 0,0 22 0,0-1 16,0 0-16,0-21 0,0 22 15,0-22-15,0 21 0,0-21 0,0 22 16,0-22-16,0 0 0,0 0 0,-22 0 16,22 1-16,-21-1 0,21 0 15,0 0-15,-21-21 16,21-21-1,0 0 1,0 0-16,0-1 0,0 1 16</inkml:trace>
  <inkml:trace contextRef="#ctx0" brushRef="#br1" timeOffset="96444">1249 9779 0,'0'0'0,"21"-21"0,0 0 0,-21 42 63,-21 0-63,21 0 0,-21 22 0,21-22 16,0 21-16,0-21 15,0 22-15,-21-1 0,21 0 0,-22 1 16,22-22-16,0 21 0,0 0 0,-21 1 15,21-22-15,-21 21 0,21-21 16,-21 22-16,21-22 0,0 0 0,0 0 16,0 0-16</inkml:trace>
  <inkml:trace contextRef="#ctx0" brushRef="#br1" timeOffset="96691.85">974 10329 0,'0'0'0,"21"0"32,0 0-17,21-21-15,-21 0 0,1 21 16,20-21-16,-21 0 0,21 21 0,-20-21 15,20-1-15,-21 22 16,0-21-16,22 21 0,-22-21 0,0 21 16,0 0-16,-21-21 15</inkml:trace>
  <inkml:trace contextRef="#ctx0" brushRef="#br1" timeOffset="97955.91">1418 10245 0,'0'0'16,"0"21"-16,21-21 16,0 0-16,1 0 15,-1 0-15,0 0 0,0 0 16,0 0-16,0-21 0,1 0 0,-1-1 16,0 1-16,21 21 0,-21-21 15,1 0-15,-1 0 0,0 0 0,-21-1 16,0 1-16,0 0 0,0 0 15,0 0-15,0 0 16,-21 21-16,0 0 0,-1 0 16,1 0-16,0 0 15,21 21-15,-21-21 0,0 21 16,21 0-16,0 0 0,-21 22 0,21-22 16,-22 0-16,22 21 0,0-21 0,0 22 15,0-22-15,0 21 0,0-21 16,0 1-16,0 20 0,0-21 15,22 0-15,-1 0 0,0-21 16,0 0-16,0 0 0,0 0 0,1 0 16,-1 0-16,0 0 0,0-21 15,0 21-15,0-21 0,1 0 0,-1 21 16,0-21-16,0 0 0,0-1 0,0 1 16,1 0-16,-22 0 0,21 0 0,0 0 15,-21-1-15,0 1 0,21-21 16,-21 21-16,21 0 0,0-22 0,-21 22 15,22 0-15,-22-21 0,21 20 0,-21 1 16,0-21-16,21 21 0,-21 0 16,0-1-16,0 1 0,0 42 31,0 1-15,-21 20-16,21-21 0,0 21 0,-21-20 15,21 20-15,0 0 0,-22 1 16,22-22-16,0 21 0,0-21 0,0 22 15,0-1-15,0-21 0,0 0 0,0 22 16,0-22-16,0 0 0,0 0 16,22 0-16,-1 0 0,0-21 15,0 0-15,0 0 16,0 0-16,1-21 0,-1 0 16,0 0-16,0 21 0,0-21 0,0-22 15,22 1-15,-22 21 16,0-21-16,0 20 0,0-20 0,-21 21 15,22-21-15,-1 20 0,-21-20 0,0 0 16,21 21-16,-21-22 0,21 22 0,-21 0 16,0 0-16,0 0 0,0-1 15,0 1-15,-21 42 16,0-21 0,21 22-16,0-1 0,-21 0 0,-1 21 15,1-21-15,21 22 0,-21-22 16,21 21-16,0-21 0,0 1 15,0 20-15,0-21 0,0 0 0,0 22 16,0-22-16,0 0 0,0 0 0,0 0 16,0 0-16,0 1 0,21-22 15,0 0 1,1 0-16,-1 0 0,0 0 16,0 0-16,0 0 15,0-22-15,1 1 0,-1 21 16,0-21-16,-21 0 0,21 21 0,0-21 15,-21 0-15,21-1 16,1 22-16,-22-21 0,21 21 16,-21 21 15,0 1-31,0-1 0,0 0 0,0 0 16,0 0-16,-21 0 0,21 1 15,0-1-15,0 0 0,0 0 0,0 0 16,0 0-16,0 1 0,0-1 0,21-21 31,0 0-31,0 0 0,-21-21 16,21 21-16,0-22 0,1 1 15,-1 0-15,-21 0 0,21 0 16,-21 0-16,21-1 0,-21 1 0,0 0 16,0 0-16,0 0 0,0 0 0,0-1 15,0 1-15,-21 0 0,0 0 0,0 0 16,-1 0-16,1 21 0,0-22 15,0 22-15,0 0 0,0 0 16,-1 22 0,22-1-16,-21-21 0,21 21 15,0 0-15,0 0 16,21-21 0,1 0-16,20 21 0,-21-21 0,21 0 15</inkml:trace>
  <inkml:trace contextRef="#ctx0" brushRef="#br1" timeOffset="98580.89">3789 10351 0,'-21'21'0,"42"-42"0,-85 42 0,43 0 16,0-21-16,21 21 16,-21-21-16,21-21 31,21 0-31,0 0 0,0-1 16,0 1-16,1 0 0,-1 0 0,0 0 15,0 0-15,0-1 0,-21-20 0,21 21 16,-21 0-16,22 0 0,-22-1 0,0 1 15,0 0-15,0 0 16,0 42 15,-22 0-31,22 0 0,-21 1 0,21-1 16,0 0-16,0 0 0,0 21 16,-21-20-16,21 20 0,0 0 0,-21 1 15,21-1-15,0 0 0,-21 1 0,21-1 16,0 0-16,0 1 0,0 20 0,0-21 15,0 22-15,0-22 0,0 1 16,0 20-16,0-21 0,0 22 0,0-22 16,0 1-16,0-1 0,0 0 0,0-21 15,0 22-15,0-22 0,0 0 0,0 0 16,0 0-16,0 1 0,0-1 0,-21-21 16,-1 0-16,1 0 15,0 0-15,0 0 0,0 0 0,0 0 16,-1 0-16,1 0 0,0-21 15,0 21-15,0-22 0,0 22 16,-1-21-16,1 0 0,0 21 0,0-21 16,0 0-16,21 0 0,-21-1 0,21 1 15,-22 0-15,22 0 0,0 0 0,-21-22 16,21 22-16,0 0 0,0-21 0,0 21 16,0-22-16,0 1 0,0 21 0,0-22 15</inkml:trace>
  <inkml:trace contextRef="#ctx0" brushRef="#br1" timeOffset="98800.77">3619 9970 0,'0'0'0,"0"-22"0,0 1 15,0 0 1</inkml:trace>
  <inkml:trace contextRef="#ctx0" brushRef="#br1" timeOffset="100247.45">4064 10118 0,'21'0'0,"-42"0"0,63 0 0,-21 0 0,1 0 15,-1 0-15,0 0 16,0 0-16,-21-21 16,21 21-16,-21-22 0,0 1 15,0 0-15,0 0 16,-21 21-1,0-21-15,0 0 0,0 21 16,-1 0-16,1 0 0,0 0 16,0 0-16,0 0 0,0 21 15,-1 0-15,1 0 0,0 0 0,21 0 16,-21 1-16,0-1 0,0 21 0,21-21 16,-22 0-16,22 1 0,0-1 15,0 0-15,0 0 0,0 0 0,0 0 16,0 1-16,22-22 0,-1 0 15,0 0-15,0 0 0,0 0 16,0 0-16,1 0 0,-1-22 16,21 1-16,-21 0 0,0 21 0,1-21 15,-1 0-15,0 0 0,0 21 0,0-22 16,-21 1-16,0 0 0,21 0 16,-21 0-16,22 0 0,-22-1 0,0 1 15,0 0-15,0 0 0,0 0 16,21 21-1,-21 21 1,0 0-16,0 0 0,0 0 16,0 1-16,0-1 0,21 0 15,-21 0-15,0 0 0,0 0 16,0 1-16,21-1 16,0-21-16,-21 21 0,21-21 15,1 0-15,-1 0 16,0 0-16,0-21 0,0 21 15,-21-21-15,21-1 0,1 22 0,-1-21 16,0 0-16,-21 0 0,0 0 16,21 21-16,-21-21 0,21-1 0,-21 1 15,21 0-15,-21 0 0,0 0 16,0 0 0,0 42-1,0 0 1,0 0-16,0 0 15,0 0-15,0 1 0,0-1 0,0 0 16,0 0-16,0 0 0,0 0 16,0 1-16,22-22 0,-22 21 15,21-21-15,0 0 0,0 0 16,0 0-16,0 0 0,1-21 16,-1-1-16,0 22 0,0-21 0,0 0 15,0 0-15,1 21 0,-1-21 0,0 0 16,-21-1-16,0 1 0,0 0 15,0 0-15,0 0 0,0 0 16,0-1-16,-21 22 0,0-21 16,-1 21-1,44 0 17,-1 0-17,0 0-15,0 0 0,0 0 0,0 0 16,1 0-16,-1 0 0,21 0 0,-21 0 15,22-21-15,-1 21 0,-21 0 0,21 0 16,1-21-16,-1 21 0,-21 0 0,22 0 16,-22-21-16,0 21 0,0-21 0,0 21 15,-42 0 17,0 0-32,0 0 15,0 21-15,-1 0 16,1-21-16,0 21 0,0 0 0,0-21 15,0 21-15,-1 1 0,22-1 0,-21 0 16,0 0-16,0 0 0,21 0 0,-21 1 16,21-1-16,0 0 0,0 0 0,0 0 15,0 0-15,0 1 0,0-1 16,21-21 0,0 0-16,0 0 15,0 0-15,-21-21 16,22 21-16,-1-22 0,0 22 0,-21-21 15,21 0-15,0 21 0,-21-21 16,21 0-16,1 0 0,-1-1 0,-21 1 16,21 0-16,0 0 0,-21 0 0,21 0 15,-21-1-15,0 1 0,21 0 0,-21 0 16,0 0-16,0 0 0,0-1 0,0 44 31,0-1-15,0 0-16,0 0 0,0 0 0,0 0 15,0 1-15,0-1 0,0 0 0,0 0 16,0 0-16,0 0 0,22 1 16,-1-22-16,-21 21 0,21-21 0,-21 21 15,21-21-15,0 0 16,0 0 0,-21-21-1,0 0 1,22 21-16,-22-22 0,0 1 15</inkml:trace>
  <inkml:trace contextRef="#ctx0" brushRef="#br1" timeOffset="100388.37">5673 10139 0,'0'0'0,"21"0"0,-21 21 0,0 0 16</inkml:trace>
  <inkml:trace contextRef="#ctx0" brushRef="#br1" timeOffset="105360.13">20341 8805 0,'0'0'0,"0"-21"16,-21 21-1,21-21-15,-21 21 16,21-21 0,-21 21-16,-1-21 0,22 0 15,0-1 1,0 1-1,22 0 1,-1 21-16,0 0 16,0 0-16,0 0 0,0 0 0,1 0 15,-1 0-15,21 0 0,-21 0 16,0 0-16,1 0 0,-1 0 0,0 0 16,0 0-16,-21 21 0,21 0 15,-21 1-15,0-1 16,0 0-16,0 0 0,0 0 15,-21 0-15,0-21 0,0 22 16,0-1-16,-1 0 0,1-21 0,21 21 16,-21-21-16,0 0 0,21 21 0,-21-21 15,21 21 17,-21-21 46,-1 0-16,1 0-15,0 0-31,0 0-16,0 0 15,0 0-15,42 0 125,0 0-125,0 0 16,0 0-16,0-21 0,1 21 16,-1 0-16,0 0 15,0 0-15,0 0 0,0 0 0,1 0 16,-1 0-16,0 0 0,0 0 0,0 0 15,0 0-15,1 0 0,-1 0 0,0 0 16,0 0-16,0 0 0,-21 21 16,21-21-16,1 22 0,-1-22 0,-21 21 15,21 0-15,-21 0 0,21 0 16,-21 0 0,0 1-16,0-1 15,-21 0-15,0-21 0,21 21 16,-21-21-16,-1 21 0,1-21 0,0 0 15,0 21-15,0-21 0,0 22 16,-1-22-16,-20 0 0,21 21 16,0-21-16,0 0 0,-22 0 0,22 0 15,0 0-15,-21 0 0,20 0 0,1 0 16,0 0-16,0 0 0,0 0 0,0 0 16,-1 0-16,1 0 0,0 0 15,0 0 1,21-21 234,0-1-250,0 1 15</inkml:trace>
  <inkml:trace contextRef="#ctx0" brushRef="#br1" timeOffset="105828.99">21463 8615 0,'0'0'0,"-21"0"31,0 0-15,-1 0-1,22 21-15,-21 0 0,21 0 16,0 1-16,-21 20 0,21-21 0,0 21 16,0-20-16,0 20 0,0-21 15,0 21-15,0-20 0,-21 20 0,21-21 16,0 0-16,-21 22 0,21-22 0,0 0 15,0 0-15,-21 0 0,-1 0 16,22 1-16,0-1 0,-21-21 16,21 21-1,0-42 17,0 0-32,0-1 15</inkml:trace>
  <inkml:trace contextRef="#ctx0" brushRef="#br1" timeOffset="106061.37">21018 9059 0,'0'0'0,"22"-21"47,-1 21-47,0 0 0,21 0 16,-21-21-16,1 21 0,20 0 0,-21 0 15,21-21-15,-20 21 0,20 0 0,-21 0 16,21 0-16,-20 0 0,-1-21 16,0 21-16,0 0 0,0 0 0,0 0 15,-21-21 1,22 21-16</inkml:trace>
  <inkml:trace contextRef="#ctx0" brushRef="#br1" timeOffset="106368.2">22013 8700 0,'0'0'0,"0"-22"16,0 44 15,0-1-16,0 0-15,0 0 0,0 0 0,-21 0 16,21 22-16,0-1 0,-21-21 0,21 22 16,0-22-16,0 21 15,-21-21-15,21 22 0,-21-22 0,-1 0 16,22 0-16,0 0 0,0 0 0,-21 1 0,21-1 16,-21 0-16,21 0 15,-21-21-15,21 21 16</inkml:trace>
  <inkml:trace contextRef="#ctx0" brushRef="#br1" timeOffset="107055.77">25188 8573 0,'21'0'16,"1"-22"-1,-22 44 17,0-1-17,0 0-15,0 0 0,0 0 16,0 0-16,0 1 0,0-1 0,0 0 16,0 0-16,0 0 0,0 0 15,0 1-15,0-1 0,0 0 16,0 0-16,0 0 0,0 0 15,0 1-15,21-22 16,0 0 0,0 0-16,0 0 15,0-22-15,-21 1 16,22 21-16,-1-21 0</inkml:trace>
  <inkml:trace contextRef="#ctx0" brushRef="#br1" timeOffset="107403.56">25506 8276 0,'-21'0'0,"42"0"0,-42-21 0,42 21 46,0 0-46,0 0 16,-21-21 0,-21 21 15,0 0-31,0 0 16,-1 0-16,1 21 15,0 0 1,0 0-16,21 1 31,0-1-31,21-21 0,0 0 16,0 0-16,22 0 0</inkml:trace>
  <inkml:trace contextRef="#ctx0" brushRef="#br1" timeOffset="107627.44">25823 8530 0,'-21'21'16,"0"-21"-16,42 0 31,0 0-15,0 0-16,1 0 0,-1 0 0,0 0 15,21 0-15,-21 0 0,1 0 16,-1 0-16,0 0 0,0 0 0,0 0 15</inkml:trace>
  <inkml:trace contextRef="#ctx0" brushRef="#br1" timeOffset="107804.33">25739 8763 0,'21'0'31,"0"0"-15,0 0-16,0 0 0,0 0 15,1 0-15,-1-21 0,0 21 0,0 0 16,0 0-16</inkml:trace>
  <inkml:trace contextRef="#ctx0" brushRef="#br1" timeOffset="109071.37">26522 8467 0,'0'-21'16,"21"21"-1,-21 21 17,0 0-17,0 0-15,-21 21 0,21-20 16,-21-1-16,21 0 0,-22 21 15,1-21-15,21 1 0,-21 20 0,0-21 16,0 0-16,21 0 0,-21 1 16,-1-1-16,22 0 0,-21 0 15,0-21-15,21 21 0,21-21 47,0-21-47,1 21 0,-1-21 16,0 21-16,0-21 15,0 21-15,0-21 0,1 21 0,-1 0 16,0-22-16,0 22 0,0 0 16,0 0-16,1-21 0,-1 0 15,0 21 1,-21-21-16,0 0 0,21 21 16,-21-21-16,0-1 0,0 1 15,0 0 1,0 0-16,0 0 15,0 0 1,0 42 15,-21 0-31,0 0 0,0 0 0,21 0 16,0 1-16,-22-1 0,22 0 16,-21 0-16,21 0 0,0 0 15,0 1-15,-21-1 0,21 0 16,-21-21-16,21 21 0,0 0 15,0 0 64,0 1-48,0-1-16,0 0 17</inkml:trace>
  <inkml:trace contextRef="#ctx0" brushRef="#br1" timeOffset="110035.57">28321 9864 0,'0'-21'0,"0"-1"15,0 1 1,0 0-16,0 0 0,0 0 16,0 0-16,0-1 31,0 44-15,-21-22-16,21 21 0,-21 0 15,21 0-15,0 21 0,0-20 16,0-1-16,-22 21 0,22-21 0,0 22 15,-21-22-15,21 0 0,-21 0 0,21 0 16,-21 0-16,0 22 16,0-22-16,21 0 0,0 0 15,-22-21-15,22 21 0,22-21 32,-1 0-32,0 0 15,0 0-15,0 0 0,0-21 16,1 21-16,20-21 0,-21 21 0,0 0 15,0 0-15,1-21 0,-1 21 16,0 0-16,0-21 0,0 21 0,0-21 16,1-1-16,-1 22 0,0-21 15,-21 0-15,21 21 0,-21-21 16,21 0-16,-21 0 16,0-1-16,0 1 15,0 0-15,0 0 0,0 0 16,0 42 15,-21 0-31,21 0 0,-21 22 16,21-22-16,-21 0 0,21 0 0,0 21 15,0-20-15,-21-1 0,21 0 16,-22 21-16,22-21 0,-21 1 0,21-1 16,0 0-16,0 0 0,-21 0 0,21 0 15,-21 1-15,21-1 0,-21 0 16,21-42 31,0 0-47,21 21 15,0-22-15</inkml:trace>
  <inkml:trace contextRef="#ctx0" brushRef="#br1" timeOffset="110472.34">29464 9885 0,'0'0'0,"0"-21"15,21 21-15,-21 21 32,0 0-32,-21 0 0,0 0 15,0 1-15,-1-1 0,1 0 0,-21 0 16,0 0-16,-1 0 0,22 1 0,-21-1 15,-1 0-15,1-21 0,0 21 16,-1 0-16,22-21 0,-21 21 0,21-21 16,0 0-16,-1 22 0,22-1 15,0 0 1,22-21 0,-1 21-16,0-21 0,0 21 0,0-21 15,0 21-15,22-21 0,-22 22 16,21-22-16,-21 0 0,1 0 0,20 21 15,-21-21-15,0 0 0,22 0 0,-22 0 16,0 0-16,0 0 0,0 0 16,0 0-16,1 0 15,-22-21 32,21 21-47,0-22 16</inkml:trace>
  <inkml:trace contextRef="#ctx0" brushRef="#br1" timeOffset="110736.19">29781 10097 0,'0'0'0,"0"-22"47,22 22-47,-1 0 0,0 0 16,0 0-1,0 0-15,0 0 0,1 0 16,-1 0-16,-42 22 47</inkml:trace>
  <inkml:trace contextRef="#ctx0" brushRef="#br1" timeOffset="110928.1">29760 10224 0,'0'21'16,"21"-21"15,1 0-16,-1 0-15,0 0 0,0 0 16,0 0-16,0 0 0,1 0 16,-1 0-16,0 0 15,0 0-15,0 0 16</inkml:trace>
  <inkml:trace contextRef="#ctx0" brushRef="#br1" timeOffset="111255.9">30607 9948 0,'0'22'0,"0"-44"16,0 1-16,0 0 16,-21 21-1,21-21-15,-21 21 0,21 21 16,-22 0-16,1-21 15,0 21-15,21 1 0,0 20 16,-21-21-16,21 0 0,-21 0 16,21 22-16,0-22 0,0 0 0,-21 0 0,21 22 15,-22-22-15,22 0 0,0 0 16,0 0-16,0 0 0,0 1 16,-21-22-16,21 21 0,0 0 15,21-21 16,-21-21-15,22 0-16</inkml:trace>
  <inkml:trace contextRef="#ctx0" brushRef="#br1" timeOffset="111768.16">30776 10012 0,'0'-21'15,"0"0"1,-21 21 0,21 21-1,0 0-15,-21 0 0,21 0 16,-21 0-16,0 1 16,21-1-16,0 0 0,0 0 0,0 0 15,0 0-15,0 1 0,0-1 16,0 0-16,0 0 15,0 0-15,0 0 0,21-21 0,-21 22 16,21-1-16,21-21 0,-21 0 16,1 21-16,-1-21 0,21 0 0,-21 0 15,0 0-15,22 0 0,-22 0 0,0 0 16,21-21-16,-20 0 0,-1-1 16,0 1-16,0 0 0,0-21 0,0 21 15,1-22-15,-1 22 0,0-21 0,-21-1 16,0 22-16,0-21 0,0 21 15,0-22-15,0 22 0,0 0 0,-21 0 16,21-21-16,-43 42 16,22-22-16,0 1 0,0 21 0,-21 0 15,20 0-15,1 0 0,0 0 0,0 0 16,-21 21-16,20 1 0,1-1 16,0 0-16,21 0 0,-21 0 0,21 22 15,-21-22-15,21 0 0,-21 0 0,21 0 16,0 0-16,0 1 0,0-1 15,0 0-15,0 0 16,0 0 0</inkml:trace>
  <inkml:trace contextRef="#ctx0" brushRef="#br1" timeOffset="114129.25">31919 10139 0,'0'-21'16,"0"42"62,0 0-78,0 0 15,0 0-15,0 1 0,0-1 0,-21 21 16,21-21-16,-21 0 0,21 22 0,0-22 16,0 21-16,0-21 0,0 1 15,0-1-15,0 0 0,0 0 0,-21 0 16,21 0-16,0 1 16,0-1-1,21-21 1,0 0-1,0 0-15,0 0 0,1 0 16,20 0-16,0 0 0,1-21 0,20 21 16,1-22-16,-1 22 0,22-21 0,-22 0 15,43 21-15,-21-21 0,-1 0 16,1 0-16,0-1 0,21 1 0,-22 0 16,1 0-16,-22 21 0,22-21 15,-21 0-15,-1-1 0,1 1 0,-22 21 16,0-21-16,1 21 15,-22 0-15,21 0 0,-42-21 0,21 21 16,0 0 0,-42 0 46,0 21-62,0 0 16,0 0-16,-22-21 0,22 0 15,0 22-15,-21-22 0,-1 21 16</inkml:trace>
  <inkml:trace contextRef="#ctx0" brushRef="#br1" timeOffset="115536.03">402 11472 0,'0'0'0,"0"-21"0,21 21 0,-21-21 15,21 21 1,1-21-16,-22 0 15,21 0-15,-21-1 16,21 1-16,-21 0 16,21 0-16,-21 0 15,21 21-15,-21-21 0,21-1 0,-21 1 16,22 21-16,-22-21 0,21 0 16,-21 0-16,21 0 0,0-1 15,-21 1 1,0 42 15,0 1-31,0 20 16,0-21-16,0 21 0,0 1 15,0-1-15,0 22 0,0-22 0,0 21 16,0-20-16,0 20 0,0 1 0,-21-22 16,21 22-16,-21-22 0,21 0 15,-21 1-15,21-1 0,-22 0 0,1-21 16,21 1-16,0-1 0,0 0 0,-21-21 15,21-21 17,0 0-32,0-1 15,0-20-15</inkml:trace>
  <inkml:trace contextRef="#ctx0" brushRef="#br1" timeOffset="115812.38">1079 11049 0,'0'0'0,"43"-21"16,-22 0-16,0 21 0,0 0 0,0 0 0,1 0 31,-1 21-31,-21 0 0,0 0 16,0 0-16,0 22 0,0-1 0,0 0 16,0 1-16,0-1 0,0 0 15,0 22-15,0-22 0,0 1 0,0-1 16,-21 0-16,21 1 0,-22-1 0,22 0 15,0-21-15,0 1 0,0-1 16,-21 0-16,21 0 0,0 0 0,-21-21 16,0 0-16,0 0 15,0 0-15,-1 0 16,1-21-16,-21 21 0</inkml:trace>
  <inkml:trace contextRef="#ctx0" brushRef="#br1" timeOffset="117032.34">635 11599 0,'0'-21'16,"21"21"0,0 0-1,0 0-15,1 0 0,-1-21 16,21 21-16,-21 0 0,22 0 16,-22-21-16,21 21 0,0-21 0,-20 21 15,20-21-15,0 21 0,1-22 16,-1 22-16,-21-21 0,21 21 15,-20-21-15,20 0 0,-21 21 0,0-21 16,-21 0-16,21 21 0,-21-22 16,0 1-16,-21 0 15,0 21-15,0 0 16,0 0-16,0 0 0,-1 0 0,1 0 16,0 21-16,0 0 0,0-21 0,0 22 15,21 20-15,0-21 0,-22 0 16,22 22-16,0-1 0,0-21 0,0 21 15,0-20-15,0 20 0,0-21 0,22 0 16,-1 0-16,-21 1 0,21-1 16,0 0-16,21 0 0,-20-21 15,-1 0-15,0 0 0,21 0 0,-21 0 16,22 0-16,-1 0 0,-21-21 0,22 0 16,-22 21-16,21-21 0,-21-1 15,0 1-15,1-21 0,20 21 0,-21 0 16,-21-22-16,21 22 0,0-21 0,-21-1 15,22 22-15,-22-21 0,0 0 0,0-1 16,0 1-16,0 21 0,0-22 16,0 1-16,0 21 0,21 0 0,-21 0 15,0 42 1,0 0-16,0 0 16,0 0-16,0 22 0,0-22 15,0 21-15,0-21 0,0 22 0,0-1 16,-21-21-16,21 21 0,0 1 0,0-22 15,-22 21-15,22-21 0,0 22 0,0-22 16,0 0-16,0 0 0,0 22 16,22-22-16,-1 0 0,0-21 15,0 0-15,0 0 0,0 0 16,22 0-16,-22 0 0,0 0 0,0 0 16,0-21-16,1 0 0,-1-1 15,0 1-15,0 0 0,0 0 16,0 0-16,-21-22 0,22 1 0,-1 21 15,-21-21-15,21-1 0,0 1 0,-21 0 16,21 20-16,-21-20 0,0 0 0,21-1 16,-21 22-16,22 0 0,-22 0 15,0 0-15,0 0 0,0 42 16,0 0 0,0 0-16,0 21 0,0-20 0,-22 20 15,1 0-15,0 22 0,21-22 0,0 0 16,-21 1-16,21 20 0,-21-20 15,21-1-15,-21 0 0,21 1 0,0-1 16,0-21-16,0 21 0,21-20 16,0-1-16,0 0 0,0 0 0,0-21 15,1 0-15,20 0 0,0 0 0,-21 0 16,22 0-16,-1 0 0,0-21 16,1 0-16,-22 0 0,21-1 0,-21 1 15,22 0-15,-22 0 0,0 0 0,-21 0 16,0-1-16,21 1 0,-21-21 0,21 21 15,-21 0-15,0-1 0,0 44 32,0-1-17,0 0-15,0 0 0,-21 0 0,21 0 16,-21 1-16,21 20 0,0-21 16,0 0-16,0 0 0,0 1 15,0-1-15,0 0 16,21-21-16,0 0 0,1 0 15,-1-21-15,0 21 16,0-21-16,0-1 0,0 1 0,1 0 16,-1 0-16,0 0 0,-21 0 0,0-1 15,21 1-15,-21 0 0,21 0 0,-21-21 16,0 20-16,0 1 0,0 0 0,0 0 16,0 0-16,-21 21 0,0 0 15,0 0-15,0 0 0,-1 0 16,1 0-16,21 21 15,-21 0-15,0 0 0,0-21 0,0 21 16,-1-21-16,22 22 16,-21-22-16,0 0 0,21-22 15</inkml:trace>
  <inkml:trace contextRef="#ctx0" brushRef="#br1" timeOffset="117523.87">3725 11621 0,'0'0'0,"21"0"0,-21 21 15,22-21 1,-1 0-16,-21-21 16,0-1-16,0 1 15,0 0-15,0 0 0,0 0 0,0 0 16,0-1-16,0 1 0,0 0 0,0 0 15,0 0-15,0 0 0,0-1 0,0 1 16,0 0-16,21 0 16,-21 42-1,0 0-15,0 0 16,0 1-16,0-1 0,0 21 0,0 0 16,0 1-16,0-1 0,0 0 0,0 22 15,0-22-15,0 1 0,0 20 0,-21-21 16,21 1-16,-21 20 0,21-20 0,0 20 15,-22-21-15,22 22 0,-21-22 0,21 1 16,0 20-16,0-21 0,0 1 0,0-1 16,0 0-16,0-20 0,0 20 0,0-21 15,-21 0-15,21 0 0,-21-21 32,0 0-17,0 0-15,-1-21 0,22 0 16,-21 21-16,0-21 0,0 0 0,21-22 15,-21 22-15,0-21 0,-1 21 0,22-22 16,0 1-16,-21 0 0,0-1 0,21 1 16,0-21-16,0 20 0</inkml:trace>
  <inkml:trace contextRef="#ctx0" brushRef="#br1" timeOffset="117707.76">3704 10943 0,'0'21'32,"21"-21"-1,0 0-15,1 0-16,-1 0 0,0-21 15,0 21-15</inkml:trace>
  <inkml:trace contextRef="#ctx0" brushRef="#br1" timeOffset="119004.5">4424 11155 0,'0'0'0,"21"0"31,-21-21-16,0 0-15,21-1 0,-21 1 16,0 0-16,0 0 16,0 0-16,-21 21 15,0 21 1,0 0-16,-1 0 0,22 0 16,-21 22-16,0-1 0,21-21 0,0 22 15,-21-1-15,21 0 0,-21-21 16,21 22-16,0-22 0,0 21 15,0-21-15,0 1 0,0-1 16,21-21-16,0 0 0,0 0 0,0 0 16,1 0-16,-1 0 0,0-21 0,21-1 15,-21 1-15,1 0 0,-1 0 0,0 0 16,0 0-16,0-1 0,0 1 0,1-21 16,-1 21-16,0 0 0,-21-22 0,21 22 15,-21 0-15,21 0 0,-21 0 0,21-1 16,-21 1-16,0 42 31,0 1-31,0-1 16,0 0-16,-21 0 0,21 21 0,-21-20 15,21 20-15,0-21 0,0 21 0,0-20 16,0 20-16,0-21 0,21 0 0,0 0 16,-21 1-16,22-1 0,-1-21 0,0 0 15,0 0-15,0 0 0,0 0 16,1 0-16,20-21 0,-21 21 0,-21-22 15,21 1-15,0 0 0,1 0 0,-1-21 16,0 20-16,0-20 0,-21 21 16,21-21-16,0 20 0,1-20 0,-22 0 0,21 21 15,0-22-15,0 22 0,-21 0 16,0 0-16,21 0 0,0 21 16,-21 21-1,0 0-15,0 0 16,0 0-16,0 0 0,0 1 0,0 20 15,0-21-15,0 0 0,0 0 0,0 22 16,0-22-16,0 0 0,0 0 0,22 0 16,-1 1-16,0-22 0,0 0 15,0 0-15,0 0 16,1 0-16,-1 0 0,0-22 16,-21 1-16,0 0 0,21 0 0,-21 0 15,21 0-15,-21-1 0,0 1 16,0 0-16,0 0 0,0-21 0,0 20 15,0 1-15,0 0 0,0 0 16,21 0-16,-21 0 0,22 21 16,-1 0-16,0 0 0,0-22 15,0 22-15,0 0 0,1 0 0,20-21 16,-21 21-16,21 0 0,1 0 0,-1 0 16,0 0-16,-20-21 0,20 21 0,0 0 15,1 0-15,-22 0 0,21 0 0,-21-21 16,0 21-16,-42 0 47,0 0-47,0 21 0,0 0 0,0-21 15,-22 21-15,22 1 0,0-1 0,0 0 16,-22 0-16,22 0 0,0 0 0,0 22 16,0-22-16,0 0 0,-1 21 0,1-20 15,0-1-15,21 0 0,-21 0 0,21 0 16,0 0-16,0 1 0,0-1 15,21-21 1,0 0-16,0 0 0,1-21 16,-1-1-16,0 22 0,0-21 0,0 0 15,0 0-15,1 0 0,-1-22 0,-21 22 16,21 0-16,0-21 0,0 21 16,0-22-16,1 22 0,-22-21 0,21 21 15,0-22-15,-21 22 0,0 0 0,21 0 16,-21 42-1,0 0-15,0 0 16,-21 0-16,21 1 0,0 20 0,-21-21 16,21 21-16,-21-20 0,21-1 0,0 0 15,0 21-15,0-21 0,0 1 0,0-1 16,0 0-16,-22-21 0,22 21 16,0-42 15,-21 21-31,21-21 15,-21 21-15,21-21 0,0-1 0,0 1 16</inkml:trace>
  <inkml:trace contextRef="#ctx0" brushRef="#br1" timeOffset="125647.93">20341 9906 0,'0'-21'15,"21"0"1,-21 0-1,0-1-15,21 22 0,-21-21 16,22 21-16,-22-21 0,0 0 16,21 21-1,-21 21 32,0 0-47,0 0 0,0 1 16,0-1-16,0 21 0,-21-21 0,-1 0 15,1 22-15,21-22 0,-21 0 0,0 21 16,0-20-16,0-1 16,21 21-16,-22-21 0,1 0 0,0 1 15,21-1-15,0 0 0,-21-21 0,0 21 16,21 0-16,-21-21 0,21 21 16,-22-21 15,22-21-31,0 0 0,0 0 15,0 0-15,22 21 16,-1-21-16,0 21 0,0-22 16,0 22-16,0 0 0,1 0 0,-1-21 15,0 21-15,21 0 0,-21 0 16,1-21-16,20 21 0,-21 0 16,0 0-16,22 0 0,-22 0 0,0 0 15,0-21-15,0 21 0,0 0 16,1 0-16,-22-21 15,0 0-15,0-1 16,0 1-16,0 0 16,0 0-16,0 0 15,0 0-15,0-1 16,-22 22-16,1 0 16,0 0-1,21 22-15,0-1 0,0 0 16,0 0-16,-21 0 0,21 0 15,0 1-15,0-1 0,-21 0 0,21 0 16,0 0-16,-21 0 0,21 1 0,0-1 16,0 0-16,-22 21 0,22-21 0,-21 1 15,21-1-15,0 0 0,0 0 16,0 0 0,21-42 46,1 0-62,-1 21 0,0-21 0,0 0 16,0 21-16,22-22 0</inkml:trace>
  <inkml:trace contextRef="#ctx0" brushRef="#br1" timeOffset="126068.3">21294 9927 0,'0'0'0,"21"-21"16,-21 0-1,0 42 16,0 0-31,0 0 16,0 1-16,-21 20 0,21-21 16,0 0-16,0 22 0,0-22 0,-22 0 15,22 0-15,0 21 0,-21-20 0,21-1 16,0 0-16,0 21 0,0-21 0,-21 1 16,21-1-16,-21 0 0,21 0 15,0 0-15,0 0 16,0 1-16,0-44 62,0 1-62,0 0 16,0 0-16,0 0 16,21 0-16</inkml:trace>
  <inkml:trace contextRef="#ctx0" brushRef="#br1" timeOffset="126415.61">21167 10202 0,'-22'0'0,"1"0"0,42 0 46,1 0-30,-1 0-16,0 0 0,21 0 0,-21 0 16,1 0-16,-1 0 0,0 0 0,21-21 15,-21 21-15,1 0 0,-1 0 0,0 0 16,21 0-16,-21 0 16,-21-21-16,22 21 0,-1 0 0,0 0 15,-21-21 48</inkml:trace>
  <inkml:trace contextRef="#ctx0" brushRef="#br1" timeOffset="126845.2">21907 10012 0,'0'0'0,"0"-21"0,0 0 0,0-1 16,0 1-16,0 0 15,0 0 1,0 42 31,0 0-47,0 0 0,0 1 16,0 20-16,-21-21 0,21 21 0,-21-20 15,21-1-15,-21 21 0,21-21 0,0 0 16,0 22-16,-21-22 0,21 0 0,-21 0 15,21 0-15,-22 1 0,22-1 16,0 0-16,0 0 0,0 0 0,0 0 16,0-42 31,0 0-47,0 0 15,0 0-15,0 0 0,22-1 0,-1 1 16</inkml:trace>
  <inkml:trace contextRef="#ctx0" brushRef="#br1" timeOffset="127572.19">25379 9885 0,'0'-21'31,"0"42"32,0 0-63,-21-21 0,-1 21 0,22 0 15,-21 1-15,21-1 0,0 0 16,0 0-16,0 0 0,0 0 0,0 1 16,0-1-16,0 0 0,0 0 15,0 0-15,0 0 0,0 1 16,21-1-1,1-21-15,-1 21 0,0-21 16,0 0-16,0 21 0,0-21 16,1 0-16,-1 0 0,0 0 15,0 0-15,-21-21 0,21 0 0,0 21 16,-21-21-16,22-1 0,-1 22 16,-21-21-16,21 0 0</inkml:trace>
  <inkml:trace contextRef="#ctx0" brushRef="#br1" timeOffset="127924.02">25717 9546 0,'0'0'15,"-21"0"-15,0 0 0,0 0 16,0 0-16,42 0 31,0 0-15,0 0-16,0 0 15,-21-21 32,-21 21-47,0 0 16,0 0-16,21 21 31,21 0-15,0-21-16,0 0 15,1 0-15,-1 22 0,0-22 0,21 0 16</inkml:trace>
  <inkml:trace contextRef="#ctx0" brushRef="#br1" timeOffset="128168.07">26141 9800 0,'0'0'0,"-21"0"0,21 21 16,-22-21-16,22 22 31,22-22-15,-1 0-16,0 0 0,0 0 15,0 0-15,0 0 0,1 0 16,-1 0-16,0 0 16</inkml:trace>
  <inkml:trace contextRef="#ctx0" brushRef="#br1" timeOffset="128371.96">26035 10012 0,'0'0'0,"-21"21"16,42-21 15,0 0-31,0 0 16,0 0-16,1 0 0,-1 0 15,0 0-15,0 0 0,0 0 0,0 0 16,1 0-16,-1 0 0,0 0 0,0 0 15,0-21-15</inkml:trace>
  <inkml:trace contextRef="#ctx0" brushRef="#br1" timeOffset="128667.79">26733 9800 0,'0'0'0,"-21"0"0,0-21 16,42 21-1,0-21-15,1 21 16,-1 0-16,0 0 0,21 0 0,-21 0 16,22 0-16,-22 0 0,21 0 0,-21 0 15,1 0-15,-1 0 0,0 0 16,0 0-16,-42 0 31,0 0-31,0 0 0,-1 0 16,1 0-16,0 0 0,0 0 15,0 0-15,0 0 0,-1 0 0</inkml:trace>
  <inkml:trace contextRef="#ctx0" brushRef="#br1" timeOffset="129136.04">26797 9758 0,'-21'0'0,"0"0"0,-1 0 16,1 21-16,0 0 15,0 0-15,0-21 16,21 22-16,-21-1 0,-1-21 0,22 21 16,-21 0-16,21 0 0,-21 0 15,21 1-15,0-1 16,-21-21-16,21 21 16,21-21 30,0 0-30,0 0-16,1 0 0,-1 0 16,0 0-16,0 0 0,0 0 15,0 0-15,1 0 0,-1 0 0,0 0 16,0 0-16,0 0 0,0 21 16,1-21-16,-1 0 0,0 21 0,0-21 15,0 21-15,0-21 0,-21 22 0,0-1 16,0 0-16,0 0 15,0 0-15,0 0 16,-21-21-16,0 22 0,0-1 0,0-21 16,-22 21-16,22-21 0,0 21 0,-21-21 15,21 21-15,-1 0 0,1-21 16,0 22-16,0-22 0,0 0 0,0 0 16,-1 21-16,1-21 15,21-21 16,21-1-15,1 22-16,-1 0 0</inkml:trace>
  <inkml:trace contextRef="#ctx0" brushRef="#br1" timeOffset="130155.73">28342 11197 0,'0'-21'0,"0"0"15,0 0 1,21 21-1,0 0-15,1 0 16,-1-21-16,0 21 0,0 0 16,0 0-16,0 0 0,22 0 0,-22 0 15,21 0-15,-21 0 0,22 0 0,-1 0 16,-21 0-16,0 0 0,1 0 0,-1 0 16,0-22-16,-42 22 31,-22 0-31,22 0 0,0 0 0,0 0 15,0 0-15,0 0 0,-22 0 16,22 0-16,0 0 0,0 0 0,0 0 16,-1 0-16,1-21 0,0 21 0,0 0 15,0 0-15,0 0 32,21 21-17,0 1-15,0-1 0,0 0 16,0 0-16,0 0 15,0 0-15,-22 1 0,22-1 16,0 0-16,-21 0 0,0-21 0,0 21 16,0 0-16,0 1 15,21-1-15,-22-21 0,22 21 0,-21-21 16,21 21-16,21-21 47,1 0-47,-1 0 0,0 0 15,0-21-15,0 21 0,0 0 0,1-21 16,-1 21-16,0 0 0,21 0 16,-21-21-16,1 21 0,-1 0 0,21 0 15,-21 0-15,0 0 0,1 0 0,-1 0 16,0 0-16,0 0 0,0 21 16,0 0-16,1-21 0,-1 21 0,-21 0 15,21 0-15,-21 1 16,0-1-16,0 21 15,0-21-15,-21 0 0,0 1 16,-1-1-16,1-21 0,-21 21 0,21 0 16,-22 0-16,1 0 0,21-21 0,-21 22 15,-1-22-15,22 0 0,-21 21 16,21-21-16,-22 0 0,22 0 0,0 0 16,-21 0-16,20 0 0,1 0 0,0 0 15,0 0-15,21-21 31,0-1-15,21 22 0,0-21-16,0 0 0,1 21 0,-1-21 15</inkml:trace>
  <inkml:trace contextRef="#ctx0" brushRef="#br1" timeOffset="130640.45">29549 11197 0,'0'-21'0,"0"42"0,0-63 15,0 21-15,0 0 16,-22 21 0,1 0-16,0 21 15,0 0-15,0 0 0,0 0 16,-1 22-16,1-22 0,-21 21 0,21-21 15,0 22-15,-22-22 0,1 21 0,21-21 16,-22 0-16,1 22 0,21-22 16,0 0-16,0-21 0,-1 21 0,1 0 15,21 1-15,21-22 32,1 0-32,-1 0 15,-21-22-15,21 22 0,0 0 0,0-21 16,0 21-16,1 0 0,-1 0 15,0 0-15,0 0 16,0 0-16,0 0 0,1 0 0,-1 0 16,0 21-16,0-21 0,0 0 0,-21 22 15,21-22-15,1 0 0,-1 0 16,-21 21 0,21-21-16,0 0 31,0 0-16,0-21 1,1 21-16,-1-22 0,0 22 0</inkml:trace>
  <inkml:trace contextRef="#ctx0" brushRef="#br1" timeOffset="130868.32">29887 11367 0,'-21'0'15,"21"-22"1,21 22 15,0-21-31,1 21 0,-1 0 0,0 0 16,0 0-16,0 0 0,0 0 16,1 0-1,-22 21 1,-22 1-1</inkml:trace>
  <inkml:trace contextRef="#ctx0" brushRef="#br1" timeOffset="131044.22">29824 11494 0,'0'0'0,"0"21"15,21-21 1,0 0-1,0 0-15,0 0 0,1 0 0,-1 0 16,0 0-16,0 0 16,0 0-16,0 0 0,22 0 0,-22 0 15,0 0-15,0 0 0,0-21 0</inkml:trace>
  <inkml:trace contextRef="#ctx0" brushRef="#br1" timeOffset="133824.67">30332 5461 0,'-21'0'0,"-1"0"16,44 0 31,-1 0-47,21 0 0,-21 0 15,22 0-15,-22 0 0,21 0 0,0 0 16,-20 0-16,20 0 0,-21 0 0,21 0 15,-20 0-15,20 0 16,-21 0-16,0 0 0,0 0 16,-42 0 15,0 0-31,0 0 0,-21 0 16,20 0-16,1 0 0,0 0 0,-21 0 15,21 0-15,-1 0 0,1 0 16,-21 0-16,21 0 0,0 0 0,-1 0 15,1 0-15,0 0 0,0 0 16,0 0-16,0 0 0,-1 0 16,1 0-16,0 0 15,21 21-15,-21-21 0,0 21 0,21 1 16,-21-1-16,-1 0 16,1 0-16,21 21 0,-21-20 0,0-1 15,0 0-15,0 0 0,21 0 16,-22 0-16,1 1 0,0 20 0,21-21 15,-21 0-15,21 0 0,0 1 0,0-1 16,-21 0-16,21 0 16,0 0-16,21-21 31,0 0-31,0 0 16,0 0-16,1-21 0,-1 0 15,0 21-15,0-21 0,21 21 0,-20-21 16,20 21-16,-21-22 0,0 22 15,22 0-15,-22 0 0,21-21 0,-21 21 16,0 0-16,22-21 0,-22 21 0,0 0 16,0 0-16,0 0 0,1 0 15,-1 21-15,-21 0 0,21-21 0,0 22 16,-21-1-16,21 0 0,-21 0 16,21 0-16,-21 0 15,0 1-15,0-1 0,0 0 16,0 0-16,0 0 0,-21-21 0,0 21 15,0 1-15,-21-22 0,20 21 16,-20 0-16,0-21 0,-22 21 0,22-21 16,0 0-16,-1 21 0,1-21 0,0 0 15,-1 0-15,1 0 0,21 21 16,0-21-16,-1 0 0,1 0 0,0 0 16,0 0-16,42 0 31,0 0-16,0 0-15,22 0 0,-22 0 0,0 0 16,21 0-16,-20 0 0,20 0 16,0 0-16,1 0 0,-22 0 15,21 0-15,0 0 0,1 0 0,-22-21 16,0 0-16,0 21 0,0-21 0,1 21 16,-22-21-16,0 0 15,0-1-15,0 1 0,0 0 16,-22 21-16,22-21 0,-21 21 15,0 0-15,0 0 16,0 0 0,0 0-1,21 21 17</inkml:trace>
  <inkml:trace contextRef="#ctx0" brushRef="#br1" timeOffset="134811.91">30522 6900 0,'0'0'0,"-21"0"16,42 22 15,0-22-31,1 0 16,20 0-16,0 0 0,1 21 0,-1-21 15,0 0-15,22 0 0,-22 0 0,22 21 16,-22-21-16,0 0 0,-21 0 15,22 0-15,-22 0 0,0 0 0,-42 0 32,0 0-32,0 0 15,-1-21-15,-20 21 0,21 0 0,-21 0 16,20-21-16,1 21 0,-21 0 16,21 0-16,0 0 0,-22 0 0,22 0 15,0 0-15,0 0 0,0 0 16,-1 21-16,1-21 0,0 21 15,0-21-15,21 21 0,-21 0 0,0-21 16,21 21-16,-22-21 0,1 22 16,21-1-16,-21 0 0,0 0 0,0 0 15,0 0-15,-1 1 0,22-1 16,-21 0-16,0 0 16,21 0-16,0 0 0,0 1 15,-21-22-15,21 21 16,21-21 15,0 0-31,0 0 0,1 0 0,-1 0 16,0 0-16,21 0 0,-21 0 15,22 0-15,-1 0 0,-21 0 0,22 0 16,-22 0-16,21 0 0,-21 0 0,22 0 16,-22 0-16,0 0 0,0 0 15,0 0-15,0 0 0,-21 21 16,22 0-16,-22 0 15,0 0-15,0 1 0,0-1 16,-22 0-16,22 0 0,-21-21 0,0 21 16,0 0-16,0 1 0,0-22 15,-22 21-15,1-21 0,21 0 0,-22 21 16,1-21-16,-21 0 0,20 0 16,1 21-16,-22-21 0,22 0 0,0 0 15,-1 0-15,1 0 0,0 0 0,21 0 16,-1 0-16,1 0 0,0 0 0,42 0 47,0 0-32,1 0-15,-1 0 0,0 0 16,0 0-16,0 0 0,0 0 16</inkml:trace>
  <inkml:trace contextRef="#ctx0" brushRef="#br1" timeOffset="135640.69">30755 8784 0,'0'0'0,"0"-21"16,0 0 0,21 21-16,0 0 15,1-21-15,-1 21 0,0 0 0,0-21 16,0 21-16,0 0 0,22 0 15,41-22 1,-62 22-16,-1 0 0,0-21 0,0 21 0,0 0 16,0 0-16,-42 0 31,-21 0-31,21 0 0,-22 0 16,1 0-16,0 21 0,-1-21 15,1 22-15,0-22 0,21 21 0,-22 0 16,1 0-16,0 0 0,-1-21 0,22 21 15,0 1-15,-21-1 0,20-21 16,1 21-16,21 0 0,-21 0 16,21 0-16,0 1 0,0-1 15,21 0 1,0 0-16,1-21 0,-1 21 0,0 0 16,21-21-16,-21 22 0,1-1 0,-1 0 15,0-21-15,0 21 0,0 0 16,0-21-16,1 21 0,-1 1 15,-21-1-15,0 0 0,0 0 16,-21 0-16,-1 0 16,1-21-16,-21 0 0,21 0 15,-22 22-15,22-1 0,-21-21 0,0 0 16,20 0-16,-20 21 0,21-21 0,-21 0 16,20 0-16,1 0 0,0 21 0,0-21 15,0 0-15,0 0 0,21 21 31,21-21-31,0 0 16,0 21-16,0-21 0,22 0 16</inkml:trace>
  <inkml:trace contextRef="#ctx0" brushRef="#br1" timeOffset="136396.17">30797 9991 0,'0'-43'15,"-21"43"-15,42 0 47,1 0-47,-1 22 0,0-22 0,21 0 16,-21 0-16,22 0 0,-1 0 16,22 0-16,-22 0 0,0 21 0,1-21 15,-22 0-15,21 0 0,-21 0 0,-63-21 47,21 21-47,-22 0 0,1 0 0,0 0 16,-1 0-16,-20 0 0,21 0 15,-1 0-15,1 0 0,0 21 0,20 0 16,-20-21-16,21 21 0,-21-21 0,20 21 16,1 0-16,21 1 15,0-1-15,0 0 0,0 0 16,0 0-16,0 0 0,21 1 15,1-22-15,-1 21 0,21 0 16,-21-21-16,0 21 0,22 0 16,-22-21-16,0 21 0,21 1 0,-20-1 15,-1-21-15,0 21 0,0-21 0,0 21 16,-21 0-16,0 0 16,0 1-16,0-1 15,-21 0-15,-21-21 0,21 21 0,-1-21 16,-20 21-16,21-21 0,-21 0 15,-1 0-15,1 21 0,0-21 0,-1 0 16,1 0-16,-22 0 0,22 0 0,0 0 16,-1 0-16,1 0 0,21 0 0,0 0 15,0 0-15,-1 0 0,1 0 16,42 0 15,1 0-15,-1 0-1,0 0-15,0 0 0,0 0 16,0 0-16,1 0 0,-1 0 16</inkml:trace>
  <inkml:trace contextRef="#ctx0" brushRef="#br1" timeOffset="136912.4">30734 11261 0,'0'0'0,"-21"0"16,0 0-16,42 0 16,0 0-1,0 0-15,0 0 0,22 0 16,-22 0-16,21 0 0,0 0 16,1 0-16,-22 0 0,21 0 0,1 0 15,-22 0-15,21 0 0,-21 0 0,0 0 16,-42 0-1,0 0 1,0 0-16,-21 0 0,20 0 0,1-21 16,-21 21-16,21 0 0,0 0 15,-1 0-15</inkml:trace>
  <inkml:trace contextRef="#ctx0" brushRef="#br1" timeOffset="137456.6">30861 11240 0,'-64'0'16,"22"0"0,148 0-16,-233 21 0,106-21 15,0 0-15,21 21 0,0 0 16,-22-21-16,22 21 0,-21 0 15,21 1-15,-21-22 0,21 21 16,0 0-16,0 0 0,0 0 0,0 0 16,-21-21-16,21 22 0,-21-1 0,0 0 15,21 0 1,21-21 31,0 0-47,0 0 15,0 0-15,0 0 0,1 0 16,-1 0-16,0 0 0,0 0 16,21 0-16,-20 0 0,-1 0 15,0 21-15,21-21 0,-21 0 0,1 21 16,-1-21-16,0 22 0,0-22 0,0 21 16,0-21-16,-21 21 0,0 0 0,22-21 15,-22 21-15,0 0 16,0 1-16,-22-1 0,1-21 15,0 21-15,-21-21 0,21 21 0,-22-21 16,1 0-16,0 0 0,-1 21 16,1-21-16,0 0 0,-1 0 0,1 0 15,0 0-15,-1 0 0,1 0 0,21 0 16,-22 0-16,22 0 0,0 0 16,0 0-16,0 0 0,0 0 15,-1 0-15,65-21 125</inkml:trace>
  <inkml:trace contextRef="#ctx0" brushRef="#br1" timeOffset="144244.6">32025 11642 0,'-21'0'0,"21"-21"16,0-1-1,-21 22-15,21-21 16,0 0-16,0 0 0,21 21 16,0-21-1,-21 0-15,21 21 16,-21 21 31,0 0-47,-21 0 0,21 0 15,-21 0-15,21 1 0,0-1 0,-21 0 16,0 0-16,21 0 0,-22 0 16,22 1-16,0-1 0,-21 0 0,21 0 15,-21 0-15,0 0 16,21 1-16,0-1 0,0 0 16,0 0-16,0 0 0,0 0 15,-21-21-15,21 22 16,0-1-1,0 0 1,21-21 31,0 0-47,0 0 0,0 0 16,22 0-16,-22-21 0,21 21 15,1-21-15,20-1 0,1 22 16,-1-21-16,22 0 0,-22 0 0,22 0 15,0 0-15,-1-1 0,1 1 16,0 0-16,-22 0 0,22 0 0,-22 0 16,1 21-16,-22-22 0,22 1 15,-22 21-15,-21 0 0,21-21 0,-20 21 16,-1 0-16,0 0 0,0 0 16,0 0-16,-21-21 15,21 21 79,-42 0-63,0 0-15,0 0-16,0 0 0,0 0 15,-1 0-15,1 21 0</inkml:trace>
  <inkml:trace contextRef="#ctx0" brushRef="#br1" timeOffset="147391.89">698 12742 0,'0'-21'47,"0"0"-32,22 0 1,-1 21 0,-21-21-16,21 0 15,0 21 17,-21 21-17,0 0 1,0 0-16,0 0 15,0 22-15,0-22 0,0 21 0,0-21 16,0 22-16,-21-1 0,21 0 0,-21 1 16,21-22-16,-21 21 0,21 0 15,0 1-15,0-1 0,-22-21 16,22 22-16,-21-22 0,21 0 0,-21 0 16,21 0-16,-21 0 0,21 1 15,-21-22 1,21-22-1,0 1 1,0 0-16,0 0 0,0 0 16</inkml:trace>
  <inkml:trace contextRef="#ctx0" brushRef="#br1" timeOffset="147711.71">1143 12637 0,'0'0'0,"21"-22"0,0 22 16,-21 22-1,0-1-15,0 0 16,0 0-16,0 0 0,0 22 16,0-22-16,0 21 0,0-21 0,0 22 15,0-1-15,-21-21 0,21 21 16,0 1-16,0-1 0,-21-21 0,21 22 15,0-22-15,0 0 0,-21 21 0,21-21 16,0 1-16,0-1 16,0 0-16,0 0 15,-21-21 17,-1 0-32,1-21 15,0 0-15,0 21 0</inkml:trace>
  <inkml:trace contextRef="#ctx0" brushRef="#br1" timeOffset="147943.57">698 13250 0,'22'0'16,"-44"0"-16,44 22 0,-1-1 16,0-21-1,0 0 1,0 0-16,0 0 0,1-21 0,-1 21 15,0 0-15,21-22 0,-21 22 16,22-21-16,-1 21 0,-21 0 0,22-21 16,-22 21-16,21-21 0,-21 21 0,0 0 15,1-21-15,-1 0 0,0 21 16,0-22-16,0 22 0,0-21 0,1 0 16</inkml:trace>
  <inkml:trace contextRef="#ctx0" brushRef="#br1" timeOffset="148383.82">1587 13123 0,'0'0'16,"0"22"-16,0-1 0,22 0 0,-22 0 16,0 0-16,21-21 15,0 0-15,0 0 16,0 0-1,0-21-15,-21 0 16,22 21-16,-1-21 0,-21 0 0,21-1 16,0 1-16,-21 0 0,0 0 15,0 0-15,0 0 0,0-1 16,0 1-16,-21 21 31,0 0-31,0 0 0,-1 0 0,1 21 16,0-21-16,0 22 0,21-1 0,-21 0 15,21 0-15,-21 21 0,21-20 16,0-1-16,0 0 0,0 0 0,0 0 16,0 0-16,0 1 0,0-1 0,21 0 15,0-21-15,-21 21 0,21-21 16,0 0-16,0 21 0,1-21 16,-1 0-16,0 0 0,0 0 15,0 0-15,0-21 16,1 0-1,-22 0-15,21 0 0,-21-1 0,0 1 16,0 0-16,0-21 0</inkml:trace>
  <inkml:trace contextRef="#ctx0" brushRef="#br1" timeOffset="148692.66">1990 12827 0,'21'-42'16,"-42"84"-16,42-105 0,0 41 0,-21 1 0,0 0 15,21 0-15,-21 0 0,21 21 16,-21-21-16,0-1 15,21 22 1,1 22 0,-22-1-16,0 0 0,0 21 15,0-21-15,0 22 0,0-22 0,0 21 16,0 1-16,0-22 0,0 21 16,0 0-16,0-20 0,0 20 0,0 0 15,0-21-15,0 1 0,0-1 0,0 0 16,-22 0-16,22 0 0,0 0 0,-21-21 15,21 22 1,0-44 0,0 1-1,0 0-15,0 0 16,0 0-16,0 0 0,21-1 16,-21 1-16</inkml:trace>
  <inkml:trace contextRef="#ctx0" brushRef="#br1" timeOffset="148976.49">2392 12573 0,'0'0'0,"0"21"32,0 0-17,0 1-15,0-1 16,0 0-16,0 0 0,0 0 0,0 22 15,0-22-15,0 21 0,0-21 0,0 22 16,0-22-16,0 0 0,-21 21 0,21-21 16,0 1-16,0 20 0,0-21 0,0 0 15,0 0-15,0 1 16,-22-1-16</inkml:trace>
  <inkml:trace contextRef="#ctx0" brushRef="#br1" timeOffset="149407.99">2561 12996 0,'21'0'16,"0"0"-1,-21 22 1,0-1-16,0 0 0,0 0 15,22 0-15,-22 0 16,0 1-16,0-1 16,21-21-1,-21 21 1,21-21-16,0 0 16,0-21-16,0 21 0,1-21 15,-22-1-15,21 22 0,0-21 0,0 0 16,-21 0-16,0 0 0,21 0 15,-21-1-15,0 1 0,0 0 0,0 0 16,0 0-16,0 0 16,-21-1-16,0 22 15,0 0-15,0 0 16,-1 0-16,1 0 16,21 22-16,-21-1 0,0 0 15,21 0-15,0 0 0,-21 0 16,0 1-16,21-1 0,-22 0 15,22 0-15,0 0 16,22-21 15</inkml:trace>
  <inkml:trace contextRef="#ctx0" brushRef="#br1" timeOffset="150072.4">3768 13187 0,'0'-21'47,"0"0"-47,0-1 0,0 1 0,0 0 16,0 0-16,21-21 0,-21 20 16,0 1-16,21 0 0,-21 0 0,0-21 15,0 20-15,0 1 0,21 0 0,-21 0 16,0 0-16,21 21 0,-21-21 0,0-1 15,0 1-15,0 42 32,0 1-32,0-1 15,0 0-15,0 0 0,0 21 16,0-20-16,21 20 0,-21 0 16,0 1-16,22-1 0,-22 0 0,0 1 15,0-1-15,0 0 0,0 1 0,0-1 16,0 0-16,0 1 0,0-1 0,0-21 15,0 21-15,0 1 0,0-1 0,0-21 16,0 22-16,21-22 0,-21 21 0,0-21 16,21 22-16,-21-22 0,0 21 15,0-21-15,0 0 0,0 22 0,0-22 16,0 0-16,0 0 0,0 0 0,-21 1 16,0-1-16,-1 0 0,1 0 15,0-21-15,0 0 16,0 0-16,0 0 0,-1 0 0,1 0 15,0 0-15,0 0 0,0 0 0,0 0 16,-1 0-16,1-21 0,0 21 16,0-21-16,0 21 0,0-21 0,21-1 15,0 1-15,-22 0 0,22 0 0,0 0 16,0 0-16,0-1 0,0-20 0,0 21 16,0-21-16,0-1 0</inkml:trace>
  <inkml:trace contextRef="#ctx0" brushRef="#br1" timeOffset="150308.26">3768 12658 0,'0'0'15,"0"21"-15,0 0 16,21-21-1,-21 21 17,0 0-17,21-21 1</inkml:trace>
  <inkml:trace contextRef="#ctx0" brushRef="#br1" timeOffset="151811.51">4614 13081 0,'0'-21'31,"-21"0"-15,0 0-16,0-1 0,21 1 15,0 0-15,-21 0 0,-1 0 0,1 21 16,21-21-16,-21-1 0,0 22 0,0-21 16,0 21-16,-1 0 0,1 0 15,0 0-15,0 0 0,0 0 16,0 21-16,-1 1 0,22-1 15,0 0-15,0 0 0,-21 21 0,21-20 16,-21-1-16,21 21 0,0-21 0,0 0 16,0 1-16,0-1 0,0 0 0,0 0 15,0 0-15,21 0 16,0-21-16,1 0 16,-1 0-16,0-21 0,0 21 15,0-21-15,0 0 0,22 0 0,-22 0 16,0-1-16,0 1 0,0 0 0,1 0 15,-1 0-15,0-22 0,0 22 0,0 0 16,-21 0-16,0 0 0,21-22 0,-21 22 16,22 0-16,-22 0 0,0 0 15,0 0-15,0 42 47,0 0-47,0 0 0,0 0 16,0 0-16,0 1 0,0-1 15,0 0-15,0 0 0,0 0 0,0 0 16,0 1-16,0-1 0,21 0 16,0-21-16,0 0 15,0 0 1,0 0-16,1 0 0,-1-21 16,0 0-16,0 21 0,0-22 15,-21 1-15,21 0 0,1 0 16,-1 0-16,0 0 0,0-1 0,-21 1 15,21 0-15,0 0 0,-21 0 0,0 0 16,22-1-16,-22 1 0,21 0 0,-21 0 16,0 0-16,0 42 31,0 0-31,0 0 16,0 0-16,0 1 0,0-1 15,0 0-15,0 0 0,0 21 0,0-20 16,0-1-16,0 0 0,0 0 15,0 0-15,0 0 16,21-21-16,0 0 16,0 0-16,0 0 0,1-21 15,-1 21-15,0-21 0,-21 0 16,21 21-16,-21-21 0,21 0 16,0-1-16,-21 1 0,0 0 15,0 0-15,0 0 0,0 0 16,0-1-16,0 1 0,0 0 15,0 0 1,22 21 15,-1 0-31,-21-21 0,21 21 0,0-21 16,21 21-16,-20 0 0,-1-22 16,21 22-16,0-21 0,-20 21 15,20-21-15,0 21 0,1-21 0,-1 21 16,-21 0-16,21-21 0,-20 0 0,20 21 15,-21 0-15,0 0 0,-42 0 47,0 21-47,0-21 16,0 21-16,21 0 0,-22-21 0,1 21 16,0 0-16,0 1 0,21-1 0,-21 0 15,0 0-15,-1 0 0,1 22 16,0-22-16,0 21 0,0-21 0,21 0 15,-21 22-15,21-22 0,-22 0 16,22 0-16,0 0 0,0 1 0,0-1 16,0 0-16,22-21 15,-1 0-15,0 0 16,0 0-16,-21-21 0,21 0 0,0-1 16,1 22-16,-1-21 0,0 0 0,-21 0 15,21 0-15,0 0 0,0-1 0,1 1 16,-1 0-16,-21 0 0,21 0 15,0-22-15,-21 22 0,21 0 0,-21 0 16,0 0-16,0 0 0,0-1 0,0 1 16,0 0-16,0 42 31,0 0-15,0 1-16,0 20 0,0-21 15,0 0-15,0 0 0,0 1 0,0-1 16,0 0-16,21 0 0,1-21 0,-22 21 15,21-21-15,0 21 0,0-21 16,0 0-16,0 0 16,-21-21-16,22 21 0,-22-21 15,21 0-15,-21 0 0,21 21 16,0-21-16,-21-1 0,21 1 16</inkml:trace>
  <inkml:trace contextRef="#ctx0" brushRef="#br1" timeOffset="156995.71">20256 11155 0,'-21'0'0,"0"0"0,0-21 15,0 21-15,0 0 0,-1 0 0,1 0 16,21-21 15,21 21-15,1 0-1,20 0-15,-21 0 0,0 0 0,22 0 16,-1 0-16,0 0 0,1 0 0,-1 0 16,0 0-16,1 0 0,-1 0 0,-21 0 15,0 0-15,0 0 0,1 0 0,-22 21 16,-22-21 0,1 21-16,0-21 0,-21 0 0,21 0 15,-22 0-15,1 21 16,21-21-16,-22 0 0,22 0 0,0 0 15,0 0-15,-21 0 0</inkml:trace>
  <inkml:trace contextRef="#ctx0" brushRef="#br1" timeOffset="158191.9">20129 11176 0,'-21'0'0,"0"0"15,0 0-15,0 0 16,0 0-16,-1 0 16,1 0-1,0 0-15,21-21 172,0 0-109,0 42 62,0 0-110,-21-21-15,21 21 0,0 0 16,-21-21-16,21 22 0,0-1 15,0 0 1,0 0 0,0 0-16,0 0 31,0 1-15,0-1-1,-21-21 1,21 21 62,21-21 16,0 0-79,0 0-15,0 0 16,0 0-16,1 0 0,-1 0 0,0 0 16,0 0-16,0 0 0,0 0 15,1 0-15,-1 21 0,0-21 0,0 21 16,0-21-16,-21 21 0,21 1 0,1-1 15,-1 0-15,-21 0 16,0 0-16,0 0 0,0 1 0,0-1 16,0 0-16,0 0 0,-21 0 15,-1 0-15,1-21 0,0 22 0,0-22 16,0 21-16,-22-21 0,22 0 16,0 21-16,0-21 0,-21 0 0,20 0 15,1 0-15,0 21 0,0-21 0,0 0 16,0 0-16,21-21 31,-22 21-31,22-21 16,0 0-1,22 21 1,-1-22-16,0 22 0,0 0 16,0-21-16</inkml:trace>
  <inkml:trace contextRef="#ctx0" brushRef="#br1" timeOffset="158520.26">20997 11282 0,'0'0'0,"0"-21"16,-21 21-1,21-21 1,-21 21-16,0 0 15,21 21-15,0 0 0,0 0 16,0 0-16,0 22 0,0-22 0,0 0 16,0 0-16,0 0 0,0 0 0,0 22 15,0-22-15,0 0 0,0 0 0,0 0 16,0 1-16,-21-1 0,21 0 0,-22 0 16,1 0-16,0 0 0,21 1 15,-21-22-15,0 0 16,21 21-16,-21-21 15,-1 0-15,1 0 16,0-21 0,21-1-16</inkml:trace>
  <inkml:trace contextRef="#ctx0" brushRef="#br1" timeOffset="158696.16">20659 11621 0,'21'0'16,"0"0"-1,0 0-15,0 0 0,0 0 0,1 0 16,-1 0-16,0 0 0,0 0 16,0 0-16,0-22 0,1 22 15,-1 0-15,0 0 16,-21-21-16,21 21 0,0-21 16,0 0-16</inkml:trace>
  <inkml:trace contextRef="#ctx0" brushRef="#br1" timeOffset="158960.22">21505 11261 0,'0'21'47,"0"0"-47,0 0 16,0 0-16,0 1 0,0-1 0,-21 0 15,0 0-15,21 0 0,0 0 0,0 1 16,-21-1-16,0 0 0,21 0 0,-22-21 16,22 21-16,0 0 0,-21 1 0,0-1 15,0 0 1,42-21 0,0 0-1,0 0-15</inkml:trace>
  <inkml:trace contextRef="#ctx0" brushRef="#br1" timeOffset="159576.2">24955 11240 0,'-21'0'15,"0"0"17,21 21-17,0 0-15,0 21 0,-21-21 16,21 1-16,-21 20 0,21-21 15,0 21-15,0-20 0,0 20 0,-21-21 16,21 21-16,0-20 0,0-1 0,0 0 16,0 0-16,0 0 0,0 0 0,0 1 15,0-1-15,0 0 0,21-21 16,0 0 0</inkml:trace>
  <inkml:trace contextRef="#ctx0" brushRef="#br1" timeOffset="159624.69">24977 11769 0,'21'-64'15,"-42"128"-15,63-149 0,-21 64 0</inkml:trace>
  <inkml:trace contextRef="#ctx0" brushRef="#br1" timeOffset="159820.57">25209 11155 0,'0'-21'0,"0"42"0,0-63 0,0 20 15,0 1-15,0 0 0,0 0 16,0 0-16,-21 21 0,21-21 15,0 42 32,21 0-31,1 0 0,-1 0-16</inkml:trace>
  <inkml:trace contextRef="#ctx0" brushRef="#br1" timeOffset="160056.44">25739 11409 0,'0'0'0,"21"21"16,0-21 0,0 0-1,-21-21 16,-21 21 1,0 0-32,0 0 0,-1 0 0,1 0 15,0 0-15,0 0 0,0 21 0,0-21 16,-1 21-16,1-21 0</inkml:trace>
  <inkml:trace contextRef="#ctx0" brushRef="#br1" timeOffset="160164.38">25548 11472 0,'-21'43'31,"21"-22"-31,0 0 16,21-106-16,-21 170 15,21-85-15,0 0 0,1 0 16,-1 0-16,0 0 0,0 0 0,21 0 16,-20 0-16,-1 0 0,21-21 0,-21 21 15,22-21-15</inkml:trace>
  <inkml:trace contextRef="#ctx0" brushRef="#br1" timeOffset="160595.73">26903 11091 0,'0'-21'0,"0"42"0,0-63 0,-21 21 15,-1 0-15,1 21 16,0 0-16,0 0 16,0 0-16,0 21 0,-1 0 15,-20 0-15,21 22 0,0-22 0,0 21 16,-1 0-16,-20 1 0,21-1 0,0 0 15,0 1-15,-1-22 0,1 21 16,21 1-16,0-22 0,0 21 0,0-21 16,0 22-16,0-22 0,0 0 0,0 0 15,21-21-15,1 21 0,-1-21 0,0 0 16,0 0-16,0 0 0,0 0 0,22 0 16,-22 0-16,0 0 0,0 0 0,0 0 15,1-21-15,-1 21 16,0-21-16,-21 0 0,0 0 0,0-1 15,0 1-15,-21 0 16,0 21-16,-1 0 0,1-21 0,0 21 16,-21 0-16,21 0 0,-22 0 0,22 0 15,-21 0-15,21 0 0,-22 0 16,22 21-16,-21-21 0,21 21 0,-1 0 16,1-21-16,0 22 0,0-1 0,21 0 15,0 0-15,0 0 0,0 0 16</inkml:trace>
  <inkml:trace contextRef="#ctx0" brushRef="#br1" timeOffset="161320.09">28257 13018 0,'0'0'0,"22"-22"0,-1 22 0,0 0 16,-21-21-16,21 21 0,0 0 15,0-21-15,1 21 0,-1-21 0,0 21 16,0-21-16,0 21 0,0-21 0,1 21 16,-22-22-16,0 44 31,-22-1-16,1 0-15,0 21 16,0-21-16,0 1 0,0-1 0,-1 21 16,-20-21-16,21 0 0,0 22 15,0-22-15,-22 21 0,22-21 0,0 1 16,0 20-16,0-21 0,-1 21 0,1-20 16,21 20-16,0-21 0,0 21 0,0-20 15,0-1-15,0 21 0,0-21 0,0 0 16,21 1-16,1-1 0,20-21 15,-21 21-15,0 0 0,22-21 0,-22 0 16,21 0-16,0 0 0,-20 0 16,20 0-16,-21 0 0,0-21 0,22 0 15,-22 0-15,0-1 0,-21 1 0,21 0 16,-21 0-16,0 0 0,0 0 16,0-1-16,0 1 0,0 0 0,0 0 15,-21 21-15,21-21 0,-21 21 0,0 0 16,-1 0-16,1 0 0,0 0 15,0 0-15,0 0 0,0 0 16,-1 0-16,1 0 0,0 21 16,0-21-16,21 21 0,-21-21 15,21 21-15,0 0 16,21-21 0,0 0-16</inkml:trace>
  <inkml:trace contextRef="#ctx0" brushRef="#br1" timeOffset="161800.37">29506 13145 0,'0'0'0,"0"-22"0,0 1 16,21 0-16,-21 0 0,0 0 15,0 0-15,-21 21 16,0 0-16,0 0 15,0 0-15,0 21 0,-22 0 16,1 0-16,21 0 0,-22 0 0,1 1 16,0-1-16,21 0 0,-22 0 0,1 21 15,21-20-15,-22-1 0,22 0 0,0-21 16,-21 21-16,21 0 0,-1-21 0,1 21 16,0-21-1,21 22-15,21-22 31,0 0-31,1 0 0,-1 21 0,0-21 16,0 0-16,0 21 0,22-21 16,-22 0-16,0 21 0,21-21 15,-21 21-15,1-21 0,20 0 0,-21 0 16,0 0-16,0 0 0,1 0 0,-1 0 16,0 0-16,0 0 0,0 0 31,0 0-16,-21-21 1,22 21-16,-22-21 16,21 21-16,0-21 0,0 0 15,0-1-15,0 22 0,1-21 16</inkml:trace>
  <inkml:trace contextRef="#ctx0" brushRef="#br1" timeOffset="162051.69">29887 13123 0,'-21'0'16,"42"0"15,0 0-31,1 0 0,-1 0 16,0 0-16,0 0 0,0 0 15,0 0-15,1 0 16,-1 0-16,-42 0 47,-1 0-47,1 0 0,0 0 15,21 22-15,-21-22 0,0 21 0,0-21 16,-1 21-16</inkml:trace>
  <inkml:trace contextRef="#ctx0" brushRef="#br1" timeOffset="162219.6">29781 13272 0,'-21'0'16,"21"21"-16,43-64 0,-65 65 0,1 20 15,21-21 17,21-21-17,1 0-15,-1 0 0,0 0 0,0 0 16,0 0-16,22 0 0,-22 0 0,21 0 16,-21 0-16,22 0 0,-22 0 15,21 0-15,0 0 0,1-21 0,-1 21 16</inkml:trace>
  <inkml:trace contextRef="#ctx0" brushRef="#br1" timeOffset="163048.35">30903 13081 0,'0'-21'16,"0"0"-16,0 0 15,21 21 1,1 0-16,-1-22 0,0 22 0,0 0 16,0 0-16,22 0 0,-22 0 0,0 0 15,0 0-15,0 0 0,0 0 16,1 0-16,-1 0 15,-42 0 1,-1 0 0,1 0-16,0 0 0,0 0 0,0 0 15,0 0-15,-1 0 0,1 0 0,0 0 16,0 0-16,0 0 0,0 0 0,-1 0 16,1 0-16,0 0 15,0 22-15,0-22 0,0 0 16,21 21-16,-22 0 0,1-21 0,21 21 15,-21-21-15,0 21 16,0 0-16,0-21 16,21 22-16,0-1 0,-22 0 15,22 0-15,0 0 16,0 0-16,-21-21 0,21 22 16,0-1-16,0 0 15,21 0 1,1-21-16,-1 0 15,0 0-15,0 0 0,0 0 16,0 0-16,1 0 0,-1 0 16,0 0-16,0 0 15,0 0-15,0 0 32,-21 21-32,0 0 0,0 1 15,0-1-15,0 0 0,0 0 16,0 0-16,0 0 0,0 22 0,0-22 15,-21 0-15,21 0 0,-21 22 0,0-22 16,0 0-16,0 0 0,-1 0 16,1 0-16,0-21 0,0 0 15,-21 22-15,20-22 0,1 21 0,0-21 16,-21 0-16,21 0 0,-1 0 0,1 0 16,-21 0-16,21 0 0,0 0 15,-1 0-15,1 0 0,0 0 0,0 0 16,21-21-16,-21 21 15,21-22-15,0 1 32,21 21-32,0 0 0,21-21 15,-20 21-15,20 0 0,0 0 0,1-21 16</inkml:trace>
  <inkml:trace contextRef="#ctx0" brushRef="#br1" timeOffset="166444.03">31792 12869 0,'0'-21'0,"-21"0"0,21 0 16,0 0-16,-21 0 15,21 42 32,21-21-47,0 21 0,0 0 16,-21 0-16,0 0 0,22 1 15,-1-1-15,-21 0 0,0 0 0,0 0 16,21 22-16,0-22 0,-21 21 0,0-21 16,0 22-16,21-1 0,0 0 15,-21 1-15,22-1 0,-1 0 0,-21 22 16,21-22-16,0 22 0,0-1 0,0-21 15,22 22-15,-22-1 0,21 1 16,-21-22-16,22 22 0,-1-22 0,0 22 16,-20-22-16,20 0 0,0 1 15,1-1-15,-1 0 0,-21 1 16,21-1-16,1 0 0,-22-21 0,21 1 16,-21 20-16,1-21 0,20-21 15,-21 21-15,0 0 0,0-21 16,-21-21 15,0 0-15,0 0-16,-21 21 0,21-21 15,0 0-15,-21-1 0,21 1 0,-21 0 16,21 0-16,-21 0 0,21 0 0,0-22 16</inkml:trace>
  <inkml:trace contextRef="#ctx0" brushRef="#br1" timeOffset="167188.92">32851 13293 0,'0'0'0,"21"-21"15,-21-1-15,0 1 0,21 0 16,0 0-16,0 0 0,-21 0 16,21-1-16,-21 1 0,22 21 15,-22-21-15,0 0 16,0 42 15,-22 0-15,1-21-16,0 21 0,0 1 0,0-1 15,-22 0-15,1 21 0,0-21 16,-1 1-16,-20 20 0,21-21 16,-22 21-16,1 1 0,-1-1 15,1 0-15,-1 1 0,1-1 0,-1 0 16,1 22-16,-1-22 0,1 1 0,-1-1 15,1 21-15,-1-20 0,1-1 16,20 0-16,-20 1 0,-1-1 0,1 0 16,20 1-16,-20-1 0,-1 0 0,22 1 15,0-1-15,-22-21 0,22 22 0,0-1 16,-1-21-16,22 0 0,-21 0 16,21 1-16,-1-1 0,1 0 0,0 0 15,0 0 1,0-21-16,21 21 47,0-42 31,0 0-47,0 0-15,0 0-16,0 0 15,0-1 1,0 1-16,-21 21 16</inkml:trace>
  <inkml:trace contextRef="#ctx0" brushRef="#br1" timeOffset="169283.49">8721 10181 0,'0'0'0,"-22"0"16,1-21-1,21 0 1,-21 21-16</inkml:trace>
  <inkml:trace contextRef="#ctx0" brushRef="#br1" timeOffset="170104.17">8467 10160 0,'0'-21'16,"0"0"15,0 0 0,21 21-15,0 0-16,0 0 0,0 0 16,0 0-16,1 0 15,-1 0-15,0 0 16,-21 21-1,0 0-15,0 0 16,0 0-16,-21-21 0,21 21 16,0 1-16,-21-22 0,-1 21 0,22 0 15,0 0-15,-21-21 0,21 21 16,-21 0-16,21 1 0,0-1 16,0 0-1,21-21 1,0 0-1,1 0-15,-1 0 16,0 0-16,0-21 16,0 21-16,-21-21 0,0 42 47,-21-21-47,21 21 15,0 0-15,0 0 0,-21-21 16,21 21-16,0 1 0,0-1 0,0 0 15,0 0-15,0 0 0,0 0 0,0 1 16,0-1-16,0 0 0,0 0 16,0 0-16,0 0 15,-21-21-15,21 22 16,-21-22-16,-1 0 16,1 21-16,0-21 0,0 0 15,0 0-15,0 0 0,-1 0 16,1 0-16,0 0 0</inkml:trace>
  <inkml:trace contextRef="#ctx0" brushRef="#br1" timeOffset="171111.81">9229 11896 0,'-22'-21'0,"1"21"15,21-22-15,-21 22 0,21-21 16,-21 21-16,0 0 0,21-21 15,-21 21-15,-1-21 16,1 0 0,0 21-1,42 0 63,0 0-78,1 0 0,-1 0 0,0 0 16,21 0-16,-21 0 0,22 0 0,-1 0 16,0 0-16,1 0 0,20 0 0,1 0 15,-1 0-15,1 0 0,-1 0 0,22 0 16,0 0-16,-1 0 0,1 0 0,0 0 16,-1 0-16,1 0 0,21 0 0,-22 0 15,1 0-15,21 0 0,-21 0 16,-1 0-16,1 0 0,0 0 0,-1 0 15,1 0-15,-22 0 0,1 0 0,-22 0 16,22 21-16,-22-21 0,0 0 0,-20 0 16,-1 0-16,0 0 0,0 0 0,0 0 15,-21 21 1,-21 0 0,0-21-16,0 0 0,0 0 15,-1 0-15,1 21 0,0-21 0,-21 0 16,-1 0-16,1 22 0,21-22 0,-21 0 15</inkml:trace>
  <inkml:trace contextRef="#ctx0" brushRef="#br1" timeOffset="171640.51">9059 12150 0,'0'21'15,"21"-21"79,1 0-94,20 0 0,-21 0 16,21 0-16,1 0 0,-1 0 0,22 0 15,-22 0-15,21 0 0,22 0 0,-21 0 16,-1 0-16,22 0 0,-1 0 15,1 0-15,21 0 0,-21 0 0,-1 0 16,22 0-16,-21 0 0,21 0 0,-22 0 16,22 0-16,-21 0 0,21-21 0,-22 21 15,1 0-15,0 0 0,-1 0 0,-20 0 16,20 0-16,-20 0 0,-22 0 0,22 0 16,-22 0-16,0 0 0,1 0 0,-22 0 15,0 0-15,0 0 0,-42 0 31,0 0-31,0 0 0,0 21 16,-22-21-16,22 0 0,-21 0 16</inkml:trace>
  <inkml:trace contextRef="#ctx0" brushRef="#br1" timeOffset="172116.46">8826 12594 0,'0'0'16,"22"0"-16,20 0 0,-21 0 0,0 0 15,22 0-15,-1 0 0,-21 0 0,21 0 16,22 0-16,-22 0 0,22 0 0,-22 0 16,22 0-16,-1 0 0,22 0 0,-1 0 15,1-21-15,0 21 0,-1 0 16,22 0-16,0 0 0,-21 0 0,21 0 16,-1 0-16,1 0 0,0-21 0,0 21 15,-21 0-15,20 0 0,1 0 0,-21 0 16,21 0-16,-22 0 0,-20 0 15,21 0-15,-22 0 0,22 0 0,-43 0 16,22 0-16,-22 0 0,0 0 0,-21 0 16,1 0-16,-1 0 0,0 0 0,-21 21 31,-21-21-15,0 21-1,-1-21-15,1 0 0,0 21 0,-21-21 16,21 22-16,-43-22 0,22 21 0,-22-21 15,1 21-15</inkml:trace>
  <inkml:trace contextRef="#ctx0" brushRef="#br1" timeOffset="172660.15">8699 13018 0,'43'21'0,"-22"-21"15,0 0-15,0 0 0,22 0 0,-22 0 16,21 0-16,0 0 0,1 0 0,20 0 15,-20 0-15,20-21 0,-21 21 0,22 0 16,-1-22-16,1 22 0,-1 0 0,1 0 16,21-21-16,-22 21 0,22 0 0,-1 0 15,-20 0-15,21 0 0,-1 0 0,1 0 16,-22 0-16,22 0 0,0 0 0,-22 0 16,22 0-16,-22 0 0,1 0 0,-1 0 15,1 0-15,-1 0 0,1 0 16,-22 0-16,1 0 0,-1 0 0,0 0 15,-21 0-15,1 0 0,-1 0 0,0 0 16,-21 21-16,21-21 0,-42 0 31,0 22-15,0-22-16,-1 0 0,1 0 0,0 21 16,0-21-16,-21 0 0,20 21 0,-20-21 15,0 21-15,-1-21 0,1 21 0,0-21 16,-1 21-16,-20-21 0,21 22 0,-22-22 15,1 21-15,-1 0 0,1-21 0,-1 21 16,1 0-16,-1-21 0,1 21 0,-1 1 16,1-22-16,-1 21 0,1-21 15,-1 21-15</inkml:trace>
  <inkml:trace contextRef="#ctx0" brushRef="#br1" timeOffset="173007.97">8848 13526 0,'21'0'0,"-42"0"0,84 0 0,-42 0 16,22 0-16,-1 0 0,21 0 0,-20 0 0,-1 0 16,22 0-16,-22 0 0,21 0 15,1 0-15,-1 0 0,22-22 0,-21 22 16,20 0-16,-20 0 0,20-21 0,1 21 15,0 0-15,-22 0 0,22-21 0,-22 21 16,22 0-16,-21 0 0,-1 0 0,1 0 16,-1 0-16,-21 0 0,22 0 0,-22 0 15,1 0-15,-1 0 0,0 0 0,-21 0 16,22 0-16,-22 0 0,0 0 0,0 0 16,-21 21-1,0 0 1,-21-21-1,21 22-15,-21-22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23:46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2350 0,'0'0'0,"-21"-22"0,21 1 15,0 0-15,0 0 0,0 0 16,0 0-16,0-1 15,-21 1-15,21 0 0,0 0 0,0 0 16,0 0-16,0-1 0,0 1 16,0 0-16,0 0 0,0 0 0,0 0 15,21-1-15,-21 1 16,0 42 0,0 1-1,21-22-15,-21 42 16,0-21-16,0 21 0,0 1 0,0-22 15,0 42-15,0-20 0,0-1 16,0 0-16,-21 22 0,21-22 0,-21 22 16,21-22-16,0 0 0,0 1 0,0-1 15,0 0-15,0 1 0,0-22 16,0 21-16,0-21 0,0 1 0,0 20 16,0-21-16,21 0 15,-21 0-15,21-21 0,0 0 16,0 0-16,1 0 15,-1 0-15,0 0 0,0-21 16,0 21-16,0-21 0,1-21 0,20 21 16,-21-1-16,21-20 0,-20 21 0,20-21 15,-21-1-15,0 1 0,0 0 16,1-1-16,-1 1 0,0 0 0,0-1 16,-21 1-16,21 0 0,-21 20 0,21-20 15,1 21-15,-22 0 0,0 0 16,0-1-16,21 1 0,0 21 15,-21 21 1,0 1-16,0-1 16,0 0-16,0 0 0,0 21 0,0-20 15,0-1-15,0 21 0,0 0 0,0-20 16,0 20-16,0-21 0,0 21 16,0-20-16,0 20 0,0-21 0,21 0 15,0 0-15,-21 1 0,21-1 0,1-21 16,-1 21-16,0-21 0,21 0 15,-21 0-15,1 0 0,20 0 0,0 0 16,-21-21-16,22 21 0,-22-21 0,21-1 16,-21 1-16,22 0 0,-22 0 0,0 0 15,0 0-15,0-1 0,-21-20 16,0 21-16,0-21 0,0 20 16,0-20-16,0 0 0,0-1 0,-21 1 15,0 0-15,0-1 0,0 1 16,0 0-16,-1-1 0,1 22 0,21 0 15,-21 0-15,0 21 0,0 0 0,0 0 16,-1 0-16,1 0 16,0 0-16,21 21 15,0 0-15,0 0 16,21-21-16,0 0 16,1 0-16,-1 0 0,21 0 0,0 0 15,-20 0-15,20 0 0,0 0 16,22 0-16,-22 0 0,0-21 0,22 0 0,-1 21 15,1-21-15,-22 0 0,22 0 16,-22-1-16,22 1 0,-22-21 16,0 21-16,-21 0 0,22-1 0,-22-20 15,0 21-15,-21-21 0,0 20 16,0-20-16,0 0 0,0 21 0,0-1 16,-21-20-16,0 21 0,0 0 0,-1 0 15,1 21-15,0-22 0,0 22 0,0 0 16,0 0-16,-1 0 15,1 22-15,21-1 0,0 0 0,0 0 16,-21 21-16,21-20 0,0 20 16,-21 0-16,21 1 0,-21 20 0,21-21 15,0 1-15,0 20 0,0-20 16,-21-1-16,21 21 0,0-20 0,-22-1 16,22 22-16,0-22 0,0 0 0,0 1 15,0-1-15,0 0 0,0-21 16,0 22-16,0-1 0,0-21 0,0 0 15,0 22-15,0-22 0,0 0 0,0 0 16,0 0 0,0-42 15,0 0-15,0 0-16,0 0 0,0 0 15,22-1-15,-22 1 0,21 0 0,0-21 16,0 21-16,0-22 0,0 22 0,1 0 15,20 0-15,-21 0 0,0-1 0,0 1 16,22 21-16,-22-21 0,0 21 16,0 0-16,0 0 0,22 0 0,-22 0 15,0 0-15,-21 21 0,21 0 16,-21 1-16,0-1 0,0 0 0,0 0 16,0 21-16,0-20 0,0 20 0,0-21 15,0 0-15,0 22 0,0-22 16,0 0-16,0 0 0,0 0 15,0 0-15,0 1 0,0-1 16,21-21-16,1 0 16,-1 0-16,0 0 15,0 0-15,0 0 0,0-21 16,1 21-16,-1-22 0,0 1 16,-21 0-16,21 0 0,0 0 0,0 0 15,1-22-15,-1 22 0,0 0 0,0 0 16,0-22-16,0 22 0,1 0 15,-1 0-15,0 0 0,-21 0 16,0-1-16,21 1 0,-21 42 47,0 1-47,0-1 0,0 0 16,0 0-16,0 21 0,0-20 15,0-1-15,-21 0 0,21 0 0,0 0 16,0 0-16,0 1 0,0-1 15,0 0-15,0 0 0,0 0 0,-21-21 16,21 21-16,0 1 16,0-44 15,0 1-15,0 0-16,0 0 15</inkml:trace>
  <inkml:trace contextRef="#ctx0" brushRef="#br0" timeOffset="348.1">3746 2117 0,'0'0'0,"0"-21"0,0-1 15,-21 1-15,0 21 16,0 0-16,0 0 16,21 21-16,0 1 0,0-1 15,0 0 1,21-21-16,0 0 0,0 0 15,0 0-15,1 0 0,-1 0 16,0 0-16,0 0 0,0-21 16,-21 0-16,21-1 0,1 22 0,-22-21 15,0 0-15,0 0 0,0 0 0,0-22 16,0 22-16,0 0 0,-22 0 0,1 0 16,0 0-16,0 21 0,0 0 0,0 0 15,-1 0-15,1 0 0,0 0 16,0 0-16,0 0 0,0 21 0,-1 0 15,1 0-15,21 0 0,-21 0 0,21 1 16,0-1-16,0 0 0,21-21 31,0 0-31,1 0 0,20 0 0,-21 0 16,21 0-16</inkml:trace>
  <inkml:trace contextRef="#ctx0" brushRef="#br0" timeOffset="788.16">4508 1524 0,'0'0'0,"0"-21"0,-21 0 0,0 21 16,21-21-16,-21-1 0,21 1 15,-21 0-15,21 0 0,0 0 0,-21 0 16,-1-1-1,22 44 1,0-1-16,0 0 16,-21 21-16,21-21 0,-21 22 0,21 20 15,-21-20-15,21 20 0,-21 1 16,0-1-16,-1 1 0,1-1 0,21 1 16,-21-1-16,0 1 0,0-1 0,21 1 15,0-1-15,0-21 0,-21 1 0,21-1 16,-22 0-16,22 1 0,0-1 0,0 0 15,0-20-15,0-1 16,0 0-16,0 0 0,0 0 0,0 0 16,0 1-16,0-44 47,0 1-47,0 0 15,0 0-15,0 0 0,22 0 0,-1-1 16,-21 1-16,0 0 0,21-21 0,0 21 15,0 21-15</inkml:trace>
  <inkml:trace contextRef="#ctx0" brushRef="#br0" timeOffset="1160.95">4360 2413 0,'0'0'0,"21"0"0,1 0 15,-1 21 1,-21 0-16,21-21 16,0 0-16,0 0 0,0 0 15,1 0-15,-1 0 0,0 0 16,0 0-16,21 0 0,-20 0 15,-1-21-15,21 21 0,-21-21 0,0 21 16,1-21-16,-1 0 0,0 0 0,0-1 16,-21 1-16,0 0 0,0 0 0,0 0 15,0 0-15,0-1 0,0 1 0,-21 0 16,0 0-16,-22 0 0,22 0 0,0 21 16,0 0-16,0 0 0,0 0 15,-22 0-15,22 21 0,0-21 16,-21 21-16,20 21 0,1-21 0,0 1 15,0 20-15,0 0 0,0-21 0,21 22 16,0-1-16,0 0 0,0-20 0,0 20 16,0 0-16,0-21 0,0 1 15,0 20-15,21-21 0,0 0 0,0 0 16,0-21-16,0 22 0,22-22 0,-22 0 16,21 21-16,1-21 0,-22 0 0,21 0 15,0 0-15,-20 0 0,20-21 0,0 21 16,-21-22-16,22 1 0,-22 0 0,21 0 15</inkml:trace>
  <inkml:trace contextRef="#ctx0" brushRef="#br0" timeOffset="1835.57">5905 2350 0,'0'0'0,"-21"-22"15,0 22-15,0-21 16,0 21-16,0 0 16,-1 0-16,1-21 0,0 21 15,0 0-15,0 0 0,0 0 16,-1 0-16,1-21 15,0 21-15,0 0 16,0 0-16,42 0 31,0 0-15,0 0-16,22 0 0,-1 0 0,0 0 16,22 0-16,-1 0 0,1 0 15,20 0-15,-20-21 0,21 21 0,-1 0 16,22 0-16,-21 0 0,21 0 15,-1 0-15,-20 0 0,21 0 0,-21 0 16,-1 0-16,1 0 0,-22 0 0,22 0 16,-21 0-16,-1 0 0,-21 0 0,22 0 15,-22 0-15,-21 21 0,1-21 16,-1 0-16,0 0 0,0 0 16,-42 0 30,0 0-46,-22 0 0,22 0 16,0 0-16,-21 0 0,21 0 16,-22 0-16,1 0 0,0 0 15,-1 0-15,-20 0 0</inkml:trace>
  <inkml:trace contextRef="#ctx0" brushRef="#br0" timeOffset="2284.32">5630 2350 0,'0'0'0,"-42"0"0,21 0 0,-22 0 16,22 0-16,0 0 0,42 0 47,0 0-47,22 0 15,-22 0-15,21 0 0,1 0 0,-1 0 16,0 0-16,1 0 0,-1 0 0,21 0 16,-20-22-16,20 22 0,1 0 0,-1 0 15,1 0-15,-1 0 0,22 0 0,-22 0 16,22 0-16,0 0 0,-1 0 0,-20 0 16,21 0-16,-1 0 0,1 0 15,-22 0-15,1 0 0,-1 0 0,22 0 16,-43 0-16,22 0 0,-1 0 0,1 0 15,-22 0-15,22 0 0,-22 0 16,0 0-16,1 0 0,-22 0 0,0 0 16,0 0-16,0 0 0,1 0 0,-44 0 47,1 0-47,21-21 0,-21 21 15,0 0-15,0-21 0,0 21 16,21-21-16,-22 0 0,1 21 0,21-21 15</inkml:trace>
  <inkml:trace contextRef="#ctx0" brushRef="#br0" timeOffset="2887.48">7408 1820 0,'0'0'0,"-21"0"0,21 22 63,0-1-63,21 0 16,0-21-16,1 21 0,-1 0 15,0-21-15,0 21 0,0 1 0,22-1 16,-22-21-16,21 21 0,0 0 0,-20 0 15,20-21-15,0 21 0,1-21 16,-1 22-16,0-22 0,1 0 0,-22 21 16,21-21-16,0 0 0,-20 21 0,20-21 15,-21 0-15,0 0 0,0 0 0,1 0 16,-1 0-16,0 0 16,-21 21 15,-21 0-16,0-21-15,-1 21 0,1-21 0,0 22 16,0-1-16,0-21 0,-22 21 0,22 0 16,-21 0-16,0 0 0,-1 1 0,1-1 15,0 21-15,-1-21 0,1 0 0,0 22 16,-22-22-16,22 21 0,-1-21 16,1 22-16,21-22 0,-21 0 0,20 0 15,-20 22-15,21-22 0,0 0 0,0 0 16,-1 0-16,22 0 0,-21 1 15,0-1-15,21 0 16,-21-21 31,21-21-31,0 0-16,0-1 0,0 1 15,0 0-15,0 0 0,21 0 0</inkml:trace>
  <inkml:trace contextRef="#ctx0" brushRef="#br0" timeOffset="6912.28">9419 1566 0,'0'0'0,"-21"0"0,0 0 0,0 0 15,-1 0-15,22 22 0,-21-22 16,0 21-16,0 0 0,21 0 16,-21 0-16,21 0 15,0 1-15,0-1 0,0 0 16,0 0-16,21-21 16,0 0-16,21 0 0,-20 0 0,-1 0 15,21 0-15,-21-21 0,22 21 16,-1-21-16,-21 0 0,21-1 0,1 1 15,-1 0-15,0 0 0,1 0 16,-22 0-16,21-22 0,-21 22 0,22 0 16,-22-21-16,-21 20 0,21 1 15,-21 0-15,0-21 0,0 21 0,0-1 16,0 1-16,0 0 0,0 0 0,-21 21 16,0 0-16,0 0 15,-1 0-15,1 21 16,0 0-16,0 0 0,21 1 0,0-1 15,-21 21-15,0 0 0,21-20 0,0 20 16,0 0-16,0 1 0,0-1 0,-22 21 16,22-20-16,0 20 0,0-20 15,0-1-15,0 21 0,0-20 16,0 20-16,-21-20 0,21-1 0,0 21 16,0-20-16,0-1 0,0 0 0,0-20 15,0 20-15,0-21 0,0 21 0,0-20 16,0-1-16,0 0 0,0 0 0,0 0 15,-21-21 17,0 0-32,0 0 0,0-21 15,-1 0-15,1 0 0,0 0 16,0-1-16,0 1 0,21 0 16,-21 0-16,-1 0 0,1 0 0,0-1 15,21 1-15,-21 21 0,0 0 16,21 21-1,0 1 1,0-1-16,0 0 0,21 0 0,0-21 16,-21 21-16,21 0 0,0 1 0,1-22 15,-1 21-15,0-21 0,0 0 0,0 21 16,0-21-16,1 0 0,-1 0 16,21 0-16,-21 0 0,22 0 0,-22 0 15,21-21-15,0 0 0,-20 21 0,20-22 16,0 1-16,-21 0 0,22 21 15,-22-21-15,21 0 0,-21 0 0,1-1 16,-1 1-16,0 0 0,0 0 0,-21-21 16,0 20-16,0 1 0,0 0 15,0 0-15,0 0 0,0 0 0,0-1 16,0 44 15,0-1-15,0 0-16,0 0 0,0 0 15,0 0-15,-21 1 0,21-1 0,0 0 16,-21 0-16,21 0 0,0 0 0,0 1 16,0-1-16,0 0 15,0 0-15,0-42 63,0 0-63,0 0 0,0-1 15,21 1-15,0 0 0,-21 0 0,21 0 16,0 0-16,1-22 0,-22 22 0,21 0 16,21-21-16,-21 20 0,0 1 15,1 0-15,20 21 0,-21-21 0,0 21 16,0-21-16,22 21 0,-22 0 16,0 0-16,0 21 0,-21 0 15,0 0-15,0 0 0,0 1 16,0-1-16,0 0 0,0 0 15,0 0-15,0 0 0,0 1 0,0 20 16,0-21-16,0 0 0,0 0 0,0 1 16,21-1-16,1 0 0,-22 0 0,21-21 15,0 21-15,0-21 0,0 21 0,0-21 16,1 0-16,-1 0 0,21 0 0,-21 0 16,22 0-16,-1 0 0,0 0 15,1 0-15,-1-21 0,0 21 0,1-21 16,-22 0-16,21 0 0,-21 21 0,22-21 15,-22-1-15,21-20 0,-21 21 16,0 0-16,1-22 0,-22 1 0,21 0 16,0 21-16,-21-22 0,21-20 0,-21 20 15,0 1-15,0 0 0,0-1 16,21 1-16,-21-21 0,0 20 0,0 22 16,0-21-16,0-1 0,0 22 0,0-21 15,0 21-15,0 0 0,0-1 0,0 1 16,0 0-1,0 42 1,0 0-16,0 1 0,0-1 16,0 0-16,0 21 0,0 1 0,0-1 15,0 0-15,0 1 0,-21 20 16,21-21-16,0 1 0,0 20 16,0-20-16,0 20 0,-21-21 0,21 22 15,-21-22-15,21 22 0,-21-22 0,21 22 16,0-1-16,0 1 0,-22-1 0,1 22 15,21-22-15,-21 1 0,21-1 0,-21 1 16,0 20-16,0-20 0,21-1 0,-22 22 16,1-21-16,0-1 0,21 22 15,-21-22-15,0 1 0,21-1 0,0 1 16,0-1-16,-21 1 0,21-22 0,0 22 16,0-22-16,0 0 0,0 1 0,0-1 15,0 0-15,0 1 0,0-1 16,0-21-16,21 0 0,-21 0 0,21 1 15,0-1-15,0 0 0,0-21 16,1 0-16,-1 0 0,0 0 0,0 0 16,0 0-16,0-21 0,1 21 0,20-21 15,-21-22-15,0 22 0,0 0 0,1-21 16,20-1-16,-21 1 0,0 0 16,0-1-16,1 1 0,-22 0 0,21-22 15,-21 22-15,21-22 0,-21 1 0,0-1 16,0 1-16,0-1 0,0 1 0,0-22 15,0 22-15,-21-1 0,0 1 16,-1-1-16,1 22 0,0-22 0,0 22 16,0 0-16,-22-1 0,22 1 0,0 21 15,0-22-15,-21 22 0,20 21 0,1-21 16,0 0-16,0 21 0,0 0 0,0 0 16,21-21-16,-22 21 15,44 0 16,-1-21-31,0 21 0,0 0 16,0 0-16,0-22 0,22 22 0,-22 0 16,0-21-16,0 0 0,0 21 15,22-21-15,-22 21 0,0-21 16,0 0-16,0 21 0,1-22 0,20 1 16,-21 0-16,0 0 0,-21 0 0,21 0 15,1-1-15,-1-20 0,-21 21 0,0 0 16,0 0-16,21-22 0,-21 22 0,0 0 15,21 0-15,-21 0 0,0-1 0,0 1 16,0 42 31,0 1-47,0-1 0,0 0 16,0 0-16,0 0 15,-21 0-15,21 1 0,0-1 16,0 0-16,0 0 0,0 0 0,0 0 15,0 1-15,21-22 0,0 21 16,0-21-16,1 21 0,-1-21 16,0 0-16,0 0 0,0 0 0,0 0 15,1 0-15,-1 0 0,21-21 0,-21 21 16,0-21-16,1 21 0,-1-22 16,0 1-16,0 0 0,0 21 0,-21-21 15,0 0-15,21 0 0,-21-1 0,0-20 16,22 21-16,-22 0 0,0 0 0,0-1 15,0 1-15,0 42 47,0 1-47,-22-1 16,22 0-16,-21 0 0,21 0 0,-21 0 16,21 1-16,0-1 0,0 0 0,-21 0 15,21 21-15,-21-20 0,21-1 0,0 0 16,0 0-16,-21 0 15,21 0-15,0 1 16,21-44 15,-21 1-15,21 21-16,0-21 0,-21 0 0,21 0 16,0 0-16,1-1 0,-1 1 15,0-21-15,0 21 0,0 0 0,0-1 16,1 1-16,-1 0 0,0 0 0,0 0 15,0 21-15,0 0 0,1 0 0,-1 0 16,0 0-16,-21 21 16,0 0-16,0 0 15,0 0-15,0 1 0,0-1 16,0 0-16,0 0 0,0 0 0,0 0 16,0 1-16,0-1 0,0 0 15,0 0-15,0 0 0,21-21 16,0 21-16,0-21 0,1 0 15,-1 0-15,0 0 16,0 0-16,0 0 0,0 0 16,1-21-16,-22 0 0,21 21 0,0-21 15,0 0-15,0 0 0,-21-1 0,21 1 16,-21 0-16,22 0 0,-22 0 0,0 0 16,21-22-16,-21 22 0,21 0 0,-21 0 15,0 0-15,21 21 0,-21-22 16,0 44 15,0-1-31,0 0 0,0 0 16,0 0-16,0 0 0,0 1 0,0-1 15,0 0-15,0 0 0,0 0 0,0 0 16,0 1-16,0-1 16,0 0-16,0 0 0,0 0 15,21-21-15,0 0 0,1 21 0,-1-21 16,0 0-16,0 0 0,21 0 0,-20 0 15,20 0-15,-21-21 0,21 21 0,-20-21 16,-1 0-16,21 21 0,-21-21 0,0 0 16,1-1-16,-1 1 15,0-21-15,-21 21 0,0-22 0,21 22 16,0-21-16,-21 0 0,0-1 0,0 1 16,21 0-16,-21-1 0,22 1 0,-22 0 15,0-1-15,21 22 0,-21-21 0,21 21 16,-21-22-16,0 22 0,21 0 15,0 0-15,0 0 16,-21 42 0,0 0-16,0 0 15,0 0-15,0 0 0,0 22 0,0-22 16,-21 21-16,21-21 0,-21 22 16,0-1-16,21 0 0,-21-20 15,0 20-15,-1 0 0,22-21 0,0 22 16,-21-22-16,21 21 0,-21-21 0,21 1 15,0 20-15,0-21 0,0 0 0,0 0 16,0 1-16,0-1 0,0 0 16,0 0-16,21 0 0,0 0 0,1 1 15,-1-22-15,0 0 0,21 21 16,-21-21-16,1 0 0,-1 0 0,0 0 16,0 0-16,0 0 0,0-21 0,1 21 15,-1-22-15,0 1 0,0 21 0,-21-21 16,21 0-16,-21 0 0,21-22 0,-21 22 15,0 0-15,0-21 16,22 21-16,-22-22 0,0 22 0,0 0 16,0 0-16,0 0 0,0-1 0,0 1 15,-22 21 1,1 21-16,21 1 16,-21-1-16,21 0 0,-21 21 15,21-21-15,0 1 0,0-1 16,0 0-16,0 0 0,0 21 0,0-20 15,0-1-15,21 0 0,0 0 16,-21 0-16,21-21 0,1 0 16,-1 21-16,21-21 0,-21 0 0,22 0 15,-22 0-15,21 0 0,0 0 0,1 0 16,-22 0-16,21-21 0,-21 0 0,1 21 16,-1-21-16,0 0 0,0 0 15,0-1-15,-21 1 0,21 21 0,-21-21 16,0 0-16,0-21 0,0 20 0,0 1 15,0 0-15</inkml:trace>
  <inkml:trace contextRef="#ctx0" brushRef="#br0" timeOffset="7180.12">13695 1842 0,'0'0'0,"-21"21"15,42-21 17,0 0-17,0 0-15,0 0 0,22 0 16,-22 0-16,0 0 0,0-21 0,21 21 16,-20 0-16,-1 0 0,0 0 0,-21-22 15,21 22-15,-21-21 16,0 0-1,0 0-15,-21 0 16,0 21-16,0-21 0</inkml:trace>
  <inkml:trace contextRef="#ctx0" brushRef="#br0" timeOffset="7392">13208 1693 0,'0'0'0,"-21"22"0,0-22 15,21 21-15,0 0 32,-22-21 15,1 0-32,0 0-15,-21 0 0,21 0 0,-22-21 16</inkml:trace>
  <inkml:trace contextRef="#ctx0" brushRef="#br0" timeOffset="7564.9">12382 1693 0,'0'0'0,"0"22"0,-21-22 16,21 21-16,21-21 31,1 0-16,-1 0-15,0 0 16,0 0-16</inkml:trace>
  <inkml:trace contextRef="#ctx0" brushRef="#br0" timeOffset="9428.34">15960 2582 0,'0'0'0,"-22"0"0,-20 0 0,21 0 16,0 0-16,0 0 0,-1-21 0,22 0 16,-21 0-16,21 0 0,0 0 15,0-1-15,0-20 0,0 21 0,0 0 16,0-22-16,0 22 0,21-21 0,-21 0 15,0 20-15,0-20 0,0 0 16,22-1-16,-22-20 0,0 21 0,0-1 16,0 1-16,0-22 0,0 22 0,0-21 15,0 20-15,0 1 0,0 0 0,0 20 16,0-20-16,-22 21 0,22 0 16,0 0-16,0-1 0,0 1 15,0 42 16,0 1-31,0-1 0,-21 21 0,21 0 16,0 1-16,0-1 0,-21 0 16,21 1-16,0 20 0,0-20 0,-21 20 15,0-21-15,21 22 0,-21-22 0,-1 1 16,22-1-16,0 0 0,0 1 0,0-1 16,0 0-16,0-21 0,0 22 15,0-22-15,0 0 0,0 0 0,0 0 16,22 1-16,-22-1 0,21-21 0,0 0 15,0 21-15,0-21 0,0 0 16,1 0-16,20 0 0,-21 0 0,21-21 16,-20 21-16,20-21 0,0-1 0,-21 1 15,22 0-15,-1 0 0,0 0 16,-20 0-16,20-22 0,-21 22 0,21-21 16,-20 21-16,-1-22 0,0 22 0,-21-21 15,0 21-15,21-1 0,-21 1 0,0 0 16,-21 42 15,0 0-31,0 1 0,21-1 16,-22 0-16,1 21 0,0-21 0,0 1 15,21-1-15,-21 21 0,21-21 16,-21 0-16,21 22 0,0-22 16,0 0-16,0 0 0,0 0 0,0 1 15,0-1-15,21 0 0,0-21 16,0 0-16,0 21 0,0-21 0,22 0 15,-22 0-15,0 0 0,21 0 0,1 0 16,-22 0-16,21-21 0,-21 21 0,22-21 16,-22 0-16,0-1 0,0 1 15,0 0-15,-21 0 0,0 0 0,0-22 16,0 22-16,0-21 0,0 0 0,-21 20 16,0-20-16,0 21 0,0-21 0,-22 20 15,22 1-15,0 21 0,-21-21 16,21 21-16,-1 0 0,1 0 15,-21 0-15,21 0 0,0 0 0,-1 21 16,1-21-16,0 21 0,21 1 16,0-1-16,0 0 0,0 0 15,21 0-15,0-21 16,1 0-16,20 0 0,-21 0 0,21 0 16,1 0-16,-1 0 0,0 0 0,1 0 15,20 0-15,-20 0 0,-1 0 16,21 0-16,-20-21 0,-1 21 0,0-21 0,1 21 15,-1-21-15,0 0 16,1 21-16,-22-22 0,21 1 0,-21 21 16,1 0-16,-22-21 0,0 42 31,-22 0-15,1 1-16,0-1 0,0 0 0,0 21 15,0-21-15,-1 1 0,1-1 0,21 0 16,0 0-16,-21 0 0,21 0 0,0 1 15,0-1-15,0 0 0,0 0 0,0 0 16,21 0-16,0-21 16,1 0-16,-1 0 0,0 0 15,21 0-15,-21 0 0,22 0 16,-1 0-16,-21 0 0,22-21 0,-1 0 16,-21 21-16,21-21 0,-20 0 0,-1 0 15,0-1-15,0-20 0,-21 21 0,0 0 16,0 0-16,0-22 0,0 22 15,0-21-15,0 21 0,-21-22 0,0 22 16,0 0-16,-22 0 0,22 0 0,0 21 16,-21 0-16,20 0 0,1 0 0,-21 0 15,21 0-15,0 0 0,-1 0 16,1 21-16,21 0 0,0 0 16,-21 0-16,21 0 0,0 1 0,0-1 15,0 0-15,0 0 0,0 0 16,21-21-16,0 21 0,1 1 0,-1-22 15,0 0-15,21 0 0,-21 0 0,22 0 16,-1 0-16,0 0 0,1 0 16,20 0-16,-20 0 0,20 0 0,-21-22 15,1 22-15,-1-21 0,-21 21 0,22-21 16,-22 21-16,0-21 0,0 0 0,0 0 16,0 21-16,1-22 0,-22 1 15,0 0-15,21 0 0,-21 0 16,0 42 15,-21 0-31,-1 0 16,22 22-16,-21-22 0,0 21 0,0-21 15,0 22-15,21-1 0,-21 21 0,-1-20 16,22-1-16,-21 0 0,21 22 0,0-22 16,-21 22-16,21-1 0,0-20 0,-21 20 15,21-21-15,0 22 0,0-22 0,0 22 16,0-22-16,0 0 0,0 22 15,0-22-15,0 1 0,0-1 0,0 0 16,0 1-16,0-1 0,0 0 0,0 1 16,21-22-16,-21 0 0,21 21 15,-21-21-15,21-21 0,-21 22 0,22-1 16,-1-21-16,0 0 0,0 0 16,0 0-16,0 0 0,1 0 15,-1-21-15,-21-1 0,0 1 0,21 0 16,0 0-16,-21 0 0,21-22 0,-21 22 15,0-21-15,0 0 0,21-1 16,-21 1-16</inkml:trace>
  <inkml:trace contextRef="#ctx0" brushRef="#br0" timeOffset="9732.06">18097 2519 0,'0'0'16,"-21"-42"-16,21-1 0,0 1 0,0 21 15,0 0-15,0-22 0,0 22 16,0 0-16,0 0 0,0 0 0,21-1 15,1 1-15,-1 21 0,0-21 16,0 21-16,0-21 0,22 21 16,-22 0-16,0 0 0,0 0 0,0 0 15,22 0-15,-22 0 16,0 0-16,-21 21 0,0 0 16,0 0-16,0 1 0,-21 20 0,0-21 15,-1 0-15,1 0 0,-21 1 0,0-1 16,-1 0-16,22 0 0,-21 0 0,-1 0 15,1-21-15,0 22 16,-1-22-16,1 0 0,21 0 0,0 0 16,0 0-16,-1 0 0,22-22 15,22 1 1,-1 0-16,0 0 0,0-21 0</inkml:trace>
  <inkml:trace contextRef="#ctx0" brushRef="#br0" timeOffset="17447.32">7705 4233 0,'0'0'16,"0"-21"-16,0 0 0,0 0 16,0 0-16,0 0 0,0-1 15,0 1-15,-22 21 0,1-21 16,0 0-16,0 0 0,0 0 0,0-1 16,-1 22-16,1-21 0,0 0 0,0 21 15,0 0-15,-22-21 0,22 21 0,0 0 16,0 0-16,-21 0 0,20 0 0,1 0 15,0 0-15,-21 0 0,21 0 0,-1 0 16,-20 0-16,21 0 0,-21 0 0,20 0 16,-20 21-16,0 0 0,21-21 15,-22 21-15,1 1 0,0-1 0,-1 0 16,1 0-16,0 0 0,20 22 16,-20-22-16,0 0 0,21 0 0,-22 21 15,22-20-15,-21-1 0,21 21 0,-1-21 16,1 22-16,0-22 0,0 0 0,0 21 15,21-21-15,-21 22 0,-1-22 0,22 21 16,-21-21-16,21 22 0,0-22 0,-21 21 16,21-21-16,-21 22 0,21-22 15,-21 21-15,21-21 0,0 22 0,0-1 16,0-21-16,0 22 0,0-1 0,0-21 16,0 21-16,0 1 0,0-1 0,0-21 15,21 22-15,0-1 0,0-21 0,22 21 16,-22-20-16,0 20 0,21 0 15,-21-21-15,1 1 0,20 20 0,0-21 16,-21 0-16,22 0 0,-1 1 0,-21-1 16,22 0-16,-1-21 0,0 21 0,1-21 15,-22 21-15,21-21 0,0 21 0,1-21 16,-1 0-16,0 0 0,1 0 16,-1 0-16,0 0 0,1 0 0,-1 0 15,0 0-15,1 0 0,-22 0 0,21 0 16,1-21-16,-1 21 0,-21 0 0,21-21 15,1 21-15,-22-21 0,21 0 0,1 21 16,-22-21-16,0-1 0,21 1 16,-21 21-16,1-21 0,-1 0 0,0 0 15,0 0-15,0-22 0,0 22 0,1 0 16,-1 0-16,0-22 0,0 22 0,-21-21 16,21 21-16,0-22 0,1 1 0,-1 21 15,-21-21-15,21-1 0,-21 22 0,21-21 16,-21-1-16,21 22 0,-21-21 0,0 0 15,0 20-15,0-20 0,0 21 16,0-21-16,0 20 0,0 1 0,0-21 16,0 21-16,-21-22 0,0 22 0,21 0 15,-21-21-15,21 21 0,-21-1 0,-1-20 16,22 21-16,-21 0 0,0-22 0,0 22 16,21 0-16,-21-21 0,0 21 15,-1-1-15,1 1 0,0 0 0,0 0 16,-21 0-16,20 21 0,1-21 0,-21-1 15,21 22-15,-22-21 0,1 21 16,21 0-16,-21-21 0,-1 21 0,1-21 16,0 21-16,20 0 0,-20 0 0,0 0 15,-1 0-15,22 0 0,-21 0 0,21 0 16,-22 0-16,22 0 0,-21 0 0,0 21 16,20-21-16,-20 21 0,0 0 0,-1 1 15,22-22-15,-21 21 0,0 0 16,-1 0-16,1 21 0,0-20 0,-1-1 15,1 0-15,0 21 0,20-21 16,-20 22-16,0-1 0,21-21 0,-22 22 16,22-1-16,0-21 0,0 21 15,0 1-15,-1-1 0,1 0 0,0 1 0,21-22 16,0 21-16,0 1 0,0-1 0,0 0 16,0-21-16,0 22 0,0-1 0,0-21 15,0 22-15,0-22 0,21 0 0,0 21 16,-21-21-16,22 1 0,-1-1 0,0 0 15,21 0-15,-21 0 0,1 0 16,20 1-16,-21-1 0,21-21 16,1 21-16,-22 0 0,21-21 0,1 21 15,20-21-15,-21 0 0,1 0 0,20 21 16,-20-21-16,20 0 0,-21 0 0,22 0 16,-22 0-16,1 0 0,20 0 0,-21-21 15,1 21-15,-1-21 0,0 21 0,1-21 16,-1 0-16,0 21 0,1-21 0,-1-1 15,22 1-15,-22 0 0,0 0 0,1 0 16,-1 0-16,0-1 0,1 1 0,-1-21 16,-21 21-16,21 0 0,-20-22 0,20 22 15,-21-21-15,0 21 0,0-22 0,1 22 16,-1-21-16,-21 21 0,0-22 16,0 1-16,0 21 0,0 0 15,0-22-15,0 22 0,0-21 0,0 21 16,0-1-16,-21-20 0,21 21 0,-22 0 15,1-22-15,0 22 0,0 0 0,0 0 16,-22 0-16,22-22 0,-21 22 0,21 0 16,-22 0-16,1 0 0,0 0 15,-1 21-15,1-22 0,0 1 0,-1 21 16,1-21-16,0 0 0,-22 21 0,22 0 16,0 0-16,-1-21 0,1 21 0,0 0 15,-1 0-15,22 0 0,-21 0 0,-1 0 16,22 0-16,-21 0 0,21 21 15,-22 0-15,22-21 0,0 21 0,-21 0 16,21 1-16,-1-1 0,-20 0 0,21 0 16,0 0-16,0 0 0,-22 22 0,43-22 15,-42 21-15,42 1 0,-21-22 0,0 21 16,-1 0-16,1 1 0,0-22 0,21 21 16,0 1-16,-21-1 0,0-21 15,21 21-15,0 1 0,0-22 0,0 21 16,-21-21-16,21 22 0,0-22 0,0 0 15,0 0-15,0 22 0,0-22 0,0 0 16,0 0-16,21 0 0,0 0 0,0 1 16,0-1-16,0 0 0,1 0 15,-1-21-15,0 21 0,21 0 0,-21-21 16,1 22-16,20-1 0,0-21 0,-21 0 16,22 0-16,-1 0 0,0 21 0,1-21 15,-1 0-15,-21 0 0,22 0 0,-22 0 16,21 0-16,0 0 0,-20 0 0,-1 0 15,0 0-15,21 0 0,-21-21 0,1 21 16,-1 0-16,0-21 0,0 21 16,0-22-16,0 1 0,1 21 0,20-21 15,-21 0-15,0 0 0,0 0 0,1-1 16,-1 1-16,0-21 0,0 21 0,0 0 16,0-22-16,1 22 0,-1-21 15,0 21-15,0-22 0,-21 22 0,0-21 16,0 21-16,0-22 0,0 1 0,0 21 15,0-22-15,0 22 0,0-21 0,0 21 16,-21 0-16,21-1 0,-21 1 0,0 0 16,21 0-16,-22 0 0,1 0 0,0-1 15,0 22-15,0-21 0,0 21 16,-1 0-16,1-21 0,0 21 0,0 0 16,0 0-16,-22 0 0,22 0 0,-21 0 15,21 0-15,-22 0 0,22 0 0,-21 21 16,21 0-16,-22-21 0,22 22 0,-21-1 15,21-21-15,0 21 0,-43 21 16,43-21-16,0 1 0,0-1 16,-1 0-16,1 21 0,21-21 0,-21 22 15,21-22-15,-21 21 0,21-21 0,0 1 16,0 20-16,0-21 0,0 21 16,0-20-16,0-1 0,0 21 0,0-21 15,0 0-15,0 1 0,0-1 0,0 0 16,0 0-16,0 0 0,21-21 0,0 21 15,-21 1-15,21-1 0,1-21 16,-1 21-16,0-21 0,0 0 0,0 21 0,0-21 16,1 0-16,-1 21 0,0-21 0,21 0 15,-21 0-15,1 0 0,-1 0 16,21 0-16,-21 0 0,0 0 0,22 0 16,-22 0-16,0-21 0,21 0 0,-20 21 15,-1-21-15,0 21 0,21-21 0,1-22 16,-22 22-16,0 0 0,0 0 15,0 0-15,-21-1 0,0-20 16,21 21-16,-21-21 0,0 20 0,0-20 16,0 21-16,0-21 0,0 20 0,0 1 15,-21-21-15,0 21 0,21 0 0,-21-1 16,0 22-16,0-21 0,-1 0 0,1 21 16,0 0-16,0-21 0,0 21 0,0 0 15,-1 0-15,-20 0 0,21 0 16,0 0-16,0 0 0,-1 0 0,-20 0 15,21 21-15,0 0 0,0-21 0,-1 21 16,1 1-16,0-1 0,0 0 0,0 0 16,0 0-16,-1 0 0,1 22 15,21-22-15,0 0 0,-21 0 16,0 22-16,21-22 0,-21 0 0,21 0 0,0 0 16,0 0-16,0 1 0,0-1 0,0 0 15,0 0-15,0 0 0,21-21 16,0 21-16,0-21 0,0 0 15,1 0-15,-1 0 0,0 0 0,0 0 16,0 0-16,0 0 0,22 0 0,-22 0 16,0 0-16,21 0 0,-20-21 0,-1 21 15,0-21-15,0 21 0,-21-21 0,21 0 16,-21 0-16,0-1 0,0 1 16,0 0-16,0 0 15,0 0-15,0 0 0,-21 21 0,21-22 16,-21 1-16,0 21 0,0 0 15,-1 0-15,1 0 0,0 0 16,0 21-16,0 1 16,21-1-1,-21 0-15,21 0 0,-22-21 16,22 21-16,0 0 16,-21-21-1,0 0 16,21-21-31,0 0 16,-21 21-16,0 0 16</inkml:trace>
  <inkml:trace contextRef="#ctx0" brushRef="#br0" timeOffset="23533.39">1757 7408 0,'0'-21'0,"0"0"16,0 0-16,0 0 16,0 0-16,21-1 0,-21 1 0,0 0 15,0 0-15,0 0 0,0 0 16,0-1-16,21 1 0,-21 0 0,0 0 16,0 0-1,0 42 16,0 0-31,21-21 16,-21 21-16,0 0 0,0 22 16,0-22-16,0 21 0,0 1 0,0-22 15,0 21-15,0 22 0,0-22 0,0 0 16,-21 1-16,21-1 0,0 21 16,0-20-16,-21-1 0,21 0 0,0-20 15,0 20-15,0-21 0,0 21 16,0-20-16,0-1 0,0 0 15,21-21-15,0 0 16,0 0 0,1-21-16,-22 0 0,21 21 15,0-22-15,-21 1 0,21 0 16,0 0-16,0 0 0,-21-22 0,22 22 16,-1 0-16,-21-21 0,21 21 0,0-1 15,-21-20-15,21 21 0,-21 0 0,0 0 16,21-1-16,1 22 0,-22-21 15,21 21 1,0 0-16,-21 21 16,0 1-1,0-1-15,0 0 0,0 0 0,0 0 16,21 0-16,-21 1 0,0-1 0,21 0 16,-21 0-16,0 0 0,0 0 0,21 1 15,1-22-15,-22 21 0,21 0 16,0-21-16,0 21 0,0-21 15,0 0-15,1 0 0,-1 0 16,0-21-16,0 0 0,0 21 0,0-21 16,1-1-16,-1 1 0,0 0 15,0 0-15,0 0 0,-21 0 0,0-1 16,0-20-16,0 21 0,0-21 16,0 20-16,0-20 0,0 21 0,0-21 0,0-1 15,0 22-15,0-21 16,-21 21-16,21-1 0,0 1 0,-21 0 15,0 0-15,21 0 0,-21 21 0,-1 0 16,1 0 0,21 21-1,0 0-15,0 0 0,21 0 16,1 1-16,-1-1 0,21-21 16,-21 0-16,0 21 0,22-21 15,-1 0-15,0 0 0,1 0 16,-1 0-16,0-21 0,22 0 0,-22 21 15,22-22-15,-22 1 0,0 0 0,22 0 16,-22 0-16,1 0 0,-1-1 0,-21 1 16,21 0-16,-20 0 0,-1-21 15,-21 20-15,0 1 0,0 0 0,0 0 16,0-21-16,0 20 0,0 1 0,-21 0 16,-1 0-16,1 0 0,21 0 0,-21-1 15,0 1-15,21 0 0,-21 21 16,0 0-16,-1 0 0,22 21 15,-21 0-15,21 1 0,-21 20 16,21-21-16,0 21 0,0 1 16,0-1-16,0 0 0,0 1 0,0-1 15,0 0-15,0 22 0,0-22 16,0 1-16,0-1 0,0 0 0,0 1 16,21-1-16,-21 0 0,0 1 0,0-22 15,0 0-15,0 21 0,0-21 0,0 1 16,0-1-16,0 0 0,-21 0 15,21-42 32,0 0-47,0 0 16,0-1-16,0 1 0,21 0 16,-21 0-16,21 0 0,22 0 15,-22-1-15,0 1 0,0 0 0,0 0 16,1 0-16,20 0 0,-21 21 0,0 0 15,0 0-15,1 0 0,-1 0 0,0 21 16,-21 0-16,21 0 16,-21 0-16,0 0 0,0 1 15,0-1-15,21 0 0,-21 0 0,21 0 16,-21 0-16,22 1 0,-22-1 16,0 0-16,21-21 0,-21 21 0,21-21 15,0 0-15,0 0 0,0 0 16,1 0-16,-1 0 0,0 0 15,0-21-15,21 21 0,-20-21 16,-1 0-16,21 21 0,-21-22 0,0 1 16,22 0-16,-22 0 0,0 0 0,0 0 15,0-1-15,1 1 0,-1 0 0,0 0 16,0 0-16,-21 0 0,0-1 0,21 22 16,-21-21-16,0 42 46,0 1-46,0-1 0,0 0 0,0 0 16,0 21-16,0-20 0,0-1 16,0 0-16,0 0 0,0 21 0,0-20 15,0-1-15,0 0 0,0 0 16,0 0-16,21-21 0,1 21 16,-1-21-16,0 0 0,0 0 15,0 0-15,0 0 0,1 0 0,-1 0 16,21-21-16,-21 21 0,0-21 0,1 0 15,20 0-15,-21 0 0,0-1 0,0 1 16,1 0-16,-1-21 0,0 21 0,0-22 16,-21 22-16,21-21 0,0-1 0,-21 1 15,0 21-15,0-21 0,22-1 16,-22 1-16,21 0 0,-21-1 0,0 1 16,0 21-16,0-22 0,21 1 0,-21 21 15,0-21-15,21 20 0,-21 1 16,0 0-16,0 0 0,0 0 0,0 0 15,0-1-15,0 44 32,0-1-17,0 0-15,0 0 0,0 21 0,0-20 16,0 20-16,-21-21 0,21 21 0,-21 1 16,0-1-16,21 0 0,0 1 0,0-1 15,-22 0-15,22 1 0,-21-22 0,21 21 16,0 1-16,0-1 0,0-21 0,0 21 15,0-20-15,0-1 16,0 0-16,0 0 0,0 0 0,0 0 16,21 1-16,1-22 0,-1 21 0,0-21 15,0 0-15,21 0 0,-20 0 16,-1 0-16,0 0 0,21 0 0,-21 0 16,22 0-16,-22 0 0,21-21 0,-21-1 15,1 22-15,20-21 0,-21 0 16,0 0-16,0 21 0,1-42 0,-1 20 0,0 1 15,-21 0-15,0 0 0,21 0 16,-21-22-16,0 22 0,0 0 0,0-21 16,0 21-16,0-1 0,0 1 15,0 0-15,0 0 0,-21 21 16,0 0 0,21 21-16,-21 0 15,21 0-15,-22 22 0,22-22 0,0 0 16,0 21-16,0-20 0,0-1 0,0 21 15,0-21-15,0 0 0,0 1 16,0 20-16,22-21 0,-1 0 16,-21 0-16,21-21 0,0 0 0,0 22 15,0-22-15,1 0 0,-1 0 0,0 0 16,21 0-16,-21 0 0,22 0 0,-22 0 16,0-22-16,21 1 0,-20 21 15,-1-21-15,0 0 0,-21 0 0,21 21 16,-21-21-16,21-1 0,-21 1 0,0 0 15</inkml:trace>
  <inkml:trace contextRef="#ctx0" brushRef="#br0" timeOffset="23976.34">4487 7006 0,'0'21'0,"0"-42"0,0 64 15,-21-43-15,21 21 16,21-21-1,0 0-15,1 0 16,-1 0-16,0 0 16,-21-21-16,21-1 0,-21 1 15,0 0-15,0 0 16,-21 21 0,0-21-16,0 21 15,-1 0-15,1 21 16,21 0-1,0 0-15,0 0 16,0 1-16,0-1 16,21-21-1,1 0-15,-1 0 0,0 0 0,0 0 16,0 0-16</inkml:trace>
  <inkml:trace contextRef="#ctx0" brushRef="#br0" timeOffset="25747.93">6562 6858 0,'0'0'0,"0"-21"0,21 21 0,-21-21 16,21 0 0,-21-1-16,21 22 15,-21-21-15,0 0 16,21 21 0,-21-21-16,-21 42 46,0-21-30,0 21-16,0 0 0,-1 1 0,1-1 16,0 0-16,-21 0 0,21 21 0,-22-20 15,22 20-15,-21 0 0,21 1 16,-1-1-16,-20 0 0,21 1 0,0 20 16,0-21-16,-1 1 0,22 20 15,0-20-15,-21-1 0,21 0 0,0 1 16,0-1-16,0 0 0,0 1 0,0-1 0,0 0 15,21-21-15,-21 1 0,22-1 16,-1 0-16,-21 0 0,21 0 0,0-21 16,0 0-16,0 0 0,1 0 0,20 0 15,-21 0-15,0 0 0,22-21 0,-22 21 16,21-21-16,0 0 0,-20 0 16,20-1-16,-21 1 0,21 0 0</inkml:trace>
  <inkml:trace contextRef="#ctx0" brushRef="#br0" timeOffset="26963.26">7345 7091 0,'0'0'0,"-21"0"16,21-21-16,0 0 16,-22 21-16,22-22 0,-21 22 15,21-21-15,-21 0 16,21 0-16,-21 21 0,0 0 16,0 0-16,-1 0 0,1 0 15,0 0-15,0 21 16,0-21-16,0 21 0,-1 0 0,1 22 15,0-22-15,21 21 0,-21 1 0,21-22 16,-21 21-16,21 0 0,-21 1 0,21-1 16,0 0-16,0 1 0,0-22 15,0 21-15,0-21 0,0 1 0,21-1 16,0 0-16,0 0 0,0 0 0,0-21 16,1 0-16,-1 0 0,21 0 0,-21 0 15,22 0-15,-22 0 0,21 0 0,-21-21 16,22 0-16,-22 0 0,21 21 15,0-21-15,-20-1 0,20 1 0,-21 0 16,21 0-16,-20 0 0,-1-22 16,0 22-16,0 0 0,0 0 0,-21 0 15,0 0-15,21 21 0,-21-22 0,0 44 32,0-1-17,-21 0-15,0 0 0,21 0 16,-21 0-16,21 1 0,0 20 0,-21-21 15,21 0-15,0 0 0,0 1 16,0-1-16,0 0 16,21-21-1,0 0-15,0 0 0,0 0 0,1 0 16,-1 0-16,0 0 0,0 0 0,0-21 16,0 21-16,22-21 0,-22 21 0,0-22 15,0 1-15,-21 0 0,21 0 16,-21 0-16,0 0 0,0-1 15,0 1-15,-21 0 0,0 0 0,0 0 16,21 0-16,-21 21 0,0-22 16,-1 22-16,1 0 0,0 0 0,0 0 15,0 0-15,0 0 0,42-21 47,0 21-47,0 0 0,0 0 16,22-21-16,-22 21 0,0-21 0,21 21 15,-21 0-15,22-21 0,-22 21 16,21 0-16,-21 0 0,1 0 0,20 0 16,-21 0-16,0 0 0,0 0 0,1 0 15,-1 21-15,0-21 0,-21 21 0,0 0 16,21 0-16,-21 1 0,0-1 0,0 0 16,0 0-16,0 0 0,0 0 15,0 1-15,0-1 0,0 0 0,0 0 16,0 0-16,0 0 0,0 1 15,0-1-15,0 0 16,-21-21-16,21 21 16,-21-21-16,0 0 15,21-21 1,0 0 0,0 0-16,0-1 15,0 1-15,0 0 0,0 0 0,21 0 16,0-22-16,0 22 0,0 0 0,0 0 15,1-21-15,20 20 0,-21 1 16,21 0-16,1 21 0,-1 0 0,-21-21 0,22 21 16,-1 0-16,0 21 15,-21-21-15,22 21 0,-22 0 0,21 22 16,-21-22-16,1 0 0,-1 0 0,-21 22 16,0-22-16,0 0 0,0 21 0,0-21 15,0 1-15,0-1 0,0 0 0,-21 0 16,21 0-16,-22-21 0,1 21 0,0 1 15,0-22-15,0 0 16,21-22 15,21 1-31,0 21 0</inkml:trace>
  <inkml:trace contextRef="#ctx0" brushRef="#br0" timeOffset="29248.17">9864 7493 0,'0'-21'47,"0"0"-32,0 0-15,0-1 16,0 1-16,-22 0 0,1 21 16,21-21-16,-21 0 0,0 21 0,0-21 15,0-1-15,-1 22 0,1-21 0,-21 21 16,21 0-16,0 0 0,-1 0 16,-20 0-16,21 0 0,0 0 0,0 0 15,-22 21-15,22 1 0,0-1 0,0 0 16,0 0-16,-1 0 0,1 22 15,0-22-15,21 0 0,-21 21 0,21-21 0,0 1 16,0-1-16,0 0 0,0 0 0,0 0 16,21 0-16,0-21 0,-21 22 0,21-22 15,1 0-15,-1 0 0,0 0 16,21 0-16,-21 0 0,1 0 0,20 0 16,-21-22-16,21 1 0,-20 21 0,20-21 15,0 0-15,-21 0 0,1 0 0,20-22 16,-21 22-16,0 0 0,0-21 15,1-1-15,-1 22 0,0-21 0,-21-1 16,0 1-16,0 0 0,21-1 0,-21 1 16,0 0-16,0-1 0,0 1 0,0 21 15,0-21-15,0-1 0,0 22 0,0-21 16,0 21-16,0-1 0,0 1 0,0 0 16,0 42 15,0 0-31,0 1 0,-21 20 15,21-21-15,0 21 0,0 1 0,-21-1 16,21 0-16,-21 1 0,21-1 0,-22 22 16,22-22-16,0 0 0,0 1 0,0-1 15,0 0-15,-21 1 0,21-22 0,0 21 16,0-21-16,0 22 0,0-22 0,0 0 16,0 0-16,21 0 0,1 0 15,-1-21-15,0 0 0,0 0 16,0 0-16,22 0 0,-22 0 0,0 0 15,0 0-15,0 0 0,22-21 16,-22 21-16,0-21 0,0 0 0,0 0 16,22 21-16,-22-21 0,-21-1 0,21 1 15,0 0-15,-21-21 0,21 21 16,-21-1-16,0 1 0,0 0 0,0 0 16,21 21-16,-21 21 31,0 0-31,0 0 15,-21 1-15,21-1 0,0 0 16,0 0-16,0 0 0,0 0 0,0 1 16,0-1-16,0 0 15,0 0 1,21-21-16,1 0 16,-1 0-16,0 0 0,0-21 15,0 21-15,0-21 0,1 21 0,-1-21 16,21-1-16,-21 22 0,0-21 0,1 0 15,-1 0-15,0-21 0,0 20 16,0 1-16,-21-21 0,0 21 0,0-22 16,0 1-16,21 21 0,-21-21 0,0-1 15,0 22-15,0-21 0,0-1 0,0 22 16,0-21-16,0 21 0,0 0 0,0-22 16,0 22-16,0 0 0,0 0 15,0 0-15,0-1 0,0 44 31,0-1-31,-21 0 16,21 0-16,0 21 0,0 1 0,0-22 16,0 21-16,0 1 0,-21-1 0,21 0 15,0 1-15,0 20 0,0-21 0,0 1 16,0-1-16,0-21 0,0 22 16,0-1-16,0-21 0,0 21 0,0-20 15,21-1-15,0 0 0,1 0 0,-1-21 16,0 21-16,21-21 0,-21 0 15,1 0-15,20 0 0,-21 0 0,21 0 16,-20 0-16,20 0 0,-21-21 0,0 0 16,22 21-16,-22-21 0,0 0 0,0-1 15,0 1-15,-21 0 0,21 0 0,1 0 16,-1 0-16,-21-1 0,21 1 0,0 0 16,-21 0-16,0 0 0,21 0 0,0 21 15,-21-22-15,0 44 31,0-1-31,0 0 0,0 0 16,0 0-16,0 0 0,-21 1 0,21-1 16,0 0-16,-21 0 0,21 0 15,0 0-15,0 1 16,21-22 0,0 0-16,1 0 15,-1 0-15,0 0 0,0 0 0,0 0 16,0 0-16,22-22 0,-22 22 0,0-21 15,0 0-15,0 21 0,1-21 0,-1 0 16,0 0-16,0-22 0,0 22 0,-21 0 16,21 0-16,1-22 0,-22 22 15,0 0-15,21 21 0,-21-21 16,0 42 0,0 0-16,-21 0 0,21 1 15,-22 20-15,1-21 16,0 0-16,21 0 0,0 1 0,0-1 15,-21 0-15,21 0 0,0 0 0,0 0 16,0 1-16,0-1 16,21 0-1,0-21-15,0 0 16,1 0-16,-1 0 0,0 0 0,0 0 16,0-21-16,0 21 0,1-21 0,-22-1 15,0 1-15,21 21 16,-21-21-16,0 0 0,0 0 15,0 0-15,-21-1 0,21 1 16,-22 0-16,22 0 0,-21 21 0,21-21 16,-21 21-16,0 0 0,21-21 15,-21 21-15,42-22 47,0 22-47,0 0 0,0-21 0,1 21 16,-1 0-16,0-21 0,21 0 0,-21 21 15,22 0-15,-22 0 0,21-21 0,1 21 16,-22 0-16,21 0 0,0 0 0,-20 0 16,-1 0-16,21 21 0,-21-21 0,0 21 15,-21 0-15,22-21 0,-22 21 16,0 1-16,0-1 0,0 0 16,0 0-16,0 0 0,0 0 0,-22 1 15,22-1-15,-21-21 0,0 21 0,21 0 16,-21 0-16,0-21 0,21 21 0,-21 1 15,-1-1 1,1-21 15,21-21-15,0-1-16,0 1 16,0 0-16,0 0 15,0 0-15,0 0 0,21-1 0,1 1 16,-1-21-16,0 21 0,0-22 0,21-20 15,1 21-15,-1 20 0,0-20 16,1 21-16,-1 0 0,0 0 0,1 21 16,-1 0-16,0-22 0,1 22 0,-1 0 15,-21 0-15,22 22 0,-22-22 0,0 21 16,0 0-16,-21 0 0,0 0 0,0 0 16,0 1-16,0 20 0,0-21 0,0 0 15,0 22-15,-21-22 0,0 0 0,0 21 16,-1-21-16,1 1 0,21-1 15,-21 0-15,0 0 0,0-21 0,21 21 16,-21-21-16,-1 21 0,1-21 16,0 0-16,0 0 15,0 0-15,21-21 16,0 0-16,-21 21 0,21-21 16,-22 0-16,22 0 0,-21-1 0</inkml:trace>
  <inkml:trace contextRef="#ctx0" brushRef="#br0" timeOffset="29492.03">12065 6710 0,'0'0'0,"-42"0"16,20 21 77,1-21-77,0 0-16,0 0 0,0 21 0,0-21 16,-22 0-16</inkml:trace>
  <inkml:trace contextRef="#ctx0" brushRef="#br0" timeOffset="29743.88">10880 7070 0,'0'0'0,"0"21"0,21-21 31,0 0-31,0 0 16,0 0-16,22 0 0,-22-21 15,0 21-15,21 0 0,-21-21 0,1 21 0,20 0 16,-21-22-16,0 22 0,0 0 16,-21-21-16,22 21 0,-22-21 15,0 0-15,-22 0 16,1 21-16,0 0 16,-21-21-16,-1 21 0</inkml:trace>
  <inkml:trace contextRef="#ctx0" brushRef="#br0" timeOffset="29972.79">10308 6922 0,'0'0'0,"-21"21"16,0-21-1,42 0 63,21-21-78,-21-1 16</inkml:trace>
  <inkml:trace contextRef="#ctx0" brushRef="#br0" timeOffset="30467.51">13716 6477 0,'-85'0'0,"170"0"0,-191-21 16,85 21-16,0 0 0,0 0 15,-1 0-15,44 21 32,-1-21-17,0 21-15,0-21 0,21 21 0,-20 1 16,-1-1-16,0 0 0,21 21 0,-21-21 15,1 22-15,-1-1 0,21 0 16,-21 1-16,0-1 0,1 0 0,-1 1 0,0 20 16,0-20-16,-21 20 0,0 1 15,0-22-15,0 21 0,0 1 0,-21-22 16,0 22-16,-22-22 0,22 0 16,-21 1-16,21-1 0,-22-21 0,1 22 15,21-22-15,-21 0 0,-1 21 0,22-42 16,0 21-16,-21 1 0,20-1 0,1-21 15,0 21-15,0-21 16,0 0-16,0 0 31,-1 0-31</inkml:trace>
  <inkml:trace contextRef="#ctx0" brushRef="#br0" timeOffset="31580.39">5016 8678 0,'22'0'16,"-22"-21"-1,0 0 1,21 21-16,-21-21 0,0 0 16,0 0-16,0-1 15,-21 22-15,-1 0 16,1 0-16,0 0 0,0 0 16,0 0-16,0 0 0,-1 0 0,1 22 15,0-22-15,0 21 0,0-21 16,21 21-16,0 0 0,0 0 31,21 0-31,0 1 16,0-22-16,0 0 0,1 21 15,-1-21-15,0 21 0,0-21 0,0 21 16,22-21-16,-22 21 0,0 0 0,0-21 16,0 22-16,-21-1 0,21-21 15,-21 21-15,0 0 16,0 0-16,-21 0 0,0-21 0,0 22 15,0-1-15,-22 0 0,22 0 0,-21-21 16,21 21-16,0 0 0,-1-21 0,1 0 16,0 0-1,42 0 17,0 0-32,1-21 0,-1 21 15,0 0-15,0 0 0,0 0 0,0 0 16,1 0-16,-1 0 0,0 21 0,0 1 15,0-1-15,-21 0 0,0 0 0,0 0 16,0 22-16,0-22 0,0 21 0,-21 0 16,0-20-16,0 20 0,0 0 0,21-21 15,-22 22-15,1-22 0,0 0 16,0 21-16,21-20 0,0-1 0,-21 0 16,21 0-16,-21 0 0,21 0 15,0 1-15,0-1 0,0 0 0,0 0 16,0 0-16,21-21 31,0 0-15,-21-21-1</inkml:trace>
  <inkml:trace contextRef="#ctx0" brushRef="#br0" timeOffset="32099.7">6371 10478 0,'0'-22'16,"0"44"-16,0-65 0,0 22 16,0 0-16,0 0 0,0 0 0,0-1 15,0 1-15,0 0 0,0 0 16,-21 21-1,0 0 1,0 21-16,21 0 0,-22 22 0,1-22 16,0 21-16,0-21 0,21 22 0,-21-1 15,0 0-15,-1 1 0,1-1 16,0-21-16,0 21 0,0 1 16,0-1-16,-1-21 0,1 22 0,0-22 15,0 0-15,0 0 0,21 0 0,0 0 16,-21 1-16,-1-22 15,22-22 17,22 1-32,-1 0 15,-21 0-15,21 0 0,0 0 0,0-22 16,0 1-16</inkml:trace>
  <inkml:trace contextRef="#ctx0" brushRef="#br0" timeOffset="32399.53">6540 10266 0,'0'0'0,"22"-21"16,-1 21-16,0 0 0,0-21 0,0 21 16,-21 21-1,-21 0-15,0 0 16,21 0-16,-21 0 0,0 1 0,-22 20 16,22-21-16,0 21 0,0-20 0,-22 20 15,22 0-15,0 1 0,-21-22 0,21 21 16,-1 0-16,1-20 0,0 20 0,0-21 15,0 0-15,0 22 0,-1-22 16,1 0-16,0 0 0,0 21 0,0-42 16,0 22-16,21-1 0,0 0 15,0-42 17,21 0-17,0-1-15,-21 1 0,21 0 16,0 0-16,0 0 0</inkml:trace>
  <inkml:trace contextRef="#ctx0" brushRef="#br0" timeOffset="33372.5">7895 10308 0,'21'0'15,"-42"0"-15,42-21 0,-21 0 0,0 0 16,0 0-16,0-1 16,0 1-16,0 0 0,0 0 15,0 0 1,-21 21-16,0 0 0,0 0 0,0 0 0,-1 0 15,1 0-15,0 0 16,-21 21-16,21-21 0,-1 21 0,1 0 16,-21 0-16,21-21 0,0 22 0,-1-1 15,22 0-15,-21 0 0,21 0 0,-21 0 16,21 1-16,0-1 0,0 0 0,0 0 16,0 0-16,0 0 0,21 1 0,0-1 15,1 0-15,-1 0 0,0 0 16,0 0-16,21 1 0,-20-22 0,-1 21 15,0-21-15,0 21 0,0 0 0,-21 0 16,21-21-16,-21 21 0,0 1 16,-21-1-1,0-21-15,0 0 0,0 0 16,0 21-16,-22-21 0,22 0 0,-21 0 16,21 0-16,-22 0 0,22 0 0,-21 0 15,21 0-15,-22 0 0,22 0 16,0-21-16,0 21 0,0-21 15,21 42 17,21 0-32,0-21 15,0 21-15,0 0 0,0 0 16,1 1-16,-1-22 0,0 21 16,0 0-16,0-21 0,0 0 0,1 21 15,-1-21-15,21 0 0,-21 0 0,22 0 16,-22 0-16,21 0 0,0 0 0,-20-21 15,20 0-15,0 21 0,-21-21 0,22-1 16,-1 1-16,-21 21 0,0-21 0,22 0 16,-22 0-16,0 0 0,0-22 15,0 22-15,-21 0 0,22 0 0,-22-22 16,21 22-16,-21-21 0,0 0 0,0 20 16,0-20-16,21 0 0,-21 21 0,0-22 15,21 1-15,-21 21 0,0 0 16,0-22-16,0 22 0,0 0 0,0 0 15,0 0-15,0 42 32,0 0-32,0 0 0,0 0 15,0 22-15,0-22 0,0 21 0,0 0 16,0-20-16,0 20 0,0 0 0,0 1 16,0-1-16,0-21 0,0 21 0,0 1 15,0-22-15,21 0 0,-21 21 0,0-20 16,0-1-16,0 0 0,0 0 15,21-21-15,-21 21 0,22-21 32,-1-21-17,-21 0-15,0 0 0,21 21 0,-21-21 16,21-1-16,-21-20 0,0 21 0,0 0 16,0 0-16,0-22 0,0 22 0</inkml:trace>
  <inkml:trace contextRef="#ctx0" brushRef="#br0" timeOffset="33544.08">8191 10393 0,'0'0'0,"0"21"16,0 0-16,22-21 15,-1 0 1,0 0-16,0 0 0,0 0 0,0 0 16,1-21-16,-1 21 0,0-21 0,21 21 15,-21-21-15,1 21 0,-1 0 16,0-21-16,0 21 0,0-22 0,0 22 15,1-21-15,-1 21 0</inkml:trace>
  <inkml:trace contextRef="#ctx0" brushRef="#br0" timeOffset="35356.57">9313 10689 0,'0'0'0,"0"21"0,21-21 15,1 0-15,-1 0 0,0 0 16,0 0 0,-21-21-16,0 0 0,0 0 0,21 0 15,-21 0-15,0-1 0,0 1 0,0 0 16,0 0-16,0 0 0,-21-22 0,0 22 15,0 0-15,0 0 0,-1 0 0,1 0 16,0-1-16,-21 22 0,21 0 0,-22 0 16,22 0-16,-21 0 0,21 0 0,-22 22 15,22-1-15,-21 0 0,21 21 0,-1-21 16,1 1-16,0 20 16,0 0-16,21-21 0,0 22 0,0-22 15,0 21-15,0-21 0,0 1 0,0-1 16,0 0-16,0 0 0,21 0 0,0-21 15,0 21-15,1-21 0,-1 22 0,0-22 16,0 0-16,0 0 0,0 0 0,22 0 16,-22 0-16,0-22 0,21 1 0,-20 0 15,-1 21-15,0-21 0,0 0 0,0 0 16,0-1-16,1 1 0,-1 0 16,-21 0-16,0 0 0,21 0 0,-21-22 15,21 22-15,-21 0 0,0 0 0,0 0 16,0-1-16,0 1 0,0 0 15,0 42 1,0 0-16,0 1 16,0 20-16,0-21 0,0 0 15,0 0-15,0 22 0,0-22 0,0 0 16,0 0-16,0 0 0,0 22 0,0-22 16,0 0-16,0 0 0,21-21 15,0 21-15,1-21 0,-1 0 16,0 0-16,0 0 0,0 0 15,0-21-15,1 21 0,-1-21 16,0 0-16,0 0 0,0 0 0,0-1 16,1-20-16,-1 21 0,0-21 0,0-1 15,0 1-15,0 0 0,1-1 0,-1 1 16,-21 0-16,0-1 0,21 1 0,0 0 16,-21-22-16,21 22 0,-21-1 0,0 22 15,0-21-15,0 0 0,0 20 0,0 1 16,0 0-16,0 0 15,-21 21 1,21 21-16,0 0 0,0 0 0,-21 1 16,21 20-16,-21-21 0,21 21 0,0 1 15,0-1-15,0 0 0,0 1 16,0-1-16,0 22 0,0-22 0,0 0 16,0 1-16,0-1 0,0 0 0,0-21 15,0 22-15,0-1 0,0-21 0,0 0 16,0 1-16,0-1 0,0 0 0,21 0 15,0 0-15,0-21 0,0 0 0,1 0 16,-1 0-16,0 0 0,0 0 0,0 0 16,22 0-16,-22-21 0,0 21 0,0-21 15,0 0-15,0 0 0,1-1 16,-1 1-16,0 0 0,-21 0 0,0 0 16,0 0-16,21-1 0,-21-20 0,0 21 0,0 0 15,0 0-15,0-1 0,0 1 16,0 0-16,-21 21 15,0 0 1,21 21-16,-21-21 0,-1 21 0,22 1 16,-21-1-16,0 0 0,21 0 0,0 0 15,0 0-15,-21 1 0,21-1 0,0 0 16,0 0-16,0 0 0,0 0 16,0 1-16,21-22 0,0 0 15,0 0-15,1 0 0,20 0 16,-21 0-16,0 0 0,0-22 15,22 1-15,-22 0 0,21 21 0,-21-21 16,22 0-16,-22 0 0,0-1 0,0 1 16,22 0-16,-22 0 0,-21 0 0,21 0 15,0-43-15,0 43 0,-21 0 16,0 0-16,0-1 0,0 1 16,-21 21-1,0 21 1,0 1-16,0-1 0,21 0 15,0 0-15,-22 0 0,1 22 0,21-22 16,-21 0-16,21 0 0,0 21 0,0-20 16,0-1-16,-21 0 0,21 0 0,0 0 15,-21-21-15,21 21 0,0 1 16,0-1 0,0-42 15,0-1-31,0 1 0,0 0 15,0 0-15,21 0 0,-21 0 0,21-1 16,0-20-16,0 21 0,-21 0 0,22-22 16,20 22-16,-21 0 0,0-21 0,22 21 15,-22-1-15,21 1 0,0 21 0,-20-21 16,20 21-16,-21 0 0,21 0 16,-20 0-16,-1 0 0,21 0 0,-21 21 15,0 0-15,1 1 0,-22-1 0,0 0 16,0 0-16,0 0 0,0 0 0,0 1 15,0-1-15,0 0 0,-22 0 0,22 0 16,-21 0-16,0 1 0,0-1 0,0 0 16,0-21-16,21 21 15,-22-21-15,22-21 32,0 0-32,0 0 15,0-1-15,0 1 0,22 0 16,-1 0-16,0-21 0,0 20 15,21 1-15,-20-21 0,20 21 0,0 0 16,-21-1-16,22 1 0,-1 0 0,22 0 16,-43 21-16,21 0 0,-21 0 15,0 0-15,-21 21 0,22 0 16,-22 0-16,0 1 0,0 20 0,0-21 16,0 0-16,0 0 0,0 22 0,0-22 15,0 0-15,-22 0 0,1 0 0,21 1 16,0-1-16,0 0 0,-21-21 0,21 21 15,-21-21-15,0 21 0,21-42 47,0 0-47,0 0 16,0 0-16,21-1 0,0 1 0</inkml:trace>
  <inkml:trace contextRef="#ctx0" brushRef="#br0" timeOffset="36527.98">11726 10605 0,'0'0'0,"0"21"16,21-21-1,1-21-15,-1-1 16,0 1-16,0 0 0,0 21 16,0-21-16,-21 0 0,22 0 0,-22-1 15,21 1-15,-21 0 0,0 0 0,0 0 16,0 0-16,0-1 0,-21 1 16,-1 21-16,1 0 15,0 0-15,0 0 0,0 0 16,0 21-16,-1-21 0,1 22 0,0-1 0,21 0 15,0 0-15,-21 0 0,21 22 16,0-22-16,0 0 0,0 0 0,0 0 16,0 0-16,21 1 0,0-1 0,0-21 15,1 21-15,-1 0 0,0-21 0,21 0 16,-21 0-16,22 0 0,-1 0 0,-21 0 16,22 0-16,-1 0 0,0 0 0,-21-21 15,22 21-15,-1-21 0,-21 0 0,22 21 16,-22-22-16,0 1 0,0 0 0,0 0 15,0 0-15,-21 0 0,0-1 0,0 1 16,0 0-16,0 0 0,0 0 16,0 0-16,0-1 0,0 1 0,0 0 15,0 42 17,-21 0-32,0 1 0,21-1 0,-21 0 15,21 0-15,0 0 0,-21 22 0,21-22 16,-21 0-16,21 0 0,-22 0 0,22 0 15,0 1-15,0-1 0,-21-21 0,21 21 16,-21-21-16,21 21 0,0-42 47,0 0-47,0 0 16,0-1-16,21 1 0,-21 0 0,21 0 15,1 0-15,-1 0 0,0-1 0,0-20 16,0 21-16,0-21 0,22 20 0,-22 1 15,21 0-15,-21 0 0,1 0 0,-1 21 16,21 0-16,-21 0 0,0 0 0,1 0 16,-1 21-16,-21 0 15,0 0-15,0 0 0,0 1 0,0 20 16,0-21-16,0 0 0,0 0 0,0 1 16,0-1-16,0 0 0,0 0 0,0 0 15,21 0-15,0 1 0,-21-1 16,21-21-16,0 0 15,1 0 1,-1-21-16,0-1 16,0 1-16,0 0 0,-21 0 15,21 0-15,-21 0 0,22-1 0,-1-20 16,-21 21-16,21-21 0,0-1 0,-21 1 16,21 21-16,0-22 0,1 1 0,-1 0 15,-21-1-15,21 22 0,0-21 0,0 0 16,0 20-16,-21-20 0,0 21 0,22-21 15,-22 20-15,21 1 0,-21 0 0,0 0 16,0 42 0,0 0-16,0 0 15,0 1-15,-21-1 0,21 21 16,-22-21-16,1 22 0,21-1 0,0 0 16,0 1-16,-21-1 0,21 0 0,-21 1 15,21 20-15,0-21 0,-21 1 0,21-1 16,0 0-16,0-20 0,0 20 0,0-21 15,0 21-15,0-20 0,0-1 0,21 0 16,0 0-16,0 0 0,0-21 0,1 0 16,-1 21-16,0-21 0,21 0 0,-21 0 15,1 0-15,20 0 0,-21-21 16,0 21-16,0-21 0,1 0 0,-1 21 0,-21-21 16,0 0-16,21-1 0,-21 1 0,0 0 15,0 0-15,0 0 0,0 0 16,0-1-16,0-20 0,0 21 0</inkml:trace>
  <inkml:trace contextRef="#ctx0" brushRef="#br0" timeOffset="36739.86">13166 10118 0,'0'21'16,"21"-21"-1,0 0-15,0 0 0,0 0 16,22 0-16,-22 0 0,21 0 0,0 0 15,1 0-15,-1 0 0,0-21 0,1 21 16,20-21-16,-20-1 0,-22 22 0,21 0 16,-21-21-16,0 21 0,1 0 0,-22-21 15,0 0-15,-22 21 16,1 0-16,0 0 0,-21-21 0,-1 21 16,-20 0-16</inkml:trace>
  <inkml:trace contextRef="#ctx0" brushRef="#br0" timeOffset="37124.15">9356 10097 0,'21'0'0,"0"21"16,0-21-16,0 0 0,0 0 16,1 0-16,20 0 0,-21 0 0,21 0 15,1-21-15,-1 21 0,22-22 0,-22 22 16,21 0-16,1 0 0,-22-21 0,22 0 15,-22 21-15,0 0 0,1 0 0,-1 0 16,-21-21-16,0 21 0,1 0 16,-1 0-16,-21-21 15,21 21-15,0 0 16,0 0-16,0-21 0,1 21 16,-1-22-16,21 1 0,0 21 0</inkml:trace>
  <inkml:trace contextRef="#ctx0" brushRef="#br0" timeOffset="38327.94">4995 12615 0,'0'0'0,"-21"22"16,-42-1 0,41-21-16,22 21 0,-21-21 15,21-21 1,21 0-1,1-1-15,-1 1 16,21 0-16,-21 0 0,0 21 0,1-21 16,-1 21-16,0 0 0,0-21 0,-21 42 31,-21-21-31,21 21 16,-21 0-16,-22 0 0,22 0 0,0 22 15,0-22-15,0 0 0,0 0 16,-1 22-16,1-22 0,21 0 15,0 0-15,-21 0 0,21 0 0,0 1 16,0-1-16,0 0 0,0 0 0,21 0 16,0 0-16,1-21 0,-1 22 0,0-1 15,0-21-15,21 21 0,-20-21 0,-1 0 16,21 21-16,0 0 0,-20-21 0,20 0 16,-21 21-16,0-21 0,0 22 0,1-22 15,-1 21-15,-21 0 0,21-21 16,-21 21-16,0 0 0,0 0 0,-21 1 15,0-1-15,-1 0 0,1 0 16,0 21-16,0-20 0,0-1 0,-22 0 16,22 21-16,0-21 0,0 1 0,0-1 15,0 0-15,-1 0 0,1 0 0,0-21 16,0 21-16,21 1 0,-21-22 0,21 21 16,0 0-16,-21 0 15,-1-21 1,1 0-1,0 0-15,0 0 0,0 0 16,-22 0-16,22 0 0,-21-21 0,0 21 16,20-21-16,-20 0 0,0-1 15</inkml:trace>
  <inkml:trace contextRef="#ctx0" brushRef="#br0" timeOffset="47132.3">6202 10351 0,'0'0'0,"0"-22"47,0 1-47,21 21 16,-21-21-16,21 21 15,-21-21-15,21 0 16,-21 0-1,21 21-15,1-22 16,-22 1-16,21 21 16,-21-21-16,21 21 0,-21-21 31,0 42 31,0 0-62,0 0 0,-21 1 16,21 20-16,-21-21 0,-1 0 16,1 22-16,0-22 0,0 21 0,0 0 15,0-20-15,-22 20 0,22 0 0,0 1 16,-21-1-16,20-21 0,1 21 0,0 1 16,0-22-16,0 21 0,0-21 15,-1 22-15,1-22 0,0 0 16,0 21-16,0-20 0,0-1 0,21 0 15,-22 0-15,1 0 0,21 0 0,0 1 16,-21-22-16,21 21 16,-21-21-16,21-21 31,21 21-15,0-22-16,-21 1 0,21 0 0,1 0 15,-1 0-15</inkml:trace>
  <inkml:trace contextRef="#ctx0" brushRef="#br0" timeOffset="48001.8">6562 10329 0,'0'-21'47,"0"0"-16,21 0-31,-21 0 16,21 21-16,-21-21 16,21 21-16,-21-22 0,0 1 15,0 0 1,0 42 46,-21 0-62,0 1 0,21-1 16,-21 21-16,-1-21 0,1 22 0,0-22 16,0 21-16,0 0 0,0 1 0,-22-1 15,22 0-15,0 1 0,0 20 0,-22-20 16,22-1-16,-21 0 0,21-21 0,0 22 16,-22-1-16,22-21 0,0 22 0,0-22 15,0 0-15,-1 0 0,22 0 0,-21 0 16,21 1-16,-21-22 0,21 21 15,-21-21-15,21-21 47,0-1-47,21 1 16,0 21-16,-21-21 0,21 0 0,1 0 16,-22 0-16,21-1 0,0-20 0,0 21 15,0-21-15,0 20 0,22-20 0,-22 0 16,0-1-16,21 1 0,-20 0 15,-1-1-15,21 1 0,-21 0 0,0 21 16,1-22-16,20 1 0,-21 21 16,0 0-16,0-1 0,1-20 0,-1 21 15,0 0-15,0 21 0,0-21 0,0-1 0,1 1 16,-1 0-16,0 21 16,0 0-16,-21-21 15,0 42 32,-21 0-47,0-21 0,0 21 0,-1 1 16,22 20-16,-21-21 0,0 21 0,0-20 15,0 20-15,-22-21 0,22 21 0,0-20 16,0 20-16,-21-21 0,20 0 16,1 22-16,-21-22 0,21 0 0,-22-21 15</inkml:trace>
  <inkml:trace contextRef="#ctx0" brushRef="#br0" timeOffset="48764.42">6202 10329 0,'0'0'0,"0"-21"16,21 21 0,0 0-1,-21-21-15,21 0 16,0 21 15,-21 21 16,0 0-47,-21 0 0,0 1 0,0 20 16,0 0-16,0-21 0,-1 22 0,1-1 15,0 0-15,0 1 0,-21-1 0,20 0 16,1 1-16,0-1 0,-21 0 0,21 1 15,-1-22-15,1 21 0,-21-21 0,21 22 16,0-22-16,-1 0 0,1 0 0,0 0 16,0 1-16,0-1 0,21 0 15,0-42 17,21 0-17,-21-1-15,21 1 0,0 0 16,0 0-16,1-21 0,20 20 0,-21-20 15,21 0-15,-20-1 0,20 1 0,0-21 16,1 20-16,-22 1 0,21-22 0,0 22 16,1 0-16,-1-1 0,-21 1 0,22 0 15,-22-1-15,21 22 0,-21-21 0,0 21 16,1 0-16,-22-1 0,21 1 0,0 0 16,-21 0-1,0 42 32,0 0-31,-21 0-16,0 1 0,-1-1 0,22 21 15,-21-21-15,0 22 0,0-22 0,21 21 16,-21-21-16,0 0 0,-1 1 16,22-1-16,-21 0 0,0 0 0,0 0 15,0 0-15,21 1 0,-21-22 0</inkml:trace>
  <inkml:trace contextRef="#ctx0" brushRef="#br0" timeOffset="66872.22">15430 6879 0,'-21'0'0,"0"0"16,0 0-16,0 0 15,42 0 32,0 0-47,21 0 0,-20 0 0,20 0 16,0 0-16,1 0 0,-1 0 0,0 0 15,1 0-15,-1 0 0,-21 0 0,21 0 16,1 0-16,-1 0 0,0 0 0,1 0 16,-22-21-16,21 21 0,-21 0 0,22 0 15,-22 0-15,0 0 0,0 0 0,0 0 16,-21-21-16,22 21 0,-44 0 62,1 0-46,0 21-16,0-21 0,0 0 16,0 21-16,-1-21 0</inkml:trace>
  <inkml:trace contextRef="#ctx0" brushRef="#br0" timeOffset="67148.06">15473 7070 0,'0'0'0,"-21"21"16,42-21 15,0 0-31,21 0 0,-21-21 15,22 21-15,-22 0 0,21-21 0,1-1 16,-1 22-16,-21 0 0,21-21 0,1 21 16,-22 0-16,21-21 0,-21 21 0,22 0 15,-22-21-15,0 21 0,0-21 16,-21 0-16,0-1 16,0 1-1,0 0-15,0 0 0,0 0 16</inkml:trace>
  <inkml:trace contextRef="#ctx0" brushRef="#br0" timeOffset="67584.85">16108 6583 0,'-21'0'31,"-1"0"-15,22 21-1,0 0-15,0 0 16,22-21 0,-1 22-16,0-22 0,0 0 0,0 0 15,22 0-15,-22 21 0,0-21 16,21 0-16,-21 0 0,22 0 0,-22 0 16,0 0-16,0 0 0,0 0 0,1 0 15,-44 0 16,1 21-31,0-21 16,0 21-16,0-21 0,0 21 0,-22 0 16,22 1-16,0-1 0,-21 0 15,20 0-15,1 0 0,-21 22 0,21-22 16,0 0-16,-1 21 0,1-21 0,0 1 0,0 20 16,0-21-16,21 0 0,-21 22 15,21-22-15,0 0 0,0 0 0,0 0 16,0 0-16,0 1 0,0-1 15,21-21 1,0 0-16,0 0 0,0 0 16,0 0-16,1-21 0,-1-1 0,0 22 15,0-21-15</inkml:trace>
  <inkml:trace contextRef="#ctx0" brushRef="#br0" timeOffset="68069.86">17992 6392 0,'-22'0'0,"44"0"0,-65-21 0,22 0 15,0 21-15,-21-21 0,20 0 0,1 0 16,0 21-16,0-22 0,0 1 0,0 21 16,-1-21-16,1 0 15,0 21 1,21 21 0,0 0-16,0 0 0,0 22 0,0-22 15,0 21-15,0 1 0,0-1 0,0 0 16,0 1-16,0-1 0,-21 0 0,21 22 15,0-22-15,0 0 0,0-20 0,0 20 16,0 0-16,0-21 0,0 22 0,0-1 16,21-21-16,-21 0 0,0 22 0,21-22 15,0 0-15,1 0 0,-1 0 0,-21 1 16,21-1-16,0-21 0,0 21 16,0-21-16,1 0 0,-1 0 0,0 0 15,0 0-15,0 0 16,0 0-16,1-21 0,-22 0 15,0-1-15,0 1 16,0 0-16,0 0 0,0 0 16</inkml:trace>
  <inkml:trace contextRef="#ctx0" brushRef="#br0" timeOffset="68279.97">17801 6922 0,'0'0'0,"-21"0"0,42 0 47,0 0-47,0-22 0,1 22 16,-1-21-16,21 21 0,-21 0 0,22 0 16,-22-21-16,0 21 0,0 0 0,21-21 15,-20 21-15,-1 0 0,0-21 0,0 21 16,-21-21-16,21 21 0,0-22 0</inkml:trace>
  <inkml:trace contextRef="#ctx0" brushRef="#br0" timeOffset="68731.72">18394 6689 0,'21'0'78,"-21"21"-78,21 0 0,0-21 0,0 21 15,-21 0-15,22 1 0,-1-1 0,-21 0 16,21 0-16,0 0 0,0 0 0,0 1 16,-21 20-16,0-21 0,22 0 15,-22 0-15,0 1 0,0-1 16,0 0-16,0 0 0,-22 0 15,22-42 32,22 0-47,-22 0 16,21 0-16,0 21 0,0-43 0,-21 22 16,21 0-16,0 0 0,1 0 0,-1-22 15,0 22-15,-21 0 0,21 0 0,0 0 16,0-1-16,1 1 0,-22 0 15,21 21-15,-21-21 16,21 21-16,-21-21 31</inkml:trace>
  <inkml:trace contextRef="#ctx0" brushRef="#br0" timeOffset="69568.75">19219 6689 0,'-21'0'47,"0"21"-47,0-21 15,21 21-15,-21-21 0,21 21 0,-22 0 16,1 1-16,21-1 0,-21 0 15,21 0-15,-21 0 0,0 0 16,0 1-16,21-1 0,0 0 16,-22-21-16,22 21 0,0 0 0,-21-21 15,21 21-15,0 1 16,21-22 0,1 0-1,-1 0-15,0 0 16,0 0-16,0 0 0,0-22 0,1 22 15,-1-21-15,0 0 0,0 21 0,0-21 16,0 0-16,1 0 0,-1-1 0,0 1 16,0 0-16,0-21 0,0 21 0,1-1 15,-22 1-15,21-21 0,0 21 0,-21 0 16,21-1-16,0 22 16,-21-21-16,0 42 31,-21 1-31,0-1 0,21 0 15,-21 0-15,21 0 0,-21 0 0,21 1 16,-22-1-16,22 0 0,-21 0 16,21 0-16,0 0 0,0 1 0,0-1 15,0 0-15,0 0 0,0 0 0,0 0 16,21 1-16,1-22 0,-1 21 0,21 0 16,-21-21-16,22 21 0,-1-21 0,21 0 15,-20 21-15,-1-21 0,22 0 0,-22 0 16,21 0-16,-20 0 0,-1 0 0,0 0 15,1-21-15,-1 0 0,-21 0 0,0 0 16,22-1-16,-22 1 0,0-21 16,-21 21-16,21-22 0,-21 22 0,21-21 0,-21 21 15,0-22-15,22 1 0,-22 21 16,0-21-16,0 20 0,0 1 16,0 0-16,-22 21 15,1 0-15,0 0 0,0 21 16,0-21-16,21 21 0,-21 1 0,-1-1 15,1 0-15,21 0 0,0 21 0,-21-20 16,21-1-16,0 0 0,0 0 0,0 21 16,0-20-16,0-1 0,21 0 0,0 0 15,1 0-15,-1 0 0,0-21 0,0 22 16,21-1-16,1-21 0,-22 21 16,21-21-16,1 0 0,-1 0 0,-21 0 15,21 0-15,-20 0 0,-1 0 0,0 0 16,0 0-16,0 0 0,-21-21 0,21 0 15,-21-1-15,0 1 16,-21 21-16,0 0 16,0 0-16</inkml:trace>
  <inkml:trace contextRef="#ctx0" brushRef="#br0" timeOffset="78260.08">17928 9652 0,'21'0'0,"-21"-21"16,0 0-16,0 0 16,0-1-16,0 1 15,-21 21-15,0-21 0,0 21 16,21-21-16,-21 21 0,-1 0 16,1-21-16,0 21 0,0 0 0,0-21 15,0 21-15,-1 0 0,1 0 0,0-22 16,0 22-16,0 0 0,0 0 15,-1 0-15,1 0 0,0 0 0,0 0 16,0 0-16,-22 22 0,22-22 0,0 21 16,0 0-16,0-21 0,0 21 0,-1 0 15,1 0-15,-21 1 0,42-1 0,-21 0 16,0 21-16,-1-21 0,1 1 0,0-1 16,0 21-16,0-21 0,21 22 0,-21-22 15,21 21-15,-22-21 0,22 22 0,-21-22 16,21 21-16,0-21 0,0 0 15,0 22-15,0-22 0,0 21 0,0-21 16,0 22-16,0-22 0,0 21 0,0-21 16,0 22-16,0-22 0,0 21 0,21-21 15,1 22-15,-22-22 0,21 21 0,-21-21 16,21 22-16,0-22 0,0 0 0,0 21 16,1-20-16,-1-1 0,0 0 0,0 0 15,21 0-15,-20-21 0,-1 21 0,21 1 16,0-22-16,-20 0 0,20 21 0,0-21 15,1 0-15,-1 0 0,21 0 0,-20 0 16,-1 0-16,22 0 0,-22 0 16,21 0-16,-20 0 0,20 0 0,-20 0 15,20 0-15,-21 0 0,22 0 0,-22 0 16,22 0-16,-22 0 0,0 0 0,22-21 16,-22-1-16,1 22 0,-1-21 0,0 0 15,1 0-15,-1 0 0,0 0 0,-21-22 16,22 22-16,-1 0 0,-21-21 0,22 20 15,-22-20-15,0 0 0,21 21 0,-42-22 16,21 22-16,1-21 0,-1 21 0,0-22 16,-21 22-16,0-21 0,0 21 0,0-22 15,0 22-15,0 0 0,0-21 0,0 20 16,0-20-16,0 21 0,0 0 0,0-22 16,-21 22-16,0-21 0,21 21 15,-22-22-15,1 22 0,0 0 0,0-21 16,0 21-16,0-1 0,-1-20 0,-20 21 15,21 0-15,0-22 0,-22 22 0,22 0 16,0 0-16,-21 0 0,21 0 16,-22-1-16,22 1 0,-21 0 0,21 21 0,-1-21 15,-20 21-15,21 0 0,-21-21 0,20 0 16,-20 21-16,21 0 0,-21 0 0,20 0 16,-20 0-16,21 0 0,-21 0 15,-1 0-15,1 0 0,21 0 0,-22 0 0,1 0 16,21 0-16,-21 21 0,-1 0 0,22-21 15,-21 21-15,21 0 0,-22-21 16,22 21-16,-21 1 0,21-1 0,-1 0 16,-20 21-16,21-21 0,-21 1 0,20 20 15,1-21-15,-21 21 0,21 1 0,-22-22 16,22 21-16,0 1 0,-21-1 0,21 0 16,-1-21-16,1 22 0,0-1 15,21 0-15,0 1 0,-21-22 0,21 21 0,0 1 16,0-1-16,0-21 0,21 21 0,0 1 15,0-22-15,1 21 0,-1-21 0,0 1 16,21 20-16,1-21 0,-22 0 0,21 0 16,-21 1-16,22-1 0,-1 0 0,0 0 15,-21 0-15,22-21 0,-1 21 16,0-21-16,-20 0 0,20 0 0,0 0 16,1 22-16,-1-22 0,0 0 0,22 0 15,-22 0-15,0 0 0,22 0 0,-22 0 16,1 0-16,20 0 0,-21 0 0,1-22 15,20 22-15,-20-21 0,-1 0 16,-21 21-16,21-21 0,1 0 0,-22 0 0,21 21 16,-21-22-16,22-20 0,-22 21 0,0 0 15,0 0-15,0-22 0,1 1 0,-1 21 16,0-22-16,0 22 0,0-21 16,-21 21-16,0-22 0,0 22 0,0-21 0,0 21 15,0 0-15,0-22 0,0 22 16,0 0-16,0 0 0,0-22 0,-21 22 15,0 0-15,0 0 0,0 0 0,-1-22 16,1 22-16,0 0 0,0 0 0,-21 0 16,20 0-16,-20-1 0,21 1 0,-21 21 15,-1-21-15,22 21 0,-21 0 0,-1-21 16,1 21-16,21 0 0,-21-21 0,-1 21 16,1 0-16,21 0 0,-22 0 0,1 0 15,21 0-15,-21 21 0,-1 0 0,22-21 16,-21 21-16,21 0 0,-22-21 0,22 22 15,-21-1-15,21 21 0,-1-21 0,1 0 16,0 22-16,0-22 0,0 21 16,0 1-16,-1-22 0,22 21 0,0 0 15,0-20-15,0 20 0,0 0 0,0-21 16,0 22-16,0-1 0,0-21 0,22 22 16,-1-22-16,0 21 0,0-21 0,21 22 15,-20-22-15,-1 0 0,21 0 0,-21 0 16,22 0-16,-1 1 0,-21-22 15,21 21-15,1-21 0,-1 0 0,0 21 16,1-21-16,-1 0 0,0 0 0,1 0 16,-22 0-16,21 0 0,1 0 0,-22-21 15,21 21-15,-21-21 0,22 21 0,-22-22 0,0 1 16,21 0-16,-21 0 0,1 0 16,-1 0-16,0-1 0,0-20 0,0 21 15,0-21-15,1-43 16,-1 43-16,-21-1 0,0 22 15,0-21-15,0-1 0,0 22 0,0-21 0,0 0 16,0 20-16,0 1 0,-21-21 0,-1 21 16,22 0-16,-21-1 0,0 1 0,0 0 15,0 0-15,0 0 0,-1 0 16,1 21-16,0-22 0,0 22 0,-21 0 16,20-21-16,1 21 0,-21 0 0,21 0 15,-22 0-15,22 0 0,0 0 0,-21 21 16,21-21-16,-22 22 0,22-1 0,-21 0 15,21 0-15,-1 0 0,1 0 0,0 1 16,0-1-16,0 21 0,0-21 16,21 43-16,0-22 0,0-21 0,0 22 15,0-22-15,0 21 0,0-21 0,0 22 16,0-22-16,21 21 0,0-21 0,0 0 16,-21 1-16,21-1 0,0 0 0,1 0 15,-22 0-15,21 0 0,0 1 16,0-22-16,0 21 0,0-21 0,1 0 15,-1 0-15,21 0 0,-21 0 0,0 0 16,22 0-16,-22 0 0,21 0 0,-21 0 16,22 0-16,-22-21 0,0 21 0,21-22 15,-20 1-15,-1 0 0,0 0 0,0 21 16,0-42-16,-21 20 0,21 1 0,1 0 16,-22-21-16,0 21 0,0-22 0,0 22 15,0-21-15,0 21 0,0-22 0,0 22 16,0 0-16,0-21 0,0 20 0,0 1 15,-22 21-15,1-21 0,0 0 0,-21 21 16,21 0-16,-1-21 0,-20 21 0,0 0 16,-1 0-16,22 0 0,-21 0 15,0 21-15,-1 0 0,1 0 0,0 0 16,-1 1-16,22-1 0,-21 0 0,21 0 16,-1 21-16,1-20 0,0-1 0,21 0 15,-21 0-15,21 43 0,0-43 16,0 0-16,0 0 0,0 0 0,0 0 15,21 1-15,0-22 0,0 21 0,1 0 16,-1-21-16,0 21 0,0-21 0,0 0 16,0 21-16,1-21 0,-1 0 0,0 0 15,21 0-15,-21 0 0,1 0 0,-1 0 16,21-21-16,-21 21 0,0-21 0,1 0 16,-1 0-16,21-1 0,-21 1 15,0 0-15,1-21 0,-22-1 16,21 22-16,-21 0 0,0 0 0,0 0 15,0-22-15,0 22 0,0 0 0,-21 0 16,-1 0-16,1 0 0,0-1 0,0 1 16,-21 0-16,20 21 0,1-21 0,-21 0 15,21 21-15,0 0 0,-22 0 0,22 0 16,0 0-16,0 0 0,-22 0 0,22 0 16,0 0-16,0 0 0,0 21 0,0 0 15,-1 0-15,1 0 0,0 1 0,0-1 16,21 21-16,-21-21 0,21 0 15,-21 1-15,21 20 0,0-21 0,0 0 16,0 0-16,0 1 0,0-1 0,0 21 16,0-21-16,0 0 0,0 1 0,42-1 15,-21 0-15,0 0 0,0-21 16,22 21-16,-1-21 0,-21 0 0,22 0 16,-1 0-16,0 0 0,1 0 0,-1 0 15,0 0-15,1 0 0,-1-21 0,0 0 16,1 21-16,-22-21 0,21 0 0,-21-1 15,0 1-15,1 0 0,20-42 16,-21 41-16,0-20 0,0 0 16,-21-43-16,0 43 0,22-1 15,-22 1-15,0-21 0,0 20 0,0-20 16,0 20-16,0 1 0,-22-21 0,1 20 16,0 1-16,0 0 0,0-1 0,-22 22 15,-20-42-15,21 41 0,-1 1 16,-63-21-16,43 21 0,-1 0 15,1 21-15,-64-22 0,63 22 16,1 0-16,-22 0 0,22 0 16,-1 0-16,1 0 0,-1 0 0,1 22 0,20-1 15,-20-21-15,-1 21 0,1 0 16,21 21-16,-22-20 0,1 20 0,20-21 16,-20 21-16,-1 1 0,22-1 0,-64 64 15,64-64-15,-43 64 16,43 0-16,21-64 0,-1 64 15,22-64-15,0 22 0,0-22 16,0 22-16,0-22 0,22 22 0,-1-22 16,0 21-16,0-20 0,21-1 15,1 22-15,-1-22 0,0-21 0,1 21 16,63 22-16,-43-22 0,1-21 16,-22 1-16,85-1 0,-64 0 15,43 0-15,-42-21 0,-1 21 16,1-21-16,42 0 0,-43 0 15,1 0-15,-1 0 0,1-21 0,-22 0 16,21 0-16,1 21 0,-22-21 0,22-1 16,-22 1-16,0 0 0,22-21 0,-22 21 15,43-43-15,-43 43 16,22-21-16,-22-1 0,0 1 0,22-43 16,-22 43-16,-21 0 0,1-1 15,20-63-15,-42 64 0,0-43 16,0 22-16,0 21 0,0-22 15,0 22-15,0-1 0,0-20 0,-21 21 0,0-1 16,-1 1-16,1 0 0,-63-85 16,-1 63-1,43 22-15,20 21 0,-41-1 0,-22-20 16,43 21-16,-85-21 16,21-1-16,-21 22 15,64 0-15,-64 0 0,63 21 16,1 0-16,20 0 0,-20 0 0,-1 0 15,22 0-15,0 0 0,-1 0 0,-20 21 16,20 0-16,1-21 0,0 21 0,-1 0 16,22 1-16,-21-1 0,0 21 15,-1-21-15,-41 64 0,41-43 16,22 1-16,-21-1 0,-1 21 0,-20 43 16,42-42-16,-43 63 15,43-64-15,0 1 0,21-22 0,0 22 16,0 63-16,0-85 0,0 21 15,0 1-15,0-22 0,0 22 0,21-22 16,-21 0-16,21 22 0,0-22 0,1 1 16,20 41-16,0 1 15,-21-43-15,22 1 0,-22-1 16,42 21-16,22 1 0,-43-43 16,64 21-16,-63-42 15,20 22-15,43-22 0,-43 0 0,-20 0 16,20 0-16,1 0 0,20 0 15,-20 0-15,-1 0 0,1-22 0,21 22 16,-22-21-16,1 21 0,20-21 0,-20 21 16,-1-21-16,-20 0 0,20 0 0,-21 21 15,22-22-15,-22-20 0,22 21 0,-22 0 16,43-43-16,-1 1 16,-41 20-16,-1 1 0,22-21 15,-22-1-15,43-21 0,-64 43 16,0-21-16,21-43 0,-42 21 15,0 22-15,0 20 0,0 1 16,-21 0-16,0-22 0,0 22 0,-22-1 16,-20-41-16,42 41 15,-64-41-15,0-1 16,43 43-16,-64-22 0,64 22 16,-64-43-16,43 64 0,-64-42 15,63 20-15,-84-20 16,21 20-16,63 22 15,1 0-15,-1 0 0,-63 0 0,85 21 16,-43 0-16,43 0 16,0 0-16,-1 0 0,22 21 0,0 0 0,-21-21 15,21 21-15,-1 22 0,1-22 16,0 0-16,0 21 0,0 1 0,0-1 16,-43 43-16,22 20 15,-1 22-15,1-63 16,0 63-16,42-64 0,-21 64 15,-1-63-15,22 21 0,0-22 0,0 1 16,0-1-16,0 1 0,22-1 0,-1 1 16,0-22-16,0 21 0,0 1 15,43 21-15,20-1 16,1 1-16,21-22 0,-64-41 16,64 20-16,0 0 15,0-42-15,-43 21 16,1-21-16,42 0 0,-43 0 15,1-21-15,-1 21 0,1-21 0,-1 0 0,-21 0 16,22 0-16,-1-22 0,1 22 16,63-42-16,-21-22 15,-43 43-15,64-43 0,-21 0 16,0-21-16,-64 43 16,1 21-16,-1-22 0,0-42 15,-21 43-15,1-1 0,-1-42 16,-21 43-16,0-43 0,0 43 15,-21 20-15,-1-20 0,1 20 16,0 1-16,0 0 0,-21-1 0,20 1 16,-62-43-16,-22 1 15,0 20-15,43 43 0,-64-42 16,63 41-16,1 1 0,-22 0 16,-42 0-16,-21-21 15,0 42-15,21-22 16,63 22-16,1 0 0,-1 0 15,1 0-15,20 0 0,-20 0 0,20 0 0,-20 22 16,21-22-16,-22 21 0,22 0 16,-1 0-16,-20 0 0,21 0 0,-1 1 0,-20 20 15,-22 21-15,0 22 16,22 21-16,21-64 16,-1 22-16,22-1 0,-21 64 15,-1 0-15,43-21 16,0-42-16,0-1 0,0 1 0,0-1 15,0 1-15,22-22 0,-1 21 0,0-20 16,0 20-16,21-20 0,-20-1 0,20 0 16,21 43-16,-20-43 15,63 22-15,-64-22 0,0-21 0,1 0 16,41 22-16,1-22 16,0 0-16,-43-21 15,106 0-15,-106 0 16,22 0-16,-1 0 0,-20-21 0,20 21 15,22-21-15,-22 0 0,1-1 0,84-41 16,0-1-16,-21 1 16,0-22-16,0 1 15,-63 20-15,20-42 16,1 0-16,-64 64 16,22-21-16,-22-1 0,0-63 15,-21 21-15,0-21 0,0 64 16,0 20-16,-21-20 0,0 21 15,-1-22-15,-20 22 0,-21-43 16,-22 0-16,43 43 0,-43-43 16,21 43-16,22 21 0,-21-21 15,-43-1-15,42 1 0,-63 0 16,21-1-16,-21 22 16,64 21-16,-64-21 15,85 21-15,-22 0 0,1 21 16,-1 0-16,22 0 0,-22 1 15,22-1-15,-22 21 0,22 0 0,-64 43 16,22 0-16,20 42 16,22-85-16,-1 85 15,22-63-15,0-1 0,21 64 16,-21-21-16,21-43 0,0 64 16,0-84-16,0 20 0,0-20 15,0 20-15,0-21 0,0 22 0,0-22 16,0 1-16,21-1 0,0 0 0,0 1 15,1-1-15,20-21 0,-21 21 0,64 1 16,-1 20-16,1-42 16,-43 1-16,22-1 0,42-21 15,0 0 1,-43 0-16,1 0 0,-1 0 0,1 0 16,-1-21-16,1-1 0,-1 1 0,22 0 0,-22 0 15,64-64-15,0 22 16,-21-43-16,0 0 15,-43 0-15,-20 43 16,20-43-16,-20-21 16,-43 0-16,21 21 15,-21 43-15,0-22 0,-21 21 16,-1 22-16,1 21 0,0-21 16,-42-22-16,-1 22 0,22 21 15,-1-1-15,-62 1 16,41 0-16,22 21 0,-149 0 15,128 0-15,-1 0 0,1 21 0,-1 0 16,1 1-16,-1-1 0,-20 0 16,-22 42-16,42-41 0,-42 62 15,22 22-15,-1 0 16,43 0-16,21-64 16,-1 22-16,22 20 0,0 22 15,22-64-15,-1 1 0,0-1 16,42 43-16,-20-64 0,-1 21 15,106 43-15,-63-64 16,21 21-16,-64-42 16,43 0-16,-43 0 15,0 0-15,-20 0 0,20 0 0,0-21 16,1 21-16,-22-21 0,21 0 0,22-43 16,-43 22-16,21-21 15,-21-43-15,-21 21 16,-21-42-16,0 85 0,0-22 15,-22 22-15,22 0 0,-85-43 16,22 21-16,-43 43 16,21 21-16,-21 0 15,85 21-15,-22 1 0,22 20 16,-22-21-16,-20 64 0,20-22 16,1 22-16,63 0 15,0-64-15,0 21 0,0-21 16,21 0-16,-21 1 0,42-22 15,-21 21-15,0 0 0,22-21 0,-1 0 16,-21 0-16,22 0 0,20 0 0,-21 0 16,1 0-16,-1 0 0,22-21 0,-22 21 15,-21-21-15,43-22 0,-43 22 16,0-42-16,-21-1 16,0 22-16,-21 21 0,0-22 0,-22 1 15,22 0-15,-21 20 0,-22-41 16,-20 63-16,41 0 15,1 0-15,0 0 0,-1 0 0,22 21 16,-21 0-16,21 0 0,-1 1 0,1 41 16,21 22-1,0-64-15,0 0 0,21 0 0,-21 0 16,43 1-16,-22-1 0,21 0 16,-21 0-16,43 0 0,-1-21 15,-20 0-15,-22 0 16,0 0-16,0 0 0,0 0 0,1 0 15,-22-21-15,0 0 0,0 0 16,0 0-16,0-1 16,0 1-16,0 0 0,0 0 15,-22 21 63,1 0 1,21-21-1,-21 21-78,0 0 15,21-21-15,-21 21 16,0 0-16,-1 0 16,1 0-16,0 0 0,0 0 15,0 0-15</inkml:trace>
  <inkml:trace contextRef="#ctx0" brushRef="#br0" timeOffset="79908.17">22437 6562 0,'-43'0'0,"86"0"0,-128 0 0,64 21 16,-22-21-16,22 0 0,-21 0 0,21 21 15,0-21-15,-1 0 0,1 0 0,0 0 16,21 21-16,21-21 31,0 0-15,1 0-16,-1 0 0,0 0 16,21 0-16,-21-21 0,1 0 0,-1 21 15,21-21-15,-21 0 0,0-1 0,1 1 16,-1-21-16,0 21 0,0 0 0,-21-22 15,0 22-15,0-21 0,0 21 0,0-22 16,0 22-16,0-21 0,0 21 0,-21-1 16,21-20-16,-21 21 0,0 0 15,-1 0-15,1-1 0,0 22 16,0 0-16,0 0 16,0 22-16,21-1 15,-22 0-15,22 0 0,-21 21 0,21-20 16,0 20-16,0-21 0,0 21 0,0 1 15,0-1-15,0 0 0,0 1 0,0 20 16,0-20-16,0 20 0,0-21 16,0 22-16,0-1 0,0 1 0,-21-22 15,21 22-15,-21-1 0,21 1 0,0-1 16,0 1-16,0-1 0,0 1 0,0-1 16,0-20-16,0 20 0,0-21 0,0 1 15,21-1-15,0-21 0,0 22 0,1-22 16,20 0-16,-21 0 0,21 0 15,1-21-15,-1 0 0,-21 0 0,22 0 16,-1 0-16,0 0 0,1-21 0,-22 0 16,21 21-16,-21-21 0,0-22 0,1 22 15,-1 0-15,-21-21 0,0-1 0,0 1 16,0 0-16,0-1 0,-21 1 0,-22 0 16,22-22-16,-21 22 0,21 0 0,-22-1 15,1 22-15,0-21 16,-1 21-16,1-1 0,0 1 0,-1 0 0,1 0 15,0 0-15,20 21 0,1-21 0,0 21 16,0 0-16,0-22 0,0 22 16,21-21-16,21 0 15,0 21 1,0 0-16,0 0 0,22-21 0,-22 21 16,21 0-16,-21-21 0,22 21 0,-1-21 15,0 21-15,1-22 0,-22 22 16,21-21-16,0 21 0,1-21 0,-1 21 15</inkml:trace>
  <inkml:trace contextRef="#ctx0" brushRef="#br0" timeOffset="80360.91">23220 6541 0,'0'0'0,"0"-22"16,0-20-16,0 21 0,0 0 15,-21 21 1,-1 0-16,1 0 0,0 0 15,0 0-15,0 21 0,0 0 16,-22 0-16,22 0 0,0 22 0,0-22 16,-22 0-16,22 21 0,0-20 0,21-1 15,-21 21-15,21-21 0,-21 0 0,21 1 16,0-1-16,0 0 0,21-21 16,0 21-16,0-21 15,0 0-15,1 0 0,-1 0 16,-21-21-16,21 0 0,0 21 15,0-21-15,0-1 0,1 1 0,-22 0 16,21 0-16,0 0 0,-21 0 16,0-1-16,21-20 0,0 21 0,-21 0 15,0 0-15,0-1 16,0 44 0,0-1-16,0 0 0,0 0 15,0 0-15,0 0 0,0 1 16,0 20-16,0-21 0,0 0 0,0 0 15,0 1-15,0-1 0,21 0 0,1 0 16,-1 0-16,-21 0 16,21-21-16,0 0 15,0 0 1,0-21-16,-21 0 0,22 21 16</inkml:trace>
  <inkml:trace contextRef="#ctx0" brushRef="#br0" timeOffset="80639.67">23770 6117 0,'0'0'0,"0"-21"0,0 0 0,-21 21 32,0 0-32,21 21 0,-21 0 15,-1 0-15,1 1 0,0-1 0,0 21 16,21-21-16,-21 22 0,21-1 0,-21 0 15,-1 1-15,22-22 0,0 21 16,0 0-16,-21 1 0,21-22 0,0 21 16,-21-21-16,21 1 0,0 20 0,0-21 15,0 0-15,0 0 0,0 1 16,0-1-16,21-21 31,-21-21-31,21 21 0</inkml:trace>
  <inkml:trace contextRef="#ctx0" brushRef="#br0" timeOffset="81059.89">24003 6541 0,'0'0'0,"21"-22"16,0 22-16,-21-21 15,0 0 1,-21 21-16,0 0 0,0 0 15,0 0-15,-1 0 0,1 0 16,0 0-16,0 21 0,0 0 0,0 1 16,-1-22-16,1 21 0,21 0 15,-21-21-15,21 21 0,0 0 16,0 0-16,0 1 16,21-22-16,0 21 15,1-21-15,-1 21 16,0-21-16,-21 21 15,0 0 1,-21 0 15,0-21-31,-1 0 16,1 0-16,0 0 0,0 0 0,0 0 0,0 0 16,-1 0-1,22-21 16,22 21-31,-1 0 0,0-21 0,0 0 16,21 21-16,-20-21 0,20 21 0</inkml:trace>
  <inkml:trace contextRef="#ctx0" brushRef="#br0" timeOffset="81380.23">24278 6604 0,'21'0'0,"0"0"16,1 0 15,-22-21-15,21 0-16,-21 0 15,0-1 1,0 1-16,0 0 16,-21 21-1,-1 0-15,22 21 16,0 0-16,-21 1 0,21-1 15,-21 0-15,21 0 0,0 0 16,0 0 0,21-21-1,0 0-15,1 0 16,-1 0 0,0 0-16,0 0 15,0 0-15</inkml:trace>
  <inkml:trace contextRef="#ctx0" brushRef="#br0" timeOffset="82079.75">22923 9335 0,'0'0'15,"0"-22"-15,-21 1 0,21 0 0,0 0 16,0 0-16,0 0 15,0-1-15,0 1 16,21 21 15,1 21-31,-1 1 16,0-1-16,0 0 0,0 21 16,0-21-16,1 1 0,-1 20 0,0-21 15,0 21-15,21-20 0,-20 20 0,-1-21 16,0 21-16,0-20 0,0-1 0,0 21 15,1-21-15,-1 0 0,-21 22 0,0-22 16,21 0-16,0 0 0,-21 0 16,0 1-16,21-22 0,-21 21 0,21-21 15,-21 21-15,22-21 32,-22-21 14,-22 21-46,1-21 0,21-1 16,-21 1-16,21 0 0,-21 0 16,21 0-16,0 0 0,0-1 0,0 1 15</inkml:trace>
  <inkml:trace contextRef="#ctx0" brushRef="#br0" timeOffset="82516.5">23728 9208 0,'0'0'16,"0"-43"-1,-21 43-15,-1 0 0,1-21 16,0 21 0,0 0-16,0 0 0,0 0 0,-1 21 15,1-21-15,-21 21 0,21 1 16,0-1-16,-22 0 0,22 0 0,-21 0 15,21 22-15,-22-22 0,1 21 0,0-21 16,-1 22-16,1-22 0,21 21 0,-22 0 16,1-20-16,0 20 0,-1 0 15,22-21-15,0 1 0,-21 20 0,21-21 16,-1 0-16,1 0 0,0 1 0,0-1 16,0-21-16,21 21 0,0 0 0,-21-21 15,21 21-15,-22-21 94,1 0-94,0 0 16,0 0-1,0 0-15,21 21 0</inkml:trace>
  <inkml:trace contextRef="#ctx0" brushRef="#br0" timeOffset="83447.98">21378 14055 0,'-21'0'0,"0"0"16,0 0-1,0 0-15,42 0 63,0 0-63,0 0 0,0-21 0,22 21 15,-1 0-15,-21 0 0,21 0 0,22-22 16,-22 22-16,1 0 0,20-21 0,1 21 16,-22-21-16,21 21 0,-20 0 0,20 0 15,1-21-15,-1 21 0,-20 0 0,20 0 16,-21-21-16,1 21 0,-1 0 0,0 0 15,1 0-15,-1 0 0,-21 0 16,22-21-16,-22 21 0,0 0 0,0 0 16,0 0-16,-21-22 31,-21 22 0,0 0-15,0 0-16,0 0 0,-1 0 15,1 0-15,0 0 0,0 0 0,0 0 16,0 0-16,-22 0 0,22 0 0,-21 0 16,21 22-16,-22-22 0</inkml:trace>
  <inkml:trace contextRef="#ctx0" brushRef="#br0" timeOffset="83887.72">21315 14118 0,'-21'21'0,"42"-42"0,-85 42 0,22-21 16,0 0-16,20 0 0,1 0 0,0 0 16,0 0-16,0 0 0,0 0 15,42 0 17,0 0-32,0 0 0,21 0 0,-20 0 15,20 0-15,0 0 0,1 0 0,20 0 16,-21 0-16,22 0 0,-22 0 0,22 0 15,-22 0-15,22 0 0,-22 0 0,21-21 16,-20 21-16,-1 0 0,0 0 16,1-21-16,-1 21 0,-21 0 0,22 0 15,-1-21-15,-21 21 0,21 0 0,-20 0 16,20 0-16,-21-21 0,0 21 0,22 0 16,-22 0-16,0 0 0,0 0 0,0 0 15,-21-21 63,-21 21-78,0 0 0,0 0 0,0 0 16,-1 0-16,1 0 0,0 0 16,0 0-16,0 0 0,-22 0 0,22 0 15,-21 21-15,21-21 0,-22 21 0</inkml:trace>
  <inkml:trace contextRef="#ctx0" brushRef="#br0" timeOffset="84335.48">21230 14436 0,'0'0'0,"-21"21"0,-21 0 0,20-21 0,1 0 15,0 21-15,0-21 0,0 0 16,0 0-16,42 0 47,0 0-47,0 0 0,0 0 15,0 0-15,22 0 0,-22 0 0,21 0 16,1 0-16,-1 0 0,0 0 0,1 0 16,-1 0-16,0 0 0,1-21 0,20 21 15,-21 0-15,1-21 0,-1 21 0,0-21 16,1 21-16,-1-21 0,0 21 15,-20-22-15,20 22 0,0-21 0,-21 21 16,22 0-16,-22-21 0,21 21 0,-21-21 16,1 21-16,-1 0 0,0 0 0,0 0 15,-21-21-15,21 21 0,-42 0 47,0 0-47,0 0 16,0 21-16,-1-21 0,1 0 15,0 21-15,0-21 16,0 0-16,0 21 0,-1-21 0,1 0 16,-21 21-16,21-21 0,-22 22 15,1-22-15,0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33:11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9313 0,'0'0'0,"0"-402"0,0-21 0,0 42 16,0 63-16,0 64 0,0 64 0,0 42 16,0 21-16,0 42 0,0 22 15,0 20-15,0 1 0,0 0 0,0 20 16,0 1-16,21 0 0,0 21 16,0 0-16,0 0 0,0-21 15,1 21-15,-1 0 0,0 0 0,0 0 16,0 0-16,0 0 0</inkml:trace>
  <inkml:trace contextRef="#ctx0" brushRef="#br0" timeOffset="1631.35">1968 3217 0,'0'-21'0,"0"0"15,0 0-15,0 0 16,0 0-16,0-1 15,0 44 17,0-1-32,0 0 0,0 21 15,0 1-15,0-1 0,0 21 16,0-20-16,0 20 0,0 1 16,0 20-16,-21-20 0,0 21 0,0-1 15,0 22-15,0-21 0,-1 21 16,1-1-16,0 1 0,0-21 0,0 0 15,0-1-15,-1 1 0,1-22 0,0 22 16,21-43-16,0 22 0,-21-22 16,21 1-16,0-22 0,0 21 0,0-21 15,0 0-15,0-42 32,21 0-32,-21 0 0,0 0 0,21 0 15,-21-22-15,21 1 0,-21 0 0,0-1 16,22 1-16,-1-22 15</inkml:trace>
  <inkml:trace contextRef="#ctx0" brushRef="#br0" timeOffset="2491.33">2032 3535 0,'0'0'0,"0"-21"0,-21-22 0,0 22 16,-1 0-16,22 0 0,-21 0 15,0 21-15,21-21 0,-21-1 0,0 22 0,21-21 16,-21 21 0,21-21-1,-22 21-15,44 0 16,-1 0-16,0 0 16,21 0-16,1 0 0,-1 21 0,21-21 15,1 0-15,-1 0 0,22 0 0,21 0 16,-21 0-16,20 0 0,1 0 15,0-21-15,21 21 0,-21-21 0,21 0 16,0 21-16,0-21 0,0 21 0,0-22 16,0 1-16,0 21 0,-21 0 0,21-21 15,-21 21-15,21 0 0,-22 0 16,1-21-16,-21 21 0,21 0 0,-22 0 16,1 0-16,0 0 0,-22 0 15,1 0-15,-1 0 0,-20 0 0,-1 0 16,0 0-16,1 0 0,-1 0 0,-21 21 15,0-21-15,0 21 0,1-21 16,-1 21-16,0-21 0,-21 22 0,21-1 16,-21 0-16,0 0 0,0 0 0,0 0 15,0 1-15,0 20 0,0-21 0,0 21 16,0 1-16,0-22 0,0 21 0,-21 1 16,21-1-16,0 21 0,0-20 15,-21-1-15,21 0 0,0 1 0,0 20 16,0-20-16,0-1 0,0 21 15,0-20-15,0 20 0,0-20 0,0-1 16,0 21-16,0-20 0,0-1 0,0 0 16,0 1-16,0-1 0,0 0 0,0 1 15,0-1-15,0-21 0,0 22 0,0-1 16,0-21-16,0 21 0,0-20 16,0-1-16,-21 21 0,21-21 0,0 0 15,-22 1-15,22-1 0,0 0 16,-21 0-16,0-21 0,0 21 0,0-21 15,0 0-15,-1 0 0,1 0 0,-21 21 16,0-21-16,-1 0 0,1 0 16,0 0-16,-22 0 0,1 0 0,-22 0 15,21 0-15,-41 22 0,20-22 16,-21 0-16,0 0 0,-21 21 0,21-21 16,-21 0-16,-21 21 0,21-21 0,-21 21 15,0-21-15,21 21 0,-21-21 0,0 21 16,-1-21-16,1 22 0,0-22 15,21 21-15,-21-21 0,21 0 0,21 21 16,-21-21-16,21 0 0,0 0 0,1 0 16,20 0-16,0 0 0,1 0 15,20 0-15,1 0 0,20 0 16,-20 0-16,20 0 0,22 0 0,0 0 16,0-21-16,0 0 0,21-1 15,0 1-15,0 0 0,21-21 16</inkml:trace>
  <inkml:trace contextRef="#ctx0" brushRef="#br0" timeOffset="3099.69">2476 4043 0,'0'0'0,"-21"21"16,0-21-1,21-21 1,0 0 0,0 0-16,21-1 0,0 22 0,1-21 15,-1 0-15,-21 0 0,21 0 16,0 0-16,-21-1 0,0 1 15,0 0-15,0 0 0,-21 0 16,0 21-16,0 0 0,-22 0 16,22 0-16,-21 0 0,-1 0 15,22 21-15,-21 0 0,0 0 0,20 0 16,-20 1-16,21 20 0,0 0 16,0 1-16,-1-22 0,22 21 0,0 0 15,0 1-15,0-22 0,0 21 0,22 1 16,-1-22-16,0 21 0,0-21 0,21 0 15,-20 22-15,20-22 0,0 0 16,1 21-16,-22-20 0,21-1 0,-21 0 16,0 0-16,1 0 0,-1 22 15,-21-22-15,0 0 0,0 0 16,0 0-16,-21 0 0,-1 1 0,-20-1 0,0 0 16,21 0-16,-22 0 0,1 0 15,0-21-15,-1 22 0,22-22 16,-21 0-16,-1 0 0,1 0 0,21 0 15,0 0-15,-22 0 0,22 0 0,0-22 16,21 1-16,-21 21 0,21-21 16,0 0-16,-21 21 0,21-21 0,0 0 15,0-1-15,21 1 0,0 0 16,0 21-16,22-21 0,-22 0 16,0 0-16,21 21 0,1-22 0</inkml:trace>
  <inkml:trace contextRef="#ctx0" brushRef="#br0" timeOffset="3527.63">2603 4403 0,'22'-21'15,"-1"21"1,-21-22-16,21 22 16,-21 22-1,0-1-15,0 0 16,21 0-16,-21 21 0,0-20 0,0-1 15,0 21-15,0-21 0,0 22 16,0-22-16,0 0 0,0 21 16,0-21-16,0 1 0,0-1 0,0 0 15,21-21-15,-21 21 0,21-21 16,1 0-16,-1 0 0,0 0 16,0-21-16,0 21 0,0-21 0,1 0 15,-1-1-15,0 22 0,-21-21 0,21 0 16,0-21-16,-21 21 0,21-1 15,-21 1-15,0 0 0,0 0 0,0 0 16,0 0-16,0-1 0,-21 44 47,0-1-31,21 0-16,-21-21 0,21 21 0,0 0 15,0 0-15,21-42 47</inkml:trace>
  <inkml:trace contextRef="#ctx0" brushRef="#br0" timeOffset="4159">3090 4424 0,'0'0'0,"0"21"47,-21 0-32,21 0-15,-21 1 0,21-1 0,-21 0 16,21 0-16,0 0 0,0 0 0,0 1 16,0-1-16,0 0 0,0 0 0,0 0 15,0 0-15,0 1 16,0-44 31,0 1-47,0 0 15,0 0-15,0 0 0,21 0 0,-21-22 16,21 22-16,0 0 0,-21 0 16,21 0-16,-21-1 0,22 1 0,-1 0 15,0 21 1,0 0-16,0 0 0,-21 21 16,0 0-16,0 1 15,0-1-15,0 0 16,0 0-16,0 0 0,0 0 15,0 1-15,0-1 16,0-42 31,0-1-31,0 1-16,21 0 0,-21 0 0,22 0 15,-22-22-15,21 22 0,0 0 0,0-21 16,0 21-16,22-1 0,-22 1 0,0 0 15,21 0-15,-21 21 0,1 0 16,20 0-16,-21 0 0,0 21 0,0 0 16,1-21-16,-22 21 0,0 22 0,0-22 15,0 0-15,0 0 0,0 22 0,0-22 16,0 0-16,0 21 0,0-21 0,-22 1 16,1-1-16,21 0 0,-21 0 15,21-42 16,21 0-31,0 0 0,-21-1 16,22 1-16,-1-21 0,0 21 0</inkml:trace>
  <inkml:trace contextRef="#ctx0" brushRef="#br0" timeOffset="4694.7">3852 3979 0,'0'0'0,"0"-42"0,21 0 15,-21-1-15,22-41 16,-22 63-16,0-1 0,21 22 15,-21 22 17,0-1-32,0 0 0,0 0 15,0 21-15,0 1 0,-21-1 0,21 0 16,0 22-16,0-22 0,-22 22 16,22-1-16,-21-20 0,21 20 0,-21-21 15,21 1-15,-21-1 0,21 0 0,0 1 16,0-22-16,0 21 0,0-21 0,0 1 15,0-1-15,0 0 0,-21-21 0,21 21 16,0-42 15,0 0-15,0 0-16,0-1 0,0 1 0,0 0 16,0 0-16,21 0 0,0-22 0,-21 22 15,21 0-15,0 0 0,1 0 16,-1 0-16,0-1 0,21 22 0,-21 0 15,1 0-15,20 0 0,-21 0 0,0 0 16,0 22-16,1-1 0,-1 0 0,-21 0 16,0 0-16,0 0 0,0 1 0,0-1 15,0 0-15,0 0 0,-21 0 16,-1 0-16,1 1 0,0-1 0,0 0 16,0 0-16,0-21 0,-1 21 0,1 0 15,0-21-15,0 0 0,0 22 16,0-22-16,-1 0 0,1 0 0,0 0 15,0 0-15,0 0 0,0 0 16,21-22 0,0 1-16,0 0 0,21 21 15,0-21-15,0 0 0,0 0 0,0-1 16</inkml:trace>
  <inkml:trace contextRef="#ctx0" brushRef="#br0" timeOffset="4958.89">4254 4255 0,'0'0'0,"0"-22"0,0 1 0,0 0 16,22 21-16,-22-21 0,0 42 31,0 0-31,0 0 16,0 1-16,0-1 0,0 21 16,0-21-16,0 0 0,0 22 0,0-22 15,0 0-15,0 21 0,-22-20 0,22-1 16,0 0-16,0 0 0,-21-21 0,21 21 15,-21 0-15,21-42 32,0 0-17,0 0-15,21 0 16,-21-22-16,21 22 0,-21-21 0,0 21 16</inkml:trace>
  <inkml:trace contextRef="#ctx0" brushRef="#br0" timeOffset="5290.7">4318 3916 0,'0'0'16,"-21"0"0,21 21-16,-21-21 15,21 21-15,-22 0 0,22 1 0,0-1 16,0 0 0,22-21-1,-1 0-15,0 0 16,0 0-16,0-21 0,-21 0 15,21 21-15,-21-22 0,0 1 0,0 0 16,0 0-16,0 0 0,0 0 16,-21-1-16,21 1 15,-21 21-15,0-21 0,0 21 16,0 0 0,-1 21-16,22 0 0,-21 1 15,21-1-15,0 0 0,0 0 16,0 0-16,0 0 15,0 1-15,21-22 0,1 21 0,-1-21 16,0 0-16,0 0 16,0 0-16</inkml:trace>
  <inkml:trace contextRef="#ctx0" brushRef="#br0" timeOffset="5627.02">4720 3831 0,'0'0'0,"0"-21"16,0 0-1,-21 21 1,21 21 0,0 0-16,-21 0 0,21 22 15,0-22-15,-21 0 0,21 21 16,0-20-16,0 20 0,0 0 0,0 1 16,0-1-16,0 0 0,0 1 15,-22-1-15,22-21 0,0 21 0,0 1 16,0-1-16,0-21 0,0 0 0,0 22 15,0-22-15,0 0 0,0 0 16,0 0-16,22 1 0,-1-22 16,0 0-16,0 0 0,0 0 15,0 0-15,1 0 0,-1 0 16,0 0-16,0-22 0,0 22 0,0-21 16,1 21-16,-1-21 0,0 0 15,-21 0-15,0 0 0,0-1 16,0 1-16,0 0 0</inkml:trace>
  <inkml:trace contextRef="#ctx0" brushRef="#br0" timeOffset="5838.9">4530 4297 0,'0'0'16,"-43"0"-16,-20 21 16,84-21-1,0 0 1,21 0-16,-20 0 0,20 0 0,-21-21 15,21 21-15,1-21 0,-1 21 16,0-21-16,1-1 0,-1 22 0,0-21 16,1 0-16,-22 0 0,0 0 0,21 21 15,-20-21-15,-22-1 0,21 1 0,-21 0 16,0 0-16,0 0 16,0 0-16</inkml:trace>
  <inkml:trace contextRef="#ctx0" brushRef="#br0" timeOffset="15907.02">7853 4318 0,'21'-21'16,"-21"0"-16,21 21 15,-21-21 1,0 42 62,0 0-78,0 0 0,0 0 0,0 0 16,0 1-16,0-1 0,0 0 15,0 0-15,0 0 0,0 0 16,0 1-16,0-1 0,0 0 0,0 0 15,0 21-15,0-20 0,0-1 0,0 21 16,0-21-16,0 0 0,0 22 0,0-1 16,0-21-16,0 22 0,0-22 0,0 21 15,0 0-15,0-20 0,0 20 16,0-21-16,0 21 0,0-20 16,0 20-16,0-21 0,0 0 0,0 0 15,0 1-15,0 20 0,0-21 0,0 0 16,0 0-16,0 1 0,0-1 0,0 0 15,0 0-15,0 0 0,0 0 0,0 1 16,0-1-16,0 0 0,0 0 0,0 0 16,0 0-16,0 1 15,21-1-15,-21 0 0,0 0 0,0 0 16,21 0-16,-21 1 0,0-1 0,0 0 16,0 0-16,0 0 0,0 0 15,0 1-15,0-1 0,0 0 0,0 0 0,0 0 16,0 0-16,0 1 0,0-1 15,0 0-15,0 0 0,0 0 0,0 0 16,0 1-16,0-1 0,0 0 16,0 0-16,0 0 0,0 0 0,0 1 15,0-1-15,0 0 0,0 0 0,0 21 16,0-20-16,0-1 0,0 0 0,0 0 16,0 0-16,0 22 0,0-22 0,0 0 15,0 0-15,0 0 0,0 22 0,0-22 16,0 0-16,0 0 0,22 21 0,-22-20 15,0-1-15,0 0 0,0 21 16,0-21-16,0 22 0,0-22 0,0 0 16,0 21-16,0-20 0,0 20 0,21-21 15,-21 21-15,0 1 0,0-1 16,0-21-16,21 22 0,-21-1 0,0 0 16,0 1-16,0 20 0,0-21 0,0 1 15,0-1-15,0 0 0,0 1 0,0 20 16,0-20-16,0-1 0,0 21 0,0-20 15,0-1-15,-21 0 0,21 1 0,0-1 16,0 0-16,0 1 0</inkml:trace>
  <inkml:trace contextRef="#ctx0" brushRef="#br0" timeOffset="19099.24">8043 4360 0,'-21'0'16,"21"-21"-1,-21 0-15,21 0 16,0 0-16,0 0 0,-21 21 16,21-22-16,-21 1 0,21 0 15,0 0-15,0 0 0,0 0 0,0-1 16,0 1-16,0 0 0,0 0 15,0 0-15,0 0 0,0-1 16,0 1-16,0 0 0,0 0 0,0 0 16,0 0-16,0-1 0,0 1 15,0 0-15,0 0 0,0 0 0,0 0 16,0-1-16,0 1 0,0 0 16,0 0-16,0 0 15,0 0 1,21 21 15,-21-22-15,21 22-16,0 0 0,0 0 15,0 0-15,1-21 0,-1 21 0,0 0 16,21 0-16,-21-21 0,22 21 0,-1 0 16,0-21-16,1 0 0,-1 21 15,0-21-15,1 21 0,20 0 0,-20-22 16,20 22-16,1-21 0,-1 21 0,1-21 15,20 21-15,-20-21 0,20 21 0,1-21 16,0 0-16,-1 21 0,1-22 0,0 22 16,21-21-16,-22 21 0,22-21 15,0 21-15,0-21 0,0 21 16,-1 0-16,1-21 0,0 21 0,0 0 16,0-21-16,0 21 0,-1 0 0,1-22 15,0 22-15,0-21 0,0 21 16,0 0-16,-1-21 0,1 21 0,21 0 15,-21 0-15,0-21 0,21 21 0,-21 0 16,0 0-16,-1-21 0,1 21 0,21 0 16,-21 0-16,0 0 0,21 0 0,-21 0 15,21 0-15,-21 0 0,-1 0 16,22 0-16,-21 0 0,0 0 0,0 0 16,0 0-16,0 0 0,21 21 15,-22-21-15,1 0 0,0 21 0,0-21 16,0 21-16,0-21 0,-1 21 0,1-21 15,0 0-15,21 22 0,-21-22 16,0 21-16,0-21 0,-1 21 0,-20-21 16,21 0-16,0 21 0,0-21 0,-22 0 15,22 0-15,-21 21 0,21-21 0,-22 0 16,1 21-16,0-21 0,-1 0 16,1 22-16,0-22 0,-22 0 0,22 0 15,-1 21-15,1-21 0,-21 0 0,20 0 16,1 0-16,-22 0 0,1 0 0,21 21 15,-22-21-15,1 0 16,-22 0-16,21 0 0,-20 0 0,20 0 16,-20 0-16,-1 0 0,0 0 0,1 0 15,-1 0-15,-21 0 0,21 0 0,-20 0 16,20 21-16,-21-21 0,0 0 16,0 0-16,1 0 15,-1 0-15,-21 21 16,0 0-1,0 1 1,0-1-16,0 0 16,0 0-16,0 0 0,0 0 15,0 1-15,0-1 16,0 0-16,0 0 0,0 0 0,0 0 16,0 1-16,-21-1 0,21 0 0,0 21 15,0-21-15,0 22 0,0-22 0,0 21 16,0 1-16,0-1 0,0 0 0,0 1 15,0-1-15,0 0 0,0 1 16,0-1-16,0 21 0,0-20 0,0-1 16,0 0-16,0 1 0,0-1 0,0 22 15,21-22-15,-21 0 0,0 22 0,0-22 16,21 0-16,0 22 0,-21-22 0,0 22 16,21-22-16,0 0 0,1 22 15,-22-22-15,21 1 0,0 20 16,-21-21-16,21 1 0,0 20 0,0-20 15,-21 20-15,22-21 0,-1 1 0,0 20 16,0-20-16,-21 20 0,21-21 0,0 22 16,1-22-16,-22 1 0,21 20 0,0-21 15,0 1-15,-21 20 0,21-20 0,0 20 16,-21-21-16,22 22 0,-1-22 16,-21 22-16,21-22 0,0 22 0,-21-22 15,21 21-15,-21-20 0,21 20 16,-21-20-16,0-1 0,22 21 0,-1-20 0,-21 20 15,0-20-15,0 20 0,21-21 0,-21 22 16,21-22-16,-21 22 0,21-22 16,-21 22-16,0-22 0,0 0 0,21 22 15,-21-22-15,0 22 0,0-22 0,0 0 16,0 22-16,22-22 0,-22 0 0,0 22 16,21-22-16,-21 1 0,0 20 0,21-21 15,-21 1-15,0-1 0,0 22 0,0-22 16,0 0-16,0 1 0,21-1 0,-21 21 15,0-20-15,0-1 0,0 0 0,0 1 16,0-1-16,0 0 0,0 1 0,0-1 16,0 0-16,0 1 0,0-1 0,0 0 15,0 1-15,0-22 0,0 21 0,0 1 16,0-1-16,0-21 0,0 21 16,-21 1-16,21-22 0,0 21 0,0-21 15,0 22-15,0-22 0,0 21 0,-21-21 16,21 22-16,-21-22 0,21 0 0,-22 21 15,22-20-15,0-1 0,-21 21 0,21-21 16,-21 0-16,0 1 0,21-1 0,0 0 16,-21 21-16,0-21 0,-1 1 0,22-1 15,-21 0-15,0-21 0,21 21 0,-21 0 16,0 0-16,0 1 0,-1-22 0,22 21 16,-21 0-16,0-21 0,0 21 0,0 0 15,0-21-15,-1 21 0,1-21 0,0 22 16,-21-22-16,21 0 0,-1 21 15,-20-21-15,21 0 0,0 21 0,-22-21 16,1 0-16,21 0 0,-21 21 0,-1-21 16,22 0-16,-21 0 0,-1 0 0,1 0 15,0 21-15,-1-21 0,-20 0 0,21 0 16,-1 0-16,-20 0 0,20 0 0,-20 0 16,-1 0-16,22 0 0,-21 0 0,-1 0 15,-21 0-15,22 0 0,-1 0 0,1 0 16,-22 0-16,22 0 0,-22 0 0,22 0 15,-1 0-15,-21 0 0,22 0 0,-1 0 16,-20 0-16,20 0 0,-20 0 16,20 0-16,1 0 0,-22-21 0,21 21 15,-20 0-15,-1 0 0,22-21 0,-22 21 16,0 0-16,22-21 0,-22 21 0,0 0 16,1-21-16,-22 21 0,21-22 0,1 22 15,-1 0-15,-21-21 0,21 21 0,1 0 16,-1 0-16,0-21 0,22 21 0,-22 0 15,1 0-15,20 0 0,-21-21 0,22 21 16,-22 0-16,22 0 0,-22-21 0,22 21 16,-22 0-16,0-21 0,22 21 0,-22-22 15,0 22-15,1-21 0,-1 21 16,0 0-16,1-21 0,-22 21 0,21-21 16,1 21-16,-1 0 0,0-21 0,1 21 15,20 0-15,-21 0 0,22-21 0,-22 21 16,22 0-16,-1-22 0,1 22 0,-22 0 15,22-21-15,-1 0 0,1 21 0,-1 0 16,1-21-16,-22 21 0,21 0 0,1-21 16,-1 21-16,-20-21 0,20 21 0,1 0 15,-1 0-15,-20-22 0,20 22 0,1 0 16,-1 0-16,1 0 0,-1 0 0,1-21 16,20 21-16,-20 0 0,20 0 0,-20-21 15,21 21-15,-22 0 0,22 0 16,-1-21-16,-20 21 0,21 0 0,-22 0 15,1 0-15,20-21 0,-20 21 0,-1 0 16,1 0-16,20 0 0,-20 0 0,-1-21 16,1 21-16,21 0 0,-22 0 0,1 0 15,20 0-15,-20 0 0,20 0 0,-20-22 16,-1 22-16,22 0 0,-21 0 0,-1 0 16,1-21-16,-1 21 0,1 0 0,-1 0 15,1-21-15,20 21 0,-20 0 0,-1 0 16,22 0-16,-22 0 0,22-21 15,0 21-15,-1 0 0,1 0 16,21-21-16,-21 21 0,20 0 0,1 0 16,0-21-16,-21 21 0,21 0 0,-1 0 15,1-22-15,0 22 0,0 0 0,0 0 16,0 0-16,-1-21 0,1 21 0,0 0 16,0 0-16,0 0 0,0 0 0,21-21 15,-22 21-15,1 0 31,42-21 79,1 0-95,-22 0 1,21 21-16,-21-22 0,0 1 16,0 0-16,0 0 15,0 0-15,0 0 0,0-1 0,0 1 16,0 0-16,0 0 0,0 0 16,0-22-16,0 22 0,21 0 0</inkml:trace>
  <inkml:trace contextRef="#ctx0" brushRef="#br0" timeOffset="42070.83">8276 3387 0,'-21'21'15,"21"-42"110,21 21-109,-21-21 0</inkml:trace>
  <inkml:trace contextRef="#ctx0" brushRef="#br0" timeOffset="45474.58">8382 3387 0,'0'-21'16,"0"-1"31,0 1 0,21 21-47,-21-21 31,-21 21-16,0 0-15,0 0 32,-1 0-32,1 21 0,0 0 15,21 1 1,-21-22-16,0 21 0,0 0 0,-1-21 16,1 21-16,21 0 0,-21 0 0,0 1 15,0-1-15,0 0 0,21 0 16,0 21-16,-22-20 0,1-1 0,0 0 15,21 21-15,-21-21 0,21 1 16,0 20-16,-21-21 0,21 21 0,-21-20 16,21-1-16,0 21 0,0-21 0,0 22 15,0-22-15,0 0 0,0 0 0,21 21 16,0-20-16,0-1 0,0 0 16,0 0-16,1 0 0,20 0 0,-21 1 0,21-1 15,-20 0-15,20 0 0,0-21 16,-21 21-16,22 0 0,-22-21 0,21 0 15,1 22-15,-1-22 0,-21 0 0,21 0 16,1 0-16,-22 0 0,21 0 16,-21 0-16,22-22 0,-1 22 0,-21-21 15,22 0-15,-22 0 0,21 0 0,-21 0 16,0-1-16,22 1 0,-22 0 0,0 0 16,0-21-16,0 20 0,-21-20 0,0 21 15,22-21-15,-22 20 0,0 1 0,0-21 16,0 21-16,0-22 0,0 22 0,0 0 15,0-21-15,0 21 0,0-1 0,0-20 16,0 21-16,-22 0 0,1 0 16,0-22-16,21 22 0,-21 0 0,0 0 15,0-22-15,-1 22 0,1 0 16,21 0-16,-21 0 0,0 21 0,0-21 16,0-1-16,-1 22 0,1 0 0,-21 0 15,21 0-15,0 0 0,-1 0 0,1 0 16,-21 0-16,21 0 0,0 22 0,-1-1 15,-20 0-15,21 0 0,0 0 0,0 0 16,-1 1-16,1 20 0,0-21 0,21 0 16,-21 22-16,0-1 0,21-21 15,-21 21-15,21-20 0,0 20 0,-22 0 16,22-21-16,0 22 0,0-22 16,0 21-16,0-21 0,0 1 0,0 20 15,0-21-15,22-21 0,-1 21 0,0 0 16,0-21-16,0 0 0,0 22 0,1-22 15,20 0-15,-21 0 0,0 0 0,22 0 16,-22 0-16,0 0 0,0-22 0,0 22 16,0-21-16,1 0 0,-1 0 15,0 0-15,0 0 0,-21-1 0,0 1 16,0 0-16,0 0 0,0 0 0,0 0 16,0-1-16,0 1 0,0 0 0,0 0 15,0 0-15,-21 0 16,0 21-16,0 0 15,-1 0-15,1 0 0,0 0 0,0 0 16,0 21-16,0-21 0,-1 21 16,1 0-16,21 0 0,-21-21 15,21 21-15,-21 1 0,21-1 16,0 0 0,21-21-1,0 0-15,0 0 0,1 0 16,-1 0-16,0 0 0,0 0 15,0-21-15,-21 0 0,21 21 16,-21-22-16,22 22 0,-22-21 16,0 0-16,0 0 0,0 0 15,0 42 48,0 0-48,0 0 1</inkml:trace>
  <inkml:trace contextRef="#ctx0" brushRef="#br0" timeOffset="51159.15">9588 4784 0,'0'-21'16,"0"-1"-16,0 1 16,0 0-1,0 0-15,0 42 47,0 0-31,0 22-16,0-22 0,0 21 0,0-21 15,0 22-15,0-1 0,0 0 0,0 1 16,0-1-16,0 0 0,0-21 0,0 22 16,0-1-16,0-21 0,0 22 0,0-1 15,0-21-15,0 0 0,22 22 0,-22-22 16,0 0-16,21 0 16,-21 0-16,21-21 0,0 0 15,0 0 1,0 0-16,1 0 0,-22-21 0,21 21 15,0-21-15,0 0 0,0 0 0,0-1 16,1-20-16,-1 21 0,0 0 0,21-22 16,-42 22-16,21-21 0,1 0 0,-1 20 15,0-20-15,0 0 0,-21 21 0,0-1 16,21-20-16,0 21 0,-21 0 16,22 21-1,-22 21 1,0 0-16,0 0 0,0 0 15,0 22-15,0-22 0,0 0 0,0 0 16,0 22-16,0-22 0,0 0 0,0 0 16,0 0-16,0 0 0,0 1 0,0-1 15,0 0-15,0 0 0,0 0 0,21 0 16,0-21-16,0 0 16,0 0-16,0 0 0,1 0 15,-1 0-15,0 0 0,0-21 0,21 0 16,-20 0-16,-1 21 0,0-21 15,0 0-15,-21-1 0,21-20 16,-21 21-16,21 0 0,-21-22 0,0 22 16,0-21-16,0 21 0,0-22 0,-21 1 15,0 21-15,0-21 0,-21 20 0,20 1 16,1 0-16,0 0 0,0 0 0,-21 21 16,20 0-16,1 0 0,0 0 15,0 0-15,21 21 16,0 0-16,0 0 15,21-21-15,0 21 0,0-21 16,1 0-16,-1 0 0,0 0 0,21 0 16,-21 0-16,22 0 0,-22 0 0,21 0 15,1-21-15,-1 21 0,0-21 0,1 0 16,-1 0-16,0 0 0,22 21 16,-22-43-16,0 22 0,1 0 0,-1 0 15,0 0-15,-20-1 0,20 1 0,-21-21 16,0 21-16,-21 0 0,0-1 15,0 1-15,0 0 0,0 0 0,0 0 16,-21 21-16,0 0 0,0 0 16,0 0-16,-1 0 0,1 0 15,0 21-15,0 0 0,0 0 16,0 22-16,21-22 0,-22 0 0,1 21 16,21-21-16,0 22 0,-21-1 15,21-21-15,-21 22 0,21-1 16,0 0-16,0-21 0,0 22 0,0-1 15,-21 0-15,21 1 0,0-22 0,0 21 16,0-21-16,0 22 0,0-22 0,0 0 16,0 21-16,0-20 0,-21-1 0,21 0 15,0 0-15,0 0 0,0 0 16,0-42 15,0 0-31,0 0 16,0 0-16,0 0 0,21-1 15,0 1-15,0 0 0,0-21 0,0 21 16,1-22-16,-1 22 16,0 0-16,21 0 0,-21 0 0,1-1 15,20 22-15,-21 0 0,0 0 0,0 0 16,1 0-16,-1 0 0,0 0 0,-21 22 16,0-1-16,21 0 0,-21 0 0,0 0 15,0 0-15,0 1 0,0-1 0,0 0 16,0 0-16,0 0 0,0 0 0,0 1 15,0-1-15,0 0 0,0 0 16,21-21 0,0 0-16,1 0 0,-1 0 15,0-21-15,0 0 16,0 0-16,0 21 0,1-22 16,-1 1-16,0 0 0,0 0 0,0 0 15,0-22-15,1 22 0,-1 0 0,-21 0 16,0-21-16,21 20 0,-21 1 0,21 0 15,-21 42 17,0 0-32,0 1 0,0-1 0,-21 0 15,21 0-15,0 0 0,-21 0 0,21 22 16,0-22-16,-21 0 0,21 0 16,0 0-16,0 1 0,0-1 0,0 0 15,-22 0-15,22 0 0,0 0 0,-21 1 16,21-44 15,0 1-31</inkml:trace>
  <inkml:trace contextRef="#ctx0" brushRef="#br0" timeOffset="51526.96">11620 4784 0,'0'0'0,"0"21"16,0 0-16,22-21 31,-1 0-15,-21-21-16,0 0 0,21 0 15,-21-1-15,0 1 0,0 0 16,-21 0-16,0 0 0,-1 0 16,1-1-16,0 22 0,21-21 15,-21 21-15,0 0 0,0 0 0,-1 0 16,1 0-16,0 0 0,0 0 16,0 0-16,21 21 0,0 1 15,0-1-15,-21-21 0,21 21 0,0 0 16,0 0-16,0 0 0,0 1 15,21-22-15,0 0 16</inkml:trace>
  <inkml:trace contextRef="#ctx0" brushRef="#br0" timeOffset="51867.77">12298 4318 0,'0'0'0,"0"-21"0,0 0 0,0 0 16,0-1-16,0 1 16,-21 21-1,-1 21-15,1 1 16,21 20-16,0-21 0,-21 21 16,0 1-16,21-1 0,-21 0 0,21 1 15,0-1-15,0 22 0,-21-22 0,21 21 16,-22-20-16,1 20 0,21 1 0,0-22 15,-21 22-15,0-22 16,21 0-16,-21 1 0,21-1 0,-21 0 16,-1-21-16,22 22 0,0-22 0,0 0 15,-21 0-15,21 0 0,0 1 0,0-1 16,21-42 15,1 21-31,-1-22 0,-21 1 16</inkml:trace>
  <inkml:trace contextRef="#ctx0" brushRef="#br0" timeOffset="52215.57">12340 5101 0,'21'0'16,"-21"21"-16,21-21 15,1 0 1,-1 0-16,0 0 15,0 0-15,0 0 0,-21-21 0,21 0 16,1 21-16,-1-21 0,-21 0 16,0 0-16,0-1 0,0 1 15,0 0-15,0 0 0,0 0 16,-21 21-16,-1-21 0,1 21 16,0 0-16,0 0 0,-21 0 0,20 21 15,1 0-15,0 0 0,0-21 16,0 21-16,0 22 0,21-22 15,0 0-15,0 0 0,0 0 0,0 0 16,0 1-16,0-1 0,0 0 0,0 0 16,0 0-16,21 0 0,0-21 0,0 22 15,0-22-15,22 0 0,-22 21 0,21-21 16,-21 0-16,22 0 0,-1 0 0,21 0 16,-20 0-16</inkml:trace>
  <inkml:trace contextRef="#ctx0" brushRef="#br0" timeOffset="52586.87">14097 4360 0,'0'0'0,"-21"-21"0,0 21 0,-22-21 16,22 21-16,-21 0 0,21-21 0,-22 21 15,1 0-15,0 0 0,-1 0 0,1 0 16,0 0-16,-1 0 0,1 0 16,-22 21-16,22 0 0,0 22 0,-22-22 15,22 21-15,0 0 0,-1 22 16,1-22-16,0 22 0,-1-1 0,22 1 16,0 20-16,0-20 0,0-1 0,21 1 15,0-22-15,0 22 0,0-22 0,0 0 16,0 1-16,0-1 0,21 0 0,0-20 15,0-1-15,0 21 0,0-21 0,1 0 16,20-21-16,-21 22 0,0-22 0,0 0 16,1 0-16,20 0 0,-21 0 0,0 0 15,22 0-15,-22 0 0,21 0 0,-21-22 16,22 1-16,-22 21 0,21-21 16</inkml:trace>
  <inkml:trace contextRef="#ctx0" brushRef="#br0" timeOffset="55335.35">14563 4657 0,'0'0'0,"0"-21"0,0-1 0,-22 22 16,1 0-1,-21 0-15,21 0 0,0 0 0,-22 0 16,22 0-16,-21 22 0,-1-1 0,22 0 15,-21 21-15,21-21 0,-22 22 16,22-1-16,0 0 0,0 1 0,0-1 16,0 0-16,21 1 0,0-1 0,-22 0 15,22 1-15,0-1 0,0 0 0,0-20 16,0 20-16,0-21 0,0 0 0,0 22 16,0-22-16,22-21 0,-1 21 0,0 0 15,0-21-15,21 0 0,-20 0 0,20 0 16,-21 0-16,21 0 0,1 0 0,-1 0 15,-21-21-15,22 0 0,-1 0 16,-21-1-16,21 1 0,-20 0 0,20 0 16,-21-21-16,0 20 0,0 1 0,1-21 15,-1 21-15,-21-22 0,0 22 16,21-21-16,-21 21 0,21 0 0,-21-1 16,0 44-1,0-1-15,-21 0 16,21 0-16,-21 0 0,21 22 0,0-22 15,0 0-15,-21 21 0,21-21 0,0 1 16,0-1-16,0 0 0,0 0 0,0 0 16,0 0-16,0 1 0,0-1 0,21-21 15,0 0 1,0 0-16,0 0 0,0 0 16,1-21-16,-1 21 15,0-22-15,0 1 0,-21 0 0,21 0 16,-21-21-16,0 20 0,0 1 0,0-21 0,0 21 15,0-22-15,0 22 0,0-21 16,0 21-16,0 0 0,0-1 0,0 1 16,0 0-16,0 0 0,0 0 15,21 21 1,1 0 0,-1 0-16,0 0 0,0 0 0,0 0 15,0 0-15,1 0 0,-1 0 16,0 21-16,0-21 0,0 21 0,0-21 15,1 21-15,-22 0 0,21 1 16,0-1-16,-21 0 0,0 0 0,0 0 16,0 0-16,0 1 0,0-1 15,0 0-15,0 0 0,-21 0 16,0 0-16,-1-21 31,22-21 0,0 0-31,22 0 0,-22 0 16,21 0-16,0-1 0,0 1 16,0 0-16,22 0 0,-22-21 15,21 20-15,-21 1 0,22 0 0,-1 0 16,-21 0-16,21 0 0,-20 21 0,20 0 16,-21 0-16,0 0 0,0 0 0,-21 21 15,0 0-15,0 0 0,0 0 0,0 0 16,0 22-16,0-22 0,0 0 0,0 21 15,0-20-15,0-1 0,-21 0 0,21 0 16,-21 0-16,21 0 0,0 1 16,0-1-16,21-21 15,0 0-15,1 0 16,-1 0-16,0 0 0,0 0 0,21 0 16,-20 0-16,20 0 0,-21-21 0,21-1 15,1 22-15,-22-21 0,21 0 16,-21 0-16,1 0 0,20 0 0,-42-1 15,0 1-15,21-21 0,-21 21 0,0-22 16,0 22-16,0 0 0,-21 0 0,0 0 16,0 0-16,-1-1 0,1 22 0,-21 0 15,21 0-15,0 0 0,-1 22 0,1-1 16,-21 0-16,21 0 0,21 0 0,-21 0 16,-1 1-16,22 20 0,-21-21 0,21 0 15,0 22-15,0-22 0,0 0 16,0 0-16,0 0 0,0 0 0,0 1 15,21-22-15,1 21 0,-1-21 16,0 0-16,0 0 0,0 0 0,0 0 16,1 0-16,-1 0 15,0-21-15,0-1 0,0 1 0,0 0 16,1 0-16,-22 0 0,21-22 0,-21 22 16,21-21-16,-21 0 0,0-1 0,21-20 15,0 20-15,-21 1 0,0-21 0,21-1 16,-21 22-16,22-22 0,-22 22 0,0 0 15,0-1-15,0 1 0,21 21 0,-21-22 16,0 22-16,0 42 16,-21 1-1,21-1-15,0 21 0,-22-21 16,1 22-16,21-1 0,-21 0 0,21 1 16,0-1-16,0 0 0,0 22 0,-21-22 15,21 0-15,0 1 0,0-1 0,0 0 16,0 1-16,0-22 0,0 21 0,21-21 15,-21 22-15,21-22 0,-21 0 0,21-21 16,1 21-16,-22 0 0,21-21 16,0 0-16,0 0 0,0 0 15,-21-21-15,21 0 16,1 0-16,-22 0 0,21 0 16,0-1-16,-21 1 0,21 0 0,-21 0 15,0-21-15,21 20 0,-21 1 16,21 21-16,-21-21 0,0 42 31,0 0-31,0 1 0,0-1 0,0 0 16,0 0-16,0 0 0,0 0 0,0 1 15,0-1-15,0 0 0,0 0 0,0 0 16,22-21-16,-22 21 0,21-21 0,0 0 16,-21 22-16,21-22 0,0 0 0,0 0 15,1 0-15,-1 0 0,0 0 16,0 0-16,0-22 0,0 1 15,1 21-15,-1-21 0,-21-21 0,21 21 16,0-22-16,-21 22 0,0-21 16,21-1-16,-21-20 0,21 21 0,-21-22 15,0 22-15,0-22 0,0 22 0,0-22 16,0 22-16,0 0 0,0-1 0,0 1 16,0 21-16,0 0 0,0 0 0,0-1 15,-21 44 1,0-1-16,21 21 0,-21-21 15,0 22-15,21-22 0,-21 21 0,21 0 16,-22 22-16,1-22 0,21 1 0,0-1 16,0 21-16,0-20 0,0-1 0,0 0 15,0-20-15,0 20 0,0 0 16,0-21-16,0 1 0,0-1 0,0 0 16,0 0-16,21-21 15,1 0-15,-1 0 16,0 0-16,0 0 0,0-21 0,0 21 15,1-21-15,-1 0 0,21-1 0,-21 1 16,0 0-16,1 0 0,-1 0 16,0 0-16,0 21 0,0 0 0,0 0 15,1 0-15,-22 21 16,0 0-16,0 0 0,0 0 16,0 22-16,0-22 0,0 0 0,0 0 15,-22 0-15,22 0 0,0 1 16,0-1-16,-21 0 0,21 0 15,0-42 32,21 0-47,1 21 0,-22-21 0,21-1 16,0 22-16,0-21 0,-21 0 0,21 0 16,0 0-16,1 0 0,-1-1 15,-21-20-15,21 42 0,0-21 0,-21 0 16,0 42-1,0 0 1,0 0-16,0 0 0,-21 1 16,0-1-16,21 0 0,-21 0 15,21 0-15,0 0 0,0 1 16,0-1-16,0-42 62,0-1-62,0 1 0,0 0 16,0 0-16,21-21 16,-21 20-16,21 1 0,0 0 15,0 0-15,-21-21 0,21 20 0,1 1 0,-1 21 16,0-21-16,0 0 0,0 21 16,0 0-16,1 0 0,-1 21 15,-21 0-15,0 0 0,0 1 16,0-1-16,0 0 0,0 0 0,0 0 15,0 0-15,0 1 0,0-1 0,0 0 16,-21 0-16,21 0 0,-22 0 0,1 1 16,21-1-1,0-42 32,0-1-47,0 1 16,0 0-16,0 0 0,0 0 0,21-22 15,1 22-15,-1 0 0,0-21 0,-21 21 16,21-22-16,0 22 0,0-21 0,22 21 16,-22-1-16,0-20 0,0 21 0,0 0 15,1 21-15,-1 0 0,21 0 0,-21 0 16,0 0-16,1 0 0,-1 21 16,-21 0-16,0 0 0,0 0 0,0 1 15,0 20-15,0-21 0,0 21 0,0-20 16,0-1-16,-21 0 0,-1 0 0,22 0 15,-21 0-15,0 1 0,0-1 0,0-21 16,21 21-16,-21-21 0,-1 0 16,1 0-1,21-21 1,0 0-16,0-1 0</inkml:trace>
  <inkml:trace contextRef="#ctx0" brushRef="#br0" timeOffset="55527.24">17738 4636 0,'0'0'0,"0"-22"0,-22 22 47,22 22-16,-21-22-15,0 0-16,0 21 0,0-21 15,0 0-15,-22 0 16,22 0-16</inkml:trace>
  <inkml:trace contextRef="#ctx0" brushRef="#br0" timeOffset="55716.13">16806 4784 0,'0'0'16,"-42"0"-16,21 21 0,-22-21 0,22 21 15,21 0-15,21 0 16,1-21-16,-1 0 15,0 0-15,0 0 0,21 0 0,-20 0 16,-1 0-16,21 0 0,-21 0 0,0 0 16,1-21-16,-1 0 15,-21 0-15,0 0 16,0 0-16,-21 21 0,-1-22 16,1 1-16</inkml:trace>
  <inkml:trace contextRef="#ctx0" brushRef="#br0" timeOffset="55855.05">16510 4551 0,'0'0'0,"-64"-21"0,22 21 0,0-21 16,-64 21-16,85-22 16,0 22-16,-1 0 0,1 0 15,42 0 1,22 0 0,-22-21-16,21 21 0,1-21 0,-1 21 15,21-21-15</inkml:trace>
  <inkml:trace contextRef="#ctx0" brushRef="#br0" timeOffset="56183.86">17843 4255 0,'0'0'0,"0"-22"15,22 22 16,-1 0-31,0 22 16,0-1-16,-21 0 0,21 0 16,0 21-16,1-20 0,-22 20 0,0 0 15,21 1-15,0-1 0,-21 21 0,0 1 16,0-1-16,0 1 0,0-1 0,0 1 16,0-1-16,0 1 0,0-1 15,-21 1-15,0-22 0,-1 22 0,-20-22 16,21 0-16,-21 1 0,20-1 15,-20 0-15,0 1 0,-1-22 0,22 21 16,-21-21-16,-22 1 0,22-1 0,0 0 16,-1 0-16,-20 0 0,21-21 0,-22 21 15,22-21-15</inkml:trace>
  <inkml:trace contextRef="#ctx0" brushRef="#br0" timeOffset="56881.46">13081 6202 0,'0'0'0,"-21"-21"0,0 0 0,-1-1 16,1 1-16,0 0 0,0-21 16,0 42-16,21-21 0,-21-1 0,-1 1 15,22 0-15,-21 21 0,0 0 0,0-21 16,0 21-16,0 0 15,-1 0-15,1 0 0,0 21 16,0-21-16,0 21 16,21 0-16,0 1 0,-21-22 15,21 21-15,-22-21 0,22 21 0,0 0 16,0 0-16,0 0 16,22-21-16,-1 0 0,0 22 15,0-22-15,0 0 0,0 0 16,1 0-16,-1 21 0,0-21 0,21 0 15,-21 0-15,1 0 0,-1 0 0,-21 21 16,0 0 0,0 0-16,-21 0 15,-1-21-15,1 22 0,0-22 0,0 21 16,0-21-16,0 0 0,21 21 0,-22 0 16,44-21 15,-1 0-31,0 0 0,0 0 15,0 0-15,0 0 0,22 0 0,-22 0 16,0 0-16,21 0 0,-20 0 16,-1 0-16,0 21 0,0 0 0,0-21 15,-21 22-15,21-1 0,-21 0 16,0 0-16,0 0 0,0 0 0,-21 22 16,0-22-16,0 0 0,21 21 0,-21-20 15,0 20-15,21 0 0,0 1 0,-22-1 16,1-21-16,21 21 0,0 1 0</inkml:trace>
  <inkml:trace contextRef="#ctx0" brushRef="#br0" timeOffset="57271.24">13420 8086 0,'0'0'0,"0"21"0,-43 21 16,22-21-16,0-21 16,0 0-16,21 22 0,0-1 15,0 0 1,21-21-16,0 21 0,0 0 16,22 0-16,-22 1 0,21-1 0,0 0 15,1 0-15,-1 21 0,-21-20 16,22-1-16,-22 21 0,0-21 0,0 22 15,-21-22-15,0 21 0,0-21 0,0 22 16,-21-22-16,0 0 0,0 21 0,-22-21 16,22 1-16,-21 20 0,-1-21 0,1 0 15,0 0-15,21 1 0,-22-1 0,1 0 16,21 0-16,-22-21 0,22 21 0,0-21 16,0 0-16,0 0 0,0 0 0,-1 0 15,1 0-15,0-21 16,0 0-16,0-21 0,0 20 15,21 1-15,0-21 0,0 0 0</inkml:trace>
  <inkml:trace contextRef="#ctx0" brushRef="#br0" timeOffset="57919.25">13568 7176 0,'0'0'0,"-43"0"0,-20 0 16,21-22-16,20 22 16,1 0-16,0 0 0,0 0 0,0 0 15,0 0-15,-1 0 0,1 0 0,0 0 16,21 22 15,21-22-31,0 21 0,1-21 16,-1 0-16,21 0 15,0 0-15,22 0 0,-22 0 0,22 0 16,20 0-16,-20 0 0,21 0 0,20 0 16,-20 0-16,21-21 0,21 21 0,-21 0 15,21 0-15,-21 0 0,21-22 0,0 22 16,21 0-16,-21 0 0,21 0 0,0 0 16,-21 0-16,21 0 0,-21-21 0,21 21 15,-21 0-15,0 0 0,22 0 0,-44-21 16,22 21-16,0 0 0,-21 0 0,0 0 15,0 0-15,-21 0 0,20-21 0,-20 21 16,0 0-16,-22 0 0,1 0 0,-1 0 16,-20 0-16,-1 0 0,-21-21 15,21 21-15,-20 0 0,-22-21 16,-22 21 0,1 0-1,-21 0-15,21 0 0,-22 0 0,1 0 16,0 0-16,-1 0 0,-20 0 0,-1 0 15,1 0-15,-1 0 0,-20 0 0,20 0 16,-20 0-16,-22 0 0,21 0 0,-21 21 16,0-21-16</inkml:trace>
  <inkml:trace contextRef="#ctx0" brushRef="#br0" timeOffset="58339.39">13547 7408 0,'0'0'0,"-85"43"0,0-22 0,1 0 0,20-21 16,22 21-16,-22 0 0,43-21 15,-21 0-15,21 0 0,42 0 16,0 0 0,21 0-16,1 0 0,-1 0 15,21 0-15,22 0 0,0 0 0,-1 0 16,1 0-16,21 0 0,21 0 0,0 0 15,0 0-15,0-21 0,0 21 0,0 0 16,21 0-16,0 0 0,-21 0 0,21 0 16,1 0-16,-22 0 0,21 0 0,-21 0 15,0 0-15,0 0 0,-21 0 0,-1 0 16,1 0-16,0 0 0,-21 0 0,-1 0 16,1 0-16,-21 0 0,-1 0 0,-21 0 15,1-21-15,-22 21 0,0 0 0,0 0 16,0 0-16,-42 0 31,0-21-15,0 21-16,-21 0 0,20-21 15,-20 0-15,0 21 0,-1 0 0,1-22 16,0 22-16,-22-21 0,1 21 0,-1-21 16,22 21-16</inkml:trace>
  <inkml:trace contextRef="#ctx0" brushRef="#br0" timeOffset="61594.85">9461 6117 0,'0'-21'15,"0"0"1,0 0-16,-21 0 16,21-1-1,-21 22-15,0-21 0,0 21 16,21-21-16,-21 21 16,-1 0-16,1 0 0,0 0 15,0 0-15,0 0 0,0 0 16,-1 0-16,1 0 0,0 0 15,0 0-15,-21 0 0,20 0 0,-20 0 16,21 0-16,-21 0 0,20 0 0,-20 21 16,21-21-16,0 0 0,-22 21 0,22-21 15,0 22-15,-21-22 0,21 21 0,-1 0 16,1-21-16,0 21 0,0-21 0,0 21 16,0 0-16,-1-21 0,1 22 0,0-1 15,0 0-15,0 0 0,0 0 16,21 0-16,-22 1 0,1-1 0,21 0 15,0 0-15,-21 0 0,0 0 0,21 1 16,-21 20-16,21-21 0,0 0 0,-21 22 16,21-22-16,0 0 0,-22 21 15,22-21-15,0 1 0,0 20 0,0-21 16,0 0-16,0 22 0,0-22 0,0 0 16,0 21-16,0-21 0,0 1 0,0 20 15,0-21-15,0 0 0,0 22 0,0-22 16,22 0-16,-22 21 0,21-21 15,-21 1-15,0 20 0,21-21 0,0 0 16,0 22-16,0-22 0,-21 0 0,22 21 16,-1-21-16,0 1 0,0-1 15,0 0-15,0 0 0,22 0 0,-22 0 16,0 1-16,21-1 0,-20 0 0,-1 0 0,21 0 16,-21-21-16,22 21 0,-1 1 15,-21-22-15,21 21 0,1-21 0,-1 0 16,0 21-16,1-21 0,-1 0 0,-21 0 15,22 0-15,-1 0 0,0 0 0,1 0 16,-1 0-16,0 0 0,1 0 0,-1 0 16,0 0-16,1 0 0,-1-21 0,0 0 15,-21 21-15,22-22 0,-1 22 16,0-21-16,1 0 0,-1 21 0,-21-21 16,22 0-16,-1 0 0,-21-1 0,0 1 0,22 0 15,-22 0-15,0 0 16,21 0-16,-21-1 0,1-20 0,-1 21 15,0 0-15,0 0 0,21-22 0,-20 22 16,-1-21-16,0 21 0,0-22 0,-21 22 16,21 0-16,0-21 0,1 20 0,-22-20 15,0 21-15,21-21 0,0 20 0,-21 1 16,21-21-16,-21 21 0,0-22 0,0 22 16,0 0-16,0-21 0,0 21 0,0-1 15,0 1-15,0-21 0,0 21 0,0 0 16,0-1-16,0 1 0,0 0 0,0 0 15,0 0-15,0 0 0,0-1 16,-21 1-16,21 0 0,-21 0 0,0 0 16,-1 0-16,1-1 15,0 22-15,0-21 0,0 21 0,0-21 16,-1 21-16,-20 0 0,21-21 0,-21 21 16,-1 0-16,22-21 0,-21 21 0,-1 0 15,1-21-15,0 21 0,-1 0 0,1 0 16,0 0-16,-1 0 0,1 0 0,0 0 15,-1 0-15,1 0 0,0 0 0,-1 0 16,1 0-16,0 0 0,-1 0 0,1 0 16,0 0-16,-1 0 0,1 0 0,-21 0 15,20 21-15,1-21 0,-22 0 16,22 21-16,0-21 0,-22 21 16,22-21-16,0 21 0,-1 0 0,1-21 15,0 22-15,20-1 0,-20-21 0,0 21 16,21 0-16,-22 0 0,22 0 0,0 22 15,-21-22-15,20 0 0,1 0 0,-21 22 16,21-22-16,0 21 0,-22-21 0,22 22 16,0-22-16,0 21 0,0 0 15,-1 1-15,1-22 0,21 21 0,0 1 0,0-1 16,0 0-16,0 1 0,0-22 0,0 21 16,0 0-16,0 1 0,0-1 15,21 0-15,1-20 0,-1 20 16,-21 0-16,21-21 0,0 22 0,-21-22 15,21 0-15,0 21 0,1-20 0,-1-1 16,0 0-16,0 0 0,21 0 0,-20 0 16,20 1-16,-21-1 0,21-21 0,-20 21 15,20 0-15,0-21 0,22 21 0,-22-21 16,0 0-16,22 21 0,-22-21 0,22 22 16,-1-22-16,1 0 0,-22 0 0,22 0 15,-22 0-15,21 0 0,-20 0 0,-1 0 16,0 0-16,1 0 0,-1 0 0,0 0 15,-20-22-15,-1 1 0,21 21 0,-21-21 16,0 21-16,1-21 0,-1 21 16,0-21-16,0 0 0,0-1 0,0 1 15,1 0-15,-1-21 0,0 21 16,0-1-16,0 1 0,0-21 0,1 21 16,-22 0-16,21-22 0,0 1 0,0 21 15,0-22-15,0 22 0,-21-21 0,22 21 16,-1-22-16,-21 22 0,0-21 0,21 21 15,-21 0-15,21-22 0,-21 22 0,21-21 16,-21 21-16,0-1 0,0-20 16,0 21-16,0-21 0,21 20 0,-21-20 15,0 21-15,0-21 0,0 20 16,0 1-16,0 0 0,0-21 0,0 21 16,0-1-16,0 1 0,-21 0 0,0 21 15,21-21-15,-21 0 0,0 0 0,0 21 16,-1-22-16,1 1 0,0 21 0,0 0 15,0-21-15,0 21 0,-22 0 0,22 0 16,0-21-16,-21 21 0,20 0 0,1 0 16,-21 0-16,21 0 0,-22 0 0,22 0 15,-21 0-15,21 0 0,0 0 0,-22 0 16,22 0-16,0 0 0,-21 0 0,20 0 16,-20 0-16,21 21 15,-21-21-15,20 21 0,-20-21 0,21 21 16,-21-21-16,20 22 0,-20-1 0,21 0 15,-21 0-15,20 0 0,-20 0 0,21 1 16,-21-1-16,20 0 0,-20 0 16,21 0-16,0 22 0,-22-22 0,22 0 0,0 21 15,-21 22-15,21-43 16,-1 21-16,1 22 0,21-22 16,0 0-16,0-20 0,0 20 0,0 0 0,0-21 15,21 22-15,1-1 0,-1-21 0,0 22 16,0-22-16,0 21 0,0-21 0,1 0 15,-1 22-15,0-22 0,21 0 16,-21 0-16,22 0 0,-22 1 16,21-1-16,22 21 0,-22-42 15,0 21-15,1-21 0,-1 21 0,0-21 16,1 0-16,-1 0 0,0 0 0,1 0 16,-1 0-16,0 0 0,1 0 0,-22 0 15,21 0-15,-21 0 0,1 0 0,-1-21 16,0 21-16,0-21 0,0 0 0,0 21 15,-21-21-15,0 0 0,22-1 0,-22 1 16,21 0-16,-21 0 0,0 0 0,0-22 16,0 22-16,0-21 0,0 21 0,0-22 15,0 1-15,0 21 0,0-21 16,0-1-16,0 22 0,-21-21 0,21-1 16,0 22-16,-22-21 0,22 21 0,-21-22 15,0 22-15,21 0 0,-21-21 0,21 21 16,-21-1-16,0 1 0,21 0 15,-22 0-15,1 0 0,0 21 0,21-21 16,-21 21-16,0-22 0,0 22 0,-1 0 16,1 0-16,0-21 0,0 21 0,0 0 15,0 0-15,-1 0 16,1 0-16,0 0 0,0 0 16,0 21-16,0-21 0,21 22 0,-22-1 15,1 0-15,0 0 0,21 0 16,-21 0-16,0 1 0,21-1 0,-21 0 15,-1 0-15,1 21 0,0 1 16,21-22-16,-21 21 0,21-21 0,0 1 16,0 20-16,0-21 0,0 21 0,0-20 15,0 20-15,0-21 0,21 21 0,0-20 16,0-1-16,1 0 0,-1 0 0,0 0 16,0 0-16,0 1 0,0-1 0,1-21 15,41 21-15,-42-21 0,0 21 16,1-21-16,20 0 0,-21 0 15,21 0-15,-20 0 0,-1 0 0,21 0 0,0 0 16,-20-21-16,20 21 0,0-21 16,-21 21-16,22-21 0,20-22 15,-20 22-15,-22 0 0,0 0 0,21 0 16,-21-1-16,1 1 0,-1-42 16,0 42-16,-21-22 0,21 22 15,-21 0-15,0-21 0,0 20 0,0 1 16,0 0-16,-21 0 0,0-21 0,0 42 15,-1-22-15,1 1 0,-21 0 0,21 21 16,0 0-16,-22 0 0,22 0 0,-21 0 16,21 0-16,-1 0 0,1 0 0,-21 21 15,21-21-15,21 21 0,-21-21 0,-1 22 16,1-1 0,21 0-1,0 0 1,0 0 31,-21-21 0</inkml:trace>
  <inkml:trace contextRef="#ctx0" brushRef="#br0" timeOffset="68171.57">17378 7006 0,'0'0'0,"-21"0"16,-1 0-16,1 0 0,0 0 16,0 0-16,0 0 15,0 0 1,-1-21-16,22 0 31,0 0-31,0 0 16</inkml:trace>
  <inkml:trace contextRef="#ctx0" brushRef="#br0" timeOffset="68455.41">17865 6625 0,'0'0'15,"0"-21"1,0 42 0,-22 0-1,22 1-15,-21-1 0,0 0 0,0 21 16,0-21-16,21 22 0,0-22 0,-21 21 16,-1 1-16,22-1 0,0-21 0,0 21 15,0 1-15,0-22 0,0 21 0,0 1 16,0-22-16,0 0 0,22 21 0,-1-21 15,0 1-15,0-1 0,0-21 0,0 0 16,-21 21-16,43-21 0,-22 0 0,0 0 16,0 0-16,0-21 0,22 0 0,-22-1 15,21 1-15,-21-21 0,22 21 0,-22-22 16,21 1-16,-21 0 0</inkml:trace>
  <inkml:trace contextRef="#ctx0" brushRef="#br0" timeOffset="68670.28">18415 6689 0,'0'0'0,"85"-170"16,-85 128-16,21-21 15,0 20-15,-21 22 0,0-21 0,0 21 16,0-1-16,0 44 16,0 20-16,-21-21 15,0 21-15,21 1 0,-22-1 0,1 22 16,21-22-16,-21 21 0,0 1 0,0-22 16,21 22-16,0-22 0,-21 0 0,21 1 15,-22-1-15,22 0 0,-21-20 0,21 20 16,0-21-16,0 0 0,-21 0 15,21 1-15,-21-1 0,0 0 0,0 0 16,-1-21-16,1 0 16,0 21-16</inkml:trace>
  <inkml:trace contextRef="#ctx0" brushRef="#br0" timeOffset="69326.99">15430 7832 0,'-21'0'16,"0"0"-1,21 21 32,0 0-47,0 0 0,0 0 16,0 1-16,0-1 0,0 0 0,0 0 15,0 21-15,0-20 0,0-1 0,-21 0 16,21 21-16,0-21 0,0 1 0,-21-1 16,21 0-16,0 0 0,0 0 15,0 0 1,0 1-16,21-44 31,0 1-15,0 21-16,0 0 0,1-21 15,-1 21-15,0 0 0,21-21 0,-21 21 16,1 0-16,-1 0 0,21 0 0,-21 0 16,0 0-16,1 0 0,-1 0 15,0 0-15,0 0 0,-21 21 16,0 0-16,0 0 0,0 1 16,-21-1-16,0-21 0,-22 21 15,22 0-15,0-21 0,0 21 0,-21-21 16,20 21-16,1-21 0,0 0 0,0 0 15,0 0-15,0 0 0,-1 0 16,22-21 0,22 21-1,-1-21-15,0 21 0,0-21 0,0 0 16,0 0-16,22 21 0</inkml:trace>
  <inkml:trace contextRef="#ctx0" brushRef="#br0" timeOffset="69666.89">15938 8128 0,'22'0'47,"-1"21"-31,0 0-16,-21 1 16,0-1-16,0 0 0,21 0 15,-21 0-15,0 0 0,0 1 16,0-1-16,-21-21 31,21-21-15,0-1-1,0 1-15,0 0 0,0-21 16,0 21-16,21-1 0,-21 1 0,21-21 16,-21 21-16,21 0 0,1-22 15,-22 22-15,21 0 0,0 0 0,0 0 16,0 21-16,0-22 0,1 22 0,-1 0 15,0 0-15,0 0 0,0 0 16,0 0-16,-21 22 0,0-1 0,0 0 16,0 0-16</inkml:trace>
  <inkml:trace contextRef="#ctx0" brushRef="#br0" timeOffset="70778.58">16425 8234 0,'0'0'0,"43"21"15,-22-21-15,0 0 16,0 0-16,0 0 0,0 0 0,1 0 15,-1 0-15,0-21 0,0 21 16,0-21-16,0 0 0,1-1 16,-22 1-16,0 0 0,0 0 0,0 0 15,0 0-15,-22 21 0,1 0 16,0 0-16,0 0 0,0 0 0,0 0 16,-1 0-16,1 0 0,-21 21 0,21 0 15,0 0-15,21 0 0,-22 0 0,1 1 16,21-1-16,-21 0 0,21 0 0,0 0 15,0 0-15,0 1 0,21-1 16,0 0-16,1-21 0,-1 0 16,21 21-16,-21-21 0,0 0 0,22 0 15,-1 0-15,0 0 0,1 0 16,-1 0-16,0 0 0,1 0 0,-1-21 16,0 0-16,-20 21 0,20-21 0,-21-1 15,0 22-15,0-21 0,1 0 0,-22 0 16,21 0-16,-21-22 0,0 22 0,0 0 15,0 0-15,0 0 0,-21 21 16,-1 0-16,1 0 0,0 0 0,0 0 16,0 0-16,0 0 0,-1 0 0,1 0 15,21 21-15,-21 0 0,0-21 0,21 21 16,-21 0-16,21 1 0,0-1 16,0 0-16,0 0 15,0 0-15,21-21 16,0 0-16,0 0 0,0 0 15,1 0-15,-1 0 0,0 0 16,0-21-16,0 21 0,0-21 0,1 0 16,-22 0-16,21-1 0,0 1 15,-21 0-15,21 0 0,-21 0 16,0 0-16,0 42 31,0 0-31,0 0 0,0 0 16,0 0-16,0 1 0,0-1 15,0 0 1,21-21 0,0 0-16,1 0 15,-1-21-15,-21 0 16,21-1-16,0 1 0,0 0 16,-21 0-16,0-21 0,21 20 0,-21 1 15,22 0-15,-22-21 0,0 21 0,21-22 16,0 22-16,-21-21 0,21 21 0,-21-1 15,21 1-15,0 0 0,-21 42 32,0 0-32,0 1 0,0 20 15,-21-21-15,21 0 0,0 0 16,-21 22-16,21-22 0,-21 0 0,21 0 16,-21 22-16,21-22 0,0 0 0,-21 0 15,21 0-15,-22-21 0,22 21 0,0 1 16,0-1-1,0-42 17,0-1-32,22 22 0,-1-21 15,0 0-15,0 0 0,0 0 16,0 21-16,-21-21 0,22 21 0,-1 0 16,-21-22-16,21 22 0,-42 0 46,0 22-46,-22-1 16,22 0-16,21 0 16,-21 0-16,21 0 15,0 1-15,0-1 0,0 0 16,0 0-16,21-21 0,0 0 16,0 0-16,1 21 0,-1-21 0,21 0 15,-21 0-15,22 0 0,-22 0 0,0 0 16,0 0-16,-21-21 0,0 0 0,0 0 15,-21 0-15,0 21 16,-22 0-16</inkml:trace>
  <inkml:trace contextRef="#ctx0" brushRef="#br0" timeOffset="72139.02">10604 12107 0,'-21'0'31,"21"-21"16,0 0 0,21 21-31,1 0-1,-1 0 1,0 0 0,0 0 15,-42 0 47,21-21 31</inkml:trace>
  <inkml:trace contextRef="#ctx0" brushRef="#br0" timeOffset="76307.56">9334 6329 0,'0'0'0,"0"-21"0,0 0 16,22 21-16,-22-22 0,0 1 15,0 0-15,0 0 16,0 0-16,0 0 0,0-1 16,-22 22-16,1 0 15,21-21-15,-21 21 0,0 0 0,0 0 16,-22 0-16,22 0 0,0-21 16,0 21-16,-21 0 0,20 0 0,-20 0 15,21 0-15,0 0 0,-22 0 0,22 0 16,-21 0-16,21 0 0,-22 0 0,22 0 15,-21 0-15,21 21 0,-22-21 0,22 21 16,-21 1-16,21-22 0,-22 21 16,1 0-16,21 0 0,-21 0 0,20 0 15,-20 22-15,21-22 0,-21 0 0,20 21 16,-20 1-16,21-22 0,0 21 0,0-21 16,-1 22-16,22-1 0,0 0 0,-21-20 15,21 20-15,0 0 0,0-21 0,0 22 16,0-1-16,0-21 0,0 22 0,0-22 15,21 21-15,-21-21 0,0 22 0,0-22 16,22 21-16,-22-21 16,21 22-16,-21-22 0,0 21 0,21-21 15,-21 22-15,21-22 0,0 21 0,-21-21 16,21 0-16,1 22 0,-1-22 0,-21 21 16,21-21-16,0 1 0,21 20 0,-20-21 15,-1 0-15,0 0 0,0 1 0,21 20 16,-20-21-16,-1 0 0,21 0 0,-21-21 15,0 22-15,22-1 0,-22 0 0,21-21 16,-21 21-16,22-21 0,-1 0 0,0 0 16,1 0-16,-1 0 0,0 0 0,22 0 15,-22 0-15,22 0 0,-22 0 0,22 0 16,-22 0-16,21 0 0,1 0 16,-1-21-16,1 0 0,-22 21 0,22-21 15,-1 21-15,1-22 0,-22 22 0,22-21 16,-22 21-16,21-21 0,-20 0 15,-1 0-15,0 21 0,1-21 0,-1-1 16,0 1-16,1-21 0,-22 21 0,0 0 16,21-1-16,-20-20 0,-1 21 0,21-21 15,-21 20-15,0-20 0,1 21 0,-1-21 16,-21 20-16,21-20 0,0 21 0,-21-21 16,0 20-16,21 1 0,-21-21 0,21 21 15,-21 0-15,0-22 0,0 22 16,0 0-16,22 0 0,-22-22 0,0 22 15,0 0-15,0 0 0,0-21 0,0 20 16,0 1-16,0 0 0,-22-21 0,1 21 16,0-1-16,21 1 0,-21 0 0,0-21 15,0 21-15,-1-1 0,-20 22 0,21-21 16,0 0-16,0 0 0,-22 0 0,22 21 16,-21-21-16,21 21 0,-22-22 0,1 22 15,0 0-15,-1-21 0,22 0 16,-21 21-16,-1 0 0,1 0 0,-21 0 15,20-21-15,1 21 0,0 0 16,-1 0-16,1 0 0,0 0 0,-1 0 16,1 0-16,0 0 0,-1 0 0,1 0 15,0 0-15,20 0 0,-20 0 0,0 0 16,-1 0-16,1 21 0,21-21 0,-21 21 16,-1 0-16,22-21 0,-21 22 0,-1-22 15,22 21-15,0 0 0,0 0 0,-21 0 16,20 0-16,22 1 0,-21 20 15,21-21-15,-21 0 0,21 22 0,-21-1 16,21-21-16,-21 21 0,21-20 0,0 20 16,0-21-16,0 21 0,-21 1 0,21-22 15,0 21-15,0-21 0,0 22 16,0-22-16,0 21 0,0-21 0,0 1 0,0 20 16,0-21-16,21 0 0,0 22 15,-21-22-15,21 0 0,0 0 0,-21 0 16,21 0-16,1 1 0,-1-1 0,0 0 15,0 0-15,0 0 0,0-21 16,1 21-16,-1-21 0,21 0 0,-21 22 16,0-22-16,22 0 0,-22 0 0,21 0 15,-21 0-15,22 0 0,-1 0 0,-21 0 16,22 0-16,-22 0 0,21 0 0,-21 0 16,22 0-16,-22 0 0,21 0 15,-21-22-15,0 22 0,1-21 0,-1 0 16,0 21-16,0-21 0,0 0 0,0 0 15,1-1-15,-22 1 16,0 0-16,21 0 0,-21 0 0,21 0 0,-21-22 16,0 22-16,0 0 0,21-21 0,-21 20 15,21-20-15,-21 0 0,21 21 0,-21-22 16,0 1-16,0 21 0,0-22 0,0 22 16,0 0-16,0-21 0,0 21 0,0-1 15,-21 1-15,0 21 0,0-21 0,0 0 16,0 21-16,-1-21 0,-20 21 0,21 0 15,-21 0-15,20 0 16,1 0-16,-21 0 0,21 0 0,-22 0 16,22 0-16,0 0 0,0 0 0,-21 21 15,20-21-15,1 21 0,0 0 0,0-21 16,0 21-16,21 1 0,-21-1 0,-1-21 16,1 21-16,0 21 0,0-21 0,0 1 15,0-1-15,21 21 0,0-21 16,-22 22-16,22-22 0,0 21 0,0-21 0,0 22 15,0-22-15,0 21 0,0-21 0,0 22 16,22-22-16,-22 0 0,21 0 0,0 0 16,0 0-16,0 1 0,0-22 0,1 21 15,-1 0-15,0 0 16,0-21-16,0 0 0,0 21 16,1-21-16,-1 0 0,0 0 15,0 0-15,0 0 0,0 0 16,1 0-16,-1 0 0,0 0 0,-21-21 15,21 0-15,0 21 0,0-21 0,1 0 16,-1-1-16,-21 1 0,21 0 0,0 0 16,0 0-16,-21 0 0,21-22 0,1 22 15,-22-21-15,0 21 0,0-22 0,0 22 16,0 0-16,0-21 0,0 20 0,-22 1 16,1 21-16,0-21 0,-21 21 0,21 0 15,-22 0-15,1 0 0,0 0 16,-1 21-16,1-21 0,21 21 0,-22 1 15,1-1-15,0 0 0,21 0 0,-1-21 16,1 21-16,0 0 0,0 1 0,0-1 16,21 0-16,0 0 15,0 0-15,0 0 0,0 1 16,0-1 0,21-21-1,-21 21 1,21-42 46</inkml:trace>
  <inkml:trace contextRef="#ctx0" brushRef="#br0" timeOffset="128563.55">9567 6541 0,'0'0'0,"21"0"0,1-22 0,-22 1 16,0 0-16,0 0 0,0 0 15,0 0-15,0-22 16,-22 22-16,1 0 0,0 0 0,0 0 0,0-22 16,0 22-16,-1 0 0,-20-21 15,21 20-15,-21 1 0,20 0 0,-20 0 16,21 0-16,-21 21 0,-1-21 16,22 21-16,-21 0 0,-1 0 0,1 0 15,-21 0-15,20 0 0,1 0 0,-22 0 16,22 0-16,-21 21 0,20 0 0,-20-21 15,-1 21-15,1 0 0,20 0 0,-20 1 16,-1-1-16,1 0 0,-1 21 0,22 1 16,-21-22-16,-1 42 0,1-20 0,20-1 15,-20 21-15,20 1 16,-20-1-16,21 1 0,-1-1 0,22 1 16,-21-22-16,-1 22 0,22-1 0,0 1 15,0-1-15,21 1 0,0-1 0,0 1 16,0-22-16,0 22 0,0-1 0,21-21 15,0 22-15,22-22 0,-22 1 0,21-1 16,0 21-16,1-20 0,-1-1 0,22 0 16,-22-20-16,21 20 0,1 0 0,-22 1 15,22-22-15,-1 21 0,1-21 0,-1 0 16,1 1-16,-1-1 0,1 0 0,-1 0 16,22-21-16,-22 0 0,22 21 0,-21-21 15,20 0-15,1 0 16,0 0-16,-1 0 0,-20 0 0,20 0 15,1 0-15,-21-21 0,20 21 0,-20-21 16,-1 0-16,1 21 0,20-21 0,-20-1 16,-22 1-16,22 0 0,-22-21 0,22 21 15,-22-1-15,0-20 0,1 21 16,-1-21-16,0-1 0,1 1 0,-22 0 16,21-22-16,-21 22 0,22-22 0,-22 22 15,0-22-15,0 1 0,0-1 0,0 22 0,-21-21 16,0-1-16,0 1 0,0-1 0,0 22 15,0-22-15,0 1 0,0-1 0,-21 22 16,0-22-16,0 22 0,0-21 16,0-1-16,-22 22 0,22-22 0,-21 22 15,-1 0-15,1-1 0,0 1 0,-1 0 16,1-1-16,-21 1 0,20 21 0,1-22 16,-22 22-16,1 0 0,21-21 0,-22 21 15,1-1-15,-1 22 0,1-21 16,-1 0-16,22 0 0,-22 21 0,1 0 15,-1-21-15,22 21 0,-22 0 0,1 0 16,21 0-16,-22 0 0,1 0 0,20 0 16,-20 0-16,-1 0 0,22 21 15,0-21-15,-22 21 0,22 0 0,-1-21 16,1 21-16,0 1 0,-1-1 0,1 0 16,21 0-16,-21 0 0,20-21 15,-20 21-15,21 1 0,0-1 0,0 0 16,-1-21-16,1 21 0,21 0 0,-21 0 15,21 1-15,0-1 0,0 0 16,0 0-16,0 0 0,0 0 0,21 1 16,0 20-16,1-21 0,-22 0 0,21 0 15,0 1-15,0-1 0</inkml:trace>
  <inkml:trace contextRef="#ctx0" brushRef="#br0" timeOffset="135502.93">9123 6075 0,'0'-21'15,"0"0"-15,0-1 16,21 22-16,-21-21 0,0 0 15,0 0-15,0 0 0,0 0 16,0-1-16,-21 22 0,0-21 0,-1 0 16,1 0-16,0 21 0,0 0 15,21-21-15,-21 21 0,0-21 0,-1 21 16,1 0-16,0 0 16,0 0-16,0 0 15,0 0-15,-1 0 16,1 0-16,0 21 0,0-21 0,0 21 15,0-21-15,-1 21 0,-20 0 0,21 0 16,0 1-16,-22-1 0,22 0 0,-21 0 16,21 0-16,0 22 0,-22-22 0,22 21 15,-21-21-15,21 22 0,-1-22 0,-20 21 16,21 0-16,0 1 0,-22-1 0,22 0 16,-21 1-16,21-1 0,0 0 0,-22 22 15,22-22-15,0 1 0,0 20 0,-22-21 16,22 1-16,0-1 0,0 22 15,0-22-15,21 0 0,0 22 0,-21-22 16,21 0-16,0 1 0,0 20 16,0-20-16,0-1 0,0 0 0,21 1 15,0-1-15,0 21 0,21-20 0,-20-1 16,-1 0-16,21 1 0,0-1 0,1 0 16,-22 1-16,21-1 0,1 0 0,-1 1 15,21-1-15,-20 0 0,-1 1 0,0-1 16,22 0-16,-22-20 0,1 20 0,20 0 15,-21-21-15,22 22 0,-1-22 0,-20 0 16,20 21-16,1-20 0,-1-1 0,1 0 16,-22 0-16,22-21 0,-1 21 0,1 0 15,-1-21-15,1 0 0,-1 22 16,1-22-16,-1 0 0,1 0 0,-1 0 16,1 0-16,-1 0 0,1 0 15,-1 0-15,1 0 0,-1-22 0,-21 22 16,22-21-16,-1 0 0,-20 21 0,-1-21 15,22 0-15,-22 0 0,0-1 0,1 1 16,-1-21-16,0 21 0,1 0 0,-22-22 16,21 22-16,-21-21 0,22 21 0,-22-22 15,0 1-15,21 21 0,-21-22 0,1 22 16,-1-21-16,0 0 0,-21-1 0,21 22 16,0-21-16,-21-1 0,21 1 0,-21 21 15,0-21-15,0-1 0,0 1 0,0 0 16,0-1-16,0 22 0,0-21 15,0-1-15,0 1 0,0 0 0,0-1 16,0 1-16,0 0 0,0-1 0,-21 1 16,0 0-16,0-1 0,21 1 0,-21 0 15,0-1-15,21 22 0,-22-21 0,1 0 16,0 20-16,0-20 0,21 0 0,-21 21 16,0-22-16,-22 1 0,22 0 0,0 20 15,0-20-15,-22 0 0,22-1 16,-21 22-16,21-21 0,-22 21 0,22-22 15,0 22-15,-21-21 0,21 21 0,-1 0 16,-20-1-16,21 1 0,-21-21 0,-1 21 16,22 0-16,-21-1 0,-1 1 15,1 0-15,-21 0 0,20 0 0,1 0 16,-85-1-16,85 1 0,-22 0 16,1 21-16,-1-21 0,1 0 15,-1 21-15,22-21 0,-22 21 0,1 0 0,20 0 16,-20 0-16,-1 0 0,1 0 0,21 0 15,-22 0-15,1 0 0,20 0 0,-20 0 16,-1 0-16,1 21 0,20 0 0,-20-21 16,-1 21-16,22 0 0,0 0 15,-22 1-15,22-1 0,0 0 16,-1 0-16,1 0 0,0 0 0,-1 1 16,22-1-16,-21 21 0,-1-21 0,22 0 15,-21 22-15,21-22 0,-43 64 16,22-64-16,21 21 0,0 0 15,-43 43-15,43-43 0,0 1 0,0-1 16,-1 0-16,1 1 0,0-1 0,21 0 16,-21 1-16,0-1 0,21 0 15,-21 1-15,21-1 0,0 0 0,-22 1 16,22-1-16,0-21 0,-21 22 0,21-1 16,0 0-16,0 1 0,0-1 0,0-21 15,0 21-15,0 1 0,0-1 16,0-21-16,0 22 0,0-22 0,21 21 15,-21 0-15,22-20 0,-1-1 0,-21 21 16,21-21-16,0 0 0,0 22 0,-21-22 16,21 0-16,22 0 0,-22 0 0,0 1 15,0-1-15,22 0 0,-22 0 16,0 0-16,21 0 0,1 1 16,-22-1-16,21 0 0,-21 0 0,22 0 15,-1 0-15,43 22 0,-43-22 0,0 0 16,1 0-16,-1-21 0,43 43 15,-43-43-15,21 21 0,-20-21 16,-1 21-16,64 0 0,-64 0 16,22-21-16,-22 21 0,22-21 0,-22 0 15,21 22-15,-20-22 0,-1 0 0,0 21 16,22 0-16,-22-21 0,1 0 0,-1 21 16,0-21-16,1 0 0,-1 0 0,21 0 15,-20 0-15,-1 0 0,0 0 0,1 0 16,-1 0-16,0 0 0,1 0 0,20-21 15,-20 21-15,-1-21 0,0 21 16,1-21-16,-1-1 0,0 1 16,1 0-16,-1 0 0,-21 0 0,21-22 15,1 22-15,-22 0 0,21-21 0,-21-1 16,22 22-16,-22-21 0,42-43 16,-41 43-16,-1 21 0,21-22 0,-21 1 15,22-43-15,-1 64 0,0-63 16,-21 41-16,1 22 0,-1-64 15,0 64-15,0-21 0,-21 0 16,21 20-16,-21-20 0,0 0 0,0-1 16,0 22-16,0-21 0,0 0 0,0-1 15,0 1-15,0 21 0,0-22 0,0 1 16,-21 0-16,0-1 0,0 22 0,21-21 16,-21 0-16,-1-1 0,1 1 0,0 0 15,0 20-15,0-20 0,0 0 16,-1 21-16,1-22 0,0 22 0,0-21 15,0 21-15,-22-22 0,22 1 16,0 21-16,-21 0 0,21-1 16,-1 22-16,-20-21 0,21 0 0,-21 0 15,-1 0-15,1 21 0,21-21 0,-43-1 16,22 22-16,0-21 0,-1 0 0,-20 21 16,20-21-16,1 21 0,-21 0 0,20 0 15,-20 0-15,20 0 0,1 0 0,-21 0 16,20 0-16,1 0 0,0 0 0,-1 0 15,1 0-15,0 21 0,-1-21 0,1 21 16,0 0-16,-1 1 0,1-22 16,0 21-16,-1 0 0,1 21 0,0-21 15,-1 1-15,1 20 0,-22 0 16,22 1-16,0-1 0,-1 0 0,22 1 16,-21 20-16,0-21 0,-1 22 0,22-22 15,-21 1-15,21 20 0,-1-21 0,1 22 16,0-22-16,0 1 0,0 20 15,0 43-15,21-64 0,0 1 16,0 20-16,0-21 0,0 22 0,0-22 0,0 1 16,0-1-16,0 0 0,0 1 0,21-1 15,0 0-15,0 1 16,-21-1-16,21 0 0,0 1 0,1-1 16,-1 0-16,0 1 0,42 20 15,-20-21-15,41 22 0,-41-22 16,-1-21-16,0 1 0,1 20 0,63 0 15,-43-21-15,-21 1 16,64-1-16,-63 0 0,20-21 16,22 21-16,-22-21 0,-20 0 15,20 0-15,-21 0 0,22 0 0,-1 0 16,-20 0-16,20 0 0,-20 0 0,20-21 0,-21 21 16,1-21-16,20 21 0,-20-21 0,-1-1 15,0 22-15,1-21 0,-1 0 16,0 0-16,-21 0 0,22 0 0,-1-22 15,-21 22-15,22 0 0,-22-21 16,0 20-16,42-41 0,-41 21 16,20 20-16,-21-20 0,0 21 0,0-21 15,1 20-15,-1-20 0,0 21 16,0-43-16,0 22 0,-21 0 16,21-22-16,1 1 0,-22 42 15,0-22-15,0 1 0,0 21 0,0-22 16,0 1-16,0 0 0,0-1 0,-22 22 15,22-21-15,-21 0 0,0-1 0,0 1 16,0 0-16,0-1 0,-1 1 16,1 21-16,0-22 0,-21 1 0,-22-43 15,43 43-15,0 21 16,-21-43-16,20 22 0,1 21 16,-21-21-16,21-1 15,-43 1-15,1 0 16,42 20-16,-43 1 0,22 0 15,-1 0-15,-41 0 0,41 21 16,1 0-16,0 0 0,-1 0 0,1 0 16,0 0-16,-1 0 0,1 0 15,21 0-15,-21 0 0,-1 21 0,22-21 0,-21 21 16,-1 0-16,22-21 0,0 21 16,-21 1-16,21-1 0,-1 21 0,-20-21 15,21 0-15,0 22 0,0-22 0,-22 21 16,22-21-16,0 22 0,-21 20 15,20-20-15,-20 20 0,21-21 16,-21 22-16,-1 21 16,43-64-16,-21 63 0,0 1 15,21-64-15,-21 22 0,21-1 16,0 0-16,0-21 0,0 22 16,0-1-16,0 0 0,0-20 0,0 20 15,0 0-15,0 1 0,0-22 16,0 21-16,0 0 0,0-20 0,0 20 15,21 0-15,-21-21 0,21 22 0,0-22 16,0 21-16,1-21 0,20 22 0,-21-22 16,0 21-16,22-21 0,-22 22 0,21-22 15,0 0-15,43 43 0,-21-22 16,-22-42-16,43 42 16,-1-42-16,-41 21 15,41-21-15,-41 0 0,-1 0 0,0 0 16,1 0-16,-1 0 0,0-21 15,1 21-15,-1-21 0,0 0 0,-21 21 16,22-21-16,-1 0 0,-21-1 16,43-41-16,-1-1 15,-42 43-15,43-42 0,-43 20 16,21-20-16,-20 42 0,-1-22 16,-21 1-16,21 21 0,0-21 0,-21-1 15,0 22-15,21-21 0,-21-1 0,21 22 16,-21-63-16,0 62 0,0-20 15,0 21-15,0-21 0,0 20 0,0-20 16,0 21-16,0-21 0,-21 20 0,0 1 16,0-21-16,0 21 0,21 0 0,-43-22 15,22 22-15,0 0 0,-42-43 16,41 43-16,-41-21 16,21 21-16,-1 0 0,22-1 0,-21 1 15,-22 0-15,22 0 0,-22 21 16,22-21-16,21 21 15,-21 0-15,20 0 0,-20 0 0,21 0 16,0 0-16,-22 0 0,22 21 0,0 0 16,0-21-16,0 21 0,-22 22 15,22-1-15,-21 21 0,21-41 16,0 62-16,21-63 16,-22 22-16,22 41 0,-21-41 15,0 41-15,21-41 0,0-1 16,0 0-16,0-20 0,0 20 0,0 0 15,0 1-15,21-22 0,0 21 0,1 0 16,-1-20-16,0 20 0,0-21 0,21 0 16,-20 22-16,20-22 0,-21 0 15,64 21-15,-22-21 0,-20-21 16,20 22-16,-21-22 16,-20 0-16,20 0 0,0 0 15,-21 0-15,22 0 0,-22 0 0,21 0 16,-21 0-16,1-22 0,20 22 0,-21-21 15,21 0-15,1 21 0,-22-21 0,0 0 16,0 21-16,0-21 0,1-22 16,-1 22-16,0 0 0,0 0 15,-21 0-15,0-22 0,21 22 0,-21 0 16,21-21-16,-21 20 0,0-20 0,0 21 16,0-21-16,0 20 0,0-20 0,-21 0 15,0 21-15,21-22 0,-21 22 0,0 0 16,-22 0-16,22 0 0,-42-22 15,20 22-15,-41 21 16,63 0-16,-22 0 0,22 0 0,-21 0 16,21 21-16,-22 0 0,22 1 15,-21-22-15,21 21 0,-1 21 0,-20 0 16,0 22-16,21-1 16,21 1-16,0-43 15,0 21-15,0 1 0,0-22 0,0 21 16,0-21-16,0 1 0,21-1 0,0 21 15,0-21-15,0 0 0,-21 1 16,21-22-16,1 21 0,-1-21 0,0 0 16,0 21-16,0-21 0,0 0 0,1 0 15,-1 0-15,0 0 0,0 0 0,0 0 16,0 0-16,1 0 0,-1 0 0,0-21 16,0 21-16,21-21 0,-20 21 15,-1-22-15,21 22 0,-21-21 0,0 21 16,22-21-16,-22 21 0,21-21 15,-21 21-15,1-21 0,-22 0 16,0-1 0,-22 1-1,1 21-15,0 0 16,0 0-16,0 0 0,0 0 16,-1 0-16,1 0 15,0 21 1,21 1-16,0-1 15,0 0-15,0 0 16,0 0 0,21-21-16,0 0 15,1 0-15,-1 0 16,0 0-16,0 0 16,0-21-1,-21 0 1,0 0 31,-21 21 62,0 0-78,0 0-15,21 21 125,0 0-126,0 0-15,21 0 0,-21 1 16,21-22-16,-21 21 0,0 0 0,0 0 15,0 0-15,0 0 0,0 1 16,0-1 0,-21-21 77,0 0-77,21-21 62,0-1-62</inkml:trace>
  <inkml:trace contextRef="#ctx0" brushRef="#br0" timeOffset="137850.4">9398 6456 0,'0'0'0,"-21"-21"0,21 0 0,-21-1 15,-1 1-15,22 0 0,-21 21 0,0-21 16,21 0-16,-21 0 0,0-1 0,0 1 16,-1 21-16,1-21 0,0 21 15,0 0-15,0-21 0,0 21 16,-1 0-16,-20 0 0,21 0 15,0 0-15,-22 0 0,22 0 16,-21 21-16,21-21 0,-22 21 0,1 0 16,21 1-16,-21-22 0,20 21 0,-20 0 15,21 0-15,-21 0 0,20 22 0,1-22 16,0 0-16,0 21 0,0-21 0,0 22 16,-1-1-16,1-21 0,21 22 15,0-1-15,-21 0 0,21 1 0,-21-22 0,21 21 16,0 0-16,0 1 0,0-1 0,0 0 15,0 1-15,0-1 0,0 0 0,0 1 16,0-1-16,0-21 0,21 22 16,0-1-16,0-21 0,-21 21 15,22-20-15,-1 20 0,21-21 0,-21 21 16,0-20-16,22-1 0,-22 0 0,21 0 16,1 0-16,-22 0 0,21 1 0,0-1 15,1-21-15,-1 21 0,0-21 0,1 0 16,20 0-16,-20 0 0,-1 0 0,0 0 15,1 0-15,-1 0 0,0 0 0,22-21 16,-22 0-16,0-1 0,22 22 16,-22-21-16,1 0 0,20-21 0,-21 21 0,22-1 15,-22 1-15,1-21 0,20 21 16,-21-22-16,1 22 0,-1-21 0,0 21 16,1-22-16,-22 1 0,21 0 0,-21 21 15,1-22-15,-1 1 0,-21 21 0,0-22 16,0 1-16,0 21 0,0-21 0,0-1 15,0 1-15,0 21 0,-21-22 16,21 1-16,-22 21 0,1-21 0,0-1 16,0 22-16,0-21 0,0 21 0,-1-22 15,-20 22-15,21-21 0,0 21 0,-22-1 16,1 1-16,21-21 0,-21 21 16,-1 21-16,1-21 0,0-1 0,-1 1 0,1 21 15,-22 0-15,22 0 0,0 0 16,-1 0-16,1 0 0,0 0 0,21 21 15,-22 1-15,1-22 0,0 21 0,20 0 16,-20 21-16,0-21 0,21 1 0,-22 20 16,22-21-16,0 21 0,-21 1 15,20-1-15,1 0 0,0 1 0,0-1 16,21 0-16,0 1 0,0-1 16,0 0-16,0 1 0,0-1 0,0 0 0,0 1 15,0-22-15,0 21 0,21 1 0,0-22 16,-21 0-16,21 21 0,1-21 15,-1 1-15,0-1 0,0 0 16,0-21-16,0 0 0,-21 21 0,22-21 16,-1 0-16,0 0 0,0 0 0,0 0 15,0 0-15,1-21 16,-1 21-16,-21-21 16,21 21-16,-21-21 15,0-1 313,0 1-296</inkml:trace>
  <inkml:trace contextRef="#ctx0" brushRef="#br0" timeOffset="139191.53">14838 7366 0,'0'0'0,"-21"0"0,21-21 47,21 21-32,0 0 1,-21-21-16,21 21 0,0 0 0,0 0 16,1 0-16,-1-21 0,0 21 0,21 0 15,-21 0-15,22-22 0,-22 22 0,21 0 16,1 0-16,-1-21 0,0 21 0,1 0 16,20 0-16,-21-21 0,22 21 0,-22 0 15,22 0-15,-1-21 0,1 21 0,20 0 16,-20 0-16,21 0 0,-1-21 0,22 21 15,-21 0-15,21 0 0,-1-21 0,1 21 16,0 0-16,-21 0 0,21 0 0,-1-22 16,1 22-16,-21 0 0,21 0 0,0 0 15,-22 0-15,1-21 0,21 21 16,-43 0-16,22 0 0,0 0 0,-22-21 16,1 21-16,-1 0 0,1 0 0,-1 0 15,-21 0-15,1-21 0,-1 21 0,-21 0 16,0 0-16,1 0 0,-1 0 0,-21-21 15,0 0 17,-21 21-17,-1 0-15,1-22 16,0 22 0,0 0-16,42 0 62,0 0-46,-21-21-1</inkml:trace>
  <inkml:trace contextRef="#ctx0" brushRef="#br0" timeOffset="139631.28">18394 6985 0,'-21'21'0,"-1"-21"16,1 0-16,42 0 46,1 0-30,-1 0-16,0 0 0,0 0 0,0 0 16,0 0-16,1 0 0,-1 0 15,0 0-15,0 0 0,0 0 0,0 0 16,1 0-16,-1 0 16,0 0-1,-21 21-15,0 1 16,0-1-16,0 0 15,-21 0-15,0 0 0,-1 0 0,1 1 16,0-1-16,0 0 0,0 21 0,0-21 16,-1 1-16,-20 20 0,21-21 0,0 0 15,0 0-15,-22 1 0,22-1 0,0 0 16,21 0-16,-21 0 0,0-21 0,21 21 16,21-21 15,0-21-31,0 0 15</inkml:trace>
  <inkml:trace contextRef="#ctx0" brushRef="#br0" timeOffset="140998.38">4254 4382 0,'22'0'15,"-1"0"1,0 0-16,0 0 16,-21 21 15,-21-21 16,0 21-32,0-21-15,-1 0 16,1 0-16,0 21 0,0-21 16,0 0-16,21 21 0,-21-21 15,21 21-15</inkml:trace>
  <inkml:trace contextRef="#ctx0" brushRef="#br0" timeOffset="142215.37">15219 8742 0,'0'21'16,"-21"-21"-16,-1 0 15,22 21 1,-21-21 0,42 0 15,1 0-31,20 0 15,0 0-15,1 0 0,20-21 0,22 21 16,-1-21-16,1 0 0,42 21 0,0-21 16,0-1-16,21 22 0,0 0 0,1 0 15,20 0-15,-21 0 0,0 0 0,0 0 16,1 0-16,-22 0 0,-22 0 0,1 0 16,0 0-16,-42 0 0,-1 0 0,1 0 15,-22 0-15,0 0 0,-21 0 0,1 0 16,-1 0-16,0 0 15,-42 0 1,0 0-16,-1 0 16,1 0-16,0 0 0,0 0 15,0 0-15,0 0 0,-1 0 0,1 0 16,0 0-16,-21 0 0,21 0 0,-1 0 16,-20 22-16</inkml:trace>
  <inkml:trace contextRef="#ctx0" brushRef="#br0" timeOffset="143882.76">6138 12573 0,'0'-21'63,"0"0"-32,0 0 32,21 21 93,-21-22-156</inkml:trace>
  <inkml:trace contextRef="#ctx0" brushRef="#br0" timeOffset="146002.76">12509 7176 0,'0'0'0,"-21"0"16,21 21-16,-21-21 0,0 0 0,0 0 15,0 0-15,-1 0 16,44 0 31,-1 0-47,0 0 15,0 0 1,0 0-16,0 0 0,1 0 16,-1 0-16,0 0 0,0 0 15,0 0-15,0 0 0,1 0 16,-1 0-16,0 0 0,0 0 16,0 0-16,0 0 0,1 0 15,-1 0-15,21 0 0,-21 0 0,0 0 16,22 0-16,-22 0 0,21 0 0,1 0 15,-1 0-15,0 0 0,22 0 0,-22 0 16,22 0-16,-1 0 0,1 0 0,-1 0 16,-21 0-16,43 0 0,-43 0 0,43 0 15,-21 0-15,-1 0 0,1 0 0,20 0 16,-20 0-16,-1 0 0,22 0 0,-22 0 16,1 0-16,21 0 0,-22-21 15,1 21-15,20 0 0,-20 0 16,20-22-16,-20 22 0,-1 0 0,22-21 0,0 0 15,-22 21-15,22 0 0,0 0 16,-22-21-16,22 21 0,-1 0 0,-20 0 16,21 0-16,-1-21 0,1 21 0,-22 0 15,22 0-15,0 0 0,-1 0 0,1 0 16,-21-21-16,20 21 0,1 0 0,0 0 16,-22 0-16,22 0 0,-1 0 0,1 0 15,-21 0-15,20 0 0,1 0 0,0 0 16,-1 0-16,-20 0 0,20 0 0,-20 0 15,21 0-15,-22 0 0,1-22 16,-1 22-16,1 0 0,-22 0 0,21 0 16,1 0-16,-22 0 0,22 0 0,-1 0 15,-20-21-15,20 21 0,1 0 0,-22 0 16,0 0-16,22 0 0,-22-21 0,0 21 16,1 0-16,-22 0 0,21 0 0,-21-21 15,1 21-15,-1 0 0,0 0 16,0 0-16,-21-21 0,0 0 31,-21 21 0,0 0-31,0 0 16,-1 0-16,1 0 0,0 0 16,0 0-16,0 21 0,-22-21 0,1 21 15,0-21-15,-1 21 0,-20 0 0,21-21 16,-22 21-16,-21 1 0,22-22 0</inkml:trace>
  <inkml:trace contextRef="#ctx0" brushRef="#br0" timeOffset="146522.98">14351 7493 0,'-21'0'0,"-22"-21"15,43 0 1,0 0 0,0-1-1,22 22 1,-1 0-16,0 0 0,0-21 16,21 21-16,1-21 0,-1 21 0,0-21 15,22 21-15,21 0 0,-1-21 0,1 21 16,21 0-16,21-21 0,0 21 0,0 0 15,0 0-15,21-22 0,-21 22 0,21 0 16,0 0-16,0 0 0,-21-21 0,22 21 16,-22 0-16,0 0 0,0-21 0,0 21 15,-22 0-15,1 0 0,21 0 0,-42-21 16,21 21-16,-22 0 0,1 0 0,0 0 16,-1 0-16,-20 0 0,-1 0 15,1 0-15,-22 0 0,1 21 0,-1-21 16,-21 0-16,0 0 0,0 21 0,-42-21 15,0 21 1</inkml:trace>
  <inkml:trace contextRef="#ctx0" brushRef="#br0" timeOffset="152746.96">12128 6287 0,'0'-22'31,"22"22"-15,-22-21-1,21 21-15,0 0 16,0 0 0,-21-21 15,-21 21 0,0 0-31,0 0 0,-1 0 0,1 0 16,0 0-16,0 21 0,-21-21 15,20 0-15,1 0 0,0 21 16,-21-21-16,21 0 0,-1 22 16,-20-1-16,21-21 0,0 0 0,0 21 15,-1-21-15,1 0 0,0 21 0,0-21 16,0 0-16,0 21 0,21 0 15,0 1 1,0-1 15,0 0-31,21-21 16,0 0-16,0 21 0,0-21 16,0 21-16,1-21 0,-1 0 0,0 21 15,0-21-15,21 22 0,-20-22 16,-1 21-16,0-21 0,-21 21 0,21-21 15,0 21-15,0 0 0,-21 0 16,0 1-16,22-22 0,-22 21 0,0 0 16,21 0-16,-21 0 0,0 0 15,0 1-15,0-1 0,21 0 0,-21 0 16,0 0-16,0 0 0,21 1 0,-21-1 16,0 21-16,0-21 0,0 0 0,0 1 15,0 20-15,0-21 0,0 0 0,0 22 16,0-22-16,0 0 0,0 21 0,0-21 15,0 1-15,-21-1 0,21 0 0,0 0 16,0 0-16,-21 0 0,21 1 16,0-1-16,0 0 0,0 0 0,0 0 15,0 0-15,-21-21 0,21 22 0,-22-1 16,22 0-16,0 0 16,-21-21-16,0 0 15,21 21-15,-21-21 16,0 0-1,42 0 64,0 0-79,0 0 0,0 0 15,1 0-15,-1 21 0,0-21 16,-21 22-16,21-22 0,0 21 15,0 0-15,-21 0 0,22 0 16,-22 0-16,0 1 0,21 20 16,-21-21-16,0 0 0,0 0 0,0 22 15,0-22-15,0 21 0,0-21 0,0 22 16,0-1-16,-21-21 0,21 22 0,-22-1 16,1 0-16,21 1 0,-21-1 0,0 0 15,0 1-15,0 20 0,-1-21 16,1 1-16,21-1 0,-21 0 0,0 1 15,0-1-15,0 0 0,21 1 0,0-1 16,-22-21-16,22 22 0,-21-1 0,21-21 16,0 0-16,0 22 0,0-22 0,0 0 15,0 0-15,0 0 0,21-21 16,1 0-16,-1 0 16,0 0-16,0 0 0,0 0 15,0-21-15,1 0 0,-1 0 0,0 0 16,21-1-16</inkml:trace>
  <inkml:trace contextRef="#ctx0" brushRef="#br0" timeOffset="208292.85">3175 10668 0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2-17T01:36:46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2900 0,'21'0'0,"-21"-21"47,0 0-15,-21 21-32,21-22 15,0 1 1,0 0-1,0 0-15,21 21 16,0-21-16</inkml:trace>
  <inkml:trace contextRef="#ctx0" brushRef="#br0" timeOffset="1428.15">3217 2307 0,'0'0'0,"21"43"16,-21-22-16,0 0 0,0 0 15,0 0 1,22-21 15,-22-21-31,21 21 0,-21-21 0,0 0 16,0 0-16,0-1 15,0 1-15,0 0 0,0 0 16,0 0-16,0 0 0,-21-1 16,21 1-16,-22 0 0,1 0 15,0 21-15,0 0 0,-21 0 0,20 0 16,1 0-16,0 0 0,0 0 16,0 0-16,0 21 0,-1 0 0,1 0 15,0 22-15,0-22 0,0 21 0,0 1 16,21-1-16,-22 0 0,22 1 15,0-1-15,0 0 0,0-21 0,0 22 16,0-22-16,22 21 0,-1-21 0,0 1 16,-21-1-16,21-21 0,0 21 15,0 0-15,1-21 16,-1 0-16,0 0 0,0 0 16,0-21-16,0 0 0,1 0 15,-1-1-15,0-20 0,0 21 0,0-21 16,0 20-16,1-20 0,-1 0 15,0-22-15,0 22 0,0 0 0,0-22 16,1 22-16,-1-22 0,0 1 0,0-1 16,-21 1-16,21-1 0,-21-20 15,21 20-15,-21 1 0,0-1 0,22 22 16,-22-22-16,0 22 0,21 0 16,-21-1-16,0 22 0,0 0 0,0 0 15,0 0-15,0-1 0,-21 22 16,-1 22-1,1-1-15,21 0 0,-21 21 0,0 1 16,0 20-16,21-21 0,-21 22 0,21-1 16,-22 1-16,22-1 0,-21 1 15,21-1-15,0 1 0,0-1 0,0 1 16,-21-22-16,21 22 0,0-22 16,0 0-16,0 1 0,0-1 0,0 0 15,0 1-15,21-1 0,0-21 0,1 0 16,-1 1-16,0-1 0,0 0 15,0-21-15,0 0 0,22 0 0,-22 0 16,0 0-16,21 0 0,-20 0 16,-1 0-16,0-21 0,21 21 15,-21-21-15,1-1 0,-1 1 0,0 0 16,0-21-16,0 21 0,0-1 0,-21-20 16,22 21-16,-22-21 0,21 20 15,-21 1-15,21 0 0,-21 0 0,0 0 16,0 42 15,-21 0-31,0 0 0,21 0 16,-22 1-16,22-1 0,-21 21 0,0-21 15,21 22-15,0-22 0,0 0 16,0 21-16,0-21 0,0 1 0,0-1 16,0 0-16,21 0 0,-21 0 15,21-21-15,1 0 0,-1 0 0,0 0 16,0 0-16,0 0 0,22 0 15,-22 0-15,0-21 0,0 0 0,0 21 16,22-21-16,-22 0 0,-21-1 0,21-20 16,0 21-16,-21-21 0,21 20 15,-21-20-15,0 0 0,0 21 0,0-22 16,0 1-16,0 21 0,-21 0 0,0-1 16,0 1-16,0 21 0,-22 0 15,22 0-15,0 0 0,0 0 0,-22 0 16,22 0-16,0 21 0,0-21 15,0 22-15,0-1 0,21 0 16,0 0-16,0 0 0,0 0 0,0 1 16,0-1-16,0 0 0,0 0 0,0 0 15,21 0-15,0 1 16,0-22-16,0 0 0,22 21 0</inkml:trace>
  <inkml:trace contextRef="#ctx0" brushRef="#br0" timeOffset="2179.75">4784 2223 0,'0'0'16,"-22"-22"-16,1 22 0,21-21 0,0 0 15,0 0-15,0 0 0,0 0 16,0-1-16,0 1 16,21 21-1,1 0-15,-22 21 16,0 1 0,0-1-16,0 21 0,0-21 15,0 22-15,0-1 0,0-21 0,0 21 16,0 1-16,-22-1 0,22 0 0,-21-20 15,0 20-15,21-21 0,0 21 16,-21-20-16,21-1 0,-21 0 0,21 0 16,21-42 15,0 0-31,0 21 0,0-21 16,1-1-16,-1 1 0,0-21 0,0 21 15,0 0-15,0-1 0,1-20 16,-1 21-16,-21 0 0,21 0 15,-21-1-15,21 1 0,-21 42 32,0 1-17,0 20-15,0-21 0,0 0 0,0 22 16,0-22-16,0 0 0,0 21 0,0-21 16,0 1-16,0-1 0,0 0 15,21 0-15,0 0 0,1-21 0,-1 0 16,0 21-16,0-21 0,0 0 0,0 0 15,22 0-15,-22 0 0,0-21 16,21 0-16,-20 21 0,-1-21 16,21 0-16,-21 0 0,0-1 0,1-20 15,-1 21-15,0-21 0,0 20 0,-21-20 16,0 0-16,0-1 0,0 22 16,0-21-16,0 21 0,0 0 0,0-1 15,-21 1-15,0 0 0,0 21 0,-1 0 16,1 0-16,0 0 0,-21 0 15,21 0-15,-1 0 0,1 0 0,-21 0 16,21 21-16,0 0 0,21 1 16,0-1-1,21-21-15,0 0 16,21 0-16,-21 0 0,22 0 16</inkml:trace>
  <inkml:trace contextRef="#ctx0" brushRef="#br0" timeOffset="2732.04">6011 1651 0,'0'0'0,"-21"-21"0,0 0 16,0 0-16,0-1 0,-1 22 0,1 0 0,0 0 15,0 0-15,21 22 16,0-1-1,0 21-15,0 0 0,-21 1 0,21-1 16,0 0-16,0 22 0,0-1 16,-21-20-16,21 20 0,0 1 0,0-1 15,-22-20-15,1 20 0,0 1 0,21-22 16,-21 0-16,0 1 0,0-1 16,21 0-16,-22-21 0,1 1 0,21-1 15,0 0-15,0 0 0,-21-21 16,21-21-1,0 0 1,21 21-16,-21-21 0,21-1 0,1-20 16,-22 21-16,21 0 0,0 0 0,0-22 15,0 22-15,0-21 16,22 21-16,-22-1 0,0 1 0,21 0 16,-20 0-16,20 0 0,-21 21 0,21 0 15,-20 0-15,-1 0 0,0 0 0,0 0 16,0 21-16,0 0 0,-21 0 15,0 0-15,0 1 0,0-1 0,0 0 16,0 21-16,0-21 0,0 1 0,0-1 16,0 0-16,0 0 0,0 0 15,-21 0-15,21 1 0,0-1 16,0-42 31,0-1-47,21 1 0,1 0 15</inkml:trace>
  <inkml:trace contextRef="#ctx0" brushRef="#br0" timeOffset="3008.12">6562 2180 0,'-22'0'31,"22"21"-31,0 1 16,0-1-16,-21-21 0,21 21 16,0 0-16,0 0 0,0 0 0,0 1 15,0-1-15,-21 0 0,21 0 16,-21 0-16,21 0 0,0 1 0,0-1 16,0 0-16,0 0 0,-21 0 15,21 0 1,0-42 15,21 0-31,-21 0 16</inkml:trace>
  <inkml:trace contextRef="#ctx0" brushRef="#br0" timeOffset="3371.83">6689 1947 0,'0'-21'0,"0"42"0,-22-42 15,1 21-15,0 0 0,0 0 16,0 0-16,0 0 0,21 21 16,-22-21-16,22 22 0,0-1 15,0 0-15,0 0 16,22-21-16,-1 0 16,0 0-16,0 0 0,0 0 15,0 0-15,1 0 0,-1 0 0,0 0 16,0 0-16,0-21 0,-21 0 15,0 0-15,0-1 16,0 1-16,0 0 0,-21 21 16,21-21-16,-21 0 0,0 0 0,0 21 15,21-22-15,-22 22 0,1 0 0,0 0 16,0 0-16,0 0 16,0 0-16,21 22 15,0-1-15,-22-21 16,22 21-16,0 0 15,22-21 1</inkml:trace>
  <inkml:trace contextRef="#ctx0" brushRef="#br0" timeOffset="3739.62">7154 1503 0,'0'-42'0,"0"84"0,0-106 0,0 43 15,0 0-15,0 0 0,0 0 0,0 0 16,0-1-16,0 44 47,0-1-47,0 0 0,0 0 0,0 21 16,0-20-16,0 20 0,0 21 0,0-20 15,-21 20-15,0 1 0,0-1 16,21 1-16,-21-22 0,-1 22 0,1-1 15,0-21-15,21 22 0,-21-22 0,0 1 16,21-1-16,-21 0 0,21 1 16,0-22-16,0 21 0,0-21 0,0 0 15,0 1-15,0-1 0,0 0 0,0 0 16,0-42 31,21 0-47,0 0 15,0-22-15,-21 22 0</inkml:trace>
  <inkml:trace contextRef="#ctx0" brushRef="#br0" timeOffset="4132.28">7197 2223 0,'0'21'0,"0"0"31,21-21-16,0 0-15,0 0 0,0 0 16,0 0-16,1-21 0,-1 21 0,21 0 16,-21-21-16,0-1 0,1 22 15,-1-21-15,-21 0 0,0 0 16,0 0-16,0 0 0,0-1 16,-21 22-16,-1 0 15,1 0-15,0 22 16,0-1-16,0-21 0,0 21 0,-1 0 15,1 21-15,0-20 0,0-1 0,0 0 16,21 0-16,0 0 0,0 0 16,0 1-16,0-1 0,0 0 15,0 0-15,21 0 0,0-21 0,0 21 16,0-21-16,1 0 0,-1 0 0,0 0 16,0 0-16,0 0 0,0 0 0,1 0 15,-1 0-15,0 0 0,-21-21 31,0 0-31,0 0 0,0 0 16,0 0-16</inkml:trace>
  <inkml:trace contextRef="#ctx0" brushRef="#br0" timeOffset="161707.81">8530 2307 0,'0'0'0,"-21"-21"0,21 0 0,0 0 15,-21 21-15,0 0 0,21-21 0,-22 21 16,1 0-16,0-22 31,0 22-31,21 22 63,21-22-32,0 0-31,0-22 0,1 1 16,-22 0-16,21 0 0,0 0 15,-21 0-15,21-22 0,0 22 0,-21-21 16,0 21-16,0-22 0,21 1 16,-21 0-16,0-22 0,0 22 0,0-1 15,0 1-15,0-21 0,0 20 0,0 1 16,0 0-16,0-1 0,-21 1 15,21 0-15,0 20 0,0-20 0,0 21 16,0 0-16,-21 0 0,21-1 0,-21 22 16,21 22 15,-21-1-31,0 0 0,21 21 0,-22-21 16,1 22-16,21-1 0,-21 0 0,0 1 15,21 20-15,-21 1 0,21-22 16,0 22-16,-21-1 0,-1-21 15,22 22-15,0-22 0,0 22 0,0-22 16,-21 0-16,21 1 0,0-1 0,0 0 16,0-20-16,0-1 0,21 0 15,-21 0-15,22 0 0,-1-21 0,0 0 16,0 0-16,0 0 0,22 0 0,-22 0 16,21 0-16,-21 0 0,22-21 0,-1 0 15,0 0-15,-21 0 0,22-1 0,-1 1 16,-21 0-16,22-21 0,-22 21 15,0-1-15,0-20 0,-21 21 0,0 0 16,21 0-16,-21-1 0,0 1 0,0 0 16,-21 42 15,21 0-31,0 1 16,-21-1-16,0 0 0,0 21 0,21-21 15,0 1-15,-22-1 0,22 0 0,-21 0 16,21 0-16,0 0 0,0 1 0,0-1 15,21 0-15,1 0 0,-1-21 0,0 21 16,0-21-16,0 0 0,22 0 16,-22 0-16,21 0 0,-21 0 15,22 0-15,-1 0 0,-21-21 0,21 21 0,-20-21 16,-1 0-16,0 21 0,0-21 16,0-1-16,0 1 0,-21 0 0,0 0 15,0 0-15,0 0 0,0-1 0,0 1 16,-21 0-16,0 0 0,0 0 15,0 0-15,0 21 0,-1-22 0,-20 22 16,21 0-16,0 0 0,-22 0 0,22 0 16,0 0-16,0 0 0,0 0 0,42 0 31,0 0-15,0 0-16,22 0 0,-1 0 0,-21 0 15,21-21-15,1 21 0,-1-21 0,0 21 16,1 0-16,-22-21 0,21 21 0,1 0 15,-22-21-15,21 21 16,-21 0-16,0 0 0,1 0 0,-22 21 31,0 0-31,0 0 0,0 0 0,0 1 16,-22-1-16,22 0 0,-21 0 0,0 0 16,21 22-16,0-22 0,0 0 15,0 0-15,0 0 0,0 0 0,0 1 16,0-1-16,0 0 0,21-21 15,0 21-15,1-21 16,-1 0-16,0 0 0,0 0 0,21 0 0,-20 0 16,-1 0-16,0 0 0,0 0 0,21-21 15,-20 0-15,-1 21 16,0-21-16,-21-1 0,0 1 0,21 0 16,-21 0-16,0 0 0,0-22 0,0 22 15,0 0-15,-21-21 0,21 21 0,-21-22 16,0 22-16,-1 0 0,1 0 0,0 0 15,0 21-15,0 0 0,0 0 16,-1 0-16,1 0 0,0 0 0,0 0 16,0 21-16,21 0 0,0 0 15,0 0-15,0 0 16,0 1-16,0-1 0,0 0 16,21-21-16,0 0 0,21 21 15,-20-21-15,20 0 0</inkml:trace>
  <inkml:trace contextRef="#ctx0" brushRef="#br0" timeOffset="162075.98">10393 1842 0,'0'0'0,"0"-22"0,0 1 16,0 0-16,0 0 16,0 0-16,-21 21 15,21 21 1,-22 0-16,22 0 15,0 22-15,0-22 0,-21 21 0,21 0 16,0 22-16,0-22 0,0 1 0,0 20 16,0-21-16,0 22 0,0-1 0,0 22 15,0-21-15,0 20 0,0-20 16,-21-1-16,21 22 0,0-22 0,0 22 16,-21-21-16,21-1 0,0 1 0,0-1 15,0 1-15,0-1 0,-21-21 0,21 22 16,0-22-16,-21 1 0,21-1 0,0-21 15,0 21-15,0-20 0,0-1 0,0 0 16,0 0-16,21-42 31,-21 0-15,0 0-16,0-1 0,21 1 0,-21 0 16,0-21-16,0-1 0,0 22 15,0-42-15</inkml:trace>
  <inkml:trace contextRef="#ctx0" brushRef="#br0" timeOffset="162387.79">10350 2350 0,'0'0'0,"-21"-64"0,21 22 16,-21-1-16,21 1 0,0 0 0,-42-64 16,42 85-16,0 0 15,0-1-15,0 1 0,0 0 0,0 0 16,21 21-16,0-21 15,0 21-15,0 0 0,22 0 0,-22 0 16,21 0-16,-21 0 0,22 0 0,-1 0 16,-21 21-16,0 0 0,22-21 0,-22 21 15,-21 0-15,0 1 0,21-1 0,-21 21 16,0-21-16,0 0 0,0 1 16,-21-1-16,0 0 0,0 0 0,-1 0 15,1 0-15,-21 1 0,21-1 16,-22 0-16,22 0 0,-21-21 0,21 21 15,-22 0-15,1-21 0,21 22 0,-21-22 16,-1 0-16,22 0 0,-21 21 0,-1-21 16,1 0-16</inkml:trace>
  <inkml:trace contextRef="#ctx0" brushRef="#br0" timeOffset="163419.59">3111 3239 0,'-63'0'16,"126"0"-16,-168 0 0,-22 0 15,63 0-15,22-22 0,-22 22 0,22-21 16,-22 21-16,22-21 0,-21 21 0,20-21 16,1 21-16,0-21 0,-1 21 0,1 0 15,21-21-15,-22 21 0,22 0 16,0 0-16,0 0 0,0 0 0,42 0 31,0 0-31,21 0 16,1 0-16,-1 21 0,0-21 0,22 21 15,-1-21-15,1 0 0,-1 0 0,22 0 16,-21 0-16,-1 0 0,22 0 16,-22 0-16,22 0 0,-22 0 15,22 0-15,21 0 0,-21 0 0,-1 0 16,22 0-16,0 0 0,0 0 0,0 0 16,-1 0-16,1 0 0,21 0 15,0 0-15,21 0 0,-21 0 0,22-21 16,-1 21-16,0 0 0,0 0 0,21-21 15,-20 21-15,20 0 0,-21 0 0,21-22 16,1 22-16,-1 0 0,0 0 0,1 0 16,-1-21-16,-21 21 0,22 0 15,-1 0-15,0-21 0,1 21 0,-22 0 16,21 0-16,-21-21 0,22 21 16,-22 0-16,0 0 0,0-21 0,0 21 15,0 0-15,-21 0 0,22 0 0,-22-21 16,0 21-16,0 0 0,0 0 15,-22 0-15,1-22 0,0 22 0,-21 0 16,-1 0-16,1 0 0,-21 0 0,-1 0 16,-21 0-16,1 0 0,-1 0 0,0 0 15,-20 0-15,-1 0 0,0 0 0,0-21 16,-42 21 46,0 0-46,0 0-16,-1 0 0,1 0 16</inkml:trace>
  <inkml:trace contextRef="#ctx0" brushRef="#br0" timeOffset="168980.26">4064 5609 0,'0'0'0,"-21"0"0,21 21 0,-21-21 16,-1 22 0,1-22-1,21-22 16,0 1-15,0 0-16,0 0 0,0 0 16,0 0-16,0-1 15,0 1-15,0 0 0,0 0 16,0 0-16,-21 21 16,0 0-16,0 0 15,0 0-15,-1 0 0,1 0 0,0 0 16,0 21-16,0 0 0,-22-21 0,22 21 15,0 0-15,-21 1 0,21 20 16,-1-21-16,-20 0 0,21 22 0,0-22 16,0 0-16,21 21 0,0-21 0,-22 22 15,22-22-15,0 0 0,0 0 16,0 0-16,22 1 0,-22-1 16,21 0-16,0-21 0,0 21 0,0-21 15,0 0-15,1 21 0,-1-21 0,21 0 16,-21 0-16,0 0 0,1 0 0,20 0 15,-21-21-15,0 21 0,22-21 16,-22 0-16,0 21 0,0-21 0,21-1 16,-20 1-16,-22 0 0,21-21 0,0 21 15,0-1-15,0-20 0,-21 0 16,0 21-16,0-22 0,21 1 0,-21 0 16,0-1-16,22 22 0,-22-21 15,0-1-15,0 1 0,0 0 0,0-1 16,0 1-16,0-21 0,0 20 0,0 1 15,0 0-15,0 20 0,0-20 0,0 0 16,0 21-16,0-22 0,0 22 16,-22 0-16,22 0 0,0 0 15,0-1-15,0 44 32,0-1-32,0 0 0,0 0 0,0 0 15,0 22-15,0-1 0,-21 0 16,21 1-16,0-1 0,0 21 0,0-20 0,0 20 15,0-20-15,0-1 0,0 21 16,0-20-16,0-1 0,-21 0 16,21 1-16,0-1 0,-21 0 0,21 1 15,0-22-15,0 21 0,0-21 0,0 22 16,0-22-16,0 0 0,21 0 16,0 0-16,0-21 0,1 0 15,-1 0-15,0 0 0,0 0 16,0 0-16,0 0 0,1 0 0,-1 0 15,0-21-15,0 21 0,0-21 0,0 0 16,1 0-16,-1 0 0,0-1 16,0 1-16,0 0 0,-21 0 15,21 0-15,-21 0 0,22-1 0,-22 1 16,21 0-16,-21 0 0,0 0 0,0 0 16,0-1-1,0 44 16,0-1-31,-21 0 16,21 0-16,0 0 0,0 0 0,0 1 16,0-1-16,0 0 0,-22 0 0,22 0 15,0 0-15,0 1 0,0-1 16,0 0-16,22-21 16,-1 21-16,0 0 0,0-21 15,0 21-15,0-21 0,1 0 0,20 0 16,-21 0-16,0 0 0,0 0 0,22 0 15,-22 0-15,0 0 0,0 0 0,0-21 16,1 21-16,-22-21 0,21 21 16,0-21-16,0 21 0,-21-21 0,0 0 15,0-1-15,21 1 0,-21 0 0,0 0 16,0 0-16,0 0 0,0-1 0,0-20 16,0 21-16,0-21 0,0-1 0,0 22 15,0-21-15,-21 21 0,21-1 16,-21 1-16,21 0 0,0 0 0,-21 0 15,0 21-15,-1 0 0,1 0 16,0 0-16,0 0 16,0 0-16,21 21 0,-21 0 15,-1-21-15,22 21 0,-21 0 16,21 1-16,0-1 16,0 0-16,21-21 31,1-21-16</inkml:trace>
  <inkml:trace contextRef="#ctx0" brushRef="#br0" timeOffset="170148.58">6308 4763 0,'0'0'15,"21"0"-15,0-43 16,0 22-16,-21 0 0,21 21 16,-21-21-16,21 21 0,-21-21 15,0-1-15,0 1 16,-21 21-1,0 0 1,0 0-16,0 0 0,0 0 0,-1 0 16,1 0-16,0 0 0,-21 21 0,21-21 15,-22 22-15,22-22 0,0 21 0,-21-21 16,20 21-16,-20 0 0,21-21 0,-21 21 16,20 0-16,1 1 0,0-1 15,0-21-15,0 21 0,21 0 0,0 0 16,0 0-16,0 1 0,0-1 15,21-21 1,0 21-16,0-21 0,0 0 16,22 21-16,-22-21 0,0 0 0,0 0 15,22 0-15,-22 0 0,0 0 0,0 21 16,0-21-16,0 0 0,1 0 0,-1 0 16,0 21-16,0-21 0,-21 22 0,0-1 15,0 0 1,0 0-16,0 0 0,0 0 15,-21 1-15,0-22 0,0 21 0,-1 0 16,1 0-16,0-21 0,0 21 0,0 0 16,0-21-16,-1 22 0,1-22 0,0 21 15,0-21-15,0 0 0,0 21 16,21 0-16,21-21 47,0-21-47,0 0 15,0 21-15,0-21 0,1 21 16,-1 0-16,0-22 0,0 22 16,0 0-16,0 0 0,1 0 0,-1 0 15,0 0-15,-21 22 32,0-1-32,0 0 15,-21 0-15,0 0 16,21 0-16,-22 1 0,1-1 15,21 0-15,-21 0 0,21 21 0,-21-20 16,21-1-16,0 21 0,-21-21 0,21 0 16,0 1-16,0 20 0,0-21 0,0 0 15,0 0-15,0 1 0,0-1 16,0 0-16,0 0 0,0 0 0,21 0 16,0 1-1,0-22-15,0 0 16,1 0-16,-1 0 15,0 0-15,0 0 16,-21-22-16,21 22 0,-21-21 16,21 0-16,1 0 0,-1 0 15,-21 0-15,0-1 0,0 1 16,21 0-16,-21 0 31,-21 21 0,21 21-31,0 0 32,0 0-32</inkml:trace>
  <inkml:trace contextRef="#ctx0" brushRef="#br0" timeOffset="171100.15">5990 7070 0,'21'0'16,"0"0"-1,1 0 1,-22-21 0,21-1-16,0 22 15,0-21-15,0 21 0,0-21 16,1 21-16,-1 0 0,0 0 15,-21 21 17,-21 0-32,0 1 15,-1-22-15,1 21 0,0 0 16,0 0-16,0 21 0,0-20 16,-1-1-16,1 21 0,0-21 0,0 22 15,0-22-15,21 21 0,0-21 0,-21 0 16,21 22-16,0-22 0,0 0 0,0 0 15,0 0-15,0 1 0,21-22 0,0 21 16,-21 0-16,21 0 0,0-21 0,0 21 16,1-21-16,-1 0 0,0 0 0,0 0 15,0 0-15,0 0 0,1 0 0,-1 0 16,0 0-16,0 0 0,0 0 16,-21-21-1,-21 21 16,0 21-31,0 0 0,0 1 16,-1-22-16,22 21 0,-21 0 0,21 0 16,-21 0-16,21 0 0,-21 22 0,21-22 15,0 0-15,0 21 0,0-20 0,0-1 16,0 21-16,21-21 0,0 0 0,0 1 16,1 20-16,-22-21 0,21 0 0,0 0 15,-21 1-15,0 20 0,0-21 0,0 0 16,0 0-16,0 1 0,0-1 0,-21-21 15,0 21-15,-22 0 0,22 0 0,-21 0 16,21 1-16,-22-1 0,1-21 0,0 21 16,-1 0-16,22-21 0,-21 21 15,-1-21-15,22 0 0,-21 21 0,21-21 16,0 0-16,-1 0 0,22-21 31,0 0-31,0 0 0,0 0 16,22-22-16,-1 22 0,0-21 0</inkml:trace>
  <inkml:trace contextRef="#ctx0" brushRef="#br0" timeOffset="174296.76">2709 9737 0,'0'-21'16,"0"-1"-16,0 1 15,0 0-15,-21 0 0,21 0 16,0 0-16,0-1 15,0 44 17,0-1-17,0 0-15,0 21 0,-21-21 16,21 22-16,0-1 0,0 0 16,0-20-16,0 20 0,-21 0 0,21 1 15,0-22-15,0 21 0,0 0 0,0-20 16,0-1-16,0 21 0,0-21 0,0 0 15,0 1-15,0-1 16,21-21-16,0 0 0,0 0 16,0 0-16,1 0 15,-1-21-15,0 21 0,0-22 16,0 1-16,-21 0 0,21 0 0,1-21 16,-1 20-16,0 1 0,0-21 15,0 21-15,-21-22 0,21 22 0,1 0 16,-22-21-16,0 21 0,0-1 0,21 22 15,-21-21-15,21 0 0,-21 42 32,0 0-32,0 1 15,0 20-15,0-21 0,0 0 16,0 0-16,0 22 0,0-22 0,0 21 0,0-21 16,0 1-16,0-1 0,0 21 15,0-21-15,0 0 0,21 1 0,0-1 16,0 0-16,1 0 15,-1-21-15,0 0 0,0 0 16,0 0-16,0 0 0,22 0 0,-22-21 16,0 21-16,0-21 0,22 0 0,-22-1 15,0 1-15,0 0 0,21 0 0,-20-21 16,-1 20-16,-21-20 0,21 21 16,-21-21-16,21 20 0,-21-20 0,0 21 15,0-21-15,0-1 0,0 22 16,0-21-16,0 21 0,0-1 0,0 1 0,0 0 15,0 0-15,0 42 32,0 0-32,0 0 15,0 1-15,0-1 0,0 21 0,0-21 16,0 22-16,0-22 0,0 21 0,0-21 16,0 0-16,0 22 0,0-22 0,0 0 15,0 0-15,0 0 0,21 1 0,-21-1 16,21-21-16,1 0 0,-22 21 0,21-21 15,0 0-15,0 0 0,0 0 16,0 0-16,1-21 0,-1 0 0,0 21 16,0-22-16,0 1 0,0 0 15,1 0-15,-22 0 0,21 0 0,-21-22 16,21 22-16,-21-21 0,0 21 0,0-22 16,0 1-16,0 0 0,0 20 0,0-20 15,0 0-15,0 21 0,0-22 16,0 22-16,0 0 0,0 0 0,0 0 15,0 42 1,0 0-16,0 21 16,0-21-16,0 22 0,-21-1 0,21-21 15,-21 22-15,21-1 0,-22 0 16,22 1-16,0-22 0,0 21 0,-21 0 16,21-20-16,-21-1 0,21 21 15,0-21-15,0 0 0,0 1 0,-21-1 16,21 0-16,0 0 0,0 0 0,0 0 15,0-42 17,21 0-32,-21 0 15,21 0-15,0 0 16,1-1-16,-1 1 0,0 0 0,-21 0 16,21 0-16,0 0 0,0-1 0,1 22 15,-1-21-15,0 21 0,0 0 16,0 0-16,-21 21 15,0 1 1,0-1-16,0 0 0,0 0 0,0 0 16,0 0-16,0 1 15,0-1-15,0 0 0,0 0 16,21 0-16,1-21 0,-1 0 16,0 0-16,0 0 0,0 0 15,22 0-15,-22 0 0,0 0 0,21 0 16,-21-21-16,22 21 0,-22-21 0,21 21 15,-21-21-15,22 0 0,-22 21 0,0-22 16,0 1-16,0 0 0,1 0 16,-1 0-16,-21 0 0,0-1 15,21 1-15,-21 0 0,21-21 0,0 21 16,-21-1-16,21 22 16,-21 22 15,0-1-31,0 0 0,0 0 0,0 0 15,0 0-15,-21 1 0,21-1 16,-21 0-16,21 0 0,0 0 0,0 0 16,0 1-16,0-1 15,0 0-15,21-21 16,0 0-16,1 0 0,-1 0 16,0 0-16,0 0 0,0 0 0,0 0 15,1 0-15,-1-21 0,0 21 0,0-21 16,0-1-16,0 22 0,1-21 0,-1 0 15,-21 0-15,0 0 0,21 0 0,-21-1 16,21 1-16,-21-21 0,0 21 0,0-22 16,0 1-16,0 21 0,0-21 0,0-1 15,0 1-15,0 0 0,0-1 0,0 1 16,0 0-16,0-1 0,0 22 16,21-21-16,-21 21 0,0-1 0,21 1 15,1 21 1,-22 21-1,0 1-15,0-1 0,0 0 16,0 21-16,0-21 0,0 22 0,0-1 16,0-21-16,0 22 0,0-1 0,0-21 15,0 21-15,0 1 0,-22-22 0,22 21 16,-21 1-16,21-22 0,0 21 16,0-21-16,0 0 0,0 1 0,0-1 15,0 0-15,0 0 0,0 0 0,0 0 16,21 1-16,1-22 0,-1 0 15,0 0-15,0 0 0,0 0 16,22 0-16,-22 0 0,21 0 0,-21 0 16,22 0-16,-1-22 0,0 22 15,-21-21-15,22 0 0,-22 0 0,0 21 16,21-21-16,-20 0 0,-22-1 0,21 1 16,0 0-16,-21 0 0,21-21 0,-21 20 15,0 1-15,0 0 0,0 0 0,0-21 16,0 20-16,0 1 0,0 0 15,0 0-15,0 42 32,-21 0-32,21 0 15,-21 1-15,21-1 0,-21 0 0,21 21 16,0-21-16,0 1 0,0-1 0,0 0 0,0 0 16,0 0-16,0 0 0,0 1 15,21-22-15,-21 21 0,21-21 0,0 0 16,-21 21-16,21-21 0,0 0 0,1 0 15,-1 0-15,21 0 0,-21 0 0,0 0 16,1-21-16,-1 21 0,21-21 0,-42-1 16,21 22-16,0-21 0,1 0 0,-22 0 15,0 0-15,0 0 0,0-1 16,0-41-16</inkml:trace>
  <inkml:trace contextRef="#ctx0" brushRef="#br0" timeOffset="174668.2">4614 9462 0,'0'0'0,"0"21"32,21-21-32,1 0 15,-1 0-15,-21-21 0,21 21 16,-21-22-16,0 1 0,0 0 16,-21 21 15,0 0-31,-1 0 15,22 21-15,0 0 0,0 1 16,0-1-16,0 0 16,0 0-1,22-21-15,20 0 0,-21 0 16</inkml:trace>
  <inkml:trace contextRef="#ctx0" brushRef="#br0" timeOffset="175224.41">6689 9038 0,'0'0'0,"0"-21"15,42 21-15,-21-21 0,0 21 0,0-21 0,1 0 16,20-1-1,-21 1-15,-21 0 0,21 21 0,-21-21 16,21 0-16,-21 0 0,0-1 0,-21 22 47,0 22-47,0-1 0,0 0 0,0 0 16,-22 21-16,22 1 0,-21-1 0,-1 0 15,22 22-15,-21-22 0,0 22 0,20-1 16,-20 1-16,21-1 0,-21 1 0,20 20 15,1-20-15,-21-1 0,42 22 0,-21-21 16,21-1-16,0 1 0,0-22 16,0 21-16,0-20 0,0-1 0,21 0 15,-21 1-15,21-22 0,21 21 16,-20-21-16,-1 1 0,21-1 0,-21-21 16,22 0-16,-1 0 0,0 0 0,-21 0 15,22 0-15,-1-21 0,-21-1 0,22 1 16,-22-21-16,21 21 0,-21-22 0</inkml:trace>
  <inkml:trace contextRef="#ctx0" brushRef="#br0" timeOffset="176500.07">6943 9419 0,'0'0'0,"-22"0"0,1 0 0,0 0 31,42 0-15,-21-21-16,21 21 15,1 0-15,-1-21 0,0 21 0,-21-21 16,21 21-16,0-21 0,0-1 16,-21 1-1,-21 42 32,21 1-47,-21-1 0,0 0 0,21 0 16,-21 21-16,21-20 0,-21 20 0,-1 0 15,22 1-15,0-1 0,0 0 0,-21 1 16,21-1-16,0 0 0,-21 1 16,21-1-16,0-21 0,0 21 0,0-20 15,0-1-15,0 0 0,21 0 0,0 0 16,1-21-16,-1 0 16,0 0-16,0 0 0,0 0 15,22-21-15,-22 21 0,0-21 0,0 0 16,21 0-16,-20-1 0,-1 1 0,0 0 15,0 0-15,0-21 0,0 20 0,1 1 16,-1-21-16,-21 21 0,21 0 0,0-1 16,-21 1-16,21 0 0,-21 0 0,0 42 31,0 0-15,0 0-16,0 1 0,0-1 0,0 0 15,-21 21-15,0-21 0,21 1 16,-21-1-16,21 0 0,-21 0 15,21 0-15,0 0 0,0 1 0,0-1 16,21-21 0,0 0-16,0 0 0,0 0 15,0 0-15,1 0 0,-1 0 0,0 0 16,0-21-16,0-1 0,0 22 0,1-21 16,-1 0-16,-21 0 0,0 0 15,0 0-15,0-1 0,0 1 0,0 0 16,0 0-16,-21 0 0,-1 0 0,1-1 15,0 22-15,0-21 0,0 21 16,0 0-16,-1 0 0,1 0 0,0 0 0,0 0 16,42 0 31,0 0-47,0 0 0,1 0 0,20-21 15,-21 0-15,21 21 0,1 0 0,-22-21 16,21 21-16,-21 0 0,22 0 0,-22 0 15,0 0-15,21 0 0,-20 0 0,-1 21 16,0 0-16,-21 0 0,21-21 0,-21 21 16,21 1-16,-21-1 0,0 0 0,0 0 15,0 21-15,0 1 0,0-22 16,0 0-16,0 0 0,0 0 16,0 1-16,-21-1 0,0 0 15,21 0-15,0 0 16,-21 0-16,0-21 0,-1 22 15,22-44 17,0 1-17,0 0-15,0 0 16,0 0-16,0 0 0,22-1 0,-1-20 16,0 21-16,0-21 0,0-1 0,0 22 15,1-21-15,20 21 0,-21-1 16,21 1-16,1 0 0,-22 0 0,21 21 15,1 0-15,-22 0 0,21 0 0,0 0 16,-20 0-16,-1 21 0,0 0 0,0 0 16,0 1-16,0-1 0,-21 0 0,22 0 15,-22 21-15,0-20 0,0-1 0,0 0 16,0 21-16,0-21 0,-22 1 0,22-1 16,-21 0-16,0-21 0,21 21 0,-21 0 15,0-21-15,21 21 0,-21-21 16,-1 0-16,1 0 0,21-21 31,0 0-31</inkml:trace>
  <inkml:trace contextRef="#ctx0" brushRef="#br0" timeOffset="178892.71">8911 9779 0,'0'0'0,"21"0"62,0 0-62,1 0 16,-22-21-16,0 0 0,0 0 16,0-1-16,0 1 15,0 0-15,0 0 0,0 0 16,0 0-16,-22 21 0,1-22 0,21 1 16,-21 0-16,0 21 0,0 0 0,0 0 15,-1 0-15,1 0 16,0 0-16,0 21 0,0 0 0,0 1 15,21-1-15,-22 0 0,1 21 0,0-21 16,0 22-16,21-22 0,0 21 0,-21-21 16,21 22-16,-21-22 0,21 21 0,0-21 15,0 1-15,0-1 0,0 0 0,21 0 16,0-21-16,0 0 0,0 0 16,0 0-16,1 0 0,-1 0 0,0 0 15,0 0-15,21 0 0,-20-21 0,-1 0 16,0 0-16,0 21 0,0-22 0,0 1 15,1 0-15,-22 0 0,0-21 0,21 20 16,-21 1-16,21-21 16,-21 0-16,0 20 0,0-20 0,0 0 15,0-1-15,0 1 0,0 0 0,0-1 16,0 1-16,0 0 0,0-1 0,0 1 16,21 0-16,-21 21 0,0-22 0,21 22 15,-21 0-15,0 0 0,0 0 0,0 42 31,0 0-31,0 0 0,0 21 16,0-20-16,0 20 0,0 0 0,0 1 16,0 20-16,0-21 0,0 1 0,0-1 15,0 0-15,0 1 0,-21-1 16,21 0-16,0 1 0,0-22 0,0 21 16,0-21-16,0 1 0,0 20 0,0-21 15,0 0-15,0 0 0,21-21 16,0 0-16,1 0 15,-1 0-15,0 0 0,0 0 16,0 0-16,0-21 0,1 0 16,-1 21-16,-21-21 0,21 0 0,-21 0 15,21-1-15,0 1 0,-21 0 0,0 0 16,0 0-16,21 0 0,-21-1 0,0 1 16,22 0-16,-22 0 15,0 42 1,0 0-1,0 0-15,0 1 16,0-1-16,0 0 0,0 0 0,0 0 16,0 0-16,0 1 0,0-1 0,0 0 15,0 0-15,0 0 0,21 0 0,0 1 16,-21-1-16,21-21 16,0 21-16,0-21 0,1 0 15,-1 0-15,0 0 0,0 0 16,0 0-16,0-21 0,1 0 0,-1-1 15,0 1-15,0 0 16,-21 0-16,21-21 0,-21 20 0,21 1 0,1-21 16,-22 0-16,0 20 0,0-20 15,21 0-15,-21-1 0,21 1 0,-21-21 16,0 20-16,0 1 0,0 0 0,21-1 16,-21 22-16,0-21 0,0-1 0,21 22 15,-21 0-15,0 0 0,0 0 0,0 0 16,0 42-1,0 0-15,0 0 16,0 0-16,0 22 0,0-22 0,-21 21 16,0 0-16,21 1 0,0-1 15,-21 0-15,21 1 0,-21-22 16,21 21-16,0 1 0,0-1 0,0 0 16,0-21-16,0 22 0,0-22 0,0 0 15,0 21-15,0-20 0,0-1 0,0 0 16,21 0-16,0 0 0,0-21 15,0 0-15,0 21 0,1-21 0,-1 0 16,0 0-16,0 0 0,0 0 0,22 0 16,-22 0-16,0 0 0,0-21 0,0 0 15,0 21-15,1-21 0,-1 0 0,-21 0 16,21-1-16,0 22 0,-21-21 0,21 0 16,-21-21-16,0 21 0,0-1 0,21 1 15,-21 0-15,22 0 0,-22 0 16,0 42 15,0 0-15,0 0-16,0 0 0,-22 1 0,1-1 15,21 0-15,0 0 0,0 0 16,0 0-16,0 1 0,0-1 16,0 0-16,21-21 15,1 0 1,-1 0-16,0 0 0,0 0 0,0 0 15,0 0-15,1-21 0,-1 21 0,0-21 16,0-1-16,0 1 0,0 21 16,1-21-16,-22 0 0,21 0 0,0-22 15,-21 22-15,0 0 0,21 0 0,0 0 16,-21 0-16,21 21 0,-21-22 0,0 44 47,0-1-47,-21-21 0,21 21 0,-21 0 15,0 0-15,21 0 0,0 1 0,0-1 16,0 0-16,0 0 0,0 0 0,0 0 16,0 1-16,0-1 0,0 0 15,21-21-15,-21 21 0,21-21 0,0 0 16,1 0-16,-1 0 0,0 0 16,0 0-16,0 0 0,0 0 0,1 0 15,-1 0-15,-21-21 16,0 0-16,0 0 0,0-1 15,0 1-15,0 0 0,0 0 16,0 0-16,0-22 0,0 22 0,-21 0 16,-1 0-16,1 0 0,21 0 15,-21 21-15,0 0 0,21-22 16,-21 22-16,0 0 0,-1 0 16,44 0 30,-1 0-46,0 0 0,0 0 0,0 0 16,0 0-16,1 0 0,-1 0 0,0-21 16,21 0-16,-21 21 0,1 0 0,-1 0 15,21-21-15,-21 21 0,0 0 0,1 0 16,20 0-16,-21 0 0,0 0 16,0 0-16,-21 21 15,0 0-15,0 0 16,0 1-16,0-1 0,0 0 15,0 0-15,0 0 0,0 0 16,0 1-16,0-1 0,0 0 0,0 0 0,0 0 16,0 0-16,0 1 15,0-1-15,0 0 16,0 0 0,0-42 46,0 0-62,0 0 0,0-1 16,22 1-16,-1 0 0,-21-21 0,21 21 15,0-1-15,0 1 0,0-21 16,1 21-16,20-22 0,-21 22 0,21-21 16,-20 21-16,20 0 0,0-1 0,1 1 15,-22 21-15,21 0 0,0 0 0,1 0 16,-1 0-16,-21 0 0,22 0 0,-22 21 15,0 1-15,0-1 0,0 0 0,0 21 16,-21-21-16,0 22 0,0-22 0,0 21 16,0-21-16,0 22 0,0-22 0,-21 0 15,21 21-15,-21-20 0,0-1 0,0 0 16,0 0-16,21 0 0,-22 0 16,1-21-16,21 22 15,0-44 16,0 1-31,0 0 16,-21 21-16,21-21 0,-21 21 0,0-21 16,21 0-16,-21-1 0</inkml:trace>
  <inkml:trace contextRef="#ctx0" brushRef="#br0" timeOffset="179168.11">10985 9123 0,'-21'0'16,"0"0"62,0 0-63,0 21-15,0-21 0,-1 0 0,1 0 16</inkml:trace>
  <inkml:trace contextRef="#ctx0" brushRef="#br0" timeOffset="179451.95">9631 9271 0,'0'0'15,"21"0"1,0 0-16,0 0 0,0 0 15,1 0-15,-1 0 0,21 0 16,-21 0-16,22 0 0,-1 0 0,-21 0 16,21 0-16,-20 0 0,-1-21 0,21 21 15,-21 0-15,-21-21 0,0 0 16,0-1 0,0 1-16,-21 21 0,0-21 15,0 21-15</inkml:trace>
  <inkml:trace contextRef="#ctx0" brushRef="#br0" timeOffset="179831.73">9588 8975 0,'-21'0'16,"0"0"-16,0 21 16,21 0-16,-21-21 0,0 21 15,21 0 1,21-21 15,-21-21-15,21 21-16,0 0 0,-21-21 15,21 21-15,-21-21 16,0 42 31,0 0-31,43-21-1</inkml:trace>
  <inkml:trace contextRef="#ctx0" brushRef="#br0" timeOffset="180635.98">11980 8657 0,'0'0'0,"0"-42"15,0 21 1,21 21 31,1 0-47,-1 0 15,0 0-15,0 0 0,0 21 16,0 0-16,1-21 0,-1 21 0,21-21 16,-21 21-16,0 1 0,1-1 0,-1 0 15,0 0-15,0 0 0,0 0 0,0 1 16,-21 20-16,22-21 0,-22 21 0,21 1 15,-21-1-15,21 0 0,-21 1 16,0-1-16,0 22 0,0-22 0,0 0 16,0 22-16,-21-22 0,0 22 0,-1-22 15,1 21-15,0-20 0,0-1 0,-21 22 16,20-22-16,-20 0 0,0 1 0,21-1 16,-22 0-16,1-21 0,0 22 0,-1-22 15,1 21-15,21-21 0,-22 1 0,1-1 16,0 0-16,-1 0 0,22-21 0,-21 21 15,21 0-15,0-21 0,-22 22 16,22-1-16,0-21 0,0 21 0,0-21 0,-1 21 16,1-21-16,21 21 31,-21-21-31,42-21 78,0 21-78,-21-21 0,22 0 16</inkml:trace>
  <inkml:trace contextRef="#ctx0" brushRef="#br0" timeOffset="181204.03">12975 9377 0,'0'0'0,"21"-21"0,0 21 0,22-43 15,-22 43 1,-21 22 15,0-1-31,-21-21 0,21 21 16,-21-21-16,21 21 0,-22-21 0,22 21 15,0 0 1,22-21 15,-1 0-15,-21-21-16,0 0 16,0 0-1,-21 21 32,21 21-16,0 0 1,0 0-32,0 1 15,0-1-15</inkml:trace>
  <inkml:trace contextRef="#ctx0" brushRef="#br0" timeOffset="181699.86">12975 9885 0,'0'0'16,"0"21"-1,0-42 16,21 21-15,-21 21 15,0 0-31,0 0 0,0 1 16,0-1-16,-21 0 16,0-21-16,21 21 0,0 0 31,-21-21-31,0 0 0,-1-21 15,1 0 1,0 0-16,21 0 16,0-1-16,0 1 15,0 0-15,0 0 16,21 0-16,0 21 0,1 0 16,-1-21-16,0 21 0,0 0 15,0 0-15,0 0 0,1 0 0,-22 21 16,0 0-16,21-21 0,-21 21 0,0 0 15,0 0-15,0 1 0,0-1 0,0 21 16,0-21-16,0 22 0,-21-22 0,21 21 16,-22-21-16,1 22 0,-21-22 0,21 21 15,-22-21-15,22 0 0,-21 22 16,0-22-16,20-21 0,-20 21 0,0 0 16,-1-21-16,22 0 0,-21 0 0,21 0 0,0 0 15</inkml:trace>
  <inkml:trace contextRef="#ctx0" brushRef="#br0" timeOffset="182616.93">13208 9271 0,'-21'0'31,"0"0"-31,-1 0 16,1 0-16,21 21 0,-21-21 15,0 21-15,0 1 0,0-1 16,21 0 0,0 0-1,21-21 1,0 0-16,0 0 16,0 0-16,0 0 15,1 0 1,-22-21-16,0 0 15,0 0-15,0-1 16,0 1-16,-22 21 16,1 0-1,0 0-15,0 0 0,0 21 16,0 1-16,21-1 16,0 0-16,-22-21 0,22 21 0,0 0 15,0 0-15,0 1 16,0-1-1,22-21-15,-1 0 16,0 0-16,0 0 16,0 0-16,-21-21 0,21 21 15,-21-22-15,0 1 16,22 0-16,-22 0 16,0 0-16,0 0 0,-22 21 31,1 0-16,0 0-15,21 21 0,0 0 16,-21-21-16,21 21 0,0 0 16,0 0-1,0-42 48,0 0-48,0 0-15</inkml:trace>
  <inkml:trace contextRef="#ctx0" brushRef="#br0" timeOffset="186210.9">7874 6308 0,'0'0'0,"0"-21"16,0-1-16,0 1 16,0 0-16,0 0 15,21 0-15,-21 0 0,21-1 16,-21 1-16,0 0 0,0 0 31,0 42 0,0 0-31,0 0 0,0 1 0,-21-1 16,0 0-16,21 21 0,-21-21 0,0 22 16,-1-1-16,1 0 0,0 1 0,0-1 15,-21 22-15,20-22 0,1 0 0,-21 22 16,21-22-16,-22 0 0,22 1 15,-21-1-15,21 0 0,0 1 0,-1-22 16,-20 0-16,42 21 0,-21-20 0,0-1 16,0 0-16,21-42 47,0 0-47,0-1 15,21 1-15,0 0 0,0-21 0</inkml:trace>
  <inkml:trace contextRef="#ctx0" brushRef="#br0" timeOffset="186536.37">8234 6202 0,'0'0'15,"0"-21"1,-21 21-1,-1 0 1,1 0-16,0 21 0,0 0 16,0 0-16,0 0 0,-1 1 0,-20 20 15,21-21-15,0 21 0,0 1 0,-1-1 16,1 0-16,0 1 0,0 20 0,0-20 16,0-1-16,-1 0 0,1 1 0,21-1 15,-21 0-15,0 1 0,21-1 0,-21-21 16,21 21-16,0-20 0,-21 20 15,21-21-15,0 0 0,0 0 0,0 1 16,0-1-16,0-42 31,0-1-31</inkml:trace>
  <inkml:trace contextRef="#ctx0" brushRef="#br0" timeOffset="187574.49">9419 6392 0,'0'0'16,"0"-21"0,0 0-1,21 0-15,0 21 0,1-21 16,-1 0-16,-21-1 0,21 1 0,0 0 15,0 0-15,-21 0 0,0 0 16,0-1-16,-21 22 16,0 0-16,-21 0 0,20 0 0,1 0 15,-21 0-15,0 22 0,20-1 0,-20-21 16,0 21-16,21 0 0,-22 0 16,22 0-16,0 1 0,0-1 0,0 0 15,21 0-15,-22-21 0,22 21 0,0 0 16,0 1-16,22 20 0,-1-21 0,0 0 15,0 0-15,21 1 0,-20-1 0,20 0 16,-21 0-16,21 0 0,-20 0 16,20 1-16,-21-22 0,0 21 0,0 0 15,1 0-15,-1 0 0,-21 0 16,0 1-16,0-1 0,-21 0 16,-1-21-16,1 21 0,-21-21 0,21 0 15,0 0-15,-22 0 0,22 0 0,-21 0 16,21 0-16,-1 0 0,-20 0 0,21 0 15,0 0-15,-22-21 0,22 21 16,0-21-16,0 0 0,0-1 0,0 1 16,-1 21-16,1-21 0,0-21 0,0 21 15,21-1-15,0 1 0,0 0 0,0 0 16,21 42 15,0 0-31,0 0 0,1 1 0,-1-1 16,0 0-16,0 0 0,21 21 0,-20-20 15,-1-1-15,0-21 0,0 21 0,0 0 16,0 0-16,1-21 0,-1 0 0,0 21 16,0-21-16,0 0 0,22 0 0,-22 0 15,0 0-15,0-21 0,21 21 0,-20-21 16,-1 0-16,21 21 0,-21-21 16,22 0-16,-22-1 0,21 1 0,-21 0 15,0-21-15,1 21 0,20-1 0,-21-20 16,0 21-16,-21-21 0,21-1 15,-21 22-15,22-21 0,-22-1 0,0 22 16,0-21-16,0 0 0,0 20 0,0 1 16,0-21-16,0 21 0,0 0 0,0-1 15,0 44 1,0-1-16,0 0 16,21 0-16,-21 21 0,0-20 0,0 20 15,0 0-15,0 1 0,0-22 0,0 21 16,0 0-16,0 1 0,0-22 0,0 21 15,0-21-15,0 1 0,0 20 0,0-21 16,0 0-16,0 0 0,21-42 47,-21 0-31,0 0-16,0 0 0,0 0 15</inkml:trace>
  <inkml:trace contextRef="#ctx0" brushRef="#br0" timeOffset="187772.09">9758 6414 0,'21'0'32,"0"0"-32,0 0 15,0 0-15,1 0 0,-1 0 0,0 0 16,21-22-16,-21 22 0,1 0 0,20-21 15,-21 21-15,0 0 0,0 0 0,1-21 16,-1 21-16,0-21 0,0 21 16,0-21-16,0 21 0</inkml:trace>
  <inkml:trace contextRef="#ctx0" brushRef="#br0" timeOffset="188729.57">10647 6604 0,'0'21'15,"21"-21"1,-21-21-1,0 0-15,21 21 0,0-21 16,0 0-16,-21-1 0,0 1 0,22 0 16,-22 0-16,0 0 0,0 0 0,0-1 15,0 1-15,0 0 0,0 0 16,-22 0-16,22 0 0,-21-1 16,0 22-16,0 0 0,0 0 15,0 0-15,-1 0 0,1 22 16,0-1-16,0 0 0,0 0 0,0 21 15,-1-20-15,1 20 0,0-21 0,0 21 16,0 1-16,21-22 0,0 21 0,0-21 16,-21 1-16,21-1 0,0 0 0,0 0 15,0 0-15,0 0 0,0 1 16,21-22-16,0 0 16,0 0-16,0 0 0,0 0 0,1 0 15,-1 0-15,0-22 0,0 22 0,0-21 16,0 0-16,1 0 0,-1 21 0,0-21 15,0 0-15,0-1 0,-21 1 0,21-21 16,-21 21-16,22 0 0,-22-1 0,0 1 16,0-21-16,0 21 0,0 0 0,0-1 15,0 1-15,0 0 0,0 42 32,0 0-32,0 22 15,0-22-15,0 0 0,0 0 16,-22 22-16,22-22 0,0 0 0,0 21 15,0-21-15,0 1 0,0-1 0,0 0 16,0 0-16,0 0 0,0 0 16,22-21-16,-1 0 0,0 0 0,0 0 15,0 0-15,22 0 0,-22 0 16,0 0-16,0 0 0,21-21 0,-20 21 16,-1-21-16,21 0 0,-21 0 0,0 21 15,22-21-15,-22-22 0,0 22 0,0 0 16,0-21-16,1 20 0,-1-20 0,0 21 15,-21-21-15,0-1 0,21 22 0,-21-21 16,21-1-16,-21 22 0,0-21 16,0 21-16,0 0 0,0-22 0,0 22 15,0 0-15,0 0 16,-21 21-16,0 0 16,21 21-16,0 0 0,0 0 0,-21 22 15,21-22-15,0 21 0,-21 0 0,21-20 16,0 20-16,0 0 0,0 1 0,-22-1 15,22 0-15,0-21 0,-21 22 0,21-22 16,-21 21-16,21-21 0,0 1 16,0-1-16,0 0 0,0 0 0,0 0 0,0 0 15,21-21 1,0 0 0,1 0-16,-22-21 0,21 0 15,0 0-15,0 0 0,-21 0 16,21-1-16,-21 1 0,21-21 0,-21 21 15</inkml:trace>
  <inkml:trace contextRef="#ctx0" brushRef="#br0" timeOffset="188928.46">11091 6329 0,'0'0'16,"-21"21"-16,0-21 0,21 21 0,0 0 15,21-21 16,0 0-31,0 0 0,22 0 0,-22 0 16,21 0-16,-21 0 0,22 0 16,-1 0-16,0-21 0,-20 21 0,20-21 15,-21 21-15,0 0 0,0-21 0,1 0 16,-1 21-16,0 0 0,0-21 0</inkml:trace>
  <inkml:trace contextRef="#ctx0" brushRef="#br0" timeOffset="190987.96">11811 6604 0,'42'21'15,"-21"-21"-15,1 0 0,-1 0 0,0-21 16,0 21-16,0-21 0,0 0 0,1 21 16,20-21-16,-42-1 0,21 1 0,0 0 15,0 21-15,1-21 0,-22 0 0,0 0 16,0-1-16,0 1 0,0 0 0,0 0 16,0 0-16,-22 0 15,1 21-15,0 0 16,0 0-16,0 21 0,0 0 15,-1-21-15,1 42 0,0-21 0,0 1 16,0 20-16,21-21 0,0 21 0,-21-20 16,21-1-16,0 21 0,0-21 0,0 0 15,0 22-15,0-22 0,0 0 0,21 0 16,0 0-16,21-21 16,-21 0-16,1 0 0,-1 0 0,0 0 15,21 0-15,-21 0 0,22 0 0,-22-21 16,21 0-16,1 21 0,-22-21 0,21 0 15,-21 0-15,0-1 0,1 1 16,-1 0-16,0 0 0,0 0 0,-21 0 16,21-22-16,-21 22 0,0 0 0,0 0 15,0 0-15,0-1 0,0 1 0,-21 21 32,0 21-32,21 1 15,0-1-15,0 0 0,-21 0 0,21 0 16,0 0-16,-21 1 0,21-1 0,0 21 15,-22-21-15,22 0 0,0 1 16,0-1-16,0 0 0,0 0 16,0 0-1,0-42 17,0 0-32,22 0 15,-1 0-15,-21-1 0,21 1 16,0 0-16,-21 0 0,21-21 0,0 20 15,-21 1-15,22-21 0,-1 21 0,-21 0 16,21-1-16,0 1 0,0 21 0,0 0 16,1 0-16,-1 0 0,0 0 15,0 21-15,0 1 0,-21-1 16,21 0-16,-21 0 0,22 0 0,-22 0 16,0 1-16,0-1 0,0 0 15,0 0-15,0 0 0,0 0 0,0 1 16,0-1-16,0 0 0,-22-21 15,22 21-15,0-42 47,0 0-47,22 0 0,-22-1 16,21 1-16,0 0 0,0 0 0,0 0 16,0 0-16,1-22 0,20 22 0,-21 0 15,21 0-15,-20 0 0,20-1 16,-21 22-16,21 0 0,-20 0 0,20 0 15,-21 0-15,0 0 0,0 22 16,-21-1-16,0 0 0,0 0 16,0 0-16,0 0 0,0 1 0,0-1 15,0 0-15,0 21 0,-21-42 0,0 21 16,21 1-16,0-1 0,0 0 0,0 0 16,0 0-16,21-21 31,0 0-31,1 0 0,-1 0 0,0 0 15,21-21-15,-21 21 0,22-21 0,-22 21 16,21-21-16,-21 0 0,1 21 0,20-22 16,-21 1-16,0 0 0,0 0 0,1 0 15,-22-22-15,0 22 0,0 0 16,0 0-16,0-21 0,0 20 0,0 1 16,0 0-16,0 0 0,-22 21 15,1 0-15,0 0 16,0 21-16,21 0 0,0 0 15,-21 1-15,0-1 0,21 0 0,0 21 16,0-21-16,0 1 0,0-1 16,0 0-16,0 0 0,0 0 0,0 0 15,0 1-15,0-1 0,21-21 16,0 0-16,0 0 0,0 0 16,0 0-16,22 0 0,-22 0 15,0 0-15,0 0 0,22-21 0,-22 21 16,0-22-16,0 1 0,21 21 0,-20-21 15,-22 0-15,21 0 0,-21 0 0,21-1 16,-21 1-16,0 0 0,0-21 0,0 21 16,0-1-16,0 1 0,0 0 15,-21 21 1,21 21-16,0 0 16,0 1-16,0-1 0,0 0 15,0 0-15,0 0 0,0 0 16,0 1-16,0-1 0,0 0 15,0 0-15,0 0 0,0 0 16,0 1-16,0-1 16,0-42 15,0-1-15,21 1-16,-21 0 15,21 0-15,0 0 0,0 0 0,1-1 16,-1 1-16,0-21 0,0 21 15,0 0-15,22-1 0,-22 1 0,0 0 0,21 0 16,1 21-16,-22 0 16,0 0-16,0 0 0,0 0 0,0 0 15,1 21-15,-22 0 0,21 0 0,-21 1 16,0-1-16,0 0 0,0 0 16,0 0-16,-21 0 0,21 1 0,-22-1 15,22 0-15,0 0 0,0 0 0,0 0 16,0 1-16,0-1 15,22-21-15,-1 0 0,0 0 16,0 0-16,0 0 0,0 0 16,1-21-16,-1-1 0,0 1 15,0 0-15,0 0 0,0 0 16,1 0-16,-1-1 0,-21 1 0,21-21 16,0 0-16,-21 20 0,21-20 0,-21 0 15,0 21-15,21-22 0,-21 1 0,0 21 16,0-22-16,22 1 0,-22 0 0,21 21 15,0-22-15,-21 1 0,0 21 0,21 0 16,-21-22-16,21 22 0,-21 0 0,21 21 16,-21 21-1,0 0 1,0 0-16,0 1 0,0 20 0,0-21 16,-21 21-16,21 1 0,-21-22 0,0 21 15,21 1-15,-21-1 0,21 0 0,0 1 16,-21-22-16,-1 21 0,22 0 0,-21-20 15,21 20-15,0-21 0,0 0 16,0 0-16,0 1 0,0-1 0,0 0 16,0 0-16,0 0 0,21-21 15,1 0-15,-1 0 0,0 0 16,0 0-16,0 0 0,0 0 0,1 0 16,-1 0-16,0 0 0,-21-21 15,21 0-15,0 0 16,-21 0-16,0-1 0,0 1 15,0 0-15,0 0 0</inkml:trace>
  <inkml:trace contextRef="#ctx0" brushRef="#br0" timeOffset="191263.84">14690 6160 0,'0'0'0,"-22"0"0,1 0 0,42 0 47,1 0-47,-1 0 0,21 0 0,-21 0 16,22-22-16,-1 22 0,0 0 0,1 0 15,-1-21-15,0 21 0,1 0 16,-1 0-16,0-21 0,-21 21 0,1 0 16,-1 0-16,0 0 0,-42 0 31,0 0-16,-1 0-15,1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8ECA-4C6E-465A-9A68-589C08BA1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494C6-EAAF-407C-BFB8-8B15B8720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F90B-523E-4307-9A8F-B63BA8E4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82C0-37C4-4EEA-8BB0-67B01BEF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25F-515E-4D42-B39F-FAEAD97B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9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EFB8-5F40-4A18-A0FC-F627FFF4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5C2C-6301-40B6-A6AF-9683E8D2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6BBA-57B3-4402-989F-B88E56EF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A556-A566-4591-BC1C-0293F41B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120D-53F0-4730-B645-59DB6795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7CC02-8299-492C-9FD9-FCB632BE1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E268-57DC-4E8D-90CC-1E018659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AEA3-70E2-4D8C-A34F-3A27F5F1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9151-F3CA-4EFC-8E2D-662C79E4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D5AC-0D61-4CAE-914B-252E601E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25D-4E0E-474C-87C8-9BEE69D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BC75-AA59-41D7-A922-1B1C5EA6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218B-1F66-4F2D-925A-D83DB317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1F9F-3BE0-4575-BF67-52DD3284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00DF-2B2B-4A9F-8481-112E3E7E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4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DBE0-C5FA-4198-A071-2AA91420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0544-5C39-4367-94FF-9465F9F9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6FE6-42EE-46F8-97EF-98E3EBF3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7AA1-8D3C-4B83-97D3-159CAB2B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DE9D-CF79-4755-B3FB-A94CD43E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5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FB0-280A-44A6-961B-9B1CEA49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4AE0-FB9F-4078-BF8A-5D978F4A4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F736-2219-47FD-90E2-266F383C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BBDB3-412A-4483-93FE-3A8939D1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4A5A-D4FF-45FE-8064-79BE7AF6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F5547-4D63-4BD7-8080-15D3289D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3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8A8-2265-466E-90EA-E9B0B50B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27ED-A06A-4694-A660-777AFC9B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5F958-9E3A-4366-8BF3-23D3D768C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9542F-9BAB-4AAF-B3D6-4F3B58E5B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88FA9-21C9-4FF5-8D76-AB98E3655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B070-38B9-4945-97DD-26981BA9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03837-0C41-4867-B65C-E424A7C6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D3D52-D732-441D-AD93-5ED923B0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C87A-2442-4248-8B02-A3EB264F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52869-D4A3-41D4-B3D9-D09545AE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16853-077F-41AF-90C7-BC822F29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1171-8828-4BA9-B432-F9841A5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2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18097-56A7-4D6D-B286-406FA3FA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AA919-A200-43FC-8296-E293D8D5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D0D06-61D2-4E10-8597-B0B24E03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7510-91D3-424E-8615-886856E3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72BE-7092-4FA1-8C24-5BAFB23C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3E94-9F62-4C00-95E8-2AA9F263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2C791-B451-4A1A-8421-6CDE95AE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C6344-3963-4E7C-93A0-00EA6E0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FA31-722E-4A85-A95D-05A423ED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32D8-D8A9-44D1-9A65-7E910BDD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BC003-E5BE-44AC-8D02-79BD2113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B0ED3-AD73-437F-9A69-16E0AFDD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8F7C-E6CD-4549-BCB3-2825CDBA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FB54-4B9F-45FC-BB2A-BC70D088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1C310-5A15-456D-A690-5D9E4784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6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27C5-C36B-430A-9742-8D109500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94B-5E60-4FB3-AB98-836EBB8D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3B295-E9DF-4465-9D7C-7F63E19A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AB80-2920-4BCB-B3EC-55C91CD6E411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A66B-7377-4BA9-96D3-49F83B84E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5C56-38AC-428B-99A2-28422D82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C697-888B-427C-BDC4-FFDCCA1AC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7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BAC2E7-7B06-4BD4-B3B2-D0882F568A2E}"/>
                  </a:ext>
                </a:extLst>
              </p14:cNvPr>
              <p14:cNvContentPartPr/>
              <p14:nvPr/>
            </p14:nvContentPartPr>
            <p14:xfrm>
              <a:off x="1203840" y="548640"/>
              <a:ext cx="5425920" cy="92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BAC2E7-7B06-4BD4-B3B2-D0882F568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539280"/>
                <a:ext cx="544464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869727-96E7-42AB-A31F-99787E77C35D}"/>
                  </a:ext>
                </a:extLst>
              </p14:cNvPr>
              <p14:cNvContentPartPr/>
              <p14:nvPr/>
            </p14:nvContentPartPr>
            <p14:xfrm>
              <a:off x="525600" y="891720"/>
              <a:ext cx="11133360" cy="342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869727-96E7-42AB-A31F-99787E77C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240" y="882360"/>
                <a:ext cx="1115208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19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C0FB2-2BC2-4B0D-89EE-17622F5A1242}"/>
                  </a:ext>
                </a:extLst>
              </p14:cNvPr>
              <p14:cNvContentPartPr/>
              <p14:nvPr/>
            </p14:nvContentPartPr>
            <p14:xfrm>
              <a:off x="213480" y="434520"/>
              <a:ext cx="1114056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C0FB2-2BC2-4B0D-89EE-17622F5A12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25160"/>
                <a:ext cx="111592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32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66DD33-6E71-4540-B245-57755E16832C}"/>
                  </a:ext>
                </a:extLst>
              </p14:cNvPr>
              <p14:cNvContentPartPr/>
              <p14:nvPr/>
            </p14:nvContentPartPr>
            <p14:xfrm>
              <a:off x="236160" y="411480"/>
              <a:ext cx="7925040" cy="469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66DD33-6E71-4540-B245-57755E168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02120"/>
                <a:ext cx="7943760" cy="47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57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D5C318-02DB-4906-9BD5-32BEC9C7EACF}"/>
                  </a:ext>
                </a:extLst>
              </p14:cNvPr>
              <p14:cNvContentPartPr/>
              <p14:nvPr/>
            </p14:nvContentPartPr>
            <p14:xfrm>
              <a:off x="350640" y="137160"/>
              <a:ext cx="840492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D5C318-02DB-4906-9BD5-32BEC9C7E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127800"/>
                <a:ext cx="842364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21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67164C-DF83-4DBD-A780-1E131E8523BD}"/>
                  </a:ext>
                </a:extLst>
              </p14:cNvPr>
              <p14:cNvContentPartPr/>
              <p14:nvPr/>
            </p14:nvContentPartPr>
            <p14:xfrm>
              <a:off x="342720" y="122040"/>
              <a:ext cx="4534560" cy="524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67164C-DF83-4DBD-A780-1E131E852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12680"/>
                <a:ext cx="455328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2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65D8E-0562-4F49-A5AC-F097294776D3}"/>
                  </a:ext>
                </a:extLst>
              </p14:cNvPr>
              <p14:cNvContentPartPr/>
              <p14:nvPr/>
            </p14:nvContentPartPr>
            <p14:xfrm>
              <a:off x="693360" y="472320"/>
              <a:ext cx="3520800" cy="479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65D8E-0562-4F49-A5AC-F097294776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462960"/>
                <a:ext cx="3539520" cy="48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81AF9E-A046-4CC8-9D56-E2F3C13A286E}"/>
                  </a:ext>
                </a:extLst>
              </p14:cNvPr>
              <p14:cNvContentPartPr/>
              <p14:nvPr/>
            </p14:nvContentPartPr>
            <p14:xfrm>
              <a:off x="4480560" y="3169800"/>
              <a:ext cx="7048800" cy="206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81AF9E-A046-4CC8-9D56-E2F3C13A28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1200" y="3160440"/>
                <a:ext cx="7067520" cy="20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8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82AD25-714F-4ACE-9664-2557C68AFB8B}"/>
                  </a:ext>
                </a:extLst>
              </p14:cNvPr>
              <p14:cNvContentPartPr/>
              <p14:nvPr/>
            </p14:nvContentPartPr>
            <p14:xfrm>
              <a:off x="426600" y="251640"/>
              <a:ext cx="10119960" cy="473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82AD25-714F-4ACE-9664-2557C68AFB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242280"/>
                <a:ext cx="1013868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054AA-3A20-43CF-8F47-859A1D4C2190}"/>
              </a:ext>
            </a:extLst>
          </p:cNvPr>
          <p:cNvSpPr txBox="1"/>
          <p:nvPr/>
        </p:nvSpPr>
        <p:spPr>
          <a:xfrm>
            <a:off x="3048886" y="2967335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F79CE1-EC05-4E5F-96B2-D51A065A80B5}"/>
                  </a:ext>
                </a:extLst>
              </p14:cNvPr>
              <p14:cNvContentPartPr/>
              <p14:nvPr/>
            </p14:nvContentPartPr>
            <p14:xfrm>
              <a:off x="144720" y="1440360"/>
              <a:ext cx="11994120" cy="383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F79CE1-EC05-4E5F-96B2-D51A065A8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431000"/>
                <a:ext cx="12012840" cy="38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1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12E4A5-09B3-409E-A4DE-7B5C058BA304}"/>
                  </a:ext>
                </a:extLst>
              </p14:cNvPr>
              <p14:cNvContentPartPr/>
              <p14:nvPr/>
            </p14:nvContentPartPr>
            <p14:xfrm>
              <a:off x="403920" y="449640"/>
              <a:ext cx="838980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12E4A5-09B3-409E-A4DE-7B5C058BA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440280"/>
                <a:ext cx="840852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54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C8F08D-901B-43BD-8B76-0361D02F0183}"/>
                  </a:ext>
                </a:extLst>
              </p14:cNvPr>
              <p14:cNvContentPartPr/>
              <p14:nvPr/>
            </p14:nvContentPartPr>
            <p14:xfrm>
              <a:off x="403920" y="1112400"/>
              <a:ext cx="6553440" cy="341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C8F08D-901B-43BD-8B76-0361D02F01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103040"/>
                <a:ext cx="657216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13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5CB418-BABA-41C7-81EA-6D333B148FD2}"/>
                  </a:ext>
                </a:extLst>
              </p14:cNvPr>
              <p14:cNvContentPartPr/>
              <p14:nvPr/>
            </p14:nvContentPartPr>
            <p14:xfrm>
              <a:off x="769680" y="426600"/>
              <a:ext cx="471708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5CB418-BABA-41C7-81EA-6D333B148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417240"/>
                <a:ext cx="473580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1732D-EEF6-43B2-A63E-708E765B0274}"/>
                  </a:ext>
                </a:extLst>
              </p14:cNvPr>
              <p14:cNvContentPartPr/>
              <p14:nvPr/>
            </p14:nvContentPartPr>
            <p14:xfrm>
              <a:off x="60840" y="343080"/>
              <a:ext cx="8976960" cy="532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1732D-EEF6-43B2-A63E-708E765B0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333720"/>
                <a:ext cx="8995680" cy="53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30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067-EA25-4C4A-8390-8DAA5ED7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7DB46-2562-461B-82A8-E52DE5A41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0815-813A-45DC-AC3E-D6F01600ED7A}"/>
              </a:ext>
            </a:extLst>
          </p:cNvPr>
          <p:cNvSpPr txBox="1"/>
          <p:nvPr/>
        </p:nvSpPr>
        <p:spPr>
          <a:xfrm>
            <a:off x="3048886" y="241333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F1D825-0DAF-48B5-94D4-1B7122796E4A}"/>
                  </a:ext>
                </a:extLst>
              </p14:cNvPr>
              <p14:cNvContentPartPr/>
              <p14:nvPr/>
            </p14:nvContentPartPr>
            <p14:xfrm>
              <a:off x="320040" y="601920"/>
              <a:ext cx="11864520" cy="598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F1D825-0DAF-48B5-94D4-1B7122796E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92560"/>
                <a:ext cx="11883240" cy="600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2020-12-17T01:02:32Z</dcterms:created>
  <dcterms:modified xsi:type="dcterms:W3CDTF">2020-12-17T01:54:28Z</dcterms:modified>
</cp:coreProperties>
</file>