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16:00:37.6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5990 974 0,'-21'0'16,"0"0"-16,0 0 15,-1 0-15,1 0 0,0 0 16,0 0-16,0 0 0,0 0 0,-22 0 16,22 0-16,-21 0 0,21 0 15,-22 0-15,22 0 0,0 0 0,0 0 16,0 0-16,-1 0 0,1 0 0,42 0 47,1 0-47,20 0 0,-21 0 15,43 0-15,-22 0 0,21 0 16,-20 0-16,20 0 0,1 0 0,-1-21 16,22 21-16,-22-22 0,22 22 0,21-21 15,-21 0-15,20 21 0,1-21 16,0 21-16,-21-21 0,-1 0 0,1 21 16,0 0-16,-22-22 0,-20 22 15,20 0-15,-42 0 0,22 0 0,-22 0 16,0 0-16,0 0 0,0 0 0,-42 0 31,0 0-15,0 22-16,0-22 0,-1 21 15,22 0-15,-21-21 0,0 21 16,0-21-16,0 0 0,0 0 0,-1 21 16,1 0-16,0-21 0</inkml:trace>
  <inkml:trace contextRef="#ctx0" brushRef="#br0" timeOffset="347.8">6794 1037 0,'0'0'15,"-21"0"1,0 0-16,0 0 16,21 21 15,0 1-31,0-1 0,0 0 15,0 0-15,0 21 0,0 1 0,0-1 16,0 0-16,0 1 0,0 20 16,0 1-16,-21-1 0,0 1 0,-1-1 15,22 22-15,-21-22 0,0 1 0,21-1 16,-21-20-16,21 20 0,0-20 16,-21-1-16,21 0 0,-21 1 0,21-22 15,0 0-15,0 21 0,0-21 0,0 1 16,-22-1-16,22-42 47,0-1-32,22 1-15,-1 0 0,0 0 0</inkml:trace>
  <inkml:trace contextRef="#ctx0" brushRef="#br0" timeOffset="991.6">7133 1842 0,'21'0'16,"-21"21"-1,0 0-15,0 0 16,-21 0-16,21 0 0,-21 1 16,21-1-16,0 21 0,0-21 0,0 0 15,0 1-15,0-1 0,0 0 0,0 0 16,0 0-16,0 0 15,21-21-15,0 0 16,0 0-16,1 0 0,-1 0 16,0-21-16,0 21 0,0-21 0,0 0 15,1 0-15,-1 0 0,0-1 16,0 1-16,-21 0 0,21 0 0,0 0 16,-21 0-16,0-1 0,22 1 15,-1 0-15,-21 0 0,21 21 0,-21-21 16,0 0-16,0 42 31,0 0-15,0 0-16,0 21 15,0-20-15,0 20 0,0-21 0,0 21 16,0 1-16,0-1 0,0 0 0,0 22 16,0-22-16,0 22 0,0-1 0,21 1 15,-21-22-15,0 22 0,21-1 16,-21 1-16,0-1 0,0 1 0,21-1 15,-21 1-15,0-22 0,0 21 16,0 1-16,0-1 0,0-20 0,0 20 16,0-20-16,0-1 0,0 0 0,-21 1 15,0-22-15,-21 21 0,21-21 16,-22 0-16,1 1 0,0-1 0,-1 0 16,-20-21-16,20 0 0,-20 0 0,-1 0 15,-20 0-15,20 0 0,1 0 0,-1-21 16,-20 0-16,20-1 0,22 1 15,-22-21-15,22 21 0,0 0 0,-1-22 16,1 22-16,21 0 0,0-21 0,21 20 16,0-20-16,0 21 0,0-21 0,21-1 15,0 22-15,0-21 0,21-1 16,-20 1-16,20 0 0,0-1 16</inkml:trace>
  <inkml:trace contextRef="#ctx0" brushRef="#br0" timeOffset="1379.38">8022 1863 0,'0'0'0,"0"-21"15,0-1-15,0 1 16,-21 21-16,0 0 15,21 21-15,0 22 16,0-22-16,-21 21 0,21 1 0,0-1 16,0 21-16,0-20 0,0 20 15,0 1-15,0 20 0,0-20 0,0 21 16,0-22-16,0 22 0,0-22 0,-22 22 16,22-22-16,0 1 0,0-1 0,-21-20 15,21 20-15,-21-20 0,21-1 16,0 0-16,0 1 0,0-1 0,0 0 15,-21-21-15,21 1 0,0-1 0,0 0 16,0 0-16,0 0 0,0-42 31,0 0-15,0 0-16,0-22 0,0 22 0,0-21 16,0 0-16,0-1 0,21-20 0</inkml:trace>
  <inkml:trace contextRef="#ctx0" brushRef="#br0" timeOffset="1683.72">7895 2244 0,'-21'-43'0,"42"86"0,-42-128 0,21 64 15,0 0-15,-21 0 0,21-1 0,0 1 0,0 0 16,0 0 0,21 0-16,0 0 0,0 21 0,22-22 15,-22 22-15,21 0 0,0-21 0,1 21 16,-22 0-16,21 0 0,1 0 0,-1 21 15,-21 1-15,21-22 0,-20 42 16,-1-21-16,0 0 0,-21 0 0,0 1 16,0 20-16,0-21 0,-21 0 0,0 22 15,-1-22-15,1 0 0,-21 0 0,21 0 16,-22 0-16,22 1 16,0-22-16,0 21 0,0 0 0,0-21 0,21-21 46,21 0-46,0 21 16,0-22-16</inkml:trace>
  <inkml:trace contextRef="#ctx0" brushRef="#br0" timeOffset="2031.51">8403 2201 0,'21'0'16,"0"0"-16,1-21 15,-1 21-15,0-21 0,0 21 16,0-21-16,0 21 0,1-21 16,-1 21-16,21-21 0,-21-1 0,0 1 15,22 0-15,-22 21 0,0-21 16,-21 0-16,0 0 0,0-1 16,-21 22-16,0 0 15,0 0-15,-1 22 0,1-22 0,-21 21 16,21 0-16,0 0 0,-22 21 15,22-20-15,0-1 0,0 21 0,0-21 16,21 0-16,0 1 0,0 20 0,0-21 16,0 0-16,0 0 0,0 1 15,0-1-15,21-21 16,0 21-16,0-21 0,0 0 16,0 0-16,1 0 0,-1 0 0,21 0 15,-21-21-15,0 21 0,22-21 0,-22 21 16,0-22-16,0 1 0</inkml:trace>
  <inkml:trace contextRef="#ctx0" brushRef="#br0" timeOffset="2331.34">9207 2011 0,'0'0'0,"0"-21"0,0 0 16,-21 21-16,21-22 0,-21 22 15,0 0-15,0 22 16,0-1-16,21 0 16,-22 0-16,22 0 0,0 0 0,-21 22 15,0-22-15,21 21 0,-21-21 0,21 1 16,0-1-16,0 21 0,0-21 0,0 0 16,0 1-16,0-1 15,0 0-15,21-21 0,0 21 16,0-21-16,1 0 0,-1 0 0,0 0 15,0 0-15,21 0 0,-20-21 16,-1 21-16,21-21 0,-21 0 0,0 21 16,22-22-16,-22 1 0</inkml:trace>
  <inkml:trace contextRef="#ctx0" brushRef="#br0" timeOffset="2782.16">9737 2011 0,'0'0'0,"0"-21"0,0-22 16,0 22-16,0 0 0,-22 21 15,1 0-15,0 0 16,0 0-16,0 21 0,0 0 0,-1-21 16,1 22-16,0 20 0,0-21 15,0 0-15,0 22 0,-1-22 0,22 21 16,-21-21-16,21 22 0,-21-22 16,21 0-16,0 21 0,0-21 0,0 1 15,0-1-15,0 0 0,0 0 16,21-21-16,0 0 0,1 0 15,-1 0-15,0 0 0,0-21 16,0 0-16,0 21 0,1-21 0,-1-1 16,42-41-1,-42 42-15,-21-22 0,22 22 0,-1 0 16,-21 0-16,21-21 0,-21 20 0,0 1 16,0 0-16,0 42 31,0 0-31,0 1 0,0-1 15,-21 0-15,21 0 0,0 21 16,-21-20-16,-1-1 0,22 0 0,0 0 16,0 21-16,0-20 0,0-1 0,0 0 15,0 0-15,0 0 0,22-21 16,-1 0-16,21 0 16,-21 0-16,0 0 0,22 0 15,-1-21-15,-21 21 0,22-21 0,-1 0 16,0 0-16</inkml:trace>
  <inkml:trace contextRef="#ctx0" brushRef="#br0" timeOffset="3158.66">10499 2096 0,'0'0'0,"0"-22"0,0 1 16,0 0-16,-22 21 16,1 0-16,0 0 15,0 0-15,0 0 0,0 0 0,-1 21 16,1 0-16,0-21 0,0 22 15,0-1-15,21 0 0,-21 0 16,21 0-16,0 0 0,0 1 16,0-1-16,21-21 0,0 0 15,0 21-15,0 0 0,0-21 16,1 21-16,-1-21 0,0 0 16,0 21-16,0-21 0,0 22 15,1-22-15,-22 42 16,0-21-16,0 0 0,0 0 15,-22-21-15,-20 22 16,21-22-16,0 0 0,-22 21 16,22-21-16,0 0 0,-21 0 0,21 0 15,-1 0-15,-20 0 0,21 0 0,0 0 16,0 0-16,21-21 31,0-1-15,21 1-16,0 0 0,0 0 0</inkml:trace>
  <inkml:trace contextRef="#ctx0" brushRef="#br0" timeOffset="4167.54">11070 1418 0,'0'0'0,"0"-42"0,0-22 15,0 43-15,-21 0 0,21-21 0,0 21 16,0-1-16,0 1 0,0 64 31,0-22-15,0 0-16,0 21 0,0 1 0,0 20 15,0-21-15,-21 22 0,21-1 0,-21 1 16,-1 21-16,22-22 0,0 1 16,-21-1-16,0 1 0,0-22 15,21 21-15,0-20 0,0-1 0,0 0 0,0 1 16,0-1-16,0-21 0,0 22 16,0-22-16,21 0 0,0-21 0,0 21 15,1-21-15,20 21 0,-21-21 16,0 0-16,22 0 0,-22-21 0,0 0 15,21 0-15,-21 21 0,22-21 16,-22-1-16,0 1 0,21-21 0,-20 21 0,-1 0 16,-21-22-16,21 22 0,0-21 15,-21 21-15,0-1 0,0 1 0,0 0 16,0 0-16,0 42 31,0 0-31,-21 0 16,21 1-16,-21-1 0,21 0 15,0 0-15,0 0 0,0 0 0,0 1 16,0-1-16,0 0 0,0 0 0,21 0 16,0 0-16,0-21 15,0 0-15,1 0 0,-1 0 0,0 0 16,21 0-16,-21-21 16,1 0-16,-1 21 0,0-21 0,-21 0 15,21 0-15,0-1 0,0 1 0,-21 0 16,0 0-16,0 0 0,22 0 0,-22-1 15,0 1-15,0 0 0,0 0 16,0 42 15,0 0-31,0 0 0,-22 1 0,22-1 16,0 0-16,0 0 0,-21 0 0,21 0 16,-21 1-16,21-1 0,-21 0 15,21 0-15,0 0 0,0 0 16,-21-21-16,21 22 0,0-44 31,0 1-15,0 0-16,21 0 15,0 0-15,-21-22 0,21 22 16,0 0-16,1 0 0,-1-21 0,21 20 16,-21 1-16,0 0 0,22 0 0,-22 0 15,21 0-15,-21 21 0,22 0 0,-22 0 16,21 0-16,-21 21 0,1 0 15,-1-21-15,0 21 0,0 21 0,-21-20 16,0-1-16,0 0 0,0 0 0,0 21 16,0-20-16,0-1 0,0 0 0,0 0 15,0 0-15,-21 0 0,0 1 16,0-1-16,-1-21 16,22-21 15,0-1-31,22 1 15,-1 0-15</inkml:trace>
  <inkml:trace contextRef="#ctx0" brushRef="#br0" timeOffset="4907.33">12806 2011 0,'21'0'0,"-42"0"0,42-21 0,0 0 16,-21-1-16,0 1 15,0 0-15,0 0 0,0 0 16,-21 21-16,0 0 0,0 0 0,-1 0 0,-20 0 16,21 0-16,0 0 15,-22 21-15,22 0 0,0 0 0,-21 0 16,21 22-16,-1-22 0,1 0 0,0 21 16,-21-20-16,42-1 0,-21 0 0,21 21 15,-22-21-15,22 1 0,0-1 16,0 0-16,22-21 15,-1 0-15,85 0 16,-85 0-16,0 0 0,0-21 16,0 21-16,0-21 0,22-1 0,-22 22 15,-21-21-15,21 0 0,0 0 16,0 0-16,1 0 0,-22-1 0,0 1 16,0 0-16,21 0 0,-21 0 15,0 0-15,-21 42 31,21 0-15,-22 0-16,1-21 0,21 21 16,-21 22-16,21-22 0,0 0 0,0 21 15,-21 1-15,21-1 0,0 0 0,0 1 16,0 20-16,0 1 0,0-1 0,0 1 16,0-1-16,0 1 15,0-1-15,21 22 0,-21-22 0,0 22 16,21-22-16,-21 22 0,21 0 0,-21-1 15,0 1-15,0-21 0,22 20 0,-22 1 16,0 0-16,0-22 0,0 22 0,0-22 16,0 22-16,0-22 0,0 1 0,0-22 15,-22 22-15,1-22 0,0 0 0,0-20 16,0 20-16,0-42 0,-22 21 0,22-21 16,0 0-16,0 0 0,-22-21 15,22 21-15,0-42 0,-21-1 16,21 1-16,-1 0 0,-20-22 0,21-21 0,0 22 15,-22-22-15,22-21 0,0 22 16,21-22-16,0 0 0,0 0 0,0 0 16,0 22-16,0-22 0,21 21 0,0 1 15,1-1-15,-1 21 0,21 1 16,-21-1-16,22 1 0,-1-1 0,-21 22 16,21 0-16,1-1 0,-1 1 0,-21 0 15,22-1-15,-1 22 0,-21-21 0,0 21 16,22 0-16,-22-1 0</inkml:trace>
  <inkml:trace contextRef="#ctx0" brushRef="#br0" timeOffset="5268.12">12023 1461 0,'0'0'0,"-22"0"0,1 0 16,0 0-16,0 0 0,-21 21 15,20 0-15,1 0 0,0-21 0,21 21 16,0 0-16,0 1 16,21-22 15,0 0-31,-21-22 0,22 1 15,-1 0-15,-21 0 0,0 0 16,0 0 0,-21 21-1,21 21 17,0 0-17</inkml:trace>
  <inkml:trace contextRef="#ctx0" brushRef="#br0" timeOffset="5491.59">10837 1884 0,'0'0'0,"-42"0"0,21 0 15,21 21 1,21-21-1,0 0-15,0 0 0,22 0 0,-22 0 16,21 0-16,0 0 0,-20 0 0,20 0 16,-21 0-16,0 0 0,0 0 15,1 0-15,-44 0 16,1 0 0</inkml:trace>
  <inkml:trace contextRef="#ctx0" brushRef="#br0" timeOffset="6167.53">5376 3048 0,'0'0'0,"-21"0"0,0 0 16,0 0-16,0 0 16,42 0 15,21 0-31,-21 0 0,22 0 15,-1 0-15,0 0 0,22 0 16,-1 0-16,22 0 0,0 0 0,-1 0 16,22 0-16,21 0 0,0 0 0,0 0 15,42 0-15,-20-21 0,20 21 16,0 0-16,22 0 0,20-21 16,-20 21-16,21 0 0,20 0 0,1-21 15,0 21-15,0 0 0,0 0 0,0-22 16,21 22-16,-22 0 0,1 0 0,0-21 15,0 21-15,0 0 0,-22 0 0,-20-21 16,21 21-16,-22 0 0,1 0 16,-22 0-16,-21 0 0,0-21 0,-21 21 15,-21 0-15,-21 0 0,-1 0 0,-20 0 16,-1 0-16,-20 0 0,-22 0 0,0 0 16,-21-21-16,-21 21 15,-21 0 1,20-21-16,-41 21 0,21-22 0,-22 22 15,1 0-15</inkml:trace>
  <inkml:trace contextRef="#ctx0" brushRef="#br0" timeOffset="6839.1">5715 3260 0,'0'0'0,"-21"0"15,0 0-15,-1 0 16,1 0-16,42 0 31,1 0-31,20 0 16,-21 0-16,21 0 0,1 0 0,20 0 15,-20 0-15,20 0 0,1 0 16,-1 0-16,22 0 0,-1-21 0,1 21 16,21-22-16,21 22 0,-21 0 0,21 0 15,-21-21-15,21 21 0,21 0 0,-21 0 16,21 0-16,21-21 0,1 21 16,-1 0-16,0 0 0,22-21 15,-1 21-15,1 0 0,-1 0 0,1-21 0,-1 21 16,22 0-16,0-21 0,-22 21 15,22-22-15,-22 22 0,1 0 16,-1-21-16,-20 21 0,-22 0 0,21 0 16,-21 0-16,-21 0 0,0-21 0,0 21 15,-21 0-15,0 0 0,-21 0 0,-22 0 16,1 0-16,-1 0 0,-21 0 0,-20 0 16,-1 0-16,0 0 0,0 0 0,0 0 15,-21-21 32,-21 21-47,0 0 16,0 0-16,0 0 0,-1 0 0,1-21 15,0 21-15</inkml:trace>
  <inkml:trace contextRef="#ctx0" brushRef="#br0" timeOffset="6959.03">12340 3069 0,'0'0'0,"0"21"0,0 1 31</inkml:trace>
  <inkml:trace contextRef="#ctx0" brushRef="#br0" timeOffset="13019.4">1439 3874 0,'0'0'0,"0"-22"0,21 22 0,1-21 15,-1 0-15,-21 0 16,21 0-16,-21 0 16,0-1-1,-21 22-15,0 0 16,-1 0-16,1-21 0,0 21 15,0 0-15,0 0 0,0 0 0,-22 0 16,22 0-16,-21 0 16,21 21-16,-22-21 0,1 22 0,21-1 15,-22 0-15,22 0 0,-21 21 16,21 1-16,-22-1 0,22 0 0,0 22 16,0-22-16,0 22 0,0-1 0,-1 1 15,22-1-15,0-20 0,0 20 16,0 1-16,0-22 0,0 21 0,0-20 15,0-1-15,0 22 0,22-22 16,-1 0-16,0 1 0,0-1 0,0-21 16,0 21-16,1-20 0,-1-1 15,0 0-15,21 0 0,-21-21 0,1 0 16,-1 21-16,21-21 0,-21 0 16,0 0-16,22-21 0,-22 0 15,21 0-15,-21 0 0,1-1 0</inkml:trace>
  <inkml:trace contextRef="#ctx0" brushRef="#br0" timeOffset="13447.13">1841 4360 0,'0'0'0,"-21"0"31,0 0-31,0 0 16,0 22-16,0-1 0,21 21 15,-22-21-15,1 0 0,21 22 0,-21-22 16,21 21-16,0 1 0,-21-22 0,21 21 16,-21 0-16,21 1 0,0-1 15,0 0-15,0-20 0,0-1 0,0 21 16,21-21-16,0-21 0,0 21 16,0-21-16,1 0 0,-1 0 0,21 0 15,-21-21-15,0 0 0,22 21 0,-22-21 16,0-21-16,0 20 0,0 1 15,1 0-15,-1-21 0,-21 21 16,21-22-16,-21 22 0,0-21 0,0 21 16,0-22-16,0 22 0,-21-21 15,0 21-15,21-1 0,-22 1 0,1 0 16,0 0-16,0 21 0,0 0 16,0 0-16,-1 0 0,1 21 15,21 0-15,-21 0 0,0 1 0,21-1 16,-21 0-16,21 0 0,0 0 15,0 0-15,0 1 0,0-1 0,0 0 16,21-21-16,0 0 0,0 0 16</inkml:trace>
  <inkml:trace contextRef="#ctx0" brushRef="#br0" timeOffset="13934.89">2349 4487 0,'0'22'16,"-21"-22"0,21 21-16,0 0 0,0 0 15,0 0-15,0 0 0,0 1 16,0-1-16,0 0 0,0 0 16,0 21-16,0-20 0,0-1 15,0 0-15,0 0 0,0 0 0,0 0 16,0 1-16,0-1 0,-21-21 15,0 0 1,0 0 0,21-21-16,0-1 0,0 1 15,0 0-15,0-21 0,0 21 16,0-22-16,0 22 0,21-21 0,0 21 16,21-22-16,-20 22 0,20 0 0,-21-21 15,21 20-15,1 1 0,-22 21 16,21 0-16,1 0 0,-22 0 0,21 0 15,-21 0-15,22 21 0,-22 1 16,0-1-16,0 0 0,0 0 0,-21 0 16,0 0-16,0 1 0,0 20 15,0-21-15,0 0 0,0 22 0,0-22 16,0 0-16,0 0 0,-21 0 0,21 0 16,-21-21-16,21 22 0,-21-1 15,21-42 16,0-1-31,0 1 0,0 0 0,0 0 16</inkml:trace>
  <inkml:trace contextRef="#ctx0" brushRef="#br0" timeOffset="14338.66">3006 4424 0,'0'0'0,"0"-21"0,0 0 16,21 21-1,0 0-15,0 21 16,0-21-16,-21 21 16,64 64-1,-64-64-15,21 0 0,0 0 0,0 21 16,-21-20-16,0-1 0,0 21 0,0-21 16,0 0-16,0 1 0,0 20 15,0-21-15,0 0 0,0 0 16,0 1-16,0-44 31,0 1-31,0 0 16,0 0-16,21 0 0,-21 0 0,0-22 15,0 22-15,22-21 0,-1 21 0,0-22 16,-21 1-16,0 0 0,21 20 16,0-20-16,0 21 0,-21 0 0,0 0 15,22-1-15,-1 22 0,-21-21 16,21 21-16,0 0 15,-21 21 1,21-21-16,-21 22 16,21-22-16,-21 21 0,0 0 15</inkml:trace>
  <inkml:trace contextRef="#ctx0" brushRef="#br0" timeOffset="14707.45">3619 4657 0,'0'0'16,"22"0"-16,-1 0 16,0 0-16,0-21 15,0-1-15,0 1 0,1 0 16,-1 21-16,0-21 0,-21 0 16,21 0-16,0-1 0,-21 1 15,0 0-15,0 0 0,0 0 16,-21 21-1,0 0-15,0 21 16,0-21-16,21 21 0,-22 0 16,1 0-16,0 22 0,21-22 0,0 0 15,0 21-15,0-20 0,0-1 0,0 21 16,0-21-16,0 0 0,0 1 16,0-1-16,0 0 0,0 0 0,21 0 15,0 0-15,1-21 0,-1 22 16,0-22-16,0 0 15,0 0-15,0 0 0,1 0 0,-22-22 16,21 22-16,-21-21 0,21 0 16,-21 0-16,21 0 0</inkml:trace>
  <inkml:trace contextRef="#ctx0" brushRef="#br0" timeOffset="20052">3979 4487 0,'0'0'0,"-21"0"0,21-21 0,-21 0 16,21 0-16,0 0 16,0 0-16,0-1 15,0 1 1,21 21-1,0 0-15,0 0 0,1 21 0,-1 1 16,0-1-16,21 0 0,-21 0 16,1 0-16,-1 0 0,0 1 0,0 20 15,-21-21-15,21 0 0,-21 0 0,21 22 16,-21-22-16,0 0 0,0 0 0,0 0 16,0 1-16,-21-1 15,0-21-15,21-21 31,0-1-31,0 1 0,0 0 16,0 0-16,0 0 0,0-22 16,0 22-16,0 0 0,0 0 15,21 0-15,-21 0 0,21-1 0,1 1 16,-22 0-16,21 0 0,0 0 16,-21 0-16,21-1 0,-21 1 15,21 21-15,-21-21 0,21 21 0,1 0 31,-22-21-31,21 21 0</inkml:trace>
  <inkml:trace contextRef="#ctx0" brushRef="#br0" timeOffset="20980.48">4805 4022 0,'0'0'0,"0"-21"0,0-1 0,0 1 15,0 0-15,0 0 0,0 0 16,-21 21-16,-1 0 0,1 21 31,21 0-31,0 21 0,0-20 0,0 20 16,0 0-16,0 22 0,-21-22 0,21 22 16,0-22-16,0 21 0,0 1 15,-21-22-15,21 22 0,0-22 0,0 0 16,0 22-16,0-22 0,0 1 0,0-22 15,0 21-15,21-21 0,-21 0 16,21 1-16,0-1 0,1-21 16,-1 0-16,0 0 0,21 0 0,-21 0 15,1-21-15,-1-1 0,0 1 0,0 0 16,0 0-16,0 0 0,1-22 0,-1 22 16,0 0-16,-21-21 0,21 21 0,-21-1 15,0 1-15,0-21 0,0 21 16,21 0-16,-21-1 0,0 1 15,0 42 1,0 1-16,0-1 16,0 0-16,0 0 0,0 21 15,0-20-15,0-1 0,0 0 16,0 0-16,0 21 0,21-20 0,-21-1 16,0 0-16,22-21 0,-1 21 0,0-21 15,0 21-15,0-21 16,0 0-16,1 0 0,-1 0 0,21-21 15,-21 0-15,0 21 0,22-21 0,-22 0 16,21-1-16,-21 1 0,1 0 0,-1 0 16,0 0-16,0 0 0,-21-1 0,0 1 15,0 0-15,0 0 0,0 0 16,0 42 15,-21-21-31,21 21 0,0 0 16,-21 0-16,21 1 15,-21-1-15,21 0 0,-22 0 0,22 0 16,0 0-16,0 1 0,-21-22 0,21 21 16,0 0-16,-21-21 0,21-21 47,0 0-47,0-1 15,0 1-15,0 0 0,0 0 0,0 0 16,21 0-16,0-1 0,-21 1 0,22 0 15,-1 0-15,0 0 0,0 0 16,0-1-16,0 1 0,1 0 16,-1 21-16,0 0 0,0 0 0,0 0 15,0 0-15,1 21 0,-1 0 0,-21 1 16,21-1-16,-21 21 16,0-21-16,0 0 0,0 1 0,0-1 15,0 0-15,0 0 0,0 0 0,0 0 16,0 1-16,0-1 0,-21 0 0,21 0 15,0 0-15,0 0 16,0-42 31</inkml:trace>
  <inkml:trace contextRef="#ctx0" brushRef="#br0" timeOffset="21632.24">6350 4551 0,'0'0'0,"21"-42"16,-21 20-1,0 1-15,0 0 0,-21 21 16,0 0-16,0 0 16,-1 0-16,1 0 0,0 0 15,0 21-15,0-21 0,0 21 0,-1 1 16,1-1-16,21 21 0,-21-21 0,21 0 15,-21 1-15,21 20 0,0-21 0,-21 0 16,21 0-16,0 1 0,0-1 0,0 0 16,0 0-16,21-21 0,0 0 15,0 0-15,0 0 0,1 0 0,-1 0 16,0 0-16,0-21 0,0 0 0,0 21 16,1-21-16,-1-1 0,0 1 0,0 0 15,0 0-15,0 0 0,-21 0 0,22-1 16,-22 1-1,0 0-15,0 0 0,0 0 16,0 0-16,0 42 31,0 0-31,0 0 0,0 0 16,-22 0-16,22 1 0,0 20 16,0-21-16,-21 21 0,21 1 0,0 20 15,0-20-15,0-1 0,0 21 0,0 1 16,-21-22-16,21 22 0,-21-1 0,21 1 15,0-1-15,0 1 0,0 20 0,0-20 16,0 21-16,0-22 0,0 22 16,0-1-16,0-20 0,0 21 15,0-22-15,0 22 0,0-22 0,0 1 0,21-1 16,-21 1-16,0-22 0,21 0 16,-21 1-16,0-1 0,0-21 0,0 0 15,-21-21 1,0 0-16,0 0 0,0 0 0,-1-21 15,22 0-15,-21 0 0,0 0 16,0 0-16,21-1 0,0-20 0,-21 21 16,21 0-16,-21-22 0,21 22 0,0-21 15,0 0-15,0 20 0,0-20 0,0 0 16,0-1-16,0 1 0,0 0 0,0-22 16,0 1-16,0-1 0,0 1 15</inkml:trace>
  <inkml:trace contextRef="#ctx0" brushRef="#br0" timeOffset="21843.11">5863 4149 0,'0'0'0,"-21"0"0,0-21 0,0-1 15,-1 22 1,22-21-1,-21 21-15,0 0 32,0 0-32,0 0 15,0 0-15,-1 0 0</inkml:trace>
  <inkml:trace contextRef="#ctx0" brushRef="#br0" timeOffset="22020.02">4635 4360 0,'0'0'0,"-42"0"0,-21 22 16,84-22 0,0 0-1,21 0-15,1 0 0,20 0 16,-21-22-16,22 22 0,-22 0 0,22-21 16,-22 21-16,22-21 0,-22 21 0,-21-21 15,21 21-15,1-21 0,-22 21 0</inkml:trace>
  <inkml:trace contextRef="#ctx0" brushRef="#br0" timeOffset="23970.74">8382 4720 0,'21'0'31,"0"0"-31,0 0 0,1-21 15,20 0-15,-21 21 16,0-42-16,22 20 0,-1 1 0,0-21 16,1 0-16,-1-1 0,21 1 0,-20-22 15,-1 22-15,22-21 0,-22-1 16,0 1-16,1-1 0,-22 22 0,0-22 16,0 1-16,-21 20 0,0-20 0,0 21 15,0-1-15,0 1 0,-21 21 0,0-22 16,0 22-16,-1 21 0,-20-21 15,21 21-15,-21 0 0,20 0 0,-20 21 16,21 0-16,0 1 0,0 20 16,-22 0-16,43 22 0,-21-1 0,0 1 0,0 20 15,21 22-15,0-21 16,-21 21-16,21 0 0,-22-1 0,1 22 16,21-21-16,0 21 0,-21 0 0,0-21 15,21 21-15,0 0 0,0 0 0,0 0 16,-21-21-16,21 21 0,0 0 0,0-21 15,0 0-15,0 21 0,0-22 0,0 1 16,0-21-16,0 21 0,-21-22 0,21-20 16,0 21-16,0-43 0,0 21 0,0-20 15,0-1-15,0 0 0,0-20 16,0-1-16,21-21 0,0-21 16,0-1-16,0 1 0,0-21 15,1 0-15,20-1 0,-21-20 0,21-1 16,1 1-16,-1-1 0,0-20 0,1-22 15,-1 21-15,0-21 0,1 0 0,-1 1 16,0-1-16,1 0 0,-22-21 0,0 21 16,0 21-16,-21-20 0,0 20 0,0 0 15,-21 22-15,0-1 0,-21 1 0,20 20 16,-41-20-16,21 42 0,-1-22 16,-20 22-16,-1 0 0,1 0 0,20 0 15,-20 0-15,21 21 0,-1 0 0,22 0 16,0 0-16,0-22 0,42 1 31,0 21-31,21-21 0,-20 21 16,20-21-16,0 0 0,22 21 0,-22-21 15,22-1-15,-22 1 0,0 0 0,22 0 16,-22 0-16,0-22 0,1 22 0,-1 0 16,-21-21-16,22 21 0,-22-22 0,0 22 15,-21-21-15,0 21 0,0-1 16,0 1-16,0 0 0,0 0 15,-21 21-15,0 0 0,-1 0 16,1 0-16,0 21 16,21 0-16,0 0 15,0 1-15,0-1 0,0 0 16,21 0-16,0 0 0,-21 0 0,22 1 16,-1-1-16,0 0 0,0-21 0,0 21 15,0 0-15,1-21 0,-1 21 0,0-21 16,0 0-16,-21 22 0,21-22 0,0 0 15,1 0 1,-1 0-16,0 0 16,0 0-16,0-22 15,0 22-15,1-21 0,-1 0 0,21 21 16,-21-21-16,0 0 0,1 0 0,20-1 16,-21 1-16,0 0 15,0 21-15,1-21 0,-1 21 0,0 0 16,-21-21-16,21 21 0,-21 21 15,0 0 1,-21 0-16,0 0 0,21 1 16,-21-1-16,21 0 0,0 21 15,-22-21-15,22 1 0,-21-1 0,21 0 16,0 0-16,0 0 0,0 0 0,0 1 16,21-22-16,1 21 0,-1-21 0,0 0 15,0 0-15,0 0 0,0 0 0,1 0 16,-1 0-16,0-21 0,0 21 0,0-22 15,0 1-15,1 0 16,-1 0-16,0 0 0,-21 0 0,0-1 16,0 1-16,0 0 0,0 0 0,0 0 15,0 0-15,-21-1 0,0 22 0,-1-21 16,-20 0-16,21 21 0,0 0 0,0 0 16,-1 0-16,1 0 0,42 0 46,1 0-46,-1-21 0,0 21 0,0 0 16,21 0-16,-20-21 0,-1 21 0,21 0 16,-21 0-16,0 0 0,22 0 0,-22 0 15,0 0-15,21 0 16,-20 21-16,-1-21 0,0 21 0,0 0 16,-21 0-16,21 1 0,-21-1 0,21 0 15,-21 0-15,0 21 0,0-20 0,0-1 16,0 0-16,0 0 0,0 0 0,0 0 15,0 1-15,-21-1 0,0-21 0,21 21 16,-21-21 0,0 0-16,21-21 15,0 0 1,0-1-16,0 1 16,0-21-16,21 21 0,0 0 0,0-1 0,0-20 15,1 21-15,-1 0 0,0 0 16,0-1-16,21 1 0,-20 0 15,20 0-15,-21 21 0,21 0 0,-20 0 16,20 0-16,-21 0 0,0 21 0,0 0 16,1 0-16,-1 1 0,0-22 0,-21 21 15,21 0-15,-21 0 0,0 0 0,0 0 16,0 1-16,-21-22 0,0 21 0,0 0 16,21 0-16,-22-21 0,1 0 15,0 0-15,0 0 16,0 0-16,21-21 15,0 0 1,21 0-16,0-1 0,0 1 16,0-21-16,1 21 0,-1-22 0,0 22 15,21-21-15,-21 21 0,22 0 0,-1-1 16,-21 1-16,0 21 0,22 0 16,-22 0-16,21 0 0,-21 21 0,1 1 15,-1-1-15,0 0 0,-21 0 0,0 0 16,0 0-16,0 22 0,0-22 0,0 0 15,0 0-15,0 0 0,0 1 0,0-1 16,-21 0-16,21 0 0,0 0 16,-21-21-16</inkml:trace>
  <inkml:trace contextRef="#ctx0" brushRef="#br0" timeOffset="24699.34">13885 3747 0,'0'0'15,"21"-22"-15,1-20 0,-1 0 0,0 21 0,0-22 16,-21 1-16,0 21 0,0-22 15,0 22-15,-21 0 0,0 0 0,0 0 16,-1 21-16,-20 0 0,21 0 16,-21 21-16,-1-21 0,1 42 0,21-21 15,-22 22-15,1-1 0,0 0 0,21 22 16,-22-22-16,22 22 0,0 20 16,0-20-16,0 21 0,-1-1 0,1-20 15,21 20-15,0-20 0,0 21 0,0-22 16,0 1-16,0-22 0,0 0 0,21 22 15,1-43-15,-1 21 0,21-21 0,0 1 16,-20-1-16,20-21 0,0 0 0,22 0 16,-22 0-16,0-21 0,1 21 15,-1-22-15,0 1 0,1-21 0,-1 21 16,22-22-16,-22 1 0,0 0 16,1-1-16,-1-20 0,0-1 0,-21 1 15,1-1-15,20 1 0,-42-22 0,0 22 16,0-1-16,0-20 0,0 41 0,-21-20 15,-22-1-15,1 22 0,0 0 16,-22 20-16,1-20 0,-1 42 0,1-21 16,-1 21-16,1 0 0,20 0 0,-20 0 15,21 21-15,-1 0 0,1 22 0,21-1 16,-22-21-16,43 43 16,-21-22-16,21 0 0,0 22 0,0-1 15,0-20-15,0 20 0,0 1 0,0-22 16,0 21-16,21-20 0,1-1 0,-1-21 15,0 22-15,21-22 0,1 0 0,-1 0 16,0 0-16,1-21 0,20 0 0,-21 0 16,22 0-16</inkml:trace>
  <inkml:trace contextRef="#ctx0" brushRef="#br0" timeOffset="25345.97">14584 4085 0,'0'0'0,"21"0"0,-21 21 31,0 1-31,0-1 0,0 21 0,0-21 16,0 0-16,-21 22 15,21-22-15,-21 0 0,-1 21 0,22-20 16,-21-1-16,0 0 0,21 21 0,-21-21 16,21 1-16,-21-1 0,0-21 15,21 21-15,-22-21 16,22-21-1,0 0-15,0-1 0,0 1 16,0 0-16,22 0 0,-1 0 16,0-22-16,0 22 0,0 0 0,0-21 15,1 21-15,-1-22 0,0 22 16,0 0-16,0 0 0,0 21 0,1 0 16,-1 0-16,0 0 0,0 0 15,-21 21-15,21-21 0,-21 21 0,21 0 16,-21 0-16,0 1 0,0 20 15,0-21-15,0 0 0,0 0 0,0 22 16,0-22-16,0 0 0,-21 0 0,21 0 16,0 1-16,0-1 0,0 0 15,21-21-15,1 0 16,-1 0-16,0 0 0,0 0 0,0 0 16,22 0-16,-22-21 0,21 21 15,-21-21-15,22-1 0,-22 1 0,21 0 16,-21 0-16,0 0 0,1 0 15,20-1-15,-42-20 0,21 21 0,-21 0 16,0-22-16,0 22 0,0 0 0,0 0 16,0 0-16,-21 21 15,0 0-15,0 0 0,-1 0 0,1 21 16,0 0-16,0 0 0,0 0 0,0 1 16,21 20-16,0-21 0,-22 21 15,22-20-15,0-1 0,0 21 0,0-21 16,0 0-16,0 1 0,0-1 0,22 0 15,-1 0-15,21-21 0,-21 21 16,22-21-16,-22 0 0,21 0 0,0 0 16,1 0-16,20 0 0,-20-21 0,-1 0 15,21 21-15,1-21 0</inkml:trace>
  <inkml:trace contextRef="#ctx0" brushRef="#br0" timeOffset="26259.1">17081 3260 0,'0'0'0,"0"-21"0,-21-1 15,21 1-15,0 0 0,-21 21 16,0 0-16,0 21 15,21 0-15,0 1 0,0 20 0,-21-21 16,21 21-16,-22 22 0,22-22 0,-21 1 16,21 20-16,-21 1 0,21-22 15,0 21-15,-21 1 0,0-1 0,21 1 16,0-22-16,0 22 0,-21-1 16,21-20-16,0 20 0,0-21 0,0 1 0,0-1 15,0-21-15,0 0 0,0 1 16,0-1-16,0 0 0,21-21 0,0 0 15,0 0-15,0 0 0,0 0 0,1 0 16,-1-21-16,21 0 0,-21-1 16,22 1-16,-22-21 0,21 21 0,-21-22 15,0 1-15,22 21 0,-22-21 0,0 20 16,0 1-16,0-21 0,-21 21 0,0 0 16,-21 42 15,0 0-31,21 21 15,-21-21-15,21 1 0,-21-1 0,21 21 16,0-21-16,0 0 0,0 1 16,0 20-16,0-21 0,0 0 0,0 0 15,0 1-15,21-1 0,0-21 16,0 0-16,0 0 0,1 0 16,-1 0-16,21 0 0,-21-21 15,0-1-15,1 22 0,20-21 0,-21 0 16,0-21-16,0 21 0,1-1 0,-1-20 15,0 21-15,0 0 0,-21-22 0,0 22 16,21 0-16,-21 0 0,0 42 47,-21 0-47,0 0 16,21 22-16,-21-22 0,0 0 0,21 21 15,-22 1-15,1-1 0,21 0 0,-21 1 16,21-1-16,0 22 0,-21-22 0,21 21 15,0 1-15,-21-1 0,21 1 0,0-1 16,0 1-16,0-1 0,0 1 0,0-1 16,0 1-16,0-1 0,0 1 0,0-1 15,21 1-15,-21-1 0,0 1 16,0-22-16,0 22 0,0-22 0,-21 0 16,0 1-16,-1-1 0,1-21 15,-21 0-15,0 1 0,-1-1 0,1-21 16,0 0-16,-1 0 0,1 0 0,-22 0 15,22-21-15,0-1 0,-22 1 0,22 0 16,0 0-16,-1 0 0,1-22 0,0 22 16,20 0-16,1-21 0,0 21 0,0-22 15,21 22-15,0-21 0,0 21 0,0-22 16,21 22-16,0-21 0,0 21 0,1-22 16,20 22-16,0-21 0,1-1 0,-1 1 15</inkml:trace>
  <inkml:trace contextRef="#ctx0" brushRef="#br0" timeOffset="26603.91">17992 4085 0,'0'0'0,"0"-42"0,0 0 0,0 20 0,0 1 16,0 0-16,-22 21 15,1 21 1,0 0-16,21 22 0,-21-1 15,0 22-15,21-22 0,-21 21 0,21 1 16,0-1-16,-22 22 0,1-21 0,21-1 16,-21 1-16,21 20 0,0-20 15,-21-1-15,21 22 0,-21-22 16,21 1-16,-21-1 0,21-20 0,-22 20 16,22-20-16,0-1 0,0 0 0,0 1 15,-21-1-15,21-21 0,0 0 0,0 0 16,0 1-16,0-1 0,21-21 31,-21-21-31,0-1 0,22 1 16,-22 0-16,21 0 0,0 0 0,-21 0 15,0-1-15,0 1 0,21-21 0,0 0 16</inkml:trace>
  <inkml:trace contextRef="#ctx0" brushRef="#br0" timeOffset="27200.1">17843 4212 0,'0'-21'15,"0"0"-15,0 0 16,0 0-1,0-1 1,-21 22-16,0 0 16,21-21 15,0 0-15,0 0-16,21 21 15,0-21-15,1 21 0,-1 0 16,0-21-16,0 21 0,0 0 0,22 0 15,-22 0-15,0 0 0,21 0 0,-21 0 16,1 21-16,-1 0 0,0 0 16,0 0-16,0 0 0,-21 1 0,0 20 15,0-21-15,0 21 0,0-20 0,0 20 16,-21-21-16,0 21 0,0-20 0,-22-1 16,22 0-16,0 0 0,-21 0 0,21-21 15,-1 21-15,1-21 0,0 0 16,0 0-16,42 0 31,0-21-31,0 0 0,1 21 16,20-21-16</inkml:trace>
  <inkml:trace contextRef="#ctx0" brushRef="#br0" timeOffset="27544.65">18330 4297 0,'0'0'0,"21"0"0,1 0 16,-1 0-16,0 0 15,0 0-15,0-21 16,0 0-16,1 21 0,-1-22 0,0 22 16,0-21-16,0 21 0,0-21 0,1 0 15,-1 0-15,0 21 0,-21-21 0,0-1 16,0 1-16,0 0 0,0 0 16,0 0-16,-21 21 0,0 0 0,-1 0 15,1 0-15,0 0 0,0 0 0,-21 0 16,20 21-16,1 0 0,0 0 0,0 0 15,0 22-15,21-22 0,-21 0 0,21 21 16,0-20-16,0-1 0,0 21 0,0-21 16,0 0-16,42 1 0,-21-1 15,0-21-15,0 21 0,22-21 16,-22 0-16,0 0 0,21 0 0,-20 0 16,20 0-16,-21 0 0,0 0 0,22 0 15,-22-21-15,0 0 0,0-1 0,0 1 16,-21 0-16,0 0 0,0-21 0,0 20 15,0-20-15</inkml:trace>
  <inkml:trace contextRef="#ctx0" brushRef="#br0" timeOffset="27771.34">16785 3662 0,'-42'0'15,"84"0"-15,-127 0 0,64 0 0,42 0 16,1 0 0,-1 0-16,21 0 0,0 0 0,1-21 15,-1 21-15,22 0 0,-22 0 0,0-21 16,22 21-16,-22 0 0,22 0 16,-22 0-16,0-22 0,-21 22 0,22 0 15,-22-21-15,0 21 0,0-21 0</inkml:trace>
  <inkml:trace contextRef="#ctx0" brushRef="#br0" timeOffset="28307.56">20256 3747 0,'0'0'0,"22"-43"0,-1 1 0,0 0 16,21-22-16,-21 22 0,1-22 0,-1 22 15,0-22-15,0 22 0,-21 0 0,0-22 16,0 43-16,0-21 0,0 21 0,0-1 16,0 1-16,0 42 15,0 1-15,0 20 16,-21 0-16,21 1 0,-21 20 0,21 1 15,0-1-15,-21 22 0,21-22 0,0 22 16,0-22-16,-22 22 0,1-21 0,21 20 16,0-20-16,-21-1 0,21 1 15,-21-1-15,0-20 0,21-1 0,0 0 16,0 1-16,-21-22 0,21 0 0,0 0 16,0 0-16,21-21 31,0 0-31,0-21 0,0 0 0,0-21 15,22 20-15,-22-20 0,21 21 16</inkml:trace>
  <inkml:trace contextRef="#ctx0" brushRef="#br0" timeOffset="28611.05">20701 4022 0,'0'0'0,"21"-21"0,0-1 0,0 1 0,-21 0 16,0 42 0,0 0-16,-21 1 15,0-1-15,0 0 0,0 21 0,0-21 16,21 22-16,-22-22 0,1 21 0,21-21 15,-21 1-15,21-1 0,0 0 0,0 0 16,0 0-16,0 0 0,21-21 0,0 0 16,1 0-16,-1 0 0,0 0 0,0 0 15,0 0-15,0-21 0,22 21 16,-22-21-16,0 0 0,0 0 0,0 0 16,1-1-16,-1-20 0,-21 21 15,0 0-15,0-22 0,0 22 0,0-21 16,0 21-16,-21 0 0,-1-1 0,1 1 15,0 0-15,0 21 0,-21 0 16,20 0-16,-20 0 0,21 0 0,-21 0 16,20 0-16,1 0 0,0 0 0,-21 0 15,21 0-15,-1 0 0,1 0 16,0 0-16</inkml:trace>
  <inkml:trace contextRef="#ctx0" brushRef="#br0" timeOffset="28799.95">20256 3831 0,'22'-21'31,"-1"21"-31,0 0 16,21 0-16,-21 0 0,22 0 0,-22 0 16,21-21-16,1 21 0,-22 0 15,21 0-15,0 0 0,1 0 0,-22 0 16,21 0-16,-21-21 0,22 21 0,-22 0 15,21 0-15,-21-21 0</inkml:trace>
  <inkml:trace contextRef="#ctx0" brushRef="#br0" timeOffset="29751.32">22373 4022 0,'0'0'0,"21"0"0,0-43 16,-21 22-16,0 0 0,0 0 15,0 0-15,0 0 0,0-1 16,0 1-16,0 0 0,0 0 0,-21 0 16,0 0-16,0 21 0,21-22 15,-21 1-15,0 21 0,-1 0 0,1 0 16,0 0-16,0 21 0,0 1 0,0-1 15,-1 0-15,1 0 0,0 21 0,21 1 16,-21-1-16,0 0 0,21-20 0,0 20 16,0 0-16,0 1 0,0-22 15,0 21-15,0-21 0,0 0 0,0 1 16,21-1-16,0-21 0,0 0 0,0 0 16,1 0-16,20 0 15,-21-21-15,0-1 0,0 1 0,1 0 16,20 0-16,-21 0 0,0 0 15,0-22-15,1 22 0,-1-21 0,0 21 16,-21-22-16,0 22 0,21-21 0,-21 21 16,0-1-16,0 1 0,0 42 31,-21 1-31,21-1 16,0 21-16,0-21 0,0 22 0,0-22 15,0 21-15,0-21 0,0 22 0,0-22 16,0 0-16,0 0 0,0 0 0,21 0 15,0-21-15,0 0 0,1 22 0,20-22 16,-21 0-16,0 0 16,22 0-16,-22-22 0,0 1 0,0 21 15,21-21-15,-20 0 0,-1 0 0,-21 0 16,21-22-16,-21 22 0,21 0 0,-21-21 16,0 20-16,0-20 0,0 21 0,0 0 15,0 0-15,0-1 16,-21 44-1,0-1-15,21 0 0,0 0 16,0 0-16,-21 0 0,21 1 0,-22 20 16,22-21-16,-21 0 0,21 22 0,-21-22 15,21 0-15,0 0 0,0 0 16,-21-21-16,21 21 0,-21-21 16,21-21 15,0 0-31,0 0 0,21 0 15,0 0-15,0-1 0,0 1 0,1-21 16,-1 21-16,0-22 0,21 22 16,-21 0-16,22 0 0,-22 0 0,0 0 15,21-1-15,-20 22 0,-1 0 0,0 0 16,0 0-16,0 22 0,0-1 0,1 0 16,-22 21-16,0-21 0,0 1 15,0 20-15,0-21 16,0 0-16,0 22 0,0-22 0,-22 0 15,1 0-15,21 0 0,-21 0 0,0-21 16,21 22-16,-21-22 0,21 21 16,-21-21-16,21-21 31,21-1-31,0 22 0,0-21 16,0 0-16,22 0 0</inkml:trace>
  <inkml:trace contextRef="#ctx0" brushRef="#br0" timeOffset="30095.91">23537 3874 0,'0'0'0,"0"-22"0,-21 22 16,0 0-1,0 0-15,0 0 0,-1 22 16,1-22-16,0 21 0,0 21 0,0-21 16,0 0-16,-1 1 0,1 20 0,21-21 15,0 21-15,0-20 0,0-1 0,0 21 16,0-21-16,0 0 0,0 1 0,21-22 15,1 21-15,-1-21 0,0 0 16,0 0-16,0 0 0,0 0 0,1 0 16,20 0-16,-21 0 0,0-21 15,0 21-15,1-22 0,-22 1 0,0 0 0,21 0 16,-21-21-16,0 20 0,0-20 0,0 0 16,0 21-16,0-22 0,0 22 15,-21 0-15,-1 0 0,22 0 16,-21 21-16,0 0 0,0-22 0,0 22 15,0 0-15,-1 0 16,44 0 15,-1 0-31,21 0 0</inkml:trace>
  <inkml:trace contextRef="#ctx0" brushRef="#br0" timeOffset="30390.74">24066 3471 0,'0'-21'16,"0"42"-16,0-63 0,0 21 0,0 0 16,0 0-16,-21 21 15,0 0-15,21 42 16,0-21-16,-21 0 0,0 22 0,21-1 16,0 0-16,0 1 0,-21-1 15,21 21-15,-22-20 0,1-1 16,0 0-16,21 22 0,-21-22 0,0 1 0,21 20 15,0-21-15,-21 1 0,21-22 16,-22 21-16,22-21 0,-21 1 0,21-1 16,0 0-16,0 0 0,0 0 0,0-42 31,21 0-15,1 0-16,-1 0 0,0-1 0,0-20 15,0 21-15,0-21 0</inkml:trace>
  <inkml:trace contextRef="#ctx0" brushRef="#br0" timeOffset="30835">24193 3556 0,'0'0'0,"0"-85"16,0 64-16,0 42 31,0 1-15,0-1-16,0 0 0,0 21 0,0 1 15,0-1-15,0-21 0,-21 21 16,21 1-16,-21-1 0,0 0 0,21 1 15,-21-1-15,0 0 0,21 1 0,-22-22 16,1 21-16,21-21 0,-21 1 0,21-1 16,0 0-16,-21 0 0,21-42 31,0 0-15,0 0-16,21-1 15,-21 1-15,21-21 0,0 21 0,1 0 16,-1-1-16,21 1 0,-21 0 0,0 0 15,1 0-15,20 21 0,-21 0 0,0 0 16,0 0-16,1 0 0,-1 0 16,-21 21-16,0 0 0,21 0 15,-21 0-15,0 1 0,0-1 0,0 0 16,0 0-16,0 0 0,-21 0 0,0 1 16,21-1-16,0 0 0,-22 0 0,1 0 15,0-21-15,21 21 0,-21-21 16,21-21 15,0 0-15,21 0-16,0 0 0,0 0 15</inkml:trace>
  <inkml:trace contextRef="#ctx0" brushRef="#br0" timeOffset="31152.82">24447 4001 0,'22'0'16,"-1"0"-1,0 0-15,0 0 16,0 0-16,0-22 0,1 22 16,-1-21-16,0 21 0,-21-21 15,0 0-15,21 21 16,-21-21-16,-21 21 31,0 0-31,0 21 16,-1-21-16,1 21 0,21 0 0,0 0 15,-21 22-15,21-22 0,-21 0 0,21 0 16,0 0-16,0 1 0,0-1 0,0 0 16,0 0-16,0 0 15,21-21-15,0 0 16,0 0-16,1 0 0,-1 0 16,0 0-16,0 0 0,0-21 0,0 0 15,1 21-15,-22-21 16,0 0-16</inkml:trace>
  <inkml:trace contextRef="#ctx0" brushRef="#br0" timeOffset="31515.91">24786 3979 0,'0'0'0,"0"-63"16,21 63-16,-21-21 15,21 21-15,1 0 16,-1 0 0,0 0-16,0 21 0,0-21 0,0 21 15,-21 0-15,22 0 0,-22 1 0,21-1 16,-21 0-16,0 0 0,0 0 15,0 0-15,0 1 0,0-1 16,0 0-16,0 0 0,0 0 16,0 0-16,-21-21 0,21 22 15,-22-22-15,1 0 16,0 0-16,21-22 16,0 1-16,0 0 15,0 0-15,0 0 0,21-22 16,0 22-16,1-21 0,-1 21 0,0-22 15,21 1-15,-21 21 0,1-21 0,-1 20 16,0 1-16,0 0 0,0 0 0,0 0 16,1 21-16,-1 0 0,0-21 15,-42 42 17,0-21-17,-1 0-15,1 21 0</inkml:trace>
  <inkml:trace contextRef="#ctx0" brushRef="#br0" timeOffset="31782.76">23304 3662 0,'0'0'0,"-42"0"0,21 0 16,42 0-1,21 0-15,1 0 0,-1 0 16,0 0-16,22 0 0,-1 0 0,1 0 16,-1 0-16,1 0 0,-1 0 0,1 0 15,-1 0-15,-20 0 0,20-21 0,-20 21 16,-22 0-16,0-21 0,0 21 16,-21-22-1,-21 22-15,0 0 0,-22 0 16,-20 0-16,21 0 0</inkml:trace>
  <inkml:trace contextRef="#ctx0" brushRef="#br0" timeOffset="32647.2">1355 6350 0,'0'0'0,"0"-21"0,21 0 15,-21-22-15,21 22 0,0 0 16,-21 0-16,0-21 0,21 20 0,0 1 15,-21-21-15,22 21 0,-22-22 16,21 22-16,0-21 0,-21 21 0,21-22 16,-21 22-16,0 0 0,21 0 0,-21 0 15,0 0-15,0 42 32,-21 0-32,0 0 0,21 21 15,-21 1-15,0-1 0,-1 0 0,22 22 16,0-1-16,-21-20 0,0 20 0,21 22 15,-21-22-15,21 1 0,0-22 16,0 22-16,0-1 0,-21-20 0,21-1 16,0-21-16,0 21 0,0-20 15,0-1-15,0 0 0,0 0 0,21-21 16,0 0 0,-21-21-1,0 0-15,0 0 0,0-1 16</inkml:trace>
  <inkml:trace contextRef="#ctx0" brushRef="#br0" timeOffset="33411.14">1164 6562 0,'0'0'15,"-21"0"-15,0 0 0,0 0 16,21 21-16,21-21 16,0 0-1,0 0-15,21 0 0,-20 0 0,20 0 16,0 0-16,22 0 0,-22-21 15,0 21-15,22-21 0,-1-1 16,-20 1-16,20 0 0,-20 0 0,-1 0 16,0 0-16,1-1 0,-22 1 0,0 21 15,0-21-15,0 21 0,-21-21 16,0 42 0,0 0-1,-21 0-15,21 1 0,-21-1 16,21 0-16,0 0 0,0 21 0,0-20 15,0-1-15,0 21 0,0-21 0,0 0 16,0 1-16,0-1 0,0 0 16,21-21-16,-21 21 0,21-21 15,0 0-15,1 0 0,20 0 0,-21 0 16,0 0-16,0-21 0,22 21 16,-22-21-16,21 0 0,-21-1 0,1 1 15,-1 0-15,21 0 0,-42 0 0,21 0 16,-21-1-16,21 1 0,-21-21 15,0 21-15,0 0 0,0-1 16,0 1-16,0 42 31,0 1-15,0-1-16,0 0 0,0 21 0,0-21 16,0 22-16,0-1 15,0-21-15,0 22 0,0-1 0,0 0 16,0 1-16,0-1 0,0 21 0,0-20 15,0-1-15,0 22 0,0-1 0,0 1 16,0-22-16,0 21 0,0 1 16,0 21-16,0-22 0,0-21 0,0 22 15,0-1-15,0-20 0,0-1 0,-21 0 16,21 1-16,-21-22 0,0 21 0,0-21 16,0 1-16,-22-1 0,22 0 15,-21-21-15,-1 0 0,1 0 0,0 0 16,-22 0-16,22 0 0,0-21 0,-22 0 15,22-1-15,-1-20 0,-20 21 16,21-21-16,-1 20 0,22-20 16,-21 0-16,21 21 0,-1-1 0,1-20 15,21 21-15,0 0 0,0 0 0,0-1 16,21 1-16,1-21 0,20 21 16,-21 0-16,21-1 0,1 1 0,-1-21 15,0 21-15,1-22 0,-1 22 0,0-21 16,22 0-16,-22 20 0</inkml:trace>
  <inkml:trace contextRef="#ctx0" brushRef="#br0" timeOffset="33754.94">2773 6625 0,'0'0'0,"0"-42"16,0 21-16,0-22 0,0 22 0,0-85 15,0 85-15,0 0 16,0 0-16,0 0 15,21 21 1,-21 21-16,0 0 0,0 21 0,0 1 16,0-1-16,0 0 0,0 1 0,0 20 15,0 1-15,0-22 0,0 22 16,0-1-16,0 1 0,0-1 0,0 1 16,0-1-16,0 1 0,0 20 15,0-20-15,0 20 0,-21-20 0,21-1 16,-21 1-16,-1-1 0,22 1 15,0-22-15,-21 1 0,0-1 0,21 0 16,-21-21-16,21 1 0,0-1 0,0-42 31,0-1-15,21-20-16,-21 21 0,21-21 0,-21-1 16,0 1-16,0 0 0,0-1 0</inkml:trace>
  <inkml:trace contextRef="#ctx0" brushRef="#br0" timeOffset="34079.87">2857 6625 0,'0'0'0,"0"-21"0,0 0 15,0-21-15,0 20 0,0 1 16,0 0-16,0 0 0,22 0 0,-22 0 16,0-22-16,21 22 0,0 21 0,0-21 15,0 0-15,22 21 0,-22 0 16,0 0-16,21 0 0,-21 0 0,1 0 15,20 0-15,-21 0 0,0 21 0,-21 0 16,0 0-16,0 0 0,0 22 0,0-22 16,0 0-16,0 0 0,-21 0 15,0 22-15,0-22 0,0 0 16,-1 0-16,1 0 0,-21-21 0,21 22 16,0-1-16,-1-21 0,1 21 0,21 0 15,-21-21 1,0 0-16,21-21 31,0 0-31,21 21 0,0-21 0,-21-1 16,21 22-16</inkml:trace>
  <inkml:trace contextRef="#ctx0" brushRef="#br0" timeOffset="34470.66">3365 6562 0,'0'0'0,"22"0"0,-1 0 16,-21-21-16,21 21 0,0-22 16,0 1-16,0 0 0,1 21 15,20-21-15,-21 0 0,0 0 0,0-1 16,1 1-16,-1 0 0,0 21 0,-21-21 16,21 0-16,-21 0 0,0-1 15,0 1-15,-21 21 16,0 0-16,0 0 0,-1 0 15,1 21-15,0 1 0,0-1 16,0 0-16,0 0 0,-1 0 16,1 22-16,0-22 0,21 21 0,0-21 15,0 22-15,0-22 0,0 0 0,0 21 16,0-21-16,21 1 16,0-1-16,1-21 0,-1 0 0,0 21 15,21-21-15,-21 0 0,1 0 0,-1 0 16,0 0-16,0 0 0,0 0 0,0 0 15,1-21-15,-1 0 16,-21-1 0</inkml:trace>
  <inkml:trace contextRef="#ctx0" brushRef="#br0" timeOffset="34623.58">3789 6773 0,'0'0'0,"0"22"16,-21-22-1,-1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16:28:02.0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1990 1016 0,'0'0'0,"0"-21"0,21 0 16,-21 0-16,21-1 0,-21 1 15,0 0-15,21 0 0,-21 0 0,21 0 16,-21-1-16,0 1 0,21 0 0,-21 0 16,22 21-16,-22-21 0,0 0 15,0-1-15,0 1 16,0 42 15,0 1-31,0-1 0,-22 21 16,22 0-16,-21 22 0,0-22 15,0 22-15,21-1 0,-21 1 0,0-1 16,-1 1-16,1-1 0,0 22 16,-21-22-16,21 22 0,-22 0 0,1-22 15,21 22-15,-22-22 0,1 1 16,21-1-16,-21 1 0,20-22 0,1 22 15,0-43-15,0 21 0,0-21 0,0 1 16,21-1-16,-22-21 16,22-21-1,0-1-15,0 1 16,0 0-16,0-21 0,0-1 0,0 1 16,0 0-16,0-1 0,0-20 15,0 21-15,22-22 0,-22 22 0,21-1 16,-21 1-16,0 21 0,0-21 0,0 20 15,21 1-15,0 21 16,0 21 0,0 1-16,1-1 15,-22 21-15,21-21 0,0 22 0,-21-1 16,21-21-16,0 21 16,-21 1-16,21-1 0,1 0 0,-1-20 15,0 20-15,0-21 0,0 21 0,22-20 16,-22-1-16,0-21 0,21 21 15,1-21-15,-22 0 0,21 0 0,0 0 16,1 0-16,20-21 0,-20 0 16,20-1-16,-21 1 0,1 0 0,20-21 15,-20-1-15,-1 1 0,0 0 0,1-22 16,-1 1-16,0 20 16,-21-20-16,1-1 0,-1 1 0,0-1 0,0 1 15,-21-22-15,21 22 0,-21-22 0,0 22 16,0-22-16,0 21 15,0 1-15,-21-1 0,-21 22 0,21 0 16,-22-1-16,1 1 0,0 21 16,-1 0-16,-20 0 0,-1 21 0,1 0 15,-1 0-15,1 0 0,-1 21 16,1 21-16,-1-21 0,1 43 0,20-22 16,1 22-16,0-1 0,-1-21 15,22 22-15,0-1 0,0 1 0,21-22 16,0 1-16,0 20 0,0-42 0,21 22 15,0-1-15,0-21 16,1 0-16,-1 0 0,21 1 0,-21-1 0,22-21 16,-1 21-16,0-21 0,1 0 15,-1 0-15,0 0 0,22 0 16,-22 0-16,0 0 0,22 0 0,-22 0 16,1 0-16,-1 0 0,21 0 15,-20 0-15,-1 0 0</inkml:trace>
  <inkml:trace contextRef="#ctx0" brushRef="#br0" timeOffset="456.74">3154 1461 0,'0'0'0,"0"-22"0,21 22 0,-21 22 47,-21-22-47,0 21 0,-1 0 15,22 0-15,-21 0 0,0 0 16,0 22-16,0-22 0,21 21 0,-21 1 15,-1-22-15,22 21 0,-21-21 16,21 22-16,0-1 0,0-21 0,0 0 16,0 0-16,0 1 0,0-1 0,21 0 15,1 0-15,-1-21 0,0 0 16,0 0-16,0 0 0,0 0 0,1 0 16,-1 0-16,21 0 0,-21-21 15,0 0-15,22 0 0,-22-1 16,21 1-16,-21-21 0,1 21 0,-1-22 15,0 22-15,-21-21 0,0 0 0,0-1 16,0 22-16,0-21 0,0 21 16,-21-22-16,0 22 0,-1 0 0,1 21 15,-21-21-15,21 21 0,-22 0 0,1 0 16,21 0-16,-21 0 0,20 21 16,-20 0-16,21-21 0,0 21 0,0 0 15,21 1-15,0 20 0,-22-21 0,22 0 16,0 0-16,0 1 15,22-1-15,-1 0 0,0-21 16,21 0-16,-21 0 0,22 0 0,-1 0 16,0 0-16,1 0 0,-1 0 15,0 0-15,22 0 0,-22-21 0</inkml:trace>
  <inkml:trace contextRef="#ctx0" brushRef="#br0" timeOffset="1506.67">3598 1693 0,'0'0'0,"21"-21"0,85-21 16,-85 21-1,1 0-15,-1 21 0,-21-22 0,21 1 16,-21 42 31,0 1-47,0-1 0,-21 0 0,0 21 15,-1-21-15,22 22 16,-21-22-16,0 21 0,21 1 0,-21-22 16,21 21-16,-21-21 0,21 0 0,-21 1 15,21-1-15,0 0 0,0 0 16,21-21-1,0 0-15,0-21 16,0 21-16,0-21 0,1 0 16,-1-1-16,0 1 0,0-21 0,0 21 15,0-22-15,1 22 0,-22-21 0,21 21 16,0 0-16,0-22 0,0 22 16,-21 0-16,0 42 15,0 0 1,0 0-16,0 1 15,0 20-15,-21-21 0,21 0 16,0 22-16,0-22 0,0 0 0,0 21 16,0-21-16,0 1 0,0-1 0,0 0 15,21 0-15,0 0 16,1-21-16,-1 0 0,0 0 0,0 0 16,0 0-16,0 0 0,1 0 0,-1-21 15,0 21-15,21-21 0,-21 0 16,1 0-16,-1-1 0,0-20 0,0 21 15,0 0-15,0-22 0,-21 1 16,0 0-16,0 21 0,0-22 0,0 22 16,0-21-16,0 21 0,0-1 15,-21 1-15,0 21 0,0 0 0,0 0 16,0 0-16,-1 0 0,1 0 0,0 0 16,21 21-16,-21-21 15,21 22-15,0-1 0,21-21 16,0 21-16,0-21 15,1 0-15,20 0 0,-21 0 0,21 0 16,-20 0-16,20 0 0,0 0 0,1-21 16,-22 21-16,21-21 0,0 21 15,-20-22-15,20 1 0,-21 21 0,0 0 16,0-21-16,1 21 0,-1 0 16,-21-21-16,0 42 31,0 0-16,0 0-15,0 1 0,0-1 16,0 21-16,-21-21 0,21 0 16,-22 22-16,22-22 0,0 21 0,-21-21 15,0 1-15,0 20 0,21-21 0,-21 0 16,0 0-16,21 1 0,-22-1 0,22 0 16,-21-21-16,0 21 15,21-42 16,0 0-31,0 0 16,0-1-16,21-20 0,0 21 16,1 0-16,-1-22 0,0 22 0,21-21 15,-21 0-15,22 20 0,-1-20 0,-21 21 16,22 0-16,-1 0 0,-21-1 16,21 22-16,-20 0 0,20 0 0,-21 0 15,0 0-15,0 22 0,-21-1 0,0 0 16,22 0-16,-22 0 0,0 0 0,0 1 15,0-1-15,0 21 16,0-21-16,-22 0 0,1 1 0,21-1 16,-21 0-16,21 0 0,0 0 0,-21 0 15,0-21-15,21 22 0,-21-22 16,42 0 15,0 0-31,21 0 0,-21 0 0</inkml:trace>
  <inkml:trace contextRef="#ctx0" brushRef="#br0" timeOffset="1940.42">5927 1609 0,'0'0'16,"21"-21"-16,-21-1 0,21 1 15,-21 0-15,0 0 16,0 0-16,-21 21 0,0 0 15,-1 0-15,1 0 0,0 0 0,0 0 16,-21 21-16,-1-21 0,22 21 16,-21 0-16,-1 22 0,22-22 0,0 21 15,-21 0-15,21-20 0,-1 20 0,22 0 16,0-21-16,-21 22 0,21-22 16,0 21-16,0-21 0,0 1 0,21-1 15,1 0-15,-1 0 0,0 0 0,21 0 16,1-21-16,-22 22 0,21-22 0,0 0 15,1 0-15,-1 0 0,0 0 16,1 0-16,-1 0 0,0 0 16,-20 0-16,20-22 0,0 1 0</inkml:trace>
  <inkml:trace contextRef="#ctx0" brushRef="#br0" timeOffset="2408.15">6392 1842 0,'0'0'0,"0"-22"0,21-20 15,-21 21-15,0 0 0,0 0 0,0-1 16,0-20-16,0 21 15,-21 0-15,0 21 0,0 0 16,0 0-16,0 0 16,-1 21-16,1 21 15,0-21-15,0 1 0,0 20 0,21-21 16,-21 21-16,-1-20 0,1 20 16,21-21-16,0 0 0,0 0 0,0 1 15,0-1-15,0 0 0,0 0 16,0 0-16,21-21 15,1 0-15,-1 0 0,0 0 16,0-21-16,0 0 0,0 21 0,1-21 16,-1 0-16,0-1 0,0 1 15,0 0-15,0-21 0,1 21 0,-22-1 16,21-20-16,-21 21 0,21 0 0,-21-22 16,0 22-16,0 0 15,0 42 1,0 0-1,0 1-15,0-1 0,-21 0 0,0 0 16,21 21-16,-22-20 0,22 20 16,0-21-16,0 21 0,0-20 0,0-1 15,0 0-15,0 21 0,0-21 16,0 1-16,0-1 0,22-21 16,-1 21-16,0-21 0,0 0 15,21 0-15,-20 0 0,-1 0 0,21-21 16,-21 0-16,22 21 0,-22-22 0,21 1 15,-21 0-15,22 0 0</inkml:trace>
  <inkml:trace contextRef="#ctx0" brushRef="#br0" timeOffset="3832.08">7112 1672 0,'0'0'0,"21"-21"16,0-42-16,-21 41 16,0 1-1,-21 21-15,0 0 0,0 0 16,0 0-16,-1 21 0,1 1 0,0-22 15,0 21-15,0 0 0,0-21 16,21 21-16,0 0 0,0 0 0,0 1 16,0-1-16,0 0 0,21 0 15,-21 0-15,21-21 16,0 21-16,0-21 0,0 22 0,1-1 16,-1 0-16,0-21 0,0 21 15,0 0-15,-21 0 0,21 1 16,-21-1-16,0 0 0,0 0 15,0 0-15,0 0 16,-21-21-16,0 0 0,0 0 0,0 0 16,-22 0-16,22 0 0,0 0 0,0 0 15,0 0-15,-22 0 0,22 0 16,21-21-16,-21 21 0,0-21 0,21 0 16,-21 21-16,21-21 0,0 0 0,0-1 15,21 22 16,0 0-15,0 22-16,-21-1 0,21-21 16,1 21-16,-1 0 0,0-21 0,0 21 15,0-21-15,0 21 0,1-21 16,-1 0-16,0 0 0,21 22 0,-21-22 16,1 0-16,20 0 0,-21 0 0,0 0 15,22 0-15,-22-22 0,0 22 0,0-21 16,21 0-16,-20 0 0,-1 0 15,0 0-15,0-1 0,0 1 16,22-21-16,-22 0 0,0-1 0,0 1 0,21-22 16,-20 22-16,-1-21 15,0-1-15,21 1 0,-21-1 0,1 1 16,-1-1-16,0 1 0,0-22 0,0 21 16,-21 1-16,0-1 0,0 22 0,0-21 15,0 41-15,0-20 0,0 21 16,-21 21-1,0 0-15,0 21 0,0 21 0,-1-20 16,1 20-16,0 21 0,0-20 16,0 20-16,0 1 0,-1-22 0,1 22 15,21-1-15,-21 1 0,0-1 16,21 1-16,-21-1 0,21 1 0,0-22 16,0 21-16,0 1 0,0-22 15,0 22-15,0-22 0,0-21 0,0 22 16,21-22-16,-21 21 0,21-21 0,0-21 15,0 21-15,1 1 0,-1-22 16,0 0-16,0 0 0,21 0 0,-20 0 16,-1 0-16,21-22 0,-21 1 0,0 0 15,22 0-15,-22 21 0,0-42 0,0 20 16,0 1-16,1 0 0,-1-21 16,0 21-16,0-1 0,-21 1 15,0 0-15,0 0 0,0 0 0,0 0 16,0 42 15,-21 0-31,0 0 0,21 0 16,0 0-16,0 1 0,0 20 0,0-21 15,0 0-15,0 0 0,21 1 16,0-1-16,-21 0 0,21-21 16,0 0-16,1 21 0,-1-21 0,0 0 15,0 0-15,0 0 0,0 0 16,1 0-16,-1-21 0,0 0 0,0 0 15,0-1 1,0 1-16,1-21 0,-22 21 0,0 0 16,21-1-16,-21 1 0,21-21 0,-21 21 15,0 0-15,0 42 32,0 0-17,-21 0-15,21 0 0,-21 0 0,21 1 16,0-1-16,0 0 0,-22 0 0,22 0 15,-21 0-15,21 1 0,-21-1 16,21 0-16,0 0 0,-21-21 16,0 0-1,21-21 17,0 0-32,0 0 0,0-1 15,21 1-15,0 0 0,0 0 0,0-21 16,1 20-16,-1 1 0,0-21 0,21 21 15,-21-22-15,22 22 0,-1 0 16,0 0-16,1 21 0,-22 0 0,21 0 16,-21 0-16,22 0 0,-22 0 0,0 21 15,-21 21-15,0-20 0,21-1 16,-21 0-16,0 0 0,0 21 0,0-20 16,0-1-16,0 0 0,-21 21 15,21-21-15,0 1 0,-21-22 0,0 21 16,21 0-16,-21-21 0,21 21 0,21-21 62,-21-21-62,21 21 0,0-21 0</inkml:trace>
  <inkml:trace contextRef="#ctx0" brushRef="#br0" timeOffset="4511.6">9504 1778 0,'0'0'0,"0"-21"0,0 0 16,0 0-16,0-1 15,-21 22 1,-1-21-16,1 21 0,0 0 16,0 0-16,0 0 0,0 0 0,-1 21 15,1-21-15,0 22 0,0-1 0,0 0 16,0 21-16,-22-21 0,22 1 15,0-1-15,0 21 0,0-21 0,21 0 16,0 1-16,0-1 0,0 0 0,0 0 16,21 0-16,0-21 15,0 0-15,0 0 0,0 0 16,1 0-16,-1 0 0,0 0 16,0 0-16,0 0 0,0-21 0,-21 0 15,22 0-15,-1 21 0,-21-21 0,21-1 16,-21 1-16,21 0 0,0 0 15,-21 0-15,0 0 0,0-1 0,21 1 16,-21 42 31,-21 1-47,21-1 0,-21 0 0,0 0 16,21 0-16,-21 0 0,0 1 15,-1 20-15,1-21 0,0 21 0,0 1 16,21-1-16,-21 0 0,0 22 0,21-22 15,-22 22-15,22 20 0,0-20 16,-21 21-16,21-22 0,0 22 0,0-22 16,-21 22-16,21-22 0,0 22 0,0-21 15,0-1-15,0 22 0,0-22 0,0-20 16,0 20-16,0-21 0,0 1 0,0-1 16,0 0-16,-21-20 15,0-1-15,0 0 0,-22 0 0,22-21 0,-21 0 16,21 0-16,-22 0 0,1 0 0,21 0 15,-22 0-15,22 0 0,-21-21 16,21 0-16,0 21 0,-1-21 0,1-1 16,21-20-16,0 21 0,0 0 0,0-22 15,0 22-15,0-21 0,0 0 0,21 20 16,1-20-16,-1 0 0,0-1 16,0 22-16,0-21 0,0 0 0,22-1 15,-22 1-15,0 0 0,0-1 0,0 1 16,1-22-16</inkml:trace>
  <inkml:trace contextRef="#ctx0" brushRef="#br0" timeOffset="4772.46">9144 1164 0,'0'0'0,"-21"0"16,0 0-16,-1 0 78,1 0-78,0 0 16,0 0-16,0 0 0,0 0 15</inkml:trace>
  <inkml:trace contextRef="#ctx0" brushRef="#br0" timeOffset="4996.33">7747 1207 0,'0'0'15,"-42"0"-15,20 0 0,1 0 0,42 21 16,1-21-16,-1 0 15,21 0-15,0 0 0,22 0 16,-22 0-16,22 0 0,-1 0 16,1 21-16,-22-21 0,22 0 0,-22 0 15,0 0-15,-21 0 0,22 0 0,-22 0 16,0 0-16,-21 21 0,21-21 16,-42 0-16,0 0 15,0 0-15</inkml:trace>
  <inkml:trace contextRef="#ctx0" brushRef="#br0" timeOffset="5815.8">1947 2223 0,'0'0'0,"-42"0"15,-85 0-15,106 0 16,0 0-16,-1-22 0,1 22 15,21-21 1,21 21 0,1 0-1,-1 0-15,0 0 0,21 0 0,-21 0 16,22 0-16,-1 0 0,0 0 16,1 0-16,-1 21 0,22-21 0,20 0 15,-20 22-15,42-22 0,-22 0 0,22 21 16,-21 0-16,21-21 0,-1 0 15,1 0-15,21 21 0,0-21 0,0 0 16,21 0-16,-21 21 0,22-21 0,-1 0 16,21 21-16,0-21 0,1 0 0,20 22 15,-20-1-15,20-21 0,1 21 16,-1-21-16,1 21 0,-1-21 0,-21 0 16,22 21-16,-1-21 0,1 21 15,-1-21-15,-20 22 0,-1-22 0,0 0 16,1 21-16,-1-21 0,-21 0 15,22 21-15,-43-21 0,0 0 0,0 21 16,0-21-16,-22 0 0,1 0 0,-21 21 16,0-21-16,-1 21 0,-20-21 15,-22 0-15,0 0 0,1 0 0,-22 0 16,0 0-16,-42-21 47,0 21-32,21-21-15,-21 21 0,-1 0 32,1 0-32</inkml:trace>
  <inkml:trace contextRef="#ctx0" brushRef="#br0" timeOffset="8777.12">3810 7239 0,'0'-21'15,"0"0"16,0 42 32,0 0-63,0 0 0,0 0 16,0 1-16,0-1 15,0 0-15,0 0 0,21-21 0,0 21 16,-21 0-16,21 1 0,1-1 15,-1 0-15,0 0 16,0 0-16,0-21 0,0 21 0,1-21 16,-1 22-16,0-22 0,21 0 0,-21 0 15,22 21-15,-1-21 0,0 0 16,1 0-16,-1 0 0,0 0 0,1 0 16,20 0-16,-20 0 0,20 0 0,-21 0 15,22 0-15,-22 0 0,1 0 0,-1 0 16,0 0-16,1 0 0,-1-21 15,0 21-15,-21-22 0,22 22 16,-22-21-16,21 21 0,-21-21 0,22 0 0,-22 0 16,21 0-16,-21-1 0,22 1 15,-22 0-15,21 0 0,1 0 16,-22 0-16,21-1 0,-21 1 0,22 0 16,-1-21-16,-21 21 0,21-1 0,1 1 15,-1-21-15,0 21 0,1 0 0,20-1 16,-20-20-16,20 21 0,-21-21 15,22 20-15,-22 1 0,22-21 0,-1 21 16,1-22-16,20 1 0,-20 21 0,21-21 16,-1-1-16,1 1 0,0 0 15,-22-1-15,22 1 0,-1 0 0,-20-1 16,21 22-16,-22-21 0,22-1 16,-1 1-16,-20 0 0,21-1 0,-1 1 15,1 0-15,0-1 0,-1 1 0,-20 0 16,20-1-16,-20 1 0,21-21 15,-22 20-15,1 1 0,20 0 0,-20-1 16,-1-20-16,22 20 0,-22 1 0,1 0 16,-1-1-16,1 1 0,-1 0 0,1-1 15,-1-20-15,1 21 0,-1-1 16,1-20-16,-1 20 0,-20-20 0,41 21 16,-20-1-16,-1-20 0,1 20 0,21 1 15,-22 0-15,1-1 0,20 1 16,-20 0-16,-1-1 0,1 1 15,20 0-15,-20-1 0,-1 1 0,-20 0 16,20-1-16,1-20 0,-1 21 0,1-1 16,-1 1-16,1 0 0,-22-1 0,22 1 15,-1 0-15,1-1 0,-1 22 0,1-21 16,-22-1-16,21 1 0,-20 0 16,20 21-16,-20-22 0,-1 1 0,0 0 15,22-1-15,-22 1 0,0 0 0,1 20 16,20-20-16,-20 0 0,20-1 0,-21 22 15,22-21-15,-1 0 0,-20 20 16,20 1-16,1-21 0,-22 21 0,22 0 16,-22-1-16,0 1 0,22-21 15,-22 21-15,0 0 0,1-1 0,-1 1 16,0 0-16,1 21 0,20-21 16,-20 0-16,-1 0 0,21-1 0,-20 22 15,20-21-15,1 21 0,-22 0 0,22-21 16,-22 21-16,21 0 0,-20 0 15,-1 0-15,0 0 0,1 0 0,-1 0 16,0 0-16,-20 0 0,20 0 0,-21 0 16,21 0-16,-20 0 0,-1 0 15,0 21-15,0-21 0,0 21 0,0 1 16,1-1-16,-22 0 16,21 0-16,-21 0 0,21 0 15,-21 1-15,0-1 0,21 0 16,-21 0-16,21 0 0,-21 0 0,0 1 15,0-1-15,21 0 0,-21 21 16,22-21-16,-22 1 0,0 20 0,0-21 16,21 21-16,0-20 0,-21 20 0,21-21 15,0 21-15,-21 1 0,21-1 0,1-21 16,-22 22-16,21-1 0,0 0 16,-21-21-16,21 22 0,0-1 15,-21-21-15,21 22 0,1-1 0,-1-21 16,-21 21-16,21 1 0,0-1 0,0 0 15,0 1-15,1-1 0,-1 0 16,0 22-16,0-22 0,0 1 0,0-1 16,1 0-16,-1 1 0,0-1 0,0 0 15,0 1-15,0-1 0,1 0 0,-1 1 16,0-1-16,0 0 0,-21 22 0,21-22 16,22 64-16,-22-64 15,-21 22-15,21-22 0,0 0 0,0 22 16,-21-22-16,21 1 0,1 20 0,-1-21 15,0 1-15,0 20 0,0-20 0,0-1 16,1 21-16,-1-20 0,0-1 16,0 22-16,0-22 0,22 0 15,-22 1-15,0 20 0,21-21 0,-21 1 16,22-1-16,-22 0 0,21 1 0,-21 20 16,22-20-16,-22 20 0,21-21 0,-21 22 15,22-1-15,-1 1 0,-21-22 0,22 22 16,-1-1-16,0-20 0,-21 20 0,22-21 15,-1 22-15,0-22 0,-20 22 16,20-22-16,0 22 0,1-1 0,-1 1 16,0-22-16,22 21 0,-22-20 0,0 20 15,1-20-15,20 20 0,-20-21 0,-1 1 16,21 20-16,-20-20 0,-1-1 16,22 21-16,-22-20 0,0-1 0,1 22 15,-1-22-15,21 0 0,-20 1 0,-1-1 16,0 0-16,22 1 0,-22-22 0,1 21 15,20 0-15,-21-20 0,22-1 0,-22 21 16,22-21-16,-22 0 0,22 1 16,-22 20-16,21-21 0,-20 0 15,20 0-15,-20 1 0,20-1 0,-21-21 0,1 21 16,-1 0-16,0-21 0,1 21 16,-1-21-16,0 0 0,-20 0 0,20 0 0,-21 0 15,0 0-15,0 0 0,1 0 16,-1-21-16,0 0 0,0 0 15,0 0-15</inkml:trace>
  <inkml:trace contextRef="#ctx0" brushRef="#br0" timeOffset="10456.33">2646 7557 0,'0'0'0,"-43"0"16,-84 0-1,106 0-15,-21 0 0,0 0 0,20 0 16,-20 0-16,21 0 0,0 0 0,0 0 15,-1 21-15,1-21 16,42 0 0,1 21-1,-1-21-15,21 0 16,-21 0-16,22 0 0,-22 0 0,21 0 16,0 0-16,1 0 0,-1 0 0,22 0 15,-22 0-15,0 0 0,22 0 16,-22 0-16,22 0 0,-22 0 0,21 0 15,1 0-15,-1 0 0,22 0 0,-21 0 16,20 0-16,1 0 0,21 0 16,-22 0-16,1 0 0,21 0 0,-21 0 15,-1 0-15,22 0 0,0 0 0,0 0 16,0 0-16,-1 0 0,1 0 16,21 0-16,-21 0 0,0 0 0,0 0 15,21 0-15,-21 0 0,21 0 16,0 0-16,0 0 0,0 0 0,-22 0 15,22 0-15,0 0 0,0 0 0,0 0 16,0 0-16,0 0 0,0 0 16,0 0-16,0 0 0,0 0 0,0 0 15,0 0-15,0 0 0,22 0 0,-22 0 16,0 0-16,-22 21 0,22-21 0,0 0 16,0 0-16,0 0 0,0 0 15,22 21-15,-22-21 0,0 0 0,0 0 16,0 21-16,0-21 0,21 0 0,-21 0 15,21 0-15,-21 22 0,21-22 0,-21 0 16,21 0-16,0 21 0,1-21 16,-1 0-16,0 0 0,0 21 0,0-21 15,0 0-15,1 0 0,-22 21 0,21-21 16,0 0-16,-21 0 0,0 21 16,21-21-16,-21 0 0,21 0 0,-21 21 15,21-21-15,1 0 0,-22 0 0,21 0 16,0 22-16,-21-22 0,21 0 0,0 0 15,-21 21-15,21-21 0,1 0 0,-22 0 16,21 21-16,-21-21 0,21 0 0,0 0 16,0 0-16,276 21 15,-276-21-15,0 0 0,-21 21 16,21-21-16,0 0 0,0 0 16,1 0-16,-22 21 0,21-21 0,0 0 15,0 0-15,0 22 0,-21-22 0,21 0 16,-21 0-16,22 21 0,-1-21 0,0 0 15,0 21-15,0-21 0,-21 0 0,21 0 16,1 21-16,-1 0 0,0-21 0,0 0 16,-21 0-16,21 21 0,0-21 15,-21 0-15,22 22 0,-22-22 0,21 0 16,0 0-16,-21 21 0,0-21 0,21 21 16,-21-21-16,0 0 0,21 0 15,-21 21-15,0-21 0,0 0 0,0 0 16,-21 0-16,21 0 0,0 21 0,-21-21 15,21 0-15,0 0 0,-21 0 16,0 0-16,-1 0 0,-20 0 0,21 0 16,-43 0-16,22 0 0,0 0 0,-22 0 15,1 0-15,-22 0 0,22 0 0,-22 0 16,-21 0-16,21 0 0,-20 0 0,-1 0 16,0 0-16,0 0 0,0 0 15,-42 0 16,0 0-31,0 0 16,0 0-16,-1 0 0,1 0 16,0 0-16,0 21 0,0-21 15,0 22-15</inkml:trace>
  <inkml:trace contextRef="#ctx0" brushRef="#br0" timeOffset="10556.28">23601 8234 0,'0'0'0,"21"0"0,0 21 0,0-21 15,0 0-15,1 0 0,-1 21 16,0-21-16,0 0 15</inkml:trace>
  <inkml:trace contextRef="#ctx0" brushRef="#br0" timeOffset="12570.49">15367 2963 0,'0'0'0,"-21"-42"16,0 21-16,-1 21 16,1 0-16,21-21 15,-21 21-15,0 0 0,0 0 16,0 0-16,-1 0 0,22 21 15,-21-21-15,21 21 0,0 0 16,0 0-16,0 1 0,0 20 0,0-21 16,0 21-16,0 22 0,0-22 0,0 22 15,21-1-15,-21 1 0,22-1 16,-1 22-16,0-22 0,21 1 0,-21 21 16,1-1-16,-1 1 0,0-22 0,21 22 15,-21 0-15,1-1 0,-1-20 0,0 21 16,0-22-16,0 1 0,0-1 15,1 1-15,-22-1 0,21 1 0,0-1 16,-21 1-16,21-1 0,0-21 16,-21 22-16,21-22 0,-21 1 0,22-22 15,-22 21-15,21-21 0,-21 0 0,0 1 16,21-1-16,-21 0 0,0-42 62,0 0-62,-21-1 16,0 22-16,21-21 0,-22 0 0,1 0 16,0 0-16,0 0 0,0 21 0</inkml:trace>
  <inkml:trace contextRef="#ctx0" brushRef="#br0" timeOffset="12851.58">15282 4932 0,'0'0'16,"-21"0"-16,21-21 15,21 21 1,0 0 0,1 21-16,-1 0 0,0 0 0,21 0 15,-21-21-15,22 22 0,-22-1 0,21 0 16,-21 0-16,1 0 0,20 22 16,-21-22-16,0 0 0,0 0 0,1 0 15,-1 0-15,-21 1 16,42 20-16,-42-21 15,21-21-15,-21 21 0,21-21 47,-21-21-47,22 21 16,-22-21-16,0 0 0,21 0 0,0-1 16</inkml:trace>
  <inkml:trace contextRef="#ctx0" brushRef="#br0" timeOffset="13067.6">16065 4911 0,'0'0'0,"22"-21"0,-1-22 16,-21 22-16,-21 42 31,-1 0-31,1 1 0,21-1 16,-21 0-16,0 21 0,0-21 0,0 1 15,-1-1-15,22 21 0,-21-21 0,0 0 16,21 1-16,-21-1 0,21 0 15,0 0-15,0 0 0,0 0 0,0 1 16,21-22 0,0 0-16</inkml:trace>
  <inkml:trace contextRef="#ctx0" brushRef="#br0" timeOffset="14224.96">17187 5313 0,'0'0'0,"21"-21"0,1 0 16,-1-1-1,0 1-15,-21 0 0,0 0 16,0 0-16,0 0 0,0-1 15,0 1-15,0 0 0,-21 0 16,0 21-16,-1 0 16,1 0-16,0 0 0,0 0 0,0 0 15,-22 21-15,22 0 0,0 0 16,-21 1-16,21 20 0,-1-21 0,1 0 16,0 22-16,0-22 0,0 21 0,0-21 15,21 0-15,0 22 0,0-22 0,0 0 16,0 21-16,0-20 0,0-1 15,0 0-15,21 0 0,0 0 0,0-21 16,0 21-16,0-21 0,1 0 0,-1 0 16,0 0-16,0 0 0,21 0 15,-20 0-15,-1-21 0,21 0 16,-21 0-16,0 0 0,1 0 0,20-1 16,-21-20-16,0 0 0,22-1 0,-22 1 15,0 0-15,0-1 0,21-20 0,-20 21 16,-1-22-16,0 1 0,0-1 15,0 1-15,0 20 0,-21-20 0,0 20 16,0 1-16,0 21 0,0-21 0,0 20 16,-21 22-1,0 0-15,0 0 0,0 22 16,0 20-16,-1-21 0,1 21 0,0 1 16,-21 20-16,21-20 0,-1 20 15,1-21-15,21 22 0,-21-22 0,21 1 16,-21-1-16,21 0 0,0 1 15,0-1-15,0-21 0,0 21 0,0-20 16,0-1-16,0 21 0,21-21 0,0 0 16,0 1-16,1-1 0,-1-21 15,0 0-15,0 0 16,0 0-16,0 0 0,1 0 0</inkml:trace>
  <inkml:trace contextRef="#ctx0" brushRef="#br0" timeOffset="14632.73">17822 5271 0,'0'-22'16,"0"1"-16,-21 21 15,0 0 1,0 0-16,0 0 0,-1 21 16,1 1-16,0-1 0,0 0 15,0 0-15,21 0 0,-21 22 0,21-22 16,-22 0-16,22 0 0,0 0 0,0 0 15,0 1-15,0-1 0,0 0 16,22 0-16,-1-21 0,0 0 0,0 0 16,0 0-16,0 0 15,1 0-15,-1 0 0,21 0 0,-21 0 16,0-21-16,1 0 0,-1 0 16,-21-1-16,21 1 0,-21 0 0,0 0 15,0 0-15,0-22 0,0 22 0,0 0 16,0 0-16,0 0 0,-21 0 15,0-1-15,-1 22 0,1 0 0,0-21 16,0 21-16,0 0 0,0 0 0,-1 0 16,1 0-16,0 21 0,21 1 0,-21-1 15,21 0 1,0 0-16,0 0 0,0 0 0,0 1 16,21-1-16,0 0 0,0-21 15,1 0-15,-1 21 0,0-21 0,0 0 16</inkml:trace>
  <inkml:trace contextRef="#ctx0" brushRef="#br0" timeOffset="15640.07">18182 5355 0,'21'-21'0,"-42"42"0,42-63 16,0 42-16,-21-21 0,22 0 0,-22-1 16,0 44 30,-22-1-46,1 0 0,0 0 0,0 0 16,0 0-16,0 22 0,21-22 0,0 0 16,-22 0-16,22 0 0,0 1 0,0-1 15,0 0-15,0 0 16,22-21-16,-1 0 16,0 0-16,0 0 0,0 0 15,0-21-15,1 21 0,-1-21 0,0 0 16,0-1-16,0 1 0,0 21 15,1-21-15,-1 0 0,0 0 0,0 0 16,0-1-16,0 1 0,1 0 16,-22 0-16,0 42 31,0 0-31,-22 0 16,22 1-16,0-1 0,0 0 15,0 0-15,-21 0 0,21 22 16,0-22-16,0 0 0,0 0 15,21 0-15,1-21 0,-22 21 0,21-21 16,0 0-16,0 0 0,0 0 16,0 0-16,1 0 0,-1 0 15,0 0-15,0-21 16,0 0-16,-21 0 0,0 0 16,0 0-16,0-22 0,0 22 15,0 0-15,0 0 0,0 0 16,0-1-16,0 1 0,0 0 15,21 21 32,1 0-47,-1 0 16,0 0-16,0 0 0,0 0 0,0-21 0,1 21 16,-1 0-16,0 0 0,0 0 0,0 0 15,0 0-15,1 0 0,-1 0 16,0 0-16,-21 21 15,21-21-15,-21 21 0,0 0 0,0 1 16,0-1-16,0 0 0,0 0 16,0 0-16,0 0 0,-21 1 15,21-1-15,-21 0 0,21 0 0,0 0 16,-21 0-16,21 1 16,-22-22-16,22 21 0,0 0 15,0-42 16,0 0-31,0-1 16,0 1 0,22 0-16,-1 0 0,-21 0 0,21 0 15,0-22-15,0 22 0,0 0 0,22-21 16,-22 20-16,21 1 0,1-21 0,-1 21 16,0 0-16,1 21 0,-1-22 0,-21 22 15,21 0-15,1 0 0,-22 0 16,0 22-16,0-1 0,0 0 0,1 21 15,-22-21-15,0 22 0,0-22 0,0 21 16,0 1-16,0-22 0,0 21 0,0-21 16,-22 0-16,1 1 0,0-1 0,21 0 15,-21 0-15,0-21 0,0 21 16,21-42 15,0 0-31,21 0 16,21 0-16,-21-1 0</inkml:trace>
  <inkml:trace contextRef="#ctx0" brushRef="#br0" timeOffset="19531.53">5990 5440 0,'0'0'0,"-21"0"0,-21 0 0,20 0 16,-20 0-16,21 0 0,-21 21 0,20-21 16,1 0-16,-21 0 0,21 0 0,0 0 15,-1 0-15,1 0 0,0 0 16,42 0 15,0 0-31,22-21 16,-22 0-16,21 21 0,1-21 15,-1-1-15,0 22 0,1-21 0,20 0 16,-21 0-16,22 0 0,-1 0 0,-20-1 16,41-20-16,-20 21 0,21-21 15,-1-1-15,22 1 0,0 0 0,-21-22 16,20 22-16,1-22 0,21 22 0,-21-22 15,21 22-15,0-21 0,0 20 0,0 1 16,-21-22-16,21 22 0,0 0 16,-21-1-16,21 1 0,-21 0 15,21-1-15,-22 1 0,22 21 0,-21-21 0,0-1 16,0 1-16,0 21 0,0-22 16,-1 1-16,22 0 0,-21 21 15,0-22-15,21 1 0,-21 21 0,-21-22 16,-1 22-16,1-21 0,-22 21 0,1 0 15,-1-22-15,1 22 0,-22 0 0,1 0 16,-22-22-16,21 22 0,-21 0 16,0 0-16,1 21 0,-1-21 0,0 0 15,-21-1-15,21 22 0,-21-21 16,-21 21 0,0 0-1,-22 0-15,22 0 0,0 0 0,-21 21 16,-1-21-16,22 22 0,-21-22 15,21 21-15,-22-21 0,22 0 16,0 21-16,0-21 0,0 0 0,42 0 31,0 0-15,0-21-16,0 21 16,1-21-16,20-1 0,-21 22 0,0-21 15,22 21-15,-22 0 0,0-21 0,0 21 16,0 0-16,0 0 0,1 0 15,-22 21 1,0 0-16,0 22 16,-22-22-16,1 0 0,0 21 0,0-20 15,0 20-15,0-21 0,-1 0 16,1 22-16,0-22 0,0 0 0,0 0 16,0 0-16,21 0 0,-22 1 0,1-1 15,21 0-15,-21-21 0,21 21 0,-21-21 16,0 0-16,0 0 0,-1 0 15,1 0-15,0 0 0</inkml:trace>
  <inkml:trace contextRef="#ctx0" brushRef="#br0" timeOffset="20340.08">4889 3852 0,'0'0'0,"43"-21"16,-43 0-16,0 0 0,21 0 16,-21 0-16,0-1 15,-21 22 16,0 22-15,21-1-16,-22 0 0,1 0 0,21 21 16,-21 1-16,0-1 0,21-21 15,0 22-15,-21-1 0,0 0 0,21 1 16,-22-1-16,22 0 0,0 1 16,0-22-16,0 21 0,0-21 0,0 0 15,22 1-15,-1-22 0,0 0 16,21 21-16,-21-21 0,22 0 0,-1 0 15,-21 0-15,22-21 0,-1-1 0,0 1 16,-21 21-16,64-63 16,-64 42-16,22-22 0,-22 22 0,0-21 15,0-1-15,-21 22 0,0-21 0,21 0 16,-21 20-16,0-20 0,0 21 0,0 0 16,0 0-16,0-1 15,0 1-15,0 0 16,-21 21-16,0 0 15,21 21 1,0 0-16,0 1 16,0-1-16,0 0 15,0 0-15,21-21 16,0 0-16</inkml:trace>
  <inkml:trace contextRef="#ctx0" brushRef="#br0" timeOffset="20727.05">5757 3874 0,'21'-22'15,"-21"1"1,0 42 15,0 1-31,-21-22 0,0 21 0,21 21 16,0-21-16,-21 22 0,0-22 0,0 21 15,-1 0-15,22 1 0,-21-1 0,0 0 16,0 1-16,0-1 0,0 0 16,-1 1-16,1-1 0,0 0 0,21 1 15,-21-1-15,21 0 0,-21 1 0,0-1 16,21-21-16,0 22 0,0-22 16,0 0-16,0 0 0,0 0 15,-22 0-15,22 1 0,0-44 47,0 1-47,0 0 0,0 0 16,0-21-16,0 20 0,0 1 15,0 0-15,0 0 0,0-21 0,0 20 16,22 1-16,-22-21 0</inkml:trace>
  <inkml:trace contextRef="#ctx0" brushRef="#br0" timeOffset="21040.87">5567 4106 0,'0'0'0,"21"-63"16,-21 42-16,21 21 15,-21-21-15,21-1 0,0 22 0,1-21 16,-1 21-16,21 0 0,-21-21 16,22 21-16,-1 0 0,-21 0 0,21 0 15,1 0-15,-22 0 0,21 0 0,-21 0 16,1 21-16,-1 0 0,-21 1 0,0-1 15,0 0-15,0 0 0,0 0 16,-21 22-16,-1-22 0,-20 0 0,21 21 16,-21-21-16,-1 1 0,1-1 15,0-21-15,-1 21 0,22 0 0,-21-21 16,-1 0-16,22 21 0,0-21 16,0 0-16,0 0 0,0 0 0,21-21 31,0 0-16,21 21-15,0-21 0,21 21 16</inkml:trace>
  <inkml:trace contextRef="#ctx0" brushRef="#br0" timeOffset="54860.34">2709 9102 0,'0'-21'0,"21"-1"16,1 1-16,-22 0 0,21 21 15,-21-21-15,21 0 0,0 0 16,0-1-16,-21 1 0,21 0 16,-21 0-16,0 0 0,0 0 0,0-1 15,0 1-15,0 0 0,-21 0 16,0 21-16,-21-21 0,21 0 0,-22 21 15,22 0-15,-21 0 0,-1 0 0,1 0 16,0 0-16,-1 21 0,1 0 16,0 0-16,-1 21 0,1-20 15,21 20-15,-21 0 0,20 1 0,1-1 16,0-21-16,0 21 0,21 1 16,0-1-16,0 0 0,0 1 0,0-22 15,0 0-15,0 21 0,21-42 0,0 22 16,22-1-16,-22-21 0,0 0 15,21 0-15,-21 0 0,22 0 0,-1 0 16,-21 0-16,22-21 0,-22-1 0,0 1 16,21 0-16,-21 0 15,1 0-15,-1-22 0,0 22 0,0-21 16,0 0-16,-21 20 0,0-20 0,0 21 16,0 0-16,0 0 0,0-1 15,0 44 16,0 20-31,0-21 0,0 0 16,0 22-16,0-22 0,0 21 0,0-21 16,0 22-16,0 20 15,0-42-15,21 0 0,1 1 16,-22-1-16,21-21 0,0 21 16,0-21-16,0 0 0,0 0 0,1 0 15,-1-21-15,0 21 16,0-21-16,0-1 0,0 1 15,1 0-15,-1 0 0,-21 0 0,21-22 16,0 22-16,-21-21 0,21 21 0,0 0 16,1-22-16,-22 22 0,21 0 15,0 21-15,0-21 0,0 21 0,0 0 16,1 0-16,-22 21 16,21 0-16,-21 0 15,21 0-15,-21 1 0,0-1 16,21-21-1,0 0 1,-21-21 0,0-1-16,0 1 15,0 0-15,0 0 0,0 0 16,-21 0-16,21-1 0,-21 1 16,0 0-16,0 21 15,-1 0-15,1 0 0,21 21 16,-21 0-16,21 1 0,0 20 0,-21-21 15,21 21-15,-21-20 0,21 20 16,0-21-16,0 21 0,0-20 0,0 20 16,0-21-16,0 21 0,0-20 15,0-1-15,0 0 0,0 0 16,21 0-16,0-21 0,0 21 0,0-21 16,22 0-16,-22 0 0,0 0 0,21 0 15,-20 0-15,20-21 0,0 21 0,1-21 16,-22 0-16,21 0 0,0 0 15,-20-22-15,20 22 0,-21-21 0,21 21 16,-20-22-16,-1 22 0,0-21 0,0 21 16,0-22-16,0 22 0,-21 0 0,22 0 15,-22 0-15,21 21 0,0 0 16,-21 21 0,21 0-16,-21 0 15,0 0-15,0 0 16,0 1-16,0-1 15,21-21-15,0 0 16,1 0 0,-22-21-1,0-1 1,0 1-16,0 0 0,0 0 16,0 0-16,0 0 0,0-1 15,0 1-15,-22 21 0,1 0 16,0 0-1,0 0-15,21 21 0,-21 1 16,0-1-16,-1 0 0,22 0 0,-21 0 16,21 22-16,-21-22 0,21 0 15,0 21-15,0-21 0,-21 22 16,21-22-16,0 0 0,0 21 0,0-20 16,0-1-16,21 0 0,-21 0 0,21 0 15,0 0-15,1-21 0,-1 22 0,0-22 16,0 0-16,21 0 0,-20 0 15,-1 0-15,21 0 0,-21 0 0,22-22 16,-22 1-16,21 21 0,0-21 16,-20 0-16,20 0 0,-21 0 0,0-22 0,0 22 15,1-21-15,-1 21 0,0-43 16,-21 43-16,0 0 16,0-22-16,0 22 0,0 0 15,-21 21-15,0 0 16,-1 0-16,1 21 0,21 0 15,-21 1-15,21-1 0,-21 0 16,21 21-16,0-21 0,0 1 0,-21-1 16,21 21-16,0-21 0,0 0 0,0 1 15,0-1-15,21 0 0,0-21 0,0 21 16,-21 0-16,43-21 0,-22 0 16,0 0-16,21 0 0,-21 0 0,22 0 15,-1 0-15,0 0 0,1 0 16,-1 0-16,0-21 0,1 0 0,-1 0 15,-21 21-15,22-21 0,-22-1 0,0 1 16,0 0-16,0 0 0,-21 0 0,0 0 16,0-1-16,0 1 0,-21 0 15,0 21-15,0 0 16,0 0-16,-1 0 0,1 21 0,0 0 16,0-21-16,21 22 0,0-1 0,0 0 15,0 0-15,0 0 0,0 0 16,21 1-16,0-1 0,0 0 15,1 0-15,-1 0 0,0 0 0,0-21 16,0 22-16,-21-1 0,21-21 16,-21 21-16,0 0 0,0 0 15,-21-21 1,0 0-16,0 0 16,0 0-16,0 0 0,-1 0 0,1-21 15,0 21-15,0-21 0,0 21 0,0 0 16,-1-21-16,44 21 31,-1 0-31,0 21 16,0-21-16,0 0 0,0 0 0,1 21 15,-1-21-15,0 0 0,0 0 16,0 0-16,22 0 0,-22 0 0,0 0 16,21 0-16,-21-21 0,1 21 0,20-21 15,-21 0-15,21 21 0,-20-22 16,-1 1-16,0 0 0,21 0 0,-21 0 15,1 0-15,-1-1 0,-21 1 0,21 0 16,0 0-16,-21 0 0,21 0 0,-21-1 16,0 1-16,0 0 15,-21 21-15,0 0 16,0 0-16,21 21 0,-21 0 0,-1 1 16,22-1-16,0 0 0,0 0 15,0 21-15,0-20 0,0-1 16,0 0-16,0 0 0,0 0 0,0 0 15,22 1-15,-22-1 0,21 0 16,-21 0-16,0 0 0,0 0 31,-21-21-15,-1 0-16,1 0 0,21-21 16,0 0-16,-21 0 0</inkml:trace>
  <inkml:trace contextRef="#ctx0" brushRef="#br0" timeOffset="55288.1">7048 8763 0,'0'0'15,"0"-21"-15,0-21 0,22 20 0,-1-20 0,0 21 16,0-21-16,0-1 16,0 22-16,1-21 0,-1 21 0,0-1 15,0 1-15,-21 0 0,21 21 16,-21 21-16,0 22 15,0-22-15,0 21 0,0 0 0,0 1 16,-21-1-16,0 22 0,0-1 16,21 1-16,-21-1 0,-1 1 0,1-1 15,0 1-15,0-1 0,0-21 0,0 22 16,-1-22-16,1-21 0,21 22 0,0-22 16,0 0-16,0 0 0,0 0 0,0 1 15,21-22-15,1 0 16,-1 0-16,0-22 15,21 1-15,-21 0 0,1 0 0,20-21 16</inkml:trace>
  <inkml:trace contextRef="#ctx0" brushRef="#br0" timeOffset="55908.74">7620 8678 0,'0'0'0,"0"-42"0,0-64 16,0 85-16,0 63 31,-21-20-31,0 20 0,21 0 15,-22 1-15,1-1 0,21 21 0,-21 1 16,0-22-16,0 22 0,21-22 0,-21 22 16,-1-22-16,22 0 0,-21 1 15,21-1-15,0-21 0,0 0 0,0 22 16,0-22-16,0 0 16,21-21-1,1-21-15,-1 0 16,0-1-16,-21 1 0,21 0 15,0-21-15,-21 21 0,21-1 0,1 1 16,-22 0-16,0 0 0,0 0 0,21 21 16,0 0-1,-21 21-15,0 0 16,0 0-16,0 0 0,0 1 0,0-1 16,0 0-16,0 0 0,0 0 0,21 22 15,0-22-15,-21 0 0,21 0 0,1-21 16,-1 21-16,0 0 0,21-21 0,-21 0 15,22 0-15,-22 0 0,21 0 0,1 0 16,-1 0-16,-21 0 0,21-21 16,1 21-16,-22-21 0,21 0 0,-21 0 15,1 0-15,-1-1 0,0 1 0,-21 0 16,0-21-16,0 21 0,0-43 16,0 43-16,0 0 15,-21 21-15,0 0 0,-1 0 16,1 0-16,0 0 0,0 21 0,0 0 15,0 0-15,21 0 0,-22 1 16,22-1-16,0 0 0,0 0 0,0 0 16,0 0-16,0 1 0,22-1 0,-1-21 15,0 21-15,0 0 0,0-21 0,0 0 16,1 21-16,20-21 0,-21 0 0,0 0 16,0 0-16,22 0 0,-22 0 0,0 0 15,0-21-15,0 0 0,1 21 0,-1-21 16,-21 0-16,21 21 0,-21-22 0,0 1 15,0 0-15,0-21 0</inkml:trace>
  <inkml:trace contextRef="#ctx0" brushRef="#br0" timeOffset="56132.61">7239 8911 0,'0'0'0,"-64"21"0,-84-21 15,106 22-15,21-22 0,0 0 0,42 0 16,0 0-16,21 0 16,1 0-16,20 0 0,1 0 15,-1 0-15,1 0 0,20-22 16,1 22-16,-22-21 0,22 21 0,-21 0 16,-1-21-16,1 21 0,-1-21 0,-21 21 15,1-21-15,-1 21 0,-21-21 0,0 21 16</inkml:trace>
  <inkml:trace contextRef="#ctx0" brushRef="#br0" timeOffset="56992.12">10118 8975 0,'0'0'0,"21"-21"0,-21-1 0,21 1 0,-21 0 16,0 42 0,0 0-16,-21 1 15,21 20-15,-21-21 0,21 21 0,0-20 16,-22 20-16,1 0 0,0-21 15,21 22-15,-21-22 0,21 0 0,0 21 16,-21-20-16,21-1 0,-21 0 16,21 0-16,0 0 15,-22-21-15,22-21 16,-21 21 0,21-21-16,0 0 0,0 0 0,0-1 15,0-20-15,0 21 0,0-21 16,21-1-16,1 22 0,-22-21 0,21-1 15,0 1-15,0 21 0,0-21 0,0 20 16,22 1-16,-22 0 0,0 21 0,21 0 16,-20 0-16,20 0 0,-21 21 0,0 0 15,22 1-15,-22-1 0,0 0 0,0 21 16,0-21-16,-21 22 0,0-22 16,0 21-16,0-21 0,0 22 0,0-22 15,0 0-15,0 0 0,0 0 0,0 1 16,-21-1-16,0 0 15,0-21-15,21-21 16,0 0 0,0-1-16,0 1 0,21-21 15,0 21-15,-21 0 0,21-22 16,0 1-16,22 21 0,-22-22 0,0 1 16,21 0-16,-20 21 0,20-1 0,0 1 15,1 0-15,-1 21 0,-21 0 0,21 0 16,-20 0-16,20 21 0,-21 0 0,0 1 15,0 20-15,-21-21 0,22 21 0,-22-20 16,0 20-16,0-21 0,0 21 0,0-20 16,-22-1-16,1 21 15,0-21-15,0 0 0,0 1 0,0-1 16,-1 0-16,1-21 0,0 21 0</inkml:trace>
  <inkml:trace contextRef="#ctx0" brushRef="#br0" timeOffset="57331.93">11176 9186 0,'21'0'16,"0"0"-16,0 0 15,1 0-15,20-21 0,-21 21 0,0-21 16,22 0-16,-22 21 0,21-21 0,0 0 15,-20-1-15,-1 1 0,0 0 0,0 0 16,0 0-16,-21 0 0,0-1 0,0 1 16,0 0-16,-21 21 15,0 0-15,0 0 0,-22 0 0,22 21 16,-21 0-16,21 1 0,-22-1 0,1 21 16,21-21-16,-21 22 0,-1-22 0,22 21 15,0 0-15,0-20 0,0 20 0,21-21 16,0 21-16,0-20 0,0-1 0,21 0 15,0 0-15,0-21 0,0 21 16,22 0-16,-22-21 0,21 0 0,0 0 16,1 0-16,-1 0 0,0 0 0,1-21 15,-1 0-15,0 0 0,-20 0 0</inkml:trace>
  <inkml:trace contextRef="#ctx0" brushRef="#br0" timeOffset="57579.79">12298 8636 0,'0'0'0,"21"-42"0,0-43 16,-21 64-16,0 42 31,-21 0-31,0 0 0,0 22 16,-22-22-16,22 21 0,0 22 0,0-22 16,-22 22-16,22-22 0,-21 21 0,21-20 15,0-1-15,-1 22 0,-20-22 0,21 0 16,0 1-16,0-1 0,21-21 0,0 21 15,0-20-15,0-1 0,0 0 0,0 0 16,21-21 0,0 0-16,0 0 0,0 0 0,0-21 0,1 21 15,20-21-15,-21 0 0</inkml:trace>
  <inkml:trace contextRef="#ctx0" brushRef="#br0" timeOffset="58324.59">12615 8615 0,'0'0'15,"21"-21"-15,-21-22 0,0 22 0,0 42 32,0 22-32,0-22 15,-21 21-15,0 1 0,21-1 0,-21 0 16,0 22-16,-22-22 0,22 22 0,0-22 16,0 0-16,0 1 0,0-1 0,-1 0 15,1 1-15,21-22 0,0 21 16,-21-21-16,21 0 0,0 1 15,0-1-15,21-21 16,0-21-16,-21-1 16,22 22-16,-1-21 0,0 0 0,-21 0 15,21 0-15,0-22 0,0 22 0,1 0 16,-1-21-16,0 21 0,-21-1 16,21 22-16,-21-21 0,21 21 0,0 0 15,-21 21-15,0 1 16,0-1-16,0 0 0,0 0 15,0 21-15,0-20 0,0-1 0,0 0 16,0 0-16,0 0 0,0 0 0,0 1 16,0-1-16,0 0 0,22 0 15,-1-21-15,0 0 0,0 0 16,0 21-16,22-21 0,-22 0 0,21 0 16,-21 0-16,22 0 0,-22-21 0,21 21 15,-21-21-15,0 0 0,22 0 0,-22-1 16,0 1-16,0 0 0,0 0 0,-21 0 15,22 0-15,-22-1 0,21 1 0,-21 0 16,-21 42 15,-1-21-31,1 21 0,0 1 16,0-1-16,21 0 0,-21 0 0,21 0 16,-21 0-16,21 1 0,0-1 0,0 0 15,0 0-15,0 0 0,21 0 16,0-21-16,0 0 0,0 22 0,0-22 15,1 0-15,-1 0 0,0 0 0,21 0 16,-21 0-16,1 0 0,-1-22 0,0 1 16,0 0-16,21 21 0,-42-21 0,22 0 15,-1-22-15,0 22 0,-21 0 0,0-21 16,0 21-16,0-1 0,0-20 0,0 21 16,0 0-16,-21 0 0,0 21 0,-1-22 15,1 22-15,-21 0 0,21 0 16,-22 0-16,22 0 0,-21 0 0,21 0 15,0 22-15,-22-1 0,22-21 0,21 21 16,0 0-16,0 0 0,0 0 16,0 1-16,21-1 0,0-21 0,22 21 15,-22-21-15</inkml:trace>
  <inkml:trace contextRef="#ctx0" brushRef="#br0" timeOffset="59040.19">13991 9271 0,'0'0'0,"0"-21"0,0-21 16,0 20-16,-21 1 16,0 21-16,0-21 0,-1 21 0,1 0 15,0 0-15,0 0 0,-21 0 0,20 0 16,-41 0-16,42 21 16,0 0-16,-1 1 0,1-22 0,0 42 15,0-21-15,0 0 0,21 0 0,0 1 16,0-1-16,0 0 0,0 0 0,0 0 15,0 0-15,0 1 0,0-1 0,21-21 16,0 21-16,0-21 0,0 21 0,1-21 16,-1 0-16,63 0 15,-62 0-15,-1-21 0,0 0 0,0 0 16,0-1-16,0 1 0,1 0 16,-1 0-16,0 0 0,-21-22 0,21 22 15,0-21-15,0 0 0,1-1 0,-22-20 16,21 20-16,0-20 0,0-1 0,-21 22 15,0-21-15,21 20 0,-21 1 0,21 0 16,-21 20-16,0 1 0,0 0 0,0 0 16,-21 42-1,0 0-15,0 0 0,0 22 0,0-1 16,-1 0-16,1 1 0,0 20 0,0-20 16,0 20-16,21-21 0,-21 1 15,21-1-15,0 22 0,0-43 0,0 21 16,42 64-1,-21-85-15,21 0 0,-20 0 0,-1-21 16,0 22-16,21-22 0,-21 0 0,22 0 16,-22 0-16,0 0 0,21 0 0,-20-22 15,-1 22-15,0-21 0,0 0 0,0 0 16,0 0-16,-21 0 0,0-1 0,22 1 16,-22-21-16,0 21 0,0 0 15,0-1-15,0 1 0,0 0 0,0 0 0,-22 21 16,1 0-16,0 0 15,21 21-15,0 0 0,0 0 16,0 1-16,0-1 0,21 0 0,0 0 16,1 0-16,-1 0 0,0 1 15,0-1-15,-21 0 0,21 0 0,0 0 16,1 0-16,-22 1 0,21-22 0,-21 21 16,0 0-16,-21-21 15,-1 0-15,1 0 16,0 0-16,-21 0 0,21 0 0,-22-21 15,1 21-15,21-21 0,-22-1 0,-20 1 16</inkml:trace>
  <inkml:trace contextRef="#ctx0" brushRef="#br0" timeOffset="59236.08">12298 8721 0,'0'0'0,"-43"0"0,-41 0 15,105 0 1,0 0-16,0 0 16,22 0-16,-1 0 0,0-21 0,22 21 15,-22 0-15,22 0 0,-1 0 0,-21 0 16,22 0-16,-22 0 0,22 0 0,-22-22 16,0 22-16,1-21 0</inkml:trace>
  <inkml:trace contextRef="#ctx0" brushRef="#br0" timeOffset="60159.22">16298 9144 0,'0'-21'0,"0"42"0,-21-63 0,21 21 16,0-22-16,0 22 0,0 0 16,0-21-16,21 20 0,0 1 0,1 0 15,-22 0-15,0 0 0,0 42 16,0 0-1,0 21-15,0-20 0,-22 20 0,1 0 16,0 1-16,0-1 0,0 0 0,0 1 16,-1-1-16,-41 64 15,63-85-15,-21 21 0,21-21 16,0 1-16,0-1 0,0 0 0,21-21 16,0 0-16,21 0 0,-20 0 0,20 0 15,0 0-15,-21 0 0,43-21 0,-22 21 16,1-21-16,-1-1 0,0 1 0,1 0 15,-1-21-15,-21 21 0,21-1 0,-20-20 16,-1 21-16,-21-21 0,0-1 16,0 1-16,0 0 0,0-1 0,-21 22 15,-1-21-15,1-1 0,-21 22 0,21 0 16,0 0-16,-1 21 0,-20 0 0,21 0 16,0 0-16,42 21 31,0-21-31,0 0 0,22 21 0,-1 0 15,0-21-15,1 0 0,-1 0 0,21 0 16,-20 0-16,20 0 0,-20 0 0,-1 0 16,0 0-16,1 0 0,-1-21 0,0 0 15,-21 21-15,1-21 0,-22 0 16,-22 21 0,1 0-16,0-21 0,0 21 0,0 0 15,0 0-15,-22 21 0,22-21 0,0 21 16,0 0-16,0 21 0,-1-20 0,1 20 15,0 0-15,0 1 0,0-1 16,0 21-16,-1-20 0,1-1 0,21 22 16,-21-1-16,0 1 0,0-1 0,21 1 15,0 20-15,-21-20 0,21 20 0,-22-20 16,22 21-16,-21-22 0,21 22 0,0-1 16,0 1-16,0-21 0,0 20 0,0 1 15,0-22-15,0 22 0,-21-21 0,0-1 16,21-21-16,-21 22 0,0-22 0,-1 1 15,-20-1-15,21 0 0,0-21 0,-22 1 16,1-1-16,21 0 0,-21-21 0,-1 0 16,1 0-16,21-21 0,-22 0 15,1-22-15,0 22 0,-1-21 0,1-1 16,0 1-16,-1 0 0,1-22 0,21 22 16,0-22-16,-22 1 0,22-22 0,21 22 15,0-1-15,0-20 0,0 20 0,21 1 16,1-1-16,20 1 0,0-1 0,22-21 15,20 22-15,1-1 0,0 1 0</inkml:trace>
  <inkml:trace contextRef="#ctx0" brushRef="#br0" timeOffset="60508.45">18796 8827 0,'0'0'0,"42"0"0,64-64 16,-64 43-16,1 0 16,-1 0-16,0-1 0,-20-20 0,-1 21 15,0 0-15,-21 0 0,0-1 0,0 1 16,-21 0-16,0 0 0,-22 21 0,1 0 16,0 0-16,-1 0 0,-20 0 0,20 0 15,-41 0-15,20 21 0</inkml:trace>
  <inkml:trace contextRef="#ctx0" brushRef="#br0" timeOffset="61715.78">18203 8911 0,'43'43'16,"-22"-22"-16,0 0 0,21 0 0,-21 0 15,22 0-15,-1 1 0,0-1 16,1 21-16,-1-21 0,0 0 0,1 1 16,-22 20-16,21-21 0,-21 0 0,-21 0 15,0 1-15,0-1 0,0 0 0,0 0 16,0 0-16,-42 0 0,21-21 15,-21 22-15,-1-22 0,1 0 0,0 0 16,-1 0-16,1 0 0,0 0 0,-1 0 16,1-22-16,21 22 0,-22-21 0,22 0 15,0 0-15,0 0 0,0 0 0,0-1 16,21 1-16,0-21 0,0 21 0,0-22 16,0 22-16,0-21 0,0 21 0,0 0 15,0-1-15,0 1 0,0 42 31,21 1-31,-21-1 0,21 21 16,0-21-16,-21 0 0,21 22 0,-21-22 16,21 21-16,1-21 0,-22 1 0,21-1 15,0 21-15,-21-21 0,21 0 0,0-21 16,0 22-16,1-1 0,-1-21 16,0 0-16,0 21 0,21-21 0,-20 0 15,-1 0-15,21 0 0,0 0 0,-20-21 16,20 0-16,0 21 0,1-22 0,-22 1 15,21 0-15,0 0 0,-20 0 0,-1 0 16,0-22-16,0 22 0,-21 0 0,0 0 16,21 0-16,-21-1 0,0 1 15,0 42 17,-21 1-32,21-1 15,0 0-15,0 0 0,-21 21 0,21-20 16,-21-1-16,21 0 0,0 0 0,0 0 15,0 0-15,0 1 0,0-1 0,0 0 16,21-21-16,0 0 0,0 0 16,0 0-16,1 0 15,-1 0-15,0 0 0,21 0 16,-21-21-16,1 21 0,20-21 0,-21-1 0,0 1 16,22 0-16,-22 0 0,0 0 15,0 0-15,0-1 0,-21 1 0,21 0 16,-21 0-16,22 0 0,-22 0 0,0-1 15,-22 44 1,1-1 0,21 0-16,-21 0 0,0 0 0,21 0 15,0 1-15,0-1 0,-21 0 0,21 0 16,0 21-16,0-20 0,0-1 0,0 0 16,0 0-16,0 0 15,21 0-15,0-21 0,0 0 0,0 0 0,22 0 16,-22 0-16,0 0 0,21 0 15,-20-21-15,20 0 0,-21 0 0,21 21 16,-20-21-16,20-22 0,-21 22 0,21 0 16,-20-21-16,-1-1 0,0 1 15,0 0-15,0-1 0,0 1 0,1-21 16,-1 20-16,0-20 0,0 20 0,-21-20 16,21 21-16,-21-1 0,21 22 15,-21 0-15,0 0 0,0 0 0,0 42 16,0 21-1,0-21-15,-21 22 0,21-1 0,-21 0 16,0 1-16,21-1 0,-21 0 0,21 1 16,-21-1-16,-1 0 0,22 1 15,-21-1-15,0 0 0,21 1 0,-21-22 16,0 21-16,21-21 0,0 22 0,-21-22 16,21 0-16,-22 0 0,22 0 0,-21-21 15,21 21-15,0-42 31,0 0-31,0 0 0,21 21 16,1-21-16,-1 0 0,0-22 0,0 22 16,0 0-16,22 0 0,-22 0 15,0-1-15,21 22 0,-21-21 0,1 21 0,-1-21 16,21 21-16,-21 0 0,0 0 16,1 0-16,-22 21 0,21 0 0,-21 1 15,0-1-15,0 0 0,0 0 16,0 0-16,-21 0 0,-1 1 0,1-1 15,0 0-15,-21 0 0,21 0 0,-22-21 16,1 21-16,0 1 0,-1-1 0,1-21 16,0 0-16,20 21 0,-20-21 0,0 0 15,21 0-15,-22 0 0,22-21 0,0 21 16,-21-21-16</inkml:trace>
  <inkml:trace contextRef="#ctx0" brushRef="#br0" timeOffset="62085.56">19092 8594 0,'0'-21'16,"0"-1"-16,-21 22 16,0 0-16,0 0 0,0 0 15,-1 0-15,-20 22 0,0-1 0,21 0 16,-22 0-16,1 21 0,21-20 0,-22 20 15,1 0-15,21 1 0,0-1 0,0 0 16,-1-21-16,22 22 0,0-1 0,0-21 16,0 22-16,43 20 15,-1-42-15,0-21 0,1 21 16</inkml:trace>
  <inkml:trace contextRef="#ctx0" brushRef="#br0" timeOffset="63696.65">21548 8996 0,'0'-21'0,"0"42"0,0-63 15,0 20-15,0 1 0,-22 21 16,1 0-16,0 0 0,0 0 0,0 0 16,0 21-16,-22 1 0,22-1 0,-21 0 15,21 0-15,-22 21 0,22-20 0,0 20 16,0-21-16,0 21 0,21 1 0,0-22 16,0 0-16,0 21 0,0-20 0,0-1 15,0 0-15,21 0 0,0 0 0,0 0 16,0-21-16,22 22 0,-1-22 0,-21 0 15,21 0-15,1 0 0,-1 0 0,0 0 16,1 0-16,-1-22 0,-21 1 16,22 0-16,-1 21 0,-21-42 0,21 21 15,-20-1-15,-1-20 0,0 21 16,0-21-16,0-1 0,0-20 0,-21 20 16,0-20-16,22-1 0,-22 1 0,21 21 15,-21-22-15,0 22 0,0-1 0,0 1 16,0 21-16,0-21 0,0 20 15,0 44 1,0-1-16,-21 0 0,-1 21 0,22 1 16,-21-1-16,0 0 0,21 22 0,-21-22 15,21 22-15,-21-1 0,21-21 16,-21 1-16,21-1 0,0 0 16,0 1-16,0-1 0,0-21 0,21 22 15,0-22-15,0 0 0,0 0 0,0-21 16,1 21-16,-1-21 0,21 0 0,-21 0 15,22 0-15,-22 0 0,21 0 0,-21 0 16,22-21-16,-22 21 0,21-21 0,-21 0 16,0 0-16,1-1 0,-1 1 0,0-21 15,0 21-15,0-22 0,-21 22 0,21-21 16,-21 21-16,0-22 0,0 22 16,0 0-16,-21 0 0,0 21 0,0 0 15,-21 0-15,20 21 0,1-21 0,-21 21 16,21 0-16,0 1 0,-22 20 15,22-21-15,0 21 0,0-20 16,0 20-16,21-21 0,0 0 0,0 22 16,0-22-16,0 0 0,0 0 0,0 0 15,0 0-15,21-21 0,0 0 16,0 0-16,0 0 0,0 0 16,1 0-16,-1 0 0,0 0 0,0-21 15,0 0-15,0 0 0,1 0 16,-1 0-16,0-1 0,0-20 0,-21 21 15,21 0-15,0-22 0,1 22 0,-1-21 16,-21 21-16,0 0 0,21-1 0,-21 1 16,0 0-16,0 42 15,-21 0 1,21 1-16,-21-1 0,21 0 16,-22 21-16,1-21 0,21 1 0,0-1 15,0 0-15,0 0 0,0 0 0,0 0 16,0 1-16,0-1 0,21 0 0,1 0 15,-1-21-15,0 0 0,0 0 16,0 0-16,22 0 0,-22 0 0,0 0 16,21 0-16,-21 0 0,22 0 0,-1-21 15,-21 21-15,0-21 0,22 0 16,-22-1-16,0 1 0,0 0 0,0 0 0,1 0 16,-1-22-16,-21 22 0,0 0 15,0-21-15,0 21 0,0-1 0,0 1 16,-21 0-16,-1 21 0,1 0 0,0 0 15,0 0-15,0 0 0,-22 21 16,22 0-16,0 1 0,21-1 0,-21 0 16,21 0-16,0 0 0,0 0 0,0 22 15,0-22-15,0 0 0,0 0 0,0 0 16,0 1-16,21-1 0,-21 0 0,0 0 16,0 0-16,21-21 15,-21 21-15,-21-42 31,21 0-15,-21 0-16,0 0 16,0 21-16,21-21 0,0 42 47,21-21-32,0 21-15,0-21 0,0 0 16,0 21-16,1-21 0,-1 0 0,21 0 15,-21 0-15,22 0 0,-22 0 0,21 0 16,0 0-16,-20 0 0,20 0 0,0 0 16,-21 0-16,22-21 0,-22 21 0,21-21 15,-21 0-15,1 21 0,-1-22 16,21 1-16,-21 0 0,0 0 0,-21-21 16,22 20-16,-22 1 0,21 0 0,-21 0 15,0 0-15,0 0 0,0-1 0,-21 1 16,-1 21-16,1 0 0,0 0 0,0 0 15,-21 0-15,20 21 0,22 1 16,-21-1-16,21 0 0,0 0 16,0 0-16,0 22 0,0-22 0,21 0 15,1 21-15,-22-21 0,21 1 16,0-1-16,0 0 0,-21 0 0,0 0 16,0 0-16,0 1 0,0-1 15,-21-21 1,0 0-16,0 0 15,-1 0-15,1 0 0,0 0 16,0 0-16,0 0 16,0 0-16,-1 0 0,1-21 15</inkml:trace>
  <inkml:trace contextRef="#ctx0" brushRef="#br0" timeOffset="70176.08">6117 10964 0,'0'-21'31,"0"0"-31,0 0 0,21 21 16,-21-21-16,0 0 0,0-1 0,0 1 15,0 0-15,0-21 0,0 21 16,0-1-16,0 1 0,0 0 0,0-21 15,0 21-15,0-1 0,0 1 0,0 0 16,-21 0-16,0 0 0,-21 0 0,20-1 16,1 1-16,-21 21 0,0 0 15,-1 0-15,1 0 0,0 0 16,-1 0-16,-20 21 0,20 1 0,-20 20 16,21-21-16,-1 21 0,1 1 0,0-1 15,-1 0-15,1 22 0,21-22 0,0 1 16,-1-1-16,1 0 0,21 1 15,0-1-15,0 0 0,0-21 0,0 22 16,21-22-16,1 0 0,-1 0 0,0-21 16,21 0-16,1 0 0,-1 0 0,0 0 15,1-21-15,-1 0 0,0 0 16,1 0-16,-1-22 0,0 22 0,1-21 16,-1 21-16,0-22 0,1 1 0,-22 0 15,21-1-15,-21 1 0,0 0 16,1-1-16,-22 22 0,0-21 0,0 21 0,0-1 15,0 1-15,-22 21 32,22 43-32,-21-22 0,0 0 15,21 21-15,-21-21 0,0 22 0,21-22 16,0 21-16,0-21 0,0 22 16,0-22-16,0 21 0,0-21 0,0 1 15,0-1-15,0 0 0,21-21 0,0 21 16,0-21-16,0 0 0,1 0 0,20 0 15,-21 0-15,21-21 0,1 0 0,-22 0 16,21-1-16,1 1 0,-1 0 16,0 0-16,1 0 0,-1-22 15,-21 22-15,21-21 0,-20 21 0,-1-22 16,-21 22-16,0-21 0,0 21 0,0 0 16,-21-1-16,-1 1 0,1 21 0,0 0 15,-21 0-15,21 0 0,-1 0 0,-20 0 16,42 21-16,-21 1 0,21-1 15,0 0-15,0 21 0,0-21 0,21 1 16,0-1-16,0 21 0,1-21 0,20 0 16,-21 1-16,21 20 0,-20-21 15,20 0-15,-21 0 0,0-21 0,0 22 16,-21-1-16,0 0 0,0 0 16,-42 0-16,21 0 0,0-21 15,-22 22-15,1-22 0,21 0 0,-21 0 16,20 0-16,1 0 0,0 0 0,21-22 15,0 1 1,21 0-16,0 0 0,1 0 0</inkml:trace>
  <inkml:trace contextRef="#ctx0" brushRef="#br0" timeOffset="71456.57">8022 10478 0,'0'0'0,"-21"0"16,0 21-16,0 0 0,-1 0 15,1 0-15,0 22 0,0-22 0,0 21 16,0-21-16,-1 22 0,1-1 16,0-21-16,0 21 0,21-20 0,-21-1 15,21 21-15,-21-21 0,21 0 0,0 1 16,0-1-16,21-21 31,0-21-31,-21-1 16,21 1-16,0 0 0,0 0 0,1 0 15,-1 0-15,0-22 0,0 22 16,0 0-16,-21 0 0,21 0 0,-21-1 16,22 22-16,-1 0 15,-21 22-15,0-1 0,21 0 16,-21 0-16,0 0 0,0 0 0,0 22 15,0-22-15,0 0 0,0 0 0,0 22 16,0-22-16,21 0 0,-21 0 16,21-21-16,0 21 0,-21 0 15,22-21-15,-1 0 0,0 0 0,0 0 0,0 0 16,0 0-16,1 0 0,-1-21 16,0 0-16,0 0 0,0 0 0,22 0 15,-22-1-15,0 1 0,0 0 0,0-21 16,0 21-16,1-22 0,-22 1 0,21 0 15,-21 20-15,21-20 0,-21 21 16,0-21-16,0 20 0,0 1 0,0 42 31,0 1-31,-21 20 16,0-21-16,21 0 0,-22 22 0,22-22 16,-21 21-16,21-21 0,0 22 0,0-22 15,0 0-15,0 21 0,0-21 16,0 1-16,21-1 15,1 0-15,-1-21 0,0 0 0,0 0 16,21 0-16,1 0 0,-22 0 0,21 0 16,1 0-16,-1 0 0,0-21 0,-21 21 15,22-21-15,-1-1 0,-21 1 0,0 0 16,22 0-16,-43 0 0,21 0 0,-21-1 16,21 1-16,-21-21 0,0 21 15,0 0-15,0-1 0,0 1 16,-21 21-16,0 0 0,0 0 0,-1 0 15,1 21-15,0 1 0,0-1 0,21 0 16,-21 0-16,0 21 0,-1-20 16,1-1-16,21 21 0,0-21 0,0 0 15,0 1-15,0 20 0,0-21 0,0 0 16,21 0-16,1-21 0,-1 0 16,0 0-16,21 0 0,-21 0 0,22 0 15,-22 0-15,21 0 0,-21 0 16,22-21-16,-22 0 0,21 0 0,-21 0 15,1 0-15,-1-1 0,0 1 0,0-21 16,0 0-16,0 20 0,1-20 0,-22 0 16,21-1-16,-21 1 0,21 0 15,-21-22-15,0 22 0,0 0 0,0 20 16,21-20-16,-21 21 0,0 0 0,0 42 31,0 0-31,-21 0 0,0 22 16,21-1-16,-21 0 0,-1 1 0,1-1 15,21 0-15,-21 1 0,0-1 0,21 0 16,-21 1-16,21-1 0,0-21 0,0 21 16,0-20-16,0 20 0,0-21 0,0 0 15,21 0-15,21-21 0,-21 22 0,1-22 16,-1 0-16,21 0 0,-21 0 0,0 0 16,22-22-16,-22 22 0,21-21 15,1 0-15,-22 0 0,21 0 16,-21 0-16,22-22 0,-22 22 0,0-21 15,0-1-15,0 1 0,0 0 0,1-22 16,-22 22-16,0-22 0,0 22 0,21 0 16,-21-1-16,0 22 0,0 0 0,0 0 15,-21 21-15,21 21 16,-22 0-16,1 22 0,0-22 0,0 21 16,21 0-16,-21 22 0,0-22 15,21 1-15,-22-1 0,22 0 0,0 1 16,0-22-16,0 21 0,0 0 0,0-20 15,0-1-15,22 21 0,-1-21 0,0 0 16,0-21-16,0 22 0,0-1 16,22-21-16,-22 0 0,21 0 0,-21 0 15,1 0-15,20-21 0,-21-1 0</inkml:trace>
  <inkml:trace contextRef="#ctx0" brushRef="#br0" timeOffset="72314.59">12171 11007 0,'0'0'0,"-21"0"0,-1 21 15,1-21-15,21-21 32,21 21-32,1-21 0,-1-1 15,21 1-15,-21 21 0,0-42 0,1 21 16,-1 0-16,0-1 0,0-20 0,-21 0 16,0 21-16,0-22 0,0 1 15,0 21-15,-21-22 0,0 22 16,0 0-16,-1 21 0,-20 0 0,21 0 15,-21 0-15,-1 0 0,1 0 0,21 21 16,-22 0-16,1 22 0,21-1 0,-21 0 16,20-20-16,-20 20 0,21 0 0,21 1 15,-21-1-15,21 0 0,0-21 0,0 22 16,0-22-16,0 0 0,21 0 0,0 0 16,0-21-16,0 0 0,1 0 15,-1 0-15,21 0 0,-21 0 0,22 0 16,-22-21-16,21 21 0,-21-21 0,22 0 15,-22 0-15,0-22 0,0 22 0,0 0 16,0-21-16,1 21 0,-22-22 16,0 1-16,21 21 0,-21-22 0,21 22 15,-21-21-15,0 21 0,0 0 0,21 21 32,-21 21-32,0 0 0,0 21 0,0-21 15,0 22-15,0-1 0,0 0 0,0 1 16,0-22-16,0 21 0,0 1 0,0-22 15,0 21-15,0-21 0,0 22 16,0-22-16,21-21 0,0 21 0,-21 0 16,22-21-16,62 0 15,-63 0-15,22-21 0,-1 0 16,-21 0-16,22-1 0,-1 1 0,0 0 16,-21-21-16,22 21 0,-1-22 0,0 1 15,1 0-15,-1-1 0,-21 1 0,22-22 16,-43 22-16,21-21 0,-21 20 0,0 22 15,0-21-15,0 21 0,-21-1 0,-1 1 16,1 21-16,-21 0 0,21 0 0,0 21 16,-22 1-16,22 20 0,0-21 0,0 0 15,21 22-15,0-22 0,0 21 16,0 0-16,0-20 0,21 20 0,0-21 16,0 21-16,0-20 0,1-1 0,20 21 15,-21-21-15,0 0 0,-21 1 16,21-1-16,-21 0 0,0 0 15,-21 0-15,0-21 16,0 0-16,0 0 0,0 0 0,-1 0 16,1-21-16,0 21 0</inkml:trace>
  <inkml:trace contextRef="#ctx0" brushRef="#br0" timeOffset="73712.8">15113 10435 0,'-21'43'16,"42"-43"-16,0 0 0,0 0 0,0 0 15,22-22-15,-1 1 0,0 0 0,22 0 16,-22 0-16,22 0 0,-22-1 16,22-20-16,-22 0 0,0 21 0,22-22 15,-43 1-15,21 0 0,-42-1 0,0 1 16,0 0-16,0-1 0,-21 1 0,0 0 15,-21 20-15,-1-20 0,-20 21 16,-1 0-16,1 21 0,-22 0 0,22 0 16,-22 0-16,21 21 0,1 0 0,-1 0 15,1 22-15,21-1 0,-1 0 0,1 1 16,21 20-16,21-21 0,0 1 0,0 20 16,0 1-16,21-22 0,0 22 0,21-1 15,-20-21-15,20 22 0,0-22 0,1 22 16,-1-22-16,0 0 0,1 1 15,-22-1-15,0-21 0,0 22 0,-21-1 16,0-21-16,0 0 0,0 0 16,0 1-16,-21-1 0,0 0 0,-22 0 15,1-21-15,0 0 0,-1 0 0,1 0 16,0 0-16,-1 0 0,1-21 0,0 21 16,-1-21-16,1 0 0,21-1 0,0-20 15,0 21-15,-1-21 0,1-1 0,21 1 16,-21-22-16,21 22 0,0-21 0,0 20 15,0 1-15,0 0 0,0 20 0,0-20 16,21 42 0,-21 42-16,21-20 15,1 20-15,-22 0 0,21 1 16,0-1-16,-21 0 0,21 1 0,0-1 16,0 0-16,-21 1 0,22-1 0,-1-21 15,0 21-15,0 1 0,0-22 0,-21 0 16,43 0-16,-22 0 0,0-21 0,0 0 15,21 22-15,-20-22 0,20 0 0,0 0 16,-21-22-16,22 22 0,-1-21 0,0 0 16,-20 0-16,20 0 0,0 0 15,-21-1-15,22-20 0,-22 21 0,0-21 0,-21 20 16,21-20-16,-21 21 0,21 0 16,-21 0-16,0-1 0,0 1 0,0 0 15,0 42 1,0 0-16,0 1 15,0-1-15,0 0 0,0 0 0,-21 21 16,21-20-16,0-1 0,0 0 0,0 0 16,0 0-16,0 0 0,0 1 0,0-1 15,21 0-15,1-21 0,-1 0 16,0 0-16,0 0 0,21 0 0,-20 0 16,-1 0-16,21 0 0,-21-21 0,0 0 15,22 21-15,-22-22 0,21 1 0,-21 0 16,1 0-16,-1 0 0,0 21 15,-21-21-15,0-1 0,0 1 0,21 0 16,-21 0-16,0 0 0,0 0 0,0 42 47,-21 0-47,21 0 0,0 0 0,0 0 16,0 1-16,0-1 0,0 0 0,0 0 15,0 0-15,0 0 0,0 1 0,21-22 16,0 21-16,0-21 0,1 0 15,-1 0-15,21 0 0,-21 0 0,0-21 16,22-1-16,-1 22 0,-21-21 0,0 0 16,22 0-16,-22 0 0,0 0 15,0-1-15,0 1 0,-21 0 0,22 0 16,-22 0-16,21-22 0,-21 22 0,0 0 16,0 0-16,0 0 0,0 0 0,0 42 31,0 0-31,0 0 0,0 21 15,0-20-15,0 20 0,-21 0 0,-1 1 16,22-1-16,-21 21 0,0-20 0,0 20 16,0 1-16,21 20 0,-21-20 15,-1-1-15,1 22 0,21 0 16,-21-1-16,21 1 0,-21 0 0,0-1 16,0 1-16,21 0 0,-22-1 0,1-20 15,0 21-15,0-22 0,0-21 0,0 22 16,-1-22-16,1 1 0,0-1 0,21-21 15,0 0-15,0 0 0,-21-21 0,21-21 16,0 0-16,0 0 16,21 0-16,0-22 0,-21 1 0,21 0 15,1-22-15,-1 22 0,0-22 0,0-20 16</inkml:trace>
  <inkml:trace contextRef="#ctx0" brushRef="#br0" timeOffset="73978.67">16235 11134 0,'0'0'0,"0"-43"0,0-20 15,0 21-15,0-1 0,0 22 0,0-21 16,21 21-16,0-22 0,0 22 0,0 0 16,22 21-16,-1-21 0,0 21 0,1 0 15,-1 0-15,0 0 0,1 0 0,-1 0 16,-21 0-16,22 0 0,-22 21 0,-21 0 16,0 0-16,0 0 0,0 1 0,0-1 15,-21 0-15,-1 0 0,-20 0 0,0 0 16,21 1-16,-22-1 0,1-21 0,0 21 15,-1 0-15,22-21 0,0 21 16,0-21-16,0 0 0,21 21 0,21-21 31,0 0-31,0 0 0,21-21 16,-20 21-16,-1-21 0,21 0 0,-21 21 16</inkml:trace>
  <inkml:trace contextRef="#ctx0" brushRef="#br0" timeOffset="74228.53">16912 10837 0,'0'0'16,"21"-21"-16,22-21 16,-43 21-16,0 0 0,21-1 0,-21 1 15,0 0-15,0 0 0,0 0 16,-21 21 0,21 21-16,-22-21 15,1 21-15,21 0 0,-21 0 0,21 1 16,0-1-16,0 21 0,0-21 0,0 0 15,0 1-15,0-1 0,0 0 0,0 0 16,0 0-16,0 0 16,0 1-16,21-22 15,0 0-15,1 0 16,-1 0-16,0 0 16</inkml:trace>
  <inkml:trace contextRef="#ctx0" brushRef="#br0" timeOffset="74576.06">17166 10816 0,'0'0'0,"0"-21"0,21-21 16,-21 21 0,21-1-16,1 22 0,-1-21 0,0 21 15,0-21-15,0 21 0,0 0 16,22 0-16,-22 0 0,21 21 0,-21-21 16,1 21-16,-1 1 0,0-1 0,0 0 15,-21 0-15,0 0 0,0 0 0,0 1 16,0-1-16,0 21 0,-21-21 0,0 0 15,0-21-15,-1 22 0,1-1 0,0 0 16,0-21-16,0 0 0,0 21 16,-1-21-1,22-21 1,0 0-16,0 0 16,0-1-16,22 1 0,-22 0 0,21 0 15,0 0-15,0 0 0,0-22 0,0 22 16,1-21-16,-1 21 0,0-1 0,0-20 15,0 21-15,0 0 0,22 21 0,-22-21 16,0 21-16,0-22 0,0 22 0,1 0 16,-1 0-16,0 0 0,0 0 15,0 22-15</inkml:trace>
  <inkml:trace contextRef="#ctx0" brushRef="#br0" timeOffset="76112.32">18648 10689 0,'0'-21'15,"0"42"-15,21-63 0,-21 0 0,0 20 0,0 1 16,0 0-16,0-21 0,21 21 16,-21-1-16,-21 22 15,0 0-15,21 22 16,-21-1-16,-1 0 0,1 0 0,0 21 15,-21-20-15,21 20 0,-1-21 0,1 21 16,21 1-16,-21-22 0,21 21 0,-21-21 16,21 22-16,0-22 0,0 0 0,0 0 15,0 0-15,21 1 0,0-1 0,0-21 16,22 0-16,-22 21 0,0-21 16,21 0-16,1 0 0,-22 0 0,21 0 15,-21-21-15,22 0 0,-1-1 0,-21 22 16,22-21-16,-1 0 0,-21-21 15,21 21-15,-20-1 0,-1-20 0,21 0 0,-21-1 16,0 1-16,1-21 0,-1 20 16,0-20-16,-21 20 0,0-20 0,21 21 0,-21-1 15,0 1-15,0 21 0,0 0 16,0-1-16,0 1 0,-21 21 16,0 0-16,0 21 0,21 1 15,-22 20-15,1-21 0,0 21 0,21 1 16,0-1-16,0 0 0,-21 1 0,21-1 15,0 0-15,-21 1 0,21-1 0,0 0 16,0 1-16,0-1 0,0-21 16,0 0-16,21 22 0,0-22 0,0 0 15,0 0-15,1-21 16,20 0-16,-21 0 0,0 0 0,22 0 16,-22 0-16,21 0 0,0 0 0,-20-21 15,20 21-15,-21-21 0,0 0 0,22 0 16,-22-1-16,0 1 0,0 0 0,0 0 15,0-21-15,-21 20 0,0-20 0,0 21 16,0 0-16,0-22 0,0 22 0,0 0 16,-21 21-16,0 0 0,0 0 15,0 0-15,0 21 0,-1 0 0,1 1 16,0-1-16,-21 0 0,21 21 0,-1-21 16,1 1-16,0 20 0,0-21 0,0 0 15,0 22-15,21-22 0,0 0 16,0 0-16,0 0 0,0 0 15,21-21-15,0 0 0,0 0 16,0 0-16,22 0 16,-22 0-16,0 0 0,0 0 0,0-21 15,0 21-15,1-21 0,-1 0 0,0 0 16,0 0-16,0 21 0,0-43 0,1 22 16,-1 0-16,-21 0 0,0 0 15,21-1-15,-21-20 0,21 42 0,-21-21 0,-21 42 31,0-21-31,21 21 0,-21 0 16,-1 1-16,22-1 0,0 0 16,-21 0-16,21 0 0,-21 0 0,21 1 15,0-1-15,0 0 0,0 0 16,0 0-16,21-21 0,0 0 0,-21 21 16,22-21-16,-1 0 0,0 0 0,21 0 15,-21 0-15,1 0 0,-1 0 16,21 0-16,-21-21 0,22 0 0,-22 21 15,0-21-15,21 21 0,-21-21 0,1 0 16,-1-1-16,0 1 0,0 0 16,0 0-16,-21 0 0,21-22 0,-21 22 0,0 0 15,0 0-15,0 0 0,-21 0 0,0 21 16,0 0-16,0 0 16,0 0-16,-1 0 0,22 21 0,-21 0 15,21 0-15,0 0 0,0 0 0,0 1 16,0 20-16,0-21 0,0 0 0,21 0 15,-21 1-15,22-1 0,-1 0 0,0 0 16,0 0-16,0 0 0,0 1 16,1-22-16,-44 0 31,1 0-15,0 0-16,21-22 15,-21 22-15,0 0 16,42 0 15,0 0-15,0 0-16,0 0 0,1 0 15,-1 0-15,0 0 0,0 0 0,21 0 16,-20 0-16,-1 0 0,21 0 0,-21 0 16,22 0-16,-22 0 0,21 0 0,-21-21 15,0 21-15,22-21 0,-22 21 0,0-21 16,0 0-16,0 21 0,1-21 0,-1-1 15,-21 1-15,0 0 0,21 0 0,-21 0 16,0 0-16,0-1 16,-21 22-1,0 0-15,-1 0 16,1 0-16,0 22 0,0-1 0,0 0 16,0-21-16,-1 21 0,22 0 0,0 0 15,0 1-15,0-1 0,0 0 0,0 0 16,0 0-16,0 0 0,0 1 0,0-1 15,0 0-15,0 0 16,22-21-16,-22 21 16,-22-21-1,1 0-15,0 0 16,0 0-16,21-21 0,-21 21 16,0-21-16,-1 0 0</inkml:trace>
  <inkml:trace contextRef="#ctx0" brushRef="#br0" timeOffset="86219.27">2074 13102 0,'0'0'15,"21"-21"-15,1 0 0,-1 0 16,-21 0-16,21-1 15,0 1-15,0 0 0,-21 0 0,0 0 16,21 0-16,-21-1 0,22 22 0,-22-21 16,0 42 15,0 1-15,0-1-16,-22 21 0,1-21 15,0 22-15,0-22 0,0 21 0,21 0 16,-21 1-16,-1-22 0,1 21 0,0 1 15,0-1-15,0-21 0,0 21 16,-1 1-16,22-22 0,-21 0 0,21 21 16,-21-20-16,21-1 0,-21 0 15,21-42 17,21 21-32,0-21 0,0-1 15,-21-20-15,22 21 0,-1 0 16,0-22-16,0 1 0,21 21 0,-20-21 15,-1-1-15,0 1 0,21-22 0,-21 22 16,1 0-16,20-22 0,-21 22 16,0-22-16,0 43 0,1-21 0,-22 21 15,0 0-15,0-1 0,-22 22 16,1 22 0,0-1-16,-21 0 0,21 0 0,-22 21 15,1-20-15,0 20 16,-1-21-16,1 21 0,-22 1 0,22-22 15,0 0-15,-1 0 0,22 22 0,-21-22 16,21-21-16,0 21 0,-1-21 16,1 0-16,21 21 0,21-21 31,22 0-31,-22 0 0,21 0 16,1 0-16,-22 0 0,21 0 0,0 0 15,1 0-15,-1 0 0,0 0 0,1 0 16,-22 0-16,21 0 0,-21 0 15,1 0-15,-1 0 0,0 0 0,-42 0 47,0 0-47,-1 0 0,1 0 0,0 0 16,-64-21-16,43 21 16,21-21-16,0 0 0,0-1 15,-1 1-15,1 0 0,21-21 0,0 21 16,-21-22-16,21 1 0,0 0 0,-21-1 15,21 1-15,0 0 0,0-1 16,0 22-16,0 0 0,0 0 0,0 42 31,0 0-31,0 21 0,21 22 16,0-22-16,-21 22 0,0-1 16,0 1-16,0-1 0,0 1 15,0-1-15,0-20 0,0 20 0,0 1 16,0-1-16,0-21 0,0 1 0,-21-1 15,21 0-15,0 1 0,0-22 16,0 21-16,0-21 0,21-21 16,0 0-16,22-21 15,-22 0-15,0 0 0,21 0 16,-20-22-16,20 22 0</inkml:trace>
  <inkml:trace contextRef="#ctx0" brushRef="#br0" timeOffset="86967.84">3069 13018 0,'21'0'0,"-42"0"0,63 0 16,-20 0-16,-22-22 0,21 22 0,-21 22 15,0-1 1,0 0-16,0 21 0,0-21 16,-21 1-16,-1 20 0,1-21 0,0 0 15,0 22-15,0-22 0,0 0 0,-22 0 16,22 21-16,0-20 0,0-22 15,0 21-15,-1 0 0,22 0 16,0-42 15,22 0-31,-1 0 16,0-1-16,21-20 0,-21 21 0,1 0 16,-1-22-16,0 1 0,21 21 0,-21-21 15,1-1-15,-1 1 0,0 21 0,0 0 16,0-1-16,0 1 0,1 21 15,-22 21 1,-22 1-16,1-1 0,-21 0 16,21 0-16,-22 0 0,1 0 15,0 1-15,-1-1 0,1 0 16,0 0-16,-1-21 0,1 21 0,21-21 0,-21 0 16,20 21-16,1-21 15,42 0 1,1 0-16,-1-21 15,21 21-15,0 0 0,-20 0 0,20 0 16,0 0-16,1 0 0,-1 0 16,-21 0-16,21 0 0,-20 0 0,20 0 15,-21 0-15,0 0 0,0 0 0,1 0 16,-44 0 15,1-21-31,0 21 0,-21 0 0,21-21 16,-22 21-16,1-21 0,21 21 0,-22-21 15,22-1-15,0 1 16,0 0-16,0 0 0,0-21 0,21 20 16,-22-20-16,22 21 0,0-21 0,0 20 15,0-20-15,22 21 16,-1 21-16,0 0 0,0 0 16,0 21-16,0 0 0,1 22 0,-22-1 15,21 0-15,0 1 0,-21 62 16,0-41-16,0-22 0,0 1 15,0-1-15,0 21 0,-21-20 16,21-1-16,0-21 0,-21 22 0,-1-22 0,22 21 16,0-21-16,0 0 15,22-21 1,-1 0-16,0 0 0</inkml:trace>
  <inkml:trace contextRef="#ctx0" brushRef="#br0" timeOffset="87731.8">4043 13081 0,'0'0'0,"42"-21"15,-21 21-15,-21 21 16,0 0 0,0 0-16,0 22 0,-21-22 15,21 0-15,-21 0 0,0 22 16,0-22-16,21 0 0,-43 21 0,22-21 15,0 1-15,0 20 0,0-21 0,-22 0 16,22 0-16,0 1 0,0-1 16,42-42 15,0-1-31,0 1 0,0 0 16,1 0-16,-1-21 0,0 20 0,21-20 15,-21 0-15,22 21 16,-22-22-16,0 1 0,0 0 0,0 20 15,1 1-15,-1 0 0,0 0 0,-21 42 32,0 0-32,-21 0 15,-22-21-15,22 22 0,-21-1 0,0 0 16,-1 0-16,-20 0 0,20 0 0,-20 1 16,21-22-16,-1 21 0,1-21 15,0 0-15,20 0 0,1 21 0,0-21 16,42 0-1,22 0-15,-22 0 16,21 0-16,-21 0 0,22 0 16,-22 0-16,21 0 0,0 0 0,-20 0 15,20 0-15,-21 0 0,21 0 0,-20 0 16,-1 0-16,21 0 0,-21 0 0,0 0 16,1 0-16,-22 21 0,21-21 15,-42 0 16,-1 0-31,1-21 0,-21 21 0,21-21 16,-22 0-16,22-1 0,-21 1 0,21 0 16,-22-21-16,22 21 15,0-22-15,0 1 0,0 0 0,21-1 16,0 22-16,0-21 0,0 21 0,0-1 16,0 44-1,0-1-15,0 21 0,0 0 16,0 1-16,0 20 0,0-20 0,0 20 15,0-21-15,0 22 0,0-1 0,0-20 16,0 20-16,0-20 0,0 20 16,-21-21-16,21 1 0,-22-22 0,22 21 15,0-21-15,-21 1 0,21-1 0,0 0 16,21-21 0</inkml:trace>
  <inkml:trace contextRef="#ctx0" brushRef="#br0" timeOffset="90148.4">5757 13081 0,'0'0'0,"21"-21"0,64-85 15,-64 85-15,0 0 16,1-22-16,-1 22 0,0 0 0,0-21 16,-21 21-16,0-1 15,0 44 1,-21-1-16,0 21 0,0-21 16,-1 22-16,1 20 0,-21-21 15,21 22-15,0-1 0,-22 1 0,22-1 16,0 22-16,-21-21 0,20 20 0,1 1 15,0-22-15,0 22 0,21-21 0,0-1 16,0 1-16,21-1 0,21-21 16,-20 1-16,20-1 0,0-21 15,1 0-15,-1 1 0,21-1 0,1-21 16,-22 0-16,22 0 0,-22 0 0,22-21 16,-22-1-16,21 1 0,1-21 0,-22 21 15,22-22-15,-1-20 0,1 21 0,-1-22 16,-20 1-16,20-1 0,-21-21 15,1 22-15,-1-1 0,-21-20 0,0 20 16,1 1-16,-22 20 0,0-20 0,0 21 16,0-1-16,0 1 0,0 21 0,0 0 15,0-1-15,-22 22 16,1 0-16,0 0 16,21 22-16,0-1 0,0 0 15,0 0-15,0 0 0,0 0 0,0 1 16,0-1-16,0 0 0,0 0 0,21 21 15</inkml:trace>
  <inkml:trace contextRef="#ctx0" brushRef="#br0" timeOffset="90469.21">7345 13441 0,'-43'0'15,"22"0"1,21 21-16,-21 0 0,0 0 15,0 1-15,21 20 0,-21 0 0,21 1 16,-22 20-16,22-21 0,0 22 0,-21-1 16,21 1-16,-21 21 0,21-22 0,-21 22 15,21-1-15,0 1 0,-21 0 0,21 21 16,-21-22-16,-1 1 0,1 21 16,21-22-16,-21 1 0,0 21 15,0-21-15,0-1 0,-1-20 0,-20 20 0,42-20 16,-21-22-16,0 22 0,0-22 0,21-21 15,0 0-15,0 1 0,0-1 0,0-42 32,0-1-32,0 1 0,21 0 0,0-21 15,0-1-15,0 1 0,0 0 0,1-22 16,-1 1-16,21-1 0</inkml:trace>
  <inkml:trace contextRef="#ctx0" brushRef="#br0" timeOffset="90753.05">7218 14034 0,'0'0'16,"0"-64"-16,0 1 0,0-1 0,0 22 0,0-1 16,0 1-16,0-21 0,0 20 0,0 22 15,21-21-15,0 21 0,0-1 0,0 1 16,22 0-16,-22 0 0,21 21 0,1 0 16,-1 0-16,0 21 15,1 0-15,-1 0 0,-21 22 0,0-22 16,0 21-16,-21-21 0,0 22 0,0-1 15,0-21-15,-21 22 0,0-22 0,-21 0 16,-1 21-16,1-21 0,-21 1 0,20-1 16,1 0-16,-22-21 0,22 21 15,21-21-15,-21 0 0,20 0 0,1 0 16,0 0-16,21-21 16,21 0-16,0 21 15,22-21-15,-1-1 0</inkml:trace>
  <inkml:trace contextRef="#ctx0" brushRef="#br0" timeOffset="91003.9">8276 13356 0,'0'0'0,"0"-21"0,0 0 16,0 0-16,0 0 15,-21 21-15,0 0 0,0 0 0,-1 0 0,1 0 16,-21 0-16,21 0 0,-22 0 0,22 21 15,-21 21-15,21-21 0,0 0 0,-22 22 16,22-1-16,0 0 0,0 1 16,0-1-16,21 0 0,0 1 15,-22-1-15,22 0 0,0-20 0,0 20 16,0-21-16,22 0 0,-1 0 0,21 1 16,-21-22-16,22 0 0,-1 0 0,0 0 15,1 0-15,-1 0 0,0-22 0</inkml:trace>
  <inkml:trace contextRef="#ctx0" brushRef="#br0" timeOffset="93044.26">8869 13441 0,'-21'-21'0,"42"42"16,-64-42-16,22 21 0,0 0 0,0 0 0,-21 0 15,20 21-15,1-21 0,-21 21 0,21 0 16,-22 22-16,22-22 0,0 0 0,-21 21 15,21-21-15,-1 22 0,1-22 16,21 21-16,0-21 0,-21 1 0,21-1 16,0 0-16,0 0 0,21 0 15,0-21-15,1 0 0,-1 0 16,0 0-16,21-21 0,-21 21 0,22-21 16,-22 0-16,21 0 0,-21-1 15,22 1-15,-22 0 0,0-21 0,0 21 16,0-22-16,1 1 0,-1 21 15,0-22-15,-21 22 0,0 0 0,0 0 16,0 0-16,0 42 16,-21 0-1,0 21-15,21-20 0,-22-1 16,1 21-16,0 0 0,21-20 0,-21 20 16,21 0-16,-21-21 0,21 22 0,0-22 15,0 0-15,0 0 0,0 0 0,21 1 16,0-22-16,0 0 0,0 21 0,22-21 15,-22 0-15,0 0 0,0 0 0,22 0 16,-22-21-16,21-1 0,-21 22 16,0-21-16,22 0 0,-22 0 15,21-21-15,1 20 0,-22 1 0,21-21 16,-21 0-16,0 20 0,1-20 0,-22 21 16,0-21-16,0 20 0,0 1 0,-22 21 31,1 0-31,0 21 15,21 1-15,-21-1 0,21 0 0,-21 21 16,21-21-16,0 1 0,0 20 0,0-21 16,0 0-16,0 22 0,0-22 0,0 0 15,0 0-15,0 0 0,0 0 0,21-21 16,-21 22-16,-21-22 31,0 0-15,-1-22-16,1 1 0,0 0 15,0 0-15,0 0 0,0 21 0,-1-21 16,22-1-16,-21 22 0,21-21 16,0 42-1,0 1-15,0-1 16,0 0-16,21 0 0,1 0 16,-22 0-16,21-21 0,0 22 0,0-1 15,0-21-15,0 0 0,22 0 0,-22 0 16,0 0-16,21 0 0,-20 0 0,20 0 15,0 0-15,22-21 0,-22-1 16,0 1-16,1 0 0,-1 0 16,0-21-16,1 20 0,-1-20 0,0 0 15,-20-22-15,20 22 0,0-22 0,1 1 16,-1-1-16,-21 1 0,21-1 0,-20 1 16,20-1-16,-21 1 0,0-1 0,-21 22 15,0-21-15,21 20 0,-21 1 0,0 21 16,0 0-16,0-1 0,-21 22 15,0 0-15,21 22 0,-21-1 16,0 21-16,0-21 0,-22 22 16,22-1-16,0 0 0,-21 22 0,20-22 15,1 0-15,-21 22 0,21-22 0,-22 22 16,22-22-16,0 22 0,0-1 16,21-21-16,0 22 0,0-22 0,0 22 15,0-22-15,0-21 0,0 22 0,21-1 16,0-21-16,0 0 0,1 0 0,-1 1 15,0-22-15,0 0 0,0 0 0,0 0 16,1 0-16,20 0 0,-21 0 0,0 0 16,22-22-16,-22 1 0,0 0 15,21 0-15,-21 0 0,1 0 16,-1-22-16,0 22 0,0-21 0,0 21 16,0-1-16,1 1 0,-22 0 0,0 0 15,0 42 1,-22 0-16,1 0 15,21 1-15,0 20 0,-21-21 0,21 0 16,-21 0-16,21 22 0,0-22 16,0 0-16,0 0 0,0 0 0,0 1 15,21-1-15,0-21 0,0 0 16,1 0-16,-1 0 0,0 0 16,0 0-16,21 0 0,-20 0 0,-1 0 15,0-21-15,0-1 0,0 22 16,0-21-16,-21 0 0,22 0 0,-1 0 15,-21 0-15,21-1 0,-21 1 16,0 0-16,0 0 0,0 42 31,-21 0-31,21 0 16,-21 1-16,21-1 0,-22 0 0,1 0 16,21 0-16,-21 0 0,21 1 15,-21-22-15,21 21 0,-21-21 0,21 21 16,0-42 15,0 0-15,21 21-16,0-22 0,0 1 15,-21 0-15,21 0 0,1 0 0,-1 0 16,0-1-16,-21 1 0,21 0 0,0 0 16,0 0-16,1 21 0,-1 0 15,-21 21 1,0 0-16,0 0 15,0 0-15,0 1 0,0-1 0,0 0 16,0 0-16,0 0 0,0 0 0,0 1 16,0-1-16,21 0 15,0-21-15,0 0 16,22 0-16,-1 0 0,-21 0 0,21 0 16,1 0-16,-1 0 0,-21-21 0,22 21 15,-1-21-15,-21 21 0,21-22 0,-20 1 16,20 0-16,-21 0 0,0 0 15,0-22-15,1 22 0,-22 0 0,0-21 16,0 21-16,0-1 0,0-20 0,0 21 16,0 0-16,0 0 0,-22 21 0,1-22 15,0 22-15,-21 0 0,21 0 16,-1 22-16,-20-22 0,21 21 0,-21 0 16,20 0-16,1 0 0,0 0 15,0 1-15,0-1 0,21 0 16,0 0-16,0 0 0,0 0 15,0 1-15,21-22 0,0 0 16,0 0-16,0 0 0,1 0 16,-1 0-16,0 0 0,0 0 15,0 0-15,0 0 16,-21 21 0,0 0-16,0 0 15,0 21-15,0-20 0,-21 20 0,21 0 0,0-21 16,-21 43-16,21-22 0,-21 1 0,21 20 15,-21 1-15,0-22 0,21 21 0,-22 1 16,1-1-16,0-20 0,0 20 16,-21-20-16,20 20 0,1-21 0,0 1 15,0-22-15,0 21 0,0-21 0,-1 22 16,1-22-16,0 0 0,0-21 0,0 21 16,0-21-16,-1 0 0,22-21 31,0 0-31,0 0 15,0 0-15,22-22 0,-1 22 0,0-21 16,0 21-16</inkml:trace>
  <inkml:trace contextRef="#ctx0" brushRef="#br0" timeOffset="93264.37">11091 12933 0,'-42'-21'16,"84"42"-16,-105-63 0,42 42 0,-1 0 0,1-22 15,0 22-15,21 22 32,21-22-17,-21 21-15,21-21 0</inkml:trace>
  <inkml:trace contextRef="#ctx0" brushRef="#br0" timeOffset="93487.25">9652 13272 0,'0'0'0,"0"21"15,21-21-15,21 0 0,1 0 16,-1 0-16,0 0 0,1 0 16,20 0-16,-20 0 0,20 0 0,1 0 15,-22 0-15,0 0 0,1 0 0,-1 0 16,-21-21-16,21 21 0,-20 0 16,-22-22-16,21 1 0</inkml:trace>
  <inkml:trace contextRef="#ctx0" brushRef="#br0" timeOffset="94352.13">12996 13420 0,'0'0'0,"0"21"31,-21 21-31,0-21 16,0 22-16,0-22 0,21 21 16,-22 1-16,1-22 0,21 21 15,-21-21-15,21 22 0,-42 20 16,42-42-16,0 0 0,0 1 15,0-44 1,0 1 0,0 0-16,0 0 15,0 0-15,0-22 0,21 22 16,0-21-16,-21 0 0,21-1 0,0 1 16,1 0-16,-1 20 0,21-20 0,-21 0 15,0 21-15,22-1 0,-22 1 0,21 0 16,1 21-16,-22 0 0,21 0 0,0 0 15,-20 21-15,20 0 0,-21 1 0,0-1 16,0 21-16,1-21 0,-1 22 16,-21-1-16,0-21 0,0 21 0,0 1 15,0-22-15,0 21 0,0-21 0,-21 1 16,-1-1-16,1 0 0,21 0 16,-21 0-16,0-21 0,0 0 15,21-21 1,0 0-16,0 0 0,0 0 15,0-1-15,21 1 0,0-21 0,0 0 16,0 20-16,1-20 0,20 0 0,0-1 16,1 1-16,-1 0 0,0 21 0,1-22 15,20 22-15,-21 0 0,1 0 0,-1 21 16,-21 0-16,22 0 0,-1 0 0,-21 21 16,0 0-16,0 0 0,-21 22 0,0-22 15,0 21-15,0 0 0,0 1 16,0-22-16,-21 21 0,0 1 15,0-1-15,0-21 0,0 21 0,-1-20 16,1 20-16,0-21 0,0 0 0,21 0 16,-21-21-16,42 0 31,0 0-31,0-21 0,0 0 0,22 0 16</inkml:trace>
  <inkml:trace contextRef="#ctx0" brushRef="#br0" timeOffset="96235.82">14626 13441 0,'0'0'0,"0"-21"0,0 0 0,0-1 15,0 1-15,-21 21 0,0 0 16,0 0-16,-1 0 0,-20 0 0,0 0 16,21 0-16,-22 21 0,1 1 0,0-22 15,-1 21-15,1 21 0,21-21 0,-22 0 16,22 22-16,-21-22 0,21 21 0,0-21 15,-1 22-15,22-22 0,0 0 16,0 21-16,0-20 0,22-1 16,-1 0-16,0-21 0,0 0 0,0 0 15,22 0-15,-22 0 0,21 0 16,-21 0-16,22-21 0,-22 0 0,21 21 16,-21-22-16,0 1 0,1 0 0,-1 0 15,0-21-15,0 20 0,-21 1 0,0-21 16,21 21-16,-21-22 0,0 22 0,21 0 15,-21 0-15,0 42 32,-21 0-32,0 0 0,21 1 0,0 20 15,-21-21-15,0 21 0,21-20 0,0 20 16,0 0-16,0-21 0,0 22 0,0-22 16,0 0-16,0 0 0,21 0 0,0 1 15,0-22-15,0 21 0,1-21 16,-1 0-16,21 0 0,-21 0 0,0 0 15,22 0-15,-22-21 0,0-1 16,21 22-16,-20-21 0,-1 0 0,0 0 16,0 0-16,0-22 0,-21 22 0,21 0 15,1-21-15,-1-1 0,-21 22 0,0-21 16,21 21-16,-21-22 0,21 43 0,-21-21 16,0 42-1,-21 1-15,0-1 0,21 0 16,-21 0-16,-1 21 0,22-20 0,-21 20 15,0-21-15,21 0 0,-21 22 0,21-22 16,0 0-16,0 0 16,-21-21-16,21 21 0,0 0 0,21-42 47,0 0-47,0 0 15,0 0-15,1 0 0,-22-1 0,21 1 16,0 0-16,0 0 0,0 0 0,-21 0 15,21-1-15,1 22 0,-22 22 32,0-1-32,0 0 15,0 0-15,0 0 0,0 0 0,0 1 16,0-1-16,0 0 0,21 0 16,0 0-16,0 0 0,0-21 0,0 22 15,1-1-15,-1-21 0,21 0 0,0 0 16,1 0-16,-22 0 0,21 0 0,1 0 15,-1 0-15,0 0 0,1-21 0,-22 21 16,21-22-16,-21 22 0,0-21 0,1 0 16,-1 0-16,-21 0 0,21 0 15,-21-1-15,21 1 0,-21-21 0,0 21 16,0 0-16,0-22 0,0 22 0,0 0 16,0 0-16,-21 21 0,0 0 15,0 0-15,-1 0 0,-20 21 0,21 0 16,0 0-16,0 0 0,-1 1 15,-20-1-15,21 21 0,0-21 0,0 0 16,-1 22-16,1-22 0,21 0 0,0 0 16,0 0-16,0 1 0,0-1 15,21-21-15,1 0 16,-1 0-16,0 0 0,0 0 0,0 0 16,0 0-16,1 0 0,-1 0 0,0-21 15,0-1-15,0 22 0,0-21 0,-21 0 16,22-21-16,-1 21 0,0-22 15,0 22-15,0-21 0,0-22 0,1 22 0,-1 0 16,0-22-16,-21 22 0,21-22 16,0 1-16,0-1 0,1 22 0,-22 0 15,0-1-15,21 1 0,-21 21 16,0 0-16,0-1 0,-21 44 16,-1-1-16,1 0 15,21 21-15,-21 1 0,0-22 0,0 21 16,0 22-16,-1-22 0,1 0 0,0 1 15,0 20-15,21-21 0,-21 1 0,21 20 16,0-20-16,0-1 0,0 0 0,0-21 16,0 22-16,0-22 0,0 0 15,0 0-15,21 0 0,0 1 0,0-1 16,0-21-16,1 0 0,-1 0 16,0 0-16,0 0 0,0 0 0,0 0 15,1-21-15,20-1 0,-21 1 0,0 21 16,0-21-16,1 0 0,-1-21 0,0 20 15,-21 1-15,21-21 0,0 21 0,0-22 16,-21 22-16,0 0 0,22 0 0,-22 0 16,0 0-16,0 42 15,0 0 1,-22 0-16,1 0 0,21 0 0,-21 1 16,21-1-16,-21 21 0,21-21 15,-21 0-15,21 1 0,0-1 0,0 0 0,0 0 16,0 0-16,21 0 15,0-21-15,21 0 0,-20 0 16,20 22-16,-21-22 0,21 0 0,1 0 16,-1 0-16,-21 0 0,22 0 0,-22 0 15,21-22-15,-21 22 0,0-21 0,22 0 16,-22 0-16,0 21 0,-21-21 16,21 0-16,-21-1 0,21 1 15,-21 0-15,0-21 0,0 21 0,0-1 0,0 1 16,0 0-16,0 0 15,-21 21 1,0 0 15,0 21 251</inkml:trace>
  <inkml:trace contextRef="#ctx0" brushRef="#br0" timeOffset="97316.44">16319 13293 0,'0'0'0,"-21"0"16,0 0-16,0 0 15,0 0 1,0 0-16,42 0 31,0 0-15,0 0-16,0 0 15,-21-21-15,0-1 16,-21 22 0,0 0-16,0 0 0,0 0 15,-1 0-15,1 0 16,0 0-1,21 22-15,0-1 16,0 0-16,0 0 16,21-21-16,0 0 0</inkml:trace>
  <inkml:trace contextRef="#ctx0" brushRef="#br0" timeOffset="98319.73">16679 13610 0,'0'0'0,"21"0"0,-21-21 0,0 0 15,22 0-15,-22 0 16,21 21-16,-21-22 0,-21 22 31,-1 0-31,1 0 0,0 0 16,0 22-16,0-1 0,-22 0 0,22 21 15,0-21-15,0 1 0,0-1 0,0 21 16,-1-21-16,1 0 0,0 1 0,21 20 16,0-21-16,0 0 0,0 0 15,0 1-15,21-1 16,0-21 0,1 0-16,-1 0 0,0 0 15,0-21-15,0-1 0,0 22 0,1-21 16,-22 0-16,21 21 0,0-21 0,0 0 15,-21 0-15,21-1 0,-21-20 0,21 21 16,-21 0-16,22-22 0,-22 22 0,21 0 16,-21 0-16,0 0 0,0 42 31,0 0-31,-21 21 0,-1-20 16,1-1-16,21 21 0,-21-21 0,0 22 15,21-22-15,-21 0 0,21 21 0,0-21 16,0 1-16,0-1 0,0 0 15,21 0-15,0-21 0,0 0 16,0 0-16,1 0 0,-1 0 0,21 0 16,-21 0-16,0 0 0,22 0 0,-22-21 15</inkml:trace>
  <inkml:trace contextRef="#ctx0" brushRef="#br0" timeOffset="99882.06">17251 13102 0,'0'0'0,"0"-63"0,0 20 0,0-20 16,0 21-16,0-43 16,-21 85-16,-1 0 0,1 21 15,0 0-15,0 0 0,21 22 0,0-22 16,-21 42-16,0-20 0,21-1 16,0 22-16,-22-1 0,1 1 0,0-1 15,21 1-15,-21-1 0,0 1 0,21-1 16,-21 1-16,-1-1 0,22-21 0,-21 1 15,21-1-15,0-21 0,0 22 0,0-22 16,0 0-16,0 0 0,21-21 16,1 0-1,-1 0-15,0 0 0,0-21 16,0 0-16,22 0 0,-22 21 0,0-43 16,0 22-16,21 0 0,-20 0 15,-1-22-15,0 22 0,0 0 0,0 0 16,0 0-16,1 21 0,-44 21 31,22 0-31,-21 0 0,0 0 16,21 1-16,0-1 0,0 0 0,0 0 15,0 0-15,0 0 0,0 1 16,0-1-16,21-21 0,0 21 0,1-21 16,-1 0-16,0 21 0,21-21 15,-21 0-15,1 0 0,-1 0 16,0 0-16,0 0 0,0-21 0,0 21 15,-21-21-15,0 0 0,22-1 0,-22 1 16,0 0-16,0-21 0,0 21 0,0-22 16,0 1-16,0 0 0,-22 20 0,1-20 15,21 21-15,-21 0 0,0 0 0,0 21 16,0 0-16,-1 0 0,-20 0 16,21 21-16,21 0 0,-21 0 0,0 0 15,-1 0-15,22 22 0,0-22 0,0 0 16,0 21-16,0-20 0,0-1 0,0 0 15,22 0-15,-1 0 0,0-21 0,0 21 16,0-21-16,22 0 0,-22 0 16,0 22-16,21-22 0,-21 0 0,22 0 15,-22 0-15,0 0 0,21 0 0,-20-22 16,-1 1-16,0 0 0,0 0 16,-21 0-16,21 0 0,0-22 0,1 22 15,-1-21-15,21 21 0,-42-1 0,21 1 16,0 0-16,1 0 0,-1 21 0,0 0 15,0 0-15,0 0 0,-21 21 0,21 0 16,-21 0-16,22 1 0,-22 20 0,0-21 16,0 21-16,21-20 0,-21 20 0,0-21 15,0 0-15,0 22 0,0-22 0,0 0 16,0 0-16,0 0 0,0 0 16,0 1-16,0-1 15,-21-21 1,21-21-1,0-1-15,0 1 0,0 0 16,0 0-16,21 0 0,0 0 0,0-22 16,0 22-16,0-21 0,1-1 0,20 22 15,-21-21-15,21 0 0,-20 20 0,20-20 16,0 21-16,-21 0 0,1 21 16,-1 0-16,0 0 0,0 0 0,-21 21 15,0 0-15,0 0 16,0 0-16,-21 1 0,0-1 15,21 21-15,-21-21 0,21 0 0,-22 1 16,22 20-16,0-21 0,0 0 0,0 0 16,0 1-16,0-1 0,0 0 15,22-21-15,-1 0 0,0 0 0,0 0 16,0 0-16,22 0 0,-22 0 16,0 0-16,21 0 0,-21 0 15,1-21-15,-1 0 0,21 21 0,-21-43 0,0 22 16,1 0-16,-1 0 0,0-22 15,0 22-15,0 0 0,0 0 0,-21-21 16,0 20-16,22 22 0,-22-21 0,0 42 31,0 1-15,0-1-16,-22 0 0,22 0 16,0 0-16,0 0 0,0 1 0,0-1 15,0 0-15,0 0 0,0 0 16,0 0-16,0 1 15,22-22 1,-1 0-16,0 0 0,0 0 16,-21-22-16,21 22 0,0-21 15,-21 0-15,0 0 0,22 0 16,-22 0-16,21 21 0,-21-22 16,21 22-16,-21 22 15,-21-1 1,0 0-16,-1 0 0,22 0 0,-21 22 15,0-1-15,0-21 0,-21 21 16,20 22-16,1-22 0,0 22 0,-21-1 16,21 1-16,-1-1 0,1 22 0,0-22 15,0 22-15,0-21 0,0 20 0,-1 1 16,1 0-16,0-1 0,0-20 0,0 20 16,21 1-16,-21 0 0,-1-22 0,1 22 15,0-22-15,0 1 0,21-1 16,-21-20-16,0 20 0,-1-20 0,1-1 15,0-21-15,0 0 0,0 0 16,-22 1-16,22-22 0,-21 0 0,0 0 16,-1-22-16,22 22 0,-21-21 0,21 0 15,-1 0-15,1 0 0,21 0 0,0-22 16,0 22-16,0-21 0,0 21 0,0-22 16,21 1-16,1-22 0,-1 22 15,21-21-15,-21-1 0,22 1 0,-1-1 0</inkml:trace>
  <inkml:trace contextRef="#ctx0" brushRef="#br0" timeOffset="100168.9">17716 13356 0,'-42'-21'0,"84"42"0,-126-63 0,63 42 0,-1-21 16,1 0-16,0 21 0,21-22 0,0 1 15,21 21 1,0 0-16,1-21 0,20 21 0,0 0 16,22 0-16,-1 0 0,1 0 0,-1 0 15,1 0-15,-1 0 0,22 0 0,0 0 16,-22 0-16,1 0 0,-1 0 16,1 0-16,-22 0 0,0 0 0,1 0 15,-22 0-15,-42 0 16,-22 0-16,22 0 15,-42 0-15,20 21 0,-20-21 0,-1 21 16,-20 1-16</inkml:trace>
  <inkml:trace contextRef="#ctx0" brushRef="#br0" timeOffset="135998.45">14245 15304 0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16:30:20.5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974 910 0,'0'21'16,"-22"-21"-16,22 22 16,0-1-1,0 0 17,22-21-1,-22-21-16,0 0 1,0-1-16,0 1 0,0 0 16,0 0-16,0 0 15,-22 21 17,22 21-32,-21-21 15,0 21-15,21 0 0,0 0 16,0 1-16,-21-1 0,21 21 15,-21-21-15,21 0 0,0 1 0,0-1 16,0 0-16,0 0 0,0 0 16,0 0-16,21-21 15,-21 22-15,21-22 0,-21-22 47,0 1-47,0 0 16,0 0-16,0 0 0,0 0 0,0-1 15,0 1-15,0 0 0,0 0 0,0 0 16,0 0 0,-21 21-1,0 0 1,21 42 0,-21-21-16,21 0 0,0 0 0,-22 1 0,22-1 15,0 21-15,0-21 0,0 0 16,0 1-16,0-1 0,0 0 0,0 0 15,0 0-15,22 0 0,-1 1 16,0-22-16</inkml:trace>
  <inkml:trace contextRef="#ctx0" brushRef="#br0" timeOffset="673.91">1376 1037 0,'-21'0'0,"21"21"16,-22-21-16,22 22 0,0-1 31,0-42 31,0-1-46,0 1-16,0 0 16,0 0-1,-21 21-15,0 0 16,0 21-1,0 0 1,21 0-16,-21 1 16,21-1-16,0 0 15,0 0-15,0 0 0,0 0 32,21-21-17,0 0 1,0-21-16,-21 0 0,21 0 15,-21 0-15,0 0 16,0-1-16,0 1 16,0 0-16,0 0 15,0 0-15,-21 21 16,21 21 0,0 0-1,-21 0-15,21 0 0,-21 1 0,0-1 16,21 0-16,0 0 0,0 0 15,0 0-15,-22 1 0,22-1 16,0 0-16,0 0 16,0 0-1,0 0 1,22-21 0</inkml:trace>
  <inkml:trace contextRef="#ctx0" brushRef="#br0" timeOffset="2028.7">2371 1207 0,'-22'0'16,"22"21"-1,-21-21-15,21-21 157,21 21-142,-21-22 1,22 22-16,-1-21 15,0 21-15,0 0 16,0-21-16,0 21 0,-21-21 16,22 21-16,-1-21 0,0 21 0,0-21 15,-21-1-15,0 1 0,0 0 16,0 0 0,-21 0-16,-21 21 0,20 0 15,-20-21-15,0 21 0,-1 0 16,1 0-16,0 0 0,-1 0 0,1 21 15,0 0-15,-1 0 0,22 21 16,-21 1-16,0-1 0,20 0 16,-20 1-16,21 20 0,0-20 0,0 20 15,-1 1-15,1-1 0,0 1 16,0 20-16,21-20 0,0-1 0,0 1 16,0-22-16,0 22 0,0-22 15,0 0-15,0 1 0,21-22 0,0 21 16,0-21-16,1 0 0,-1 1 0,21-22 15,-21 21-15,22-21 0,-22 0 16,21 0-16,0 0 0,1 0 0,-1-21 16,0-1-16,1 1 0,-1 0 0,0 0 15,1 0-15</inkml:trace>
  <inkml:trace contextRef="#ctx0" brushRef="#br0" timeOffset="2432.15">2815 1757 0,'0'0'0,"0"-21"0,0 0 0,0-1 15,0 1-15,0 0 0,-21 21 32,0 0-32,0 0 0,-1 21 0,1 0 15,0 1-15,21-1 0,-21 0 0,0 21 16,0-21-16,-1 22 0,1-1 16,21-21-16,-21 22 0,21-1 15,-21-21-15,21 21 0,0-20 0,0-1 16,0 0-16,0 0 0,21 0 15,0 0-15,0-21 0,1 0 0,20 0 16,0 0-16,-21 0 0,22 0 0,-1 0 16,-21 0-16,22-21 0,-22 0 15,21 0-15,-21 0 0,22 0 0,-22-22 16,0 22-16,-21-21 0,0 21 0,0-22 16,0 1-16,0 0 0,0 20 15,-21-20-15,0 0 0,-1 21 0,1-1 16,0 1-16,0 21 0,-21 0 15,20 0-15,1 0 0,-21 0 0,21 21 16,0 1-16,-1-1 0,1 0 16,0 0-16,21 0 0,0 22 15,0-22-15,0 0 0,0 0 0,0 21 16,64 1 0,-43-22-16,21-21 0,-21 0 0</inkml:trace>
  <inkml:trace contextRef="#ctx0" brushRef="#br0" timeOffset="2908.77">3260 1820 0,'0'0'0,"0"-21"16,-22 42 15,22 1-31,0-1 0,0 0 16,0 21-16,0-21 0,0 1 0,0-1 15,0 21-15,0-21 0,0 0 16,0 1-16,0-1 0,0 0 0,-21 0 16,21 0-16,0 0 0,0 1 0,0-1 15,-21-21 1,21-21 0,-21-1-16,21 1 15,0 0-15,0-21 16,0 21-16,0-1 0,0-20 0,0 21 15,21-21-15,0-1 0,0 22 16,1-21-16,20-1 0,-21 22 0,21 0 16,1 0-16,-1 21 0,0 0 15,1 0-15,-1 0 0,0 0 0,-20 21 16,20 0-16,0 0 0,-21 1 0,1-1 16,-1 21-16,0-21 0,-21 0 15,0 22-15,0-22 0,0 0 0,0 0 16,0 0-16,-21 1 0,0-1 0,21 0 15,0 0-15,-22-21 16,1 21-16,42-42 31</inkml:trace>
  <inkml:trace contextRef="#ctx0" brushRef="#br0" timeOffset="3304.55">3979 1778 0,'0'-21'0,"0"42"0,0-63 16,0 21-16,0-1 0,21 22 15,1 0-15,-1 0 16,0 0-16,0 22 0,0-1 16,0 0-16,-21 0 15,22 21-15,-1-20 0,0-1 0,-21 21 16,0-21-16,0 22 0,0-22 0,0 21 15,0-21-15,0 0 0,0 22 16,0-22-16,0 0 0,0 0 16,0-42 15,0 0-31,0 0 16,21 0-16,0-1 0,-21 1 15,21-21-15,1 21 0,-1-22 0,0 22 16,-21-21-16,21 21 0,0-22 0,0 22 15,1-21-15,-1 21 0,0 0 16,0 21-16,0-22 0,0 22 16,1 0-1,-22 22 1,0-1 0,21-21-16</inkml:trace>
  <inkml:trace contextRef="#ctx0" brushRef="#br0" timeOffset="3660.01">4741 2053 0,'21'0'32,"1"0"-32,-1 0 0,0-21 15,21 0-15,-21 21 0,1-21 16,20 0-16,-21-1 0,0 1 0,0 0 15,1 0-15,-22 0 0,0 0 0,0-1 16,0 1-16,0 0 0,0 0 16,-22 21-16,-20 0 0,21 0 15,-21 0-15,20 0 0,-20 21 16,0 0-16,-1 0 0,1 22 0,21-22 16,-21 0-16,20 21 0,1-20 0,0 20 15,21-21-15,0 21 0,0-20 16,0-1-16,21 0 0,0 0 0,1 0 15,-1-21-15,21 21 0,-21-21 0,22 0 16,-22 0-16,21 0 0,-21 0 16,22 0-16,-22 0 0,21 0 0,-21 0 15,0-21-15,1 0 0,-1 21 0,21-21 16</inkml:trace>
  <inkml:trace contextRef="#ctx0" brushRef="#br0" timeOffset="4020.81">5270 1863 0,'0'0'0,"0"-21"0,0-1 15,0 1-15,0 0 0,0-21 16,22 42 15,-1 0-31,0 0 0,21 0 0,-21 21 16,1 0-16,20 0 0,-21 0 0,21 22 16,-20-22-16,-1 0 0,0 21 15,-21-20-15,0 20 0,0-21 0,0 21 16,0-20-16,0-1 0,-21 0 0,0 21 15,-1-21-15,1-21 0,0 22 0,0-1 16,0-21-16,0 0 16,-1 0-16,22-21 15,0-1-15,0 1 16,0 0-16,0 0 0,0 0 0,0-22 16,22 22-16,-22-21 0,21 0 15,0-1-15,-21 1 0,21 0 0,0-1 16,0 22-16,1-21 0,-1 21 0,0-22 15,-21 22-15,21 0 0,0 21 16,0-21-16,1 21 0,-1 0 16,0-21-16,0 21 0,0 0 15</inkml:trace>
  <inkml:trace contextRef="#ctx0" brushRef="#br0" timeOffset="5032.91">6159 1101 0,'0'0'0,"0"-21"0,0-64 15,0 64-15,0 0 16,0-1-16,-21 22 15,0 22-15,0-1 16,21 21-16,-21 0 0,0 1 16,-1-1-16,1 0 0,0 1 0,0 20 15,-21-20-15,20 20 0,1-21 0,0 22 16,0-1-16,21 1 0,-21-1 16,0 1-16,21-22 0,-22 22 0,22-22 15,0 0-15,0 1 0,0-1 0,0 0 16,0-20-16,22-1 0,-1 0 0,0 0 15,0 0-15,0 0 0,0-21 16,22 0-16,-22 0 0,21 0 16,-21 0-16,1 0 0,20 0 0,-21-21 15,21 0-15,-20 21 0,-1-21 0,0 0 16,0 0-16,0-1 0,0-20 0,1 21 16,-1-21-16,0 20 0,-21-20 15,0 21-15,0-21 0,21 20 0,-21 1 16,0 0-16,0 0 0,0 42 31,-21 0-31,0 0 0,21 1 16,0-1-16,0 0 0,-21 21 0,21-21 15,0 1-15,-22 20 0,22-21 0,0 0 16,0 0-16,0 1 0,0-1 16,22-21-16,-1 21 0,0-21 15,0 0-15,0 0 0,0 0 16,1 0-16,-1 0 0,21 0 0,-21-21 15,0 21-15,1-21 0,-1-1 0,0 1 16,0 0-16,0 0 0,0 0 16,1-22-16,-22 22 0,21 0 0,-21 0 15,21 0-15,-21 0 0,0-1 0,0 1 16,0 42 15,0 1-31,0-1 0,0 0 16,-21 0-16,21 0 0,-21 0 0,-1 22 15,22-22-15,0 0 0,-21 0 0,21 22 16,-21-22-16,21 0 0,-21-21 16,21 21-16,0 0 0,0 0 15,-21-21-15,21-21 16,0 0 0,0 0-16,0 0 15,21 0-15,-21-1 0,21-20 0,0 21 16,0-21-16,1 20 0,-1-20 0,0 0 15,21 21-15,1-22 0,-22 22 0,21 0 16,0 0-16,1 0 16,-1 21-16,0 0 0,-20 0 0,-1 0 15,21 21-15,-21 0 0,-21 0 0,21 0 16,-21 0-16,0 22 0,0-22 0,0 21 16,0-21-16,0 22 0,0-22 15,0 21-15,-21-21 0,21 22 0,-21-22 16,0 0-16,21 0 0,0 0 0,-21 1 15,42-22 17,0-22-17,0 1-15,0 0 0</inkml:trace>
  <inkml:trace contextRef="#ctx0" brushRef="#br0" timeOffset="5591.96">7937 1947 0,'0'0'15,"0"-42"-15,0 21 16,-21 21-16,0-21 0,21 0 16,-21-1-16,0 1 0,0 21 0,21-21 15,-22 21-15,1-21 0,0 21 0,0 0 0,0 0 16,0 0-16,-1 21 15,-20 0-15,21 0 0,0 1 0,0-1 16,-1 0-16,-20 21 0,21-21 0,0 22 16,0-22-16,-1 0 0,22 21 0,-21-20 15,21-1-15,-21 0 0,21 21 16,0-21-16,0 1 0,21-22 16,0 21-16,1-21 0,-1 0 15,0 0-15,0 0 0,21 0 0,-20-21 16,20 21-16,-21-22 0,21 1 0,-20 21 15,-1-21-15,21 0 0,-21 0 16,0-22-16,1 22 0,-1 0 0,0 0 16,-21 0-16,21 0 0,-21-1 15,21 1-15,-21 0 0,0 0 0,0 42 47,0 0-47,-21 0 0,0 1 16,0 20-16,0-21 0,-1 21 0,1-20 15,0 20-15,0 0 0,0 1 16,0-1-16,21 21 0,-22-20 0,22 20 16,-21 1-16,0-1 0,21 1 0,0-1 15,0 1-15,-21 20 0,21-20 0,0-1 16,-21 1-16,21-1 0,0 1 16,-21-1-16,21 1 0,0-1 0,0-20 15,0-1-15,-22 0 0,22 1 0,-21-1 16,0-21-16</inkml:trace>
  <inkml:trace contextRef="#ctx0" brushRef="#br0" timeOffset="5736.88">7408 3662 0,'0'0'0,"-21"0"16,0 0-16,0-21 16,0 0-16,-1-1 0,1 22 15,0-21-15,0 0 0,0 21 0,0-21 16,-1 0-16,1 21 0,0-21 16,0 21-16,21-22 0,0 1 0,-21 0 0,21 0 15,0 0 1,0 0-16,0-1 0,0 1 0,0-21 15,21 21-15,0-22 0,-21 1 0,21 0 16</inkml:trace>
  <inkml:trace contextRef="#ctx0" brushRef="#br0" timeOffset="6028.71">7302 1080 0,'0'0'0,"0"-22"16,-21 22 62,0 0-78,0 0 15,0 0-15</inkml:trace>
  <inkml:trace contextRef="#ctx0" brushRef="#br0" timeOffset="6260.17">6181 1355 0,'0'0'0,"21"0"31,0 0-31,0 0 16,21 0-16,-20 0 0,20 0 0,0 0 0,-21 0 15,22 0-15,-22 0 0,0 0 16,21 0-16,-63 0 31,0 21-15,0-21-16</inkml:trace>
  <inkml:trace contextRef="#ctx0" brushRef="#br0" timeOffset="9016.54">10372 1842 0,'21'-22'0,"0"1"0,0 0 16,0 0-16,0 21 0,1-21 15,-22 0-15,21-22 0,0 22 0,0 0 16,0 0-16,-21 0 0,0-1 16,0 1-16,0 0 0,0 0 15,0 0-15,-21 21 0,0 0 16,0 0-16,0 0 0,-22 0 16,22 21-16,-21 0 0,-1 0 0,1 0 15,0 1-15,-1-1 0,1 0 0,0 0 16,-1 21-16,1-20 0,21-1 0,0 0 15,0 0-15,-1 0 0,22 0 16,-21 1-16,21-1 16,21 0-16,1-21 15,-1 21-15,0-21 0,0 21 0,21-21 16,-20 21-16,20 1 0,-21-22 16,21 21-16,-20 0 0,-1 0 0,21 0 15,-21 0-15,0 1 0,1-1 0,-1 0 16,0 21-16,-21-21 0,0 1 0,0-1 15,0 0-15,0 21 0,-21-21 16,0 1-16,-1-1 0,-20 0 0,21 0 16,-21-21-16,-1 21 0,1-21 0,-22 0 15,22 0-15,0 0 0,-22 0 0,22-21 16,0 0-16,-1 0 16,22 0-16,-21-1 0,21 1 0,-1-21 15,1 21-15,0-22 0,0 1 0,21 21 16,-21-21-16,21-1 0,-21 1 0,21 21 15,0-22-15,0 22 0,0 0 16,0 0-16,0 0 0,21 21 16,0 0-16,-21 21 15,0 0-15,21 21 16,-21-20-16,21-1 0,-21 21 0,0-21 16,0 22-16,0-1 0,0-21 15,0 21-15,0-20 0,21 20 0,-21-21 0,22 21 16,-1-20-16,-21-1 0,21 0 15,0 0-15,0 0 0,0 0 16,22-21-16,-22 0 0,21 0 0,1 0 16,-1 0-16,-21 0 0,21 0 0,1-21 15,-1 21-15,0-21 0,1 0 0,-1 0 16,-21-22-16,22 22 0,-22 0 16,21 0-16,-21-21 0,0 20 0,1 1 15,-1-21-15,-21 21 0,0 0 0,0-1 16,0 1-16,0 0 0,0 0 0,0 42 47,0 0-47,-21 0 0,21 1 15,-22 20-15,22-21 0,-21 0 0,21 0 16,0 1-16,0-1 0,0 0 16,0 0-16,0 0 0,0 0 0,0 1 15,0-1-15,0 0 0,21-21 16,1 0-16,-1 0 0,21 0 15,-21 0-15,0-21 0,22 21 16,-22-21-16,0-1 0,21 1 0,-20 21 16,20-21-16,-21 0 0,0-21 0,0 20 15,1 1-15,-1 0 0,0 0 16,-21 0-16,21 0 0,-21-1 16,-21 44 15,21-1-31,-21 0 15,21 0-15,0 0 0,0 0 0,0 1 16,0 20 0,0-21-16,0 0 0,0 0 0,21 1 15,-21-1-15,21-21 0,0 21 0,22-21 16,-22 0-16,0 0 0,0 0 16,21 0-16,-20 0 0,-1 0 0,21-21 15,-21 21-15,0-21 0,22-1 16,-22 22-16,0-21 0,0 0 0,0 0 15,-21-21-15,22 20 0,-1 1 0,-21 0 16,21-21-16,-21 21 0,0-1 0,0-20 16,21 21-16,-21 0 0,0 0 15,0-1-15,0 44 16,0-1 0,0 0-16,0 0 0,0 0 0,0 22 15,-21-22-15,21 21 0,0 0 16,0 1-16,-21-1 0,21 0 0,-21 22 15,-1-1-15,22 1 0,-21-1 0,21 22 16,-21-21-16,0-1 0,0 22 16,0-22-16,-1 1 0,1-1 0,0 1 15,21-1-15,-21 1 0,0-22 16,0 22-16,-1-22 0,22 0 0,0-21 16,-21 22-16,21-22 0,-21 0 15,21-42 1,0 0-16,0 0 15,0-22-15,21 22 0,0 0 0,-21-21 16,22-1-16,-1 1 0,-21 0 0,21-1 16,0-20-16,-21 20 0</inkml:trace>
  <inkml:trace contextRef="#ctx0" brushRef="#br0" timeOffset="9296.39">11324 2328 0,'0'0'0,"0"-21"0,0 0 16,0-64-16,21 64 15,-21 0-15,21 0 0,1 0 16,-1 21-16,0-21 0,21-1 0,-21 22 16,1 0-16,20 0 0,-21 0 0,21 0 15,-20 22-15,-1-22 0,0 21 0,-21 0 16,0 0-16,0 0 0,0 0 16,0 1-16,-21-1 0,0 0 15,-1 0-15,-20 0 0,21 0 0,0 1 16,0-22-16,-1 21 0,1 0 0,0 0 15,42-42 32,-21 0-47,21 21 0,1-21 16,-1-1-16,0 1 0</inkml:trace>
  <inkml:trace contextRef="#ctx0" brushRef="#br0" timeOffset="9561.24">11874 2117 0,'0'0'0,"0"-21"16,0-1-16,0 1 15,-21 21 17,0 0-32,0 0 0,21 21 15,-21 1-15,0-1 0,-1 0 0,1 0 16,0 21-16,21-20 0,0-1 0,-21 0 15,21 0-15,0 0 0,0 0 16,0 1-16,0-1 0,0 0 0,21-21 16,0 21-16,0-21 0,1 0 0,-1 0 15,0 0-15,21 0 16,-21 0-16,1-21 0,-1 0 0,0 21 16,0-21-16,0-1 0</inkml:trace>
  <inkml:trace contextRef="#ctx0" brushRef="#br0" timeOffset="9888.58">12107 2117 0,'0'0'0,"21"-21"16,-21-1 0,0 1-16,22 21 0,-1 0 15,0 0-15,0 0 0,0 0 16,22 21-16,-22 1 0,0-1 16,0 0-16,0-21 0,0 21 15,-21 0-15,0 22 0,22-22 16,-22 0-16,0 0 0,0 0 0,0 0 15,0 1-15,-22-1 0,1 0 0,0 0 16,0-21-16,0 0 0,0 0 16,-1 0-1,22-21 1,0 0-16,0 0 0,0-1 0,22 1 16,-1 0-16,-21 0 0,21 0 0,0 0 15,0-22-15,0 22 0,1 0 0,-1 0 16,-21-22-16,21 22 0,0 21 15,0-21-15,0 0 0,1 21 16,-1-21-16,0 21 0,0-21 16</inkml:trace>
  <inkml:trace contextRef="#ctx0" brushRef="#br0" timeOffset="10380.2">13737 2138 0,'0'0'0,"42"-21"0,43-43 16,-64 43-16,-21 0 0,0 0 15,0 0-15,0-1 0,0 1 0,-21 21 16,0-21-16,0 0 0,-22 21 15,22 0-15,-21 0 0,0 0 0,20 0 16,-20 21-16,0 0 0,21 22 0,-22-22 16,1 21-16,21 0 0,0-20 0,-1 20 15,1 0-15,0 1 0,21-1 0,0 0 16,0 1-16,0-22 0,0 21 16,21 0-16,0-20 0,22-1 0,-22 0 15,0 0-15,21 0 0,-20 0 0,-1-21 16,21 0-16,-21 0 0,22 0 0,-22 0 15,21 0-15,-21-21 0,22 0 16,-22 0-16,21 0 0,-21 0 16,22-1-16</inkml:trace>
  <inkml:trace contextRef="#ctx0" brushRef="#br0" timeOffset="10629.07">14351 1926 0,'21'-63'0,"-42"126"0,63-169 15,-21-63 1,1 148-16,-22 0 0,0 42 31,-22 0-31,1 21 0,0 1 16,21-1-16,-21 0 0,0 1 0,21 20 15,-21-20-15,-1 20 0,1-21 0,0 1 16,0-1-16,21 0 0,-21 22 16,0-43-16,21 21 0,-22 1 15,22-22-15,0 21 0,0-21 0,0 1 16,0-1-16,0 0 0,22-21 15,-1 0-15,0 0 16,0 0-16,0-21 0,0 0 16</inkml:trace>
  <inkml:trace contextRef="#ctx0" brushRef="#br0" timeOffset="11712.35">14711 2180 0,'0'0'15,"21"-21"-15,21-21 16,-42 21-16,0-1 0,0 1 15,-21 21 1,0 0-16,0 0 0,0 0 0,-1 21 16,1 1-16,0-22 0,0 21 15,0 0-15,0 0 0,-1 21 0,-20-20 16,21-1-16,0 0 0,21 21 0,-21-21 16,21 22-16,-22-1 0,22-21 0,0 0 15,0 1-15,0-1 0,0 0 16,0 0-16,22-21 0,-1 0 0,0 0 15,0 0-15,21 0 0,-20 0 16,-1 0-16,0-21 0,0 21 0,0-21 16,0 0-16,1-1 0,-1 1 0,0 0 15,0 0-15,-21-21 0,0 20 16,21 1-16,-21 0 0,21-21 0,-21 21 16,0-1-16,0 1 0,0 0 15,0 0-15,0 42 31,0 0-31,-21 0 0,0 1 16,21 20-16,-21-21 0,21 0 0,0 0 16,0 22-16,0-22 0,0 0 0,0 21 15,0-20-15,0-1 0,0 0 16,0 0-16,21-21 0,0 21 16,0-21-16,1 0 0,-1 0 0,0 0 15,21 0-15,-21 0 0,1 0 0,-1 0 16,21 0-16,-21-21 0,0 0 0,22 0 15,-22 0-15,21-1 0,-21 1 0,22 0 16,-22 0-16,21 0 0,-21-22 16,22 22-16,-22 0 0,0 0 0,0 0 15,0 0-15,-21-1 0,0 1 0,-21 21 16,0 0 0,0 0-16,0 21 0,0 1 0,-1-1 15,1 0-15,21 0 16,0 0-16,0 0 0,0 22 0,0-22 15,0 0-15,0 0 0,21 0 0,-21 1 16,22-1-16,-1 0 0,0 0 0,-21 0 16,21-21-16,0 21 15,-42-21 17,0-21-32,0 0 0,0 21 0,-1-21 15,1 0-15,0 21 0,0-21 0,0 21 16,21-22-16,-21 22 15,21 22 17,21-1-17,0-21-15,0 0 0,0 21 0,22-21 16,20 0 0,-21 0-16,-20 0 0,20 0 0,0 0 0,1 0 15,-22 0-15,21-21 0,0 21 0,-20-21 16,20-1-16,0 22 0,-21-21 0,22 0 15,-1 0-15,-21 0 0,22 0 16,-1-1-16,-21 1 0,0 0 0,0 0 16,1 21-16,-22-21 0,0 0 0,-22 21 15,1 0-15,0 0 0,0 0 16,0 0-16,-22 0 0,22 0 16,-21 0-16,21 21 0,0 0 15,-1-21-15,22 21 0,-21 0 0,21 0 16,0 1-16,0-1 0,21 21 0,1-21 15,-1 0-15,0 1 0,-21 20 0,21-21 16,0 0-16,0 0 0,1 1 0,-22-1 16,0 0-16,0 0 0,0 0 15,0 0-15,-22-21 16,1 0-16,0 0 16,0 0-16,21-21 15,-21 0-15,21 0 16,0 0-16,0-22 0</inkml:trace>
  <inkml:trace contextRef="#ctx0" brushRef="#br0" timeOffset="12400.46">18521 2328 0,'0'-21'16,"0"0"-16,21-21 15,-21 21-15,21-1 0,-21 1 16,0 0-16,0 0 0,0 0 0,0 0 16,0-1-16,0 1 15,-21 0-15,0 0 0,0 21 0,-1 0 16,1 0-16,-21 0 0,21 0 0,-22 21 15,1 0-15,0 0 0,-1 1 0,1 20 16,0-21-16,21 21 0,-22 1 16,1-1-16,21 22 0,0-22 0,-1 0 15,1 1-15,0 20 0,21-21 0,0-20 16,0 20-16,0-21 0,0 0 16,21 0-16,0 1 0,1-1 0,-1-21 15,21 0-15,-21 0 0,22 0 16,-1 0-16,0-21 0,1-1 0,-1 1 15,0 0-15,1 0 0,-1-21 0,0 20 16,1-20-16,-22 0 0,0-1 16,-21 1-16,0 0 0,0-1 0,0 1 15,0 0-15,0-1 0,-21 1 0,-22 21 16,22-21-16,-21 20 0,0 1 0,-1 0 16,1 0-16,0 21 0,-1 0 15,1 0-15,0 0 0,20 21 0,-20 0 16,21-21-16,0 21 0,0 1 0,21 20 15,0-21-15,-22 0 0,22 0 16,0 1-16,0-1 0,0 0 16,22 0-16,20-21 15,-21 0-15,21 0 0</inkml:trace>
  <inkml:trace contextRef="#ctx0" brushRef="#br0" timeOffset="13308.95">19008 1799 0,'0'0'0,"21"-63"0,-21-64 16,0 84-16,0 22 0,0-21 16,0 21-16,0 0 0,-21 21 31,-1 21-31,22 21 0,0-21 0,0 22 16,-21 20-16,0-21 0,21 22 0,-21-22 15,21 22-15,-21-1 0,0-20 16,21 20-16,-22 1 0,22-22 0,-21 0 15,21 22-15,-21-22 0,21 22 0,0-22 16,-21 0-16,21 1 0,-21-22 0,21 21 16,0-21-16,0 0 0,0 1 15,0-44 17,0 1-32,0 0 0,0-21 0,0 21 15,0-22-15,0 22 0,21-21 16,-21 21-16,21-22 0,0 22 15,0 0-15,1-21 0,-1 20 0,0 22 16,0-21-16,21 0 0,-20 21 0,20 0 16,-21 0-16,21 0 0,-20 0 0,20 0 15,-21 21-15,0 0 0,0 1 16,1-1-16,-1 0 0,-21 0 0,0 0 16,0 0-16,0 1 0,-21 20 0,-1-21 15,1 0-15,-21 0 0,21 22 0,-22-22 16,1 0-16,0-21 0,-1 21 15,1 0-15,0-21 0,-1 0 0,1 0 16,21 0-16,0 0 0,0 0 16,-1 0-16,65 0 31,-22 0-31,0 0 0,21 0 16,-20-21-16,20 21 0,0 0 0,1 0 15,-1-21-15,0 0 0,22 21 0,-22-21 16,0 21-16,22-21 0,-22-1 15,1 22-15,-1-21 0,0 0 0,-21 0 16,22 0-16,-22 0 0,0-1 0,0 1 16,0 0-16,-21 0 0,22 0 0,-22 0 15,21-1-15,0 1 16,-21 0-16,0 42 31,0 0-31,0 1 0,0 20 16,0 0-16,0 1 0,0 20 15,0 1-15,0-1 0,0 1 0,0 20 16,0-20-16,-21 20 0,0 1 0,-1-21 16,1 20-16,21 1 0,-21-22 0,0 22 15,0-21-15,0 20 0,-1-20 0,1-1 16,0 1-16,0-1 0,0-20 0,0-1 16,-1 0-16,1 1 0,0-22 0,0 21 15,0-21-15,0 0 16,-1 1-16,1-22 0,0 0 0,0 0 15,0 0-15,0 0 0,-1 0 16,22-22-16,0 1 0,0 0 0,-21 0 16,21 0-16,-21 0 0,21-1 0,0-20 15,-21 21-15,21-21 0,0-1 0,0 1 16,0 0-16,0-22 0,0 1 0,0-1 16,0 1-16</inkml:trace>
  <inkml:trace contextRef="#ctx0" brushRef="#br0" timeOffset="13521.83">19643 2011 0,'0'0'0,"0"-21"16,0-22 0,0 22-1,-22 21 1,22 21-1,0 1 1,0-1-16,0 0 0,22 0 16,-22 0-16,21-21 0,-21 21 0,21-21 15</inkml:trace>
  <inkml:trace contextRef="#ctx0" brushRef="#br0" timeOffset="13860.63">19918 2223 0,'0'0'15,"21"0"1,0 0-16,0 0 16,0 0-16,1 0 15,-1 0-15,0-22 0,0 22 0,0-21 16,0 0-16,1 0 0,-1 21 16,-21-21-16,0 0 0,0-1 15,0 1 1,-21 21-16,-1 0 15,1 0-15,0 0 0,0 21 0,0-21 16,0 22-16,-1-1 0,1 0 0,0 0 16,21 0-16,0 0 0,-21 22 15,21-22-15,0 0 0,0 0 0,0 0 16,0 1-16,0-1 0,0 0 16,21 0-16,0 0 0,0-21 15,1 0-15,-1 0 16,0 0-16,0 0 0,0 0 15,22-21-15,-22 21 0,0-21 0,21 21 0</inkml:trace>
  <inkml:trace contextRef="#ctx0" brushRef="#br0" timeOffset="14422.31">20595 2223 0,'0'0'0,"21"-22"0,0 22 0,-21-21 16,0 0-16,22 21 0,-22-21 0,21 21 15,-21-21-15,-21 21 47,-1 21-47,1 0 0,21 0 0,-21-21 16,0 21-16,21 1 0,0-1 15,-21 0-15,21 0 0,-21 0 0,21 22 16,0-22-16,0 0 0,0 0 0,0 0 16,0 0-16,21 1 0,0-1 15,0 0-15,0 0 16,0-21-16,22 0 0,-22 0 0,0 0 15,21 0-15,-20 0 0,-1 0 0,21-21 16,-21 21-16,0-21 0,22 0 0,-22-22 16,0 22-16,21-21 0,-20 21 15,-1-22-15,21 1 0,-21 0 0,0-1 16,22-20-16,-22 20 0,0 1 0,0-21 16,0 20-16,1 1 0,-1 0 15,0-1-15,0 1 0,-21 21 16,21 0-16,-21-1 0,0 1 15,-21 21 1,-21 43 0,21-1-16,21-21 0,-43 21 0,22 1 15,0-1-15,0 0 0,0 1 0,-1-1 16,22 0-16,-21 1 0,21-1 0,-21 0 16,21 1-16,-21-1 0,21-21 15,0 22-15,0-1 0,0-21 0,0 0 16,0 22-16,0-22 0,0 0 0,21 0 15,0 0-15,0-21 16,1 0-16,-1 0 0,0 0 16,0 0-16,0-21 15,0 0-15,1 0 0,-22 0 0,0-1 16,42-62-16</inkml:trace>
  <inkml:trace contextRef="#ctx0" brushRef="#br0" timeOffset="14612.2">21251 2096 0,'-21'0'0,"42"0"16,-63 0-16,21 0 0,0 0 0,42 0 47,0 0-47,0 0 0,0 0 16,22 0-16,-22 0 0,21 0 0,-21 0 15,22 0-15,-22 0 0,21-22 0,-21 22 16,22 0-16,-22 0 0,0 0 0,0-21 15,21 21-15,-20 0 0,-1 0 16</inkml:trace>
  <inkml:trace contextRef="#ctx0" brushRef="#br0" timeOffset="15417.26">22945 2434 0,'0'0'0,"21"0"16,-21-21-1,0 0-15,21 0 0,-21 0 16,21-1-16,0 1 0,0-21 0,1 21 16,-1-22-16,0 1 0,0 21 0,0-21 15,0-22-15,1 22 0,-1-1 16,0-20-16,0-1 0,0 22 0,0-21 15,1 20-15,-22 1 0,0-22 0,21 43 16,-21-21-16,21 21 0,-21 0 16,0-1-16,0 1 0,0 42 31,-21 1-31,0-1 0,-1 0 16,1 21-16,0 1 0,0-1 15,0 0-15,0 1 0,-1 20 0,1 1 16,0-22-16,0 21 0,0 1 0,0-22 15,21 22-15,0-22 0,-22 0 16,22 1-16,0-1 0,0 0 0,0 1 16,22-22-16,-1 21 0,0-21 0,0 1 15,0-1-15,22-21 0,-22 0 16,0 0-16,21 0 0,-21 0 0,22 0 16,-22 0-16,21-21 0,-21-1 15,1 1-15,20 0 0,-21-21 0,0 21 16,0-1-16,1-20 0,-1 21 0,0 0 15,0 0-15,-21-1 0,0 1 0,0 0 16,-21 21 0,0 21-1,0 0-15,-1 1 0,1-1 0,21 0 16,-21 0-16,21 21 0,-21-20 0,21-1 16,0 0-16,0 21 15,0-21-15,0 1 0,0-1 0,21 0 16,0-21-16,0 21 0,1-21 0,62 0 15,-63 0 1,1-21-16,20 21 0,-21-21 0,0 0 16,0-1-16,1-20 0,-1 21 15,0-21-15,0 20 0,-21-20 0,0 21 16,0-21-16,0 20 0,0 1 0,0 0 16,0 0-16,-21 0 0,0 21 0,0-21 15,-22 21-15,22 0 16,0 0-16,0 0 0,0 0 0,-1 0 15,1 0-15,0 21 0,0-21 16,0 0-16,21 21 16,-21-21-16,-1 0 15,1-21 1,0 21-16,0-21 0</inkml:trace>
  <inkml:trace contextRef="#ctx0" brushRef="#br0" timeOffset="15673.11">22796 1820 0,'0'0'0,"0"-21"0,0 0 31,43 21-31,-22 0 16,21 0-16,1-21 0,-1 21 0,0 0 16,1 0-16,-1-21 0,21 21 0,-20 0 15,-1 0-15,0-21 0,1 21 16,-1-22-16,0 22 0,-20 0 0,20 0 15,-21 0-15,0-21 16,-42 21 0,0 0-1,-21 21-15,20-21 0,-20 22 0,-21-22 16,-1 21-16,1 0 0,-22-21 0</inkml:trace>
  <inkml:trace contextRef="#ctx0" brushRef="#br0" timeOffset="17980.03">2201 3725 0,'0'0'0,"-42"0"0,-43 43 16,64-43-16,0 0 16,21-21-1,0-1 1,42 1-16,-21 0 0,1 0 0,20 0 15,21 0-15,-20-22 0,20 1 16,1 0-16,-1-1 0,1 1 0,-1 0 16,1-22-16,-1 22 0,1-1 15,-22 1-15,-21 0 0,22-1 0,-43 22 16,0-21-16,0 21 0,-22 0 0,1 21 16,0 0-16,-21 0 15,-1 0-15,1 0 0,-21 0 0,20 21 0,-20 0 16,20 0-16,1 0 0,21 0 15,0 22-15,0-1 0,21-21 16,0 22-16,0-1 0,21 0 0,21 1 16,0-1-16,1 0 0,-1 1 15,0-1-15,1-21 0,-1 21 0,-21 1 16,22-22-16,-22 0 0,0 21 0,0-20 16,-21-1-16,0 0 0,0 0 15,-21 0-15,0 0 0,0 1 0,-22-22 16,1 0-16,0 0 0,-1 0 0,1 0 15,0 0-15,-1 0 16,1-22-16,0 22 0,-1-21 0,22 0 0,-21 0 16,21-21-16,-22 20 0,22-20 15,0 21-15,0-21 0,0 20 16,21-20-16,0 21 0,-22 0 0,22 0 16,0 42-1,22 0 1,-1 0-16,0 0 0,0 0 0,0 22 15,-21-22-15,21 0 0,1 21 16,-1-20-16,0-1 0,0 0 0,0 0 16,0 0-16,1 0 0,-1 1 15,0-1-15,21-21 0,-21 0 0,1 0 16,20 0-16,-21 0 0,0 0 0,22 0 16,-22 0-16,21 0 0,-21-21 15,22-1-15,-1 1 0,-21 0 16,0 0-16,22 0 0,-22 0 0,0-1 15,0-20-15,-21 21 0,0 0 0,0-22 16,0 22-16,0 0 0,0 0 16,0 0-16,0 0 0,0 42 31,0 0-31,0 0 16,0 0-16,0 0 0,0 1 15,0 20-15,-21-21 0,21 0 0,0 0 0,-21 22 16,21-22-16,0 0 15,0 0-15,0 0 0,0 1 16,21-22-16,0 0 16,0 0-16,0 0 0,1 0 15,20 0-15,-21-22 0,0 22 0,0-21 16,22 0-16,-22 0 0,0 0 0,0 0 16,0-1-16,1 1 0,-22 0 15,21-21-15,-21 21 0,0-1 0,0 1 16,0 0-16,0 0 0,-21 21 31,-1 21-15,22 0-16,-21 0 0,21 1 15,0 20-15,0-21 0,0 0 16,0 22-16,0-22 0,0 0 0,0 0 16,0 21-16,0-20 15,0-1-15,21 0 0,1-21 0,-1 0 16,0 0-16,0 0 0,21 0 0,-20 0 15,-1 0-15,21 0 0,0-21 0,-20 0 16,20-1-16,-21 1 0,21 0 16,-20 0-16,20-21 0,-21 20 15,0-20-15,0 0 0,1-1 0,-1 1 16,-21 0-16,21-1 0,0-20 16,-21 21-16,0-1 0,21 1 0,-21 0 15,0-1-15,21 1 0,-21 21 0,0 0 16,0 42-1,0 0 1,-21 106 0,21-85-16,-21 1 0,0 20 0,21-21 15,-21 1-15,21 20 0,-21-20 0,-1-1 16,22 0-16,0 1 0,-21-22 0,21 21 16,-21-21-16,21 22 0,0-22 0,-21 0 15,21 0 1,0-42-1,21 0 1,0 0-16,0-1 0,-21 1 16,22 0-16,-1-21 0,0 21 0,0-1 15,0-20-15,0 21 0,22 0 0,-22 0 16,0-1-16,21 22 0,-20-21 0,20 21 16,-21 0-16,21 0 0,-20 0 15,20 0-15,-21 21 0,0 1 0,0-1 16,1-21-16,-22 21 0,0 0 0,0 0 15,0 0-15,0 1 0,-22-1 16,1 0-16,0 0 0,0 0 16,-21 0-16,20 1 0,-20-22 0,0 21 15,21 0-15,-22-21 0,22 0 0,0 21 16,-21-21-16,20 0 0,1 0 16,42-21 15,1 21-31,-1-21 0,0 21 15,0 0-15</inkml:trace>
  <inkml:trace contextRef="#ctx0" brushRef="#br0" timeOffset="19612.62">5842 3514 0,'0'0'0,"21"-21"0,21-22 16,-84-41 15,21 84-31,0-22 0,-22 22 0,22 0 0,-21 0 16,0 22-16,-1-22 0,22 21 16,-21 21-16,21-21 0,-22 0 15,22 22-15,0-1 0,0-21 0,0 22 16,21-1-16,0 0 0,0 1 0,0-22 15,0 21-15,0-21 0,0 22 16,21-22-16,0 0 0,0 0 0,21 0 16,1 0-16,-1-21 0,0 0 0,1 0 15,-1 0-15,0 0 0,1 0 0,20 0 16,-20-21-16,-1 0 0,0 0 16,22 0-16,-22 0 0,0-22 0,1 22 15,-22-21-15,21-1 0,1 1 0,-1 0 16,-21-1-16,21 1 0,-20-21 0,-1-1 15,0 22-15,21-22 16,-42 22-16,21 0 0,-21-1 0,0 1 16,0 0-16,0 20 0,0 1 0,-21 21 15,0 0 1,0 21-16,0 1 16,0-1-16,-1 21 0,1 0 0,21 1 15,-21 20-15,0-20 0,21 20 0,-21-21 16,21 22-16,0-22 0,0 1 0,0-1 15,0 0-15,0 1 0,0-1 16,0 0-16,0-21 0,21 22 0,0-22 16,0 0-16,0 0 0,22 0 0,-22 1 15,21-22-15,1 0 0,-1 0 16,0 0-16,1 0 0,-1 0 16,0-22-16,1 1 0,-1 21 0,0-21 15,1 0-15,-22 0 0,21-22 0,-21 22 16,0 0-16,-21 0 0,0-21 0,22 20 15,-22-20-15,0 21 0,0-21 16,0 20-16,-22 1 0,22 0 0,-21 0 16,0 21-16,0 0 0,0 0 0,0 0 15,-1 0-15,1 0 0,0 21 0,0 0 16,0 0-16,-22 22 0,22-22 16,0 0-16,0 21 0,0-20 0,21 20 15,0-21-15,-21 0 0,21 22 16,0-22-16,0 0 0,0 0 0,0 0 15,21 0-15,0-21 0,0 22 0,0-22 16,0 0-16,1 0 0,-1 0 16,0 0-16,0 0 0,0-22 0,0 1 15,1 21-15,-1-21 0,0 0 0,0 0 16,-21 0-16,21-1 0,0 1 0,-21 0 16,22 0-16,-22-21 0,0 20 15,0 1-15,21-21 0,-21 21 0,0 0 16,21-1-16,-21 1 0,0 42 31,0 1-15,-21-1-16,21 0 0,-21 21 15,-1-21-15,22 1 0,0-1 0,0 21 16,0-21-16,0 0 0,0 1 0,0-1 16,0 0-16,0 0 0,0 0 0,0 0 15,22-21-15,-1 0 0,0 0 16,0 0-16,0 0 0,0 0 0,1 0 15,-1 0-15,21-21 0,-21 0 0,0 0 16,22 21-16,-22-21 0,21 0 0,-21-1 16,22 1-16,-1 0 0,-21-21 15,22 21-15,-22-1 0,0 1 0,0 0 16,0 0-16,-21 0 0,0 0 16,-21 21-1,0 0-15,0 0 0,0 0 0,21 21 16,-22 0-16,22 0 0,-21 0 15,21 0-15,0 1 0,0-1 0,0 21 16,21-21-16,1 0 0,-1 1 0,0-1 16,0 0-16,0 0 0,0 0 0,1 0 15,-1-21-15,-21 22 0,21-1 0,-42-21 32,0 0-32,-1 0 15,1 0-15,0 0 0,0-21 0,0 21 16,0-22-16,-1 22 0,1-21 15,0 21-15,0-21 0,0 21 0,0 0 16,-1 0 0,22 21-1,0 0-15,22 1 16,-1-22-16,0 21 0,21-21 16,-21 0-16,1 0 0,20 0 0,0 0 15,-21 0-15,22 0 0,-1 0 16,0 0-16,1 0 0,-1-21 0,0 21 15,1-22-15,-22 1 0,21 0 0,1 21 16,-22-21-16,21 0 0,-21 0 0,0-1 16,22 1-16,-22 0 15,0-21-15,0 21 0,-21-1 0,0 1 16,21 0-16,-21 0 0,0 0 0,0 0 16,-21 21-1,0 21-15,0-21 0,21 21 16,-21 0-16,0 0 0,21 0 15,0 1-15,0-1 0,0 0 0,0 0 16,0 0-16,0 0 0,0 1 0,21-1 16,-21 0-16,21 0 0,0 0 0,0 0 15,-21 1 1,-21-22 0,0 0-16,0 0 0,0 0 15,-1 0-15,1 0 0,-21 0 0,21-22 16,0 22-16,-1 0 0,1 0 0,0-21 15,0 0-15,21 0 0,0 0 16</inkml:trace>
  <inkml:trace contextRef="#ctx0" brushRef="#br0" timeOffset="20705.86">10626 3196 0,'0'0'0,"0"-21"16,0-42 0,21 20-16,-21 22 0,0-21 0,21 21 0,-21-22 15,0 22-15,0 0 0,0-21 0,0 20 16,0 1-16,-21 42 31,0 1-31,21-1 0,0 21 16,-22 0-16,1 1 0,0 20 0,21-20 15,-21 41-15,0-20 0,0-1 0,21 1 16,-22-1-16,1 1 0,0-1 16,21 1-16,0-22 0,0 22 15,-21-22-15,21 0 0,0-21 0,0 22 16,0-22-16,21 0 0,0 0 0,0 0 15,1-21-15,-1 0 0,0 0 16,21 0-16,-21 0 0,22 0 0,-1-21 16,-21 0-16,22 0 0,-1 0 0,-21 0 15,21-1-15,-20 1 0,20 0 0,-21-21 16,0 21-16,-21-1 0,0-20 0,21 21 16,-21 0-16,0 0 15,0-1-15,0 1 0,0 0 0,-21 21 31,21 21-31,0 0 0,0 1 0,-21-1 16,21 0-16,-21 21 0,21-21 0,0 1 16,0 20-16,0-21 0,0 0 15,0 0-15,21 1 0,0-1 0,0 0 16,1 0-16,-1-21 0,0 0 0,21 21 16,-21-21-16,22 0 0,-1 0 0,-21 0 15,22-21-15,-1 21 0,-21-21 0,0 0 16,22 0-16,-22-1 0,0 1 15,0 0-15,0 0 0,-21 0 0,0 0 16,21-1-16,-21-20 0,0 21 16,0 0-16,0 0 0,0-1 0,0 1 15,0 0-15,0 0 0,0 42 32,0 0-32,0 0 15,0 22-15,0-22 0,0 0 0,0 21 16,0 1-16,0-1 0,0 0 0,0 1 15,0-1-15,0 22 0,0-1 0,0 1 16,0-1-16,0 1 0,0-1 16,0 1-16,0-1 0,0 1 0,0-1 15,0 1-15,0-1 0,0 1 0,-21-1 16,0 1-16,21-1 0,-21-21 16,0 1-16,0-1 0,-1-21 0,1 22 15,-21-22-15,21 0 0,-22-21 0,1 0 16,0 0-16,-1 0 0,1 0 0,0 0 15,-22 0-15,22-21 0,0 0 0,-1-1 16,1 1-16,21 0 0,-22 0 16,1 0-16,21 0 0,0-22 0,0 22 15,-1 0-15,22 0 0,0 0 0,0-1 16,0 1-16,0 0 0,0 0 0,0 0 16,0 0-16,43-1 0,-22 1 0,0 0 15,21 0-15,1-21 0,-1 20 16</inkml:trace>
  <inkml:trace contextRef="#ctx0" brushRef="#br0" timeOffset="21077.6">12023 3577 0,'0'-21'0,"0"42"0,-22-63 0,1 21 0,0 21 15,0 0-15,0 0 0,0 0 16,-1 21-16,22 0 0,0 21 16,-21 1-16,21-1 0,-21 0 15,21 1-15,0 20 0,-21 1 16,21-1-16,0 1 0,0-1 0,0 1 16,-21-1-16,0 22 0,21-22 0,0 1 15,-22-1-15,1 22 0,0-21 0,0-1 16,21 1-16,-21-1 0,0 1 0,-1-1 15,1-21-15,0 1 0,21-1 0,0-21 16,-21 22-16,0-22 0,21 0 16,-21 0-16,21-42 31,0 0-31,21 0 0,-21-1 16,21-20-16,0 21 0,-21-21 15,21-1-15,0 1 0,-21 0 0</inkml:trace>
  <inkml:trace contextRef="#ctx0" brushRef="#br0" timeOffset="21372.43">11832 3852 0,'0'0'0,"0"-84"16,21 41-16,-21 22 16,21 0-16,1 0 0,-1 0 0,21-22 15,0 22-15,-20 0 0,20 21 16,0 0-16,1 0 0,-22 0 0,21 0 15,-21 0-15,22 0 0,-22 21 16,0 0-16,-21 1 0,0-1 0,0 21 16,0-21-16,0 0 0,0 1 0,-21-1 15,0 0-15,-1 0 0,1 0 0,-21 0 16,21-21-16,0 22 0,-1-1 16,1-21-16,0 21 0,0-21 0,0 0 15,0 0-15,-1 0 0,22-21 47,0 0-47,22 21 0,-1-22 0</inkml:trace>
  <inkml:trace contextRef="#ctx0" brushRef="#br0" timeOffset="21744.36">12446 3789 0,'0'0'0,"42"0"15,-21 0-15,1-21 0,-1 0 0,0 21 16,0-22-16,0 22 0,-21-21 16,21 0-16,1 0 0,-1 0 0,0 21 15,0-21-15,-21-1 0,0 1 16,0 0-16,21 21 0,-21-21 0,-21 21 31,0 0-31,0 21 0,-22-21 16,22 21-16,0 0 0,0 1 0,0-1 15,0 21-15,-1-21 0,22 0 0,-21 1 16,21-1-16,0 21 0,-21-21 0,21 0 16,0 1-16,0-1 0,0 0 15,21 0-15,0-21 0,1 21 0,-1 0 16,21-21-16,-21 0 0,0 22 0,22-22 16,-22 0-16,21 0 0,-21 0 0,1 0 15,20-22-15,-21 22 0,0-21 16,22 0-16,-22 21 0,0-21 0,-21 0 15,21 0-15,0-1 0,-21 1 16,0-21-16,0 21 0</inkml:trace>
  <inkml:trace contextRef="#ctx0" brushRef="#br0" timeOffset="22108.15">10393 3408 0,'0'0'0,"21"0"15,0 0 1,21-21-16,-20 21 0,20-21 0,21 21 15,-20-22-15,20 22 0,-20-21 16,20 0-16,1 21 0,-22 0 0,21-21 16,-20 21-16,-22 0 0,21-21 0,-21 21 15,1 0-15,-1 0 0,-21-21 32,21 21-1,0 0-16,0 21-15,22-21 0</inkml:trace>
  <inkml:trace contextRef="#ctx0" brushRef="#br0" timeOffset="23912.4">14033 3577 0,'-21'-21'0,"0"21"15,0 0 48,0-21-16,21 0-32,0 0 1,0-1-1,0 1-15,21 21 16,-21-21-16,21 21 16,-21 21 31,0 0-47,0 1 0,0-1 0,-21-21 15,21 21-15,0 0 0,0 0 0,-21-21 16,21 21-16,-21-21 0,-1 22 15,22-1 1,0-42 31</inkml:trace>
  <inkml:trace contextRef="#ctx0" brushRef="#br0" timeOffset="24137.77">14182 3429 0,'0'0'0,"21"0"0,-21-21 16,0 42 15,0 0-31,0 0 16,0 1-16,0-1 0,0 0 15,0 0-15,0 0 0,0 0 16,-21-21-16,21 22 0,0-1 15,-22-21-15,1 21 0,0-21 0,0 0 16,21 21-16,-21-21 0,0 0 0,-1 21 16,1-21-16</inkml:trace>
  <inkml:trace contextRef="#ctx0" brushRef="#br0" timeOffset="26612.42">2646 6414 0,'0'0'0,"0"-22"16,0 1 15,0 0-15,0 0 0,0 0-1,0 0 16,-21 21 141,21-22-31,-22 22-125,22-21 30,0 0 1,0 0-15,0 0-17,0 0 16,-21 21-15,21-22-16,-21 22 16,21-21-1,0 42 48,0 1-63,0-1 15,-21 21-15,21-21 0,0 22 0,-21-1 16,21 0-16,0 22 0,0-22 16,-21 22-16,21-1 0,-22-21 15,22 22-15,-21-1 0,21 1 0,-21-22 16,0 22-16,21 20 0,-21-20 16,0-1-16,-1 22 0,1-21 0,0 20 15,0 1-15,0-22 0,0 22 0,-1-21 16,1 20-16,21-20 0,0 20 15,-21-20-15,21 21 0,-21-22 0,21 1 16,-21 20-16,21-20 0,0-22 0,0 22 16,-21-22-16,21 21 0,-22-20 15,1-1-15,21 0 0,0-20 16,0 20-16,-21-21 0,21 0 0,-21 0 0,21-42 47,0 0-47,0 0 0,0 0 0,0-22 15,0 1-15,0 0 0,0-1 16</inkml:trace>
  <inkml:trace contextRef="#ctx0" brushRef="#br0" timeOffset="27772.8">2773 6371 0,'0'0'0,"0"-21"0,0 0 0,0 0 16,0 0-1,21 21 48,-21-22-48,21 22 1,0 0 0,0 0-16,1 0 15,-1 0-15,21 0 0,-21 0 0,22 0 16,20 0-16,-21 0 0,22 0 0,21 0 15,-1 0-15,1 0 0,21 0 16,-22 0-16,22 0 0,0 0 0,0 0 16,0 0-16,21 0 0,-21 0 0,21 0 15,0 0-15,0 0 0,0 0 16,0 0-16,0 0 0,0 0 0,0 0 16,0 0-16,21 0 0,-21 22 15,0-22-15,0 0 0,0 0 0,-21 21 16,-1-21-16,22 0 0,-21 21 15,-21-21-15,21 0 0,-22 21 0,-20-21 16,-1 21-16,1-21 0,-22 0 0,-21 0 16,1 0-16,-1 21 0,0-21 15,-21 22 1,0-1-16,0 0 0,0 0 16,-21-21-16,0 21 0,-1 22 0,22-22 15,-21 0-15,0 21 16,21-21-16,0 22 0,-21-1 0,0-21 15,0 22-15,21-1 0,-22 0 0,1 1 16,21 20-16,-21-21 0,0 22 0,21-1 16,0 1-16,0-1 0,-21 1 15,21-1-15,0 1 0,-21-1 0,21-20 16,0 20-16,0 1 0,0-22 0,0 22 16,0-1-16,0-21 0,0 22 0,0-1 15,0-20-15,0-1 0,0 0 0,0 1 16,0-1-16,0 0 0,-22 1 15,22-22-15,-21 21 0,0-21 16,0 1-16,0-1 0,0 0 0,-1 0 16,1 0-16,0-21 0,-21 21 0,21 1 15,-1-22-15,1 21 0,-21-21 0,21 0 16,0 21-16,-22-21 0,22 0 0,0 0 16,-21 0-16,20 0 0,-20 0 15,21 21-15,-21-21 0,-1 0 0,1 0 16,0 0-16,-22 0 0,1 0 0,-1 0 15,1 0-15,-1 0 0,1 0 0,-1 0 16,-21-21-16,22 21 0,-22 0 0,22 0 16,-22 0-16,0-21 0,1 21 15,-22 0-15,0 0 0,21 0 16,-42 0-16,22 0 0,-1 0 0,0 0 16,-21 0-16,21 0 0,-21 0 0,0 0 15,0 0-15,0 0 0,21 0 0,-21 0 16,21 0-16,22 0 0,-22-21 15,21 21-15,1 0 0,20 0 0,1 0 16,-1 0-16,22 0 0,-22-22 0,22 22 16,21 0-16,-22 0 0,1 0 15,21-21-15,-21 21 0,20 0 0,1 0 16,0 0-16,-42 0 16,41 0-16,1 0 0,0 0 15,0 0-15,42 0 47,0 0-31,0 0-16,22 0 0,-22 0 15,0 0-15</inkml:trace>
  <inkml:trace contextRef="#ctx0" brushRef="#br0" timeOffset="28553.46">2053 11917 0,'0'0'0,"0"-21"0,0-22 0,0 22 0,0-21 16,0 0-16,0 20 0,0-20 15,-21 0-15,21-1 0,0 1 0,-21 21 16,21-21-16,0 20 0,0-20 0,-21 21 16,21 0-16,-22 0 0,1-1 15,0 22 1,0 22 0,21 20-16,0-21 0,0 21 0,0 1 15,-21 20-15,21-20 0,0 20 0,0 22 16,0-22-16,-21 22 0,21 0 15,0-1-15,0 1 0,0 0 16,-22-1-16,22-20 0,-21 20 0,0 22 0,21-21 16,-21 0-16,0-1 15,0 1-15,-1 0 0,1-1 0,21-20 16,-21 20-16,0 1 0,-21-21 16,20 20-16,1 1 0,0 0 0,0-22 15,0 1-15,0 20 0,-1-20 0,1-22 16,0 22-16,0-22 0,21 0 15,-21 1-15,21-22 0,0 21 0,-21-21 16,21 0-16,0 1 0,0-44 31,0 1-31,0 0 16,21-21-16,-21 21 0,21-22 0,0 1 16</inkml:trace>
  <inkml:trace contextRef="#ctx0" brushRef="#br0" timeOffset="29492.81">1990 11684 0,'0'0'0,"0"-21"16,21 21 15,0 0-31,0 0 0,0 0 16,0 0-16,22 0 0,20 0 0,-20 0 16,41 0-16,-20 0 0,20 0 15,22 0-15,-21 0 0,21 0 0,0 0 16,-1 0-16,22 0 0,22 0 0,-1 0 15,0 0-15,0 0 0,0 0 16,0 0-16,22 0 0,-22 0 16,21 0-16,-21 0 0,1 0 0,-1 0 15,-21 0-15,0 0 0,0 0 0,-21 0 16,-1 0-16,1 0 0,-21 0 0,0 0 16,-1 0-16,-20 0 0,-1 0 15,1 0-15,-22 0 0,0 0 0,-20 0 16,20 0-16,-21 0 0,0 0 0,0 0 15,-21 21-15,22 0 16,-22 0 0,0 1-16,0-1 0,0 0 15,0 21-15,0-21 0,0 22 16,-22-1-16,22 0 0,-21 22 0,21-22 16,-21 22-16,0-22 0,0 22 15,21-22-15,-21 21 0,21 1 0,-22-1 16,22 1-16,0-1 0,-21 1 0,21-1 15,-21 1-15,21-1 0,0 22 0,0-21 16,0-1-16,0 1 0,0-1 0,0 1 16,0-1-16,0 22 0,0-22 15,0 1-15,0-1 0,0 1 0,0-1 16,0 1-16,-21-1 0,21 1 0,-21-22 16,21 22-16,0-22 0,-21 0 0,-1 22 15,22-22-15,-21 0 0,0 1 16,0-1-16,21 0 0,-21 1 0,0-1 15,-1-21-15,1 0 0,0 22 16,-21-22-16,21 0 0,-22 0 0,22-21 16,-21 21-16,-1 1 0,1-22 0,0 0 15,-1 0-15,1 0 0,-21 0 0,20 0 16,-20 0-16,-1 0 0,1 0 0,-1-22 16,-20 22-16,-22-21 0,21 21 0,-42-21 15,21 21-15,-21-21 0,0 0 16,-21 21-16,0-21 0,0-1 0,0 1 15,-1 21-15,1-21 0,0 0 0,0 0 16,0 21-16,0-21 0,-1 21 16,22-22-16,0 22 0,22-21 15,-1 21-15,21 0 0,0-21 0,22 21 16,-1 0-16,1 0 0,21-21 16,20 21-16,-20-21 0,21 21 0,21-21 15,0-1 1,0 1-16,0 0 15,21 0-15,0 0 0,0-22 16,1 22-16</inkml:trace>
  <inkml:trace contextRef="#ctx0" brushRef="#br0" timeOffset="32057.29">3577 7049 0,'21'0'16,"0"0"-16,-21-22 15,22 22-15,-1-21 0,0 21 0,0-21 16,0 0-16,0 21 0,1-21 15,-1 21-15,0-21 0,0-1 0,0 22 16,0-21-16,-21 0 0,0 0 16,0 0-16,0 0 15,0-1 188,-21 22 126,0 0 155,42 0-109,0 0-297</inkml:trace>
  <inkml:trace contextRef="#ctx0" brushRef="#br0" timeOffset="32525.02">3852 6816 0,'0'-21'16,"0"-1"-16,-21 22 16,0 0-1,21 22 1,0-1-16,0 21 0,-21-21 15,21 0-15,0 22 0,-21-1 0,21 0 16,0 1-16,0-1 16,0 0-16,-22 1 0,22-1 0,-21 0 15,21 1-15,-21-1 0,21 0 0,0-20 16,0 20-16,-21-21 0,21 0 16,0 0-16,-21 1 0,21-1 15,0-42 16,0-1-15,0 1-16,0 0 0,0-21 16,0 21-16,0-22 0,0 22 0,0-21 15</inkml:trace>
  <inkml:trace contextRef="#ctx0" brushRef="#br0" timeOffset="33045.24">3619 6985 0,'0'0'0,"-21"-21"0,21-43 16,0 43-16,0 0 15,0 0-15,0 0 0,0 0 16,21-22-16,22 22 0,-22 0 0,21 21 16,1-21-16,-1 0 0,0 21 0,1 0 15,-1 0-15,0 0 0,1 21 16,-1 0-16,-21 21 0,0-21 0,0 1 16,1 20-16,-22-21 0,0 0 0,0 22 15,-22-22-15,1 21 0,0-21 16,-21 0-16,21 22 0,-22-22 15,1 0-15,0 0 0,-1 0 0,1 1 16,0-22-16,-1 21 0,22-21 16,0 0-16,0 0 0,0 0 0,21-21 15,21-1 1,0 1-16,21 21 16,-21 0-16,22-21 0,-1 21 0,0 0 15,1 0-15,-1 0 0,0 0 0,1 0 16,-1 21-16,-21 0 0,22 1 15,-22-22-15,21 42 0,-21-21 16,0 0-16,1 0 0,-1 22 0,-21-22 16,0 0-16,0 21 0,0-20 0,-21 20 15,-1-21-15,-20 0 0,21 22 16,-21-22-16,-1 0 0,1 0 0,21 0 16,-22 0-16,1-21 0,0 0 0,21 22 15,-22-22-15,1 0 0,21 0 16,0 0-16,-22 0 0,22-22 0,0 22 15,21-21-15,-21 21 0,21-21 0,0 0 16,0 0 0,0 0-16,21 21 15,0-22-15,0 22 0,22 0 16,-22-21-16,21 21 0,-21 0 0</inkml:trace>
  <inkml:trace contextRef="#ctx0" brushRef="#br0" timeOffset="33797.83">4847 7281 0,'0'0'0,"0"-42"15,0 21 1,-21 21-16,0 0 0,0 0 16,-1 0-16,1 0 0,0 21 0,-21 0 15,21 0-15,-1 1 0,1-1 16,0 0-16,0 0 0,21 21 15,-21-20-15,21-1 0,-21 21 0,21-21 16,0 0-16,0 1 0,0-1 0,0 0 16,0 0-16,0 0 0,21 0 0,0-21 15,0 0-15,0 22 0,0-22 16,22 0-16,-22 0 0,0 0 0,21 0 16,-20 0-16,-1 0 0,0 0 0,0-22 15,-21 1-15,21 0 16,-21 0-16,0 0 0,0 0 0,0-1 15,0 1-15,0 0 0,0 0 0,0-21 16,0 20-16,21-20 0,-21 0 16,22 21-16,-1-22 0,0 22 15,0 0-15,0 0 0,22 0 0,-22 21 16,0 0-16,21 0 0,-21 0 0,1 0 16,-1 0-16,21 21 0,-21 21 15,-21-21-15,21 0 0,-21 22 0,22-22 16,-22 21-16,0-21 0,0 1 0,0 20 15,-22-21-15,1 0 0,0 22 0,0-22 16,0 0-16,0 0 16,-1 0-16,1-21 0,0 21 15,21-42 1,21 0 0,0 0-16,1 21 15,-1-21-15,0 0 0,0-22 0,21 22 16,-20 0-16,-1-21 0,21 20 0,-21-20 15,0 21-15,1-21 0,20-1 0,-42 22 16,21 0-16,-21 0 0,21 0 16,-21-1-16,-21 44 15,0-1-15,0 0 0,0 0 16,-22 21-16,22 1 0,0-22 16,0 21-16,0 1 0,-1-1 15,1 0-15,21-21 0,0 22 0,0-22 0,0 0 16,0 0-16,0 0 0,21 1 15,1-1-15,-1-21 0,0 0 0,0 0 16,21 0-16,-20 0 0,-1 0 16,21 0-16,-21 0 0,22 0 0,-22 0 15,0 0-15,0 0 0,0-21 0,-21-1 16,21 1-16,-21 0 0</inkml:trace>
  <inkml:trace contextRef="#ctx0" brushRef="#br0" timeOffset="34492.55">3048 12361 0,'0'0'0,"0"-21"0,21-42 15,-21 42 1,0-1-16,-21 22 16,0 22-16,0-1 15,-1 21-15,1-21 0,21 22 16,-21-1-16,0 0 0,0 22 0,0-1 15,21 1-15,-22-1 0,1 1 0,21-1 16,0 1-16,-21-1 16,0 1-16,21-22 0,-21 22 0,21-22 15,-21 0-15,21 1 0,0-1 0,0 0 16,0 1-16,0-22 0,0 0 16,0 0-16,0 0 0,0-42 31,0 0-31,0 0 15,0-22-15,0 22 0,0 0 16,0-21-16</inkml:trace>
  <inkml:trace contextRef="#ctx0" brushRef="#br0" timeOffset="34800.37">2667 12679 0,'0'0'0,"-21"-21"0,0-22 0,21 1 15,0 21-15,0-21 0,0-1 0,0 22 16,0-21-16,0 21 0,21-1 0,21 1 15,0 0-15,1 0 0,20 0 16,1 21-16,-1 0 0,1 0 0,-1 21 16,1 0-16,-1 0 0,1 22 0,-22-22 15,0 21-15,-20 0 0,-1-20 16,-21 20-16,-21 0 0,-1 1 0,-20-1 16,0 0-16,-1-21 0,-20 22 15,21-1-15,-22-21 0,1 0 16,20 1-16,-20-1 0,20 0 0,1-21 15,0 21-15,21-21 0,-1 0 0,1 0 16,42 0 0,1 0-16,-1 0 15,0 0-15,21 0 0,-21-21 0,1 21 16,20 0-16,-21-21 0,0 21 16</inkml:trace>
  <inkml:trace contextRef="#ctx0" brushRef="#br0" timeOffset="35608.87">3196 13123 0,'0'43'0,"0"-86"0,0 128 15,0-64-15,21 0 16,0-21-16,1 0 0,-1 0 16,21 0-16,-21 0 0,22 0 0,-1-21 15,0 21-15,1-21 0,-1 0 0,0 0 16,1 21-16,-1-21 0,-21-1 15,0 1-15,0 0 0,1 0 0,-22 0 16,0 0-16,0-1 0,0 1 16,-22 21-16,1 0 0,0 0 15,-21 0-15,21 0 0,-22 0 16,1 21-16,21 1 0,-22-1 0,22 0 16,-21 0-16,21 0 0,0 0 15,-1 22-15,22-22 0,0 0 0,0 0 16,0 22-16,0-22 0,0 0 0,22-21 15,-1 21-15,21 0 0,-21-21 16,22 0-16,-22 21 0,21-21 0,0 0 16,1 0-16,-1 0 0,0 0 0,1-21 15,-1 21-15,-21-21 0,22 0 0,-1 0 16,-21 0-16,0 21 0,0-22 16,1 1-16,-1 0 0,0 0 0,-21 0 15,21 0-15,-21-22 0,0 22 16,0 0-16,0 0 0,0 42 47,0 0-47,0 0 0,0 0 0,0 1 15,0-1-15,-21 0 0,21 21 16,-21-21-16,21 1 0,0-1 0,-21 0 16,21 0-16,0 0 0,0 0 0,0 1 15,-22-1-15,22 0 16,0-42 15,0 0-31,0-1 16,0 1-16,0 0 0,0 0 0,0 0 15,0 0-15,22-22 0,-1 22 16,0-21-16,0-1 0,21 1 0,-20 0 16,20-1-16,0 1 0,1 21 0,-1-21 15,0 20-15,1 22 0,-1 0 0,0 0 16,1 0-16,-1 0 0,0 0 15,-21 22-15,1 20 0,-1-21 0,0 0 16,-21 22-16,0-22 0,0 21 0,0 0 16,0-20-16,0 20 0,-21-21 15,0 21-15,-1-20 0,1-1 0,0 0 16,21 0-16,-21 0 0,0 0 16,0 1-16,-1-1 0,1-21 15,0 0 1,0-21-16,21-1 15,0 1-15,0 0 0,0-21 0</inkml:trace>
  <inkml:trace contextRef="#ctx0" brushRef="#br0" timeOffset="36356.61">4678 9017 0,'0'0'0,"0"-42"15,0 21-15,0-1 0,0 1 16,0 42 31,0 22-47,-21-22 0,21 21 15,0 1-15,-22 20 0,22-21 0,0 22 16,0-1-16,-21 1 0,0 21 0,21-1 16,-21 1-16,0 0 0,0-1 15,-1 1-15,1 21 0,0-22 16,0 22-16,0 0 0,0 0 0,-1 0 15,-20-22-15,21 22 0,0 0 0,0 0 16,-1-21-16,1 20 0,0-20 0,21 0 16,0-22-16,0 1 0,0-1 15,-21 1-15,21-22 0,0-21 0,0 22 16,-21-22-16,21-42 16,0-1-1,0 1-15,0-21 0,0 21 16,0-22-16,0 1 0,0-21 0,0 20 15,0-20-15,0 20 0</inkml:trace>
  <inkml:trace contextRef="#ctx0" brushRef="#br0" timeOffset="37031.96">4699 9038 0,'21'0'16,"-21"-21"-16,-21 21 31,0 0-31,0 0 16,21 21-16,-22-21 0,1 21 0,0 1 16,-21-1-16,21 0 0,-22 0 15,22 0-15,-21 22 0,21-22 16,-22 0-16,22 21 0,-21-21 0,21 1 15,-1-1-15,1 0 0,0 0 0,21 0 16,0 0-16,0 1 0,-21-22 16,21 21-16,21-42 47,-21-1-47,21 22 0,0-21 0,1 0 15,-22 0-15,42 0 0,-21 0 0,0-22 16,0 22-16,22-21 0,-22 21 15,0-22-15,0 1 0,22 0 0,-22 20 16,0-20-16,-21 21 0,21 0 16,0 0-16,0 21 15,1 21-15,-22 0 16,21 0-16,0 21 0,0 1 0,-21-1 16,21 0-16,0 1 0,1-1 0,-22 22 15,21-22-15,0 0 0,0 1 16,0-1-16,0 0 0,1 1 0,-1-1 15,-21 0-15,21-21 0,-21 1 0,21 20 16,-21-21-16,0 0 16,0 0-16</inkml:trace>
  <inkml:trace contextRef="#ctx0" brushRef="#br1" timeOffset="42245.02">12128 5990 0,'0'0'0,"43"-42"0,-22 21 0,0-22 0,21 1 16,-20 21-16,-1-21 0,0 20 0,-21-20 16,0 21-16,0 0 0,0 0 15,-21 21 1,0 21-16,-1 0 0,-20 21 15,21 1-15,-21 20 0,-1-21 0,1 22 16,0-22-16,-22 22 0,22-1 16,-1 1-16,-20-1 0,21 1 0,-22-1 15,22 1-15,-1-1 0,1-20 0,0 20 16,-1-21-16,1 1 0,0-1 0,21-21 16,-1 22-16,1-22 0,0 0 15,0 0-15,42-42 31,0 0-31,0 0 0,1-1 16,-1-20-16,21 0 0</inkml:trace>
  <inkml:trace contextRef="#ctx0" brushRef="#br1" timeOffset="42521.86">12404 5779 0,'42'-43'0,"-84"86"0,105-128 0,-21 64 0,-42 0 16,0-1-16,0 1 0,0 42 15,-21 1 1,0 20-16,-21-21 0,21 21 16,-22 22-16,1-22 0,0 22 0,-22-22 15,22 22-15,-1-1 0,-20 1 0,21-1 16,-22 1-16,22-1 0,-1 1 16,1-22-16,0 21 0,-1-20 0,1-1 15,21 0-15,0 1 0,0-22 0,-1 0 16,22 0-16,-21 0 0,21 1 0,21-22 31,1-22-31,20 1 16,-21 0-16,0-21 0,22 21 15,-1-1-15</inkml:trace>
  <inkml:trace contextRef="#ctx0" brushRef="#br1" timeOffset="42769.72">12615 6223 0,'0'0'0,"43"-21"15,20 21-15,-42-21 16,-21 42 0,-21 0-1,0 0-15,0 0 0,0 1 0,-1 20 16,1-21-16,0 21 0,0 1 0,0-1 16,0 0-16,-1 1 0,22-1 15,-21-21-15,21 22 0,0-22 0,0 21 16,0-21-16,0 0 0,0 1 15,21-1-15,1-21 0,-1 0 16,0 0-16,0 0 0,21 0 0,-20-21 16,20-1-16,0 1 0,1 0 0,20-21 15</inkml:trace>
  <inkml:trace contextRef="#ctx0" brushRef="#br1" timeOffset="43101.53">13335 6265 0,'0'0'0,"0"-42"15,0 21 1,0 0-16,-21 42 31,0 0-15,-1 0-16,1 22 0,0-1 0,0 0 16,0 1-16,0 20 0,-1-21 0,-20 22 15,21-1-15,-21 1 0,20-1 16,-20 1-16,21-1 0,-21 22 0,-1-21 15,22 20-15,-21 1 0,21 0 0,-22-1 16,22 22-16,0-42 0,-21 20 0,20 1 16,1-22-16,0 1 0,0-1 15,0 1-15,21-22 0,0 1 0,-21-22 0,21 0 16,0 0-16,0 0 0,0-42 31,21 0-31,-21-21 0,21 20 0,0-20 16,0 0-16,0-1 0,1 1 0,-1 0 15,0-22-15</inkml:trace>
  <inkml:trace contextRef="#ctx0" brushRef="#br1" timeOffset="43756.9">12912 6371 0,'0'0'0,"21"-21"0,-21 0 16,0 42 15,0 0-31,0 0 0,0 1 16,0-1-16,0 21 0,-21-21 0,-1 22 15,1-22-15,0 21 0,0-21 0,-21 0 16,20 22-16,-20-22 0,21-21 15,0 21-15,0 0 0,-1-21 0,22-21 32</inkml:trace>
  <inkml:trace contextRef="#ctx0" brushRef="#br1" timeOffset="44172.12">13377 6308 0,'0'-43'16,"21"22"-16,1 0 0,-1 0 16,0 21-16,0 0 15,0 0-15,0 0 0,1 0 16,-1 0-16,0 21 0,0-21 0,-21 21 16,0 22-16,0-22 0,0 21 15,0-21-15,0 22 0,-21-1 0,0 0 16,0-21-16,-22 22 0,1-22 0,0 21 15,-1-21-15,-20 1 0,20-1 0,1-21 16,0 21-16,-1-21 0,22 0 0,0 0 16,0 0-16,42-21 31,0 0-31,0-1 0,22 22 0</inkml:trace>
  <inkml:trace contextRef="#ctx0" brushRef="#br1" timeOffset="44440.96">13949 6329 0,'0'0'0,"21"-21"0,0 21 15,-21-21-15,0-1 16,0 1-16,-21 21 16,-21 0-16,20 0 15,1 0-15,0 0 0,-21 0 0,21 21 16,-22 1-16,22-1 0,-21 0 0,21 21 15,-22-21-15,22 22 0,0-22 16,0 21-16,0-21 0,21 22 16,0-22-16,0 0 0,0 0 0,0 0 15,0 1-15,21-1 0,0-21 0,0 0 16,21 0-16,-20 0 0,20 0 0,0 0 16,1 0-16,-1 0 0,0 0 0,1-21 15</inkml:trace>
  <inkml:trace contextRef="#ctx0" brushRef="#br1" timeOffset="44864.23">14563 6308 0,'0'0'0,"21"-21"0,0-22 15,-21 22-15,-21 21 0,0 0 16,-1 0-16,-20 0 16,21 0-16,-21 21 0,-1-21 0,1 21 15,0 1-15,-1 20 0,1-21 0,0 21 16,20-20-16,-20 20 0,21-21 0,0 0 15,0 22-15,-1-22 0,22 0 0,0 0 16,0 0-16,0 0 0,22-21 0,-1 0 16,0 22-16,0-22 0,21 0 15,-20 0-15,20 0 0,0 0 0,-21-22 16,22 1-16,-1 21 0,-21-21 0,0 0 16,22 0-16,-22 0 0,0-1 0,0-20 15,0 21-15,-21-21 0,0 20 0,22-20 16,-22 21-16,0 0 0,21 0 15,-21-1-15,0 1 0,0 42 32,-21 1-32,-1-1 0,1 0 15,0 0-15,0 21 0,21-20 0,-21 20 16,0 0-16,-1-21 0,1 22 0,21-22 16,0 0-16,0 21 0,0-20 15,0-1-15,0 0 0,21-21 16,22 0-1,-22 0-15,0 0 0,0 0 0,22-21 0,-22 0 16</inkml:trace>
  <inkml:trace contextRef="#ctx0" brushRef="#br1" timeOffset="45182.05">15028 6371 0,'0'0'0,"21"-21"0,1 0 16,-22 0-16,21 21 0,-21-21 0,-21 21 15,-1 0-15,1 0 16,0 0-16,-21 0 0,21 0 0,-22 21 15,22-21-15,-21 21 0,21 0 0,-1 0 16,1 0-16,21 1 0,0-1 16,0 0-16,0 0 0,0 0 15,21 0-15,1-21 16,-1 22-16,0-1 0,0-21 0,21 21 16,-20 0-16,-1-21 0,0 21 0,0-21 15,-21 21-15,0 1 0,0-1 16,0 0-16,-21-21 15,-21 21-15,20-21 16,-20 0-16,0 0 0,21 0 0,-22 0 16,1 0-16,21 0 0,-22 0 0,22 0 15,0 0-15,0 0 0,21-21 0,0 0 16,0 0-16,0-1 0,21 1 16,0 0-16</inkml:trace>
  <inkml:trace contextRef="#ctx0" brushRef="#br1" timeOffset="46004.75">15642 5715 0,'21'-21'15,"-42"42"-15,63-84 0,-20 41 0,-22 1 0,21 0 16,-21 0-16,0 0 0,-21 42 31,-1 0-31,1 0 0,0 22 16,0-1-16,0 0 0,-22 1 0,22-1 15,-21 21-15,0-20 0,-1 20 0,22 1 16,-21-22-16,-1 22 0,22-1 16,-21-21-16,21 22 0,21-22 0,0 22 15,0-22-15,0 0 0,0-20 16,0 62-16,21-63 16,0 1-16,0-1 0,0-21 0,1 0 15,-1 0-15,0 0 0,21 0 0,-21 0 16,1-21-16,20-1 0,-21 1 0,0 21 15,0-21-15,1 0 0,-1 0 0,0 0 16,-21-1-16,21 1 0,-21 0 16,0 42-1,-21 0 1,0-21-16,21 22 0,0-1 16,0 0-16,-21 0 0,21 0 0,0 0 15,0 1-15,0-1 16,21-21-16,0 0 15,0 0-15,0 0 0,22 0 0,-22 0 16,85 0 0,-85 0-16,0 0 0,21-21 0,-21-1 0,1 22 15,20-21-15,-21 0 0,0 0 0,-21 0 16,0-22-16,21 43 0,-21-21 0,0 0 16,-21 21-1,0 21 1,0 0-16,0 1 0,21-1 15,-21 0-15,-1 0 0,1 0 0,21 0 16,-21 1-16,21-1 0,-21 0 0,21 0 16,0 0-16,-21-21 15,21 21-15,0-42 32,0 0-32,0 0 15,21 0-15,0 0 0,0-1 0,0 1 16,1 0-16,-1-21 0,21 21 0,-21-1 15,22 1-15,-1 0 0,-21 0 0,21 21 16,1 0-16,-1 0 0,-21 0 0,22 0 16,-22 0-16,0 21 0,0 0 15,-21 0-15,0 1 0,0-1 16,0 21-16,0-21 0,0 0 0,-21 22 16,0-22-16,0 0 0,-1 0 0,1 0 15,0 1-15,0-22 0,21 21 0,-21-21 16,0 0-16,42 0 15,0 0 1,21 0-16,-21-21 0,22 21 0,-1-22 16</inkml:trace>
  <inkml:trace contextRef="#ctx0" brushRef="#br1" timeOffset="46549.37">17081 6456 0,'0'-21'16,"0"42"-16,0-63 0,0 20 0,0 1 0,0 0 15,-21 0-15,0 21 0,-21 0 16,21 0-16,-22 0 0,1 21 0,21-21 16,-22 21-16,1 0 0,0 1 0,21 20 15,-22-21-15,22 21 0,0-20 16,0 20-16,0-21 0,21 0 0,0 22 16,0-22-16,0 0 0,0 0 15,21-21-15,0 21 0,0 0 0,0-21 0,0 0 16,22 0-16,-22 0 0,21 0 15,-21 0-15,22-21 0,-22 0 0,0 21 16,21-21-16,-20 0 0,-1 0 0,0-1 16,-21 1-16,21-21 0,-21 21 15,21 0-15,-21-1 0,0 1 0,0 0 16,0 0-16,0 42 31,-21 0-31,21 0 0,-21 1 0,0 20 0,21 0 16,-21-21-16,-1 22 0,1-1 0,0 22 15,21-22-15,-21 21 0,0-20 16,21 20-16,0 1 0,-21-1 0,21 22 16,-22-22-16,22 22 0,-21 0 0,21-1 15,-21 1-15,21-21 0,-21 20 16,0 1-16,0 0 0,-1-22 0,22 22 16,-21-43-16,-21 22 0,21-22 0,0 0 15,-1-21-15,-20 22 0,21-43 0,-21 21 16,-1-21-16,22 0 0,-21 0 0,-1 0 15,22-21-15,-21 0 0,21 21 0,0-22 16,-1 1-16,1 0 0,21 0 0,0 0 16,0 0-16,0-22 0,0 22 0,0 0 15,21-21-15,1 20 0,-1-20 16,0 0-16,21-1 0,1 1 0,-22-21 16</inkml:trace>
  <inkml:trace contextRef="#ctx0" brushRef="#br1" timeOffset="46736.77">16891 6160 0,'0'0'0,"-21"0"0,0-22 16,21 1-16,-22 21 0,1-21 16,0 21-16,21-21 15,-21 21 16,0 0-15</inkml:trace>
  <inkml:trace contextRef="#ctx0" brushRef="#br1" timeOffset="46928.66">15452 6117 0,'0'0'0,"21"0"15,0 0-15,21 0 0,1 0 16,-1 0-16,0 0 0,1 0 16,-1 0-16,21 0 0,-20 0 0,-1 0 15,22 0-15,-22 0 0,0 0 0,-21 0 16,1 0-16,-1 0 0</inkml:trace>
  <inkml:trace contextRef="#ctx0" brushRef="#br1" timeOffset="47440.81">10985 8488 0,'0'0'0,"0"-21"0,-21 0 0,0-1 0,0 1 16,0 21-16,0 0 0,-1 21 15,1 1-15,0 20 0,-21 0 0,21 1 16,-1 20-16,-20 1 0,21-1 0,-21 22 15,20-22-15,-20 22 16,21-22-16,0 1 0,0-22 0,-22 22 16,22-22-16,21 0 0,-21 1 0,21-22 15,0 0-15,0 0 0,0 0 0,21-21 32,0-21-32,-21 0 0,21-21 15</inkml:trace>
  <inkml:trace contextRef="#ctx0" brushRef="#br1" timeOffset="47917.92">10477 8700 0,'0'0'0,"0"-43"0,0 1 0,0 0 15,0-1-15,0 1 0,0 0 0,22 20 0,-1-20 16,0 21-16,21 0 0,1 0 0,20 21 16,-21 0-16,22 0 0,-1 0 15,1 0-15,21 0 0,-43 0 16,21 21-16,-20 0 0,-22 0 0,0 0 15,-21 22-15,0-22 0,0 0 0,-21 0 16,-21 0-16,-1 22 0,-20-22 0,20 0 16,-20 0-16,-22 0 0,22-21 0,20 21 15,-20-21-15,21 0 0,-1 0 16,22 0-16,0 0 0,0 0 0,21-21 16,21 0-16,0 21 15,21-21-15,1 21 0,20 0 0,-20 0 16,41 0-16,-20 0 0,-1 0 15,22 21-15,0 21 0,-22-20 0,1 20 16,-1 0-16,-21 1 0,1 20 16,-1-21-16,-21 22 0,-21-22 0,0 1 15,0 20-15,-21-21 0,-21 1 0,-22-22 16,1 21-16,-1 1 0,-20-22 0,-22 0 16,21 0-16,-21 0 0,22 0 0,-1-21 15,0 0-15,1 0 0,20 0 0,1 0 16,-1-21-16,22 21 0,-1-21 0,22 0 15,0 0-15,21-22 0,0 22 16,0-21-16,21 0 0,0-1 16,22 1-16,-1 0 0,0-22 0,1 22 15,20-1-15,1 22 0,20-21 0,-20 21 16,21 21-16,-1 0 0</inkml:trace>
  <inkml:trace contextRef="#ctx0" brushRef="#br1" timeOffset="48565.03">11515 9038 0,'0'21'0,"0"-42"0,-22 64 16,1-22-16,0 0 0,21 0 0,-21 0 15,0 0-15,0 1 0,-1 20 16,1-21-16,0 0 0,21 0 16,0 1-16,0-1 0,0 0 0,0 0 15,42 0-15,-20-21 0,-1 21 16,0-21-16,21 0 0,1 0 0,-22 0 15,21 0-15,0 0 0,-20-21 0,-1 0 16,21 21-16,-42-21 0,21 21 0,-21-21 16,0 0-16,0-1 0,0 1 15,-21-21-15,0 21 0,0 0 16,0-1-16,-1 1 0,1-21 0,0 21 16,21 0-16,0-1 0,0-20 0,0 21 15,0 0-15,0 0 0,21-1 16,0 22-16,22 0 0,-1-21 15,-21 21-15,22 0 0,20 0 0,-21 0 16,1 21-16,-1 1 0,-21-1 0,22 0 16,-22 0-16,0 0 0,0 22 15,-21-22-15,0 0 0,0 21 0,0-21 16,0 22-16,-21-22 0,0 0 0,0 0 16,-22 0-16,22 1 0,-21-1 0,21 0 15,-22 0-15,22-21 0,0 21 0,0-21 16,0 0-16,42-21 15,0 21 1,0-21-16,21 0 0,-20 0 16,20-1-16,0 1 0,1 0 15,-22 0-15,21-21 0,0 20 0,1-20 16,-1 21-16,-21-21 0,22 20 0,-22 1 16,0 0-16,0 21 0,-42 0 15,0 21 1,0 0-16,-1 22 0,-20-22 0,21 0 15,-21 21-15,20-20 0,-20 20 0,21 0 16,0-21-16,0 22 0,-1-22 16,22 0-16,-21 0 0,21 22 15,0-22-15,21 0 0,1 0 0,-1-21 16,21 0-16,0 0 0,22 0 16,-22 0-16,22 0 0,-1-21 0,1 21 15</inkml:trace>
  <inkml:trace contextRef="#ctx0" brushRef="#br1" timeOffset="49064.86">14224 8509 0,'0'0'0,"0"-21"0,-21 0 0,0 21 15,-1 0-15,-20 0 0,21 0 0,0 21 16,-22 0-16,22 0 0,0 22 0,-21-22 15,21 42-15,-1-20 0,1-1 16,0 21-16,-21 1 0,21-1 0,-1 1 16,1-22-16,21 22 0,-21-22 0,21 22 15,-21-22-15,21 0 0,-21-21 0,21 22 16,0-22-16,0 0 0,0 0 0,0 0 16,0-42 15,0 0-31,21 0 15,0 0-15,0 0 0,0-22 0,1 22 16,-1-21-16,0 21 0,21-1 16,1-20-16,-1 21 0,0 0 0,1 0 15,-1-1-15,0 22 0,1 0 0,-1 0 16,64 43 0,-64-22-16,-42 0 0,21 0 0,-21 0 0,0 1 15,0 20-15,-21-21 0,21 21 0,-42-20 16,21-1-16,-22 21 0,1-21 0,-22 0 15,22 1-15,0-1 0,-22-21 16,22 21-16,0-21 0,-1 0 0,1 0 16,0 0-16,20 0 0,1 0 0,0 0 15,21-21-15,21 0 16,0 21-16,1-22 16,20 1-16,0 21 0,1-21 0,20 0 15</inkml:trace>
  <inkml:trace contextRef="#ctx0" brushRef="#br1" timeOffset="49276.75">15092 9208 0,'21'0'47,"0"0"-47,0 0 0,22 0 15,-22 0-15,0 0 0,0 0 0,21 0 16,-20 0-16,-1 0 0,0 0 0</inkml:trace>
  <inkml:trace contextRef="#ctx0" brushRef="#br1" timeOffset="49420.66">15028 9356 0,'0'0'16,"-21"0"-16,0 0 0,21 21 0,0 0 15,21-21 1,21 0-16,-20 0 0,20 0 16,-21 0-16,21 0 0,1 0 15,-22 0-15,21 0 0,1 0 16,-22-21-16,21 21 0,-21-21 0</inkml:trace>
  <inkml:trace contextRef="#ctx0" brushRef="#br1" timeOffset="52008.07">16827 8975 0,'0'-21'0,"0"-1"16,0 1-16,0 0 16,0 0-16,0 0 15,0 42 17,0 0-32,0 21 15,0-20-15,0 20 0,0-21 0,0 21 16,0-20-16,0 20 0,0-21 15,0 21-15,-21-20 0,21-1 0,-21 0 16,21 0-16,-21 0 0,21 0 0,-21-21 16,21 22-16,-21-44 31,21 1-15,0 0-16,0 0 0,0 0 15,0 0-15,0-22 0,21 22 0,0-21 16,0 21-16,0-22 0,0 1 0,22 21 15,-1-22-15,0 22 0,1 0 16,-1 0-16,0 0 0,22 21 0,-22 0 0,1 0 16,20 0-16,-21 21 15,1 0-15,-22 0 0,21 22 0,-42-1 16,0-21-16,0 21 0,0 1 0,0-1 16,-21-21-16,0 22 0,-21-22 0,-1 0 15,1 21-15,21-21 0,-22 1 0,1-22 16,21 21-16,0 0 0,0-21 0,42 0 31,0 0-31,0-21 0,21 21 16,1-21-16</inkml:trace>
  <inkml:trace contextRef="#ctx0" brushRef="#br1" timeOffset="52364.88">17716 9102 0,'0'21'15,"0"0"-15,0 0 16,43-21 0,-22 0-1,0 0-15,0 0 0,22 0 0,-1 0 16,0 0-16,1-21 0,-22 0 0,21 21 16,0-21-16,-20 0 0,-1-1 0,0 1 15,0 0-15,-21 0 0,0 0 0,0 0 16,0-1-16,-21 1 0,-21 0 15,20 21-15,-20 0 0,0-21 16,21 21-16,-22 0 0,1 21 0,0-21 16,-1 21-16,1 22 0,0-22 0,20 21 15,-20-21-15,21 22 0,0-22 0,0 21 16,-1-21-16,22 22 0,0-22 0,0 0 16,0 0-16,0 0 0,22 0 0,-1 1 15,0-1-15,21-21 0,-21 0 0,22 0 16,-22 0-16,21 0 0,1 0 0,-1 0 15,-21 0-15,21 0 0,1-21 16</inkml:trace>
  <inkml:trace contextRef="#ctx0" brushRef="#br1" timeOffset="52868.61">18521 9081 0,'0'0'0,"21"-22"0,21-41 16,-42 42-1,-21 42 1,0 0-16,0 0 15,0 0-15,-22 22 0,22-22 16,0 0-16,0 0 0,0 22 0,-1-22 16,1 0-16,0 0 0,0 0 15,21 0-15,0 1 0,21-22 32,0 0-32,0 0 0,1 0 0,-1 0 15,21-22-15,-21 22 0,0-21 0,1 0 16,20 0-16,-21 21 0,0-21 0,0 0 15,1-1-15,-1 1 0,0 0 0,0 21 16,-21-21-16,0 42 16,0 0-1,0 0-15,0 1 0,0-1 16,0 0-16,-21 0 0,21 0 0,0 0 16,0 1-16,0-1 0,0 0 15,0 0-15,21-21 0,0 21 0,0-21 0,1 0 16,-1 0-16,0 0 0,21 0 15,-21 0-15,22 0 0,-1-21 0,-21 0 16,22 21-16,-22-21 0,0 0 0,21-1 16,-21 1-16,1-21 0,-1 21 15,-21-22-15,0 1 0,0 0 0,0-1 16,0-20-16,0 21 0,0 20 0,-21-20 16,-1 21-16,-20 0 0,21 0 15,-21-1-15,20 22 0,-20 0 0,0 0 0,21 22 16,-22-1-16,22-21 0,0 21 0,0 0 15,0 0-15,21 0 0,0 1 16</inkml:trace>
  <inkml:trace contextRef="#ctx0" brushRef="#br1" timeOffset="53692.01">20828 8170 0,'0'0'0,"21"-42"0,0 0 0,0-1 0,1 1 16,-1 0-16,0-1 0,0 22 0,-21-21 16,0 21-16,0 0 0,0-1 15,0 44 1,0 20-16,0 0 16,-21 1-16,0 41 0,0-20 0,-1 20 15,1 1-15,0-21 0,0 20 0,0 1 16,-22 0-16,1-22 0,21 22 0,-21-22 15,20 1-15,-20-1 0,0 1 16,21-1-16,-22-20 0,22-1 0,0 0 16,0-21-16,0 22 0,-1-22 0,22 0 15,0 0-15,0-42 32,0 0-32,0 0 0,22 0 15</inkml:trace>
  <inkml:trace contextRef="#ctx0" brushRef="#br1" timeOffset="53980.71">20532 8636 0,'0'0'0,"0"-63"0,21-1 16,0 1-16,-21-22 0,21 21 0,0 1 15,0-1-15,1-20 0,-1 41 0,21-20 16,0-1-16,1 22 0,-1 21 0,0-21 16,1 20-16,20 1 0,1 0 15,-22 21-15,22 0 0,-1 21 0,-21 0 16,22 22-16,-22-1 0,1 0 0,-1 22 15,-42-1-15,0 1 0,0-1 0,0 1 16,-42-1-16,-1-20 0,1 20 0,-22-20 16,1-1-16,-1 0 0,1 1 15,-22-22-15,22 21 0,-1-21 0,1 0 16,20 1-16,-20-1 0,42 0 0,-22 0 16,22-21-16,21 21 0,0 0 15,21-21-15,1 22 16,20-22-16,-21 0 0,21 0 0,-20 0 15,20 0-15,-21 0 0</inkml:trace>
  <inkml:trace contextRef="#ctx0" brushRef="#br1" timeOffset="54301.53">21082 9017 0,'0'0'0,"0"21"16,0 0-16,21-21 15,0 0 1,0 0-16,1 0 0,-1 0 0,0 0 15,21-21-15,-21 21 0,22-21 0,-22 0 16,21 21-16,-21-21 0,1 0 0,-1-1 16,0 1-16,-21 0 0,21-21 0,-21 21 15,0-1-15,-21 1 0,0 21 0,0 0 16,-22 0-16,1 0 0,0 0 0,-1 0 16,1 0-16,0 21 0,20 1 15,-20 20-15,0-21 0,21 0 0,-1 22 16,1-22-16,21 0 0,-21 21 15,21-21-15,0 1 0,0-1 0,21 0 16,0 0-16,22 0 0,-22-21 0,21 21 16,1-21-16,-1 0 0,0 0 0,22 0 15,-22 0-15,22 0 0,-22 0 0,21-21 16,-20 0-16,20 21 0,-20-21 16</inkml:trace>
  <inkml:trace contextRef="#ctx0" brushRef="#br1" timeOffset="54714.29">21907 8827 0,'0'-22'0,"0"44"0,-21-44 16,0 44 0,0-1-16,21 0 15,0 21-15,0-21 0,-21 1 16,21 20-16,-21-21 0,21 0 0,-22 22 16,22-22-16,-21 0 0,21 0 0,0 0 15,0 0-15,-21 1 0,21-1 16,-21-21-16,21-21 31,0-1-15,0 1-16,0 0 0,0 0 15,21-21-15,0 20 0,0-20 16,22 21-16,-22-21 0,21-1 0,-21 1 16,22 21-16,-1-22 0,0 22 0,1 0 15,-1 0-15,0 21 0,-20 0 0,20 0 16,0 0-16,-21 21 0,22 21 0,-22-20 15,-21-1-15,0 21 0,0-21 16,0 22-16,0-1 0,0-21 0,-21 21 16,0-20-16,-1 20 0,1-21 0,0 0 15,0 0-15,-21 1 0,20-1 16,1-21-16,42 0 31,1 0-31,-1 0 0,0-21 16,0-1-16,21 1 0</inkml:trace>
  <inkml:trace contextRef="#ctx0" brushRef="#br1" timeOffset="54997.13">23431 8403 0,'0'-21'15,"0"42"-15,0-63 0,0 21 0,-21 21 0,0 0 16,0 0-16,-21 0 0,20 21 15,1 0-15,-21 0 0,0 22 0,20-1 16,-20-21-16,0 21 0,-1 1 16,1 20-16,0-20 0,21-1 0,-22 21 15,22-20-15,0-1 0,0 22 0,21-22 16,0 0-16,0-21 0,0 22 0,0-1 16,0-21-16,21 0 0,0 1 15,0-1-15,0 0 0,1 0 0,20 0 16,-21-21-16,0 0 0,22 0 0,-22 0 15,21 0-15,-21 0 0,22-21 0,-22 21 16,0-21-16,21 0 0</inkml:trace>
  <inkml:trace contextRef="#ctx0" brushRef="#br1" timeOffset="55288.96">23791 8509 0,'0'0'0,"21"-21"0,22-43 16,-22 64-16,-21-21 15,21 21-15,0 0 0,0 0 0,1 0 16,-1 21-16,0 1 0,0-1 16,-21 21-16,0 0 0,21 1 0,-21-1 15,0 0-15,0 1 0,0 20 0,0-20 16,0 20-16,0-21 0,-21 22 16,0-22-16,0 1 0,0-22 0,-22 21 15,22 0-15,-21-20 0,-1-1 16,1 0-16,0 0 0,21-21 0,-22 21 15,22-21-15,0 0 0,0 0 0,0 0 16,42 0 15,0 0-31,21-21 0,-21 0 0,1 21 16,20-21-16</inkml:trace>
  <inkml:trace contextRef="#ctx0" brushRef="#br1" timeOffset="55480.85">24532 8890 0,'0'0'0,"0"-21"16,0 0-1,0 0-15,0 42 47,0 0-47,0 0 16,0 0-16,0 0 15,0 1-15</inkml:trace>
  <inkml:trace contextRef="#ctx0" brushRef="#br1" timeOffset="55669.74">24405 9335 0,'0'0'0,"0"21"0,0 0 16,0 0-16,-21-21 0,21 21 0,-21 0 15,21 1-15,-21-22 0,21 21 16,-22 0-16,1-21 0,21 21 0,-21 0 16,-21 0-16,21 1 0,-1-22 0,-20 21 15,0 0-15,-1 0 0,1-21 0,-21 21 16,-1 0-16,1-21 0</inkml:trace>
  <inkml:trace contextRef="#ctx0" brushRef="#br1" timeOffset="56476.29">11388 10668 0,'0'0'0,"21"-42"15,-21 21-15,21-1 0,-21 1 0,0 0 16,0 0-16,0 0 0,0 0 0,-21 21 31,0 21-31,-1 0 0,1 0 0,-21 21 16,21 1-16,-22-1 0,1 22 15,0-22-15,-1 21 0,1 1 16,-21-22-16,20 22 0,-20-1 0,-1 1 16,1-1-16,20 1 0,-20-1 0,-1-20 15,1 20-15,21-21 0,-22 1 0,22-22 16,21 21-16,-22-21 0,22 1 0,0-1 16,0-21-16,21 21 15,0-42 1,21 21-16,0-21 0,0-1 0,0-20 15,1 21-15</inkml:trace>
  <inkml:trace contextRef="#ctx0" brushRef="#br1" timeOffset="56745.14">11472 10605 0,'0'0'0,"64"-43"0,-22 22 0,0 0 15,1 0-15,-22 21 0,0 0 0,-42 21 16,0 21-1,0-21-15,-22 22 0,1-1 0,0 0 16,-1 1-16,1-1 0,-22 0 0,1 22 16,-1-1-16,1 1 0,-1-1 15,1 1-15,-1-1 0,1-20 0,-1 20 16,1 1-16,21-22 0,-1 0 0,-20 1 16,42-1-16,-22 0 0,22-20 15,-21-1-15,42 0 0,-21 0 0,21 0 16,21-21-1,21-21 1,-21 0-16,22 21 0</inkml:trace>
  <inkml:trace contextRef="#ctx0" brushRef="#br1" timeOffset="57327.99">11896 11536 0,'0'0'0,"42"0"0,0 0 16,-21 0-16,1 0 16,-22-21-16,0 0 15,21-1-15,-21 1 16,0 0-16,0 0 0,0 0 16,0 0-16,-21-1 0,-1 1 0,1 0 15,0 21-15,-21-21 0,21 21 0,-22 0 16,1 0-16,21 0 0,-22 0 0,1 21 15,0 0-15,-1 0 0,1 1 0,0-1 16,-1 21-16,1-21 0,0 22 16,21-22-16,-1 21 0,1-21 15,0 22-15,21-22 0,0 0 0,0 0 16,0 0-16,21 0 0,0-21 16,1 0-16,-1 0 0,21 0 0,0 0 15,1 0-15,-1 0 0,0 0 0,22-21 16,-1 0-16,-20 0 0,20 0 0,1 0 15,-1-1-15,1-20 0,-1 0 16,1-1-16,-1 1 0,-20 0 0,20-22 16,-21 22-16,-20-22 0,20 1 0,-21 21 15,0-22-15,0 1 0,-21 20 0,0 1 16,0 0-16,0-1 0,0 22 0,0 0 16,-21 21-16,0 0 0,-21 0 15,21 21-15,-1 21 0,1-20 16,-21 20-16,21 0 0,-22 1 15,1 20-15,21-21 0,-21 22 0,-1-1 16,22 1-16,0-22 0,-21 22 0,20-22 16,1 22-16,21-22 0,0-21 0,0 21 15,0-20-15,0 20 0,0-21 0,21 0 16,1-21-16,-1 21 0,0-21 0,21 0 16,1 0-16,-1 0 0,21 0 0,-20-21 15,-1 0-15,22 21 0,-22-21 0</inkml:trace>
  <inkml:trace contextRef="#ctx0" brushRef="#br1" timeOffset="57685.71">12912 11324 0,'0'0'0,"-22"0"0,1 21 16,-21 1-16,21-1 0,0 0 16,-22 0-16,22 21 0,0-20 0,-21 20 15,20-21-15,1 21 0,0-20 0,21 20 16,0-21-16,-21 0 0,21 0 0,0 1 15,0-1-15,21-21 16,0 21-16,0-21 0,1 0 0,-1 0 16,21 0-16,-21 0 0,22 0 15,-22-21-15,21 0 0,0 21 0,-20-22 0,20 1 16,-21 0-16,0 0 0,0 0 16,1 0-16,-1-22 0,-21 22 0,0-21 15,0 21-15,0-22 0,0 22 0,0 0 16,-21-21-16,-1 42 0,1-22 0,-21 22 15,21 0-15,-22 0 0,22 0 16,-21 22-16,21-22 0,-22 21 0,22 0 16,0 0-16,0 0 0,0 22 0,0-22 15,21 0-15,0 0 0,0 0 0,0 0 16,21 1-16,0-22 0,0 0 16,21 0-16,-20 0 0</inkml:trace>
  <inkml:trace contextRef="#ctx0" brushRef="#br1" timeOffset="58213.41">13525 11388 0,'0'0'15,"0"-21"-15,0 42 16,0 0 0,-21 21-16,0-21 15,0 1-15,21-1 0,-21 0 0,0 21 0,-1-21 16,22 1-16,0-1 0,-21 0 0,21 0 15,-21-21-15,21 21 0,0 0 0,21-21 32,0 0-32,1 0 15,-1-21-15,0 0 0,0 21 0,0-21 16,0 0-16,1 0 0,-1-1 16,0 1-16,0 0 0,-21 0 0,21 0 15,-21 0-15,0 42 31,0 0-31,0 0 0,0 0 0,0 0 16,0 1-16,0-1 0,0 0 16,0 0-16,0 0 0,21-21 15,-21 21-15,22-21 0,-1 0 16,0 22-16,0-22 0,0 0 0,0 0 16,22 0-16,-22 0 0,0 0 0,21 0 15,-20-22-15,-1 1 0,0 21 0,0-21 16,0 0-16,0 0 0,-21 0 0,22-1 15,-22-20-15,0 21 0,0 0 0,0-22 16,0 1-16,0 21 0,-22-21 0,1 20 16,0 1-16,0 0 0,0 0 0,0 0 15,-1 21-15,1 0 0,0 0 16,0 21-16,21 0 0,-21-21 16,21 21-16,0 0 0,0 1 15,0-1-15,0 0 0,0 0 0,0 0 16,21-21-16,0 21 0</inkml:trace>
  <inkml:trace contextRef="#ctx0" brushRef="#br1" timeOffset="58640.16">14266 11451 0,'0'0'0,"21"0"0,-21-21 16,0 0-16,-21 21 16,21 21-1,-21 0 1,21 0-16,0 1 0,0-1 15,0 0-15,0 0 0,0 0 16,-21 0-16,21 1 0,0-1 16,-21 0-16,0 0 15,-1-21 1,1 0-16,21-21 16,0 0-16,0 0 0,0-1 15,0 1-15,0 0 0,21 0 16,1 0-16,-1 0 0,0-1 0,0 1 15,0-21-15,22 21 0,-1 0 0,-21-1 16,21 1-16,1 0 0,-1 21 16,0 0-16,-20 0 0,20 0 0,-21 0 0,0 21 15,0 0-15,1 1 0,-22-1 16,0 0-16,0 0 0,0 0 0,0 0 16,0 1-16,0 20 0,0-21 0,-22 0 15,1 0-15,0 1 0,0-22 16,0 21-16,0 0 0,-1-21 0,22 21 15,-21-21-15,42 0 32,-21-21-32,22 21 0</inkml:trace>
  <inkml:trace contextRef="#ctx0" brushRef="#br1" timeOffset="58888.84">15325 11218 0,'0'0'0,"0"-21"0,0 0 0,-22 21 16,1 0-16,0 0 0,-21 0 0,21 0 16,-22 21-16,1-21 0,21 21 15,-22 22-15,1-22 0,0 0 0,21 21 16,-22-20-16,22 20 0,0-21 0,0 0 16,0 22-16,21-22 0,0 0 0,0 0 15,0 21-15,0-20 0,21-1 16,0 0-16,0 0 0,21-21 0,1 0 15,-1 21-15,0-21 0,1 0 0,20 0 16,-20 0-16,20 0 0,-21 0 0,22-21 16,-22 0-16,22 21 0</inkml:trace>
  <inkml:trace contextRef="#ctx0" brushRef="#br1" timeOffset="59564.73">15663 11536 0,'0'0'0,"21"-42"0,1 20 16,-22-20-16,0 0 0,0-1 0,0 22 15,0 0-15,0-21 0,-22 21 16,1 21-16,0 0 0,0 0 0,0 0 15,-22 21-15,22-21 0,0 21 0,0 21 16,-21-21-16,20 22 0,1-22 0,0 21 16,0-21-16,0 1 0,0 20 15,21-21-15,0 0 0,0 0 16,0 1-16,0-1 0,0 0 0,0 0 16,21-21-16,21 0 15,-21 0-15,0 0 0,1 0 0,-1 0 16,0-21-16,0 21 0,21-21 0,-20 0 15,-1-1-15,0 1 0,0 0 0,0 0 16,0 0-16,1 0 0,-22-1 0,0-20 16,21 21-16,-21 0 0,21 0 0,-21-1 15,0 1-15,-21 42 32,0 1-32,21-1 0,-22 0 15,1 21-15,21-21 0,-21 1 0,21 20 16,-21-21-16,21 0 0,-21 0 15,21 1-15,0-1 0,0 0 0,0 0 16,0 0-16,21-21 0,0 0 0,0 21 16,0-21-16,1 0 0,-1 0 0,21 0 15,-21 0-15,0 0 0,22 0 0,-1-21 16,-21 0-16,22 21 0,-1-21 16,-21 0-16,21 0 0,1-1 0,-1 1 15,0 0-15,-20 0 0,20-21 0,-21 20 16,0-20-16,0 21 0,-21-21 0,0 20 15,0 1-15,0 0 0,0 0 0,0 0 16,-21 21-16,0 0 0,0 0 0,0 0 16,0 21-16,21 0 0,-22 0 15,22 0-15,0 1 0,0-1 0,0 21 16,0-21-16,0 0 0,0 1 16,22-1-16,-22 21 0,21-21 0,0 0 15,-21 1-15,21-1 0,-21 0 16,0 0-16,-21-21 15,0 0 1,0 0-16,-1 0 0,1 0 0,0 0 16,0 0-16,0 0 0,0 0 0,21-21 15,-22 21-15,22-21 16,0 0-16,22-1 16,20 1-16,-21 0 15</inkml:trace>
  <inkml:trace contextRef="#ctx0" brushRef="#br1" timeOffset="60444.67">16976 10647 0,'0'0'16,"0"-21"-16,0 0 0,0-22 0,0 22 0,0 0 16,-22 21-1,1 0-15,0 21 16,0 21-16,0-20 0,0 20 15,-1 0-15,1 1 0,0 20 0,0-21 16,-21 22-16,20-1 0,1 1 0,0-1 16,-21 1-16,42-1 0,-21-20 0,21 20 15,-22-20-15,22-1 0,0 0 0,0 1 16,0-22-16,22 21 0,-1-21 16,0 0-16,0-21 15,0 0-15,0 0 0,22 0 0,-22 0 0,0 0 16,0-21-16,0 21 0,1-21 0,-1 0 15,0 0-15,0 21 0,0-43 0,0 22 16,1 0-16,-22 0 0,21 0 0,0 0 16,-21-1-16,0 44 31,-21-1-31,21 0 0,-21 0 16,-1 0-16,22 0 0,0 1 15,0-1-15,-21 0 0,21 0 0,0 0 16,0 0-16,0 1 15,21-1-15,1-21 16,-1 0-16,0 0 0,0 0 0,0 0 16,22 0-16,-22 0 0,0 0 0,0-21 15,0-1-15,0 1 0,1 21 16,-1-21-16,0 0 0,0 0 0,0-22 16,0 22-16,1 0 0,-22-21 0,21 21 15,-21-1-15,21 1 0,-21 0 16,0 42-1,-21 0 1,-43 43 0,64-43-16,-21 0 0,0 0 0,0 22 0,0-22 15,21 0-15,0 0 0,-22-21 0,22 21 16,-21 1-16,21-44 47,21 1-47,1 21 15,-22-21-15,21 0 0,0 0 0,0 0 16,0-1-16,22-20 0,-22 21 0,21 0 16,0-22-16,-20 22 0,20 0 0,0 0 15,-21 0-15,22 0 0,-1 21 0,-21 0 16,0 0-16,1 0 0,-1 0 0,-21 21 16,0 0-16,0 0 15,0 0-15,0 22 0,0-22 0,-21 0 16,-1 0-16,1 21 0,0-20 0,0-1 15,21 0-15,-21 0 0,0-21 0,-1 21 16,22 0-16,0 1 16,22-22 15,-1 0-31,0 0 0,0 0 16,21-22-16,-20 22 0,20-21 15,0 21-15</inkml:trace>
  <inkml:trace contextRef="#ctx0" brushRef="#br1" timeOffset="61011.35">18309 11282 0,'0'0'16,"21"-21"-16,0 0 0,-21-22 0,22 22 15,-22 0-15,0 0 0,0 0 16,-22 21-16,1 0 0,-21 0 16,21 0-16,0 21 0,-1 0 0,-20 0 15,21 0-15,-21 22 0,20-22 16,1 0-16,0 0 0,0 0 0,0 0 15,21 1-15,-21-1 0,21 0 0,0 0 16,0 0-16,0 0 0,21-21 16,0 0-16,0 0 0,0 0 15,0 0-15,22 0 0,-22 0 0,0 0 16,21-21-16,-20 0 0,-1 21 0,21-21 16,-21 0-16,0 0 0,1-1 15,-1-20-15,0 21 0,0 0 0,0 0 16,-21-1-16,0 1 0,0 0 15,21 0-15,-42 21 16,21 21-16,-21 0 16,0 0-16,0 1 0,0-1 0,-1 21 15,1-21-15,0 22 0,0-22 0,21 21 16,-21-21-16,0 22 0,-1-1 0,22 0 16,0 1-16,0-1 0,0 0 15,0 1-15,0 20 0,0-21 0,0 22 16,0-22-16,0 22 0,0-22 0,0 22 15,0-22-15,0 21 0,0-20 0,0-1 16,0 0-16,0 1 0,-21-1 0,0-21 16,0 22-16,0-22 0,0-21 0,-1 21 15,1-21-15,-21 21 0,21-21 16,0 0-16,-1 0 0,-20 0 0,21 0 16,0 0-16,21-21 0,-21 0 0,-1 0 15,22-1-15,0 1 16,0 0-16,22 0 15,-1 0-15,0 0 0,0-1 0,0 1 16,0 0-16,1 0 0,-1 0 16,0-22-16,0 1 0</inkml:trace>
  <inkml:trace contextRef="#ctx0" brushRef="#br1" timeOffset="61260.24">18119 10626 0,'-43'-43'16,"22"22"-16,21 0 16,0 42 46,-21-21-46,0 21-16</inkml:trace>
  <inkml:trace contextRef="#ctx0" brushRef="#br1" timeOffset="61544.36">16743 10922 0,'0'0'16,"-43"0"-16,22 21 0,42-21 16,1 21-1,-1-21-15,21 0 0,-21 0 0,22 0 16,41 0-16,-41 0 16,-1 0-16,0 0 0,1 0 0,-1 0 15,0 0-15,-21 0 0,22 0 0,-22 0 16,0 0-16,0 0 0,-21-21 0,-21 21 47,0 0-47,0 0 15,0 0-15,-1 0 0,1 0 16,0 0-16,0 0 0,0 0 0</inkml:trace>
  <inkml:trace contextRef="#ctx0" brushRef="#br1" timeOffset="64736.28">10054 12933 0,'0'0'0,"0"-21"0,0 0 0,0 42 31,-21 0-15,21 21-16,-21 1 0,21-1 0,0 21 15,-21-20-15,-1 41 0,22-20 0,-21-1 16,21 22-16,-21 0 0,21-22 16,-21 22-16,21-22 0,-21 1 0,21-1 15,-21 1-15,-1-1 0,1-20 0,21-1 16,-21 0-16,0 1 0,21-1 0,0-21 16,-21 0-16,21 1 0,-21-1 15,-1-21-15,22-21 31,-21-1-31,21 1 0,0 0 0,0-21 16</inkml:trace>
  <inkml:trace contextRef="#ctx0" brushRef="#br1" timeOffset="65081.1">9821 12615 0,'0'0'0,"43"0"0,20-21 0,1 0 0,-1 21 16,-21 0-16,22 0 0,-22 0 0,1 21 16,-1 0-16,-21 22 0,0-1 0,0 22 15,-21-1-15,0 1 0,0-1 16,-21 1-16,0-1 0,0 1 0,-21-22 15,-1 21-15,-20-20 0,20 20 0,-20-20 16,21-1-16,-22 0 0,22 1 0,-1-22 16,1 21-16,0-21 0,21 0 15,-1-21-15,1 22 0,0-22 16,42 0 0,0 0-16,1 0 15,-1 0-15,0-22 0,0 22 16</inkml:trace>
  <inkml:trace contextRef="#ctx0" brushRef="#br1" timeOffset="65888.62">10118 13843 0,'0'0'0,"-22"21"0,22 0 0,0 22 15,0-22-15,0 0 16,0 0-16,22-21 0,-1 0 15,0 21-15,0-21 0,0 0 0,22 0 16,-22 0-16,0 0 0,21-21 0,1 21 16,-22-21-16,21 0 0,-21 0 0,22 0 15,-22-1-15,0 1 0,0 0 0,0 0 16,-21 0-16,0 0 0,0-22 16,0 22-16,0 0 0,-21 0 0,0 21 15,0 0-15,0 0 0,-1 0 0,1 0 16,-21 0-16,21 0 0,0 21 0,-22 21 15,22-21-15,0 1 0,0 20 16,0-21-16,21 21 0,0 1 16,0-1-16,0-21 0,0 22 0,0-22 15,0 21-15,0-21 0,21 0 0,0 22 16,0-22-16,0-21 0,22 21 0,-22 0 16,21-21-16,0 0 0,1 0 15,-1 0-15,0 0 0,1 0 0,-1 0 16,0-21-16,22 0 0,-22 0 0,1 0 15,-1-1-15,0 1 0,-21 0 0,1-21 16,20 21-16,-21-1 0,-21-20 0,21 21 16,-21 0-16,0 0 0,21-1 15,-21 1-15,-21 42 32,0 1-32,21-1 15,-21 0-15,21 0 0,0 0 0,0 0 16,-21 1-16,0-1 0,21 0 15,-22 0-15,22 0 0,0 0 0,-21 1 16,0-1-16,0-21 0,21 21 0,0 0 16,-21-21-16,21 21 0,-21-21 15,21-21 1,0 0 0,0 0-16,0 0 0,0-1 15,0 1-15,21-21 0,0 21 0,21-22 16,-21 1-16,22 21 15,-1-21-15,0-1 0,1 22 0,-1 0 0,0 0 16,22 0-16,-22 21 0,1 0 16,-1 0-16,0 0 0,1 21 0,-22 0 15,21 0-15,-21 21 0,0-20 0,-21 20 16,0 0-16,0-21 0,0 22 0,0-1 16,0-21-16,-21 22 0,0-22 0,0 21 15,-21 0-15,20-20 0,1-1 16,0 21-16,0-21 0,0 0 0,21 1 15,21-22 1,0-22-16,21 1 16,1 0-16,-1 0 0</inkml:trace>
  <inkml:trace contextRef="#ctx0" brushRef="#br1" timeOffset="66268.53">13525 13589 0,'0'0'0,"0"-21"16,0 0-16,0 0 0,0-1 0,0 44 31,-21-1-31,21 21 0,-21 0 15,21 1-15,-21-1 0,21 22 0,0-1 16,-21 1-16,0-1 0,-1 1 0,22 20 16,-21-20-16,0-1 0,0 22 0,0 0 15,0-22-15,-1 22 0,-20-1 16,21-20-16,0 21 0,-22-22 0,22 22 16,-21-22-16,0 1 0,20-1 0,-20 1 15,21-1-15,0 1 0,0-22 0,-1 0 16,1 1-16,21-22 0,0 0 0,0 0 15,21-42 1,1 0 0,-1-21-16,0 20 0,0-20 0,0 0 15</inkml:trace>
  <inkml:trace contextRef="#ctx0" brushRef="#br1" timeOffset="66565.37">13250 14118 0,'0'-63'15,"0"126"-15,0-190 0,0 64 0,0-1 0,21 22 16,1 0-16,-1-22 0,0 43 0,0-21 16,0-1-16,22 22 0,-1 0 15,0 21-15,-21 0 0,22 0 0,-1 0 16,0 0-16,1 21 0,-22 21 16,21-20-16,-21 20 0,1 0 0,-1 1 15,-21-1-15,0 0 0,0 1 0,0-1 16,-21 0-16,-22 1 0,22-22 0,-21 21 15,-1-21-15,1 0 0,0 1 0,-1-1 16,1 0-16,-21 0 0,20-21 16,22 0-16,-21 21 0,21-21 15,-1 0-15,22-21 16,22 21-16,-1-21 0,21 0 16,-21 21-16,22-21 0,-1-1 0,0 1 15</inkml:trace>
  <inkml:trace contextRef="#ctx0" brushRef="#br1" timeOffset="66805.75">14690 13907 0,'0'0'0,"-22"0"0,44 0 46,-1 0-46,0 0 0,0 0 16,0 0-16,0 0 0,1 0 0,20 0 16,-21 0-16,0 0 0,0 0 0,1 0 15,-1 21-15,-21 0 16,-21-21 0,21 21-16</inkml:trace>
  <inkml:trace contextRef="#ctx0" brushRef="#br1" timeOffset="66936.95">14668 14097 0,'-21'21'0,"-21"22"16,42-22-16,21-21 16,0 0-1,0 0-15,1 0 0,-1 0 0,0 0 16,0 0-16,21 0 0,-20 0 16,-1 0-16,21 0 0,-21 0 0</inkml:trace>
  <inkml:trace contextRef="#ctx0" brushRef="#br1" timeOffset="67424.46">16976 12742 0,'0'0'16,"0"-21"-16,-22 21 0,1 0 0,0 0 0,-21 0 15,-1 21-15,1 1 0,0-1 0,-1 21 16,1 0-16,0 22 0,-22-1 16,22 1-16,0-1 0,-1 22 0,22-21 15,-21 20-15,21 1 0,-22 0 0,22-1 16,21 1-16,0-22 0,0 22 0,0-21 15,0-22-15,0 21 0,21-20 0,22-1 16,-1 0-16,0-20 0,1-1 16,20 0-16,1 0 0,-22 0 0,21-21 15,1 0-15,-1 0 0,1 0 16,-1-21-16,1 0 0,-1 0 0,1 0 16</inkml:trace>
  <inkml:trace contextRef="#ctx0" brushRef="#br1" timeOffset="67672.32">17716 13250 0,'0'0'16,"0"-42"-16,0 0 0,-21-22 15,0 64-15,0 0 0,0 0 16,0 21-16,-1 1 0,1 20 16,0 0-16,0 1 0,0-1 0,21 21 15,-21 1-15,21-1 0,-22 1 16,1-1-16,21 1 0,-21-1 0,0-20 15,21 20-15,-21-20 0,0-1 0,21 0 16,0 1-16,0-1 0,-22-21 0,22 0 16,0 0-16,0 1 0,0-1 0,22-21 15,-1 0 1,-21-21-16,21-1 0</inkml:trace>
  <inkml:trace contextRef="#ctx0" brushRef="#br1" timeOffset="67957.14">17462 13399 0,'0'0'0,"0"-43"16,0-20-16,0 20 0,0-20 0,0 21 15,0-1-15,22 1 0,-1 21 0,21-22 16,-21 22-16,22 0 0,-1 21 0,0 0 16,1 0-16,20 0 0,-21 21 0,-20 0 15,20 1-15,0 20 0,-21 0 0,1 1 16,-1-1-16,-21 0 0,0 1 15,0-1-15,0 0 0,-43 1 0,22-1 16,-21 0-16,21-21 0,-43 22 16,22-22-16,0 0 0,-1 21 0,-20-20 15,20-1-15,1-21 0,21 21 0,0 0 16,0-21-16,42 0 31,0 0-31,21 0 0,-21-21 0,22 0 16</inkml:trace>
  <inkml:trace contextRef="#ctx0" brushRef="#br1" timeOffset="68708.61">17992 13780 0,'0'0'0,"21"0"16,0 0-1,0 0-15,21 0 0,-20-22 16,-1 1-16,21 0 0,-21 21 0,22-21 15,-22 0-15,21 0 0,-21-1 0,0 1 16,1 0-16,-22 0 0,0 0 0,0 0 16,0-1-16,-22 22 15,-20 0-15,21 0 0,0 0 0,-22 0 16,22 43-16,-21-22 0,21 0 16,-22 0-16,22 22 0,0-22 0,0 21 15,0-21-15,21 22 0,0-22 16,0 21-16,0-21 0,0 0 0,0 1 15,0-1-15,21 0 0,21 0 0,-21 0 16,1-21-16,-1 0 0,21 0 0,-21 0 16,22 0-16,-1 0 0,0 0 0,1 0 15,-1 0-15,0-21 0,-21 21 0,22-21 16,-22 0-16,0 0 0,0-22 16,0 22-16,1 0 0,-1-21 0,0-22 15,-21 22-15,0 21 0,0-22 16,0 22-16,0 0 0,0 42 15,0 0 1,0 22-16,-21-22 16,21 0-16,-21 0 0,21 21 15,-22-20-15,22-1 0,0 21 0,-21-21 16,0 0-16,21 1 0,-21-1 0,21 0 16,-21 0-16,21 0 0,-21-21 0,21 21 15,-22-21-15,22-21 31,0 0-31,0 0 16,22 0-16,-1-22 16,0 22-16,0 0 0,21-21 15,-20-1-15,20 22 0,0-21 0,1 0 0,-1 20 16,0-20-16,1 42 0,-1-21 16,0 21-16,1 0 0,-1 0 0,0 21 15,-21 0-15,1 0 0,-1 1 0,0 20 16,-21-21-16,21 21 0,-21 1 0,0-1 15,0-21-15,0 22 0,-21-1 16,0-21-16,0 21 0,-1-20 0,1-1 16,0 0-16,0 0 0,0 0 0,0-21 15,-1 21-15,22 1 0,-21-22 16,42-22 0,-21 1-1,22 0-15,-1 0 0,-21 0 16,21 0-16</inkml:trace>
  <inkml:trace contextRef="#ctx0" brushRef="#br1" timeOffset="69036.42">19410 12954 0,'0'0'0,"0"-42"0,0-1 0,0 22 15,0 0-15,0 0 0,21 0 0,0 21 16,0 0-16,0 0 0,22 0 0,-22 0 15,42 21-15,-20 0 0,-1 0 0,22 22 16,-22-1-16,0 0 0,1 22 0,-1-22 16,-21 22-16,21-1 15,-20 22-15,-1-22 0,0 1 0,-21 20 16,0-20-16,0-1 0,-21 1 0,-22-1 16,22 1-16,-21-22 0,0 22 0,-1-22 15,1-21-15,-22 22 0,22-1 0,0-21 16,-22 0-16,22 0 0,0 1 0,-1-1 15,1 0-15,0 0 0,20-21 0,1 0 16,0 21-16,0-21 0,21-21 31,0 0-15,42-21-16</inkml:trace>
  <inkml:trace contextRef="#ctx0" brushRef="#br1" timeOffset="70521.05">13864 9716 0,'-42'0'15,"21"0"-15,42 0 63,0 0-63,0 0 0,-21 21 15,21-21-15,0 0 0,1 21 16,-22 0-16,21-21 0,0 0 0,0 21 16,0-21-16,0 0 0,1 21 0,-1-21 15,0 0-15,0 22 0,0-22 0,0 0 16,1 0-16,20 21 0,-21-21 0,21 21 16,-20-21-16,20 0 0,0 21 15,1-21-15,-1 21 0,0-21 0,1 0 16,-1 21-16,0-21 0,22 22 0,-22-22 15,0 21-15,22-21 0,-22 21 0,22-21 16,-1 21-16,1-21 0,-1 21 0,1-21 16,-1 21-16,1-21 0,20 22 0,-20-22 15,-1 21-15,1-21 0,-1 21 16,1-21-16,-1 21 0,1-21 0,-22 21 16,22 0-16,20-21 0,-20 22 0,21-1 15,-22-21-15,22 21 0,-1 0 16,22 0-16,-21 0 0,0 1 0,-1-1 15,1 0-15,0 0 0,20 0 0,-20 0 16,0 22-16,21-22 0,-22 0 0,22 21 16,-21-20-16,-1-1 0,1 0 0,21 21 15,-21-21-15,-1 1 0,1-1 0,21 0 16,-22 21-16,22-21 0,-21 1 0,21 20 16,0-21-16,-22 21 0,22-20 0,-21 20 15,21 0-15,-22 1 0,1-1 16,21 0-16,-22 22 0,1-22 0,0 0 15,21 22-15,-22-22 0,-20 1 16,20 20-16,-20-21 0,21 22 0,-22-22 16,22 1-16,-22 20 0,22 1 0,-22-1 15,1-21-15,21 22 0,-22-1 16,1 1-16,-22-22 0,21 22 0,1-22 0,-22 22 16,1-22-16,-1 0 0,-21 1 0,21-1 15,-20 0-15,-22 1 0,0-22 0,0 21 16,0-21-16,0 0 0,0 1 15,0-1-15,0 0 0,0 0 0,0 0 16,0 0-16,-22-21 16,1 0-16,0 0 15,0 0-15,0 0 16,0 0 0,-1 0-16,1-21 15,0 0 1,21 0-1,-21 21-15,21-21 0,0 0 16,0-1-16,-21 22 16,21-21-16,-21 21 0,21-21 0,-22 21 15</inkml:trace>
  <inkml:trace contextRef="#ctx0" brushRef="#br1" timeOffset="70961.14">20532 12573 0,'0'0'0,"21"21"63,0-21-47,-21 21-16,21 1 0,0-1 0,0 0 15,1-21-15,-22 21 0,21 0 0,0 0 16,0 1-16,0-1 0,0 0 15,-21 0-15,22 0 0,-1 0 16,-21 1-16,0-1 0,21-21 0,0 21 16,-21 0-16,21-21 0,-21 21 0,21-21 15,1 0-15,-1 0 0,0 0 16,0 0-16,0 0 0,0 0 16,1 0-16,-1 0 0,0-21 0,21 21 15,-21-21-15,1 0 0,20 0 0,-21-1 16,21 1-16,1 0 0,-1 0 15,-21 0-15,22 0 0,-1-1 0,0 1 16,-21 0-16,22 0 0,-22 21 16,0 0-16,-21-21 0,21 21 0,0 0 15,-21 21 17,-21-21-32,0 21 0,0-21 15,21 21-15,-21 0 16</inkml:trace>
  <inkml:trace contextRef="#ctx0" brushRef="#br1" timeOffset="72064.67">20383 13399 0,'0'0'0,"0"-22"16,22 22-16,-22-21 0,0 0 31,0 0 0,0 0 16,21 21-47,0-21 16,0-1 15,-21 1-31,21 0 16,0 0-16,-21 0 15,0 0 1,0 42 15,-21 0-31,0 21 16,21-21-16,-21 22 0,0-22 15,0 21-15,21 1 0,-22 20 0,1-21 16,21 1-16,-21 20 0,0-20 0,21-1 16,-21 0-16,21 1 0,0-1 0,0 0 15,-21 1-15,21-22 0,0 21 0,-22-21 16,22 0-16,0 1 0,0-1 15,0 0-15,0-42 47,0 0-47,0-1 0,0 1 16,0 0-16,0 0 0,0 0 0,0 0 16,22-1-16,-1-20 0,0 21 15,0 0-15,21-22 0,-20 22 0,20-21 0,-21 21 16,21 0-16,1-1 0,-1 1 15,0 0-15,22 21 0,-22 0 0,1 0 16,-22 0-16,21 0 0,-21 21 0,22 0 16,-22 1-16,0-1 0,0 21 15,-21 0-15,0-20 0,0 20 0,0 0 16,0-21-16,0 22 0,-21-22 0,0 0 16,0 21-16,-1-20 0,-20-1 15,0-21-15,-1 21 0,1 0 0,0-21 16,-22 0-16,22 0 0,0 0 0,-1 0 15,1 0-15,0 0 0,20 0 0,-20 0 16,21 0-16,0 0 16,21-21-16,21 21 15,0-21 1,0 21-16,22 0 0,-1-21 16,-21 21-16,43-22 0,-22 22 0,0-21 15</inkml:trace>
  <inkml:trace contextRef="#ctx0" brushRef="#br1" timeOffset="72392.45">22140 13504 0,'0'-21'0,"0"0"15,0 0 1,0 0 0,0 42 46,0 0-62,0 0 0,0 0 16,0 1-16,0-1 0,-21 0 15</inkml:trace>
  <inkml:trace contextRef="#ctx0" brushRef="#br1" timeOffset="72597.33">22034 14076 0,'0'0'0,"-21"63"16,21-41-16,0-1 16,0 0-16,-21 0 0,21 0 15,-21 0-15,0 1 0,21-1 16,-21 0-16,-1 21 0,-20-21 0,21 1 16,-21-1-16,-1 21 0,1-21 0,0 0 15,-22 1-15,1 20 0,-1-21 0,1 0 16,-22 0-16,0 22 0,1-22 0,-22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16:31:53.73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2815 1863 0,'0'0'0,"0"-21"0,0-1 16,0 1-16,0 0 15,0 0-15,0 0 0,0 0 16,0-1-16,0 1 0,0 0 16,0 0-16,21 0 0,-21 0 0,0-1 15,0 1-15,0 0 16,0 0-16,0 0 0,0 0 16,0-1-16,0 1 15,0 0 1,-21 21-1,0 0 1,21 21 0,-21 0-16,21 1 0,-21-1 15,-1 21-15,22 0 0,-21 1 0,21-1 16,0 22-16,-21-1 0,0 1 16,21-1-16,-21 1 0,21-1 0,0 1 15,-21 20-15,21 1 0,-22-22 0,22 22 16,0 0-16,0-1 0,-21 1 15,21-21-15,-21 20 0,21-20 0,-21 20 16,21-20-16,0-1 0,0 22 0,0-21 16,0-1-16,-21 1 0,21-1 15,0-21-15,0 22 0,0-22 0,0 1 16,0-1-16,-21 0 0,21-21 16,0 1-16,0-1 0,0 0 15,0 0-15,0 0 0,0-42 31,0 0-15,0 0-16,0 0 0,0-1 16,0-20-16,0 21 0,0-21 0,0-1 15,21 1-15,-21-22 0</inkml:trace>
  <inkml:trace contextRef="#ctx0" brushRef="#br0" timeOffset="1421.05">2857 1630 0,'0'-21'0,"-21"21"15,0 0 1,0 0 0,0 0 15,42 0 16,0 0-47,0 0 15,0 0-15,22 0 0,-22 0 16,21 0-16,-21 0 0,22 0 0,-1 0 16,0 0-16,22 0 0,-22 0 15,22 0-15,20 0 0,-20 0 0,21 0 16,-22 0-16,22 0 0,-1 0 0,1 0 15,0 21-15,-1-21 0,1 0 16,0 21-16,-1-21 0,22 0 0,0 21 16,-21-21-16,21 0 0,-1 0 0,-20 0 15,21 21-15,-21-21 0,20 0 16,1 0-16,-21 0 0,21 0 0,0 0 16,-1 0-16,-20 0 0,21 0 0,-21 0 15,-1 0-15,1 0 16,-22 0-16,22 0 0,-21 0 0,-1 0 15,1 0-15,-1 0 0,1 0 0,-1 0 16,1 0-16,-22 0 0,0 0 16,22-21-16,-22 21 0,-21 0 0,22 0 15,-1 0-15,-21 0 0,0 0 0,0 0 16,1 0-16,-1 0 0,0 0 31,-21 21-31,0 1 0,0-1 16,0 0-16,0 0 0,0 0 15,0 0-15,0 1 0,-21-1 16,0 0-16,21 0 0,0 21 16,-22-20-16,22-1 0,-21 21 0,0-21 15,21 22-15,-21-22 0,0 21 0,21-21 16,-21 22-16,-1-1 0,22 0 16,-21 1-16,0-1 0,21 0 0,-21 1 15,0 20-15,0 1 0,21-22 0,-22 21 16,1-20-16,21 20 0,-21-20 0,0 20 15,21-21-15,0 22 0,-21-1 16,21-20-16,-21 20 0,21-20 0,0 20 16,0 1-16,0-22 0,0 0 0,0 1 15,-22 20-15,22-21 0,0-20 0,-21 20 16,21 0-16,0-21 0,0 1 16,0 20-16,-21-21 0,21 0 15,-21 0-15,21 1 0,-21-22 0,21 21 16,0 0-16,-21 0 0,21 0 15,-22-21-15,1 21 16,0-21-16,0 0 16,0 0-1,0 0-15,-1 0 0,1 0 16,0 0-16,-21 0 0,21 0 0,-1-21 16,-20 21-16,0 0 0,21 0 0,-22 0 15,1 0-15,-22 0 0,22 0 0,0 0 16,-22 0-16,1 0 15,20 0-15,-20 0 0,-1 0 0,1 0 16,-1-21-16,1 21 0,-1 0 0,1 0 16,-1 0-16,1 0 0,-22 0 0,1 0 15,-1 0-15,21 0 0,-20-21 0,-1 21 16,0 0-16,22 0 0,-22 0 16,22 0-16,-1-21 0,1 21 15,-1 0-15,1-21 0,20 21 0,-20 0 0,-1 0 16,1 0-16,21 0 0,-22 0 0,1 0 15,-1-22-15,-21 22 0,22 0 16,-1 0-16,1 0 0,21 0 16,-22 0-16,22 0 0,-22 0 0,22 0 15,0-21-15,20 21 0,-20 0 0,21-21 16,-21 21-16,20 0 0,-20 0 16,21 0-16,0 0 0,-22 0 0,22 0 15,0 0-15,-21 0 0,21 0 0,-1 0 16,1 0-16,0 0 0,0 0 15,0 0-15,0 0 16,-1 0-16,1 0 16,42 0 31,1 0-47,-1-21 0,0 21 15,0-21-15,21 0 0</inkml:trace>
  <inkml:trace contextRef="#ctx0" brushRef="#br0" timeOffset="1935.75">3641 2328 0,'0'0'0,"0"-21"15,0 42 17,-22 1-32,22 20 15,0-21-15,-21 21 0,21 22 16,0-22-16,0 22 0,-21-1 0,0-20 15,21 20-15,-21 1 0,0-22 0,-1 21 16,22-20-16,-21-1 0,0 0 16,21 1-16,0-1 0,-21-21 0,21 0 15,0 1-15,0-1 0,0 0 0,21-21 32,-21-21-17,21 0-15,0-1 0,-21-20 16,0 21-16,0 0 0</inkml:trace>
  <inkml:trace contextRef="#ctx0" brushRef="#br0" timeOffset="2228.59">3471 2498 0,'0'0'16,"-21"-106"0,21 85-16,0 0 0,0-22 0,0 22 15,21 0-15,0 0 0,1 0 0,-1-1 16,21 1-16,0 0 0,1 21 15,-1-21-15,22 21 0,-22 0 0,21 0 16,-20 0-16,-1 21 0,0 0 0,1 0 16,-22 1-16,0 20 0,-21 0 15,0 1-15,0-1 0,0 0 0,-21 1 16,-21-1-16,20 21 0,-20-20 0,0-22 16,-22 21-16,22 1 0,0-22 15,-1 0-15,1 0 0,0 0 0,20 0 16,1-21-16,0 22 0,42-1 31,0-21-15,1 0-16</inkml:trace>
  <inkml:trace contextRef="#ctx0" brushRef="#br0" timeOffset="2708.43">4233 2942 0,'21'-21'16,"1"0"-16,-22 0 0,0 0 0,0-1 15,0 1-15,0 0 16,-22 0-16,1 21 0,0-21 0,0 21 16,0 0-16,0 0 15,-1 0-15,1 21 0,0 0 0,0 0 16,0 0-16,0 1 0,-1-1 0,1 0 15,0 0-15,0 0 0,0 22 0,21-22 16,0 0-16,0 0 0,0 0 16,0 0-16,21 1 15,0-22-15,0 0 0,0 0 16,1 0-16,-1 0 0,0-22 0,0 22 16,0-21-16,0 0 0,1 21 15,-1-21-15,0 0 0,-21 0 16,21-1-16,-21 1 0,21 0 0,-21 0 15,0 0-15,0 42 32,0 0-17,0 0-15,0 0 0,0 1 0,-21-1 16,21 0-16,0 0 0,0 0 0,0 0 16,0 1-16,0-1 15,0 0-15,21-21 16,0 0-16,1 0 0,-1 0 0,0 0 15,21 0-15,-21 0 0,1-21 0</inkml:trace>
  <inkml:trace contextRef="#ctx0" brushRef="#br0" timeOffset="2984.25">4826 2794 0,'0'-21'15,"-21"42"1,21 0-1,0 0-15,-21 1 0,-1-1 0,22 21 16,0-21-16,-21 22 0,0-22 0,21 21 16,-21 0-16,0 1 15,21-1-15,-21 0 0,-1 22 0,22-22 0,-21 1 16,0 20-16,21-21 0,-21 1 16,21-1-16,-21 0 0,21 1 0,-21-22 15,21 0-15,0 21 0,0-20 16,0-1-16,0 0 0,0-42 31,21 0-15,-21-1-16,0 1 0</inkml:trace>
  <inkml:trace contextRef="#ctx0" brushRef="#br0" timeOffset="3291.08">4699 2879 0,'21'-21'0,"-42"42"0,42-64 0,-21 1 0,0 21 16,21 0-16,0 0 0,1-1 16,-22 1-16,21 21 0,21-21 0,-21 0 15,0 21-15,1 0 0,20 0 0,-21 0 16,21 0-16,-20 0 0,20 0 16,-21 21-16,0 0 0,0 0 0,-21 1 15,0-1-15,0 0 0,0 21 0,-21-21 16,0 1-16,-21 20 0,21-21 0,-22 0 15,1 22-15,0-22 0,20 0 16,-20-21-16,0 21 0,21 0 0,-22-21 16,22 21-16,0-21 0,0 0 15,42 0 17,0 0-32,0 0 0,0-21 15</inkml:trace>
  <inkml:trace contextRef="#ctx0" brushRef="#br0" timeOffset="3651.87">5249 2985 0,'21'0'16,"1"0"-16,-1 0 15,0 0-15,0-22 16,0 22-16,-21-21 0,21 21 0,1-21 15,-1 0-15,0 21 0,-21-21 16,0 0-16,21 21 0,-21-22 0,0 1 16,0 0-16,-21 21 15,0 0-15,0 0 0,-1 0 16,1 21-16,0-21 0,0 21 16,-21 1-16,20-1 0,1 0 0,0 0 15,0 0-15,21 22 0,0-22 0,0 0 16,0 0-16,0 0 0,0 0 15,0 1-15,21-1 16,-21 0-16,21-21 0,0 21 0,1-21 16,20 0-16,-21 0 0,0 0 0,0 0 15,1 0-15,-1 0 0,21 0 0,-21 0 16,0-21-16,22 21 0,-22-21 0,0 0 16</inkml:trace>
  <inkml:trace contextRef="#ctx0" brushRef="#br0" timeOffset="4015.66">5757 2879 0,'0'0'0,"0"-21"16,21 21-1,1 0-15,-1 0 16,0 0-16,0 0 16,0 0-16,0 21 0,1 0 15,-22 0-15,21 0 0,-21 0 16,0 1-16,0-1 0,0 21 15,0-21-15,0 0 0,0 1 0,-21-1 16,21 0-16,-22 0 0,1-21 0,0 21 16,0 0-16,21 1 15,-21-22-15,21-22 16,0 1 0,0 0-16,0 0 0,0 0 15,0 0-15,21-1 0,-21 1 16,21-21-16,0 21 0,0-22 0,1 1 15,-1 21-15,0-21 0,0 20 0,-21 1 16,21-21-16,0 42 0,1-21 0,-1 0 16,0 21-1,-21 21-15,0 0 16,0 0-16</inkml:trace>
  <inkml:trace contextRef="#ctx0" brushRef="#br0" timeOffset="4771.81">3111 6033 0,'0'0'0,"0"-22"0,-21 22 16,0 0-16,0 22 0,0-1 16,21 0-16,-21 21 0,21-21 15,-22 43-15,22-22 0,0 22 0,-21-1 16,0 22-16,21-22 0,-21 22 0,0-21 16,21 20-16,0-20 0,-21 20 15,-1-20-15,22 21 0,-21-1 16,21-20-16,-21 20 0,0-20 0,21-1 0,-21 1 15,0-1-15,21-20 16,0 20-16,-22-20 0,22-22 0,0 21 16,0-21-16,0 0 0,0 1 0,0-44 31,22 1-31,-22 0 16</inkml:trace>
  <inkml:trace contextRef="#ctx0" brushRef="#br0" timeOffset="5600.11">3027 6265 0,'0'0'0,"0"-21"16,0-63-1,0 62-15,0 1 16,21 0-16,0 21 0,0-21 0,0 21 15,22-21-15,-1 21 0,22 0 0,-22-21 16,21 21-16,22 0 0,-21-22 16,20 22-16,1-21 0,0 21 0,20 0 15,-20 0-15,21-21 0,0 21 0,21 0 16,0 0-16,21 0 0,-21 0 16,0 0-16,0 0 0,0 0 0,21 0 15,-21 0-15,0 0 0,-21 0 0,21 0 16,-21 0-16,0 0 0,-22 0 15,1 0-15,0 0 0,-22 0 16,22 0-16,-22 0 0,1 0 0,-22 0 16,0 0-16,1 0 0,-1 0 0,-21 0 15,0 0-15,1 21 0,-22 0 16,0 1-16,21-22 0,-21 21 16,0 0-16,0 0 0,0 0 0,0 0 15,0 22-15,0-22 0,-21 0 0,21 21 16,-22 1-16,22-1 0,0 0 0,0 22 15,-21-22-15,21 22 16,0-22-16,-21 22 0,21-22 0,0 21 16,-21-20-16,21 20 0,0-20 0,0 20 15,-21-21-15,21 22 0,0-22 0,-21 22 16,21-22-16,0 22 0,0-22 0,-22 21 16,1-20-16,0-1 0,21 0 0,0 22 15,-21-43-15,0 21 0,0 1 16,21-22-16,0 21 0,-22-21 0,22 22 15,-21-22-15,21 0 0,0 0 0,0 0 16,-21 1-16,21-1 0,-21-21 0,21 21 16,-21-21-16,0 0 15,-1 0-15,1 0 0,0 0 0,-21 0 16,21 0-16,-22 0 16,1 0-16,0 0 0,-22-21 0,1 21 15,-22-21-15,0 21 0,-21-22 0,1 22 16,-1-21-16,-21 21 0,0-21 0,-21 21 15,21-21-15,-22 21 0,1-21 0,21 21 16,0 0-16,0-21 0,0 21 16,0 0-16,21-22 0,-21 22 0,22 0 15,-1 0-15,0-21 0,0 21 0,21 0 16,22 0-16,-22 0 0,22 0 0,20 0 16,1-21-16,0 21 0,21 0 15,-1 0-15,1 0 0,21-21 0,0 0 16,21 0-1,1 21-15,-1-22 0,0 1 16,21 0-16,-21 0 0,22 0 16</inkml:trace>
  <inkml:trace contextRef="#ctx0" brushRef="#br0" timeOffset="5895.45">3958 6435 0,'0'0'0,"0"-21"0,0-1 0,-21 22 31,21 22-31,-21 20 16,0 0-16,21 1 0,-22-1 0,22 0 15,0 22-15,-21-22 0,0 22 0,21-22 16,-21 0-16,0 22 0,21-22 15,0 0-15,-21 22 0,21-22 0,-22-21 16,22 22-16,0-1 0,0-21 0,0 0 16,0 1-16,0-1 0,0-42 31,22-1-15</inkml:trace>
  <inkml:trace contextRef="#ctx0" brushRef="#br0" timeOffset="6204.28">3831 6519 0,'0'0'0,"0"-42"0,0 0 0,21 21 15,-21-22-15,21 22 0,1-21 0,-22 21 16,21-1-16,0 1 0,0 0 16,21 0-16,-20 21 0,20 0 0,-21 0 15,21 0-15,1 0 0,-1 0 16,0 21-16,-20 0 0,20 0 0,-21 22 15,0-1-15,-21 0 0,0 1 16,0 20-16,0-20 0,-42-1 0,21 0 16,-22 1-16,1-1 0,0 0 0,-1-21 15,1 22-15,-21-22 0,20 0 16,1 0-16,0 0 0,-1 1 0,22-1 16,0-21-16,0 0 0,21 21 15,21-21 1,0 0-1,21 0-15,-20-21 0,-1 21 0</inkml:trace>
  <inkml:trace contextRef="#ctx0" brushRef="#br0" timeOffset="6540.08">4254 7027 0,'0'0'0,"0"22"0,-21-22 0,21 21 16,0 0-16,21-21 31,1 0-31,-1 0 0,0-21 16,21 0-16,-21 21 0,22-22 15,-22 1-15,0 21 0,21-21 0,-42 0 16,22 0-16,-22 0 0,0-1 16,0 1-16,-22 0 15,1 21-15,0 0 0,-21 0 16,21 0-16,-22 21 0,22 0 0,-21-21 15,21 22-15,-1-1 0,1 0 0,0 0 16,0 0-16,21 0 0,0 1 0,0 20 16,0-21-16,0 0 0,0 0 15,0 1-15,21-1 0,0 0 0,0-21 16,1 21-16,20-21 0,-21 0 0,21 0 16,-20 0-16,20 0 0,0 0 0,1 0 15</inkml:trace>
  <inkml:trace contextRef="#ctx0" brushRef="#br0" timeOffset="6971.84">5059 6943 0,'0'0'0,"-21"0"16,-1 0-16,22 21 16,-21 0-16,21 0 15,-21-21-15,21 21 0,0 1 0,0-1 16,0 0-16,0 0 15,0 0-15,0 0 0,-21-21 0,21 22 16,0-1-16,-21 0 0,21 0 16,-21-21-1,-1 0 1,1-21-16,21 0 16,0 0-16,0-1 0,0 1 0,0 0 15,0-21-15,21 21 0,1-22 16,-1 22-16,0-21 0,0 21 0,0-22 15,22 22-15,-22 0 0,21 0 0,-21 0 16,22-1-16,-1 22 0,-21 0 0,21 0 16,1 22-16,-22-22 0,21 21 15,-21 0-15,1 21 0,-22-21 0,0 1 16,21 20-16,-21-21 0,0 21 16,0-20-16,0 20 0,0-21 0,0 0 15,-21 22-15,21-22 0,0 0 0,-22-21 16,1 21-16,21 0 0,-21-21 15,0-21 1,21-21-16,0 21 0,0-1 0</inkml:trace>
  <inkml:trace contextRef="#ctx0" brushRef="#br0" timeOffset="7531.37">5122 4149 0,'0'0'0,"0"-21"0,0-22 0,0 22 0,0-21 16,0 21-16,0-1 0,0 1 0,0 0 15,0 0-15,-21 21 16,21 21 0,0 0-16,0 0 0,0 43 0,-21-22 15,21 43-15,0-22 0,0 1 16,0 21-16,-21-1 0,0 1 16,21 0-16,-22-1 0,1 22 0,21-21 15,-21-22-15,0 22 0,21-22 0,-21 1 16,0-1-16,-1 1 0,22-1 0,-21-20 15,0-1-15,0 0 0,21 1 16,-21-1-16,21-21 0,-21 22 0,-1-22 16,22 0-16,0 0 0,-21-21 15,0 0-15,0 0 16,21-21-16,-21 0 16,0 0-16,21-1 0</inkml:trace>
  <inkml:trace contextRef="#ctx0" brushRef="#br0" timeOffset="7775.24">4466 5355 0,'0'0'0,"0"-21"16,-21 21-16,42 0 31,0 21-31,0-21 16,1 21-16,-22 1 0,21-1 15,0 0-15,-21 0 0,21 0 0,-21 0 0,21 1 16,-21 20-16,0-21 0,21 0 15,-21 0-15,22 1 0,-1-1 16,-21 0-16,21 0 16,0-21-16,0 0 15,0 0-15,1 0 0,-1-21 0,0 0 16,0 0-16,21-22 16</inkml:trace>
  <inkml:trace contextRef="#ctx0" brushRef="#br0" timeOffset="7961.13">5270 5292 0,'0'0'0,"-21"21"32,21 0-32,-21 0 15,0 0-15,-21 1 0,20-1 0,1 0 16,0 0-16,-21 0 0,21 0 16,-1 1-16,1-1 0,-21 21 0,21-21 15,21 0-15,-21-21 0,21 22 16,-22-1-16</inkml:trace>
  <inkml:trace contextRef="#ctx0" brushRef="#br0" timeOffset="9443.78">6816 3154 0,'0'0'0,"-22"-21"16,1-22-16,0 22 15,21 0-15,0 0 16,0 0 0,21 0-1,0 21-15,1-22 0,-1 22 16,0-21-16,21 21 0,-21-21 0,22 0 15,-1 21-15,0-21 0,1 0 16,-1-1-16,0 1 0,22 21 0,-1-21 16,1 0-16,-1 0 0,1 0 0,-1 21 15,1-22-15,21 22 0,-22-21 16,22 21-16,-1 0 0,-20 0 0,21 0 16,-22 21-16,22 1 0,-22-22 0,22 21 15,-22 0-15,22 21 0,-21-21 16,20 1-16,-20 20 0,-1-21 15,22 21-15,-22 1 0,1-1 0,-1 0 16,-20 1-16,20-1 0,-20 22 0,-1-1 16,0-21-16,1 22 0,-1-1 0,-21 1 15,0-1-15,22 1 0,-22-1 16,0 1-16,-21 21 0,21-22 0,-21 22 16,21-1-16,-21-20 0,0 21 0,0-1 15,0 1-15,0 0 0,-21-22 0,0 43 16,0-21-16,0-1 0,-22 1 0,1 0 15,0 20-15,-1-20 0,1 0 0,-22-1 16,1 1-16,-1 0 16,1-1-16,-1 1 0,-20 0 0,20-1 15,-20-20-15,-1 21 0,21-22 0,-20 1 16,-1-1-16,0 1 0,1-1 0,-1 1 16,-21-22-16,22 21 0,-1-20 0,0-1 15,22 0-15,-22-20 0,22 20 16,20-21-16,-20 0 0,20 0 0,1 1 15,0-1-15,-1-21 0,1 21 0,21-21 16,-21 21-16,20-21 0,1 0 0,0 0 16,0 0-16,0 0 0,0 0 0,-1 0 15,1 0-15,0 0 16,21-21 15,0 0-31,0 0 16,0-1-1,0 1 17,0 0-32,0 0 15,0 0 1,0 0 0,0-1-16,0 1 15,21 0-15,-21 0 0,21 0 0,-21 0 16,22-1-16,-1-20 0,-21 21 15,21 0-15,0 0 0,-21-1 0,0 1 16,21 0-16,0 21 0,-21-21 0,0 42 47,0 0-47,0 0 0,0 1 0,-21-1 16,21 21-16,-21-21 0,0 0 15,0 22-15,0-1 0,-1-21 0,1 22 0,0-22 16,0 0-16,-21 21 15,20-21-15,1 1 0,0-1 0,-21 0 16,21 0-16,21 0 0,-22-21 0,1 21 16,21-42 15,21 0-31,1 21 16,-1 0-16,0 0 0,21 0 15,-21-21-15,22 21 0,-1 0 0,0 0 16,1 0-16,-1 0 0,0 0 0,1 0 15,20 0-15,1 21 0,-22-21 0,22 0 16,-22 21-16,21-21 0,-20 0 0,-1 21 16,0-21-16,1 0 0,-22 22 15,0-22-15,0 0 0,-21 21 16,21-21 15,1 0-15,-22-21-16,21 21 0,0-22 15</inkml:trace>
  <inkml:trace contextRef="#ctx0" brushRef="#br0" timeOffset="33973.08">11642 1799 0,'0'0'0,"0"-21"0,0 0 0,0 0 15,0 0-15,0-1 0,0-20 16,0 21-16,21 0 0,0 0 15,-21-22-15,21 22 0,0 0 16,-21 0-16,21 0 0,-21-1 0,22 1 16,-22 0-16,0 0 0,0 0 0,0 0 15,0-1 1,0 44 0,-22-1-1,1 0-15,21 21 0,-21 1 16,21 20-16,-21 1 0,0-1 0,21 22 15,0-1-15,0-20 0,-21 21 0,21-22 16,0 22-16,0-22 0,-22 1 0,22 20 16,0-20-16,0 42 15,0-43-15,0-20 0,0-1 0,0-21 16,0 21-16,0-20 0,0-1 16,0 0-16,0 0 0,0 0 0,0-42 46,0 0-46,0 0 0,0 0 16,0-22-16,0 1 0,0 21 0</inkml:trace>
  <inkml:trace contextRef="#ctx0" brushRef="#br0" timeOffset="34327.81">11557 1693 0,'0'0'0,"0"-21"0,0-63 16,0 62-16,0 1 0,0 0 15,0 0-15,21 0 0,-21 0 0,42-1 16,-20 1-16,20 0 0,0 0 16,1 21-16,20-21 0,1 21 15,-1 0-15,1 0 0,-1 0 0,1 0 0,-1 21 16,-21 0-16,1 0 0,-1 22 15,-21-1-15,-21 0 0,0 1 16,0-1-16,-21 21 0,0-20 0,-21-1 0,-1 22 16,1-22-16,-22 0 0,1 1 15,21-22-15,-22 21 0,1-21 16,20 22-16,1-22 0,0 0 0,20 0 16,-20 0-16,42 0 0,-21 1 15,21-1-15,21-21 16,0 0-16,0 21 0,1-21 0,-1 0 15,0 0-15,0 0 0</inkml:trace>
  <inkml:trace contextRef="#ctx0" brushRef="#br0" timeOffset="34895.58">12446 2604 0,'0'0'0,"21"-22"16,0 22-16,-21-21 15,0 0-15,21 0 0,-21 0 0,0 0 16,0-1-16,0 1 0,0 0 0,0-21 16,0 21-16,0-1 0,-21 1 15,0 0-15,0 21 0,0 0 16,0 0-16,-1 0 0,1 0 15,0 0-15,0 21 0,-21 0 0,20 1 16,1-1-16,0 0 0,-21 21 0,21-21 16,-1 22-16,1-22 0,0 21 0,0-21 15,21 1-15,0 20 0,0-21 0,0 0 16,0 0-16,0 1 16,0-1-16,21-21 0,0 0 15,0 0-15,1 0 0,-1 0 0,0 0 16,0-21-16,0-1 0,22 22 0,-22-21 15,0 0-15,0-21 0,0 21 16,0-1-16,1 1 0,-22-21 16,21 21-16,-21 0 0,0-1 0,0 1 15,0 0-15,0 42 16,0 0 0,0 1-16,0-1 0,0 0 15,0 0-15,0 0 0,0 0 0,0 22 16,0-22-16,0 0 0,0 0 0,0 0 15,0 1-15,0-1 0,0 0 16,0 0-16,21-21 0,0 0 16,0 0-16,0 0 0,1 0 15,-1 0-15,0 0 16,0 0-16,0-21 0,0 0 0,1 0 16</inkml:trace>
  <inkml:trace contextRef="#ctx0" brushRef="#br0" timeOffset="35228.28">12869 2350 0,'0'-22'0,"0"44"0,21-65 16,-21 22-16,0 0 0,22 21 16,-22 21 15,0 0-31,-22 0 0,22 22 0,0-1 16,-21 0-16,21 1 0,0-1 15,0 0-15,0 1 0,-21 20 16,21-20-16,-21 20 0,21-21 0,-21 22 15,21-1-15,-21 1 0,-1-1 0,22 1 16,-21-1-16,21 1 0,0-1 0,-21 1 16,0-1-16,21 1 0,-21-22 0,21 22 15,0-22-15,-21 0 0,21 1 16,-22-1-16,22-21 0,0 0 0,-21 1 16,21-1-16,0 0 0,0 0 0,0-42 31,21 0-16,1 0-15,-22-1 0,21-20 0,-21 21 16,21-21-16,0-1 0,0 1 16,-21 0-16</inkml:trace>
  <inkml:trace contextRef="#ctx0" brushRef="#br0" timeOffset="35539.44">12848 2731 0,'0'0'0,"0"-127"16,0 84-16,0 1 0,0 21 0,21-22 15,-21 22-15,21 0 0,1 0 0,-1 0 16,0 0-16,-21-1 0,42 1 0,-21 21 16,1-21-16,-1 21 0,0 0 0,21 0 15,-21 0-15,1 0 16,-1 0-16,0 0 0,0 0 0,-21 21 16,21-21-16,-21 43 0,0-22 0,0 0 15,0 0-15,-21 21 0,0-20 0,0-1 16,-22 21-16,22-21 0,0 0 0,-21 1 15,21-1-15,-1 0 0,1 0 16,0 0-16,0-21 0,0 21 0,42-21 47,0 0-47,0 0 0,0 0 16,1-21-16,-1 0 15</inkml:trace>
  <inkml:trace contextRef="#ctx0" brushRef="#br0" timeOffset="35844.29">13504 2392 0,'0'0'16,"0"-21"-16,0 0 0,21-1 16,-21 1-1,0 0 1,-21 21 15,0 0-31,0 21 16,0 0-16,21 1 0,-21-1 15,-1 0-15,22 0 0,-21 0 16,21 22-16,0-22 0,0 0 0,0 21 16,0-21-16,0 1 0,0-1 0,0 0 15,21 0-15,1 0 0,-1-21 16,0 0-16,0 0 0,0 0 15,0 0-15,1 0 0,-1 0 16,0-21-16</inkml:trace>
  <inkml:trace contextRef="#ctx0" brushRef="#br0" timeOffset="36179.61">13779 2392 0,'0'-21'0,"0"42"0,0-63 15,0 20-15,22 22 16,-22-21-16,21 21 0,0 0 15,0 0-15,0 0 0,22 0 16,-22 0-16,0 0 0,0 0 16,0 0-16,0 21 0,1-21 0,-1 22 15,0-1-15,-21 0 0,0 0 0,0 21 16,0-20-16,0-1 0,0 0 0,0 21 16,0-21-16,-21 1 0,0-1 15,-1 0-15,1 0 0,21 0 16,-21-21-16,0 0 15,21-21 1,0 0-16,0 0 0,0 0 16,0-1-16,0 1 0,21-21 15,0 21-15,-21-22 0,21 22 0,1-21 16,-22 21-16,21 0 0,0-1 0,0 1 16,0 0-16,0 0 0,1 0 15,-1 21-15,0-21 0,0 21 0,0 0 16</inkml:trace>
  <inkml:trace contextRef="#ctx0" brushRef="#br0" timeOffset="36788.69">15833 2392 0,'0'0'0,"-22"-21"0,1-22 0,21 22 16,0 0-16,-21 0 0,21-21 15,-21 42-15,21-22 0,0 1 0,-21 21 16,21 21 0,0 1-16,0-1 0,0 21 0,0 0 15,0 1-15,0 20 0,0 1 16,0 20-16,0-20 0,0-1 0,0 22 16,0-21-16,0 20 0,0-20 0,0 20 15,-21-20-15,-1 21 0,1-1 0,21-20 16,-21-1-16,0 22 0,0-22 0,0 1 15,21-22-15,0 22 0,-22-22 16,22 22-16,-21-22 0,21-21 0,0 21 16,0-20-16,0-1 0,0 0 0,0 0 15,21-42 1,-21 0-16,22 0 16,-1-1-16,0 1 0,-21-21 0,21 21 15</inkml:trace>
  <inkml:trace contextRef="#ctx0" brushRef="#br0" timeOffset="37087.76">15621 2688 0,'0'0'0,"-21"-42"0,0 0 16,-22-107-16,43 107 16,0 0-16,0 21 0,0-22 0,0 22 15,21 0-15,22 0 0,-22 0 16,21-1-16,1 22 0,20 0 0,-21 0 15,22 0-15,-22 0 0,22 0 0,-1 0 16,-20 22-16,20-1 0,-21 21 0,-20-21 16,-1 0-16,-21 22 0,0-22 15,0 21-15,-21 1 0,-22-22 0,1 0 16,0 21-16,-1-21 0,1 1 0,0-1 16,-1 0-16,1 0 0,0-21 0,20 21 15,-20 0-15,21-21 0,0 0 16,42 0 15,0-21-31</inkml:trace>
  <inkml:trace contextRef="#ctx0" brushRef="#br0" timeOffset="37952.65">17272 2074 0,'-21'0'0,"0"0"0,-1 0 15,1 22-15,0-22 16,42 0 15,0 0-31,1 0 16,20 0-16,21 0 15,-20 0-15,-1 0 0,-21 0 16,22 0-16,-1 0 0,0 0 0,-21 0 16,1 0-16,-1 0 0,0 0 0,0 0 15,-42 0 16,0 0-31,0 0 0</inkml:trace>
  <inkml:trace contextRef="#ctx0" brushRef="#br0" timeOffset="38104.55">17272 2223 0,'-21'0'16,"42"0"-16,-42 21 0,21 0 0,0 0 31,21-21-31,0 0 16,0 0-16,0 0 0,1 0 0,20 0 15,-21 0-15,0 0 0,0 0 0,1 0 16,-1 0-16,0 0 0,0 0 16,0 0-16</inkml:trace>
  <inkml:trace contextRef="#ctx0" brushRef="#br0" timeOffset="39740.39">18754 2180 0,'-22'0'16,"22"-21"-16,0 0 0,0 0 16,0 0-16,0-1 15,0 1-15,0 0 16,0 42 15,0 0-31,22 1 0,-22-1 0,0 0 16,0 0-16,0 0 0,0 22 15,0-22-15,0 0 0,0 0 0,0 0 16,0 0-16,-22 1 0,1-1 0,21 0 16,0 0-16,-21-21 15,0 21-15,0-21 0,21-21 16,-21 0-16,21 0 16,0-22-16,0 22 0,0 0 15,0 0-15,0-21 16,21 20-16,85-126 15,-64 127-15,0 0 0,1-21 16,-1 20-16,0 1 0,22 21 16,-22 0-16,22 0 0,-22 0 0,21 21 15,-20 1-15,-1-1 0,-21 0 0,22 0 16,-22 21-16,-21-20 0,0-1 0,0 21 16,0-21-16,-21 22 0,-1-22 15,1 0-15,-21 21 0,21-21 0,0 1 16,-1-1-16,1-21 0,0 21 0,42-21 47,22-21-47,-22 21 0,0-21 0,21-1 15</inkml:trace>
  <inkml:trace contextRef="#ctx0" brushRef="#br0" timeOffset="40100.16">19727 2138 0,'0'21'16,"21"-21"0,1 0-16,-1 0 0,0 0 0,0 0 15,0 0-15,0 0 0,22 0 16,-22-21-16,21 21 0,-21-21 16,1 21-16,-1-21 0,0 21 0,0-22 15,-21 1-15,0 0 0,0 0 16,0 0-16,0 0 15,-21 21-15,0 0 0,0 0 0,-1 0 16,-20 0-16,21 0 0,0 21 0,-22-21 16,22 42-16,0-21 0,-21 0 15,21 1-15,-1 20 0,1-21 0,21 0 16,0 22-16,-21-22 0,21 0 0,0 0 16,0 21-16,0-20 0,0-1 15,21-21-15,0 21 0,1-21 0,-1 0 16,21 0-16,-21 0 0,22 0 15,-22 0-15,21 0 0,0 0 0,-20-21 16,20 0-16,-21 21 0,21-22 0,-20 1 16</inkml:trace>
  <inkml:trace contextRef="#ctx0" brushRef="#br0" timeOffset="40624.08">20362 2117 0,'0'0'0,"21"-21"0,1-1 16,-22 44 15,0-1-16,0 0-15,0 0 0,-22 0 0,1 0 16,21 1-16,0-1 16,-21 0-16,21 0 0,-21 0 15,21 0-15,0 1 16,21-22 0,0 0-16,0-22 15,1 22-15,-1-21 16,0 0-16,0 21 0,0-21 0,0 0 15,1 0-15,-1 21 0,-21-22 0,21 22 16,-21 22 15,0-1-31,0 0 16,0 0-16,0 0 0,0 0 16,0 1-16,0-1 0,0 0 15,0 0-15,0 0 0,21 0 0,0-21 16,0 22-16,1-22 0,20 0 0,-21 0 15,21 0-15,1 0 0,-1 0 0,-21-22 16,22 1-16,-1 21 0,-21-21 16,21-21-16,-20 21 0,-1-1 0,0 1 15,0-21-15,-21 0 0,0 20 0,0-20 16,0 0-16,0-22 0,0 22 16,0 21-16,-21-22 0,0 1 0,0 21 15,-1 0-15,1 0 0,0 21 0,-21 0 16,21 0-16,-1 0 0,1 0 15,0 21-15,0-21 0,0 21 16,21 0-16,0 0 0,0 0 0,0 1 16,0-1-16,0 0 0,21 0 15,0-21-15</inkml:trace>
  <inkml:trace contextRef="#ctx0" brushRef="#br0" timeOffset="40931.91">21886 1439 0,'0'0'0,"0"-21"0,0 0 16,0 0-16,0 0 0,-21 42 31,0 0-31,0 0 0,21 0 0,-21 22 16,-1 20-16,22-20 0,-21 20 0,0 1 15,0-22-15,0 21 0,0 1 16,-1-1-16,1 1 0,21-22 0,-21 22 16,21-22-16,-21 0 0,21 1 0,0-22 15,-21 21-15,21 1 0,0-22 0,0 0 16,0 0-16,0 0 0,0 0 16,21-21-1,0-21-15,0 21 16,-21-21-16</inkml:trace>
  <inkml:trace contextRef="#ctx0" brushRef="#br0" timeOffset="41223.74">21675 1778 0,'-22'-42'16,"44"84"-16,-44-127 0,22 43 0,0 0 0,0-1 16,0 1-16,0 21 0,0-21 15,43 20-15,-22 1 0,21 0 0,1 0 16,-1 21-16,0 0 0,22 0 0,-22 0 15,0 0-15,1 21 0,20 0 16,-42 0-16,22 22 0,-22-1 16,0 0-16,-21 1 0,0-1 0,0 0 15,-21 1-15,-21-1 0,-1-21 0,1 22 16,0-1-16,-22-21 0,1 0 16,-1 0-16,1 1 0,-1-1 0,22 0 15,-1-21-15,1 21 0,21-21 0,0 21 16,42-21-1,0 0 1,21 0-16,-20 0 0,20 0 0,0 0 16</inkml:trace>
  <inkml:trace contextRef="#ctx0" brushRef="#br0" timeOffset="41557.55">22013 2223 0,'0'0'0,"21"0"15,1 0 1,-1 0-16,0 0 0,0 0 0,0 0 16,0 0-16,1-22 0,-1 22 0,0-21 15,0 0-15,0 21 0,0-21 16,1 21-16,-22-21 0,0 0 16,0-1-16,0 1 0,-22 21 15,1 0-15,0 0 16,0 0-16,-21 0 0,20 21 15,1 1-15,0-1 0,0 0 0,0 0 16,0 0-16,-1 0 0,22 1 0,0-1 16,0 0-16,0 0 0,0 0 0,0 0 15,0 22-15,22-22 16,-1 0-16,0 0 0,0-21 0,0 0 16,0 0-16,22 0 0,-22 0 0,21 0 15,1 0-15,-22-21 0,21 0 16,0 21-16</inkml:trace>
  <inkml:trace contextRef="#ctx0" brushRef="#br0" timeOffset="41984.3">22648 2117 0,'0'0'0,"0"-21"0,0-1 15,-21 22 17,21 22-32,-21-1 0,21 0 15,0 0-15,0 0 0,0 0 16,0 1-16,-21-1 0,21 0 0,0 0 15,-21 0-15,21 0 0,0 1 16,-22-1-16,22 0 0,0 0 16,-21 0-16,21 0 15,0-42 17,0 0-32,0 0 15,0 0-15,0 0 0,0-1 0,0 1 16,21-21-16,1 21 0,-1 0 0,21-22 15,-21 22-15,22 0 0,-1 0 16,-21 0-16,21-1 0,1 22 0,-22 0 16,21 0-16,-21 0 0,1 0 0,-1 22 15,0-1-15,-21 0 16,0 0-16,0 0 0,0 0 16,0 22-16,0-22 0,0 0 0,-21 0 15,0 0-15,-1 1 0,22-1 0,-21 0 16,0 0-16,0-21 0,21 21 15,0 0-15,-21-21 0,42 0 32,0 0-32,0-21 0</inkml:trace>
  <inkml:trace contextRef="#ctx0" brushRef="#br0" timeOffset="42280.14">23685 1905 0,'0'0'16,"-21"-21"-16,0 0 0,0 21 15,21-21-15,-21 21 0,0 0 0,-1 21 16,1 0-16,0 0 0,0 0 16,0 0-16,0 22 0,-1-22 0,1 21 15,21 1-15,-21-22 0,0 21 16,0 0-16,21-20 0,0 20 0,0 0 15,0-21-15,0 1 0,0 20 0,0-21 16,0 0-16,0 0 0,0 1 16,21-22-16,-21 21 0,21-21 15,0 0-15,0 0 0,1 0 0,-1 0 16,0 0-16,0 0 0,0-21 0,22-1 16,-22 22-16,0-21 0</inkml:trace>
  <inkml:trace contextRef="#ctx0" brushRef="#br0" timeOffset="42567.68">24003 1926 0,'0'-21'0,"0"42"0,0-63 0,0 21 0,0 0 15,21 21 1,0 0-16,0 0 0,1 0 16,-1 0-16,0 21 0,0 0 15,0 0-15,0 0 0,1 0 0,-22 1 16,0 20-16,0-21 0,0 21 0,0 1 15,0-22-15,0 21 0,-22-21 16,1 22-16,0-22 0,0 21 0,0-21 16,-22 22-16,22-22 0,-21 0 0,21 0 15,0 0-15,-1-21 0,1 22 16,0-22-16,0 0 0,21 21 0,0-42 31,21 21-31,0-22 16,0 1-16,1 0 0,-1 0 15</inkml:trace>
  <inkml:trace contextRef="#ctx0" brushRef="#br0" timeOffset="42784.56">24617 2053 0,'-21'0'0,"42"0"0,-64 0 16,22-21-1,21 42 32,0 0-31,0 1 0,0-1-16</inkml:trace>
  <inkml:trace contextRef="#ctx0" brushRef="#br0" timeOffset="42996.04">24511 2561 0,'0'0'0,"-21"0"0,21 21 0,0 1 16,0-1-16,0 0 15,-21-21-15,21 21 0,-22 0 16,22 0-16,-21 1 0,0-1 15,0 0-15,0-21 0,0 21 16,-1 0-16,-20-21 0,21 21 0,-21 1 16,20-22-16,-20 0 0,21 21 0,-21-21 15,20 0-15</inkml:trace>
  <inkml:trace contextRef="#ctx0" brushRef="#br0" timeOffset="45244.39">11472 4297 0,'0'0'0,"0"-21"0,0 0 0,-21-1 15,21 1 1,0 0-16,0 0 0,0 0 0,0 0 0,0-1 16,0 1-16,0 0 15,0 0-15,0 0 0,-21 0 16,0 21-1,0 0-15,-1 21 0,22 0 16,-21 21-16,0 1 0,0 20 16,21 1-16,-21-1 0,0 1 0,21-1 15,-22 1-15,1 20 0,0 1 0,21 0 16,-21-1-16,-21 1 0,20 0 0,1-22 16,0 22-16,0-22 0,0 1 0,0-1 15,21-20-15,0-1 0,-22 0 16,22 1-16,0-22 0,0 0 0,0 0 15,22-42 1,-1 0 0,-21 0-16,21-22 0,0 22 0,-21-21 15,21-1-15</inkml:trace>
  <inkml:trace contextRef="#ctx0" brushRef="#br0" timeOffset="45557.21">11070 4424 0,'-21'-64'15,"-21"-20"1,42 20-16,0 22 0,0-22 0,0 22 0,0 0 16,21-1-16,21 1 0,-21 0 0,22-1 15,20 22-15,-21 0 0,22 0 16,-1 0-16,1 21 0,21 0 16,-22 21-16,22 0 0,-22 21 0,1 1 15,-22-1-15,0 0 0,1 22 0,-22-1 16,-21 1-16,0-1 0,-42 1 0,-1-1 15,1-20-15,-22 20 0,1-20 16,-1-1-16,-20 0 0,20 1 0,1-1 16,-1-21-16,1 21 0,20-20 15,1-1-15,0 0 0,-1 0 0,22-21 0,21 21 16,21-21 0,1 0-16,20 0 15,-21 0-15,0 0 0,22 0 0,-22 0 16</inkml:trace>
  <inkml:trace contextRef="#ctx0" brushRef="#br0" timeOffset="45907.34">11578 5186 0,'0'0'0,"-21"21"0,21 0 0,0 0 15,21-21 1,0 0-16,0 0 0,1 0 15,20 0-15,0-21 0,-21 0 0,22 0 16,-1 21-16,0-21 0,-20-22 16,20 22-16,-21 0 0,0 0 15,-21 0-15,0-22 0,0 22 0,0 0 16,-21 0-16,0 21 0,0 0 16,-22 0-16,22 21 0,-21-21 0,0 21 15,20 0-15,-20 22 0,21-22 0,0 0 16,-22 21-16,43-20 0,-21 20 15,21-21-15,0 21 0,0-20 0,0-1 16,0 0-16,0 0 0,21 0 0,1 0 16,20 1-16,-21-22 0,21 0 0,22 0 15,-22 0-15,1 0 0,20 0 0,85-22 16,-84 1 0,-22 0-16,0 0 0</inkml:trace>
  <inkml:trace contextRef="#ctx0" brushRef="#br0" timeOffset="46275.38">12509 5059 0,'0'-21'0,"0"42"0,0-63 16,-21 63 15,21 0-15,-21 0-16,21 0 0,-21 0 0,21 1 16,0 20-16,0-21 0,-21 0 0,21 0 15,-21 1-15,-1-1 0,22 0 0,0 0 16,-21 0-16,21 0 0,-21-21 15,0 22-15,0-22 16,21-22 0,0 1-16,0 0 15,0 0-15,0-21 0,21 20 0,0-20 16,0 0-16,0-1 0,22 1 0,-22 0 16,21 21-16,1-22 0,-1 22 0,0 0 15,1 21-15,-1 0 0,21 0 16,-20 0-16,-22 21 0,21 0 0,-21 0 15,1 22-15,-1-22 0,-21 21 0,0 1 16,0-22-16,-21 21 0,-1-21 16,1 22-16,0-22 0,0 0 0,-21 0 15,20 0-15,1 0 0,0 1 0,0-22 16,0 0-16</inkml:trace>
  <inkml:trace contextRef="#ctx0" brushRef="#br0" timeOffset="46852.05">14753 5038 0,'0'0'0,"-21"21"15,21 0-15,21-21 32,0 0-32,0 0 0,22 0 15,-22-21-15,21 0 0,1 21 0,-1-21 16,0-1-16,1 1 0,-22 0 0,21 0 16,-21 0-16,0 0 0,1-1 0,-22 1 15,0 0-15,0 0 0,0 0 0,-22 0 16,1-1-16,-21 22 0,21 0 15,-22 0-15,1 0 0,0 0 0,-1 22 16,1-1-16,0 0 0,-1 0 0,1 21 16,21 1-16,0-1 0,0 0 15,-1 1-15,1-1 0,21 0 0,0-20 16,0 83 0,0-62-16,0-22 0,21 0 0,1 0 15,-1 0-15,0 1 0,21-22 0,-21 0 16,22 0-16,-1 0 0,0 0 0,1 0 15,-1 0-15,0 0 0,22-22 0,-22 22 16,1-21-16,-1 0 0,21 0 0,-20-21 16</inkml:trace>
  <inkml:trace contextRef="#ctx0" brushRef="#br0" timeOffset="47107.9">16468 4974 0,'-22'0'16,"44"0"31,-1 0-47,0 0 0,0 0 0,0 0 15,0 0-15,1 0 0,-1 0 16,21 0-16,-21 0 0,0 0 15,-42 0 17,0 21-32,0-21 0</inkml:trace>
  <inkml:trace contextRef="#ctx0" brushRef="#br0" timeOffset="47247.82">16383 5186 0,'0'0'15,"-21"21"-15,21 0 0,0 0 0,0 1 16,21-22-1,0 0 1,0 0-16,22 0 16,-22 0-16,0-22 0,0 1 0,21 21 15,-20-21-15,-1 0 0</inkml:trace>
  <inkml:trace contextRef="#ctx0" brushRef="#br0" timeOffset="49540.06">18161 3831 0,'21'-21'0,"0"21"0,0-21 0,1 21 16,-1-21-16,0 0 15,0 21 1,-21-22-16,0 1 0,0 0 15,-21 21 1,0 0 0,-64 21-1,43 22-15,-1-22 0,1 21 0,0 22 16,-1-1-16,1 22 0,0-1 16,-1 1-16,-20 0 0,21-1 15,-22 1-15,22 0 0,-1 21 0,1-22 16,21 1-16,0 0 0,21-22 0,0 22 15,0-22-15,0-20 0,21 20 0,21-21 16,-21 1-16,22-1 0,-1-21 0,0 0 16,1 1-16,-1-1 0,0 0 0,1-21 15,-1 0-15,0 0 0,1 0 16,-1 0-16,0 0 0,1 0 0,-1-21 16,0 0-16,-20-1 0,20-20 0,-21 21 15</inkml:trace>
  <inkml:trace contextRef="#ctx0" brushRef="#br0" timeOffset="49807.91">18732 4276 0,'0'-43'0,"0"86"0,0-107 0,0 43 0,0 0 16,0 0-16,-21 21 15,0 21-15,21 0 0,-21 0 16,0 22-16,0-1 0,21 0 15,-22 22-15,1-22 0,0 22 0,21-1 0,-21-21 16,0 22-16,0-1 0,-1-20 16,1 20-16,21-20 0,-21-1 15,0 0-15,21 1 0,0-1 0,0-21 16,0 0-16,0 0 0,0 1 0,0-1 16,21-42-1,0-1 1</inkml:trace>
  <inkml:trace contextRef="#ctx0" brushRef="#br0" timeOffset="50075.75">18563 4466 0,'0'-63'0,"0"126"0,0-211 0,0 85 0,0-1 16,0 22-16,21-22 0,0 22 0,22 0 16,-22 20-16,21 1 15,-21 0-15,22 0 0,-1 21 0,0 0 16,1 0-16,-1 0 0,0 21 0,1 21 15,-1-20-15,-21 20 0,22 21 0,-43-20 16,0-1-16,0 0 0,0 1 16,-22-1-16,1 0 0,-21 1 0,0-1 15,-1-21-15,1 22 0,-22-22 0,1 0 16,-1 0-16,22 0 0,0 0 0,-1 1 16,1-1-16,21-21 0,0 21 15,42-21 1,0 0-16,0 0 15,22 0-15,-22 0 0</inkml:trace>
  <inkml:trace contextRef="#ctx0" brushRef="#br0" timeOffset="50411.56">18965 4890 0,'0'0'0,"0"21"0,21-21 46,1 0-46,-1 0 0,0-21 0,0-1 16,0 1-16,22 21 0,-22-21 16,0 0-16,-21 0 0,21 0 0,-21-1 15,0 1-15,0 0 0,0 0 16,-21 21-16,0 0 0,0 0 16,-22 0-16,22 0 0,0 21 15,0 0-15,-22 0 0,22 1 0,0 20 16,0-21-16,0 21 0,0-20 0,21 20 15,0-21-15,0 21 0,0-20 0,0-1 16,0 0-16,21 0 0,0 0 0,0-21 16,0 21-16,22-21 0,-22 0 15,21 0-15,0 0 0,1 0 16,-1 0-16,-21-21 0,22 0 0,-1 0 16,0 0-16,1 0 0,-1-1 0,0 1 15</inkml:trace>
  <inkml:trace contextRef="#ctx0" brushRef="#br0" timeOffset="50827.3">19664 4763 0,'0'0'0,"0"-22"0,21 1 0,-42 21 32,0 0-32,-1 21 15,22 1-15,-21-1 0,0 0 0,21 0 16,0 0-16,-21 22 0,21-22 16,-21 0-16,21 0 0,-21 0 0,21 22 15,0-22-15,0 0 16,0 21-16,0-21 15,0-42 1,0 0 0,0 0-16,0 0 15,0 0-15,0-22 0,0 22 0,0-21 16,21-1-16,0 1 0,0 0 0,0-1 16,0 1-16,22 0 0,-1 21 0,0-1 15,-20 1-15,20 0 0,0 21 0,1 0 16,-22 0-16,21 0 0,-21 21 15,0 0-15,1 1 0,-22-1 0,0 0 16,0 21-16,0-21 0,0 22 16,0-1-16,0-21 0,0 22 0,0-1 15,-22-21-15,22 0 0,-21 22 0,0-22 16,-21 21 0,42-21-16,-21-21 0,21-21 31,0 0-31,21 0 15,-21-22-15,21 22 0</inkml:trace>
  <inkml:trace contextRef="#ctx0" brushRef="#br0" timeOffset="51172.11">20172 3747 0,'0'0'0,"0"-43"15,0 22-15,0 0 0,21 21 16,0 0-16,21 0 0,-20 21 16,20 0-16,0 0 0,1 1 0,-1 20 15,0 0-15,1 1 0,-1 20 16,0 22-16,1-22 0,-1 22 16,-21 0-16,21-1 0,-20-20 0,-22 20 0,0 1 15,0-21-15,0 20 0,-22-20 0,-20-1 16,21 1-16,-21-1 0,-1 1 15,1-22-15,-22 0 0,22 1 16,-21-1-16,20-21 0,-20 22 0,20-22 16,1 0-16,0 0 0,-1-21 0,22 21 15,0 0-15,0-21 0,0 0 0,42 0 32,0-21-32,0 0 15,22 0-15,-1 0 0</inkml:trace>
  <inkml:trace contextRef="#ctx0" brushRef="#br0" timeOffset="55720.46">21548 4509 0,'0'0'0,"0"-22"0,0 1 16,0 0-16,0 0 0,0 0 0,0 0 15,0-1-15,0 1 0,0 0 16,0 42 15,0 0-31,0 1 0,0-1 0,0 0 16,0 21-16,0 1 0,0-1 0,0 0 16,0 22-16,0-22 0,0 22 0,-22-1 15,1 1-15,0 20 0,0-20 16,0-1-16,0 22 0,-1-22 0,-20 22 15,21-21-15,-21 20 0,-1 1 0,1-22 16,-22 22-16,22-21 0,0-1 0,-1 1 16,22-1-16,-21 1 0,21-22 0,0 0 15,21 1-15,0-1 0,0-21 16,0 21-16,0-20 0,0-1 0,21-21 31,0-21-31,0 21 0,0-22 0,0 1 16,1 0-16,-1-21 0,0 21 15,21-22-15,-21 22 0,22-21 0,-22-22 0,0 22 16,21 0-16,-20-22 0</inkml:trace>
  <inkml:trace contextRef="#ctx0" brushRef="#br0" timeOffset="56015.44">21463 4868 0,'0'0'0,"0"-42"0,0 0 0,0-1 16,0 22-16,0-21 0,0 21 0,0-22 15,21 22-15,0 0 0,0 0 0,22 0 16,-22 0-16,21-1 0,1 22 16,20 0-16,-21 0 0,1 0 0,-1 0 15,0 0-15,1 0 0,-1 22 0,-21-1 16,0 0-16,1 21 0,-22-21 16,0 22-16,0-22 0,-22 21 0,-20 1 15,0-22-15,-1 21 0,1 0 16,-21-20-16,-1-1 0,1 21 0,20-21 15,-20 0-15,20 1 0,1-22 0,0 21 16,21-21-16,-1 0 0,1 21 0,42-21 31,1 0-31,-1 0 0,0 0 0,21-21 16,1 0-16,-1 21 0</inkml:trace>
  <inkml:trace contextRef="#ctx0" brushRef="#br0" timeOffset="56265.3">22712 4551 0,'0'0'16,"-21"0"-16,-1-21 0,1 21 0,21-21 15,-21 21 1,21 21 31,21 0-47,-21 0 15,0 0-15,0 0 16,0 1-16</inkml:trace>
  <inkml:trace contextRef="#ctx0" brushRef="#br0" timeOffset="56472.18">22585 5038 0,'0'0'0,"0"21"16,-21 0-16,-1-21 0,22 21 0,-21 0 15,21 1-15,0-1 0,-21-21 16,21 21-16,-21 0 0,21 0 16,-21 0-16,0 1 0,-1-1 0,1 0 15,0 0-15,0 0 0,-21 0 16,-1 22-16,1-22 0,0 0 0,-1 0 15,1 0-15,0 1 0,-22-1 0,22 0 16,-22 0-16,22-21 0,-22 21 0</inkml:trace>
  <inkml:trace contextRef="#ctx0" brushRef="#br0" timeOffset="58472.42">2752 10329 0,'0'0'0,"0"-21"15,0 0 1,0 0-1,0 0-15,0 0 16,21-1-16,-21 1 16,21 0-1,0 0 1,-21 0 0,21 21-1,-21-21 1,0 42 46,0 0-62,0 0 16,0 0-16,-21 22 0,21-1 0,0 21 16,0 1-16,-21-1 0,21 1 0,0-1 15,0 1-15,0-1 0,0 22 16,-21-21-16,21 20 0,-21 1 0,21 0 15,-22-1-15,22 1 0,-21 0 0,0-22 16,21 22-16,-21-1 0,21 1 0,0-21 16,-42 168-1,42-168-15,0-1 0,0 1 16,0-1-16,-22-20 0,22 20 0,-21-42 16,21 22-16,0-22 0,0 0 0,0 0 15,0-42 1,0-21-1,0 21-15,0-1 0,0-20 16,0 0-16,0-1 0,0-20 0</inkml:trace>
  <inkml:trace contextRef="#ctx0" brushRef="#br0" timeOffset="59576.07">2794 10139 0,'-21'0'16,"42"0"46,0 0-62,21 0 16,-20 0-16,-1 0 0,21 0 0,0 0 15,1 0-15,-1 0 0,0 0 0,22 0 16,-1 0-16,1 0 0,-1 0 16,1 0-16,21 0 0,-22 0 15,22 0-15,-1 0 0,1 0 0,0 0 0,21 0 16,-22 0-16,43 0 0,-21 0 16,21 0-16,-21 0 0,21 0 15,0 0-15,-21 0 0,0 0 0,-1 0 16,22 0-16,-21 0 0,0 0 0,-21 0 15,21 0-15,-22 0 0,22 0 16,-42 0-16,20 0 0,-20 0 0,-1 0 16,1 0-16,-1 0 0,-20 0 0,-1 0 15,0 0-15,1 0 0,-1 0 0,-21 0 16,21 0-16,-20 0 0,-1 0 16,-21 21 15,0 0-31,0 0 0,0 1 0,0-1 15,-21 0-15,21 0 0,0 21 16,0-20-16,-22 20 0,22 0 0,-21-21 16,21 22-16,0-1 0,-21 22 15,21-22-15,-21 0 0,0 1 0,0-1 16,21 0-16,-22 22 0,1-22 0,0 0 16,21 22-16,-21-1 0,0-20 15,21 20-15,0 1 0,-21-1 0,-1 1 0,22-1 16,0 1-16,0-22 0,0 22 0,-21-1 15,21-21-15,0 22 0,0-22 16,0 22-16,0-1 0,-21-20 16,21 20-16,0-21 0,0 22 0,0-22 15,0 1-15,-21-1 0,21 0 0,-21 1 16,0-1-16,21-21 0,-22 21 0,22-20 16,0-1-16,-21 21 0,0-21 0,21 0 15,-21 1-15,21-1 0,-21 0 16,0 0-16,21 0 0,-22-21 0,1 21 15,0 1-15,0-22 16,0 0-16,0 21 0,-1-21 0,1 0 16,0 0-16,0 0 0,0 0 0,0 0 15,-22 0-15,22 0 0,-21 0 0,-1 0 16,1 0-16,-21 0 0,20 0 16,-41 0-16,20 0 0,-21-21 0,1 21 15,-22 0-15,0-22 0,0 22 0,-21 0 16,0-21-16,0 21 0,0 0 0,0 0 15,0 0-15,0 0 0,21 0 16,-21 0-16,43-21 0,-22 21 0,21 0 16,22 0-16,-22 0 0,22-21 0,-1 21 15,22 0-15,-1 0 0,1 0 0,21-21 16,0 21-16,0 0 0,-1 0 16,22-21-1,0-1 1,0 1-16,22 0 15,-1 0-15</inkml:trace>
  <inkml:trace contextRef="#ctx0" brushRef="#br0" timeOffset="60013.81">3598 10986 0,'0'0'0,"0"-22"0,0 1 0,-21 0 0,21 0 15,0 42 17,0 0-32,0 22 0,0-1 0,0 0 15,0 1-15,0 20 0,0 1 0,0-1 16,21 1-16,-21 20 0,0-20 0,0-22 16,0 22-16,0-1 15,0-21-15,-21 1 0,0-1 0,21 0 16,0 1-16,-21-22 0,21 0 0,-21 0 15,21 0-15,0 1 0,0-44 32,0 1-32,0 0 0,0 0 15,0-43-15</inkml:trace>
  <inkml:trace contextRef="#ctx0" brushRef="#br0" timeOffset="60544.25">3471 11176 0,'0'0'0,"-21"-42"0,-21-85 15,21 84-15,21 22 16,-22-21-16,22 21 0,0 0 0,0-1 16,0 1-16,22 0 0,-1 0 15,0 0-15,21 21 0,-21 0 0,22 0 16,20 0-16,-20 0 0,-1 0 0,21 0 16,-20 21-16,-1 0 0,22 0 15,-22 0-15,-21 22 0,21-22 0,-20 0 16,-22 21-16,0-20 0,0 20 0,0 0 15,0 1-15,-22-1 0,-20 0 16,21-21-16,-21 22 0,-1-22 0,1 21 16,0-21-16,-1-21 0,22 22 0,-21-1 15,-1-21-15,22 0 0,0 0 16,0 0-16,0 0 0,0-21 16,21-1-16,0 1 15,21 21-15,0-21 0,0 0 0,21 21 16,-20 0-16,20 0 0,0 0 0,22 0 15,-22 0-15,0 0 0,1 21 16,-1 0-16,0 0 0,1 1 0,-1-1 16,0 21-16,-20 0 0,-1-20 0,-21 20 15,0 0-15,0-21 0,0 22 16,-21-1-16,-1-21 0,-20 22 0,21-1 16,-43-21-16,22 21 0,0-20 15,-22-1-15,1 0 0,20 0 0,-20 0 16,-1 0-16,22 1 0,0-22 0,-1 0 15,1 0-15,0 0 0,21 0 0,-1 0 16,1 0-16,21-22 16,0 1-16,0 0 15,21 21-15,1-21 16,-1 0-16,0 0 16,0 21-16,0-22 0,0 1 15</inkml:trace>
  <inkml:trace contextRef="#ctx0" brushRef="#br0" timeOffset="61327.8">4911 11430 0,'0'0'0,"-22"0"16,-20 0-16,21 0 15,0 0-15,-22 21 0,1 0 16,0-21-16,-1 22 0,1-1 16,21 21-16,-21-21 0,20 0 0,1 1 15,0-1-15,0 0 0,21 21 0,0-21 16,0 1-16,0-1 0,0 0 0,21-21 16,0 21-16,0 0 0,1-21 15,-1 0-15,0 21 0,21-21 0,-21 0 16,22 0-16,-22 0 0,21 0 0,-21 0 15,1 0-15,-22-21 0,21 21 0,-21-21 16,0 0-16,0 0 0,0 0 16,-21-1-16,21 1 15,-22 0-15,1-21 0,21 21 0,0-22 16,-21 22-16,21-21 0,0 21 16,0-22-16,0 22 0,21-21 0,0 21 15,22-1-15,-22-20 0,21 21 0,1 21 16,-1-21-16,0 21 0,1 0 15,-1 0-15,0 0 0,1 21 0,-1-21 16,0 21-16,-21 0 0,22 22 0,-22-22 16,-21 21-16,0-21 0,0 0 0,0 22 15,0-22-15,0 21 0,0-21 0,-21 22 16,0-22-16,-1 21 0,-20-21 16,21 1-16,0-1 0,0 0 0,-22 0 15,22 0-15,0 0 16,42-42-1,-21 0 1,21 21-16,0-21 0,1 0 0,20 0 16,-21-22-16,0 22 0,0 0 15,22-21-15,-22 20 0,0-20 0,0 0 16,22-1-16,-22 22 0,0-21 0,21 0 16,-21 20-16,1 1 0,-22 0 15,0 0-15,21 21 0,-21 21 16,-21 0-1,-1 22-15,1-22 0,0 21 0,0-21 16,0 22-16,0-1 0,-1 0 0,1-21 16,0 22-16,21-22 0,0 21 15,0-21-15,0 1 0,0-1 0,0 0 16,0 0-16,21 0 0,0-21 0,1 0 16,-1 21-16,21-21 0,-21 0 0,22 0 15,-22 0-15,21 0 0,-21-21 16,22 21-16,-22-21 0,0 0 0,0 0 15,0 0-15,0-22 0</inkml:trace>
  <inkml:trace contextRef="#ctx0" brushRef="#br0" timeOffset="63000.55">2963 6943 0,'21'0'0,"1"0"31,-22-21-15,0-1 0,0 1 15,-22 21-31,1 0 0,0 0 0,0 0 16,0 0-16,-22 0 15,22 0-15,0 0 0,-21-21 0,-1 21 16,22 0-16,-21 0 0,0 0 0,-1 0 15,22 0-15,-21 0 0,-1 0 16,-20 21-16,21-21 0,-1 21 0,1-21 16,0 22-16,-1-1 0,-20-21 0,20 21 15,1 0-15,0 0 0,-1 0 16,1 1-16,0 20 0,21-21 0,-22 0 16,1 22-16,0-1 0,20 0 15,-20 1-15,0-1 0,21 0 0,-22 22 16,1-22-16,0 22 0,-1-1 15,1 1-15,0-1 0,-1 22 16,1-22-16,21 22 0,-22 0 0,22-1 16,0-20-16,0 20 0,0 1 15,0-21-15,-1-1 0,22 22 0,0-1 16,-21-20-16,21 21 0,-21-1 0,0 1 16,21-22-16,0 22 0,0-21 15,-21 20-15,21-20 0,0 20 0,0 1 16,0-21-16,0 20 0,0-20 15,0 20-15,21-20 0,0-1 16,0 1-16,0-1 0,22 1 0,-22-1 16,21 1-16,1-1 0,-1 1 0,21-1 15,-20 1-15,-1-22 0,22 22 16,-22-22-16,21 0 0,-20-20 0,20 20 16,-20-21-16,20 0 0,-21 0 15,1 1-15,-1-1 0,0-21 0,1 21 16,-1-21-16,-21 21 0,22-21 0,-22 0 15,0 0-15,0 0 0,0 0 16,-21-21 31,0 0-47,0 0 16,21 21 15,-21-22-31,0 1 62,0 0-62</inkml:trace>
  <inkml:trace contextRef="#ctx0" brushRef="#br0" timeOffset="63486.29">2138 10351 0,'0'0'0,"-43"-22"15,22 22-15,0 0 16,21 22 15,0-1-31,21 0 0,0 0 0,1 0 16,-22 0-16,21 22 0,0-22 0,21 21 15,-21-21-15,1 1 0,-1 20 16,21-21-16,0 0 0,-20 22 16,20-22-16,-21 0 0,21 0 0,1 0 15,-22 0-15,21 1 0,-21-1 0,1 0 16,20 0-16,-21 0 0,0 0 16,0-21-16,-21 22 0,22-1 15,-22 0-15,0 0 0,0 0 16,-22-21-16,1 21 0,-21 1 15,0-1-15,20-21 0,-41 21 16,21 0-16,-1 21 0,-20-20 0,-1-1 16,22 0-16,-22 0 0,1 0 0,21 22 15,-22-22-15,22 0 0,-1 0 16,1 0-16,0 0 0,-1 1 16,1-1-16,21 0 0,0 0 0,0 0 15,-1-21-15,22 21 0,22-21 31,-1 0-15,0 0-16,0-21 0,21 0 0,-20 0 16,-1 0-16,0-22 0</inkml:trace>
  <inkml:trace contextRef="#ctx0" brushRef="#br0" timeOffset="75298.05">10456 8382 0,'0'0'0,"21"-21"0,-21 0 0,0 0 16,22-22-16,-1 22 0,-21-21 15,0 21-15,21-22 0,0 1 0,-21 21 16,21-22-16,-21 22 0,0-21 0,0 21 15,0 0-15,0-1 0,0 1 16,0 0-16,0 0 0,0 42 31,0 21-31,0 1 0,-21-1 0,0 22 16,21-1-16,-21 1 0,0-1 0,21 22 16,-22-22-16,1 22 0,0 0 0,0-22 15,0 22-15,0-1 0,-1-20 16,1 21-16,0-22 0,0-21 0,0 22 15,21-22-15,-21 1 0,21-1 16,-22-21-16,22 0 0,0 0 0,0 1 16,0-44 15,0 1-31,0 0 0,0-21 16,22 21-16,-1-22 0,-21 1 15,21 0-15,0-22 0</inkml:trace>
  <inkml:trace contextRef="#ctx0" brushRef="#br0" timeOffset="75598.88">10350 8276 0,'0'0'0,"-21"-42"15,0 21-15,0-22 0,21 22 0,0 0 0,0-21 16,0 21-16,0-22 0,0 1 0,0 21 16,21-22-16,21 22 0,-20 0 15,20 0-15,21 0 0,-20 0 16,20-1-16,1 22 0,20 0 0,-20 0 15,-1 22-15,1-1 0,-1 21 0,1 0 16,-43 1-16,21-1 0,-20 0 0,-22 22 16,0-1-16,-22-20 0,1 20 0,-21-20 15,-22 20-15,22-21 0,-43 1 0,22-1 16,-1 0-16,1 1 0,-1-22 0,22 21 16,0-21-16,-1 1 15,1-1-15,21-21 0,0 21 0,42-21 31,0 0-31,0 0 0,0-21 0,22 21 16,-22-21-16,21 21 0,-21-22 0</inkml:trace>
  <inkml:trace contextRef="#ctx0" brushRef="#br0" timeOffset="75968.66">10922 8996 0,'0'0'0,"0"21"0,0 0 0,-21 0 0,42-21 32,21 0-17,-21-21-15,22 21 0,-22-21 0,21 0 16,1 0-16,-1 0 0,0-1 0,-21 1 16,22-21-16,-22 21 0,0 0 0,0-22 15,-21 22-15,0 0 0,0 0 0,0 0 16,0-1-16,-21 22 0,0-21 15,0 21-15,0 0 0,-22 0 0,1 21 16,21-21-16,-22 22 0,1 20 0,21-21 16,-21 0-16,20 22 0,1-22 15,0 21-15,0 0 0,21 1 0,0-22 16,0 21-16,0-21 0,0 1 16,0 20-16,21-21 0,21 0 0,-20 0 15,20-21-15,-21 22 0,21-22 0,1 0 16,-1 0-16,0 0 0,1 0 0,-1 0 15,0-22-15,1 1 0,-1 0 0,0 0 16,1 0-16,-22 0 0</inkml:trace>
  <inkml:trace contextRef="#ctx0" brushRef="#br0" timeOffset="76372.42">11747 8742 0,'0'0'0,"0"-21"0,0 42 31,-21-21-31,21 21 0,0 0 15,0 22-15,0-22 0,0 0 0,-21 21 16,21-21-16,0 22 0,0-22 0,-21 0 16,21 21-16,0-20 0,0-1 0,0 0 15,0 0-15,-21 0 0,21 0 32,-21-21-32,21-21 15,0 0-15,0 0 16,0 0-16,0-22 0,0 22 0,0-21 15,0 0-15,0-1 0,0 22 16,21-21-16,0-1 0,0 1 0,0 0 16,0 21-16,22-1 0,-1 1 0,-21 0 15,22 0-15,-1 21 0,0 0 0,1 0 16,-1 0-16,-21 21 0,21 0 0,-20 0 16,-1 22-16,0-22 0,-21 21 0,0 1 15,0-22-15,0 21 0,0 0 0,0-20 16,-21 20-16,0-21 0,-22 21 15,22-20-15,0-1 0,0 0 0,0-21 16,-1 21-16,1-21 0,21 21 0,-21-21 16,21-21-1,0 0-15</inkml:trace>
  <inkml:trace contextRef="#ctx0" brushRef="#br0" timeOffset="79207.87">14097 8721 0,'0'0'15,"21"0"-15,0 0 0,0 0 0,1-21 16,-1 21-16,0-22 0,21 22 16,-21-21-16,1 0 0,-1 0 15,-21 0-15,0 0 16,0-1-16,0 1 0,-21 21 16,-1-21-16,-20 21 0,21 0 0,-21 0 15,-1 0-15,22 0 0,-21 0 0,-1 0 16,22 21-16,-21 0 0,0 1 0,20-1 15,1 0-15,-21 21 0,21 1 0,0-1 16,-1 0-16,22 1 0,0-1 0,-21 0 16,21 1-16,0-1 0,0-21 15,0 21-15,0-20 0,21-1 0,-21 0 16,22 0-16,20 0 0,-21-21 16,0 0-16,22 0 0,-22 0 0,21 0 15,-21 0-15,22-21 0,-1 0 0,0 0 16,1-22-16,-1 22 0,0-21 0,1 0 15,20-1-15,-21-20 0,1 20 0,-22-20 16,21 21-16,-21-22 0,22 1 0,-22 20 16,0-20-16,0-1 0,-21 22 0,0-22 15,21 1-15,-21-1 0,0 22 16,0 0-16,0-1 0,0 1 0,0 21 16,0 0-16,-21 21 0,0 0 15,0 42-15,0-21 0,0 22 16,-1 20-16,-20-21 0,21 22 15,0-1-15,0 1 0,-1-22 0,1 22 16,21-1-16,0 1 0,-21-22 0,21 22 16,0-22-16,0 21 0,0-20 15,0-22-15,21 21 0,-21 1 0,21-22 16,1 0-16,-1 0 0,0-21 0,21 21 16,-21-21-16,1 0 0,-1 0 0,21 0 15,-21 0-15,0 0 0,1-21 0,20 0 16,-21 0-16,0 21 0,22-43 0,-22 22 15,0 0-15,21 0 0,-21 0 0</inkml:trace>
  <inkml:trace contextRef="#ctx0" brushRef="#br0" timeOffset="79464.22">15769 8657 0,'0'0'0,"-21"21"0,42-21 31,0 0-31,0 0 16,1 0-16,-1 0 0,0 0 16,0-21-16,0 21 15,0 0-15,1 0 0,-44 0 31,1 0-31,0 21 16,0-21-16</inkml:trace>
  <inkml:trace contextRef="#ctx0" brushRef="#br0" timeOffset="79592.14">15727 8784 0,'0'21'0,"0"-42"0,-21 64 0,21-22 16,0 0-16,21 0 16,0-21-1,0 0-15,0 0 16,0 0-16,1 0 0,-1 0 15,0-21-15,0 0 0,0 21 16,0-21-16,1-1 0</inkml:trace>
  <inkml:trace contextRef="#ctx0" brushRef="#br0" timeOffset="82096.05">17441 8594 0,'0'-21'0,"0"-1"15,0 1-15,0 0 16,0 0-1,0 0-15,0 0 32,0 42-17,0 0-15,0 0 16,0 21-16,0-20 0,0-1 0,0 21 16,0 0-16,0 1 0,0-22 0,0 21 15,0 1-15,0-22 0,-21 21 0,21-21 16,0 0-16,0 22 0,0-22 0,-21-21 15,21 21-15,0 0 0,-21-21 0,21-21 32,0 0-17,0 0-15,0 0 0,0-22 16,0 22-16,0 0 0,0-21 16,0 20-16,21-20 0,0 21 0,21-21 15,-20-1-15,20 22 0,-21-21 0,21 21 16,1-22-16,-1 22 0,0 0 0,1 0 15,20 0-15,-20 21 0,-1 0 0,0 0 16,1 0-16,-1 21 0,-21 0 16,21 0-16,-20 0 0,-1 22 0,-21-22 15,0 21-15,0 0 0,0-20 0,0 20 16,0 0-16,-21-21 0,21 22 0,-43-22 16,22 21-16,0-21 0,0 1 0,0-1 15,21 0-15,-22 0 0,22 0 16,22-42 15,-1 0-31,0 0 0,0 0 0</inkml:trace>
  <inkml:trace contextRef="#ctx0" brushRef="#br0" timeOffset="82467.83">18373 8721 0,'0'0'0,"21"0"0,-21 21 0,21-21 0,0 0 16,0 0-16,0 0 0,1 0 16,-1 0-16,0 0 0,21 0 15,-21 0-15,22-21 0,-1 21 0,-21-21 16,22-1-16,-22 22 0,21-21 0,-21 21 16,0-21-16,-21 0 0,0 0 0,0 0 15,0-1-15,0 1 16,0 0-16,-21 0 0,0 21 15,0 0-15,0 0 0,-22 0 0,22 0 16,0 0-16,0 21 0,-21 0 0,20 0 16,1 1-16,0-1 0,0 21 15,0-21-15,21 0 0,0 22 0,-21-1 0,21-21 16,0 0-16,0 22 0,0-22 0,0 0 16,0 0-16,0 0 0,21 1 15,-21-1-15,21-21 0,0 21 0,0-21 16,0 0-16,1 0 0,-1 0 15,21 0-15,-21 0 0,0 0 0,22 0 16,-22-21-16,0 0 0</inkml:trace>
  <inkml:trace contextRef="#ctx0" brushRef="#br0" timeOffset="83027.5">19262 8573 0,'0'0'0,"0"-22"15,42-41 1,-42 42-16,0 42 15,0 0-15,0 0 16,0 0-16,0 1 0,0-1 0,0 0 16,-21 21-16,0-21 0,21 22 0,-22-22 15,1 21-15,21-21 0,-21 22 0,0-22 16,21 0-16,0 0 0,0 0 16,0 1-16,-21-22 0,21 21 0,0 0 15,21-21 1,0 0-16,-21-21 0,21 0 15,0-1-15,1 1 0,-1 0 0,0 0 16,0 0-16,0 0 0,-21-1 16,21 1-16,1-21 0,-1 21 0,0 21 0,-21-21 15,0-1-15,21 22 0,0 0 16,-21 22 0,0-1-16,0 0 0,0 0 0,0 0 15,0 22-15,0-22 0,0 0 16,0 0-16,0 21 0,0-20 0,0-1 15,0 0-15,0 0 0,21 0 16,1-21-16,-1 0 0,21 21 0,-21-21 16,22 0-16,-1 0 0,0 0 0,1 0 15,-22-21-15,21 21 0,0-21 16,-20 0-16,-1 0 0,21 0 0,-21-22 16,0 22-16,-21-21 0,0-1 0,0 1 15,0 0-15,0-1 0,0 1 0,0 0 16,-21-1-16,0 1 0,0 21 15,0-21-15,0 20 0,-1 1 0,1 0 16,0 21-16,-21 0 0,-1 0 16,22 0-16,0 0 0,0 0 15,21 21-15,0 0 16,21 1 0</inkml:trace>
  <inkml:trace contextRef="#ctx0" brushRef="#br0" timeOffset="84367.83">21717 8022 0,'0'0'0,"0"-21"0,0 0 16,0 0-16,21 0 15,-21-1-15,0 1 0,0 0 0,21 0 16,-21 0-16,21 0 0,-21 42 31,0 0-31,0 0 0,-21 21 0,0 1 16,0 20-16,0-20 15,21 20-15,-21 1 0,-1-1 0,1 1 16,21-22-16,-21 21 0,0-20 0,0 20 16,0-20-16,21-1 0,-22 0 0,1 1 15,21-1-15,-21-21 0,21 21 0,0-20 16,0-1-16,0-42 31,21 21-31,0-43 0,1 22 16,-22 0-16,0 0 0,0-22 0,21 22 15</inkml:trace>
  <inkml:trace contextRef="#ctx0" brushRef="#br0" timeOffset="84843.75">21548 8234 0,'-22'-42'0,"44"84"0,-44-127 0,22 43 0,-21 0 16,21-1-16,0 22 0,0-21 0,0 21 15,0-22-15,0 22 0,21 0 0,22 21 16,-22-21-16,21 0 0,1 21 16,20 0-16,-21 0 0,22 0 0,-1 0 15,-20 21-15,20 0 0,-20 0 0,-1 21 16,0 1-16,-21-22 0,1 21 0,-22 1 16,0-1-16,0 0 0,0 1 0,-22-22 15,1 21-15,-21-21 0,21 22 16,-43-22-16,22 0 0,0 0 15,-22 0-15,22-21 0,-1 21 0,1-21 16,0 0-16,21 0 0,-1 0 0,44-21 31,-1 0-31,0 21 0,21-21 0,1 0 16,-1 21-16,0 0 0,22 0 0,-22 0 16,22 0-16,-22 0 0,21 0 15,-20 21-15,20 0 0,-20 0 0,-1 0 16,0 1-16,-21-1 0,1 0 0,-22 21 15,0-21-15,0 1 0,0-1 0,-22 21 16,-20-21-16,21 0 0,-21 1 0,-22-1 16,22 0-16,-22 0 0,22 0 15,-22 0-15,22-21 0,-21 22 0,20-22 16,1 0-16,0 0 0,-1 0 0,22 0 16,-21 0-16,21-22 15,21 1-15,21 0 16,-21 0-16,21 21 0,0-21 15,21 0-15,-20 21 0,20-22 0,-21 1 16,21 21-16,1-21 0</inkml:trace>
  <inkml:trace contextRef="#ctx0" brushRef="#br0" timeOffset="85529.69">22818 8382 0,'0'0'0,"0"-21"16,0 42-1,-22 0 1,1 0-16,0 1 0,0-1 0,0 0 16,0 21-16,-1-21 0,1 1 0,0-1 15,0 21-15,0-21 0,21 0 16,-21 1-16,21-1 0,0 0 0,0 0 0,0 0 16,0 0-16,0 1 0,21-22 0,0 0 15,21 0-15,-21 0 0,1 0 0,-1 0 16,21 0-16,-21-22 15,0 22-15,1-21 0,-1 0 0,-21 0 16,0 0-16,21 0 0,-21-1 0,0 1 16,0 0-16,0 0 0,0-21 0,0 20 15,0 1-15,0-21 0,0 21 0,0 0 16,0-1-16,21 1 0,0 0 0,0 0 16,1 21-16,20 0 0,-21 0 0,0 0 15,22 0-15,-22 0 0,0 0 16,21 0-16,-21 21 0,1 0 0,-1 0 15,-21 1-15,0 20 0,21-21 16,-21 0-16,0 0 0,0 1 0,0-1 16,0 0-16,-21 0 0,21 0 0,-21 0 15,-1 1-15,1-1 0,0-21 0,0 21 16,0 0-16,0-21 16,21-21-1,21 0 1,0 0-16,-21-1 0,21 22 0,21-42 15,-20 21-15,-1 0 0,0 0 0,0-22 16,0 22-16,22-21 0,-22 21 16,0-22-16,0 22 0,-21 0 0,21 0 15,-21 0-15,0 42 16,-21 0 0,0 0-16,0 0 0,0 0 15,-1 22-15,1-22 0,21 0 0,-21 21 16,0-20-16,0 20 0,21-21 0,-21 0 15,21 0-15,0 22 0,0-22 0,0 0 16,0 0-16,0 0 0,0 1 16,21-22-16,0 0 0,0 0 15,0 0-15,22 0 0,-22 0 0,0-22 16,21 1-16,-21 0 0,1 0 0,20 0 16,0 0-16</inkml:trace>
  <inkml:trace contextRef="#ctx0" brushRef="#br0" timeOffset="85779.54">23876 8234 0,'0'-42'16,"0"84"-16,0-106 0,0 43 0,0 0 0,-21 0 15,0 21-15,-1 0 0,1 0 16,0 21-16,0 0 0,21 0 16,-21 22-16,0-1 0,-1-21 0,22 22 15,-21-1-15,0 0 0,0 1 0,21-22 16,0 21-16,0-21 0,-21 22 0,21-22 15,0 0-15,0 21 16,0-21-16,0 1 0,21-1 0,0-21 16,0 21-16,0-21 0,1 0 0,-1 0 15,0 0-15,0 0 0,0 0 0,0 0 16,1 0-16,-1 0 0,0-21 0,0 0 16,0-1-16,0 1 0</inkml:trace>
  <inkml:trace contextRef="#ctx0" brushRef="#br0" timeOffset="86080.37">24193 8149 0,'0'0'0,"0"-21"0,22 21 15,-1 0 1,0 0-16,0 0 0,-21 21 16,21 0-16,0 1 0,1-1 0,-1 21 15,-21-21-15,21 22 0,0-22 16,0 21-16,-21 0 0,0-20 0,0 20 15,0-21-15,0 21 0,0-20 0,-21-1 16,0 21-16,0-21 0,0 0 0,-1 1 16,-20-1-16,21 0 0,0 0 0,-22-21 15,22 21-15,0-21 0,21 21 16,-21-21-16,21-21 31,21 0-15,0 0-16,0 21 0,-21-21 0,22 0 15,-1-1-15,21 1 0</inkml:trace>
  <inkml:trace contextRef="#ctx0" brushRef="#br0" timeOffset="86272.26">24786 8382 0,'-21'0'31,"21"21"16,0 0-32,0 1-15,0-1 16,0 0-16,0 0 16</inkml:trace>
  <inkml:trace contextRef="#ctx0" brushRef="#br0" timeOffset="86476.14">24765 8890 0,'0'0'16,"0"21"-16,-21-21 0,21 21 0,0 1 15,0-1-15,-21-21 0,21 21 0,-22 0 16,1 0 0,21 0-16,-21 1 0,0-1 0,0 0 15,0 0-15,-1 0 0,1 0 0,-21 1 16,0-1-16,20 0 0,-20 0 0,0 0 15,-1 0-15,1 1 0,0-1 0,-1 0 16,1-21-16,0 21 0,-1-21 0,-20 0 16</inkml:trace>
  <inkml:trace contextRef="#ctx0" brushRef="#br0" timeOffset="88664.7">10562 10435 0,'0'0'0,"0"-21"15,0 0-15,0 0 0,0 0 0,0-1 16,0 1-16,-21 0 0,21 0 0,0 0 16,0 0-16,-21 21 15,21 21 1,0 21-16,-21-21 0,21 43 16,0-22-16,0 22 0,-22-1 0,22 1 15,-21-1-15,0 1 0,0-1 0,0 22 16,0-1-16,-22-20 0,22 21 15,-21-1-15,21-20 0,-22-1 0,22 1 16,0-22-16,0 0 0,0 1 0,21-22 16,0 0-16,0 0 0,0-42 31,21 21-31,0-21 0,0-21 0,0 20 16,0-20-16,1 0 0,-1-1 0,-21 1 15</inkml:trace>
  <inkml:trace contextRef="#ctx0" brushRef="#br0" timeOffset="89159.42">10266 10562 0,'0'0'0,"-21"-42"0,-1 0 15,22 20-15,-21-20 0,21 21 0,0-21 16,0 20-16,0 1 0,43 0 0,-22 0 16,0 0-16,21 0 0,-21 21 0,22 0 15,-1 0-15,0 0 0,22 0 0,-22 0 16,22 21-16,-1 0 0,-20 21 15,-1-21-15,-21 22 0,0-1 0,0 0 16,-21 1-16,0-22 0,-21 21 0,0 1 16,-21-1-16,-1 0 0,1-21 0,0 22 15,-22-22-15,22 21 0,-22-21 16,22 1-16,0-22 0,-1 21 0,22-21 16,0 0-16,0 0 0,21-21 15,0-1-15,21 22 16,0-21-16,22 0 0,-22 0 0,21 21 15,0-21-15,22 21 0,-22 0 0,22 0 16,-1 0-16,1 0 0,-1 0 0,1 21 16,-1 0-16,-20 0 0,-1 0 0,21 1 15,-41 20-15,-1-21 0,0 21 16,-21-20-16,0 20 0,0-21 16,-21 21-16,0 1 0,-22-1 0,1 0 0,-22-20 15,1 20-15,21 0 0,-22-21 16,1 22-16,-1-22 0,1 0 0,-1 0 15,22-21-15,-1 21 0,1-21 0,0 0 16,-1 0-16,22 0 0,0 0 0,0-21 16,21 0-16,0 0 0,0 0 15,0 0-15,0-1 0,0-20 16,21 21-16,0 0 0,0 0 0,22-1 16,-22-20-16,21 21 0,1 0 0</inkml:trace>
  <inkml:trace contextRef="#ctx0" brushRef="#br0" timeOffset="89816.44">11345 10816 0,'21'-21'0,"-42"42"0,64-42 0,-43 42 15,0 0 1,-22 1-16,1-1 0,0 0 16,0 0-16,21 21 0,-21-20 0,0 20 15,-1-21-15,22 21 0,0-20 0,0 20 16,-21-21-16,21 0 0,0 22 15,0-22-15,0 0 0,21 21 16,1-42-16,-1 0 16,0 0-16,0 0 0,0 0 0,0 0 15,1 0-15,-1-21 0,-21 0 16,21 0-16,-21 0 0,0-1 0,0 1 16,0 0-16,0-21 0,0 21 15,0-22-15,0 22 0,0-21 0,0 21 16,21-22-16,-21 22 0,21-21 0,0 21 15,1-22-15,-1 22 0,0 21 16,21-21-16,-21 21 0,22 0 0,-22 0 16,21 0-16,-21 0 0,22 21 0,-22 0 15,0 0-15,0 22 0,22-22 0,-22 21 16,-21-21-16,0 22 0,0-22 0,0 21 16,0 1-16,0-22 0,-21 21 0,21 0 15,-43-20-15,22-1 0,0 21 16,0-21-16,0-21 0,-1 21 0,1 1 15,21-44 1,21 1 0,1 21-16,-1-21 0,21-21 0,-21 21 15,22-22-15,-22 22 0,21-21 0,-21-1 16,22 22-16,-22-21 0,0 0 0,21-1 16,-21 22-16,1-21 0,-1 21 0,-21-1 15,0 1-15,0 0 0,-21 21 16,-1 21-16,1 0 15,0 1-15,0-1 0,0 21 0,0-21 16,-1 22-16,1-1 0,0 0 16,0 1-16,0-1 0,21-21 0,0 21 15,0 1-15,0-1 0,0-21 16,0 0-16,21 22 0,21-22 0,-21 0 16,22-21-16,-1 21 0,0-21 0,1 0 15,-1 0-15,0 0 0,1 0 0,-1 0 16,0-21-16,22 0 0,-22 0 0</inkml:trace>
  <inkml:trace contextRef="#ctx0" brushRef="#br0" timeOffset="90400.19">13928 10266 0,'0'0'0,"0"-21"0,0 0 0,-22 21 16,1 21 0,21 0-16,-21 0 0,21 21 0,0 1 15,0 20-15,0-20 0,-21 20 16,21-21-16,-21 22 0,21-1 0,0-20 15,0 20-15,-21-20 0,-1-1 0,22 0 16,-21 1-16,21-1 0,-21 0 0,21 1 16,0-22-16,-21 21 0,21-21 0,-21 0 15,21 1-15,0-44 32,0 1-32,0 0 0,0 0 15,0 0-15,0-22 0,21 22 16,-21-21-16,21 21 0,0-22 0,0 22 15,1-21-15,20 21 0,-21 0 0,21-22 16,1 43-16,-22-21 0,21 21 16,1 0-16,-22 0 0,21 0 0,0 21 15,-20-21-15,20 21 0,-21 22 0,0-22 16,0 0-16,-21 0 0,0 22 0,0-22 16,0 21-16,0-21 0,0 22 0,-42-22 15,21 0-15,0 21 0,-22-21 0,22 1 16,-21-1-16,0 0 0,-1-21 15,1 21-15,0 0 0,-1-21 0,22 0 0,-21 0 16,-1 0-16,22 0 0,0 0 0,0 0 16,0 0-16,21-21 15,21 21-15,0-21 0,0 0 16,0 0-16,1-1 0,20 1 16,0 0-16</inkml:trace>
  <inkml:trace contextRef="#ctx0" brushRef="#br0" timeOffset="90676.03">15176 10816 0,'-21'0'0,"42"0"0,-63 0 0,21 0 15,0 0-15,42 0 31,0 0-15,0 0-16,0 0 0,1 0 0,-1 0 16,21 0-16,-21 0 0,0 0 0,1 0 15,-1 0-15,0 0 0,0 21 0,-21 1 32,-21-22-17,0 21-15,0-21 0</inkml:trace>
  <inkml:trace contextRef="#ctx0" brushRef="#br0" timeOffset="90827.95">15092 10986 0,'-21'0'0,"42"0"0,-42 21 0,-1-21 16,1 0-16,21 21 0,0 0 15,0 0 1,21-21 0,1 0-16,-1 0 0,0 0 0,0 0 15,0 0-15,0 0 0,1 0 0,-1 0 16,0-21-16,0 21 0,0 0 0,-21-21 15,21 0-15,1 21 0</inkml:trace>
  <inkml:trace contextRef="#ctx0" brushRef="#br0" timeOffset="92908.1">17187 10118 0,'0'-21'485</inkml:trace>
  <inkml:trace contextRef="#ctx0" brushRef="#br0" timeOffset="93411.63">17420 10033 0,'21'0'0,"-21"-21"0,21 21 0,1 0 16,-1 0-16,-21-21 0,21 21 15,0-21-15,0 21 0,-21-22 0,21 22 16,1-21-16,-1 0 16,0 21-16,-21-21 15,-21 21 1,0 0-1,-1 0-15,-20 21 0,0-21 0,-1 21 16,1 0-16,0 1 16,-1 20-16,1-21 0,0 21 0,-1 1 0,1-1 15,0 0-15,-1 22 0,1-1 16,21 1-16,-21 21 0,20-22 0,1 22 16,0-22-16,0 22 0,0 0 0,21-1 15,-21 1-15,21 0 0,0-22 16,0 22-16,0-22 0,0 1 0,0-1 0,21-20 15,21 20-15,-21-21 0,0 1 0,1-22 16,-1 21-16,21-21 0,-21 1 16,22-22-16,-22 0 0,21 0 0,0 0 15,1 0-15,-22 0 0,21 0 0,1-22 16,-1 1-16,0 0 0,1 0 0,-1 0 16,0-22-16,1 1 0,-1 0 15</inkml:trace>
  <inkml:trace contextRef="#ctx0" brushRef="#br0" timeOffset="93691.47">18288 10414 0,'0'0'16,"0"-21"-16,0-21 0,-21 20 0,0 22 16,-22-21-16,22 21 0,0 0 15,21 21-15,-21 1 0,0 20 16,-22 0-16,43 1 0,-42 20 0,42 1 15,-21-22-15,0 21 0,-1 1 0,1-1 16,0-20-16,21 20 0,-21-20 0,0 20 16,21-21-16,0 1 0,0-1 15,-21-21-15,21 22 0,0-22 0,0 0 16,0 0-16,0 0 0,0 0 0,21-21 31,0-21-31,0 0 0,0 0 0,0 0 16,1 0-16,-22-22 0,21 1 0</inkml:trace>
  <inkml:trace contextRef="#ctx0" brushRef="#br0" timeOffset="94228.17">18076 10499 0,'0'0'0,"0"-43"0,-21 22 0,21 0 16,0 0-16,0 0 0,0 0 0,0-1 15,0 1-15,0 0 0,21 0 0,0 21 16,1-21-16,-1 0 0,21 21 0,-21 0 15,22-22-15,-1 22 0,0 0 0,1 0 16,-22 22-16,21-22 0,0 21 16,1 21-16,-22-21 0,0 0 0,0 22 15,0-1-15,-21 0 0,0-20 0,0 20 16,-21 0-16,0-21 0,0 22 16,-21-22-16,-1 21 0,1-21 0,0 1 15,-1-1-15,1 0 0,0-21 0,-1 21 16,1-21-16,0 0 0,20 0 0,-20 0 15,21 0-15,21-21 16,0 0-16,21 21 16,0-21-16,0 21 0,22-22 15,-1 22-15,0 0 0,1 0 0,-1-21 16,0 21-16,1 0 0,-1 0 0,0 21 16,1-21-16,-1 22 0,0-1 0,1 0 15,-22 0-15,21 0 0,-21 22 16,1-22-16,-1 0 0,-21 0 0,0 21 15,0-20-15,0-1 0,0 21 0,-21-21 16,-1 0-16,-20 22 0,0-22 0,-1 0 16,1 21-16,0-20 0,-22-1 0,22 0 15,-22-21-15,1 21 0,21 0 0,-22-21 16,22 0-16,-1 0 0,1 0 0,0 0 16,21 0-16,-1 0 0,-20 0 15,21-21-15,21 0 0,0 0 16,0 0-16,21-1 15,0 1-15,0 21 0,22-21 0,-22 0 16,21 0-16,1 21 0,-1-21 16,0-1-16</inkml:trace>
  <inkml:trace contextRef="#ctx0" brushRef="#br0" timeOffset="94939.15">19262 10732 0,'0'0'0,"0"-22"15,-22 22 1,1 0-16,0 0 0,0 22 16,0-1-16,0 0 0,-1 0 15,1 0-15,0 0 0,0 22 0,0-22 16,0 21-16,-1-21 0,1 22 16,0-22-16,21 21 0,0-21 0,0 22 15,0-22-15,0 0 0,0 21 0,0-20 16,21-1-16,0 0 0,1-21 15,-1 0-15,0 0 0,21 0 0,-21 0 16,1 0-16,-1 0 0,0 0 0,0 0 16,0-21-16,0 0 0,-21-1 0,0 1 15,0 0-15,0 0 0,0-21 0,0 20 16,0-20-16,0 21 0,0-21 0,0-1 16,0 22-16,0-21 0,0-1 0,0 1 15,0 21-15,0 0 0,0-22 0,22 22 16,20 21-16,-21-21 15,21 21-15,-20 0 0,20 0 0,0 0 16,-21 0-16,22 21 0,-1-21 0,-21 21 16,22 1-16,-22 20 0,0-21 0,0 0 15,0 22-15,0-22 0,-21 0 0,0 21 16,0-21-16,0 1 0,0 20 0,-21-21 16,0 0-16,0 0 0,0 1 0,0-1 15,-1 0-15,-20-21 0,21 21 0,0-21 16,0 0-16,-1 0 0,22 21 0,0-42 31,0 0-31,22 21 0,-1-21 16,0 0-16,0-1 0,0 1 15,22 0-15,-22-21 0,21 21 16,-21-1-16,22-20 0,-22 0 0,21 21 16,-21-22-16,22 22 0,-22 0 0,0 0 15,0 0-15,0-1 0,-21 44 16,-21-1-1,0 21-15,0-21 0,0 0 0,-1 22 16,-20-22-16,21 21 0,0-21 0,0 22 16,-1-22-16,1 0 0,0 21 0,21-20 15,0-1-15,0 21 0,0-21 0,0 0 16,0 1-16,21-1 0,0 0 16,1-21-16,-1 21 0,21-21 0,-21 0 15,22 0-15,-22 0 0,21 0 16,0 0-16,-20 0 0</inkml:trace>
  <inkml:trace contextRef="#ctx0" brushRef="#br0" timeOffset="94965.14">20214 11197 0,'42'-21'16,"-84"42"-16,106-63 0</inkml:trace>
  <inkml:trace contextRef="#ctx0" brushRef="#br0" timeOffset="95280.48">20426 10202 0,'0'0'0,"0"-21"0,-21-21 15,21 21-15,0 0 16,21 21-16,0 0 16,0 0-16,21 21 0,-20 0 0,20 21 15,0-21-15,1 22 0,-22 20 0,21-20 16,0 41-16,1-20 0,-22-1 0,0 22 16,0-22-16,-21 1 0,0 21 0,0-22 15,0 1-15,-21-22 0,0 21 0,-21 1 16,-1-22-16,1 1 0,0 20 0,-22-21 15,1-20-15,-1 20 16,1 0-16,-1-21 0,1 1 0,20 20 16,-20-21-16,-1 0 0,22 0 0,0 1 15,20-22-15,-20 21 0,21 0 0,0-21 16,42 0 0,0 0-16</inkml:trace>
  <inkml:trace contextRef="#ctx0" brushRef="#br0" timeOffset="97451.9">22098 10922 0,'21'0'16,"0"0"-16,0 0 0,-21-21 15,22 21-15,-1-21 0,0 21 0,-21-21 16,21 21-16,-21-22 0,21 22 16,-21-21-16,0 0 0,0 0 15,0 0-15,0 0 16,-21-1-16,0 22 0,0 0 0,0 0 16,-1 0-16,1 0 0,0 0 0,-21 0 15,21 22-15,-22-1 0,1 0 0,21 0 16,-22 21-16,22-20 15,-21 20-15,21-21 0,-22 21 0,22 1 16,0-1-16,0 0 0,0 1 0,21-22 16,0 21-16,0 1 0,0-22 0,0 0 15,0 0-15,0 0 0,21-21 0,0 0 16,0 21-16,22-21 0,-22 0 0,0 0 16,21 0-16,-21-21 0,22 0 0,-1 0 15,-21 0-15,22 0 0,-1-22 16,0 22-16,-21-21 0,22-1 15,-1 1-15,0 0 0,1-22 0,-1 22 0,0-22 16,1 1-16,-22-1 0,21 1 0,1-1 16,-1-20-16,-21 20 0,0 22 15,0-22-15,1 22 0,-22 0 0,21-1 16,-21 1-16,0 21 0,0 0 16,-21 21-16,-1 0 15,1 21-15,0 0 0,0 21 0,-21 1 16,20-1-16,1 22 0,-21-22 0,21 43 15,0-22-15,-1 1 0,-20-22 0,42 21 16,-21 1-16,21-22 0,0 22 0,0-22 16,0 0-16,0 1 0,21-1 15,-21 0-15,21-20 0,22 20 0,-22-21 16,0 0-16,0 0 0,21-21 0,-20 22 16,20-22-16,0 0 0,-21 0 15,22 0-15,-1 0 0,0-22 0,-20 22 16,20-21-16,-21 0 0,21 0 0,-20 0 15,20 0-15,-21-1 0</inkml:trace>
  <inkml:trace contextRef="#ctx0" brushRef="#br0" timeOffset="97688.31">23897 10774 0,'0'0'0,"0"-21"0,-21 21 16,21-21-16,-21 21 0,0 0 16,-1 0-1,22 21 17,0 0-32,0 0 15,0 0-15,0 0 16,0 1-16</inkml:trace>
  <inkml:trace contextRef="#ctx0" brushRef="#br0" timeOffset="97924.18">23812 11282 0,'0'0'0,"0"21"15,0 0 1,0 0-16,0 1 15,0-1-15,0 0 16,0 0-16,0 0 0,-21 0 16,0 1-16,0-1 0,21 0 0,-42 0 15,20 21-15,1-20 0,-21-1 0,21 0 16,-22 0-16,1 0 0,0 0 0,-1 1 16,1-1-16,-21 0 0,20 0 0,1 0 15,-22-21-15,22 21 0,0-21 0</inkml:trace>
  <inkml:trace contextRef="#ctx0" brushRef="#br0" timeOffset="99112.25">2857 14520 0,'0'-21'0,"0"42"0,0-63 16,0 21-16,0 0 0,0 0 16,0-1-16,0 1 0,0 0 15,-21 21-15,0 0 16,0 0 0,0 0-16,0 21 0,21 22 0,-22-1 15,1 0-15,21 1 0,0 20 0,-21-21 16,0 22-16,0-1 0,21 22 15,-21-21-15,21 20 0,-22 1 0,22 0 16,-21-1-16,0 1 0,21 0 0,-21-1 16,0 1-16,0 0 0,-1-1 15,1-20-15,0 20 0,21-20 0,-21-1 16,0 1-16,0-22 0,-1 22 0,22-22 16,0-21-16,0 22 0,0-22 15,-21 0-15,21 0 16,0-42-1,0 0 1,0 0-16,0-22 0,21 22 0,-21-21 16,22-1-16,-22 1 0,21-21 0</inkml:trace>
  <inkml:trace contextRef="#ctx0" brushRef="#br0" timeOffset="100448.48">2752 14478 0,'0'0'0,"0"-21"16,0 0-16,21 0 15,0 21-15,0 0 16,0 0-16,0 0 0,1 0 0,-1 0 15,21 0-15,-21 0 0,22 0 16,-1 0-16,0 0 0,1 0 0,20 21 16,1-21-16,-1 0 0,1 0 0,20 0 15,1 21-15,21-21 16,-22 0-16,22 0 0,-21 0 0,21 0 16,0 0-16,21 0 0,-22 0 0,22 0 15,0 0-15,-21 0 0,21 0 16,0 0-16,-21 21 0,21-21 0,0 0 15,-21 0-15,21 0 0,-21 0 0,0 0 16,-1 0-16,-20 0 0,0 0 0,-22 21 16,1-21-16,-1 0 0,-20 0 15,-1 0-15,-21 0 0,21 0 0,-20 21 16,-1 1 0,-21-1-16,0 0 0,0 0 15,0 0-15,0 0 16,0 1-16,-21 20 0,21-21 15,-22 21-15,22-20 0,0 20 0,0-21 16,-21 21-16,21 1 0,-21-1 0,21 0 16,-21 1-16,21-1 0,0 0 0,0 22 15,-21-1-15,21-20 0,0 20 16,-21 1-16,21-22 0,0 22 0,0-1 16,-22 1-16,22-1 0,-21 1 0,21-1 15,0 1-15,0-1 0,0 1 0,0-1 16,0 1-16,-21-22 0,21 21 0,0-20 15,0 20-15,0-20 0,-21-1 16,21 0-16,0 1 0,0-1 0,0-21 16,-21 21-16,0-20 0,21 20 15,-22-21-15,1 0 0,0 0 0,21 1 16,-21-22-16,0 21 0,0-21 16,-1 0-16,1 21 0,0-21 0,0 0 15,0 0-15,0 0 0,-1 0 0,1 0 16,0 0-16,-21 0 0,21 0 0,-22 0 15,1 0-15,0 0 0,-1 0 16,1 0-16,-22 0 0,1 0 0,-1-21 16,1 21-16,-22 0 0,1 0 15,-22-21-15,21 21 0,-21-22 0,-21 22 16,21 0-16,1 0 0,-1-21 0,-21 21 16,21 0-16,0 0 0,-21-21 15,21 21-15,-21 0 0,21-21 0,-21 21 16,22 0-16,-1 0 0,0-21 15,21 21-15,-21-21 0,22 21 0,20 0 16,1 0-16,-1-22 0,22 22 0,0 0 16,20-21-16,1 21 0,0 0 15,21-21-15,0 0 16,0 0 31,-21 21-32,0 0 1,0 0-16,-1 0 0,1 0 16,0 0-16,0 0 0,0 0 15,0 0 1,-1 0 0,22-21 202,0-1-155,22 1-63,-1 21 0,0-21 15,0 21-15</inkml:trace>
  <inkml:trace contextRef="#ctx0" brushRef="#br0" timeOffset="100872.21">3111 15155 0,'0'-21'15,"0"42"1,0 1-16,0-1 16,0 21-16,0 0 0,0 1 0,0 20 15,0-20-15,0 20 0,0 1 0,0-1 16,0 1-16,0-22 0,0 21 16,0 1-16,-21-1 0,21-20 0,-21-1 15,0 22-15,21-43 0,-21 21 0,21 0 16,-21-20-16,21-1 0,0 0 15,0-42 1,0 0 0,0-1-16,0-20 15,0 21-15,0-21 0</inkml:trace>
  <inkml:trace contextRef="#ctx0" brushRef="#br0" timeOffset="101155.61">3027 15536 0,'0'0'0,"0"-42"0,-21 0 0,21-1 0,0 1 15,0 0-15,0 21 0,0-22 16,21 22-16,0-21 0,0 21 0,0-1 16,0 1-16,1 21 0,20 0 0,0 0 15,-21 0-15,22 21 0,-1 1 16,0-1-16,1 21 0,-1-21 0,0 22 16,-20-1-16,-1 0 0,0 1 15,-21-1-15,0 0 0,0 1 16,-42-1-16,20 0 0,-20-21 0,0 22 0,-1-22 15,1 0-15,21 0 0,-21 0 16,-1 1-16,22-1 0,0-21 16,0 0-16,21 21 0,-21-21 0,21-21 31,21 21-31,0-21 0,0-1 16,0 1-16,22 0 0</inkml:trace>
  <inkml:trace contextRef="#ctx0" brushRef="#br0" timeOffset="101635.34">4085 15092 0,'0'0'0,"-21"0"32,21 21-32,-21-21 0,0 21 0,-1 22 15,22-22-15,-21 21 0,21-21 16,-21 22-16,21-1 0,0 0 0,-21 22 15,0-22-15,21 0 0,-21 1 0,-1-1 16,1 0-16,21 1 0,-21-1 0,0 0 16,-21 64-1,42-85-15,-22 1 0,22-1 16,-21 0-16,21-42 31,0 0-15,21-1-16,1-20 0,-1 21 0,0 0 15,21-22-15,-21 22 0,22-21 16,-22 21-16,21-22 0,1 22 0,-22 0 16,21 0-16,0 21 0,-20 0 0,20 0 15,-21 0-15,0 21 0,0-21 0,1 21 16,-1 0-16,-21 1 0,0 20 16,0-21-16,0 0 0,0 0 0,-21 22 15,-1-22-15,1 21 0,0-21 16,0 1-16,0 20 0,0-21 0,-1 0 15,1-21-15,0 21 0,0 1 16,21-44 15,0 1-31,21 0 0,0 0 16,22 0-16</inkml:trace>
  <inkml:trace contextRef="#ctx0" brushRef="#br0" timeOffset="102012.12">4572 15642 0,'0'0'0,"-21"0"32,0 0-32,-1 21 0,1 1 15,0-1-15,0 0 0,0 21 16,0-21-16,-1 1 0,22-1 0,-21 0 16,21 0-16,0 0 0,0 0 15,0 1-15,0-1 0,0 0 0,21 0 16,1-21-16,-1 0 15,0 0-15,0 0 0,0 0 16,0 0-16,1-21 0,-1 0 16,0 21-16,-21-21 0,0-1 0,21 1 15,-21 0-15,0 0 0,0 0 0,0 0 16,-21-1 0,0 1-16,21 0 0,0 0 0,-21 21 15,21-21-15,-22 0 0,22-1 16,0 1-1,22 0 1,-1 21-16,0 0 0,0 0 16,0-21-16,0 21 0,1 0 15,-1 0-15,0 0 0,0 0 16</inkml:trace>
  <inkml:trace contextRef="#ctx0" brushRef="#br0" timeOffset="102477.32">4868 15579 0,'0'21'32,"0"0"-32,0 0 0,0 0 15,0 1-15,-21-1 16,21 0-16,0 0 0,0 0 0,0 0 16,0 1-16,0-1 0,0 0 0,0 0 15,-21 0-15,21 0 0,0 1 0,0-1 16,-21 0-1,21-42 32,0 0-47,0-1 0,0 1 16,0 0-16,0 0 0,0 0 0,21 0 16,0-22-16,0 22 0,0 0 0,1 0 15,-1 0-15,0-1 0,0 1 16,0 21-16,0 0 0,1 0 0,-1 0 15,0 0-15,0 0 0,0 21 0,-21 1 16,0-1-16,0 0 0,0 0 0,0 21 16,0-20-16,0 20 0,0-21 15,0 0-15,0 22 0,0-22 0,0 0 16,-21 0-16,0 0 0,21 0 16,-21 1-16,21-1 0,0-42 46,0-1-46,0 1 16,63-42 0,-42 42-16</inkml:trace>
  <inkml:trace contextRef="#ctx0" brushRef="#br0" timeOffset="102835.64">5313 15748 0,'0'0'0,"21"0"46,0 0-46,0 0 16,0 0-16,1 0 0,-1-21 16,0 0-16,0 21 0,0 0 0,0-21 15,1 21-15,-1-22 0,-21 1 16,0 0-16,0 0 16,0 0-1,-21 21-15,-1 0 0,1 0 16,0 0-16,0 0 0,0 21 0,0 0 15,-1 0-15,1 0 0,0 22 0,0-22 16,0 0-16,0 21 16,21-20-16,0-1 0,-22 21 0,22-21 15,0 0-15,0 22 0,0-22 0,0 0 16,0 0-16,22 0 0,-1-21 16,0 0-16,0 0 0,0 0 0,0 0 15,1 0-15,-1 0 0,0 0 16,0 0-16,0-21 0,0 0 0,-21 0 15,22 0-15,-1 0 0,-21-1 0,21 1 16</inkml:trace>
  <inkml:trace contextRef="#ctx0" brushRef="#br0" timeOffset="105656.12">6519 7430 0,'0'0'0,"0"-22"0,-21 22 16,42 0 93,0 0-93,-21 22 0,22-22-1,-22 21-15,21-21 16,0 21-16,0-21 15,0 0-15,0 0 0,1 21 0,-1-21 16,0 0-16,-21 21 0,21-21 0,0 0 16,0 21-16,1-21 0,-1 22 15,0-22-15,0 21 0,0 0 16,0-21-16,1 21 0,-1 0 0,0-21 16,0 21-16,-21 1 0,21-22 0,0 21 15,1 0-15,-1 0 0,0 0 16,-21 0-16,21-21 0,0 22 15,0-1-15,1 0 0,-1 21 0,0-21 16,0 1-16,0-1 0,0 21 0,1-21 16,-1 22-16,0-1 0,21-21 0,-21 21 15,1 1-15,-1-22 0,21 21 0,-21 1 16,0-22-16,22 21 0,-22-21 16,0 22-16,0-1 0,0-21 15,22 21-15,-22 1 0,0-22 0,0 21 0,-21 1 16,21-1-16,1 0 0,-1 1 0,0-1 15,0 0-15,0 1 0,0-1 0,-21 21 16,22-20-16,-1-1 0,0 0 16,-21 1-16,21-1 0,0 0 15,0 22-15,1-22 0,-1 1 0,0 20 16,-21-21-16,21 1 0,0 20 0,0-20 16,1 20-16,-1-21 0,0 22 0,-21-22 15,21 22-15,0-22 0,0 0 16,-21 22-16,22-1 0,-1-20 0,-21 20 15,0 1-15,21-1 0,0-20 0,-21 20 16,21 1-16,-21-1 0,0 1 0,21-22 16,-21 21-16,22 1 0,-22-22 0,0 22 15,21-1-15,-21 1 0,21-1 16,-21 1-16,0-1 0,0 1 0,0-22 16,21 22-16,-21-1 0,0 1 15,0-22-15,0 21 0,0 1 0,0-1 16,0 1-16,0-1 0,0 1 0,0-22 15,0 22-15,0-1 0,0 1 0,0-22 16,0 22-16,0-1 0,-21-21 0,21 22 16,-21-22-16,21 22 0,-21-1 0,-1-20 15,22 20-15,-21 1 0,21-22 16,-21 21-16,0-20 0,21 20 0,-21-20 16,0-1-16,21 21 0,-22-20 15,1-1-15,21 0 0,-21 22 0,0-22 16,0 1-16,21 20 0,-21-21 0,-1 22 0,1-22 15,0 1-15,0-1 0,0 0 16,0 1-16,-1-1 0,1 0 16,0 1-16,0-1 0,0 0 0,0 1 15,-1-1-15,1 0 0,0 1 0,0-1 16,0 0-16,0 1 0,-22-1 0,22 0 16,0 1-16,0-1 0,0-21 15,-22 21-15,22 1 0,0-1 0,0-21 16,0 22-16,-22-22 0,22 21 0,0-21 15,0 0-15,-22 22 0,22-22 0,0 0 16,0 21-16,0-20 0,0-1 0,-1 0 16,-20 21-16,21-21 0,0 1 15,0-1-15,-1 0 0,1 0 0,0 0 16,0 0-16,0 1 0,-22-1 16,22-21-16,0 21 0,0 0 0,0 0 15,0-21-15,-1 21 0,-20 1 0,21-22 16,0 21-16,0-21 0,-1 21 0,-20-21 15,21 21-15,0-21 0,0 0 0,-1 21 16,1-21-16,0 21 0,0-21 16,0 22-16,0-22 15,-1 0-15,1 21 0,0-21 16,0 0-16,21 21 16,0-42 30,0 0-14,21-1-32,-21 1 0,21 21 0,-21-21 15,0 0-15,21 0 0,1 21 0,-1-21 16,0-22-16,-21 22 0,21 0 16,0 0-16,0 0 0,1-22 15,-1 22-15,0 0 0,0 0 0,-21 0 0,21-1 16,0 1-16,1 0 0,-22 0 15,21 21-15,-21-21 0,21 21 0,-21-21 16,21 21-16,0-22 16,-42 44 46,21-1-62,-21-21 16,0 21-16,21 0 0,-21 0 15,21 0-15,-22 1 0,1-1 0,21 0 16,-21 21-16,0-21 0,21 1 0,-21-1 16,0 0-16,-1 0 0,1 21 15,0-20-15,0-1 0,0 0 0,0 0 16,-1 0-16,1 0 16,21 1-16,-21-22 0,21 21 0,-21 0 15,0 0-15,21 0 16,-21-21-16,21 21 15,21-21 32,0 0-47,0 0 0,0 0 16,22 0-16,-22 0 0,0 0 16,21 0-16,-21 0 0,22 0 0,-22 0 15,21 0-15,-21 0 0,1 0 0,20 0 16,-21 0-16,21 0 0,-20 22 0,-1-1 15,21-21-15,-21 21 0,0-21 16,1 21-16,-1 0 0,0-21 16,0 21-16,0 1 15,0-22-15,1 21 0,-22 0 16,0-42 109,21 21-125,-21-21 0,0-1 16,21 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16:34:01.97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3577 974 0,'21'-21'0,"0"-1"0,-21 1 0,22 0 16,-22 0-16,0 0 0,0 0 0,0-1 15,0 1-15,0 0 0,0 0 16,0 0-16,-22 21 31,1 21-31,0 0 0,0 21 16,0 1-16,0 20 0,-1 1 0,-20-1 15,0 1-15,21-1 0,-22 22 16,1-22-16,0 22 0,-1-21 0,1 20 16,21-20-16,0 20 0,-1-20 15,1-22-15,21 22 0,-21-22 0,21-21 16,0 0-16,0 1 0,0-1 0,21-42 31,64-85-15,-64 42-16,0 22 0,0-22 0,22 1 15,-22-1-15,21 1 0,-21-1 16,22-20-16,-1-1 0,-21 0 16,22 1-16,-22-1 0,21 0 0,-21 22 0,0-22 15,1 22-15,-1-1 0,0 22 16,-21 0-16,21-1 0,-21 22 15,0 0-15,0 42 16,0 21-16,0 1 16,0-1-16,0 22 0,0-1 0,0 1 15,-21 20-15,0-20 0,0 20 0,21-20 16,-22 21-16,1-22 0,21 1 0,0-1 16,0 1-16,-21-1 0,21-21 15,0 22-15,0-22 0,0 1 0,0-22 16,0 21-16,0-21 0,0 0 0,0 1 15,0-44 17,0 1-32,-21 21 0,0-21 15</inkml:trace>
  <inkml:trace contextRef="#ctx0" brushRef="#br0" timeOffset="170.9">3196 1630 0,'0'0'0,"-21"0"0,0 0 16,0 0-16,42 0 31,0 0-15,0 0-16,21-21 0,1 0 15,-22 21-15,21 0 0,1-22 0,-1 22 0,-21 0 16,21-21-16,-20 21 0,20-21 16,-21 0-16,21 21 0,-20-21 15</inkml:trace>
  <inkml:trace contextRef="#ctx0" brushRef="#br0" timeOffset="616.17">4191 1439 0,'0'0'0,"0"-21"0,21 21 0,-21-21 0,21 21 16,0-21-16,-21 0 0,0 0 15,22 21-15,-22-22 16,-22 22-1,1 0-15,0 0 0,0 0 16,-21 0-16,20 22 0,-20-1 16,21 0-16,-21 0 0,20 0 0,-20 0 15,21 1-15,0-1 0,0 0 0,21 0 16,0 0-16,0 0 16,0 1-16,21-1 0,0-21 15,0 21-15,21-21 0,1 21 0,-22-21 16,21 21-16,1-21 0,-22 21 0,21-21 15,-21 22-15,0-22 0,1 21 16,-22 0-16,0 0 16,-22 0-16,1 0 0,0-21 15,-21 22-15,-1-1 0,1-21 0,0 21 16,-1-21-16,1 0 0,0 0 16,-1 0-16,22 0 0,-21 0 0,21 0 15,0 0-15,-1 0 0,1 0 0,21-21 16,21 0-1,1 21-15,20-22 16,-21 22-16,21-21 0,-20 0 0,20 21 16,0-21-16</inkml:trace>
  <inkml:trace contextRef="#ctx0" brushRef="#br0" timeOffset="1038.94">4911 1461 0,'21'-22'0,"-42"44"0,84-65 15,-42 43-15,-21-21 0,0 0 0,0 0 16,-21 21 0,0 0-16,0 0 15,-22 0-15,22 0 0,-21 21 0,0-21 16,20 21-16,-20 0 0,21 0 0,-21-21 16,20 22-16,1-1 0,0 0 0,0 0 15,21 0-15,0 0 0,0 1 16,0-1-16,0 0 15,21 0-15,0-21 0,22 21 16,-22-21-16,0 0 0,21 21 0,-21 1 16,1-22-16,20 21 0,-21-21 15,0 21-15,0 0 0,1-21 0,-22 21 16,0 0-16,0 1 0,-43-22 16,22 21-16,0-21 0,-21 21 0,-1-21 15,1 0-15,0 0 0,-22 0 16,22 0-16,-1 0 0,1 0 0,0 0 15,21 0-15,-22 0 0,22 0 0,0 0 16,0 0-16,0 0 0,42 0 31,0 0-31,0 0 16,0 0-16,22-21 0,-1 21 0,-21-21 16,21 21-16,1-22 0</inkml:trace>
  <inkml:trace contextRef="#ctx0" brushRef="#br0" timeOffset="1294.8">5249 1524 0,'0'0'0,"0"-21"0,-21 21 32,21 21-32,0 0 15,0 0-15,-21 1 0,21-1 16,-21 21-16,21-21 0,0 0 15,0 1-15,-21-1 0,21 21 0,-22-21 16,22 0-16,-21 1 0,21-1 0,0 0 16,0 0-16,0-42 31,0 0-15,0 0-16,21-1 0</inkml:trace>
  <inkml:trace contextRef="#ctx0" brushRef="#br0" timeOffset="1459.7">5355 1312 0,'0'0'0,"0"-21"0,0 0 15,-21 21 1,0 0 0,21 21-1,0 0 1,0 1-16,21-1 15</inkml:trace>
  <inkml:trace contextRef="#ctx0" brushRef="#br0" timeOffset="2163.3">5821 1693 0,'0'0'15,"21"0"-15,0 0 0,-21-21 0,21 21 0,0-21 16,1 0-16,-22 0 0,21 0 16,-21-1-16,0 1 0,0 0 0,0 0 15,0 0-15,0 0 16,0-1-16,-21 22 0,-1 0 16,1 0-16,0 0 0,0 0 0,0 0 15,-22 0-15,22 0 0,0 22 0,0-1 16,-21 0-16,20 0 0,1 21 0,0-20 15,0-1-15,21 21 0,-21-21 16,21 22-16,0-22 0,0 0 0,0 0 16,0 0-16,0 0 0,21-21 0,0 0 15,0 0-15,0 0 0,1 0 0,20 0 16,-21 0-16,0 0 0,22-21 16,-22 21-16,0-21 0,21 0 0,-21 0 15,1 0-15,-1-1 0,0-41 16,-21 42-1,0 0-15,0-1 0,0 44 47,0-1-47,-21 0 0,21 21 16,0-21-16,0 22 0,-21-1 0,-1 0 16,1 1-16,21 20 0,0-20 0,-21 20 15,0 1-15,21-22 0,-21 21 16,21 1-16,0-1 0,0 1 0,0-1 15,0 1-15,0 21 0,0-22 0,0 1 16,0-1-16,0 1 0,0-1 16,0 1-16,0-1 0,0 1 0,0-22 15,0 21-15,0-20 0,-21-1 0,-22 0 16,22-20-16,-21 20 0,21-21 0,-22 21 16,1-20-16,0-22 0,-1 21 15,1-21-15,0 0 0,-22 0 0,22-21 16,-22-1-16,22 1 0,-22 0 0,1-21 15,-1 21-15,22-22 0,-21-20 0,20 20 16,1 1-16,21-21 0,0 20 0,21-20 16,0 20-16,0 1 0,21-21 0,0 20 15,0 1-15,21 0 16,1-22-16,-1 22 0,0-1 0,22-20 16,-1-1-16,1 22 0</inkml:trace>
  <inkml:trace contextRef="#ctx0" brushRef="#br0" timeOffset="2616.56">6223 1524 0,'0'0'0,"0"-21"0,0 42 32,0 0-17,0 0-15,0 1 0,0-1 16,0 0-16,-21 64 15,21-64-15,-21 0 16,21 0-16,0 0 0,0 0 16,-22-21-16,1 0 15,21-21 1,0 0-16,0 0 16,0 0-16,0 0 0,0-1 0,0 1 15,0-21-15,21 21 0,1 0 16,-1-22-16,-21 22 0,21 0 0,0 0 15,0 0-15,0-1 0,22 22 16,-22 0-16,0 0 0,21 0 0,-20 0 16,-1 0-16,0 0 0,0 22 0,0-1 15,0 0-15,1 0 0,-22 0 16,0 22-16,0-22 0,0 0 0,0 0 16,0 0-16,0 0 0,-22 1 0,1-1 15,0 0-15,21 0 0,-21 0 16,0-21-1,21-21 1,21 21-16,0-21 16,0 0-16</inkml:trace>
  <inkml:trace contextRef="#ctx0" brushRef="#br0" timeOffset="3246.35">6858 1418 0,'0'0'0,"0"21"15,0 1 1,0-1-16,0 0 0,0 0 16,0 0-16,0 0 0,0 1 15,0-1-15,0 21 0,0-21 0,-21 0 16,21 1-16,-21-1 0,21 0 0,0 0 16,0 0-16,0 0 0,-22-21 0,22 22 15,0-44 16,0 1-31,0 0 16,0 0-16,0 0 0,22-22 0,-22 22 16,21-21-16,0 21 0,0 0 0,0-22 15,-21 22-15,21 0 0,1 0 0,-1 0 16,0-1-16,0 22 0,0 0 16,0 0-16,1 0 0,-1 0 15,0 0-15,0 22 0,0-1 0,-21 0 16,21 0-16,-21 0 0,22 0 0,-22 22 15,0-22-15,0 0 0,0 0 16,0 0-16,0 1 0,0-1 16,0 0-16,0 0 0,-22-21 15,1 0-15,21-21 32,0 0-32,0 0 15,0-1-15,0 1 0,0-21 0,21 21 16,-21 0-16,22-22 0,-1 22 0,0-21 15,0 21-15,21-1 0,-20 1 0,-1 0 16,21 21-16,-21 0 0,0 0 0,22 0 16,-22 0-16,0 0 0,0 21 15,-21 0-15,21 1 0,-21-1 16,22 0-16,-22 0 0,0 0 0,0 22 16,0-22-16,0 0 0,0 0 0,-22 21 15,1-20-15,21-1 0,-21-21 0,0 21 16,21 0-16,0-42 47,21 0-47,-21 0 0</inkml:trace>
  <inkml:trace contextRef="#ctx0" brushRef="#br0" timeOffset="3558.1">7705 1566 0,'0'0'0,"21"0"15,0 0 1,0 0-16,0 0 0,0 0 16,1 0-16,-1 0 0,0-21 0,0 21 15,0-21-15,0 21 0,1-21 16,-1 0-16,0 21 0,0-21 0,-21-1 16,0 1-16,0 0 15,-21 21-15,-21 0 0,20 0 16,1 0-16,0 0 0,0 21 0,0 0 15,0 1-15,-22-22 0,43 21 16,-21 21-16,0-21 0,21 0 16,-21 1-16,21-1 0,0 0 0,0 0 15,0 0-15,0 0 0,21-21 0,0 22 16,0-22-16,0 0 0,1 21 0,-1-21 16,0 0-16,0 0 0,21 0 15,-20 0-15,-1-21 0,21 21 0</inkml:trace>
  <inkml:trace contextRef="#ctx0" brushRef="#br0" timeOffset="4002.87">8382 1439 0,'0'0'0,"-21"0"32,0 22-32,21-1 0,-22-21 15,22 21-15,0 0 0,0 0 0,0 0 16,-21 1-16,21-1 0,0 0 0,0 0 15,0 0-15,0 0 0,-21 1 0,21-1 16,0 0-16,0 0 16,0 0-16,-21-21 15,0-21 1,21 0-16,0 0 16,0 0-16,0-1 0,0-20 15,0 21-15,21 0 0,-21 0 16,21-22-16,0 22 0,0 0 15,1-21-15,-1 20 0,0 1 0,0 21 16,0-21-16,0 21 0,1-21 0,-1 21 16,21 0-16,-21 0 0,0 21 0,1 0 15,-1 0-15,-21 1 0,0-1 16,0 0-16,0 0 0,0 21 0,0-20 16,0 20-16,0-21 0,0 0 15,0 22-15,0-22 0,-21 0 0,21 0 0,-22-21 16,22 21-16,0-42 47,22 0-47,-1 0 0,0 0 0,0-1 15,0 1-15</inkml:trace>
  <inkml:trace contextRef="#ctx0" brushRef="#br0" timeOffset="4286.76">9186 889 0,'0'0'0,"0"-21"0,0 0 0,0 0 16,-21 21-16,0 0 16,0 0-16,21 21 0,0 0 0,-21 0 15,-1 0-15,22 22 0,-21-1 0,21 0 16,0 1-16,0-1 0,-21 0 16,0 22-16,21-22 0,-21 0 15,21 1-15,0-1 0,0 22 0,-21-22 16,21 0-16,0 1 0,0-22 0,0 21 15,0 0-15,0-20 0,0-1 0,0 0 16,0 0-16,21 0 0,0-21 16,0 0-16,0 0 0,0 0 15,1 0-15,-1 0 0,-21-21 0,21 0 16,0 0-16,0 0 0,-21-1 0,0 1 16,0 0-16</inkml:trace>
  <inkml:trace contextRef="#ctx0" brushRef="#br0" timeOffset="4498.64">8953 1312 0,'0'0'0,"-21"-21"0,0 21 0,0 0 16,42 0-1,0 0-15,0 0 0,22 0 16,-1 0-16,0 0 0,1 0 0,20 0 16,-20 0-16,-1 0 15,0 0-15,1 0 0,-1 0 0,-21 0 0,0 0 16,0 0-16,1 0 0,-44 0 31,-20 0-31,21 0 16,-21 0-16,20 0 0,-20 0 15</inkml:trace>
  <inkml:trace contextRef="#ctx0" brushRef="#br0" timeOffset="5207">2984 2307 0,'0'0'0,"-21"0"0,0 0 15,0 0-15,0 0 0,21 21 16,-21-21-16,42 0 47,0 0-47,0 0 0,0 0 0,22 0 16,-22 0-16,21 0 0,106 0 15,-84 0 1,20 0-16,-20 0 0,42 0 0,-22 0 0,22 0 15,0 0-15,21 0 0,0 0 0,0 0 16,21 0-16,22 0 0,-22-21 16,21 21-16,0 0 0,22 0 15,-1 0-15,-20 0 0,20 0 0,1 0 16,-1 0-16,1 0 0,-1 0 0,1 0 16,-1 0-16,-20 0 0,20 0 0,1 0 15,-1 0-15,-21 0 0,1 0 0,-1 0 16,-21 0-16,0 0 0,1 0 15,-22 0-15,-22 0 0,1 0 0,0 0 16,-42 0-16,-1 0 0,1 0 0,-43 0 16,21 0-16,-21 0 0,0 0 15,1 0-15,-22-21 0,-22 21 63,1 0-63,0 0 0,0 0 15,0 0-15</inkml:trace>
  <inkml:trace contextRef="#ctx0" brushRef="#br0" timeOffset="6034.62">2773 4487 0,'0'0'0,"0"-21"0,0 0 16,21 0-16,-21 0 0,0 0 15,0-1-15,21 1 0,-21 0 0,0 0 16,0 0-16,0 0 0,0-1 16,0 44 15,0-1-31,0 0 15,0 21-15,0 1 0,0-1 16,-21 21-16,21 1 0,-21-1 0,21 22 16,-21-21-16,-1 41 0,1-20 0,0 21 15,0-21-15,0 20 0,0-20 16,-22 21-16,22 0 0,0-22 0,-21 22 16,20-21-16,1 0 0,0-1 15,0-20-15,21 20 0,-21-20 0,21-22 16,0 22-16,0-22 0,0 0 0,0 1 15,0-22-15,0 0 0,0 0 0,0 0 16,0-42 0,21 0-16,0-21 15,0 21-15,-21-22 0,21 22 16,1-21-16,-1-22 0,0 22 0,0-22 16,0 1-16</inkml:trace>
  <inkml:trace contextRef="#ctx0" brushRef="#br0" timeOffset="6878.81">2963 4466 0,'0'-21'0,"0"42"0,0-84 0,0 42 16,0-1-16,0 1 0,21 21 31,1 0-31,-1 0 15,0 0-15,21 0 0,-21 0 16,22 21-16,-1-21 0,0 0 16,22 0-16,-22 22 0,43-22 0,-22 0 15,22 0-15,0 0 0,21 21 0,-1-21 16,1 0-16,0 0 0,21 0 16,21 21-16,0-21 0,1 0 0,-22 0 15,21 0-15,-21 21 0,21-21 0,-21 0 16,0 0-16,21 0 0,-42 21 15,21-21-15,-21 0 0,0 0 16,-22 0-16,1 0 0,0 21 0,-22-21 16,1 0-16,-1 0 0,1 0 0,-22 0 15,21 22-15,-41-22 0,20 0 0,-21 0 16,0 0-16,0 21 0,1-21 0,-22 21 16,0 0-1,0 0-15,0 0 0,0 1 0,0-1 16,0 0-16,0 0 0,-22 21 15,1-20-15,0 20 0,0 0 0,21 1 0,-21-1 16,21 0-16,-21 1 0,21-1 16,0 21-16,-22-20 0,22-1 15,-21 0-15,21 22 0,0-22 0,-21 1 16,21-1-16,0 0 0,0 1 0,0-1 16,0 0-16,0 1 0,0-1 0,0 0 15,0 1-15,0-22 0,0 21 0,0-21 16,0 22-16,0-22 0,0 0 15,0 0-15,0 0 0,0 0 0,0 1 16,-21-1-16,0-21 0,0 21 0,-1 0 16,1-21-16,0 21 0,0-21 15,-21 0-15,20 21 0,1-21 0,-21 0 0,21 22 16,-22-22-16,1 0 0,21 0 0,-21 21 16,-22-21-16,22 0 15,-1 0-15,-20 21 0,-1-21 0,-20 0 16,-1 0-16,0 21 0,1-21 0,-22 0 15,0 21-15,0-21 0,-21 0 0,-21 0 16,0 21-16,0-21 0,0 0 0,-1 22 16,-20-22-16,21 0 0,-21 21 15,20-21-15,1 0 0,21 21 0,-21-21 16,42 0-16,-21 0 0,21 0 0,1 0 16,-1 0-16,21 0 0,0 0 0,22 0 15,-1 0-15,1 0 0,42 0 16,-22 0-16,22 0 0,0 0 15,21-21 1,21 21-16,0 0 0,1-21 16,20-1-16,-21 22 0,21-21 0,1 0 15,20 0-15</inkml:trace>
  <inkml:trace contextRef="#ctx0" brushRef="#br0" timeOffset="7436.02">4000 5355 0,'0'0'0,"0"-42"0,0-64 15,0 85 1,0 0-16,0 0 16,-21 21-16,0 0 0,21 21 15,0 0-15,0 21 0,0-21 16,-21 22-16,21-1 0,0 0 0,-21 1 15,21-1-15,-21 0 0,21 22 16,0-22-16,-22 1 0,1-1 0,21 0 16,-21 1-16,21-22 0,0 21 15,-21-21-15,21 0 0,-21 1 0,21-1 0,0-42 47,0-1-47,0 1 0,0-21 16,0 21-16,0-22 0,0 1 15,21-21-15,0 20 0,0 1 0,0-22 16,1 1-16,-1 21 0,0-1 0,0-20 16,21 20-16,-20 1 0,-1 0 0,21-1 15,-21 22-15,22 0 0,-22 0 16,21 21-16,0 0 0,-20 0 0,20 21 16,-21 0-16,0 0 0,0 22 0,22-1 15,-43 0-15,21 1 0,-21-1 0,21 0 16,-21 22-16,0-22 0,0 1 15,0-1-15,0 0 0,0 1 16,0-1-16,0-21 0,-21 0 0,0 22 16,21-22-16,-21 0 0,21 0 15,-22-21-15,1 0 0,21 21 16,-21-21-16,0 0 16,0-21-16,0 0 15,-1 0-15,1 21 0,21-21 0</inkml:trace>
  <inkml:trace contextRef="#ctx0" brushRef="#br0" timeOffset="7618.93">3937 5652 0,'0'0'0,"-21"0"0,0 0 15,-1 0-15,44 0 32,-1-22-32,0 22 15,21 0-15,-21 0 0,22-21 0,-1 21 16,0 0-16,1 0 0,-1-21 15,0 21-15,-20 0 0,20 0 0,-21 0 16,0 0-16,0 0 0</inkml:trace>
  <inkml:trace contextRef="#ctx0" brushRef="#br0" timeOffset="8214.18">2646 8678 0,'0'0'0,"0"-42"0,0-21 15,0 20-15,0 22 0,0 0 16,0 0-16,0 0 0,0 42 31,0 21-31,0-21 0,0 43 16,0-1-16,0 1 0,0 20 0,0 1 15,0 0-15,0-1 0,-21 1 0,-1 0 16,1-1-16,0 22 0,0-21 16,0-22-16,0 22 0,21 0 0,-22-22 15,22-20-15,-21 20 0,21-21 0,-21 1 16,21-22-16,0 21 16,0-21-16,0 1 0,21-44 31,-21 1-31,21 0 0,-21-21 15,0-1-15,22 1 0</inkml:trace>
  <inkml:trace contextRef="#ctx0" brushRef="#br0" timeOffset="8851.42">2815 8636 0,'0'0'0,"0"-42"0,0 21 0,0-1 16,21 1-16,0 21 15,1-21-15,-1 21 0,21 0 0,0 0 16,22-21-16,-22 21 0,43 0 0,0-21 16,-1 21-16,22-21 0,0 21 0,21 0 15,0 0-15,0-22 0,0 22 16,21 0-16,21 0 0,-20-21 0,-1 21 16,0 0-16,0 0 0,0 0 0,0 0 15,-21 0-15,0 0 0,0 0 0,-21 0 16,0 0-16,-21 0 0,-1 0 15,-20 0-15,-1 0 0,-20 0 0,-1 0 16,0 0-16,-20 21 0,-1-21 16,0 22-16,-21-1 0,0 0 15,0 0-15,0 21 0,0-20 0,0 20 16,-21-21-16,0 21 0,-1 1 16,1 20-16,21-20 0,-21 20 0,0 1 15,0-22-15,21 21 0,0 1 0,-21-22 16,21 22-16,0-22 0,0 22 0,0-1 15,0 1-15,0-22 0,0 21 0,21 1 16,0-22-16,-21 22 0,21-1 0,0-20 16,0-1-16,-21 21 15,0-20-15,22-1 0,-22 0 0,0 1 0,0-1 16,0-21-16,-22 22 0,1-1 16,0-21-16,-21 0 0,-22 0 0,22 22 15,-22-43-15,1 21 0,-22 0 0,-21 0 16,22-21-16,-22 0 0,-21 0 0,0 0 15,-21 0-15,0 0 0,-1 0 0,-20 0 16,0-21-16,-1 21 0,1-21 16,21 21-16,-21-21 0,20 21 0,1-21 15,42 21-15,-21-22 0,43 1 0,-1 21 16,0 0-16,43-21 0,-21 21 0,20 0 16,22-21-16,-21 21 0,21 0 15,21-21-15,0 0 16,0-1-16,21 1 15,0 0-15,21 21 0,-21-21 16,22 0-16,-1 0 0</inkml:trace>
  <inkml:trace contextRef="#ctx0" brushRef="#br0" timeOffset="9123.26">4149 9250 0,'0'0'0,"0"-21"0,0 0 15,0-1-15,-22 44 32,22-1-32,-21 0 15,21 21-15,0 1 0,-21-22 0,0 21 16,-21 127 0,42-126-16,-22-1 0,22-21 15,0 22-15,0-22 0,0 0 0,0 0 16,0 0-16,0 0 0,0 1 15,22-22 1,-1-22-16,-21 1 16,0 0-16,21 0 0,-21 0 0</inkml:trace>
  <inkml:trace contextRef="#ctx0" brushRef="#br0" timeOffset="9599.87">4106 9313 0,'0'0'0,"21"-42"0,-21 21 0,0-21 16,22 20-16,-1 1 0,0 0 0,0 0 15,0 21-15,0-21 0,22 0 0,-22 21 16,21 0-16,-21 0 0,22 0 0,-1 0 16,0 0-16,-20 21 0,20 0 15,-21 0-15,0 0 0,0 0 0,1 1 16,-22-1-16,0 0 0,0 21 0,-22-21 16,1 1-16,0-1 0,-21 0 0,-1 0 15,1 0-15,0 0 0,-1 1 0,1-1 16,0-21-16,-1 21 15,1-21-15,0 0 0,21 0 0,-1 0 16,22-21-16,0 0 16,22-1-16,-1 1 0,21 0 15,0 21-15,1-21 0,-1 21 16,22 0-16,-22 0 0,21 0 0,1 0 16,-22 0-16,22 0 0,-22 0 0,0 0 15,22 21-15,-43 0 0,21 0 0,-20 1 16,-1 20-16,0-21 0,-21 0 15,0 22-15,0-1 0,-21-21 0,0 21 0,-22 1 16,1-22-16,0 21 0,-22 1 16,1-22-16,-1 21 0,1-21 15,-22 0-15,21 1 0,-20-1 0,20 0 16,1-21-16,-1 21 0,1-21 0,20 0 16,-20 0-16,21 0 0,-1 0 0,22-21 15,-21 21-15,21-21 0,21 0 16,0-22-16,0 22 0,0 0 15,0 0-15,21-22 0,0 22 0,0-21 16,21 0-16</inkml:trace>
  <inkml:trace contextRef="#ctx0" brushRef="#br0" timeOffset="11032.97">7154 5482 0,'0'0'0,"-21"0"0,0-21 0,0 21 0,0-21 15,-1 0-15,1 0 16,21-1-16,-21 1 16,21 0-1,0 0-15,0 0 16,21 21-16,0 0 16,22 0-16,-22-21 0,21 21 0,1 0 15,-1 0-15,0-22 0,22 22 16,-1 0-16,1 0 0,-1 0 0,22 0 15,0 0-15,-22 0 0,22 22 0,-1-1 16,1 0-16,0 0 0,-1 0 0,-20 22 16,21-1-16,-22 0 0,22 1 0,-22 20 15,1-21-15,-1 22 0,1-22 16,-1 22-16,1-1 0,-22 1 0,22-22 16,-1 22-16,-21-1 0,22 1 0,-22-1 15,1 1-15,-1-1 0,0 22 0,1-22 16,-22 22-16,0 0 0,0-22 15,-21 22-15,0-1 0,0 1 0,0 0 16,0-1-16,0 22 0,0-21 0,-42 0 16,21 20-16,-22-20 0,1 0 15,0 21-15,-22-22 0,1 22 0,-1-21 16,-21-1-16,1 22 0,-1-21 0,-21-22 16,22 22-16,-22 0 0,0-1 15,21-20-15,-21-1 0,1 22 0,-1-21 0,0-22 16,21 21-16,-21-20 0,22-1 0,-1 0 15,0 1-15,1-1 0,20-21 0,1 0 16,-1 1-16,1-1 16,-1 0-16,22 0 0,0-21 0,-1 0 15,1 21-15,0-21 0,20 0 0,1 0 16,-21 0-16,21 0 0,0 0 16,-1 0-1,1 0 1,21-21 15,0 0-15,0 0-16,0 0 15,0-1-15,21 22 0,1-21 0,-1 0 16,0 0-16,0 0 0,0 0 16,0-1-16,1 1 0,-1 0 15,0 0-15,0 0 0,0 0 0,0-1 16,1 1-16,-1 0 0,0 0 15,-21 0-15,21 21 0,-21 21 32,-21 0-17,0 0-15,0 0 0,21 1 0,-22 20 16,1-21-16,0 21 0,-21-20 0,21 20 16,-1-21-16,-20 21 0,21-20 0,-21 20 15,-1 0-15,22-21 0,-21 1 0,21-1 16,-22 21-16,22-42 0,0 21 15,21 0-15,-21-21 16,42 0 0,0 0-16,0 0 0,0 0 15,1 0-15,20 0 0,0 0 0,1 0 16,-1 22-16,0-22 0,22 21 0,-22-21 16,22 21-16,-22-21 0,21 21 0,-20 0 15,20-21-15,-20 21 0,-1 1 0,0-22 16,1 21-16,-22-21 0,21 21 15,-21-21-15,0 0 0,-21 21 16,22-21-16,-1 0 31,-21-21-31,0 0 16,21 0-16,0-22 0,0 22 16</inkml:trace>
  <inkml:trace contextRef="#ctx0" brushRef="#br0" timeOffset="11962.26">13547 2117 0,'0'0'0,"0"-43"0,0 22 0,0 0 16,0-21-16,0 21 0,0-22 0,0 22 15,0-21-15,0 21 0,0-22 0,21 22 16,-21 0-16,0 0 0,0 0 16,0-1-16,0 44 15,0-1-15,0 21 0,0-21 16,0 43-16,0-22 0,0 22 16,0-22-16,0 21 0,0 22 0,-21-21 15,21 20-15,-22-20 0,1 20 16,21 1-16,-21 0 0,0-1 0,0 1 15,21 0-15,-21-22 0,-1 22 0,22-22 16,-21 22-16,21-21 0,0-1 16,-21 1-16,21-22 0,-21 0 0,21 1 15,0-1-15,0-21 0,0 21 0,0-20 16,0-1-16,0-42 31,0-1-31,0 1 0,21 0 0,-21-21 0,21 21 16,0-22-16,-21 1 0,22-22 15,-1 22-15,0-21 0</inkml:trace>
  <inkml:trace contextRef="#ctx0" brushRef="#br0" timeOffset="12703.38">13631 1884 0,'0'0'0,"-21"-21"0,21-22 15,0 22-15,-21 0 0,21 0 16,0 0-16,21 0 16,0 21-16,0-22 0,22 22 15,-1-21-15,22 21 0,-1-21 0,1 21 16,20-21-16,1 21 0,21 0 16,0-21-16,-1 21 0,1 0 15,21-21-15,0 21 0,21-22 0,1 22 16,-1 0-16,0 0 0,0 0 0,-21 0 15,21 0-15,-21 0 0,0 0 16,0-21-16,0 21 0,-21 0 0,0 0 16,0 0-16,-22 0 0,-20 0 0,-1 0 15,1 0-15,-22 0 0,1 0 0,-22 0 16,21 0-16,-21 0 0,0 0 16,1 0-16,-22 21 15,0 1-15,0-1 0,0 0 16,0 0-16,0 0 0,0 0 15,0 22-15,0-1 0,0-21 16,0 22-16,0-1 0,0 21 0,0-20 16,0-1-16,0 22 0,-22-22 0,22 21 15,0 1-15,0-1 0,-21 1 0,21 21 16,0-22-16,0 1 0,0-1 0,0 1 16,0-1-16,0 1 0,-21-22 15,21 21-15,0-20 0,-21-1 0,21 0 16,0 1-16,0-1 0,-21 0 15,0 1-15,21-1 0,-22-21 0,1 22 0,0-22 16,0 0-16,0 0 0,0 0 0,-1 0 16,1 1-16,-21-22 0,21 21 15,-22 0-15,1-21 0,0 21 16,-1-21-16,-20 21 0,-1-21 0,1 0 16,-22 0-16,-21 0 0,22 0 0,-22 0 15,-21 0-15,0 0 0,0 0 0,-21 0 16,0 0-16,-22-21 0,22 21 0,-21-21 15,-1 21-15,22 0 0,-21-21 0,21 21 16,0 0-16,21 0 0,21 0 16,0 0-16,0 0 0,43 0 0,-22 0 15,43 0-15,-1 0 0,1 0 16,21 0-16,0 0 0,42-21 16,0 21-1,0 0-15,21-22 0,-20 1 16,20 0-16,0 0 0,1 0 0,-1 0 15</inkml:trace>
  <inkml:trace contextRef="#ctx0" brushRef="#br0" timeOffset="13230.17">14944 2286 0,'0'0'0,"0"-21"0,0 0 15,-22 21 1,22 21-16,-21 0 16,21 0-16,-21 22 0,0-1 15,0 0-15,21 22 0,-21-22 0,-1 22 16,1-22-16,21 21 0,-21-20 0,0-1 16,21 0-16,-21 1 0,0-1 15,21 0-15,-22-20 0,22 20 0,0-21 16,-21 0-16,21 0 0,0-42 31,0 0-15,0 0-16,0-21 0,0 20 0,21-20 15,1 21-15,-1-21 0,0-22 0,0 22 16,0-22-16,0 1 0,22-1 16,-22 1-16,21 20 0,-21-20 0,22 21 15,-1-1-15,-21 1 0,22 0 0,-1 20 16,-21 1-16,21 0 0,-20 21 0,-1 0 15,0 0-15,0 21 0,0 0 16,0 1-16,1 20 0,-22 0 0,0 1 16,0 20-16,0-21 0,0 22 0,0-1 15,0-20-15,0 20 0,0-20 0,0-1 16,0 0-16,0 1 0,0-1 16,0-21-16,0 21 0,0-20 15,0-1-15,-22-21 0,22 21 0,0 0 16,-21-21-1,21-21 1,0 0-16,-21 0 0,0-1 0</inkml:trace>
  <inkml:trace contextRef="#ctx0" brushRef="#br0" timeOffset="13421.06">14838 2773 0,'0'0'0,"-21"0"15,-1 0-15,1 0 0,64 0 31,-22 0-31,0 0 0,21 0 16,1 0-16,-1 0 0,0-21 0,22 21 16,-22 0-16,0 0 0,1 0 15,-1-21-15,0 21 0,-20 0 0,-1 0 16,0 0-16,-42 21 16</inkml:trace>
  <inkml:trace contextRef="#ctx0" brushRef="#br0" timeOffset="13986.67">13356 5334 0,'0'0'0,"0"-21"0,-21 0 0,0 0 16,0 21-16,-1 0 15,1 0-15,21 21 0,-21 0 16,-21 106-16,21-85 15,-1 22-15,1-1 0,21 1 16,-21 20-16,0-20 0,21 21 0,0-22 16,-21 22-16,0-22 0,21 22 0,0 0 15,-22-1-15,22-20 0,0 20 0,0-20 16,-21-1-16,21 1 0,0-1 0,0-20 16,0-1-16,0 0 0,0-20 0,0-1 15,0 0-15,0 0 0,0-42 16,0 0-1,21 0-15,-21-22 0,22 22 16,-22-21-16,21-22 0,0 22 0,-21-22 16</inkml:trace>
  <inkml:trace contextRef="#ctx0" brushRef="#br0" timeOffset="14668">13335 5503 0,'0'0'0,"0"-42"0,21 21 0,-21 0 15,21 0-15,0-22 0,1 22 0,20 0 16,0 0-16,1 0 0,-1-1 0,21 1 16,22 21-16,0-21 0,-1 0 15,43 0-15,-21 21 0,21-21 16,0-1-16,21 22 0,-21 0 0,22-21 16,20 21-16,-21 0 0,0 0 0,0 0 15,1-21-15,-22 21 0,0 0 0,0 0 16,0 0-16,0 0 0,-22-21 15,-20 21-15,21 0 0,-21 0 0,-22 0 16,1 0-16,-1 0 0,-21 0 0,1 0 16,-1 0-16,-21 21 0,0-21 0,-21 21 15,0 0-15,0 1 16,0-1-16,0 0 0,0 0 0,0 0 16,-21 0-16,0 22 0,0-1 0,21-21 15,-21 43-15,0-22 0,-1 0 16,1 22-16,0-22 0,0 22 0,0-1 15,0-20-15,-1 20 0,22 1 0,-21-22 16,0 21-16,21 1 0,-21-1 0,21-20 16,-21 20-16,0 1 0,21-1 15,-22 1-15,1-1 0,21-20 0,-21 20 16,21 1-16,0-22 0,-21 0 0,21 1 16,-21-1-16,21-21 0,0 21 0,0-20 15,-21-1-15,-1 0 0,1 0 0,0 0 16,0-21-16,0 0 15,0 0-15,-1 0 0,1 21 0,0-21 16,-21 0-16,-1 0 0,1 0 0,0 0 0,-22 0 16,1 0-16,-1-21 0,-20 21 15,-1-21-15,-21 0 0,-21 21 0,0-21 16,0 0-16,0 21 0,-21-22 0,-21 1 16,20 21-16,-20-21 0,-21 21 0,20 0 15,1 0-15,0-21 0,-1 21 0,22 0 16,0 0-16,0 0 0,42 0 0,0 0 15,0 0-15,43 0 0,-1 0 16,1 0-16,42 0 0,-22 0 0,22 0 16,42 0-1,0 0-15,22 0 0,-22-21 0,21 21 16,22-21-16,-22 21 0,22-22 16,-1 1-16,1 21 0,-1-21 0</inkml:trace>
  <inkml:trace contextRef="#ctx0" brushRef="#br0" timeOffset="14938.86">14563 5863 0,'0'0'0,"0"-21"0,0-21 16,0 63-1,0 0-15,0 0 16,0 0-16,-22 22 15,22-1-15,-21-21 0,21 22 0,-21-1 16,21 0-16,0 1 0,0-1 0,-21 0 16,21 1-16,-21-1 0,21 0 0,-21 1 15,21-1-15,0-21 0,0 21 0,0-20 16,0-1-16,0 0 0,0 0 0,21-42 31,-21 0-31,0 0 0,0-1 16</inkml:trace>
  <inkml:trace contextRef="#ctx0" brushRef="#br0" timeOffset="15418.8">14541 6033 0,'0'0'0,"0"-43"15,22 1-15,-1 0 0,0 20 0,-21-20 16,21 21-16,0 0 0,0 0 0,1-1 16,-1 22-16,0-21 0,0 21 0,0 0 15,0 0-15,22 0 0,-22 0 0,0 21 16,0 1-16,22-1 0,-22 0 15,-21 0-15,21 0 0,-21 22 0,0-22 16,0 0-16,0 21 0,0-21 0,-21 1 16,0-1-16,-22 0 0,22 0 15,-21 0-15,-1 0 0,1 1 0,0-1 0,-1-21 16,1 0-16,21 21 0,-21-21 16,20 0-16,1 0 0,0 0 0,21-21 15,0 0 1,42 21-16,-20-22 0,-1 22 15,21 0-15,-21 0 0,22-21 0,-1 21 16,0 0-16,22 0 0,-22 0 0,0 21 16,1-21-16,-1 22 0,0-1 0,1 0 15,-1 0-15,0 0 0,-20 0 0,-1 22 16,0-22-16,-21 21 0,0-21 0,0 22 16,-21-1-16,0-21 0,-22 22 0,1-22 15,0 21-15,-1-21 0,-20 0 0,20 1 16,-20-1-16,21 0 15,-1 0-15,-20-21 0,20 0 0,1 21 16,0-21-16,-1 0 0,22 0 0,-21 0 16,21 0-16,0 0 0,-1 0 0,1 0 15,0 0-15,21-21 0,0 0 32,21 21-32</inkml:trace>
  <inkml:trace contextRef="#ctx0" brushRef="#br0" timeOffset="15970.49">12594 9229 0,'0'0'0,"0"-21"0,-21 21 16,0 0-1,0 21-15,21 0 0,-22 21 16,22 1-16,0 20 0,0-21 0,0 43 0,0-21 15,0 20-15,0-20 0,0 20 16,0-20-16,0 21 0,0-22 0,0 1 16,0 20-16,0-20 0,0-1 0,0 1 15,-21-1-15,0 1 0,0-1 16,0 1-16,21-22 0,-21 0 0,-1 1 16,22-22-16,-21 21 0,21-21 0,0-42 31,0 0-16,0 0-15,0-21 0,0 20 0,0-20 16,21-21-16</inkml:trace>
  <inkml:trace contextRef="#ctx0" brushRef="#br0" timeOffset="16665.59">12742 9250 0,'0'0'0,"0"-21"0,0-43 16,0 43-16,0 0 15,0 0-15,21 0 0,22 21 16,-22-22-16,21 22 0,22-21 0,-1 21 16,22-21-16,0 21 0,20 0 0,-20-21 15,21 21-15,0 0 0,21-21 16,-21 21-16,21 0 0,0 0 0,21 0 16,-21 0-16,0 0 0,0 0 15,0 0-15,21 0 0,-21 0 0,21 0 16,-21 0-16,0 0 0,-21 0 0,21 21 15,-21-21-15,0 0 0,-1 0 0,-20 0 16,0 0-16,-1 0 0,-20 0 0,-1 0 16,1 21-16,-22-21 0,-21 0 0,22 0 15,-22 0-15,0 0 0,-21 21 16,0 0-16,0 1 16,0-1-16,0 0 0,0 0 0,0 21 15,-21-20-15,0 20 0,0 0 16,-1-21-16,1 22 0,0-1 0,-21 22 15,21-22-15,-1 21 0,1-20 0,0 20 16,0 1-16,21-22 0,0 22 0,0-1 16,-21 1-16,21-1 0,0 1 0,0-1 15,0 1-15,0-1 0,0 1 0,0-1 16,0 1-16,0-1 0,0 1 0,0-1 16,0-21-16,-21 22 0,21-22 0,0 22 15,0-22-15,-22 0 0,1 1 0,0-22 16,0 21-16,-21-21 0,20 22 0,1-22 15,-21 0-15,0 0 0,-1 0 0,1 1 16,-22-22-16,22 21 0,-21-21 16,-22 0-16,0 21 0,1-21 0,-22 0 15,0 0-15,0 0 0,-21 0 0,0 0 16,0 0-16,21 0 0,-21 0 0,0-21 16,21 21-16,1 0 0,-1-21 0,21 21 15,0-22-15,1 22 0,-1-21 16,0 0-16,1 0 0,-1 21 0,0-21 15,22 0-15,-22 21 0,22-22 0,20 1 16,-20 21-16,21-21 0,-1 21 0,22 0 16,0-21-16,0 0 0,21 0 15,21-1 1,0 1-16,0 21 0,22-21 0,-22 0 16,21 0-16,0 0 0</inkml:trace>
  <inkml:trace contextRef="#ctx0" brushRef="#br0" timeOffset="17008.91">14584 10054 0,'0'0'0,"0"-21"0,0 0 0,0 0 0,0 0 15,0-1-15,-21 1 16,-1 21-16,1 0 0,-21 0 0,21 0 15,-22 0-15,1 0 0,-21 0 16,20 21-16,1 1 0,-22 20 0,22-21 16,0 21-16,-1-20 0,1 20 0,0 21 15,21-20-15,-22-1 0,22 22 0,0-22 16,21 0-16,0 1 0,0-1 0,0 0 16,0 1-16,0-1 0,42-21 0,-21 21 15,1-20-15,20-1 0,0 0 0,1 0 16,20 0-16,-21-21 0,1 0 0,20 21 15,-20-21-15,20 0 0,-21 0 0,1 0 16,-1 0-16,0-21 0,1 0 16,-1 0-16,-21 0 0,0 0 0,22-1 15,-1 1-15,-21-21 0</inkml:trace>
  <inkml:trace contextRef="#ctx0" brushRef="#br0" timeOffset="18836.91">17124 2646 0,'0'0'0,"-21"0"0,-1 0 16,22-21 0,-21 21-16,0 0 15,42 0 16,0 0-31,1-21 0,20 21 16,0 0-16,1-22 0,-1 22 0,21-21 16,1 21-16,-1 0 0,1 0 0,-1-21 15,1 21-15,-1 0 0,1 0 16,-1 0-16,1 0 0,-1 0 0,1 0 16,-1 21-16,1-21 0,-1 21 0,22 1 15,0-1-15,-22 0 0,22 0 16,0 0-16,-1 0 0,1 1 15,0 20-15,-1-21 0,1 21 0,0 1 16,-1-1-16,1-21 0,-22 43 0,22-22 16,0 0-16,-22 22 0,22-22 15,-22 22-15,-20-1 0,20 1 0,1-1 16,-22 1-16,0-1 0,1 1 0,-1-1 16,0 1-16,-20 20 0,20 1 15,0 0-15,-21-1 0,22 1 0,-22 0 0,0-1 16,21-20-16,-20 21 0,-1-1 15,0 1-15,-21 21 0,21-22 16,-21 1-16,0 21 0,21-21 0,-21-1 16,0 1-16,0 21 0,0-22 0,0 1 15,-21 21-15,0-21 0,0-1 0,0 1 16,-1 0-16,1-1 0,0 1 16,0 0-16,0-1 0,-22 1 0,1 0 15,21-1-15,-21 1 0,-22 0 0,22-1 16,-22 1-16,1 0 0,-1-1 0,1 1 15,-22 0-15,22-22 0,-22 22 0,21-1 16,-20-20-16,20-1 0,-20 22 0,-1-21 16,21-1-16,-20 22 0,-1-22 15,0 1-15,1 20 0,-1-20 0,-21-1 16,22-20-16,-1 20 0,-21 1 0,21-1 16,-20 1-16,20-1 0,-21-20 0,21 20 15,-20 1-15,-1-1 0,21 1 0,-21-22 16,22 21-16,-1 1 0,-21-22 0,21 22 15,1-22-15,-1 0 0,0 1 16,1 20-16,-1-20 0,22-1 0,-22 0 16,21 1-16,1-22 0,21 21 0,-22 0 15,22-20-15,-1-1 0,1 21 0,21-21 16,-21 0-16,20 1 0,1-22 0,0 21 16,0-21-16,21 21 0,0-42 46,0 0-46,0-1 0,21 1 16,0 0-16,-21 0 0,21 0 0,1-22 16,-1 22-16,0-21 0,0 21 0,21-22 15,-20 1-15,-1 0 0,21 21 0,-21-22 16,22 1-16,-22 0 0,21-1 0,-21 1 16,22 0-16,-22 20 0,21-20 0,-21 0 15,22 21-15,-22-1 0,0 1 0,0 0 16,0 0-16,0 0 0,1 0 15,-1 21-15,-21-22 16,-21 44 15,21-1-31,-22 0 0,1 0 0,0 0 16,0 0-16,-21 1 0,20 20 0,1-21 16,0 0-16,-21 22 0,21-22 0,-22 0 15,22 21-15,-21-21 0,21 1 0,-1 20 16,-20-21-16,21 0 0,-21 0 15,20 1-15,1-1 0,-21 0 0,21 0 0,0 0 16,21 0-16,-22 1 0,22-1 16,-21-21-16,21 21 0,0 0 0,0 0 15,21 0 1,1-21-16,-1 0 16,0 22-16,21-22 0,1 21 0,-1-21 15,0 21-15,1-21 0,20 21 0,1-21 16,-22 21-16,21-21 0,1 21 15,-22 1-15,22-22 0,-22 21 0,0-21 16,1 21-16,-1 0 0,0-21 0,-20 21 16,-1-21-16,0 0 0,0 21 0,0-21 15,-21 22-15,-21-22 47,0 0-47,21-22 16,-21 1-16,0 0 0,-1 0 15,1-21-15,0 20 0</inkml:trace>
  <inkml:trace contextRef="#ctx0" brushRef="#br0" timeOffset="19834.9">13081 6138 0,'0'0'0,"21"0"0,0 0 16,0 0-16,1 0 0,-1 0 0,0-21 15,0 21-15,0 0 0,0 0 0,1-21 16,-22 0-16,0 0 16,0 0-1,-22 21 1,1 0-16,0 0 0,0 0 0,-21-22 16,-1 22-16,1 0 0,0 0 0,-22 0 15,22 0-15,-22 0 0,22 0 0,-22 0 16,1 0-16,-1 22 15,1-1-15,-1-21 0,1 21 0,-1 0 16,1 0-16,-22 0 0,22 22 0,-1-22 16,1 21-16,-1 1 0,1-1 0,-1 0 15,1 22-15,20-22 0,1 22 0,0-1 16,-1 1-16,1-1 0,0 1 0,-1-1 16,1 1-16,21-1 0,-21 22 15,-1-1-15,22 1 0,-21 0 0,-1-22 16,22 22-16,-21 0 0,21-1 0,-22 1 15,22 21-15,0-22 0,0 1 0,0 21 16,0-21-16,-1-1 0,1 1 0,21 21 16,0-22-16,0 1 0,0 0 15,0-1-15,0 1 0,0 0 0,21-1 0,1 1 16,20-21-16,-21 20 0,21-20 16,1-1-16,-1 1 0,0-1 15,22 1-15,-22-22 0,1 0 0,-1 1 16,21-1-16,-20 0 0,-1-20 0,-21 20 15,22-21-15,-22-21 0,21 21 0,-21 0 16,22-21 0,-22 0-16,-21-21 15,21 21-15,-21-21 16,0 0-16,0 0 0,0 0 16,0-1-16,0 1 15,0 0-15,0 0 0,0 0 16,0 0-16,21-1 15,-21 1-15</inkml:trace>
  <inkml:trace contextRef="#ctx0" brushRef="#br0" timeOffset="20334.09">11959 9271 0,'0'0'0,"0"-21"15,-21 0-15,21 0 16,-21 21-16,0 0 16,21 21 15,0 0-31,21 0 16,0 0-16,-21 0 0,21 22 0,0-22 15,0 0-15,-21 0 0,22 22 0,-1-22 16,0 0-16,0 21 0,0-21 0,0 22 15,1-22-15,-1 0 0,0 21 0,0-20 16,0-1-16,0 21 0,-21-21 0,22 0 16,-1 1-16,-21-1 0,21 0 0,-21 0 15,0 0-15,0 0 0,-21 1 16,0-22-16,-1 21 0,-20-21 16,21 21-16,-21 0 15,-1-21-15,1 21 0,-22-21 0,22 21 16,-21-21-16,20 22 0,-20-22 0,-1 21 15,1-21-15,-1 21 0,1-21 0,-1 21 16,1-21-16,-1 21 0,22-21 0,0 0 16,-1 21-16,1-21 0,0 0 0,20 22 15,1-22-15,42 0 47,1 0-31,-1 0-16,0-22 0,0 1 15,0 0-15</inkml:trace>
  <inkml:trace contextRef="#ctx0" brushRef="#br0" timeOffset="22167.49">22394 1080 0,'0'0'0,"21"0"0,-21-22 16,22 1-16,-22 0 15,0 0-15,21 0 16,-21 42 15,0 0-31,0 0 0,0 22 0,0-1 16,0 0-16,0 22 0,0-1 0,0 1 0,-21-1 15,21 1-15,0 20 16,-22 1-16,22 0 0,-21-1 0,0 1 16,0 21-16,21-21 0,-21-1 0,0 1 15,-1 21-15,1-43 0,0 22 0,0 0 16,0-22-16,0 1 0,21-22 15,-22 0-15,22 1 0,-21-1 0,21-21 16,0 0-16,0 0 0,0-42 31,0 0-31,0 0 16,0-21-16,21 20 0,1-20 0,-1 0 16,0-22-16,21 22 0</inkml:trace>
  <inkml:trace contextRef="#ctx0" brushRef="#br0" timeOffset="22855.12">22627 1291 0,'0'0'0,"-21"-21"0,0 0 0,21 0 0,0 0 16,0-1-16,0 1 15,0 0-15,0 0 16,21 21-16,21-21 0,1 0 0,-1 21 15,21-22-15,1 22 0,-1-21 16,22 0-16,0 21 0,-1 0 0,1-21 16,21 21-16,21 0 0,0 0 0,0 0 15,0 0-15,0 0 0,0-21 16,0 21-16,0 0 0,0 0 0,0 0 16,-21 0-16,0 0 0,-1 0 15,-20 0-15,-21 0 0,-1 0 0,-21 0 16,1 0-16,-22 0 0,0 0 0,0 0 15,0 0-15,-21 21 32,0 0-32,-21 0 0,0 0 15,0 22-15,21-22 0,-21 21 0,0 1 16,21-1-16,-22 0 0,1 1 16,0 20-16,21 1 0,-21-1 0,0 1 15,0-1-15,21 22 0,-22-22 0,1 22 16,0-22-16,21 1 0,-21 21 15,21-22-15,-21 1 0,21-1 0,-21 1 16,21-1-16,0 1 0,0-1 0,0 1 16,0-22-16,0 0 0,0 22 0,-22-22 15,22 0-15,-21-20 0,21 20 16,0-21-16,-21 21 0,0-20 16,0-1-16,21 0 0,-43-21 0,22 21 15,0 0-15,-21-21 0,-1 21 0,1-21 16,0 0-16,-1 0 0,-20 0 0,-1 0 15,1 0-15,-22 0 0,1 0 0,-22 0 16,-127 0 0,127-21-16,-21 21 0,-21-21 0,21 0 0,-21 21 15,21-21-15,0 21 0,0 0 0,21-21 16,21 21-16,1 0 0,20 0 0,22 0 16,-1-22-16,1 22 0,21 0 0,0 0 15,0 0-15,21-21 16,21 21-1,0-21-15,0 0 0,21 0 0,-20 21 16,20-21-16,0-1 0,22-20 0</inkml:trace>
  <inkml:trace contextRef="#ctx0" brushRef="#br0" timeOffset="23383.82">23749 1820 0,'0'0'0,"0"-21"0,0 0 16,-21 42 0,0 0-1,-1 22-15,22-22 0,-21 21 16,0 1-16,-21 84 16,21-22-16,-1-62 15,22-1-15,-21 0 0,21 1 0,-21-1 16,0-21-16,21 22 0,0-22 0,0 0 15,-21 0-15,21 0 0,0 0 0,-21-21 16,21-21 0,0 0-16,0 0 15,0 0-15,0-22 0,0 22 0,0-21 16,21 0-16,0-1 0,0 1 16,-21-22-16,21 22 0,0-21 0,1 20 15,20-20-15,-21-1 0,0 22 16,22 0-16,-22-1 0,21 1 0,0 21 15,-20 0-15,20-1 0,-21 22 0,0 0 16,22 0-16,-22 22 0,0-1 16,0 0-16,21 21 0,-20 1 0,-22-1 15,21 0-15,-21 22 0,21-22 0,-21 0 16,0 1-16,0 20 0,0-20 16,0-1-16,0 0 0,-21 1 0,21-22 15,-21 21-15,-1 0 0,22-20 0,0-1 16,-21 0-16,0 0 0,0 0 15,0-21 17,21-21-32,-21 0 0,-1 0 15,22 0-15,-21-1 0</inkml:trace>
  <inkml:trace contextRef="#ctx0" brushRef="#br0" timeOffset="23579.24">23558 2265 0,'0'0'0,"-21"0"15,42 0 1,1 0 0,-1 0-16,21 0 0,-21 0 0,22 0 15,-1 0-15,0 0 0,22 0 0,-22 0 16,0 0-16,22 0 16,-43 0-16,21 0 0,-20 0 0,-1 0 15,-42 0 16</inkml:trace>
  <inkml:trace contextRef="#ctx0" brushRef="#br0" timeOffset="24242.08">22310 5334 0,'0'-21'15,"0"42"-15,0-63 0,0 21 0,0-1 0,0 1 16,0 0-16,0 0 16,0 0-16,0 42 15,-22 21 1,22 1-16,-21-1 0,21 0 15,0 22-15,0 20 0,-21-20 16,21 21-16,-21 20 0,21-20 0,-21 0 16,21-1-16,-21 1 0,-1 0 0,22-22 15,-21 22-15,0 0 0,21-22 0,-21 1 16,21-1-16,-21-21 0,0 1 16,21-1-16,-22 0 0,22 1 0,0-22 15,0 0-15,0 0 0,-21-21 0,21-21 31,0 0-15,21 0-16,-21-22 0,22 22 0,-1-21 16,0 0-16,-21-22 0</inkml:trace>
  <inkml:trace contextRef="#ctx0" brushRef="#br0" timeOffset="24901.2">22373 5355 0,'0'0'0,"0"-21"0,0 0 0,-21-21 16,21 20 0,21 22-16,21-21 0,-20 21 15,20 0-15,21-21 0,1 21 0,-1-21 16,22 21-16,0-21 0,-1 21 16,1-21-16,0 21 0,21-22 0,-1 1 15,1 21-15,21-21 0,-21 21 0,0 0 16,0 0-16,0 0 0,-22-21 0,1 21 15,-22 0-15,1 0 16,-1 0-16,1 0 0,-22 0 0,-21 0 16,1 0-16,20 0 0,-21 0 15,0 0-15,-21 21 16,0 0 0,0 0-16,21-21 0,-21 22 0,0-1 15,0 21-15,0-21 0,0 22 0,0-22 16,0 21-16,0 0 0,0 22 0,0-22 15,0 22-15,0-1 0,0 1 16,-21-1-16,21 1 0,-21 20 0,0-20 16,0-1-16,0 1 0,21-1 0,-22 1 15,1-1-15,21 1 0,0-1 16,0 1-16,0-1 0,0-20 0,0 20 16,0-20-16,0-1 0,0 0 0,0 1 15,0-22-15,0 21 0,0-21 16,0 22-16,0-22 0,-21 0 0,0 0 15,0 0-15,0 0 0,-22-21 0,22 22 16,-21-22-16,-22 21 0,22-21 0,-22 21 16,1-21-16,-1 0 0,-20 0 0,-1 0 15,0 0-15,-20 0 0,-1 0 0,0-21 16,-21 0-16,0 21 0,0-22 0,0 1 16,0 21-16,0-21 0,21 0 0,0 21 15,22-21-15,-1 0 0,21 21 16,22 0-16,0-22 0,-1 22 0,22 0 15,0 0-15,21-21 16,0 0 0,21 21-16,0-21 15,1 0-15,-1 21 0,0-21 0,21-1 16,-21 1-16,22 0 0</inkml:trace>
  <inkml:trace contextRef="#ctx0" brushRef="#br0" timeOffset="25183.05">23262 5863 0,'0'0'0,"21"-21"0,-21 0 15,0 42 17,0 0-32,0 22 15,0-1-15,-21-21 0,21 21 0,-21 1 16,21-1-16,0 0 0,0 22 0,-21-22 15,0 1-15,21-1 0,-22 0 0,22 1 16,0-1-16,-21-21 0,0 21 0,21-20 16,0-1-16,0 0 0,0 0 15,0 0-15,0-42 32,0 0-32,0 0 0,0 0 15,0-1-15,21-20 0,0 0 0</inkml:trace>
  <inkml:trace contextRef="#ctx0" brushRef="#br0" timeOffset="25671.26">23262 6011 0,'0'0'0,"0"-42"0,21 21 16,-21-21-16,0 20 0,0 1 0,21 0 15,-21 0-15,22 21 0,-1-21 0,0 21 16,0-21-16,0 21 0,0 0 16,1 0-16,-1 0 0,21 0 15,-21 0-15,0 0 0,22 21 0,-22 0 16,0 0-16,0 0 0,0 0 15,1 22-15,-22-22 0,0 21 0,0-21 16,0 22-16,-22-22 0,1 0 0,-21 21 16,21-20-16,-22-1 0,1 0 0,0 0 15,-1 0-15,1 0 0,0-21 16,-1 22-16,1-22 0,21 0 0,0 0 16,0 0-16,21-22 15,21 22-15,0-21 16,21 0-16,-21 21 0,1-21 0,20 21 15,0 0-15,1 0 0,-1 0 0,0 0 16,1 0-16,-1 0 16,0 21-16,22-21 0,-22 21 0,0 0 15,1 1-15,-22 20 0,21-21 0,-21 21 16,1-20-16,-1 20 0,-21 0 0,0-21 16,0 22-16,0-22 0,-21 21 0,-1-21 15,-20 1-15,-21-1 0,20 21 0,-20-21 16,20 0-16,-20-21 0,-1 22 0,1-1 15,21-21-15,-22 21 0,22-21 16,-1 0-16,-20 0 0,42 0 0,-22 0 16,1 0-16,0-21 15,21 21-15,21-21 0,0-1 16,0 1-16,0-21 16,21 21-16,-21 0 0,21-22 0,0 22 15</inkml:trace>
  <inkml:trace contextRef="#ctx0" brushRef="#br0" timeOffset="28518.98">22246 9440 0,'0'-21'16,"0"0"-16,0 0 0,0 0 0,0 0 16,21-1-16,-21 1 0,0-21 15,0 21-15,21 0 0,-21-1 0,0 1 16,0 0-16,0 0 15,-21 42 1,21 21-16,-21-20 0,0 41 16,0-21-16,0 43 0,-1-21 0,1 41 15,0-20-15,0 0 0,0 21 16,0-22-16,-1 22 0,-20-21 0,21-1 16,0 1-16,0 0 0,-1-1 0,1-20 15,0 21-15,0-22 0,0-21 0,21 22 16,-21-22-16,21 1 0,-22-22 0,22 21 15,0-21-15,0 0 0,0 1 0,0-44 47,22 1-47,-1-21 0,-21 21 0,21-22 16,0 1-16</inkml:trace>
  <inkml:trace contextRef="#ctx0" brushRef="#br0" timeOffset="29166.62">22288 9419 0,'0'-42'0,"0"84"0,0-105 0,0 20 15,0 1-15,0 21 0,0 0 0,0-22 16,0 22-16,22 0 0,-1 0 16,0 0-16,0 0 0,21-1 0,1 1 15,-1 21-15,22-21 0,20 0 0,1 21 16,0-21-16,-1 0 0,22 21 0,0-22 15,0 1-15,21 21 0,0 0 0,0 0 16,0 0-16,0 0 0,-21 0 16,21 0-16,-22 0 0,22 0 0,-21 0 15,0 0-15,0 0 0,-21 0 0,-1 0 16,1 21-16,-22-21 0,1 0 0,-1 0 16,-20 0-16,-1 0 0,-21 22 15,22-22-15,-22 0 0,0 21 0,0-21 16,-21 21-16,0 0 0,0 21 15,0-20-15,-21 20 0,0 0 0,0 1 16,-22 20-16,22 1 0,-21-1 0,-1 1 16,1-1-16,21 22 0,-21-22 15,-1 22-15,22-22 0,0 22 0,0-21 16,0-1-16,-1 22 0,1-22 0,21 1 16,0-1-16,0 1 0,-21-1 0,21 1 15,0-1-15,0-20 0,0 20 0,0-21 16,0 1-16,0-1 0,-21 0 0,21 1 15,0-1-15,-21-21 0,0 22 16,-1-22-16,1 21 0,-21-21 0,0 0 16,-1 1-16,1-22 0,0 21 15,-22 0-15,1-21 0,-1 0 0,-21 0 16,1 0-16,-1 0 0,-42 0 0,21-21 16,-42 0-16,21 21 0,-21-22 0,0 1 15,0 0-15,21 0 0,-22 0 0,22 0 16,22-1-16,-1 1 0,0 21 0,21-21 15,22 0-15,-22 21 0,43-21 0,-22 21 16,22 0-16,21 0 0,-22-21 0,22 21 16,21-22-1,21 1 1,1 21-16,-1-21 0,21 0 16,0 0-16,-20 21 0,20-21 0</inkml:trace>
  <inkml:trace contextRef="#ctx0" brushRef="#br0" timeOffset="29491.43">23728 9991 0,'0'0'0,"0"-21"0,0-1 16,-43 22-16,22-21 0,-21 21 15,21 0-15,-22 0 0,-20 0 0,21 0 0,-1 0 16,-20 21-16,20 1 0,-20-1 15,21 21-15,-1-21 0,-20 22 16,20-1-16,1 0 0,21 22 0,-21-22 16,20 0-16,1 22 0,21-22 0,0 1 15,0-1-15,0 0 0,0-21 0,21 22 16,22-22-16,-22 0 0,0 0 0,21 0 16,1 1-16,-1-1 0,0-21 0,22 0 15,-22 0-15,1 0 0,-1 0 0,0 0 16,1 0-16,-1 0 0,0 0 15,-21 0-15,1 0 0</inkml:trace>
  <inkml:trace contextRef="#ctx0" brushRef="#br0" timeOffset="30006.06">22288 13907 0,'0'0'0,"-21"0"31,0 21-31,21 0 0,-21 0 16,21 0-16,0 22 0,-21-1 0,21 21 15,-21 1-15,-1-1 0,22 1 0,0 21 16,-21-22-16,21 1 0,-21 20 0,0-20 16,21-1-16,-21 1 0,0-1 15,-1-20-15,22 20 0,-21-21 0,0 1 16,21-1-16,0 0 0,-21-20 0,21 20 15,0-21-15,0 0 0,0-42 32,0 0-32,0 0 0,21 0 0,-21-22 15,21 22-15,0-21 0</inkml:trace>
  <inkml:trace contextRef="#ctx0" brushRef="#br0" timeOffset="30612.01">22246 13885 0,'0'0'0,"0"-42"0,0-43 16,0 64 0,0 0-16,0 0 0,0 0 0,21 0 15,22 21-15,-22-22 0,42 22 0,-20 0 16,41 0-16,1-21 0,0 21 16,20-21-16,1 21 0,0 0 0,0 0 15,0 0-15,21 0 0,0 0 16,0 0-16,-21 0 0,21 0 0,-22 0 15,22 21-15,-42-21 0,21 21 0,0-21 16,-22 22-16,-20-22 0,21 21 0,-22-21 16,1 0-16,-22 21 0,0-21 15,1 0-15,-22 21 0,0-21 0,-21 21 16,0 0-16,0 1 16,0-1-16,-21 0 0,0 0 0,-1 0 15,1 0-15,0 22 0,0-22 16,0 21-16,0 1 0,-1-1 15,1 0-15,0 1 0,21-1 0,-21 0 16,21 22-16,-21-22 0,21 22 0,-21-1 16,21-21-16,0 22 0,0-1 0,0-20 15,0 20-15,0-20 0,-22 20 0,22 1 16,-21-1-16,0 1 0,21-1 16,-21 1-16,0-1 0,0 1 0,-22-1 15,22-21-15,0 22 0,-21-22 0,-1 1 16,1-1-16,0 0 0,-22 1 0,22-1 15,-22-21-15,1 0 0,-1 0 0,1 1 16,-1-1-16,-20-21 0,20 0 16,-21 0-16,1 0 0,-22 0 0,21 0 15,-21-21-15,-21-1 0,22 1 16,-22 0-16,0 21 0,21-21 0,0 0 16,0 0-16,21 21 0,22-22 0,-1 22 15,22-21-15,0 21 0,21 0 0,-1 0 16,22-21-16,0 0 15,22 0 1,-1 0-16,0 21 0,21-22 16</inkml:trace>
  <inkml:trace contextRef="#ctx0" brushRef="#br0" timeOffset="30878.85">23135 14605 0,'0'0'0,"0"-21"0,0 0 16,0 0-16,0 42 16,0 21-1,0-21-15,0 22 0,0-1 16,-21 0-16,21 1 0,-21-1 0,21 0 16,0 22-16,0-22 0,-21 0 0,-1 1 15,1 20-15,21-20 0,-21-1 16,0 0-16,0-21 0,21 22 15,-21-22-15,-1 0 0,22 0 0,0 0 16,0 1-16,0-44 31,0 1-31</inkml:trace>
  <inkml:trace contextRef="#ctx0" brushRef="#br0" timeOffset="31170.58">22945 14711 0,'0'0'0,"0"-42"15,0-1-15,0 1 0,0 0 16,0-1-16,21 22 0,0-21 0,21 21 0,-21-1 16,22 22-16,-1 0 0,0 0 15,22 22-15,-22-22 0,1 42 0,20-21 16,1 21-16,-22-20 0,64 83 16,-64-62-16,0-1 0,-20 0 15,-1 22-15,0-22 0,-21 1 0,0 20 16,0-21-16,-21 1 0,-22-1 0,1 0 15,0 1-15,-22-1 0,1 0 0,-1 1 16,1-22-16,-1 21 0,-20-21 0,20 1 16,1-1-16,-1 0 0,1 0 15,20-21-15,1 0 0,0 0 0,-1 0 16,22 0-16,0 0 0,21-21 16,0-21-16,0 20 0,0-20 15</inkml:trace>
  <inkml:trace contextRef="#ctx0" brushRef="#br0" timeOffset="32887.01">25273 2350 0,'0'0'0,"-21"0"0,0-22 0,-1 22 0,22-21 16,0 0-16,-21 21 0,21-21 16,0 0-16,0 0 15,0-1-15,21 22 16,1 0-16,-1-21 0,0 21 15,0 0-15,0 0 0,0 0 0,22 0 16,-1 0-16,0 0 0,1 0 16,20 0-16,1 0 0,-1 0 15,22 0-15,0 21 0,-1 1 0,1-22 16,0 21-16,-1 0 0,1 0 0,-22 0 16,22 0-16,0 1 0,-22 20 15,22-21-15,-22 21 0,22 1 0,-21-1 16,-1 0-16,22 1 0,-22-1 0,1 22 15,-1-22-15,1 21 0,-22-20 16,22 20-16,-22 1 0,0-1 0,1 1 16,-1-1-16,-21 1 0,0-1 0,-21 1 15,0-1-15,0 1 0,0-1 0,0 1 16,-21-1-16,0 1 16,0 20-16,-22-20 0,1-1 0,0 22 15,-22-21-15,1-1 0,-1 22 0,-20-22 16,-1 1-16,0-1 0,1 1 0,-22-1 15,21 1-15,0-1 0,-20 1 0,20-1 16,-21 1-16,0-1 0,0 1 16,22-1-16,-22-20 0,0 20 0,21-21 15,-20 1-15,20-1 0,0 0 0,-21-20 16,22 20-16,-1-21 0,-21 21 0,22-20 16,-1-1-16,0 0 0,22 0 0,-22-21 15,43 21-15,-22 0 0,22-21 0,0 0 16,20 22-16,1-22 15,0 0-15,0 0 0,0 0 16,0 0 0,21-22 46,21 1-62,0 0 16,0 0-16,0 0 0,0 0 15,22-22-15,-22 22 0,0-21 0,21 21 0,1-22 16,-1 1-16,0 0 0,1-1 16,-1 1-16,0 0 0,1-1 0,-1 22 15,0-21-15,-20 21 0,-1-1 16,21 1 0,-42 0-16,0 42 15,-21 0-15,0 1 16,0-1-16,-1 0 0,1 0 0,0 0 15,0 22-15,0-22 0,0 0 16,-1 21-16,1-21 0,-21 1 16,21 20-16,0-21 0,-22 0 0,1 0 15,21 1-15,-22-1 0,1 0 0,21 0 0,-21 0 16,20 0-16,-20 1 0,21-22 16,0 0-16,0 21 0,21 0 31,21-21-16,0 21-15,21-21 0,1 21 16,-1-21-16,0 21 0,1-21 0,-1 22 16,21-1-16,1-21 0,-1 21 0,1 0 15,-1 0-15,1 0 0,-1 1 0,-20-22 16,20 21-16,-20 0 0,-1-21 0,0 21 16,1-21-16,-22 0 0,0 21 0,0-21 15,0 0-15,0 0 16,-42 0 46</inkml:trace>
  <inkml:trace contextRef="#ctx0" brushRef="#br0" timeOffset="34203.62">21907 6414 0,'43'-22'0,"-43"1"15,0 0 1,0 0 0,-21 21-16,-22 0 15,22 0-15,-21 0 0,-1 0 0,1 0 16,0 0-16,-1 21 0,-20 0 0,-1-21 15,22 21-15,-21 22 0,-1-22 16,1 21-16,-1 1 0,1-1 16,20 0-16,-20 1 0,-1 20 0,1-21 15,20 22-15,-20-1 0,21 1 0,-22-1 16,22 1-16,-22 21 0,22-22 0,0 22 16,-1-22-16,1 22 0,-22 0 0,22-1 15,0 1-15,-1 0 0,-20-1 0,21 22 16,-1 0-16,1-21 0,0 20 0,-1-20 15,22 21-15,0-21 0,0 20 0,21-20 16,0 21-16,0-21 0,0-1 16,21 1-16,0-22 0,21 22 0,1 0 15,-1-22-15,0 1 0,22 20 0,21-20 16,-22-1-16,22 1 0,-22-22 16,22 22-16,0-22 0,-1 0 0,1 1 15,-22-1-15,22 0 0,-21-20 0,-1-1 16,1 0-16,-1 0 0,-21 0 0,1 0 15,-1-21-15,0 0 0,-20 0 0,-1 0 16,0 0-16,-21-21 16,0 0-1,-21 0-15,21 0 16,-21 21 0,21-21-16,0-1 0,-22 22 15,22-21-15,0 0 16,0 0-16,0 0 15,0 0-15,0-1 0,-21 1 16,21 0-16,-21 0 0,21 0 16,0 0-16,-21-1 0,0 22 15,0-21-15,21 0 0,-22 21 0,1 0 16,0-21-16,0 21 0,0 0 16,0 0-16,21 21 31,0 0-16,21-21-15,0 21 0,21 1 16,-21-22-16,1 21 0,20 0 0,0 0 16,-21-21-16,22 21 0,-22 0 0,21 1 15,-21-22-15,22 21 0,-22 0 0,0 0 16,0-21-16,0 21 0,1 0 0,-1-21 16,-21 22-16,0-1 0,0 0 15,0 0-15,-21 0 16,-22-21-16,22 21 0,-21 1 0,-1-22 15,1 21-15,0 0 0,-22 0 0,22 0 16,-22 0-16,22 1 0,-21-1 0,20 0 16,-20 0-16,20 0 0,1 0 15,0 1-15,-1-1 0,1-21 0,0 21 16,21 0-16,-1-21 0,1 0 16,21 21-16,21-42 31,22 21-31,-22-21 0,21 0 15</inkml:trace>
  <inkml:trace contextRef="#ctx0" brushRef="#br0" timeOffset="35758.71">25315 10118 0,'0'0'0,"-21"0"0,0 0 16,0 0-16,0 0 0,21-21 0,-22 21 15,1 0-15,0 0 0,0 0 0,0-22 16,0 22-16,-1 0 0,22-21 15,0 0 1,22 21 0,-1 0-16,21-21 0,-21 21 15,22 0-15,20 0 0,-21 0 0,22 0 16,-22 0-16,43 0 0,-22 0 0,1 0 16,21 0-16,-22 0 0,22 21 0,-22 0 15,22-21-15,-22 21 0,22-21 16,-21 22-16,20-1 0,1-21 15,-22 21-15,22 0 0,0 0 0,-22 0 16,22 1-16,0-1 0,-22 0 0,22 21 16,-22-21-16,1 22 0,-1-22 0,1 21 15,-1 1-15,-20-1 0,20 0 0,-21 1 16,1-1-16,-1 0 0,-21 1 16,22-1-16,-22 0 0,0 1 0,21-1 15,-21 0-15,-21 1 0,22-1 0,-1 21 16,-21 1-16,21-1 0,-21 1 0,0-1 15,0 22-15,0-21 0,0-1 16,0 22-16,0-22 0,-21 22 0,0 0 16,-1-22-16,1 22 0,0-1 0,0 1 15,-21 0-15,20-22 0,-20 22 16,0 0-16,-170 211 16,127-233-16,22 1 0,-22-1 15,1 1-15,-1-1 0,0 1 0,1-22 16,-22 22-16,21-22 0,-21 0 0,22 22 15,-22-22-15,0 1 0,0-1 0,0-21 16,22 21-16,-22 1 0,21-22 0,0 21 16,1-21-16,-1 22 0,0-22 15,22 0-15,-22 21 0,22-20 0,-1-1 16,1 0-16,-1 0 0,1 0 16,-1 0-16,22-21 0,0 22 0,-1-1 15,1-21-15,21 0 0,0 21 0,-1-21 16,22-21 15,22 0-31,-1-1 0,0 22 16,0-21-16,0 21 0,0-21 15,1 0-15,-1 21 0,0-21 0,21 21 16,-21-21-16,-21-1 0,22 22 0,-1-21 16,0 0-16,0 0 0,0 21 15,0-21-15,1 0 0,-1-1 0,0 1 0,0 0 16,-21 0-16,21 0 0,0 0 15,1-22-15,-1 22 0,0 0 0,-21 0 16,0 0-16,21-22 0,-21 22 16,21 0-16,-21 0 0,0 0 15,-21 21 17,0 21-32,0 0 0,0 0 15,21 0-15,-22 0 0,1 1 0,0 20 0,0-21 16,21 0-16,-21 22 0,0-22 15,-1 21-15,1-21 0,0 22 0,0-22 16,-21 21-16,20-21 0,1 0 0,0 1 16,0-1-16,0 0 0,0 0 15,-1 0-15,1-21 0,0 21 0,0-21 16,0 0 0,42 0 15,0 0-31,0-21 15,0 21-15,1 0 0,20 0 0,0 0 16,1 0-16,-1 0 0,0 21 0,1-21 16,-1 22-16,0-1 0,1-21 15,-1 21-15,21 0 0,-20-21 0,-1 21 0,0 0 16,-20 1-16,20-1 0,0-21 0,-21 21 16,22 0-16,-22 0 0,0 0 15,-21 1-15,21-1 0,-21 0 16,-21-21 31,21-21-47,0 0 0,-21-1 15,21 1-15,0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16:01:19.0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10350 1693 0,'0'0'16,"0"-21"-16,0-21 16,0 21-16,0 0 0,0-1 15,0 1 1,0 0 0,0 42 15,-21-21-16,21 21-15,0 1 0,0-1 16,-21 0-16,21 0 0,0 21 0,0-20 16,0 20-16,0 0 0,0-21 0,0 22 15,0-1-15,0-21 0,0 22 16,-21-1-16,21-21 0,0 21 0,0 1 16,0-1-16,0-21 0,0 22 0,0-1 15,0 21-15,0-20 0,0-1 16,-21 22-16,21-22 0,0 21 15,0-20-15,0-1 0,0 22 0,0-22 16,0 0-16,0 1 0,0-1 0,0 0 16,0 1-16,0-22 0,0 21 0,0 0 15,0 1-15,-21-1 0,21-21 16,0 22-16,-22-1 0,22 0 0,-21-21 16,21 22-16,0-22 0,0 21 0,0-21 15,-21 1-15,21 20 0,0-21 0,0 0 16,0 0-16,0 1 15,0-1-15,0-42 47,0-1-47,0 1 16,0 0-16,0 0 0,0 0 16,0 0-16,0-22 0,0 1 0,0 0 15,21-1-15</inkml:trace>
  <inkml:trace contextRef="#ctx0" brushRef="#br0" timeOffset="2627.64">10350 1969 0,'0'0'0,"0"-22"0,0 1 16,0 0-16,0 0 16,0 0-16,0 0 15,-21 21-15,21-22 0,0 1 16,0 0-1,0 0 1,0 0 47,21 21-17,1 0-30,-1 0-16,0 0 16,0 0-16,0 0 15,0 0-15,1 0 0,-1 0 0,0 0 16,0 0-16,0 0 0,22 0 0,-22 0 16,0 0-16,21 21 0,1-21 15,-22 0-15,21 0 0,0 0 0,22 0 16,-22 0-16,22 0 0,-22 0 0,22 0 15,-22 0-15,21 0 0,1 0 16,-22 0-16,22 0 0,-22 0 0,22 0 16,-22 21-16,21-21 0,1 0 0,-22 0 15,22 0-15,-1 0 0,1 0 16,-1 0-16,1 0 0,-1 0 16,1 0-16,-1 0 0,1 0 0,-1 0 15,-20 0-15,20 0 0,1 0 0,-22 0 16,21 0-16,-20 0 0,20 0 15,1 0-15,-1 0 0,-20 0 0,20 0 16,1 0-16,-1 0 0,1 0 0,-1 0 16,-21 0-16,22 0 0,-1 0 15,-20 0-15,20 0 0,1 0 0,-22 0 16,0 0-16,22 0 0,-1 0 0,-20 0 16,20 0-16,1 0 0,-1 0 15,22 0-15,-22 0 0,1 0 16,-1 0-16,1 0 0,-22 0 0,22 0 15,-1 0-15,1 0 0,-22 0 0,22 0 16,-1 0-16,-21 0 0,22 21 16,-1-21-16,1 0 0,-1 0 0,1 0 15,-1 0-15,1 0 0,-22 0 0,22 0 16,-1 0-16,-20 0 0,20 0 16,1 0-16,-22 0 0,21 0 0,-20 0 15,-1 0-15,22 0 0,-1 21 0,-21-21 16,22 0-16,-1 0 0,1 0 15,-22 0-15,22 0 0,-1 22 16,1-22-16,-1 0 0,1 0 0,-22 0 0,22 0 16,-22 0-16,21 0 0,-20 0 15,-1 0-15,0 0 0,22 0 16,-22 0-16,1 0 0,-1 0 0,0 0 16,22 0-16,-22 0 0,22 0 0,-22 0 15,0 0-15,1 0 0,20 0 16,-21 0-16,1 0 0,-1 0 0,0 0 15,1 0-15,-1 0 0,-21 0 0,22 0 16,-22 0-16,21 0 0,-21 0 16,0 0-16,22 0 0,-22 0 0,0-22 15,0 22-15,22 0 0,-22 0 16,0 0-16,21 0 0,-21 0 0,22 0 16,-22 0-16,0 0 0,21 0 15,-20 0-15,20 0 0,-21 0 0,0 0 16,0 0-16,1 0 0,-1 0 0,0 0 15,-21 22 48,-21-1-47,21 0-16,-21-21 0,21 21 15,-22 0-15,22 0 16,-21 1-16,21-1 0,-21 0 0,0 0 15,21 0-15,0 0 0,0 1 0,-21-1 16,21 21-16,-21-21 0,21 0 0,0 1 16,0 20-16,0-21 0,0 21 15,0-20-15,-22 20 0,22 0 0,-21 1 16,21-1-16,-21-21 0,21 21 0,0 1 16,0-1-16,-21 0 0,21 1 15,-21-22-15,0 21 0,21 1 0,0-1 16,-22-21-16,22 21 0,-21 1 0,21-22 15,0 21-15,-21 1 0,21-1 16,-21-21-16,21 21 0,-21 1 0,21-22 16,-21 21-16,21-21 0,0 22 15,0-22-15,-22 0 0,22 0 0,-21-21 16,21 21-16,0 1 0,-21-22 0,21 21 16,-21-21-1,0 21-15,0-21 16,-1 0-1,1 0-15,0 0 0,0 0 16,0 0-16,-22 0 0,22 0 16,0 0-16,0-21 0,0 21 15,-22 0-15,1 0 0,21 0 16,-21 0-16,-1 0 0,1 0 0,0 0 16,-1 0-16,1 0 0,-22 0 0,22 0 15,0 0-15,-22 0 0,22 0 0,-22 0 16,22 0-16,-21 0 0,-1 0 15,1 0-15,-1 0 0,1 0 0,-1 0 16,1 0-16,-1 0 0,1 21 0,20-21 16,-20 0-16,-1 0 0,22 0 0,-22 0 15,22 21-15,-21-21 0,20 0 16,-20 0-16,20 0 0,-20 0 16,-1 0-16,22 0 0,-21 0 0,-1 0 0,1 0 15,-1 0-15,1 0 0,-1 0 16,1 0-16,20 0 0,-20 0 0,-1 0 15,22 0-15,-22 0 0,22 0 16,0 0-16,-1 0 0,-20 0 0,21 0 16,-1 0-16,1 0 0,-22 0 0,22 0 15,-21 0-15,20 0 0,-20 0 0,20 0 16,-20 21-16,21-21 0,-1 0 0,-20 0 16,20 0-16,-20 0 0,21 0 15,-1 0-15,-20 21 0,20-21 0,1 0 16,-21 0-16,20 0 0,1 0 0,-22 0 15,22 0-15,-21 0 0,20 0 16,-20 22-16,20-22 0,1 0 16,-21 0-16,20 0 0,1 0 0,-22 0 15,22 0-15,0 0 0,21 0 0,-22 0 16,1 0-16,0 0 0,20 0 0,-20 0 16,0 0-16,-1 0 0,22 0 0,-21 0 15,0 0-15,-1 0 0,1 0 16,0 0-16,-1 0 0,1 0 0,0 0 15,-1 0-15,1 0 0,0 0 0,-1 0 16,22 0-16,-21 0 0,-1 0 0,22 0 16,-21 0-16,0 0 0,20 0 15,-20 0-15,21 0 0,-21 0 16,20 0-16,1 0 0,-21 0 0,21 0 16,0 0-16,-1 0 0,-20 0 0,21 0 15,0 0-15,0 0 0,-1 0 0,1 0 16,0 0-16,0 0 0,0 0 15,0 0-15,-22 0 0,22 0 0,0 0 16,0 0-16,0 0 0,-22 0 0,22 0 16,0 0-16,0 0 0,0 0 0,-1 0 15,1 0-15,0 0 0,0 0 16,0 0-16,0 0 0,-22 0 0,22 0 16,0 0-16,0 0 0,0 0 15,-1 0-15,1 0 0,0 0 0,0 0 16,0 0-16,0 0 0,-1 0 0,1 0 15,0 0-15,0 21 0,0-21 16,0 0-16,-1 0 0,1 0 0,0 0 16,0 0-16,0 0 0,0 0 15,-1 0-15,1 0 16,0 0-16,0 0 31,0 0-31,0 0 16,-1 21-16,1-21 31,0 0-31,0 0 0,0 0 0,0 0 16,-1 0-16,1 0 0,0 0 15,0 0-15,0 0 0,0 0 0,-1 0 16,1 0-16,0 0 0,0 0 16,21 21 77,21-21-46</inkml:trace>
  <inkml:trace contextRef="#ctx0" brushRef="#br0" timeOffset="3259.84">10985 2180 0,'0'0'16,"-21"0"-16,0 0 0,0 0 16,42 0 15,0 0-15,22 0-16,-1 0 0,0 0 0,1 0 15,20-21-15,1 21 0,-22 0 16,21 0-16,1 0 0,-1-21 0,1 21 15,-1 0-15,1 0 0,-1 0 0,-20-21 16,20 21-16,-20 0 0,-22 0 16,0 0-16,0 0 0,-42 0 31,0 0-31,0 0 0,-22 0 0,22 0 16,-21 0-16,21 0 0,-1 21 15,-20-21-15,21 0 0,0 0 16</inkml:trace>
  <inkml:trace contextRef="#ctx0" brushRef="#br0" timeOffset="3567.66">11493 2201 0,'0'22'47,"0"-1"-47,0 0 0,0 0 15,0 0-15,0 22 0,0-22 0,0 21 16,0 0-16,0 1 16,0 20-16,-21-20 0,21-1 0,0 0 15,0 1-15,-21-1 0,21 0 0,0 1 16,0-22-16,0 21 0,0-21 0,-21 0 16,21 1-16,0-1 0,0 0 15,-21 0-15,21 0 0,0-42 47,21 0-47,0 21 16,-21-21-16,21 0 0</inkml:trace>
  <inkml:trace contextRef="#ctx0" brushRef="#br0" timeOffset="4192.31">11747 2688 0,'22'-21'0,"-22"0"15,21 21-15,-21 21 16,0 0 0,0 0-16,-21 1 0,21-1 15,-22 0-15,22 0 0,0 0 0,-21 0 16,21 1-16,0-1 0,0 0 0,0 0 16,0 0-16,0 0 15,21 1-15,1-22 16,-1 0-16,0 0 0,0 0 15,0 0-15,0 0 0,1 0 0,20-22 16,-21 22-16,0-21 0,0 0 0,1 21 16,-1-21-16,0 0 0,0 0 0,0-1 15,0 1-15,1 0 16,-22 0-16,0 0 0,0 0 16,0-1-16,-22 22 46,22 22-46,0-1 0,-21 0 16,21 21-16,0-21 0,-21 1 0,21 20 16,0 0-16,0 1 0,0-1 0,-21 21 15,21-20-15,-21 20 0,21 1 16,-21-1-16,21 1 0,0-1 0,0 1 16,-22-1-16,22 1 0,-21-1 0,21 1 15,-21-22-15,21 22 0,0-1 0,-21 1 16,0-1-16,0 1 0,21-22 0,-22 21 15,1-20-15,0-1 0,0-21 16,0 22-16,0-22 0,-1 0 0,-20 0 16,21 0-16,0 0 0,-22-21 15,22 0-15,-21 0 0,0 0 0,20 0 16,-20 0-16,0-21 0,-1 0 0,1 0 16,0 0-16,-1 0 0,1-1 0,0-20 15,21 21-15,-1 0 0,1-22 0,0 22 16,21-21-16,-21 21 0,21-22 15,0 1-15,0 21 0,21-21 0,0 20 16,0-20-16,1 0 0,20 21 0,0-22 16,-21 1-16,22 0 0</inkml:trace>
  <inkml:trace contextRef="#ctx0" brushRef="#br0" timeOffset="4552.1">12382 2709 0,'0'0'0,"0"-21"0,-21 21 31,0 21-15,21 1-16,-21 20 0,21-21 0,0 21 15,0 1-15,0-1 0,-21 22 0,21-22 16,0 21-16,0 1 0,-21-1 0,21 1 15,0-1-15,-22 1 0,1-1 16,21 1-16,-21-22 0,0 22 16,21-22-16,-21 22 0,0-22 0,21 0 15,0 1-15,-22-1 0,1 0 0,21-21 16,-21 22-16,21-22 0,-21 0 0,21 0 16,0 0-16,0-42 31,0 0-31,0 0 15,0 0-15,0 0 0,0-22 0,0 1 16,21 0-16,-21-1 0</inkml:trace>
  <inkml:trace contextRef="#ctx0" brushRef="#br0" timeOffset="4847.93">12192 2963 0,'0'-21'0,"0"42"0,0-63 0,0 21 16,0 0-16,0 0 0,0-1 0,21 1 15,0 0-15,0 0 0,1 21 16,-1-21-16,0 0 0,0 21 0,0 0 16,22 0-16,-22 0 0,0 0 15,0 0-15,0 0 0,0 0 0,1 21 16,-1 0-16,-21 0 0,0 0 0,0 0 16,0 1-16,0-1 0,0 0 15,-21 0-15,21 0 0,-22-21 0,1 21 16,0 1-16,-21-1 0,21-21 15,-1 21-15,1 0 0,0-21 0,0 0 16,42-21 15,0 0-15,0 21-16</inkml:trace>
  <inkml:trace contextRef="#ctx0" brushRef="#br0" timeOffset="5183.97">12615 2858 0,'21'0'0,"1"-22"15,-1 22 1,0 0-16,-21-21 0,21 21 16,0-21-16,0 21 0,1-21 0,-1 0 15,0 0-15,0-1 16,-21 1-16,0 0 15,-21 21 1,0 0-16,0 0 0,-1 0 16,1 21-16,0-21 0,21 21 15,-21 1-15,0-1 0,0 0 0,21 21 16,0-21-16,0 1 0,-22-1 16,22 0-16,0 0 0,0 0 15,0 0-15,22-21 16,-1 0-16,0 0 15,0 0-15,21 0 16,-20 0-16,-1 0 0,0-21 0,21 21 16</inkml:trace>
  <inkml:trace contextRef="#ctx0" brushRef="#br0" timeOffset="5427.83">13314 2688 0,'0'0'16,"0"-21"-16,0 0 0,-21 0 15,-1 21-15,1 0 0,0 0 16,0 0-16,0 0 0,0 21 16,-1-21-16,1 21 0,21 0 15,-21 0-15,0 1 0,21-1 0,-21 0 16,21 0-16,0 21 0,0-20 0,0-1 16,0 0-16,0 0 0,0 0 0,0 0 15,21 1-15,0-22 16,0 0-16,0 0 0,1 21 0,-1-21 15,0 0-15,0 0 0,0 0 0,0-21 16,1 21-16,20-22 0</inkml:trace>
  <inkml:trace contextRef="#ctx0" brushRef="#br0" timeOffset="5896.13">13822 2604 0,'0'0'0,"0"-22"0,0 1 15,-21 21-15,-1 0 16,1 0-16,0 21 16,0 1-16,0-22 0,0 21 0,-1 0 15,1 21-15,21-21 0,-21 1 0,0 20 16,0-21-16,0 0 0,21 0 16,0 22-16,0-22 0,-22-21 0,22 21 15,0 0-15,0 0 0,0 1 16,22-22-1,-1 0-15,0 0 0,0 0 0,0-22 16,0 1-16,1 21 0,-1-21 16,0 0-16,0 0 0,0 0 15,0-1-15,1 1 0,-22 0 0,21 0 16,-21-21-16,21 20 0,-21 1 0,0 0 16,0 0-16,0 0 0,0 42 31,-21-21-16,0 21-15,21 21 0,-22-20 0,22-1 16,0 0-16,-21 0 0,21 21 0,-21-20 16,21-1-16,0 0 0,0 0 0,0 0 15,0 0-15,0 1 0,21-22 32,0 0-17,1 0-15,-1 0 0,0-22 0,0 1 16,0 21-16,0-21 0</inkml:trace>
  <inkml:trace contextRef="#ctx0" brushRef="#br0" timeOffset="6284.44">14330 2561 0,'0'0'0,"-64"0"15,22 21 1,21 1-16,0-22 0,-1 21 0,1-21 15,0 21-15,0-21 0,21 21 0,0 0 16,0 0-16,0 1 16,0-1-1,21-21-15,-21 21 0,21-21 16,0 0-16,1 21 0,-1 0 0,0-21 16,0 21-16,0-21 0,0 22 0,1-22 15,-1 21-15,0-21 0,-21 21 0,21 0 16,-21 0-1,-21 0 1,0-21-16,0 0 0,-1 0 0,-20 0 16,21 22-16,-21-22 0,20 0 0,1 0 15,-21 0-15,21 0 0,0 0 0,-1 0 16,1 0-16,0-22 0,21 1 31,0 0-31,21 0 16,0 0-16,1 0 0,20 21 15,-21-22-15,0 1 0</inkml:trace>
  <inkml:trace contextRef="#ctx0" brushRef="#br0" timeOffset="7205.7">14711 2286 0,'0'-21'0,"0"42"0,0-63 0,0 21 0,0-1 16,0 1-16,0 42 47,0 1-47,0-1 0,-21 21 15,21-21-15,-22 22 0,22-1 0,0 0 16,0 1-16,-21-1 0,21 0 0,-21 22 16,0-22-16,21 0 0,0 1 15,0-22-15,0 21 0,0-21 0,0 22 16,0-22-16,0 0 0,0 0 0,0 0 15,21-21-15,-21 22 0,21-22 0,0 0 16,1 0-16,-1 0 0,0 0 0,0 0 16,0 0-16,0-22 0,1 1 15,-1 21-15,0-21 0,0 0 16,0 0-16,0 0 0,1-1 0,-1 1 16,0 0-16,-21 0 0,0 0 0,21 0 15,-21-1-15,21 22 0,-21-21 16,0 42-1,0 1-15,-21-22 16,21 21-16,-21 0 0,21 0 0,-21 0 16,21 0-16,0 1 0,0-1 0,0 0 15,0 0-15,0 0 0,0 0 16,0 1-16,21-22 16,0 0-16,0 0 0,22 0 15,-22 0-15,0 0 0,0 0 16,0 0-16,0-22 0,1 22 0,-1-21 15,0 0-15,0 21 0,0-21 0,0 0 16,1 0-16,-22-1 0,0 1 16,21 0-16,-21 0 0,21 0 0,-21 0 15,0 42 17,0 0-32,0 0 0,0 0 15,-21 0-15,0 1 16,21-1-16,0 0 0,-22 0 0,22 0 15,-21 0-15,21 1 0,-21-22 0,21 21 16,0 0 0,-21-21-1,21-21 1,0 0 0,0-1-16,21 22 0,-21-21 0,21 0 15,0 0-15,1 0 0,-1-22 0,0 22 16,0 0-16,21 0 0,-20-21 0,-1 20 15,21 1-15,-21 0 0,0 21 16,22 0-16,-22 0 0,0 0 16,0 0-16,0 21 0,-21 0 15,22 1-15,-22 20 0,0-21 0,0 0 16,0 0-16,0 1 0,0-1 16,0 0-16,0 21 0,0-21 15,-22 1-15,22-1 0,-21-21 16,21 21-16,0 0 15,-21-21-15,42 0 32,0-21-32,22 0 15</inkml:trace>
  <inkml:trace contextRef="#ctx0" brushRef="#br0" timeOffset="7831.34">16404 2709 0,'0'0'16,"0"-21"-16,-21 0 16,0 21-16,0 0 0,-22 0 0,22-21 15,0 21-15,-21 0 0,20 0 0,1 0 16,-21 21-16,21-21 0,0 21 0,-22 0 16,22 1-16,0-1 0,0 0 15,0 0-15,21 0 0,0 0 0,-22-21 16,22 22-16,0-1 0,0 0 0,0 0 15,22 0-15,-1-21 0,0 0 16,0 0-16,0 0 0,0 0 0,1 0 16,-1 0-16,0 0 15,21 0-15,-21 0 0,1-21 0,-1 21 16,0-21-16,0 0 0,0 0 16,0 21-16,-21-22 0,0 1 0,0 0 15,22 21-15,-22-21 0,0 0 0,21 21 16,-21-21-16,0 42 31,0 0-15,0 0-16,0 0 15,0 0-15,-21 22 0,21-22 16,-22 21-16,22-21 0,0 22 0,0-1 0,0 0 16,-21 1-16,21 20 0,-21-20 15,21 20-15,0 1 0,-21-1 0,21 1 16,0-1-16,0 1 0,0-22 0,0 21 15,-21 1-15,21 21 0,0-22 0,-21 1 16,21 20-16,0-20 0,-22-1 0,22 22 16,-21-22-16,0 1 0,0-1 15,21 1-15,-21-22 0,0 22 0,-1-22 16,1 0-16,21 1 0,-21-1 0,0-21 16,0 0-16,0 1 0,-1-1 15,1-21-15,0 0 0,0 0 16,0 0-16,21-21 15,0-1-15,0 1 0,0 0 0,0 0 16,0-21-16,0 20 0,0-20 0,0 21 16,0-21-16,21-1 0,-21 1 0,21-22 15,-21 22-15,0-21 0</inkml:trace>
  <inkml:trace contextRef="#ctx0" brushRef="#br0" timeOffset="8079.78">15600 2371 0,'0'0'0,"0"-21"16,-21 21-16,-1 0 0,22-22 15,-21 22 1,0 0 31,0 0-32,0 0-15</inkml:trace>
  <inkml:trace contextRef="#ctx0" brushRef="#br0" timeOffset="8320.89">14520 2455 0,'0'0'0,"21"0"31,1 0-15,-1 0-16,21 0 0,-21 0 0,0-21 16,22 21-16,-22 0 0,21 0 0,-21-21 15,22 21-15,-22 0 0,21 0 16,-21 0-16,1-21 0,-1 21 0,0 0 15,0 0-15,-21 21 32,-21-21-32,0 21 0</inkml:trace>
  <inkml:trace contextRef="#ctx0" brushRef="#br0" timeOffset="9047.48">12890 3874 0,'0'0'15,"22"0"-15,-1-22 0,0 22 0,0-21 16,0 21-16,-21-21 16,-21 21-16,0 0 15,0 0-15,-22 0 0,1 21 0,0-21 16,-22 21-16,1 1 0,-22 20 0,0-21 16,1 21-16,-22 1 0,0 20 15,-21-20-15,21 20 0,-21 1 0,-21-22 16,21 21-16,-21 1 0,0-1 15,0 1-15,-1-1 0,1 1 0,0-1 16,0 1-16,0-22 0,-22 22 0,22-1 0,21-20 16,0-1-16,0 21 15,21-41-15,1 20 0,20 0 0,21-21 16,1 1-16,-1 20 0,22-42 0,0 21 16,-1 0-16,22-21 0,0 0 0,0 0 15,21-21 16,0 0-31,21 0 0,0 0 16,0-1-16</inkml:trace>
  <inkml:trace contextRef="#ctx0" brushRef="#br0" timeOffset="9456.2">9461 4826 0,'0'0'0,"0"-21"0,22 21 15,-22-21 1,-22 21 0,22 21-16,-21 0 0,0 0 0,0 0 15,0 1-15,0-1 0,-1 0 0,1 0 16,-21 0-16,21 0 16,0 1-16,-1 20 0,1-21 0,0 0 15,0 0-15,0 1 0,0-1 0,-1 0 16,1 0-16,21 0 0,0 0 15,21-21 1,1 0-16,-1 22 16,0-22-16,21 0 0,-21 0 0,22 0 15,-1 0-15,0 0 0,1 0 0,-1 21 16,0-21-16,22 0 0,-22 0 0,22 21 16,-22-21-16,0 0 0,22 0 0,-43 21 15,21-21-15,1 0 0,-22 0 16,0 21-16,0-21 0,-21 21 0,21-21 15,-21 22 1,22-22 0,-1 0-16,0 0 0,0-22 15,0 22-15,22-21 0</inkml:trace>
  <inkml:trace contextRef="#ctx0" brushRef="#br0" timeOffset="10783.51">1714 5821 0,'0'0'0,"0"-21"0,22 0 15,-22-1-15,0 1 16,21 0-16,-21 0 0,0 0 16,0 0-16,0-1 15,0 1-15,0 0 16,0 63 15,0-20-31,0-1 16,0 21-16,0 22 0,0-22 15,0 21-15,0 1 0,0-1 16,0 1-16,0 21 0,-21-22 16,21 22-16,-22-1 0,22 1 0,-21 0 15,21-1-15,0 1 0,-21 0 0,21-22 16,-21 22-16,21-22 0,0 22 15,0-21-15,0-1 0,0-21 0,0 22 16,0-22-16,0 1 0,0-22 16,0 0-16,0 21 0,0-21 15,0-42 17,0 0-32,0-21 15,0 21-15,0-22 0,0 22 0,0-21 16,0-1-16,0-20 0,21 21 15,-21-22-15,21 22 0</inkml:trace>
  <inkml:trace contextRef="#ctx0" brushRef="#br0" timeOffset="12359.66">1736 5546 0,'0'0'0,"0"-21"15,-22 21-15,1 0 32,21 21-17,21-21 1,1 0-16,-1 0 15,0 21-15,0-21 0,0 0 16,0 0-16,1 0 0,20 0 16,-21 0-16,21 0 0,1 0 15,-1 0-15,0 0 0,22 0 0,-1 0 16,1 0-16,-1 0 0,22 0 16,0 0-16,-1 0 0,1 0 0,0-21 15,-1 21-15,1 0 0,0 0 16,21 0-16,-22-21 0,22 21 0,0 0 15,21 0-15,-21 0 0,0 0 0,-1-22 16,1 22-16,0 0 0,21 0 16,0 0-16,0-21 0,0 21 0,0 0 15,0 0-15,0-21 0,0 21 0,0 0 16,21 0-16,-21 0 0,21-21 0,-21 21 16,0 0-16,-21 0 0,21 0 15,0 0-15,-21 0 0,21 0 0,0 0 16,-21 0-16,21 0 0,-21 0 15,0-21-15,-22 21 0,22 0 0,0 0 16,-21 0-16,20 0 0,1 0 16,-21 0-16,0 0 0,-1 0 0,1 0 15,0 0-15,-22 0 0,1 0 0,-1 0 16,-21 0-16,22 0 0,-22 0 0,22 0 16,-22 0-16,0 0 0,1 0 0,-1 0 15,0 0-15,1 0 0,-1 0 16,0 0-16,1 0 0,-1 0 0,-21 0 15,22 0-15,-22 0 0,0 0 0,0 0 16,0 0-16,0 0 0,-21 21 63,0 0-63,0 0 15,0 0-15,0 1 0,0-1 0,0 21 16,0-21-16,0 22 0,0-1 15,0 0-15,0-21 0,0 22 16,0-1-16,-21 22 0,21-22 0,-21 0 0,21 1 16,0-1-16,-21 0 0,21 1 0,0-1 15,0 0-15,0 22 0,0-22 16,0 22-16,0-22 0,0 21 16,-21-20-16,21 20 0,0-20 0,-21 20 15,21-21-15,0 22 0,0-22 0,0 1 16,-22 20-16,22-21 0,0 22 0,-21-22 15,21 1-15,0 20 0,0-21 0,0 1 16,0-1-16,0 0 0,0 1 0,0-1 16,0 0-16,0 1 0,0-22 15,0 0-15,0 21 0,0-20 0,0-1 16,0 0-16,0 21 0,0-21 16,0 1-16,0-1 0,-21 0 15,0-21-15,0 0 0,0 0 16,-1 0-16,1 0 0,-21 0 15,21 0-15,0 0 0,-1 0 0,1 0 16,-21 0-16,21 0 0,-22 0 0,1 0 16,21 0-16,-21 0 0,-22-21 15,22 21-15,-1 0 0,-20 0 0,-1 0 16,1-21-16,-1 21 0,-20 0 0,20 0 16,-20 0-16,20 0 0,-21 0 0,22 0 15,-1 0-15,1 0 0,-1 0 0,1 0 16,-1 0-16,-20 0 0,20 0 0,-20 0 15,20 0-15,-21 0 0,1 0 0,-1 0 16,-21 0-16,22 0 16,-22 0-16,21 0 0,-21 0 0,0 0 15,1 0-15,-1 0 0,0 0 0,0 0 16,21 0-16,1 0 0,-1 0 0,0 0 16,1 0-16,20 0 0,-20 0 15,20 0-15,-21 0 0,1 0 0,-1 0 0,0 0 16,1 0-16,-1 0 0,0 0 15,1 0-15,-22 0 0,21 0 0,1 0 16,-1 0-16,0 0 0,1 0 0,-1 0 16,0 0-16,1 0 0,-1 0 0,0 0 15,1 0-15,20 0 0,-21 0 16,1 0-16,20 0 0,-20 0 16,-1 21-16,0-21 0,22 0 0,-22 0 15,0 21-15,1-21 0,20 0 0,-20 0 16,20 0-16,1 21 0,20-21 15,-20 0-15,20 0 0,1 0 0,21 0 16,-21 0-16,20 0 0,1 0 0,-21 0 16,21 0-16,0 0 0,-1 0 15,-20 0-15,21 0 0,0 0 0,0 0 16,-1 0-16,1 0 0,0 0 0,0 0 16,0 0-16,0 0 15,-1 0-15,1 0 0,0 0 31,21-21-15,0 0 0,0 0-1,0-1-15,21 22 16,-21-21-16,21 0 0,1 0 0,-1 0 16</inkml:trace>
  <inkml:trace contextRef="#ctx0" brushRef="#br0" timeOffset="12763.46">2286 6033 0,'0'0'0,"0"-22"0,0 1 15,0 0-15,0 0 0,0 0 16,-21 0-16,0-1 0,-1 22 16,1 0-1,21 22-15,0-1 16,0 0-16,0 21 0,0 1 0,0-1 16,0 0-16,0 22 0,0-1 15,0 1-15,0 20 0,0-20 0,0-1 16,0 22-16,0-21 0,0-1 0,0-21 15,0 1-15,0 20 0,0-42 16,0 22-16,0-22 0,0 0 0,0 0 16,0 0-16,-21 1 0,21-44 47,0 1-47,0 0 0,0 0 15,0 0-15,-21-22 0,21 22 16,0-21-16</inkml:trace>
  <inkml:trace contextRef="#ctx0" brushRef="#br0" timeOffset="13072.29">2053 6371 0,'0'0'0,"-21"-42"0,21 21 0,-21-22 0,21 22 15,0 0-15,0-21 0,0 21 16,0-1-16,21 1 0,0-21 0,0 21 16,22 0-16,-22-1 0,21-20 15,22 21-15,-22 0 0,21 0 0,-20 21 16,20-22-16,-20 22 0,20 0 0,-21 0 15,1 0-15,-22 22 16,0-1-16,0 0 0,-21 0 0,0 21 16,0-20-16,-21 20 0,0-21 0,0 21 15,-22 1-15,1-22 0,0 21 16,-1-21-16,1 22 0,21-22 0,-21 21 16,20-21-16,-20 1 0,21-1 15,0 0-15,0 0 0,21 0 0,0 0 16,21-21 15,0 0-31,0 0 16,0 0-16,0 0 0</inkml:trace>
  <inkml:trace contextRef="#ctx0" brushRef="#br0" timeOffset="13711.98">2582 6837 0,'0'0'0,"0"21"0,0 0 16,0-42 15,21 21-31,1-21 0,-1 0 16,0 0-16,0-1 0,0-20 0,0 21 16,1-21-16,-1-1 0,0 1 15,-21 21-15,21-22 0,0 1 16,-21 0-16,21 21 0,-21-1 0,0 1 15,0 0-15,0 0 0,-21 21 16,0 0-16,0 21 0,-21-21 16,20 21-16,1 0 0,0 1 0,0 20 15,0-21-15,21 0 0,0 0 16,0 1-16,0-1 0,0 0 0,0 0 16,21-21-16,0 21 0,0 0 0,0-21 15,1 22-15,-1-22 0,0 21 16,21 0-16,-21-21 0,1 21 0,-1 0 15,0-21-15,-21 21 0,0 1 0,21-1 16,-21 0-16,0 0 16,0 0-16,21-21 15,-21 21 1,21-21 0,1-21-16,-1 21 15,-21-21-15,21 0 0,0 0 0,0 21 16,0-21-16,1-1 0,-1-20 0,-21 21 15,21 0-15,0 0 0,0-1 16,0 1-16,-21 0 0,0 0 16,22 0-16,-22 42 31,0 0-31,0 0 16,0 0-16,-22 1 0,22-1 0,-21 0 15,21 0-15,0 0 0,0 0 16,-21 1-16,21-1 0,0 0 15,-21-21-15,21-21 47,0 0-47,0-1 0,0 1 0</inkml:trace>
  <inkml:trace contextRef="#ctx0" brushRef="#br0" timeOffset="13867.57">3217 6371 0,'0'-21'0,"0"42"0,0-63 15,0 21-15,-21 21 32,21 21-17,0 0 1,0 0-16,21-21 16,0 21-16,1-21 0</inkml:trace>
  <inkml:trace contextRef="#ctx0" brushRef="#br0" timeOffset="14531.2">3556 6519 0,'0'0'0,"0"22"0,0-1 0,0 0 16,0 0-16,0 0 16,0 0-16,0 1 0,0-1 15,0 0-15,0 0 0,0 0 0,0 0 16,0 1-16,0-1 0,0 0 15,0 0-15,0 0 16,-21-21-16,0 0 31,-1 0-31,1 0 16,21-21 0,0 0-16,0 0 0,0 0 0,0-1 15,0 1-15,0-21 0,0 21 0,21-22 16,1 22-16,-1-21 0,0 21 15,21 0-15,-21-1 0,1 22 0,20-21 16,-21 21-16,21 0 0,-20 0 0,-1 0 16,0 0-16,0 21 0,0 1 15,0-1-15,1 0 0,-22 0 0,0 0 16,21 0-16,-21 1 0,0-1 0,0 0 16,0 0-16,0 0 0,0 0 15,0 1-15,0-1 0,-21 0 16,21 0-16,0-42 31,0 0-15,0 0-16,0-1 0,21 1 15,-21 0-15,21-21 0,0 21 0,0-22 16,-21 22-16,21 0 0,1 0 0,-1 0 16,-21-1-16,21 1 0,0 21 0,0 0 15,0 0-15,1 0 16,-22 21-16,21 1 0,0-1 15,-21 0-15,0 0 0,0 0 16,0 0-16,0 22 0,0-22 0,0 0 16,0 0-16,0 0 0,0 1 15,0-1-15,0 0 0,0 0 16,0 0-16,0-42 47,0 0-32,21 0-15</inkml:trace>
  <inkml:trace contextRef="#ctx0" brushRef="#br0" timeOffset="14740.08">4424 6498 0,'0'0'0,"0"21"31,0 1-31,0-1 0,0 0 0,0 0 16,0 0-16,0 0 0,0 1 15,0-1-15,-21 0 0,21 21 0,-22-21 16,22 1-16,0-1 0,0 0 16,0 0-16,0-42 31,0 0-15,0 0-16</inkml:trace>
  <inkml:trace contextRef="#ctx0" brushRef="#br0" timeOffset="15063.89">4381 6265 0,'0'0'15,"-21"0"-15,0 0 0,0 0 16,21 22-16,0-1 16,0 0-16,0 0 15,21-21 1,0 0-16,0 0 0,1 0 15,-1-21-15,0 21 0,-21-21 16,21 0-16,-21-1 16,0 1-16,0 0 15,0 0-15,0 0 0,-21 21 16,0 0-16,0 0 16,-1 0-16,1 0 0,0 0 0,0 0 15,21 21-15,-21-21 0,21 21 0,-21 0 16,21 0-16,0 1 0,0-1 15,0 0-15,0 0 16,21-21-16,0 0 0,0 0 16,0 0-16</inkml:trace>
  <inkml:trace contextRef="#ctx0" brushRef="#br0" timeOffset="15583.64">5038 5969 0,'0'0'16,"0"-21"-16,-22 21 16,1 21-1,21 0-15,0 22 16,0-22-16,0 0 0,0 21 0,0-21 16,0 22-16,-21-1 0,21 0 0,0 1 15,0 20-15,0-20 0,-21 20 16,21-21-16,0 1 0,0-1 15,0 22-15,0-43 0,0 21 0,0 0 16,0-20-16,0-1 0,0 21 0,0-21 16,21 0-16,-21 1 15,21-22-15,0 0 0,1 0 16,-1 0-16,0-22 0,0 22 16,0-21-16,0 0 0,1 0 0,-1 0 15,-21 0-15,21-22 0,0 22 0,-21-21 16,0 21-16,0-22 0,21 1 15,-21 21-15,0-22 0,0 22 0,0 0 16,0 0-16,0 42 31,0 0-31,0 0 0,0 22 16,0-22-16,0 0 0,0 0 16,0 22-16,0-22 0,0 0 0,0 0 15,0 0-15,0 0 0,0 1 16,21-44 31,-21 1-47,0 0 0,22 0 15,-22 0-15,21 0 0</inkml:trace>
  <inkml:trace contextRef="#ctx0" brushRef="#br0" timeOffset="15799.52">5355 6265 0,'0'0'0,"0"-21"0,-21 0 15,0 21 1,0 0 0,-1 0 77,1 0-77</inkml:trace>
  <inkml:trace contextRef="#ctx0" brushRef="#br0" timeOffset="15983.8">4678 6498 0,'0'0'0,"-21"21"15,42-21 1,0 0 0,0 0-16,0 0 0,0-21 0,1 21 15,-1-21-15,0 21 0,21 0 16,-21 0-16,1-21 0,-1 21 0,0 0 16,0-21-16</inkml:trace>
  <inkml:trace contextRef="#ctx0" brushRef="#br0" timeOffset="16395.8">5482 6371 0,'21'0'47,"0"0"-47,-21 21 0,22 1 16,-1-22-16,0 21 0,0 21 0,0-21 15,0 0-15,1 1 0,-1-1 0,0 21 16,-21-21-16,21 0 0,-21 1 16,21 20-16,-21-21 0,21 0 0,-21 0 15,0 1-15,0-1 16,0-42 15,0-1-15,0 1-16,0 0 0,22-21 0,-22 21 15,21-22-15,-21 22 0,21-21 0,0-1 16,0 1-16,-21 0 0,21-1 0,1 22 16,-1-21-16,0 21 0,0 0 0,0-1 15,-21 1-15,21 21 0,1 0 16,-1 0-16,0 0 16,0 0-16,-21 21 31,0 1-31</inkml:trace>
  <inkml:trace contextRef="#ctx0" brushRef="#br0" timeOffset="16783.58">6223 6519 0,'0'0'16,"0"22"-16,21-22 0,0 0 15,0 0-15,1 0 16,-1 0-16,0 0 0,0 0 0,0-22 15,22 1-15,-22 0 0,0 21 16,0-21-16,21 0 0,-20 0 0,-1-1 16,-21 1-16,21 0 0,-21 0 15,0 0-15,0 0 0,0-1 16,-21 1-16,0 21 16,-1 0-16,1 0 0,0 0 15,-21 21-15,21 1 0,-1-1 0,-20 0 16,21 0-16,0 21 0,0 1 0,-1-22 15,1 21-15,21 1 0,0-22 0,0 21 16,0-21-16,0 22 0,0-22 0,0 0 16,21 0-16,1 0 0,-1 0 15,0-21-15,21 22 0,-21-22 0,22 0 16,-1 0-16,0 0 0,1 0 0,-1 0 16,-21 0-16,22-22 0,-1 22 15,-21-21-15,0 21 0,0-21 0,1 0 16,-1 0-16,0 21 0,-21-21 0,0-1 15,0 1-15</inkml:trace>
  <inkml:trace contextRef="#ctx0" brushRef="#br0" timeOffset="17872.46">13822 3725 0,'0'-42'16,"0"21"-16,0 0 15,0 0 1,0 42 31,0 0-47,21 0 0,-21 21 0,21-20 16,21-1-16,-20 21 0,20-21 0,0 22 15,1-1-15,-1 0 0,21 22 0,1-22 16,-1 0-16,1 22 0,-1-22 15,1 22-15,21-22 0,-22 22 0,1-22 16,-1 21-16,22-20 0,-1 20 0,1 1 16,-21-22-16,20 22 0,1-1 0,0-21 15,-22 22-15,1-1 0,-1-20 0,1-1 16,-22 0-16,21 1 0,-20-1 0,-1 0 16,-21-20-16,22 20 0,-22-21 15,0 0-15,0 0 0,0 1 16,-21-1-16,0 0 0,0-42 47,0 0-32,0-1 1,0 1 0,0 0-1</inkml:trace>
  <inkml:trace contextRef="#ctx0" brushRef="#br0" timeOffset="18287.84">15981 5059 0,'0'0'0,"0"-21"0,0 0 0,0-1 15,0 44 32,0-1-47,21-21 16,-21 21-16,21 0 0,0 0 15,0-21-15,1 21 0,-1 1 16,0-1-16,0 0 0,0-21 0,0 21 16,1 0-16,20 0 0,-21-21 0,0 22 15,0-1-15,1-21 0,-22 21 0,21 0 16,0 0-16,-21 0 15,0 1-15,-21-1 0,0 0 16,-1-21-16,-20 21 0,21 0 0,-21-21 16,-1 21-16,1 1 0,0-1 15,-1-21-15,1 21 0,0 0 0,20-21 16,-20 21-16,21 0 0,0-21 16,-22 0-16,22 22 0,0-22 0,0 21 15,0-21-15,0 0 16,-1 0-1</inkml:trace>
  <inkml:trace contextRef="#ctx0" brushRef="#br0" timeOffset="18939.91">15452 6096 0,'0'-21'0,"0"42"0,0-63 16,0 63 31,0 0-47,0 21 0,0-20 15,0 20-15,0-21 0,0 43 16,0-22-16,0 21 0,21 1 0,-21-1 15,21 1-15,-21-1 0,0 1 0,0-1 16,21 1-16,-21-1 0,0 1 16,0-22-16,0 22 0,0-1 0,21-20 15,-21 20-15,0-21 0,0 1 0,0-1 16,0 0-16,0-20 0,21 20 0,-21-21 16,0 0-16,0 0 0,0 1 0,0-1 15,0-42 16,0-1-31,0-20 16,0 21-16,0 0 0,-21-22 16,21 1-16,0 0 0</inkml:trace>
  <inkml:trace contextRef="#ctx0" brushRef="#br0" timeOffset="20484.91">15452 5969 0,'0'0'0,"-22"-21"16,22 0-16,0 0 16,22 21 62,-1 0-78,0 0 0,0 0 15,0 0-15,22 0 0,-22 0 16,0 0-16,21 0 0,-21 0 0,22 0 16,-1 0-16,0 0 0,22 0 0,-22 0 15,22 0-15,-1 0 0,22 0 16,-22 0-16,22 0 0,0 0 15,-1 0-15,22 0 0,-21 0 0,21 0 16,0 0-16,-1 0 0,1-22 0,21 22 16,-21 0-16,21 0 0,0 0 0,-21 0 15,0 0-15,21 0 0,0 0 16,-21 0-16,21 0 0,0 0 0,0 0 16,-22 0-16,22 0 0,-21 0 0,21 0 15,0 0-15,0 0 0,-21 0 0,21 0 16,0 0-16,-21 0 0,21 0 0,0 0 15,0 0-15,0 0 0,0 0 16,-21 0-16,21 0 0,0 0 16,-21 0-16,-1 0 0,22 0 0,-42 0 15,21 0-15,0 0 0,0 22 0,-1-22 16,1 0-16,-21 0 0,0 0 0,-1 21 16,1-21-16,0 0 0,-1 21 15,1-21-15,0 0 0,-1 0 0,1 21 16,0-21-16,-1 0 0,1 0 0,-22 0 15,22 0-15,-21 0 0,-1 0 0,1 0 16,-1 0-16,-21 0 0,22 0 16,-22 0-16,1 0 0,-1 0 0,0 0 15,1 0-15,-1 0 0,0-21 0,1 21 16,-1 0-16,0 0 0,1 0 16,-22 0-16,0-21 0,21 21 15,-21 0-15,1 0 0,-1 0 16,-21 21 31,0 0-32,-21 0-15,21 0 0,-22 1 0,1-1 16,21 0-16,0 0 0,-21 21 0,0-20 16,21-1-16,-21 21 0,21 0 15,0 1-15,0-1 0,-21 0 0,21 1 16,0-1-16,0 22 0,-22-22 15,22 0-15,0 22 0,0-22 0,0 0 16,0 1-16,0 20 0,0-20 0,0-1 16,0 0-16,0 22 0,0-22 0,0 22 15,0-22-15,-21 21 0,21-20 0,-21-1 16,21 22-16,0-22 0,0 0 0,-21 1 16,21-1-16,-21 0 0,21 1 15,0-22-15,0 21 0,-21-21 0,21 0 16,-22 1-16,22-1 0,-21 0 0,21 0 15,-21 0-15,0-21 0,21 21 0,-21-21 16,0 0-16,-1 0 0,1 0 16,0 22-16,0-22 0,0 0 0,0 0 15,-22 0-15,1 0 0,21 0 0,-22 0 16,-20 0-16,21 0 0,-22 0 0,22 0 16,-22 0-16,-20 0 0,20 0 15,-21 0-15,22 0 0,-22 0 0,1 0 16,-1-22-16,0 22 0,1 0 0,-1 0 15,0 0-15,-21-21 0,22 21 16,-22 0-16,0 0 0,21 0 0,-20 0 16,-1 0-16,0 0 0,-21 0 0,21 0 0,-21 0 15,0 0-15,-21 0 0,21-21 16,0 21-16,-21 0 0,21 0 0,-21 0 16,21-21-16,0 21 0,0 0 0,0 0 15,0 0-15,21 0 0,0 0 0,0 0 16,0 0-16,22 0 0,-22 0 0,21 0 15,-21 0-15,22 0 0,-22 0 0,21 0 16,-21-21-16,22 21 0,-1 0 0,-21 0 16,0 0-16,22 0 0,-22 0 0,21 0 15,-21 0-15,22-21 0,-22 21 0,21 0 16,0 0-16,1 0 0,-22 0 0,21-22 16,1 22-16,-1-21 0,0 21 15,1 0-15,-1 0 0,0-21 16,1 21-16,-1 0 0,21 0 0,-20-21 15,20 21-15,1-21 0,-22 21 0,22 0 16,20 0-16,-20-21 0,-1 21 0,22 0 16,0 0-16,-1-22 0,1 22 0,0 0 15,20 0-15,-20-21 0,21 21 0,0 0 16,-22 0-16,22 0 0,0-21 0,-21 21 16,21 0-16,-1 0 0,1 0 0,0 0 15,0 0 1,0 0-16,21-21 47,21 21-47,0-21 15,0 0-15,0-1 16,1 22-16,-1-21 0,0 21 16,21-21-16</inkml:trace>
  <inkml:trace contextRef="#ctx0" brushRef="#br0" timeOffset="20856.71">16616 6477 0,'0'0'0,"0"-21"0,0 0 16,0 0-16,0-1 16,0 44-1,-21-1-15,-1 21 0,22-21 16,-21 22-16,21-1 0,0 0 0,0 22 16,-21-22-16,21 22 0,-21-22 0,21 0 15,0 22-15,0-22 0,-21 0 16,21 1-16,-21-1 0,21 0 15,-22 1-15,22-1 0,0-21 0,0 22 16,0-22-16,0 0 0,0 0 0,0 0 16,0-42 15,0 0-31,0 0 0,-21-22 16</inkml:trace>
  <inkml:trace contextRef="#ctx0" brushRef="#br0" timeOffset="21311.37">16277 6668 0,'0'0'0,"0"-43"0,0 1 16,0 0-16,0-1 0,0 1 0,0 0 15,21 20-15,0 1 0,1 0 0,-1 0 16,0 21-16,0 0 0,0 0 0,22 0 16,-22 21-16,21 0 0,0 0 0,1 22 15,-22-1-15,21 0 0,-21 22 0,22-22 16,-22 1-16,21 20 0,-21-21 0,1 1 15,-1 20-15,0-20 0,0-1 16,0 0-16,-21 1 0,0-1 0,0-21 16,0 21-16,0 1 0,0-22 15,0 0-15,0 0 0,0 0 0,0 1 16,0-1-16,0-42 31,0-1-31,-21 1 0,21 0 0,0 0 16,0-21-16,0 20 0,0-20 0,0 0 15,0-1-15,21 1 0,0 0 0,-21-22 16,22 1-16,-1-1 0,0 1 0,0-1 16,0-20-16,0 20 0,1 1 15,-1 20-15,21 1 0,-21 0 0,0 20 16,1-20-16,-1 21 0,0 21 0,0-21 16,0 21-16,0 0 0,1 0 15,-1 0-15,0 21 16,-21 0-16,0 0 0,0 0 15,0 1-15,0-1 0,0 21 16,0-21-16,-21 0 0,0 22 0,21-1 16,-22-21-16</inkml:trace>
  <inkml:trace contextRef="#ctx0" brushRef="#br0" timeOffset="22036.25">17399 6816 0,'0'21'15,"-21"-21"1,0 21-16,-1-21 0,1 21 0,0 0 16,0 1-16,0-1 0,21 0 15,-21 21-15,21-21 0,0 1 0,0-1 16,0 21-16,0-21 0,0 0 0,0 22 16,0-22-16,0 0 0,21 0 15,0 0-15,0 1 0,0-22 16,0 0-16,1 0 0,-1 0 0,0 0 15,0 0-15,0 0 0,0 0 0,1-22 16,-1 1-16,-21 0 16,0 0-16,0 0 0,0 0 0,0-1 15,0 1-15,-21 0 0,-1 0 16,1 0-16,0-22 0,21 22 0,0 0 16,-21 0-16,21-21 0,0 20 0,0 1 15,0 0-15,0 0 0,0 0 16,21 0-16,0-1 0,0 22 0,1 0 15,-1 0-15,0 0 0,0 0 0,0 0 16,22 0-16,-22 0 0,0 22 0,0-1 16,0 0-16,0 0 0,1 0 0,-22 0 15,0 1-15,21-1 0,-21 0 0,21 0 16,-21 0-16,0 0 0,0 1 0,0 20 16,0-21-16,0 0 0,0 0 15,0 1-15,0-1 0,-21 0 16,0-21-16,-1 0 31,22-21-15,0 0-16,0-1 0,0 1 0,0 0 15,0 0-15,0 0 0,22 0 0,-1-22 16,-21 22-16,21 0 0,0-21 0,0 20 16,0-20-16,1 21 0,20 0 0,-21-22 15,0 43-15,0-21 0,22 21 0,-22 0 16,0 0-16,0 0 0,0 0 0,1 21 15,-1 1-15,0-1 0,0 0 16,0 0-16,-21 21 0,0-20 16,0-1-16,0 21 0,0-21 0,0 0 15,0 1-15,0 20 0,-21-21 0,0 0 16,21 0-16,0 1 0,-21-22 0,21 21 16,-21 0-16,42-42 31,0 0-16,0-1-15</inkml:trace>
  <inkml:trace contextRef="#ctx0" brushRef="#br0" timeOffset="22315.49">18859 6308 0,'0'0'0,"0"-21"0,0 42 31,0 0-31,0 21 16,0 1-16,-21-1 0,21 0 16,-21 22-16,21-22 0,-21 22 0,21-22 15,0 21-15,0-20 0,0-1 0,-21 0 16,21 1-16,0-1 0,0 0 0,0 1 16,0-22-16,0 21 0,0-21 15,0 1-15,0-1 0,0 0 0,0 0 0,-21-21 16,-1 0 15,22-21-31,-21 0 0,21 0 16,0-1-16,-21 1 0</inkml:trace>
  <inkml:trace contextRef="#ctx0" brushRef="#br0" timeOffset="22599.33">18563 6731 0,'-21'-42'15,"42"84"-15,-42-127 0,21 43 0,0 0 0,0-1 16,0 1-16,21 21 0,0-21 0,0 20 15,1-20-15,-1 21 0,0 0 16,21 0-16,-21 21 0,22-22 0,-22 22 16,21 0-16,-21 0 0,22 0 15,-22 0-15,21 0 0,-21 22 0,1-1 16,-1 21-16,-21-21 0,0 22 0,0-22 16,0 21-16,0 0 0,0 1 0,0-1 15,-21-21-15,-1 22 0,1-1 0,0-21 16,0 0-16,0 0 0,-22 1 0,22-1 15,0 0-15,-21 0 0,21 0 0,-1-21 16,1 21-16,21 1 31,21-22-15,1 0-16</inkml:trace>
  <inkml:trace contextRef="#ctx0" brushRef="#br0" timeOffset="23231.8">18923 7281 0,'21'0'47,"0"-21"-47,0 0 0,1 0 15,-1 0-15,0 0 0,0-1 0,0 1 16,0-21-16,1 21 0,20-22 0,-21 22 15,0-21-15,0 21 0,1-22 0,-1 22 16,-21 0-16,0 0 0,0 0 0,0 0 16,-21 21-16,-1 0 15,1 0-15,0 21 0,0-21 16,0 21-16,21 0 0,-21-21 0,21 21 16,0 0-16,0 1 0,0-1 0,0 0 15,21 0-15,0 0 16,0-21-16,0 21 0,0-21 0,1 22 15,-22-1-15,21-21 0,-21 21 16,21-21-16,-21 21 0,0 0 0,0 0 16,0 1-16,0-1 15,0 0-15,0 0 16,21-21 15,0 0-31,0 0 0,1 0 16,-1-21-16,0 21 0,0-21 15,0 0-15,0-1 0,-21 1 16,22 0-16,-1 0 0,0 0 16,-21 0-16,21-1 0,-21 1 0,21 0 15,-21 0-15,21 21 0,-21 21 32,0 0-17,0 0-15,-21 43 16,21-43-16,0 0 15,-21-21-15,21 21 0,-21 1 16,21-1 0,0-42 15,0-1-31</inkml:trace>
  <inkml:trace contextRef="#ctx0" brushRef="#br0" timeOffset="23379.62">19664 6795 0,'0'-22'15</inkml:trace>
  <inkml:trace contextRef="#ctx0" brushRef="#br0" timeOffset="24063.58">19960 6985 0,'0'0'0,"0"21"0,-21-21 0,21 21 15,-21-21-15,21 22 0,-21-22 16,21 21-16,0 0 0,0 0 15,0 0-15,0 0 0,-22 1 16,22-1-16,0 0 0,0 0 16,-21-21-1,21 21-15,-21-42 32,21 0-17,0 0-15,0 0 0,0-1 16,0 1-16,21 0 0,0 0 0,-21 0 15,22-22-15,-1 22 0,0 0 16,0 0-16,0-21 0,0 20 0,22 1 16,-22 21-16,0-21 0,0 0 0,22 21 15,-22 0-15,0 0 0,0 0 0,0 0 16,0 21-16,1 0 0,-22 0 16,21 1-16,-21-1 15,21 0-15,-21 0 0,0 0 16,0 0-16,0 1 0,0-1 0,0 0 15,0 0-15,0 0 16,-21-21-16,0 0 0,21 21 16,-22-21-16,1 0 15,0 0-15,21-21 16,0 0-16,0 0 16,0 0-16,21 0 0,0 21 0,1-22 15,-1-20-15,0 21 0,0 0 0,21 0 16,-20-1-16,-1 1 0,21-21 0,0 21 15,-20 21-15,20-21 0,-21-1 16,21 22-16,-20 0 0,-1 0 0,0 0 16,0 0-16,0 22 0,-21-1 0,21 0 15,-21 0-15,0 0 0,0 0 0,0 1 16,0-1-16,0 0 0,0 0 16,0 0-16,-21 0 0,21 1 0,-21-22 15,21 21-15,0 0 0,-21-21 16,21 21-16,-21-21 0,42 0 31,0 0-15,-21-21-16,21 0 0</inkml:trace>
  <inkml:trace contextRef="#ctx0" brushRef="#br0" timeOffset="24287.45">21018 6858 0,'0'0'0,"0"-21"16,0 42-1,0 0 1,-21 0-16,0 1 0,21-1 16,0 0-16,0 0 0,0 0 15,-21 0-15,21 1 0,0-1 16,0 0-16,21-21 31,0 0-31,0 0 16,1-21-16,-22 0 15,21-1-15</inkml:trace>
  <inkml:trace contextRef="#ctx0" brushRef="#br0" timeOffset="24587.28">21103 6689 0,'0'0'0,"0"-21"0,0-1 0,-42 1 16,21 21-16,-1 0 15,22 21 16,22-21-15,-1 0-16,0 0 16,0 0-16,0 0 15,0-21-15,-21 0 0,22 0 16,-22 0-16,21 21 16,-21-21-16,0-1 15,-21 22-15,-1 0 16,1 0-16,0 0 15,0 22-15,0-1 16,21 0-16,21-21 31,0 0-15</inkml:trace>
  <inkml:trace contextRef="#ctx0" brushRef="#br0" timeOffset="25072">21505 6350 0,'0'0'0,"0"-21"0,0-43 16,0 43-16,21 0 16,-21 42 15,0 0-31,0 1 16,0 20-16,0-21 0,0 21 0,-21 1 15,21-1-15,0 0 0,-21 1 16,21-1-16,-21 0 0,0 1 0,21-1 15,0 0-15,-21 1 0,21-1 0,-22-21 16,22 22-16,0-22 0,0 0 0,0 21 16,0-21-16,0 1 0,0-1 15,0 0-15,0 0 0,22-21 16,-1 0-16,0 0 0,0 0 16,0 0-16,0 0 0,1 0 15,-1 0-15,0-21 0,0 0 0,0 21 16,0-21-16,1-1 0,-1 1 0,0 0 15,0 0-15,0 0 0,-21 0 16,21 21-16,-21-22 16,0 44 15,0-1-31,0 0 16,-21 0-16,21 0 0,0 0 15,-21-21-15,21 22 16,0-1-16,21-21 31,0 0-31,-21-21 0,0-1 16,22 22-16,-1-21 0,0 21 0</inkml:trace>
  <inkml:trace contextRef="#ctx0" brushRef="#br0" timeOffset="25247.41">21907 6646 0,'0'0'0,"-21"-21"0,0 21 15,0-21 1,0 21-16,0 0 0,-1 0 16,22 21-1</inkml:trace>
  <inkml:trace contextRef="#ctx0" brushRef="#br0" timeOffset="25439.03">21336 6773 0,'0'0'16,"0"22"-1,21-22-15,0 0 16,0 0-16,1 0 0,-1 0 15,0 0-15,0 0 0,21 0 0,-20 0 16,-1 0-16,0 0 0,0 0 16,21 0-16,-20 0 0</inkml:trace>
  <inkml:trace contextRef="#ctx0" brushRef="#br0" timeOffset="25883.83">22034 6900 0,'0'0'0,"0"-21"0,22 0 31,-1 0-31,0 21 16,0 0-1,-21 21-15,0 0 0,21 0 16,-21 1-16,0-1 0,0 0 15,21 0-15,-21 0 0,0 0 16,22 1-16,-22-1 0,0 0 16,0 0-16,0 0 15,21-21 1,0-21 0,-21 0-1,0 0-15,21 0 16,-21-1-16,21 1 0,-21 0 0,21 0 15,1 0-15,-22 0 0,21-1 0,0-20 16,-21 21-16,21 0 0,0 0 0,0-1 16,1 1-16,-1 21 15,0 0 1,-21 21 0,21 1-16,-21-1 15,21 0-15</inkml:trace>
  <inkml:trace contextRef="#ctx0" brushRef="#br0" timeOffset="26239.62">22564 6943 0,'0'0'0,"21"0"15,0 0 1,0 0-16,0 0 0,0 0 16,1 0-16,-1-21 0,21-1 15,-21 1-15,0 0 0,1 21 16,-1-21-16,-21 0 0,0 0 15,0-1-15,-21 22 32,-1 0-32,1 0 0,0 0 15,-21 22-15,21-1 0,-1 0 0,1 0 16,0 0-16,0 0 0,0 1 0,0-1 16,21 0-16,0 0 0,0 0 15,0 0-15,0 1 0,0-1 16,21 0-16,0-21 0,0 21 0,0-21 15,0 0-15,22 0 0,-22 0 0,0 0 16,21 0-16,-20 0 0,-1 0 0,21 0 16,-21 0-16,0 0 0,1 0 15,-1 0-15,-21-21 0,0 0 16,0 0 0</inkml:trace>
  <inkml:trace contextRef="#ctx0" brushRef="#br0" timeOffset="31335.58">4022 7811 0,'0'21'156,"-22"0"-156,22 0 16,-21-21-16,21 21 0,-21 0 16,21 1-16,-21-1 15,0 21-15,0-21 0,-1 22 0,1-22 16,-21 21-16,21 22 0,-22-22 0,1 21 15,0-20-15,-1 20 0,1 1 16,0-1-16,-22-20 0,22 20 16,-22 1-16,22-1 0,0 1 0,-22-1 15,22 1-15,0-1 0,-1 1 0,1-22 16,0 21-16,-1 1 0,1-22 16,-22 22-16,22-22 0,0 22 0,-1-22 15,-20 21-15,21-20 0,-1 20 0,1-20 16,0-1-16,20 0 0,-20 1 15,0-22-15,21 21 0,-1-21 0,1 22 16,0-22-16,0 0 0,21 0 16,-21 0-16,0 0 0,-1 1 15,22-1 1,-21-21-16,0 0 16,21 21-16,-21-21 15,21-21 32,0 0-47,0-1 16,0 1-1,0 0-15,0 0 0,0 0 0</inkml:trace>
  <inkml:trace contextRef="#ctx0" brushRef="#br0" timeOffset="31815.48">2307 9589 0,'0'0'0,"0"-22"15,0 1-15,0 0 16,0 42 15,0 0-15,0 1-16,0 20 0,0-21 0,0 0 15,0 22-15,-21-22 0,0 21 16,21-21-16,-21 22 0,-1-22 0,1 0 16,0 21-16,21-21 0,-21 1 0,0 20 15,0-21-15,21 0 16,0 0-16,-22-21 0,22 22 0,-21-22 16,21 21-16,0 0 31,21-21-16,1 0-15,-1 0 0,0 0 0,0 0 16,0 0-16,22 0 0,-22 0 0,21 0 16,-21 0-16,22 0 0,-22 0 15,21 0-15,0 0 0,-20 0 0,20 0 16,0 0-16,-21 0 0,22 0 0,-1 0 16,-21 0-16,0 0 0,1 21 15,-1-21-15,0 0 0,0 0 0,0 0 16,0 0-1,1 0-15,-1-21 16,-21 0-16,21 0 0,0-1 16,-21 1-16</inkml:trace>
  <inkml:trace contextRef="#ctx0" brushRef="#br0" timeOffset="32668.03">6731 8107 0,'0'0'0,"-42"-42"16,42 20-1,-22 1-15,1 0 0,21 0 0,-21 0 16,21 0-16,-21-1 0,0 1 16,21 42 31,0 1-32,0-1-15,21 0 0,0 21 0,0 1 16,0-1-16,1 0 0,20 1 15,-21-1-15,21 0 0,-20 1 16,20-1-16,0 21 0,1-20 0,-1-1 16,0 0-16,1 22 0,-22-22 0,21 22 15,0-22-15,1 22 0,-22-1 0,21-21 16,1 22-16,-1-22 0,-21 22 16,21-22-16,1 22 0,-1-22 0,0 0 15,-20 1-15,20 20 0,0-21 0,1 1 16,-22-1-16,21 0 0,-21 1 0,0-1 15,22-21-15,-22 22 0,0-22 0,0 0 16,0 0-16,-21 0 0,22 0 0,-22 1 16,21-22-16,-21 21 15,21-21 1,-21-21 15,0-1-15,-21 1-1,0 21-15,-1-21 16</inkml:trace>
  <inkml:trace contextRef="#ctx0" brushRef="#br0" timeOffset="33023.83">7472 9737 0,'0'0'0,"-21"0"0,-1 0 15,44 0 17,-1 0-17,0 0-15,0 21 0,21-21 0,-20 21 16,20-21-16,-21 21 0,21-21 16,-20 21-16,20-21 0,-21 22 0,21-1 15,-20-21-15,-1 21 0,21-21 16,-21 21-16,0-21 0,1 0 0,-1 21 0,0-21 15,0 0-15,0 21 0,0-21 0,1 0 16,-1 0 0,-21 22-16,21-22 0,0 0 31,0-22-15,-21 1-16,0 0 15,21 21-15,-21-21 0,0 0 16,0 0-16,22-1 0,-22 1 0</inkml:trace>
  <inkml:trace contextRef="#ctx0" brushRef="#br0" timeOffset="33284.16">8403 9292 0,'0'0'0,"0"-21"0,-21 21 31,0 0-31,0 21 16,-1-21-16,1 21 0,0 22 0,0-22 15,0 0-15,0 21 0,-1-20 0,1 20 16,0-21-16,0 21 0,0 1 0,0-22 16,-1 21-16,22-21 0,0 1 0,-21 20 15,21-21-15,-21 0 0,21 0 16,0 1-16,0-1 16,-21-21 15,0 0-16,0 0-15</inkml:trace>
  <inkml:trace contextRef="#ctx0" brushRef="#br0" timeOffset="34279.4">21 10668 0,'0'0'0,"21"-21"0,22 0 0,-22 0 16,0 21-16,0-22 0,0 1 15,0 0-15,1 21 0,-22-21 0,21 0 16,-21 0-1,0-1-15,0 1 16,0 0 0,0 0-16,0 0 15,0 0 1,0 42 46,0 0-62,0 0 16,0 21-16,0-20 0,0 41 0,0-21 16,0 22-16,0-1 0,0 1 15,0-1-15,0 22 0,0-21 16,0 20-16,0 1 0,0 0 0,-21-1 16,21-20-16,-22 20 0,22-20 15,0-1-15,-21 1 0,21-1 0,0-20 16,-21 20-16,21-20 0,0-1 15,0 0-15,0 1 0,0-1 0,0-21 16,0 21-16,0-20 0,0-1 0,0 0 16,0 0-16,0 0 15,21-21-15,0 0 16,-21-21 0,0 0-16,22 0 15,-1 0-15,-21-1 0,21-20 0,-21 21 16,0-21-16,21-1 0,0 1 15,-21-22-15</inkml:trace>
  <inkml:trace contextRef="#ctx0" brushRef="#br0" timeOffset="35447.73">254 10668 0,'0'0'0,"0"-21"0,0 0 16,-21 21-16,21-21 16,21 21 46,0 0-62,0 0 0,22 0 0,-22 0 16,21 0-16,0 0 0,1 0 0,-1 0 15,22 0-15,-22 0 0,21 0 16,1-22-16,-1 22 0,22 0 0,-21 0 16,20 0-16,1 0 0,0-21 15,20 21-15,1 0 0,-21-21 16,21 21-16,0 0 0,-1-21 0,1 21 16,-21 0-16,21 0 0,21-21 15,-21 21-15,-1 0 0,1 0 0,0 0 16,0 0-16,0 0 0,0 0 0,-1 0 15,-20-21-15,127 21 16,-106 0-16,-1 0 0,1 0 0,0 0 16,-21 0-16,-1 0 0,22 0 0,-21 0 15,0 0-15,-1 0 0,-20 0 0,20 0 16,-20 0-16,21 0 0,-43 0 16,21 0-16,1 0 0,-22 0 0,1 0 15,-1 0-15,-21 0 0,21 0 16,-20 0-16,20 0 0,-21 0 0,0 0 15,0 0-15,1 0 16,-22 21-16,21-21 0,0 0 16,-21 21-16,21-21 15,-21 21-15,21-21 0,-21 21 16,0 0-16,0 1 16,0-1-16,0 0 0,0 0 0,0 0 15,0 0-15,0 1 0,0 20 0,0-21 16,0 0-16,0 22 0,0-1 0,0-21 15,0 21-15,0 1 0,0-1 16,0-21-16,0 22 0,0 20 16,0-21-16,0 1 0,0-1 0,0 85 15,0-85-15,0 1 16,0-1-16,0 0 0,0 1 0,0-1 16,0 0-16,0 1 0,0-1 15,0 0-15,0-20 0,0 20 0,0 0 16,0 1-16,0-22 0,0 21 0,0-21 15,0 0-15,0 22 0,0-22 0,0 0 16,0 0-16,0 0 0,0 1 16,0-1-16,0 0 0,0 0 15,-21-21-15,21 21 16,-21 0-16,0-21 0,0 0 16,-1 0-16,1 22 0,0-22 0,0 0 15,0 0-15,0 0 0,-22 0 0,22 0 16,-21 0-16,-1 0 0,1 21 0,0-21 15,-1 0-15,-20 0 0,21 0 16,-22 0-16,1 0 0,-22 0 0,21 0 16,1 0-16,-22 21 0,1-21 0,-1 0 15,-21 0-15,21 0 0,-20 0 0,-1 21 16,21-21-16,-21 0 0,22 0 0,-22 0 16,21 0-16,-21 21 0,22-21 15,-22 0-15,21 0 0,-21 0 0,0 0 16,1 0-16,20 0 0,-21 21 15,0-21-15,22 0 0,-1 0 16,0 0-16,1 0 0,-1 0 0,21 0 16,-20 0-16,20 0 0,1 0 0,20 0 15,-20-21-15,21 21 0,-22 0 16,22 0-16,-1-21 0,22 21 0,-21 0 16,21 0-16,-22 0 0,22-21 0,0 21 15,0 0-15,21-21 31,0 0-15,21-1 0,0 22-16,0-21 0,1 0 0,20 21 15</inkml:trace>
  <inkml:trace contextRef="#ctx0" brushRef="#br0" timeOffset="36355.69">6477 10605 0,'0'0'0,"0"-22"15,0 1-15,0 0 0,0 0 16,0 0-16,0 0 0,0-1 16,0 1-16,0 42 47,0 1-32,0 20-15,0-21 0,0 21 0,0 1 16,0-1-16,0 0 0,0 1 0,0 20 15,0-20-15,0 20 0,0 1 16,0 20-16,0-20 0,0 20 0,0-20 16,0 21-16,-21-1 0,21-20 0,-21 20 15,21-20-15,-22 21 0,22-22 0,0 1 16,-21-1-16,21 22 0,-21-43 0,21 22 16,-21-1-16,21-21 0,0 1 0,0 20 15,0-42-15,0 22 16,0-1-16,0-21 0,0 0 0,0 1 15,0-1-15,0-42 32,0-22-32,21 22 15,0-21-15,-21 21 0,21-22 0,1-20 16,-22 20-16,21-20 0,-21-22 0,21 22 16</inkml:trace>
  <inkml:trace contextRef="#ctx0" brushRef="#br0" timeOffset="37426.26">6689 10372 0,'-22'0'0,"44"0"0,-44-21 0,1 21 15,0 0-15,0 0 0,0 0 31,42 0-15,21 0 0,-21 0-16,22 0 0,-1 0 15,0 0-15,1 0 0,20 0 0,1 0 16,-1 0-16,1-22 0,20 22 16,1-21-16,0 21 0,-1 0 0,22-21 15,21 21-15,0 0 0,0-21 0,0 21 16,0 0-16,21-21 0,-21 21 0,22 0 15,20 0-15,-21 0 0,0-21 0,0 21 16,1 0-16,-1 0 0,21-22 16,-21 22-16,-21-21 0,21 21 0,-21-21 15,22 21-15,-22-21 0,0 21 0,0-21 16,0 0-16,-22 21 0,22-22 0,-21 1 16,0 0-16,-21 21 0,-1-21 15,-20 0-15,-1 21 0,1-21 0,-1 21 16,-20 0-16,20-22 0,-20 22 0,-1 0 15,-21 0-15,21 0 0,-20-21 16,-1 21-16,0 0 0,0 0 16,-21 21-1,0 1 1,0-1-16,0 0 0,0 0 0,0 0 16,-21 0-16,21 22 0,0-22 0,-21 21 15,21 1-15,-21-1 0,21 0 16,0 1-16,0 20 0,0-21 15,0 22-15,0-22 0,0 22 0,0-22 16,0 22-16,0-22 0,0 21 0,21-20 0,0 20 16,-21 1-16,21-22 0,-21 22 15,0-1-15,21 1 0,0-22 0,-21 21 16,0 1-16,22-1 0,-22-20 0,21 20 16,-21-20-16,21-1 0,-21 21 0,0-20 15,0-1-15,0 0 0,0 1 0,0-1 16,0 0-16,0-20 0,0 20 0,0-21 15,0 21-15,-21-20 0,21-1 16,-21 0-16,-1 0 0,1 0 0,0-21 16,0 21-16,-21-21 0,20 0 15,-20 0-15,21 0 0,-21 22 0,-1-22 16,1 0-16,21 0 0,-22 0 0,1 0 16,0 0-16,-22 0 0,22 0 0,-22 0 15,22 0-15,-21 0 0,-22 0 0,21 0 16,-20 0-16,-1 0 0,0 0 0,1 0 15,-22 0-15,0 0 0,0 0 0,-21 0 16,0 0-16,0 0 0,0 0 16,0-22-16,0 22 0,0 0 0,0 0 15,0 0-15,0 0 0,21 0 0,-21 0 16,22 0-16,-22 0 0,42 0 0,-21 0 16,0 0-16,22 0 0,-1 0 15,-21 0-15,21 0 0,1 0 0,-1 0 16,-21 0-16,22 22 0,-1-22 0,0 0 15,1 0-15,-1 0 0,0 0 16,1 0-16,-1 0 0,21 0 0,-20 0 16,-1 0-16,22 0 0,-1 0 0,1 0 15,-1 0-15,22 0 0,-1 0 0,1 0 16,0 0-16,21 0 0,-1 0 0,1 21 16,21 0 15,-21-21 0</inkml:trace>
  <inkml:trace contextRef="#ctx0" brushRef="#br0" timeOffset="38450.97">233 12023 0,'-21'0'0,"-1"0"31,1 0-31,21 21 16,-21-21-16,21 21 16,0 0-16,0 0 0,0 1 15,0-1 1,21 0-16,43 21 16,-43-21-16,0-21 0,0 22 15,0-22-15,1 21 0,-1 0 16,0-21-16,0 21 0,0-21 15,0 21-15,1-21 16,-1 21-16,0-21 0,0 0 16,0 0-16,0 0 0,22 0 15,-22 0-15,21 0 0,1 0 0,20-21 16,-21 21-16,22-21 0,-1 21 0,1 0 16,-1-21-16,22 21 0,-21 0 15,-1 0-15,1-21 0,-22 21 16,21 0-16,-20 0 0,-1 0 0,0 0 15,-20 0-15,-1 0 0,0 0 0,0 0 16,0 0-16,-21-21 0,0-1 16</inkml:trace>
  <inkml:trace contextRef="#ctx0" brushRef="#br0" timeOffset="38895.69">593 11218 0,'-22'22'31,"22"-1"-31,-21 0 0,21 21 15,0-21-15,-21 22 0,0-1 0,21 0 16,-21 1-16,21-1 0,0 0 16,0 1-16,-21-1 0,21-21 0,-22 22 15,22-1-15,0-21 0,0 0 16,0 0-16,0 1 0,0-1 16,0 0-16,0-42 31,0 0-31</inkml:trace>
  <inkml:trace contextRef="#ctx0" brushRef="#br0" timeOffset="39308.46">339 11409 0,'0'0'0,"0"-42"0,0-85 16,0 105-16,0-20 15,0 21-15,0 0 0,21 0 16,21 21-16,-21 0 0,22 0 0,-22 0 15,21 21-15,0 0 0,1 0 16,-1 21-16,0 1 0,1-22 0,-1 21 16,0 1-16,-20-1 0,20 0 15,-21 1-15,0-1 0,-21-21 16,0 21-16,0-20 0,0 20 0,0-21 0,0 0 16,0 0-16,0 1 15,0-44 1,0 1-1,-21 0-15,21 0 0,0-21 16,0 20-16,0-20 0,0 0 0,0-1 16,0 1-16,0-21 0,0 20 0,0-20 15,0 20-15,0 1 0,21-21 16,-21 41-16,0-20 0,0 0 0,21 21 16,-21-1-16,22 22 15,-22-21-15,21 21 0,0 0 16,-21 21-16,21-21 0,-21 22 15,0-1-15,0 0 0,21 0 16,-21 21-16,21-20 0,-21 20 0,22 0 16</inkml:trace>
  <inkml:trace contextRef="#ctx0" brushRef="#br0" timeOffset="39776.19">1397 11621 0,'0'-22'31,"0"1"-31,0 0 0,0 0 16,0 0-16,0 0 0,-21-1 15,0 1-15,21 0 0,-22 21 0,1-21 16,0 21-16,0 0 16,0 0-16,0 21 0,-1-21 15,22 21-15,-21 22 0,21-22 0,0 0 16,0 0-16,-21 21 0,21-20 15,0-1-15,0 0 0,0 0 0,0 0 16,0 0-16,0 1 0,0-1 16,21-21-16,0 0 0,1 0 15,-1 0-15,0 0 16,0 0-16,0-21 16,0-1-16,1 1 0,-22 0 0,42-42 15,-21 41-15,-21 1 16,0 0-16,0 0 0,0 0 15,0 42 1,0 0 0,0 0-16,0 0 15,0 1-15,0-1 0,0 0 0,0 0 16,0 0-16,0 0 0,21 1 16,0-1-1,1-21 1,-22-21-1</inkml:trace>
  <inkml:trace contextRef="#ctx0" brushRef="#br0" timeOffset="40171.86">1545 11451 0,'0'0'0,"-21"0"0,0-21 16,21 0-1,21 21-15,0 0 16,0 0-16,0 0 0,1 0 16,-1 0-16,21 21 0,-21 0 15,0 0-15,1 1 0,-22-1 0,21 0 16,-21 0-16,21 0 0,-21 22 0,0-22 16,0 0-16,0 0 0,0 0 15,0 0-15,0 1 0,0-1 16,-21-21-16,21-21 31,-21 21-31,21-22 0,0 1 16,0 0-16,0 0 0,0 0 0,0 0 15,0-1-15,0-20 0,0 21 16,0-21-16,21 20 0,-21-20 16,0 21-16,0 0 0,21 0 0,0-1 15,-21 1-15,0 0 0,21 21 16,0 0-16,1 0 15,-22 21-15,0 0 16,21-21-16</inkml:trace>
  <inkml:trace contextRef="#ctx0" brushRef="#br0" timeOffset="40563.64">1968 11451 0,'0'-21'0,"0"0"16,0 0-1,0 0-15,0-1 16,0 1-16,22 21 16,-1 0-1,-21 21-15,21-21 0,-21 22 16,0 20-16,21-21 0,-21 0 0,21 0 16,-21 22-16,0-22 0,0 0 15,0 0-15,0 22 0,0-22 0,0 0 16,0 0-16,0 0 0,0 0 15,-21-21 17,21-21-32,0 0 15,0 0-15,0 0 0,0 0 0,0-1 16,0 1-16,0 0 0,0 0 16,0-21-16,0 20 0,0 1 0,0 0 15,0 0-15,21 0 0,-21 0 0,21 21 16,-21-22-16,22 22 15,-1 0-15,0 0 16,0 22-16,0-22 16</inkml:trace>
  <inkml:trace contextRef="#ctx0" brushRef="#br0" timeOffset="40968.41">2476 11367 0,'0'-22'0,"0"1"16,-21 21-16,0 0 0,0 0 16,0 0-16,0 21 0,-1 1 15,22-1-15,-21 0 0,21 0 16,-21 0-16,21 22 0,-21-22 0,21 0 16,0 0-16,0 21 0,0-20 15,0-1-15,0 0 0,0 0 0,0 0 16,0 0-16,21-21 15,0 0-15,0 0 0,1 0 0,-1 0 16,0 0-16,0 0 0,0-21 0,0 21 16,1-21-16,-1 0 0,0 0 15,0 21-15,0-21 0,0-1 0,-21 1 16,0 0-16,0 0 0,0-21 0,0 20 16,-21-62-1,0 84-15,21-21 0,-21 21 16,0 0-16,0 0 0,-1 0 15,1 0-15,0 0 0,0 0 16,21 21-16,0 0 0,-21 0 16,21 0-16,0 0 15,21-21-15,0 22 0,0-22 16,0 0-16</inkml:trace>
  <inkml:trace contextRef="#ctx0" brushRef="#br0" timeOffset="41531.6">2942 11388 0,'0'0'16,"21"0"-16,-21-21 0,-21 42 31,0 0-15,21 0-16,0 0 0,-21 0 0,21 1 16,-21-1-16,21 21 0,0-21 0,-22 22 15,22-22-15,0 0 16,-21 0-16,21 0 0,0 0 15,21-42 17,1 21-17,-22-21-15,21 0 0,-21 0 16,21 21-16,-21-21 0,0-1 0,0 1 16,21 21-16,-21-21 0,21 21 15,-21 21 16,0 0-31,21 1 16,-21-1-16,0 0 0,22 0 16,-22 0-16,21-21 15,0 0-15,0 21 0,0-21 0,0 0 16,22 0-16,-22 0 0,0 0 16,0 0-16,0-21 0,1 21 0,-1-21 15,0 21-15,0-21 0,0 0 0,-21 0 16,21-1-16,-21 1 15,0 0-15,0-21 0,0 21 0,0-1 16,0-20-16,-21 21 0,0 0 0,21 0 16,-21-1-16,0 1 0,0 21 15,-1 0-15,1 0 16,0 0-16,0 0 0,21 21 16,-21 1-16,21-1 0,0 0 0,0 0 15,0 0-15,0 0 0,0 1 16,0-1-16,21-21 15,21 21-15</inkml:trace>
  <inkml:trace contextRef="#ctx0" brushRef="#br0" timeOffset="41751.47">3662 11430 0,'0'0'0,"0"-21"0,-21 21 31,-1 21-16,22 0-15,-21-21 0,21 21 0,-21 1 16,21-1-16,0 0 0,0 0 0,0 0 16,0 0-16,0 1 15,0-1-15,0-42 47,0-1-47</inkml:trace>
  <inkml:trace contextRef="#ctx0" brushRef="#br0" timeOffset="41924.67">3641 11282 0,'0'0'0,"0"-21"0,0 0 16,-22 21-16,1 0 0,21 21 31,0 0-15,0 0-16,21 0 31</inkml:trace>
  <inkml:trace contextRef="#ctx0" brushRef="#br0" timeOffset="42368.53">4022 11409 0,'0'0'0,"0"21"15,0 0-15,0 0 0,-22 1 16,22-1-16,0 0 0,0 0 0,-21 0 16,21 0-16,0 1 0,-21-1 15,21 0-15,0 0 0,0 0 16,0 0-16,0 1 16,-21-22-16,0 0 15,0 0 1,21-22-1,0 1-15,0 0 16,0 0-16,0 0 0,0 0 16,21-1-16,0-20 0,-21 21 0,21 0 15,0-22-15,0 22 0,22 0 0,-22 0 16,0 0-16,0 0 0,0-1 16,1 22-16,-1 0 0,0 0 0,0 0 15,0 22-15,-21-1 0,21 0 16,-21 0-16,22 0 0,-22 0 0,0 1 15,0-1-15,0 0 0,0 0 0,0 0 16,0 0-16,0 1 0,0-1 0,-22 0 16,22 0-16,-21-21 0,21 21 0,0 0 15,21-21 1,1 0 0,20 0-16,-21-21 0</inkml:trace>
  <inkml:trace contextRef="#ctx0" brushRef="#br0" timeOffset="43012">4720 11494 0,'0'0'0,"21"-22"0,-21 1 15,0 0-15,-21 21 16,0 0-16,0 0 0,0 0 16,21 21-16,-22-21 0,1 21 0,0-21 15,0 22-15,0-1 0,0 0 0,21 0 16,0 0-16,-22-21 0,22 21 15,-21 1-15,21-1 0,0 0 0,0 0 16,0 0-16,21-21 16,1 0-1,-1 0-15,0 0 0,0 0 0,0 0 16,0 0-16,1 0 16,-1-21-16,0 21 0,-21-21 0,21 21 15,-21-21-15,0 0 0,21-1 16,-21 1-16,0 0 15,0 42 17,-21-21-32,21 21 15,-21 1-15,21-1 0,0 0 0,-21 0 16,0 21-16,21-20 0,-22 20 0,1 0 16,21 1-16,0 20 0,0-21 0,0 22 15,0-1-15,0 1 0,0-1 16,0 1-16,0-1 0,0 1 0,21 21 15,1-22-15,-22 22 0,21-22 16,0 22-16,-21 0 0,0-22 0,21 22 16,0-22-16,-21 22 0,0-22 0,0 1 15,21 21-15,-21-22 0,0 1 0,0 20 16,0-20-16,0-1 0,0-20 0,-21 20 16,21-21-16,-42 1 0,21-1 0,-22-21 15,22 22-15,-42-22 0,20-21 0,-20 21 16,21-21-16,-22 0 15,1 0-15,-1-21 0,22 21 0,-22-21 16,22-22-16,0 22 0,-1-21 0,1-1 16,21-20-16,-22-1 0,22 1 0,0-1 15,21 1-15,0-22 0,0 1 0,0 20 16,0-21-16,0 1 0,0-1 0,0 22 16,0-22-16,21 21 0,-21-20 15,21 20-15,1 1 0,-1-1 0,0 22 16</inkml:trace>
  <inkml:trace contextRef="#ctx0" brushRef="#br0" timeOffset="44004.34">6456 11197 0,'0'0'0,"21"-21"15,0 0-15,21-85 16,-20 85-16,-1-21 0,0 20 0,0 1 16,0 0-16,-21 0 0,21 0 15,1 21-15,-1 0 16,0 0-16,-21 21 0,0 21 0,0-21 16,21 22-16,-21-1 0,0 22 0,0-22 15,0 21-15,0 1 0,0-1 0,0 1 16,0-22-16,-21 22 0,0-22 15,0 0-15,21 1 0,-22-1 0,22-21 16,-21 0-16,21 1 0,0-1 16,-21-21-16,21-21 15,0-1 1,0 1-16,0 0 0,0-21 16,21 21-16,0-22 0,-21 1 15,22 0-15,-22-1 0,21 1 0,0-22 16,0 22-16,0 0 0,-21-1 0,21 22 15,1 0-15,-22 0 0,21 21 16,0 0-16,-21 21 0,21 0 0,-21 0 16,0 22-16,0-22 0,21 21 15,-21 1-15,0-1 0,0 0 0,21 1 16,-21-1-16,0 0 0,0-21 0,22 22 16,-1-1-16,-21-21 0,21 0 15,0 1-15,0-1 0,0 0 0,1-21 16,-1 0-16,21 0 0,-21 0 0,22 0 15,-22 0-15,21-21 0,0 21 16,1-21-16,-22-1 0,21-20 0,1 21 16,-22 0-16,21-22 0,-21 1 0,0 0 15,1-1-15,-1-20 0,-21-1 0,0 1 16,0-1-16,0 22 0,-21-21 0,-1-1 16,1 22-16,0-22 0,-21 22 0,21 0 15,-1 20-15,-20 1 0,21 0 16,-21 0-16,20 21 0,1 0 0,-21 0 15,21 21-15,0 0 0,-1 0 16,22 1-16,-21 20 0,21-21 0,0 21 16,-21 1-16,21-22 0,0 21 0,0 1 15,0-1-15,0 0 0,0-21 16,0 22-16,0-1 0,0-21 0,0 22 16,21-22-16,0 0 0,1 0 0,-1 0 15,0 0-15,0-21 0</inkml:trace>
  <inkml:trace contextRef="#ctx0" brushRef="#br0" timeOffset="44227.22">7768 11303 0,'0'21'0,"0"0"16,-21 1-16,0-1 0,21 0 15,-21 0-15,21 0 0,0 0 16,0 1-16,0-1 0,-22 0 15,22 0-15,0 0 0,0 0 16,0-42 15,0 0-31,0 0 16,0 0-16,0 0 0</inkml:trace>
  <inkml:trace contextRef="#ctx0" brushRef="#br0" timeOffset="44392.12">7747 11049 0,'0'0'0,"0"-21"16,-21 21-16,0 0 15,21 21-15,0 0 16,0 0-16,0 1 16,21-1-1,-21 0-15,21-21 0,0 21 0,0-21 16,0 21-16</inkml:trace>
  <inkml:trace contextRef="#ctx0" brushRef="#br0" timeOffset="44927.81">8382 11367 0,'0'0'0,"0"-22"15,0 1-15,-21 0 16,0 21-16,-1-21 0,1 21 0,0-21 15,0 21-15,0 0 0,0 0 0,-1 0 16,1 0-16,0 0 0,0 21 16,0 0-16,0 0 0,-1 0 0,1 1 15,0-1-15,0 21 0,21-21 16,-21 22-16,21-22 0,0 0 0,0 0 16,0 0-16,0 0 0,0 1 0,0-1 15,63 0 1,-42-21-16,1 0 0,-1 0 15,0 0-15,0-21 0,0 21 0,0-21 16,1-1-16,-1 1 0,0 0 0,0 0 16,0 0-16,0-22 0,1 22 0,-1-21 15,0 0-15,-21-1 0,21-20 0,0 20 16,-21 1-16,0-21 0,0 20 0,0-20 16,0 20-16,0 1 0,0 0 15,0-1-15,0 22 0,0 0 16,0 0-16,0 0 0,0 42 15,-21 0-15,21 0 16,-21 0-16,21 22 0,-21-1 0,21 0 16,0 1-16,0 20 0,0-20 0,0 20 15,0-21-15,0 1 0,0-1 16,0 0-16,0 1 0,0-1 0,0-21 16,0 22-16,0-22 0,0 0 0,0 0 15,0 0-15,21-21 16,0 0-16,0 0 15,0 0-15,1 0 0,-1-21 0,0 21 16,0-21-16,0 0 0</inkml:trace>
  <inkml:trace contextRef="#ctx0" brushRef="#br0" timeOffset="45427.54">8826 11324 0,'0'0'0,"0"-21"15,0 0-15,0 0 0,-21 21 16,21-21-16,-21 21 0,0 0 15,0 0-15,0 0 0,-1 0 16,1 0-16,0 21 16,0 0-16,0 0 0,0 0 0,21 0 15,-22 1-15,22-1 0,-21 21 0,21-21 16,-21 0-16,21 1 0,0-1 0,0 0 16,0 0-16,0 0 0,0 0 15,21-21-15,0 0 16,1 0-16,-1 0 0,0 0 15,0 0-15,0-21 0,0 0 16,1 21-16,-1-21 0,0-21 0,0 20 16,0 1-16,0-21 0,1 0 0,-1 20 15,-21-41-15,21 21 0,0-1 0,0 1 16,-21-22-16,0 22 0,21-21 0,1 20 16,-22 1-16,0 0 0,0-1 15,0 1-15,0 0 0,0 20 0,0 1 16,-22 42-1,22 1 1,-21-1-16,21 21 0,-21 0 0,21 1 16,0-1-16,0 0 0,0 1 0,0-1 15,-21 0-15,21 1 0,0-1 0,0 0 16,0 1-16,0-1 0,0-21 16,0 64-1,21-64-15,-21 0 0,0 0 0,0 1 0,21-22 16,0 0-16,1 0 15,-1 0-15,0 0 16,-21-22-16,21 22 0,0-21 0</inkml:trace>
  <inkml:trace contextRef="#ctx0" brushRef="#br0" timeOffset="45787.27">9123 11324 0,'0'21'15,"21"-21"1,0 0-16,0 0 16,0-21-16,1 0 0,-1 21 15,0-21-15,0 21 0,0-21 0,0 21 16,1-21-16,-22-1 0,21 1 16,-21 0-16,-21 21 31,-1 0-31,1 0 0,0 21 15,21 0-15,-21 1 0,0-1 0,0 0 16,21 0-16,0 0 0,0 0 0,0 1 16,-22-22-16,22 21 0,0 0 0,0 0 15,0 0-15,22-21 16,-22 21-16,21-21 0,0 0 16,0 0-16,0 0 15,0 0-15,1 0 0,-1-21 0,0 21 16,21-21-16,-21 21 0,1-21 0,-1 0 15,0 0-15,0 21 0,0-22 0</inkml:trace>
  <inkml:trace contextRef="#ctx0" brushRef="#br0" timeOffset="46224.02">9610 11261 0,'0'21'0,"0"-42"0,0 0 0,0 42 47,0 0-47,0 0 15,0 0-15,-22-21 0,22 21 0,0 1 16,0-1-16,-21 0 0,21 0 0,0 0 15,0 0-15,0 1 16,0-1-16,0 0 16,-21-21-1,21-21 17,0 0-32,0-1 0,0 1 15,0 0-15,0 0 0,21-21 16,0 20-16,1 1 0,-22 0 0,21-21 15,21 21-15,-21-1 0,0 1 0,1 0 16,-1 21-16,0 0 0,0 0 0,0 0 16,0 0-16,1 0 0,-1 0 0,-21 21 15,21 0-15,-21 1 16,0-1-16,0 0 0,0 0 0,0 0 16,0 0-16,0 1 0,0-1 0,0 0 15,0 0-15,0 0 0,0 0 0,0 1 16,0-1-16,-21-21 0,0 21 15,21-42 17,21 0-17,0 21-15,0-22 0,0 1 16,0 0-16,1 0 0</inkml:trace>
  <inkml:trace contextRef="#ctx0" brushRef="#br0" timeOffset="46435.91">10223 11197 0,'0'-21'0,"0"42"0,22-42 0,-22 42 47,0 0-47,0 1 0,0-1 15,0 0-15,-22 0 0,22 0 16,-21 0-16,21 1 0,0-1 0,0 0 16,0 0-16,-21 0 0,21 0 15,-21-21-15,21-21 47,0 0-31</inkml:trace>
  <inkml:trace contextRef="#ctx0" brushRef="#br0" timeOffset="46603.82">10202 11134 0,'0'0'0,"0"-21"0,0-1 0,0 1 16,-21 21-1,42 21 48,0-21-47</inkml:trace>
  <inkml:trace contextRef="#ctx0" brushRef="#br0" timeOffset="47055.56">10541 11176 0,'0'0'0,"0"21"0,0 0 15,0 1-15,0-1 0,0 0 16,0 0-16,0 0 0,0 0 16,0 1-16,-21-1 0,21 0 15,0 0-15,0 0 0,0 0 16,0 1-1,-21-22 1,-1 0 0,22-22-1,0 1-15,0 0 0,0 0 16,0 0-16,0 0 0,22-1 16,-1-20-16,0 21 0,-21 0 0,21-22 15,0 22-15,22 0 0,-22 0 16,0 0-16,21 0 0,-21-1 0,22 22 0,-22 0 15,0 0-15,0 0 0,0 0 16,1 22-16,-1-22 0,-21 21 0,0 0 0,0 0 16,0 21-16,0-20 15,0-1-15,0 0 0,0 0 0,0 0 16,-21 0-16,21 1 0,-22-22 0,22 21 16,0 0-16,-21-21 0,0 21 15,42-42 32,22 21-47</inkml:trace>
  <inkml:trace contextRef="#ctx0" brushRef="#br0" timeOffset="47907.58">11324 11176 0,'0'0'0,"0"-21"0,0 0 0,0-22 16,0 22-16,0 0 15,-21 21-15,0-21 16,0 21-16,-1 0 0,1 0 16,0 0-16,0 21 0,0-21 0,0 21 15,21 0-15,-22 1 0,1-1 0,0 0 16,0 0-16,0 0 0,21 0 16,0 1-16,-21-1 0,21 0 0,0 0 0,0 0 15,0 0-15,21-21 16,0 0-1,0 0-15,0 0 0,0 0 0,1 0 16,-1 0-16,0-21 0,0 0 0,0 21 16,0-21-16,1 0 0,-1 0 0,-21-1 15,21 1-15,0 0 0,-21 0 16,0 0-16,0 0 16,0 42 15,0 0-16,0 0-15,0 0 0,-21 0 16,21 1-16,0-1 16,-21 21-16,21-21 0,-21 22 0,21-22 15,0 21-15,0 0 0,0 1 0,0-1 16,0 0-16,0 1 0,0-1 0,0 22 16,0-22-16,0 21 0,0-20 0,21 20 15,0 1-15,-21-1 0,21 1 0,-21-1 16,0 1-16,21-1 0,-21 1 0,21 20 15,-21-20-15,0 21 0,0-22 0,22 22 16,-22-22-16,21 22 0,-21 0 0,0-22 16,0 22-16,21-22 0,-21 22 0,21-22 15,-21 1-15,0-1 0,0 22 0,0-43 16,0 22-16,0-1 0,0-20 16,0-1-16,0 0 0,0-20 0,0 20 15,0-21-15,-21-21 0,0 21 16,0-21-16,-1 0 0,1 0 15,0 0-15,0 0 0,0-21 0,-22 0 16,22 0-16,-21-22 0,21 22 0,-22-21 16,-20-22-16,21 22 0,-1-21 0,1-1 15,-22 1-15,1-1 0,21-21 0,-22 1 16,22-1-16,-1 0 0,1 1 0,0-22 16,21 21-16,21 1 0,0 20 0,0-21 15,0 22-15,21-22 0,0 22 16,0 20-16,0-20 0,22-1 0,-1 22 15,0 0-15,-21-22 0,43 22 0,-22 0 16,1 20-16,-1-20 0,0 0 0,1 21 16,-1-22-16,0 22 0,1 0 15,-1-21-15,-21 20 0,21 1 0,1 0 16,-22 0-16,0 0 0,0 21 0,0-21 16,1-1-16,-1 22 0,-21-21 15,0 0 1,0 0-1,-21 21-15</inkml:trace>
  <inkml:trace contextRef="#ctx0" brushRef="#br0" timeOffset="48900.53">18711 7684 0,'0'0'0,"21"0"0,22 0 15,63-43 1,-85 43-16,0 0 0,0 0 0,-21-21 16,21 21-16,-42 0 31,0 21-16,0 0-15,0 22 0,-22-22 0,1 0 16,-22 21-16,22 1 0,-21-1 0,-1 0 16,-21 1-16,1 20 0,20-20 0,-20 20 15,-1-21-15,-21 22 0,21-22 0,-20 22 16,20-22-16,-21 22 16,0-1-16,0-21 0,1 22 0,20-1 0,0 1 15,-21-1-15,22 1 0,-1-1 0,0 1 16,22-22-16,-22 22 0,1-22 15,20 22-15,1-22 0,-1 0 0,1-21 16,20 22-16,-20-1 0,42-21 0,-22 0 16,22 1-16,0-1 0,0-21 0,0 21 15,-1-21-15,22-21 32,0 0-32,0-1 15,22 1-15,-22 0 0,0 0 16,21 0-16,0 0 15</inkml:trace>
  <inkml:trace contextRef="#ctx0" brushRef="#br0" timeOffset="49307.39">16489 8975 0,'0'21'62,"0"0"-62,-21 0 16,21 0-16,-22 1 0,1-1 0,0 0 16,0 0-16,21 0 0,-21 0 0,0 22 15,-22-22-15,22 0 0,0 0 0,0 0 16,0 1-16,-1-22 0,1 21 0,21 0 15,0 0-15,-21-21 0,21 21 0,0 0 32,21-21-32,0 0 15,1 0-15,-1 0 0,0 0 16,21 22-16,-21-22 0,22 0 0,-22 0 16,21 21-16,-21-21 0,22 0 15,-1 0-15,-21 21 0,22-21 0,-22 0 16,21 0-16,-21 0 0,0 0 0,22 0 15,-22 0-15,0 0 0,21 0 16,-42-21-16,22 21 0,20-21 0,-21-1 16</inkml:trace>
  <inkml:trace contextRef="#ctx0" brushRef="#br0" timeOffset="50023.86">20574 7874 0,'-42'-21'0,"84"42"0,-106-42 16,22 21-16,21 0 0,0 0 0,0 0 15,42 0 32,-21-21-47,21 21 16,0 0-16,-21-21 0,21 21 0,0-22 15,-21 1-15,22 0 16,-22 0-16,21 21 0,-21-21 0,0 0 16,0-1-1,0 44 17,21-1-32,-21 0 15,21 0-15,0 21 0,-21 1 16,21-22-16,22 21 0,-22 1 0,21 20 15,-21-21-15,22 1 0,-1 20 0,0-20 16,1 20-16,-1 1 0,0-22 0,1 21 16,20 1-16,-20-1 0,-1-20 15,21 20-15,1 1 0,-1-1 0,1 1 16,-1-1-16,1 1 0,-1-22 0,1 22 16,-1-22-16,1 21 0,-1-20 0,-20-1 15,-1 0-15,22 1 0,-22-22 0,0 21 16,-21-21-16,22 22 0,-22-22 0,0 0 15,-21 0-15,21 0 0,-21 1 16,21-22 0,-21-22 15,0 1-31,0 0 16,0 0-16,0 0 15,0 0-15,0-1 16,0 1-16,22 0 0</inkml:trace>
  <inkml:trace contextRef="#ctx0" brushRef="#br0" timeOffset="50322.81">22394 9250 0,'-21'0'16,"42"0"31,-21 21-47,21-21 0,1 21 0,-1 0 15,0-21-15,-21 22 0,21-22 16,-21 21-16,21 0 0,-21 0 16,0 0-16,0 0 15,0 1-15,0-1 16,0 0-16,-21-21 0,0 0 0,0 21 16,0-21-16,-1 21 0,-20-21 0,21 0 15,0 21-15,0-21 0,-1 0 16,1 0-16,0 0 0,0 22 0,0-22 15,0 0-15,-1 0 0,1 0 0,0 0 16,0 0 0,0 0-16,0 0 0,-1 0 0</inkml:trace>
  <inkml:trace contextRef="#ctx0" brushRef="#br0" timeOffset="51207.29">13547 10181 0,'0'0'0,"0"-21"0,0 0 0,0 0 0,0 0 16,0-1-16,0 1 0,0 0 15,-22-21-15,22 21 0,0-1 16,-21 1-16,21 0 0,0 0 16,0 0-16,-21 21 31,21 21-31,-21 0 0,21 21 16,0-20-16,0 20 0,0 0 0,-21 1 15,21 20-15,0 1 0,0-1 0,-21 1 16,21-1-16,0 1 0,-22 20 0,22-20 15,0-1-15,0 1 0,-21 20 16,0-20-16,21-1 0,0 22 0,-21-21 16,21-1-16,-21 1 0,21-1 15,0 1-15,-21-1 0,21 1 0,0-22 16,0 21-16,0-20 0,-22-1 0,22 0 16,0 1-16,0-22 0,0 0 0,0 21 15,0-20-15,0-1 0,0-42 31,0-1-31,0 1 16,0 0-16,0 0 0,0-21 0,0 20 16,0-20-16,0 21 0,0-21 0,0-1 15,0-20-15</inkml:trace>
  <inkml:trace contextRef="#ctx0" brushRef="#br0" timeOffset="52519.25">13441 10139 0,'-21'0'15,"42"0"32,0 0-47,0 21 0,0-21 16,22 0-16,-22 21 0,21-21 0,0 21 15,-20-21-15,20 0 0,0 0 0,1 0 16,20 0-16,-21 0 0,22 22 16,-1-22-16,1 0 0,-1 0 0,22 0 15,0 0-15,-1 0 0,1 0 0,0 0 16,-1 0-16,22 0 0,0 0 0,0 0 15,0 0-15,0 0 0,-1 0 0,22 0 16,-21 0-16,0 0 0,0 0 0,0 0 16,0 0-16,21 0 0,-22 0 0,1 0 15,0-22-15,0 22 16,0 0-16,0 0 0,-22 0 0,22 0 16,0 0-16,-21 0 0,20 0 0,1 0 15,0 0-15,-21 0 0,-1 0 0,22 0 16,-21 0-16,-22 0 0,22 0 0,-21 0 15,20 0-15,-20 0 0,-1 0 0,1 0 16,-1 0-16,1 0 0,-1 0 0,1 0 16,-22 0-16,22 0 0,-1 0 0,-21-21 15,1 21-15,20 0 0,-20 0 16,-1 0-16,0 0 0,1-21 0,-1 21 16,0 0-16,1 0 0,-22 0 0,21 0 15,-21 0-15,22 0 0,-22 0 16,0 0-16,0 0 0,0 0 15,0 0-15,1 0 32,-22 21-17,0 0-15,0 1 16,0-1-16,0 0 0,0 0 0,0 0 16,0 0-16,0 22 0,0-22 0,0 21 15,0-21-15,0 22 0,0-1 16,0 0-16,0 1 0,-22-1 0,22 0 0,0 1 15,0-1-15,0 0 0,0 1 16,0-1-16,0 0 0,0 1 0,0-1 16,22 22-16,-22-22 0,21 21 15,-21-20-15,0-1 0,0 22 0,21-22 16,-21 0-16,0 1 0,21-1 0,-21 0 16,0 1-16,0-1 0,0 0 0,0 1 15,0-22-15,0 21 0,0 0 0,0-20 16,0 20-16,0-21 0,0 0 0,0 0 15,-21 1-15,0-1 0,0-21 0,-1 21 16,22 0-16,-21-21 0,0 0 0,0 21 16,0-21-16,0 0 0,-22 0 15,22 21-15,0-21 0,-21 0 0,-1 0 16,1 0-16,0 0 0,-1 0 16,1 0-16,-22 0 0,22 0 0,-21 0 15,-1 0-15,-21 0 0,22 0 0,-1 0 16,-20 0-16,20 0 0,1 0 0,-22 0 15,22 0-15,-22 0 0,21 0 0,1 0 16,-22 0-16,22 0 0,-22 0 0,0 0 16,22 0-16,-22 0 0,22 0 0,-1 0 15,-20 0-15,20 0 0,1 22 0,-1-22 16,1 0-16,-1 0 0,1 0 0,-22 0 16,21 0-16,-20 0 0,20 0 0,-20 0 15,-1 0-15,0 0 0,22 0 16,-22 0-16,0 0 0,22-22 0,-22 22 15,1 0-15,20 0 0,-21-21 0,22 21 16,-22-21-16,22 21 0,-1 0 16,1 0-16,-1 0 0,1 0 0,-1-21 15,1 21-15,20 0 0,-20 0 0,21 0 16,-22 0-16,1 0 0,20 0 0,-20 0 16,-1 0-16,22 0 0,-22 0 0,1 0 15,-1 0-15,1 0 0,-1 0 0,1 0 16,-1 0-16,22 0 0,-21 0 0,20 0 15,1 0-15,0 0 0,20 0 16,-20 0-16,21 0 0,0 0 0,0 0 16,-1 0-16,1 0 15,21-21 32,0 0-47,21-1 16,1 1-16</inkml:trace>
  <inkml:trace contextRef="#ctx0" brushRef="#br0" timeOffset="53287.82">20553 10266 0,'0'0'0,"0"-21"0,0-22 15,0 22-15,0 0 16,0 0-16,0 0 15,-21 21 1,21 21 0,0 0-16,-22 0 0,22 22 15,0-1-15,0 0 0,0 22 16,0-1-16,0 1 0,0-1 16,0 1-16,0-1 0,-21 1 0,21-1 15,0 191 1,0-190-16,0-1 0,0 1 0,-21-22 15,21 22-15,0-1 0,0-21 0,0 22 16,-21-22-16,21 1 0,0-1 0,0 0 16,0-21-16,0 22 0,-21-22 0,21 0 15,0 0-15,0 0 0,-21 1 0,21-44 47,0 1-47,0 0 16,0 0-16,0 0 0,0 0 0,0-1 15,0-20-15,0 0 0,21 21 0</inkml:trace>
  <inkml:trace contextRef="#ctx0" brushRef="#br0" timeOffset="54604.05">20616 10181 0,'0'0'0,"-21"0"0,-21-42 16,21 42-16,21-21 15,-22 21-15,22-21 32,22 21-17,-1 0-15,0 0 0,21 0 16,-21 0-16,22 0 0,-1 0 0,0 0 15,1 0-15,-1 0 0,22 0 0,-22 0 16,0 0-16,22 0 0,-22 0 0,22 0 16,-1 21-16,1-21 0,-1 0 15,1 0-15,20 0 0,1 0 0,0 0 16,-1 0-16,1 0 0,21 0 16,0 0-16,-1 0 0,1 0 0,0-21 15,21 21-15,-21 0 0,21 0 0,-21 0 16,21-22-16,-21 22 0,-1 0 0,1 0 15,-21 0-15,21 0 0,0 0 16,-1 0-16,-20-21 0,21 21 0,-21 0 16,20 0-16,-20 0 0,0 0 0,-1 0 15,1 0-15,0 0 0,-1 0 0,1 0 16,0 0-16,-22-21 0,22 21 0,-22 0 16,22 0-16,-21 0 0,-1 0 15,-21-21-15,22 21 0,-22 0 0,1 0 16,-1 0-16,0 0 0,1 0 15,-22 0-15,21 0 0,-21 0 0,0 0 16,1 0-16,-1 0 0,0 0 0,0 0 16,0 0-16,0 0 15,1 0-15,-1 0 16,0 0 0,0 0-1,-21 21 16,0 0-31,0 0 16,0 1-16,0-1 16,0 0-16,-21 0 0,21 0 15,0 0-15,0 22 0,0-22 16,0 21-16,0-21 0,21 22 16,-21-1-16,21 0 0,0 1 0,-21-1 15,0 0-15,22 1 0,-22-1 0,21 22 16,-21-22-16,0 0 0,0 1 0,0 20 15,0-21-15,0 1 0,0-1 0,0 22 16,0-22-16,0 0 0,0 22 16,0-22-16,0 0 0,0 1 15,-21-1-15,21 0 0,-22 1 0,1-22 16,21 21-16,0 1 0,0-22 0,-21 21 16,21-21-16,-21 0 0,21 1 0,0 20 15,-21-21-15,21 0 0,0 0 16,0 1-16,-21-1 0,-1 0 15,1-21-15,21 21 0,-21-21 16,0 0-16,0 21 16,0-21-16,-1 0 0,-20 0 0,21 0 15,0 0-15,-22 0 0,1 0 0,0 0 16,-1 0-16,1 0 0,-21 0 0,20 0 16,-20 0-16,20 0 0,-20 0 15,-1 0-15,1 0 0,-22 0 0,22 0 16,-1 0-16,1 0 0,-1 0 0,-20 0 15,20 0-15,-21 0 0,1 0 0,-1 0 16,0 0-16,1 0 0,-22 0 0,0 0 16,0 0-16,22 0 0,-22 0 15,21 0-15,0 0 0,1 0 0,-1 0 16,0 0-16,22 21 0,-1-21 16,-20 0-16,20 0 0,1 0 0,-1 0 0,1 22 15,-1-22-15,-20 0 0,20 0 0,1 0 16,-22 0-16,21 0 0,-20 0 0,-1 0 15,0 0-15,-20 0 0,20 0 16,0 0-16,1 0 0,-1 0 0,0 0 16,1 0-16,20 0 0,1 0 0,20 0 15,-20 0-15,20 0 0,1 0 0,0 0 16,-1 0-16,22 0 0,-21 0 0,21 0 16,0 0-16,-1 21 0,-20-21 0,21 0 15,0 0-15,0 0 0,-1 0 31,1 0-31,0 0 16,0 0 31,21-21-47,-21-1 16</inkml:trace>
  <inkml:trace contextRef="#ctx0" brushRef="#br0" timeOffset="56787.23">13293 11832 0,'0'-21'0,"21"21"15,-21-21 1,0 42 46,-21 0-62,21 0 16,0 1-16,0-1 0,-22-21 16,22 21-16,0 0 0,-21 0 15,21 0-15,0 1 0,0-1 16,21-21 31,1 0-32,-1 0-15,0 0 0,0-21 0,0 21 16,0 0-16,22 0 0,-22-22 16,0 22-16,21 0 0,-20 0 0,-1 0 15,21 0-15,-21 0 0,22 0 0,-22-21 16,0 21-16,0 0 0,0 0 0,0 0 16,1 0-16,-1 0 0,0 0 15,0 0-15,0 0 0,0 0 16,1 0-16,-1 0 15,-21-21-15</inkml:trace>
  <inkml:trace contextRef="#ctx0" brushRef="#br0" timeOffset="58391.62">13674 10986 0,'21'-22'0,"-42"44"0,42-65 16,0 22-16,-21 0 0,0 0 0,0 0 0,0-1 16,21 1-16,-21 0 0,0 0 15,0 0-15,21 0 0,-21-1 16,0 44 15,0-1-31,0 21 0,0-21 16,0 22-16,0-1 0,0 0 0,0 1 15,0-1-15,0 21 0,0-20 0,0-1 16,0 22-16,0-22 0,0 0 0,0 22 16,0-22-16,0-21 0,0 22 0,0-22 15,0 0-15,0 0 0,21-21 0,1 0 16,-1 0-16,0 0 0,0 0 16,0 0-16,0-21 0,22 0 0,-22 0 15,0-1-15,21-20 0,-20 0 0,-1 21 16,0-43-16,0 22 0,0-1 15,0 1-15,1 0 0,-22-22 0,21 22 16,-21 0-16,0-1 0,0 1 0,0 0 16,0 20-16,0-20 0,0 21 15,0 0-15,0 42 16,0 0 0,0 0-16,0 0 0,0 1 0,0-1 15,0 0-15,0 0 0,0 0 16,0 0-16</inkml:trace>
  <inkml:trace contextRef="#ctx0" brushRef="#br0" timeOffset="58711.46">14499 11007 0,'0'0'0,"0"21"16,-21 0-16,21 0 0,0 0 15,-21 22-15,21-1 0,0 0 0,-21 1 16,21 20-16,0 1 0,0-22 0,0 22 16,0-1-16,0 22 0,0-22 15,-22 22-15,22 0 0,0-1 0,-21 1 16,21 0-16,0-1 0,0 1 0,-21 0 16,21-1-16,-21 1 0,21-22 15,0 22-15,0-21 0,-21-1 0,21-21 16,-21 22-16,21-22 0,0 1 0,0-22 15,0 0-15,-22 0 0,22 0 0,0-42 16,0 0 0,0 0-16,0 0 0,0-22 0,0 1 15,0 0-15,0-1 0,0-20 0</inkml:trace>
  <inkml:trace contextRef="#ctx0" brushRef="#br0" timeOffset="59019.84">14499 11134 0,'0'-43'16,"0"86"-16,0-107 0,0 43 0,0 0 0,0 0 15,0 0-15,0-1 0,0 1 16,21 21-16,0 0 0,1 0 16,-1 0-16,0 0 0,21 0 15,-21 21-15,22-21 0,-22 22 0,21-1 16,-21 21-16,-21-21 0,0 0 0,0 22 15,0-22-15,0 21 0,-21 1 0,0-22 16,0 21-16,-21-21 0,20 0 16,-20 1-16,0 20 0,-1-21 0,22-21 15,0 21-15,-21 0 0,21-21 0,-1 0 16,44 0 15,-1-21-31,0 0 0,0 0 16,0 21-16,0-21 0</inkml:trace>
  <inkml:trace contextRef="#ctx0" brushRef="#br0" timeOffset="59275.69">15155 10986 0,'0'0'0,"21"0"0,-21-22 15,-21 22-15,0 0 0,0 0 16,0 0-16,0 22 0,-1-22 0,1 21 15,0 0-15,0 0 0,0 0 0,0 22 16,-1-22-16,1 21 0,21 0 16,0-20-16,-21 20 0,21-21 0,0 21 15,0-20-15,0 20 0,0-21 0,0 0 16,0 0-16,21 1 0,0-22 16,1 0-16,-1 0 0,0 0 0,0 0 15,0 0-15,22 0 0,-22 0 0,21 0 16,-21-22-16,22 1 0,-22 21 15</inkml:trace>
  <inkml:trace contextRef="#ctx0" brushRef="#br0" timeOffset="59716.27">15600 11134 0,'0'0'0,"0"-21"0,-21 21 31,-1 0-31,1 0 0,0 21 16,0 0-16,21 0 0,-21 0 0,0 0 0,-1 1 15,22-1-15,0 21 0,-21-21 0,0 0 16,21 1-16,0-1 0,-21 0 16,21 0-16,0 0 0,0 0 15,0 1-15,21-22 16,0 0-16,0 0 16,1 0-16,-1-22 0,0 1 15,0 0-15,0 21 0,-21-21 0,21 0 16,1 0-16,-1-22 0,-21 22 0,0 0 15,21-21-15,-21 20 0,0 1 16,21 0-16,-21 0 0,0 0 0,0 42 31,0 0-31,0 0 0,0 0 16,0 1-16,0 20 0,0-21 0,0 0 16,-21 0-16,21 1 0,-21-1 15,21 21-15,0-21 0,0 0 16,0 1-16,0-1 15,21-21-15,0 0 0,0 0 16,0 0-16,1 0 0,-1-21 16,21 21-16,-21-22 0,0 1 0,22 0 15,-1 0-15,-21 0 0,22 0 16,-1-22-16</inkml:trace>
  <inkml:trace contextRef="#ctx0" brushRef="#br0" timeOffset="60024.01">16192 11197 0,'22'-21'0,"-149"127"0,232-191 0,-62 43 15,-22 21-15,-21 0 0,-42 21 16,20 0-1,1 0-15,0 0 0,0 21 0,-21 0 16,20 0-16,1-21 0,0 21 16,0 0-16,21 1 0,0-1 15,0 0-15,0 0 0,0 0 16,21-21-16,0 21 16,0-21-16,1 22 0,-1-22 0,0 21 0,0-21 15,0 21-15,0-21 0,-21 21 0,22 0 16,-22 0-16,0 1 15,0-1-15,-22-21 16,1 0-16,0 21 0,0-21 0,-64 21 16,43-21-1,21 0-15,0 0 0,-1 0 0,1 0 16,0 0-16,0 0 16,21-21-1,21 21-15,0-21 16,0 21-16,1-21 0,-1-1 0</inkml:trace>
  <inkml:trace contextRef="#ctx0" brushRef="#br0" timeOffset="60884.52">16764 10816 0,'0'0'0,"0"-42"0,0-22 15,0 43-15,0 0 0,-21 21 16,0 0-1,-1 21-15,1 0 0,0 1 0,21 20 16,-21-21-16,21 21 0,-21 1 0,0-1 16,21 0-16,0 1 0,0-1 15,-22 0-15,22 1 0,0-1 0,-21 0 16,21 1-16,0-1 0,0 0 0,0-20 16,0 20-16,0-21 0,21 0 0,1 0 15,-22 1-15,21-1 0,0-21 16,0 0-16,0 21 0,0-21 0,1 0 15,-1 0-15,0 0 0,0-21 0,0 0 16,22 21-16,-22-22 0,0 1 0,0 0 16,0 0-16,0 0 0,1 0 0,-1-22 15,0 22-15,0 0 0,0 0 16,-21 0-16,0-1 0,21 22 16,-21 22-1,0-1-15,0 0 16,-21 0-16,21 0 0,0 0 0,-21 1 15,21-1-15,0 0 0,0 0 0,0 0 16,0 0-16,0 1 16,21-1-16,0-21 15,1 0-15,-1 0 0,21 0 16,-21 0-16,0-21 0,22-1 0,-22 22 16,21-21-16,-21 0 0,22 21 15,-22-21-15,0 0 0,0 0 0,0-1 16,1 1-16,-1 0 0,-21 0 0,0 0 15,0 42 17,0 0-32,-21 0 0,-1-21 0,1 21 15,21 1-15,-21-1 0,21 0 0,-21 0 16,0 0-16,21 0 16,-21-21-16,21 22 0,0-44 46,0 1-46,0 0 0,21 0 16,0 0-16,-21 0 0,21-1 16,0 1-16,0 0 0,1 0 0,-1-21 15,21 20-15,-21 1 0,0 21 0,22-21 16,-22 21-16,0 0 0,0 0 0,0 0 16,1 0-16,-22 21 0,0 0 0,21 1 15,-21-1-15,0 0 16,0 0-16,0 0 0,0 22 0,0-22 15,0 0-15,-21 0 0,-1 0 0,22 0 16,0 1-16,-21-1 0,0 0 16,21 0-16,21-21 31,0-21-15,1 21-16,-1-21 0,21 21 0,-21-21 15,0-1-15,22 22 0,-1-21 0</inkml:trace>
  <inkml:trace contextRef="#ctx0" brushRef="#br0" timeOffset="61439.2">18182 11282 0,'0'0'0,"21"-21"0,22-43 16,-43 43-16,0 0 15,0 0-15,0 0 16,-22 21-16,1 0 0,0 0 16,0 0-16,0 21 0,0 0 0,-1 0 15,1-21-15,0 21 0,0 0 0,0 1 16,0-1-16,21 0 0,-22 0 0,1 0 15,21 0-15,0 1 0,0-1 0,0 0 16,0 0-16,0 0 16,21-21-1,1 0-15,-1 0 0,0 0 16,21 0-16,-21 0 0,1-21 0,-1 0 16,0 21-16,0-21 0,0 0 0,0 21 15,1-22-15,-1 22 0,-21-21 0,0 0 16,21 21-16,0 0 0,-21-21 15,0 42 1,0 0 0,0 0-16,0 1 0,-21-1 15,0 21-15,21-21 0,-21 22 0,-1-22 16,22 21-16,-21 0 0,21 1 0,-21-1 16,21 22-16,0-22 0,-21 21 15,21 1-15,-21-1 0,21 1 16,-21-1-16,21 22 0,-22-21 0,22-1 15,0 1-15,-21-1 0,0 1 0,21-1 16,-21 1-16,21-1 0,-21 1 0,0-1 16,21-21-16,-22 22 0,1-22 0,0 1 15,0-1-15,0 0 0,0-21 0,-1 1 16,1 20-16,0-42 0,-21 21 0,21 0 16,-1-21-16,1 0 0,0 0 0,0 0 15,0 0-15,0 0 16,21-21-16,0 0 0,0 0 15,0 0-15,0-1 0,0-20 16,21 21-16,-21-21 0,21-1 0,-21 1 16,21 0-16,0-1 0</inkml:trace>
  <inkml:trace contextRef="#ctx0" brushRef="#br0" timeOffset="61681.07">17462 10880 0,'0'0'15,"-21"-21"-15,-42-22 16,42 43-16,-1 0 0,22-21 16,-21 21-16,21 21 31,-21 0-16,0-21 1,0 0-16,0 22 0</inkml:trace>
  <inkml:trace contextRef="#ctx0" brushRef="#br0" timeOffset="61863.96">16298 11028 0,'0'0'0,"0"21"0,-21-21 15,42 0-15,0 0 16,1 0-16,20 0 0,-21 0 0,21 0 16,1 0-16,-1 0 0,-21 0 15,22 0-15,-1 0 0,0 0 0,1 0 16,-1 0-16,-21 0 0,21 0 0,1-21 16,-22 21-16,21 0 0</inkml:trace>
  <inkml:trace contextRef="#ctx0" brushRef="#br0" timeOffset="62464.35">21103 10689 0,'0'0'0,"21"-21"0,-21 0 0,21 0 0,1 0 15,-1-43 1,0 43-16,-21 0 0,0 42 16,0 21-16,0-21 15,-21 22-15,0-1 0,21 0 16,0 22-16,-22-22 0,1 22 0,21-1 16,-21 1-16,21-1 0,-21-20 0,21 20 15,0 1-15,0-1 0,0-21 0,0 1 16,-21 20-16,21-42 0,0 22 0,-21-1 15,21-21-15,0 0 0,0 1 16,0-1-16,0-42 31,0-1-31,0 1 16</inkml:trace>
  <inkml:trace contextRef="#ctx0" brushRef="#br0" timeOffset="62792.09">20913 10943 0,'0'-42'0,"0"84"0,-22-126 0,22 41 16,0 1-16,0 21 0,0-22 0,0 1 16,0 0-16,22 21 0,-1-1 0,0-20 15,21 21-15,-21 21 0,22-21 16,-1 21-16,0 0 0,22 0 0,-22 0 16,1 21-16,20 0 0,1 0 0,-22 22 15,21-22-15,1 21 0,-22 22 16,1-22-16,-1 0 0,-21 1 0,0 20 15,0-21-15,-21 1 0,0 20 0,0-20 16,-21-1-16,0 0 0,-21 1 0,21-1 16,-22-21-16,1 21 0,0-20 0,-1-1 15,1 0-15,0 0 0,20 0 0,-20-21 16,0 21-16,21-21 0,-1 22 16,1-22-16,0 0 0,21-22 46,21 1-46,22 0 0,-22 0 16</inkml:trace>
  <inkml:trace contextRef="#ctx0" brushRef="#br0" timeOffset="63171.84">21950 11028 0,'21'-21'16,"-42"42"-16,63-42 0,-42 0 0,0 42 31,-21 0-31,0 0 0,0 0 0,-1 0 15,1 22-15,0-1 0,0-21 0,0 22 16,0-1-16,-1-21 0,22 21 16,-21-20-16,21-1 0,0 21 15,0-21-15,0 0 0,0 1 16,21-1-16,1-21 0,-1 0 0,0 0 16,21 0-16,-21 0 0,1 0 0,-1-21 15,21-1-15,-21 22 0,0-21 0,1 0 16,-1 0-16,0-21 0,0 20 0,-21 1 15,0-21-15,0 0 0,0 20 0,0-20 16,0 0-16,0-1 0,0 22 0,-21-21 16,0 21-16,-22 0 0,22-1 15,0 22-15,-21 0 0,21 0 0,-1 0 16,-20 0-16,21 0 0,-21 22 16,20-1-16,1 0 0,0 0 0,0 0 15,21 0-15,-21 22 0,21-22 0,0 0 16,0 0-16,0 0 0,21 1 0,0-1 15,0-21-15,0 0 0,1 21 0,-1-21 16,21 0-16</inkml:trace>
  <inkml:trace contextRef="#ctx0" brushRef="#br0" timeOffset="63704.54">22267 11134 0,'0'0'0,"21"-21"16,22-22-16,-43 22 15,0 0-15,0 42 31,-21 0-31,21 0 0,-22 1 0,1-1 16,21 21-16,0-21 0,0 22 0,-21-22 16,21 0-16,0 21 0,-21-21 0,21 1 15,0-1-15,0 0 0,0 0 0,0 0 16,0 0-16,21-21 16,0 0-1,0-21-15,-21 0 0,22 21 16,-1-21-16,0 0 0,-21 0 15,21-1-15,0 1 0,0 0 0,-21 0 0,22 0 16,-1 0-16,-21-1 0,0 1 0,21 21 16,-21 21 15,0 1-31,0-1 0,0 0 0,0 0 16,0 0-16,0 0 0,0 1 15,21-1-15,-21 0 0,21-21 16,0 0-16,1 0 0,-1 0 15,21 0-15,-21 0 0,0 0 16,1 0-16,-1-21 0,0 21 0,0-21 16,0-1-16,0 1 0,-21 0 0,22 0 15,-22 0-15,0 0 0,0-1 0,0-20 16,0 21-16,-22-21 0,1 20 0,0 1 16,0 0-16,0 0 0,0 0 15,-1 21-15,1 0 0,0 0 0,0 0 16,0 0-1,0 21-15,21 0 0,0 0 16,0 0-16,21 1 16,0-22-16,0 21 0,21-21 15,-20 0-15</inkml:trace>
  <inkml:trace contextRef="#ctx0" brushRef="#br0" timeOffset="64111.82">23029 11113 0,'0'0'0,"0"21"31,0 0-31,0 0 0,0 0 0,0 0 16,0 1-16,0-1 0,0 0 0,0 0 15,0 0-15,0 0 0,0 1 0,-21-22 16,21 21-16,0 0 0,0 0 16,-21-21-1,0-21 1,21 0-1,0 0-15,0-22 16,0 22-16,21 0 0,0 0 0,0-22 16,0 22-16,1-21 0,-1 21 0,0 0 15,64-43-15,-64 43 16,0 21-16,0 0 0,0 0 0,0 0 16,1 0-16,-1 21 0,-21 0 0,21 0 15,-21 1-15,0-1 0,0 0 0,0 21 16,0-21-16,0 1 0,0 20 0,0-21 15,0 0-15,-21 0 0,21 1 16,-43 20 0,22-42-16,21 21 0,-21-21 0,0 0 15,21-21 17,21 21-32,0-21 0</inkml:trace>
  <inkml:trace contextRef="#ctx0" brushRef="#br0" timeOffset="64355.68">23749 11049 0,'0'0'0,"0"-21"0,0 0 0,0 0 0,0-1 15,-21 22-15,0 0 16,-1 0-16,1 0 0,0 0 16,0 0-16,0 22 0,0-1 0,-1 0 15,1 0-15,0 0 0,0 22 0,0-22 16,21 21-16,-21-21 15,-1 22-15,22-22 0,0 0 0,0 21 16,0-21-16,0 1 0,0-1 16,0 0-16,22-21 0,-1 0 0,0 21 15,0-21-15,0 0 0,0 0 0,1 0 16,20 0-16,-21 0 0,0-21 0,0 0 16</inkml:trace>
  <inkml:trace contextRef="#ctx0" brushRef="#br0" timeOffset="64791.43">24130 11113 0,'0'0'0,"0"-22"16,0 1-16,0 0 16,-21 21-1,0 0-15,-1 0 0,1 0 0,0 21 16,0-21-16,0 21 0,0 1 0,-1-1 16,1 0-16,0 0 0,0 0 0,0 0 15,0 22-15,-1-22 0,22 0 0,0 0 16,-21 0-16,21 1 0,0-1 15,0 0-15,21-21 16,1 0 0,-1 0-16,0 0 0,0-21 15,0 21-15,0-21 0,1-1 16,-1 1-16,0 0 0,0 0 16,-21 0-16,0 0 0,21-1 0,-21-20 15,21 21-15,-21 0 0,0 0 16,0 42-1,0 0 1,0 0-16,0 21 16,-21-20-16,21-1 0,-21 0 0,21 0 15,-21 0-15,21 0 0,0 1 0,0-1 16,0 0-16,0 0 0,0 0 16,21-21-1,0 0-15,0 0 16,1 0-16,-1-21 0,0 0 15,21 21-15,-21-21 0,1 0 16</inkml:trace>
  <inkml:trace contextRef="#ctx0" brushRef="#br0" timeOffset="65111.56">24447 11197 0,'0'0'0,"22"-21"0,-1 0 0,0 0 0,-21 0 16,0-1-16,0 1 0,0 0 16,-21 21-1,0 0-15,-1 0 0,1 21 0,-21-21 16,21 21-16,0 1 0,-1-22 0,1 21 15,21 0-15,0 0 0,0 0 16,0 0-16,0 1 16,21-1-16,1-21 0,-22 21 15,21-21-15,0 21 0,0-21 0,0 21 16,0-21-16,1 21 0,-22 1 16,21-22-16,-21 21 0,0 0 15,0 0 1,-21-21-16,-1 0 0,1 0 15,-21 0-15,21 0 0,0 0 0,-1 0 16,1 0-16,0 0 0,0 0 0,0 0 16,0 0-16,-1 0 15,22-21 1,0 0-16,22 0 16,-1 21-16</inkml:trace>
  <inkml:trace contextRef="#ctx0" brushRef="#br0" timeOffset="65396.4">24723 10795 0,'0'0'0,"21"-42"0,-21-64 15,0 64-15,0 20 0,0 1 16,0 42 0,-21 1-1,21-1-15,0 21 0,-22 0 0,1 1 16,21-1-16,-21 0 0,21 22 15,0-22-15,-21 1 0,0-1 0,0 21 16,21-20-16,0-1 0,0 0 0,-22 1 16,22-22-16,0 21 0,0-21 0,0 1 15,0-1-15,0 0 0,0 0 0,22-21 32,-1 0-32,0 0 15,0-21-15,0 0 0,0 0 16,1-1-16</inkml:trace>
  <inkml:trace contextRef="#ctx0" brushRef="#br0" timeOffset="66071.07">24892 11176 0,'21'0'16,"-42"0"-16,42 21 31,-21 0-31,0 1 16,0-1-16,0 0 0,0 0 16,0 0-16,0 0 0,0 1 15,0-1-15,21-21 16,0 0-1,1 0-15,-1 0 0,0 0 16,0 0-16,0-21 0,0-1 0,22 22 16,-22-21-16,0 21 15,0-21-15,22 21 0,-22 0 0,0-21 16,0 21-16,0 0 0,0 0 0,1 0 16,-1 0-1,0 21-15,-21 0 16,21-21-16,0 21 0,-21 1 15,21-22-15,1 0 0,-1 0 16,0 0-16,0 0 0,0 0 16,0 0-16,1 0 0,-1 0 15,0 0-15,0-22 0,0 22 0,0-21 16,1 0-16,-1 0 0,-21-21 16,21 20-16,-21 1 0,0 0 15,0-21-15,0 21 0,0-1 0,0 1 16,0 0-16,-21 21 0,0 0 15,-1 0-15,1 0 0,-21 0 0,21 0 16,-22 0-16,22 0 0,-21 21 16,21 0-16,0-21 0,-22 22 0,22-1 15,0 0-15,0 0 0,0 0 0,21 0 16,0 1-16,-22-1 0,22 0 0,0 21 16,0-21-16,0 1 0,0-1 0,0 21 15,0-21-15,0 22 0,0-22 16,0 21-16,0 0 0,0 1 0,0-1 0,0 0 15,-21 1-15,0-1 0,21 22 16,-21-22-16,0 21 0,21 1 16,-21-1-16,-1-20 0,1 20 0,0 1 15,0-22-15,0 22 0,-22-22 0,22 0 16,0 22-16,0-22 0,0 0 0,0 1 16,-1-22-16,1 21 0,0-21 0,21 1 15,0 20-15,0-21 0,0 0 16,-21-21-16,21-21 15,21 0 1,-21 0-16,21 0 0,0-1 16,-21 1-16,22-21 0,-1 21 0,0-22 0</inkml:trace>
  <inkml:trace contextRef="#ctx0" brushRef="#br0" timeOffset="66319.92">25231 10710 0,'0'-42'0,"0"84"0,0-126 16,0 41-16,0 22 0,0 0 15,0 0-15,-22 0 0,22 0 0,0-1 16,-21 22 46,0 22-46,0-22 0,0 0-16,0 0 0</inkml:trace>
  <inkml:trace contextRef="#ctx0" brushRef="#br0" timeOffset="66531.81">24342 10816 0,'-43'21'0,"86"-42"0,-107 64 0,64-22 0,0 0 16,0 0 0,21-21-16,0 0 0,1 0 15,20 0-15,-21 0 0,21 0 0,1 0 16,-22 0-16,21 0 0,1 0 0,-22 0 16,0 0-16,0 0 0,0 0 0,0 0 15,-21-21-15,-21 21 16,0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16:02:36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 974 0,'0'0'0,"0"-21"0,0-1 0,0 1 16,0 0-16,0 0 0,0 0 16,0 0-16,0-1 0,-21 1 0,21 0 15,0 0-15,0 0 0,-21 0 16,21-1-16,-21 1 0,21 0 15,0 42 17,0 0-17,0 22-15,0-22 16,21 21-16,0 1 0,-21 20 0,21-21 16,-21 22-16,0-1 0,0-20 15,0 20-15,0 1 0,0-1 0,0 1 16,0-1-16,0 1 0,0-1 15,0 22-15,0-22 0,0 1 0,0-1 16,0 1-16,0-1 0,-21-20 0,21-1 16,0 0-16,0 1 0,0-22 15,0 0-15,0 0 0,0 0 0,0 1 32,0-44-17,0 1-15,21 21 0,-21-42 16,0 21-16,0 0 0,22-22 15</inkml:trace>
  <inkml:trace contextRef="#ctx0" brushRef="#br0" timeOffset="427.75">698 1016 0,'0'0'0,"0"-21"0,-21 0 0,21-22 16,-21 22-16,21 0 0,0 0 15,0 0-15,0-22 0,0 22 0,0 0 16,21 0-16,0 0 0,1 0 16,20-22-16,-21 22 0,21 21 0,1-21 15,-1 0-15,0 0 0,1 21 0,20 0 16,1 0-16,-22 0 0,22 0 15,-1 21-15,-21 0 0,1 0 0,-1 21 16,0-20-16,-20 20 0,-1 21 16,-21-20-16,0-1 0,0 22 15,-21-22-15,-1 21 0,1-20 0,0-1 16,-21 0-16,-1 1 0,22-1 16,-21 0-16,21-20 0,-22-1 0,22 21 15,0-21-15,0 0 0,0-21 16,21 22-16,0-1 0,0 0 15,0 0-15,0 0 16,21-21 15,0 0-31</inkml:trace>
  <inkml:trace contextRef="#ctx0" brushRef="#br0" timeOffset="1240.46">1503 2053 0,'0'0'0,"0"21"16,-21 1-16,21-44 47,21 1-32,-21 0-15,21 0 0,0-21 16,0 20-16,-21-20 0,21 0 0,1-1 16,-1 1-16,-21 0 0,0-1 15,21 1-15,-21 0 0,0-1 0,0 22 16,0-21-16,0 21 0,-21 0 16,0 21-16,-1 0 15,1 0-15,0 0 0,0 0 0,0 21 16,0-21-16,-1 21 0,22 0 15,-21 21-15,21-20 0,-21-1 0,21 0 16,0 0-16,0 0 0,0 0 16,0 1-16,21-22 15,0 0 1,1 0-16,-1 0 16,0 0-16,0 0 0,0 0 0,0 0 15,1 0-15,-1 0 0,0 0 0,0 0 16,0 0-16,0 21 0,-21 0 15,22 0-15,-22 0 0,21 0 16,-21 1-16,0-1 0,0 0 16,0 21-16,0-21 0,0 1 0,0 20 15,0-21-15,0 21 0,0-20 0,-21-1 16,21 0-16,0 0 0,0 0 16,0 0-16,0 1 15,21-22 1,0 0-16,0-22 15,0 1-15,0 0 0,1 21 0,-1-21 16,0 0-16,0 0 0,0-22 0,0 22 16,-21 0-16,22-21 0,-1 20 15,-21-20-15,0 21 0,0-21 0,21 20 16,-21 1-16,0-21 0,0 21 16,0 0-16,0 42 31,0 0-31,0 0 0,0 0 15,0 0-15,0 1 16,-21-1-16,21 0 0,0 0 0,0 0 16,0 0-16,0 1 0,0-1 15,0 0-15,0 0 16,0-42 15,0 0-31,0 0 16</inkml:trace>
  <inkml:trace contextRef="#ctx0" brushRef="#br0" timeOffset="1416.36">1947 1566 0,'0'0'0,"-21"-21"16,0 21-1,21 21 32,21-21-47,0 0 0,-21 22 16,21-22-16,-21 21 0</inkml:trace>
  <inkml:trace contextRef="#ctx0" brushRef="#br0" timeOffset="2245.4">2265 1820 0,'0'-21'15,"-21"21"-15,-1 0 16,1 0 0,21 21 15,0 1-31,0-1 0,0 0 15,0 0-15,0 0 0,0 0 16,0 1-16,0-1 16,0 0-16,0 0 0,0 0 0,0 0 15,0 1-15,0-1 16,0-42 31,0-1-32,0 1-15,0 0 0,0 0 0,0 0 16,0 0-16,0-22 0,0 22 0,21 0 16,-21-21-16,22 20 0,-1 1 15,0 0-15,0 0 0,0 0 0,0 0 16,22 21-16,-22 0 0,0 0 16,0 0-16,0 0 0,1 0 15,-1 0-15,0 21 0,0 0 0,0 0 16,0 0-16,-21 0 0,22 1 0,-22-1 15,21 0-15,-21 0 0,0 0 16,0 0-16,0 1 0,0-1 0,0 0 16,0 0-16,0 0 0,0 0 15,-21-21 17,-1 0-17,22-21-15,0 0 16,0 0-16,0 0 15,0 0-15,0-22 0,22 22 0,-1 0 16,0-21-16,0-1 0,0 22 0,0 0 16,1-21-16,-1 20 0,21 1 15,-21 0-15,22 21 0,-22 0 0,0 0 16,0 0-16,21 0 0,-20 0 0,-1 21 16,42 43-1,-42-43-15,-21 21 0,0-21 0,22 1 16,-22 20-16,0-21 0,0 21 0,0-20 15,0-1-15,0 21 0,0-21 16,0 0-16,0 1 0,0-1 0,-22 0 16,22 0-16,-21-21 15,21 21-15,-21-21 16,21-21 15,0 0-31,0 0 16,21 0-16</inkml:trace>
  <inkml:trace contextRef="#ctx0" brushRef="#br0" timeOffset="2519.25">3408 1651 0,'0'0'0,"0"21"31,0 0-31,0 1 15,-21-22-15,21 42 0,0-21 0,0 0 16,0 0-16,0 1 0,-22 20 0,22-21 16,-21 0-16,21 0 0,0 1 0,0-1 15,-21 0-15,21 0 0,0 0 16,0 0-16,-21-21 0,21 22 0,0-1 16,0-42 30,0-1-46,21 1 0,-21 0 0,21 0 16</inkml:trace>
  <inkml:trace contextRef="#ctx0" brushRef="#br0" timeOffset="2843.96">3344 1397 0,'0'0'0,"-42"21"15,42 0 1,-21-21-16,42 0 31,0 0-31,0 0 0,0 0 16,1 0-16,-1-21 0,0 0 16,0 0-1,-21 0-15,-21 21 16,0 0-16,0 0 15,-1 0-15,1 0 0,0 0 16,0 0-16,-21 21 16,42 0-1,0 0-15,0 0 16,21-21 0,0 22-16,0-22 0,21 0 15</inkml:trace>
  <inkml:trace contextRef="#ctx0" brushRef="#br0" timeOffset="3484.03">4085 762 0,'0'0'0,"-21"-42"0,21 21 0,0-1 16,-21 1-16,21 0 0,0 0 15,0 0-15,-21 21 16,21 21 0,0 0-16,-22 0 0,22 0 15,0 1-15,-21 20 0,21 0 0,0 1 16,0-1-16,-21 21 0,21-20 0,-21 20 16,21-20-16,-21 20 0,21-21 15,0 22-15,-21-22 0,21 22 0,-22-22 16,22 0-16,-21 1 0,21 20 0,0-20 15,0-1-15,-21 21 0,21-20 16,-21-1-16,21 0 0,0 1 16,-21-1-16,21 0 0,0-20 0,0 20 15,0-21-15,0 21 0,0-20 0,0-1 16,0 0-16,0 0 0,21-21 16,0 0-16,0 0 0,0 0 15,1 0-15,-1 0 0,0-21 16,21 0-16,-21 21 0,1-21 0,-1-1 15,0 1-15,-21-21 0,21 21 0,0 0 16,0-22-16,1 22 0,-22 0 16,0-21-16,0 20 0,21 1 0,-21 0 15,0 0-15,0 0 0,0 0 0,0 42 47,0 0-47,-21 0 0,21 0 16,0 0-16,0 22 0,0-22 0,0 0 15,0 0-15,0 0 0,0 1 0,0-1 16,0 0-16,0 0 0,0 0 16,0 0-16,21-21 31,0 0-31,0-21 16,0 0-1,0 0-15,-21 0 0,22 0 0</inkml:trace>
  <inkml:trace contextRef="#ctx0" brushRef="#br0" timeOffset="3752.87">4381 1461 0,'0'0'0,"-21"0"0,0 0 0,0 0 16,21-22 30,0 1-14,-21 42-1,0-21-31,21 22 16,0-1-16,-22 0 15,22 0 1,-21-21-16</inkml:trace>
  <inkml:trace contextRef="#ctx0" brushRef="#br0" timeOffset="3983.74">3683 1693 0,'-21'22'15,"42"-22"1,0-22-16,0 22 16,0 0-16,1 0 0,-1-21 15,21 21-15,-21 0 0,0 0 0,1-21 16,-1 21-16,0 0 0,0 0 0,0 0 16,0-21-16,1 21 15</inkml:trace>
  <inkml:trace contextRef="#ctx0" brushRef="#br0" timeOffset="4531.45">4487 1672 0,'0'-21'16,"0"42"-16,0-63 0,21 42 15,-21-21-15,22 21 0,-1 0 16,0 0 0,0 21-16,-21 0 0,21 0 15,-21 0-15,21 1 0,1-1 0,-22 0 16,0 21-16,21-21 0,0 1 15,-21-1-15,0 21 0,0-21 0,21 0 16,-21 1-16,21-1 0,-21 0 0,0 0 16,0 0-16,0 0 0,21-21 15,1 0 17,-22-21-32,0 0 15,0 0-15,21 0 0,0 0 0,-21-1 16,21 1-16,0-21 0,0 21 15,1-22-15,-1 1 0,-21 0 0,21-1 16,0 1-16,0 21 0,0-21 0,1 20 16,41-62-1,-42 63-15,0 21 16,1 0-16,-22 21 31,21 0-31,-21 0 16,0 0-1,0 0 1,0 1-16,0-1 16</inkml:trace>
  <inkml:trace contextRef="#ctx0" brushRef="#br0" timeOffset="5020.14">5207 1820 0,'0'22'0,"0"-1"15,21-21-15,0 0 16,0 0-16,1 0 16,-1 0-16,0 0 0,0 0 0,0 0 15,0-21-15,1-1 0,-1 22 16,0-21-16,0 0 0,0 21 0,0-21 16,1 0-16,-1 0 0,-21-1 0,0 1 15,0 0-15,0 0 0,0 0 0,0 0 16,0-1-16,-21 1 15,-1 21 1,1 0-16,0 0 0,0 0 0,0 0 16,0 0-16,-1 21 0,1 1 15,0-1-15,0 0 16,21 0-16,-21 0 0,21 0 16,0 1-16,0-1 0,-21 0 0,21 0 15,-22 0-15,22 22 0,0-22 0,0 0 16,0 0-16,0 0 0,0 0 0,0 1 15,0-1-15,0 0 0,0 0 16,0 0-16,0 0 0,22 1 0,-1-1 16,0-21-16,0 0 0,0 0 15,0 21-15,1-21 0,-1 0 0,0 0 16,0 0-16,21 0 0,-20 0 16,-1 0-16,0 0 0,21 0 0,-21-21 15,1 21-15,-1-21 0,0 21 16,0 0-16,0-22 0,-21 1 15,21 21-15,1 0 0,-22-21 16</inkml:trace>
  <inkml:trace contextRef="#ctx0" brushRef="#br0" timeOffset="5788">868 2731 0,'0'0'0,"0"-22"32,21 22 30,0 0-62,0 0 0,0 0 16,1-21-16,20 21 0,-21 0 0,0 0 15,22 0-15,-1 0 0,0 0 16,1 0-16,20 0 0,1 0 0,-1-21 16,22 21-16,-1 0 0,1 0 0,0 0 15,-1-21-15,22 21 0,0 0 16,0 0-16,0 0 0,21 0 0,0-21 16,-21 21-16,21 0 0,0 0 0,0 0 15,0 0-15,21-21 0,0 21 16,0 0-16,0 0 0,0 0 0,1 0 15,-1 0-15,0 0 0,21 0 16,-42 0-16,21 0 0,-21 0 0,0 0 16,-21 0-16,0 0 0,0 0 0,-21 0 15,-1 0-15,-20 0 0,-1 0 16,1 0-16,-22 0 0,-21 0 0,22 0 16,-22 0-16,0-22 0,0 22 0,-42-21 46,0 21-46,0 0 0,-1 0 0,1 0 16,-21 0-16,21-21 0,-22 21 0,1 0 16,0 0-16</inkml:trace>
  <inkml:trace contextRef="#ctx0" brushRef="#br0" timeOffset="6572.47">1164 2836 0,'-21'0'0,"0"0"16,21-21 15,21 21 1,0 0-32,0 0 0,0 0 15,1 0-15,-1 0 0,21 0 0,0 0 16,-20 0-16,41 0 0,-21 0 15,1 0-15,20 0 0,1 0 0,-1 0 16,22 0-16,-22 0 0,22 0 0,0 0 16,21 0-16,-22 0 0,22 0 15,21 0-15,-21 0 0,21 0 0,-21 0 16,21 0-16,-21 0 0,21 0 16,0-21-16,0 21 0,0 0 0,-22 0 15,22 0-15,-21 0 0,21 0 16,-21 0-16,0 0 0,0 0 0,21 0 15,-21-21-15,21 21 0,-22 0 0,1 0 16,0 0-16,0 0 0,-21-21 0,20 21 16,-41 0-16,21 0 0,-22 0 15,1 0-15,-22 0 0,0 0 0,1 0 16,-22-21-16,0 21 0,0 0 0,0 0 16,-42 0 77,0 0-93,0 0 16</inkml:trace>
  <inkml:trace contextRef="#ctx0" brushRef="#br0" timeOffset="13327.38">6879 1778 0,'-21'0'15,"0"0"1,0 0 15,-1 0-31,1 0 0,0 0 16,0 0-16,0 0 0,0 0 0,-1 0 16,-20 0-16,21 0 0,-21 0 15,20 0-15,-20 0 0,21 0 0,0 0 16,0 0-16,-1 0 0,1 0 0,0 0 15,0 0 1,42 0 31,0 0-47,0 0 0,1 0 16,20 0-16,0 0 0,-21 0 0,43 0 15,-22 0-15,1 0 0,20 0 0,1 0 16,-1 0-16,1 0 0,-1 0 15,1 0-15,-1 0 0,1 0 0,-1 0 16,1 0-16,-1 0 0,1-21 0,-1 21 16,1 0-16,-1 0 0,-21 0 15,22 0-15,-22-21 0,1 21 16,-1 0-16,-21 0 0,0 0 0,0 0 16,1 0-16,-1-21 0,-21-1 31,0 1-31,-21 21 15,-1 0-15,1-21 0,0 0 0,0 21 16,-21 0-16,20-21 0,-20 21 16,0 0-16,21-21 0,-22 21 0,1 0 15,21 0-15,-22 0 0,22 0 0,0 0 16,0-22-16,0 22 0,0 0 16,-1 0-16,1 0 0,21 22 31,21-22-16,1 0-15,-1 21 0,0-21 16,0 0-16,0 0 0,0 0 0,22 21 16,-22-21-16,0 0 0,21 0 0,-20 0 15,20 0-15,-21 0 0,0 0 16,0 0-16,22 0 0,-22 21 0,0-21 16,0 0-16,-21 21 15,0 0-15,0 1 16,0-1-16,-21 0 0,0 0 15,-21 0-15,20 22 0,-20-22 16,21 0-16,-21 0 0,20 21 0,-20-20 16,21-1-16,-21 21 0,20-21 15,1 0-15,0 1 0,0-1 0,0 0 16,0 0-16,-1 0 0,1-21 0,21 21 16,0 1-16,-21-1 0,21 0 15,-21-21 1,21 21-1,0-42 48,0 0-63</inkml:trace>
  <inkml:trace contextRef="#ctx0" brushRef="#br0" timeOffset="14724.4">9588 1291 0,'0'0'0,"22"0"0,-1-21 15,0 21 1,0-21-1,-21 0-15,21 21 0,-21-21 16,21 21-16,-21-22 0,22 1 0,-22 0 16,0 0-16,0 0 15,0 0-15,0-1 0,0 1 16,0 0-16,0 0 0,0 0 16,-22 0-16,1 21 0,0-22 15,0 22-15,0 0 0,-22 0 16,22 0-16,-21 0 0,21 0 15,-22 22-15,22-22 0,0 21 0,-21 0 16,21 21-16,-22-21 0,22 22 0,-21-22 16,21 21-16,-1 1 0,-20-1 15,21 21-15,0-20 0,0-1 0,-22 22 16,22-1-16,0 1 0,0-1 16,21 1-16,0-1 0,-21 1 0,21-1 15,0-21-15,0 22 0,0-22 0,0 1 16,21-1-16,0 0 0,0-21 0,0 22 15,0-22-15,1 0 0,-1 0 16,0 0-16,21-21 0,-21 22 16,1-22-16,-1 21 0,21-21 0,-21 0 15,0 0-15,22 0 0,-22 0 0,0-21 16,0 21-16,0-22 0,1 1 0,20 0 16,-21 0-16,0 0 0,22 0 15,-22-1-15</inkml:trace>
  <inkml:trace contextRef="#ctx0" brushRef="#br0" timeOffset="15163.92">10033 1799 0,'0'0'0,"0"-21"0,0 0 15,0 0 1,-21 21-16,0 0 16,-1 0-16,22 21 15,-21 0-15,0 0 0,0 0 0,21 1 16,-21-1-16,0 21 0,-1-21 0,22 22 15,-21-22-15,0 21 0,0-21 16,21 22-16,0-22 0,0 0 0,-21 0 16,21 0-16,0 0 0,0 1 0,0-1 15,0 0-15,21-21 0,0 21 0,0-21 16,0 0-16,1 0 0,20 0 0,-21 0 16,21 0-16,-20 0 15,20 0-15,-21-21 0,21 0 0,-20 21 0,-1-21 16,21-1-16,-21 1 0,0 0 15,-21 0-15,22 0 0,-22-22 0,0 22 16,0-21-16,0 21 0,0-22 16,0 22-16,0-21 0,-22 21 0,1 0 15,0-1-15,21 1 0,-21 21 0,0 0 16,0 0-16,-1 0 0,1 0 16,-21 0-16,21 0 0,0 21 0,-1 1 15,1-22-15,0 21 0,0 0 0,0 0 16,0 0-16,21 0 0,0 1 15,0-1-15,0 0 16,21-21-16,0 0 0,0 0 16,21 0-16,-20 0 0</inkml:trace>
  <inkml:trace contextRef="#ctx0" brushRef="#br0" timeOffset="15692.62">10477 1905 0,'-21'21'62,"21"0"-62,0 1 0,0-1 16,0 0-16,0 0 0,0 0 16,0 0-16,0 1 0,0-1 0,0 0 15,0 0-15,0 0 0,0 0 0,0 1 16,0-1-16,-21-21 0,21 21 15,0 0-15,-21-21 32,0 0-17,21-21-15,0 0 16,0 0-16,0-1 0,0 1 16,0 0-16,0 0 0,0 0 15,0 0-15,0-22 0,21 22 0,0 0 16,0-21-16,0 20 0,1 1 0,20 0 15,-21 0-15,0 21 0,22 0 16,-22 0-16,21 0 0,-21 0 0,0 0 16,1 0-16,20 21 0,-21 0 0,0 0 15,0 1-15,-21-1 0,0 0 0,22 21 16,-22-21-16,0 1 0,0-1 16,0 0-16,0 42 15,-22-41-15,22-1 0,-21 0 16,21-42 46,0 0-62,0-1 16,21 1-16</inkml:trace>
  <inkml:trace contextRef="#ctx0" brushRef="#br0" timeOffset="16123.37">10964 1884 0,'0'0'16,"21"0"-16,1-21 0,-1 21 31,0 0-31,0 0 16,0 0-16,-21 21 0,21-21 16,1 21-16,-22 0 0,21 0 0,-21 1 15,21-1-15,0 0 0,-21 0 16,0 0-16,0 22 0,21-22 0,-21 0 15,0 0-15,0 0 0,0 0 0,0 1 16,0-1-16,0 0 0,0 0 16,0 0-1,21-42 17,-21 0-32,0 0 0,22 0 15,-22-1-15,21 1 0,-21 0 16,21 0-16,-21 0 0,0-22 15,21 22-15,-21 0 0,0-21 0,21 21 16,0-1-16,-21 1 0,22 0 0,-22 0 16,0 0-16,21 21 0,0-21 15,0 21 1,-21 21 0,0 0-16,0 0 15,0 0 1,0 0-16</inkml:trace>
  <inkml:trace contextRef="#ctx0" brushRef="#br0" timeOffset="16488.64">11515 2117 0,'21'0'15,"0"0"-15,0 0 16,0 0-16,-21-21 0,21 21 0,1-22 15,-1 1-15,0 21 0,0-21 0,0 0 16,-21 0-16,21 21 0,-21-21 16,22-1-16,-22 1 0,0 0 15,-22 21 1,1 0 0,0 0-16,0 0 0,0 21 15,21 0-15,-21-21 0,-1 22 0,1-1 16,21 21-16,0-21 0,-21 0 0,21 1 15,0-1-15,0 0 0,0 0 0,0 0 16,0 0-16,0 1 0,0-1 16,0 0-16,21-21 15,0 21-15,1-21 16,-1 0-16,0 0 0,0 0 0,0 0 0,0 0 16,1 0-16,-1-21 0,0 21 15,-21-21-15,21 21 0,-21-21 16,21-1-16</inkml:trace>
  <inkml:trace contextRef="#ctx0" brushRef="#br0" timeOffset="16876.41">11938 1990 0,'0'0'0,"0"-21"16,0-1-16,21 1 16,0 21-1,0 0-15,1 0 16,-1 0-16,21 0 0,-21 0 15,0 0-15,1 0 0,-1 0 16,21 21-16,-21 1 0,0-1 0,1 0 16,-1 0-16,0 0 0,-21 0 0,0 1 15,0-1-15,0 0 0,0 0 16,0 0-16,0 0 0,0 1 16,-21-1-16,21 0 0,-21-21 15,-1 0-15,1 0 16,21-21 15,0 0-31,0-1 0,0 1 16,0 0-16,0-21 0,21 21 0,-21-1 15,0-20-15,22 21 0,-1-21 16,0 20-16,-21 1 0,21 0 16,-21 0-16,21 0 0,0 0 0,-21-1 15,22 1-15,-1 21 0,-21-21 16,21 21-16,0-21 0,0 21 15</inkml:trace>
  <inkml:trace contextRef="#ctx0" brushRef="#br0" timeOffset="17924.36">12933 1207 0,'0'-22'16,"0"44"-16,0-65 0,-21 22 15,-1 21-15,1 0 16,21 21-16,0 0 0,-21 1 16,21-1-16,-21 0 0,0 0 0,21 21 15,0 1-15,0-1 0,-21 0 0,-1 1 16,22-1-16,-21 22 0,21-22 15,0 21-15,0-20 0,-21 20 0,21-20 16,-21-1-16,21 0 0,0 1 16,0-1-16,0 0 0,0-21 0,0 22 15,0-22-15,0 0 0,0 0 16,0 0-16,21 1 0,0-22 0,0 0 16,-21 21-16,43-21 0,-22 0 0,0 0 15,0 0-15,22 0 0,-22-21 0,0 21 16,21-22-16,-21 1 0,1 0 0,20 0 15,-21 0-15,0 0 0,0-22 16,1 22-16,-1-21 0,0 21 16,0-1-16,-21-20 0,0 21 0,0 0 0,0 0 15,0-1-15,0 44 32,0-1-32,-21 0 15,0 0-15,21 21 0,0-20 16,0-1-16,0 0 0,0 0 0,0 0 15,0 0-15,0 1 0,0-1 16,0 0-16,0 0 0,21 0 16,0-21-16,0 21 0,0-21 15,1 0-15,-1 0 0,0 0 0,0 0 16,0 0-16,0 0 0,-21-21 16,22 21-16,-1-21 0,0 0 0,0 21 15,0-21-15,-21 0 0,0-1 0,21 1 16,-21 0-16,22 0 0,-22 0 15,0 0-15,0-1 0,0 1 16,0 42 0,0 1-1,0-1-15,0 0 16,0 0-16,0 0 0,-22 0 0,22 1 16,-21-1-16,21 0 0,0 0 15,-21 0-15,21 0 16,-21-21-16,21 22 0,0-44 62,0 1-62,0 0 0,0 0 16,0 0-16,21-22 0,-21 22 16,21 0-16,0 0 0,1-21 0,-1 20 15,0 1-15,0 0 0,0 0 16,0 0-16,1 21 0,-1 0 0,0 0 15,0 0-15,0 0 0,0 0 16,-21 21-16,0 0 0,22 0 0,-22 0 16,0 1-16,21-1 0,-21 0 15,0 21-15,0-21 16,0 1-16,0-1 0,0 0 0,0 0 16,0 0-16,0 0 15,-21-21-15,21 22 16,-22-22-16,22-22 47,0 1-47,22 21 0,-1-21 0,0 21 15</inkml:trace>
  <inkml:trace contextRef="#ctx0" brushRef="#br0" timeOffset="18583.98">14414 1990 0,'22'-21'0,"-44"42"0,44-64 0,-1 43 0,-21-21 16,0 0-16,0 0 16,-21 0-16,-1 21 15,1 0-15,0 0 0,0 0 16,0 0-16,-22 21 0,22-21 0,0 21 16,0 0-16,-21-21 0,20 21 15,1 1-15,0-1 0,0 0 0,0 0 16,0 0-16,-1 0 0,22 1 0,0-1 15,0 0-15,0 0 0,0 0 16,22-21 0,-1 0-16,0 0 0,0 0 15,0 0-15,0 0 0,22 0 0,-22 0 16,0 0-16,0 0 0,0-21 0,1 0 16,-1 21-16,0-21 0,0 21 0,0-21 15,-21-1-15,0 1 0,21 0 16,1 0-16,-22 0 0,0 0 15,0 42 17,0 0-17,-22-21-15,22 21 0,-21 0 16,0 0-16,21 1 0,0-1 16,-21 0-16,0 0 0,21 21 0,0-20 15,0 20-15,0 0 0,0 1 0,0-1 16,0 0-16,0 22 0,0-22 0,0 22 15,0-1-15,0 1 0,0-22 16,0 21-16,0 1 0,0-22 0,21 22 16,-21-1-16,0 1 0,0-1 0,0 1 15,0-22-15,0 22 0,0-22 0,0 21 16,-21-20-16,0-1 0,21-21 0,-22 22 16,1-22-16,0 0 0,0 0 0,0 0 15,0-21-15,-1 0 0,1 0 16,0 0-1,0 0 1,21-21-16,0 0 0,0 0 16,0 0-16,0-1 0,0 1 15,0 0-15,21-21 0,-21 21 0,21-1 16,0-20-16,1 0 0,-22-1 0,21 1 16,0 0-16</inkml:trace>
  <inkml:trace contextRef="#ctx0" brushRef="#br0" timeOffset="18820.52">13779 1566 0,'0'0'0,"-21"-21"0,0 21 0,21-21 16,-21 21-16,0 0 15,0 0 32,-1 0-31,1 0-16,0 0 0</inkml:trace>
  <inkml:trace contextRef="#ctx0" brushRef="#br0" timeOffset="19031.77">12446 1736 0,'0'0'0,"-21"0"15,21 21-15,21-21 32,0 0-32,0 0 15,22 0-15,-22 0 0,0 0 0,0 0 16,21 0-16,-20 0 0,-1 0 0,0 0 15,21 0-15,-21 0 0,1 0 0,-1 0 16,0 0-16,-21-21 0,21 21 0,0 0 16</inkml:trace>
  <inkml:trace contextRef="#ctx0" brushRef="#br0" timeOffset="20999.53">15663 2096 0,'21'0'31,"1"-22"-15,20 1-16,-21 0 0,21 0 0,1 0 16,20 0-16,-20-1 0,20-20 0,1 21 15,-22-21-15,21 20 0,1-20 16,-22 0-16,22-1 0,-22 1 0,-21 21 15,0-21-15,22-1 0,-43 1 0,0 0 16,0-1-16,0 22 0,0-21 0,0-1 16,0 22-16,-21-21 0,-1 0 15,22 20-15,-21-20 0,0 21 16,0 21-16,0-21 0,0 21 0,-22 0 0,22 0 16,0 0-16,0 21 0,0 0 15,-1 21-15,1-20 0,21 20 16,-42 21-16,42 1 0,-42-1 0,20 1 15,1 21-15,0-22 0,0 22 0,0-1 16,0 1-16,-1 21 0,1-21 16,0-1-16,0 22 0,0 0 0,0-21 15,-1 20-15,1 1 0,0 0 0,21 21 16,-21-21-16,0 0 0,0 21 0,-1-21 16,1-1-16,0 1 0,-21 0 0,21 0 15,-1-21-15,22 20 0,-21-20 16,0 0-16,21-22 0,0 1 0,0-1 0,0-20 15,0-1-15,0-21 0,0 21 16,21-42-16,0 0 16,22 0-16,-22 0 0,0-21 0,21-21 15,1 21-15,-1-22 0,0 1 0,22 0 16,-22-1-16,22-20 0,-1-1 0,-20 1 16,20-1-16,1 1 0,-22-1 0,0-20 15,1 20-15,-22-20 0,0-1 0,0 0 16,-21 1-16,0-1 0,0 0 0,-21 1 15,0-1-15,0 0 0,-22 22 16,1-1-16,0 1 0,-1 20 0,1 1 16,0 0-16,-1-1 0,1 22 0,0 0 15,-1 21-15,1-21 0,21 21 0,0-21 16,-1 21-16,22-21 16,22-1-1,-1 22-15,0-21 0,21 0 0,-21 21 16,22-21-16,-1 0 0,0 0 0,1-1 15,-1 1-15,22-21 0,-22 21 16,0 0-16,22-22 0,-22 22 0,0-21 16,1 21-16,-1-22 0,-21 22 0,0 0 15,1 0-15,-1 0 0,-21-1 0,0 1 16,0 0-16,-21 21 16,-1 0-16,1 0 15,0 0-15,0 21 0,0 0 16,0-21-16,-1 22 0,22-1 0,0 0 15,0 0-15,0 0 0,0 0 16,0 1-16,0-1 0,0 0 0,0 0 16,0 0-16,22-21 0,-1 21 0,0-21 15,0 0-15,0 22 0,0-22 0,1 0 16,-1 0-16,0 0 0,0 0 0,0 0 16,0 0-16,22-22 0,-22 22 15,0-21-15,0 21 0,0-21 0,1 0 16,-1 0-16,0 0 0,0-1 15,0 1-15,0-21 0,1 21 0,-22 0 16,21-1-16,-21 44 31,0-1-15,0 0-16,0 21 0,0-21 0,-21 1 16,21-1-16,0 0 0,0 0 0,0 0 15,0 0-15,0 1 16,0-1-16,0 0 15,21-21-15,0 0 0,0 0 16,0 0-16,0 0 0,1 0 16,-1-21-16,0 0 0,0 21 15,-21-22-15,0 1 0,21 21 16,-21-21-16,0 0 0,0 0 16,0 0-16,0-1 0,0 1 0,-21 0 15,21 0-15,-21 21 0,0-21 0,0 21 16,-1-21-16,1 21 15,0 0-15,21-22 32,21 22-17,0 0-15,1 0 0,20 0 16,-21 0-16,0 0 0,0 0 0,1 0 16,20 0-16,-21 0 0,0 0 0,22 22 15,-22-22-15,0 21 0,0 0 16,0 0-16,0 0 0,1 0 15,-22 1-15,0-1 0,21 0 0,-21 0 16,21-21-16,-21 21 0,0 0 0,0 1 16,0-1-16,0 0 0,0 0 15,-21-21 1,0 0 0,-1 0-16,1-21 15,21 0-15,0 0 16,0-1-16,0 1 0,0-21 15,0 21-15,0 0 0,21-1 0,1-20 16,-1 21-16,0 0 16,0 0-16,21-1 0,-20 1 0,20 0 15,-21 21-15,0 0 0,22 0 0,-22 0 16,0 0-16,0 0 0,21 21 0,-20 0 16,-1 1-16,0-1 0,0 0 15,-21 21-15,21-21 0,-21 1 0,0-1 16,0 0-16,0 0 0,0 21 0,0-20 15,0-1-15,-21 0 0,21 0 16,-21-21-16,0 0 16,0 0-16,-1 0 15,22-21 1,0 0-16,0 0 16,0-1-16,0 1 0,22 0 0,-1 0 15,0 0-15,0-22 0,0 22 16,0-21-16,22 0 0,-22 20 0,21 1 15,-21 0-15,22 0 0,-22 21 0,0 0 16,21 0-16,-20 0 0,-1 21 0,0-21 16,0 42-16,-21-20 0,0-1 15,0 0-15,0 21 0,0-21 0,0 1 16,0-1-16,0 0 0,0 0 0,0 0 16,0 0-16,-21 1 0,21-1 15,0-42 16</inkml:trace>
  <inkml:trace contextRef="#ctx0" brushRef="#br0" timeOffset="22400.22">19897 1503 0,'0'0'0,"63"-64"16,-21 43-16,-20 0 0,-1-21 15,0 21-15,0-1 0,0-20 16,-21 21-16,0-21 0,0 20 0,0 1 16,0 0-16,0 0 0,0 0 15,-21 21-15,0 0 0,0 0 0,0 0 16,-1 21-16,1 0 0,-21 0 0,21 22 15,0-1-15,-22 0 0,22 22 16,-21-22-16,21 22 0,-22-1 0,22 1 16,-21-1-16,21 1 0,-1-1 0,1-21 15,0 22-15,0-22 0,21 1 0,0-1 16,0 0-16,0 1 0,21-22 16,0 0-16,0 0 0,22 0 15,-1 0-15,-21-21 0,22 0 0,20 0 16,-21 0-16,1 0 0,20 0 0,-20 0 15,20-21-15,1 0 0,-22 0 0,21 0 16,1 0-16,-1-22 0,1 22 16,-22-21-16,22-1 0,-22 1 0,-21 0 15,0-22-15,1 22 0,-22-22 0,0 1 16,0-1-16,0 22 0,-22-21 0,1-1 16,0 22-16,-21-22 0,-1 22 15,1 21-15,-21-22 0,20 22 0,1 21 16,-22 0-16,22 0 0,-21 0 0,20 21 15,1 22-15,0-22 0,20 21 16,-20 1-16,0 20 0,21-21 16,-1 22-16,-20-1 0,42 1 0,-21-22 15,21 22-15,0-22 0,0 22 0,0-22 16,21-21-16,-21 21 0,42-20 16,-20 20-16,20-21 0,0-21 0,1 21 15,-1-21-15,21 0 0,1 0 0,-22 0 16,22 0-16,-1 0 0,1-21 15,-22 21-15,22-21 0,-22 0 0,0 0 16,1-1-16,-1 1 0,-21 0 0,21 0 16,-20 0-16,-1 0 0,-21-1 0,0 1 15,21 0-15,-21 42 32,0 0-32,0 1 0,0-1 15,-21 0-15,21 0 0,0 21 0,-21-20 16,21-1-16,-22 0 0,1 0 15,21 0-15,-21 0 0,21 1 0,0-1 16,0 0-16,-21-21 0,21 21 0,-21-21 16,21-21 15,0 0-31,0 0 16,21 21-16,0-43 0,-21 22 15,42 0-15,-20-21 0,-1 20 0,0-20 0,21 0 16,-21 21-16,1-1 0,20 1 15,-21 0-15,21 0 0,-20 21 16,-1 0-16,0 0 0,0 21 16,0 0-16,-21 0 0,0 1 15,0-1-15,0 21 0,0-21 16,0 0-16,0 1 0,0-1 0,0 0 16,0 0-16,0 0 0,0 0 0,0 1 15,0-1-15,21-21 16,1 0-16,-1 0 0,0 0 0,0 0 15,0 0-15,22 0 0,-22 0 16,0 0-16,21-21 0,1-1 16,-22 22-16,21-21 0,-21 0 0,22 21 15,-22-21-15,0-21 0,0 20 0,0 1 16,0 0-16,1-21 0,-22 21 16,0-22-16,0 22 0,0 0 0,0 0 15,0 0-15,-22 21 0,1 0 16,0 0-16,0 0 0,0 21 0,-22 0 15,22 0-15,0 21 0,0-20 16,0 20-16,0-21 0,21 0 0,0 22 16,0-22-16,0 0 0,0 0 0,0 0 15,21 0-15,0 1 0,21-22 0,-21 21 16,22-21-16,-1 0 16,0 0-16,1 0 0,-1 0 0,0 0 15,1 0-15,-1 0 0,0-21 0,-20 21 16,20-22-16,-21 22 0,21-21 0,-20 0 15,-1 0-15,0 0 0,-21 0 16,21-1-16</inkml:trace>
  <inkml:trace contextRef="#ctx0" brushRef="#br0" timeOffset="23455.8">1503 3302 0,'0'0'0,"0"-21"0,21 0 15,-21 0-15,0-1 16,0 1-16,0 0 0,0 0 15,-21 21 1,0 21 0,-1 0-16,22 22 0,0-1 0,-21 0 15,21 22-15,-21-1 16,0 1-16,21-1 0,-21 22 0,0-22 16,-1 22-16,1-21 0,0 20 15,0 1-15,0-22 0,0 1 0,21-1 16,0 1-16,0-22 0,0 1 0,0-1 15,0-21-15,0 0 0,0 0 16,0 1-16,0-44 31,0 1-31,0 0 16,0-21-16,0 21 0,0-22 0,0 1 16</inkml:trace>
  <inkml:trace contextRef="#ctx0" brushRef="#br0" timeOffset="23787.61">1016 3471 0,'-21'-42'0,"42"84"0,-42-105 0,0 21 15,21 20-15,0-20 0,0 0 0,0 21 16,0-22-16,0 22 0,21-21 16,21 21-16,-21-1 0,22 1 0,-1 0 15,0 21-15,22 0 0,-22 0 16,22 0-16,-22 21 0,21 0 0,-20 1 15,-1 20-15,0-21 0,1 21 16,-22 1-16,0-1 0,-21 0 16,0 22-16,0-22 0,-21 1 0,0-1 15,0-21-15,-22 21 0,1 1 0,0-1 16,-1-21-16,1 0 0,0 1 16,-1-1-16,22 0 0,-21 0 0,21 0 15,-1 0 1,22 1-1,22-22-15,-1 0 16,0 0-16,0 0 0,0 0 16,0 0-16</inkml:trace>
  <inkml:trace contextRef="#ctx0" brushRef="#br0" timeOffset="24448.45">1587 4382 0,'0'0'0,"0"-22"31,22 1-31,-1 0 0,0 0 0,0-21 16,0 20-16,0-20 0,1 21 16,-1-21-16,0-1 0,0 1 0,0 0 15,0-1-15,-21 1 0,0 0 16,22 20-16,-22-20 0,0 21 15,0 0-15,-22 21 0,1 0 16,0 0-16,0 0 0,0 0 0,0 0 16,-22 21-16,22 0 0,0 0 15,0 0-15,0-21 0,21 22 0,0-1 16,0 0-16,0 0 0,0 0 16,21 0-16,0-21 0,0 22 15,0-22-15,0 0 0,1 21 0,-1 0 16,0-21-16,0 21 15,0-21-15,0 21 0,1 0 0,-1 1 16,-21-1-16,21 0 0,-21 0 16,0 0-16,0 0 0,0 1 15,0-1-15,0 0 0,0 0 16,0 0-16,21-21 0,0 0 31,0 0-31,1 0 0,-1-21 16,0 21-16,0-21 0,0 0 0,0 0 15,1-1-15,-1 1 0,0-21 16,0 21-16,0 0 0,0-22 0,1 1 16,-1 21-16,0 0 0,-21-1 0,0-20 15,0 21 1,0 42 0,0 0-1,0 0-15,-21 1 0,21-1 16,-21 0-16,-1 0 0,22 0 0,0 0 15,0 1-15,-21-22 0,21 21 0,0 0 16,0 0-16,0-42 47</inkml:trace>
  <inkml:trace contextRef="#ctx0" brushRef="#br0" timeOffset="24616.35">2244 3831 0,'0'0'0,"0"-21"16,0-21 0,-22 42-16,22-21 0,0 42 47,22 0-32,-1-21-15,0 21 0,0-21 16</inkml:trace>
  <inkml:trace contextRef="#ctx0" brushRef="#br0" timeOffset="26533.26">2582 3958 0,'0'0'0,"0"43"15,0-22-15,0 0 16,0 0-16,0 0 15,0 0-15,0 1 0,0-1 16,0 0-16,-21 0 0,21 0 0,-21 0 16,21 1-16,0-1 15,-21 0 1,0-21 0,21-21-1,0 0 1,0-1-16,0 1 0,0-21 15,0 21-15,21 0 0,0-22 0,0 22 16,-21-21-16,21 21 0,0-22 16,22 22-16,-22 0 0,0 0 0,0 21 15,22 0-15,-22 0 0,0 0 0,0 0 16,0 0-16,0 0 16,1 21-16,-1-21 0,0 21 0,0 0 0,-21 0 15,0 1-15,0 20 0,0-21 16,0 0-16,0 0 0,0 1 0,0-1 15,0 0-15,0 0 0,0 0 16,0 0-16,0 1 0,0-44 47,0 1-47,0 0 16,0-21-16,0 21 0,0-1 15,0-20-15,21 21 0,0-21 0,1 20 16,-1-20-16,-21 21 15,21 0-15,21 0 0,-21-1 0,1 1 0,-1 21 16,0 0-16,0 0 0,0 0 16,0 0-16,1 0 0,-1 21 15,-21 1-15,21-1 0,-21 0 16,0 0-16,0 0 0,0 22 0,0-22 16,0 0-16,0 0 0,0 0 0,0 0 15,0 1-15,0-1 0,0 0 0,0 0 16,0 0-16,21-21 15,0 0-15,0 0 0,1 0 16,-1 0-16,21 0 0,-21 0 16,0-21-16,1 0 0,20 0 15,-21 21-15,0-21 0,0-1 0,1 1 16,-1 0-16,0-21 0,-21 21 16,21-1-16,-21 1 0,0 0 0,21 0 15,-21 0-15,0 0 0,0-1 16,-21 22 15,0 22-31,21-1 0,-21-21 0,21 21 16,-21 21-16,21-21 0,-22 1 0,1-1 15,21 21-15,0-21 0,0 22 16,0-22-16,0 0 0,0 21 0,0-21 16,0 1-16,0-1 0,21 0 15,1-21-15,-1 21 0,0 0 0,0-21 0,21 0 16,-20 0-16,-1 0 15,21 0-15,-21 0 0,22 0 0,-22-21 16,0 0-16,21 0 0,-21 0 0,1-1 16,-1-20-16,0 21 0,0-21 0,0-1 15,0-20-15,1 20 0,-1 1 16,0-21-16,0-1 0,0 1 0,0-1 16,1 1-16,-1-1 0,-21-21 0,0 22 15,0-1-15,0 1 0,0 21 0,0-1 16,0 1-16,0 21 0,0 0 15,0-1-15,-21 22 16,-1 0-16,1 0 16,0 43-16,21-22 0,-21 21 0,0 1 15,21-1-15,0 0 0,-21 1 16,21 20-16,-22-21 0,22 22 0,0-22 16,-21 22-16,21-22 0,-21 0 0,21 22 15,-21-22-15,21 22 0,0-22 0,0 0 16,0 1-16,0-1 0,0 0 0,0 1 15,0-1-15,0-21 0,21 0 16,0 1-16,0-1 0,1 0 0,-1-21 16,0 0-16,0 0 0,0 0 0,22 0 15,-22 0-15,0-21 0,21 0 16,-21-1-16,1 1 0,20 0 16,-21 0-16,0 0 0,22-22 0,-22 22 15,0-21-15,0 21 0,0 0 0,0-1 16,-21 1-16,22 0 0,-22 0 0,21 21 15,-21 21 17,0 0-32,0 0 0,0 22 15,0-22-15,0 0 0,0 0 0,0 0 16,0 1-16,0-1 0,0 0 0,0 0 16,0 0-16,0 0 0,0 1 15,0-1 1,21-21-16,0 0 0,0 0 15,0 0-15,1-21 0,-1 21 16,0-22-16,0 22 0,0-21 0,0 0 16,1 0-16,-1 0 0,0-22 15,0 22-15,-21 0 0,21 0 0,0 0 16,1 0-16,-22-1 0,0 1 0,21 21 16,0-21-16,-21 42 31,0 0-31,0 1 15,0-1-15,0 0 0,0 0 16,0 0-16,0 0 0,0 1 0,0-1 16,0 0-16,0 0 0,0 0 0,0 0 15,0 1-15,0-1 0,21 0 16,0 0-16,0-21 0,1 0 16,-1 0-16,0 0 0,0 0 15,21 0-15,-20 0 0,-1 0 0,0-21 16,21 0-16,-21 0 0,1 21 0,-1-22 15,0 1-15,21 0 0,-21 0 0,1-21 16,-1 20-16,-21 1 0,21 0 0,0-21 16,-21 21-16,0-22 0,21 22 15,-21 0-15,0 0 0,0 0 16,0-1-16,0 1 0,-21 21 16,0 0-1,-21 43 1,20-1-16,1-21 0,0 0 0,0 22 0,0-22 15,21 21-15,0-21 0,0 22 16,-21-22-16,21 21 0,0-21 0,0 0 16,0 1-16,0-1 0,0 0 0,21 0 15,0 0-15,0-21 0,0 0 0,0 21 16,1-21-16,20 0 0,-21 0 0,21 0 16,1 0-16,-1-21 0,-21 21 15,22-21-15,-1 0 0,-21 21 16,21-21-16,-20 0 0,-1-1 0,0 1 15,0 0-15,-21 0 0,21 0 0,-21 0 16,21-22-16,-21 22 0,0 0 0,0-21 16</inkml:trace>
  <inkml:trace contextRef="#ctx0" brushRef="#br0" timeOffset="26744.14">5249 3535 0,'0'0'0,"-21"0"0,0 0 0,0 0 16,0 0 31,-1 0-32,1 0 1,0 0-16,0 0 0</inkml:trace>
  <inkml:trace contextRef="#ctx0" brushRef="#br0" timeOffset="26940.03">4106 3704 0,'0'0'0,"-21"0"0,42 0 46,0 0-46,1 0 16,-1 0-16,0-21 0,0 21 0,21 0 16,-20-21-16,-1 21 0,-21-21 15,0 0-15,0-1 16</inkml:trace>
  <inkml:trace contextRef="#ctx0" brushRef="#br0" timeOffset="27103.94">3514 3556 0,'-64'0'16,"43"0"-1,0 0-15,0 0 0</inkml:trace>
  <inkml:trace contextRef="#ctx0" brushRef="#br0" timeOffset="29040.12">7662 3852 0,'21'-21'0,"-42"42"0,64-42 0,-22 0 16,0 0-16,0 21 0,0-21 16,0 21-16,-21-21 0,0-1 15,22 22-15,-22-21 0,0 0 0,0 0 16,0 0-16,-22 21 0,1-21 15,-21-1-15,21 1 0,-22 21 0,1-21 16,0 21-16,-1 0 0,1 0 16,21 0-16,-21 0 0,-1 21 0,22 0 15,-21 1-15,21-1 0,-1 21 0,-20 0 16,21-20-16,0 20 0,21 21 0,-21-20 16,21-1-16,-22 22 0,22-22 15,0 0-15,0 1 0,0-1 0,0-21 16,0 0-16,22 0 0,-1 1 15,0-22-15,21 0 0,-21 0 0,1 0 16,20 0-16,-21 0 0,21-22 16,1-20-16,-1 21 0,0 0 0,1-22 15,20 1-15,-20 0 0,-1-1 0,0 1 16,-21 0-16,22-1 0,-22 1 0,0 0 16,0-22-16,0 22 0,-21-22 0,0 1 15,22-1-15,-22-20 0,0 20 16,0 1-16,0-1 0,0 22 0,0-22 15,0 22-15,-22 0 0,1 21 0,0-1 16,21 1-16,-21 21 0,0 0 16,0 21-16,-1 1 0,1-1 15,0 21-15,0 0 0,0 1 0,21 20 16,-21 1-16,21-1 0,-22 22 0,22-22 0,0 1 16,0-1-16,0 1 15,0-22-15,0 22 0,0-22 0,22 0 16,20 1-16,-21-1 0,0 0 0,22-20 15,-1-1-15,-21 0 0,21 0 0,1 0 16,-1-21-16,0 0 0,22 0 0,-22 0 16,-21 0-16,22-21 0,-1 0 15,0 0-15,1 0 0,-1-1 0,-21 1 16,22-21-16,-22 21 0,0 0 0,0-22 16,0 22-16,-21 0 0,0-21 15,0 20-15,0-20 0,0 21 0,0-21 16,-21 20-16,0 22 0,21-21 15,-21 21-15,0 0 0,-1 0 0,1 0 16,0 0-16,21 21 0,-21 1 0,0-1 16,0 0-16,-1 0 0,1 0 0,0 22 15,0-22-15,0 0 0,0 21 16,-1-21-16,22 1 0,0-1 0,0 0 16,0 0-16,0 0 0,0 0 0,22-21 15,-1 0-15,21 0 16,-21 0-16,0 0 0,1-21 15,-1 0-15,0 0 16,0 0-16,0 0 0,0-1 0,22 1 16,-43 0-16,21 0 0,0 0 0,-21 0 15,21-22-15,-21 22 0,0 0 0,0 0 16,0 0-16,0 42 31,0 0-31,0 0 0,0 0 16,0 0-16,0 1 0,0-1 0,0 21 15,0-21-15,0 0 0,0 1 0,0-1 16,0 0-16,0 0 0,21 0 0,1-21 16,-22 21-16,21-21 0,0 0 15,0 0-15,0 0 0,0 0 16,22 0-16,-22 0 0,0-21 0,21 0 16,-20 21-16,20-21 0,-21-21 0,21 20 15,-20 1-15,20-21 0,-21 21 0,0-22 16,0 1-16,1 0 0,-1-22 15,0 22-15,0-22 0,0 1 0,0-1 16,-21 1-16,0-1 0,0 1 0,22-1 16,-22 22-16,0-21 0,0 20 0,0 22 15,0-21-15,0 21 16,-22 21-16,1 21 0,0 21 16,0-21-16,0 22 15,21-1-15,-21 21 0,-1-20 0,22 20 16,-21 1-16,21 20 0,0-20 0,0-1 15,0 1-15,0-22 0,0 22 16,0-22-16,0 22 0,0-22 0,21 0 16,1 1-16,-1-22 0,0 21 0,0-21 15,21 0-15,-20 1 0,20-1 0,0-21 16,-21 0-16,22 0 0,-22 0 0,21 0 16,-21 0-16,22-21 0,-22 21 15,21-22-15,-21 1 0,22 0 0,-22 0 16,0 0-16,0-22 0,0 22 0,1 0 15,-1-21-15,-21 21 0,0-22 16,0 1-16,0 21 0,0-22 0,0 1 16,0 21-16,-21 0 0,-1 0 0,1 21 15,0 0-15,0 0 16,0 21-16,21 0 0,-21 0 0,-1 0 16,1 0-16,0 22 0,0-22 0,21 21 15,0 1-15,-21-22 0,21 0 0,-21 21 16,21-21-16,0 1 0,0-1 0,0 0 15,0 0-15,0 0 16,21-21-16,0 0 0,0 0 16,0 0-16,0 0 0,1-21 0,-1 21 15,0-21-15,-21 0 0,21 0 0,0-1 16,0 1-16,1 0 0,-1 0 16,-21 0-16,21 0 0,-21-22 0,21 22 15,-21 0-15,0 0 0,0 0 16,21-1-16,-21 44 15,0-1 1,0 21-16,0-21 0,0 0 16,0 1-16,0-1 0,0 0 0,0 0 15,0 0-15,0 0 0,21 1 16,1-1-16,-1 0 0,0 0 16,0-21-16,0 0 15,0 0-15,1 0 0,-1 0 0,21 0 0,-21 0 16,0-21-16,1 0 0,20 21 15,-21-21-15,0-1 0,0 1 0,1 0 16,-22 0-16,0 0 0,0 0 0,0-1 16,0-20-16</inkml:trace>
  <inkml:trace contextRef="#ctx0" brushRef="#br0" timeOffset="29247.94">9186 3387 0,'0'0'0,"-21"21"0,0 0 0,0-21 0,0 0 16,21 21-16,21-21 15,0 0 1,0 0-16,0 0 0,22 0 0,-22 0 16,21-21-16,0 0 0,1 21 0,-1-21 15,22 21-15,-22-21 0,21-1 0,1 22 16,-1-21-16,1 0 0,-1 0 0</inkml:trace>
  <inkml:trace contextRef="#ctx0" brushRef="#br0" timeOffset="29564.36">10774 2858 0,'0'0'0,"-21"0"0,-1-22 0,1 22 0,0 0 15,0 0-15,0 0 16,0 0-16,-1 22 0,22-1 16,0 21-16,-21-21 0,21 22 0,-21 20 15,21-21-15,0 22 0,0-1 0,0 1 16,0-1-16,0 1 0,0-1 16,0 1-16,0-1 0,0-20 0,0 20 15,0-20-15,0-1 0,0-21 16,0 21-16,0 1 0,0-22 0,0 0 15,0 0-15,0 0 0,0 1 0,21-22 16,-21-22 15,0 1-31,0 0 16</inkml:trace>
  <inkml:trace contextRef="#ctx0" brushRef="#br0" timeOffset="30279.95">10350 3725 0,'-21'0'15,"42"0"17,22 0-32,-22 0 15,0 0-15,21 0 0,1 0 0,-1 0 16,0 0-16,1 0 0,-1 0 0,0-21 16,1 21-16,-1-21 0,0 21 0,1-21 15,-1 21-15,-21-21 0,22 0 0,-22 21 16,0 0-16,-21-22 0,-21 44 31,21-1-15,-21-21-16,-1 21 0,22 0 0,0 0 15,0 0-15,-21 1 0,21-1 0,0 0 16,0 0-16,0 0 16,0 0-16,0 1 0,21-1 15,1-21-15,-1 0 16,0 0-16,0 0 0,0 0 0,0 0 15,22 0-15,-22 0 0,0-21 0,0 21 16,22-22-16,-22 1 0,0 0 0,0 0 16,0 0-16,0 0 0,1-1 0,-1 1 15,0 0-15,-21-21 0,21 21 16,-21-1-16,0 1 0,0 0 16,0 0-16,0 42 15,0 0 1,0 0-16,-21 1 0,21-1 15,-21 21-15,0-21 0,21 22 0,-22-22 16,1 21-16,0-21 0,21 22 16,-21-1-16,0 21 0,21-20 0,-21-1 15,-1 22-15,22-22 0,-21 21 0,0-20 16,0 20-16,21-20 0,-21 20 0,0-21 16,21 22-16,-22-1 0,22 1 0,0-22 15,0 22-15,-21-1 0,0-20 0,0 20 16,21-21-16,-21 1 0,0-1 0,21 0 15,-22 1-15,1-22 0,0 0 16,0 0-16,0 0 0,0 1 0,-22-22 16,22 0-16,0 21 0,-21-21 15,-1 0-15,22 0 0,-21 0 0,-1-21 16,1 21-16,0-22 0,-1 1 0,1 0 16,0 0-16,21 21 0,-1-21 0,1 0 15,0-22-15,21 22 0,-21 0 0,21 0 16,0 0-16,0-1 0,0-20 0,21 21 15,21-21-15,-20 20 0,20-20 0,-21 0 16,21-1-16,1 1 0,-1 21 0</inkml:trace>
  <inkml:trace contextRef="#ctx0" brushRef="#br0" timeOffset="30636.26">11790 3556 0,'0'-21'0,"0"-43"16,-21 64 0,-1 0-16,1 0 0,21 22 15,-21 20-15,21-21 0,-21 21 0,0-20 16,21 41-16,0-21 16,0 1-16,0 20 0,-21 1 0,21-1 0,0 1 15,0-1-15,-22 1 0,22-1 16,0 1-16,0-1 0,-21 1 0,0-1 15,0 1-15,21-22 0,-21 22 0,0-22 16,-1 21-16,1-20 0,0-1 0,0 0 16,0 1-16,21-22 0,0 21 0,-21-21 15,21 1-15,-22-1 0,22 0 0,0-42 47,0 0-47,0-1 0,22 1 16,-22-21-16,21 21 0,-21-22 0,0 1 15,21 0-15,-21-1 0</inkml:trace>
  <inkml:trace contextRef="#ctx0" brushRef="#br0" timeOffset="30919.67">11472 4297 0,'0'0'0,"0"-64"15,21 1-15,-21-1 0,0 22 0,0 0 16,0-1-16,22 1 0,-1 0 0,0 21 16,0-22-16,0 22 0,0 0 15,1 0-15,-1 0 0,0 21 0,0-22 16,0 22-16,22 0 0,-22 0 0,0 0 15,0 0-15,21 0 0,-20 0 0,-1 0 16,-21 22-16,0-1 0,21-21 0,-21 21 16,0 0-16,0 0 0,0 0 15,-21 1-15,0-1 0,-22 0 16,22 0-16,0 0 0,-21 0 0,-1-21 16,22 22-16,-21-1 0,21 0 0,-1-21 15,1 21-15,0-21 0,21 21 16,21-21 15,0 0-31,1-21 0,-1 0 0,0 21 16,0-21-16,0 21 0</inkml:trace>
  <inkml:trace contextRef="#ctx0" brushRef="#br0" timeOffset="31213.57">11832 4001 0,'0'0'0,"21"0"0,0 0 0,1 0 15,-1 0-15,0 0 0,0 0 16,0-22-16,0 22 0,22-21 0,-22 21 15,21-21-15,-21 21 0,22-21 0,-22 21 16,21-21-16,-21 0 0,1-1 16,-1 1-16,0 0 0,0 0 0,-21 0 15,21 0-15,-21-1 0,0 1 0,0 0 16,0 0-16,-21 21 0,0 0 0,0 0 16,0 0-16,-1 0 0,-20 0 0,21 21 15,-21 0-15,20 0 0,1 22 16,-21-22-16,21 0 0,21 21 0,0-20 15,-21-1-15,21 21 0,0-21 16,0 0-16,0 1 0,0-1 0,84 21 31,-63-42-31,43 0 16,-43-21-16,0 21 0,0-21 0,1 0 16,-1-1-16,-21 1 0</inkml:trace>
  <inkml:trace contextRef="#ctx0" brushRef="#br0" timeOffset="32108.45">13462 3852 0,'0'0'0,"-64"43"16,86-43 0,-1 0-1,0 0-15,0 0 0,0 0 16,22-21-16,-22-1 0,0 22 0,21-21 15,-21 0-15,22 0 0,-22 0 0,0-22 16,21 22-16,-20-21 0,-1 21 16,0-22-16,0 1 0,0 0 0,-21-22 15,21 22-15,1-22 0,-22 1 0,0 21 16,0-22-16,0 1 0,0 20 0,0 1 16,0 0-16,0-1 0,0 1 0,0 21 15,0 0-15,-22-1 0,1 22 16,0 0-16,0 0 0,0 22 15,0-1-15,21 21 0,-22-21 0,1 22 16,21 20-16,-21-21 0,21 22 16,0-1-16,-21 1 0,21-1 0,-21 1 15,21-1-15,0 1 0,0-22 16,0 1-16,0 20 0,0-21 0,0-20 16,0 20-16,0-21 0,0 21 0,0-20 15,21-1-15,0-21 0,0 21 0,0-21 16,1 0-16,-1 0 0,0 0 0,0 0 15,0 0-15,22 0 0,-22-21 0,0 0 16,21 21-16,-21-22 0,22 1 0,-22 0 16,0-21-16,21 21 0,-20-1 15,-1-20-15,0 21 0,-21 0 16,0-22-16,21 22 0,-21 0 0,21 21 16,-21-21-16,0 42 15,0 0-15,0 0 16,-21 1-16,0-1 0,21 0 0,0 0 15,0 0-15,0 0 0,0 1 16,0-1-16,0 0 0,0 0 0,0 0 16,21 0-16,0-21 0,0 22 15,1-22-15,20 0 0,-21 0 0,0 0 16,0 0-16,1 0 0,-1-22 0,0 1 16,0 21-16,0-21 0,0 0 15,-21 0-15,22 0 0,-22-22 16,0 22-16,0 0 0,0 0 15,0-22-15,0 22 0,-22 0 0,1 0 16,21 0-16,-21 21 0,0-21 0,0 21 16,0 0-16,-1 0 0,1 0 15,0 0-15,0 0 16,0 0-16,0 21 16,-1-21-16,1 0 15,0 0-15,0 0 0</inkml:trace>
  <inkml:trace contextRef="#ctx0" brushRef="#br0" timeOffset="32368.27">13758 3366 0,'0'0'0,"-21"0"0,0 0 0,0 0 0,21-22 16,21 1-1,0 21-15,0 0 16,22 0-16,-1-21 0,21 21 0,-20-21 15,20 21-15,1-21 0,-1 21 16,1-21-16,-1 21 0,1-22 0,-1 22 16,-20 0-16,20 0 0,-42 0 0,22-21 15,-22 21-15,21 0 0,-21 0 0,0 0 16,-21 21 15,-21 1-15,0-22-16</inkml:trace>
  <inkml:trace contextRef="#ctx0" brushRef="#br0" timeOffset="33527.98">17081 3704 0,'0'0'0,"22"0"0,-1-21 0,0 21 16,0-21-16,0 0 0,0 21 0,1-21 15,20-1-15,-21 1 0,0 21 0,-21-21 16,21 0-16,-21 0 0,22 0 0,-22-1 16,0 1-16,0 0 0,0 0 15,-22 0-15,1 0 0,21-1 0,-42 22 16,21-21-16,0 0 0,-22 21 0,22 0 15,-21 0-15,21 0 0,-22 21 0,22 0 16,-21 1-16,21 20 0,-1-21 0,-20 21 16,21 1-16,0-1 15,0 0-15,-1 1 0,1-22 0,0 21 0,21 1 16,0-22-16,0 21 0,0-21 16,0 0-16,0 1 0,21-22 0,0 0 15,1 21-15,-1-21 0,21 0 0,-21 0 16,22 0-16,-22-21 0,21-1 15,0 22-15,-20-21 0,20 0 0,0 0 16,-21 0-16,22 0 0,-22-1 0,0 1 16,0-21-16,0 21 0,-21 0 15,22-22-15,-22 22 0,0 0 0,0-21 0,0 20 16,0 1-16,0 0 0,-22 21 31,1 21-31,21 0 0,0 1 16,0-1-16,0 63 15,0-62-15,0-1 0,0 21 0,0-21 16,0 0-16,0 1 0,21-22 16,1 21-16,-1 0 0,0-21 0,0 0 15,21 0-15,-20 0 0,20 0 0,-21 0 16,21 0-16,-20 0 0,20-21 0,-21 21 16,21-21-16,-20-1 0,20 1 0,-21 0 15,0 0-15,-21 0 0,21 0 16,-21-1-16,22 1 0,-22-21 0,0 21 15,0 0-15,0-22 0,0 22 0,0 0 16,0 0-16,-22 42 16,1 0-1,21 0-15,0 22 16,0-22-16,-21 0 0,21 21 0,-21-21 16,21 1-16,-21-1 0,21 21 0,0-21 15,0 0-15,-21 1 0,-1-1 0,22 0 16,-21-21-16,21 21 0,-21-21 15,0 0 1,21-21 0,0 0-1,0 0-15,0-1 0,21 1 0,0 0 16,0-21-16,1 21 0,-1-22 16,0 22-16,0-21 0,21-1 0,-20 22 15,20-21-15,-21 21 0,21 21 16,-20 0-16,20 0 0,-21 0 0,21 0 15,-20 21-15,-1 0 0,0 0 0,21 0 16,-42 1-16,21 20 0,-21-21 0,0 0 16,0 22-16,0-22 0,0 0 15,0 0-15,-21 21 0,0-20 0,21-1 16,-21-21-16,0 21 0,0 0 16,-1-21-16,1 0 0,0 21 0,0-21 15,21-21 1,21 21-1,0-21-15,-21 0 0,43 21 0,-22-21 16,0-1-16,21 1 0</inkml:trace>
  <inkml:trace contextRef="#ctx0" brushRef="#br0" timeOffset="33940.25">18669 3408 0,'21'-21'0,"-42"42"0,42-63 0,-21 20 0,0 1 15,-21 21 1,0 0-16,0 0 15,-1 0-15,1 0 0,-21 21 0,21 1 0,0-1 16,-1 0-16,1 0 0,-21 21 16,21-20-16,0 20 0,-1-21 0,1 21 15,0-20-15,21 20 0,0-21 16,0 0-16,0 0 0,0 1 0,0-1 16,21 0-16,0 0 0,1-21 0,-1 0 15,0 21-15,21-21 0,-21 0 0,22 0 16,-1 0-16,-21 0 0,22 0 0,-22-21 15,21 0-15,-21 21 0,0-21 0,1 0 16,-1-1-16,0 1 0,0 0 16,-21 0-16,0 0 0,0-22 0,0 1 15,0 21-15,0-21 0,0-1 0,-21 1 16,0 21-16,-22 0 0,22-1 16,0 1-16,-21 0 0,21 21 0,-22 0 15,22 0-15,-21 0 0,21 21 16,-22 0-16,22 1 0,0-1 0,0 0 15,0 0-15,21 0 0,-22-21 0,22 21 16,0 1-16,0-1 0,22-21 0,-1 0 16,0 0-16,0 0 0,21 0 15,1 0-15,-22 0 0,21 0 0,1 0 16</inkml:trace>
  <inkml:trace contextRef="#ctx0" brushRef="#br0" timeOffset="34212.1">19240 3027 0,'0'0'0,"22"-42"16,-22 20-16,0-83 16,0 83-16,-22 22 15,1 22-15,0-22 0,0 42 16,21-21-16,-21 21 0,0 1 16,21-1-16,-22 0 0,1 22 0,21-22 15,-21 22-15,21-22 0,-21 22 0,0-22 16,21 0-16,0 1 0,-21-1 0,21 0 15,-22-21-15,22 22 16,0-22-16,0 0 0,0 0 0,0 0 16,0 1-16,22-22 15,-1 0-15,0 0 16,0-22-16,0 22 0,0-21 0,22 0 16,-22 0-16,0 0 0</inkml:trace>
  <inkml:trace contextRef="#ctx0" brushRef="#br0" timeOffset="34676.37">19600 2963 0,'0'0'0,"0"-42"16,0 0-16,0 21 0,0-1 15,0 44 1,0-1-16,0 21 0,0-21 16,0 22-16,0-1 0,-21 0 0,0 22 15,0-22-15,21 22 0,-21-22 16,-1 0-16,1 22 0,0-22 0,0 0 15,0 1-15,0-1 0,-1-21 0,1 22 16,0-22-16,21 0 0,-21 0 0,0-21 16,21 21-16,-21-21 0,21 21 0,0-42 31,0 0-15,0 0-16,21 0 0,0 0 0,0-22 15,0 22-15,22-21 0,-22 21 0,21-22 16,0 22-16,1-21 0,-1 21 15,0-1-15,1 1 0,-1 21 16,-21 0-16,22 0 0,-22 0 0,0 21 16,0 1-16,-21-1 0,0 0 0,0 21 15,0-21-15,0 1 0,0 20 0,0-21 16,0 0-16,0 22 0,0-22 0,-21 0 16,0 0-16,0-21 0,-1 21 15,22 0-15,-21-21 0,0 22 16,0-22-16,21-22 31,0 1-15,21 21-16,0-21 0,0 0 0,1 0 15,-1 0-15</inkml:trace>
  <inkml:trace contextRef="#ctx0" brushRef="#br0" timeOffset="35032.18">19960 3493 0,'0'21'15,"21"-21"1,0 0-16,1 0 16,-1 0-16,0 0 0,0 0 15,0 0-15,0 0 0,1-21 0,-1 21 0,0-22 16,0 22-16,0-21 0,0 21 16,1-21-16,-1 0 0,-21 0 15,0 0-15,0-1 0,0 1 0,0 0 16,-21 21-1,-1 0-15,1 0 0,0 21 16,0-21-16,0 21 0,0 1 0,-1 20 16,1-21-16,0 0 0,21 22 0,-21-22 15,21 0-15,-21 0 0,21 0 0,0 0 16,0 1-16,0-1 0,0 0 16,0 0-16,0 0 15,21-21-15,0 0 0,0 0 0,0 0 16,1 0-16,-1 0 0,0 0 15,0 0-15,0 0 0,0 0 0,1 0 16,-1 0-16,0-21 0,0 0 0</inkml:trace>
  <inkml:trace contextRef="#ctx0" brushRef="#br0" timeOffset="35447.94">20532 3344 0,'0'0'0,"0"-21"0,21 0 0,-21 0 0,0 0 16,21 21-16,0-21 0,-21-1 0,21 22 15,0 0-15,1 0 16,-1 0-16,0 0 0,0 0 16,0 22-16,0-1 0,1 0 0,20 0 15,-21 0-15,-21 22 0,21-22 0,-21 21 16,21-21-16,-21 22 0,0-22 16,0 0-16,0 21 0,0-21 0,0 22 15,0-22-15,-21 0 0,0 0 0,21 0 16,-21 1-16,0-22 0,21 21 0,-21-21 15,-1 0-15,1 0 0,0 0 16,21-21 0,0-1-1,21 1-15,-21 0 0,21 0 0,1 0 16,20-22-16,-21 1 0,21 0 16,-20-1-16,20 1 0,-21 0 0,21-1 15,1 1-15,-22 0 0,21 21 0,-21-22 16,22 43-16,-22-21 0,0 0 15,0 21-15,0 0 16,-21 21 0,0 0-1,-21-21-15,0 0 16,0 0-16,0 21 0</inkml:trace>
  <inkml:trace contextRef="#ctx0" brushRef="#br0" timeOffset="35759.96">18457 3217 0,'-42'0'0,"84"0"0,-105 0 0,42 0 0,42 0 16,0 0-1,21 0-15,1 0 0,-1 0 0,21-21 16,1 21-16,-1 0 0,1 0 16,-1-21-16,22 21 0,-21 0 0,20-21 15,-20 21-15,20 0 0,-20-21 0,-1 0 16,1 21-16,-22 0 0,1 0 0,-1 0 16,-21-22-16,0 22 0,0 0 0,-42 0 31,0 0-31,0 0 15,-21 0-15,-1 22 0</inkml:trace>
  <inkml:trace contextRef="#ctx0" brushRef="#br0" timeOffset="36588.37">2265 5144 0,'0'0'0,"0"-43"0,0-41 16,0 62-16,21-20 0,-21 21 0,21-21 15,-21 20-15,0 1 0,0 42 16,0 1 0,0 20-16,21 21 0,-21 1 0,21-1 15,-21 1-15,22 21 0,-22-22 0,0 22 16,0-1-16,0 1 0,0 0 16,0-1-16,0-20 0,0 21 0,0-22 15,-22 1-15,22-22 0,0 21 16,-21-20-16,21-1 0,-21-21 15,21 22-15,0-22 0,0 0 0,0 0 16,0 0-16,0-42 31,0 0-15,-21 0-16,21 0 0,0-1 0,0-20 16,0 21-16</inkml:trace>
  <inkml:trace contextRef="#ctx0" brushRef="#br0" timeOffset="36928.18">2011 5292 0,'0'0'0,"0"-21"0,0-22 16,0 1-16,0 0 0,0 20 16,0-20-16,0-21 0,42 20 0,-21 1 15,22 0-15,-1 20 0,0-20 0,22 21 16,-1 0-16,1 21 0,-1 0 15,1 0-15,-1 21 0,-20 21 0,-1-21 16,0 22-16,-21 20 0,1-20 16,-22 20-16,0 1 0,-22-22 0,1 21 15,0-20-15,-21 20 0,-22-20 0,22 20 16,0-21-16,-22 1 16,22-1-16,-22 0 0,22 1 0,0-22 15,-1 21-15,22-21 0,-21 1 0,21-1 16,-1-21-16,22 21 0,22-21 31,-1 0-31,21 0 0,-21 0 16,0 0-16,22 0 0,-22 0 15,21 0-15</inkml:trace>
  <inkml:trace contextRef="#ctx0" brushRef="#br0" timeOffset="37647.87">2752 6265 0,'0'22'15,"0"-44"17,0 1-32,21 0 0,0 0 0,0 0 15,0 0-15,0-1 0,1-20 16,20 0-16,-21 21 0,0-22 0,0-20 15,1 20-15,-1 1 0,0 21 16,0-21-16,-21 20 0,0 1 0,0 0 16,-42 21-1,21 0-15,-1 21 0,1 0 16,0 1-16,0-1 0,0 0 16,0 0-16,-1 21 0,1-20 0,0-1 15,21 0-15,0 0 0,-21-21 0,21 21 16,0 0-16,0 1 15,21-22-15,0 0 0,0 0 16,1 0-16,-1 0 0,0 0 0,0 0 16,0 0-16,0 21 0,1-21 0,-1 0 15,0 0-15,0 21 0,0-21 16,-21 21-16,21 0 16,-21 0-16,22-21 0,-22 22 0,0-1 15,0 0 1,0 0-1,21-21-15,0 0 16,0 0-16,0 0 16,0-21-16,1 21 0,-1-21 15,0 0-15,0 21 0,0-22 0,0 1 16,1 0-16,-1 0 0,0 0 16,0 0-16,21-1 0,-20 1 0,-1 0 15,0 0-15,-21 0 0,21 0 16,0 21-16,-21-22 0,0 44 31,0-1-31,0 0 16,0 0-16,0 0 0,0 0 15,-21-21-15,21 22 0,0-1 0,-21 0 16,21 0-16,0 0 0,0 0 16,-21-21-16,21 22 0,-21-22 15,21-22 32,0 1-47</inkml:trace>
  <inkml:trace contextRef="#ctx0" brushRef="#br0" timeOffset="37847.76">3535 5694 0,'0'0'0,"0"-21"16,0 0-1,-21 21 1,42 0 31,0 0-47,0 21 16,0-21-16,0 21 15,1-21-15</inkml:trace>
  <inkml:trace contextRef="#ctx0" brushRef="#br0" timeOffset="39940.31">3979 5842 0,'0'0'16,"0"21"-16,0 0 0,0 1 0,0-1 16,-21 0-16,0 0 15,21 0-15,0 0 0,0 1 16,0-1-16,0 0 0,0 0 15,0 0-15,0 0 0,0 1 16,-21-22 31,21-22-31,0 1-16,0 0 0,0 0 0,0 0 15,0 0-15,0-1 16,0 1-16,0-21 0,0 21 0,0-22 0,0 22 15,21-21-15,-21 21 0,21-22 16,0 22-16,-21 0 0,21 21 16,1-21-16,-1 21 0,0 0 15,0 21-15,0-21 0,-21 21 16,21 0-16,1 1 0,-22-1 0,0 0 16,0 0-16,21 21 0,-21-20 15,21-1-15,-21 0 0,0 0 0,0 0 16,0 0-16,0 1 0,0-1 15,0 0-15,0-42 47,0 0-47,0-1 16,0 1-16,21 0 0,-21-21 16,21 21-16,-21-1 0,21-20 15,1 21-15,-1-21 0,0 20 0,0-20 16,0 21-16,0 21 0,1-21 0,-1 21 15,0 0-15,0 0 0,0 0 16,0 21-16,1 0 0,-22 0 16,21 0-16,-21 1 0,21 20 0,0-21 15,-21 0-15,0 22 0,0-22 0,21 0 16,0 0-16,-21 0 0,22 0 0,-22 1 16,0-1-16,21 0 15,0 0-15,0-21 16,0 0-16,0 0 0,1 0 15,-1 0-15,0 0 0,0-21 16,0 0-16,0 21 16,1-21-16,-1-1 0,0 1 0,-21 0 15,21 0-15,0-21 0,-21 20 0,21 1 16,-21-21-16,0 21 0,0 0 0,0-1 16,0 1-16,22 0 0,-22 0 15,0 42 1,0 0-1,0 0-15,-22 1 0,22-1 16,0 21-16,0-21 0,0 0 0,0 1 16,0-1-16,0 21 0,0-21 15,0 0-15,0 1 0,0-1 0,22 0 16,-22 0-16,21-21 0,0 0 16,0 21-16,0-21 0,0 0 0,22 0 15,-22 0-15,0 0 0,0 0 16,22-21-16,-22 21 0,21-21 0,-21 0 15,64-43 1,-64 43-16,0-21 0,0 21 0,22-22 16,-22 1-16,0-22 0,0 22 0,0-21 15,1 20-15,-1-20 0,-21-1 16,21 1-16,0-1 0,-21 1 0,0-1 16,0-20-16,0 20 0,0 1 0,0-1 15,0 22-15,0-22 0,0 43 0,-21-21 16,0 21-16,0-1 0,-1 22 15,1 0-15,0 22 0,0-1 16,0 21-16,0 0 0,-1 1 0,22-1 16,-21 22-16,21-1 0,0 1 0,0-1 15,0-21-15,0 22 0,-21-1 16,21 1-16,0-1 0,0 1 0,0-1 16,0-20-16,0 20 0,0-20 15,0-1-15,0 0 0,0 1 0,21-1 16,-21-21-16,21 0 0,1 22 15,-22-22-15,21-21 0,0 21 0,0-21 16,0 0-16,0 0 0,1 0 0,-1 0 16,0 0-16,21 0 0,-21 0 0,1-21 15,20 0-15,-21-1 0,0 1 0,0 0 16,22 0-16,-22 0 0,0 0 16,0-1-16,-21-20 0,21 21 0,-21 0 15,22 0-15,-22-1 0,21 1 0,-21 42 47,0 1-47,0-1 16,0 0-16,0 0 0,0 0 0,0 0 15,0 1-15,0-1 0,0 0 0,0 0 16,0 0-16,0 0 0,0 1 0,0-1 16,0 0-1,21-21-15,0 0 0,0 0 16,0 0-16,1 0 0,-1 0 15,0-21-15,0 21 0,0-21 0,0-1 16,1 1-16,-1 0 0,0 0 0,0 0 16,0 0-16,0-1 0,1 1 0,-22 0 15,21 0-15,0 0 16,0 0-16,0-1 0,0 22 31,-21 22-31,0-1 0,0 0 16,0 0-16,0 0 0,0 0 0,0 1 15,0-1-15,0 0 0,0 0 16,0 0-16,0 0 0,0 1 0,0-1 16,0 0-16,22-21 15,-1 0-15,0 0 0,0 0 16,0 0-16,0 0 16,1 0-16,20-21 0,-21 0 0,0-1 15,0 22-15,1-21 0,-1 0 16,0 0-16,0-21 0,0 20 0,0 1 15,1 0-15,-1 0 0,0 0 0,0 0 16,0-1-16,0 1 16,-21 42-1,0 1-15,0-1 16,0 0-16,0 0 0,0 0 0,0 0 16,-21 1-16,21-1 0,0 0 15,0 0-15,0 0 0,0 0 16,0 1-16,21-22 15,1 0-15,-1 0 16,0 0-16,21 0 0,-21 0 0,1 0 16,-1 0-16,21 0 0,-21 0 0,0 0 15,1-22-15,-1 1 0,21 21 0,-21-21 16,0 0-16,1 0 0,-1 0 0,0-1 16,-21-20-16,21 21 0,-21 0 15,21-22-15,-21 22 0,0 0 0,0 0 16,0 0-16,0 0 0,0-1 0,-21 22 15,0 0-15,0 0 16,0 22-16,-1-1 0,1 0 0,21 0 16,0 0-16,-21 0 0,21 22 15,-21-22-15,21 0 0,0 21 16,0-20-16,0-1 0,0 0 0,0 0 16,0 0-16,21 0 0,0-21 15,0 0-15,1 22 0,-1-22 16,0 0-16,0 0 0,0 0 0,22 0 15,-22 0-15,0-22 0,0 1 16,21 21-16,-20-21 0,-1 0 0,0 0 16,0 0-16,0-1 0,0 1 15,-21 0-15,0 0 0,22 0 0,-22-22 0,0 22 16</inkml:trace>
  <inkml:trace contextRef="#ctx0" brushRef="#br0" timeOffset="40160.19">7324 5292 0,'0'0'0,"-22"0"0,-41 0 15,42 0-15,0 0 0,-1 0 16,1 0 46,0 0-46,0 0-16,0 0 16,0 0-16</inkml:trace>
  <inkml:trace contextRef="#ctx0" brushRef="#br0" timeOffset="40376.06">5736 5525 0,'0'0'0,"-21"21"0,-21-21 16,63 0 0,0 0-16,0 0 15,0 0-15,22 0 0,-22-21 0,21 21 16,-21-22-16,22 22 0,-1-21 16,-21 21-16,0 0 0,0-21 15,1 0-15,-22 0 16,-22 21-16,1 0 0,0-21 15</inkml:trace>
  <inkml:trace contextRef="#ctx0" brushRef="#br0" timeOffset="40563.94">4953 5398 0,'0'0'0,"-21"0"15,0 21-15,-1-21 0,1 0 16,0 0-16,0 0 0,0 0 15,42 0 17,0 0-32,0-21 15,-21-1-15,21 1 16</inkml:trace>
  <inkml:trace contextRef="#ctx0" brushRef="#br0" timeOffset="42128.01">9461 5863 0,'0'0'0,"0"-21"62,0 0-62,22 0 16,-1 21-16,-21-21 0,21-1 16,-21 1-16,21 0 15,0 0-15,-21 0 0,0 0 0,21 21 16,-21-22-16,0-20 0,0 21 16,0 0-16,-42 0 0,21-1 15,0 1-15,0 21 0,-1 0 0,1-21 16,0 21-16,-21 0 0,21 0 0,-1 21 15,-20-21-15,21 21 0,0 22 16,-22-22-16,22 0 0,0 21 0,0 1 16,0-1-16,0-21 0,-1 22 0,1-1 15,0 0-15,21 1 0,0-22 0,0 21 16,0-21-16,0 0 0,0 1 16,0-1-16,21-21 0,0 0 0,1 0 15,20 0-15,-21 0 0,0 0 0,22 0 16,-22-21-16,21 21 0,-21-22 15,22 1-15,-22 0 0,21-21 0,-21 21 16,22-22-16,-1 22 0,-21-21 0,21-1 16,1 1-16,-1-21 0,-21 20 15,22-20-15,-22 20 0,0-20 0,0 21 16,0-22-16,-21 1 0,0-1 0,0 1 16,0-1-16,0 1 0,0 20 0,0-20 15,0 20-15,0 1 0,0 21 0,-21 0 16,0 21-16,0 0 15,0 0-15,-1 21 0,1 21 0,21-21 16,-21 22-16,21 20 0,-21-20 0,21 20 16,-21-21-16,21 22 0,0-1 15,0-20-15,0 20 0,0 1 0,0-1 16,0-20-16,0 20 0,21-21 16,0 1-16,0-1 0,0 0 0,22 1 15,-22-22-15,21 0 0,22 0 0,-22 0 16,0 1-16,1-22 0,20 0 0,-20 0 15,-1 0-15,21 0 0,-20 0 0,-1-22 16,0 1-16,1 0 0,-1 21 16,-21-42-16,22 21 0,-1-1 15,-21 1-15,0-21 0,0 21 0,1-22 16,-1 22-16,-21-21 0,0 21 0,0-22 0,0 22 16,0 0-16,0 0 0,0 0 15,-21 21-15,-1 0 0,1 0 0,0 0 16,-21 0-16,21 21 15,-1 0-15,1 0 0,0 0 0,0 22 16,-21-22-16,20 21 0,1-21 0,0 22 16,21-22-16,-21 21 0,21-21 0,0 22 15,0-22-15,0 0 0,0 0 0,0 0 16,21-21-16,0 0 0,0 0 16,22 0-16,-22 0 15,0 0-15,0-21 0,0 0 0,22 0 16,-22 0-16,0 0 0,0-1 0,0 1 15,1-21-15,-1 21 0,0-22 0,-21 22 16,0 0-16,21-21 0,-21 21 16,0-1-16,0 1 0,0 0 0,0 42 47,0 0-47,0 1 0,0-1 0,0 21 15,0-21-15,0 22 0,0-22 0,0 21 16,21-21-16,-21 0 0,21 22 0,-21-22 15,22 0-15,-1 0 0,0-21 0,0 21 16,0-21-16,0 0 0,1 0 0,-1 0 16,21 0-16,0 0 15,-20 0-15,20 0 0,0-21 0,1 0 16,-22 0-16,21 0 0,-21 0 0,22-1 16,-22-20-16,21 21 0,-21-21 0,0-1 15,1 1-15,-1 0 0,0-1 0,0-20 16,-21 20-16,21-20 0,-21 21 0,21-22 15,-21 1-15,0-22 0,0 21 16,0 1-16,0 21 0,0-22 0,0 22 16,0-1-16,0 22 0,0 0 0,0 0 15,-21 42 1,0 0-16,0 22 0,21-1 16,-21 0-16,0 1 0,-1 20 0,22 1 15,0-1-15,-21 1 0,21-1 16,-21-21-16,21 22 0,0-1 0,0-20 15,0-1-15,0 22 0,0-22 0,0 0 16,0 1-16,0-22 0,0 21 0,21-21 16,0 22-16,1-22 0,-1 0 15,-21 0-15,21-21 0,0 21 0,0-21 16,0 0-16,1 0 0,-1 0 16,0 0-16,0-21 0,0 0 0,0 0 15,1 0-15,-22-1 0,0 1 16,0-21-16,0 21 0,0-22 15,0 22-15</inkml:trace>
  <inkml:trace contextRef="#ctx0" brushRef="#br0" timeOffset="42343.89">11261 5334 0,'0'0'0,"-22"0"0,1 0 15,42 0 16,1 0-31,20 0 0,-21 0 0,0 0 16,22 0-16,-22 0 0,21 0 0,0 0 16,-20-21-16,20 21 0,-21 0 15,0 0-15,0 0 0,1 0 0,-1-21 16,0 21 0,0-21-16</inkml:trace>
  <inkml:trace contextRef="#ctx0" brushRef="#br0" timeOffset="43852.99">11980 5800 0,'21'0'15,"1"0"-15,-1 0 16,0-21-16,0-1 15,0 1-15,0 0 0,1 0 0,-1 0 16,-21 0-16,21-22 0,-21 22 0,21 0 16,-21-21-16,0 20 0,0-20 0,0 21 15,0-21-15,0 20 0,-21 1 0,0 0 16,0 21-16,-1 0 0,1 0 0,0 0 16,0 0-16,0 0 0,0 21 15,-22 0-15,22 1 0,0-1 0,-21 21 16,20-21-16,1 22 0,0-1 0,0-21 15,0 21-15,0 1 0,21-1 16,0-21-16,-22 0 0,22 22 0,0-22 16,0 0-16,0 0 0,0 0 0,0 1 15,22-22-15,-1 0 0,-21 21 16,21-21-16,0 0 0,0 0 0,0 0 16,1 0-16,-1-21 0,21-1 0,-21 1 15,0 0-15,1 0 0,-1 0 0,21 0 16,-21-1-16,0-20 0,1 21 0,-1-21 15,-21 20-15,21-20 0,-21 0 0,21 21 16,-21-22-16,0 1 0,0 21 16,0 0-16,0-1 0,0 1 0,0 42 47,0 1-47,0-1 0,0 21 0,-21-21 15,21 22-15,-21-22 0,21 21 0,0-21 16,-21 22-16,21-22 0,0 21 15,0-21-15,0 0 0,0 1 0,0-1 16,21 0-16,0 0 0,0 0 16,0-21-16,0 0 0,1 0 0,-1 0 15,0 0-15,0 0 0,0 0 0,0-21 16,1 21-16,-1-21 0,21 0 16,-21 0-16,0-22 0,1 22 0,-1 0 15,0-21-15,0-1 0,0 1 16,0 0-16,1-1 0,-1 1 0,0-22 15,0 22-15,-21-21 0,0-1 0,21 1 16,-21 20-16,0-20 0,0-1 0,0 22 16,0-22-16,0 22 0,0 21 0,0-21 15,0 20-15,0 1 0,-21 21 16,0 21 0,21 1-16,0-1 0,0 21 15,0 0-15,-21 1 0,21-1 0,0 22 16,-21-22-16,21 21 0,0-20 0,-22 20 15,22-20-15,0 20 0,0-21 0,0 22 16,-21-22-16,21 22 16,0-22-16,-21 0 0,21 1 0,0-1 15,0-21-15,0 22 0,0-22 0,0 0 16,0 0-16,0 0 0,21 0 16,0-21-16,1 0 0,-1 0 0,0 0 15,0 0-15,0-21 0,0 0 0,1 21 16,20-21-16,-21 0 0,0 0 0,0-1 15,1-20-15,-1 21 0,0 0 16,0-22-16,0 22 0,0 0 0,1 0 16,-22 0-16,0 0 0,21 21 0,-21-22 15,0 44 17,0-1-32,0 0 0,0 0 15,0 0-15,0 22 0,-21-22 0,21 0 16,0 0-16,0 0 0,0 0 15,0 1-15,0-1 0,0 0 16,0 0-16,21-21 0,0 0 0,0 21 16,0-21-16,22 0 0,-22 0 0,21 0 15,-21 0-15,22 0 0,-22 0 0,21-21 16,-21 0-16,0 21 0,1-21 0,-1 0 16,0-1-16,0 1 0,0 0 0,-21 0 15,0 0-15,21 0 16,-21-22-16,0 22 0,0 0 0,0 0 15,0 0-15,0-1 0,0 44 47,-21-1-47,0 0 0,21 0 0,-21 0 16,0 22-16,21-22 0,-21 0 0,-1 21 16,1 1-16,0-22 0,0 21 15,0 0-15,0 1 0,-1-22 0,1 21 16,0 1-16,21 20 0,0-21 15,0 1-15,0-1 0,0 0 0,0 22 0,0-22 16,0 22-16,0-22 0,0 22 0,0-22 16,0 21-16,0-20 0,0-1 15,0 22-15,0-22 0,0-21 0,-21 21 16,0 1-16,21-22 0,-21 0 0,-1 0 16,1 0-16,-21-21 0,21 22 0,-22-22 15,22 0-15,-21 0 0,0 0 0,-1 0 16,1 0-16,0 0 0,-1-22 0,1 1 15,0 21-15,-1-21 0,1 0 0,0 21 16,-1-21-16,22 0 0,-21 21 0,21-22 16,-1 1-16,1 21 0,0-21 0,21 0 15,0 0-15,0 0 16,0-1-16,0 1 0,21 0 16,0 0-16,1 0 0,20 0 15,-21-22-15,64-20 0</inkml:trace>
  <inkml:trace contextRef="#ctx0" brushRef="#br0" timeOffset="44264.76">13801 5503 0,'0'0'0,"0"-42"15,0-43-15,0 64 16,-22 0-16,1 0 0,0 21 15,0 0-15,0 0 0,21 21 16,-21 0-16,21 22 16,-22-22-16,22 21 0,0 0 0,0 22 15,0-22-15,0 22 0,0-22 0,0 22 16,0-1-16,0-21 0,0 22 0,0-1 16,0-20-16,0 20 0,0 1 0,0-22 15,-21 22-15,0-1 0,0 1 0,0-1 16,21 1-16,-43-1 0,22 1 0,0-1 15,0 1-15,-21-22 0,20 0 16,1 22-16,0-22 0,0-21 0,0 22 16,0-22-16,21 0 0,-22 0 0,22 0 15,0 0-15,0-42 32,22 0-32,-1 0 0,0 0 15,-21 0-15,0-1 0,21 1 0,0 0 16,0 0-16,-21-21 0,22-1 15,-1 22-15,-21-21 0,21-22 0</inkml:trace>
  <inkml:trace contextRef="#ctx0" brushRef="#br0" timeOffset="44600.56">13652 5736 0,'0'-42'0,"0"84"0,0-126 15,0 41-15,0 22 0,0 0 0,0 0 16,0 0-16,0-1 0,0 1 0,0 0 15,22 0-15,-1 0 0,0 21 16,0-21-16,0 21 0,0 0 0,22-22 16,-22 22-16,0 0 0,0 0 0,0 0 15,1 22-15,-1-22 0,0 21 0,0 0 16,-21 21-16,0-21 0,0 1 16,0 20-16,0-21 0,0 21 15,0-20-15,0-1 0,0 0 0,-21 0 16,21 0-16,-21 0 0,0 1 0,-1-1 15,1-21-15,0 21 0,0-21 0,0 0 16,0 0-16,-1 0 0,22 21 0,-21-21 16,0 0-16,21-21 31,0 0-15,21 21-16,0 0 0,-21-21 15,22-1-15</inkml:trace>
  <inkml:trace contextRef="#ctx0" brushRef="#br0" timeOffset="44984.37">14076 5736 0,'21'0'0,"-42"0"0,63 0 15,-21 0-15,0-21 16,1 21-16,-1 0 0,0 0 0,21-21 16,-21 21-16,1-21 0,-1 21 0,21-21 15,-21-1-15,0 22 0,1-21 0,20 0 16,-21 0-16,0 21 0,0-21 0,1 0 15,-22-1-15,0 1 0,0 0 0,0 0 16,0 0-16,0 0 16,-22 21-16,1 0 15,0 0-15,0 0 0,0 21 16,-22-21-16,22 21 0,0 0 0,-21 0 16,21 22-16,-1-22 0,1 0 0,0 21 15,21-21-15,0 22 0,0-22 0,0 0 16,0 21-16,0-20 0,0-1 0,21 0 15,0 0-15,1 0 0,-1 0 0,0-21 16,21 22-16,-21-22 0,22 0 16,-22 0-16,21 0 0,1 0 0,-22 0 15,21 0-15,-21 0 0,22 0 0,-22 0 16,0-22-16,0 1 0,0 21 0,0-21 16,-21 0-16,0 0 0,0 0 15,0-1-15,0 1 0,0 0 16</inkml:trace>
  <inkml:trace contextRef="#ctx0" brushRef="#br0" timeOffset="45384.65">12107 5101 0,'0'0'0,"-21"0"0,42-21 16,0 0 0,22 21-16,-1-21 0,0 0 15,1 21-15,-1-22 0,22 1 0,-22 21 16,21-21-16,-20 0 0,20 21 0,-20-21 15,20 21-15,-21 0 0,22-21 0,-22 21 16,1 0-16,-22 0 0,21 0 0,-21 0 16,0 0-16,1 0 0,-1 0 15,0 0-15,0 0 0,0 0 16,0 0 0,-21 21-1,0 0 1,0 0-1,-21 0-15</inkml:trace>
  <inkml:trace contextRef="#ctx0" brushRef="#br0" timeOffset="49059.69">2455 7916 0,'0'0'0,"0"-21"0,0-21 15,0 21-15,0 0 16,0 42 31,0 0-47,0 0 0,0 0 0,0 22 15,0-22-15,0 21 0,0 0 0,0 22 16,0-22-16,21 1 0,-21 20 16,0-21-16,0 22 0,0-22 0,0 22 15,0-22-15,0 22 0,0-22 0,0 0 16,0 1-16,0 20 0,0-21 16,0-20-16,0 20 0,0-21 15,0 0-15,0 0 0,0 1 0,-21-1 16,21-42 15,0-1-15,0 1-16,0 0 15,21 0-15,-21 0 0,22 0 0</inkml:trace>
  <inkml:trace contextRef="#ctx0" brushRef="#br0" timeOffset="49460.33">2900 8530 0,'0'21'16,"0"1"-16,0-1 15,0 0 1,21-21-1,0 0-15,0 0 16,0 0-16,-21-21 0,22 0 16,-1-1-16,-21 1 15,0 0 1,0 0-16,0 0 0,0 0 16,-21 21-16,-1 0 0,1 0 15,0 0-15,0 0 16,0 0-16,0 21 15,21 0-15,0 0 0,0 0 16,0 0-16,0 1 16,0-1-1,21-21-15,0 0 0,0 0 16,0 0-16,0 0 0,1 0 16</inkml:trace>
  <inkml:trace contextRef="#ctx0" brushRef="#br0" timeOffset="52687.8">5101 7747 0,'21'-21'16,"-21"0"-16,0 0 15,21 21-15,-21-22 0,0 1 0,0 0 16,0 0-16,0 0 16,0 0-16,0-1 15,-21 22 16,0 0-15,0 22-16,21-1 31,-21-21-31,21-21 157,0-1-48,21 22-47,-21-21-15,0 0 219,0 0-250,21 21-16,-21-21 15,21 21-15,-21-21 0,0-1 16,21 1-1,-21 0 1,22 0 0,-22 42 15,0 0-15,0 0-16,0 1 0,0-1 0,0 0 15,0 0-15,0 21 0,0 1 0,0-22 16,0 21-16,0 1 0,0-1 15,0 0-15,0 1 0,0-1 0,0 21 16,0-20-16,-22-1 0,22 0 0,0 1 16,0-1-16,-21 0 0,0 1 0,21-1 15,-21 0-15,21-20 0,0 20 16,-21-21-16,0 21 0,21-20 16,-22-1-16,22 0 0,0 0 0,0 0 15,0 0-15,-21-21 0,21 22 0,0-44 47,21 1-47,1 21 16,-22-21-16,0 0 0,21 0 0,0-22 15,0 22-15,-21-21 0,21 21 0,0-22 16,-21 1-16,22 0 0,-1-1 16,-21 1-16,21 0 0,0-1 0,-21 1 15,21 21-15,0 0 0,1 0 16,-1-1-16,-21 1 0,21 21 0,0 0 15,0 0-15,0 21 0,-21 1 16,22-1-16,-22 0 0,0 0 16,21 21-16,-21-20 0,21-1 0,-21 21 15,0-21-15,0 0 0,0 1 0,0-1 16,0 0-16,0 0 0,0 0 0,21 0 16,-21 1-16,21-1 15,-21 0-15,0 0 0,21 0 16,1-21-16,-1 21 0,0-21 15,0 0-15,0 0 0,0 0 16,1 0-16,-1 0 0,0 0 16,21 0-16,-21 0 0,22-21 15,-22 0-15,21 0 0,1 0 0,-22 0 16,21-1-16,-21-20 0,22 21 0,-22-21 16,21 20-16,-21-20 0,0 0 0,1-1 15,-1 1-15,-21 0 0,21-1 0,-21 1 16,21 0-16,-21-1 0,0 1 15,0 0-15,21-1 0,-21 1 0,0 0 16,21-1-16,-21 22 0,0 0 0,0 0 16,0 0-16,0 42 31,0 21-31,0-21 16,0 22-16,-21-22 0,0 21 0,21 1 15,-21-1-15,21 0 0,0 22 0,-21-22 16,0 0-16,-1 22 0,22-22 0,-21 22 15,21-22-15,0 0 0,-21 1 16,21-1-16,0-21 0,0 22 0,0-22 16,0 0-16,0 0 0,0 0 0,21-21 15,0 21-15,1-21 0,-1 0 16,0 0-16,0 0 0,0 0 0,0-21 16,1 0-16,-1 0 0,21 21 15,-21-21-15,0 0 0,1-1 16,-1 1-16,-21 0 0,21-21 0,0 21 15,0-1-15,-21 1 0,0 0 16,0 42 15,0 0-31,0 1 16,-21-1-16,21 0 0,0 0 0,0 0 16,0 0-16,-21-21 0,21 22 0,0-1 15,-21-21-15,21 21 0,0 0 16,-21-21-1,-1 0 17,22-21-32,0 0 15,0 0-15,0-1 0,0 1 0,0 0 16</inkml:trace>
  <inkml:trace contextRef="#ctx0" brushRef="#br0" timeOffset="52864.7">6625 7895 0,'0'0'0,"0"-21"16,-21 21-16,0 0 16,42 0 46,0 21-62,0 0 0,0-21 16,-21 22-16</inkml:trace>
  <inkml:trace contextRef="#ctx0" brushRef="#br0" timeOffset="55836.27">7345 8234 0,'0'0'0,"0"-21"15,0 0-15,0-1 0,0 1 16,0-21-16,0 21 0,0 0 0,-21-1 16,-1 1-16,1 21 0,0 0 15,0 0-15,0 0 16,0 0-16,-1 0 0,1 21 0,21 1 16,-21-1-16,0 21 0,0-21 0,0 22 15,21-22-15,0 21 0,-22-21 0,1 22 16,21-22-16,0 0 0,0 21 0,0-21 15,0 1-15,0-1 16,0 0-16,21-21 16,1 0-16,-1 0 0,0 0 15,0 0-15,0 0 0,22 0 0,-22-21 16,0 0-16,0-1 0,21 1 0,-20 0 16,-1-21-16,21 21 0,-21-22 0,0 22 15,22-21-15,-22-22 0,0 22 16,21 0-16,-20-22 0,-1 22 0,-21-22 15,21 22-15,0 0 0,-21-22 0,0 22 16,0-1-16,0 1 0,0 21 0,0-21 16,0 20-16,0 1 0,0 0 15,-21 21-15,0 0 16,0 0-16,-1 21 0,1 22 16,0-22-16,0 21 0,0-21 0,21 22 15,0 20-15,-21-21 0,21 1 0,0 20 16,0-20-16,0 20 0,0 1 0,0-22 15,0 0-15,0 1 0,0-1 16,21 0-16,0 1 0,0-22 0,0 0 16,0 21-16,1-21 0,20-21 0,-21 22 15,21-22-15,1 0 0,-1 0 0,0 0 16,1 0-16,-1 0 0,0 0 0,1-22 16,-1 1-16,0 0 0,1 21 15,-22-42-15,21 21 0,-21-1 16,1 1-16,-1 0 0,0-21 0,-21-1 15,21 22-15,-21-21 0,0 21 0,0 0 16,0-22-16,0 22 0,-21 21 0,0-21 16,0 21-16,-1 0 0,1 0 0,0 0 15,0 21-15,0 0 0,0 0 16,-22 1-16,22-1 0,0 0 0,0 21 16,0-21-16,-1 22 0,1-1 0,0-21 15,0 0-15,21 22 0,0-22 0,0 0 16,0 0-16,0 0 0,0 1 0,0-1 15,21-21-15,0 0 16,0 21-16,1-21 0,20 0 0,-21 0 16,21 0-16,-20 0 0,20-21 0,-21 0 15,21 21-15,-20-22 0,-1 1 0,21 0 16,-21-21-16,22 21 0,-22-22 0,0 1 16,0 0-16,21-1 0,-20 1 0,-1-22 15,0 22-15,0-21 0,0 20 16,0-20-16,-21-1 0,22 1 0,-22 20 15,0-20-15,0-1 0,0 22 0,0-21 16,0 20-16,0 1 0,-22-43 16,1 85-1,0 0 1,0 21-16,21 22 0,0-22 0,0 21 16,-21 1-16,21-1 0,-21 0 0,21 22 15,0-22-15,-22 0 0,22 22 0,0-22 16,0 22-16,0-22 0,-21 22 0,21-22 15,0 0-15,0 22 0,0-22 16,0 0-16,0 1 0,0-22 0,0 21 16,0-21-16,21 22 0,1-22 0,-1 0 15,0-21-15,0 21 0,0 0 0,22-21 16,-22 0-16,21 0 0,0 0 0,-20 0 16,20 0-16,0 0 0,1-21 0,-22 0 15,21 0-15,-21 0 16,22 0-16,-22-1 0,0 1 0,0 0 15,0-21-15,0-1 0,1 22 0,-22-21 16,0 0-16,0 20 0,0-20 0,0 21 16,0 0-16,0 0 0,0-1 0,0 1 15,-22 21-15,1 0 16,21 21-16,-21 1 0,0-1 16,0 0-16,0 21 0,21-21 0,0 22 15,-22-22-15,22 21 0,-21-21 16,21 22-16,0-22 0,0 21 0,0-21 0,0 1 15,0 20-15,21-21 0,1 0 0,-1-21 16,0 21-16,0 1 0,0-22 16,22 0-16,-22 0 0,21 0 15,0 0-15,-20 0 0,20 0 0,0 0 16,1 0-16,-22-22 0,21 1 0,0 0 16,-20 0-16,-1 0 0,21 0 0,-21-1 15,0 1-15,1-21 0,-22 21 0,21-22 16,-21 22-16,21 0 0,-21 0 0,0 0 15,-21 42 17,21 0-32,-21 0 0,21 0 15,-22 1-15,22-1 0,0 0 0,0 21 16,-21-21-16,21 1 0,0-1 16,-21 0-16,21 0 0,0 0 0,0 0 15,0 1-15,0-1 0,0-42 47,21-1-31,-21 1-16,21 0 0,1 0 0,-22 0 15,21-22-15,0 22 0,0-21 0,0 21 16,0-22-16,1 1 0,-1 21 16,0 0-16,0 0 0,0-1 0,0 1 15,1 21-15,-1 0 0,-21 21 16,21 1-1,-21-1-15,0 0 0,0 0 0,0 0 16,0 0-16,0 1 0,0-1 0,0 0 16,0 21-16,0-21 0,0 1 0,0-1 15,0 0-15,0 0 0,21 0 16,0-21-16,0 0 0,1 21 0,20-21 16,-21 0-16,21 0 0,1 0 0,-1 0 15,0 0-15,-20 0 0,20 0 16,0-21-16,-21 21 0,22-21 15,-22 0-15,21 0 0,-21 0 0,1-1 16,-1 1-16,0 0 0,0 0 0,0-21 16,-21 20-16,0 1 0,0-21 0,0 21 15,0 0-15,0-1 0,0 44 32,-21-22-32,21 21 0,-21 0 15,21 0-15,-21 0 0,21 0 0,0 1 16,0 20-16,0-21 0,0 0 15,0 0-15,0 1 0,0-1 16,0 0-16,21 0 0,0-21 16,0 0-16,0 0 0,1 0 15,-1 0-15,0 0 0,0 0 0,0 0 16,0 0-16,22-21 0,-22 21 16,0-21-16,0 0 0,22-1 0,-22 1 15,0 0-15,0 0 0,0 0 0,0 0 16,1-22-16,-22 22 0,0 0 0,21-21 15,-21 20-15,0 1 0,0 0 16,0 42 0,0 0-16,0 1 15,-21-1-15,21 0 0,0 0 0,0 0 16,0 0-16,0 22 0,0-22 0,-22 0 16,22 0-16,0 0 0,-21 1 0,21-1 15,0 0-15,0 0 16,-21 0-16,0-21 31,21-21-15,0 0-16,21 0 15,0 0-15,0-1 0,1-20 0,-1 21 16,0 0-16,0-22 0,0 22 0,22-21 16,-22 21-16,21-22 0,-21 22 0,22 0 15,-22 0-15,0 0 0,21 0 16,-21 21-16,22 0 0,-22 0 15,-21 21-15,21 0 0,-21 0 16,21 0-16,-21 22 0,0-22 16,0 0-16,0 0 0,0 21 0,21-20 15,-21-1-15,0 0 0,0 0 0,22 0 16,-1 0-16,0 1 0,0-1 0,0-21 16,22 21-16,-22 0 0,21 0 0,0-21 15,1 21-15,-1-21 0,22 0 0,-22 0 16,0 0-16,1 0 0,-1 0 0,0 0 15,1 0-15,-22-21 0,21 0 0,0 21 16,-20-21-16,20 0 0,-21-22 16,0 22-16,0 0 0,1-21 15,-22-1-15,0 1 0,0 0 0,0-1 0,0 22 16,0-21-16,0 21 0,0-22 16,-22 22-16,1 0 0,0 21 15,-21 0-15,21 0 0,-22 0 0,22 21 16,-21 0-16,21 1 0,-22 20 0,22-21 15,0 21-15,-21-20 0,42 20 0,-22-21 16,22 0-16,-21 22 0,21-22 16,0 0-16,0 0 0,0 0 0,0 0 15,21 1-15,1-22 0,-1 0 16,0 0-16,0 0 0,0 0 0,0 0 16,1 0-16,-1 0 0,0 0 0,0-22 15,0 1-15,0 0 0,1 21 16,-1-42-16,0 21 0,0-1 0,0 1 15,-21-21-15,21 21 0,-21 0 0,22-22 16,-22 22-16,21 0 0,-21 0 16,0 0-16,0-1 15,0 44 1,0-1-16,-21 0 0,21 0 0,-22 0 16,1 0-16,0 22 0,0-1 0,0-21 15,21 22-15,0 20 0,-21-21 0,21 1 16,0-1-16,0 22 0,0-22 0,0 21 15,0-20-15,0 20 0,21 1 0,-21-1 16,0 1-16,0-1 0,21 1 16,-21-1-16,21 1 0,-21-1 0,0 1 15,0-22-15,0 22 0,21-1 16,-21 1-16,0-1 0,0 1 0,0-1 16,0-21-16,-21 22 0,21-22 0,-21 1 15,0-1-15,0 0 0,-22-21 0,22 1 16,-21-1-16,21 0 0,-1-21 0,-20 0 15,21 21-15,0-21 0,0 0 0,-1 0 16,22-21-16,-21 21 16,21-21-16,0 0 0,0-1 15,0 1-15,0 0 0,0 0 0,0-21 16,0 20-16,0-20 0,0 21 16,0-21-16,0-1 0</inkml:trace>
  <inkml:trace contextRef="#ctx0" brushRef="#br0" timeOffset="56080.13">10372 7684 0,'0'0'0,"-22"0"0,-20-22 16,21 22-16,0 0 15,0 0 32,-1 0-31,1 22-16,21-1 0,-21-21 0,-21 21 16</inkml:trace>
  <inkml:trace contextRef="#ctx0" brushRef="#br0" timeOffset="57151.51">2180 10499 0,'-21'21'16,"0"-21"-16,0 0 0,-1 0 16,1 0-16,0 0 0,0 0 15,0 0-15,21-21 16,0 0-16,-21-1 16,21 1-16,0 0 0,0 0 0,0 0 15,0 0-15,0-1 0,21 1 16,0 0-16,0 0 0,0 0 0,0 0 15,1 21-15,20 0 0,-21 0 0,0 0 16,22 0-16,-22 0 0,0 21 16,0 21-16,0-21 0,0 43 15,1-22-15,-1 0 0,0 22 0,0-1 16,-21 1-16,0-22 0,0 22 16,0-1-16,0-20 0,0 20 0,-21-21 15,-21 22-15,20-22 0,-20 1 0,21-1 16,-21 0-16,-1 1 0,-20-1 0,20 0 15,1-21-15,-21 1 0,20-1 16,-20 0-16,-1 0 0,1-21 0,20 0 16,-20 0-16,21 0 0,-1 0 0,1-21 15,0 0-15,20 0 0,22-22 16,0 1-16,0 0 0,0-22 0,0 22 16,22-22-16,-1 22 0,21 0 15,-21-1-15,22 1 0,-1 21 16,0-22-16,1 43 0,-1 0 0,0 0 15,1 0-15,-1 0 0,-21 22 0,21 20 16,1-21-16,-22 21 0,21 1 16,-21-1-16,22-21 0,-22 22 0,0-1 15,0 0-15,0 1 0,-21-1 0,22 0 16,-1-21-16,-21 1 0,0-1 0,21 0 16,-21 0-16,21 0 0,0-21 15,-21 21-15,21-21 16,1-21-1,-1 0-15,-21 0 16,0 0-16,21 0 0</inkml:trace>
  <inkml:trace contextRef="#ctx0" brushRef="#br0" timeOffset="57348.41">2963 10901 0,'0'0'0,"21"0"0,-21-21 31,0 0 1,22 21-17,-1 0 1,0 0-16,0-22 0,0 22 16,0 0-16,1 0 0,-1 0 0,0 0 15,0 0-15</inkml:trace>
  <inkml:trace contextRef="#ctx0" brushRef="#br0" timeOffset="57892.09">5249 9779 0,'0'0'0,"0"-21"0,-21 0 15,0 21-15,0 21 16,0 0-16,21 0 0,0 22 0,-22 20 15,22-21-15,-21 22 0,21 21 0,-21-22 16,21 22-16,0-1 0,0 1 16,-21 0-16,21-22 0,-21 22 0,0-22 15,21 1-15,0-1 0,0-20 0,-22-1 16,22 22-16,-21-43 0,21 21 16,0 0-16,0-20 0,0-1 0,0 0 15,0 0-15,0-42 31,-21 21-31,21-21 0,-21 0 0,21-1 16</inkml:trace>
  <inkml:trace contextRef="#ctx0" brushRef="#br0" timeOffset="58449.13">4381 10499 0,'0'0'16,"-42"-43"-16,0 22 0,21-21 0,-1 21 0,1-22 15,21 1-15,-21 0 0,21-1 0,0 1 16,0 0-16,21-1 0,0 1 16,1-21-16,20 20 0,-21 1 0,21 0 15,1 20-15,-1-20 0,0 21 0,22-21 16,-22 20-16,22 22 0,-1 0 0,1 0 16,-1 0-16,1 22 0,20-1 15,-20 21-15,-1 22 0,22-22 0,0 21 16,-22 1-16,22-1 0,-22 1 0,1-1 15,-1 1-15,1-1 0,-22 1 0,1-1 16,-1 1-16,-21-1 0,0 1 16,-21-22-16,0 22 0,0-22 15,0 0-15,0-20 0,0 20 0,0-21 16,0 0-16,-21 0 0,21 1 0,-21-22 16,0 0-16,21-22 15,0 1 1,0-21-16,0 21 0,0-22 15,0 1-15,0 0 0,0-1 0,0-20 16,0-1-16,0 1 0,21-1 0,0-20 16,-21 20-16,21-20 0,0 20 0,1-21 15,-1 22-15,0-1 0,0 1 0,0-1 16,0 22-16,-21 0 16,22-1-16,-1 22 0,-21 0 0,21 0 15,0 21 1,0 0-16,-21 21 0,21 0 15,-21 0-15,0 1 16,0-1-16,0 0 0,0 0 16,0 0-16,0 0 0,0 1 0,0-1 15,22 0-15,-22 0 0,0 0 0,21 0 16,-21 1-16,0-1 0</inkml:trace>
  <inkml:trace contextRef="#ctx0" brushRef="#br0" timeOffset="60067.72">6477 10689 0,'0'0'0,"0"21"0,21-21 16,0 0-16,0 0 15,1 0-15,-22-21 0,21 0 16,0 21-16,0-21 0,-21 0 0,0 0 15,21-22-15,-21 22 0,21 0 16,-21-21-16,0 20 0,0-20 16,0 0-16,0-1 0,-21 22 0,0-21 15,-21 21-15,21 0 0,-1 21 0,1 0 16,0 0-16,-21 0 0,21 0 0,-22 0 16,22 21-16,0 0 0,-21 0 0,20 21 15,1 1-15,0-1 0,0 22 16,21-22-16,0 21 0,-21-20 0,21-1 15,0 0-15,0 1 0,0-1 0,0-21 16,0 22-16,0-22 0,21 0 0,0 0 16,0 0-16,0-21 15,22 0-15,-22 0 0,0 0 0,0 0 16,22 0-16,-22-21 0,21 0 0,-21 21 16,0-21-16,22 0 0,-22-1 15,0-20-15,21 21 0,-20 0 0,-22-22 16,21 22-16,-21-21 0,21 0 0,-21-1 15,0 1-15,0 0 0,0 20 0,0-20 16,0 21-16,0 0 0,0 0 0,0-1 16,0 44-1,0-1-15,0 0 16,-21 21-16,21-21 0,-21 22 16,21-1-16,0-21 0,0 22 0,0-1 15,0-21-15,-22 21 0,22-20 0,0 20 16,0-21-16,0 0 0,0 0 0,0 1 15,0-1-15,22-21 0,-22 21 16,21-21-16,0 21 0,0-21 0,0 0 16,0 0-16,1 0 0,20 0 0,-21 0 15,0-21-15,22 0 0,-22 21 0,0-21 16,21-1-16,-21 1 0,1 0 0,-1 0 16,21 0-16,-21-22 0,0 1 0,1 21 15,-22-21-15,21-1 0,-21 1 16,21 21-16,-21-22 0,0 22 0,0 0 15,0 0-15,0 0 0,-21 21 16,0 0-16,-1 0 0,1 0 16,21 21-16,-21 0 0,21 0 15,0 0-15,0 1 0,0-1 0,21 0 16,0-21-16,-21 21 0,22 0 16,-1 0-16,0 1 0,0-1 0,0-21 15,0 21-15,-21 0 0,22 0 0,-1 0 16,-21 1-16,0-1 0,21 0 0,-21 0 15,21 0-15,-21 0 0,0 1 16,0-1-16,0 0 0,0 0 16,21-21-1,0 0-15,1 0 16,-1 0 0,0 0-16,0 0 0,0-21 0,0 21 15,1-21-15,-1 0 0,0 21 0,0-22 16,0-20-16,0 21 0,1 0 0,-1-22 15,0 22-15,0-21 0,0 0 0,-21-1 16,0 22-16,0-21 0,0 21 0,0-1 16,0 1-16,0 0 0,-21 21 15,0 0-15,0 0 0,0 0 0,-22 0 16,22 0-16,0 0 0,0 0 0,21 21 16,-21 0-16,21 1 15,0-1-15,0 0 0,21-21 16,0 21-16,0-21 0,0 21 15,0-21-15,1 21 0,-1 1 16,0-1-16,0-21 0,-21 21 0,0 0 16,21 0-16,-21 0 0,21 1 15,-21-1-15,0 0 0,0 0 0,0 0 16,0 0-16,0 1 16,0-1-16,22-21 15,-1 0-15,0 0 0,0 0 16,0 0-16,0 0 15,1 0-15,-1 0 0,0 0 16,0-21-16,21 21 0,-20-22 0,-1 1 16,0 0-16,0 0 0,0 21 15,0-42-15,1 20 0,-22 1 0,21 0 16,-21 0-16,0 0 0,0 0 0,21-1 16,-21 1-16,0 42 31,-21 1-31,21-1 15,0 0-15,0 0 0,-21 0 0,21 0 16,-22 1-16,22-1 0,-21 0 0,21 0 16,0 0-16,0 0 0,0 1 15,0-1-15,21 0 0,1 0 16,-1-21-16,0 0 0,0 21 0,0-21 16,0 0-16,22 0 0,-22 0 0,0 0 15,21 0-15,-20-21 0,-1 21 16,21-21-16,-21 0 0,0 21 0,1-21 15,-1-1-15,0 1 0,0 0 0,-21 0 16,0-21-16,21 20 0,-21 1 0,0-21 16,0 0-16,0 20 0,0-20 0,0 0 15,-21 21-15,0-1 0,0 1 0,0 0 16,-1 21-16,1 0 0,0 0 0,0 0 16,0 0-16,0 21 0,-22 0 15,22 1-15,0 20 0,0-21 16,0 0-16,-1 22 0,1-22 0,21 0 15,0 21-15,-21-21 0,21 1 0,0-1 16,0 0-16,0 0 0,21 0 16,0-21-16,1 0 0,-1 0 0,0 0 15,0 0-15,21 0 0,-20 0 0,20 0 16,-21 0-16</inkml:trace>
  <inkml:trace contextRef="#ctx0" brushRef="#br0" timeOffset="60684.48">9186 10435 0,'0'0'0,"0"-21"0,0 0 0,-21 21 16,0 0-1,0 0-15,0 0 0,-1 21 16,1 21-16,0-20 0,0-1 16,21 0-16,-21 21 0,0-21 0,21 22 15,-22-22-15,22 21 0,0-21 0,-21 22 16,21-22-16,-21 0 0,21 0 0,0 0 15,0 1-15,0-1 0,0 0 16,0 0-16,21-21 31,0 0-31,1-21 0,-22 0 16,21 21-16,0-21 0,0-1 0,0 1 16,-21 0-16,21 0 0,1 0 0,-1 21 15,-21-21-15,21-1 0,0 22 16,-21-21-16,0 42 31,0 1-31,0-1 16,0 21-1,0-21-15,0 0 0,0 1 0,21-1 16,0-21-16,-21 21 0,22-21 0,-1 0 16,-21 21-16,21-21 0,0 0 0,0 0 15,22 0-15,-22 0 0,0 0 16,0 0-16,21 0 0,-20 0 0,-1-21 15,0 21-15,21-21 0,-21 0 0,1-1 16,-1 1-16,0 0 0,0-21 0,0 21 16,-21-1-16,21-20 0,1 21 15,-22-21-15,21-1 0,-21 22 0,0 0 16,0 0-16,0 0 0,0-1 0,0 1 16,-21 21-16,-1 0 0,1 0 15,0 0-15,0 0 0,0 21 0,0 1 16,21-1-16,-22-21 0,22 21 0,-21 0 15,21 0-15,-21 0 0,21 1 16,0-1-16,0 0 0,0 0 16,21-21-16,0 0 0,1 0 15,-1 0-15,0 0 0,21 0 0</inkml:trace>
  <inkml:trace contextRef="#ctx0" brushRef="#br0" timeOffset="60953.32">10160 10478 0,'0'0'0,"0"-22"0,0 1 0,0 0 16,0 0-16,-21 21 16,0 21-1,21 0-15,-22-21 0,22 21 16,0 1-16,-21 20 0,0-21 0,21 0 16,-21 0-16,21 1 0,0-1 0,-21 21 15,0-21-15,21 0 0,0 1 0,-22-1 16,1 0-16,0 0 0,0 0 15,21 0-15,0 1 16,0-44 15,0 1-15,0 0-16,0 0 0</inkml:trace>
  <inkml:trace contextRef="#ctx0" brushRef="#br0" timeOffset="61308.12">10118 10224 0,'0'0'0,"-22"-22"0,1 22 15,0 0-15,0 0 0,0 0 16,0 0-16,-1 22 16,22-1-16,0 0 15,22-21 1,-1 0-16,0 0 15,0 0-15,0 0 0,0 0 0,1 0 16,-1-21-16,0 21 0,-21-21 16,0-1-16,0 1 0,0 0 15,0 0-15,0 0 16,0 0-16,0-1 0,-21 22 16,0 0-16,-1 0 0,1 0 15,0 0-15,0 0 0,21 22 16,-21-1-16,21 0 0,-21-21 15,21 21-15,0 0 0,0 0 0,0 1 16,0-1-16,0 0 16,21 0-16,-21 0 0,21-21 0,0 21 15,0-21-15,22 22 0</inkml:trace>
  <inkml:trace contextRef="#ctx0" brushRef="#br0" timeOffset="61800.15">10583 10414 0,'0'21'16,"0"0"-16,0 1 15,0-1-15,0 0 16,0 0-16,0 0 0,0 0 16,0 1-16,0-1 0,-21 0 15,0 0-15,0 0 16,21 0-16,-21-21 0,21 22 0,0-1 15,-22-21-15,22 21 0,-21-21 16,21 21-16,21-42 31,-21 0-31,22 21 16,-22-21-16,21-1 0,0 1 0,0-21 16,0 21-16,0 0 0,1-22 0,-1 22 15,0-21-15,21 21 0,-21-1 16,1-20-16,20 21 0,-21 0 0,21 21 15,-20 0-15,-1 0 0,0 0 0,0 0 16,0 0-16,0 21 0,1 0 16,-22 0-16,0 0 0,0 1 0,0-1 15,0 21-15,0-21 0,0 0 0,0 22 16,-22-22-16,1 0 0,21 0 0,-21 0 16,21 1-16,0-1 0,-21-21 0,0 21 15,21 0 1,-21-21-16,-1 0 15,44 0 17,-1 0-32,0 0 0,0-21 0,0 0 0,0 21 15</inkml:trace>
  <inkml:trace contextRef="#ctx0" brushRef="#br0" timeOffset="62700.64">11705 10435 0,'0'-63'16,"0"126"-16,0-147 15,0 62-15,-21 22 0,0-21 0,0 21 0,-1 0 16,1 0-16,0 0 0,-21 0 16,21 21-16,-22-21 0,1 22 15,21-1-15,-22 0 0,1 21 0,21-21 16,0 1-16,0-1 0,-1 0 0,1 21 15,21-21-15,0 1 0,0-1 0,0 0 16,0 0-16,0 0 0,21-21 16,1 0-16,-1 0 0,0 0 0,0 0 15,0 0-15,0 0 0,22 0 16,-22 0-16,0-21 0,0 0 0,0 21 16,1-21-16,-1 0 0,0-1 0,0 1 15,0 0-15,0 0 0,1 0 0,-22 0 16,0-1-16,21 22 0,0-21 15,-21 0-15,0 0 16,0 42 0,0 0-1,0 0-15,-21 1 0,0-1 16,21 0-16,-22 0 0,22 0 16,0 0-16,0 1 0,0 20 0,0 0 15,0-21-15,0 22 0,0-1 0,22 22 16,-1-22-16,0 0 0,0 22 0,-21-22 15,21 22-15,0-1 0,1 1 0,-22-1 16,21 22-16,0-22 0,-21 1 0,21-1 16,-21 1-16,21 20 0,0-20 15,-21 21-15,0-22 0,22 22 0,-1-1 16,-21-20-16,0-1 0,21 22 0,-21-21 16,21-1-16,-21 1 0,0-1 0,0 1 15,0-1-15,0-21 0,0 22 0,0-22 16,0 1-16,0-1 0,-21-21 0,0 0 15,0 0-15,-1 1 0,1-1 16,0-21-16,0 0 0,0 0 0,-22 0 16,22 0-16,0-21 0,0-1 0,0 1 15,-22 0-15,22 0 0,-21-21 0,21 20 16,-22-20-16,1 0 0,0-22 0,-22 22 16,22-22-16,0 22 0,-1-21 15,1-1-15,21 1 0,-22-22 0,22 21 16,0-20-16,0-1 0,21 0 0,0 1 15,0-1-15,21 0 0,0 22 0,0-22 16,22 1-16,-1 20 0,0 1 16,22-1-16,-22 22 0,22-1 0,-22 1 15,22 0-15,-22 21 0,21-1 0,1 1 16,-22 21-16,1 0 0,20-21 0,-21 21 16,1 0-16,-1 0 0,0 0 0,-20 0 15,20-21-15,-21 21 0,0 0 16,0 0-1,-42 0 17,0 0-32,0 0 15,0 0 1,21-21-16,0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16:03:57.5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995 1101 0,'0'0'0,"21"-21"0,-21-1 15,0 1-15,0 0 0,0 0 0,0 0 16,0 0-16,0-1 0,0 1 16,0 0-16,0 0 15,0 0-15,-21 21 31,21 21-15,0 0-16,0 0 16,0 22-16,0-22 0,0 21 15,0 0-15,0 1 0,0-1 0,0 0 16,0 1-16,0 20 0,0-20 16,0-1-16,0 21 0,0 1 0,0-1 15,0 1-15,0-1 0,-21 1 16,-1-1-16,22 1 0,-21-22 0,21 22 15,0-22-15,0 0 0,0 1 0,-21-22 16,21 0-16,0 21 0,0-20 16,0-1-16,0-42 31,0-22-15,21 22-16,0 0 0,1-21 15,-22-1-15,21 1 0,-21 0 16,21-1-16,0-20 0,0-1 0,-21 22 15,21-22-15,1 22 0,-1 0 16,-21 21-16,21-22 0,0 22 0,-21 0 16,0 0-16,21 0 0,-21-1 15,21 22-15,1 0 16,-1 22-16,0-1 0,-21 0 16,21 21-16,-21-21 0,21 22 15,-21-1-15,0 0 0,21 22 0,-21-22 16,22 1-16,-22-1 15,21 0-15,-21 1 0,21-1 0,0 0 16,-21-21-16,21 22 0,0-22 0,1 0 16,-1 0-16,0 0 0,0-21 15,0 0-15,0 0 0,1 0 0,20 0 16,-21 0-16,0-21 0,0 0 16,22 0-16,-22 0 0,0 0 0,0-22 15,0 22-15,1-21 0,-1-1 0,0-20 16,-21 21-16,0-22 0,21 1 15,-21 20-15,21-20 0,-21-1 16,0 22-16,0 0 0,0-1 0,0 1 16,0 0-16,0-1 0,0 22 15,0 0-15,0 0 0,-21 0 16,0 21-16,21 21 16,-21 0-1,21 0-15,0 0 0,0 0 16,0 1-16,0-1 0,0 0 15,0 0-15,0 0 0,0 0 0,0 1 16,0-1-16,0 0 0,0 0 0,0 21 16</inkml:trace>
  <inkml:trace contextRef="#ctx0" brushRef="#br0" timeOffset="297.33">2222 1799 0,'-21'0'16,"0"0"-1,21 21 1,0 1-16,0-1 0,0 0 0,0 0 16,0 0-16,0 0 0,0 1 0,0 20 15,0-21-15,0 0 0,0 0 16,0 1-16,0-1 0,-21 0 15,21 0-15,0 0 0,0 0 16,0 1-16,-21-22 31,21-22-31,0 1 16,0 0-16,0 0 0,0 0 16</inkml:trace>
  <inkml:trace contextRef="#ctx0" brushRef="#br0" timeOffset="492.23">2159 1524 0,'0'0'0,"0"-21"15,-21 21-15,0 0 32,42 21-1,0 0-16,0-21-15,-21 21 0,21-21 16,-21 22-16,21-22 0</inkml:trace>
  <inkml:trace contextRef="#ctx0" brushRef="#br0" timeOffset="1136.05">2857 1969 0,'22'0'0,"-22"-64"15,0 43 1,0 0-16,0 0 0,0-1 16,0 1-16,0 0 0,0 0 15,0 0-15,0 0 0,0-1 0,-22 22 0,1 0 16,0 0-16,0 0 15,0 0-15,0 22 0,-1-22 16,-20 21-16,21 0 0,0 21 0,0-21 16,-1 22-16,1-22 0,0 21 0,0 1 15,0-22-15,0 21 0,21-21 16,0 0-16,0 22 0,0-22 0,0 0 16,0 0-16,0 0 0,21-21 15,0 0-15,0 0 0,0 0 16,0 0-16,1 0 0,-1 0 15,0 0-15,0 0 0,21-21 0,-20 0 0,-1 0 16,0 0-16,0-22 0,0 22 16,0-21-16,1 21 0,-1-22 15,0 1-15,-21 0 0,0-22 0,21 22 16,-21 0-16,21-22 0,-21 22 16,0-1-16,0 1 0,0 0 0,0-1 15,0 22-15,0-21 0,0 21 0,0 0 16,0-1-16,-21 44 31,21-1-31,0 21 0,0-21 16,0 22-16,0-1 0,0 0 15,0 22-15,0-22 0,0 22 16,0-22-16,0 0 0,0 1 0,0 20 16,0-21-16,0-20 0,0 20 0,0 0 15,0-21-15,21 1 0,-21-1 16,21 0-16,-21 0 0,0 0 15,22-21-15,-1 0 0,0 0 16,0 0-16,0 0 0,0-21 16,1 0-16</inkml:trace>
  <inkml:trace contextRef="#ctx0" brushRef="#br0" timeOffset="1764.66">3535 1969 0,'21'0'0,"-21"-43"16,21 43-16,-21-21 15,0 0-15,0 0 0,0 0 16,0-1-16,0 1 0,0 0 16,-21 0-16,0 21 0,0 0 15,21-21-15,-22 21 0,1 0 0,0 0 16,0 0-16,0 21 0,21 0 0,-21-21 15,-1 21-15,1 22 16,0-22-16,0 0 0,21 21 0,-21-21 16,21 22-16,-21-22 0,21 0 0,0 21 15,0-20-15,0-1 0,0 0 16,0 0-16,0 0 0,21-21 16,0 0-16,0 21 0,0-21 15,0 0-15,1 0 0,-1-21 16,0 21-16,21-21 0,-21 0 15,1 0-15,-1 0 0,0-1 0,0-20 16,0 21-16,0-21 0,1-1 0,-22 1 16,21 0-16,-21-22 0,21 22 15,0-22-15,-21 22 0,0-22 16,0 22-16,0 0 0,21-1 0,-21 1 16,0 0-16,0-1 0,0 22 0,0-21 15,0 21-15,0 0 0,0-1 16,-21 44-1,0-1-15,21 0 16,0 21-16,0-21 0,-21 22 16,21-1-16,-21 22 0,21-22 0,0 21 15,0 1-15,0-22 0,0 22 0,0-22 16,0 0-16,0 22 0,0-43 16,0 21-16,0 1 0,0-22 0,0 0 15,0 0-15,21 0 0,0 1 16,-21-1-16,21-21 0,0 0 15,0 0-15,1 0 16,-1-21 0,-21-1-16,21 22 0,-21-21 0,21 0 15</inkml:trace>
  <inkml:trace contextRef="#ctx0" brushRef="#br0" timeOffset="2144.94">3979 1947 0,'0'22'0,"21"-22"47,1-22-47,-1 22 16,0-21-16,-21 0 0,21 0 15,0 21-15,-21-21 0,0 0 0,0-1 16,21 22-16,-21-21 0,0 0 15,0 0-15,-21 42 32,0-21-32,21 21 15,-21 0-15,21 1 0,-21-1 0,0 0 16,21 0-16,0 0 0,0 0 0,-22 1 16,22 20-16,0-21 0,0 0 15,0 0-15,0 1 0,0-1 16,0 0-16,22 0 0,-1-21 15,0 0-15,0 0 0,0 0 16,0 0-16,1 0 16,-1 0-16,0 0 0,0-21 0,0 0 15,22 0-15</inkml:trace>
  <inkml:trace contextRef="#ctx0" brushRef="#br0" timeOffset="2635.65">4487 1778 0,'0'21'32,"-21"0"-32,21 1 15,0-1-15,0 0 0,0 0 16,0 0-16,0 0 0,0 1 0,0-1 16,0 0-16,-21 42 15,21-41-15,0-1 16,-21-21-16,21 21 0,0 0 15,-21-21 1,21-21 15,0 0-31,0 0 16,0-1-16,0 1 0,0 0 0,21 0 16,0 0-16,0-22 0,-21 22 0,21 0 15,22-21-15,-22 21 0,0-1 16,0 1-16,0 0 0,0 21 0,1 0 15,-1 0-15,21 0 0,-21 0 0,0 0 16,1 0-16,-1 21 0,21 43 16,-21-43-16,-21 0 15,21 21-15,-21-20 0,0-1 16,0 21-16,0-21 0,0 0 0,0 1 16,0-1-16,0 21 0,0-21 15,-21 0-15,0 1 0,21-1 16,-21-21-1,21-21 17,0-1-32,0 1 0</inkml:trace>
  <inkml:trace contextRef="#ctx0" brushRef="#br0" timeOffset="2916.55">5228 1778 0,'0'0'0,"0"21"31,0 0-15,0 1-16,0-1 0,0 0 0,0 0 16,0 0-16,0 0 0,0 1 0,0-1 15,0 0-15,-21 0 0,21 0 0,0 0 16,-21 1-16,21-1 0,0 0 15,0 0-15,-21-21 16,21-21 31,0 0-47,0 0 0,21-1 0</inkml:trace>
  <inkml:trace contextRef="#ctx0" brushRef="#br0" timeOffset="3239.94">5165 1524 0,'0'0'0,"-22"0"15,1 0 1,21 21-16,0 0 0,0 1 16,21-22-1,1 0 1,-1 0-16,0-22 15,-21 1-15,0 0 16,0 0 0,-21 21-1,0 0 1,-1 0-16,1 21 16,0 0-1,21 0-15,-21 1 0,21-1 16,0 0-1,0 0-15,-21 0 16,0-21-16</inkml:trace>
  <inkml:trace contextRef="#ctx0" brushRef="#br0" timeOffset="3832.6">5397 1842 0,'0'0'0,"0"21"46,0 0-30,0 0-16,0 0 0,0 0 16,0 1-16,0-1 0,-21 0 15,21 0-15,0 0 16,0 0-16,0 1 0,-21-22 0,21 21 16,0 0-16,0-42 46,0 0-46,0-1 0,0 1 16,21 0-16,0-21 0,-21 21 0,22-1 16,-1-20-16,0 21 0,0-21 15,0 20-15,0-20 0,1 21 0,20 0 16,-21 0-16,21-1 0,-20 1 0,-1 21 16,21 0-16,-21 0 0,0 0 0,1 0 15,-1 21-15,0 1 16,0-1-16,0 0 0,-21 0 0,0 0 15,21 22-15,-21-22 0,0 0 0,22 0 16,-22 21-16,0-20 0,0-1 0,0 0 16,0 0-16,0 0 0,0 0 15,-22 1-15,1-1 16,21-42 31,0-1-47</inkml:trace>
  <inkml:trace contextRef="#ctx0" brushRef="#br0" timeOffset="4776.25">6498 1778 0,'0'0'16,"0"-21"-16,21 0 0,-21 0 15,0-1-15,0 1 0,0 0 16,0 0-16,-21 21 0,0-21 16,0 21-16,0 0 0,-1 0 15,1 0-15,0 0 16,0 0-16,0 21 0,0 0 0,-1 0 16,-20 0-16,21 1 0,0 20 0,21-21 15,-21 21-15,-1-20 0,1-1 0,21 21 16,-21-21-16,21 0 0,0 1 15,0-1-15,0 0 0,0 0 0,0 0 16,21-21-16,0 21 0,1-21 16,-1 0-16,0 0 0,0 0 0,0 0 15,0 0-15,1 0 0,-1-21 0,0 0 16,0 21-16,-21-21 0,21 0 16,0 0-16,1-1 0,-1 1 0,-21 0 15,0 0-15,21 0 0,0-22 0,-21 22 16,21 0-16,-21 0 0,0 0 15,0 0-15,0-1 0,21 22 16,-21-21-16,0 42 31,0 1-31,-21-1 16,21 0-16,-21-21 0,21 21 0,0 0 16,0 0-16,0 1 0,0-1 15,0 21-15,0-21 0,0 0 0,0 1 16,0-1-16,0 21 0,0-21 0,0 0 15,0 22-15,0-22 0,0 21 0,0 1 16,0-1-16,0 0 0,21 1 0,-21-1 16,0 0-16,21 1 15,1 20-15,-22-21 0,0 22 0,21-22 16,0 22-16,-21-1 0,0-20 0,21 20 16,0-21-16,-21 22 0,21-1 0,-21-20 15,0 20-15,0 1 0,22-22 0,-22 22 16,0-22-16,21 21 0,-21-20 0,0-1 15,0 0-15,0 1 0,0-1 16,0 0-16,-21-20 0,-1 20 16,1-21-16,0 0 0,0 0 0,-21 1 15,20-1-15,1-21 0,-21 0 0,21 0 0,0 0 16,-1 0-16,1 0 0,0 0 16,0-21-16,0-1 0,21 1 0,0 0 15,-21-21-15,21 21 0,0-22 0,0 1 16,0-22-16,0 22 0,0-21 15,0-1-15,0 1 0,0-22 0,21 21 16,-21 1-16,0-1 0,0-20 0,21 20 16,-21 1-16,21-1 0,-21 1 0,21-1 15,0 1-15,-21 20 0,22 1 0,-1 0 16,0-1-16,0 22 0,0 0 16,0-21-16,1 42 0,-1-21 0,0-1 15,0 1-15,21 0 0,-20 21 16,-1-21-16,0 21 0,0 0 0,0-21 15,0 21-15,1 0 0,-1 0 0,0 0 16,-63 21 15,20-21-31,1 21 0,-21-21 0</inkml:trace>
  <inkml:trace contextRef="#ctx0" brushRef="#br0" timeOffset="5576.81">1672 2434 0,'0'0'0,"-21"0"0,-21 0 15,20 0 1,1 0-16,-21 0 15,63 0 17,0 0-32,0 0 15,1 0-15,-1 0 0,21 0 16,0 21-16,-20-21 0,20 0 0,0 0 16,1 0-16,-1 0 0,21 0 0,1 22 15,-1-22-15,1 0 0,21 0 16,20 0-16,1 0 0,0 0 0,21 0 15,-21 0-15,21 0 0,0 0 16,21 0-16,-21 0 0,21 0 16,0 0-16,1 0 0,-1-22 0,0 22 15,21 0-15,-21 0 0,22-21 0,-22 21 16,21 0-16,-21-21 0,1 21 0,-1 0 16,-21-21-16,21 21 0,-21-21 15,0 21-15,-21 0 0,-22 0 0,1 0 16,0 0-16,-22 0 0,1 0 0,-22 0 15,0 0-15,-20-21 0,-1 21 0,0 0 16,0 0-16,0 0 16,-42 0 46,0-22-62,0 22 0,21-21 16</inkml:trace>
  <inkml:trace contextRef="#ctx0" brushRef="#br0" timeOffset="6777.38">7578 1905 0,'-22'0'0,"1"0"16,0 0-1,0 0-15,0 0 16,0 0-16,-1 0 0,1 0 15,0 0-15,0 0 0,0 0 16,0 0-16,-1 0 0,1 0 16,0 0-16,0 0 15,42 0 32,0 0-31,0 0-16,1 0 0,-1 0 0,21 0 15,0 0-15,-20 0 0,20 0 0,0 0 16,22 0-16,-22 0 0,22 0 0,-22 0 16,21 0-16,1 0 0,-1 0 15,1 0-15,-1 0 0,1 0 0,-1 0 16,1 0-16,-1 0 0,1 0 0,-1 0 16,1 0-16,-22 0 0,22 0 0,-22 0 15,22 0-15,-22 0 0,0 0 16,1 0-16,-22 0 0,21-21 0,-21 21 15,-21-21-15,0 0 16,0-1 0,-21 1-1,0 21-15,-21 0 0,20-21 0,1 21 16,0-21-16,0 21 0,0 0 0,-22 0 16,22 0-16,0 0 0,0 0 0,0 0 15,0 0-15,-1 0 0,1 0 16,0 0-16,0 0 15,42 0 48,0 0-63,0 0 0,1 0 0,-1 0 16,0 0-16,0 0 0,0 0 0,0 0 15,1 0-15,-1 0 0,0 0 0,0 0 16,0 0-16,0 0 0,1 0 15,-22 21 1,0 0-16,0 0 16,-22 1-16,1-1 0,0 0 0,0 0 15,0 21-15,0-20 0,-22-1 0,22 0 16,0 21-16,-21-21 0,20 1 16,1-1-16,0 0 0,21 0 0,-21 0 15,21 0-15,-21-21 0,21 22 0,-21-22 16,21 21-16,0-42 62</inkml:trace>
  <inkml:trace contextRef="#ctx0" brushRef="#br0" timeOffset="8144.87">9821 1080 0,'0'0'0,"-21"0"31,0 0-15,21 21-16,0 0 16,-21-21-16,21 21 0,0 0 0,0 0 15,0 1 1,0-1 0,21-21 15,0-21-31,-21-1 15,0 1 1,0 0-16,0 0 0,0 0 16,0 0-1,-21 42 17,0 0-17,21 0-15,0 0 16,0 0-16,0 1 0,-21-1 15,21 0-15,0 0 16,0 0-16,0 0 16,21-21-16,0 0 15,0 0-15</inkml:trace>
  <inkml:trace contextRef="#ctx0" brushRef="#br0" timeOffset="8483.68">10160 1143 0,'0'21'47,"0"0"-31,21-21-1,0 0 1,0-21-1,-21 0-15,0 0 16,0 0 0,-21 21-1,0 0-15,0 0 16,0 21-16,0 0 16,21 0-16,0 0 0,0 1 15,0-1-15,0 0 0,0 0 16,0 0-16,0 0 0,0 1 15,21-22-15</inkml:trace>
  <inkml:trace contextRef="#ctx0" brushRef="#br0" timeOffset="9112.32">11303 1080 0,'0'0'0,"0"-22"0,0 1 0,0 0 16,-21 0-1,0 21-15,-1 0 0,1 0 16,-21 21-16,21 0 0,0-21 15,-1 43-15,-20-22 0,21 21 0,0-21 16,-22 22-16,22-1 0,-21 21 16,21-20-16,-22 20 0,22 1 15,-21-1-15,21 1 0,0-1 0,-1 1 16,22-22-16,0 22 0,0-22 0,0 21 16,0-20-16,22-22 0,-1 21 0,0-21 15,21 22-15,-21-22 0,1 0 0,20-21 16,-21 21-16,0-21 0,22 0 15,-22 0-15,21 0 0,-21 0 0,22 0 16,-22-21-16</inkml:trace>
  <inkml:trace contextRef="#ctx0" brushRef="#br0" timeOffset="9542.19">11599 1566 0,'0'0'0,"0"-21"0,-21 21 31,0 21-31,21 1 0,-21-1 16,0 0-16,21 21 0,-22-21 15,1 22-15,21-22 0,-21 21 0,21 1 16,0-22-16,-21 21 0,21-21 0,0 22 16,0-22-16,0 0 0,0 0 0,0 0 15,21 0-15,0-21 0,0 0 16,1 0-16,-1 0 15,0 0-15,21 0 0,-21-21 16,1 0-16,20 21 0,-21-21 0,0 0 0,0 0 16,1-1-16,-1-20 0,0 21 15,-21 0-15,21-22 0,-21 22 0,0 0 16,0-21-16,0 21 0,-21-1 16,0 1-16,0 0 0,-1 0 0,-20 21 15,21 0-15,0 0 0,-22 0 0,22 0 16,0 0-16,-21 0 0,21 21 0,-1 0 15,1 0-15,21 1 0,0 20 0,0-21 16,0 0-16,0 0 0,0 1 16,0-1-16,0 0 0,21 0 15,1 0-15,-1-21 0,21 0 0,-21 0 16,22 0-16,-1 0 0,-21 0 0</inkml:trace>
  <inkml:trace contextRef="#ctx0" brushRef="#br0" timeOffset="10032.9">12171 1693 0,'0'-21'0,"0"42"0,0-63 16,0 21-16,-21 21 15,-1 0-15,22 21 16,0 0-16,0 0 0,0 1 16,0-1-16,0 0 0,0 21 15,0-21-15,0 1 0,0-1 0,-21 21 0,21-21 16,0 0-16,-21 1 0,21-1 15,0 0-15,0 0 0,-21 0 16,21 0-16,0 1 0,-21-1 16,0-21-16,21-21 31,0-1-15,0 1-16,0 0 0,0 0 15,0 0-15,0 0 0,0-22 0,0 22 16,21-21-16,0 21 0,0-22 0,0 22 15,22-21-15,-22 21 0,21-1 16,0 1-16,1 0 0,-1 0 0,-21 21 16,22 0-16,-22 0 0,21 0 15,-21 21-15,0 0 0,1 0 0,-1 1 16,0 20-16,0-21 0,0 0 0,0 22 16,-21-22-16,0 21 0,0-21 0,0 0 15,0 1-15,0-1 0,0 0 0,0 0 16,0 0-16,0 0 0,-21-21 15,0 22-15,0-22 0,21-22 47,0 1-47,0 0 16</inkml:trace>
  <inkml:trace contextRef="#ctx0" brushRef="#br0" timeOffset="10432.11">12721 1588 0,'0'0'16,"0"-22"-16,21 22 0,0 22 15,1-1 1,-1-21-16,-21 21 0,21 0 0,0 21 16,-21-20-16,21-1 15,0 21-15,1-21 0,-22 0 0,21 22 0,0-22 16,0 21-16,0-21 0,0 1 15,-21-1-15,0 0 0,0 0 0,22 0 16,-22 0-16,0 1 0,0-44 47,0 1-47,0-21 16,0 21-16,0 0 0,21-1 15,-21-20-15,21 0 0,-21 21 0,21-22 16,0 1-16,-21 0 0,21 20 0,1-20 15,-22 21-15,21-21 16,0 20-16,-21 1 0,21 0 0,0 21 16,-21-21-16,21 21 0,1 0 15,-1 0-15,0 21 16,-21 0-16,21-21 16,-21 21-16,0 1 0</inkml:trace>
  <inkml:trace contextRef="#ctx0" brushRef="#br0" timeOffset="10783.91">13525 1905 0,'0'0'0,"22"0"16,-1 0-16,-21-21 15,21 0-15,0 21 0,-21-21 16,21-1-16,-21 1 0,21 0 15,-21 0-15,22 0 0,-22 0 0,0-1 16,0 1-16,0 0 0,0 0 16,-22 21-16,1 0 0,0 0 15,0 0-15,0 0 0,0 21 16,-1 0-16,1 0 0,0 1 0,0-1 16,0 0-16,0 21 0,21-21 15,0 22-15,0-22 0,0 21 0,0-21 16,0 1-16,0-1 0,0 0 15,0 0-15,21 0 0,-21 0 0,21-21 16,0 22-16,0-22 0,0 0 0,22 0 16,-22 0-16,0 0 0,0 0 0,0 0 15,1 0-15,-1-22 0,0 22 0,0-21 16,0 0-16</inkml:trace>
  <inkml:trace contextRef="#ctx0" brushRef="#br0" timeOffset="11184.68">13949 1609 0,'0'0'0,"21"-21"15,0 21 1,0 0-16,0 0 16,1 0-16,-1 21 15,0 0-15,-21 0 0,21 0 0,0 0 16,0 1-16,1-1 0,-1 21 0,0-21 15,-21 0-15,0 22 0,21-22 0,-21 0 16,0 0-16,0 0 0,0 1 0,0-1 16,0 0-16,0 0 0,0 0 15,-21-21-15,0 0 16,0 0 0,-1 0-16,1-21 15,21 0-15,0 0 16,0 0-16,0-1 0,0-20 0,0 21 15,0-21-15,21-1 0,1 22 16,-22-21-16,21-1 0,0 22 0,0 0 16,0-21-16,-21 21 0,21-1 0,1 1 15,-1 21-15,-21-21 0,21 21 0,0 0 16,-21-21-16,21 21 0,0-21 0,1 21 16,-1 0-16,-21-21 0</inkml:trace>
  <inkml:trace contextRef="#ctx0" brushRef="#br0" timeOffset="12187.6">14838 1164 0,'0'0'0,"0"-21"0,-21 0 0,21 0 15,-22 21 1,1 0-16,0 21 15,21 0-15,0 0 16,0 22-16,-21-22 0,21 21 16,-21 0-16,21-20 0,0 20 0,-21 0 15,21 1-15,-22-1 0,1 21 0,21-20 16,0-1-16,0 0 0,0 1 0,-21-1 16,21 0-16,0-20 0,0 20 15,0-21-15,0 0 0,0 22 0,0-22 16,21 0-16,0 0 0,1-21 15,-1 0-15,0 0 0,0 0 16,0 0-16,0 0 0,1 0 0,-1-21 16,0 0-16,0 0 0,0-1 15,0 1-15,1 0 0,-1 0 0,0 0 16,0-22-16,-21 22 0,0-21 16,21 21-16,-21 0 0,0-1 0,0 1 15,0 0-15,0 42 31,0 0-31,0 1 16,-21-1-16,21 0 0,0 0 16,0 0-16,0 0 0,0 1 0,0-1 15,0 0-15,0 0 0,0 0 16,21-21-16,0 21 0,1-21 16,-1 0-16,0 0 0,0 0 15,0 0-15,0 0 0,1 0 0,-1 0 16,0-21-16,0 0 0,0 21 15,0-21-15,-21 0 0,22 21 0,-1-21 16,0-1-16,-21 1 0,0 0 0,21 0 16,-21 0-16,0 0 0,0-1 0,0 1 15,0 42 17,0 1-32,-21-1 0,21 0 15,0 0-15,0 0 0,-21 0 0,21 1 16,-21-1-16,21 0 0,-22 0 0,22 0 15,0 0-15,0 1 0,-21-1 16,21 0-16,-21 0 16,21 0-16,0 0 15,0-42 17,0 0-17,0 0-15,0 0 0,0 0 16,21-1-16,0 1 0,1-21 0,-1 21 15,0 0-15,21-22 0,-21 22 0,1-21 16,20 21-16,-21-1 0,21 1 16,-20 0-16,20 0 0,-21 21 0,0 0 15,0 0-15,1 0 0,-1 21 16,0 0-16,0 0 0,-21 1 0,0-1 16,0 0-16,0 0 0,0 21 0,0-20 15,0-1-15,0 0 0,0 0 0,0 0 16,0 0-16,0 1 0,0-1 15,0 0-15,0 0 16,-21-21-16,21 21 16,-21-21-16,42-21 31,0 0-15,0 21-16,0-21 0,22 21 15</inkml:trace>
  <inkml:trace contextRef="#ctx0" brushRef="#br0" timeOffset="12821.38">16404 1820 0,'0'0'15,"0"-21"-15,0-21 16,0 21-16,0 0 0,0-1 0,0 1 16,-21 21-16,0 0 0,0 0 15,-1 0-15,1 0 0,0 0 0,0 0 16,0 21-16,-22-21 0,22 22 0,0-1 15,0 0-15,0 21 0,0-21 16,-1 1-16,1-1 0,21 0 16,0 0-16,-21 0 0,21 0 0,0 1 15,0-1-15,0 0 0,21 0 16,0-21-16,1 0 16,-1 0-16,0 0 15,0 0-15,0 0 0,22-21 0,-22 0 16,0 21-16,0-21 0,0-1 15,0 22-15,1-21 0,-22 0 0,0 0 16,21 0-16,0 0 0,-21-1 16,0 1-1,0 42 17,0 1-32,0-1 15,-21 0-15,21 0 0,-21 0 0,21 22 16,0-22-16,0 21 0,0-21 15,0 22-15,0-1 0,0 0 0,0 1 16,0 20-16,0-21 0,0 22 0,0-22 16,0 22-16,0-1 0,0 1 0,0-1 15,0 1-15,0-22 0,0 22 0,-22-1 16,22 1-16,0-1 0,0 1 0,-21-1 16,0-21-16,21 22 0,-21-22 0,21 1 15,-21-1-15,21 0 0,0 1 0,-21-22 16,21 0-16,-22 0 15,1-21-15,0 21 0,0-21 16,0 0-16,21-21 16,-21 21-16,21-21 15,0 0-15,0 0 0,0-1 16,0 1-16,0 0 0,21 0 0,-21 0 16,21 0-16,-21-22 0,21 22 0,-21-21 15,21-1-15,-21 22 0</inkml:trace>
  <inkml:trace contextRef="#ctx0" brushRef="#br0" timeOffset="13076.24">15896 1355 0,'0'0'15,"-21"0"-15,0 0 0,21-21 0,-21 21 94,-1 0-94,1 0 0,0 0 0,0 0 16</inkml:trace>
  <inkml:trace contextRef="#ctx0" brushRef="#br0" timeOffset="13296.11">14478 1482 0,'0'0'0,"-21"0"0,21 21 15,21-21 1,0 0-1,21 0-15,-20 0 0,-1 0 0,21 0 16,-21 0-16,22 0 0,-1 0 16,-21 0-16,21 0 0,-20 0 0,-1 0 15,0 0-15,0 0 0,0 0 0,-21-21 16</inkml:trace>
  <inkml:trace contextRef="#ctx0" brushRef="#br0" timeOffset="15508.17">17865 1757 0,'21'0'47,"0"0"-47,0 0 0,0-21 16,22 21-16,-22 0 0,21-21 15,0-1-15,-20 22 0,20-21 16,0 0-16,1 21 0,-1-21 0,0 0 15,1 0-15,-1-1 0,-21 1 0,21 0 16,-20 0-16,-1 0 0,0 0 16,-21-22-16,0 22 0,0 0 0,0 0 15,0 0-15,0-1 0,0 1 0,-21 0 16,0 0-16,-1 0 0,1 0 0,0-1 16,0 22-1,0 0-15,0 22 16,21-1-16,0 0 0,0 0 0,-22 21 15,1 1-15,21-1 0,-21 0 0,0 22 16,21-1-16,-21 1 0,0-1 16,-1 1-16,1-1 0,21 1 15,-21-1-15,0 1 0,-21 21 0,42-22 16,-43 1-16,43 20 0,-42 1 0,42 0 16,-21-1-16,0 1 0,-1 0 0,1-22 15,0 22-15,0-1 0,0 1 0,-22 0 16,22-22-16,0 22 0,0-22 15,0 1-15,0-1 0,21 1 0,-22-22 16,1 1-16,0-1 0,21 0 0,0 1 16,0-22-16,0 0 0,0 0 15,0 0-15,21-21 16,0 0-16,1 0 0,-1 0 0,0-21 16,21 0-16,-21 0 0,22 0 0,-22-1 15,21-20-15,1 21 0,-1-21 0,0-1 16,1 1-16,20 0 0,-21-1 0,-20-20 15,20 20-15,0-20 0,-21-1 16,1 22-16,-1-21 0,-21-1 0,0 1 16,0 20-16,0-20 0,0-1 0,-21 22 15,-1 0-15,1-1 0,-21 1 0,21 0 16,-22 20-16,1 1 0,21 0 0,-21 0 16,-1 21-16,22 0 0,0 0 15,-21-21-15,20 21 0,1 0 16,0 0-16,21-21 31,21 21-31,-21-22 0,21 22 0,22-21 16,-22 0-16,21 0 0,-21 21 15,22-21-15,-1 0 0,0-1 0,1-20 16,20 21-16,-20 0 0,-1-22 0,0 22 16,22-21-16,-22 21 0,0-22 0,1 22 15,-22 0-15,0-21 0,0 21 0,-21-1 16,21 1-16,-21 0 15,-21 21 1,0 0-16,0 0 0,0 0 0,0 0 16,-1 0-16,1 21 0,0 0 0,0 1 15,21-1-15,0 0 16,0 0-16,0 0 0,0 0 16,0 1-16,21-22 0,0 21 0,0 0 15,1 0-15,-1 0 0,0-21 16,0 21-16,0-21 0,0 22 15,1-1-15,-1-21 16,0 0-16,0 0 16,0 0-16,0 0 15,1-21-15,-1-1 0,0 22 16,0-21-16,0 21 0,0-21 0,1 0 16,-1 0-16,0 0 0,0-1 0,0 1 15,-21 0-15,21 0 0,1 21 16,-22-21-16,0 0 15,0 42 17,0 0-32,0 0 15,0 0-15,0 0 0,0 22 16,-22-22-16,22 0 0,0 0 16,0 0-16,0 1 0,0-1 0,0 0 15,22-21-15,-1 21 16,0-21-16,0 0 15,0 0-15,0 0 16,-21-21-16,22 21 16,-1-21-16,-21 0 0,0-1 15,0 1-15,0 0 0,0 0 16,0 0-16,0 0 0,-21-1 16,21 1-16,-22 21 0,1-21 0,0 21 15,0 0-15,0-21 16,21 0 15,21 21-15,0 0-16,0 0 0,0-21 0,22 21 15,-22-22-15,0 22 0,21 0 16,-20 0-16,-1 0 0,21 0 0,-21 0 16,22 0-16,-22 0 0,0 0 0,0 22 15,0-1-15,0-21 0,1 21 0,-22 0 16,21 0-16,-21 0 0,0 1 15,0-1-15,0 0 0,0 0 16,0 0-16,0 0 0,-21 1 16,-1-1-16,1-21 15,21 21-15,-21-21 16,0 0-16,21-21 47,0 0-47,0-1 0,21 1 15,0 0-15,0 0 0,1 0 16,-1-22-16,0 22 0,0 0 0,0 0 16,22 21-16,-22-21 0,21 0 15,-21 21-15,0 0 0,22 0 0,-22 0 16,0 0-16,0 0 0,-21 21 0,21 0 16,-21 0-16,0 0 0,0 0 15,0 1-15,0-1 0,0 0 0,0 0 16,0 0-16,0 0 0,0 1 15,0-1-15,-21 0 16,21 0-16,-21-21 0,0 21 16,21-42 15,0 0-31,0 0 16,0 0-16,0-1 0,21 1 15,0 0-15,0 0 0,1-21 16,-1 20-16,0-20 0,21 21 15,-21-21-15,22 20 0,-1 1 0,0 0 16,1 21-16,-22 0 0,21 0 0,1 0 0,-22 0 16,0 21-16,0 0 0,0 1 15,0-1-15,-21 0 0,0 0 16,22 21-16,-22-20 0,0-1 0,0 0 16,0 0-16,0 0 0,0 0 0,0 1 15,0-1-15,-22 0 0,22 0 16,-21-21-16,0 0 15,0 0-15,0 0 0,0 0 16,-1 0-16,1 0 0,0 0 16,0 0-16,0 0 0</inkml:trace>
  <inkml:trace contextRef="#ctx0" brushRef="#br0" timeOffset="17448.57">1058 3789 0,'0'42'16,"0"-21"-1,0 1 1,21-22-1,1 0 1,-1-22-16,0 1 0,21 0 0,-21 21 16,1-21-16,20 0 0,-21-22 0,21 22 15,-20 0-15,20-21 0,-21 21 16,0-22-16,0 22 0,1-21 0,-22 21 16,0-22-16,0 22 0,0 0 15,-22-21-15,1 42 0,0-22 0,-21 22 16,-1 0-16,1 0 0,0 0 0,-1 22 15,-20-1-15,21 0 0,-1 0 16,1 0-16,0 22 0,-1-22 16,22 21-16,0 0 0,0-20 0,21 20 15,0 0-15,0-21 0,0 22 16,21-22-16,0 21 0,0-21 0,22 22 16,-22-22-16,21 21 0,-21 1 15,22-1-15,-1 0 0,-21-21 0,21 22 16,-20-1-16,-1 0 0,21 1 0,-21-1 15,-21-21-15,0 22 0,0-1 16,0-21-16,0 21 0,0-20 16,-21-1-16,-21 0 0,21 21 0,-22-21 0,1-21 15,0 22-15,-22-1 0,22-21 16,-1 0-16,-20 0 0,21 0 16,-1 0-16,1-21 0,0-1 15,-1 1-15,22 0 0,-21 0 0,21-21 16,-1 20-16,1-20 0,0 0 0,0-1 15,21 1-15,0 0 0,0-1 16,0 22-16,0-21 0,0 21 0,0 0 16,21 21-1,0 21 1,-21 0-16,21 0 0,1 21 0,-1-20 16,-21 20-16,21 0 0,0-21 15,0 22-15,0-1 0,1-21 16,-1 22-16,0-22 0,0 21 0,0-21 15,0 0-15,22 1 0,-22-22 16,21 21-16,1-21 0,-1 0 0,0 0 16,1 0-16,-1 0 0,21-21 15,-20 21-15,20-22 0,-20 1 0,20 0 16,-21 0-16,1-21 0,-1 20 0,0-20 16,1 21-16,-22-21 0,0-1 15,0 22-15,-21-21 0,0-1 0,0 1 16,0 21-16,0-21 0,0 20 15,0 1-15,0 0 0,-21 21 16,0 0-16,21 21 16,-21 0-16,21 1 0,-21-1 0,21 21 15,0 0-15,0-20 0,0 20 16,0 0-16,0-21 0,-22 22 0,22-1 16,0-21-16,-21 0 0,21 22 0,0-22 15,0 0-15,0 0 0,0 0 16,0-42 15,0 0-15,0 0-16,0 0 0,0 0 0,0-1 15,21-20-15,-21 21 0,22-21 16,-1-1-16,-21 22 0,21-21 16,0-1-16,0 22 0,0-21 0,1 21 15,-1 0-15,0 21 16,0 0-16,0 0 0,0 0 0,1 21 15,-1 0-15,-21 0 0,21 0 0,-21 0 16,21 1-16,-21 20 0,0-21 16,0 0-16,21 22 0,-21-22 0,0 0 15,0 0-15,0 21 0,0-20 16,0-1-16,0 0 0,0 0 16,-21-21-16,21-21 31,0 0-16,0 0-15,0-1 0,0 1 16,0 0-16,21 0 0,-21-21 0,21-1 16,1 22-16,-1-21 0,0-1 0,0 1 15,0 21-15,22-21 0,-22 20 16,21 1-16,-21 0 0,22 21 0,-22 0 16,21 0-16,-21 0 0,22 21 0,-22 0 15,0 1-15,0-1 0,0 21 16,0-21-16,1 22 0,-22-22 0,0 21 15,0-21-15,0 22 0,0-22 0,0 0 16,-22 0-16,1 21 0,0-20 16,0-1-16,21 0 0,-21-21 15,21 21-15,-21-21 0,21 21 16,0-42 0,21 0-1,0 21-15,0-21 0</inkml:trace>
  <inkml:trace contextRef="#ctx0" brushRef="#br0" timeOffset="18504.4">3217 4297 0,'0'0'0,"21"-21"0,-21-43 15,0 43-15,0 0 0,0 0 0,0-22 16,0 22-16,0 0 0,0 0 15,-21 0-15,0 0 0,21-1 0,-21 22 16,0 0-16,0 0 0,-1 0 0,1 22 16,0-1-16,0 0 0,0 0 0,0 21 15,-1-20-15,1 20 0,0 0 16,0-21-16,0 22 0,0-1 0,21-21 16,0 22-16,0-22 0,0 0 0,0 21 15,0-21-15,0 1 16,21-22-16,0 0 15,0 0-15,0 0 0,0 0 0,1 0 16,-1 0-16,21-22 0,-21 1 0,0 0 16,1 0-16,-1 0 0,0 0 0,0-1 15,0 1-15,0-21 0,-21 21 16,22-22-16,-22 22 0,0-21 0,21 21 16,-21-22-16,0 22 0,0 0 0,0 0 15,0 0-15,0 42 16,0 0-1,-21 21-15,21-20 0,0-1 16,-22 21-16,22 0 0,0-20 0,0 20 16,0 0-16,0-21 0,0 22 0,0-22 15,0 21-15,0-21 0,22 1 16,-1-1-16,-21 0 0,21 0 0,21-21 16,-21 0-16,1 0 0,-1 0 0,21 0 15,-21 0-15,0 0 0,22 0 0,-22 0 16,21-21-16,-21 0 0,1 0 0,20-1 15,-21 1-15,0 0 0,0-21 16,1-1-16,-1 1 0,0 0 16,0-1-16,0 1 0,-21-21 0,0 20 0,21-20 15,-21 20-15,22-20 0,-22 21 16,0-1-16,0 1 0,0 21 16,0-22-16,0 22 0,0 0 0,0 42 31,0 0-31,0 1 15,-22-1-15,1 21 0,21 0 16,0 1-16,-21-1 0,0 22 0,0-22 16,21 0-16,0 22 0,0-22 0,0 0 15,0 1-15,0-1 0,0 0 0,0-20 16,0 20-16,0-21 0,0 0 0,0 0 16,21-21-16,-21 22 0,21-22 15,0 0-15,0 0 0,1 0 16,-1 0-16,0 0 0,21-22 0,-21 22 15,1-21-15,-1 0 0,0 0 0,0 0 16,0 0-16,0-22 0,1 1 0,-1 0 16,0-1-16,0 1 0,-21 0 15,21-1-15,-21-20 0,21 20 0,-21-20 16,0 21-16,0-1 0,0 1 0,0 0 16,0 20-16,0-20 0,0 21 0,0 0 15,0 42 1,0 0-16,0 0 15,0 0-15,0 22 0,0-1 0,-21 0 16,21 1-16,0 20 0,-21-20 16,21 20-16,0-21 0,0 22 0,0-22 15,0 1-15,0-1 0,0-21 16,0 21-16,0-20 0,0-1 0,0 0 16,0 0-16,0 0 0,21-21 0,0 0 15,-21 21-15,22-21 0,-1 0 16,0 0-16,0 0 0,-21-21 15,21 0-15,0 21 0,-21-21 16,0 0-16,22 21 0,-22-21 0,21-1 16,-21 1-16</inkml:trace>
  <inkml:trace contextRef="#ctx0" brushRef="#br0" timeOffset="18864.2">4508 4233 0,'0'22'15,"22"-22"-15,-1 0 16,0 0-16,0 0 16,0 0-16,0 0 0,-21-22 0,22 22 15,-1-21-15,0 21 0,0-21 0,0 0 16,0 21-16,-21-21 0,0 0 16,0-1-16,0 1 0,0 0 15,0 0-15,0 0 0,0 0 16,-21 21-16,0 0 15,0 0-15,0 21 0,0 0 16,-1 0-16,22 0 0,-21 0 16,21 22-16,-21-22 0,21 0 0,-21 21 15,21-20-15,0-1 0,0 21 0,0-21 16,0 0-16,0 1 0,0-1 16,21 0-16,0-21 0,0 0 15,1 0-15,-1 0 16,0 0-16,0 0 0,0 0 0,0 0 15,1 0-15,-1 0 0,0 0 0,0 0 16</inkml:trace>
  <inkml:trace contextRef="#ctx0" brushRef="#br0" timeOffset="19252.14">4953 4233 0,'0'0'0,"21"-21"15,-21 0-15,0 0 0,21 0 16,0 0-16,1 21 0,-22-22 15,21 22-15,0 0 0,0 0 0,0 0 16,0 0-16,1 0 0,-1 0 16,0 22-1,0-22-15,-21 21 0,0 0 0,0 0 16,0 0-16,0 0 0,0 1 0,0-1 16,0 0-16,0 0 0,0 0 0,0 22 15,0-22-15,0 0 0,0 0 16,-21 0-16,0-21 15,21-21 17,0 0-17,0 0-15,0 0 0,0-1 0,21 1 16,0-21-16,0 21 0,0-22 0,1 22 16,-1-21-16,-21 21 0,21-22 15,0 22-15,0 0 0,0 0 16,-21 0-16,22 21 0</inkml:trace>
  <inkml:trace contextRef="#ctx0" brushRef="#br0" timeOffset="19924.68">7578 3641 0,'0'0'0,"0"-21"0,0-1 16,0 44-1,0-1 1,0 0-16,0 0 0,0 21 0,0 1 15,0 20-15,-22 1 0,22-1 16,0 22-16,0-22 0,0 22 0,0 0 16,-21-1-16,21 1 0,0 0 0,0-1 15,0 22-15,0-21 0,-21 21 0,21 0 16,-21-22-16,0 22 0,21 0 0,0-21 16,-21 20-16,-1-20 0,22 21 0,-21-21 15,21-22-15,-21 1 0,0-1 16,21 1-16,0-22 0,0 0 0,0 1 15,0-1-15,-21-21 0,21 0 16,0-42 0,0 0-16,0-21 15,0 20-15,0-20 0,0 21 0,0-43 16,0 22-16,21-21 0,-21-1 0,0 1 16,0-1-16</inkml:trace>
  <inkml:trace contextRef="#ctx0" brushRef="#br0" timeOffset="20273.65">7366 4318 0,'0'0'0,"-21"-42"0,21-1 0,0-20 15,0 21-15,-21-1 16,21-20-16,0 20 0,0 1 0,0 0 16,0-1-16,21 1 0,0 0 0,0-1 15,21 22-15,1 0 0,-1 0 0,0 0 16,1 0-16,-1 21 0,22 0 15,-22 0-15,0 0 0,1 21 0,-22 0 16,21 0-16,-21 0 0,-21 22 0,0-22 16,0 21-16,0 0 0,0 1 0,-21-1 15,0 0-15,0 1 0,-22-1 0,22 0 16,-21 1-16,21-22 0,-22 21 16,22-21-16,0 1 0,0-1 0,0-21 15,0 21-15,42-21 47,0-21-47,0 0 0,0 21 16,0-22-16,1 22 0,-1-21 0,21 21 15,-21 0-15,0-21 0</inkml:trace>
  <inkml:trace contextRef="#ctx0" brushRef="#br0" timeOffset="20864.54">8001 4170 0,'21'0'31,"-21"-21"-31,0 0 0,21-1 16,0 1-16,-21 0 0,22 0 16,-1-21-16,0 20 0,0 1 0,0-21 15,0 21-15,1-22 0,-1 1 16,0 21-16,0-21 0,0 20 0,0-20 16,-21 21-16,0 0 0,0 0 0,0-1 15,-21 22 1,0 0-16,0 0 0,0 0 15,0 22-15,-1-1 0,1-21 0,0 21 16,21 0-16,0 0 0,0 0 16,0 1-16,0-1 0,0 0 15,21-21-15,0 21 0,1-21 16,-1 0-16,0 21 16,0-21-16,0 0 0,0 21 0,1 1 15,-1-1 1,-21 0-16,0 0 0,0 0 15,0 0-15,0 1 0,0-1 16,0 0-16,0 0 0,21-21 31,0 0-31,0 0 16,0 0-16,1 0 0,-1-21 0,-21 0 16,21 21-16,0-21 0,0-1 0,0 1 15,1 0-15,-1 0 0,0 0 16,0 0-16,0-1 0,-21 1 15,0 0-15,21 0 0,-21 0 0,0 0 16,0-1-16,0 44 31,0-1-31,-21 0 16,21 0-16,0 0 16,-21 0-16,21 1 0,0-1 15,0 0-15,0 0 16,0-42 15</inkml:trace>
  <inkml:trace contextRef="#ctx0" brushRef="#br0" timeOffset="21040.44">8742 3598 0,'0'0'0,"-21"-21"0,-1 21 16,22-21-16,-21 21 15,21 21 17,21 0-17,1-21-15,-1 22 16,0-22-16,0 21 0</inkml:trace>
  <inkml:trace contextRef="#ctx0" brushRef="#br0" timeOffset="23232.25">9123 3768 0,'-21'0'16,"-1"21"-16,22 0 16,-21-21-16,0 21 0,21 0 0,-21-21 15,21 22-15,0-1 0,0 0 16,0 0-16,0 0 0,0 0 15,0 1-15,0-1 0,0 0 16,0 0-16,0 0 0,0 0 16,0 1-16,0-1 15,-21-21 1,0 0-16,21-21 16,0-1-1,0 1-15,0 0 0,0 0 0,0 0 16,0 0-16,0-22 0,21 22 0,0-21 15,0 21-15,-21-1 0,21-20 16,0 21-16,1 0 0,-1 0 0,0-1 16,0 22-16,0 0 0,0 0 15,1 0-15,-1 0 0,0 0 0,0 22 16,0-1-16,-21 0 0,21 0 16,-21 0-16,0 22 0,0-22 0,0 0 15,0 0-15,0 0 0,0 0 0,0 1 16,0-1-16,0 0 0,0 0 15,-21-21-15,21 21 16,-21-21-16,21-21 31,0 0-31,0 0 0,0 0 16,0-1-16,0 1 0,0 0 0,0 0 16,21 0-16,0 0 0,1-22 0,-1 22 15,0 0-15,0-21 0,0 20 16,0 1-16,22 0 0,-22 0 0,0 21 15,0 0-15,0 0 0,1 0 0,-1 0 16,0 21-16,-21 0 0,0 0 0,0 1 16,0-1-16,21 0 0,-21 0 0,0 21 15,0-20-15,0-1 0,0 0 16,0 0-16,0 0 0,0 0 0,-21 1 16,21-1-16,0 0 15,0 0-15,0 0 16,21-21-1,0 0 1,0 0-16,22 0 0,-22 0 16,21 0-16,1-21 0,-22 0 15,21 21-15,-21-21 0,22 0 0,-22 21 16,21-22-16,-21 1 0,0 0 0,1 0 16,-1 0-16,0 0 0,0-1 0,0 1 15,0 0-15,-21 0 0,0 0 0,0 0 16,0-1-16,0 1 0,0 0 15,0 42 17,-21-21-32,0 21 0,21 1 15,-21-1-15,21 0 0,0 0 0,-21 0 16,21 0-16,0 1 0,0-1 0,0 0 16,0 0-16,0 21 0,0-20 0,0-1 15,0 0-15,0 0 16,21-21-16,0 21 0,0-21 0,0 0 15,1 0-15,20 0 0,-21 0 0,0 0 16,22 0-16,-22 0 0,0 0 0,0-21 16,21 0-16,-20 21 0,-1-21 15,0 0-15,0-1 0,0-20 0,0 21 16,1 0-16,-1-22 0,0 1 16,-21 21-16,21-21 0,-21-22 0,21 22 15,-21-1-15,0-20 0,21-1 0,1 1 16,-1-1-16,-21 22 0,0-21 0,0 20 15,21 1-15,-21 0 0,0 20 0,0-20 16,0 21-16,0 0 0,0 0 0,0-1 16,-21 22-1,0 0-15,21 22 16,-22-1-16,1 0 0,21 0 0,0 21 16,-21-20-16,0 20 0,21 0 15,-21 22-15,21-22 0,0 0 0,-21 22 0,21-22 16,-22 22-16,22-22 15,-21 0-15,21 1 0,0-1 0,0 0 16,0 1-16,0-1 0,0-21 0,0 22 16,0-22-16,0 21 0,0-21 0,21 0 15,1 1-15,-1-1 0,0 0 0,0-21 16,21 21-16,-20-21 0,-1 0 16,0 0-16,0 0 0,0 0 0,0-21 15,1 0-15,20 0 0,-21-1 16,0 22-16,-21-21 0,21 0 0,1 0 15,-1 0-15,-21-22 0,21 22 16,-21 0-16,0 0 0,0 0 0,0 0 16,0-1-16,0 1 0,0 42 31,0 1-31,-21-1 16,21 0-16,0 0 15,0 0-15,0 0 0,0 1 0,-21 20 16,21-21-16,0 0 0,0 0 0,0 1 15,0-1-15,0 0 0,21 0 16,0-21-16,0 0 16,0 0-16,0 0 0,1 0 15,-1-21-15,0 0 16,0 21-16,-21-21 0,21-1 0,0 22 16,1-21-16,-1 0 0,0 0 0,-21 0 15,21 0-15,-21-1 0,21 1 0,-21 0 16,21 0-16,-21 0 0,0 0 0,0-1 15,22 22 1,-22 22 0,0-1-16,0 0 15,0 0-15,0 0 0,0 0 16,0 1-16,0-1 0,0 0 0,0 0 16,0 0-16,0 0 0,0 1 0,0-1 15,0 0-15,0 0 16,21-21-1,0 0-15,0 0 0,0 0 16,0 0-16,1 0 0,-22-21 16,21 0-16,0 21 0,0-21 0,-21-1 15,0 1-15,21 0 0,0 0 0,-21 0 16,0 0-16,0-1 0,22 1 0,-22 0 16,21 21-16,-21-21 0,21 0 0,-21 0 15,0 42 16,0 0-15,0 0-16,0 0 16,0 0-16,0 1 0,0-1 0,0 0 15,0 0-15,0 0 0,0 0 0,0 1 16,0-1-16,0 0 0,21 0 0,0 0 16,0-21-16,1 21 0,-1-21 0,0 0 15,0 0-15,0 0 0,0 0 0,22 0 16,-22 0-16,21 0 0,-21 0 0,22 0 15,-22-21-15,21 21 0,-21-21 16,22 0-16,-22 0 0,0 0 16,0-1-16,0 1 0,1 0 0,-22 0 15,21 0-15,-21-22 0,21 22 0,-21 0 0,0 0 16,0 0-16,0 0 0,0-1 16,-21 22-1,0 0-15,-1 0 0,1 22 0,0-1 16,21 0-16,-21 0 0,21 0 15,-21 22-15,21-22 0,0 0 0,0 0 16,0 21-16,0-20 0,0-1 0,0 0 16,0 0-16,21 0 0,0-21 15,0 0-15,0 21 0,1-21 16,-1 0-16,0 0 0,21 0 0,-21 0 16,1-21-16,-1 21 0,0-21 0,0 0 15,0 0-15,0 0 16,-21-1-16,0 1 0,0 0 15,0 0-15,0 0 0,0 0 0,0-1 16</inkml:trace>
  <inkml:trace contextRef="#ctx0" brushRef="#br0" timeOffset="23468.12">11853 3302 0,'0'0'0,"-21"0"0,0 0 15,0 0-15,0 0 16,-1 0-16,1 0 31,0 0 16,0 0-31,0 0-16,0 0 15</inkml:trace>
  <inkml:trace contextRef="#ctx0" brushRef="#br0" timeOffset="23680">10668 3514 0,'0'0'0,"-21"0"0,21 21 0,21-21 31,0 0-31,0 0 0,22 0 16,-22 0-16,0-21 0,0 0 0,0 21 16,22 0-16,-22-22 0,0 22 0,0 0 15,-21-21-15,21 21 16,-21-21-16,0 0 0,-21 21 16,0-21-16</inkml:trace>
  <inkml:trace contextRef="#ctx0" brushRef="#br0" timeOffset="23864.89">10054 3344 0,'0'0'0,"-21"0"0,-85 22 16,85-22-16,21 21 16,-21-21-16,42 0 31,0 0-31,0 0 15,0 0-15,1 0 16</inkml:trace>
  <inkml:trace contextRef="#ctx0" brushRef="#br0" timeOffset="26012.1">13716 3852 0,'0'0'16,"42"0"-1,-21 0-15,1 0 0,-1 0 0,0-21 0,0 0 16,0 0-16,0 21 0,-21-21 15,0 0-15,0-1 16,0 1-16,0 0 0,0 0 16,-21 0-16,0 21 0,0-21 0,0 21 15,0 0-15,-1 0 0,1 0 16,0 0-16,0 0 0,0 0 0,-22 0 16,22 0-16,0 21 0,-21 0 0,21 0 15,-1 0-15,-20 0 0,21 22 0,0-22 16,0 0-16,-1 0 0,22 0 0,0 22 15,0-22-15,0 0 0,0 0 0,0 0 16,0 1-16,22-1 16,-1-21-16,0 0 0,0 0 15,0 0-15,22 0 0,-22 0 16,0 0-16,21-21 0,-21-1 0,1 22 16,20-21-16,-21 0 0,21 0 0,-20 0 15,20 0-15,-21-22 0,0 22 0,22 0 16,-22-21-16,0 20 0,0-20 15,0 0-15,0-1 0,1 1 0,-1 0 16,0-1-16,0 1 0,0-21 0,-21 20 16,0 1-16,21 0 0,-21-1 0,0 1 15,0 0-15,0 20 0,0 1 0,-21 42 32,0 1-17,21-1-15,-21 21 0,0 0 16,0 1-16,21-1 0,-22 0 0,22 22 15,-21-22-15,21 22 0,-21-22 0,0 0 16,21 1-16,0-1 0,0 0 0,0 1 16,0-22-16,0 21 0,0-21 15,0 1-15,21 20 0,0-42 0,0 21 16,1 0-16,20 0 0,-21-21 0,0 0 16,22 0-16,-1 0 0,-21 0 0,21 0 15,1 0-15,-22-21 0,21 21 16,-21-21-16,22 0 0,-22 21 0,21-21 15,-21 0-15,1-1 0,-1 1 0,-21 0 16,0 0-16,21 0 0,-21 0 16,0-1-16,0 1 0,0 0 0,0 0 15,0 0-15,0 0 0,-21 21 16,0 0-16,-1 0 16,1 0-16,0 0 0,0 21 0,21 0 15,-21 0-15,0 0 0,-1 22 0,22-22 16,-21 0-16,21 21 0,0-21 15,-21 1-15,21-1 0,0 21 0,-21-21 16,21 0-16,0 1 0,0-1 16,21-21-16,0 0 15,0 0-15,1 0 0,-1 0 16,-21-21-16,21-1 0,0 22 16,0-21-16,0 0 0,-21 0 0,22 0 15,-1 0-15,0-1 0,-21 1 16,21 0-16,0 0 0,-21 0 0,21 0 15,-21-1-15,0-20 0,22 21 0,-22 0 16,0 0-16,0-1 0,0 44 31,0-1-31,0 0 16,0 0-16,0 0 0,0 0 16,0 1-16,0-1 0,0 21 0,0-21 15,0 0-15,0 1 0,0-1 0,0 0 16,0 0-16,0 0 0,0 0 15,21 1-15,0-1 0,0-21 16,0 0-16,0 0 0,1 0 0,20 0 16,-21 0-16,0 0 0,22 0 0,-22-21 15,21-1-15,-21 22 0,22-21 16,-22 0-16,0 0 0,21 0 0,-21 0 16,1-1-16,20-20 0,-21 21 0,0-21 15,0-1-15,1 1 0,-1 0 0,0-1 16,0 1-16,0-22 0,0 22 0,-21 0 15,22-22-15,-1 22 0,-21 0 16,0-1-16,21 1 0,-21 21 16,0 0-16,0-1 0,0 1 0,-21 42 31,0 1-31,-1-1 0,22 21 16,-21-21-16,0 22 0,0 20 0,21-21 15,-21 1-15,0-1 0,-1 22 16,22-22-16,-21 0 0,0 1 0,21-1 15,-21 0-15,21 1 0,0-22 0,0 21 16,0 0-16,0-20 0,0 20 16,21-21-16,0 0 0,0 22 0,22-22 0,-22-21 15,0 21-15,0 0 0,22-21 16,-22 0-16,21 0 0,0 0 0,-20 0 16,20 0-16,-21 0 0,21 0 15,-20 0-15,20-21 0,-21 0 0,0 0 16,0-1-16,22 1 0,-22 0 0,-21 0 15,21-21-15,0 20 0,0 1 0,-21-21 16,0 21-16,0-22 0,22 22 0,-22 0 16,0 0-16,0 0 0,0 0 0,0-1 15,-22 22 1,1 22-16,0-1 16,0 0-16,0 0 0,0 0 0,-1 0 15,22 1-15,0-1 0,-21 0 0,21 0 16,-21 0-16,21 0 0,0 1 15,0-1-15,0 0 0,0 0 16,21-21 0,0 0-16,43 0 15,-64-21 1,21 0-16,0 21 0,-21-21 0,21-1 16,1 22-16,-22-21 0,0 0 0,21 0 15,-21 0-15,21 21 0,-21-21 0,0 42 47,0 0-47,0 0 0,0 0 16,0 0-16,-21 1 15,21-1-15,0 0 0,0 0 0,0 0 16,0 0-16,21-21 0,-21 22 16,21-22-16,0 0 0,0 0 0,1 0 15,20 0-15,-21 0 0,0 0 0,22 0 16,-22 0-16,0 0 0,0 0 0,0-22 15,-21 1-15,21 21 0,-21-21 16,0 0-16,0 0 0,0 0 16,0-1-16,0 1 0,0 0 15</inkml:trace>
  <inkml:trace contextRef="#ctx0" brushRef="#br0" timeOffset="26215.98">15261 3535 0,'0'0'0,"-63"0"0,20 0 0,22 0 16,-21 0-16,21 21 0,42-21 31,0 0-31,21 0 0,-21 0 16,22 0-16,-1-21 0,0 21 0,1 0 16,-1-21-16,0 21 15,1 0-15,-1-21 0,-21 21 0,22-22 16,-1 1-16,-21 21 0,21-21 0,1 0 15</inkml:trace>
  <inkml:trace contextRef="#ctx0" brushRef="#br0" timeOffset="26612.76">17060 3069 0,'0'0'0,"-21"-21"0,21 0 0,0 0 16,-21 0-16,0 21 16,21 21-1,-21 0-15,21 0 16,0 0-16,-22 22 0,22-1 15,0 0-15,0 22 0,-21-22 0,21 22 16,-21-1-16,21-21 0,-21 22 0,21-1 16,0-20-16,0-1 0,0 0 0,-21 1 15,21-1-15,0-21 0,-21 22 16,21-22-16,0 21 0,0-21 0,0 0 16,0 1-16,0-1 15,-22-21 16,22-21-31,-21-1 0,21 1 16,0 0-16</inkml:trace>
  <inkml:trace contextRef="#ctx0" brushRef="#br0" timeOffset="27396.7">16658 3789 0,'0'0'0,"-21"0"16,21-21-16,21 21 31,0 0-16,0 0-15,1 0 0,20 0 0,-21 0 16,21 0-16,-20 0 0,20 0 0,0 0 16,1 0-16,-22 0 0,21-21 15,0 21-15,1-22 0,-1 22 0,0-21 16,-20 21-16,20-21 0,-21 21 0,21 0 16,-20-21-16,-1 21 0,0 0 15,-21-21-15,-21 21 31,0 21-31,21 0 16,-22 0-16,22 0 16,-21-21-16,21 22 0,0-1 0,0 0 15,0 0-15,0 0 0,0 0 16,0 1-16,0-1 0,0 0 16,21-21-16,1 0 0,-1 0 15,0 0-15,0 0 0,0 0 16,0 0-16,1 0 0,-1 0 0,0 0 15,0-21-15,0 21 0,0-21 0,22 21 16,-43-22-16,21 1 0,0 0 0,0 21 16,0-21-16,-21 0 0,0 0 0,22 21 15,-22-22-15,21 1 0,-21 0 16,0 42 31,0 0-47,0 1 15,0-1-15,-21 0 0,-1 0 0,22 0 16,-21 0-16,21 1 0,0-1 0,-21 0 16,0 21-16,21-21 0,-21 22 15,21-22-15,0 21 0,0 1 0,-21-1 16,21-21-16,-22 21 0,1 1 0,21-1 16,-21 0-16,21 1 0,0-1 0,-21-21 15,0 22-15,21-1 0,-21-21 16,-1 21-16,22 1 0,-21-22 0,21 21 15,-21 1-15,21-22 0,-21 21 0,0-21 16,0 0-16,21 1 0,-22-1 0,1-21 16,-21 21-16,21-21 0,0 0 0,-22 21 15,22-21-15,0 0 0,-21 0 0,-1 0 16,22 0-16,-21 0 0,21 0 16,-22-21-16,-41 0 15,62 0-15,1 21 0,21-22 16,0 1-16,0 0 15,0 0-15,21 0 16,1 0 0,-1 21-16,21-22 0,-21 1 0,0 21 15,1-21-15,20 0 0</inkml:trace>
  <inkml:trace contextRef="#ctx0" brushRef="#br0" timeOffset="27761">17992 3704 0,'0'-21'15,"0"42"-15,21-63 0,-21 21 0,0 0 0,0-1 16,21 22-16,-21-21 0,0 42 16,0 1-1,0 20-15,-21-21 0,21 0 16,-21 22-16,-1-1 0,22 0 0,-21 22 15,0-22-15,21 22 0,-21-22 16,0 21-16,0 1 0,-1-1 0,22-20 16,-21 20-16,0-20 0,0-1 0,0 0 15,21 22-15,-21-43 0,-1 21 0,1 1 16,0-1-16,0-21 0,21 21 0,-21-20 16,0-1-16,-1 0 0,22 0 15,-21 0-15,21 0 0,-21 1 0,42-44 47,0 22-47,-21-21 0,22 0 0,-1 0 16,0 0-16,0-22 0,-21 22 0</inkml:trace>
  <inkml:trace contextRef="#ctx0" brushRef="#br0" timeOffset="28048.84">17865 4106 0,'0'0'0,"21"-42"16,0-21-16,42-64 15,-41 84-15,-22 22 0,21 0 16,0 0-16,0 0 0,0-1 16,0 22-16,1-21 0,-1 21 0,0 0 15,0 0-15,0 0 0,0 0 0,1 0 16,-1 0-16,0 21 0,-21 1 16,0-1-16,0 0 0,0 0 15,0 0-15,-21 0 0,0 1 0,-1-1 16,1 0-16,0 0 0,0 0 15,-21 0-15,20-21 0,1 22 0,0-1 16,0-21-16,0 0 0,21 21 16,-21-21-16,21-21 31,21 0-31,0-1 16,0 22-16</inkml:trace>
  <inkml:trace contextRef="#ctx0" brushRef="#br0" timeOffset="28376.92">18415 3831 0,'63'0'16,"-126"0"-16,148 0 15,-64-21-15,0 21 0,0 0 0,0-21 16,0 21-16,1-21 0,-1 21 0,0-21 16,0-1-16,0 22 0,-21-21 15,21 0-15,-21 0 16,0 0-16,0 0 0,0-1 15,-21 22-15,0 0 0,0 0 16,0 0-16,0 0 0,-22 22 0,22-1 16,-21 0-16,21 0 0,-1 0 15,1 0-15,0 22 0,0-22 0,0 0 16,21 21-16,0-20 0,0-1 0,0 0 16,0 21-16,0-21 0,0 1 0,21-1 15,-21 0-15,21-21 0,0 0 16,0 21-16,1-21 0,-1 0 0,0 0 15,0 0-15,0 0 16,-21-21-16,21 0 0,1 0 16,-1-1-16</inkml:trace>
  <inkml:trace contextRef="#ctx0" brushRef="#br0" timeOffset="29309.49">20024 3831 0,'0'-21'32,"0"0"-32,21 0 15,-21 0-15,21-1 0,0 1 16,0 0-16,0 0 0,1-21 0,-1 20 15,0-20-15,21 0 0,-21-1 16,1 1-16,20 0 0,-21-1 0,0-20 16,0 21-16,1-22 0,-22 22 0,0-22 15,0 22-15,0-22 0,0 22 0,0 0 16,0 21-16,0-22 0,0 22 0,0 0 16,-22 21-16,1 0 15,0 0-15,0 21 0,0 0 16,0 22-16,-22-1 0,43 0 0,-21 22 15,0-1-15,0-20 0,0 20 0,-1 1 16,22-1-16,0 1 16,0-1-16,0 1 0,0-22 0,0 0 15,0 1-15,0-1 0,22 0 0,-22-21 16,21 22-16,0-22 0,-21 0 0,21-21 16,0 21-16,0 0 0,1-21 0,-1 0 15,0 0-15,0 0 0,0 0 16,22-21-16,-22 0 0,0 21 0,21-21 15,-21 0-15,1 0 0,20-1 16,-21 1-16,0 0 0,0-21 0,22 21 16,-43-22-16,21 22 0,0 0 15,-21-21-15,0 20 0,0 1 0,0 0 16,0 42 0,0 0-1,-21 1-15,0 20 0,21-21 0,0 0 16,-21 22-16,-1-22 0,22 21 0,0-21 15,0 0-15,0 1 0,0-1 0,0 0 16,0 0-16,0 0 0,22 0 16,-1-21-16,0 0 0,0 0 15,0 0-15,0 0 0,1 0 16,20-21-16,-21 21 0,0-21 0,0 0 16,1 21-16,-1-21 0,0 0 0,0-1 15,-21 1-15,0 0 0,0 0 16,0 0-16,0 0 0,0-22 0,0 22 15,-21 0-15,0 0 0,0 0 16,-1 21-16,1-22 0,0 22 0,0 0 16,0 0-16,0 0 0,-22 0 0,22 0 15,0 0-15,0 0 0,-22 0 0,22 0 16,0 0-16,0 0 0,0 0 0,0 22 16,-1-22-16,1 0 0,0 0 0</inkml:trace>
  <inkml:trace contextRef="#ctx0" brushRef="#br0" timeOffset="29524.91">19939 3429 0,'0'0'0,"-21"-21"16,21 0-16,0 0 16,21 21-16,0-22 0,0 22 15,0 0-15,1-21 0,-1 21 0,21 0 16,0 0-16,1-21 0,-1 21 0,0 0 15,1 0-15,-1 0 0,0-21 0,-20 21 16,20 0-16,64 0 16,-85 0-16,21-21 0,1 21 15,-22 0-15,21 0 0</inkml:trace>
  <inkml:trace contextRef="#ctx0" brushRef="#br0" timeOffset="31224.98">22331 3641 0,'0'0'0,"21"-21"31,0-1-31,-21 1 0,21 0 15,-21 0-15,0 0 0,21 0 16,-21-1-16,0 1 0,0 0 0,0 0 16,0-21-16,0 20 0,-21 1 15,0 21-15,0-21 0,0 0 0,0 21 16,-1 0-16,1 0 0,-21 0 0,21 0 16,-22 0-16,22 21 0,-21 0 0,0 0 15,20 22-15,-20-22 0,21 21 0,-21 1 16,20-22-16,1 21 0,0 0 15,0 1-15,21-22 0,-21 21 0,21-21 16,0 1-16,0-1 0,0 0 16,0 0-16,21 0 0,0 0 0,0-21 15,0 0-15,1 0 0,-1 0 0,21 0 16,-21 0-16,0 0 0,22 0 16,-22 0-16,0-21 0,21 21 0,-20-21 15,-1 0-15,21 0 0,-21 0 0,0-1 16,1 1-16,20 0 0,-21 0 0,0 0 15,-21-22-15,21 22 0,1-21 0,-22 21 16,21-22-16,-21 22 0,0 0 0,0 0 16,0 0-16,0 42 31,-21 0-31,-1 0 0,22 0 0,-21 1 16,21 20-16,0-21 0,0 0 0,0 22 15,0-22-15,0 0 0,0 0 0,0 0 16,0 0-16,0 1 0,0-1 15,21-21-15,1 21 0,-1-21 0,0 0 16,0 0-16,0 0 0,0 0 0,1 0 16,-1 0-16,21 0 0,-21 0 0,22-21 15,-22 0-15,0 21 0,21-22 0,-21 1 16,1 0-16,-1 0 0,21 0 0,-21 0 16,0-1-16,1-20 0,-22 21 15,21 0-15,-21 0 0,21-1 16,-21 1-16,0 42 31,-21 1-31,21-1 0,0 0 0,-21 0 16,-1 0-16,1 22 0,0-22 15,21 0-15,0 0 0,-21 0 0,0 0 16,21 1-16,0-1 0,-21 0 16,21-42 30,21 21-46,-21-21 0,21 21 0,0-22 16,-21 1-16,21 0 0,0 0 16,1 0-16,-1 0 0,0-22 0,0 22 15,0 0-15,0 0 0,1 0 0,-1-1 16,-21 1-16,21 21 0,0 0 16,-21 21-1,0 1-15,0-1 0,0 0 16,0 0-16,0 21 0,0-20 0,0-1 15,0 0-15,0 0 0,0 0 0,0 0 16,21 1-16,0-22 0,1 21 16,-22 0-16,21-21 0,0 0 15,0 21-15,0-21 0,0 0 0,1 0 0,-1 0 16,0 0-16,0 0 0,0 0 16,0-21-16,1 0 0,-1 21 0,0-21 15,0-1-15,0 22 0,0-21 0,1 0 16,-1-21-16,0 21 0,0-1 15,0 1-15,-21 0 0,0 0 0,21 0 16,-21 0-16,0 42 16,0 0-1,0 0-15,0 0 0,0 0 16,0 1-16,0-1 16,0 0-16,0 0 0,0 0 0,0 0 15,0 1-15,22-22 16,-1 0-16,0 0 0,0 0 15,0 0-15,0 0 0,1 0 0,-1 0 16,0 0-16,0 0 0,0-22 0,0 22 16,1-21-16,-1 21 0,0-21 15,-21 0-15,21 0 0,-21 0 0,21-1 16,-21 1-16,21 0 0,-21 0 0,0 0 16,0 0-16,0-1 0,0 1 0,22 21 15,-22 21 16,0 1-31,-22-1 0,22 0 0,-21 21 0,21-21 16,-21 1-16,0 20 0,0-21 16,21 21-16,-21-20 0,-1 20 0,1 0 15,21 1-15,0-1 0,-21 0 0,0 22 16,0-22-16,21 22 0,-21-22 0,-1 0 16,1 22-16,21-22 0,0 22 15,-21-1-15,21-21 0,0 22 0,0-1 16,0 1-16,0-1 0,0-20 0,0 20 15,0 1-15,0-1 0,-21-20 0,21 20 16,0-21-16,0 22 0,0-22 0,-21-21 16,0 22-16,-1-22 0,1 21 15,0-42-15,0 21 0,0-21 0,0 22 16,-1-22-16,1 0 0,0 0 0,-21-22 16,21 1-16,-1 21 0,1-21 0,-21-21 15,21 21-15,-22-22 0,22 1 0,-21 0 16,21-22-16,0 1 0,-1-1 0,22 1 15,0-22-15,0 21 0,0-20 0,22-1 16,-1 22-16,0-22 0,21 0 16,1 1-16,-1-1 0,0 21 0,22 1 15,-22 21-15,22-1 0,-22 1 0,21 0 16,-20 20-16,20-20 0,-20 21 0,-1 0 16,0 0-16,1-1 0,-1 1 15,-21 0-15,0 21 0,0-21 16,-21 0-16,-21 0 15</inkml:trace>
  <inkml:trace contextRef="#ctx0" brushRef="#br0" timeOffset="32807.04">2138 5588 0,'0'-21'16,"0"42"-16,0-63 0,0 21 15,0-1-15,0 1 0,-21 21 31,-1 0-31,1 0 16,0 21-16,21 1 0,-21-1 0,0 0 16,0 21-16,21-21 0,0 22 15,-22-1-15,22 0 0,0 1 0,0-1 16,0 0-16,0 1 0,0-1 16,0 0-16,0-20 0,22-1 15,-22 0-15,21 0 0,0 0 0,0 0 16,0-21-16,22 0 0,-22 0 0,0 0 15,21 0-15,1 0 0,-22-21 16,21 21-16,-21-21 0,22 0 0,-1 0 16,-21 0-16,21-1 0,-20 1 0,-1-21 15,0 21-15,0 0 0,-21-22 16,0 22-16,0-21 0,0-1 0,-42 22 16,21-21-16,-22 21 0,22 0 15,-21-22-15,-1 22 0,-20 21 16,21-21-16,-1 21 0,22 0 0,-21 0 15,21 0-15,-22 0 0,22 21 0,0-21 16,21 21-16,0 0 0,0 1 16,0-1-16,0 0 0,21 0 15,0-21-15,22 0 0,-22 0 16,42 0-16,-20 0 0,-1 0 0,21 0 16,1 0-16,126-63 15,-126 41-15,-1 1 0,-20 0 16,20 0-16,-20 0 0,-1 0 0,-21-22 15,21 22-15,-20 0 0,-1 0 16,0 21-16,-21-21 0,0-1 16,0 1-16,0 0 0,-21 21 15,0 0-15,-1 0 0,1 0 16,0 0-16,0 21 16,21 0-16,-21 1 0,21-1 0,0 21 15,0 0-15,0 22 0,0-22 0,0 22 16,0-22-16,0 22 0,0-1 0,0 1 15,0-1-15,0 1 0,0 20 16,0-20-16,0 20 0,0-20 0,0 21 16,0-1-16,0 1 0,0 0 0,0-1 15,0 1-15,0-22 16,0 22-16,0 0 0,0-1 0,0 1 16,0-21-16,0 20 0,0-20 0,0 20 15,0-20-15,0-1 0,-21-20 0,-1 20 16,22-20-16,-21-1 0,0-21 0,0 21 15,21-20-15,-21-22 0,0 0 16,-1 0-16,1 0 0,0 0 0,0-22 16,0 1-16,0-21 0,-1 0 0,1-1 15,0 1-15,0 0 0,-21-22 0,20 1 16,1-22-16,0 0 0,-21 22 16,21-22-16,-1 0 0,1 1 0,21 20 15,0-20-15,0-1 0,0 21 16,0-20-16,21 20 0,1 1 15,20-1-15,0 1 0,22-1 0,-22 22 16,22 0-16,-22-1 0,21 1 0,-20 0 16,20-1-16,-20 22 0,-1 0 15,0 0-15,1 0 0,-22-1 0,0 1 16,0 0-16,0 21 0,0-21 0,1 0 16,-1 21-16,0-21 0</inkml:trace>
  <inkml:trace contextRef="#ctx0" brushRef="#br0" timeOffset="34571.91">4466 5906 0,'21'0'343,"0"0"-311,1 0-1,-1 0-15,-21-22-16,21 1 15,-21 0-15,21 21 0,-21-21 0,0 0 16,21 0-16,-21-1 0,21 1 0,-21-21 15,22 21-15,-22 0 0,0-22 16,0 22-16,0 0 0,21 0 0,-21-22 16,0 22-16,0 0 0,0 0 0,0 0 15,0 0-15,0-1 32,0 44 14,0-1 1,0 0 110,-21-21-157,21 21 15,0 0 1,0 0-16,0 1 0,0-1 15,0 0-15,0 0 16,0 0-16,0 0 0,0 1 16,0-1-16,0 0 0,0 0 0,0 0 15,0 0-15,0 1 16,21-1-16,-21 0 0,21-21 0,0 21 16,0 0-16,0-21 0,1 0 15,-1 21-15,0-21 0,0 0 16,0 0-16,0 0 0,1 0 15,-1 0-15,0 0 0,0 0 0,0-21 16,0 21-16,1-21 0,-1 0 0,0 21 16,0-21-16,0 0 0,0-1 0,1 1 15,-1-21-15,0 21 0,0-22 16,0 22-16,-21-21 0,21 0 16,1 20-16,-22-20 0,21 0 0,-21-1 15,21 1-15,-21 21 0,0-21 0,21-1 16,-21 1-16,0 21 0,0-22 15,0 22-15,0-21 0,0 21 0,0 0 16,0-1-16,-21 44 16,21-1-1,0 0-15,-21 21 16,21-21-16,-43 149 16,43-128-16,0 0 15,0 1-15,0 20 0,0-20 0,0-1 0,-21 0 16,21 1-16,0-1 15,0 0-15,0-21 0,0 22 0,0-22 16,21 0-16,-21 0 0,22 0 0,-1-21 16,0 0-16,0 22 0,0-22 0,0 0 15,22 0-15,-22 0 0,0 0 16,0-22-16,22 1 0,-22 21 0,21-21 16,-21 0-16,0 0 0,22 0 0,-22-1 15,0 1-15,0 0 0,0-21 16,1 21-16,-22-1 0,0 1 0,0 0 0,0-21 15,0 21-15,0-1 16,0 1-16,-22 21 16,1 0-16,0 0 0,0 21 15,21 1-15,-21-1 0,21 0 16,0 0-16,0 0 0,0 0 16,21 1-16,0-22 0,-21 21 0,21 0 15,0 0-15,-21 0 0,0 0 0,22 1 16,-22-1-16,21 0 0,-21 0 15,0 0-15,0 0 0,0 1 16,-21-22-16,-1 21 0,1-21 16,0 0-16,0 0 0,0 21 15,0-21-15,-1 0 0,1 0 16,0 0-16,0-21 16,0 0-16,0-1 0,-1 1 15,1 0-15</inkml:trace>
  <inkml:trace contextRef="#ctx0" brushRef="#br0" timeOffset="34800.78">5101 5419 0,'0'-21'16,"21"21"-16,0 0 0,1-22 15,-1 1-15,0 21 16,0-21-16,0 21 0,22-21 0,-22 21 15,0 0-15,0-21 0,0 21 0,22-21 16,-22 21-16,0 0 0,0 0 16,0-22-16,-21 1 0,21 21 15,-21-21-15,-21 0 16,0 0-16,0 21 16,0 0-16</inkml:trace>
  <inkml:trace contextRef="#ctx0" brushRef="#br0" timeOffset="34968.69">4805 5144 0,'0'0'0,"-21"0"0,-1 0 15,1 0 1,0 0 0,21 21-16,-21-21 15,21 21-15,0 0 0,0 0 31</inkml:trace>
  <inkml:trace contextRef="#ctx0" brushRef="#br0" timeOffset="36132.3">8530 4932 0,'0'-21'15,"0"42"-15,0-85 0,0 43 0,0 0 0,0-21 16,-21 21-16,0-1 0,21 1 0,-21 0 0,21 0 16,-22 42-1,22 0 1,0 22-16,0-1 0,-21 21 0,21-20 16,0 20-16,0 22 0,0-22 0,0 1 15,0-1-15,0 22 0,0-21 0,0-1 16,-21 1-16,21-1 0,-21 1 15,0-22-15,21 0 0,0 1 0,0-1 16,0-21-16,0 0 0,0 0 0,-21-21 16,21-21 15,0 0-31,0 0 0,0 0 16,0 0-16,0-22 0,21 22 0,0-21 15,-21-1-15,21 1 0,0 0 0,0-1 16,1 1-16,-1 0 0,0 21 0,0-1 15,21-20-15,-20 42 0,20 0 0,0 0 16,-21 0-16,22 0 0,-1 0 16,-21 21-16,22 0 0,-22 1 0,0-1 15,0 21-15,-21-21 0,0 22 0,0-1 16,0-21-16,0 21 0,-21-20 0,0 20 16,-22-21-16,22 21 0,-21-20 0,21-1 15,-22 0-15,22 0 16,-21-21-16,21 0 0,-22 21 0,22-21 15,0 0-15,0 0 0,0 0 0,0-21 16,21 0-16,-22 0 0,1 0 16,21-22-16,-21 22 0,21 0 0,0 0 15,0-22-15,0 22 0,0 0 16,0 0-16,0 42 31,21 0-31,0 0 0,-21 1 16,22 20-16,-1-21 0,-21 0 15,21 0-15,0 1 0,-21-1 0,21-21 16,0 21-16,1 0 0,-1-21 16,0 0-16,0 0 0,0 0 15,0 0-15,22 0 0,-22 0 0,0 0 16,21 0-16,-20-21 0,20 0 0,-21 0 16,21-1-16,-20 1 0,20-21 15,-21 21-15,0 0 0,22-22 0,-22 22 16,-21 0-16,21-21 0,-21 20 0,21 1 15,-21 0-15,0 0 0,0 0 0,0 42 47,0 0-47,-21 0 0,21 0 0,-21 22 16,21-22-16,0 0 0,-21 0 16,21 0-16,0 1 0,0-1 0,0 0 15,0 0-15,-22-21 0,22 21 16,0-42 15,0 0-15,0 0-16</inkml:trace>
  <inkml:trace contextRef="#ctx0" brushRef="#br0" timeOffset="36300.19">9123 5313 0,'0'0'0,"21"-21"0,-21-64 16,0 64-1,0 42 48,0 0-63,0 0 0,21-21 16,-21 22-16</inkml:trace>
  <inkml:trace contextRef="#ctx0" brushRef="#br0" timeOffset="37024.9">9546 5609 0,'21'0'15,"0"0"-15,1 0 16,-1 0-16,0-21 0,0 0 16,0 0-16,0 21 0,-21-21 15,0-1-15,22 1 0,-1 0 16,-21 0-16,0 0 0,0 0 15,0-1-15,-21 22 0,-1 0 0,1 0 16,0 0-16,0 0 0,0 0 16,-22 22-16,22-22 0,0 21 0,0 0 15,0 0-15,0 21 0,-1-20 16,1-1-16,0 21 0,21-21 0,0 0 0,-21 1 16,21 20-16,0-21 0,0 0 15,0 0-15,21-21 16,0 0-1,0 0-15,1 0 0,-1-21 16,21 21-16,-21-21 0,0 0 0,1 0 16,20 0-16,-21-1 0,0 1 0,0 0 15,-21 0-15,0 0 0,22 0 0,-22-1 16,0 1-16,0 42 47,-22 1-47,22-1 0,0 0 15,0 0-15,0 21 0,0 1 0,0-22 16,0 21-16,0 1 0,0-1 0,0 0 16,0 1-16,0 20 0,0-21 15,0 1-15,0-1 0,0 22 0,0-22 16,0 21-16,22-20 0,-22 20 0,0 1 16,0-1-16,0 1 0,0-1 0,0-20 15,0 20-15,-22-21 0,1 22 0,0-22 16,21 1-16,-21-1 0,0-21 0,0 21 15,-1-20-15,1-1 0,0 0 16,0 0-16,0-21 0,0 0 16,-1 0-16,1 0 0,0-21 0,21 0 15,-21 0-15,0-1 0,0-20 0,21 0 16,0 21-16,0-43 0,0 22 0,0-1 16,0-20-16,0-1 0,0 1 0,0-1 15,0 1-15,0-1 0,21 1 16,-21-1-16,21 1 0,0-1 0,21 1 15,-20 21-15,20-22 0,0 22 0,-21-1 16,22 1-16,-1 0 0,0-1 0,1 22 16,-22-21-16,21 21 0,1 0 0,-22-1 15,21 1-15,-21 0 0</inkml:trace>
  <inkml:trace contextRef="#ctx0" brushRef="#br0" timeOffset="38348.8">10435 5567 0,'0'0'0,"21"-21"16,-21 0-16,0-1 15,21 1-15,-21 0 0,0 0 16,0 0-16,0 0 16,-21 21-1,0 0-15,-21 0 16,21 0-16,-1 0 0,1 21 15,0 0-15,0 0 0,0 0 0,-22 22 16,22-22-16,0 21 0,0-21 0,21 0 16,0 22-16,-21-22 0,21 0 0,0 0 15,0 0-15,0 1 0,21-1 16,0-21-16,0 0 16,0 0-16,1 0 0,-1 0 0,0-21 15,0 21-15,0-22 0,0 1 0,1 0 16,-1 0-16,0 21 0,0-42 0,-21 20 15,0 1-15,21 0 0,-21 0 0,21 0 16,-21 0-16,0-1 16,0 1-1,0 42 1,0 1 0,0-1-16,0 0 0,0 0 0,0 21 15,0 1-15,0-22 0,0 21 0,0 1 16,0-1-16,0 21 0,0-20 0,0-1 15,0 0-15,0 1 0,0-1 16,0 0-16,0 22 0,0-22 0,0 22 16,0-22-16,0 22 0,0-1 0,0-21 15,0 22-15,0-22 0,0 22 16,0-22-16,0 0 0,0 22 0,0-22 16,0-21-16,-21 22 0,0-1 0,21-21 15,-21 22-15,0-22 0,21 0 0,-21 0 16,-1-21-16,1 21 0,0-21 0,0 0 15,0 0-15,0 0 0,-1 0 16,1-21-16,0 0 0,0 0 0,0 0 16,0-1-16,21 1 0,-22 0 0,22-21 15,-21 21-15,21-22 0,0 1 0,0 0 16,0-1-16,21 1 0,1 0 0,-1-22 16,0 22-16,0-22 0,21 22 0,-20-22 15,20 22-15,-21-21 16,21 20-16,1-20 0,-1-1 0,-21 1 15,22 20-15,-1-20 0,0-1 0,22 1 16,-22-1-16,0 1 0,1 21 0,-1-22 16,0 22-16,-20-1 0,-1 22 0,0-21 15,0 21-15,-21 0 0,0-1 0,0 1 16,0 0-16,-21 21 16,0 0-16,0 0 15,-1 0-15,1 21 0,0 0 16,21 1-16,-21-1 0,21 21 0,-21-21 15,21 0-15,-21 22 0,21-22 16,0 21-16,0-21 0,0 22 0,0-22 16,0 21-16,0-21 0,0 1 0,0-1 15,0 0-15,21 0 0,0-21 16,0 21-16,0-21 0,0 0 0,1 0 16,20 0-16,-21 0 0,21 0 0,-20 0 15,20-21-15,-21 0 0,21 21 0,-20-21 16,20-22-16,-21 22 0,21 0 0,-20-21 15,20 21-15,-21-22 0,0 1 0,-21 21 16,0-22-16,21 22 0,-21 0 16,0-21-16,0 21 0,0-1 15,-21 22 1,0 0-16,0 22 16,0-22-16,21 21 15,-21 0-15,21 0 0,0 0 0,0 0 16,0 1-16,0-1 15,21-21-15,0 0 16,0 0-16,0 0 0,0 0 16,1-21-16,-1 21 0,0-22 0,0 22 15,-21-21-15,21 0 0,0 21 0,1-21 16,-1 0-16,-21 0 0,21-1 16,-21 1-16,21 21 15,-21-21-15,0 42 16,0 0-1,-21 1-15,21-1 0,-21 21 0,21-21 16,0 22-16,0-1 0,0-21 0,0 21 16,0-20-16,0 20 0,0-21 0,0 0 15,0 0-15,0 1 0,21-22 0,0 21 16,0-21-16,0 0 16,1 0-16,-1 0 0,0-21 15,0 21-15,0-22 0,-21 1 0,0 0 16,21 21-16,-21-42 0,22 21 0,-22-1 15,21 1-15</inkml:trace>
  <inkml:trace contextRef="#ctx0" brushRef="#br0" timeOffset="39048.69">13398 5673 0,'0'-21'16,"0"-1"-16,0 1 0,22 21 0,-22-21 16,21 21-16,0-21 0,0 0 0,0 0 15,0 21-15,1-22 0,-1 1 16,0-21-16,21 21 0,-21 0 15,22-1-15,-22-20 0,21 21 0,-21-21 16,22-1-16,-22 22 0,0-21 0,0-1 16,0 22-16,1-21 0,-1 0 0,-21-1 15,0 22-15,21-21 0,-21 21 0,0-1 16,0 1-16,0 0 0,0 0 16,-21 21-16,0 0 0,-1 0 0,1 0 15,0 21-15,0 0 0,0 22 0,0-1 16,-1 0-16,22 22 0,0-1 0,0 1 15,0 20-15,-21 1 0,21-21 0,0 20 16,0 22-16,0-21 16,0-1-16,-21 1 0,21-21 0,0 20 15,0 1-15,0 0 0,-21-1 0,21 1 16,-21 21-16,0-22 0,21 1 0,0 0 16,-22-1-16,22 1 0,-21-21 0,21 20 15,-21-20-15,21-1 0,0 1 0,0-1 16,0-20-16,0-1 0,0 0 0,0 1 15,0-22-15,-21 0 0,21 0 0,0-42 32,0 0-32,0-22 0,0 22 15,0-21-15,0 21 0,21-43 16,-21 22-16,0 0 0,0-22 0,21 1 16,-21-1-16</inkml:trace>
  <inkml:trace contextRef="#ctx0" brushRef="#br0" timeOffset="39360.51">13674 5884 0,'0'0'0,"0"-63"0,-22 21 0,22-43 16,0 43-16,0-1 15,0 1-15,0 0 0,0 20 0,22 1 16,-1-21-16,21 21 0,-21 0 16,22-1-16,-1 1 0,0 21 0,1 0 0,-1 0 15,0 0-15,22 21 0,-22 1 16,-21-1-16,22 0 0,-22 0 0,-21 21 15,0-20-15,0 20 0,0-21 16,0 21-16,-21-20 0,-22-1 0,22 21 16,-21-21-16,-1 0 0,22 1 0,-21-1 15,0-21-15,-1 21 0,22 0 0,0-21 16,0 0-16,0 21 0,-1-21 0,1 0 16,42 0 15,1 0-16,-1 0-15,0-21 0,0 21 0,0 0 16,0-21-16</inkml:trace>
  <inkml:trace contextRef="#ctx0" brushRef="#br0" timeOffset="39956.78">14118 5842 0,'0'0'0,"21"0"47,0-21-47,1 21 0,-22-21 15,21 0-15,0-1 0,0 1 0,21 0 16,-20 0-16,-1 0 0,0-22 0,21 22 16,-21-21-16,1 0 0,-1 20 0,0-20 15,0 21-15,0-21 0,-21 20 16,0 1-16,0 0 0,-21 21 31,0 0-31,0 21 0,0-21 16,21 21-16,-22 1 0,1-1 0,21 0 15,0 0-15,0 0 0,0 0 16,0 1-16,21-1 16,1-21-16,-1 21 0,0-21 15,0 21-15,0 0 0,0 0 16,1 1-16,-22-1 0,21 0 16,-21 0-16,0 0 15,0 0-15,0 1 0,0-1 16,21-21-1,0 0 1,0-21-16,0 21 16,-21-22-16,22 1 0,-1 0 0,0 0 15,-21 0-15,21 0 0,-21-1 0,0 1 16,21-21-16,-21 21 0,21 0 0,-21-22 16,22 22-16,-22 0 0,0 0 0,0 0 15,0 42 1,0 0-16,0 0 15,0 0-15,0 22 16,0-22-16,0 0 0,0 0 16,0 0-16,0 0 0,0 1 15,0-1-15,0 0 0,0-42 47,0 0-31</inkml:trace>
  <inkml:trace contextRef="#ctx0" brushRef="#br0" timeOffset="40132.67">14817 5249 0,'0'0'0,"0"-21"0,0 0 0,0 0 16,0 0-16,-22 21 15,22 21 16,0 0-31,22 0 16,-1-21-16,-21 21 0,21-21 16,0 22-16,0-22 0</inkml:trace>
  <inkml:trace contextRef="#ctx0" brushRef="#br0" timeOffset="42143.59">15240 5440 0,'0'0'0,"-21"0"16,-22 42 0,22-42-16,0 21 0,21 1 0,0-1 0,0 0 15,0 0-15,-21 0 0,21 0 0,0 1 16,0-1-16,0 0 0,0 0 0,0 0 16,0 0-16,0 1 0,0-1 15,0 0 1,0-42 15,0 0-15,0-1-16,0 1 0,0 0 15,0 0-15,42-106 16,-21 85-16,1 20 0,20-20 16,-21 21-16,0-21 0,22 20 15,-22 22-15,0-21 0,21 21 0,-21 0 16,1 0-16,-1 21 0,21-21 0,-21 22 15,0-1-15,-21 0 0,22 0 0,-22 21 16,21-20-16,-21 62 16,0-63-16,0 1 0,0-1 0,0 0 15,-21 0-15,-1 0 0,22 0 16,-21-21-16,21 22 16,-21-22-16,21-22 31,0 1-31,0 0 0,0 0 15,0 0-15,0-22 0,0 22 0,21 0 16,0-21-16,-21 21 0,22-22 0,-1 1 16,0 21-16,0 0 0,0-22 0,0 22 15,1 21-15,-1-21 0,0 21 16,0 0-16,-21 21 0,21-21 16,-21 21-16,0 0 0,21 22 0,-21-22 15,0 0-15,0 21 0,0-20 0,0-1 16,0 21-16,0-21 0,0 0 15,22 22-15,-22-22 0,21 0 0,0 0 16,0 0-16,0-21 0,0 0 16,1 0-16,20 0 15,-21 0-15,0 0 0,0 0 0,1 0 16,-1-21-16,0 0 0,21 21 0,-21-21 16,1 0-16,-1 0 0,0-1 0,0 1 15,0 0-15,-21-21 16,21 21-16,-21-1 0,0 1 0,0 0 15,0 0-15,0 0 0,-21 42 32,21 0-32,-21-21 15,21 21-15,-21 0 0,21 22 0,0-22 16,0 0-16,0 0 0,0 0 0,0 1 16,0-1-16,0 0 0,0 0 0,0 0 15,0 0-15,21-21 16,0 0-16,0 0 0,1 0 0,20 0 15,-21 0-15,0 0 0,0 0 0,22 0 16,-22-21-16,0 0 0,0 0 16,22 0-16,-22 0 0,0-1 0,0 1 15,0-21-15,22 21 0,-22-22 16,0 1-16,0 0 0,0-1 0,0-20 16,1 21-16,-1-22 0,0 1 0,0-1 15,0 1-15,-21-1 0,0 22 0,0-22 16,0 1-16,0 20 0,0 22 15,0-21-15,0 21 0,0 0 0,-21 21 16,0 0-16,0 21 16,0 0-16,-1 21 0,22 1 0,-21-1 15,0 0-15,21 1 0,-21 20 0,0-21 16,21 22-16,-21-22 0,-1 22 16,22-22-16,0 0 0,-21 22 0,21-22 15,-21 1-15,21-1 0,0 0 0,0 1 16,0-1-16,0 0 0,0 1 15,0-22-15,21 0 0,0 0 0,1 0 16,-1 0-16,0 1 0,0-22 0,0 0 16,0 0-16,1 0 0,-1 0 0,0 0 15,21 0-15,-21-22 0,1 1 0,20 0 16,-21 0-16,0 0 0,0 0 16,1-1-16,20 1 0,-21 0 0,0-21 15,-21 21-15,21-1 0,1 1 0,-22 0 16,21 0-16,-21 0 0,0 42 31,0 0-15,0 0-16,0 0 0,0 1 0,0-1 15,0 0-15,0 0 0,0 21 0,0-20 16,0-1-16,0 0 0,0 0 16,0 0-16,0 0 0,0 1 15,21-22 1,0 0-16,0 0 0,0 0 15,1 0-15,-1-22 0,0 1 16,0 0-16,0 0 0,0 0 0,1 0 16,-1-1-16,0 1 0,0-21 15,0 21-15,0 0 0,1-22 16,-1 22-16,0 0 0,-21 0 16,0 42-1,0 0 1,0 0-16,0 0 0,0 1 15,0-1-15,0 0 0,0 0 0,0 0 16,0 0-16,0 1 0,0-1 16,0 0-16,0 0 0,21-21 15,0 0-15,0 21 16,1-21-16,-1 0 0,0 0 16,0 0-16,0 0 0,0-21 15,1 21-15,-1-21 0,21 0 0,-21 0 16,0-1-16,1 1 0,20 0 0,-21 0 15,0 0-15,0 0 0,1-22 0,-1 22 16,-21 0-16,21 0 0,-42 21 47,0 21-47,-1 0 16,1 0-16,21 0 0,0 1 15,-21-1-15,21 0 0,-21 0 0,21 0 16,-21 0-16,21 1 0,0-1 15,0 0-15,21-21 16,0 0-16,0 0 16,0 0-16,1 0 0,-1 0 15,0 0-15,0 0 0,0-21 0,0 0 16,1 21-16,-1-22 0,0 1 0,-21 0 16,21 0-16,-21 0 0,21 0 15,-21-1-15,21 1 0,-21 0 0,0 0 16,0 0-16,0 0 0,0-1 0,-21 1 15,0 21-15,0 0 0,0 0 16,0 0-16,-1 21 0,22 1 16,0-1-16,0 0 0,-21 0 0,21 0 15,0 0-15,0 1 0,0-1 16,0 0-16,0 0 0,0 0 0,0 0 16,0 1-16,21-22 15,1 0-15,-1 0 0,0 0 16,0 0-16,21 0 0,-20 0 0,-1 0 15,0 0-15,0 0 0,0-22 0,0 1 16,1 21-16,-1-21 0,0 21 0,0-21 16,-21 0-16,0 0 0,0-1 0,0 1 15,0 0-15</inkml:trace>
  <inkml:trace contextRef="#ctx0" brushRef="#br0" timeOffset="42344.48">18140 5038 0,'0'0'0,"-21"0"0,-22 0 0,22 0 16,0 0-16,0 21 15,0-21 48,-1-21-48</inkml:trace>
  <inkml:trace contextRef="#ctx0" brushRef="#br0" timeOffset="42552.36">17018 5122 0,'-21'22'0,"42"-44"0,-63 44 0,20-22 0,22 21 16,22-21-1,-1 0-15,0 0 16,0 0-16,21 0 0,-20 0 0,20 0 16,-21-21-16,21 21 0,-20-22 0,-1 22 15,0 0-15,0-21 0,-21 0 16,0 0-16,0 0 16,-21 21-16</inkml:trace>
  <inkml:trace contextRef="#ctx0" brushRef="#br0" timeOffset="42728.26">16192 5038 0,'0'0'0,"-42"0"0,21 0 0,-43 21 16,64 0 31,22-21-32,-1 0-15,0 0 0</inkml:trace>
  <inkml:trace contextRef="#ctx0" brushRef="#br0" timeOffset="44232.17">20002 5525 0,'0'0'0,"22"0"0,62 0 16,-41-22-16,-22 22 0,0-21 15,0 21-15,-21-21 0,0 0 0,0 0 16,0 0-1,0-1-15,0 1 0,-21 21 0,0-21 16,0 0-16,-1 0 0,1 21 0,0-21 16,0-1-16,-21 22 0,20 0 0,-20 0 15,21 0-15,-21 0 0,20 22 0,-20-1 16,21 0-16,-21 0 0,20 0 0,-20 22 16,21-22-16,0 0 15,0 21-15,-1 1 0,1-1 0,0-21 16,21 21-16,0-20 0,0 20 0,0-21 15,0 0-15,0 0 0,21 1 0,0-22 16,1 0-16,-1 0 0,21 0 0,-21 0 16,22 0-16,-22 0 0,21-22 0,0 1 15,1 0-15,-1 0 0,0 0 0,1-22 16,-1 22-16,0-21 0,1 21 16,-1-22-16,0 1 0,-20 21 0,20-21 15,-21-1-15,0 1 0,0 0 0,1-1 16,-1-20-16,-21 20 0,0-20 0,0 21 15,0-1-15,0-20 0,0 20 16,0 22-16,0-21 0,0 21 0,0 0 16,-21 21-16,-1 0 0,1 0 15,21 21-15,-21 0 0,0 0 0,0 21 16,21 1-16,-21-1 0,-1 0 0,1 22 16,21-1-16,0-20 0,-21 20 0,21-20 15,0 20-15,0-21 0,0 1 0,0 20 16,0-20-16,21-1 0,0-21 0,1 21 15,-1-20-15,21-1 0,-21 0 0,22 0 16,-1-21-16,0 0 0,1 0 16,-1 0-16,0 0 0,-21 0 0,22 0 15,-1-21-15,0 0 0,-20 0 16,20 21-16,-21-43 0,0 22 0,0 0 16,1 0-16,-1 0 0,-21-22 0,21 22 15,-21 0-15,0-21 0,0 20 0,0-20 16,0 21-16,0 0 0,0 0 0,-21 21 15,0 0-15,-1 0 16,1 0-16,0 21 0,0 0 16,0 21-16,21-21 0,-21 1 0,-1 20 15,1 0-15,0-21 0,21 22 0,-21-22 16,21 21-16,-21-21 0,21 22 0,0-22 16,0 0-16,0 0 15,0 0-15,21-21 0,0 0 0,0 0 16,0 0-16,1 0 15,-1-21-15,0 0 0,0 21 0,0-21 16,0 0-16,1 0 0,-1-1 0,0-20 16,0 21-16,-21 0 0,21-22 0,-21 22 15,21-21-15,-21 21 0,0-22 0,22 22 16,-22 0-16,0 0 0,0 0 0,0 0 16,0 42-1,0 0 1,0 0-16,0 0 0,0 0 0,0 1 15,-22-1-15,22 21 0,0-21 16,0 22-16,0-22 0,-21 0 0,21 21 16,0-21-16,0 1 0,0-1 0,0 0 15,0 0-15,21 0 0,-21 0 0,22-21 16,-1 0-16,0 0 0,0 0 0,0 0 16,0 0-16,1 0 0,20 0 15,-21 0-15,0-21 0,22 0 0,-22 0 16,21 0-16,-21 0 0,22-1 0,-22 1 15,21-21-15,-21 21 0,0-22 0,1 22 16,-1-21-16,0 0 0,0-1 0,0 1 16,0-22-16,-21 22 0,0 0 0,0-22 15,22 22-15,-22-22 0,0 22 16,0 0-16,0-1 0,0 22 16,0 0-16,0 42 15,0 22-15,-22-22 0,22 21 16,-21 0-16,0 1 0,21 20 0,-21-20 15,0-1-15,0 21 0,21-20 0,-22-1 16,1 0-16,21 1 0,-21-1 0,21 0 16,0 1-16,0-22 0,0 21 15,0-21-15,0 1 0,0-1 0,21 0 16,-21 0-16,21 0 0,1-21 0,-1 0 16,0 0-16,0 0 0,0 0 15,0 0-15,1 0 0,-1 0 0,0-21 0,0 0 16,0 0-16,-21 0 15,21-22-15,-21 22 0,0 0 0,0 0 16</inkml:trace>
  <inkml:trace contextRef="#ctx0" brushRef="#br0" timeOffset="44424.57">21378 5355 0,'0'0'0,"-21"0"15,42 0 16,0 0-31,1 0 0,-1 0 16,0 0-16,0 0 0,21 0 16,-20-21-16,-1 21 0,21 0 0,-21 0 15,0-21-15,1 21 0,-1-21 0,21 21 16,-21 0-16,0-21 0,1 21 16,-1 0-16</inkml:trace>
  <inkml:trace contextRef="#ctx0" brushRef="#br0" timeOffset="45024.56">21992 5525 0,'21'-22'0,"0"1"16,1 0 0,-1 0-16,-21 0 15,21 21-15,-21-21 0,0-1 0,0 1 16,0 0 0,-21 21-1,0 0-15,-1 21 0,1 0 16,0 1-16,0-1 15,0 0-15,21 21 0,-21-21 16,-1 1-16,1-1 0,21 0 0,0 0 16,0 0-16,0 0 0,0 1 0,0-1 15,21-21 1,1 0-16,-1 0 16,0 0-16,0-21 0,-21-1 0,21 22 15,0-21-15,1 0 0,-1 0 0,-21 0 16,21 0-16,-21-1 15,21 1-15,-21 0 0,21 0 0,-21 0 0,0 0 16,0-1-16,0 44 31,0-1-31,0 0 0,0 0 16,0 0-16,0 0 0,-21 1 0,21 20 16,0-21-16,0 0 0,0 0 0,0 1 15,0 20-15,0-21 16,0 0-16,0 0 0,21-21 0,0 0 15,1 0-15,-1 0 0,0 0 16,0 0-16,0 0 0,22-21 0,-22 21 16,0-21-16,0 0 0,0 0 0,22 0 15,-22-1-15,0-20 0</inkml:trace>
  <inkml:trace contextRef="#ctx0" brushRef="#br0" timeOffset="45861.08">22669 4953 0,'0'0'0,"0"-63"0,0 20 15,0 1-15,0 0 0,0 20 0,0 1 16,0 0-16,-21 0 0,0 21 16,0 0-16,0 0 15,0 21-15,-1 0 0,22 22 16,0-22-16,-21 21 0,0 0 0,21 1 16,0-1-16,0 0 0,0 1 0,-21-1 15,21 22-15,0-22 0,0 0 0,0 1 16,-21-1-16,21 0 0,0 1 15,0-22-15,0 21 0,0 0 0,0-20 16,0-1-16,0 21 0,0-21 0,21 0 16,0 1-16,0-22 15,0 0-15,1 0 0,-1 0 16,0 0-16,0-22 0,0 1 0,0 21 16,1-21-16,-1 0 0,0 0 0,0 0 15,0-1-15,0 1 0,-21 0 0,22 0 16,-1 0-16,-21 0 0,21 21 15,-21 21 17,-21-21-32,21 21 15,-21 0-15,-1 0 0,22 0 16,0 1-16,0-1 0,0 0 0,0 0 16,0 0-16,0 0 0,0 1 15,0-1-15,22-21 16,-1 0-16,0 0 0,0 0 0,0 0 15,0 0-15,1 0 0,-1 0 16,0 0-16,0-21 0,0-1 0,0 22 16,1-21-16,-22 0 0,21 0 0,0 0 15,0 0-15,-21-1 0,0 1 0,21 0 16,-21 0-16,0 0 0,21 0 16,-21-1-16,0 1 15,0 42 1,-21 1-1,0-1-15,0 0 0,21 0 16,-21 0-16,0 0 0,21 1 0,-22 20 16,22-21-16,-21 21 0,21-20 0,0 20 15,-21 0-15,21 1 0,-21-1 0,21 0 16,0 22-16,0-22 0,0 0 0,0 22 16,0-22-16,0 1 0,0 20 15,0-21-15,0 22 0,0-22 0,-21 1 0,21 20 16,0-21-16,-21 1 0,-1-22 15,1 21-15,0-21 0,0 22 16,-21-22-16,20-21 0,-20 21 0,21-21 16,-21 0-16,20 0 0,-20 0 0,21 0 15,-21 0-15,20-21 0,1 21 0,0-21 16,-21 0-16,21-1 0,-1 22 0,22-21 16,0 0-16,-21 0 0,21 0 0,0 0 15,0-1-15,0 1 16,0 0-16,21 0 0,1 0 0,-1 0 15,0-1-15,0 1 0,21 0 16,-20-21-16</inkml:trace>
  <inkml:trace contextRef="#ctx0" brushRef="#br0" timeOffset="46237.21">23580 5271 0,'0'0'0,"0"-22"0,0 1 0,0 0 16,0 0-16,0 0 0,0 42 31,0 0-31,-22 21 0,1-20 0,21 20 16,-21 0-16,21 1 0,0-1 0,0 0 16,0 22-16,0-22 0,0 22 0,0-1 15,-21 1-15,21-1 0,-21 1 16,21-1-16,-21 1 0,21-1 0,-22-21 15,1 22-15,0-1 0,21 1 0,-21-22 16,0 22-16,0-22 0,-1 22 0,1-22 16,0 0-16,0-21 0,0 22 0,0-1 15,21-21-15,0 0 0,-22 1 0,22-1 16,-21-21-16,21 21 0,0-42 31,21 21-31,-21-21 0,22-1 16,-1 1-16,-21 0 0,21 0 0,0 0 15,0-22-15,-21 22 0,21-21 0,1 0 16,-1-1-16</inkml:trace>
  <inkml:trace contextRef="#ctx0" brushRef="#br0" timeOffset="46525.05">23453 5652 0,'0'-127'15,"0"254"-15,0-297 0,21 149 0,-21 0 16,21 0-16,0 0 0,0-1 15,0 1-15,1 0 0,-1 21 0,0 0 0,21 0 16,-21 0-16,1 0 0,-1 0 16,0 0-16,0 0 0,0 21 0,0-21 15,-21 21-15,0 1 0,0-1 0,0 0 16,0 0-16,-21 0 0,0 0 0,0 1 16,0-22-16,0 21 0,-1 0 15,-20-21-15,21 21 0,0 0 0,0-21 16,-1 0-16,1 0 0,0 0 0,21 21 15,21-21 17,0 0-32,1-21 0,-1 21 15,0 0-15,0-21 0,0 21 0</inkml:trace>
  <inkml:trace contextRef="#ctx0" brushRef="#br0" timeOffset="46848.5">23834 5567 0,'0'0'16,"42"0"-1,-21-21-15,0 21 0,0 0 0,-21-21 0,43 21 16,-22-22-16,0 22 0,0-21 0,0 0 16,1 0-16,-1 0 0,0 0 15,0-1-15,0 1 0,0 0 0,-21 0 16,0-21-16,0 20 0,0 1 16,-21 21-16,0 0 15,0 0-15,-21 21 0,20 1 16,1-1-16,0 0 0,21 0 0,-21 0 15,21 0-15,0 22 0,0-22 0,0 0 16,0 0-16,0 22 0,0-22 16,21 0-16,-21 0 0,21 0 0,0 0 15,1-21-15,-1 22 0,21-22 0,-21 0 16,0 0-16,1 0 0,-1 0 0,0 0 16,0 0-16,0-22 0,0 22 0,-21-21 15,0 0-15,0 0 0,0 0 0,0 0 16,0-1-16,0 1 0,0 0 15,0 0-15</inkml:trace>
  <inkml:trace contextRef="#ctx0" brushRef="#br0" timeOffset="47087.87">21992 5101 0,'0'0'0,"-42"21"0,21-21 0,-1 0 0,22 22 16,22-22 0,-1 0-16,21 0 0,-21 0 15,22 0-15,-22 0 0,21 0 16,0 0-16,22-22 0,-22 1 0,1 21 16,-1 0-16,0-21 0,1 21 0,-1-21 15,-21 21-15,0-21 0,22 21 0,-22-21 16,0-1-16,0 1 0,0 21 0</inkml:trace>
  <inkml:trace contextRef="#ctx0" brushRef="#br0" timeOffset="47460.24">24426 4445 0,'0'-21'16,"0"42"46,0 0-62,-21 0 16,0 1-1,0-1-15,21 0 16,0 0-16,21-21 47,0 0-47,-21-21 0</inkml:trace>
  <inkml:trace contextRef="#ctx0" brushRef="#br0" timeOffset="47644.13">24596 4445 0,'0'0'0,"21"0"15,-21-21-15,21 21 16,-21 21 31,0 0-32,0 0-15,0 1 16,-21-22 0,0 21-16,-1 0 15</inkml:trace>
  <inkml:trace contextRef="#ctx0" brushRef="#br0" timeOffset="55948.39">571 10816 0,'0'0'0,"0"-42"16,0 21-16,0 0 15</inkml:trace>
  <inkml:trace contextRef="#ctx0" brushRef="#br0" timeOffset="56720.36">1122 10456 0,'0'0'0,"0"-42"16,0 21-16,0 0 0,0 0 0,-21-1 15,-1-20-15,1 21 0,21 0 16,-21 0-16,0-1 0,21 1 16,0 0-16,-21 21 0,0 0 15,-1 0 1,22 21-16,-21 0 0,21 22 16,-21-1-16,21 0 0,0 22 15,0-22-15,0 22 0,0-1 0,0 1 16,0-1-16,0 1 0,0-1 15,0 22-15,0-22 0,0 22 0,-21-21 16,21 20-16,-21-20 0,21 20 16,-21-20-16,21-22 0,0 22 15,0-22-15,0 0 0,0-20 0,0-1 16,0 0-16,0 0 0,0 0 16,0-42-1,0 0-15,0 0 16,-22 0-16,22-22 0,0 22 15,0 0-15,0-21 0,0-1 0,0 1 16,0 0-16,0-1 0,0 1 16,0 21-16,22-22 0,-1 1 0,-21 21 15,21-21-15,0 20 0,0 1 0,0 0 16,22 21-16,-22 0 16,0-21-16,21 21 0,-20 0 0,20 0 15,-21 21-15,21 0 0,-20 0 0,-1 1 16,-21 20-16,0-21 0,0 21 15,0 1-15,0-22 0,-21 21 0,-1 1 16,1-1-16,0 0 0,-21-21 16,21 1-16,-1 20 0,-20-21 0,21 0 15,0-21-15,21 21 0,-21-21 16,-1 0 0,44 0-1,-1 0 1,0-21-16,0 0 0,0 0 15,22 0-15</inkml:trace>
  <inkml:trace contextRef="#ctx0" brushRef="#br0" timeOffset="57357">1587 11113 0,'22'-22'0,"-44"44"0,44-65 0,-22 22 16,0 0-16,0 0 0,0 42 46,0 0-46,-22 21 16,22-20-16,0-1 0,0 21 16,0-21-16,0 22 0,0-22 0,0 0 15,0 21-15,0-21 0,0 1 0,0-1 16,22 0-16,-1 0 0,0-21 16,0 0-16,0 0 0,22 0 15,-22 0-15,0 0 0,21-21 0,-21 0 16,1 0-16,20-1 0,-21 1 15,0 0-15,-21-21 0,21 21 0,1-1 16,-22 1-16,0 0 0,0-21 0,0 21 16,0-1-1,0 1-15,0 0 0,0 42 47,0 22-47,0-22 0,0 0 16,0 21-16,0 1 0,0-1 0,0 0 15,0 22-15,0-22 0,0 22 16,0-1-16,0 1 0,21 20 0,-21 1 16,21 0-16,-21-1 0,0 1 0,0 0 15,0-1-15,0 22 0,0-21 16,0-22-16,0 22 0,0 0 0,0-22 16,-21 1-16,0-22 0,-1 21 15,1-20-15,-21-1 0,21-21 0,0 0 0,-1 1 16,-20-1-16,21-21 15,-21 0-15,20 0 0,-20 0 0,0-21 16,-1-1-16,22 1 0,-21 0 0,-22-21 16,22-1-16,0 1 0,21 0 15,-22-22-15,1 22 0,21-22 0,0 22 16,21 0-16,0-22 0,0 22 0,0 0 16,0-1-16,0 1 0,0 0 15,21-1-15,0 1 0,21 0 0,-21-1 16,1 1-16,20 0 0,0-1 0,-21 1 15,22 0-15,-1-22 16</inkml:trace>
  <inkml:trace contextRef="#ctx0" brushRef="#br0" timeOffset="57669.55">2392 10393 0,'0'0'0,"-21"-21"0,21 0 16,-22 21-16,1 0 16,21 21-16,0 0 0,0 0 15,0 21-15,0 1 0,-21-1 16,21 22-16,-21-22 0,21 21 0,-21 1 16,21-22-16,0 1 0,0 20 15,0-21-15,-21 1 0,21-1 0,0 0 16,0 1-16,0-1 0,0 0 0,0-20 15,0-1-15,0 0 0,0 0 16,0 0-16,0 0 0,21-21 16,0 0-1,0-21-15,0 0 16,-21 0-16,21 0 0,1 0 0</inkml:trace>
  <inkml:trace contextRef="#ctx0" brushRef="#br0" timeOffset="58065.29">2519 11049 0,'0'0'0,"0"21"0,0 0 16,0 1-16,0-1 15,21-21-15,0 0 16,0 0-16,0 0 0,1 0 16,-1 0-16,0 0 0,0-21 0,0 21 15,0-22-15,1 22 0,-1-21 16,0 0-16,0 21 0,0-21 0,-21 0 15,0 0-15,21 21 0,-21-22 0,0 1 16,0 0-16,-21 21 16,0 0-1,0 0-15,0 0 0,0 0 0,-1 21 16,1 0-16,0 1 0,0-1 0,0 0 16,0 0-16,-1 21 0,1-20 15,0 20-15,21-21 0,0 21 0,0-20 16,0-1-16,0 21 0,0-21 0,0 0 15,21 1-15,0-1 0,1 0 16,20-21-16,-21 0 0,0 0 16,22 0-16,-22 0 0,0 0 15,21 0-15,-21-21 0,22 21 0,-22-21 0,0-1 16,0 1-16,0 0 16,1 0-16,-1-21 0,0 20 0,-21 1 15,0-21-15</inkml:trace>
  <inkml:trace contextRef="#ctx0" brushRef="#br0" timeOffset="58332.16">2286 10774 0,'0'0'0,"-21"0"0,0 0 0,21-21 15,21 0 1,63-22-1,-41 43-15,-1-21 0,22 21 0,-22-21 16,21 0-16,-20 21 0,-1-21 0,22 21 16,-22-22-16,0 22 0,1-21 15,-22 21-15,0 0 0,0-21 0,0 21 16,0 0-16,1 0 0</inkml:trace>
  <inkml:trace contextRef="#ctx0" brushRef="#br0" timeOffset="59451.71">5736 10753 0,'0'0'0,"21"-21"0,43-1 15,-43 1-15,0 21 0,0-21 0,0 0 16,1 0-16,20 21 0,-21-21 15,0-1-15,0 1 0,1 0 0,-22 0 16,21 0-16,-21 0 0,0-1 16,0 1-16,-21 21 15,-1 0-15,-20 0 0,0 0 16,-1 0-16,1 21 0,0 1 0,-22-1 16,22 0-16,0 0 0,-1 21 15,1-20-15,21-1 0,-22 21 0,22-21 16,21 0-16,0 1 0,0-1 15,0 0-15,0 0 0,21 0 0,1 0 16,20-21-16,-21 22 0,21-1 0,1 0 16,-1-21-16,-21 21 0,22 0 0,-1 0 15,0 1-15,-21-1 0,1-21 0,20 21 16,-42 0-16,0 0 0,21 0 16,-21 1-16,0-1 0,-21 21 0,0-21 15,0 0-15,-22 1 0,1-1 0,-22 0 16,22-21-16,-21 21 0,-1-21 0,22 0 15,-1 0-15,-20 0 16,42 0-16,-22 0 0,1 0 0,21-21 16,0 21-16,0-21 0,-1 0 0,22-1 15,0 1-15,0 0 0,0 0 0,0 0 16,22 0-16,-1-1 0,21 1 16,-21 0-16,22 0 0,-1 0 0,0 0 15,1-1-15,-1 1 0,21 0 0,-20 0 16</inkml:trace>
  <inkml:trace contextRef="#ctx0" brushRef="#br0" timeOffset="59948.42">6350 10224 0,'0'0'0,"0"-43"16,0 22-16,0 42 31,0 0-31,0 1 0,0 20 15,0 0-15,0 1 0,0 20 16,0-21-16,0 22 0,0-22 0,0 22 16,0-22-16,0 22 0,-21-22 0,21 0 15,-21 1-15,21-1 0,0 0 0,0 1 16,-22-22-16,22 21 0,-21-21 0,21 0 16,0 1-16,0-1 0,0 0 15,-21-21-15,21-21 31,0 0-31,0-1 0,0 1 0,0 0 16,0 0-16,0 0 0,0-22 0,21 22 16,0-21-16,1 21 0,-1-22 15,0 1-15,21 21 0,-21 0 0,22 0 16,-22-1-16,0 1 0,21 21 0,-20 0 16,-1 0-16,0 0 0,0 21 0,0 1 15,0-1-15,-21 0 0,0 0 16,0 0-16,0 0 0,0 1 0,0 20 15,0-21-15,0 0 0,-21 0 0,21 22 16,-21-22-16,0 0 0,0 0 16,0 0-16,-1-21 0,22 22 0,0-1 15,-21-21-15,42-21 32,1-1-17,-1 1-15,0 0 0,0 0 0</inkml:trace>
  <inkml:trace contextRef="#ctx0" brushRef="#br0" timeOffset="60341.28">7048 10689 0,'0'0'0,"0"-21"0,0 0 0,-21 21 16,0 0 0,0 21-16,0 0 0,0 0 15,-1 1-15,1-1 0,0 0 0,0 21 16,0-21-16,21 1 0,0 20 15,-21-21-15,21 0 0,0 0 0,0 1 16,0-1-16,0 0 0,0 0 0,0 0 16,21 0-16,0-21 0,0 0 0,0 0 15,0 0-15,1 0 0,-1 0 0,21 0 16,-21 0-16,22-21 16,-22 0-16,0 21 0,0-21 0,0 0 0,0 0 15,1-1-15,-22 1 0,0 0 0,0 0 16,0 0-16,0 0 0,0-22 15,-22 22-15,1 0 0,0 0 0,0 0 16,0 21-16,-22-22 0,22 22 16,-21 0-16,21 0 0,0 0 0,-22 0 15,22 0-15,0 22 0,0-22 0,0 21 16,-1 0-16,22 0 0,0 0 16,0 0-16,22-21 15,-1 0-15,21 0 0,-21 0 16,22 0-16,-1 0 0,-21-21 15</inkml:trace>
  <inkml:trace contextRef="#ctx0" brushRef="#br0" timeOffset="60622.13">7789 10202 0,'0'0'0,"0"-21"0,0 0 15,-21 21 1,0 0-16,0 0 15,0 0-15,-1 0 16,22 21-16,-21-21 0,0 21 16,21 1-1,0-1 63,0 0-62,0 0-16</inkml:trace>
  <inkml:trace contextRef="#ctx0" brushRef="#br0" timeOffset="61063.86">7366 10837 0,'-21'0'0,"0"0"15,21-21 1,0 0-16,0 0 0,0 0 16,0 0-16,0-1 0,21 22 15,0-21-15,0 21 16,0 0-16,0 0 15,1 21-15,-1 1 16,0-1-16,0 0 0,-21 0 16,21 0-16,0 0 0,-21 1 0,0-1 15,0 0-15,0 0 0,0 0 0,0 0 16,0 1-16,0-1 0,0 0 16,0 0-16,0 0 15,0-42 16,0 0-31,0 0 0,0 0 16,0-1-16,0 1 0,0 0 0,0 0 16,0 0-16,22-22 0,-22 22 0,21 0 15,0 0-15,-21 0 16,0 0-16,21-1 0,-21 1 0,21 0 16,-21 0-16,0 0 0,21 0 0,-21-1 15,22 1-15</inkml:trace>
  <inkml:trace contextRef="#ctx0" brushRef="#br0" timeOffset="61376.69">7895 10033 0,'0'0'0,"0"-21"16,-21 0 0,21 42-1,-21 0 1,21 21-16,0-20 0,0 20 0,0-21 15,0 21-15,0 22 0,0-22 16,0 22-16,-21-22 0,21 22 0,0-22 16,0 21-16,0-20 0,-22-1 0,22 22 15,-21-22-15,21-21 0,0 21 0,0 1 16,0-22-16,0 0 0,0 0 0,0 0 16,0 1-16,0-1 15,21-21-15,1 0 16,-1 0-16,0 0 0,-21-21 0,21 21 15,0-22-15,0 1 0,1 0 0,-22 0 16,0 0-16,21 0 0,-21-1 16,21-20-16</inkml:trace>
  <inkml:trace contextRef="#ctx0" brushRef="#br0" timeOffset="61615.71">7578 10329 0,'0'0'0,"-22"-21"15,22 0-15,22 0 16,-1 0-16,21 21 16,-21 0-16,22-21 0,-1 21 15,0 0-15,1-22 0,-1 22 0,21-21 0,-20 21 16,-1 0-16,0 0 0,1 0 16,-22 0-16,0 0 0,0 0 0,0 0 15,1 0-15,-22-21 0,21 21 0,-21-21 47</inkml:trace>
  <inkml:trace contextRef="#ctx0" brushRef="#br0" timeOffset="62772.77">10118 10859 0,'0'0'0,"21"0"16,0 0-16,-21-22 16,21 22-16,0-21 0,-21 0 15,21 21-15,1-21 0,-1 0 0,-21 0 16,21-1-16,0-20 0,0 21 0,0 0 15,1 0-15,-22-22 0,21 22 16,-21 0-16,21 0 0,-21 0 0,21 21 16,-21-22-16,0 44 15,0-1-15,0 0 16,0 0-16,0 0 0,0 0 0,0 22 16,0-22-16,-21 21 0,21-21 15,0 1-15,-21-1 0,21 0 16,0 0-16,0 0 0,0 0 0,0 1 15,21-22 17,-21-22-32,0 1 15,21 0-15,-21 0 0</inkml:trace>
  <inkml:trace contextRef="#ctx0" brushRef="#br0" timeOffset="63091.96">10477 10202 0,'0'0'16,"-21"0"-16,0-21 0,0 21 0,0 0 16,0 0-16,-1 21 15,22 1 1,22-22 0,-1 0-16,0 0 0,0 0 15,0 0-15,0 0 16,1-22-16,-22 1 0,21 0 15,-21 0-15,0 0 16,-21 21-16,-1-21 16,1 21-16,0 0 15,0 0-15,0 0 16,21 21-16,-21-21 0,21 21 0,0 0 16,0 0-16,0 0 0,0 1 15,21-1-15,0 0 0,-21 0 0,21 0 16,0 0-16,22-21 0,-22 22 0,21-22 15</inkml:trace>
  <inkml:trace contextRef="#ctx0" brushRef="#br0" timeOffset="63568.69">10943 10393 0,'0'21'16,"-21"-21"-16,21 21 15,0 0-15,-21-21 0,21 22 16,-21-22-16,21 21 0,0 0 0,0 0 15,0 0-15,0 0 0,0 1 0,0-1 16,0 0-16,0 0 0,0 0 16,0 0-16,0 1 0,0-1 15,0 0-15,0 0 0,0 0 16,-22-21-16,1 0 16,21-21-1,0 0-15,0 0 16,0 0-16,0-22 0,0 22 15,0 0-15,21-21 16,1-1-16,-1 22 0,0-21 0,0-1 16,21 22-16,-20 0 0,20-21 0,-21 21 15,21-1-15,1 22 0,-22 0 0,21 0 16,-21 0-16,1 0 0,20 22 0,-21-1 16,0 0-16,-21 0 0,21 21 0,-21-20 15,0 20-15,0-21 0,0 21 16,0-20-16,0 20 0,0-21 0,0 0 15,0 22-15,0-22 0,-21 0 0,21 0 16,-21 0-16,0 0 0,0-21 16,21 22-16,0-44 31,0 1-15,21 0-16,0 0 0,0 0 0,0 0 15,1-22-15</inkml:trace>
  <inkml:trace contextRef="#ctx0" brushRef="#br0" timeOffset="63886.02">12001 9737 0,'0'0'0,"0"-21"16,0 42-1,0 0 1,-21 21-16,-42 128 15,42-128-15,21 0 16,-22 22-16,1-22 0,21 22 0,-21-22 16,0 21-16,21-20 0,-21 20 0,21-20 15,-21 20-15,-1-21 0,22 1 0,0-1 16,0-21-16,0 22 0,0-22 0,0 0 16,0 0-16,0 0 0,0 0 15,22-21-15,-1 0 16,0 0-16,0-21 0,0 0 15,0 21-15,1-21 0,-1 0 16,0 0-16,0-1 0,0-20 0,0 21 16,-21-21-16,0 20 0,0-20 0</inkml:trace>
  <inkml:trace contextRef="#ctx0" brushRef="#br0" timeOffset="64075.91">11663 10351 0,'0'0'16,"-21"0"-16,-1 0 0,44-22 31,-1 22-31,0 0 0,21 0 16,-21-21-16,22 0 0,-22 21 15,21 0-15,-21-21 0,22 21 16,-1 0-16,-21 0 0,22-21 0,-22 21 16,21 0-16,-21 0 0,0-21 0,1 21 15,-1 0-15,0 0 0</inkml:trace>
  <inkml:trace contextRef="#ctx0" brushRef="#br0" timeOffset="65260.47">14160 10795 0,'0'0'0,"-21"21"16,0 0-1,42-42 32,0 0-47,1 0 0,-1 21 0,0-21 16,0-22-16,21 22 0,-20 0 0,20-21 15,0-1-15,64-105 16,-64 85-16,1 20 0,-1-20 16,0-1-16,1 1 0,-22 21 0,21-22 15,-21 1-15,22-1 0,-22 1 0,-21 20 16,0 1-16,0 0 0,0-1 0,0 1 16,0 21-16,-21 0 0,0-1 15,-1 22-15,1 0 0,-21 0 0,21 0 16,0 0-16,-1 22 0,-20 20 15,21-21-15,0 21 0,0 22 0,21-22 16,-22 22-16,1-22 0,21 22 0,-21-1 16,21 1-16,0-22 0,-21 21 0,0 1 15,21-1-15,-21 1 0,21-22 0,0 22 16,0-22-16,0 0 0,0 1 0,0-1 16,0 0-16,21-20 0,0-1 0,0 0 15,0 0-15,0-21 0,1 0 16,20 0-16,-21 0 0,21 0 0,1 0 15,-1 0-15,0-21 0,1 0 0,-1 21 16,0-21-16,1-22 0,-1 22 16,0 0-16,-20-21 0,20 20 0,0 1 15,-21-21-15,22 21 0,-22 0 0,0-1 16,0 1-16,-21 0 0,0 0 0,21 0 16,-21 42 15,-21-21-31,21 21 0,-21 21 0,0-20 15,0-1-15,21 21 0,-21-21 0,21 0 16,-22 22-16,22-22 0,0 0 0,0 21 16,0-20-16,0-1 0,0 0 0,22 0 15,-1-21-15,0 0 0,0 0 16,21 0-16,-20 0 0,-1 0 16,21 0-16,-21 0 0,0 0 0,22-21 15,-22 21-15,0-21 0,21 0 16,-20-1-16,-1 1 0,0 0 0,0-21 15,0 21-15,-21-1 0,21-20 0,-21 21 16,0-21-16,0 20 0,0-20 0,-21 21 16,0 0-16,-21 0 0,21-1 0,-1 22 15,-20 0-15,21 0 0,-21 0 0,20 0 16,-20 0-16,21 22 0,-21-1 0,20 0 16,1 0-16,0 0 0,21 0 15,0 1-15,0-1 0,0 0 16,0 0-16,0 0 0,0 0 0,21 1 15,0-22-15,1 21 0,-1-21 0,0 0 16,21 0-16,-21 0 0,1 0 0,20 0 16,-21 0-16,21-21 0,-20 21 0</inkml:trace>
  <inkml:trace contextRef="#ctx0" brushRef="#br0" timeOffset="65736.63">16065 10372 0,'0'0'0,"22"-21"0,-1-1 0,-42 44 47,21-1-31,-22 0-16,22 0 0,0 0 0,0 0 15,0 1-15,-21-1 0,21 0 0,0 21 16,-21-21-16,21 1 0,-21-1 0,21 0 16,0 0-16,0 0 0,-21-21 0,21 21 15,-21 1-15,21-1 16,-22-21-16,1 0 31,21-21-31,0-1 0,0 1 16,0 0-16,0 0 0,0-21 15,0 20-15,21 1 0,1-21 0,-1 21 16,0-22-16,0 1 0,0 21 16,0 0-16,22-22 0,-22 43 0,0-21 15,21 0-15,-20 21 0,-1 0 0,0 0 16,21 0-16,-21 0 0,1 21 15,-22 0-15,21 1 0,0-1 0,0 0 16,-21 0-16,0 0 0,0 22 0,21-22 16,-21 63-1,0-62-15,0-1 0,-21 0 0,21 0 0,-21 0 16,0 0-16,0 1 0,21-1 16,-22-21-16,22 21 0,-21-21 0,42-21 46,1 21-46,-1-21 0,0-1 16,21 22-16</inkml:trace>
  <inkml:trace contextRef="#ctx0" brushRef="#br0" timeOffset="66356.63">17039 10414 0,'0'0'15,"0"-21"-15,21 0 0,-21 0 0,0-1 16,0 1-16,0 0 0,0 0 0,-21 21 15,0 0-15,0 0 0,0 0 0,-1 0 16,1 0-16,0 0 0,-21 0 16,21 21-16,-1 0 0,1 0 0,0 1 15,0-1-15,0 0 0,0 0 0,-1 21 16,22-20-16,0-1 0,0 21 16,0-21-16,0 0 0,0 1 0,0-1 15,22 0-15,-1-21 0,0 0 16,0 0-16,0 0 0,0 0 0,1 0 15,-1 0-15,0 0 0,21-21 0,-21 21 16,1-21-16,-1-1 0,0 22 16,-21-21-16,21 0 0,-21 0 0,21 0 0,-21 0 15,0-1-15,0 1 16,0 42 15,0 1-15,0-1-16,0 21 0,-21-21 15,21 22-15,-21-22 0,21 21 0,-21-21 16,21 22-16,-21-1 0,-1 0 0,22 1 16,0-1-16,0 0 0,0 22 0,-21-22 15,21 22-15,0-1 0,-21-21 0,21 22 16,0-1-16,-21 1 0,21-1 0,-21 1 16,21-1-16,-21 1 0,-1-22 0,22 22 15,-21-1-15,21-20 0,-21 20 0,0-21 16,21 1-16,-21-1 0,0 0 15,-1-20-15,22-1 0,-21 0 0,0 0 16,-21 0-16,21-21 0,-1 0 0,1 0 16,0 0-16,-21-21 0,21 0 0,-85-43 15,85 22-15,-22 21 16,22 0-16,0-22 0,-21 22 0,20-21 16,1 21-16,0 0 0,0-1 0,21-20 15,-21 21-15,21 0 0,-21 0 16,21-1-16,0 1 0,0-21 0,0 21 15,0 0-15,0-1 0,21-41 0</inkml:trace>
  <inkml:trace contextRef="#ctx0" brushRef="#br0" timeOffset="67812.42">18838 10372 0,'-21'0'0,"42"0"0,-63 0 0,21 0 16,21 21-16,21-21 31,0 0-31,0-21 0,0 0 16,22 21-16,-1-22 0,0 1 0,22 0 16,-22-21-16,43 21 0,-22-1 0,1-20 15,21 21-15,-22-21 0,1-1 16,-1 1-16,1 0 0,-22-1 0,0 1 15,1 0-15,-22-1 0,0-20 0,0 20 16,-21 1-16,0 0 0,0-1 16,0 1-16,-21 0 0,0-1 0,0 22 15,-1 0-15,-20 0 0,21 0 0,-21 21 16,20 0-16,1 0 0,-21 21 0,21-21 16,-22 42-16,22 1 0,0-1 0,-21 21 15,21 1-15,-1 21 0,1-1 0,0 1 16,0 21-16,0-22 0,0 22 0,-1 0 15,1 0-15,0 0 16,0 0-16,0-22 0,0 22 0,-22 0 16,43 0-16,-21 0 0,0-1 0,0 1 15,21 0-15,0 0 0,-21 0 0,21 0 16,-22-1-16,22 1 0,0-21 0,0 21 16,0-22-16,0-20 0,0-1 0,0 1 15,0-1-15,0-20 0,22-1 0,-22 0 16,21-20-16,0-1 0,0-21 0,0 0 15,0 0-15,22-21 0,-1-22 0,0 22 16,1-21-16,-1-22 0,0 22 0,22-22 16,-22-20-16,22 20 0,-22-20 0,0-1 15,1-21-15,-1 21 0,-21 1 16,-21-1-16,0-21 0,0 22 0,0-1 16,-21 0-16,-21 22 0,-1-1 0,1 1 15,0-1-15,-1 22 0,-20 0 16,21 20-16,-22-20 0,22 21 0,-1 0 15,-20 0-15,21 21 0,20-22 0,-20 1 16,21 21-16,0-21 0,21 0 16,0 0-16,21 0 15,0-1-15,21 1 0,1 0 0,-1 0 16,0 0-16,1 0 0,20-1 0,1-20 16,-1 21-16,22-21 0,-22-1 0,1 1 15,21 0-15,-22-1 16,1 1-16,-1 0 0,1-1 0,-1 1 15,-21-22-15,1 22 0,-1 0 0,0-1 16,-20-20-16,-1 21 0,0-1 0,-21-20 16,0 20-16,0 22 0,0-21 0,0 21 15,0 0-15,0-1 0,-21 1 0,0 21 16,-1 0-16,1 0 0,0 0 16,0 21-16,0 1 0,0 20 0,-1 0 15,22 1-15,-21-1 0,0 0 0,21 22 16,-21-1-16,21-20 0,0 20 0,-21-21 15,21 22-15,-21-22 0,-1 22 0,22-22 16,0 0-16,0 22 0,-21-22 16,21-21-16,0 22 0,0-1 0,0-21 15,0 0-15,0 1 0,0-1 16,21-21-16,1 0 0,-1 0 16,0 0-16,0 0 0,21-21 15,-20-1-15,-1 1 0,0 0 0,21 0 16,-21 0-16,1 0 0,-1-1 0,0-20 15,0 21-15,0 0 0,0 0 0,-21-1 16,22 1-16,-22 0 0,0 42 47,0 0-47,0 1 0,0-1 16,0 0-16,0 0 0,0 21 0,0-20 15,0-1-15,0 0 0,0 0 16,0 0-16,21-21 0,-21 21 15,21-21-15,0 0 0,0 0 0,0 0 16,1 0-16,-1 0 0,0-21 0,0 21 16,21-21-16,-20 0 0,-1 21 0,0-21 15,0 0-15,-21-22 0,0 22 16,21 0-16,-21-21 0,0 20 0,0-20 16,0 21-16,-21 0 0,0 0 0,0-1 15,0 1-15,-1 0 0,-20 21 16,21 0-16,-21 0 0,-1 0 0,22 0 15,0 0-15,-21 21 0,20 0 0,1-21 16,0 22-16,0-1 0,0 0 0,0 0 16,21 0-16,0 0 0,0 1 15,0-1-15,0 0 0,0 0 0,21 0 16,0-21-16,21 21 0,-21-21 0,22 0 16,-1 0-16,0 0 0,1 0 0,-1 0 15</inkml:trace>
  <inkml:trace contextRef="#ctx0" brushRef="#br0" timeOffset="68540.03">21188 10372 0,'0'0'0,"0"-21"0,0-1 0,21 1 15,-21 0-15,0 0 0,0 0 0,0 0 16,0-1-16,-21 22 16,0 0-16,-1-21 0,1 21 15,0 0-15,0 21 0,0-21 16,0 22-16,-1-1 0,1 0 0,21 0 15,-21 0-15,0 22 0,0-22 0,21 0 16,0 21-16,0-21 0,0 1 0,0-1 16,0 0-16,0 0 0,0 0 0,0 0 15,21 1 1,0-22-16,0 0 0,0 0 16,1 0-16,-1 0 0,0-22 0,0 22 15,0-21-15,0 0 0,1 0 0,-1 0 16,0 0-16,-21-1 0,21 1 0,0 0 15,-21-21-15,21 21 0,-21-1 0,0 1 16,0 0-16,0 0 0,0 0 0,0 42 31,0 0-31,0 0 16,0 0-16,0 1 0,0-1 16,0 0-16,0 0 0,0 0 15,0 22-15,0-22 0,0 0 0,0 0 16,0 0-16,22-21 0,-1 0 15,0 0-15,0 0 0,0 0 16,22 0-16,-22 0 0,0-21 0,0 21 16,0-21-16,22 0 0,-22 0 0,0-1 15,21-20-15,-21 21 0,1 0 0,-1-22 16,0 1-16,0 21 0,0-21 16,0-1-16,1 1 0,-1 0 0,0-1 15,0-20-15,-21 20 0,0 1 0,21 0 16,-21-1-16,0 22 0,0 0 15,0 0-15,0 0 0,0 42 16,-21 0-16,0 0 16,0 43-1,0-22-15,21 0 0,0 1 0,-22-1 0,22 0 16,-21 1-16,21-1 0,-21 0 0,21 1 16,0-1-16,0 0 0,0-20 0,0 20 15,0-21-15,0 21 0,0-20 0,0-1 16,0 0-16,0 0 0,0 0 0,0 0 15,21-21-15,0 0 16,1 0 0,-1 0-16,0 0 15,-21-21-15,21 0 0,0 0 0,-21 0 16,21 0-16,-21-1 0,0 1 0</inkml:trace>
  <inkml:trace contextRef="#ctx0" brushRef="#br0" timeOffset="68743.91">21590 10181 0,'0'0'0,"-21"0"0,0 0 0,42 0 31,0 0-15,21 0-16,-21 0 0,22 0 0,-22 0 16,21 0-16,-21 0 0,22 0 15,-22 0-15,0 0 0,0 0 0,0 0 16,22 0-16,-22 0 0,0 0 15,-21-21-15,21 21 0,-21-21 16</inkml:trace>
  <inkml:trace contextRef="#ctx0" brushRef="#br0" timeOffset="70823.66">23453 10499 0,'0'0'16,"63"0"-16,-42-21 16,0-1-16,1 1 0,-1 0 15,0 0-15,-21 0 0,21 0 16,-21-1-16,0 1 0,0 0 0,0-21 15,0 21-15,0-1 0,-21 1 16,0 0-16,0 0 0,-1 0 0,-20 0 16,21 21-16,0 0 0,-22-22 0,22 22 15,-21 0-15,21 0 0,0 22 0,-22-1 16,22 0-16,0 0 0,0 0 0,0 22 16,-1-1-16,1 0 0,21 1 15,-21-22-15,21 21 0,0 0 0,0 1 16,0-22-16,0 0 0,0 21 15,0-20-15,21-22 0,0 21 0,1 0 16,-1-21-16,0 0 0,0 0 0,21 0 16,-20 0-16,-1-21 0,21 0 0,-21-1 15,22 1-15,-22 0 0,21 0 0,0 0 16,-20-22-16,20 1 0,-21 21 0,21-21 16,-20-1-16,-1 1 0,21 0 15,-21-22-15,0 22 0,1-1 16,-1-20-16,-21 21 0,21-22 0,0 1 15,-21-1-15,21 22 0,-21-1 0,0 1 0,0 0 16,0-1-16,0 22 0,-21 42 31,21 1-31,-21 20 0,0-21 16,0 43-16,21-22 0,-22 0 0,22 22 16,-21-22-16,21 22 0,0-22 0,-21 21 15,21-20-15,0-1 0,-21 22 0,21-22 16,0 0-16,0 1 0,0-1 0,0-21 15,0 21-15,0-20 0,0-1 16,21 0-16,0 0 0,0 0 0,1-21 16,-1 0-16,0 0 0,0 0 0,21 0 15,-20 0-15,20 0 0,-21-21 0,21 0 16,-20 0-16,-1 0 0,21-1 16,-21 1-16,0 0 0,1-21 0,-1 21 15,0-1-15,-21-20 0,21 21 0,-21 0 16,0 0-16,0-1 15,0 44 1,-21-22-16,0 21 16,0 0-16,21 0 0,0 0 0,-22 0 15,22 22-15,-21-22 0,21 0 0,0 0 16,0 22-16,0-22 0,0 0 16,0 0-16,21 0 0,1-21 15,-1 0-15,0 0 0,0 0 16,0 0-16,0 0 0,1 0 15,20 0-15,-21-21 0,0 21 0,0-21 16,1 0-16,-1 0 0,0-1 0,-21 1 16,21 0-16,-21 0 0,21-21 0,-21 20 15,0-20-15,0 21 0,0 0 0,0-22 16,0 22-16,-21 0 0,0 21 0,0-21 16,0 21-16,-1 0 0,1 0 15,0 0-15,0 0 0,0 21 0,0 0 16,-1-21-16,1 43 0,0-22 15,0 0-15,0 0 0,21 0 0,0 0 16,0 22-16,0-22 0,0 0 0,0 0 16,0 0-16,21 1 0,0-22 15,21 0-15,-20 21 0,-1-21 0,0 0 16,21 0-16,-21 0 0,22 0 16,-22-21-16,21 21 0,1-22 0,-22 1 15,21 0-15,-21 21 0,0-21 0,22 0 16,-22 0-16,0-1 0,0 1 0,-21 0 15,21 0-15,-21 0 0,22 21 0,-22-21 16,0 42 15,0 0-31,-22 0 16,1 0-16,21 0 0,-21 22 16,21-22-16,0 0 0,0 21 0,0-20 15,0-1-15,0 0 0,0 0 0,0 0 16,0 0-16,21-21 0,0 0 15,1 0-15,-1 0 0,0 0 16,0 0-16,0 0 0,0 0 0,1-21 16,-1 0-16,0 0 15,0 0-15,0 0 0,0-1 0,-21 1 16,22 0-16,-22-21 0,21 21 16,-21-1-16,0 1 0,21 0 0,-21 0 0,0 42 46,0 0-46,0 0 0,-21 1 0,21-1 16,0 0-16,0 21 0,0-21 16,0 1-16,0-1 0,0 0 0,0 0 15,0 0-15,0 0 0,0 1 16,21-22-16,0 0 0,0 0 16,0 0-16,1 0 0,20 0 0,-21-22 15,0 1-15,0 21 0,1-21 0,-1 0 16,0 0-16,0 0 0,0-1 0,-21-20 15,21 21-15,1-21 0,-1-1 16,-21 22-16,0-21 0,21-1 16,-21 1-16,21 0 0,-21-1 0,21 1 15,-21 0-15,0-1 0,0 1 0,0 21 16,0 0-16,0 0 0,0 42 16,-21 21-1,0-21-15,21 0 0,-21 22 0,21-1 16,-21 0-16,21-20 0,0 20 15,0 0-15,-22 1 0,22-1 0,0 0 16,-21-21-16,21 22 0,0-1 0,0-21 16,0 0-16,0 22 0,-21-22 0,21 0 15,0 0-15,-21 0 16,21 1-16,0-44 31,0 1-31,0 0 16,21 0-16,0 0 0,0 0 15,-21-1-15,22 1 0,-1 0 0,0 0 16,21 0-16,-21 21 0,1-21 0,-1-1 16,21 22-16,-21 0 0,0 0 15,1 0-15,-1 0 0,-21 22 0,21-1 16,-21 0-16,0 0 16,0 0-16,0 0 0,0 1 0,-21-1 15,0 0-15,-1 0 0,1-21 16,0 21-16,0 0 0,0-21 0,0 22 15,-1-1-15,1-21 0,0 0 0,0 0 16,0 21-16,0-21 0,-1 0 0,1 0 16,0 0-16,0 0 15,0 0-15,21-21 16,0 0 0,21-1-16,0 1 15,0 0-15,0 21 0,1-21 0</inkml:trace>
  <inkml:trace contextRef="#ctx0" brushRef="#br0" timeOffset="71156.47">26077 9906 0,'21'-42'16,"-42"84"-16,42-105 0,-21 20 0,22 22 0,-22 0 16,21 0-16,-21 0 0,0 42 31,0 0-31,-21 0 0,-1 0 0,22 0 15,-21 22-15,0-1 0,21 0 0,-21 1 16,0-1-16,21 0 0,0 1 0,-21-1 16,-1 0-16,22 1 0,-21-1 0,21 22 15,0-22-15,0-21 0,0 21 0,0 1 16,0-1-16,0-21 16,0 0-16,0 22 0,0-22 0,0 0 15,0 0-15,0-42 47,21 0-47,1 0 0,-22 0 16,21-1-16,0 1 0,-21 0 0,21 0 15,0 0-15,0 0 0,-21-22 16</inkml:trace>
  <inkml:trace contextRef="#ctx0" brushRef="#br0" timeOffset="71505.16">26162 10372 0,'21'0'15,"0"0"1,0 0-16,1 0 16,-1 0-16,0 0 0,-21-21 15,21 21-15,0 0 0,0-22 0,-21 1 16,22 21-16,-22-21 0,21 21 0,-21-21 16,0 0-16,0 0 0,-21 21 31,-1 0-31,1 0 15,-21 0-15,21 21 0,0 0 16,-1 0-16,1 21 0,0-20 0,0-1 0,0 0 16,21 21-16,0-21 0,-21 1 15,21-1-15,0 0 0,0 0 0,0 0 16,0 0-16,0 1 0,21-22 16,0 0-16,0 0 0,0 0 15,0 0-15,1 0 0,-1 0 16,21 0-16,-21 0 0,0 0 0,1 0 15,-1 0-15,0-22 0,0 22 0,0-21 16,0 21-16,1-21 0,-1 0 16</inkml:trace>
  <inkml:trace contextRef="#ctx0" brushRef="#br0" timeOffset="73144.09">825 10520 0,'0'0'0,"-21"0"16,0 0-16,0 0 15,0 0-15,0 0 0,-1 0 16,1 0-16,0 0 0,0 0 16,0 0-16,0 0 0,-1 0 15,44 0 16,-1 0-31,0 0 0,0 0 16,0 0-16,0 0 0,22-21 16,-22 21-16,21-21 0,1-1 0,-1 22 15,0-21-15,1 0 0,-1 21 0,0-21 16,22 0-16,-1 0 16,1 21-16,-1-22 0,22 1 0,-22 0 15,22 0-15,0 0 0,21 0 0,-1-1 16,1 1-16,0 0 0,21 0 15,0-21-15,0 20 0,21 1 0,-21 0 16,21 0-16,1-21 0,-1 20 0,21 1 16,-21-21-16,22 21 0,-1-22 15,0 22-15,1-21 0,20 0 0,-21 20 16,22-20-16,-22 0 0,43-1 0,-22 22 16,1-21-16,-1 0 0,22 20 0,0-20 15,-22 21-15,22-21 0,0-1 0,-1 22 16,1-21-16,0 21 15,20-22-15,-20 1 0,0 21 0,21-22 16,-1 1-16,-20 21 0,21-21 0,-21-1 16,20 22-16,1-21 0,0-1 15,0 1-15,0 21 0,0-21 0,-1-1 0,22 22 16,-21-21-16,0 21 0,0-22 0,-21 1 16,20 21-16,1-22 0,0 22 15,0-21-15,0 21 0,0-22 0,-1 1 16,-20 21-16,21-21 0,-21 20 15,-1-20-15,1 21 0,21 0 0,-22-22 0,1 22 16,0-21-16,-1 21 0,1 0 16,0-22-16,-1 22 0,1 0 0,-21-21 15,20 20-15,1 1 0,-22 0 0,1 0 16,-1 0-16,1 0 0,-1-1 0,1 1 16,-22 0-16,22 0 0,-22 0 0,0 0 15,1-1-15,-1 1 0,0 0 16,-20 0-16,-1 0 0,21 0 0,-21-1 15,0 1-15,1-21 0,-1 21 0,0 0 16,-21-1-16,21 1 0,-21 0 0,0 0 16,0 0-16,0 0 0,-21-1 15,21 1-15,-21 0 0,-22 21 0,22-21 16,-21 0-16,0 21 0,-1-21 0,-20 21 16,-1 0-16,1 0 0,-22-22 15,22 22-15,-43-21 0,21 21 0,-21 0 16,0 0-16,-42 0 47,0 0-47,-21 0 0,21 21 0,-43-21 15,22 22-15</inkml:trace>
  <inkml:trace contextRef="#ctx0" brushRef="#br0" timeOffset="74722.66">593 12107 0,'0'0'0,"-22"0"0,1-21 0,-21 21 16,21 0-16,0 0 0,-1 0 15,1-21-15,0 21 0,21-21 0,-21 21 16,0 0 0,21-21-16,21 21 31,0 0-31,0 0 0,0 0 0,22 0 15,-22 0-15,21 0 0,1 21 16,20-21-16,-21 21 0,22-21 0,-1 21 16,1-21-16,-1 21 0,22-21 0,-21 22 15,41-22-15,-20 21 0,21 0 16,0-21-16,-22 21 0,22 0 0,21 0 16,-21-21-16,21 22 0,0-1 15,21 0-15,-21 0 0,21 0 16,1 0-16,-1 1 0,21-1 0,-21 0 15,22 0-15,-1 0 0,21 0 0,-20 1 16,20-1-16,1 0 0,-1 0 0,1 0 16,20 22-16,1-22 0,0 0 15,-1 21-15,1-21 0,21 1 0,-21 20 16,20-21-16,1 21 0,0-20 0,21 20 16,-21 0-16,0-21 0,0 22 0,-1-1 15,22-21-15,0 22 0,-21-22 16,21 21-16,0 0 0,-21-20 0,21 20 15,0 0-15,0 1 0,0-22 16,0 21-16,0 0 0,0 1 0,0-1 16,0 0-16,21 1 0,-21-1 0,0 0 15,21 1-15,-21-1 0,0 0 0,0 1 16,22-1-16,-22-21 0,0 22 0,0-1 16,0 0-16,0-21 0,0 22 15,0-1-15,0 0 0,0-20 0,0 20 16,0 0-16,0 1 0,0-22 0,-22 21 15,22 0-15,-21 1 0,21-22 0,-21 21 16,0-21-16,0 22 0,0-22 16,-1 21-16,-20-21 0,21 22 0,-21-22 15,-1 0-15,1 21 0,0-20 16,-22-1-16,1 0 0,-1 0 0,1 0 16,-22 0-16,0 22 0,1-22 0,-22 0 15,0-21-15,0 21 0,0 0 16,-21 1-16,0-1 0,-21 0 0,0-21 15,-21 21-15,-1 0 0,-20-21 0,-1 21 16,85-21 0,-105 22-16,-22-22 0,0 0 0,0 0 0,-42-22 78,0 22-78,-85-21 15,64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16:09:12.3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 2731 0,'21'0'32,"0"0"-17,-21-22 17,21 22-32,0-21 15</inkml:trace>
  <inkml:trace contextRef="#ctx0" brushRef="#br0" timeOffset="660.35">1270 1439 0,'0'0'0,"0"-63"15,0 21-15,0 20 16,0 1-16,0-21 0,0 21 16,0 0-16,0-1 0,0 1 0,0 0 15,0 63 17,0-20-32,0 20 0,0 0 15,0 1-15,0 20 0,0 1 0,0 20 16,0 1-16,0 0 0,0 20 15,0-20-15,-21 0 0,0-1 0,-1 1 16,22 0-16,0-22 0,-21 22 16,21-43-16,-21 22 0,21-22 15,0 0-15,0 1 0,0-22 0,0 0 16,0 0-16,0 0 16,0-42-1,0 0 1,0 0-16,-21 0 0,21 0 0,-21-22 15,0 22-15</inkml:trace>
  <inkml:trace contextRef="#ctx0" brushRef="#br0" timeOffset="1137.57">762 1905 0,'0'0'0,"-42"-21"16,20-21-16,1-1 0,0 22 0,0-21 15,0-1-15,21 1 0,0 21 16,0-21-16,0-1 0,0 22 0,0-21 15,21 21-15,0-1 0,21 1 16,1 0-16,-1 0 0,0 21 0,1 0 16,20 0-16,-20 0 0,20 21 15,22 0-15,-22 22 0,1-1 0,20 21 16,-20 1-16,-1-1 0,1 22 16,-1 0-16,-20-1 0,-1 1 0,-21 0 15,0-22-15,1 22 0,-1-22 0,-21 1 16,21-1-16,-21 1 15,0-22-15,0 1 0,0-22 0,0 0 16,0 0-16,0 0 0,0-42 16,0 0-1,0 0-15,0-22 0,0 1 0,0 0 16,0-22-16,0 1 0,0-1 16,0-20-16,0-1 0,0-21 0,21 0 15,-21 0-15,0 1 0,21-1 16,0 21-16,-21-21 0,22 22 0,-22 20 15,21 1-15,0-1 0,0 22 16,-21 21-16,0-22 0,21 22 16,0 21-16,1 0 15,-1 0-15,-21 21 16,0 22-16,0-22 0,0 0 0,0 21 16,0 1-16,0-1 0,0 0 15,0 1-15,0-1 0,0 21 0</inkml:trace>
  <inkml:trace contextRef="#ctx0" brushRef="#br0" timeOffset="1659.62">2222 2328 0,'0'0'0,"0"22"0,43 41 16,-22-63-16,0 0 16,0 0-16,0 0 0,1 0 15,-1-21-15,0 0 0,0 0 16,0-1-16,0 1 0,1 0 15,-22-21-15,0 21 0,0-22 0,0 1 16,0 21-16,0-22 0,0 22 16,0 0-16,-22 0 0,1 0 0,0 21 15,0 0-15,0 0 0,-22 21 0,22 0 16,-21 0-16,21 22 0,0-1 16,-22 0-16,22-21 0,0 22 0,0-1 15,0 0-15,-1 1 0,22-1 16,0 0-16,0-20 0,0-1 15,0 21-15,0-21 0,0 0 16,22-21-16,-1 22 0,21-22 16,-21 0-16,0 0 0,1-22 0,20 1 15,-21 0-15,0 0 0,0 0 16,22 0-16,-22-22 0,0 22 0,0-21 16,0-1-16,-21 22 0,0-21 0,22 21 15,-22 0-15,0-1 0,21 1 16,-21 42-1,0 1-15,0-1 16,0 0-16,0 0 16,0 0-16,0 0 0,0 22 0,0-22 15,0 0-15,0 21 0,0-20 0,0-1 16,0 0-16,21 0 0,0 0 16,0-21-16,-21 21 0,21-21 0,1 0 15,-1 0-15,0 0 0,0 0 16,0 0-16,-21-21 15,21 0-15</inkml:trace>
  <inkml:trace contextRef="#ctx0" brushRef="#br0" timeOffset="2027.47">2836 2180 0,'0'0'0,"0"-21"0,0 0 16,0 0-16,21 0 15,1 21 1,-1 0-16,0 21 15,0-21-15,-21 21 0,21 0 0,0 0 16,1 0-16,-1 1 0,0-1 16,0 21-16,0-21 0,-21 0 0,0 22 15,21-1-15,-21-21 0,0 22 0,0-22 16,0 0-16,0 21 0,0-21 16,0 1-16,0-1 0,0-42 31,0-1-31,0 1 15,0 0-15,0 0 0,0-21 16,0 20-16,0-20 0,0 0 0,0 21 16,0-22-16,22 1 0,-22 21 0,21-22 15,0 22-15,-21 0 0,21 0 16,0 0-16,0 21 0,-21-21 0,22 21 16,-1 0-16,0 0 0,0 0 15,-21 21 1</inkml:trace>
  <inkml:trace contextRef="#ctx0" brushRef="#br0" timeOffset="2399.26">3323 2180 0,'0'0'0,"0"-21"16,21 21-16,-21-21 0,21 21 0,-21-21 15,0 0-15,22-1 0,-1 22 16,0-21-16,0 21 0,0 0 0,0 0 15,1 0-15,-1 0 0,0 0 0,0 21 16,0-21-16,0 22 0,1-1 16,-22 0-16,21 21 0,0-21 0,0 1 15,-21 20-15,0-21 0,0 21 0,0-20 16,0 20-16,0-21 0,0 0 16,0 0-16,0 1 0,0-1 15,0 0-15,-21-21 16,21-21-1,0 0-15,0-1 16,0-20-16,0 21 0,0 0 0,0-22 16,0 22-16,21-21 0,-21 21 0,0-22 15,21 22-15,-21-21 0,21 21 16,-21 0-16,22-1 0,-22 1 0,21 0 16,0 21-16,-21-21 0,21 21 15,0 0-15,0 0 0,1 0 16</inkml:trace>
  <inkml:trace contextRef="#ctx0" brushRef="#br0" timeOffset="2835.58">4212 2074 0,'0'-21'15,"0"0"-15,-21 21 16,0 0-1,0 21 1,-1-21-16,22 21 0,-21 1 16,21 20-16,-21-21 0,21 0 0,0 0 15,0 22-15,0-22 0,0 0 16,0 21-16,0-20 0,0-1 0,0 0 16,0 0-16,21 0 0,-21 0 0,21 1 15,1-22-15,-1 0 0,0 0 16,0 0-16,0 0 0,0 0 15,22 0-15,-22-22 0,0 1 0,0 0 16,0 0-16,1 0 0,-1 0 0,0-1 16,-21-20-16,0 21 0,21 0 15,-21-22-15,0 22 0,0 0 16,0-21-16,-21 21 0,0-1 0,0 1 16,-1 21-16,-20 0 0,21 0 15,0 0-15,-22 0 0,22 0 0,-21 0 16,21 21-16,0 1 0,-1-1 0,1-21 15,0 21-15,21 0 0,-21 0 0,21 0 16,0 1-16,0-1 16,21-21-16,0 21 0,0-21 15,1 0-15,-1 0 0</inkml:trace>
  <inkml:trace contextRef="#ctx0" brushRef="#br0" timeOffset="3398.55">4593 2159 0,'0'0'0,"0"-21"0,21 21 0,-21-21 15,21 0-15,-21-1 16,22 22-16,-22 22 16,0-1-1,0 0-15,0 21 0,0-21 16,0 1-16,0 20 0,0-21 16,0 0-16,-22 22 0,22-22 0,0 21 15,-21-21-15,21 0 0,0 22 0,-21-22 16,21 0-16,0 0 15,21-21 1,0-21 0,1 0-16,-1 0 0,0 0 15,0-1-15,0 1 0,0-21 16,1 21-16,-22 0 0,21 21 0,0-22 16,-21 1-16,21 21 0,-21 21 31,0 1-31,0-1 15,0 0-15,0 0 0,0 21 0,0-20 16,0-1-16,21 0 0,0 0 0,-21 0 16,22-21-16,-1 21 0,0 1 0,21-22 15,-21 0-15,22 0 16,-22 0-16,21 0 0,-21 0 0,1 0 16,20-22-16,-21 22 0,0-21 0,0 0 15,1 0-15,-1 0 0,-21 0 0,0-1 16,0-20-16,0 21 0,0 0 15,0-22-15,0 22 0,0-21 0,0 21 16,-21-22-16,21 22 0,-22 0 0,1 21 16,0-21-16,0 21 15,0 0-15,0 0 16,21 21-16,-22 0 0,22 0 16,-21 1-16,21-1 15,0 0-15,0 0 16</inkml:trace>
  <inkml:trace contextRef="#ctx0" brushRef="#br0" timeOffset="3655.42">5397 2180 0,'0'0'0,"22"0"16,-22 21-1,0 1 1,0-1-16,0 0 15,0 0-15,0 0 0,0 0 0,0 1 0,0-1 16,0 0-16,0 0 0,0 21 16,0-20-16,0-1 0,0 0 15,0 0 1,0-42 15,0 0-31,0 0 16,0-1-16,0-20 0,0 21 15</inkml:trace>
  <inkml:trace contextRef="#ctx0" brushRef="#br0" timeOffset="3803.33">5419 2032 0,'0'0'0,"0"-21"0,0-21 16,0 20-16,-22 22 31,22 22-15,0-1-1,22 0-15,-22 0 16,21-21-16,-21 21 0</inkml:trace>
  <inkml:trace contextRef="#ctx0" brushRef="#br0" timeOffset="4291.27">5842 2159 0,'0'0'0,"0"21"31,0 0-15,0 1-16,-21-1 0,21 0 16,0 0-16,0 0 0,0 22 15,0-22-15,0 0 0,0 0 16,0 0-16,0 0 0,0 1 0,0 20 16,0-21-16,0 0 0,0 0 15,-21-21-15,21 22 0,0-44 47,0 1-47,0 0 16,0 0-16,0-21 0,0 20 0,0 1 15,21-21-15,0 21 0,0-22 16,21 1-16,-20 21 0,-1-21 0,21 20 16,0-20-16,-20 21 0,20 0 0,0 21 15,-21 0-15,22 0 0,-22 0 0,0 0 16,0 0-16,0 21 0,1 0 15,-1 0-15,-21 0 0,21 1 0,-21-1 16,0 21-16,0-21 0,0 0 0,0 1 16,0 20-16,0-21 0,-21 0 0,21 0 15,-21 1-15,-1-1 0,22 0 16,0 0-16,-21-21 16,42-21 15,1 0-16,-1 0-15</inkml:trace>
  <inkml:trace contextRef="#ctx0" brushRef="#br0" timeOffset="4986.87">6837 2180 0,'0'0'0,"0"-42"15,-21 21 1,-1 21-1,1 0-15,0 0 0,0 0 16,0 0-16,0 0 0,-1 21 0,1 0 16,0-21-16,0 21 0,0 0 0,0 22 15,-1-22-15,22 0 0,0 0 0,0 22 16,0-22-16,0 0 0,0 0 16,0 21-16,0-20 0,0-1 0,22 0 15,-1 0-15,0-21 0,21 0 16,-21 0-16,1 0 0,20 0 15,-21 0-15,0 0 0,0 0 0,1-21 16,-1 0-16,0 0 0,0-1 16,0 1-16,0 0 0,1 0 0,-22 0 15,0 0-15,0-1 0,0 1 0,21 0 16,-21 0-16,0 0 16,0 42 15,0 0-31,0 0 0,-21 22 15,-1-22-15,22 21 0,-21-21 0,21 43 16,-21-22-16,21 0 0,0 22 16,0-1-16,0 1 0,0-1 15,0 1-15,21-1 0,0 22 0,1-21 16,-1 20-16,-21 1 0,21 0 0,-21-1 16,0 1-16,21 0 0,0 20 0,0-20 15,-21 21-15,0 0 0,0-22 0,22 1 16,-22 0-16,0-1 0,0 1 15,21-21-15,-21-1 0,0 1 0,0-1 16,0-21-16,0 1 0,-21-1 0,-1-21 16,1-21-16,0 0 0,0 0 15,-21 0-15,20-42 0,1 21 0,0-22 16,-21 1-16,-1-21 0,22 20 0,-21-20 16,0-22-16,20 22 0,-20-22 15,21 0-15,0-21 0,21 22 16,0-22-16,0 21 0,0-21 0,0 1 15,0-1-15,0 0 0,21 0 0,0 0 16,0 22-16,0-22 0,22 21 0,-22 0 16,21 1-16,1 20 0,-1-20 15,0 20-15,1 22 0,-1-22 0,0 22 16,22 0-16,-22-1 0,0 1 0,1 0 16,-1 20-16</inkml:trace>
  <inkml:trace contextRef="#ctx0" brushRef="#br0" timeOffset="5686.49">7832 2455 0,'0'0'16,"-43"0"-1,22 0-15,21 22 16,21-22 0,22 0-16,-22 21 0,42-21 0,-20 0 15,20 0-15,85 0 16,-63 0-16,0 0 0,-1 0 0,1 0 16,0 0-16,20 0 0,-20 0 0,0 0 15,-1 0-15,-20 0 0,-1 0 16,1 0-16,-1 0 0,-20-21 0,-1 21 15,-21 0-15,0-22 0,-21 1 16,0 0-16,0 0 16,-21 21-16,-21-21 0,21 21 0,-22-21 15,22 21-15,-21 0 0,0 0 0,-1-22 16,22 22-16,0 0 0,0 0 16,42 0-1,21 0 1,-21 0-16,22 0 0,-22 0 0,21 0 15,-21 0-15,22 0 0,-1 0 0,-21 0 16,22 0-16,-22 0 16,0 22-16,0-1 0,-21 0 15,0 0-15,0 0 0,0 0 16,0 22-16,0-22 0,-21 0 0,0 0 16,0 0-16,-1 1 0,-20-1 0,21 0 15,-21 0-15,20 0 0,1 0 16,-21 1-16,21-22 0,0 21 0,-1 0 15,1-21-15</inkml:trace>
  <inkml:trace contextRef="#ctx0" brushRef="#br0" timeOffset="6403.16">11388 1778 0,'0'0'0,"21"0"0,0-21 0,-21 0 16,21 0-16,-21-1 0,21 1 15,-21 0-15,0 0 0,0 0 16,0 0-16,0-1 0,0 1 16,-21 21-16,0-21 0,-21 0 0,20 0 15,1 21-15,-21 0 0,21-21 0,-22 21 16,1 0-16,21 0 0,-21 21 16,-1 0-16,1 0 0,0 21 15,-1 1-15,1 20 0,21-20 0,-22 41 16,1-20-16,21-1 0,-21 1 0,20 20 15,-20-20-15,21-1 0,0 22 16,0-21-16,-1-1 0,22 1 0,0-1 16,0-21-16,0 1 0,0-1 0,0 0 15,22-20-15,-1 20 0,21-21 0,-21 0 16,22-21-16,-22 21 0,21-21 16,0 0-16,-20 0 0,20 0 0,0 0 15,1 0-15,-22-21 0,21 0 0,0 0 16,1 0-16,-1 0 0,0-22 15</inkml:trace>
  <inkml:trace contextRef="#ctx0" brushRef="#br0" timeOffset="6783.94">11705 2371 0,'21'-43'0,"-42"86"0,85-107 15,-43 43-15,-21 0 0,-21 21 32,-22 0-32,22 21 0,0 0 15,0 0-15,0 1 0,-22 20 0,22-21 16,0 21-16,0 1 0,0-1 0,21-21 15,0 22-15,-22-1 0,22-21 16,0 21-16,0-20 0,0-1 16,0 0-16,0 0 0,22 0 15,-1-21-15,0 0 0,21 0 0,-21 0 16,22 0-16,-1-21 0,0 21 0,1-21 16,-1 0-16,0-22 0,1 22 0,-22 0 15,21-21-15,1-1 0,-22 22 16,0-21-16,0 0 0,-21-1 0,0 22 15,0 0-15,0-21 0,0 20 0,-21 22 16,-21-21-16,20 21 0,-20 0 0,21 0 16,-21 0-16,-1 0 0,22 21 15,-21 1-15,21-1 0,-1 0 16,1 0-16,0 0 0,21 0 0,-21 1 16,21-1-16,0 0 0,0 0 0,21 0 15,0 0-15,0-21 16,22 0-16,-22 0 0,21 0 0,1 0 15,-22 0-15</inkml:trace>
  <inkml:trace contextRef="#ctx0" brushRef="#br0" timeOffset="7207.71">12382 2371 0,'0'0'0,"22"0"16,-1-21-16,0 21 0,-21 21 31,0 0-15,0 0-16,0 0 0,0 0 15,0 1-15,0 20 0,0-21 0,0 0 16,-21 22-16,0 20 16,21-42-16,0 0 0,0 1 0,0-1 15,-22-21-15,22-21 32,0-1-32,0 1 15,0 0-15,0 0 0,0 0 0,0 0 16,0-22-16,0 22 0,22-21 0,-22-1 15,21 1-15,21 21 16,-21-21-16,0 20 0,22 1 0,-22 0 16,21 0-16,1 21 0,-1 0 0,0 0 15,-21 0-15,22 0 0,-1 0 0,-21 21 16,0 0-16,1 22 0,-1-22 0,0 21 16,-21-21-16,0 22 0,0-22 15,0 21-15,0 0 0,0-20 0,-21-1 16,0 21-16,-1-21 0,1 0 0,0 1 15,0-1-15,0-21 0,21-21 47</inkml:trace>
  <inkml:trace contextRef="#ctx0" brushRef="#br0" timeOffset="7567.49">13166 2286 0,'0'0'15,"0"-21"-15,21 0 16,-21 42 0,0 0-16,21 0 15,-21 22-15,21-22 0,-21 0 0,0 21 16,21-21-16,-21 22 0,21-22 0,-21 21 16,0-21-16,0 1 0,0 20 15,0-21-15,0 0 0,0 0 16,0 1-16,0-44 47,0 1-47,0 0 0,22 0 15,-22-21-15,21 20 0,-21-20 0,21 0 16,-21 21-16,21-22 0,-21 1 0,21 0 16,0 20-16,-21 1 0,22 0 0,-1 0 15,-21 0-15,21 0 0,0 21 16,0 0-16,0 0 15,1 0-15,-1 0 16,-21 21 0,0 0-16</inkml:trace>
  <inkml:trace contextRef="#ctx0" brushRef="#br0" timeOffset="7903.3">13695 2498 0,'0'0'0,"21"0"31,0-21-31,-21-1 0,21 22 16,0-21-16,1 0 0,-1 0 15,0 0-15,0 21 0,0-21 0,-21-1 16,21 1-16,1 0 0,-22 0 16,-22 21-1,1 0 1,0 0-16,21 21 0,-21 0 15,0 22-15,0-22 0,-1 21 0,1-21 16,21 22-16,0-22 0,-21 21 0,21-21 16,0 22-16,0-22 0,0 0 0,0 0 15,0 0-15,0 0 0,21-21 0,0 0 16,1 22-16,-1-22 0,0 0 16,0 0-16,0 0 0,22 0 0,-22-22 15,21 22-15,-21-21 0,0 0 0,22 0 16,-22 0-16,0 21 0,0-21 15</inkml:trace>
  <inkml:trace contextRef="#ctx0" brushRef="#br0" timeOffset="8247.1">14287 2328 0,'0'0'0,"22"0"0,-22-21 0,0 0 16,21 21 0,0 0-1,0 0-15,-21 21 0,21-21 16,0 21-16,1 1 0,-1-1 0,0 21 15,-21-21-15,21 22 0,0-22 16,-21 21-16,21-21 0,-21 0 0,0 22 16,0-22-16,0 0 0,0 0 0,0 0 15,0 1-15,0-1 0,0 0 0,-21-21 32,21-21-17,0 0-15,0-1 16,0 1-16,0-21 0,0 21 0,21 0 15,1-22-15,-22 1 0,21 0 0,0 20 16,0-20-16,0 0 0,0-1 16,1 22-16,-1 0 0,0-21 15,0 21-15,0-1 0,0 1 0,-21 0 16,22 0-16,-1 0 0,0 0 0,0 21 16,0-22-16,0 1 0,1 0 0,-1 0 15</inkml:trace>
  <inkml:trace contextRef="#ctx0" brushRef="#br0" timeOffset="9091.71">15388 1566 0,'0'0'15,"0"-21"-15,0 0 0,0 0 0,-21 21 32,0 21-32,0 0 15,-1 22-15,1-22 0,0 21 0,21 22 16,0-22-16,-21 21 0,0-20 0,21 20 15,-21 1-15,21-1 0,0 1 0,-22-22 16,1 22-16,21-1 0,0 1 16,0-22-16,0 21 0,0-20 0,0-1 15,0 0-15,0 1 0,0-22 0,0 0 16,21 0-16,1 0 0,-1 1 0,0-22 16,0 0-16,0 0 0,22 0 0,-22 0 15,0 0-15,21-22 0,-21 1 16,22 21-16,-22-42 0,21 21 0,-21 0 15,1-22-15,-1 22 0,21-21 16,-42-1-16,21 22 0,-21-21 0,21 21 16,-21 0-16,0-1 0,-21 44 31,21-1-31,-21 0 0,21 21 16,0-21-16,-21 1 0,21 20 0,0-21 15,-21 21-15,21-20 0,0-1 0,0 0 16,0 0-16,0 0 0,21 0 0,0-21 15,0 22-15,0-22 16,1 0-16,-1 0 0,21 0 0,-21-22 16,0 1-16,1 21 0,-1-21 0,21 0 15,-21 0-15,0 0 0,1-1 16,-1-20-16,0 21 0,0 0 0,0-22 16,0 22-16,-21 0 15,0 42 1,0 0-1,0 1-15,0 20 0,-21-21 0,0 0 16,21 0-16,-21 1 0,21-1 0,0 0 16,-21 0-16,21 0 0,-21-21 15,21 21-15,0-42 47,0 0-47,0 0 16,21 0-16,0 0 0,0-22 15,21 22-15,-20 0 0,20-21 0,-21 20 16,21-20-16,-20 21 0,20 0 0,0 0 16,-21-1-16,1 22 0,20 0 0,-21 0 15,0 0-15,0 0 0,-21 22 0,22-1 16,-22 0-16,21 0 0,-21 0 16,0 22-16,0-22 0,0 0 0,0 0 15,0 0-15,0 0 0,-21 1 0,-1-1 16,1 0-16,0 0 0,21 0 0,-21-21 15,0 21-15,42-21 47,0 0-47,0 0 0,22-21 16</inkml:trace>
  <inkml:trace contextRef="#ctx0" brushRef="#br0" timeOffset="9640.41">17060 2371 0,'0'0'0,"21"-21"0,-21-1 0,0 1 16,0 0-16,-21 0 16,0 21-16,0 0 0,0 0 0,0 0 15,-22 0-15,22 21 0,0 0 16,-21 0-16,20 1 0,-20-1 16,21 0-16,0 0 0,0 0 0,-1 0 15,1 22-15,0-22 0,21 0 0,0 0 16,0 0-16,0 1 0,0-1 0,21 0 15,0-21-15,1 0 0,-1 0 16,0 0-16,21 0 0,-21 0 16,1 0-16,-1-21 0,21 0 0,-21 21 15,0-22-15,1 1 0,-1 0 0,0-21 16,21 21-16,-42-1 0,21 1 0,1 0 16,-22 0-16,21 0 0,-21 42 31,0 0-16,-21 0-15,-1 0 0,1 22 0,0-1 16,0 0-16,0 1 0,0-1 0,-1 0 16,22 1-16,0 20 0,0-20 0,0 20 15,0 1-15,0-22 0,0 21 0,0 1 16,0-1-16,0 22 0,0-21 16,0-1-16,22 1 0,-22-1 0,0 1 15,0-1-15,0 1 0,0-1 0,0-21 16,0 22-16,0-1 0,-22-20 15,22-1-15,-21 0 0,0-20 0,0 20 0,0-21 16,0 0-16,-1-21 0,1 0 16,0 0-16,0 0 0,0 0 0,0 0 15,-1-21-15,1 0 0,0 0 0,0 0 16,21-1-16,0-20 0,0 21 0,-21-21 16,21-1-16,0 1 0,0 0 15,0-1-15,0-20 0,0-1 0,0 1 16</inkml:trace>
  <inkml:trace contextRef="#ctx0" brushRef="#br0" timeOffset="9831.29">16446 2011 0,'0'0'0,"-21"0"0,0-21 0,0 0 15,0 21-15,21-22 0,-21 22 16,-1 0-16,22-21 15,-21 21 17,0 0-17,0 0-15</inkml:trace>
  <inkml:trace contextRef="#ctx0" brushRef="#br0" timeOffset="10044.18">14732 2053 0,'0'0'0,"-21"0"16,-22 0-16,22 0 0,42 0 15,1 0-15,-1 0 16,21 0-16,22 0 0,-22 0 0,0 0 16,22 0-16,-1 0 0,-20 0 0,20 0 15,-21 0-15,1 0 0,-22 0 16,0 0-16,0 0 0,0 0 15,1 0-15,-1 0 0,0 0 16</inkml:trace>
  <inkml:trace contextRef="#ctx0" brushRef="#br0" timeOffset="11987.13">19092 2455 0,'0'-21'16,"43"0"0,-22-21-16,0 21 0,21-1 0,1-20 15,20 21-15,-21-21 0,22-1 0,-22 1 16,22 0-16,-22-1 0,0-20 16,1-1-16,-22 1 0,0-1 15,0 1-15,-21-1 0,0 1 0,0-1 16,0 22-16,-21-22 0,0 22 0,0 0 15,0 21-15,-1-1 0,-20 1 16,21 0-16,0 21 0,0 0 0,-1 0 16,1 21-16,0 0 0,0 22 0,-21-1 15,20 22-15,1-1 0,21 1 16,-21 20-16,0 1 0,0 0 0,0-1 16,-1 22-16,1 0 0,0-21 0,0 42 15,21-22-15,-21 22 0,0-21 0,-1 21 16,22-21-16,-21 21 15,0-21-15,0 0 0,0 21 0,0-21 16,-1-1-16,1 1 0,0 0 0,-21 0 16,21 0-16,-1 0 0,1-1 0,-21-20 15,21 0-15,0-1 0,-1 1 0,22-21 16,0-1-16,0-21 0,0 1 0,0-1 16,0-21-16,0 0 0,22-21 15,-1 0-15,21-21 0,0 0 0,-20-21 16,41 21-16,-21-22 0,22 1 15,-1 0-15,1-22 0,21 1 0,-22-1 16,1 1-16,20-22 0,-20 21 0,-1-20 16,1-1-16,-22 0 0,0 1 0,-20-1 15,-1 0-15,-21-20 0,0 20 16,0 0-16,-21 22 0,-22-1 0,1 1 16,0-1-16,-22 22 0,1 0 15,-1-1-15,1 22 0,-1 0 0,1 0 16,20 0-16,-20 21 0,20 0 0,22-22 15,0 22-15,0 0 0,21-21 16,42 0 0,-21 0-16,22 21 0,-1-21 15,0 0-15,22-1 0,-22 1 0,22-21 16,-1 21-16,22-22 0,-22 1 0,1 0 16,-22-1-16,22 1 0,-22 0 15,0-1-15,1 1 0,-22 21 16,0-21-16,-21 20 0,0 1 0,0 0 15,0 0-15,0 0 0,-21 21 16,0 0 0,0 0-16,-1 21 0,1-21 0,0 21 15,21 0-15,0 0 0,-21 1 0,21 20 16,0-21-16,0 0 0,0 0 0,0 1 16,0 20-16,0-21 0,0 0 15,21 0-15,0 1 0,-21-1 0,21-21 16,-21 21-16,0 0 0,22 0 15,-1-21-15,-21 21 0,21 1 0,-21-1 16,21 0-16,0-21 16,-21 21-16,21-21 15,1 0-15,-1 0 0,0 0 0,0 0 16,0-21-16,22 21 0,-22-21 0,21 0 16,-21-1-16,22 1 0,-1 0 15,-21 0-15,21-21 0,-20 20 0,20-20 16,-21 21-16,0-21 0,0 20 0,1 1 15,-22 0-15,0 0 0,0 0 0,-22 21 47,1 21-47,0 0 0,21 21 16,-21-20-16,0-1 0,21 21 0,0-21 16,-21 0-16,21 22 0,0-22 15,0 0-15,0 21 0,0-20 0,0-1 16,0 0-16,0 0 0,21 0 15,0-21-15,0 0 0,0 0 16,0 0-16,1 0 0,-1 0 0,0 0 16,0 0-16,21 0 0,-20-21 15,-22 0-15,21 0 0,-21 0 16,0-22-16,0 22 0,0 0 16,-21 0-16,-1-22 0,22 22 0,-21 0 15,21 0-15,-21 0 0,21 0 16,0-1-16,0 1 15,0 0-15,21 21 16,0 0-16,1 0 0,-1 0 16,21 0-16,-21 0 0,22 0 15,-22 0-15,21 0 0,-21 0 0,22 0 16,-22 21-16,21 0 0,-21 1 0,0-1 16,1 0-16,-22 0 0,0 0 0,21 0 15,-21 22-15,0-22 0,0 0 16,0 0-16,0 0 0,0 22 15,-21-22-15,21 0 0,0 0 0,-22-21 16,22 21-16,-21-21 31,21-21-15,0 0-16,0 0 0,0-21 16,0 20-16,0 1 0,21 0 0,1-21 15,-1-1-15,-21 22 0,21-21 16,0 21-16,21-22 0,-20 22 0,-1 0 15,21 21-15,0-21 0,-20 21 0,20 0 16,0 0-16,-21 0 0,22 0 0,-22 21 16,0 0-16,0 0 0,-21 1 0,0-1 15,21 0-15,-21 21 16,0-21-16,0 1 0,0 20 0,0-21 16,-21 0-16,0 0 0,0 1 0,21-1 15,-21-21-15,0 21 0,-1 0 0,1-21 16,0 0-16,0 0 15,21-21 1,0 0-16,21 0 16,0-1-16,0 1 0,1-21 15,-1 21-15,21-22 0,-21 22 0,22-21 0,-22 21 16,0-22-16,21 22 0,-21 0 16,22 21-16,-22-21 0,0 21 0,0 0 15,-21 21-15,21-21 0,-21 21 16,0 0-16,0 22 0,0-22 15,0 0-15,0 21 0,0-20 0,0 20 16,-21-21-16,0 21 0,21-20 16,-21-1-16,0 0 0,0 0 0,-1 0 15,1 0-15,0-21 0,0 0 16,21-21 0</inkml:trace>
  <inkml:trace contextRef="#ctx0" brushRef="#br0" timeOffset="12179.02">21992 2244 0,'0'0'0,"-63"-21"0,-64-1 16,84 22-16,22-21 15,21 0 1,21 21-16,0 0 0</inkml:trace>
  <inkml:trace contextRef="#ctx0" brushRef="#br0" timeOffset="12723.29">22500 1884 0,'0'0'0,"0"-21"15,21-22-15,0 22 0,-21 0 0,22-21 16,-1 21-16,-21-22 0,21 22 16,-21 0-16,21-21 0,-21 20 15,0 1-15,0 42 16,0 1-16,0-1 16,0 21-16,0 0 15,0 22-15,0-22 0,0 22 0,-21-1 16,21 1-16,0-1 0,0 1 0,-21-1 15,21 1-15,0-1 0,-21 1 0,21-1 16,0-20-16,0 20 0,-22-21 16,22 1-16,0-22 0,0 21 0,-21-21 15,21 1-15,0-1 0,-21-21 16,0 0 0,21-21-1,0-1-15,0 1 0,0 0 0,0-21 16,0 21-16,0-22 0,21 1 0,0 21 15,0-22-15,1 1 0,-1 0 16,0 21-16,21-22 0,1 22 16,-22 0-16,21 21 0,0-21 0,1 21 15,-22 0-15,21 0 0,1 21 0,-1 0 16,-21 0-16,21 0 0,-20 22 0,-1-22 16,-21 21-16,0-21 0,0 22 15,0-22-15,0 21 0,0-21 0,-43 1 16,22-1-16,0 0 0,0 0 0,-21 0 15,20-21-15,-20 21 0,21-21 0,-21 0 16,20 0-16,1 0 16,21-21-1,21 0-15,1 0 0,-1 0 16,0 21-16</inkml:trace>
  <inkml:trace contextRef="#ctx0" brushRef="#br0" timeOffset="12927.17">23220 2371 0,'0'0'0,"21"-21"0,0-1 15,0 1-15,0 21 0,-21-21 16,22 21-16,-1 0 16,0 21-16,-21 0 15,0 1-15,0-1 0,0 0 16,0 0-16,0 0 0,0 0 0,0 1 16,0-1-16,0 0 0,0 0 0,0 0 15,-21 0-15,21-42 47</inkml:trace>
  <inkml:trace contextRef="#ctx0" brushRef="#br0" timeOffset="13084.08">23453 2117 0,'0'-21'0,"0"42"0,0-64 15,0 22-15,0 0 0,0 0 16,-22 21-16,1 0 15,21 21 1,0 0 0,0 0-1,21-21-15</inkml:trace>
  <inkml:trace contextRef="#ctx0" brushRef="#br0" timeOffset="13744.42">24088 2328 0,'0'0'0,"63"0"16,-42 0-16,0-21 15,-21 0-15,0 0 16,0 0-16,-21 21 16,0 0-16,0 0 0,-21 0 0,20 0 15,-20 0-15,0 0 0,-1 0 0,22 0 16,-21 21-16,21 0 0,-22 0 0,22 0 15,0 1-15,0-1 0,0 21 16,21-21-16,0 0 0,0 1 0,0-1 16,21 0-16,0 0 0,21-21 15,-20 0-15,-1 0 0,21 0 0,-21 0 16,22 0-16,-22 0 0,21-21 16,-21 21-16,0-21 0,1 0 0,-1-1 15,0 1-15,0 21 0,0-21 16,-21 0-16,21 0 0,-21 0 0,0-1 15,0 1 1,0 42 0,0 1-16,0-1 15,0 0-15,-21 0 0,21 21 0,0 1 16,0-1-16,0 0 0,0 1 0,-21-1 16,21 0-16,0 22 0,0-22 15,0 22-15,0-22 0,0 22 0,0-22 16,0 21-16,0 1 0,0-1 0,0 1 15,0-1-15,0 1 0,0-1 0,0 1 16,0-22-16,0 22 0,-21-22 16,21 0-16,0 1 0,-21-1 0,0-21 15,21 0-15,-22 1 0,1-22 16,0 0-16,0 0 0,21-22 16,-21 22-16,0-21 0,21 0 0,-22-21 15,1 21-15,21-22 0,-21 1 0,0-22 16,-21-105-1,42 106-15,-22-1 0,22 22 0,0-22 0,0 22 16,0-22-16,0 22 0,22 0 16,-1 21-16,0-22 0,21 22 0,-21-21 15,1 21-15,20-1 0,0 1 0,-21 0 16,22 0-16,-1 0 0,0 0 16,1 21-16,20-22 0,-20 1 0</inkml:trace>
  <inkml:trace contextRef="#ctx0" brushRef="#br0" timeOffset="14316.28">24871 2477 0,'0'0'0,"0"-22"0,0 1 0,0 0 15,0 0-15,0 0 0,0 0 16,0-1-16,-21 22 0,-1 0 16,1 0-16,0 0 0,-21 0 15,21 22-15,-1-1 0,-20 21 16,21-21-16,-21 0 0,20 22 0,1-22 15,0 21-15,0-21 0,21 1 0,0-1 16,0 21-16,0-21 16,0 0-16,0 1 0,21-22 15,0 0-15,22 0 0,-22 0 16,0 0-16,0 0 0,0-22 0,0 1 16,-21 0-16,22 0 0,-1 0 0,-21 0 15,21-1-15,-21 1 0,0-21 16,21 21-16,-21 0 0,0-1 0,21 22 15,-21-21-15,0 42 16,0 1 0,0 20-16,0-21 15,0 21-15,0 1 0,0-1 0,0 22 16,-21-22-16,21 0 0,0 22 0,0-1 16,0 1-16,0-1 0,0 22 0,0-22 15,-21 22-15,21-21 0,-21-1 0,21 1 16,-21-1-16,21 1 0,0-22 15,-22 0-15,22 1 0,0-1 0,0-21 16,0 0-16,-21 0 0,21 1 0,0-1 16,-21-21-16,21-21 15,0-1-15,0 1 0,0-21 16,0 21-16,0-22 0,0 22 16,0-21-16,0-22 0,0 22 0,0 0 15,0-22-15,21 1 0,0-1 16,1 1-16,-22-1 0,42 1 0,-21 20 15,0-20-15,0-1 0,22 22 0,-22 0 16,21-1-16,-21 1 0,22 0 0,-22-1 16,0 22-16</inkml:trace>
  <inkml:trace contextRef="#ctx0" brushRef="#br0" timeOffset="14647.6">25188 2582 0,'0'0'0,"0"-21"31,0 0-31,0 0 16,0 0-16,0 0 0,21-1 15,1 1-15,-1 0 0,-21 0 16,21 0-16,-21 0 0,21 21 0,-21-22 16,21 1-16,-42 21 31,0 21-31,0 1 0,0-1 15,-1 21-15,1-21 0,21 22 16,-21-22-16,21 21 0,-21-21 0,21 0 16,0 22-16,0-22 0,0 0 0,0 0 15,21 0-15,0-21 0,-21 22 16,21-22-16,1 0 0,-1 0 0,0 0 16,0 0-16,21 0 0,-20 0 0,-1 0 15,0-22-15,0 1 0,0 21 0,-21-21 16,21 0-16,-21 0 0</inkml:trace>
  <inkml:trace contextRef="#ctx0" brushRef="#br0" timeOffset="14979.41">25527 2519 0,'0'0'0,"0"-21"0,0 0 0,21-1 15,-21 1-15,21 0 0,0 0 16,-21 0-16,22 0 16,-1-1-16,0 1 0,0 21 0,0 0 15,0 0-15,1 0 0,-1 0 0,0 0 16,0 21-16,-21 1 0,21 20 15,-21-21-15,0 21 0,0 1 0,0-22 16,0 21-16,0 1 0,0-22 16,0 0-16,0 21 0,0-21 0,0 1 15,0-1-15,0-42 32,0-1-32,0 1 0,0 0 15,0-21-15,0 21 0,21-1 0,-21-20 16,22 21-16,-1-21 0,0-1 15,21 1-15,-21 21 0,1-22 0,20 22 16,-21-21-16,21 21 0,-20 0 16,-1-1-16,0 22 0,21-21 0,-21 21 15,-42 0 1</inkml:trace>
  <inkml:trace contextRef="#ctx0" brushRef="#br0" timeOffset="16031.54">1185 3810 0,'0'0'0,"-21"-21"0,21 0 0,-21 0 16,21-1-16,0 1 16,0 0-16,0 42 31,0 0-31,21 1 0,0 20 0,0 0 16,-21 1-16,22 20 0,-22 1 15,21-1-15,-21 22 0,0-1 16,0 1-16,0 0 0,0-1 15,0 22-15,0 0 0,-21 0 0,-1 0 16,1 0-16,0-1 0,0 1 0,0 0 16,0-21-16,-1 21 0,22-22 15,-21 1-15,0-22 0,0 1 0,21-1 16,0-20-16,0-1 0,0-21 16,-21 0-16,21-42 15,0-21-15,0 0 16,-21-1-16,21 1 0,0-22 15</inkml:trace>
  <inkml:trace contextRef="#ctx0" brushRef="#br0" timeOffset="16339.36">762 4339 0,'0'0'0,"-21"-63"0,0-43 15,-1 42-15,22 22 0,0 0 16,0-1-16,0 1 0,0 0 0,22 21 15,-1-22-15,21 22 0,0 0 16,1 0-16,20 21 0,1 0 0,-1 0 16,22 0-16,-22 0 0,22 21 15,-21 0-15,-22 21 0,21-20 0,-20 41 16,-22-21-16,0 22 0,-21-1 16,0-20-16,-21 20 0,-21 1 15,20-22-15,-20 0 0,0 1 0,21-1 16,-22 0-16,1-20 0,21-1 15,0 0-15,-1 0 0,1-21 0,0 0 16,21 21-16,0-42 31,21 0-31,0 21 0,1-21 0</inkml:trace>
  <inkml:trace contextRef="#ctx0" brushRef="#br0" timeOffset="16939.03">1609 4487 0,'0'0'0,"0"22"16,21-44 15,0 1-31,0 0 16,0 21-16,0-42 0,1 21 0,-1-1 16,0-20-16,0 21 0,0-21 15,0-1-15,1 1 0,-1 0 0,0 20 16,-21-20-16,0 0 0,0 21 15,0-1-15,0 1 0,0 0 16,-21 21-16,0 0 0,-1 0 0,-20 0 16,21 0-16,0 21 15,-22 0-15,43 1 0,-21-22 0,21 21 16,0 0-16,0 0 16,0 0-16,21 0 0,1-21 0,-1 22 15,0-1-15,21 0 0,-21 0 0,1 0 16,-1 0-16,0 1 0,0-1 15,0 0-15,0 0 0,-21 0 0,0 0 16,22 1-16,-22-1 0,21 0 16,-21 0-1,21-21 1,0 0 0,-21-21-16,21 0 15,-21 0-15,21-1 0,1 1 0,-1 0 16,0 0-16,0-21 0,0-1 15,0 22-15,1-21 0,-22 21 0,21-22 16,-21 22-16,21 21 0,-21-21 0,0 42 31,0 0-31,0 22 0,0-22 16,0 0-16,0 21 0,0-21 0,-21 1 16,21 20-16,0-21 15,0 0-15,0 0 0,0 1 0,0-1 16,0-42 15,0-1-15</inkml:trace>
  <inkml:trace contextRef="#ctx0" brushRef="#br0" timeOffset="17110.93">2222 3895 0,'0'0'16,"0"-21"-16,-21-1 0,21 1 0,-21 21 15,0 0 1,21 21 0,0 1-1,21-22-15,0 21 0,0 0 16,1 0-16,-1-21 0,0 21 16,0 0-16</inkml:trace>
  <inkml:trace contextRef="#ctx0" brushRef="#br0" timeOffset="19102.97">2688 4064 0,'0'0'0,"0"21"31,0 0-31,0 1 16,0-1-16,0 0 0,0 0 15,0 0-15,0 0 0,0 1 0,0-1 16,0 0-16,21 0 0,-21 0 0,0 0 15,0 1-15,0-1 0,0 0 16,0 0-16,0 0 16,0-42-1,0 0 1,0 0-16,0 0 16,0-1-16,0-20 0,0 21 0,0 0 0,0-22 15,0 1-15,21 21 0,1-21 16,-22-1-16,21 22 0,0-21 15,-21 21-15,21-1 0,0 1 0,0 21 16,1 0-16,-1 0 16,0 0-16,0 21 0,-21 22 0,21-22 15,0 0-15,-21 21 0,22 1 0,-22-22 16,0 21-16,0 1 0,0-22 16,0 21-16,21-21 0,-21 0 0,0 1 15,0-1-15,0 0 0,0-42 47,21 21-47,-21-21 0,0-1 16,0-20-16,21 21 0,0-21 0,-21 20 15,21-20-15,-21 0 0,22-1 16,-1 1-16,0 0 0,0 21 0,0-22 16,-21 22-16,21 0 0,1 21 0,-1 0 15,0 0-15,0 0 0,0 21 16,-21 0-16,21 0 0,-21 22 15,0-22-15,0 21 0,0 1 0,0-22 16,22 21-16,-22 0 0,0-20 16,21 20-16,-21-21 0,0 0 0,21 0 15,0 1-15,-21-1 0,21-21 16,0 0-16,1 21 0,-1-21 0,0 0 16,0 0-16,0 0 0,0 0 15,1-21-15,20 0 0,-21 21 0,0-22 16,0 1-16,1 0 0,-1 0 0,0 0 15,-21 0-15,0-22 0,21 22 16,-21-21-16,0 21 0,21-1 0,-21 1 16,0 0-16,0 0 0,0 0 0,0 42 31,0 0-31,0 21 16,0-20-16,0-1 0,0 0 15,0 0-15,0 21 0,0-20 0,0-1 16,0 21-16,0-21 15,0 0-15,0 1 0,0-1 0,0 0 16,21-21-16,1 21 0,-1-21 16,0 0-16,0 0 0,0 0 0,0 0 15,1 0-15,-1 0 0,0-21 16,0 0-16,0 0 0,0-1 0,22 1 16,-22 0-16,0-21 0,21 21 0,-20-22 15,-1 1-15,0 0 0,-21-22 16,21 22-16,0-22 0,0 22 0,-21-22 15,0 1-15,22 21 0,-22-22 0,0 22 16,0-22-16,0 22 0,0 0 16,0 20-16,0-20 0,0 21 15,-22 21-15,1 0 0,0 0 16,0 0-16,21 21 0,0 0 16,-21 22-16,21-1 0,-21-21 15,21 21-15,-22 22 0,22-22 0,0 1 16,0-1-16,-21 21 0,21-20 0,0 20 15,-21 1-15,21-22 0,0 22 0,0-22 16,0 0-16,0 1 0,0-1 16,0 0-16,0 1 0,0-22 0,0 0 15,21 0-15,0 0 0,1 0 0,-1-21 16,0 0-16,0 0 16,21 0-16,-20 0 0,-1 0 0,21-21 15,-21 21-15,22-21 0,-22 0 0,21 0 16,-21 0-16,22-1 0,-22 1 0,0-21 15,0 21-15,0-22 0,0 22 16,1 0-16,-22 0 0,0 0 0,21 0 16,-21 42-1,0 0 1,0 0-16,0 0 0,0 0 16,21 1-16,-21 20 0,0-21 0,0 0 15,0 0-15,21 1 0,-21-1 0,21 0 16,-21 0-16,0 0 0,21 0 15,1-21-15,-1 0 16,0 0-16,0 0 16,0 0-16,0-21 0,1 21 15,-22-21-15,21 0 0,0 0 0,0 0 16,-21-1-16,21 1 0,0 0 0,1 0 16,-22-21-16,21 20 0,-21 1 15,21 0-15,-21 0 0,0 0 16,21 21-16,-21 21 15,0 0 1,0 0-16,0 0 0,0 1 0,0-1 16,0 0-16,0 0 0,0 0 15,0 0-15,0 1 0,21-1 16,-21 0-16,0 0 0,21-21 16,1 0-1,-1 0 1,0 0-16,0 0 0,0 0 15,0-21-15,1 21 0,-1-21 0,0 0 16,0-1-16,-21 1 0,21 0 0,0 0 16,1 0-16,-22 0 0,21-1 15,-21 1-15,21 0 0,0 0 16,-21 42 15,0 0-31,0 0 0,0 1 16,0-1-16,0 0 0,0 0 15,0 0-15,0 0 0,0 1 0,0-1 16,0 0-16,0 0 0,21 0 16,0-21-16,1 0 15,-1 0-15,0 0 0,0 0 0,0 0 16,22 0-16,-22 0 0,21 0 16,-21-21-16,0 21 0,1-21 0,-1 0 15,0 0-15,0-1 0,0 1 0,-21 0 16,0 0-16,0-21 0,21 20 0,-21-20 15,0 21-15,0 0 0,0 0 16,0-1-16,-21 22 0,0 0 16,0 0-16,0 0 0,0 22 15,-1-1-15,22 21 0,0-21 16,0 0-16,0 1 0,0 20 0,0-21 16,0 0-16,0 0 0,0 1 15,22-1-15,-1 0 0,0-21 16,0 0-16,0 21 0,0-21 0,1 0 15,-1 0-15,0 0 0,0 0 16,0 0-16,0-21 0,1 21 0,-1-21 16,-21 0-16,0-1 0,21 22 15,-21-21-15,0-21 0,0 21 0,0 0 16,0-22-16,0 1 0,0 21 0</inkml:trace>
  <inkml:trace contextRef="#ctx0" brushRef="#br0" timeOffset="19296.91">5736 3747 0,'0'0'0,"-63"0"15,41 0-15,1 0 0,21-22 63,0 1-48,-21 21-15,0-21 16</inkml:trace>
  <inkml:trace contextRef="#ctx0" brushRef="#br0" timeOffset="19498.79">4487 3683 0,'0'0'16,"-42"21"-16,21-21 0,0 21 0,-1-21 0,44 0 15,-1 0 1,21 0-16,0 0 0,1 0 16,-1 0-16,0 0 0,22 0 0,-22 0 15,1 0-15,-1 0 0,0 0 0,-21-21 16,1 21-16,-1 0 0,-21-21 16,0 0-16,-21 21 0,-1 0 15</inkml:trace>
  <inkml:trace contextRef="#ctx0" brushRef="#br0" timeOffset="19670.68">3895 3598 0,'0'0'0,"-22"0"0,1 0 0,0 0 16,0 22-16,0-22 0,42 0 62</inkml:trace>
  <inkml:trace contextRef="#ctx0" brushRef="#br0" timeOffset="21699.12">7980 4297 0,'0'0'0,"21"-21"16,0 21-16,0-21 0,0-1 16,1 1-16,-1 0 0,0 21 0,0-21 15,0 0-15,0 0 0,-21-1 16,0 1-16,0-21 0,0 21 0,0 0 16,0-1-16,0 1 0,0 0 0,-21 21 15,0-21-15,0 21 0,-21 0 0,20 0 16,-20 0-16,0 0 0,21 21 15,-22-21-15,1 21 0,21 22 0,0-22 16,-22 21-16,22 0 0,0 1 0,0-1 16,0 0-16,-1 1 0,22-1 15,0 0-15,-21-20 0,21 20 16,0-21-16,0 21 0,0-20 0,0-1 16,0 0-16,21-21 0,1 21 0,-1-21 15,0 0-15,21 0 0,-21 0 0,22 0 16,-1-21-16,0 0 0,1 21 15,-1-21-15,0-1 0,-20 1 0,20-21 16,0 21-16,1-22 0,-22 1 0,21 0 16,-21-1-16,0 1 0,1-21 0,-1 20 15,0-20-15,0 20 0,-21-20 16,0 21-16,0-22 0,0 1 16,0 20-16,0-20 0,0 20 0,0 1 0,0 0 15,0-1-15,0 22 0,0 0 0,-21 0 16,0 21-16,0 0 15,21 21-15,0 21 0,0-20 16,-22 126 0,1-106-16,21 22 0,0-1 0,-21 1 0,21-1 15,0 1-15,0-1 0,0 1 16,0-1-16,0-21 0,0 22 0,0-22 16,0 1-16,21-22 0,0 21 0,1-21 15,-1 22-15,0-43 0,21 21 0,1 0 16,-1-21-16,-21 0 0,21 0 15,1 0-15,20 0 0,-20 0 16,-1 0-16,0-21 0,1 0 0,-1-1 16,-21 1-16,21 0 0,1 0 0,-22 0 15,0-22-15,0 1 0,0 21 0,-21-21 16,0-1-16,0 1 0,0 21 16,0-22-16,0 22 0,0 0 0,0 0 15,0 0-15,-21 21 0,0 0 16,0 0-16,0 0 0,0 21 0,-1 0 15,22 21-15,-21-20 0,0 20 16,0-21-16,0 21 0,21 1 0,0-22 16,-21 21-16,21 1 0,0-22 0,0 0 15,0 0-15,0 0 0,0 0 0,0 1 16,0-1-16,21-21 16,0 0-16,0 0 0,0 0 15,0 0-15,1 0 0,-1 0 16,-21-21-16,21-1 0,0 1 0,-21 0 15,0 0-15,21 0 0,-21 0 0,21-1 16,-21-20-16,0 0 0,0 21 16,0-22-16,0 22 0,0-21 0,0 21 15,0-1-15,0 1 0,0 42 32,0 1-32,0 20 0,0-21 15,0 0-15,0 22 16,0-22-16,0 21 0,0-21 0,22 22 15,-1-22-15,-21 21 0,21-21 0,0 0 16,0 1-16,0-1 0,1 0 0,-1-21 16,0 21-16,0-21 0,0 0 0,0 0 15,22 0-15,-22 0 0,0 0 16,21-21-16,-20 0 0,20 0 0,0-1 16,-21 1-16,22 0 0,-1-21 0,-21 21 15,22-22-15,-22-20 0,0 20 0,0-20 16,0 21-16,0-22 0,1 1 15,-1-1-15,0 1 0,0 20 16,0-20-16,-21-1 0,21 22 0,-21 0 16,22-1-16,-22 1 0,0 0 0,0 20 15,0 1-15,0 42 16,-22 1 0,1-1-16,0 21 0,21 0 0,-21 1 15,0-1-15,0 0 0,-1 22 0,1-1 16,0 1-16,0-1 0,21 1 0,0-1 15,-21 1-15,21-22 0,0 22 16,0-22-16,0 0 0,0 1 0,21-1 16,0-21-16,0 0 0,0 1 15,22-1-15,-22 0 0,21-21 0,-21 0 0,22 0 16,-1 0-16,0 0 0,-20 0 16,20 0-16,0 0 0,1-21 15,-1 0-15,0-1 0,1 1 0,-1 0 16,0 0-16,-21-21 0,22 20 0,-22-20 15,0 21-15,0-21 0,0-1 0,-21 1 16,0 21-16,0-22 0,0 1 0,0 21 16,0 0-16,-21 0 0,0-1 15,0 22-15,0 0 0,0 0 0,-22 0 16,22 22-16,-21-1 0,21 21 0,-22-21 16,22 22-16,0-22 0,-21 21 0,20 0 15,1 1-15,21-22 0,0 21 0,-21 1 16,21-22-16,0 0 0,0 21 15,0-21-15,0 1 0,21-22 16,-21 21-16,21 0 0,1-21 0,-1 0 16,0 0-16,0 0 0,0 0 0,0 0 15,22 0-15,-22-21 0,0 0 0,0-1 16,0 1-16,1 0 0,-1 0 0,0 0 16,-21 0-16,21-22 0,-21 1 15,21 21-15,-21-22 0,21 1 0,-21 21 16,0 0-16,0-22 0,0 22 15,0 42 1,0 1-16,0-1 0,0 0 16,0 21-16,-21-21 15,21 22-15,0-22 0,0 21 0,0-21 16,0 22-16,0-22 0,0 21 0,0-21 16,0 1-16,21-1 0,-21 0 0,22-21 15,-22 21-15,21-21 0,0 0 0,0 0 16,0 0-16,0 0 0,1 0 15,-1-21-15,0 21 16,-21-21-16,0 0 0,21-1 0,-21 1 16,0 0-16,0-21 0,0 21 15</inkml:trace>
  <inkml:trace contextRef="#ctx0" brushRef="#br0" timeOffset="21911">9673 3916 0,'0'0'0,"-42"0"0,21 0 16,-1 0-16,1 0 0,0 0 15,21 21-15,21-21 16,0 0-16,1 0 0,20 0 16,0 0-16,1 0 0,-1 0 15,0 0-15,1 0 0,20-21 0,-21 21 16,22-21-16,-22 21 0,22-21 15,-22-1-15,0 22 0</inkml:trace>
  <inkml:trace contextRef="#ctx0" brushRef="#br0" timeOffset="22251.09">11430 3535 0,'0'0'0,"0"-21"16,0 42 15,0 0-31,-21 0 0,21 0 0,-21 1 16,21 20-16,0 0 0,-22 1 0,22-1 15,0 0-15,0 1 0,-21 20 0,0-21 16,21 22-16,-21-22 0,21 22 15,-21-22-15,21 0 0,-21 1 0,21-1 16,-22 0-16,22-20 0,0 20 0,0-21 16,0 0-16,0 0 0,0 1 15,0-44 17,-21 1-17</inkml:trace>
  <inkml:trace contextRef="#ctx0" brushRef="#br0" timeOffset="23000.21">11070 4233 0,'-21'0'15,"42"0"17,0 0-32,0 22 0,1-22 15,-1 0-15,21 0 0,-21 0 16,22 0-16,-22 0 0,21 0 0,-21 0 15,22 0-15,-22-22 0,21 1 0,-21 21 16,0-21-16,1 21 0,-1-21 0,0 0 16,0 21-16,-21-21 0,21-1 15,-21 1-15,0 42 32,0 1-17,0-1-15,-21 0 0,21 0 0,0 0 16,0 22-16,0-22 0,0 0 0,0 0 15,0 0-15,0 0 0,21 1 16,0-1-16,-21 0 0,22-21 16,-1 21-16,0-21 0,0 0 0,0 0 15,0 0-15,1 0 0,20 0 0,-21 0 16,0 0-16,0 0 0,1 0 0,-1-21 16,0 21-16,0-21 0,0 0 0,-21-1 15,21 1-15,-21 0 0,22 0 16,-22 0-16,0 0 0,0-1 0,0 1 15,0 0-15,0 0 0,0 0 16,0 42 0,0 0-1,0 0-15,0 0 16,-22 1-16,22 20 0,-21-21 16,21 0-16,0 22 0,0-22 0,-21 21 15,0 0-15,21-20 0,-21 20 0,0 0 16,21 22-16,0-22 0,0 22 0,0-22 15,0 21-15,0 1 0,0-1 0,0 1 16,0-1-16,0-20 0,0 20 0,0 1 16,-22-22-16,22 0 0,-21 22 0,21-22 15,-21-21-15,21 22 0,-21-22 16,0 21-16,0-21 0,-1 1 0,1-22 16,0 0-16,0 21 0,-21-21 0,20 0 15,-20 0-15,0 0 0,-1-21 0,1 21 16,0-22-16,-1 1 0,1 21 15,0-21-15,-1 0 0,22 0 0,-21 21 16,21-21-16,0-1 0,-1 22 0,1-21 16,0 21-16,21-21 0,0 0 15,0 0-15,21 0 16,0-1-16,1 22 0,-1-21 16,21 0-16,-21 0 0,22 0 0,-1 0 15</inkml:trace>
  <inkml:trace contextRef="#ctx0" brushRef="#br0" timeOffset="23351.01">12319 4318 0,'0'0'0,"0"-42"0,0-1 16,0 22-16,0 0 0,0 0 0,0 0 15,0 0-15,0 42 31,0 0-31,-21 0 0,21 21 0,-21 1 16,21-1-16,-22 0 0,22 22 0,-21-22 16,21 22-16,0-22 0,-21 22 15,0-1-15,21 1 0,-21 20 0,0-20 0,-1-1 16,1 1-16,0-1 0,21 1 16,-21-1-16,0 1 0,0-22 0,21 0 15,0 1-15,-22-1 0,22-21 16,0 0-16,-21 1 0,21-1 0,0 0 15,0-42 1,0 0 0,0-1-16,0 1 15,0 0-15,0 0 0,0 0 0,21-22 0,-21 22 16,0-21-16,0 0 0</inkml:trace>
  <inkml:trace contextRef="#ctx0" brushRef="#br0" timeOffset="23651.18">12128 4572 0,'0'0'0,"0"-42"0,0-22 16,0 43-16,0 0 0,0-21 16,22 42-16,-22-22 0,0 1 0,21 0 15,0 21-15,0-21 0,0 21 16,22-21-16,-22 21 0,0 0 0,0 0 16,21 0-16,-20 0 0,-1 0 15,21 0-15,-21 0 0,-21 21 0,21 0 16,1 0-16,-22 0 0,0 1 15,0-1-15,-22 63 16,1-62-16,0-1 16,0 0-16,0 0 0,0-21 0,-1 21 15,1-21-15,0 0 0,0 21 0,0-21 16,0 0-16,21 22 0,0-44 47,0 1-47,21 21 0,0-21 0</inkml:trace>
  <inkml:trace contextRef="#ctx0" brushRef="#br0" timeOffset="23959.55">12636 4487 0,'22'0'15,"-1"-21"-15,0 0 16,0 0-16,0 21 0,-21-21 15,21 0-15,-21-1 0,0 1 0,22 21 16,-22-21-16,21 0 0,-21 0 0,0 0 16,0-1-1,0 44 1,-21-1-16,-1 0 0,22 0 16,0 0-16,0 0 0,-21 1 0,21-1 15,0 21-15,0-21 0,0 0 16,0 1-16,0-1 0,0 0 15,0 0-15,21-21 16,1 0 0,-1-21-1</inkml:trace>
  <inkml:trace contextRef="#ctx0" brushRef="#br0" timeOffset="24898.8">13991 4509 0,'21'0'15,"0"0"-15,1 0 0,-22-22 16,21 1-16,0 0 15,-21 0-15,21 0 16,0 0-16,-21-22 0,21 22 0,1 0 16,-1-21-16,-21 20 0,21-20 15,0 0-15,0-1 0,0 1 0,1 0 16,-1-1-16,0 1 0,0 0 0,0-1 16,-21 1-16,21 0 0,-21-1 0,22 1 15,-22 21-15,21 0 0,-21 0 16,0-1-16,0 1 0,0 42 15,-21 1 1,-1-1-16,1 0 0,0 21 0,21 1 16,-21-1-16,0 0 0,21 1 0,-21 20 15,-1-21-15,1 22 0,21-22 16,0 22-16,-21-22 0,0 0 0,21 1 16,0-1-16,0-21 0,0 22 0,0-22 15,0 0-15,0 0 0,21-21 0,0 0 16,0 21-16,22-21 0,-22 0 0,21 0 15,-21 0-15,22-21 0,-22 21 0,0-21 16,21 0-16,-20 0 16,-1-1-16,21 1 0,-21-21 0,0 21 15,1-22-15,-1 22 0,0-21 0,-21 21 16,0-22-16,0 22 0,0 0 0,0 0 16,0 0-16,0 42 15,0 0 1,-21 0-16,21 0 0,0 1 0,-21-1 15,21 21-15,0-21 0,-22 22 0,22-22 16,0 21-16,0-21 0,0 0 0,0 22 16,0-22-16,22 0 0,-1-21 0,-21 21 15,21 0-15,0-21 0,0 0 16,0 0-16,1 0 0,-1 0 16,0 0-16,0 0 0,0-21 0,0 0 15,1 21-15,-1-21 0,0 0 0,-21 0 16,0-1-16,0 1 0,0-21 0,0 21 15,0-22-15,0 22 0,0-21 0,-21 21 16,0 0-16,-1-22 0,1 22 16,0 0-16,0 21 0,0-21 0,0 21 15,-1 0-15,1 0 0,0 0 0,0 0 16,0 0-16,0 0 0,-1 0 16,1 0-16,0 0 15,0 0 1,0 0-16</inkml:trace>
  <inkml:trace contextRef="#ctx0" brushRef="#br0" timeOffset="25135.66">13885 3937 0,'0'0'0,"-21"0"0,0 0 15,42 0 1,0 0-16,22 0 0,-22-21 15,21 21-15,0 0 0,1 0 0,-1 0 16,22 0-16,-22 0 0,0 0 16,1 0-16,-1 0 0,0-21 0,1 21 15,-22 0-15,21 0 0,-21 0 0,0 0 16,1 0-16,-1 0 0,0 0 16,0 0-1,0 0-15,0 0 0</inkml:trace>
  <inkml:trace contextRef="#ctx0" brushRef="#br0" timeOffset="25419.5">16531 4403 0,'0'0'0,"0"21"0,0 0 16,21-21-16,0 0 31,-21 21-31,22-21 0,-1 0 16,0 0-16,0 0 0,0 0 15,0 0-15,1 0 0,-1 0 16,0 0 0,-42 0 30,0-21-46,-1 21 16</inkml:trace>
  <inkml:trace contextRef="#ctx0" brushRef="#br0" timeOffset="29007.94">16319 4509 0,'0'21'15,"22"-21"17,-1 0-32,0 0 0,0-21 15,0 21-15,0-22 16,1 1-16,-1 21 0,0-21 0,0 0 16,0 0-16,0 0 0,1-1 15,-1 1-15,21 0 0,-21 0 0,0-21 16,1 20-16,-1-20 0,0 21 0,0 0 15,0 0-15,0-22 0,-21 22 0,0 0 16,22 21-16,-22-21 0,0 42 31,0 0-15,0 0-16,0 0 0,0 22 0,0-22 16,-22 21-16,22-21 0,0 22 0,0-1 15,0-21-15,0 22 16,0-1-16,0-21 0,0 0 0,0 22 15,0-22-15,0 0 0,0 0 0,22 0 16,-1-21-16,0 0 16,0 0-16,0 0 0,22 0 0,-22 0 15,0 0-15,21 0 0,-21-21 16,1 0-16,20 0 0,0 0 0,-21-1 16,22-20-16,-22 21 0,21-21 0,-21-1 15,1 1-15,20-22 0,-21 22 0,0 0 16,0-22-16,22 1 0,-22 20 15,0 1-15,0-21 0,0 20 16,1 1-16,-1 0 0,0-1 0,0 22 16,0-21-16,0 21 0,-21-1 0,0 1 15,0 0-15,0 42 16,0 0 0,0 1-16,-21-1 0,21 21 0,-21-21 15,0 22-15,0-1 0,21 0 0,-21 22 16,-1-22-16,1 22 0,0-22 0,21 21 15,-21 1-15,21-22 0,-21 1 16,21-1-16,0 0 0,0 1 0,0-1 16,0-21-16,0 0 0,21 0 0,0 1 15,0-1-15,0-21 0,1 0 0,-1 21 16,0-21-16,0 0 0,0 0 16,0 0-16,22 0 0,-22-21 15,0 21-15,0-21 0,22-1 0,-22 22 16,0-21-16,21-21 0,-21 21 0,1 0 15,-1-1-15,0-20 0,0 21 0,0-21 16,-21 20-16,0 1 0,0 0 0,0 0 16,0 0-16,-21 21 15,0 0-15,21 21 16,-21-21-16,21 21 0,0 0 0,0 0 16,0 1-16,0 20 0,0-21 0,0 0 15,0 0-15,0 1 0,21-1 16,-21 0-16,21 0 0,-21 0 15,21 0-15,-21 1 0,0-1 16,0 0 0,-21-21-16,0 0 15,0 0-15,0 0 0,-1-21 16,1 21-16,0-21 16,21-1-16,0 1 0,-21 0 0,0 0 15,0 0-15,21 0 0</inkml:trace>
  <inkml:trace contextRef="#ctx0" brushRef="#br0" timeOffset="29214.82">17653 3979 0,'0'0'0,"0"-21"16,0 0-16,21 21 16,0 0-16,0-21 0,1 21 15,-1-21-15,0 0 0,0 21 0,21 0 16,-20-22-16,-1 22 0,0 0 0,0 0 15,0-21-15,0 21 0,1 0 16,-22-21-16,0 0 16,0 0-1,-22 21-15,1 0 16</inkml:trace>
  <inkml:trace contextRef="#ctx0" brushRef="#br0" timeOffset="29383.72">17060 3725 0,'0'0'16,"-42"0"-16,42-21 62,21 21-62</inkml:trace>
  <inkml:trace contextRef="#ctx0" brushRef="#br0" timeOffset="32083.4">20362 4424 0,'0'0'0,"-21"-21"0,0 0 16,21-1-16,0 1 16,0 0-16,0 0 0,0 0 15,42-22-15,-21 22 0,1-21 0,20 0 16,-21-1-16,21 1 0,1-22 0,-1 22 15,22 0-15,-22-22 0,0 22 0,22-22 16,-22 22-16,0-21 0,1 20 16,-22 1-16,0 21 0,0-22 0,0 22 15,-21 0-15,0 0 0,-21 21 16,0 0-16,0 0 0,-21 21 16,20 0-16,-20 0 0,21 22 15,0-22-15,0 21 0,-1-21 0,22 22 16,0-1-16,0 0 0,0 1 15,0-1-15,0 0 0,0 1 0,22-1 16,-1 0-16,0 1 0,0 20 0,-21-42 16,21 22-16,0-1 0,-21-21 15,22 0-15,-22 22 0,0-22 16,0 0-16,-22-21 16,1 0-16,-21 0 15,21 0-15,-22-21 0,22 0 0,-21 21 16,21-21-16,-22-22 15,22 22-15,-21 0 0,21 0 0,-22-22 16,22 22-16,0 21 0,21-21 0,0 0 16,-21 21-16,21 21 15,0 0-15,0 0 0,0 1 16,0-1-16,21 0 0,0 21 0,0-21 16,1 1-16,-1 20 0,0-21 0,0 0 15,21 0-15,1 1 0,-22-22 0,21 21 16,1-21-16,-22 0 0,21 0 0,0 0 15,1 0-15,-1 0 0,0-21 16,1-1-16,20 22 0,-20-21 0,-1 0 16,0 0-16,22-21 0,-22 20 0,0-20 15,1 21-15,-22-21 0,21-1 0,-21 1 16,1 0-16,-1 20 0,0-20 16,-21 0-16,0 21 0,0-1 15,0 1-15,0 0 0,0 0 0,-21 21 16,0 21-16,-1 0 15,1 0-15,21 1 0,-21-1 0,0 0 16,21 21-16,0 1 0,-21-22 16,0 21-16,21 0 0,-22-20 15,22 20-15,-21-21 0,21 21 0,0-20 0,0-1 16,0 0-16,0 0 0,0-42 47,0 0-47,0 0 15,0-1-15,21-20 0,-21 21 0,0-21 16,22 20-16,-1-20 0,-21 21 0,21-21 16,0 20-16,-21-20 0,21 21 0,0 0 15,1 21-15,-1 0 16,0 0-16,0 0 0,0 21 16,0 0-16,-21 0 0,0 22 15,0-22-15,22 0 0,-22 0 0,21 21 16,-21-20-16,0-1 15,0 0-15,21 0 0,-21 0 0,21 0 16,0-21-16,-21 22 0,21-22 16,1 0-1,-1 0-15,-21-22 0,21 1 16,0 0-16,-21 0 0,21 0 16,0 0-16,1-22 0,-22 22 0,21-21 15,0 21-15,0-22 0,0 1 0,0 21 16,1 0-16,-1-22 0,0 43 0,-21-21 15,0 0-15,21 21 0,0 0 16,-21 21-16,0 0 16,0 0-16,0 1 0,0-1 15,0 21-15,0-21 0,0 22 0,0-1 16,0-21-16,21 21 0,-21 1 0,22-22 16,-1 0-16,-21 21 0,21-20 15,0-1-15,0-21 0,0 21 0,22 0 16,-22-21-16,21 0 0,-21 0 0,22 0 15,-1 0-15,0 0 0,1 0 0,-1 0 16,0-21-16,1 21 0,-1-21 0,0 0 16,-20-1-16,20 1 0,-21-21 15,21 21-15,-20-22 0,-1 22 0,-21-21 16,0 0-16,0-1 0,0 22 0,0 0 16,0-21-16,0 20 0,-21 1 15,-1 21-15,1 0 0,0 0 0,-21 0 16,21 21-16,-1 1 15,-20-1-15,21 0 0,0 21 0,0-21 16,-1 22-16,1-1 0,0-21 0,21 22 16,0-22-16,0 21 0,0-21 0,0 0 15,0 1-15,0-1 0,0 0 16,21 0-16,0-21 0,1 0 0,-1 0 16,0 0-16,0 0 0,0 0 0,0 0 15,1-21-15,20 0 0,-21 21 0,0-21 16,0-1-16,1 1 0,-1 0 0,0-21 15,0 21-15,-21-22 0,21 22 16,0-21-16,-21 21 0,0-1 16,0 1-16,22 0 0,-22 0 0,0 0 15,0 42 1,0 0-16,0 0 16,-22 0-16,22 1 0,0 20 15,0-21-15,0 21 0,0-20 0,0-1 16,0 21-16,0-21 0,0 0 0,0 1 15,22-1-15,-1 0 0,0 0 0,0 0 16,0-21-16,0 21 0,1-21 0,-1 0 16,0 0-16,0 0 0,0 0 15,22 0-15,-22-21 0,0 0 16,0 0-16,0 0 0,22 0 0,-22-1 16,0-20-16,0 0 0,0-1 0,0-20 15,1 21-15,-1-1 0,0-20 0,0-1 16,0 1-16,0 20 0,1-20 15,-1-1-15,0 1 0,-21 21 0,21-1 16,0 1-16,-21 21 0,0 0 0,0-1 16,0 44-1,0 20-15,0-21 0,-21 21 16,0 1-16,21-1 0,-21 0 0,0 1 16,21 20-16,0-20 0,-22 20 15,1-21-15,21 1 0,0 20 0,0-20 16,0-1-16,0 0 0,0 1 15,0-1-15,0-21 0,0 0 0,0 22 16,21-43-16,1 21 0,-1 0 0,0-21 16,0 0-16,21 0 0,-20 0 15,-1 0-15,0-21 0,0 0 16,21-1-16,-20 1 0,-1 0 16,0-21-16,0-1 0,0 1 0,0 0 0,1-1 15,-1 1-15,0-21 0,-21 20 16,21-20-16,0 20 0,0-20 0,-21 21 0,0-1 15,0 22-15,22 0 0,-22 0 16,0 0-16,0 42 16,-22 0-1,1 21-15,21-21 0,-21 22 0,0-1 16,21 0-16,-21 1 0,21-1 16,0 22-16,0-22 0,0 0 0,0 1 15,0-1-15,0 0 0,0 1 0,0-22 16,0 21-16,0-21 0,0 0 0,21 1 15,0-1-15,-21 0 0,21-21 0,0 0 16,1 0-16,-1 0 0,0 0 16,0 0-16,0 0 0,0-21 0,1 0 15,-1 21-15,21-22 0,-21-20 0,0 21 16,-21 0-16,22-22 0,-1 22 16,-21-21-16,0 21 0,0 0 0,0-1 15,0 1-15,-21 21 16,21 21-1,-22 1-15,1-1 0,0 0 0,0 21 16,21-21-16,0 1 0,0 20 0,0-21 16,-21 0-16,21 0 0,0 1 15,0-1-15,0 0 0,21 0 0,0-21 16,0 0-16,0 0 16,1 0-16,-1 0 0,0-21 15,0 21-15,0-21 0,0 0 16,1-1-16,-1 1 0,0 0 0,0 0 15,0 0-15,0 0 0,1-22 0,20 22 16,-21 0-16,-21 0 0,21 21 16,0 0-16,-21 21 15,0 0-15,0 0 0,0 0 16,0 1-16,0-1 0,22 0 0,-22 21 16,0-21-16,0 1 0,21-22 0,-21 21 15,0 0-15,0 0 0,21-21 16,-21 21-16,21-21 15,-21-21 1,0 0 0,0 0-16,0 0 0,0-22 15,0 22-15,0 0 0</inkml:trace>
  <inkml:trace contextRef="#ctx0" brushRef="#br0" timeOffset="33315.66">26585 4022 0,'0'-21'0,"0"-1"0,0 1 15,0 0-15,0 0 0,0 0 16,0 0-16,0-1 16,0 1-16,0 0 0,0 0 15,0 0-15,0 0 0,0-1 16,0 1-16,0 0 16,-21 21-16,0 21 15,21 0-15,-21 1 16,0 20-16,-1 0 0,22 1 0,-21 20 0,21 1 15,-21-1-15,21 22 0,0-22 0,-21 22 16,21 0-16,-21-22 0,21 22 0,0-1 16,-21 1-16,21-21 0,0 20 15,-22 1-15,1 0 0,21-22 16,-21 22-16,0-22 0,21 1 0,-21-1 16,0-20-16,-1 20 0,22-21 0,0 1 15,0-1-15,-21 0 0,21-20 0,0-1 16,-21 0-16,21-42 31,0 0-31,0-22 0,0 22 16,21-21-16</inkml:trace>
  <inkml:trace contextRef="#ctx0" brushRef="#br0" timeOffset="33646.99">26416 4360 0,'0'0'0,"0"-63"15,0-43-15,0 64 16,0-1-16,0 1 0,63-85 16,-41 106-16,-1-21 0,21 20 15,0 1-15,1 0 0,20 0 0,1 0 16,-22 0-16,22 21 0,-1 0 16,-21 0-16,22 0 0,-22 0 0,-21 21 15,22 0-15,-43 0 0,0 0 0,0 0 16,0 1-16,-21 20 0,-22-21 0,1 21 15,0-20-15,-1-1 16,-20 21-16,20-21 0,-20 0 0,21 1 16,-1-1-16,1 0 0,21 0 0,0 0 15,-1-21-15,1 0 0,21 21 0,21-21 32,1 0-17,-1 0-15,0 0 0,0 0 0,0-21 16,0 21-16,22-21 0</inkml:trace>
  <inkml:trace contextRef="#ctx0" brushRef="#br0" timeOffset="34220.39">27030 4191 0,'0'0'15,"42"0"1,-21 0-16,0-21 0,-21 0 16,22 21-16,-1-21 0,0-1 15,0 1-15,0 0 0,22-21 0,-22 21 16,0-1-16,0-20 0,0 21 0,0-21 15,1 20-15,-1-20 0,0 21 0,-21 0 16,0-22-16,0 22 0,0 0 16,0 0-16,-42 21 15,20 0-15,1 0 0,0 0 0,-21 0 16,21 21-16,-1 0 0,1-21 0,21 21 16,0 1-16,0-1 0,0 0 15,0 0-15,0 0 0,0 0 16,21-21-16,-21 22 0,22-22 0,-1 21 15,0 0-15,0-21 0,0 21 16,-21 0-16,21-21 0,1 21 0,-22 1 16,0-1-16,0 0 0,21 0 15,-21 0-15,0 0 0,0 1 16,0-1 0,21-21-1,0 0-15,0 0 16,0-21-16,1-1 0,-1 1 15,0 0-15,0 0 0,0 0 16,0 0-16,-21-22 0,22 22 16,-1-21-16,0 21 0,-21-1 0,0 1 15,21 0-15,-21 0 0,21 0 0,-21 42 32,0 0-32,0 0 15,0 0-15,0 1 0,0-1 0,0 0 16,0 0-16,-21 0 0,21 0 0,0 1 15,-21-1-15,21 0 16,0-42 15,0 0-31,0-1 16</inkml:trace>
  <inkml:trace contextRef="#ctx0" brushRef="#br0" timeOffset="34379.3">27728 3641 0,'0'0'15,"0"-21"-15,0-1 0,0 1 0,0 0 32,0 42-17,0 0 1,21 1 0,1-22-16,-1 0 15,0 0-15</inkml:trace>
  <inkml:trace contextRef="#ctx0" brushRef="#br0" timeOffset="36335.51">28130 3747 0,'0'21'0,"0"0"16,0 0-16,0 0 0,0 0 0,0 1 16,0-1-16,-21 0 0,21 0 15,0 21-15,-21-20 0,21-1 16,0 0-16,0 0 0,0 0 0,0 0 15,-21 1-15,21-1 0,-21-21 32,21-21-17,0-1 1,0 1-16,0 0 0,0 0 0,21 0 16,0-22-16,0 22 0,-21-21 15,21 21-15,1-22 0,-1 22 0,0-21 16,0 21-16,0 0 0,0-1 0,1 1 15,-1 0-15,0 21 0,0 0 16,0 0-16,0 0 0,1 0 0,-1 21 16,-21 0-16,0 1 0,21-1 15,-21 21-15,21-21 0,-21 22 0,0-22 0,0 21 16,0-21-16,0 22 16,0-22-16,0 0 0,0 21 0,0-21 15,0 1-15,0-1 0,0-42 47,0-1-47,0 1 0,0-21 16,0 21-16,0 0 0,21-22 15,-21 22-15,21-21 0,1 21 0,-1-22 16,0 1-16,0 21 0,0-22 0,0 22 16,1 0-16,-1 0 0,0 21 0,0 0 15,0 0-15,0 0 16,1 21-16,-22 0 15,0 0-15,0 1 0,0-1 0,0 0 16,0 0-16,0 21 0,0-20 0,0-1 16,0 21-16,21-21 0,-21 0 0,21 1 15,-21-1-15,21 0 0,0 0 16,0 0-16,1-21 0,-1 0 16,0 0-16,0 0 0,0 0 0,0 0 15,1 0-15,-1 0 0,21-21 16,-21 0-16,0 21 0,1-21 0,-22 0 15,21-22-15,-21 22 0,21 0 0,-21-21 16,0 20-16,21-20 0,-21 21 16,0-21-16,21 20 0,-21 1 15,0 0-15,0 42 16,0 0 0,0 1-16,-21-1 0,0 0 15,21 0-15,0 21 0,0-20 0,-21 20 16,21-21-16,0 0 0,0 22 0,0-22 15,0 0-15,0 0 0,0 0 0,21 0 16,0-21-16,0 22 0,0-22 16,1 0-16,-1 0 0,21 0 0,-21 0 15,0 0-15,1-22 0,20 22 0,-21-21 16,0 0-16,0 0 16,43-64-1,-43 43-15,0 21 0,0-22 0,1 1 0,-1 0 16,0-22-16,-21 22 0,21-22 0,0 1 15,0-1-15,-21-20 0,22 20 16,-22 1-16,21-1 0,-21 22 0,0 0 16,21-1-16,-21 1 0,0 21 15,0 0-15,0-1 0,21 22 0,-21 22 16,0-1-16,0 0 16,0 0-16,-21 21 0,21 1 15,-21 20-15,0-20 0,-1 20 16,1 1-16,21-1 0,-21 1 0,0-1 15,0 1-15,21-22 0,0 21 0,-21-20 16,21 20-16,0-20 0,0-1 16,0 0-16,0 1 0,0-22 0,0 21 15,0-21-15,21 0 0,0 1 0,0-22 16,0 21-16,0-21 16,1 0-16,-1 0 0,0 0 0,0-21 15,0-1-15,0 1 0,1 0 0,-1 0 16,0 0-16,-21 0 0,21-22 0,0 22 15,0 0-15,1 0 16,-22 0-16,0-1 0,21 1 0,-21 0 16,21 21-16,-21 21 15,0 0 1,0 1-16,0-1 0,0 0 0,0 0 16,0 0-16,0 22 0,0-22 0,0 0 15,0 0-15,0 0 0,0 0 16,0 1-16,21-1 0,0-21 15,0 0-15,1 0 16,-1 0-16,0 0 16,0-21-16,-21-1 0,21 22 0,0-21 15,1 0-15,-1-21 0,-21 21 16,21-1-16,0-20 0,0 21 0,0 0 16,-21 0-16,22-1 0,-1 1 15,-21 0-15,0 42 31,0 0-31,0 1 0,0-1 16,0 0-16,0 0 0,0 0 0,0 0 16,-21 1-16,21-1 0,0 0 0,0 0 15,0 0-15,0 0 0,0 1 16,21-22 0,0 0-16,0 0 0,0 0 15,0 0 1,1 0-16,-1-22 0,0 1 0,0 0 15,21 0-15,-20 0 0,-1 0 0,0-1 16,0 1-16,0 0 0,0-21 16,1 21-16,-1-1 0,-21 1 15,21 21-15,-21 21 32,-21 1-32,0-1 15,21 0-15,-22 0 0,22 0 16,0 0-16,0 1 15,0-1-15,22-21 16,-1 0-16,0 0 0,0 0 16,0 0-16,0 0 0,1 0 15,-1 0-15,0 0 0,0-21 0,0 21 16,22-22-16,-22 1 0,0 0 0,0 0 16,0 0-16,0 0 0,1-1 15,-1 1-15,-21-21 0,0 21 0,21 0 16,-21-1-16,0 1 0,0 0 0,0 0 15,0 0-15,-21 21 0,0 0 16,-1 0-16,1 21 0,0 0 0,0 0 16,21 0-16,0 1 0,-21 20 15,21-21-15,0 0 0,0 22 0,0-22 16,0 0-16,0 0 0,0 0 16,0 0-16,0 1 0,0-1 15,21 0-15,0-21 0,0 21 16,0-21-16,1 0 0,-1 0 15,0 0-15,0 0 0,-21-21 16,21 0-16,0 21 0,-21-21 0,22-1 16,-22 1-16,21 0 0,-21 0 15,21 0-15,-21 0 0</inkml:trace>
  <inkml:trace contextRef="#ctx0" brushRef="#br0" timeOffset="36535.69">30861 3302 0,'-21'0'16,"21"21"0,0 0-16,-21 1 15,-1-22 1,1 0-16,0 0 15</inkml:trace>
  <inkml:trace contextRef="#ctx0" brushRef="#br0" timeOffset="36747.08">29654 3493 0,'0'0'0,"-42"0"0,21 0 16,0 0-16,0 21 0,42-21 31,0 21-31,0-21 16,0 0-16,0 0 15,1 0-15,-1 0 0,0 0 0,0 0 16,0-21-16,-21 0 0,0-1 16,0 1-16</inkml:trace>
  <inkml:trace contextRef="#ctx0" brushRef="#br0" timeOffset="36907.99">29104 3387 0,'-42'0'16,"84"0"-16,-105 0 0,41 0 0,-20 0 0,21 0 16,0 0-1,0 0 1,-1 0-1</inkml:trace>
  <inkml:trace contextRef="#ctx0" brushRef="#br0" timeOffset="39183.11">2392 6414 0,'0'0'0,"0"21"0,21 0 16,0-21-16,0 0 15,0 0-15,1 0 16,-22-21-16,21 0 0,0-1 0,0 1 15,0 0-15,-21 0 0,21 0 0,1 0 16,-1-1-16,-21 1 0,0-21 16,0 21-16,0 0 0,0-22 0,-21 22 15,-1 0-15,1 0 0,-21 0 16,21-1-16,-22 22 0,1 0 16,0 0-16,-1 0 0,1 22 0,0-1 15,-1 0-15,1 0 0,0 0 16,21 22-16,-22-22 0,22 21 0,0 0 15,0 1-15,21-1 0,0 0 16,0 1-16,0-1 0,0-21 0,0 22 16,0-22-16,21 0 0,0 0 0,21-21 15,-20 0-15,20 0 0,-21 0 16,21 0-16,1 0 0,-1-21 16,0 0-16,22 0 0,-22-1 0,1-20 0,-1 21 15,0-21-15,-21 20 0,22-20 16,-1 0-16,-21 21 0,0-22 15,22 1-15,-22 0 0,-21-22 0,21 22 16,-21-22-16,0 1 0,0 20 16,0-20-16,0-1 0,0 1 0,0 21 15,-21-1-15,0 1 0,21 0 16,-21 20-16,-1 22 0,22 43 16,0-22-16,-21 42 15,21-20-15,0 20 0,0 1 16,-21-1-16,21 1 0,0 20 0,0-41 15,0 20-15,0 1 0,0-1 0,0-20 16,21-1-16,0 0 16,1 1-16,20-22 0,-21 0 0,0 0 15,22 0-15,-1-21 0,-21 0 0,21 0 16,1 0-16,-1 0 0,-21-21 16,22 0-16,-1 0 0,21 0 0,-20-1 15,-1 1-15,-21-21 0,22 21 0,-1-22 16,-21 22-16,0-21 0,0 21 15,-21-22-15,0 22 0,0-21 0,0 21 16,0 0-16,-21-1 0,0 1 0,0 0 16,0 21-16,0 0 0,-1 0 15,-20 21-15,21 0 0,0 1 0,0-1 16,-1 0-16,1 21 0,21-21 16,0 22-16,0-22 0,-21 21 15,21-21-15,0 22 0,0-22 0,0 0 16,0 21-16,21-20 0,0-1 15,1-21-15,-1 0 16,0 0-16,0 0 0,21 0 0,-20 0 16,-1-21-16,0-1 0,0 1 0,0 0 15,0 0-15,1 0 0,-1 0 16,-21-1-16,0 1 0,21-21 16,-21 21-16,0 0 0,0-22 0,0 22 15,0 0-15,0 0 0,0 0 0,-21 42 31,21 0-31,0 0 16,0 0-16,0 0 0,0 22 16,0-22-16,0 0 0,0 0 0,0 22 15,21-22-15,0 0 0,0 0 0,0 0 16,1 0-16,-1-21 0,21 0 0,-21 22 16,22-22-16,-22 0 0,21 0 15,-21 0-15,22-22 0,-22 1 0,0 21 16,21-21-16,-21 0 0,1 0 0,-1-22 15,0 22-15,0 0 0,-21-21 16,0-1-16,21 1 0,0 0 16,-21-1-16,0-20 0,22-1 0,-1 1 15,-21-1-15,21 1 0,0-1 16,0 1-16,-21-1 0,21 22 0,1 0 16,-22-1-16,21 22 0,-42 42 31,-1 1-31,1-1 0,0 21 0,0 0 15,21 1-15,-21-1 0,0 22 0,-1-22 16,22 21-16,-21 1 0,21-22 0,-21 22 16,21-1-16,0-20 0,0 20 15,0-21-15,0 1 0,0-1 16,0 0-16,0 1 0,0-22 0,21 21 16,-21-21-16,21 1 0,1-1 15,20-21-15,-21 0 0,0 0 0,22 0 16,-1 0-16,0 0 0,1 0 0,-1-21 15,0-1-15,1 1 0,-1 0 0,0 0 16,-21 0-16,22 0 0,-22-22 16,21 22-16,-21 0 0,-21-21 15,0 20-15,0 1 0,0 0 0,0 0 0,0 0 16,0 0-16,-21 21 0,0 0 16,0 0-16,-21 0 15,20 0-15,1 21 0,0-21 0,-21 21 0,21 0 16,-1 0-16,1 0 0,21 1 15,-21-1-15,21 0 0,0 0 0,-21 0 16,21 0-16,0 1 0,0-1 16,0 0-16,21-21 15,0 0-15,0 0 0,1 0 16,-1-21-16,0 0 16,0-1-16,-21 1 0,21 0 15,-21 0-15,0 0 0,21 21 0,-21-21 16,0-1-16,22 22 0,-22 22 47,21-1-47,-21 0 0,21 0 0,0-21 15,-21 21-15,21 0 0,0 1 0,1-22 16,-1 21-16,0-21 16,0 0-16,0 21 0,0-21 0,1 0 15,-1 0-15,0 0 0,0 0 0,0-21 16,0 21-16,-21-21 0,0-1 0,22 22 15,-22-21-15,0 0 0,0 0 16,0 0-16,0-22 0,-22 22 0</inkml:trace>
  <inkml:trace contextRef="#ctx0" brushRef="#br0" timeOffset="39364">3789 5863 0,'21'0'16,"0"0"-16,0 0 16,22 0-16,-22 0 0,21-21 15,0 21-15,22-21 0,-22 21 0,22-21 0,-22 0 16,22-1-16,20 1 0,-20 0 16,-1 21-16</inkml:trace>
  <inkml:trace contextRef="#ctx0" brushRef="#br0" timeOffset="39662.83">5715 5186 0,'-21'0'16,"0"0"-1,-1 21-15,1 0 0,0 0 0,21 22 16,-21-22-16,0 21 0,0 1 0,-1 20 15,22-21-15,-21 22 16,0-1-16,0 1 0,21-22 0,-21 22 16,21-1-16,-21 1 0,21-22 0,-22 0 15,22 1-15,0-1 0,0 0 16,0-20-16,0 20 0,0-21 0,0 0 16,0 0-16,0 1 0,0-1 15,0-42 16,-21-1-31</inkml:trace>
  <inkml:trace contextRef="#ctx0" brushRef="#br0" timeOffset="40370.94">5165 6096 0,'0'0'0,"-22"-21"16,-20 21-16,21 0 16,42 21 15,0-21-31,22 0 15,-22 0-15,21 0 0,-21 0 16,22 0-16,-1 0 0,0 0 0,1 0 16,-1-21-16,0 21 0,85-42 15,-84 42-15,-22-22 0,0 22 16,0 0-16,0-21 0,0 21 16,-21 21 15,-21 1-16,21-1-15,-21 0 0,0 0 16,21 0-16,0 0 0,0 1 16,0-1-16,0 0 0,0 0 15,21-21-15,0 0 0,0 0 16,1 0-16,-1 0 0,0 0 16,0 0-16,0 0 0,22 0 0,-22-21 15,0 21-15,0-21 0,0 0 0,0-1 16,-21 1-16,22 0 0,-1 0 0,-21 0 15,21 0-15,-21-1 0,0 1 16,0 0-16,0 42 31,0 0-31,0 1 16,-21-1-16,21 21 16,0-21-16,0 0 0,-21 22 0,21-22 15,-22 21-15,22 1 0,0-1 0,0 21 16,0-20-16,-21-1 0,21 22 0,-21-1 15,21-21-15,-21 22 0,21-22 16,0 22-16,-21-1 0,21-20 0,-21 20 16,21 1-16,0-22 0,-22 21 15,22 1-15,-21-22 0,0 1 0,0 20 16,21-42-16,-21 22 0,0-1 0,-1-21 16,1 0-16,0 0 0,-21 1 0,21-22 15,-1 0-15,1 0 0,-21 0 16,21 0-16,-22-22 0,1 22 0,0-21 15,-1 0-15,1 0 0,21-21 0,-21 20 16,-1-20-16,1 21 0,0 0 0,20-22 16,1 22-16,0-21 0,0 21 0,21 0 15,0-1-15,0 1 0,0 0 0,0-21 16,0 21-16,21-1 0,21 1 16,-20-21-16,20 21 0,0-22 15</inkml:trace>
  <inkml:trace contextRef="#ctx0" brushRef="#br0" timeOffset="40675.32">6329 6075 0,'0'-21'0,"0"42"0,0-63 0,0 20 16,0 44-1,0-1 1,-21 0-16,21 21 0,-22 1 0,22-1 15,0 21-15,-21-20 0,21 41 0,0-20 16,0-1-16,0 1 0,-21-1 16,21 22-16,-21-21 0,21-1 0,0 1 15,0-22-15,0 21 0,0 1 16,0-22-16,-21 1 0,21-1 0,0 0 16,0-21-16,0 1 0,0-1 0,0 0 15,0 0-15,0-42 16,0 0-16,0 0 15,0-1-15,0 1 0,0 0 0,0-21 16,0-1-16</inkml:trace>
  <inkml:trace contextRef="#ctx0" brushRef="#br0" timeOffset="40967.16">6202 6477 0,'0'-42'0,"0"84"0,0-105 15,0 20-15,0 22 0,0 0 0,0 0 16,0 0-16,0-1 0,21 1 15,0 0-15,-21 0 0,21 21 16,0-21-16,22 21 0,-22 0 0,0-21 16,0 21-16,0 0 0,1 0 15,-1 0-15,-21 21 0,0 0 16,0 0-16,0 0 0,0 0 0,0 22 16,-21-22-16,-22 21 0,22-21 15,0 1-15,0 20 0,-22-21 0,22 0 0,0 0 16,0 1-16,0-22 0,21 21 15,-21 0-15,42-42 32,-21 0-32,21 21 15,0-22-15,0 1 0,0 0 0,1 0 16</inkml:trace>
  <inkml:trace contextRef="#ctx0" brushRef="#br0" timeOffset="41315.47">6667 6329 0,'22'0'16,"-1"0"-16,0 0 16,0 0-16,0-21 0,-21 0 15,21 21-15,1-22 0,-1 22 0,0-21 16,21 0-16,-21 0 0,1 21 0,-1-21 16,0 0-16,-21-1 0,21 1 15,-21 0-15,0 0 0,0-21 0,0 20 16,0 1-16,0 0 0,-21 21 15,0 0-15,0 0 0,-1 0 16,1 21-16,0 0 0,-21 1 16,21-1-16,-1 21 0,22-21 0,0 22 15,-21-22-15,21 21 0,0 0 0,0-20 16,0 20-16,21-21 0,1 21 16,20-20-16,0-1 0,-21 0 0,22 0 15,20 0-15,-20-21 0,-1 0 16,-21 0-16,21 0 0,1 0 0,-22 0 15,0 0-15,0 0 0,0-21 0,1 0 16,-1 0-16,0 0 0,-21-22 0,0 22 16,21-21-16</inkml:trace>
  <inkml:trace contextRef="#ctx0" brushRef="#br0" timeOffset="42231.47">1799 2688 0,'-21'0'15,"0"0"-15,0 0 16,-1 0-16,44 0 47,-1 0-47,21 0 0,0 0 16,1 0-16,20 0 0,22 0 0,0 0 15,-1 0-15,22 0 0,21 0 0,-21 0 16,21 0-16,21 0 0,-21 0 15,21 0-15,0 0 0,22 0 0,-22 0 16,0 0-16,0 0 0,0 0 16,22 0-16,-22 0 0,0 0 15,0-21-15,0 21 0,1 0 0,-22 0 16,0 0-16,0 0 0,-22 0 0,-20 0 16,21 0-16,-21 0 0,-22 0 0,1 0 15,-1 0-15,-21 0 0,-20 0 16,20 0-16,-21 0 0,0 0 0,-21-21 47,-21 21-47,0 0 15,0 0-15,-22 0 0,1 0 0,-21 0 16,20 0-16,-20 0 0,-22 0 16</inkml:trace>
  <inkml:trace contextRef="#ctx0" brushRef="#br0" timeOffset="42710.8">1905 2900 0,'0'21'31,"21"-21"-15,0 0 0,0 0-16,22 0 0,-1 0 0,22 0 15,20 0-15,1 0 0,21 0 16,21 0-16,0 0 0,21 0 0,0 0 15,0 0-15,191-21 16,-170 21-16,1 0 0,20 0 16,-21 0-16,1 0 0,20 0 0,-20-21 15,-22 21-15,0 0 0,0 0 0,0 0 16,-21 0-16,0 0 0,-21 0 16,0 0-16,0-21 0,-22 21 0,-20 0 15,-1 0-15,1 0 0,-22 0 0,-21 0 16,22 0-16,-22 0 0,0 0 15,-42 0 32,0 0-47</inkml:trace>
  <inkml:trace contextRef="#ctx0" brushRef="#br0" timeOffset="51804.04">2159 10732 0,'21'0'15,"0"0"1,-21-22 0,0 1-16,0 0 15,-21 0 1,0 0-16,0 21 0,0-21 0,-1-1 15,1 22-15,0-21 0,-21 21 16,21 0-16,-22 0 0,22 0 0,-21 0 16,21 0-16,-22 0 0,22 0 15,0 21-15,0-21 0,-22 22 0,43 20 16,-21-21-16,0 0 0,0 22 0,21-22 16,0 21-16,-21-21 0,21 22 15,-21-1-15,21-21 0,0 21 16,0 1-16,0-22 0,0 21 0,0-21 15,21 22-15,-21-22 0,21 0 16,21 0-16,-21 0 0,1-21 0,20 0 16,-21 0-16,21 0 0,-20 0 0,20 0 15,-21 0-15,21-21 0,-20 0 16,20 0-16,0 0 0,-21 0 0,22-22 16,-1 22-16,0-21 0,1-1 0,-1 1 15,0 0-15,1-1 0,-1-20 16,-21-1-16,22 1 0,-22-1 0,21 1 15,-21-22-15,0 22 0,1-1 16,-22 1-16,0-1 0,21 1 0,-21-1 16,0 22-16,0-22 0,0 22 15,0 0-15,0 21 0,-21-22 16,-1 22-16,1 0 0,21 0 0,-42 21 16,21 0-16,0 0 0,-1 21 0,1 0 15,21 0-15,-21 22 0,0-22 16,0 42-16,21-20 0,-21-1 0,21 21 15,-22 1-15,22-1 0,0 1 16,-21-1-16,21 22 0,0-21 0,0-1 16,-21 1-16,21-1 0,0 1 0,0-22 15,0 0-15,0 1 16,21-1-16,0 0 0,-21-21 0,22 1 16,-1-1-16,0 0 0,0 0 0,21-21 15,-20 0-15,-1 21 0,0-21 16,21 0-16,-21 0 0,1 0 0,-1 0 15,21-21-15,-21 21 0,0-21 0,1 0 16,-1 0-16,0 21 0</inkml:trace>
  <inkml:trace contextRef="#ctx0" brushRef="#br0" timeOffset="52242.78">3006 10647 0,'0'-21'15,"21"0"-15,-42 21 31,-1 21-31,22 0 16,-21-21-16,21 42 0,-21-21 16,0 1-16,21-1 0,0 0 0,0 21 15,-21-21-15,21 1 0,-21 20 0,21-21 16,0 0-16,0 22 0,0-22 16,0 0-16,0 0 0,0 0 0,21 0 15,0 1-15,0-22 0,0 0 16,0 0-16,22 0 0,-22 0 0,21-22 15,43-20 1,-64 21-16,21 0 0,-20 0 16,-1-1-16,0 1 0,0-21 0,0 21 15,-21 0-15,0-22 0,0 1 16,0 21-16,0-22 0,-21 22 0,0-21 16,0 21-16,0 0 0,-22-1 0,22 1 15,0 0-15,0 21 0,0 0 0,-22 0 16,22 0-16,0 21 0,0 0 15,0-21-15,-1 22 0,22-1 0,0 0 16,-21 21-16,21-21 0,0 1 0,0-1 16,0 0-16,0 0 0,0 0 15,21 0-15,1 1 16,-1-22-16,21 21 0,-21-21 0,0 0 16,22 0-16,-22 0 0,21 0 0</inkml:trace>
  <inkml:trace contextRef="#ctx0" brushRef="#br0" timeOffset="52736.5">3598 10647 0,'0'0'0,"21"-42"16,-21 20-1,0 1-15,-21 21 16,21 21 0,0 1-16,-21-22 0,21 21 15,0 0-15,-21 0 0,21 0 16,0 0-16,0 1 0,0-1 0,0 21 15,0-21-15,0 0 0,0 1 0,0-1 16,0 0-16,0 0 16,21 0-16,0-21 0,0 21 0,1-21 15,-1 0-15,0 0 0,0 0 16,0 0-16,0 0 0,1 0 16,-1 0-16,0 0 0,0 0 0,0-21 15,0 0-15,1 0 0,-1 21 0,-21-21 16,21 0-16,-21-1 0,21-20 0,-21 21 15,0 0-15,0-22 0,0 22 16,0-21-16,0 21 0,0 0 16,0-22-16,0 22 0,0 0 15,0 0-15,0 42 16,0 0 0,0 0-16,0 0 0,0 22 0,0-22 15,-21 0-15,21 21 0,0-20 0,-21-1 16,21 0-16,0 0 0,0 0 0,0 0 15,0 1-15,0-1 0,0 0 16,0 0-16,21-21 16,0 0-16,0 0 15,0 0-15,1-21 0,-1 0 16,0 0-16,0-1 16,21 1-16</inkml:trace>
  <inkml:trace contextRef="#ctx0" brushRef="#br0" timeOffset="53307.13">4530 9948 0,'0'0'0,"0"-21"0,-22-42 15,1 63-15,0 0 16,0 0-16,21 21 16,-21 0-16,21 0 0,0 0 15,0 22-15,-21-1 0,21 0 16,-22-20-16,22 41 0,-21-21 0,21 22 15,0-22-15,-21 22 0,0-22 16,0 127-16,21-126 16,0-1-16,-21-21 0,21 22 0,0-22 15,0 0-15,-22 0 0,22 0 0,0 0 16,0-42 15,0 0-15,0 0-16,22 0 15,-1 0-15,-21-1 0,21 1 0,0 0 16,0 0-16,0 0 0,1 0 0,-1-1 16,0 1-16,21 0 0,-21 21 15,1-21-15,20 21 0,-21 0 0,21 0 16,-20 0-16,-1 0 0,0 21 16,0-21-16,0 21 0,0 0 0,1 1 15,-22-1-15,0 0 0,0 0 0,0 21 16,0-20-16,0-1 0,0 0 0,-22 0 15,1 21-15,0-20 0,-21-1 16,-1 0-16,22 0 0,-21 0 0,0 0 16,-1-21-16,1 22 0,0-22 0,20 0 15,-20 21-15,21-21 0,0 0 0,0 0 16,-1 0-16,1 0 16,21-21 15,21 21-16,1-22-15,-1 22 0,0-21 0,0 0 16,21 0-16,-20 0 0,20 0 0</inkml:trace>
  <inkml:trace contextRef="#ctx0" brushRef="#br0" timeOffset="53631.13">5334 9927 0,'0'0'0,"0"-21"16,-21 21 0,0 21-1,21 0-15,-22 1 0,22-1 0,0 21 16,-21 0-16,21 1 0,-21-1 0,21 0 16,0 22-16,-21-1 0,0 1 15,0-1-15,-1 1 0,22-1 0,-21-20 16,21 20-16,-21-20 0,21-1 0,0 0 15,-21 1-15,21-1 0,0-21 0,0 21 16,-21-20-16,21-1 0,0 0 0,0 0 16,0 0-1,0-42 1,21 0 0,0 21-16,-21-21 0,21 0 0,0-22 15,1 22-15,-1 0 0</inkml:trace>
  <inkml:trace contextRef="#ctx0" brushRef="#br0" timeOffset="54039.98">5397 10732 0,'0'0'0,"0"21"16,22-21-1,-1 0-15,0 0 0,0 0 16,0 0-16,22 0 0,-22 0 15,0-21-15,0 21 0,21-22 16,-20 22-16,20-21 0,-21 0 0,0 0 16,0 0-16,1 0 0,-1-1 15,0 1-15,-21 0 0,0 0 0,0 0 0,0 0 16,0-1-16,-21 22 16,0 0-16,-1 0 0,1 0 15,-21 0-15,21 22 0,0-1 0,-22 0 16,22 0-16,-21 0 0,21 22 0,-1-22 15,1 21-15,0-21 0,0 0 0,21 22 16,0-22-16,0 21 0,0-21 16,0 1-16,0-1 0,0 0 0,0 0 15,0 0-15,0 0 0,21-21 16,0 22-16,0-22 0,1 0 16,-1 0-16,0 0 0,0 0 15,0 0-15,0 0 0,1-22 0,-1 22 16,-21-21-16,21 21 0,0-21 15,0 0-15,-21 0 0</inkml:trace>
  <inkml:trace contextRef="#ctx0" brushRef="#br0" timeOffset="56671.29">8064 10859 0,'0'0'0,"0"21"0,-21 0 15,21 0-15,0 0 32,21-21-17,1 0-15,-1 0 0,0 0 0,21-21 16,-21 0-16,22 21 0,-1-21 15,0 0-15,1-1 0,-1-20 0,0 21 16,22 0-16,-22-22 0,22 1 0,-22 0 16,22-1-16,-22-20 0,21 21 0,-41-22 15,20 22-15,0-1 0,-21-20 16,1 21-16,-22-1 0,0 1 16,0 0-16,0-1 0,0 22 0,0-21 15,-22 21-15,1-1 0,0 1 0,0 0 16,0 0-16,0 21 15,-1 0-15,1 0 0,0 21 16,0 21-16,21-20 0,-21 20 16,21 0-16,-21 1 0,-1 20 0,1 1 15,21-1-15,-21 22 0,0-1 0,0-20 16,0 21-16,21-1 16,-22 1-16,1 0 0,0-1 0,21 1 15,0 0-15,-21 20 0,21-20 0,-21 0 0,0 21 16,21-22-16,-22 1 0,1 21 15,0-22-15,21 22 0,-21-21 0,0 21 16,0-22-16,-1-20 0,22 21 0,0-22 16,0-21-16,0 22 0,0-22 15,0 1-15,0-22 0,0 0 0,22-21 16,-1 0-16,0 0 0,21-21 16,-21 0-16,22-22 0,-1 22 0,-21-21 15,22-1-15,-1 1 0,0 0 0,1-22 16,-1 1-16,-21-1 0,21 1 15,-20-22-15,-1 22 0,0-22 0,0 21 0,-21-20 16,0 20-16,0-20 0,0 20 0,0-21 16,-21 22-16,-21-1 15,20 1-15,-20 21 0,21-1 0,-21 1 16,-1 0-16,22 20 0,-21 1 0,21 0 16,-1 0-16,1 21 0,21-21 15,0 0 1,21 21-16,1 0 0,20 0 15,-21-22-15,21 22 0,1-21 16,-22 21-16,42-21 0,-20 0 0,-1 0 16,22 0-16,-22-1 0,21 1 0,1-21 15,-1 0-15,-20-1 0,41 1 16,-20-22-16,-1 22 0,22-21 0,-21-1 16,-1 1-16,1-1 0,-1 22 15,1-22-15,-22 1 0,-21 20 0,21-20 16,-20 21-16,-22-1 0,0 22 0,0-21 15,0 21-15,0-1 0,-43 1 0,22 0 16,0 0-16,-21 21 0,20 0 16,-20 0-16,21 0 0,-21 0 0,20 21 15,-20 0-15,21 0 0,0 22 0,0-1 16,-1-21-16,1 22 0,21 20 16,0-21-16,0 1 0,-21 20 0,21-20 15,0 20-15,0-21 0,0 22 16,0-1-16,0-20 0,0-1 0,0 22 15,0-22-15,0 0 0,0 1 0,21-22 16,-21 21-16,21-21 0,1 0 0,-1 1 16,0-1-16,0 0 0,0 0 0,0-21 15,1 0-15,-1 0 0,21 0 0,-21 0 16,0 0-16,1 0 0,20 0 16,-21-21-16,0 0 0,0 21 0,1-21 15,20-1-15,-21-20 0,0 21 0,-21 0 16,21 0-16,1-1 0,-22-20 0,0 21 15,0 0-15,0 0 0,21 21 16,-21-22-16,0 44 31,0-1-31,-21 0 16,21 0-16,0 0 0,0 0 0,0 1 16,0-1-16,0 21 0,0-21 0,0 0 15,0 1-15,0-1 0,0 0 16,21-21-16,0 21 0,0-21 0,0 0 15,0 0-15,1 0 0,-1 0 0,0 0 16,0 0-16,0 0 0,0 0 16,22-21-16,-22 0 0,0 21 0,0-21 15,-21-1-15,21 1 0,1 0 16,-22 0-16,21-21 0,-21 20 0,0 1 16,0-21-16,0 0 0,0 20 0,0-20 15,-21 21-15,-1 0 0,1-22 0,0 22 16,0 21-16,0-21 0,0 21 15,-22-21-15,22 21 0,0 0 0,-21 0 16,20 21-16,1 0 0,-21 0 0,21 1 16,21-1-16,-21 0 0,21 21 0,0-21 15,0 22-15,0-22 0,0 21 0,0-21 16,21 22-16,0-22 0,0 0 0,21 0 16,-20 0-16,-1 1 0,21-1 15,0 0-15,1 0 0,-1-21 16,0 0-16,1 0 0,-1 0 0,0 0 15,22 0-15,-22 0 0,1 0 0,20 0 16,-21-21-16,1 21 0,-1-21 0,0 0 16,1-1-16,-22 1 0,21 0 0,-21 0 15,1 0-15,-22 0 0,0-1 0,0-20 16,0 21-16,0 0 0,0 0 16,0-1-16,0 1 0,-22 21 15,1 0-15,0 0 0,0 0 16,0 0-16,0 0 0,-1 21 0,1 1 15,0-1-15,0 21 0,0-21 0,21 0 16,0 1-16,-21-1 0,21 21 16,-22-21-16,22 0 0,0 1 0,0-1 15,0 0-15,0 0 16,22 0-16,-1-21 16,0 0-16,0 0 0,0 0 15,0 0-15,1 0 0,-1-21 0,0 0 16,0 0-16,0 0 0,0 21 15,-21-22-15,22 1 0,-22 0 0,21 0 16,-21-21-16,0 20 0,0 1 0,0 0 16,21 0-16,-21 0 15,0 0-15,21 21 0,-21 21 32,0 0-32,0 0 0,0 0 15,0 0-15,0 1 0,0-1 0,0 0 16,0 0-16,0 0 0,0 0 0,0 1 15,0-1-15,0 0 0,0 0 16,21 0-16,0-21 16,1 0-16,-1 0 0,0 0 15,21 0-15,-21 0 0,1 0 0,-1 0 16,0 0-16,21 0 0,-21-21 0,1 0 16,-1 0-16,0 0 0,0 21 0,21-43 15,-20 22-15,-22 0 0,21-21 16,0 20-16,0-20 0,0 0 0,0-1 15,1 1-15,-22-21 0,21 20 0,0 1 16,0 0-16,-21-1 0,0 22 16,21 0-16,-21 0 0,0 0 0,0-1 15,21 22-15,-21 22 32,0-1-32,0 0 0,-21 21 0,0-21 15,21 22-15,-21-1 0,0 0 0,21 1 16,-21-22-16,-1 21 0,1 1 0,21-1 15,-21-21-15,21 21 0,-21 1 16,21-22-16,0 21 0,0-21 0,0 1 16,0-1-16,0 0 0,0 0 15,0 0-15,0 0 0,21-21 16,0 0 0,0 0-16,1 0 15,-1 0-15,0 0 16,0-21-16,0 0 0,-21 0 15,0 0-15,0 0 0</inkml:trace>
  <inkml:trace contextRef="#ctx0" brushRef="#br0" timeOffset="56894.7">11472 10562 0,'21'0'15,"1"0"1,-1 0-16,0 0 0,0 0 0,0 0 16,0 0-16,22 0 0,-22-21 15,0 21-15,21 0 0,-20-21 0,-1 21 16,0 0-16,0 0 0,0 0 0,0 0 16,1 0-16,-22-21 0,0 0 31</inkml:trace>
  <inkml:trace contextRef="#ctx0" brushRef="#br0" timeOffset="58362.85">13610 10795 0,'0'21'16,"21"-21"31,0 0-47,1 0 15,-1 0-15,0 0 0,0 0 0,0-21 16,0 21-16,1-21 0,-1 0 0,21 0 15,-21-1-15,22-20 0,-22 21 0,21 0 16,0-22-16,-20 1 0,20 0 0,0-1 16,-21 1-16,22 0 0,-22-1 15,21 1-15,-21 0 0,1-22 0,-22 22 0,0 0 16,0-1-16,0 1 0,0 0 16,0-1-16,-22 22 0,22-21 0,-21 21 15,0-1-15,0 1 0,0 0 16,0 21-16,-1 0 0,1 0 0,21 21 15,-21 0-15,0 1 0,21 20 0,0-21 16,-21 21-16,21 22 0,-21-22 0,21 1 16,0 20-16,0 1 0,0-1 0,0 1 15,-22-1-15,22 1 0,0-1 0,0-21 16,0 22-16,0-22 0,0 1 16,0-1-16,0-21 0,0 21 0,22-20 15,-1-1-15,0 0 0,0-21 0,0 0 16,0 0-16,22 0 0,-22 0 0,21 0 15,-21 0-15,22 0 0,-22-21 16,21 0-16,1-1 0,-1 1 0,-21 0 0,21-21 16,1 21-16,-22-22 0,21 1 15,-21 21-15,22-22 0,-22 1 0,0 0 16,0 21-16,0-22 0,1 22 0,-22 0 16,21 0-16,-21 0 0,0 42 31,0 0-31,0 21 15,-21-21-15,-1 1 0,22 20 0,0-21 16,0 21-16,-21-20 0,21 20 0,0-21 16,0 0-16,0 0 0,0 22 15,0-22-15,0 0 0,21 0 0,1-21 16,-1 0-16,0 0 16,0 0-16,0 0 15,0 0-15,1 0 0,-1 0 0,0-21 16,0 21-16,0-21 0,0 0 0,-21 0 15,0-1-15,0 1 0,0 0 16,0-21-16,0 21 0,0-1 0,-21 1 16,21 0-16,-21 0 0,0 0 0,0 0 15,0-1-15,-1 22 0,22-21 0,-21 21 16,0 0-16,21-21 16,0 0-1,21 21 1,0-21-16,1 21 0,-1-21 0,21 21 15,-21-22-15,0 22 0,22 0 0,-22-21 16,21 21-16,-21 0 0,22 0 0,-22 0 16,0 0-16,0 0 0,22 0 0,-22 0 15,0 0-15,0 0 0,0 21 0,-21 1 16,21-1-16,1 0 0,-1 0 0,-21 0 16,0 0-16,21 1 0,-21-1 0,0 0 15,21 0-15,-21 21 0,0-20 16,0-1-16,0 0 0,0 0 0,0 0 15,0 0-15,0 1 16,0-1-16,-21 0 0,0-21 16,21 21-16,-21-21 15,-1 0 1,22-21-16,0 0 16,0 0-16,0-1 0,0 1 15,0 0-15,0 0 0,0-21 0,22 20 16,-1-20-16,0 21 0,0-21 15,21-1-15,-20 22 0,20-21 0,-21 21 16,21-1-16,-20 1 0,20 0 0,-21 21 16,21 0-16,1 0 0,-22 0 0,21 0 15,-21 0-15,1 21 0,-1 0 16,21 1-16,-42 20 0,21-21 0,-21 0 16,21 22-16,-21-22 0,0 21 0,0-21 15,0 0-15,0 1 0,0-1 0,0 0 16,-21 0-16,0 0 0,21 0 0,0 1 15,-21-22-15,0 21 0,0-21 16,21 21-16,21-42 47,21 21-47,-21-21 0,22 21 0,-22-22 16,21 1-16</inkml:trace>
  <inkml:trace contextRef="#ctx0" brushRef="#br0" timeOffset="59039.48">16764 10329 0,'0'0'0,"0"-21"0,0-42 15,0 42 1,-21 21-16,0 0 0,-1 0 16,1 0-16,0 0 0,-21 21 0,21-21 15,-22 21-15,22 21 0,-21-21 0,-1 1 16,22 20-16,-21-21 0,21 0 0,-22 22 15,22-22-15,0 21 0,0-21 16,21 0-16,0 1 0,0-1 0,0 0 16,0 0-16,0 0 0,0 0 0,21-21 15,0 22-15,0-22 0,1 0 16,-1 0-16,0 0 0,21 0 16,-21 0-16,1 0 0,-1-22 0,21 1 15,-21 21-15,0-21 0,1 0 0,-1 0 16,-21 0-16,21 21 0,-21-22 0,21 1 15,-21 0-15,0 0 0,0 0 0,21 21 16,-21-21-16,21-1 16,-21 44 15,0-1-31,0 0 16,0 0-16,0 0 0,-21 22 15,21-22-15,-21 0 0,21 21 0,-21 1 16,21-22-16,0 21 0,-21 0 0,0 1 15,-1-1-15,22 0 0,-21 22 0,0-22 16,21 22-16,-21-1 0,0 1 0,0-1 16,-1 1-16,1-1 0,0 1 15,0-1-15,21 1 0,-21-1 0,0 1 0,21-1 16,-22 1-16,1-1 0,21 1 0,-21-1 16,0 1-16,21-22 0,-21 0 0,0 1 15,-1-1-15,1 0 0,0-20 16,0-1-16,-21 0 0,20 0 0,1 0 15,-21-21-15,0 0 0,20 0 0,-20 0 16,0 0-16,-1 0 0,22 0 0,-21-21 16,0 21-16,-1-21 0,22 0 0,0 0 15,-21-1-15,20 1 0,1-21 16,0 21-16,0-22 0,0 22 0,21-21 16,0 21-16,0-22 0,-21 22 0,21-21 15,0 21-15,0-22 0,0 1 0,0 21 16,21 0-16,0-22 0,-21 22 0,21-21 15,0 21-15,0-22 0</inkml:trace>
  <inkml:trace contextRef="#ctx0" brushRef="#br0" timeOffset="59555.19">18224 10245 0,'0'0'0,"0"-43"16,0 65 15,0-1-15,0 21-16,0-21 0,0 0 0,0 22 15,0-22-15,0 21 0,-21-21 0,0 22 16,21-22-16,-21 21 0,21-21 0,0 1 16,-21-1-16,21 0 0,-21 0 0,21 0 15,-22 0-15,22-42 47,0 0-47</inkml:trace>
  <inkml:trace contextRef="#ctx0" brushRef="#br0" timeOffset="59906.99">18246 10033 0,'0'0'0,"-43"0"15,22 0-15,0 0 16,21 21 0,0 0-1,21-21 1,0 0 0,0 0-16,1 0 15,-22-21-15,21 21 0,-21-21 16,0 0-16,0 0 15,0 0-15,-21 21 16,21-22-16,-22 22 16,1 0-16,0 0 0,0 0 15,0 0-15,0 22 16,21-1-16,0 0 16,0 0-16,0 0 15,21 0-15,0-21 0,0 22 16,-21-1-16,21-21 0,0 0 0,1 0 15,20 21-15</inkml:trace>
  <inkml:trace contextRef="#ctx0" brushRef="#br0" timeOffset="60395.71">18648 10224 0,'0'21'0,"0"0"15,0 0-15,0 0 16,0 0-16,0 1 0,0-1 15,0 0-15,0 0 16,-21 0-16,21 0 0,-22 1 16,22-1-16,0 0 0,0 0 15,-21 0-15,0 0 0,0-21 16,0 22-16,21-44 47,0 1-47,0 0 0,0 0 15,0 0-15,21 0 0,0-22 0,0 22 16,0-21-16,1 21 0,-1-22 0,21 22 16,-21 0-16,22 0 0,-22 0 15,21-1-15,0 1 0,-20 0 16,20 21-16,-21 0 0,0 0 0,22 0 16,-22 0-16,0 21 0,0 0 0,0-21 15,0 22-15,1-1 0,-22 0 0,21 0 16,-21 21-16,0-20 0,0-1 0,0 21 15,0-21-15,0 0 0,0 22 0,-21-22 16,-1 0-16,1 0 0,21 0 0,-21 1 16,21-1-16,-21 0 0,0 0 15,21-42 32,0 0-47,0 0 0,21-1 16,0 1-16,0 0 0</inkml:trace>
  <inkml:trace contextRef="#ctx0" brushRef="#br0" timeOffset="60735.52">19833 9589 0,'0'0'15,"21"-22"-15,-21 1 0,0 0 0,21 21 16,-21-21-16,22 21 0,-22 21 31,0 0-31,0 22 0,0-22 16,-22 42-16,1-20 0,0 20 15,21-21-15,-21 22 0,0-1 0,0-20 16,-1 20-16,1-20 0,0 20 0,0-21 16,0 22-16,0-22 0,-1 1 0,1-1 15,0 0-15,21 1 0,0-1 0,0-21 16,0 21-16,0-20 0,0-1 0,0 0 15,0 0-15,21-21 16,0 0-16,1 0 0,-1 0 16,0 0-16,0 0 0,0-21 0,0 0 15,1 0-15,-1-1 0,-21 1 16,0 0-16,0-21 16,0 21-16</inkml:trace>
  <inkml:trace contextRef="#ctx0" brushRef="#br0" timeOffset="60951.4">19643 10160 0,'0'0'16,"0"-21"-1,21 21-15,0 0 16,0 0-16,0 0 0,0 0 16,1 0-16,-1 0 0,0 0 0,21 0 15,-21-21-15,1 21 0,-1 0 0,0 0 16,0 0-16,0 0 0,0 0 15,1 0-15,-1 0 0,-21-21 16,21 21-16,-21-22 16,0 1-16</inkml:trace>
  <inkml:trace contextRef="#ctx0" brushRef="#br0" timeOffset="61663.56">22246 10478 0,'21'-22'16,"-21"1"-16,21 21 0,-21-21 15,22 0-15,-1 21 0,0-21 0,-21 0 16,42-1-16,-21 1 0,1 0 0,-1-21 16,21 21-16,-21-1 0,22-20 15,-1 21-15,0-21 0,1-1 0,-22 22 16,21-21-16,0-22 0,1 22 16,-22 0-16,0-1 0,21 22 0,-42-21 15,0-1-15,0 22 0,0 0 0,0 0 16,-21 21-16,-21 0 0,0 0 15,20 0-15,-41 0 0,21 0 16,-85 63 0,84-41-16,22-1 0,0 0 0,0 21 0,21-21 15,0 22-15,0-22 0,21 21 0,0 1 16,0-22-16,22 21 0,-22 0 0,21-20 16,0 20-16,-20-21 0,20 21 0,-21-20 15,21-1-15,-20 21 0,-1-21 16,0 0-16,0 1 0,-21-1 0,0 0 15,0 0-15,0 0 0,-21 0 16,0-21-16,0 0 0,-1 0 16,-20 0-16,0 0 0,-1 0 0,1 0 15,0 0-15,-1 0 0,-20 0 0,21 0 16,20 0-16,-20-21 0,21 0 0,0 21 16,0-21-16,-1 21 0,22-21 15,0 0-15,22-1 16,-1 1-16,0 21 0,0-21 15,21 0-15,1 0 0</inkml:trace>
  <inkml:trace contextRef="#ctx0" brushRef="#br0" timeOffset="62195.23">23241 9504 0,'0'0'0,"0"-42"0,0-64 16,0 85-16,0-1 0,0 1 15,0 42 1,0 1-16,0 20 16,0 0-16,0 1 0,0-1 0,0 21 15,0 1-15,0-1 0,0 1 0,0-1 16,-21 1-16,0-1 0,21 1 0,-22-22 16,1 22-16,21-22 0,-21 0 15,0 1-15,21-1 0,-21 0 0,0-20 16,21-1-16,-22 0 0,22 0 0,0 0 15,-21-21-15,0 0 16,0 0-16,21-21 16,0 0-1,0 0-15,0 0 0,0-22 0,21 22 16,-21-21-16,21 21 0,0-22 0,1 22 16,-1-21-16,21-1 0,-21 22 0,22-21 15,-22 21-15,21 0 0,-21-1 0,22 1 16,-22 21-16,21 0 0,-21 0 15,0 0-15,1 0 0,-1 21 16,0 1-16,-21-1 0,0 0 0,0 0 0,0 21 16,0-20-16,0-1 0,0 21 15,0-21-15,0 0 0,-21 1 0,0 20 16,21-21-16,-22 0 0,1 0 0,0 1 16,21-1-16,-21 0 0,0 0 15,21 0-15,0-42 47,21 0-47,0 21 0,0-21 16,0 0-16,1-1 0</inkml:trace>
  <inkml:trace contextRef="#ctx0" brushRef="#br0" timeOffset="62601.93">23939 10012 0,'0'0'0,"0"-21"0,0 0 15,-21 21-15,0 0 16,0 0 0,0 21-16,21 0 0,0 0 15,-21 0-15,-1 0 0,22 1 0,-21-1 16,21 0-16,0 0 0,0 0 0,0 0 16,0 1-16,0-1 0,0 0 15,0 0-15,0 0 0,21 0 0,1 1 16,-1-22-16,0 21 15,0-21-15,0 0 0,0 0 0,1 0 16,-1 0-16,0-21 0,0 21 16,0-22-16,0 1 0,1 21 0,-1-21 15,0 0-15,-21 0 0,0 0 16,0-1-16,0 1 0,0 0 0,0 0 16,0 0-16,0 0 0,0-1 0,-21 22 15,21-21-15,-21 0 0,-1 21 0,1 0 16,0 0-16,0 0 15,0 0 1,0 21 0,21 0-16,0 1 15,21-22 1,0 0-16</inkml:trace>
  <inkml:trace contextRef="#ctx0" brushRef="#br0" timeOffset="63019.7">24384 9970 0,'0'0'0,"0"-22"0,0 1 15,0 0 1,0 42 15,21 0-31,0 1 16,-21-1-16,21 0 0,-21 0 0,22 0 15,-1 0-15,-21 1 0,0-1 0,0 0 16,21 0-16,-21 21 0,0-20 0,0-1 16,0 0-16,0 0 0,0 0 0,0 0 15,0 1-15,0-1 0,0 0 16,0-42 31,0 0-47,0-1 0,0 1 15,21 0-15,-21 0 0,21 0 16,-21 0-16,21-22 0,1 22 0,-1 0 16,0-21-16,-21 20 0,21 1 0,0 0 15,0 0-15,1 0 0,-22 0 0,21-1 16,0 22-16,-21-21 16,21 21-1,-21-21-15,21 21 0,0-21 16</inkml:trace>
  <inkml:trace contextRef="#ctx0" brushRef="#br0" timeOffset="63350.99">25379 9313 0,'0'0'0,"21"-21"15,0-42 1,-21 42-16,0 42 31,0 0-31,0 0 0,0 0 0,0 0 16,-21 22-16,21-22 0,-21 21 15,0 1-15,-1-1 0,22 21 0,-21-20 0,0 20 16,0-20-16,0 20 0,0-21 16,-1 1-16,1-1 0,0 0 15,0 1-15,21-1 0,0-21 0,0 22 16,0-22-16,0 0 0,0 0 0,0 0 15,0 0-15,0 1 0,0-1 16,21-21-16,0 0 16,0 0-16,1 0 0,-1 0 15,0-21-15,0 21 0,0-22 0,-21 1 16,21 0-16,1 0 0</inkml:trace>
  <inkml:trace contextRef="#ctx0" brushRef="#br0" timeOffset="63548.88">25231 9800 0,'0'0'0,"0"-21"16,0 0-1,21 21 1,0 0 0,0 0-16,0 0 0,0 0 0,1-21 15,20 21-15,-21 0 0,21 0 16,-20 0-16,20-21 0,0 21 0,-21-22 15,22 22-15,84-42 16</inkml:trace>
  <inkml:trace contextRef="#ctx0" brushRef="#br0" timeOffset="64815.7">28194 8975 0,'0'-21'0,"0"42"0,0-64 0,0 22 16,0 42 15,0 1-31,0-1 0,0 0 16,0 21-16,0-21 0,0 22 15,0-1-15,0 0 0,0 1 0,0 20 0,0-20 16,-21 20-16,21 64 16,-21-85-16,-1 22 0,1-1 0,21 1 15,-21-22-15,0 1 0,0-1 16,0 0-16,-1 1 0,1-22 0,21 21 15,-21-21-15,21 0 0,-21 1 0,21-1 16,0-42 15,0-1-15,0 1-16,0 0 0,21 0 0,0 0 16,22 0-16,-22-22 0,21 22 0,-21 0 15,22-21-15,-1 20 0,0 1 16,1 0-16,-1 0 0,-21 21 0,21 0 15,1-21-15,-22 21 0,21 0 0,-21 0 16,22 21-16,-22 0 0,0 0 16,0 0-16,-21 1 0,0-1 0,0 21 15,0-21-15,0 0 0,0 22 16,0-22-16,-21 0 0,0 0 0,0 0 16,0 1-16,-1-1 0,1 0 0,-21 0 15,21-21-15,0 21 0,-22-21 0,22 0 16,0 21-16,0-21 0,0 0 0,-1 0 15,22 22-15,22-22 32,-1 0-32,0 0 0,0 0 15,21 0-15,-20-22 0,20 22 0,0-21 16,1 21-16,-1-21 0,-21 21 16,21-21-16,1 0 0,-1 0 0,-21-1 15,22 1-15,-22 0 0,21 0 16,-21 0-16,0 0 0,1-22 0,-1 22 15,0 21-15,-21-21 0,0 0 0,-21 42 47,0 0-47,-1 0 0,22 0 0,-21 1 16,0-1-16,21 0 0,-21 0 16,21 0-16,0 0 0,0 1 15,0-1-15,0 0 0,21 0 16,0 0-16,0-21 0,1 21 15,-1-21-15,0 0 0,0 0 0,21 0 16,-20 0-16,-1 0 0,21 0 0,-21 0 16,0 0-16,1-21 0,-1 21 0,0-21 15,0 0-15,0 0 0,0 0 0,1-1 16,-1-20-16,0 21 0,0 0 16,-21 0-16,0-1 0,21 1 0,-21 0 15,-21 21 16,0 21-15,21 0-16,-21 1 0,0-1 0,-1 0 16,1 0-16,0 21 0,0-20 0,0 20 15,0 0-15,-1 1 0,1-1 0,21 21 16,0 1-16,0-22 0,-21 22 16,21-1-16,0 1 0,-21-1 0,21 1 15,0-1-15,0-20 0,0 20 0,-21 1 16,0-1-16,21 1 0,-22-22 0,1 21 15,0 1-15,0-22 0,0 22 0,0-22 16,-1 0-16,1 1 0,0-22 16,0 21-16,21-21 0,-21-21 0,0 22 15,-1-22-15,1 0 0,0 0 16,0 0-16,0 0 0,0 0 0,-1-22 16,1 22-16,0-21 0,0 0 0,0 0 15,0 0-15,21 0 0,0-1 0,-22 1 16,22 0-16,0-21 0,0 21 0,0-22 15,0 22-15,0-21 0,22-1 0,-1 1 16,0 0-16,21-1 0,1 1 16,-1-21-16</inkml:trace>
  <inkml:trace contextRef="#ctx0" brushRef="#br0" timeOffset="65547.28">29591 9758 0,'0'0'0,"-21"42"15,0-42-15,-1 43 0,22-22 16,0 0-16,0 0 16,0 0-16,0 0 0,0-42 47,0 0-32,0 0-15,0 0 16,0 0-16,0-1 15,0 1-15,0 0 16,0 0-16,0 0 16,0 0-16,0-1 15,0 1-15,0 0 0,0 0 0,0 0 16,0 0-16,0-1 0,0 1 16,0 0-16,0 0 15,0 0-15,0 0 16,0-1-1,0 1-15,0 0 32,0 42 30,0 0-62,0 1 0,0-1 16,0 0-16,0 0 0,0 21 0,0 1 15,0-1-15,0 0 0,0 1 16,-21-1-16,21 0 0,-21 1 0,21-1 16,0-21-16,-21 22 0,21-22 0,-21 21 15,21-21-15,0 0 0,0 1 0,0-1 16,0 0-16,0 0 0,0 0 16,21 0-16,0-21 15,0 0-15,0 0 16,1 0-16,-1 0 0,0-21 0,0 0 15,0 21-15,0-21 0,1 0 0,-1 21 16</inkml:trace>
  <inkml:trace contextRef="#ctx0" brushRef="#br0" timeOffset="65952.05">29845 10033 0,'21'0'31,"0"0"-31,0 0 0,1 0 16,-1-21-16,0 21 15,0 0-15,0-21 0,0 0 16,1 21-16,-1-22 0,0 1 0,-21 0 16,0 0-1,-21 21 1,0 0-1,-1 0-15,-20 0 0,21 21 0,0-21 16,0 21-16,-1 0 0,1 1 0,0-1 16,0 0-16,0 0 0,21 0 0,0 0 15,0 1-15,0-1 0,0 0 16,0 0-16,0 0 0,21 0 16,0-21-16,0 22 0,0-22 0,1 0 15,-1 0-15,0 0 0,21 0 16,-21 0-16,1 0 0,-1 0 15,0 0-15,0 0 0,0-22 16,0 1-16,1 0 16,-22 0-16,0 0 0,0 0 15</inkml:trace>
  <inkml:trace contextRef="#ctx0" brushRef="#br0" timeOffset="66262.87">29506 9610 0,'21'0'16,"1"0"-16,-1 0 0,0 0 15,0-21-15,0 21 0,0 0 16,1 0-16,-1 0 15,0 0-15,0 0 16,0 0 0,0 0-16,-21 21 0,22-21 15,-22 21 1,21-21-16,-21 21 16</inkml:trace>
  <inkml:trace contextRef="#ctx0" brushRef="#br0" timeOffset="67619">1333 9779 0,'0'0'0,"-21"-21"16,0 21-16,21-21 15,21 21 32,0 0-47,1 0 0,-1-21 16,21 21-16,0 0 0,22-22 15,-22 22-15,22-21 0,-1 21 0,22-21 16,0 0-16,-1 0 16,1 0-16,42-1 0,0 1 0,0 0 15,21 0-15,0 0 0,22 0 0,-1-1 16,21 1-16,1-21 0,-1 21 15,22 0-15,21-22 0,0 22 0,0-21 16,-1 21-16,22-22 0,0 22 0,0-21 16,22-1-16,-1 22 0,0-21 15,21 0-15,1-1 0,-1 1 0,0 0 16,22-1-16,-22 1 0,22 0 0,-1 20 16,22-20-16,-22 0 15,22-1-15,0 1 0,-1 0 0,22-1 16,0 1-16,0 0 0,0-1 0,-1-20 15,22 21-15,-21-22 0,21 22 0,0-22 16,0 22-16,-21 0 0,21-1 0,0 1 16,0 0-16,0-1 0,0 1 15,-21 0-15,21-1 0,-21 22 0,21-21 16,-21-1-16,-1 22 0,1-21 0,0 0 16,0-1-16,0 22 0,0-21 15,-22 21-15,1-22 0,-22 1 0,22 21 16,-21 0-16,-22-22 0,0 22 0,1 0 15,-43 0-15,21 0 0,-42-1 16,-22 1-16,-20 0 0,-1 0 16,-20 0-16,-1 0 0,-42-1 0,0 1 15,-42 21-15,-1-21 0,-20 0 0,-22 21 16,-21 0-16,-21-21 0,-21 21 16,-21 0-16,-1 0 0</inkml:trace>
  <inkml:trace contextRef="#ctx0" brushRef="#br0" timeOffset="68736.42">1714 12573 0,'0'0'0,"-21"-21"16,21 0-16,-21 21 0,0 0 16,21-21-16,21 21 46,0 0-46,22 0 0,-22 0 16,42 0-16,-20 0 0,-1 0 16,21 21-16,22-21 0,0 0 0,-1 0 15,22 21-15,0-21 0,0 0 0,21 0 16,0 21-16,21-21 0,0 0 16,0 0-16,22 0 0,20 21 0,1-21 15,-1 0-15,43 0 0,-21 0 16,21 0-16,-1 0 0,22 0 0,0 0 15,22 0-15,-1 0 0,21 0 16,-21 0-16,22 0 0,20 0 0,-21 0 16,22 0-16,-1 0 0,1 0 0,-1 0 15,22 0-15,-21 0 0,20 0 0,1 0 16,-22 0-16,22 0 0,21 21 16,-21-21-16,20 0 0,-20 22 0,21-22 15,-21 0-15,-1 21 0,22-21 0,-21 21 16,-1-21-16,1 21 0,0 0 0,-1-21 15,1 21-15,0-21 0,-1 22 16,-20-1-16,-1-21 0,1 21 16,-1 0-16,1-21 0,-22 21 0,1-21 15,-1 21-15,0 1 0,1-22 0,-22 21 16,-21 0-16,21-21 0,-21 21 16,0-21-16,-21 21 0,0-21 0,-1 0 15,-20 21-15,-21-21 0,-1 0 0,-21 0 16,1 22-16,-1-22 0,-21 0 15,-21 0-15,-21 0 0,0 0 0,-21 0 16,-1 0-16,-41 0 0,-1 0 0,0 0 16,-21 0-16,-42 0 15,-21 0-15,21-22 16,-43 22-16,22 0 0,-22-21 16,22 21-16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16:12:11.9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2604 0,'21'0'47,"0"-22"-32,1 22-15,-22-21 16</inkml:trace>
  <inkml:trace contextRef="#ctx0" brushRef="#br0" timeOffset="748.1">910 1355 0,'21'-21'15,"0"-1"-15,-21 1 16,0 0-16,0 0 16,0 0-16,0 0 15,-21 42 32,21 0-47,0 0 16,0 0-16,0 22 0,0-1 0,0 0 15,0 1-15,0 20 0,-21 1 16,21-1-16,0 1 0,-21 20 0,21-20 16,0-1-16,0 1 0,-21-1 0,21-20 15,0 20-15,0-21 16,-21 1-16,21-1 0,0-21 0,-22 22 16,22-1-16,-21-21 0,21 0 15,0 0-15,0 1 0,0-1 0,0 0 16,0 0-1,-21-21-15,0 0 16,21-21 0,-21 0-16,21 0 0,-21-1 0,-1 1 15,22 0-15,-21 0 0,21-21 16</inkml:trace>
  <inkml:trace contextRef="#ctx0" brushRef="#br0" timeOffset="1344.03">360 1693 0,'-21'-42'16,"42"84"-16,-64-126 0,43 63 0,0-22 0,-21 22 15,21-21-15,0 21 0,0-22 16,0 22-16,21 0 0,-21-21 16,22 20-16,20 1 0,-21 0 0,0 0 15,22 0-15,-22 0 0,21-1 16,-21 22-16,22-21 0,-1 21 0,-21 0 15,21 0-15,1 0 0,-1 21 0,0 1 16,1-1-16,-1 0 0,0 21 16,1 1-16,-22-1 0,21 21 15,1 1-15,-22-1 0,21 22 16,-21-21-16,0 20 0,1-20 0,-1-1 16,0 1-16,-21-1 0,21-20 15,-21-1-15,21 0 0,-21 1 0,0-1 16,0-21-16,0 21 0,0-20 15,0-1-15,0 0 0,0 0 16,0-42 15,0 0-31,0 0 0,-21-22 16,21 1-16,0 0 0,0-1 16,0-20-16,0-1 0,0-20 15,0 20-15,0-21 0,21 1 0,-21-1 16,0 0-16,21 22 0,1-1 15,-1 1-15,-21-1 0,21 1 0,-21 21 16,21-1-16,-21 22 0,0-21 16,21 21-16,-21-1 0,21 1 0,-21 0 15,0 0 1,0 42 15,0 0-15,0 43-1,0-43-15,0 0 0,0 0 0,0 0 16,0 1-16,0-1 0,0 0 0,0 21 16,0-21-16</inkml:trace>
  <inkml:trace contextRef="#ctx0" brushRef="#br0" timeOffset="2227.71">1714 2032 0,'0'-21'15,"0"0"1,-21 21 15,0 21-31,0 0 0,21 0 16,-21 0-16,0 1 0,21-1 15,-22 0-15,22 0 0,-21 0 0,21 22 16,0-22-16,-21 0 0,21 0 16,0 0-16,0 0 0,0 1 0,0-1 15,0 0-15,0 0 0,21-21 0,-21 21 16,21-21-16,1 0 0,-1 0 16,0 0-16,0 0 15,0 0-15,0-21 0,-21 0 16,22 21-16,-22-21 0,0 0 15,0-1-15,0 1 0,0 0 16,0 0-16,0 0 0,0 0 0,-22-1 16,22 1-16,0 0 0,0 0 0,-21 0 15,21 0-15,-21-1 0,21 1 16,0 0-16,0 0 0,0 0 16,0 0-16,21-1 15,0 1-15,1 21 0,-1 0 0,0-21 16,0 21-16,0 0 0,0 0 15,1 21-15,-1 0 0,0 1 16,0-1-16,-21 0 0,21 0 0,-21 0 16,21 0-16,-21 22 0,0-22 15,0 0-15,22 21 0,-22-20 0,0-1 16,0 0-16,0 0 0,0 21 0,0-20 16,0-1-16,0 0 15,0 0-15,0 0 16,-22-21-1,22-21 1,0 0-16,0 0 0,0 0 16,0-1-16,0 1 15,0-21-15,0 21 0,0-22 0,0 22 16,0-21-16,22 0 0,-1 20 16,0-20-16,0 21 0,-21-21 0,42 20 15,-20 22-15,-1-21 0,0 21 0,0 0 16,21 0-16,-20 0 0,-1 21 15,0-21-15,0 22 0,0-1 0,0 0 16,1 21-16,-22-21 0,0 1 16,0-1-16,0 21 0,0-21 0,0 0 15,0 22-15,0-22 0,0 0 0,0 0 16,0 0-16,-22 22 0,22-22 16,-21 0-16,21 0 15,0 0-15,-21 1 0,21-1 16,0-42 15,0-1-31,0 1 16,21 0-16,-21 0 0</inkml:trace>
  <inkml:trace contextRef="#ctx0" brushRef="#br0" timeOffset="2847.88">3598 1228 0,'0'0'0,"21"-43"0,-21 22 0,22-21 0,-22 21 16,21-22-16,-21 22 0,0 0 0,0-21 16,0 21-16,0-1 0,0 1 15,0 0-15,0 42 32,0 0-32,0 22 0,0-1 15,0 0-15,0 22 0,0-22 0,0 22 16,0-1-16,0 22 0,0-22 15,0 22-15,0 0 0,-21-1 0,21 1 16,-22 0-16,1-1 0,0-20 0,0-1 16,0 1-16,21-1 0,0-20 15,-21 20-15,21-20 0,-22-1 0,22 0 16,0-21-16,0 1 0,0-1 16,0 0-16,0 0 15,0-42 1,0 0-16,0 0 15,0-1-15,0-20 0,0 21 16,0-21-16,0-1 0,0 1 0,0 0 16,0-22-16,0 22 0</inkml:trace>
  <inkml:trace contextRef="#ctx0" brushRef="#br0" timeOffset="3188.19">3429 1524 0,'0'0'0,"-21"-42"0,0 21 0,-1-1 16,1 1-16,0 0 0,0-21 0,0 21 15,21-1-15,-21 1 0,21-21 16,0 21-16,0-22 0,21 22 0,0-21 16,21 0-16,1 20 0,-1 1 15,21-21-15,1 42 0,-1-21 16,1 0-16,21 21 0,-22 0 0,1 21 16,-1 0-16,1 0 0,-22 21 15,0-20-15,1 20 0,-22 0 0,0 1 16,-21-1-16,0 21 0,-21-20 0,-22-1 15,22 0-15,-21 1 0,0-1 16,-1 0-16,-20 1 0,20-22 0,1 21 16,0-21-16,-1 22 0,22-22 0,-21 0 15,21 0-15,0-21 16,-1 21-16,22 1 0,0-1 16,0 0-16,22-21 15,-1 0-15,0 21 0,-21 0 16,21-21-16,0 0 0,0 21 0,1-21 15</inkml:trace>
  <inkml:trace contextRef="#ctx0" brushRef="#br0" timeOffset="3879.94">3916 2392 0,'0'42'16,"21"-42"-1,0-21 1,0 0-16,-21 0 0,21 0 16,1-1-16,-1 1 0,0 0 0,0-21 15,0 21-15,0-22 0,1 1 0,-1 21 16,0-22-16,0 22 0,-21-21 16,0 21-16,0 0 0,0-1 0,-21 22 15,0 0-15,0 0 16,-1 0-16,-20 0 0,21 22 15,-21-1-15,20 0 0,1-21 0,0 21 16,0 0-16,21 0 16,0 1-1,21-22-15,0 0 0,0 0 16,22 0-16,-22 0 0,0 0 0,0 0 16,0 0-16,22 0 0,-22 0 15,0 0-15,0 0 0,-21 21 0,21 0 16,-21 0-16,0 0 15,0 0-15,0 1 16,0-1-16,0 0 0,0 0 16,0 0-16,0 0 0,0 1 15,22-22 17,-1 0-32,0 0 0,0-22 15,0 22-15,0-21 16,1 21-16,-1-21 0,0 0 0,0 0 15,0 0-15,-21-1 0,21 1 0,1 0 16,-22 0-16,21 0 0,-21 0 16,0-1-16,0 44 47,0-1-47,0 0 0,-21 0 0,21 0 15,0 0-15,-22 1 16,22 20-1,-21-21-15,21 0 0,0 0 16,0-42 15,0 0-15,0 0-16</inkml:trace>
  <inkml:trace contextRef="#ctx0" brushRef="#br0" timeOffset="4035.85">4593 1947 0,'0'0'16,"0"-21"-16,-21 21 31,21 21-15,0 1 0,21-1-16,0-21 15,-21 21-15</inkml:trace>
  <inkml:trace contextRef="#ctx0" brushRef="#br0" timeOffset="4812.04">4911 2117 0,'0'0'0,"-22"0"0,22-21 0,-21 21 15,21-22-15,0 44 47,0-1-31,0 0-16,0 0 0,0 0 16,0 0-16,0 1 15,0-1-15,0 0 0,0 0 0,0 0 16,-21 0-16,21 1 0,-21-1 15,21 0 1,-21-42 0,21 0-1,0-1-15,0 1 16,0 0-16,0 0 0,0 0 0,0 0 16,0-1-16,0-20 0,21 21 0,64-85 31,-64 85-31,0 21 0,0 0 15,0-21-15,0 21 0,1 0 0,-1 0 16,0 0-16,0 21 16,-21 0-16,21-21 0,0 21 0,1 0 15,-22 1-15,21-1 0,-21 21 0,0-21 16,0 0-16,0 1 0,0-1 0,0 0 16,0 0-16,0 0 15,0 0-15,-21-21 47,21-21-47,0 0 16,0 0-16,0 0 0,0 0 0,0-1 15,21 1-15,-21 0 0,21-21 0,0 21 16,0-1-16,0-20 16,1 21-16,-1 0 0,21 0 0,-21-1 15,0 22-15,22 0 0,-22 0 0,0 0 16,0 0-16,0 0 0,1 22 15,-1-1-15,0 0 0,0 0 0,-21 0 16,0 0-16,0 22 0,0-22 0,0 0 16,0 0-16,0 0 0,0 1 15,0-1-15,-21 0 0,21 0 16,-21-21-16,21 21 0,0-42 47,21 0-32,0 0-15</inkml:trace>
  <inkml:trace contextRef="#ctx0" brushRef="#br0" timeOffset="5077.43">5905 1947 0,'-21'0'31,"0"22"-31,21-1 15,0 0-15,0 0 0,0 0 0,0 0 16,0 1-16,0-1 0,-21 0 16,21 0-16,0 0 0,0 0 15,-21 1-15,21-1 0,0 0 0,0 0 16,0 0-16,0 0 16,0-42 15,0 0-16,0 0-15,21 0 0,-21 0 16</inkml:trace>
  <inkml:trace contextRef="#ctx0" brushRef="#br0" timeOffset="5400.2">5884 1778 0,'0'0'0,"-63"0"16,42 0-16,-1 0 0,1 21 15,0-21-15,21 21 0,0 1 0,0-1 16,0 0 0,21-21-16,0 0 15,1 0-15,-1 0 0,0 0 16,0-21-16,0 21 0,-21-21 16,0-1-16,21 1 0,-21 0 15,0 0-15,0 0 0,0 0 16,0-1-16,-21 1 15,0 0-15,0 21 0,0 0 16,0 0-16,-1 0 0,1 0 16,21 21-16,-21 0 0,21 1 15,0-1-15,0 0 16,21-21 0,0 0-16,1 0 0,-1 0 0</inkml:trace>
  <inkml:trace contextRef="#ctx0" brushRef="#br0" timeOffset="6019.91">6350 910 0,'0'-42'16,"0"63"15,-21 0-31,21 22 0,0-22 0,-21 21 16,21 0-16,0 1 0,0-1 16,-22 0-16,22 1 0,-21-1 15,0 22-15,21-22 0,0 21 0,-21-20 16,0 20-16,0 1 0,21-1 0,0 1 15,-22-1-15,1 1 0,21-22 16,-21 22-16,21-22 0,0 0 0,0 1 16,0-1-16,0 0 0,0 1 0,0-22 15,0 21-15,0-21 0,0 0 0,0 1 16,21-22-16,0 21 16,1-21-16,-1 0 15,0-21-15,0-1 0,0 1 16,-21 0-16,21 0 0,1 0 15,-1 0-15,0-1 0,0 1 0,-21-21 16,21 21-16,0 0 0,-21-22 0,0 22 16,0 0-16,22 0 0,-22 0 15,0 42 17,0 0-32,0 0 0,-22 0 0,22 0 15,0 1-15,0-1 0,-21 0 16,21 0-16,-21 0 0,21 0 0,0 1 15,0-1-15,0 0 0,0 0 16,21-21 15,0-21-31,1 0 16,-22 0-16,21 21 0,0-22 16,-21 1-16,21 0 0</inkml:trace>
  <inkml:trace contextRef="#ctx0" brushRef="#br0" timeOffset="6191.82">6604 1757 0,'0'0'16,"-21"0"-1,0 0-15,-1 0 0,1 0 16,21 21 31</inkml:trace>
  <inkml:trace contextRef="#ctx0" brushRef="#br0" timeOffset="6403.7">6181 1715 0,'-22'-22'15,"1"22"-15,21-21 16,0 0-16,21 21 31,1-21-31,-1 21 0,0 0 16,0 0-16,0 0 16,0 0-16,1 0 0,-1 0 15</inkml:trace>
  <inkml:trace contextRef="#ctx0" brushRef="#br0" timeOffset="6832.45">6540 1820 0,'0'22'16,"22"-1"-16,-1 0 15,-21 0-15,21 0 16,0 0-16,-21 1 0,21-1 0,-21 0 16,0 21-16,0-21 0,21 1 15,-21-1-15,0 0 0,0 0 0,0 0 16,0 0-16,0 1 0,0-1 16,0 0-16,0-42 46,22 21-46,-22-21 0,0-1 16,21 1-16,-21 0 0,21 0 0,0 0 16,-21-22-16,21 22 0,0 0 0,1-21 15,-22 21-15,21-22 0,0 22 16,0 0-16,0 0 0,0 0 0,-21-1 16,22 22-16,-1-21 0,0 21 15,0 0 1,-21 21-1,0 1-15,0-1 16,0 0-16</inkml:trace>
  <inkml:trace contextRef="#ctx0" brushRef="#br0" timeOffset="7176.77">7006 2074 0,'0'22'0,"21"-22"16,0 0-16,1 0 15,-1-22-15,0 22 0,0-21 16,0 0-16,0 21 16,1-21-16,-22 0 0,0 0 15,21 21-15,-21-22 0,0 1 0,0 0 16,0 0-16,0 0 0,0 0 16,-21 21-1,-1 0-15,1 21 0,0 0 16,0 0-16,0 0 0,0 0 0,-1 1 15,1-1-15,0 21 0,0-21 16,21 0-16,0 22 0,0-22 0,0 0 16,0 0-16,0 0 0,0 1 0,0-1 15,21-21-15,0 21 0,0 0 0,1-21 16,-1 0-16,21 0 0,-21 0 16,0 0-16,1 0 0,-1 0 15,0 0-15,0-21 0,-21 0 0,21 0 16,0-1-16,1 1 0</inkml:trace>
  <inkml:trace contextRef="#ctx0" brushRef="#br0" timeOffset="8591.92">8784 699 0,'0'0'0,"0"-22"16,21 1-16,-21 0 0,0 0 15,21 0-15,-21 0 0,22-1 16,-22 1-16,0 0 16,0 0-1,-22 21 16,1 0-31,0 21 16,21 0-16,-21 22 0,0-22 16,0 21-16,-1 0 0,1 22 0,0-1 15,0 1-15,0-1 0,0 22 0,-1-21 16,1 20-16,0-20 0,-21 20 16,21 1-16,-22 0 0,22 21 0,-21-22 15,-1 22-15,1-21 0,21-1 0,-21 1 16,-1 0-16,1-22 0,0 22 0,-1 0 15,1-22-15,21 1 0,-22-1 16,22 1-16,-21-1 0,21-21 16,0 1-16,-1-1 0,1 0 0,21-20 15,-21-1-15,0 21 0,0-21 0,21 0 16,-21-21 0,21 22-16,0-44 31,0 1-16,-22 21-15,22-21 0,0 0 0,0 0 16,0 0-16,0-1 0,0 1 0,0-21 16</inkml:trace>
  <inkml:trace contextRef="#ctx0" brushRef="#br0" timeOffset="11543.38">9186 1736 0,'0'0'0,"0"-21"0,0-1 16,0 1-16,0 0 16,-21 21-16,0 0 15,0 0-15,0 0 0,-1 0 16,-20 0-16,21 0 0,0 21 0,0 0 16,-1 1-16,1 20 0,0 0 0,21 1 15,-21-1-15,21 0 0,-21 1 16,0-1-16,21 21 0,0-20 0,0-1 15,0 0-15,-22 1 0,22-1 16,0-21-16,0 22 0,0-22 16,22 21-16,-1-21 0,0 0 0,0 1 15,0-22-15,0 21 0,1-21 16,20 0-16,-21 0 0,21 0 0,-20 0 0,-1 0 16,21-21-16,-21 21 0,0-22 15,1 1-15,-1 0 0,0 0 0,21 0 16</inkml:trace>
  <inkml:trace contextRef="#ctx0" brushRef="#br0" timeOffset="11852.21">9821 1461 0,'0'0'0,"-21"-22"0,0 1 0,0 0 15,21 0-15,-21 0 0,-1 0 16,1 21-16,0 0 0,0 0 0,0 0 15,0 0-15,21 21 0,-22 0 0,22 0 16,-21 21-16,21 1 0,0-1 16,0 22-16,0-1 0,0 1 0,-21-1 15,21 1-15,0-1 0,-21 1 0,21-1 16,0 1-16,0-22 0,0 0 16,-21 1-16,21-1 0,0 0 0,0 1 15,-21-1-15,21-21 0,0 21 16,0-20-16,0-1 0,0 0 0,0 0 15,21-21 1,0 0 0,0-21-16,0 0 0,0 0 0</inkml:trace>
  <inkml:trace contextRef="#ctx0" brushRef="#br0" timeOffset="13151.62">10287 2201 0,'0'0'0,"0"-21"16,0-21-16,0 21 15,0 0-15,0-1 16,0 1-16,0 0 0,0 0 16,0 0-16,-21 0 0,0 21 15,-1 0-15,1 0 16,0 21-16,0 0 15,0 0-15,0 21 0,-1-20 16,1-1-16,0 21 0,0-21 0,0 22 16,0-1-16,-1-21 0,1 21 15,21-20-15,0-1 0,0 21 0,0-21 16,0 0-16,0 1 16,21-22-16,1 0 0,-1 0 0,0 0 15,0 0-15,0 0 0,0 0 16,1-22-16,20 1 0,-21 0 0,0 0 15,0 0-15,1 21 0,-22-43 0,21 22 16,0 0-16,-21 0 0,21 0 0,-21 0 16,0-22-16,0 22 0,21 0 15,-21 0-15,0 0 0,0-1 0,0 1 16,21 21-16,-21 21 31,0 1-15,0-1-16,0 0 0,0 0 15,-21 0-15,21 0 0,0 22 0,0-22 16,0 0-16,0 0 0,0 22 16,0-22-16,0 0 0,21-21 0,1 21 15,-22 0-15,21-21 0,0 0 0,0 0 16,0 0-16,22 0 0,-22 0 0,0-21 16,21 0-16,-21 0 0,22 21 15,-22-21-15,21-1 0,1 1 0,-1 0 16,-21 0-16,21 0 0,-20-22 0,20 22 15,-21 0-15,0 0 0,0 0 16,1 0-16,-22-1 0,21 1 16,-42 21-1,21 21 1,-22-21-16,1 22 0,0-1 0,21 0 16,-21-21-16,21 21 0,0 0 15,0 0-15,0 1 0,0-1 16,0 0-16,21 0 0,0 0 15,0 0-15,-21 1 0,22-22 0,-22 21 16,21 0-16,0 0 16,0-21-16,-21 21 15,-21-42 17,0 0-17,0 0-15,-1 0 0,1 21 16,0-22-16,0 22 15,0 0-15,0 0 32,21 22-17,0-1-15,0 0 0,21-21 16,0 0-16,0 21 0,0-21 16,22 0-16,-22 0 15,0 0-15,0 0 0,0 0 0,0 0 16,22 0-16,-22 0 0,0-21 0,21 0 15,-20 21-15,20-21 0,-21-1 0,0 22 16,22-21-16,-22 0 0,0 0 16,0 0-16,0 0 0,0-1 0,1 1 15,-1 0-15,0 0 0,0-21 0,0 20 16,-21 1-16,0 0 0,0 0 16,0 0-1,-21 21-15,0 0 16,0 21-16,0-21 0,-1 21 15,22 0-15,-21 0 0,21 1 16,0-1-16,0 0 0,0 0 16,0 0-16,21 0 0,1 1 0,-1-1 15,21 0-15,-21 0 0,0-21 0,1 21 16,-1 0-16,0 1 0,0-22 0,-21 21 16,0 0-16,0 0 15,0 0 1,-21-21-16,0 0 0,0 0 0,-22 21 15,22-21-15,0 0 0,0 0 0,0 0 16,-1 0-16,1 0 0,0 0 16,21-21 15,21 21-31,-21-21 16,21 0-16,1 0 0,-1 21 0,0-21 15</inkml:trace>
  <inkml:trace contextRef="#ctx0" brushRef="#br0" timeOffset="13608.37">12785 995 0,'0'0'0,"0"-21"0,0 0 0,0-1 0,0 1 15,0 0-15,0 0 0,0 0 16,0 42 0,0 0-1,0 0-15,-22 22 0,1-1 16,21 0-16,-21 22 0,0-1 0,0 1 16,0-1-16,-1 22 0,1 0 0,-21-1 15,21 1-15,-22 21 0,1-22 16,21 1-16,-21 0 0,-1-1 0,1 1 15,0 0-15,-22-1 0,22 1 16,-1 0-16,1-22 0,0 22 0,-1-22 16,22 1-16,-21-22 0,21 22 15,0-22-15,-1 0 0,1 1 0,21-22 16,0 0-16,0 0 0,-21 0 0,21 1 16,0-1-16,0-42 46,0-1-30,0 1-16,0 0 0,21 0 16,-21 0-16,21 0 0,-21-1 15</inkml:trace>
  <inkml:trace contextRef="#ctx0" brushRef="#br0" timeOffset="14364.09">13335 1609 0,'0'0'0,"21"-21"16,-21-22-16,0 22 0,0 0 0,0 0 15,0 0-15,0-1 0,0 1 16,0 0-16,-21 21 16,0 0-16,0 0 0,-1 21 15,1 0-15,0 1 16,0 20-16,21 0 0,-21 1 0,0 20 15,-1 1-15,1-1 0,21-21 0,-21 22 16,0-1-16,21-20 0,0 20 0,0-20 16,0-1-16,-21 0 0,21 1 15,0-22-15,0 21 0,0-21 16,21 0-16,0-21 0,0 22 0,0-22 16,1 0-16,-1 0 0,0 0 0,0 0 15,21 0-15,-20-22 0,20 22 16,-21-21-16,0 0 0,22 0 0,-22-21 15,0 20-15,0-20 0,0 0 0,0-1 16,1 1-16,-22 0 0,21-22 0,-21 22 16,0-22-16,0 1 0,0-1 15,-21 22-15,-1 0 0,1-1 0,-21 1 16,21 21-16,-22 0 0,22 0 0,-21 21 16,21 0-16,-22 0 0,22 0 15,-21 0-15,21 0 0,0 21 16,21 0-16,0 0 0,-22 0 0,22 0 15,0 1-15,0-1 0,0 21 0,0-21 16,22 0-16,-1 1 0,0-1 16,0-21-16,21 0 0,-20 0 0,20 0 15,0 0-15,1-21 0</inkml:trace>
  <inkml:trace contextRef="#ctx0" brushRef="#br0" timeOffset="15276.2">14139 1164 0,'0'0'0,"0"-21"16,0-21-16,-21 21 16,0 21-16,0 0 0,0 0 15,21 21-15,-22-21 0,22 42 0,-21-21 16,21 22-16,-21-22 0,21 21 16,0 0-16,0 22 0,0-1 0,-21-20 15,21 20-15,0 22 0,0-22 0,0 1 16,0-1-16,0 1 0,-21-22 0,21 22 15,-21-22-15,21 0 0,-22 22 16,22-43-16,-21 21 0,21 1 0,0-22 16,0 0-16,-21 21 0,0-20 15,21-1-15,-21-21 16,0 0 0,-1 0-16,22-21 15,0-1-15,0 1 0,0 0 0,0 0 16,0 0-16,0 0 0,0-22 0,22 22 15,-1 0-15,-21 0 0,21-22 16,0 22-16,0 21 0,0-21 0,1 0 16,-1 21-16,21 0 0,-21 0 0,22 0 15,-22 0-15,0 0 0,21 0 0,-21 0 16,1 21-16,-1 0 0,0 0 16,0 1-16,-21-1 0,21 0 0,-21 0 15,0 0-15,0 0 0,0 1 16,-84 41-1,62-42-15,-20 0 0,21-21 16,-21 22-16,20-22 0,1 0 0,-21 21 16,21-21-16,0 0 0,-1 0 0,1 0 15,21 21 1,21-21 0,1 0-1,20 0-15,-21 0 0,21 0 0,-20 0 16,20 0-16,0-21 0,1 21 0,-1-21 15,0 21-15,1-22 0,-1 1 16,-21 21-16,21-21 0,1 0 16,-22 0-16,21 0 0,-21-1 0,1 1 15,-1 0-15,0 0 0,0 0 0,-21 0 16,0-1-16,21 1 0,-21 0 0,0 0 16,0-21-16,0 20 15,0 1-15,0 42 31,0 1-31,0-1 0,0 0 16,0 21-16,0-21 0,0 22 0,0-1 16,0 0-16,0 1 0,0 20 0,0-20 15,-21 20-15,21 1 0,0-1 16,0 1-16,0-1 0,0 1 0,-21-1 16,21-21-16,-21 22 0,0-1 15,21 1-15,-22-1 0,1-20 0,0-1 16,21 0-16,-21 1 0,0-1 0,0 0 15,21-20-15,0-1 0,-22 0 0,1-21 16,21-21 0,0 0-1,0-1-15,0 1 0,0 0 16,0 0-16,0-21 0,0-1 16,0 22-16,0-21 0,0-1 0,0-20 15</inkml:trace>
  <inkml:trace contextRef="#ctx0" brushRef="#br0" timeOffset="15471.42">14668 1863 0,'0'0'0,"0"-21"0,-21-22 16,0 43-16,21-21 15,0 42 32,0 0-47,21-21 16</inkml:trace>
  <inkml:trace contextRef="#ctx0" brushRef="#br0" timeOffset="15820.22">14838 2053 0,'0'0'0,"21"21"16,0-21-16,0 0 0,0 0 16,1 0-16,-1-21 0,0 21 0,21-21 15,-21 21-15,1-21 0,-1 0 16,0 21-16,-21-21 0,21-1 16,-21 1-16,21 0 0,-21 0 15,0 0-15,-21 21 16,0 0-16,0 0 0,0 0 15,-1 21-15,1-21 0,0 21 16,0 0-16,0 0 0,0 1 0,21 20 16,0-21-16,-22 0 0,22 0 0,0 22 15,0-22-15,0 0 0,0 0 0,0 0 16,0 1-16,22-22 16,-1 21-16,0-21 0,0 0 15,0 0-15,0 0 0,1 0 16,-1 0-16,0 0 0,0 0 0,0-21 15,0 21-15,1-22 0,-1 22 0</inkml:trace>
  <inkml:trace contextRef="#ctx0" brushRef="#br0" timeOffset="16379.91">15600 1820 0,'0'0'0,"21"-21"0,-21 0 15,-21 21 1,0 0-1,-1 21-15,1 0 0,21 1 0,-21-1 16,0 0-16,0 0 16,21 21-16,0-20 0,0 20 0,-21-21 15,21 21-15,0-20 0,0 20 0,0-21 16,0 0-16,0 22 0,0-22 0,21 0 16,0-21-16,0 21 0,-21 0 0,21-21 15,0 0-15,22 0 0,-22 0 16,0 0-16,0 0 0,0 0 0,1-21 15,-1 21-15,21-21 0,-21 0 0,0 0 16,-21-1-16,22-20 0,-1 21 0,0-21 16,0-1-16,0 1 0,-21-22 15,21 22-15,-21-21 0,22-1 0,-22 1 16,0 20-16,21-20 0,-21 20 16,0 1-16,0 0 0,0-1 0,0 1 15,0 21-15,0 0 0,0 0 16,0-1-16,0 44 15,-21-1 1,-1 0-16,22 0 0,-21 0 16,21 22-16,0-1 0,-21 0 0,0 1 15,21-1-15,-21 21 0,21-20 0,0 20 16,0-20-16,0-1 0,0 0 16,0 1-16,0-1 0,0 0 0,0 1 15,0-22-15,0 0 0,0 21 16,0-21-16,0 1 0,21-22 15,0 0-15,0 0 0,0 0 0,1 0 16,-1 0-16,0 0 0,0 0 16,0 0-16,-21-22 0,21 1 15,1 21-15,-22-21 0,21 0 0,-21 0 16,0 0-16,0-1 0</inkml:trace>
  <inkml:trace contextRef="#ctx0" brushRef="#br0" timeOffset="16579.83">15833 1820 0,'0'0'0,"-22"0"16,44 0 15,-1 0-31,21 0 0,-21 0 16,0 0-16,22 0 0,-22 0 15,21 0-15,-21 0 0,1-21 0,20 21 16,-21 0-16,0-21 0,22 0 0,-22 21 15,0-21-15,0 21 0,0-21 16,-21-1-16</inkml:trace>
  <inkml:trace contextRef="#ctx0" brushRef="#br0" timeOffset="16927.63">17060 1249 0,'0'0'0,"0"-21"0,0 0 16,-21 21-16,0-22 15,0 22-15,0 0 16,-1 22-16,22-1 16,-21-21-16,21 42 0,-21-21 0,0 22 15,0-1-15,21 0 16,-21 22-16,-1-1 0,-20 1 0,21 20 15,0-20-15,-22 21 0,1-22 0,21 22 16,-21-22-16,-1 1 0,22-22 0,-21 22 16,21-22-16,-1 0 0,-20 22 15,21-43-15,0 21 0,0 1 0,-1-22 16,22 0-16,-21 21 0,0-21 16,21 1-16,-21-22 0,21-22 31,0 1-31</inkml:trace>
  <inkml:trace contextRef="#ctx0" brushRef="#br0" timeOffset="19243.8">17992 1545 0,'0'0'0,"0"-42"0,0-43 16,0 43-16,0 21 15,0 0-15,0-1 0,0 1 0,0 0 16,-22 21-16,22 21 15,0 0-15,-21 1 16,21 20-16,-21 0 0,21 1 0,-21 20 16,0 1-16,21-1 0,-21 1 0,-1-1 15,1 1-15,0-22 0,0 21 0,-21-20 16,20 20-16,1-20 0,0-22 16,-21 21-16,21-21 0,-1 0 0,1 1 15,0-1-15,0 0 0,0-21 16,21-21-1,0 0 1,0-1-16,0 1 0,0-21 0,21 21 16,-21-22-16,21 22 0,0-21 0,-21 0 15,0-1-15,0 1 0,21 21 0,-21 0 16,22-1-16,-22 1 0,21 21 16,-21 21-1,0 1-15,0-1 0,0 0 16,21 21-16,-21-21 0,0 22 15,0-22-15,0 0 0,21 21 0,-21-20 16,21-1-16,0 0 0,-21 0 0,22 0 16,-1-21-16,0 21 0,0-21 0,0 0 15,22 0-15,-22 0 0,21 0 16,-21 0-16,22-21 0,-1 21 16,0-21-16,1 0 0,-1 0 0,21-22 15,-20 22-15,-22-21 0,21 0 0,1-1 16,-22 1-16,0 0 0,21-22 15,-42 1-15,21-1 0,-21 1 0,0-1 16,0 1-16,0-1 0,0 1 0,-21-1 16,0 1-16,0 20 0,0 1 15,-22 0-15,22 20 0,0 1 0,-21 21 16,21 0-16,-22 0 0,1 21 0,21 1 16,-22 20-16,22-21 0,0 21 15,0 22-15,-21-22 0,20 1 16,1 20-16,0 1 0,21-22 0,-21 21 15,21 1-15,-21-1 0,21-20 0,0 20 16,0-20-16,0-1 0,0 0 16,0 1-16,0-1 0,21 0 0,0-21 15,-21 1-15,42-1 0,-20 0 0,-1 0 16,21-21-16,0 0 0,-20 0 16,20 0-16,21 0 0,-20 0 0,-1 0 15,0 0-15,22-21 0,-22 21 0,1-21 16,-1 0-16,21-1 0,-41 1 0,20 0 15,0-21-15,-21 21 0,1-22 16,-1 22-16,-21 0 0,0-21 16,0 20-16,0 1 0,0 0 0,0 0 15,-21 21 1,-1 0-16,1 0 16,0 21-16,21 0 0,-21 0 0,0 1 0,0-1 15,21 0-15,0 0 0,0 0 0,0 22 16,0-22-16,0 0 0,0 0 15,0 0-15,0 0 0,0 1 0,21-1 16,0 0-16,0-21 0,0 0 16,0 0-16,1 0 0,-1 0 0,0 0 15,0 0-15,21 0 0,-20 0 16,-1 0-16,21-21 0,-21 0 16,0 21-16,22-22 0,-22 1 0,0 0 15,0 0-15,0 0 0,1 0 0,-22-1 16,0-20-16,0 21 0,0 0 15,0 0-15,0-1 0,0 1 0,0 0 16,-22 21-16,1 0 0,0 0 16,21 21-16,0 0 15,0 1-15,0-1 16,0 0-16,0 0 0,0 0 0,0 0 16,0 1-16,0-1 0,21 0 0,0 0 15,-21 0-15,22 0 16,-22 1-16,21-1 0,-21 0 15,21-21-15,0 0 16,0 0-16,0 0 0,1 0 16,-1 0-16,0 0 0,0 0 15,0-21-15,0 0 16,-21-1-16,22 1 0,-1 0 16,-21 0-16,21 0 0,-21 0 0,21-22 15,-21 22-15,0 0 0,21 0 0,-21 0 16,0-1-16,0 1 0,0 0 15,21 21-15,-21 21 32,0 0-32,0 1 0,0 20 15,0-21-15,0 0 0,0 0 16,0 1-16,0-1 0,0 0 0,0 0 16,0 0-16,0 0 0,22 1 15,-1-22 1,0 0-16,0 0 0,0 0 15,0 0-15,1 0 0,-1 0 16,0-22-16,0 1 0,0 0 16,0 0-16,-21 0 0,0 0 15,22-1-15,-22 1 16,21 0-16,-21 0 0,21 0 0,-21 0 16,0-1-16,0 1 15,0 42 1,0 1-16,0-1 15,0 0-15,0 0 0,0 0 0,0 0 16,0 1-16,0-1 0,0 0 0,0 0 16,0 0-16,0 0 15,0 1-15,21-22 0,0 21 16,0-21-16,1 0 0,-1 0 16,0 0-16,0 0 0,0 0 15,0 0-15,1-21 0,-1 21 16,0-22-16,0 1 0,0 0 15,-21 0-15,0 0 0,21 0 0,-21-1 16,22 1-16,-22 0 0,21 0 0,-21 0 16,0 0-16,0-1 0,0 1 15,0 42 17,0 1-32,0-1 0,-21 0 15,21 0-15,0 21 16,-22-20-16,22-1 0,0 0 15,0 0-15,0 0 0,0 0 0,0 1 16,0-1-16,22-21 16,-1 0-16,0 0 0,0 21 15,21-21-15,-20 0 0,-1 0 16,0 0-16,21 0 0,-21 0 0,22-21 16,-22 21-16,0-21 0,21-1 0,-20 1 15,-1 21-15,0-21 0,0 0 16,0 0-16,-21-22 0,0 22 0,0 0 15,0-21-15,0 21 0,0-1 0,0 1 16,0 0-16,0 0 0,0 0 16,-21 21-16,0 0 0,0 0 15,0 21-15,-1 0 16,1 0-16,21 0 0,0 1 0,-21-1 16,21 0-16,0 0 0,0 21 15,0-20-15,0-1 0,0 0 0,0 0 16,21 0-16,0 0 0,1 1 15,-1-1-15,0-21 0,0 0 16,0 0-16,0 0 16,22 0-16,-22 0 0,0 0 0,0 0 15,0 0-15,22 0 0,-22 0 0</inkml:trace>
  <inkml:trace contextRef="#ctx0" brushRef="#br0" timeOffset="19856.45">21357 1778 0,'0'0'16,"0"-21"-16,0 0 0,0 0 0,0-1 0,-21 1 16,0 0-16,0 21 0,-22 0 15,22 0-15,0 0 0,0 0 16,0 0-16,-1 0 0,-20 21 0,21 0 16,0 1-16,0 20 0,-1-21 15,1 0-15,0 22 0,21-22 0,0 21 16,-21-21-16,21 0 0,0 22 15,0-22-15,0 0 0,0 0 0,0 0 0,0 1 16,21-1-16,0-21 0,0 21 16,1-21-16,-1 0 0,0 0 15,0 0-15,0 0 0,0 0 0,1 0 16,-1 0-16,0 0 0,0-21 0,0 0 16,0-1-16,-21 1 0,22 0 0,-1 0 15,0-21-15,-21-1 0,21 1 16,0 0-16,0-1 0,1 1 0,-22-22 15,21 1-15,0 21 0,0-22 0,0 1 16,-21-1-16,21 22 0,-21-22 16,22 1-16,-22 20 0,0 1 15,0 0-15,0 21 0,0-22 0,0 22 16,0 0-16,-22 21 16,22 21-16,-21-21 0,0 42 15,0-20-15,0 20 0,0 0 0,21 1 16,-22-1-16,1 21 0,21-20 15,0 20-15,-21 1 0,21-1 0,0 1 16,0-1-16,0 1 0,0-1 0,0 1 16,0-22-16,0 0 0,0 1 0,21-1 15,0-21-15,-21 22 0,22-22 16,-1 0-16,0-21 0,0 21 0,0-21 16,0 0-16,1 0 0,-1 0 15,0 0-15,0 0 0,0 0 0,0 0 16,43-42-16,-43 21 15,-21-1-15,21 1 16,-21 0-16,0 0 0,0 0 0,0-22 16,0 22-16,0 0 0,0-21 0,-21 21 15</inkml:trace>
  <inkml:trace contextRef="#ctx0" brushRef="#br0" timeOffset="20087.32">20341 1355 0,'0'0'0,"-63"0"16,41 0-16,1 0 0,21 21 47,-21-21-47,21 21 15</inkml:trace>
  <inkml:trace contextRef="#ctx0" brushRef="#br0" timeOffset="20704.97">21738 1037 0,'0'0'0,"0"-21"15,0 0 1,21 21-1,22 0-15,-22-21 0,21 21 0,-21 0 16,22 0-16,-1-21 0,0 21 0,1-22 16,-1 22-16,0 0 0,1 0 15,-1 0-15,0 0 0,1 0 0,-22-21 16,0 21-16,0 0 0,0 0 16,-42 0 15,0 0-31,0 21 0,0-21 15,-1 0-15,1 0 0,0 0 16</inkml:trace>
  <inkml:trace contextRef="#ctx0" brushRef="#br0" timeOffset="20951.82">22119 974 0,'0'0'16,"-21"21"-16,21 21 15,-21-21-15,21 1 0,-21-1 0,21 21 16,0 0-16,0-20 0,0 20 15,0 21-15,-22-20 0,22-1 0,0 0 16,0 22-16,0-22 0,-21 1 0,21 20 16,0-21-16,0 1 0,0-1 0,0 0 15,0-20-15,0 20 0,0-21 16,0 0-16,0 0 0,0 1 0,0-1 16,0 0-16,21-42 31,-21 0-16,22 21-15,-1-22 0,0 1 0,-21 0 16</inkml:trace>
  <inkml:trace contextRef="#ctx0" brushRef="#br0" timeOffset="21484.44">22373 1630 0,'0'0'0,"21"-21"0,-42 42 31,21 0-15,-21 0-16,21 0 0,-21 1 15,21-1-15,0 0 0,0 0 0,0 0 16,0 0-16,0 1 0,0-1 0,0 0 16,0 0-16,0 0 0,0 0 15,21-21 1,0 0-16,0 0 0,0 0 0,1 0 16,-1 0-16,0 0 0,0 0 0,0-21 15,22 0-15,-22 0 0,0 21 16,0-21-16,0 0 0,0-1 0,1-20 15,-1 21-15,-21 0 0,21 0 0,-21-1 16,21 1-16,-21 0 0,0 0 0,0 0 16,0 42 15,0 0-31,0 0 0,0 0 16,-21 1-16,21 20 0,-21 0 15,21 1-15,0-1 0,0 0 16,0 1-16,0 20 0,0-21 0,0 22 15,0-22-15,0 22 0,0-1 0,0 1 16,0-1-16,-21 1 0,-1-1 0,1 22 16,0-22-16,-21 1 0,21-22 15,-22 22-15,1-22 0,0 0 0,-1 1 16,1-1-16,0-21 0,20 0 0,-20 1 16,0-1-16,21 0 0,-22-21 0,22 0 15,-21 0-15,21 0 0,-1 0 0,1 0 16,0 0-16,0-21 0,21 0 0,0-1 15,0 1-15,0 0 0,0 0 16,0 0-16,0 0 16,21-1-16,0 1 0,0-21 0,1 0 15,-1-1-15</inkml:trace>
  <inkml:trace contextRef="#ctx0" brushRef="#br0" timeOffset="21794">22818 1651 0,'0'0'0,"21"-21"0,-21 0 16,0 0-16,21 21 15,-21 21-15,0 0 0,0 0 16,0 21-16,0 1 0,21-1 16,-21 0-16,0 22 0,0-1 0,21-20 15,-21 20-15,0 1 0,0-22 0,0 22 16,0-1-16,0 1 0,0-22 15,-21 21-15,0 1 0,0-1 0,21-20 16,-21-1-16,-1 0 0,1 1 0,0-1 16,21-21-16,0 0 0,0 1 0,-21-1 15,42-21 17,-21-21-32,0-1 0,21 1 15,0 0-15,1-21 0,-22 21 0</inkml:trace>
  <inkml:trace contextRef="#ctx0" brushRef="#br0" timeOffset="22067.84">22923 1947 0,'0'0'0,"0"-42"0,-21 21 0,0-21 16,21 20-16,-21 1 0,21 0 0,0 0 16,0 0-16,0 0 0,0-1 0,21 1 15,21 21-15,-20-21 16,-1 21-16,0 0 0,21 0 0,-21 0 15,1 0-15,-1 21 0,0 0 0,0 1 16,-21-1-16,0 0 0,0 0 0,0 0 16,0 22-16,0-22 15,-21 0-15,0 0 0,0 0 0,-1 0 16,1-21-16,0 22 0,-21-1 16,21-21-16,-1 0 0,44 0 31,-22-21-16,21-1-15,0 22 0</inkml:trace>
  <inkml:trace contextRef="#ctx0" brushRef="#br0" timeOffset="22593.63">23220 1630 0,'0'0'0,"0"-21"15,0 0 1,0-1 15,0 44 47,0-1-62,-21-21-16,21 21 0,0 0 15,-22-21-15,22 21 0,0 0 16,22-21 0,-1 0-1,0 0-15,0 0 16,0 0-16,0-21 16,1 21-16,-22-21 0,21 21 0,-21-21 15,0 0-15,21 21 0,-21-21 0,0-1 16,0 1-16,0 0 15,0 0-15,-21 21 16,0 0-16,-1 0 0,1 0 0,0 21 16,0 0-16,21 0 0,-21 1 15,0-1-15,-1 21 0,22-21 0,0 22 16,0-22-16,0 0 0,0 21 16,-21-21-16,21 1 0,0-1 0,0 0 15,0 0-15,0 0 0,21-21 16,1 21-16,-1-21 15,0 0-15,0 0 0,0 0 0,0 0 16,1 0-16,-1-21 0,0 0 0,0 21 16</inkml:trace>
  <inkml:trace contextRef="#ctx0" brushRef="#br0" timeOffset="22835.49">23558 1693 0,'0'0'0,"22"-21"0,-22 0 0,0 0 0,21 0 15,-21 0-15,0-1 0,0 1 16,-21 42-1,-1-21 1,1 22-16,21-1 0,-21 0 0,21 21 16,-21-21-16,21 1 0,0-1 0,0 21 15,0-21-15,0 0 0,0 1 16,0-1-16,0 0 0,0 0 16,0 0-16,21-21 15,0 21-15,0-21 16,1 0-16,-1 0 15,0 0-15,0 0 0,0-21 16,0 21-16,1-21 0,-1 0 0</inkml:trace>
  <inkml:trace contextRef="#ctx0" brushRef="#br0" timeOffset="23483.38">23897 1715 0,'0'0'0,"21"-22"0,-21 1 0,0 0 16,21 0-16,-21 0 0,-21 21 31,0 0-16,0 21-15,0 0 0,0 0 16,-1 0-16,22 1 0,-21-1 16,21 0-16,-21 0 0,21 0 15,-21 0-15,21 1 0,0-1 0,0 0 16,0 0-16,0 0 0,0 0 16,21-21-1,0 0-15,0 0 0,1 0 16,-1 0-16,-21-21 0,21 0 15,0 0-15,-21 0 0,21 0 16,0-1-16,-21 1 0,0 0 0,0 0 16,22 0-16,-22 0 0,0-1 15,0 1-15,0 0 0,0 42 47,0 0-47,0 1 0,0-1 16,-22 0-16,22 0 0,0 0 0,0 0 15,0 1-15,0-1 0,0 0 16,22-21-16,-1 0 16,0 0-16,0 0 0,0 0 15,0 0-15,1 0 16,-1 0-16,0-21 0,0 21 0,0-21 16,0-1-16,1 1 15,-1 21-15,-21-21 0,0 0 16,0 0-16,0 0 0,-21 21 31,-1 0-15,22 21-16,0 0 0,0 0 15,0 0-15,0 0 0,0 1 0,0-1 16,0 0-16,0 0 0,0 0 16,0 0-16,0 1 15,-21-22 1,0 0-16,21-22 47,0 1-47,0 0 0,0 0 15,0 0-15</inkml:trace>
  <inkml:trace contextRef="#ctx0" brushRef="#br0" timeOffset="24331.23">24469 1228 0,'0'0'0,"21"-43"15,-21 1-15,0 21 0,0-43 16,0 43-16,0 42 16,0 1-1,0 20-15,0-21 16,0 21-16,0 1 0,0-1 0,0 0 16,-21 1-16,-1-22 0,22 21 0,0 1 15,0-1-15,-21 0 0,21 1 16,-21-22-16,21 21 0,0 0 0,0-20 15,0-1-15,0 0 0,0 0 0,0 0 16,0 0-16,21-21 31,0 0-31,1-21 16,-1 0-16,0 0 16,0 0-16,-21 0 0,21-1 15,0 22 1,-21-21-16,0 42 31,0 1-31,0-1 16,0 0-16,0 0 0,0 0 15,22-21-15,-22 21 0,21 1 0,-21-1 16,21-21-16,0 21 0,0-21 0,0 21 16,1-21-16,-1 0 15,0 0-15,0 0 0,0 0 0,0 0 16,1 0-16,-1 0 0,0 0 0,0 0 15,0-21-15,22 21 0,-22-21 16,0 21-16,0-21 0,0-1 16,0 1-16,1 0 0,-1 0 0,-21 0 15,0 0-15,0-1 0,0 1 0,0 0 16,0 0-16,-21 21 0,-1 0 16,1 0-16,0 0 0,0 0 15,0 0-15,-22 0 0,22 0 0,0 21 16,0-21-16,0 21 0,0 0 15,21 1 1,0-1 0,21-21-1,-21 21-15,21-21 16,-21 21-16,21 0 0,-21 0 16,0 1-16,21 20 0,-21-21 15,0 21-15,0-20 0,0 20 0,0 0 16,0 1-16,0-1 0,0 0 0,-21 22 15,21-22-15,-21 0 0,0 22 16,0-22-16,21 1 0,-22-1 0,1 0 16,21 1-16,-21-22 0,21 21 0,0-21 15,-21 0-15,21 1 0,-21-1 0,21 0 16,0 0-16,0-42 47,0 0-32,0 0-15,0-1 0,0 1 0,0 0 16,0 0-16,0-21 0</inkml:trace>
  <inkml:trace contextRef="#ctx0" brushRef="#br0" timeOffset="24560.29">24998 1312 0,'0'0'0,"0"-21"0,0 0 0,0 0 0,0 0 16,-21 21 62,-1 0-62,1 0-16,0 0 15</inkml:trace>
  <inkml:trace contextRef="#ctx0" brushRef="#br0" timeOffset="24783.48">24257 1418 0,'0'0'0,"-21"0"0,0 21 15,42-21 1,0 0-16,0 0 15,0 0-15,22 0 0,-22 0 0,21 0 16,-21 0-16,22 0 0,-22 0 0,21 0 16,-21 0-16,0 0 0,1 0 15,-1 0-15,-21-21 32</inkml:trace>
  <inkml:trace contextRef="#ctx0" brushRef="#br0" timeOffset="31856.49">825 3154 0,'0'0'0,"-21"0"16,0 0-16,0 0 0,21-21 15,-21 21-15,0 0 16,-1 0-16,22-21 16,-21 21-16,0 0 15,42 0 48,0 0-48,1 0-15,-1 0 0,0 0 0,0 0 16,21 0-16,-20 0 0,-1 0 16,0 0-16,21 0 0,-21 0 0,22 0 15,-1 0-15,-21 0 0,22 0 0,-1 0 16,0 0-16,1 0 0,-1 0 15,0 0-15,1 0 0,20 0 16,-21 0-16,22 0 0,-22 0 16,22 0-16,-1 0 0,-20 0 0,20 0 15,1 0-15,-1 0 0,1 0 0,-1 0 16,1 0-16,20 0 0,1 0 16,0 0-16,-1 0 0,1 0 0,0 0 15,-1 0-15,1 0 0,0 0 0,-1 0 16,1 0-16,-22 0 0,22 0 0,0 0 15,-22 0-15,22 0 0,0 0 16,-22 0-16,22 0 0,-1 0 0,-20 0 16,-1 0-16,1 0 0,-1 0 0,1 0 15,-1 0-15,1 0 0,-22 0 16,22 0-16,20 0 0,-20 0 16,-1 0-16,22 0 0,-21 0 0,-1 0 15,22 0-15,-22-22 0,22 22 0,-22 0 16,1 0-16,-1 0 0,1 0 0,-1 0 15,1 0-15,-1 0 0,-20 0 16,20 0-16,1 0 0,-1 0 0,1 0 16,-1 0-16,-20 0 0,20 0 0,1 0 15,-1 0-15,1-21 0,-1 21 0,1 0 16,-1 0-16,1 0 0,-1 0 16,1 0-16,-1 0 0,22 0 0,-22 0 15,22 0-15,-22 0 0,22 0 16,-21 0-16,-1 0 0,22 0 0,-22 0 15,1 0-15,-1 0 0,22 0 0,-22 0 16,22 0-16,-21 0 0,20 0 16,-20 0-16,20 0 0,1 0 0,0 0 15,-22 0-15,22 0 0,0 0 0,-22 0 16,22 0-16,-22 0 0,22 0 0,0 0 16,-22 0-16,22 0 0,-1 0 15,1-21-15,0 21 0,-22 0 0,22 0 16,-22 0-16,22 0 0,-21 0 0,-1 0 15,1 0-15,-1 0 0,22 0 0,-22 0 16,22 0-16,-22 0 0,22 0 16,-21 0-16,20 0 0,-20 0 15,20 0-15,-20 0 0,-1 0 0,1 0 16,21 0-16,-22 0 0,1 0 0,-1 0 16,1 0-16,-1 0 0,22 0 0,-22 0 15,1 0-15,20-21 0,-20 21 0,-1 0 16,1 0-16,-1 0 0,1 0 15,-1-21-15,1 21 0,-1 0 0,1 0 16,21 0-16,-22 0 0,1 0 0,-1 0 16,22-21-16,-22 21 0,22 0 0,0 0 15,-22 0-15,1-22 0,20 22 16,-20 0-16,20 0 0,-20 0 16,21 0-16,-1 0 0,1 0 0,0 0 15,-1-21-15,1 21 0,0 0 0,-1 0 16,1 0-16,-22 0 0,22 0 0,-21 0 15,20 0-15,-20 0 0,-1 0 16,1 0-16,20 0 0,-20 0 0,-1 0 16,-20 0-16,20 0 0,1 0 0,-22 0 15,0 0-15,1 0 0,-1 0 0,-21 0 16,0 0-16,22 0 0,-22 0 0,0 0 16,0 0-1,0 0 1,-42 0 31,0 0-47,0 0 0,0 0 0,0-21 15</inkml:trace>
  <inkml:trace contextRef="#ctx0" brushRef="#br0" timeOffset="33296.1">16108 2921 0,'0'0'15,"-43"0"-15,22 0 0,0 0 0,-21 0 0,21 0 16,-1 0-16,1 0 0,0 0 0,-21 0 15,21 0-15,-1 0 0,1 0 16,0 0-16,0 0 0,0 0 16,42 0 31,0 0-32,0 0-15,0 0 0,1 0 16,-1 0-16,0 0 0,0 0 0,0 0 15,22 0-15,-22 0 0,21 0 16,0 0-16,1 0 0,-1 0 0,22 0 16,-22 0-16,0 0 0,22 0 0,-1 0 15,-20 0-15,20 0 0,1 0 16,-1 0-16,-21 0 0,22 0 16,-1 0-16,-20 0 0,20 0 0,1 0 15,-1 0-15,22 0 0,-22 0 0,1 0 16,21 0-16,-22 0 0,1 0 15,20 0-15,-20 0 0,-1 0 0,1 0 16,-1 0-16,1 0 0,-1 0 0,1 0 16,-1 0-16,22 0 0,-22 0 0,1 0 15,-1 0-15,22 0 0,-21 0 16,-1 0-16,1 0 0,20 0 0,-20 0 16,-1 0-16,1 0 0,-1 0 0,1 0 15,-1 0-15,1 0 0,-1 0 16,22 0-16,-22 0 0,1 0 15,-1 0-15,1 0 0,21 0 0,-22 0 16,1 0-16,-1 0 0,-21 0 0,22 0 16,-1 0-16,-20 0 0,20 0 15,-20 0-15,20 0 0,-21 0 0,22 0 16,-1 0-16,1-21 0,-22 21 0,22 0 16,20 0-16,-20 0 0,-1 0 0,1 0 15,-1 0-15,1 0 0,-22 0 16,22 0-16,-1 0 0,1 0 0,-22 0 15,22 0-15,-1-21 0,-21 21 0,22 0 16,-1 0-16,1 0 0,-22 0 16,22-21-16,-1 21 0,-20 0 15,20 0-15,1-22 0,-22 22 0,21 0 16,-20 0-16,-1-21 0,22 21 0,-22 0 16,0 0-16,22 0 0,-1-21 15,-20 21-15,20 0 0,1 0 0,-22 0 16,21 0-16,1-21 0,-1 21 0,-20 0 15,20 0-15,-20 0 0,-1 0 16,21-21-16,-20 21 0,-22 0 0,21 0 16,1 0-16,-1 0 0,-21 0 0,21 0 15,-20 0-15,-1 0 0,0-21 16,21 21-16,-21 0 0,1 0 0,-1 0 16,0 0-16,0 0 15,0 0-15,0 0 0,1 0 0,-1 0 16,0 0-1,0 0 1,-42 0 31,0 0-47,0 0 0,-1 0 0,1 0 16,0 0-16,-21 0 15,21 0-15,-22 0 0,1 0 0,0 0 16,-22 0-16</inkml:trace>
  <inkml:trace contextRef="#ctx0" brushRef="#br0" timeOffset="36699.97">1058 3810 0,'0'0'0,"21"-21"0,-21 0 15,0 0 1,0-1-16,0 1 15,-21 21-15,0-21 16,0 21-16,0 0 0,0 0 16,-1 0-16,1 0 0,0 0 15,0 0-15,0 21 0,0-21 0,-1 21 16,1 1-16,-21-1 0,21 21 16,0-21-16,-1 22 0,-20-1 0,21 0 15,0 1-15,0 20 0,-1 1 16,1-22-16,21 21 0,0 1 0,-21-22 15,21 1-15,0 20 0,0-21 0,0 1 16,21-22-16,0 21 16,1-21-16,-1 22 0,0-22 0,0 0 15,21 21-15,-20-42 0,20 22 16,-21-1-16,21 0 0,-20-21 0,20 0 16,-21 0-16,0 0 0,22 0 15,-22 0-15,0 0 0,0-21 0,0 21 16,0-21-16,1-1 0,-22 1 0,21 0 15,0 0-15,0 0 0,0 0 16</inkml:trace>
  <inkml:trace contextRef="#ctx0" brushRef="#br0" timeOffset="37147.94">1418 4170 0,'0'0'0,"0"-21"15,-21 21 1,0 0-16,0 21 16,21 0-16,-22 0 0,1 0 0,0 22 15,0-22-15,21 21 0,-21-21 16,0 22-16,-1-1 0,22-21 0,0 22 16,-21-22-16,21 63 15,0-62-15,0-1 16,21 0-16,1-21 0,-1 0 15,21 0-15,-21 0 0,22 0 0,-22 0 16,21 0-16,0-21 0,-20 0 16,20 21-16,-21-22 0,21 1 15,-20 0-15,-1 0 0,0 0 0,0 0 16,-21-22-16,0 22 0,0 0 0,0-21 16,0 20-16,-21-20 0,0 21 15,0 0-15,-1 0 0,1-1 0,0 22 16,-21 0-16,21 0 0,-22 0 15,22 0-15,-21 0 0,21 0 0,-1 22 16,1-1-16,0 0 0,0 0 16,21 0-16,0 0 0,0 1 0,0 20 15,0-21-15,21 0 0,0 0 16,0-21-16,22 0 16,-22 0-16,21 0 0,1 0 0</inkml:trace>
  <inkml:trace contextRef="#ctx0" brushRef="#br0" timeOffset="37627.67">1947 4276 0,'0'0'0,"0"-21"15,0 42 1,-21-21 0,21 21-16,0 0 0,-21 0 15,21 0-15,0 1 0,0 20 0,0-21 16,0 0-16,0 0 0,0 22 15,0-22-15,0 0 0,0 0 0,0 22 16,0-22-16,0 0 0,0 0 16,0 0-16,0 0 0,0 1 15,-21-22 1,21-22 0,0 1-1,0 0-15,0 0 0,0 0 16,0-22-16,21 22 0,-21-21 0,21 0 15,0 20-15,0-20 0,1 0 16,-1 21-16,0-22 0,0 22 16,0 0-16,0 0 0,22 21 0,-22 0 15,0 0-15,0 0 0,0 0 0,1 21 16,-1 0-16,0 0 0,0 22 16,0-22-16,-21 0 0,0 21 0,0-21 15,0 22-15,0-22 0,0 0 16,0 21-16,0-20 0,0-1 0,0 0 15,0 0-15,-21-21 0,21 21 0,-21 0 16,21-42 15,21 0-31,0 0 16,0 21-16</inkml:trace>
  <inkml:trace contextRef="#ctx0" brushRef="#br0" timeOffset="38016.32">2519 4255 0,'0'0'0,"21"0"31,-21 21-31,21 0 16,-21 0-16,21 0 0,-21 0 16,21 1-16,-21-1 0,22 0 0,-22 0 15,0 21-15,21-20 0,-21-1 16,21 0-16,-21 0 0,0 0 0,0 0 15,21 1-15,-21-1 0,0 0 16,0 0-16,0-42 47,0 0-47,0 0 0,0-1 16,42-62-1,-20 41-15,-22 22 0,21-21 0,0 0 16,0 20-16,0-20 0,0 21 0,1 0 15,-22 0-15,21-1 0,0 22 16,0 0 0,0 0-1,-21 22 1,0-1 0</inkml:trace>
  <inkml:trace contextRef="#ctx0" brushRef="#br0" timeOffset="38360.12">3048 4487 0,'21'0'15,"0"0"-15,0 0 16,1 0-16,-1 0 0,0-21 16,0 0-16,21 0 0,-20 21 15,-1-21-15,0 0 0,0-1 16,0 1-16,0 0 0,1 0 0,-22 0 15,0 0-15,0-1 0,-22 22 16,1 0 0,0 0-16,0 0 0,0 22 0,0-1 15,-1 0-15,1 0 0,0 0 0,0 0 16,0 22-16,21-22 0,0 21 16,-21-21-16,21 1 0,0 20 0,0-21 15,0 0-15,0 0 0,0 1 16,21-1-16,-21 0 0,21-21 15,0 0-15,0 0 0,0 0 16,1 0-16,-1 0 0,0 0 0,0 0 16,0-21-16,0 21 0,1-21 0,-1-1 15,0 1-15</inkml:trace>
  <inkml:trace contextRef="#ctx0" brushRef="#br0" timeOffset="38727.92">3535 4297 0,'0'0'0,"0"-21"0,0-22 15,0 22-15,21 21 0,-21-21 16,21 21-16,0 0 16,0 0-16,1 21 15,-22 0-15,21 1 0,0-1 16,0 0-16,0 0 0,-21 0 0,21 22 16,1-22-16,-22 0 0,21 0 0,-21 0 15,0 0-15,0 22 0,0-22 0,0 0 16,0 0-16,0 0 15,0 1-15,0-1 16,-21-21 0,21-21-16,0-1 15,0 1-15,0 0 16,0 0-16,21 0 0,-21 0 16,0-22-16,21 22 0,0 0 0,0-21 15,-21 20-15,21-20 0,-21 21 0,22 0 16,-22 0-16,0-1 0,21 1 15,0 21-15,-21-21 0,0 0 32,21 21-32,0 0 0</inkml:trace>
  <inkml:trace contextRef="#ctx0" brushRef="#br0" timeOffset="39295.58">4233 3768 0,'0'0'0,"0"-21"16,-21 21-1,0 0 1,21 21-16,0 0 16,0 0-16,0 0 0,0 22 15,-21-22-15,21 21 0,0 22 0,0-22 16,0 21-16,0-20 0,-21 20 0,21-20 16,0-1-16,0 21 0,0-20 15,0-1-15,0-21 0,0 22 0,0-22 16,0 21-16,21-21 0,0 0 0,0-21 15,0 22-15,0-22 0,1 0 0,-1 0 16,0 0-16,0 0 0,0 0 16,0 0-16,1-22 0,-1 1 15,0 21-15,0-21 0,0 0 0,0 0 16,1-22-16,-1 22 0,0 0 0,-21 0 0,0-21 16,0 20-16,21 1 15,-21 0-15,0 0 0,0 42 31,0 0-31,0 0 16,0 1-16,0-1 0,0 0 16,-21 0-16,21 0 0,0 0 15,0 1-15,0-44 47</inkml:trace>
  <inkml:trace contextRef="#ctx0" brushRef="#br0" timeOffset="39471.51">4678 4022 0,'0'-21'16,"0"42"-16,-21-64 0,-1 22 16,1 21-16</inkml:trace>
  <inkml:trace contextRef="#ctx0" brushRef="#br0" timeOffset="39660.39">4064 4149 0,'-21'0'0,"42"0"0,-42 21 32,42-21-17,0 0-15,0 0 16,0 0-16,1 0 0,-1 0 0,0 0 16,21-21-16,-21 21 0,22 0 15,-1 0-15,0 0 0</inkml:trace>
  <inkml:trace contextRef="#ctx0" brushRef="#br0" timeOffset="40208.07">4953 4212 0,'0'21'16,"0"1"0,0-1-16,0 0 0,0 0 15,-21 0-15,21 0 0,0 1 16,0-1-16,-21 0 0,21 0 0,0 0 16,-22 0-16,22 1 0,0-1 0,0 0 15,-21 0-15,21 0 16,-21-21-16,21-21 31,0 0-15,0 0-16,0 0 0,0-1 15,0 1-15,0-21 0,21 21 0,0 0 16,1-22-16,-1 22 0,-21-21 16,21 21-16,21-1 0,-21-20 0,1 21 15,-1 0-15,21 0 0,-21 21 0,0 0 16,22 0-16,-22 0 0,0 0 0,0 21 15,0-21-15,1 21 0,-1 0 16,-21 21-16,0-20 0,0-1 16,0 0-16,0 21 0,0-21 0,0 1 0,0-1 15,0 0-15,0 0 0,0 0 0,-21 0 16,21 1-16,-22-1 16,1 0-16,0-21 15,42-21 16,0 21-15,1-21-16</inkml:trace>
  <inkml:trace contextRef="#ctx0" brushRef="#br0" timeOffset="40935.17">6032 4255 0,'0'0'0,"0"-22"0,0 1 15,0 0-15,-21 0 16,0 0-16,0 0 0,0 21 0,0 0 16,-22-22-16,22 22 0,0 0 0,-21 0 15,20 0-15,-20 22 0,21-1 0,-21-21 16,20 21-16,1 0 0,0 21 16,-21-20-16,21-1 0,-1 21 0,22-21 15,-21 0-15,21 22 0,-21-22 0,21 0 16,0 0-16,0 0 0,0 1 0,0-1 15,0 0-15,21-21 16,0 21-16,1-21 0,-1 0 0,21 0 16,-21 0-16,0 0 0,22 0 0,-22 0 15,21 0-15,-21-21 0,1 21 0,-1-21 16,0 0-16,0 21 0,0-22 0,0 1 16,1 0-16,-22 0 0,0 0 15,21 0-15,-21-1 0,0 1 0,21 0 16,-21 42 15,0 0-15,0 1-16,0-1 0,0 0 0,0 0 15,0 0-15,0 0 0,0 22 16,0-22-16,0 21 0,0 1 0,0-1 16,0 0-16,0 1 0,0 20 0,21-21 15,-21 22-15,21-1 0,0 1 16,-21-1-16,0-20 0,22 20 0,-1 1 15,-21-1-15,21 1 0,-21-22 0,0 22 16,21-1-16,-21-21 0,0 22 0,0-22 16,0 22-16,0-22 0,0 0 0,0-20 15,0 20-15,0-21 0,-21 21 0,0-20 16,0-1-16,-22-21 0,22 21 0,0-21 16,-21 0-16,20 0 0,-20 0 15,21-21-15,-21 21 0,-1-21 16,22-22-16,-21 22 0,21-21 0,-22-1 15,22 1-15,0 0 0,0-22 0,21 1 16,0-1-16,0-20 0,0 20 0,0-21 16,0 22-16,21-22 0,0 1 15,0-1-15,0 21 0,1-20 0,20 20 16,-21 22-16,0-22 0,0 22 0,1 0 16,-1-1-16,0 22 0,0 0 0,0 0 15,0 0-15,1 0 0,-1 21 0,0-22 16,-21 1-16,21 21 0,0-21 15</inkml:trace>
  <inkml:trace contextRef="#ctx0" brushRef="#br0" timeOffset="43672.14">6964 4657 0,'0'21'31,"21"-21"32,0 0-48,0 0 1,0 0 0,1 0-16,-1 0 15,0 0-15,0 0 0,0-21 16,0 21-16,1-21 0,-1-1 16,0 22-16,0-21 0,21 0 0,-20 0 15,-1 0-15,0 0 0,21-1 0,-21 1 16,1 0-16,-1 0 0,0 0 0,0 0 15,0-22-15,-21 22 0,0 0 16,0 0-16,0-22 0,0 22 16,0 0-16,0 0 0,0 0 0,0-22 15,0 22-15,0 0 0,0 0 0,0 0 16,0 0-16,-21 21 16,0 0-1,21 21-15,0 0 0,-21 21 16,21-21-16,-21 22 0,21-1 0,-22 0 15,22 22-15,0-22 0,0 22 16,0-22-16,-21 22 0,21-1 16,-21 1-16,21-1 0,-21 1 0,0-1 0,21 1 15,0 20-15,-21-20 0,-1 20 16,22-20-16,-21 21 0,21-1 0,-21-20 16,0 20-16,0 1 0,21-21 0,-21 20 15,-1 1-15,22-22 0,-21 1 16,21 21-16,0-22 0,0-21 0,0 22 15,-21-22-15,21 1 0,0-1 0,0 0 16,0-21-16,0 1 0,0-1 0,21-21 16,0 0-16,1-21 15,20-1-15,-21 1 0,0 0 0,22 0 16,-22-21-16,21 20 0,0-20 0,-20 0 16,20-1-16,0 1 0,-21-21 15,22 20-15,-22-20 0,0-1 16,0 1-16,0-1 0,-21-20 0,0 20 15,0 1-15,0-1 0,-21 1 0,0-1 16,-21 22-16,21-22 0,-22 22 0,1 0 16,0 20-16,-1-20 0,22 21 0,-21 21 15,-1-21-15,1 21 0,21-21 16,0 21-16,-22 0 0,22 0 0,0 0 16,21-22-1,21 1-15,0 0 16,1 21-16,-1-21 0,0 0 15,21 0-15,-21-1 0,22-20 16,-1 21-16,0 0 0,1-22 0,-1 22 16,0-21-16,1 21 0,-1-22 0,-21 22 15,22-21-15,-22 21 0,0 0 0,0-1 16,0-20-16,-21 21 0,0 0 16,0 0-16,0-1 0,-21 22 15,0 0-15,0-21 0,0 21 0,-1 0 16,1 0-16,0 0 0,0 0 0,0 21 15,21 1-15,-21-22 16,21 21-16,0 0 0,0 0 0,0 0 16,0 0-16,0 1 15,21-1-15,0 0 0,-21 0 0,21 0 16,-21 0-16,21 1 0,0-22 16,-21 21-16,22 0 0,-1-21 0,-21 21 15,21-21-15,0 0 0,0 0 0,0 0 16,1 0-16,-1 0 0,0 0 15,0 0-15,0 0 0,22-21 0,-22 21 16,0-21-16,0 0 0,21-1 16,-20 1-16,-1 21 0,0-21 0,0 0 15,0 0-15,0 0 0,-21-1 0,0 1 16,22 0-16,-22 0 0,21 0 0,-21 0 16,0 42 15,-21-21-16,21 21-15,-22 0 0,22 21 0,-21-20 16,21-1-16,0 21 0,0-21 0,-21 0 16,21 22-16,0-22 0,0 0 15,0 0-15,0 0 0,0 1 0,0-1 16,21-21-16,0 21 0,1-21 16,-1 0-16,0 0 0,0 0 0,0 0 15,0-21-15,1 0 16,-1-1-16,0 1 0,0 21 0,-21-21 15,0 0-15,0 0 0,21 0 16,-21-1-16,0-20 0,0 21 0,0 0 16,-21 0-16,21-1 0,-21 1 0,0 21 15,0-21-15,-1 0 0,1 21 16,0 0-16,0 0 0,0 0 16,0 0-16,42 0 31,0-21-16,0 21-15,0 0 0,0-21 0,1 21 16,-1 0-16,21 0 0,-21-22 0,0 22 16,1 0-16,-1 0 0,0 0 0,0 0 15,0 0-15,0 0 0,1 22 16,-1-22-16,0 21 0,0 0 16,0 0-16,-21 0 0,0 0 0,21 1 15,-21-1-15,0 0 0,0 0 0,0 21 16,0-20-16,0-1 0,0 0 0,0 0 15,0 0-15,-21 0 0,21 1 16,-21-22 0,0 0-1,21-22 1,0 1-16,0 0 16,0 0-16,0 0 0,0 0 0,0-22 15,21 22-15,0 0 16,0-21-16,1 20 0,-1-20 0,21 21 15,0-21-15,-20 20 0,20 22 0,0-21 16,-21 21-16,22 0 0,-22 0 0,0 0 16,0 0-16,0 21 0,1 1 0,-1-1 15,0 0-15,-21 0 0,21 0 16,-21 22-16,21-22 0,-21 0 0,0 0 16,0 21-16,0 22 15,-21-43-15,0 0 0,0 0 16,21 1-16,-21-22 0,-1 0 15,22-22 17,0 1-32,0 0 0,22 0 15,-1 0-15,0 0 0,0-22 0,0 22 16,0-21-16,1-1 0,-1 22 0,0-21 16,21 0-16,-21-1 0,1 22 0,-1 0 15,21 0-15,-21 0 0,0 21 16,1 0-16,-1 21 0,0 0 15,-21 0-15,0 21 0,21-20 0,0 20 16,-21-21-16,0 21 0,0-20 0,0-1 16,0 21-16,0-21 0,0 0 0,0 1 15,0-1-15,0 0 16,0 0-16,0 0 0,21-42 31,1 0-15,-22 0-16</inkml:trace>
  <inkml:trace contextRef="#ctx0" brushRef="#br0" timeOffset="44859.49">11155 3916 0,'0'0'0,"0"-42"0,21 20 15,-21 1-15,0-21 0,0 21 0,0-22 16,0 22-16,0 0 0,-21 0 0,0 0 16,-1 21-16,1 0 0,-21 0 15,21 0-15,0 0 0,-22 0 0,22 0 16,-21 21-16,21 0 0,-22 21 0,22-20 15,0 20-15,0 0 0,0 1 0,-1 20 16,1 1-16,0-1 0,0 1 0,0-1 16,21 1-16,-21-1 15,-1 1-15,22-22 0,-21 21 0,21-20 0,0-1 16,0-21-16,21 22 0,22-22 16,-22 0-16,0 0 0,21-21 0,1 0 15,-1 0-15,0 0 0,1 0 0,-1 0 16,0-21-16,1 21 0,-1-21 0,0 0 15,1-1-15,-1-20 0,0 21 16,1-21-16,-22 20 0,21-20 0,-21 0 16,22-22-16,-22 22 0,-21 0 0,0-22 15,0 1-15,0 20 0,0-20 0,0 20 16,0-20-16,-21 21 0,0-1 0,-1 1 16,-20 21-16,21 0 0,-21-1 15,-1 1-15,-20 21 0,20 0 16,1 0-16,0 0 0,-1 21 0,-20 1 15,42-1-15,-22 0 0,1 21 0,21 1 16,0-1-16,0 21 0,21-20 0,0 20 16,0 1-16,0-22 0,0 22 15,0-22-15,0 0 0,21 1 0,0-22 16,0 21-16,0-21 0,22 0 0,-1 1 16,0-22-16,1 0 0,-1 21 0,21-21 15,-20 0-15,-1 0 0,0 0 0,1-21 16,-1-1-16,0 22 0,1-21 15,-22 0-15,21-21 0,-21 21 16,22-1-16,-22-20 0,0 21 0,0-21 0,0 20 16,-21 1-16,22 0 0,-22 0 15,21 0-15,-21 42 32,0 0-32,0 21 15,0-20-15,0-1 0,0 0 0,-21 21 16,21-21-16,-22 1 0,22-1 0,0 21 15,0-21-15,-21 0 0,21 1 0,-21-1 16,21 0-16,0 0 0,0 0 16,-21-21-16,0 0 15,21-21 1,0 0 0,0 0-16,0 0 0,0-1 15,0 1-15,21-21 0,0 21 0,0-22 16,0 22-16,1-21 0,-1 21 0,0 0 15,0-1-15,21 1 0,-20 0 16,-1 0-16,21 21 0,-21 0 0,22 0 16,-22 0-16,0 21 0,0 0 0,0 0 15,0 1-15,1-1 0,-1 0 0,-21 0 16,0 21-16,0-20 0,0-1 0,0 0 16,0 0-16,0 0 0,0 0 15,-21 1-15,21-1 0,-22-21 16,22 21-16,-21-21 0,42 0 47,1-21-47,-1 0 0,0-1 15,0 1-15</inkml:trace>
  <inkml:trace contextRef="#ctx0" brushRef="#br0" timeOffset="45201.29">12234 4297 0,'0'21'16,"0"0"-16,21-21 31,1 0-31,-1 0 0,0 0 0,0 0 16,0-21-16,0 21 0,43-42 16,-43 21-16,0 21 0,0-22 15,1 1-15,-1 21 0,-21-21 16,0 0-16,0 0 0,0 0 15,0-1-15,-21 22 16,-1 0-16,1 0 0,0 22 0,0-1 16,0 0-16,-22 0 0,22 0 15,0 22-15,0-22 0,0 21 16,0-21-16,21 0 0,0 22 0,-22-22 16,22 0-16,0 0 0,0 0 0,0 1 15,0-1-15,22-21 0,-1 0 16,-21 21-16,21-21 0,0 0 0,0 0 15,0 0-15,1 0 0,-1 0 0,21-21 16</inkml:trace>
  <inkml:trace contextRef="#ctx0" brushRef="#br0" timeOffset="45739.98">14160 4106 0,'0'0'0,"22"-63"16,-22 42-16,0 0 0,0-1 0,0 1 15,-22 0-15,1 0 0,0 21 0,0-21 16,-21 21-16,20 0 0,1 0 0,-21 0 15,21 0-15,-22 0 0,22 0 0,0 0 16,-21 42-16,21-21 0,-1 0 16,1 22-16,0-1 0,0 0 0,21 22 15,0-22-15,0 1 0,0-1 0,0 0 16,0 1-16,0-1 0,0 0 16,0 1-16,21-22 0,0 0 0,0 0 15,1 0-15,-1-21 0,21 21 0,-21-21 16,22 0-16,-22 0 0,21 0 15,0 0-15,1-21 0,-1 21 0,-21-21 16,22 0-16,-1 0 0,0 0 0,1-22 16,-1 22-16,0-21 0,-21-1 0,22 1 15,-22 0-15,0-1 0</inkml:trace>
  <inkml:trace contextRef="#ctx0" brushRef="#br0" timeOffset="45919.88">14690 3620 0,'0'0'16,"0"-43"-16,0-20 15,0 42-15,-22 42 32,22 0-32,-21 21 0,0-21 0,21 22 15,-21-1-15,0 22 0,21-22 0,-21 21 16,-1-20-16,22 20 0,0 1 0,-21-1 16,0-20-16,21 20 0,-21-21 0,21 1 15,0-1-15,0 0 0</inkml:trace>
  <inkml:trace contextRef="#ctx0" brushRef="#br0" timeOffset="45975.85">14478 4551 0,'0'0'15,"21"0"1,0 0-16,0 0 16,1-21-16,-1 0 0,0-1 0</inkml:trace>
  <inkml:trace contextRef="#ctx0" brushRef="#br0" timeOffset="46497.55">15176 4149 0,'0'0'0,"0"-21"0,22-1 16,-22 1-16,0 0 0,0 0 16,0 0-16,-22 0 0,1-1 15,0 22-15,0 0 0,0 0 16,0 0-16,-1 0 0,1 0 16,0 0-16,0 22 0,0-1 15,0 0-15,-1 0 0,1 0 0,0 22 16,0-1-16,0-21 0,0 21 0,-1 1 15,22-1-15,0-21 0,-21 22 16,21-22-16,0 0 0,0 0 0,0 0 16,0 0-16,0 1 0,21-22 0,1 0 15,-1 0-15,0 0 0,0 0 0,0 0 16,0 0-16,1 0 0,-1-22 0,0 22 16,21-21-16,-21 0 0,1 0 0,-1 0 15,0 0-15,0-1 0,0 1 16,0-21-16,1 21 0,-22-22 15,0 22-15,21-21 0,-21 21 0,0 0 16,0-1-16,0 1 0,0 0 0,0 42 31,-21 0-31,-1 1 0,22-1 16,-21 0-16,21 21 0,0-21 16,0 22-16,-21-22 0,21 21 0,0-21 15,-21 1-15,21 20 0,0-21 0,0 0 16,0 0-16,0 1 0,0-1 15,21-21 1,0 0-16,0 0 0,1 0 16,-1 0-16,0 0 0,0 0 15,0-21-15,0-1 0,1 1 0,20 21 16</inkml:trace>
  <inkml:trace contextRef="#ctx0" brushRef="#br0" timeOffset="46900.34">15769 4149 0,'0'0'0,"0"-21"0,21-1 15,-21 1-15,0 0 0,0 0 16,0 0-16,0 0 0,0-1 16,-21 22-16,0 0 15,0 0-15,0 0 0,-1 22 16,1-1-16,0 0 0,0 0 0,0 0 16,0 0-16,-1 1 0,22-1 15,0 0-15,-21 0 0,21 0 0,0 0 16,0 1-16,0-1 0,0 0 0,0 0 15,21-21-15,-21 21 0,22-21 16,-1 0-16,0 21 0,0-21 0,0 0 16,0 22-16,1-1 0,-1-21 15,-21 21-15,21 0 16,-21 0-16,21-21 0,-21 21 16,-21 1-1,0-22-15,0 0 16,-1 0-16,1 21 0,-21-21 0,21 0 15,0 0-15,-1 0 0,1 0 0,0 0 16,0 0-16,0 0 0,0 0 16,-1 0-16,1 0 0,21-21 15,21 21 1,1-22-16,-1 22 16,0-21-16,0 0 0,21 21 0</inkml:trace>
  <inkml:trace contextRef="#ctx0" brushRef="#br0" timeOffset="47312.12">16214 4212 0,'0'0'0,"21"-21"0,42-21 16,-63 21 0,0-1-16,0 1 0,0 0 15,-21 21 1,0 0-16,0 0 0,0 0 0,-1 0 15,1 0-15,0 0 0,0 21 16,0 0-16,0-21 0,21 22 0,-22-1 16,1 0-16,0 21 0,21-21 0,0 1 15,0-1-15,-21 0 0,21 0 16,0 0-16,0 0 0,0 1 0,21-22 16,0 21-16,-21 0 0,21-21 0,1 0 15,-1 21-15,0-21 0,0 0 16,0 21-16,0-21 0,1 0 0,-1 21 15,-21 1 1,0-1-16,-21-21 16,-1 21-16,1-21 0,0 0 15,0 0-15,0 0 0,-22 0 0,22 0 16,0 0-16,-21 21 0,21-21 0,-1 0 16,1 0-16,-21 0 0,21 0 15,0 0-15,-1 0 0,-20 0 16,21 0-16,0 0 0,-22-21 0,1 21 15,21 0-15</inkml:trace>
  <inkml:trace contextRef="#ctx0" brushRef="#br0" timeOffset="47877.81">14520 4276 0,'0'0'0,"0"-21"0,0 42 47,0 0-47,0 0 16,0 0-16,0 0 0,-21 22 0,21-22 15,0 0-15,0 0 0,0 0 0,0 1 16,0-1-16,0 0 0,0 0 15,0 0-15,0 0 16,0 1-16,21-22 16,0 0-16,1 0 15,-1 0-15,0 0 0,0 0 16,0-22-16</inkml:trace>
  <inkml:trace contextRef="#ctx0" brushRef="#br0" timeOffset="50179.82">17568 4530 0,'0'0'0,"-21"0"0,21 21 16,0-42 15,21 0-16,0 21-15,1-22 0,-1 1 16,0 0-16,0 0 0,0 0 0,0-22 16,1 1-16,-1 21 0,21-21 15,-21-22-15,0 22 0,1-1 0,-1-20 16,21 21-16,-21-22 0,0 22 0,1-1 16,-22 1-16,42-127 15,-42 148-15,0-22 16,0 22-16,0 0 0,0 0 15,-21 21 1,0 21-16,21 0 0,-22 0 16,1 0-16,21 1 0,-21 20 15,21 0-15,0 1 0,0-1 0,-21 0 16,21 1-16,-21 20 0,0 1 0,21-22 16,-22 21-16,22 1 0,0-22 0,0 1 15,0-1-15,0 0 0,0 1 16,0-22-16,0 0 0,0 21 0,0-21 15,22 1-15,-1-22 0,0 0 16,0 0-16,0 0 0,0 0 0,1 0 16,-1 0-16,0-22 0,21 1 15,-21 0-15,1 0 0,20 0 0,-21 0 16,0-22-16,22 22 0,-22 0 16,0-21-16,0 20 0,0-20 0,-21 21 15,0 0-15,21 0 0,-21-1 16,0 44-1,0-1 1,0 21-16,0-21 0,-21 0 16,21 1-16,0-1 0,0 21 0,0-21 15,0 0-15,0 1 0,0-1 0,0 0 16,0 0-16,21-21 16,1 21-1,-1-21-15,0 0 0,0 0 0,0 0 0,0 0 16,1-21-16,20 0 0,-21 21 15,0-21-15,22 0 0,-22-1 0,0 1 16,0 0-16,0 0 0,0-21 16,1 20-16,-22 1 0,21-21 0,-21 21 15,0 0-15,0-1 0,0 1 0,0 0 16,0 0-16,-21 21 16,-1 0-1,1 21-15,21 21 0,0-20 16,0-1-16,-21 21 0,21-21 0,-21 22 15,21-1-15,0 0 0,0 1 16,-21-1-16,21 0 0,-21 1 0,21-1 0,0 21 16,-22-20-16,22-1 0,0 22 15,0-22-15,0 21 0,0 1 16,0-22-16,0 22 0,0-1 0,0-20 16,0 20-16,0-21 0,0 1 0,0-1 15,0 0-15,-21 1 0,0-1 0,0-21 16,0 22-16,0-22 0,-1 0 0,-20 0 15,21-21-15,-21 0 0,-1 0 0,22 0 16,-21 0-16,21 0 0,-22 0 0,22 0 16,-21-21-16,21 0 0,-1 0 15,1-1-15,0 1 0,0 0 0,0 0 0,21 0 16,0 0-16,0-22 0,0 22 16,0 0-16,0 0 0,0 0 0,0-1 15,0 1-15,21 0 0,0 0 16,0 0-16,22 0 0,-22-22 0</inkml:trace>
  <inkml:trace contextRef="#ctx0" brushRef="#br0" timeOffset="50511.63">19050 4128 0,'0'0'0,"0"-22"0,0 1 0,0 0 0,0 0 16,0 0-16,-21 21 15,0 0-15,21 21 0,0 0 16,-22 21-16,22 1 0,-21-1 0,21 0 16,0 22-16,0-1 0,0 1 0,-21-22 15,21 22-15,-21-1 0,21 22 16,0-22-16,-21 1 0,21-22 0,0 22 16,-21-1-16,-1 1 0,22-22 0,-21 22 15,0-22-15,21 0 0,-21 1 0,0-1 16,21 0-16,-21 1 0,21-22 0,-22 0 15,22 21-15,0-21 0,0 1 16,22-44 15,-1 1-31,-21 0 0,21 0 16,-21-21-16,0 20 0,21-20 0,0 0 16</inkml:trace>
  <inkml:trace contextRef="#ctx0" brushRef="#br0" timeOffset="50819.97">18965 4360 0,'0'-42'0,"0"84"0,0-126 16,0 63-16,0-1 0,0-20 15,21-21 1,1 63-16,-1-22 0,0 1 16,21 21-16,-21 0 0,1 0 15,-1 0-15,0 0 0,21 0 0,-21 0 16,1 21-16,-1-21 0,0 22 0,-21-1 15,0 0-15,0 0 0,0 0 0,0 0 16,0 1-16,-21-1 0,0 21 16,-22-21-16,22 0 0,0-21 0,0 22 15,-22-1-15,22 0 0,0-21 0,0 21 16,0-21-16,0 0 0,21 21 0,21-21 47,0-21-47,0 21 15,21-21-15,-20 0 0,-1 0 0</inkml:trace>
  <inkml:trace contextRef="#ctx0" brushRef="#br0" timeOffset="51163.77">19579 4191 0,'0'0'0,"21"0"15,-21-21-15,21 21 0,-21-21 16,22 21-16,-1 0 0,0-21 0,-21-1 15,21 22-15,0-21 0,-21 0 0,0 0 16,21 0-16,-21 0 0,22-1 16,-22 1-16,-22 21 31,1 0-31,0 0 0,0 21 0,0 1 16,0-1-16,-22 0 0,22 21 0,0-21 15,0 22-15,0-1 0,-1-21 0,1 22 16,21-22-16,0 0 0,0 21 15,0-21-15,0 1 0,0-1 0,0 0 16,21 0-16,1-21 0,-1 0 16,21 0-16,-21 0 0,0 0 15,106-21-15,-105 21 16,-1-21-16,21 0 0,-21-1 0,-21 1 16,21 0-16,-21 0 15,0 0-15,0-22 0,0 22 0</inkml:trace>
  <inkml:trace contextRef="#ctx0" brushRef="#br0" timeOffset="51404.66">17992 3937 0,'-22'0'0,"44"0"0,-65 0 15,22 0-15,42 0 16,0 0-16,1 0 16,-1 0-16,21 0 0,-21 0 15,22 0-15,-1 0 0,0 0 0,22-21 16,-22 21-16,0 0 0,1 0 0,-22-21 16,21 21-16,1 0 0,-22-21 0,21 21 15</inkml:trace>
  <inkml:trace contextRef="#ctx0" brushRef="#br0" timeOffset="51815.43">21696 3387 0,'0'0'0,"0"-21"0,21-22 0,-21 22 16,0-21-16,0 21 0,0-1 16,21 1-16,-21 42 15,0 1-15,0 20 16,-21 0-16,0 1 0,21-1 0,-21 21 15,-1 1-15,1-1 0,21 1 16,0-22-16,0 22 0,-21-1 0,21 1 16,-21-22-16,21 22 0,-21-22 0,21 0 15,-21 1-15,21-1 0,0-21 0,0 21 16,-22-20-16,22-1 0,-21 0 16,21 0-1,0-42 1,21 0-16,1 0 15,-1-1-15,21-20 0</inkml:trace>
  <inkml:trace contextRef="#ctx0" brushRef="#br0" timeOffset="52191.54">22098 3768 0,'0'0'0,"21"0"16,-42 21-1,0 0-15,21 0 16,-21 0-16,-1 1 0,22-1 15,0 0-15,-21 21 0,21-21 0,-21 1 16,21 20-16,0-21 0,0 0 16,0 0-16,0 1 0,0-1 0,0 0 15,0 0-15,21-21 16,0 0-16,1 0 0,-1 0 16,0 0-16,0 0 0,21-21 15,-20 0-15,-1 0 0,0-1 0,-21-20 16,21 21-16,0 0 0,-21-22 0,0 22 15,0-21-15,0 21 0,0 0 0,0-1 16,0 1-16,-21 21 0,0-21 16,0 21-16,0 0 0,-1 0 15,1 0-15,-21 0 0,21 0 0,0 0 16,-1 0-16,1 0 0,0 0 0,0 21 16,0-21-1,21 21-15,-21-21 16,-1 0-1,1 0-15</inkml:trace>
  <inkml:trace contextRef="#ctx0" brushRef="#br0" timeOffset="52447.4">21209 3704 0,'0'0'0,"-21"0"0,21-21 15,21 21 1,0 0-16,21 0 15,-20-21-15,20 21 0,21 0 0,-20 0 16,20-21-16,1 21 0,-1 0 0,1-21 16,-1-1-16,1 22 0,-1 0 15,-20-21-15,-1 21 0,0 0 0,1-21 16,-22 21-16,0 0 0,0-21 0,0 21 16,0-21-16,-42 21 31,0 0-31,0 0 0,-21 0 15,-1 0-15,1 0 0,-22 21 16</inkml:trace>
  <inkml:trace contextRef="#ctx0" brushRef="#br0" timeOffset="54035.92">1101 6329 0,'21'0'16,"0"-21"-1,-21 0-15,0-1 16,0 1-16,21 0 0,-21 0 15,0 0-15,0 0 0,0-1 0,0-20 16,0 21-16,-21-21 0,0 20 16,0-20-16,-1 21 0,1-21 0,0 20 15,-21 1-15,21 21 0,-22 0 16,22 0-16,-21 0 0,21 0 0,-22 21 16,1 1-16,21-1 0,-22 21 15,22-21-15,0 22 0,0-1 16,0 0-16,0 1 0,21-22 0,0 21 15,0 0-15,0 1 0,0-1 16,0-21-16,0 22 0,0-22 0,0 0 16,21 0-16,21-21 0,-21 0 15,0 0-15,22 0 0,-22 0 0,21 0 16,-21 0-16,22-21 0,-22 0 16,21 0-16,-21-1 0,1 1 0,-1 0 15,0-21-15,0 21 0,0-1 0,-21-20 16,0 21-16,21-21 0,-21 20 15,0 1-15,0 0 0,0 0 0,0 0 16,0 0-16,0 42 31,0 0-31,0 0 0,0 0 16,0 0-16,0 1 0,0 20 0,0-21 16,0 21-16,22-20 0,-1 20 15,-21-21-15,21 0 0,0 0 0,0 1 16,0-1-16,1-21 0,-1 0 15,0 0-15,0 0 0,21 0 0,-20 0 16,-1 0-16,21-21 0,-21 21 0,0-22 16,1 1-16,-1 0 15,0 0-15,0 0 0,0-22 0,0 22 0,-21 0 16,0-21-16,0 21 0,0-1 16,0-20-16,0 21 0,0 0 15,0 0-15,0-1 0,0 44 31,0-1-31,0 0 0,0 0 0,0 0 16,0 0-16,0 1 0,0 20 0,0-21 16,0 0-16,0 0 0,0 22 15,0-22-15,0 0 0,0 0 0,0 0 16,-21-21-16,21 22 0,0-1 16,-21-21-16,0 0 31,21-21-31,0-1 15,0 1-15,0 0 0,0 0 0,0 0 16,0 0-16,21-1 0,-21-20 16,21 21-16,0-21 0,1 20 0,-1 1 15,21-21-15,-21 21 0,22 0 0,-22-1 16,21 22-16,-21 0 0,22 0 16,-22 0-16,0 22 0,0-1 0,0 0 15,0 0-15,1 21 0,-1-20 16,0 20-16,-21-21 0,0 21 0,0-20 15,0 20-15,0-21 0,0 0 0,0 22 16,0-22-16,-21 0 16,0-21-16,21 21 0,0 0 0,0-42 47,0 0-47,0 0 0,0 0 15,21-1-15,0 1 0</inkml:trace>
  <inkml:trace contextRef="#ctx0" brushRef="#br0" timeOffset="54447.68">2603 5969 0,'0'0'0,"-21"0"32,0 0-32,0 0 0,0 21 15,0 0-15,-1 1 0,1-1 16,-21 0-16,21 0 0,21 21 0,-21-20 15,-1 20-15,22-21 0,-21 0 0,21 22 16,0-1 0,0-21-16,0 0 0,21 0 0,1 1 0,-1-1 15,0-21-15,21 0 0,-21 0 0,1 0 16,20 0-16,-21 0 0,0 0 16,22-21-16,-22 21 0,0-22 15,0 1-15,0 0 0,0 0 0,-21 0 0,0 0 16,0-22-16,0 22 0,0 0 15,0-21-15,0 20 0,-21-20 16,0 0-16,0 21 0,0-22 0,0 22 16,-1 0-16,1 21 0,0-21 0,0 21 15,0 0-15,0 0 0,-1 0 16,1 21-16,0 0 0,0 0 0,0 0 16,21 1-16,-21-1 0,21 0 0,0 0 15,0 0-15,21 0 16,0-21-16,0 0 15,21 0-15,-20 0 0,20 0 0,0 0 16</inkml:trace>
  <inkml:trace contextRef="#ctx0" brushRef="#br0" timeOffset="54721.26">3408 5588 0,'0'0'0,"0"-85"16,-21 85-1,-1 0-15,22 22 16,-21-1-16,21 0 0,-21 21 16,0 106-1,21-105-15,0 20 0,0-20 0,-21 20 16,21-21-16,-21 1 0,21-1 0,-22 22 16,22-22-16,0-21 0,0 21 15,0 1-15,0-22 0,0 0 0,0 0 16,0 0-16,0 1 0,0-1 0,-21-42 31,0-1-15</inkml:trace>
  <inkml:trace contextRef="#ctx0" brushRef="#br0" timeOffset="55347.42">2921 6138 0,'21'0'31,"0"0"-31,0 0 0,1 0 0,-1-21 16,21 21-16,0-21 0,1 21 15,-1-21-15,0 0 0,22 21 0,-1-21 16,1-1-16,-22 1 0,22-21 0,-1 21 16,-20 0-16,20-22 0,-21 22 15,1-21-15,-22-1 0,0 1 0,0 21 16,-21-21-16,21-1 0,-21 22 0,0 0 15,0 0-15,0 0 0,-21 21 16,0 0-16,0 0 16,0 42-16,0-21 0,-1 21 15,22-20-15,0 20 0,0 0 0,0 1 16,0 20-16,0-21 0,0 1 16,0-1-16,0 0 0,0 1 0,0-22 15,0 21-15,0 1 0,0-1 0,0-21 16,0 0-16,0 22 0,-21-22 0,21 0 15,0 0-15,-21 0 0,21 0 16,0 1-16,0-44 31,0 1-31,0 0 16,0 0-16,0 0 0,0-22 16,21 22-16,-21-21 0,21 21 0,1-22 15,-1 22-15,0-21 0,0 21 0,21 0 16,-20-1-16,-1 1 0,0 21 0,0 0 15,0 0-15,0 0 0,1 0 16,-1 21-16,0 1 0,0-1 16,-21 21-16,0-21 0,0 0 0,0 1 15,21 20-15,-21-21 0,0 0 0,0 0 16,0 1-16,0-1 0,0 0 16,0 0-16,-21 0 0,0 0 15,21 1-15,0-44 47,0 1-47,21 0 16,-21 0-16,21 0 0</inkml:trace>
  <inkml:trace contextRef="#ctx0" brushRef="#br0" timeOffset="55724.23">4318 6138 0,'0'22'0,"0"-1"15,0 0 1,21-21-16,0 0 16,0 0-16,1 0 15,41-21 1,-42 0-16,0 21 0,1-22 0,-1 22 16,-21-21-16,21 21 0,0-21 0,-21 0 15,0 0-15,0 0 0,0-1 16,-21 22-1,0 0-15,0 0 16,-1 0-16,1 0 0,0 22 0,0-1 16,21 0-16,-21 0 0,0 0 15,-1 0-15,22 1 0,0-1 0,0 0 16,0 0-16,0 0 0,0 0 16,0 1-16,0-1 0,0 0 0,0 0 15,0 0-15,0 0 0,22-21 16,-1 0-16,0 0 15,0 0-15,0 0 0,0-21 16,1 21-16,-1-21 0,0 0 16,0 0-16</inkml:trace>
  <inkml:trace contextRef="#ctx0" brushRef="#br0" timeOffset="56167.96">4826 6075 0,'0'0'0,"0"-21"16,0 0-16,21 21 16,-21-22-16,21 22 15,0 0-15,1 0 16,-1 0-16,-21 22 0,21-1 16,0-21-16,0 21 0,0 0 0,-21 0 15,0 0-15,22 1 0,-22-1 16,0 0-16,0 0 0,0 0 0,0 0 15,0 1-15,0-1 0,0 0 16,0 0-16,-22-21 16,22 21-16,-21-21 15,21-21 1,0 0-16,0 0 0,0 0 16,0-1-16,21 1 0,-21 0 15,22 0-15,-1-21 0,-21 20 16,21 1-16,0-21 0,0 21 0,-21 0 15,21-1-15,1 1 0,-22 0 16,21 21-16,-21-21 0,21 21 16</inkml:trace>
  <inkml:trace contextRef="#ctx0" brushRef="#br0" timeOffset="56792.97">7048 6096 0,'0'0'0,"22"-21"0,-1-21 15,0 42-15,0-22 0,-21 1 16,0 0-16,0 0 0,21 0 16,-21 0-16,0-1 0,0 1 15,-21 21-15,0 0 0,0 0 16,0 0-16,-1 0 0,1 0 16,0 21-16,-21-21 0,21 22 0,-22-1 15,22 21-15,0-21 0,0 0 0,0 22 16,-1-1-16,22-21 0,-21 22 0,21-1 15,0-21-15,0 21 0,0 1 16,0-22-16,0 21 0,21-21 0,1 1 16,-1-1-16,0 0 0,0 0 0,0-21 15,0 0-15,22 21 0,-22-21 0,0 0 16,21 0-16,1 0 0,-22-21 0,21 21 16,-21-21-16,22 0 0,-22 0 15,0-1-15,21 1 0,-20 0 16</inkml:trace>
  <inkml:trace contextRef="#ctx0" brushRef="#br0" timeOffset="57067.84">7810 5609 0,'0'0'0,"0"-42"0,0 21 0,0 0 0,0-1 16,0 1-16,0 0 0,-21 42 31,0-21-31,21 43 0,-21-22 15,21 21-15,0 0 0,-21 1 0,21-1 16,-21 22-16,21-22 0,-22 21 16,22-20-16,0 20 0,-21-20 15,21-1-15,-21 0 0,0 1 0,21-1 16,0-21-16,0 21 0,0-20 0,0-1 16,0 0-16,0 0 0,0 0 0,0 0 15,21-21 1,0 0-1,0-21-15,1 21 0</inkml:trace>
  <inkml:trace contextRef="#ctx0" brushRef="#br0" timeOffset="58239.75">8255 6160 0,'0'0'0,"0"-22"0,21 22 0,-21-21 16,0 0-16,0 0 15,0 0-15,0 0 16,0-1-16,0 1 0,-21 21 16,0-21-16,21 0 0,-21 21 0,-1-21 15,1 21-15,0 0 0,0 0 16,0 21-16,0 0 0,-1 0 16,1 0-16,0 1 0,0-1 15,0 21-15,0-21 0,-1 22 16,22-22-16,0 0 0,-21 21 0,21-21 15,0 22-15,0-22 0,0 0 0,0 0 16,0 0-16,21 1 0,1-22 16,-1 0-16,0 0 15,21 0-15,-21-22 0,1 22 0,-1-21 16,0 0-16,0 0 0,0 0 0,0 0 16,1-1-16,-1 1 0,0 0 0,0 0 15,0-21-15,-21 20 0,0 1 0,0-21 16,21 21-16,-21-22 0,0 22 0,0 0 15,0 0-15,0 0 0,0 42 47,-21 0-47,21 0 0,-21 0 0,21 1 16,0-1-16,0 0 0,0 21 0,0-21 16,0 1-16,0-1 0,0 0 15,0 0-15,0 0 0,0 0 0,0 1 16,0-1-16,21-21 0,0 21 0,1-21 15,-1 0-15,0 0 0,0 0 16,0 0-16,22 0 0,-22-21 0,0 0 16,0 21-16,0-22 0,22 1 15,-22 0-15,0 0 0,0 0 16,21 0-16,-20-1 0,-1 1 0,0 0 16,0-21-16,0 21 0,-21-1 0,21 1 15,-21 0-15,22 21 0,-22-21 16,-22 21-1,1 21-15,0-21 0,0 21 0,21 0 16,-21 1-16,0-1 0,21 0 16,0 0-16,0 0 0,0 0 0,0 1 15,0-1-15,0 0 0,21-21 0,0 21 16,0 0-16,0 0 0,0-21 0,1 22 16,-1-1-16,0-21 0,0 0 0,0 21 15,0-21-15,-42 0 47,0 0-47,0 0 0,-21 0 0,20 0 16,1-21-16,0 21 0,0 0 0,0 0 15,0 0-15,21 21 47,21-21-47,0 0 16,0 0-16,0 0 0,0 0 0,1 0 15,20 0-15,-21 0 0,0 0 16,22-21-16,-22 21 0,21-21 0,-21-1 16,22 22-16,-22-21 0,21 0 0,-21 21 15,22-21-15,-1 0 0,-21 0 0,21-1 16,-20-20-16,-1 21 0,0 0 16,0 0-16,-21-1 0,0 1 0,0 0 15,0 0-15,0 0 0,-21 21 16,0 0-16,0 0 0,-1 0 0,1 0 15,0 0-15,0 0 0,0 21 0,0 0 16,21 0-16,-22 22 0,22-22 0,0 0 16,0 0-16,0 0 15,22 0-15,-1 1 0,0 20 0,0-42 16,0 21-16,22 0 0,-22 0 0,0 1 16,0-1-16,0 0 0,-21 0 15,21 0-15,-21 0 0,-21-21 16,0 22-16,0-22 15,0 0-15,-22 0 0,22 0 0,0 0 16,-21 0-16,21 0 0,-1 0 16,1 0-16,21-22 0,-21 1 0,21 0 15,-21 0-15</inkml:trace>
  <inkml:trace contextRef="#ctx0" brushRef="#br0" timeOffset="58740.5">11261 5461 0,'21'-42'0,"-42"84"0,63-127 0,-42 43 15,0 0-15,0-1 0,21 1 0,-21 0 16,0 21-16,0-22 0,0 22 0,0 0 15,-21 42 1,0 0-16,0 0 16,21 22-16,-22-1 0,1 0 15,0 1-15,0 20 0,21 1 0,-21-1 16,0-20-16,21 20 0,-22 1 0,1-1 16,21 1-16,-21-1 0,0-21 0,21 22 15,0-22-15,0 1 0,-21-22 16,21 21-16,0-21 0,0 0 0,0 1 15,0-1-15,0 0 0,0 0 0,21-21 16,-21-21 0,0 0-1,0 0-15</inkml:trace>
  <inkml:trace contextRef="#ctx0" brushRef="#br0" timeOffset="59460.69">10731 5927 0,'0'0'0,"-21"0"0,21 21 32,21-21-32,1 0 0,20 0 15,-21 0-15,21 0 0,-20 0 0,20 0 16,21 0-16,-20-21 0,-1 21 0,22-21 16,-22-1-16,0 22 0,22-21 0,-22 0 15,0 21-15,1-21 0,-22 0 16,21 21-16,-21-21 0,1 21 0,-1 0 15,-21-22-15,0 44 32,-21-1-32,-1-21 0,22 21 15,-21 0-15,21 21 0,-21-20 0,21-1 16,0 0-16,0 0 0,0 0 16,0 22-16,0-22 0,0 0 15,0 0-15,21 0 0,0-21 0,1 0 16,-1 21-16,0-21 0,0 0 0,21 0 15,-20 0-15,-1 0 0,21 0 0,-21 0 16,0-21-16,22 21 0,-22-21 0,21 0 16,-21 21-16,1-21 0,-1 0 15,0-1-15,0 1 0,0 0 16,0 0-16,-21 0 0,0 0 0,0-1 16,0-20-16,0 21 0,0 0 15,0 0-15,0 42 31,0 0-31,0 0 0,-21 0 16,21 0-16,0 22 0,0-22 0,0 21 16,0-21-16,0 22 0,0-22 0,-21 21 15,21 1-15,0-22 0,-21 21 0,21 0 16,0 1-16,0-1 0,0 0 0,0 22 16,0-22-16,0 1 0,0 20 15,0-21-15,0 1 0,0-1 0,0 0 16,0 1-16,0-1 0,0-21 0,-21 22 15,0-22-15,21 0 0,-22 21 0,1-21 16,-21 1-16,21-1 0,-22-21 0,22 21 16,-21 0-16,0-21 0,-1 0 0,1 0 15,0 0-15,-1 0 0,1 0 0,-22 0 16,22 0-16,0 0 0,-1-21 0,22 0 16,-21 0-16,0 21 0,20-22 15,1 1-15,0 0 0,21 0 0,0-21 16,0 20-16,0 1 0,0 0 0,21 0 15,0-21-15,1 20 0,-1-20 16,0 21-16,21-21 0,1 20 0</inkml:trace>
  <inkml:trace contextRef="#ctx0" brushRef="#br0" timeOffset="59807.47">12488 5673 0,'0'-21'16,"0"42"-16,0-64 0,0 22 0,0 0 0,-21 21 16,0 0-16,0 0 15,21 21-15,0 0 0,-21 1 16,-1 20-16,22 0 0,0 1 0,0-1 16,-21 0-16,21 1 0,0 20 0,0 1 15,0-22-15,-21 21 0,21 1 0,0-1 16,0 1-16,0-22 0,0 22 0,-21-1 15,21 1-15,-21-22 0,21 22 0,-21-22 16,21 21-16,0-20 0,-22-1 0,1-21 16,21 22-16,-21-22 0,21 21 0,-21-21 15,21 0-15,0-42 47,0 0-47,0 0 0,21 0 16,0 0-16,-21-22 0,21 22 0,-21-21 15</inkml:trace>
  <inkml:trace contextRef="#ctx0" brushRef="#br0" timeOffset="60088.31">12277 6181 0,'0'0'0,"0"-64"0,0 22 0,0 0 0,0-1 16,0 1-16,0 0 0,0 20 0,0-20 16,21 21-16,-21 0 0,21 0 0,0-1 15,0 22-15,0-21 0,1 21 0,-1 0 16,0 0-16,21 0 0,-21 0 15,1 0-15,-1 21 0,0 1 16,0-1-16,0 0 0,0 0 0,-21 21 16,0-20-16,0-1 0,0 21 0,0-21 15,0 0-15,-21 22 0,0-22 0,0 0 16,0 0-16,0 0 0,-1-21 0,-20 22 16,21-1-16,0-21 0,0 0 0,-1 0 15,1 0-15,42-21 31,1-1-15,-1 1-16,0 0 16</inkml:trace>
  <inkml:trace contextRef="#ctx0" brushRef="#br0" timeOffset="60423.85">12700 5969 0,'21'-21'16,"0"21"-16,0 0 0,1-21 15,-1 21-15,0-21 0,0 21 16,0-22-16,0 22 0,1-21 0,20 0 16,-21 0-16,21 21 0,-20-21 15,-1 0-15,21-1 0,-21 1 0,0 0 16,-21 0-16,0 0 0,0 0 16,-21 21-16,0 0 15,0 0-15,0 21 0,-22 0 16,-20 42-1,21-20-15,20-22 0,1 21 0,0-21 16,0 22-16,21-22 0,0 21 0,-21-21 16,21 1-16,0-1 0,0 0 0,0 0 15,21-21-15,0 21 0,0-21 16,0 0-16,1 0 0,-1 0 16,0 0-16,21 0 0,-21 0 0,1 0 15,-1 0-15,0-21 0,0 0 0,0 21 16,22-21-16</inkml:trace>
  <inkml:trace contextRef="#ctx0" brushRef="#br0" timeOffset="60704.17">14012 5376 0,'0'0'0,"0"22"32,0-1-17,0 0-15,0 0 0,-21-21 16,21 21-16,-21 0 0,21 1 16,0-1-16,-21 0 0,0-21 15,21 21-15,0-42 31,0 0-15</inkml:trace>
  <inkml:trace contextRef="#ctx0" brushRef="#br0" timeOffset="60868.08">14139 5355 0,'0'0'16,"0"21"15,0 22-31,-21-22 15,21 0-15,-21-21 0,0 42 16,21-20-16,0-1 0,-21 0 16,-1-21-16,1 0 15,0 0-15,0 21 0</inkml:trace>
  <inkml:trace contextRef="#ctx0" brushRef="#br0" timeOffset="61887.82">466 3471 0,'0'-21'16,"-22"21"-1,1 0 1,21 21-16,-21 1 16,21-1-16,0 0 15,0 0-15,0 21 16,0-20-1,0-1 1</inkml:trace>
  <inkml:trace contextRef="#ctx0" brushRef="#br0" timeOffset="62219.62">466 3493 0,'0'-22'16,"0"44"31,0-1-47,0 0 16,0 0-16,0 0 15,0 0-15,0 1 0,0-1 16,0 0-16,0 0 0,21-21 15,0 0-15,0 21 16,0-21-16,0 0 0,1 0 16</inkml:trace>
  <inkml:trace contextRef="#ctx0" brushRef="#br0" timeOffset="63988.01">720 3471 0,'0'22'31,"21"-22"63,-21-22-94,0 1 15,0 0 1,0 42 31,-21-21-47,21 21 15,0 1-15,0-1 16,0 0 0,0-42 30,0 0-30,0-1-16,0 1 16,0 0-16,0 0 15,0 42 32,0 0-47,0 0 0,0 1 16,0-1-16,0 0 15,0 0-15,0 0 0,0 0 16,0 1-16,0-1 16,21-21-16,-21 21 15</inkml:trace>
  <inkml:trace contextRef="#ctx0" brushRef="#br0" timeOffset="70495.78">1566 8276 0,'0'-21'0,"0"0"16,0 0-16,21 0 0,-21-1 15,22 1-15,-22 0 0,0 0 16,0 0-16,21 0 0,-21-22 0,21 22 16,-21 0-16,0 0 0,0 0 0,0-1 15,0 1-15,0 0 0,0 0 16,0 42 31,0 21-47,0-20 15,-21 20-15,21 0 0,0 1 16,-21-1-16,21 0 0,0 22 0,0-22 16,-22 0-16,1 22 0,21-22 15,-21 22-15,0-22 0,21 0 0,0 1 16,0-1-16,-21 0 0,21 1 0,0-22 16,0 21-16,0-21 0,0 1 15,0-1-15,0 0 0,0 0 0,0 0 16,0-42 15,0 0-15,21 0-16,-21 0 0,0-1 15,21 1-15,0 0 0,0-21 16</inkml:trace>
  <inkml:trace contextRef="#ctx0" brushRef="#br0" timeOffset="70839.59">1926 8467 0,'0'21'16,"0"0"-16,0 0 15,0 0 1,0 1-16,0-1 16,21-21-1,0 0 1,1 0-16,-1 0 15,-21-21-15,0-1 0,0 1 16,0 0 0,0 0-16,-21 21 15,-1 0 1,1 0-16,0 0 16,21 21-16,0 0 15,0 0 1,21-21 15,0 0-31,1 0 0,-1 0 16</inkml:trace>
  <inkml:trace contextRef="#ctx0" brushRef="#br0" timeOffset="71588.17">3895 7895 0,'21'-21'15,"-42"42"-15,42-84 0,-21 20 0,21 1 0,0 0 16,-21 21-16,0-22 0,0 22 0,0 0 16,21 0-16,-21 0 0,0-1 15,0 44 1,0-1 0,0 0-16,0 21 0,-21 1 0,21-1 15,0 0-15,-21 1 16,21 20-16,-21 1 0,0-1 0,21 22 15,0-22-15,-22 1 0,22-1 0,0 1 16,0-1-16,0-20 0,0-1 0,0 0 16,0 1-16,0-1 0,22-21 15,-1 21-15,0-20 0,0-22 0,0 21 16,0-21-16,1 0 0,20 0 0,-21 0 16,21-21-16,-20-1 0,20 1 0,0 0 15,1 0-15,-22-21 0,21-1 16,0 1-16,1 0 0,-1-22 0,0 1 15,-20 20-15,20-41 0,-21 20 0,0 1 16,-21-1-16,0 22 0,0-22 16,0 1-16,0 20 0,0 1 15,0 0-15,0 21 0,-21-1 0,21 1 16,0 0-16,-21 21 0,21-21 16,-21 21-16,21 21 15,0 0 1,0 0-16,0 1 0,0-1 0,0 0 15,0 0-15,0 21 0,0-20 0,0-1 16,21 21-16,0-21 0,0 22 0</inkml:trace>
  <inkml:trace contextRef="#ctx0" brushRef="#br0" timeOffset="71931.97">4932 8128 0,'0'0'16,"0"-21"-16,-21 0 0,-1 21 0,1 0 16,0 0-16,21 21 15,0 0 1,0 0-16,0 0 0,0 22 0,0-22 16,0 21-16,0 1 0,0-1 0,0 0 15,0 1-15,0 20 16,0-21-16,0 22 0,0-1 0,0 1 15,0-1-15,0 22 0,0-21 0,0-1 16,0 22-16,0-22 0,0 1 0,-21-1 16,21 1-16,-21-1 0,21 1 0,0-22 15,-21 22-15,21-22 0,-22-21 0,22 21 16,0-20-16,0 20 0,0-21 16,0-42-1,0 0-15,0 0 16,0-1-16,22 1 0,-1 0 0</inkml:trace>
  <inkml:trace contextRef="#ctx0" brushRef="#br0" timeOffset="72236.2">4932 8340 0,'0'0'0,"0"-21"0,0-106 15,21 105-15,0 1 0,0 0 16,0 0-16,1 21 0,20 0 0,-21 0 16,64 21-1,-43 0-15,-21 0 0,0 22 16,1-22-16,-1 0 0,-21 21 0,0-20 16,0 20-16,0-21 0,0 21 0,0-20 15,-21-1-15,-1 0 0,-20 0 0,21 0 16,0 0-16,-22 1 0,22-1 15,0-21-15,-21 21 0,21-21 0,-1 0 16,1 0-16,0 0 16,21-21-1</inkml:trace>
  <inkml:trace contextRef="#ctx0" brushRef="#br0" timeOffset="72765.92">5673 8086 0,'0'0'15,"21"-21"-15,0-1 0,-21-20 16,0 21-16,0 0 0,-42 21 16,20 0-1,1 0-15,0 0 0,-21 0 16,21 21-16,-22 0 0,22 0 16,0 0-16,0 22 0,0-22 0,-1 21 15,1 1-15,21-1 0,-21 0 0,21-21 16,0 22-16,0-1 0,0 0 0,0-20 15,0-1-15,0 0 0,0 0 16,21 0-16,0 0 0,1 1 0,-1-22 16,0 0-16,0 21 0,0-21 0,22 0 15,-22 0-15,21 0 0,-21 0 0,22-21 16,-22 21-16,21-22 0,0 1 0,1 0 16</inkml:trace>
  <inkml:trace contextRef="#ctx0" brushRef="#br0" timeOffset="73207.78">6159 8170 0,'0'0'0,"0"-42"16,0 0-16,0 21 16,0-1-16,-21 22 15,0 0-15,0 0 0,0 22 0,0-1 16,-1 21-16,1-21 16,0 0-16,0 22 0,0-1 0,0-21 15,21 22-15,-22-22 0,22 21 0,-21-21 16,21 0-16,0 22 0,0-22 0,0 0 15,0 0-15,21-21 16,1 0 0,-1 0-16,0 0 0,0 0 15,0 0-15,0-21 0,1 0 0,-1 0 16,0 0-16,0-1 0,0 1 0,0 0 16,-21-21-16,0 21 0,0-22 0,0 22 15,22-21-15,-22 21 0,0-1 16,0 1-16,0 0 0,0 0 15,0 42 1,0 0-16,0 0 0,0 1 16,0 20-16,0-21 0,0 21 0,0-20 15,0 20-15,0-21 0,0 0 16,0 0-16,0 22 0,0-22 16,0 0-16,0 0 0,0 0 15,0 1-15,21-22 16,0 0-16,0 0 0,0 0 15,0 0-15,1-22 0,-1 1 0,0 21 16,21-21-16,-21 0 0</inkml:trace>
  <inkml:trace contextRef="#ctx0" brushRef="#br0" timeOffset="73575.7">6773 8128 0,'0'0'0,"0"-21"0,43-43 16,-43 43-1,0 0-15,-22 21 16,1 0-1,-21 0-15,21 21 0,0 0 0,-22-21 16,22 22-16,-21-1 0,21 0 0,-1-21 16,1 21-16,0 0 0,21 0 0,0 1 15,0-1-15,0 0 0,0 0 16,21 0-16,0-21 0,22 21 0,-22-21 16,0 22-16,21-22 0,-20 21 15,20-21-15,-21 21 0,0-21 0,0 21 16,1-21-16,-1 21 0,-21 0 15,0 1-15,0-1 0,0 0 16,0 0 0,-21-21-16,-1 21 0,1-21 0,0 0 15,-21 21-15,21-21 0,-1 0 16,-20 0-16,21 0 0,0 0 0,0 0 16,-1 0-16,1 0 0,21-21 31,0 0-31,21 21 15,1-21-15,-1 0 0,0 0 0,0-1 16</inkml:trace>
  <inkml:trace contextRef="#ctx0" brushRef="#br0" timeOffset="74495.72">7218 7641 0,'0'0'0,"0"-42"0,0 21 15,0-22 1,-21 43 0,-1 0-16,1 22 15,21-1-15,-21 21 0,21-21 0,0 22 16,-21-22-16,21 21 0,-21 22 16,21-22-16,0 0 0,-21 22 0,21-1 15,-22-20-15,22 20 0,-21-21 16,21 1-16,0 20 0,0-20 0,0-22 15,0 21-15,0 0 0,0-20 0,0-1 16,21 0-16,1-21 0,-1 21 0,0-21 16,0 0-16,0 0 0,0 0 15,1 0-15,-1 0 0,0-21 0,0 21 16,0-21-16,0 0 0,1-1 0,-1 1 16,0 0-16,-21-21 0,0 21 0,21-1 15,-21 1-15,0-21 0,0 21 0,0 0 16,0-1-16,0 44 31,0-1-15,0 0-16,0 0 0,-21 0 0,21 0 15,0 1-15,0-1 0,0 0 0,0 0 16,0 0-16,0 0 0,0 1 0,0-1 16,21-21-16,0 0 0,-21 21 0,21-21 15,1 0-15,-1 0 0,0 0 0,0 0 16,21 0-16,-20-21 0,-1 21 15,0-21-15,0-1 0,21 22 0,-20-21 16,-22 0-16,21 0 0,0 0 16,0 0-16,-21-22 0,0 22 0,0 0 0,0-21 15,0 20-15,0 1 0,0 0 0,0 0 16,0 42 15,0 0-31,0 0 0,0 1 16,0 20-16,0-21 0,-21 0 0,21 0 15,0 1-15,0 20 0,0-21 0,0 0 16,0 0-16,0 1 0,0-1 16,0 0-16,-21-21 31,21-21-15,0 0-1,0-1-15,0 1 0,0 0 0,0 0 16,21 0-16,0-22 0,0 22 15,0-21-15,1 21 0,-1-22 0,0 22 16,0-21-16,21 21 0,-20 0 0,-1-1 16,0 1-16,0 21 0,0 0 15,0 0-15,1 0 0,-1 0 0,-21 21 16,0 1-16,0 20 0,21-21 0,-21 0 16,0 22-16,0-22 0,0 21 0,0-21 15,0 0-15,0 1 0,0-1 0,0 0 16,0 0-16,0 0 0,0 0 0,-21-21 15,21 22-15,21-22 47,-21-22-47,21 22 0,21-21 16</inkml:trace>
  <inkml:trace contextRef="#ctx0" brushRef="#br0" timeOffset="75191.3">8763 8149 0,'0'0'0,"0"-21"0,0 0 0,0 0 16,0 0-16,0-1 0,0 1 0,-21 0 15,0 21 1,-1-21-16,1 21 0,0 0 16,0 0-16,0 21 0,21 0 0,-21 0 15,-1 1-15,1-1 0,0 0 0,21 0 16,-21 21-16,21-20 0,-21 20 0,21-21 15,-21 0-15,21 22 0,0-22 0,0 0 16,0 0-16,0 0 0,0 0 16,0 1-16,0-1 0,21-21 15,0 0-15,0 0 0,0 0 16,0 0-16,1 0 0,-1 0 0,-21-21 16,21 21-16,0-22 0,0 1 15,-21 0-15,21 0 0,-21 0 16,22 0-16,-22-1 0,0 1 0,0 0 15,0 0-15,0 0 0,0 0 0,0-1 16,0 44 31,0-1-47,0 0 0,0 0 0,0 0 16,0 0-16,0 1 0,0 20 0,0-21 15,0 106 1,0-85-16,0 1 0,0-1 0,0 0 15,0 1-15,0-1 16,0 22-16,21-22 0,-21 21 0,21-20 16,-21 20-16,0-20 0,21 20 0,-21-21 15,0 1-15,0 20 0,21-20 0,-21-1 16,0 0-16,0 1 0,0-1 0,0 0 16,0-21-16,0 22 0,-21-22 0,0 0 15,21 0-15,-21-21 0,0 0 0,21 21 16,-22-21-16,1 0 0,21-21 15,-21 0-15,0 0 0,21 0 16,-21 0-16,21-1 0,0 1 0,0-21 16,0 21-16,0-22 0,0 1 15,0 0-15,0-1 0,0 1 16,21 0-16,0-22 0,-21 22 0,21 0 16,0-1-16,1-20 0,-1 20 0,-21 1 15,21 0-15,0-1 0,0 1 0,-21 0 16,21-1-16,1 1 0,-22 0 0,0-1 15,0 1-15,21 21 0</inkml:trace>
  <inkml:trace contextRef="#ctx0" brushRef="#br0" timeOffset="75436.16">8340 7599 0,'-22'0'78,"1"0"-78,0 0 0,0 0 15</inkml:trace>
  <inkml:trace contextRef="#ctx0" brushRef="#br0" timeOffset="75672.03">7218 7768 0,'0'0'16,"21"0"-16,0 0 15,0 0-15,0 0 0,22 0 0,-22 0 16,21 0-16,1 0 0,-22 0 16,21-21-16,0 21 0,-20 0 0,20 0 15,-21 0-15,0 0 0,0 0 0,1 0 16,-22-21-16,-22 21 31,1 21-31,0 0 16,0-21-16</inkml:trace>
  <inkml:trace contextRef="#ctx0" brushRef="#br0" timeOffset="76716.07">1439 11303 0,'-21'-21'0,"0"21"0,0-21 16,0 21-16,-1-21 0,22-1 0,-21 1 16,21 0-16,0 0 15,0 0-15,0 0 0,0-1 16,0 1-16,0 0 0,0 0 15,21 21-15,1 0 0,-22-21 16,21 21-16,0 0 0,0 0 0,0 0 16,0 21-16,1 0 15,-1 0-15,0 0 0,0 22 0,0-1 16,-21 0-16,0 1 0,0 20 16,0-20-16,0 20 0,0 1 0,-21-22 15,0 21-15,-21 1 0,-1-22 0,1 22 16,-22-1-16,22-20 0,-21-1 15,20 21-15,-20-20 0,20-22 0,1 21 16,0-21-16,-1 1 0,1-1 16,21-21-16,0 0 0,0 0 15,-1 0-15,1 0 0,0-21 16,21-22-16,0 22 0,0-21 16,0 21-16,0-22 0,0 1 0,0 0 15,0-1-15,0 1 0,21 0 0,0-1 16,1 1-16,-22 21 0,21 0 15,0-1-15,0 22 0,0 0 0,0 0 16,1 0-16,-1 0 0,0 22 16,0-1-16,0 21 0,0-21 15,1 0-15,-1 22 0,0-22 0,0 0 0,0 21 16,-21-20-16,21 20 16,1-21-16,-1 0 0,0 0 0,-21 1 15,21-1-15,0 0 0,0-21 16,1 21-16,-1-21 0,0 0 15,0 0-15,0-21 16,22-21 0,-22 20-16</inkml:trace>
  <inkml:trace contextRef="#ctx0" brushRef="#br0" timeOffset="76907.95">1947 11621 0,'21'0'16,"1"0"62,-22-22-47</inkml:trace>
  <inkml:trace contextRef="#ctx0" brushRef="#br0" timeOffset="77873.22">3937 10753 0,'0'0'0,"0"-21"0,0-22 0,0 22 15,0 0-15,-21 21 0,0 0 16,-1 0-16,1 0 0,0 21 16,0 21-16,0 1 0,0-1 15,-1 22-15,1-1 0,0 1 0,0 20 16,21 1-16,-21 0 0,0-1 0,-1-20 15,1 20-15,-21-20 0,21 21 16,0-22-16,-22 1 0,1-1 0,21 1 16,-22-22-16,22 21 0,-21-20 0,21-22 15,0 0-15,-1 0 0,22 0 16,-21-21-16,21-21 16,0 0-16,0-21 0,0 21 0,0-22 15,0 1-15,0 0 0,0-1 0,0 1 16,0-22-16,0 1 0,21-1 15,-21 22-15,22-21 0,-22-1 16,21 22-16,-21-22 0,0 43 0,0-21 16,21 21-16,-21-1 0,21 22 15,-21 22-15,21-1 0,-21 0 16,21 21-16,1 1 0,-22-22 0,21 42 16,0-20-16,-21-1 0,21 0 15,0 1-15,-21-1 0,21 0 0,1-21 16,-1 22-16,0-1 0,0-21 0,0 0 15,0 1-15,1-1 0,20 0 0,0-21 16,1 0-16,-22 0 0,21 0 16,0 0-16,1-21 0,-1 0 0,0 21 15,1-22-15,-1-20 0,0 21 16,1-21-16,-1 20 0,-21-20 0,22-21 16,-1 20-16,-21-20 0,0-1 0,0 1 15,1-1-15,-22 1 0,0-22 16,0 22-16,-22-1 0,1 1 0,0-1 15,0 1-15,-21 20 0,20-20 0,-20 20 16,0 22-16,-22-21 0,22 21 16,-22 21-16,22 0 0,-21 0 0,-1 0 15,1 21-15,-1 0 0,22 21 0,-22-20 16,22 41-16,21-21 0,-22 1 16,22 20-16,21 1 0,0-1 0,0-20 15,0 20-15,21 1 0,1-1 16,20-21-16,-21 1 0,21-1 0,1 0 15,-1-20-15,0 20 0,1-21 16,-1-21-16,0 21 0,1 0 0,-1-21 16,0 0-16,-20 0 0,20 0 0,0 0 15,1-21-15,-22 21 0,21-21 0,0 0 16</inkml:trace>
  <inkml:trace contextRef="#ctx0" brushRef="#br0" timeOffset="78315.96">4657 11282 0,'0'0'0,"21"-21"0,-21 0 0,-21 21 47,-1 21-47,22 0 0,-21 0 0,0 0 16,0 0-16,21 22 0,-21-22 0,21 21 16,-21-21-16,21 22 0,-22-22 15,22 0-15,0 21 0,0-20 0,0-1 16,0 21-16,0-21 0,0 0 15,22 1-15,-1-22 0,0 0 16,21 0-16,-21 0 0,1 0 16,20 0-16,-21 0 0,21 0 15,-20-22-15,20 1 0,-21 0 0,21 0 0,-20 0 16,-1 0-16,0-1 0,0 1 16,-21 0-16,0-21 0,0 21 0,0-22 15,0 22-15,0-21 0,-21 21 16,0-22-16,-22 22 0,22 0 0,0 0 15,-21 0-15,21 21 0,-22 0 0,22 0 16,-21 0-16,21 21 0,-1-21 16,1 21-16,-21 21 0,42-21 0,-21 1 15,0 20-15,21-21 0,0 21 0,0-20 16,0 20-16,0-21 0,0 0 0,0 0 16,21 22-16,0-43 0,0 21 0,0 0 15,22-21-15,-22 0 0,21 0 16,0 0-16,1 0 0,-1 0 15,0 0-15,1-21 0</inkml:trace>
  <inkml:trace contextRef="#ctx0" brushRef="#br0" timeOffset="78887.64">5249 11451 0,'0'-21'0,"0"42"0,21-63 0,-21 21 16,0 0-16,0-1 0,0 1 0,0 0 16,-21 42 15,0 22-31,21-22 0,0 0 15,0 0-15,-21 21 0,21-20 0,0 20 16,-21-21-16,21 0 0,0 0 0,0 22 16,0-22-16,0 0 15,0 0-15,0 0 16,21-21-16,0 0 0,0 0 16,0 0-16,1 0 0,-22-21 15,21 21-15,0-21 0,0 0 0,0 0 16,-21 0-16,21-1 0,-21 1 15,0 0-15,0 0 0,0-21 16,0 20-16,0 44 47,0-1-47,0 0 0,0 0 0,0 0 0,0 0 16,0 1-1,0-1-15,0 0 0,0 0 16,0 0-16,22-21 0,-1 0 0,0 0 15,21 0-15,-21 0 0,22 0 0,-22 0 16,21 0-16,1-21 0,-22 0 0,21 21 16,-21-21-16,0 0 0,22-1 15,-22 1-15,0-21 0,0 21 0,-21-22 16,0 22-16,21-21 0,-21 0 0,0-1 16,0 1-16,-21 0 0,0 20 0,0-20 15,0 21-15,-22 0 0,22 21 16,0 0-16,0 0 0,0 0 15,0 0-15,-1 0 0,-20 21 0,42 0 16,-21-21-16,0 21 0,21 0 0,-21 1 16,21-1-16,0 0 0,0 0 0,0 0 15,21 0-15,0 1 16,0-22-16,0 0 0,0 0 0,1 0 16</inkml:trace>
  <inkml:trace contextRef="#ctx0" brushRef="#br0" timeOffset="79300.59">6117 11218 0,'0'0'0,"21"0"0,-21 22 31,0-1-31,0 0 16,0 0-16,0 21 0,0-20 16,0-1-16,0 0 0,0 0 0,0 0 15,0 0-15,0 22 0,0-22 16,0 0-16,0 0 0,0 0 0,0 1 15,0-1-15,0 0 0,-21-21 16,0 0 15,21-21-15,0 0-16,0-1 0,0 1 0,0 0 0,0 0 16,21-21-16,0-1 0,0 22 15,1-21-15,-1-1 0,0 1 0,0 0 16,0 21-16,0-1 0,22 1 0,-22 0 15,0 21-15,21 0 0,1 0 16,-22 21-16,21-21 0,-21 21 0,1 22 16,-1-22-16,0 0 0,-21 21 0,21-20 15,-21 20-15,0-21 0,0 21 0,0-20 16,0-1-16,0 0 0,0 0 0,0 0 16,0 0-16,-21 1 0,0-22 15,21 21-15</inkml:trace>
  <inkml:trace contextRef="#ctx0" brushRef="#br0" timeOffset="79867.25">7302 11176 0,'0'-21'16,"0"42"-16,0-63 0,0 21 15,0-1-15,0 1 0,0 0 16,-21 21-16,0-21 0,0 0 16,0 21-16,-22 0 0,22 0 15,0 0-15,0 0 0,-21 0 0,20 21 16,-20 0-16,21 0 0,0 22 16,0-22-16,-1 21 0,1 0 0,21 1 15,-21 20-15,21-20 0,0-1 16,0 85-16,21-106 15,0 21-15,-21-20 0,22-1 16,20 0-16,-21 0 0,0-21 0,22 0 16,-22 0-16,21 0 0,0 0 0,1 0 15,-22 0-15,21-21 0,22 21 0</inkml:trace>
  <inkml:trace contextRef="#ctx0" brushRef="#br0" timeOffset="80315.61">7916 11303 0,'0'0'0,"0"-42"0,0 21 0,0-1 0,0 1 16,0-21-16,-21 42 0,0-21 0,0 0 16,0 21-16,-1 0 0,1 0 15,0 0-15,-21 0 0,21 21 0,-1 0 16,1 0-16,0 21 0,0-20 0,0 20 16,0-21-16,-1 21 0,22 1 0,0-22 15,0 21-15,-21-21 0,21 22 0,0-22 16,0 0-16,0 0 0,0 0 15,21 1-15,1-22 0,-1 0 16,0 0-16,0 0 0,0 0 0,0 0 16,22-22-16,-22 1 0,0 0 15,21 0-15,-20 0 0,-1 0 0,0-1 0,0 1 16,0-21-16,0 21 16,-21-22-16,22 1 0,-22 21 0,0-21 15,0 20-15,0-20 0,0 21 0,0 0 16,-22 21-1,1 21-15,21 0 0,-21 0 16,21 22-16,0-22 0,0 21 16,0-21-16,0 22 0,0-1 0,0-21 15,0 21-15,0-20 0,0-1 0,0 21 16,0-21-16,0 0 0,21 1 16,0-22-16,1 21 15,-1-21-15,0 0 0,21 0 0,-21 0 16,1-21-16,20 21 0,-21-22 15,21 1-15,-20 0 0</inkml:trace>
  <inkml:trace contextRef="#ctx0" brushRef="#br0" timeOffset="80703.89">8657 11091 0,'0'0'16,"21"-21"-16,0-21 0,-21 21 0,0 0 16,0-1-16,-21 22 15,0 0-15,-21 0 0,21 22 16,-1-22-16,-20 21 0,21 21 0,-21-21 15,20 0-15,1 22 0,0-22 0,0 0 16,21 21-16,0-20 16,0-1-16,0 0 0,0 0 0,0 0 15,21-21-15,0 21 0,0-21 0,1 22 16,-1-22-16,21 0 0,-21 21 0,22-21 16,-22 21-16,21-21 0,-21 0 0,0 21 15,1-21-15,-1 21 0,0-21 16,-21 21-16,0 1 0,0-1 15,0 0-15,-21-21 16,0 21-16,-1-21 0,-20 0 0,0 21 16,-1-21-16,22 0 0,-21 0 15,0 21-15,-1-21 0,22 0 0,-21 0 16,21 0-16,-1 0 0,1 0 16,0 0-16,21-21 15,0 0-15,0 0 16,21 21-16,0-21 0,1 0 15,-1 21-15,0-22 0,0 1 0,0 0 16,22-21-16</inkml:trace>
  <inkml:trace contextRef="#ctx0" brushRef="#br0" timeOffset="81628.02">9207 10605 0,'0'0'0,"0"-43"0,0-41 15,0 62-15,0 1 0,0 0 16,-21 21-16,0 0 16,21 21-16,0 0 15,-21 1-15,0 20 0,21 0 0,-21 1 16,21 20-16,0-21 0,-22 22 0,1-1 16,21-20-16,-21 20 0,21 1 0,0-1 15,-21 1-15,21-22 0,-21 22 16,21-22-16,0 0 0,0 1 15,0-1-15,0 0 0,0-21 0,0 1 16,21-1-16,0 0 0,0-21 0,0 0 0,1 0 16,-1 0-16,0 0 0,0 0 15,0 0-15,0 0 0,1-21 0,20 0 16,-21-1-16,0 1 0,0 0 16,1-21-16,-1 21 0,0-1 0,0-20 15,-21 21-15,0-21 0,0 20 0,0-20 16,0 21-16,0 0 0,0 42 31,0 0-31,0 21 16,0-20-16,-21-1 0,21 0 0,0 21 15,0-21-15,0 1 0,0-1 16,0 21-16,21-21 0,-21 0 16,21 1-16,0-22 0,1 21 15,-1-21-15,0 0 0,0 0 0,0 0 16,0 0-16,1-21 0,20-1 15,-21 22-15,0-21 0,0 0 0,1 0 16,-1 0-16,0 0 0,-21-22 0,21 22 16,-21-21-16,21 21 0,-21-22 0,0 22 15,0-21-15,0 21 0,0-1 0,0 1 16,0 42 15,0 1-31,0-1 0,-21 0 16,21 21-16,-21-21 0,21 1 0,0-1 15,0 21-15,0-21 0,-21 0 0,21 1 16,0-1-16,-21 0 0,21 0 0,0 0 16,0 0-16,0 1 15,-22-22 1,22-22 0,0 1-16,0 0 15,0 0-15,0 0 0,0 0 0,22-1 16,-1-20-16,-21 21 0,21-21 0,0-1 15,0 22-15,0-21 0,22-1 16,-22 22-16,21 0 0,1 0 16,-22 0-16,21 21 0,0 0 0,-20 0 15,20 0-15,-21 21 0,0 0 0,0-21 16,-21 42-16,0-20 0,0-1 0,22 21 16,-22-21-16,0 22 0,0-22 0,0 0 15,0 21-15,0-21 0,0 1 0,0-1 16,-22 0-16,1 0 15,21 0-15,-21-21 16,21 21-16,21-42 31,0 0-31,22 0 0,-22 0 16,0 0-16</inkml:trace>
  <inkml:trace contextRef="#ctx0" brushRef="#br0" timeOffset="82268.14">10795 11028 0,'0'0'0,"0"-21"0,0 0 0,0-1 0,0 1 16,-21 21-16,0-21 0,-1 21 0,1 0 15,0 0-15,0 0 0,0 0 0,0 0 16,-1 0-16,-20 21 0,21 0 16,0 1-16,0-1 0,-1 0 15,1 0-15,0 21 0,0-20 0,0 20 16,21-21-16,-21 21 0,21-20 0,0-1 15,0 0-15,0 21 0,21-21 0,0-21 16,0 22-16,0-1 0,0-21 0,1 0 16,-1 0-16,0 0 0,0 0 0,21 0 15,-20 0-15,-1-21 0,0 21 16,0-22-16,0 1 0,0 0 0,1 0 16,-22-21-16,21 20 0,0-20 0,-21 21 15,21 0-15,-21-22 0,0 22 0,0 0 16,0-21-16,21 42 0,-21-21 0,0-1 15,0 44 17,0-1-32,0 0 0,0 0 15,-21 0-15,21 22 0,-21-22 0,21 21 16,0 0-16,-21 1 0,21-1 0,-21 0 16,21 1-16,0-1 0,0 22 0,0-22 15,0 0-15,0 22 0,0-22 0,0 22 16,0-1-16,0 1 0,0-1 0,0 1 15,0-1-15,0 22 0,0-22 0,0 22 16,0-22-16,0 22 0,21-21 0,-21-1 16,21 22-16,-21-22 0,0 1 0,0-1 15,0 1-15,0-1 0,0-20 16,0-1-16,0 21 0,0-41 16,-21 20-16,0-21 0,-1 21 0,1-20 15,-21-1-15,21-21 0,-22 21 0,22-21 16,0 0-16,-21 0 0,21 0 0,-22 0 15,22 0-15,0 0 0,0 0 0,0 0 16,-1 0-16,22-21 0,0 0 0,-21 21 16,21-22-16,-21 1 0,21 0 0,0 0 15,0-21-15,0 20 0,0-20 0,0 0 16,0-1-16,0 1 0,21-21 0,0 20 16,-21-20-16</inkml:trace>
  <inkml:trace contextRef="#ctx0" brushRef="#br0" timeOffset="82584.98">10181 10562 0,'0'0'0,"-21"-21"16,0 0 0,0 21 15,-1 0 16,1 0-47,0 0 15,0 21-15,0-21 0,0 0 0,-1 21 16,1-21-16,-21 21 0</inkml:trace>
  <inkml:trace contextRef="#ctx0" brushRef="#br0" timeOffset="82839.83">8636 11007 0,'0'0'0,"-21"0"16,0 0-16,42 0 31,0 0-31,21 0 0,-21 0 0,22 0 16,-1-21-16,22 21 0,-22 0 0,0 0 16,1-22-16,20 22 0,-21 0 0,1 0 15,-22-21-15,21 21 0,-21 0 0,1 0 16,-22-21-16,0 0 31,-22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16:14:04.9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1016 1334 0,'0'0'0,"0"-22"0,0 1 16,0 0-16,0 0 0,21 0 0,-21 0 15,0-22-15,0 22 0,0 0 16,21 0-16,-21 0 0,0-1 15,0 1-15,0 0 16,0 42 15,0 0-31,0 1 16,0-1-16,0 21 0,0-21 16,0 22-16,-21-22 0,21 21 0,0 0 15,-21 1-15,21 20 0,-21-20 0,21 20 16,0-21-16,0 22 0,-21 21 15,21-22-15,-22 1 0,22-1 0,0 1 16,0-1-16,0 1 0,0-1 16,0 1-16,0-22 0,0 21 15,0-20-15,22 20 0,-1-20 0,-21-1 16,21 0-16,0 1 0,21-22 16,-20 0-16,-1 0 0,21 0 0,-21 0 15,22-21-15,-1 0 0,0 0 16,-21 0-16,22 0 0,-1-21 0,0 0 15,1 0-15,20-21 0,-20 20 16,-1-20-16,0 0 0,1-22 0,-1 22 16,0-22-16,1 22 0,-22-21 0,21-1 15,0 1-15,-20-1 0,-1-21 16,0 22-16,0-1 0,-21-20 0,21 20 16,-21 1-16,0 20 0,0-20 15,0 21-15,0-1 0,0 1 16,0 0-16,-21-1 0,21 1 0,-21 21 15,21 0-15,-21-1 0,21 1 16,0 42 15,0 1-15,-21-1-16,21 0 0,0 0 16,0 0-16,0 0 15,0 1-15,0-1 0,0 0 0,0 0 16,0 0-16</inkml:trace>
  <inkml:trace contextRef="#ctx0" brushRef="#br0" timeOffset="491.81">2434 2244 0,'0'0'16,"0"-21"-16,0-22 15,0 22-15,0 0 0,-21 0 0,0 0 16,21-1-16,-21 22 31,21 22-15,0-1-16,0 0 0,0 0 0,0 21 15,0 1-15,0-1 0,0 0 0,0 22 16,0-22-16,0 22 0,0-1 16,0 22-16,0-22 0,0 1 0,0 21 15,0-22-15,-22 22 0,22-1 0,-21 1 16,21 0-16,-21 21 0,0-43 16,21 22-16,0-1 0,-21 1 15,21-21-15,-21-1 0,-1 22 0,22-22 0,0 1 16,0-22-16,-21 22 0,21-22 15,-21-21-15,21 21 0,0-20 16,-21-1-16,21-42 31,21-1-31,0-20 0,0 21 16,-21-21-16,22 20 0,-22-20 16,21 0-16,0-1 0,0-20 0,-21 21 15,21-22-15,0 1 0,-21-1 0</inkml:trace>
  <inkml:trace contextRef="#ctx0" brushRef="#br0" timeOffset="835.62">2307 2286 0,'0'-42'0,"0"84"0,0-105 0,0 41 0,0-20 15,0 21-15,0 0 0,0 0 0,42-1 16,-20-20-16,-1 21 0,21 21 15,0-21-15,1 0 0,-1-1 0,0 22 16,1 0-16,-22 0 0,21 0 0,1 0 16,-22 22-16,21-1 0,-21 0 15,0 0-15,1 21 0,-22-20 0,0 20 16,0-21-16,0 21 0,-22-20 16,1 20-16,0-21 0,-21 21 15,21-20-15,-22-1 0,1 0 0,0 21 16,-1-21-16,1 1 0,21-22 0,-22 21 15,22 0-15,0-21 0,0 21 16,0-21-16,21 21 16,21-21-1,0 0-15,21 0 16,-20-21-16,-1 0 0,21 0 0</inkml:trace>
  <inkml:trace contextRef="#ctx0" brushRef="#br0" timeOffset="1131.51">3323 2053 0,'0'0'0,"0"-42"16,0 21-16,0 0 16,-21 21-16,0 0 15,0 0-15,-1 0 0,1 0 16,0 21-16,21 0 0,-21-21 15,0 42-15,0-21 0,-1 1 16,1 20-16,21-21 0,-21 21 0,21-20 16,-21 20-16,21-21 0,0 0 0,0 22 15,0-22-15,0 0 0,0 0 16,0 0-16,0 0 0,21-21 0,0 22 16,0-22-16,1 0 0,-1 0 0,0 0 15,0 0-15,21 0 0,-20 0 16,-1 0-16,21-22 0,-21 22 0</inkml:trace>
  <inkml:trace contextRef="#ctx0" brushRef="#br0" timeOffset="1619.26">3895 2159 0,'0'0'0,"0"-21"0,0 0 0,0 0 15,0-1-15,0 1 0,-22 21 16,1 0-16,21-21 0,-21 21 15,0 0-15,0 0 0,0 0 0,-1 0 16,1 21-16,0-21 0,0 21 0,0 1 16,0-1-16,-1 0 0,1 0 15,0 0-15,0 22 0,0-22 0,21 0 16,0 0-16,-21 21 0,21-20 0,0-1 16,0 0-16,0 0 15,0 0-15,0 0 0,21 1 16,0-22-16,0 0 0,0 0 15,0 0-15,1 0 0,-1-22 0,0 22 16,0-21-16,0 0 0,22 0 16,-22 0-16,-21 0 0,21-1 0,0-20 15,0 21-15,0 0 0,-21-22 0,0 22 16,0-21-16,22 21 0,-22 0 16,0-1-16,21 1 0,-21 0 0,0 42 31,0 0-31,-21 1 15,21-1-15,-22 0 16,22 0-16,0 21 0,0-20 0,0-1 16,0 21-16,0-21 0,0 0 0,0 1 15,0-1-15,0 0 0,0 0 0,0 0 16,22-21-16,-22 21 0,21-21 16,0 0-16,0 0 0,0 0 15,0 0-15,1 0 0,-1 0 0,21-21 16</inkml:trace>
  <inkml:trace contextRef="#ctx0" brushRef="#br0" timeOffset="2035.02">4466 2074 0,'0'0'0,"21"-21"16,-21 0-16,0 0 16,0 0-16,0 0 15,-21 21-15,0 0 16,0 0-16,0 0 0,-1 21 15,1 0-15,0-21 0,0 21 16,0 0-16,0 0 0,-1 1 0,22-1 0,0 0 16,-21 0-16,21 0 0,0 0 15,0 1-15,21-1 16,1-21-16,-1 0 16,0 21-16,0-21 0,0 0 15,0 21-15,1-21 0,-1 0 0,0 21 16,0-21-16,0 21 15,0-21-15,1 22 0,-22-1 16,0 0-16,0 0 16,0 0-16,0 0 0,-22-21 15,-20 22-15,21-22 0,0 21 16,-22-21-16,22 0 0,-21 21 0,21-21 16,0 0-16,-1 0 0,1 0 0,0 0 15,0 0-15,0 0 16,0 0-16,21-21 15,0 0-15,0-1 16,0 1-16,0 0 0</inkml:trace>
  <inkml:trace contextRef="#ctx0" brushRef="#br0" timeOffset="3115.33">5186 1334 0,'0'0'0,"0"-43"0,-21 22 0,21 0 16,-22 0-16,22 0 0,0-1 16,0 1-16,-21 21 0,21-21 0,-21 21 15,0 0 16,21 21-31,-21 0 0,21 1 16,-21 20-16,21 0 0,-22-21 0,22 22 16,0 20-16,-21-20 0,0 20 15,21-21-15,0 22 0,-21-1 0,0 1 16,21-22-16,-21 22 0,-1-1 0,22-20 16,0-1-16,-21 0 0,0 1 0,21-1 15,0 0-15,0 1 16,0-22-16,0 21 0,0-21 0,0 0 15,0 1-15,0-1 0,0 0 0,0 0 16,21-21-16,0 21 0,1-21 16,-1 0-16,0 0 0,0 0 15,21-21-15,-20 0 0,20 21 0,-21-21 16,21 0-16,-20-1 0,20 1 0,-21 0 16,0 0-16,0-21 0,1 20 15,-1 1-15,-21-21 0,0 21 0,21 0 16,-21-1-16,0 1 0,0 0 0,-21 21 47,21 21-47,0 0 0,0 1 0,0-1 15,-21 0-15,21 0 0,0 0 0,0 0 16,0 1-16,0-1 0,0 0 0,0 0 16,0 0-16,21 0 15,0 1-15,0-22 0,0 0 16,0 0-16,1 0 0,-1 0 15,0 0-15,0 0 0,0-22 0,0 22 16,1-21-16,-1 0 0,-21 0 16,21 21-16,-21-21 0,21-43 15,-21 43-15,0 0 0,0 0 16,0 42 15,0 0-15,0 0-16,-21-21 0,21 21 0,-21 1 15,21-1-15,0 0 0,-21 0 16,21 0-16,-22 0 16,22 1-16,-21-1 0,21 0 15,0-42 32,0 0-31,0-1-16,0 1 15,0 0-15,21 0 0,-21 0 0,22-22 16,-1 22-16,0 0 0,21 0 16,-21 0-16,22-22 0,-1 22 0,-21 0 15,22 21-15,-1-21 0,0 21 0,-21 0 16,1 0-16,-1 0 0,0 0 0,0 21 16,0-21-16,-21 21 0,0 0 15,0 22-15,0-22 0,0 0 0,0 0 16,0 0-16,0 22 0,0-22 0,-21 0 15,0 0-15,21 0 0,-21 1 16,0-1-16,21 0 0,0 0 0,-22-21 16,22 21-16,-21-21 0,21 21 15,0-42 17,0 0-17,0 0-15</inkml:trace>
  <inkml:trace contextRef="#ctx0" brushRef="#br0" timeOffset="3874.67">6456 2096 0,'0'0'0,"0"-22"0,0 1 16,0 0-16,0 0 15,-21 21-15,-1 0 16,1 0 0,0 0-16,0 21 0,0-21 15,21 21-15,-21 0 0,-1 1 0,1-1 16,0 0-16,0 0 0,21 0 0,-21 0 16,0 1-16,21-1 0,0 0 15,0 0-15,-22 0 0,22 0 16,0 1-16,0-1 15,22-21-15,-1 0 16,0 0-16,0 0 0,0-21 16,0 21-16,1-22 15,-22 1-15,21 21 0,0-21 0,-21 0 16,0 0-16,21 0 0,0-1 16,-21 1-16,0 0 0,0 0 15,21 21-15,-21-21 16,0 42 15,0 0-31,0 0 16,0 0-16,0 1 0,0-1 0,0 0 15,0 21-15,0 1 0,0-22 16,0 21-16,0 0 0,0 22 0,0-22 16,0 22-16,0-22 0,0 22 0,0-22 15,0 21-15,0 1 0,0-22 0,0 22 16,0-1-16,0 1 0,0-1 0,0 1 15,0-1-15,0 1 0,0-1 16,0 1-16,0-1 0,0 1 0,0-22 16,0 22-16,0-1 0,0-21 0,0 22 15,0-1-15,-21-20 0,21-1 0,0 22 16,-21-22-16,21 0 0,-21 1 16,21-22-16,0 0 0,-21 0 0,21 0 15,-21-21-15,-1 0 0,1 0 16,21-21-1,0 0-15,0-21 0,0-1 0,0 1 16,0 0-16,0-1 0,21-20 0,-21 20 16,22-20-16,-1 21 0,0-22 0,0 22 15,0-22-15,-21 22 0,21-22 0,1 22 16,-22 0-16,0-22 0,21 22 0,-21 0 16,0-1-16,0 1 0,0-22 15,0 22-15,0 0 0,0-1 16,0-20-16,0-1 0</inkml:trace>
  <inkml:trace contextRef="#ctx0" brushRef="#br0" timeOffset="4159.02">5842 1588 0,'0'0'0,"0"-22"16,0 1-16,0 0 16,0 0-1,21 21 48,-42 21-48,0-21 1,0 21-16,-1-21 0</inkml:trace>
  <inkml:trace contextRef="#ctx0" brushRef="#br0" timeOffset="4411.62">5016 1736 0,'0'0'0,"-21"21"0,0-21 15,42 0 17,0 0-17,1 0-15,-1 0 0,21-21 0,-21 0 16,22 21-16,-1 0 0,-21 0 0,21-22 16,-20 22-16,-1 0 0,21 0 15,-21 0-15,0 0 0,1 0 16,-1 0-16,-42 22 15,-22-1 1,22-21-16</inkml:trace>
  <inkml:trace contextRef="#ctx0" brushRef="#br0" timeOffset="5203.81">296 2879 0,'0'0'0,"0"-21"15,0-1 16,-21 22-15,42 0 15,0 0-15,1 0-16,-1 22 0,21-22 16,0 0-16,22 0 0,-1 0 0,1 21 15,-1-21-15,22 0 0,0 0 16,-1 0-16,22 0 0,21 0 15,-21 0-15,21 0 0,21 0 0,-21 0 16,21 0-16,1-21 0,20 21 0,0 0 16,22 0-16,-22-22 0,0 1 15,22 21-15,-22 0 0,22-21 0,-1 21 16,-20 0-16,-1-21 0,21 21 0,-20 0 16,20 0-16,-20 0 0,-1-21 15,0 21-15,-21 0 0,1 0 0,-1 0 16,-21 0-16,-21 0 0,21 0 0,-22 0 15,-20 0-15,0 0 0,-22 0 16,1 0-16,-22 0 0,22-21 16,-22 21-16,-21 0 0,21 0 0,-20 0 15,-1 0-15,0 0 16,0 0 0,-42 0 93,0 0-109,0 0 0</inkml:trace>
  <inkml:trace contextRef="#ctx0" brushRef="#br0" timeOffset="11251.85">7959 2201 0,'-22'0'16,"1"0"-1,0 0 1,0 0 0,0 0-16,0 0 15,21-21-15,-22 21 0,1 0 0,-21 0 16,21 0-16,0 0 0,-22 0 16,1 0-16,21 0 0,-22 0 0,1 0 15,0 0-15,21 0 0,-22 0 0,22 0 16,0 0-16,0 0 0,0 0 15,42 0 17,21 0-17,-21 0-15,0 0 0,22 0 16,-1 0-16,0 0 0,1 0 16,20 0-16,1 0 0,-1 0 15,1 0-15,-1 0 0,22 0 0,0 0 16,-22 0-16,1 0 0,20 0 15,-20 0-15,20-21 0,-20 21 0,-1 0 16,1 0-16,21 0 0,-43 0 0,21-21 16,1 21-16,-22 0 0,1 0 0,-22 0 15,21-21-15,-21 21 0,0 0 16,1 0-16,-1-21 0,-21-1 31,0 1-31,-21 21 16,-1 0-16,1-21 0,0 21 15,0-21-15,0 21 0,0 0 0,-22 0 16,22 0-16,0 0 0,-21 0 0,20 0 16,1 0-16,-21 0 0,21 0 0,0 0 15,-1 0-15,1 0 0,0 0 16,42 0 31,0 0-47,1 0 0,-1 0 15,0 0-15,0 0 0,0 0 16,22 0-16,-22 0 0,0 0 0,21 0 16,-21 0-16,22 0 0,-22 0 15,0 0-15,0 0 0,0 0 0,1 0 16,-22 21 0,0 0-1,-22 0-15,1 1 0,0-22 16,0 21-16,0 0 0,-22 0 0,22 0 15,0 0-15,0 1 0,0-1 0,0 0 16,-1 0-16,1 0 0,0 0 16,0 1-16,21-1 0,-21 21 15,0-42-15,21 21 16,-22-21-16,22-21 47,0 0-47</inkml:trace>
  <inkml:trace contextRef="#ctx0" brushRef="#br0" timeOffset="11920.54">10456 1355 0,'0'0'0,"0"-21"0,0-1 15,0 1 1,0 42 31,-21 1-32,21-1-15,-21-21 0,21 21 16,0 0 0,21-42 30,-21 0-46,0 0 16,0-1 0,0 1-16,0 42 47,0 1-47,-21-1 15,21 0-15,-21 0 0,21 0 16,0 0-16,0 1 0,0-1 15,0 0-15,21-21 16,0 0-16,0 0 0,0 0 16,1 0-16</inkml:trace>
  <inkml:trace contextRef="#ctx0" brushRef="#br0" timeOffset="12267.51">10816 1355 0,'-21'0'16,"0"0"-16,0 0 0,-1 0 16,44 0 31,-1 0-32,0 0-15,-21-21 16,0-1-1,-21 22 17,0 0-17,-1 0-15,22 22 0,0-1 16,-21-21-16,0 21 0,21 0 0,0 0 16,0 0-16,0 1 0,0-1 0,0 0 15,0 0-15,0 0 0,0 0 16,0 1-16,0-1 0,0 0 0,21-21 15,0 21-15,1 0 0</inkml:trace>
  <inkml:trace contextRef="#ctx0" brushRef="#br0" timeOffset="13003.6">12319 1312 0,'42'-21'0,"-84"42"0,105-63 0,-41 42 0,-1-21 16,0 0-16,0 0 0,0-1 15,-21 1-15,0 0 16,0 0-16,0 0 0,0 0 0,0-1 15,0 1-15,0 0 0,-21 21 16,0 0-16,0-21 0,0 21 16,-1 0-16,1 0 0,-21 0 15,21 21-15,-22-21 0,1 21 0,0 22 0,-1-22 16,1 21-16,0 0 0,-1 1 16,1-1-16,0 0 0,-1 1 0,1 20 15,0 1-15,21-1 0,-22 22 16,22-22-16,0 1 0,0-1 0,0 1 15,21-1-15,0 1 0,0-22 16,0 22-16,0-22 0,0 0 0,21-20 16,0 20-16,0 0 0,21-21 0,-20 22 15,20-22-15,0 0 0,1 0 0,-1-21 16,0 21-16,1-21 0,-1 0 16,0 0-16,1 0 0,-1-21 0,0 21 15,1-21-15,-1 0 0,0 0 0,1-22 16,-22 22-16,21 0 0</inkml:trace>
  <inkml:trace contextRef="#ctx0" brushRef="#br0" timeOffset="13423.36">12827 1757 0,'0'0'16,"21"-64"0,-21 43-16,-21 21 15,21 21-15,-21-21 16,0 22-16,-1-1 0,22 21 15,-21-21-15,0 22 0,0-22 0,0 21 16,0 0-16,21-20 0,-22 20 0,1 0 16,21-21-16,-21 1 0,21 20 0,0-21 15,0 0-15,0 0 0,0 1 16,21-1-16,0-21 16,1 0-16,-1 0 0,21 0 0,-21 0 15,0 0-15,22 0 0,-22 0 0,21-21 16,1-1-16,-22 22 0,0-21 0,21 0 15,-21 0-15,1 0 0,-22-22 16,0 22-16,0 0 0,0-21 0,0-1 16,0 22-16,0-21 0,0 21 0,-22 0 15,1-1-15,0 1 0,0 0 16,0 21-16,0 0 0,-22 0 0,22 0 16,0 0-16,0 0 0,0 0 0,-1 21 15,1-21-15,0 21 0,21 1 16,-21-1-16,21 0 0,0 0 15,0 0-15,0 0 0,21-21 16,0 22-16,0-22 0,1 0 0,-1 0 16,21 0-16,-21 0 0</inkml:trace>
  <inkml:trace contextRef="#ctx0" brushRef="#br0" timeOffset="13947.58">13335 1820 0,'0'22'32,"0"-1"-17,0 0-15,0 0 0,0 0 0,0 0 16,0 1-16,0-1 0,0 0 16,-21 0-16,21 0 0,0 0 0,0 22 15,-21-22-15,21 0 0,0 0 0,-22 0 16,22 1-16,0-1 0,0 0 0,0 0 15,0 0-15,-21-21 0,21 21 0,0-42 63,0 0-63,0 0 0,0 0 16,0 0-16,0-1 0,21 1 15,1-21-15,-22 21 0,21 0 0,0-22 16,0 22-16,0-21 0,0 21 0,1-1 15,-1 1-15,0 0 0,21 0 0,-21 0 16,22 0-16,-22 21 0,0 0 16,21 0-16,-20 0 0,-1 21 0,0 0 15,0 0-15,0 0 0,0 0 0,1 22 16,-1-22-16,-21 0 0,0 0 0,0 22 16,0-22-16,0 0 0,0 0 15,0 0-15,0 0 0,0 1 0,-21-1 16,-1-21-16,1 21 0,21 0 15,-21-21-15,21 21 16,-21-21-16,21-21 31,0 0-31,21 0 16</inkml:trace>
  <inkml:trace contextRef="#ctx0" brushRef="#br0" timeOffset="14379.67">13970 1863 0,'0'0'0,"0"-21"0,0-1 0,0 1 15,21 21 17,0 0-32,-21 21 0,0 1 15,21-1-15,1 0 0,-1 0 16,-21 21-16,21-20 0,-21-1 0,0 21 15,21-21-15,-21 0 0,21 22 0,-21-22 16,0 0-16,0 0 0,0 0 0,0 1 16,0-1-16,0 0 0,0-42 62,0 0-62,0-1 0,21 22 0,-21-21 16,22-21-16,-22 21 0,21 0 0,0-22 15,-21 22-15,21-21 0,0 21 16,0-22-16,1 22 0,-1-21 0,0 21 16,0-1-16,-21 1 0,21 0 0,0 21 15,-21-21-15,22 21 0,-22 21 32,0 0-17,0 0-15,0 1 16,0-1-16</inkml:trace>
  <inkml:trace contextRef="#ctx0" brushRef="#br0" timeOffset="14758.76">14626 2096 0,'21'0'16,"0"0"-1,1 0-15,-1-22 0,-21 1 16,21 21-16,0-21 0,0 0 16,0 0-16,1 21 0,-1-21 0,-21-1 15,21 1-15,0 0 0,0 0 0,-21 0 16,0 0-16,0-1 16,-21 22-1,0 0-15,0 0 0,0 0 0,-1 0 16,1 22-16,0-1 0,0 0 0,0 0 15,0 0-15,-1 22 0,1-22 16,0 21-16,0-21 0,21 0 0,0 1 16,0 20-16,-21-21 0,21 0 0,0 0 15,0 1-15,0-1 16,21 0-16,0-21 0,0 21 16,0-21-16,1 0 15,-1 0-15,0 0 0,21 0 0,-21 0 16,1 0-16,-1-21 0,0 0 0,0 21 15</inkml:trace>
  <inkml:trace contextRef="#ctx0" brushRef="#br0" timeOffset="15179.86">15240 1905 0,'0'0'0,"0"-21"16,21 21 15,0 0-15,0 0-16,1 21 0,-1-21 0,0 21 15,-21 0-15,21 1 0,0-1 0,0 0 16,-21 21-16,22-21 0,-1 1 16,-21-1-16,0 0 0,0 21 0,0-21 15,0 1-15,0-1 0,0 0 0,0 0 16,0 0-16,-21-21 0,-1 21 0,1-21 15,0 0 1,21-21 15,0 0-31,0 0 0,21 0 16,-21 0-16,21-22 0,-21 22 0,22 0 16,-1-21-16,-21 20 0,0 1 15,21-21-15,0 21 0,0-22 0,-21 22 16,0 0-16,21 0 0,1 0 0,-22 0 15,0-1-15,0 1 0,21 21 0,-21-21 16,21 21-16,0-21 0,0 21 16,0-21-16,1 21 0</inkml:trace>
  <inkml:trace contextRef="#ctx0" brushRef="#br0" timeOffset="15763.55">16065 1270 0,'0'0'0,"0"-21"16,-21 0-1,0 21-15,0 21 16,0-21-16,21 21 0,-21 0 16,21 22-16,-22-22 0,1 21 0,21 0 15,0 1-15,-21-1 0,0 22 0,0-22 16,21 0-16,0 22 0,-21-22 0,21 0 16,0 22-16,0-22 0,0 1 15,0-22-15,0 21 0,0-21 0,0 22 16,21-22-16,0 0 0,0 0 0,0-21 15,22 21-15,-22-21 0,21 0 0,-21 0 16,22 0-16,-1 0 16,0 0-16,-21 0 0,22-21 0,-22 21 15,21-21-15,-21 0 0,22 0 0,-22-1 16,0 1-16,0 0 0,0 0 0,1-21 16,-22 20-16,0-20 0,0 21 15,0 0-15,0 0 0,0-1 0,0 1 16,-22 42-1,1 1 1,21-1-16,-21 0 0,21 0 16,0 0-16,-21 0 0,21 1 0,0-1 15,-21 0-15,21 0 0,0 0 16,0 0-16,0 1 16,21-22-1,0 0 1,0-22-16,0 22 15,1-21-15</inkml:trace>
  <inkml:trace contextRef="#ctx0" brushRef="#br0" timeOffset="15927.4">16595 1693 0,'0'0'0,"0"-21"0,0-21 16,0 21-16,0 0 31,-22 21 16,22 21-47</inkml:trace>
  <inkml:trace contextRef="#ctx0" brushRef="#br0" timeOffset="16119.62">15769 1693 0,'0'0'0,"-21"0"0,0 22 16,42-22 15,0 0-31,0 0 0,0 0 0,1 0 16,20 0-16,-21 0 0,21 0 0,-20 0 15,20-22-15,0 22 0,1 0 0,-22 0 16</inkml:trace>
  <inkml:trace contextRef="#ctx0" brushRef="#br0" timeOffset="16659.31">16827 1863 0,'-21'0'15,"0"0"1,21 21 15,0 0-31,0 0 16,0 0-16,0 1 0,0-1 16,0 0-16,0 0 0,0 0 15,0 0-15,0 1 0,0-1 0,0 0 16,-21 0-1,0-21 17,21-21-32,0 0 15,0 0-15,0-1 0,0 1 16,0 0-16,0 0 0,0 0 0,21-22 16,0 22-16,0 0 0,0-21 15,1 21-15,-1-1 0,0-20 0,21 21 16,-21 0-16,22 0 0,-1 21 0,-21 0 15,22 0-15,-1 0 0,-21 0 0,21 21 16,-20-21-16,-1 21 16,0 21-16,0-21 0,0 1 0,-21-1 15,0 63-15,0-62 16,0-1-16,0 0 0,0 0 0,-21-21 16,0 21-16,21 0 0,-21-21 15,0 22-15,-1-22 0,22 21 16,22-21 15</inkml:trace>
  <inkml:trace contextRef="#ctx0" brushRef="#br0" timeOffset="17427.47">17865 1863 0,'0'0'0,"0"-21"0,0-22 16,-22 22-16,1 21 0,0 0 16,0 0-16,0 0 0,0 0 15,-1 0-15,1 0 0,0 0 16,0 21-16,0 0 0,-22 1 16,22-1-16,0 0 0,0 0 0,0 0 0,0 0 15,-1 1-15,22-1 0,0 0 16,0 0-16,0 0 0,0 0 15,0 1-15,22-1 16,-1-21-16,0 0 0,0 0 16,21 0-16,-20 0 0,-1 0 0,0 0 15,0 0-15,21 0 0,-20-21 16,-1 21-16,0-22 0,0 22 0,-21-21 16,21 0-16,0 0 0,-21 0 15,0 0-15,0-1 0,0 1 16,22 21-16,-22 21 47,-22 1-47,22-1 0,0 0 0,0 0 15,-21 0-15,21 0 0,-21 1 0,21 20 16,-21-21-16,21 0 0,-21 22 16,21-1-16,0-21 0,0 43 0,0-22 15,0 0-15,0 22 0,-21-1 0,21 1 16,0-22-16,0 22 0,0-1 0,0 1 15,0 20-15,0-20 0,0-1 16,-22 1-16,22 20 0,0-20 0,0-1 16,0 1-16,0-1 0,-21 1 0,21-22 15,-21 22-15,21-22 0,-21 0 0,0-20 16,21 20-16,-21-21 0,-1 0 16,-20 0-16,21-21 0,0 0 0,-22 22 15,22-22-15,-21 0 0,21 0 0,-22 0 16,1-22-16,0 1 0,-1 0 15,22 0-15,-21 0 0,0-22 0,-1 1 16,22 21-16,0-43 0,0 22 0,21-21 16,0-1-16,0 1 0,0-1 0,0 1 15,0-22-15,21 21 0,0 1 0,0-22 16,0 22-16,22-1 0,-1 1 0,-21-1 16,22 1-16,-1-1 0,0 22 15,-21 0-15,22-1 0,-22 1 0,0 21 16,21-22-16,-20 22 0,-22 0 15,21 21-15,-21-21 0,21 0 0,-21 0 16,0-1-16,0 1 16</inkml:trace>
  <inkml:trace contextRef="#ctx0" brushRef="#br0" timeOffset="19155.43">19791 1778 0,'0'0'0,"21"0"16,0 0-16,0 0 0,0 0 0,1 0 15,-1 0-15,0 0 0,0-21 16,21 0-16,-20 21 0,20-21 0,-21-1 15,21 1-15,-20 0 0,-1 0 0,0 0 16,0 0-16,0-1 0,-21 1 0,0 0 16,0 0-16,0 0 0,0 0 15,-21 21-15,0-22 0,-21 1 0,20 21 16,-20 0-16,0 0 0,21 0 0,-22 0 16,1 0-16,0 21 0,-1-21 15,1 22-15,0-1 0,-1 0 0,22 0 16,0 21-16,0-20 0,21-1 15,-21 21-15,21-21 0,0 0 0,0 1 16,0 20-16,21-21 0,0 0 16,0 0-16,0 1 0,0-1 0,1 0 15,20 21-15,-21-21 0,0 1 0,22-1 16,-22 0-16,21 0 0,-21 21 0,0-20 16,1-1-16,-1 0 0,0 0 15,-21 0-15,0 0 0,0 1 16,0-1-16,-21-21 0,0 21 0,-22-21 15,22 0-15,-21 0 0,-22 0 0,22 0 16,0 0-16,-22 0 0,22 0 16,-22 0-16,22-21 0,0 21 15,-1-21-15,22-1 0,-21 22 0,21-21 16,-1 0-16,1 0 0,21 0 0,0 0 16,0-1-16,0 1 0,0 0 15,0 0-15,21 0 16,1 21-16,-1 0 0,0-21 0,21 21 15,-21 0-15,1 0 0,20 0 0,0 0 16,-21 0-16</inkml:trace>
  <inkml:trace contextRef="#ctx0" brushRef="#br0" timeOffset="19555.21">20320 1905 0,'0'0'15,"-21"0"1,0 0 0,-1 21-16,22 0 15,0 1-15,-21-1 0,21 0 16,-21 0-16,21 0 0,0 0 0,0 1 16,0-1-16,0 0 0,0 0 0,0 0 15,21 0-15,0-21 16,1 0-16,-1 0 15,0 0-15,0 0 0,0 0 0,0 0 16,22 0-16,-22 0 0,0 0 0,0-21 16,0 0-16,1 21 0,-22-21 15,0 0-15,21 0 0,-21-1 0,0 1 16,21 0-16,-21-21 0,0 21 0,0-1 16,0 1-16,0 0 0,0 0 15,-21 21 1,0 0-16,-1 0 31,44 0 0</inkml:trace>
  <inkml:trace contextRef="#ctx0" brushRef="#br0" timeOffset="20063">20870 1524 0,'0'0'0,"0"-42"0,0 21 0,0-1 16,0 1-16,0 0 0,-21 42 31,21 0-31,0 1 16,-21 20-16,21-21 0,-21 21 16,21 1-16,0-1 0,0 0 0,-21 1 15,21-1-15,-22 0 0,22 1 0,-21-1 16,21-21-16,0 22 0,0-1 15,-21-21-15,21 0 0,-21 0 0,21 22 16,0-22-16,0 0 0,-21-21 16,21 21-16,0-42 31,0 0-31,0 0 16,0 0-16,21-1 0,0 1 15,-21 0-15,21 0 0,0-21 0,1 20 16,-1 1-16,0 0 0,0 0 0,0 0 15,22 0-15,-22 21 0,21-22 16,-21 22-16,0 0 0,1 0 0,-1 0 16,0 0-16,0 22 0,0-1 0,-21 0 15,0 0-15,0 0 16,0 0-16,0 1 0,0-1 0,-21 0 16,0 0-16,0 0 0,0 0 0,-1-21 15,-20 22-15,21-1 0,-21-21 0,20 0 16,-20 21-16,21-21 0,0 0 0,0 0 15,-1 0-15,1 0 16,21-21 0,21 21-1,1-21-15,20 21 0</inkml:trace>
  <inkml:trace contextRef="#ctx0" brushRef="#br0" timeOffset="20351.83">21675 1715 0,'0'0'0,"0"-22"0,0-20 16,0 21-16,0 0 0,-22 21 15,1 0-15,0 0 16,0 0-16,0 0 0,-22 21 0,22 0 16,0 0-16,0 0 0,0 1 0,0-1 15,-22 21-15,22-21 0,21 22 0,-21-1 16,0-21-16,21 21 0,-21-20 15,21 20-15,0-21 0,0 0 0,0 0 16,0 1-16,21-1 0,0 0 0,0-21 16,0 21-16,0-21 0,1 0 0,20 0 15,-21 0-15,21 0 0,-20 0 16,20 0-16,0 0 0,-21 0 0,22 0 16,-22-21-16,21 0 0,-21 21 0</inkml:trace>
  <inkml:trace contextRef="#ctx0" brushRef="#br0" timeOffset="20643.68">22225 1249 0,'0'0'16,"0"-21"-16,0 0 0,0-22 16,-21 43-16,0 0 15,21 21-15,0 1 0,-22-1 0,1 21 16,21-21-16,-21 22 0,21-1 0,0 21 15,0-20-15,-21-1 0,21 22 0,0-22 16,-21 0-16,21 22 16,0-22-16,0 0 0,0 1 0,0-1 15,0 0-15,0-20 0,0-1 0,0 21 16,-21-21-16,21 0 0,-22 1 0,22-1 16,-21-21-16,21 21 15,21-21 16,1-21-31,-1 21 0</inkml:trace>
  <inkml:trace contextRef="#ctx0" brushRef="#br0" timeOffset="21155.39">22902 1905 0,'0'0'0,"0"-21"0,0 0 16,0 0-16,0-1 15,0 1-15,-21 0 0,21 0 0,-21 0 16,0 0-16,21-1 0,-21 22 0,-1-21 16,1 21-16,0 0 0,0 0 0,0 0 15,0 21-15,-22 1 0,22-22 16,0 42-16,0-21 0,-22 0 0,22 22 16,0-22-16,0 21 0,0-21 15,0 22-15,21-22 0,0 0 0,0 0 0,0 0 16,0 0-16,0 1 15,0-1-15,21-21 0,0 21 16,0-21-16,0 0 0,0 0 0,1 0 16,-1 0-16,0 0 0,0-21 0,0 21 15,22-21-15,-22-1 0,0 1 16,0 21-16,0-21 0,0-21 0,1 21 16,-1-1-16,-21-20 0,21 21 0,0-21 15,-21 20-15,0-20 0,21 21 0,-21 0 16,21 0-16,-21-1 0,0 44 31,0-1-31,-21 0 0,0 0 0,21 0 16,-21 22-16,21-22 15,-21 21-15,21-21 0,-21 22 0,21-22 16,0 0-16,0 0 0,0 0 0,0 0 16,0 1-16,0-1 0,0 0 0,21 0 15,0-21 1,0 0-16,0 0 0,0 0 15,1 0-15,-1 0 0,0-21 0,0 21 16,0-21-16</inkml:trace>
  <inkml:trace contextRef="#ctx0" brushRef="#br0" timeOffset="21552.17">23495 1778 0,'0'0'0,"0"-21"0,21 0 15,-21 0-15,0-1 0,0 1 0,0 0 16,-21 21-1,0 0-15,0 0 0,-1 0 0,1 0 16,0 0-16,0 21 0,0-21 0,-22 21 16,22 1-16,0-1 0,0 0 15,0 0-15,21 0 0,0 0 0,0 1 16,0-1-16,0 0 0,0 0 16,0 0-16,21 0 15,0-21-15,0 0 0,0 22 16,1-22-16,-1 0 0,0 0 0,0 21 0,0-21 15,0 21-15,1-21 16,-22 21-16,0 0 0,0 0 16,0 1-16,0-1 15,-22 0 1,1-21-16,0 0 0,0 0 0,-21 0 16,20 0-16,1 0 0,0 0 0,0 0 15,0 0-15,0 0 0,-1 0 16,1 0-16,0 0 15,21-21 1,0 0-16,21-1 16,0 22-16</inkml:trace>
  <inkml:trace contextRef="#ctx0" brushRef="#br0" timeOffset="22007.7">24088 1757 0,'0'0'0,"84"-64"16,-84 43-16,21 0 15,-21 0-15,0 0 0,0 0 16,-21 21-16,0 0 0,-21 0 16,21 0-16,-22 0 15,1 0-15,0 21 0,-1 0 0,1-21 16,21 21-16,-22 0 0,22 22 0,-21-22 15,21 0-15,21 0 0,0 0 0,-21 0 16,21 1-16,0-1 16,0 0-16,21 0 0,0-21 0,0 21 15,21-21-15,-20 0 0,20 0 16,0 21-16,-21-21 0,22 0 0,-22 0 16,21 0-16,-21 0 0,1 0 0,-1 0 15,0 0-15,0 0 0,-21 22 16,0-1-1,0 0-15,-42-21 16,21 21-16,-1-21 0,1 21 0,0-21 16,-21 0-16,21 21 0,-1-21 0,1 22 15,0-22-15,0 0 0,0 21 0,0-21 16,-1 0-16,1 0 0,0 0 16,21 21-16,-21-21 0,0 0 15,0 0-15,-1 0 0,1 0 16,0 0-16,0 0 0</inkml:trace>
  <inkml:trace contextRef="#ctx0" brushRef="#br0" timeOffset="24304.76">3323 4001 0,'0'-22'16,"0"1"30,-21 21-14,0 0-32,0 0 15,-1 0-15,1 0 0,21 21 0,-21 1 16,0-22-16,0 21 0,0 0 0,-1-21 16,1 21-16,0 21 0,0-20 15,0-1-15,21 21 0,-21-21 0,21 22 16,-22-22-16,22 21 0,0 0 0,-21-20 15,21 20-15,0 0 0,-21-21 16,21 1-16,0 20 0,0-21 16,0 0-16,0 0 0,21 1 0,0-1 15,1-21-15,-1 0 0,0 0 16,0 0-16,0 0 0,0 0 16,1 0-16,20-21 0,-21 21 0,0-22 15,22 1-15,-22 0 0,21 0 0,-21 0 16,22 0-16,-22-1 0,0 1 15,0 0-15,0 0 0,0-21 0,-21 20 16,0-20-16,0 21 0,0-21 0,0 20 16,-21-20-16,0 21 0,0-21 15,0 20-15,0 1 0,-22-21 0,22 42 16,-21-21-16,21 0 0,-22 21 16,22 0-16,-21 0 0,21 0 15,-1 0-15,1 21 0,0 0 0,0-21 16,0 21-16,0 0 0,-1-21 0,22 21 15,0 1-15,0-1 0,0 0 16,22-21 0,-1 0-16,0 0 0,0 0 0</inkml:trace>
  <inkml:trace contextRef="#ctx0" brushRef="#br0" timeOffset="25326.78">3916 3577 0,'0'0'0,"0"21"31,0 1-15,0-1-16,0 21 0,0-21 15,0 0-15,0 22 0,0-1 0,0 0 16,0 1-16,0-1 0,0 0 0,0 22 15,0-22-15,-21 1 0,21 20 16,-22-21-16,1 1 0,21-1 16,-21 0-16,0 1 0,21-1 0,-21-21 15,0 22-15,21-22 0,0 0 0,-22 0 16,22 0-16,-21-21 0,21 21 16,0-42-1,0 0 1,21 0-16,1 0 0,-22 0 15,21-1-15,0-20 0,0 21 16,0 0-16,0-22 0,-21 22 0,22-21 16,-1 21-16,0 0 0,21-1 0,-21 1 15,1 0-15,-1 0 0,0 21 16,0 0-16,0 0 16,0 0-16,1 21 0,-22 0 0,0 0 15,21 1-15,-21-1 0,21 0 0,-21 0 16,0 0-16,0 0 0,0 1 15,0-1-15,0 0 0,-21 0 0,0 0 16,-1 0-16,-20 1 0,21-1 0,0 0 16,0-21-16,-22 21 0,22 0 0,0-21 15,-21 21-15,20-21 0,1 0 16,0 0-16,0 0 0,0 0 16,0 0-16,42 0 46,0 0-46,0 0 0,0 0 16,0 0-16,1 0 0,-1 0 0,0 0 16,0 0-16,21 0 0,-20 0 0,-1 0 15,0-21-15,21 21 0,1-21 16,-22 21-16,42-21 0,-20 0 0,-1 21 16,0-21-16,1-1 0,-1 1 0,-21 21 15,0-21-15,22 0 0,-22 0 0,-21 0 16,21-1-16,-21 1 0,21 0 15,-21 0-15,0 0 0,0 0 16,0-1-16,0 1 16,-21 21-1,0 21-15,21 1 16,0-1-16,0 0 0,0 0 16,-21 21-16,21-20 0,0 20 0,-22 0 15,22-21-15,0 22 0,0-1 0,0 0 16,0 1-16,0-1 0,-21 22 15,21-1-15,0-21 0,0 22 0,-21-1 16,21 1-16,0-1 0,0 1 0,0-22 16,0 22-16,0-1 0,-21-20 0,21 20 15,-21-21-15,0 1 0,21-1 16,0 0-16,-22 1 0,1-22 16,0 0-16,21 0 0,0 0 0,-21 1 15,0-22-15,0 0 0,-1 0 16,1 0-16,0 0 15,21-22-15,-21 1 0,0 21 16,21-21-16,-21 0 0,21 0 0,0 0 16,0-1-16,0 1 0,0-21 15,0 21-15,0-22 0,0 1 0,0 0 16,0-1-16</inkml:trace>
  <inkml:trace contextRef="#ctx0" brushRef="#br0" timeOffset="25543.66">4530 4022 0,'0'0'0,"-43"-21"16,43-1-16,-21 22 0,0 0 15,21 22 16,21-22-31,0 21 16,0-21 0</inkml:trace>
  <inkml:trace contextRef="#ctx0" brushRef="#br0" timeOffset="25887.75">4762 4318 0,'22'0'16,"-1"0"-16,0 0 16,0 0-16,0-21 15,0 21-15,1-21 0,-1 0 16,0 21-16,0-22 0,-21 1 0,21 0 16,0 0-16,-21 0 0,0 0 15,-21 21 1,0 0-1,0 21-15,0-21 0,-22 21 16,22 0-16,0 21 0,0-20 0,0-1 16,0 21-16,21-21 0,0 22 15,0-22-15,0 0 0,0 0 0,0 0 16,0 0-16,0 1 0,21-22 0,0 21 16,0-21-16,0 0 0,0 0 15,1 0-15,20 0 0,-21 0 16,0-21-16,0 21 0,1-22 15,-1 1-15</inkml:trace>
  <inkml:trace contextRef="#ctx0" brushRef="#br0" timeOffset="26152.6">5440 4149 0,'0'0'0,"-21"0"15,-1 0-15,1 0 16,0 0-16,21 21 0,0 0 15,-21 0-15,0 0 0,21 1 16,-21-1-16,21 0 0,0 0 16,0 0-16,0 22 0,0-22 0,0 0 15,0 0-15,0 0 0,0 0 16,0 1-16,21-22 16,0 0-16,0 0 15,0 0-15,0 0 0,1 0 16,-1 0-16,0-22 0,0 1 15,0 0-15,-21 0 0,21 0 0,1 0 16</inkml:trace>
  <inkml:trace contextRef="#ctx0" brushRef="#br0" timeOffset="26432.7">5842 3768 0,'0'0'0,"0"-43"0,0 22 0,0 0 15,0 0-15,0 0 0,-21 42 31,21 0-31,0 0 16,-21 22-16,21-22 0,-22 21 0,22 0 16,0 1-16,0-1 0,0 0 15,-21 1-15,21-1 0,0 0 0,0 1 16,-21-1-16,21 0 0,0 1 16,0-1-16,0-21 0,0 0 0,0 22 0,0-22 15,0 0-15,0 0 16,0 0-1,21-21-15,0 0 16,1 0-16,-1 0 16,0-21-16,-21 0 0,0 0 0,0 0 15</inkml:trace>
  <inkml:trace contextRef="#ctx0" brushRef="#br0" timeOffset="26626.59">5630 4128 0,'0'0'0,"-21"-22"16,42 1 0,0 0-1,1 21-15,-1 0 0,0-21 16,0 21-16,0 0 0,0-21 0,1 21 16,-1 0-16,0-21 0,0 21 0,0 0 15,-21-22-15,0 1 0,21 21 16</inkml:trace>
  <inkml:trace contextRef="#ctx0" brushRef="#br0" timeOffset="27176.81">7514 3366 0,'0'0'16,"0"-22"-16,0-20 0,0 21 0,0 0 0,0 0 15,0-1-15,-21 22 16,0 0-16,21 22 15,-21-1-15,21 0 0,-22 21 0,22-21 16,-21 22-16,21 20 0,0-20 16,0-1-16,-21 21 0,0-20 0,21 20 15,-21-20-15,0 20 0,21-21 16,-22 22-16,22-22 0,-21 22 0,0-22 16,21 0-16,0 1 0,0-22 0,0 21 15,0-21-15,0 1 0,0-1 0,0 0 16,0 0-16,21-21 15,0 0 1,1-21-16,-1 0 0,-21 0 16,21-1-16,0 1 0</inkml:trace>
  <inkml:trace contextRef="#ctx0" brushRef="#br0" timeOffset="27555.58">7747 3810 0,'0'0'0,"21"0"0,-42 21 31,21 0-31,-21 1 0,0-1 16,-1 21-16,1-21 0,21 22 0,-21-22 15,0 21-15,21-21 0,0 22 16,-21-22-16,21 0 0,0 21 16,0-21-16,0 1 0,0-1 0,0 0 15,21-21-15,0 0 0,0 0 16,0 0-16,1 0 0,20 0 0,-21-21 15,0 21-15,22-21 0,-22-1 16,0 1-16,0 0 0,0 0 0,0 0 16,1 0-16,-22-22 0,21 22 0,-21 0 15,0 0-15,0 0 0,0-1 0,-21 1 16,-1 0-16,1 21 0,0 0 16,0-21-16,0 21 0,0 0 0,-1 0 15,1 0-15,0 0 0,0 0 0,0 0 16,0 0-1,21-21 17,0 0-17</inkml:trace>
  <inkml:trace contextRef="#ctx0" brushRef="#br0" timeOffset="27779">7387 3725 0,'-21'0'15,"42"0"-15,-63 0 0,63 0 32,0 0-32,21 0 15,1-21-15,-1 21 0,0-21 16,22 21-16,-1 0 0,-20 0 0,20-21 16,-20 21-16,-1 0 0,0 0 0,1 0 15,-22 0-15,0 0 0,0-21 16,-21 0-1</inkml:trace>
  <inkml:trace contextRef="#ctx0" brushRef="#br0" timeOffset="29419.58">10202 3620 0,'0'0'0,"21"-22"0,1 22 16,-22-21-16,21 21 0,0-21 0,0 0 15,21 0-15,-20 0 0,-1 21 16,0-22-16,0 1 0,0 0 0,22 0 15,-22 0-15,0 0 0,0-1 16,-21 1-16,0 0 0,0 0 16,0 0-16,-21-22 15,0 22-15,-22 21 0,1 0 0,0 0 16,-1 0-16,1 0 16,-21 0-16,-1 21 0,22-21 0,-22 22 15,1-1-15,-1 0 0,22 0 0,0 0 16,-1 0-16,22 1 0,0-1 0,21 0 15,0 0-15,0 0 0,0 22 16,21-22-16,0 0 0,22 0 0,-1 0 16,0 0-16,22 1 0,-22-1 0,0 0 15,22 21-15,-22-21 0,22 1 0,-22-1 16,0 21-16,1-21 0,-22 0 16,0 22-16,0-22 0,-21 21 15,0-21-15,0 22 0,0-22 0,-21 0 16,0 21-16,-21-20 0,-1-1 0,-20 0 15,-1 0-15,22 0 0,-43 0 0,22 1 16,-1-22-16,1 0 0,-1 0 0,1 0 16,-1 0-16,22 0 0,0-22 15,-1 1-15,22 0 0,-21 0 0,21 0 16,21 0-16,0-22 0,-22 1 0,22 0 16,0-1-16,0 22 0,0-21 0,0-1 15,22 1-15,-1 0 0,-21-1 16,21 22-16,0 0 0,0 0 0,0 0 15,1 0-15,-1 21 0,0 0 16,0 0-16,0 0 0,-21 21 0,21 0 16,1 0-16,-22 0 0,0 0 0,21 22 15,-21-22-15,21 0 0,-21 21 16,0 1-16,0-22 0,0 21 0,0 1 16,21-22-16,-21 21 0,21-21 0,0 22 15,1-22-15,-22 0 0,21 0 0,0 0 16,21-21-16,-21 21 0,1-21 0,20 0 15,0 0-15,-21 0 0,22 0 16,-1 0-16,0-21 0,1 0 0,-1 0 16,0 0-16,1 0 0,-1-1 15,-21 1-15,22 0 0,-22 0 0,21-21 0,-21 20 16,0 1-16,-21 0 0,22-21 16,-22 21-16,21-1 0,-21 1 15,0 0-15,0 42 31,0 0-15,0 1-16,0-1 0,0 0 16,0 0-16,0 0 0,0 0 0,0 1 15,0-1-15,0 0 0,0 0 16,0 0-16,0 0 0,0 1 16,21-22-16,0 0 0,0 0 15,0 0-15,1 0 0,-1 0 16,0 0-16,0-22 0,0 22 0,0-21 15,1 0-15,-1 21 0,0-21 16,0 0-16,0 0 0,-21-1 0,21 1 16,-21 0-16,22 0 0,-1 0 15,-21 0-15,0-1 16,0 44 15,-21-22-31,21 21 0,-22 0 16,22 0-16,0 0 15,0 0-15,0 1 0,0-1 16,0 0-16,22 0 16,-1-21-16,0 0 0,0 0 15,21 0-15,-20 0 16,-1 0-16,0-21 0,0 21 0,21-21 16,-20 0-16,-1 21 0,0-22 0,0 1 15,0 0-15,-21 0 0,21 0 0,1 0 16,-1-1-16,-21 1 0,0 0 15,0 0-15,0 0 0,-21 21 63,21 21-63,0 0 0,-22-21 0,22 42 16,0-20-16,0-1 0,0 21 0,0-21 15,-21 22-15,21-1 0,0 0 0,-21 22 16,21-22-16,0 0 0,0 22 15,-21-1-15,21-20 0,0 20 0,-21 1 16,21-1-16,0 22 0,0-22 0,0 1 16,0 21-16,-21-22 0,-1 22 0,1-22 15,0 1-15,0-1 0,0 1 16,21-22-16,-21 0 0,-1 1 0,22-22 0,-21 21 16,21-21-16,0-42 31,0 0-31,21 0 15,1 0-15,-22 0 0,21-1 0,-21 1 16,21-21-16,0 0 0,-21-1 16,21 1-16</inkml:trace>
  <inkml:trace contextRef="#ctx0" brushRef="#br0" timeOffset="29735.4">11366 4001 0,'0'0'0,"0"-43"0,0-20 16,0 42-16,0-1 0,0 1 0,0 0 16,0 0-16,22 21 0,-1-21 15,21 21-15,-21 0 0,0 0 0,1 0 16,-1 0-16,0 0 0,0 0 0,0 0 16,0 21-16,1 0 0,-22 0 15,21 0-15,-21 1 0,0 20 16,0-21-16,-21 0 0,-1 0 0,1 1 15,0-1-15,0 0 0,0 0 0,-22 0 16,22-21-16,0 21 0,0 1 0,0-22 16,0 21-16,-1-21 0,44 0 47,-1 0-47,0 0 0,0-21 0,0-1 15,0 1-15,1 21 0</inkml:trace>
  <inkml:trace contextRef="#ctx0" brushRef="#br0" timeOffset="30056.22">11917 3874 0,'0'0'15,"0"-22"1,21 22-16,-21-21 16,0 0-1,0 0 1,0 0-1,-21 21 1,0 0 0,-1 0-16,1 21 0,0 0 15,21 0-15,-21 0 0,0 1 16,21-1-16,0 0 0,-21 21 0,21-21 16,0 43-1,0-43-15,0 0 0,0 0 0,0 1 0,0-1 16,21-21-16,0 0 15,0 0-15,0 0 16,0 0-16,1 0 0,-1-21 16,0 21-16,0-22 0,0 1 0,0 0 15</inkml:trace>
  <inkml:trace contextRef="#ctx0" brushRef="#br0" timeOffset="30399.54">12128 3874 0,'0'-43'16,"0"22"-16,0 0 15,22 21 1,-1 0-16,0 0 16,0 0-16,0 0 15,0 21-15,1 0 16,-1 0-16,-21 1 0,0-1 16,0 0-16,21 0 0,-21 21 0,0-20 15,0-1-15,0 0 0,0 0 0,0 0 16,0 0-16,0 1 0,0-1 0,0 0 15,-21-21 1,21-21 0,0 0-16,0-1 15,0 1-15,0 0 0,0 0 0,0 0 16,0-22-16,0 22 0,0 0 16,0-21-16,21 21 0,0-22 0,-21 22 15,21-21-15,0 21 0,1-1 0,-1 1 16,0 0-16,0 0 0,0 21 15,-21-21-15,21 21 16</inkml:trace>
  <inkml:trace contextRef="#ctx0" brushRef="#br0" timeOffset="31379.2">13610 3027 0,'0'-21'0,"0"42"0,0-63 16,0 20-16,0 1 0,0 0 15,0 42 16,0 0-31,-21 1 0,21-1 0,-21 0 16,21 21-16,0 1 0,-21-1 16,-1 21-16,22-20 0,-21 20 0,0 1 0,21-1 15,-21-20-15,21 20 0,-21-21 0,21 22 16,-21-22-16,21 1 0,0-1 16,0 0-16,0-21 0,0 22 15,0-22-15,0 0 0,21 0 0,0 0 16,0 1-16,0-22 0,0 0 15,1 0-15,-1 0 0,0 0 0,0-22 16,0 22-16,0-21 0,22 0 0,-22 0 16,0 0-16,0 0 0,0-1 0,1 1 15,-1 0-15,0 0 0,-21-21 16,0 20-16,21 1 0,-21 0 16,0 0-16,0 0 0,0 0 15,0 42 16,0 0-31,0 0 0,0 0 16,0 0-16,0 1 0,0-1 16,0 0-16,0 0 0,0 0 0,0 0 15,0 1-15,0-1 0,0 0 16,21-21-16,0 0 16,1 0-16,20 0 0,-21 0 15,0 0-15,0 0 0,1 0 0,-1-21 16,0 0-16,0 21 0,0-22 0,0 1 15,1 0-15,-22 0 0,21 0 16,-21 0-16,21-1 0,-21 1 16,0 0-16,0 0 0,0 0 15,-21 42 17,21 0-32,-21-21 15,21 21-15,0 0 0,0 1 16,-22-1-16,22 0 0,0 0 0,0 21 15,0-20-15,0 20 0,0-21 0,0 21 16,0 1-16,0-22 0,0 21 0,0 1 16,0-1-16,0 0 0,0 1 15,0-1-15,0 0 0,0 1 0,-21-1 0,21 0 16,0 1-16,0-1 0,0 0 0,-21-21 16,21 22-16,-21-1 15,0 0-15,21-20 0,-21 20 0,-1-21 16,1 0-16,21 0 0,-21 1 0,0-22 15,0 0-15,0 0 0,-22 0 0,22 0 16,0 0-16,-21 0 0,20-22 0,1 22 16,-21-21-16,21 0 0,0 0 0,-1 0 15,1 0-15,21-1 0,0 1 16,0 0-16,0 0 0,0 0 16,0 0-16,21 21 0,1-22 15,-1 1-15,21 0 0,-21 0 0,0 0 16,22 0-16,-1-1 0</inkml:trace>
  <inkml:trace contextRef="#ctx0" brushRef="#br0" timeOffset="31771">14626 3725 0,'0'-63'16,"0"42"-16,0 42 47,-21 0-47,21 0 15,-21 22-15,21-22 0,0 21 0,0 0 16,0 22-16,0-22 0,-21 22 0,21-22 16,0 22-16,0-1 0,0-21 0,-22 22 15,22-1-15,0-20 0,0-1 16,0 22-16,-21-22 0,21 0 0,-21 22 15,21-22-15,-21 0 0,0 1 0,21-1 16,0 0-16,-21 1 0,-1-1 0,22-21 16,0 22-16,0-22 0,0 0 0,0 0 15,0 0-15,0 0 0,0 1 16,0-44 0,0 1-1,0 0-15,0 0 0,22 0 0,-1 0 16,-21-1-16,21-20 0,0 0 0,-21-1 15,21 1-15,0 0 0,1-1 0</inkml:trace>
  <inkml:trace contextRef="#ctx0" brushRef="#br0" timeOffset="32095.85">14563 3895 0,'-22'-21'0,"44"42"0,-65-64 15,43 1-15,-21 21 0,21 0 16,0 0-16,0-22 0,0 22 0,0 0 15,0 0-15,21-22 0,0 22 0,1 21 16,-1-21-16,0 0 0,0 21 16,21 0-16,-20 0 0,-1 0 0,0 0 15,0 21-15,0 0 0,0 0 16,-21 1-16,0-1 0,0 0 0,0 0 16,0 0-16,0 0 0,0 22 0,0-22 15,-21 0-15,0 0 0,0 0 16,0 1-16,0-22 0,-1 21 0,1 0 15,0-21-15,0 21 0,0-21 0,0 0 16,-1 21-16,1-21 16,42 0 15,1 0-31,-1-21 0,0 0 16,0 21-16</inkml:trace>
  <inkml:trace contextRef="#ctx0" brushRef="#br0" timeOffset="32479.16">14901 3747 0,'21'0'16,"1"0"0,-1 0-16,0-22 15,0 22-15,0 0 0,0-21 0,1 0 16,-1 21-16,0-21 0,0 21 15,0-21-15,0 0 0,1 21 0,-22-22 16,21 1-16,-21 0 0,0 0 16,0 0-16,-21 21 15,-1 0-15,1 0 0,0 0 0,0 21 16,0 0-16,0 0 0,-22 0 16,22 1-16,0 20 0,0-21 15,0 21-15,-1-20 0,1-1 0,21 21 16,0 43-16,0-64 15,0 0-15,21 0 0,1 0 0,-1-21 16,0 22-16,21-22 0,-21 0 0,1 0 16,20 0-16,0 0 0,-21 0 15,22 0-15,-1 0 0,-21-22 0,22 22 16,-22-21-16,21 0 0,-21 21 0,0-21 16,-21 0-16,22 0 0,-1-1 0,-21 1 15</inkml:trace>
  <inkml:trace contextRef="#ctx0" brushRef="#br0" timeOffset="32807.43">13187 3387 0,'-21'0'16,"42"0"-16,-21 0 15,42 0-15,-21 0 0,22 0 16,20 0-16,-21 0 0,22 0 16,-22-21-16,22 21 0,-1 0 0,-20 0 15,20-22-15,1 22 0,-22 0 0,0 0 16,1-21-16,-1 21 0,0 0 0,-21 0 15,1 0-15,-22-21 16,0 0 0,0 0-16</inkml:trace>
  <inkml:trace contextRef="#ctx0" brushRef="#br0" timeOffset="35354.83">16065 3006 0,'22'0'32,"-22"-21"-32,21 21 0,-21 21 78,-21-21-78,21 21 15,-22 0 1,1-21 31,21-21-16,0 0-31,0 0 16,21 21-1,-21-22-15,22 22 16,-1 0 0,0 0-1,-21 22 1,0-1-16,0 0 16,0 0-16,-21 0 15,0 0 1,-1-21-1,1 0-15,21-21 32,0 0-17,0 0 1,0 0-16,21 0 16,1 21-16,-22-22 15,21 22-15,0 0 16,0 0-16,0 0 15,0 0-15,-21 22 0,22-1 16,-22 0-16,0 0 0,0 0 0,0 0 16,0 1-16,0-1 0,0 0 0,0 0 15,-22 0-15,1 0 0,21 1 16,-21-1-16,0-21 0,0 21 16</inkml:trace>
  <inkml:trace contextRef="#ctx0" brushRef="#br0" timeOffset="35931.49">16637 2921 0,'0'0'0,"0"21"16,0 0-1,0 1 17,-21-22-17,0 0 1,21-22 15,0 1-15,0 0-16,0 0 15,21 21-15,0-21 16,0 21-16,-21 21 31,0 0-31,0 0 16,0 0-16,0 1 0,0-1 16,0 0-16,0 0 15,0 0-15,-21-21 16,21 21-1,-21-21-15,21-21 16,0 0 0,0 0-16,0 0 15,0 0-15,21-1 16,-21 1-16,21 21 0,-21-21 0,0 0 16,21 21-16,0 0 0,1 0 15,-1 0 1,0 21-16,-21 0 0,0 0 15,0 1-15,0-1 0,0 0 16,0 0-16,0 21 0,0-20 0,0-1 16,-21 21-16,0-21 0,-1 22 0,1-22 15</inkml:trace>
  <inkml:trace contextRef="#ctx0" brushRef="#br0" timeOffset="37683.69">1312 7599 0,'0'0'0,"-21"0"31,21-21-31,-21 21 31,21 21-15,-21 0-16,21 0 16,-21 0-16,21 1 0,0-1 15,0 0-15,0 0 0,0 21 0,0 1 16,-22-1-16,22 0 0,0 22 16,0-22-16,0 22 0,0-22 0,0 22 15,-21-1-15,21 1 0,0-1 0,0 1 16,0-1-16,0 1 0,0 20 15,0-20-15,0 20 0,0 1 16,-21-21-16,0 20 0,21 1 16,-21-22-16,21 22 0,0 0 0,-21-22 15,21 22-15,-22-22 0,22 22 0,-21-21 16,21-1-16,0 1 0,0-1 16,0 1-16,0-1 0,0-21 0,0 22 15,0-22-15,0 22 0,0-22 0,0-21 16,0 22-16,0-22 0,0 0 15,0 0-15,21-42 32,-21 0-32,0 0 0,0-22 0,22 1 15</inkml:trace>
  <inkml:trace contextRef="#ctx0" brushRef="#br0" timeOffset="38759.29">1355 7557 0,'0'0'0,"-22"0"15,1 0 1,0 0 0,0 0-1,21 21 1,0 0-1,21 0 1,0-21-16,0 21 16,1-21-16,20 0 0,-21 0 15,21 21-15,1-21 0,-1 0 16,0 0-16,1 0 0,20 0 0,1 0 16,-22 0-16,22 0 0,-1 0 0,1 0 15,20 0-15,1 0 0,0 0 16,-1 0-16,22 0 0,0 0 0,0 0 15,0 0-15,-1 0 0,1 0 0,0 0 16,0 0-16,21 0 0,-21 0 16,0 0-16,-1 0 0,1 0 0,-21 0 15,21 0-15,-22 0 0,1 0 0,21-21 16,-21 21-16,20 0 0,-20 0 0,0 0 16,-1 0-16,1-21 15,0 21-15,-22 0 0,1 0 0,-22 0 16,106-21-1,-105 21-15,-22 0 0,0 0 16,0 0-16,0 21 47,-21 0-31,0 0-16,0 1 15,0-1-15,0 0 0,0 0 0,0 0 16,0 22-16,0-22 0,0 21 0,0 0 15,0 1-15,0 20 0,0-20 16,0 20-16,-21-21 0,21 22 0,0-1 16,0-20-16,0 20 0,0 1 15,0-1-15,0 1 0,0 20 0,0-20 16,0-1-16,0 22 0,0-21 0,0 20 16,0-20-16,0-1 0,0 22 0,0-22 15,0 1-15,0 21 0,0-22 0,0 1 16,0 20-16,0-20 0,0-1 15,0 1-15,0-1 0,0 1 0,0-1 16,0-20-16,0 20 0,0-21 0,0 1 16,0-1-16,0 0 0,0-20 0,0-1 15,0 0-15,0 0 0,0 0 0,0-42 47,0 0-47,-21 21 0,0-21 16,21 0-16,-21-1 0,-22 22 0,22-21 15</inkml:trace>
  <inkml:trace contextRef="#ctx0" brushRef="#br0" timeOffset="39590.89">1249 10456 0,'-21'0'47,"-1"0"-32,1 0 1,42 0 31,1 0-47,-1 0 15,0 0-15,21 0 0,1 0 16,-1 0-16,0 0 0,22 0 0,-1 0 16,1 0-16,20 0 0,-20 0 0,21 0 15,-1 0-15,22-21 0,0 21 16,0 0-16,21 0 0,-21-21 0,21 21 16,0-21-16,0 21 0,0 0 0,0 0 15,-22-21-15,22 21 0,0 0 16,85 0-16,-106 0 15,0-21-15,-22 21 0,1 0 0,0 0 16,-1-22-16,-20 22 0,-1 0 0,22 0 16,-43 0-16,22-21 0,-1 21 0,-20 0 15,-1 0-15,0 0 0,1 0 16,-22 0-16,21 0 0,-21 0 0,22 0 16,-22 0-16,0 0 0,0 0 0,0 0 15,1 0-15,-1-21 0</inkml:trace>
  <inkml:trace contextRef="#ctx0" brushRef="#br0" timeOffset="40563.76">1101 13187 0,'0'-42'16,"0"20"-16,0 1 15,0 0-15,0 0 0,-22 21 16,22-21-16,-21 21 15,0 0 1,21 21 0,0 0-16,-21 21 0,21-20 15,0 20-15,0 0 0,0 1 0,0 20 16,0-21-16,0 22 0,0-1 16,0 22-16,0-21 0,0 20 0,0-20 15,0-1-15,21 22 0,-21-22 16,21 22-16,-21-21 0,21 20 15,-21-20-15,22-1 0,-1 22 0,-21-22 16,21 1-16,0-1 0,-21 22 16,21-21-16,0-22 0,-21 21 0,22 1 15,-1-1-15,-21 1 0,0-1 0,21 1 16,-21-22-16,21 22 0,-21-22 16,0 0-16,0 1 0,0-1 0,0-21 15,0 22-15,0-22 0,0 0 0,0 0 16,0 0-1,0-42 1,0 0-16,0 0 0,0 0 16,0-1-16,0-20 0,0 0 15,0-1-15,0-20 0</inkml:trace>
  <inkml:trace contextRef="#ctx0" brushRef="#br0" timeOffset="41944.43">1185 13166 0,'0'0'0,"0"-21"16,21 21 46,1 0-62,-1 0 16,0 0-16,0 0 0,0 0 0,22 0 15,-1 0-15,0 0 0,1 0 0,-1 0 16,21 0-16,1-22 0,-1 22 16,1 0-16,-1 0 0,22 0 0,0-21 15,-1 21-15,1 0 0,21 0 16,0-21-16,21 21 0,-21-21 0,21 0 16,0 21-16,0-21 0,0 21 0,21-22 15,-21 22-15,21-21 0,-21 21 0,21 0 16,-21-21-16,21 21 0,-21 0 15,0 0-15,0-21 0,0 21 16,0 0-16,-21 0 0,0-21 0,0 21 16,-22-21-16,1 21 0,0 0 0,-1 0 15,1-22-15,-21 22 0,-1 0 16,1 0-16,-22-21 0,21 21 0,-20 0 16,-22 0-16,21 0 0,-21 0 0,1 0 15,-1 0-15,0 0 0,0 0 0,-21 21 31,21-21-31,-21 22 0,0-1 16,0 0-16,0 0 16,0 0-16,0 0 0,0 1 15,-21-1-15,21 21 0,0-21 16,0 0-16,0 1 0,0 20 16,0-21-16,0 21 0,0-20 0,0 20 15,0 0-15,0 1 0,0-1 0,0 0 16,0 1-16,0 20 0,0-21 0,0 22 15,0-22-15,0 22 0,0-22 0,0 0 16,0 22-16,0-22 0,0 22 16,0-22-16,0 22 0,0-22 0,0 21 15,21-20-15,-21 20 0,0 1 0,0-22 16,0 22-16,0-22 0,0 0 0,0 22 16,0-22-16,0 0 0,0 1 0,0-1 15,-21-21-15,21 22 0,0-1 16,0 0-16,-21-21 0,21 22 15,-21-22-15,21 21 0,-21-21 0,21 22 16,0-22-16,-22 0 0,1 0 0,21 22 16,-21-22-16,0-21 0,21 21 0,-21 0 15,0 0-15,-1-21 0,1 21 0,0-21 16,0 22-16,0-22 0,0 21 16,-1-21-16,1 0 0,0 0 15,-21 0-15,21 21 0,-1-21 0,-20 0 16,0 0-16,-1 0 0,1 0 0,0 21 15,-1-21-15,-20 0 0,-1 0 16,1 0-16,-1 0 0,-20 0 0,20 0 0,-20 0 16,-1 0-16,0 0 15,1 0-15,-1 0 0,0 0 0,1 0 16,-1 0-16,0 0 0,1 0 0,-1 0 16,0 0-16,1 0 0,-1-21 0,0 21 15,-21 0-15,22 0 0,-22 0 16,21 0-16,-21 0 0,1 0 0,-1 0 15,0 0-15,0 0 0,0 0 0,22 0 16,-1 0-16,0 0 0,22 0 16,20 0-16,-20 0 0,42 0 0,-22 0 15,22 0-15,0 0 0,0 0 0,0 0 16,0 0-16,-1 0 16,1 0-16,0 0 15,0 0-15,0 0 0,0 0 16,-1 0-16,1 0 15,0 0-15,0 0 0,0 0 0,0 0 16,-1 0-16,1 0 0,0 0 0,0 0 16,0 0-16,0 0 0,-1 0 15,-20 0-15,21 0 0,0 0 0,-22 0 16,22 0-16,0 0 0,0 0 0,0 0 16,0 0-16</inkml:trace>
  <inkml:trace contextRef="#ctx0" brushRef="#br0" timeOffset="44727.42">2180 8297 0,'0'-21'0,"0"0"15,0 42 17,0 0-32,0 22 0,0-22 0,0 21 15,-21 1-15,21-22 0,-21 21 16,0 0-16,21 22 0,-22-22 0,1 1 15,21 20-15,-21-21 0,0 1 0,0 20 16,0-20-16,-1-1 0,1 0 16,0-21-16,0 22 0,0-22 0,0 0 15,-1 0-15,22 0 0,-21-21 32,0-21-17,21 0-15,0 0 0,0 0 16,0 0-16,0-22 0,0 22 15,0 0-15,0-21 0,0 20 0,21-20 16,-21 0-16,0 21 0,21-1 0,-21 1 16,0 0-16,0 0 0,22 21 15,-1 0 1,-21 21-16,21 0 16,-21 0-16,21 22 0,-21-22 15,0 0-15,21 21 0,0-20 0,1-1 16,-22 21-16,0-21 0,21 0 0,0 1 15,0-1-15,0 0 16,0-21-16,1 0 0,-1 0 16,0 0-16,0 0 0,0 0 0,22 0 15,-22-21-15,0 21 0,21-21 16,-21-1-16,22 1 0,-22 0 0,21-21 16,-21 21-16,1-1 0,-1-20 15,0 0-15,-21 21 0,0-22 0,0 1 16,0 0-16,0-1 0,0 1 0,0 21 15,0-22-15,0 1 0,-21 0 0,0-1 16,-22 1-16,22 21 0,-21-21 16,21 20-16,-22 1 0,1 0 15,0 0-15,-1 21 0,22 0 0,-21 0 16,21 0-16,-22 21 0,22 0 16,0 0-16,21 22 0,0-22 0,-21 21 15,21 1-15,0-1 0,0 0 0,0-21 16,0 22-16,21-1 0,0 0 15,-21 1-15,21-22 0,0 21 0,1-21 16,-1 1-16,21-1 0,-21 0 16,0 0-16,1-21 0,20 0 15,-21 0-15,0 0 0,22 0 0,-22 0 0,0 0 16,0 0-16,21 0 0,-20-21 16,-1 21-16,0-21 0,0 21 15</inkml:trace>
  <inkml:trace contextRef="#ctx0" brushRef="#br0" timeOffset="45107.21">2730 8827 0,'0'21'0,"0"0"16,0 0 0,22-21-1,-1 0-15,0 0 16,0 0-16,0 0 0,0-21 0,1 21 15,-1-21-15,-21 0 0,21 21 16,0-22-16,0 1 0,-21 0 0,21 0 16,-21 0-16,0 0 0,0-1 15,0 1-15,0 0 16,-21 21-16,0 0 0,0 0 16,0 21-16,0-21 0,21 21 15,-22 1-15,22-1 0,-21 0 16,21 0-16,0 0 0,-21 22 0,21-22 15,0 0-15,0 21 0,0-21 16,0 1-16,0-1 0,0 0 0,0 0 16,0 0-16,21 0 15,0-21-15,1 0 0,-1 0 16,0 0-16,0 0 0,0 0 0,0-21 16,1 0-16,-1 21 0,0-21 15,0 0-15</inkml:trace>
  <inkml:trace contextRef="#ctx0" brushRef="#br0" timeOffset="45739.86">3175 8721 0,'0'21'15,"0"0"1,0 0-16,0 0 0,-21-21 16,21 22-16,0-1 0,-21 0 0,21 0 15,0 0-15,0 0 0,0 1 0,0-1 16,-22 0-16,22 0 15,-21-21-15,21-21 47,0 0-31,0 0-16,0-1 0,0 1 16,0 0-16,0 0 0,0 0 15,0 0-15,21-22 0,1 22 0,-1 0 16,0 0-16,0 0 15,0 21-15,0 0 0,1 0 0,-1 0 16,0 0-16,0 0 0,0 21 0,0 0 16,-21 21-16,22-21 15,-22 1-15,0-1 0,0 0 0,0 21 16,0-21-16,0 1 0,0-1 0,0 0 16,0 0-16,0 0 0,-22-21 46,22-21-46,0 0 16,0 0-16,0 0 0,0-1 0,0 1 16,22 0-16,-1-21 0,-21 21 15,21-1-15,0-20 0,0 21 0,0 0 16,1 0-16,-1-1 0,0 1 0,0 21 16,0 0-16,0 0 0,1 0 15,-22 21-15,0 1 0,21-1 16,-21 0-16,0 0 0,21 0 0,-21 0 15,0 22-15,0-22 0,0 0 0,0 0 16,0 0-16,0 1 0,-21-1 16,0 0-16,21 0 0,0 0 0,-22-21 15,22 21-15,0-42 47,0 0-47,0 0 0,22 21 0</inkml:trace>
  <inkml:trace contextRef="#ctx0" brushRef="#br0" timeOffset="46116.72">3916 8615 0,'0'0'0,"-21"21"32,21 0-17,-22 0-15,1 1 0,21-1 16,-21 42-1,21-42-15,0 1 0,0-1 0,0 0 0,0 0 16,0 0-16,0 0 0,0 1 0,0-1 16,0 0-16,21-21 0,0 21 15,1-21-15,-1 0 0,0 0 16,0 0-16,0 0 0,0-21 16,1 0-16,-1 0 0,-21-1 15,0 1-15,0 0 0,0 0 0,0 0 16,0 0-16,0-1 0,0 1 15,0 0-15,0 0 0,0 0 0,-21 0 16,21-1-16,-22 1 0,1 0 16,0 21-16,0-21 0,0 21 15,0 0-15,-1 0 16,1 0-16,42 0 31</inkml:trace>
  <inkml:trace contextRef="#ctx0" brushRef="#br0" timeOffset="46439.53">4635 8149 0,'0'0'0,"0"-21"16,0-21-16,0 21 15,-21 21-15,0 0 0,21-22 0,-21 22 16,0 0-16,0 0 16,-1 22-16,1-1 0,0 0 15,21 0-15,-21 21 0,0-20 16,21-1-16,0 21 0,0-21 0,0 0 16,0 1-16,0-1 0,0 0 15,0 0-15,0 0 16,0 0-16,21-21 15,0 0-15,0 0 0,0 0 16,1 0-16,-1-21 0,0 0 16,0 0-16,0 0 15,-21 0-15</inkml:trace>
  <inkml:trace contextRef="#ctx0" brushRef="#br0" timeOffset="46913.26">4635 7916 0,'0'0'0,"-21"0"0,0-21 0,0 0 0,0 0 0,0 21 16,-1 0-16,1 0 0,0 0 15,0 0-15,0 0 0,0 0 16,-1 0-16,1 0 0,0 0 0,-21 21 16,21 0-16,-1 0 0,1 1 0,0-1 15,21 21-15,-21 0 0,0-20 16,21 20-16,0 0 0,0 1 0,0-1 15,0 0-15,0 1 0,0-22 0,0 21 16,0-21-16,0 22 0,0-22 0,0 0 16,21 0-16,0 0 0,0 0 15,22-21-15,-22 22 0,0-22 0,21 0 16,-21 0-16,1 0 0,20 0 0,-21 0 16,21 0-16,-20 0 0,20 0 15,0-22-15,-21 1 0,22 21 0,-22-21 16,21 0-16,-21-21 0,1 20 15,-1-20-15,0 21 0,-21-21 0,0-1 16,0 1-16,0 0 0,0-1 0,0 1 16,0 0-16,-21-1 0,0 1 0,-1 21 15,1 0-15,-21-1 0,21 1 16,-22 0-16,22 21 0,-21 0 0,21 0 16,-22 0-16,22 0 0,-21 0 15,21 21-15,-22 0 0,22 1 0,0-1 16,0 0-16,0 0 0,0 0 15,21 0-15,-22 1 0,1-1 0,0 0 16,21 0-16,-21 0 0,0 0 0</inkml:trace>
  <inkml:trace contextRef="#ctx0" brushRef="#br0" timeOffset="48240.33">2222 13780 0,'0'-22'15,"22"22"1,-1-21-16,0 0 0,0 0 15,0 21-15,-21-21 0,21 0 16,-21-1 0,-21 22-16,0 0 15,-21 0-15,-1 0 0,22 0 16,-21 0-16,0 0 0,-1 22 0,1-22 16,0 21-16,-1 0 0,1-21 0,21 21 15,0 0-15,-1 0 16,22 1-16,0-1 0,0 0 0,0 0 15,22 21-15,-1-20 0,0-1 16,21 0-16,1 21 0,-1-21 0,0 1 16,1 20-16,-1-21 0,0 0 0,1 22 15,-1-22-15,0 0 0,1 21 16,-22-21-16,-21 1 0,0 20 0,0-21 16,0 0-16,-21 22 0,-22-22 0,1 0 15,0 0-15,-1 0 0,-20 0 16,20 1-16,-20-1 0,21-21 0,-22 0 15,22 0-15,-22 0 0,22 0 16,21 0-16,-22-21 0,22-1 0,-21 1 16,42 0-16,-21-21 0,21 21 15,0-22-15,0 1 0,0 0 16,0-1-16,0 1 0,0 0 0,0 20 16,21 1-16,0-21 0,0 42 15,0-21-15,1 21 0,-1 0 0,0 0 16,0 0-16,0 21 0,0 0 0,1 0 15,-1 22-15,0-22 0,-21 21 16,21 0-16,-21-20 0,21 20 0,-21 0 16,0-21-16,0 22 0,0-22 0,21 0 15,-21 0-15,22 0 0,-22 1 16,21-22-16,0 21 0,0-21 16,0 0-16,0-21 15,1 21-15</inkml:trace>
  <inkml:trace contextRef="#ctx0" brushRef="#br0" timeOffset="48720.06">2730 14182 0,'0'0'0,"0"-21"0,0-1 16,0 1-1,-21 21 1,0 0-16,0-21 0,0 21 0,0 0 15,-1 0-15,1 0 0,0 0 16,0 0-16,0 21 0,0-21 0,-1 21 16,1 1-16,0-1 0,0 0 0,0 0 15,0 21-15,21-20 0,0-1 16,-22 21-16,22-21 0,0 0 0,0 1 16,0 20-16,0-21 15,0 0-15,22-21 0,-1 0 16,0 0-16,0 0 0,0 0 15,0 0-15,1-21 0,-1 21 16,0-21-16,0 0 0,0 0 16,0-22-16,1 22 0,-1 0 0,0 0 15,-21 0-15,0-1 0,0 1 16,0 0-16,0 0 0,0 0 0,0 42 31,0 0-31,0 0 16,-21 0-16,21 1 0,0 20 0,0-21 15,0 0-15,0 22 0,0-22 0,0 0 16,0 0-16,21 0 0,0 0 16,0-21-16,-21 22 0,64-22 15,-43 0-15,0 0 16,0 0-16,0-22 0,1 22 16,-22-21-16,21 0 0</inkml:trace>
  <inkml:trace contextRef="#ctx0" brushRef="#br0" timeOffset="49351.7">3027 14182 0,'-21'0'31,"21"21"-31,0 0 16,0 0-16,0 0 0,-22 1 0,22-1 16,0 0-16,0 0 0,0 0 0,0 0 15,0 1-15,0-1 16,-21 0-16,21 0 0,0 0 15,-21-21-15,0-21 47,21 0-47,0 0 0,0 0 16,0-1-16,0 1 0,0 0 0,0 0 16,0 0-16,21 0 0,-21-1 15,21 1-15,0 0 0,1 0 0,-22 0 16,21 21-16,0 0 0,0 0 0,0 0 15,0 0-15,1 0 0,-1 21 16,0 0-16,0 0 0,-21 0 16,21 1-16,-21-1 0,21 0 0,-21 21 15,0 1-15,0-22 16,0 0-16,0 0 0,0 0 0,0 0 16,-21-21-16,0 0 0,21 22 15,-21-22-15,21-22 31,0 1-31,0 0 0,0-21 16,0 21-16,21-1 0,-21 1 16,64-63-1,-43 62-15,0 1 0,-21 0 0,21 0 16,0 21-16,0 0 0,1 0 0,-1 0 16,0 0-16,0 21 15,-21 0-15,0 0 0,0 22 16,0-22-16,0 0 0,0 0 0,0 22 15,0-22-15,0 0 0,0 0 16,-21 0-16,0 0 0,21 1 0,0-1 16,-21 0-16,42-42 47,-21 0-47,21-1 0</inkml:trace>
  <inkml:trace contextRef="#ctx0" brushRef="#br0" timeOffset="49671.52">3768 14161 0,'0'0'0,"0"-22"0,0 1 0,0 0 15,-22 21 17,22 21-32,-21 0 0,21 1 15,0-1-15,0 21 0,0-21 0,-21 22 16,21-1-16,0 0 0,0 1 15,0-1-15,0 21 0,0-20 0,0 20 16,0-20-16,0 20 0,0 1 16,0-1-16,0 1 0,0-1 0,0 1 15,0-1-15,0 1 0,0-1 16,0 1-16,0-1 0,0-21 0,0 1 16,0-1-16,0 0 0,0 1 0,-21-1 15,21-21-15,0 0 0,0 1 0,0-44 47,0 1-47,0 0 0,0-21 0,21 21 16,-21-22-16</inkml:trace>
  <inkml:trace contextRef="#ctx0" brushRef="#br0" timeOffset="49988.34">3789 14478 0,'0'-42'0,"0"84"0,0-105 0,0 20 15,0 1-15,0 21 0,0-43 16,0 43-16,0 0 16,21 0-16,0 0 0,0 21 0,0-22 15,1 22-15,-1 0 0,0 0 0,21 0 16,-21 0-16,1 0 0,-1 22 16,0-1-16,0 0 0,-21 0 15,0 21-15,0-20 0,0-1 0,0 21 16,0-21-16,0 22 0,-21-22 0,0 0 15,0 0-15,-22 0 0,22 0 16,-21 1-16,21-1 0,-1-21 0,-20 21 16,21-21-16,0 0 0,0 0 0,-1 0 15,1 0 1,21-21 0,0 0-16,0-1 0,0 1 0,0 0 15,0 0-15,21-21 0</inkml:trace>
  <inkml:trace contextRef="#ctx0" brushRef="#br0" timeOffset="50283.49">4233 13758 0,'0'0'0,"0"-21"0,21 21 16,-21-21-16,0 42 31,0 0-31,0 1 0,0-1 0,-21 21 15,21-21-15,-21 22 0,21-1 0,-21 0 16,21-21-16,0 22 0,-21-1 16,21 0-16,-21 1 0,21-1 15,-22 0-15,22-20 0,0 20 0,0 0 16,0-21-16,0 1 0,0-1 0,0 0 16,0 0-16,0 0 0,0 0 15,22-21 1,-1-21-1,-21 0-15,21 0 0,0 0 0,-21 0 16,21-1-16</inkml:trace>
  <inkml:trace contextRef="#ctx0" brushRef="#br0" timeOffset="50635.29">4318 14266 0,'0'22'0,"0"-1"16,21-21-1,0 0-15,0 0 16,1 0-16,-1 0 0,0-21 16,0-1-16,0 1 0,0 21 15,1-21-15,-22 0 0,21 0 16,-21 0-16,0-1 0,0 1 16,0 0-16,-21 21 15,-1 0-15,1 0 16,0 0-16,0 21 0,0 0 15,0 1-15,-1-1 0,22 0 0,0 0 16,0 21-16,0-20 0,0 20 16,0-21-16,0 0 0,0 0 15,0 22-15,0-22 0,0 0 16,0 0-16,22-21 0,-1 0 16,0 0-16,0 0 0,0 0 15,0 0-15,1-21 0,-1 0 16,0 0-16,0 0 0,21-1 0,-20 1 15</inkml:trace>
  <inkml:trace contextRef="#ctx0" brushRef="#br0" timeOffset="50971.38">5228 13504 0,'0'0'0,"0"-21"0,0 0 15,-21 21-15,0 0 16,0 0-16,-1 0 16,22 21-16,-21 0 15,0 1-15,0-1 0,21 0 16,0 0-16,0 21 0,-21-20 0,21-1 15,0 0-15,0 0 0,0 0 0,0 0 16,0 1-16,0-1 0,0 0 16,0 0-16,21-21 15,0 0-15,0 0 0,0 0 16,1 0-16,-1-21 0,-21 0 16,21 21-16,0-21 0</inkml:trace>
  <inkml:trace contextRef="#ctx0" brushRef="#br0" timeOffset="51475.11">5292 13293 0,'0'0'0,"-43"-21"16,22 21 0,0 0-16,0 0 0,0 0 0,-1 0 15,1 0-15,0 0 0,0 21 0,0-21 16,0 21-16,-1 0 0,-20 0 15,21 0-15,0 1 0,0-1 0,-1 0 16,1 21-16,0 1 0,0-22 0,0 21 16,21 0-16,-21 1 0,21-22 0,0 21 15,0 1-15,0-22 0,0 0 16,21 21-16,0-21 0,0 1 16,0-1-16,0 0 0,1 0 0,20-21 15,-21 21-15,0 0 0,22-21 0,-22 0 16,21 0-16,-21 0 0,0 0 15,22 0-15,-22 0 0,0 0 0,0 0 16,22-21-16,-22 0 0,0 21 0,0-21 16,0 0-16,0 0 0,1-22 0,-1 22 15,0-21-15,-21-1 0,0 22 16,21-21-16,-21-22 0,0 22 0,0 0 16,0-1-16,0 1 0,-21 21 15,21-21-15,-21 20 0,-22-20 0,22 21 16,0 0-16,0 0 0,-21-1 0,20 22 15,-20 0-15,21-21 0,-21 21 16,20 0-16,1 0 0,-21 0 0,21 0 16,0 0-16,-1 0 0,1 21 0,0 1 15,0-1-15,0 0 16,21 0-16,0 0 0,-21-21 16,-1 21-16,1 1 0,21-1 0</inkml:trace>
  <inkml:trace contextRef="#ctx0" brushRef="#br0" timeOffset="52198.83">4593 13801 0</inkml:trace>
  <inkml:trace contextRef="#ctx0" brushRef="#br0" timeOffset="52449.69">4593 13801 0</inkml:trace>
  <inkml:trace contextRef="#ctx0" brushRef="#br0" timeOffset="53863.39">2963 10414 0,'0'0'0,"0"-21"16,0 0-1,0 42 16,0 0-15,-21-21-16,21 21 0,0 22 0,0-22 16,0 0-16,0 21 0,0-21 15,0 22-15,0-22 0,0 21 0,0 1 16,0-1-16,0 0 0,0 1 0,0-1 16,-21 0-16,21 22 0,0-22 15,0 22-15,0 20 0,0-20 0,-21-1 16,21 1-16,0 20 0,0-20 0,0-1 15,-21 1-15,21 21 0,-22-22 0,22 22 16,0-22-16,0 1 0,-21 20 16,21-20-16,-21-1 0,21 1 15,-21-1-15,21 1 0,0-1 0,-21-20 0,21 20 16,-21 1-16,21-22 16,0 22-16,0-22 0,0 21 0,0-20 15,-22-1-15,22-21 0,0 22 0,-21-22 16,21 0-16,0 0 0,0 0 0,21-42 47,-21 0-32,0 0-15,0 0 16,22 21-16,-22-22 0,21 1 0,-21 0 16,21-21-16,-21 21 0,0-22 15,21 22-15,-21-21 0,21-1 0</inkml:trace>
  <inkml:trace contextRef="#ctx0" brushRef="#br0" timeOffset="54723.3">2921 10541 0,'0'0'0,"0"-21"0,21 21 15,-21-21-15,0 0 0,0-1 16,0 1-16,0 0 16,0 42 15,0 22-16,0-22-15,-21 0 0,21 21 0,-21 1 16,0-1-16,-22 0 0,22 1 16,-21-1-16,21 0 0,-22 1 0,1-1 15,0 0-15,-22 1 0,22 20 0,-1-21 16,1 1-16,0-1 0,21-21 16,-22 22-16,22-22 0,0 0 15,0 0-15,21 0 0,-21 0 16,21-42 15,21 0-31,0 0 0,0 0 0,0 0 16,0-1-16,22-20 0,-22 21 15,21-21-15,-21-1 0,22 1 0,-1 0 16,0 20-16,1-20 0,-1 0 0,-21-1 16,22 1-16,-1 21 0,-21-21 15,21 20-15,-20 1 0,-1-21 16,0 21-16,0 0 0,-21-1 0,21 1 0,0 21 15,-21-21-15,22 21 16,-1-21-16,0 21 16,-21 21-16,21 0 15,0 0-15,-21 1 0,21 20 16,-21 0-16,22 1 0,-22-1 0,21 0 16,0 1-16,-21-1 0,21 0 0,0 1 15,0-1-15,1 0 0,-22 1 16,21-1-16,21-21 0,-21 21 0,0-20 15,1 20-15,-1-21 0,-21 0 16,21 0-16,0 1 0,0-1 0,-21 0 16,21-21-16,-21 21 15,-21-21 17,0 0-32,0 0 0</inkml:trace>
  <inkml:trace contextRef="#ctx0" brushRef="#br1" timeOffset="83150.52">2455 6964 0,'0'0'0,"21"0"15,1 0 1,-1 0-16,0 0 16,0 0-16,0-21 15,0 21-15,1-21 0,-1-1 16,-21 1-16,21 21 16,-21-21-16,0 0 15,0 0-15,-21 0 16,0 21-16,-1 0 15,1 0-15,-21 0 16,21 0-16,0 0 0,-1 21 0,1 0 16,-21-21-16,21 21 0,0 0 15,-1 0-15,1 1 0,0-1 0,21 0 16,-21 0-16,21 0 0,-21-21 0,21 21 16,0 1-16,0-1 15,0 0-15,0 0 0,21 0 16,0-21-16,0 21 0,-21 1 15,21-22-15,1 21 0,-1-21 16,0 21-16,0-21 0,0 21 0,0-21 16,1 21-16,-1 0 0,0-21 15,0 22-15,-21-1 0,0 0 0,0 0 16,0 0-16,0 0 0,0 1 16,0-1-16,-21 0 15,0-21-15,-22 21 0,22 0 0,-21-21 16,0 21-16,20-21 0,-20 0 0,0 0 15,21 0-15,-22 0 16,22 0-16,-21 0 0,21 0 0,-1 0 16,1-21-16,0 0 0,0 0 0,0 21 15,0-21-15,21 0 0,0-1 16,-22 22-16,22-21 0,-21 21 0,21-21 16,0 0 15,21 21-31,1 0 15</inkml:trace>
  <inkml:trace contextRef="#ctx0" brushRef="#br1" timeOffset="97007.39">2752 7112 0,'0'21'141,"0"0"-141,0 22 16,0-22-16,0 0 0,0 21 0,0-20 15,0 20-15,0-21 0,0 21 0,0-20 16,0-1-16,0 21 0,0-21 15,0 0-15,0 1 0,0-1 0,0 0 16,21-21-16,0 0 0,0 0 16,0 0-16,0 0 15,1 0-15,-1 0 0,0 0 16,0-21-16,0 0 16,0-1-16,-21 1 0,0 0 15,0 0-15,0 0 0,22 21 0,-22-21 16,0-1-16,0 1 0,0 0 15,0 0-15,0 0 16,0 0-16,21 21 94</inkml:trace>
  <inkml:trace contextRef="#ctx0" brushRef="#br1" timeOffset="97380.21">3302 7154 0,'-21'-21'16,"0"21"-16,-1 0 15,1 0 1,0 0-16,21 21 0,0 1 16,0-1-16,0 21 15,-21-21-15,21 22 0,0-1 16,0 0-16,0 1 0,0-1 0,0 0 16,-21 1-16,21 20 0,0-21 0,0 1 15,0 20-15,-21-20 0,21 20 16,-22-21-16,22 1 0,0 20 0,0-20 15,-21-1-15,21 0 0,0 1 0,0-1 16,0-21-16,0 0 0,0 22 16,0-22-16,0 0 0,0-42 47,0 0-32,0-1-15,0 1 0,0 0 0,0 0 16,0-85-16</inkml:trace>
  <inkml:trace contextRef="#ctx0" brushRef="#br1" timeOffset="97703.55">3111 7451 0,'0'0'16,"0"-21"-16,0-22 0,0 22 0,0 0 15,0 0-15,0 0 0,0-1 0,0 1 16,0 0-16,22 0 0,-22 0 0,21 0 15,0-1-15,0 1 16,0 21-16,0 0 0,1 0 0,-1 0 16,0 0-16,0 0 0,0 21 0,-21 1 15,21-1-15,-21 0 0,0 0 16,0 0-16,0 0 0,0 1 0,0 20 16,-21-21-16,0 0 0,0 0 0,0 1 15,0-1-15,21 0 0,-22 0 16,1-21-16,21 21 0,-21-21 0,21 21 15,21-21 32,0-21-47,1 0 0,-1 0 16,0 21-16</inkml:trace>
  <inkml:trace contextRef="#ctx0" brushRef="#br1" timeOffset="98051.35">3535 7324 0,'21'0'0,"-21"-21"0,21 21 15,-21-22-15,21 22 0,-21-21 16,0 0-16,21 0 16,1 0-16,-22 0 0,0-1 15,-22 22 32,22 22-47,-21-1 0,0 0 16,21 0-16,0 0 0,0 0 15,-21 1-15,21-1 0,0 0 0,0 0 16,0 0-16,0 0 0,0 1 16,0-1-16,0 0 15,21-21-15,0 21 16,0-21-16,1 0 0,-1 0 15,0 0-15,0 0 16,-21-21-16,21 21 16,-21-21-16,21 21 0</inkml:trace>
  <inkml:trace contextRef="#ctx0" brushRef="#br1" timeOffset="98451.12">3810 7281 0,'0'-21'0,"21"21"15,-21-21-15,0 0 16,21 21-16,0 0 31,1 0-31,-1 21 16,0 0 0,-21 0-16,0 1 0,0-1 15,0 0-15,0 0 0,0 0 0,0 0 16,0 1-16,0-1 0,0 0 15,0 0-15,0 0 16,0-42 31,0 0-47,0 0 16,0 0-16,0-1 0,0-20 0,0 21 15,0 0-15,21 0 0,-21-1 16,0 1-16,21 0 0,-21 0 15,0 0-15,21 21 16</inkml:trace>
  <inkml:trace contextRef="#ctx0" brushRef="#br1" timeOffset="102175.63">3556 12467 0,'21'0'0,"-21"21"15,21-21 1,0 0-16,1 0 31,-1 0-31,-21-21 16,21 21-16,0 0 0,-21-21 16,21 21-16,-21-21 0,21 21 0,-21-21 15,22 21-15,-22-21 0,0-1 16,21 22-16,-21-21 15,-21 21 1,-1 0-16,1 0 16,0 0-16,0 0 0,0 21 0,0-21 15,-1 22-15,1-22 0,0 21 16,0 0-16,0-21 0,0 21 0,-1 0 16,22 0-16,-21-21 0,21 22 15,0-1 1,0 0-1,21 0-15,1-21 16,-1 0-16,0 21 16,0-21-16,0 0 0,0 21 15,1 1-15,-1-22 0,0 21 16,0-21-16,-21 21 0,0 0 16,0 0-1,0 0-15,0 1 16,-21-22-16,0 21 0,0-21 0,-22 21 15,22-21-15,0 0 0,0 21 16,-22-21-16,22 0 0,0 0 16,0 0-16,0 0 0,0 0 0,-1 0 15,1 0-15,21-21 0,-21 21 16,0 0-16,21-21 0,-21 21 0,21-21 16,0-1-1,21 22 16,-21-21-31,21 21 16,0 0-16,0 0 0,1-21 16,-1 21-16,0 0 0</inkml:trace>
  <inkml:trace contextRef="#ctx0" brushRef="#br1" timeOffset="102698.87">3895 12552 0,'0'-21'0,"0"0"31,0 42 16,0 0-47,0 0 16,0 0-1,0 0-15,0 1 0,0-1 16,0 0-16,0 0 16,0 0-16,0 0 15,21-21 1,0 0-16,0 0 16,0 0-16,0 0 0,1-21 15,-1 0 1,0 0-16,-21 0 15,0 0-15,21-1 0,-21 1 16,0 0-16,0 0 0,0 0 16,0 0-16,0-1 15,0 1 1,0 42 31,0 1-32,21-22 17,0 0-1</inkml:trace>
  <inkml:trace contextRef="#ctx0" brushRef="#br1" timeOffset="103423.46">4297 12319 0,'0'-21'16,"0"0"-16,0 42 62,0 0-62,-21-21 16,21 21-16,0 0 0,0 1 0,0-1 15,-22-21-15,22 21 0,0 0 0,0 0 16,0 0-16,0 1 0,0-1 0,0 0 16,0 0-16,0 0 0,-21-21 15,21 21-15,0 1 0,0-1 16,0 0-16,0 0 16,0-42 30,0 0-46,21 0 16,-21-1 0,22 1-16,-1 21 15,-21-21-15,21 21 0,-21-21 0,21 21 16,0-21-16,0 21 0,1-21 16,-1 21-16,0 0 15,0 0-15,0 0 16,-21 21-16,21 0 0,-21 0 15,0 0-15,0 0 16,0 1-16,0-1 16,-21 0-16,21 0 15,-21-21-15,0 0 0,0 0 16,21 21-16,-21-21 16,-1 0-16,1 0 15,0 0-15,0 0 16,0 0-16,0 0 15,-1 0 1,1 0 78,0 0-79</inkml:trace>
  <inkml:trace contextRef="#ctx0" brushRef="#br1" timeOffset="116243.23">19918 2582 0,'0'0'0,"-21"0"16,-1 0-16,1 0 0,0 0 16,0 0-16,21-21 15,-21 21-15,0 0 16,-1 0-16,1 0 16,0 0-16,0 0 15,0 0 1,42 0 46,0 0-62,0 0 16,0 0-16,1 0 0,-1 0 16,0-21-16,0 21 0,0 0 0,22 0 15,-22 0-15,21 0 0,-21 0 16,0 0-16,22 0 0,-1 0 0,-21 0 15,22 0-15,-1 0 0,0 0 0,1 0 16,20 0-16,-21 0 0,1 0 16,-1 0-16,22 0 0,-22 0 0,0 0 15,1 0-15,-1 0 0,0 0 16,22 0-16,-22 0 0,0 0 0,1 0 16,-22 0-16,21 0 0,1 0 15,-1 0-15,0 0 0,1 0 0,-22 0 16,21 0-16,0 0 0,1 0 0,20 21 15,-20-21-15,-1 0 0,0 0 0,1 0 16,-1 0-16,0 0 0,1 0 16,20 0-16,-21 0 0,1 0 0,-1 0 15,0 0-15,-20 0 0,20 0 0,0 0 16,1 0-16,-22 0 0,21 0 16,0 0-16,-20 0 0,20 0 0,0 0 15,1 0-15,-22 0 0,21 0 0,0 0 16,1 0-16,-22 0 0,21 0 15,1 0-15,-1-21 0,-21 21 16,21 0-16,1 0 0,-22 0 0,21 0 16,-21-21-16,22 21 0,-22 0 0,21 0 15,-21 0-15,22 0 0,-1 0 0,-21 0 16,22 0-16,-1 0 0,-21 0 16,21 0-16,1 0 0,-1 0 0,-21 0 15,22 0-15,-1 0 0,0 0 0,-21 0 16,22 0-16,-1 0 0,-21 0 15,22 0-15,-22 0 0,21 0 16,-21 0-16,0-21 0,22 21 0,-22 0 16,0 0-16,0 0 0,0 0 0,1 0 15,-1-21-15,0 21 0,0 0 16,0 0-16,0 0 0,1-22 16,-1 22-16,-42 0 109,-1 0-109,1 0 16,0 0-16,-21 0 15,21 0-15,-1 0 0,-20 0 16</inkml:trace>
  <inkml:trace contextRef="#ctx0" brushRef="#br1" timeOffset="117703.83">2984 4953 0,'-21'0'0,"0"0"16,0 0-16,0 0 0,0 0 0,-1 21 15,1-21-15,0 0 0,0 0 0,0 0 16,0 0-16,-22 0 0,22 0 15,0 0-15,21 21 0,-21-21 16,42 0 15,0 0-15,0 0-16,0 0 16,1 0-16,-1 0 0,0 0 15,0 0-15,21 0 0,-20 0 0,-1 0 16,21 0-16,-21 0 0,22-21 15,-22 21-15,21 0 0,0 0 0,1 0 16,147-21 0,-126 21-16,-22 0 0,22-21 15,-1 21-15,1 0 0,-1 0 0,1-21 16,-1 21-16,1 0 0,-1 0 0,1 0 16,20-21-16,-20 21 0,20 0 15,1 0-15,0 0 0,-1 0 16,170-22-16,-169 22 15,0 0-15,-22-21 0,22 21 0,-22 0 16,22 0-16,0 0 0,-1 0 16,1-21-16,-21 21 0,20 0 0,1 0 15,-22 0-15,1 0 0,-1 0 0,-20-21 16,20 21-16,-20 0 0,-1 0 16,0 0-16,1 0 0,-1 0 0,-21-21 15,21 21-15,-20 0 0,20-21 0,-21 21 16,0 0-16,0 0 0,22 0 0,-22 0 15,0-22-15,21 22 16,-20 0-16,-1 0 0,0 0 0,0 0 16,0 0-16,0 0 0,1 0 0,-44 0 78,1 0-63,0 0 1,0 0 0,0 0-1,0 0-15,-1 22 16</inkml:trace>
  <inkml:trace contextRef="#ctx0" brushRef="#br1" timeOffset="136628.09">10245 8001 0,'0'0'0,"-22"0"16,1 0-1,21-21-15,0 42 63,21 0-47,1-21-16,-1 0 15,0 0-15,0 0 16,0 0-16,0-21 0,1 0 0,-1 0 15,0 21-15,21-21 0,-21-1 0,1 1 16,-1 0-16,21 0 0,-21 21 0,0-21 16,1 0-16,-1-1 0,-21 1 15,0 0-15,0 0 16,0 0-16,-21 21 0,-1 0 16,-20 0-16,0 0 0,21 0 15,-22 0-15,1 0 0,-22 21 0,22 0 16,0-21-16,-1 21 0,1 0 0,0 1 15,-1 20-15,1-21 0,0 0 16,21 22-16,-1-22 0,1 21 0,21-21 16,0 22-16,0-22 0,0 21 0,0-21 15,0 0-15,21 1 0,1 20 0,-1-21 16,0 0-16,21 0 0,-21 1 16,1-1-16,-1 0 0,0 0 15,0 0-15,21 0 0,-20 1 0,-1-1 16,0 0-16,0 0 0,21 0 0,-20 0 15,-1 1-15,0-1 0,-21 0 16,21 0-16,-21 21 0,0-20 16,0-1-16,0 0 0,-21 0 0,0 0 15,0 0-15,-1 1 0,-20-1 0,0 0 16,21 0-16,-22 0 0,1 0 0,-22-21 16,22 0-16,0 0 0,-1 22 0,1-22 15,0 0-15,-1 0 0,1 0 16,0-22-16,21 1 0,-22 21 0,22-21 15,0 0-15,0 0 0,0 21 16,-1-21-16,1-1 0,0 1 0,0 0 16,21 0-16,0 0 15,21 21 17,21 0-32,-20 0 0,-1 0 15,21-21-15,0 21 0,-20 0 0,20 0 16,0-22-16,1 22 0</inkml:trace>
  <inkml:trace contextRef="#ctx0" brushRef="#br1" timeOffset="137218.75">10858 8594 0,'0'0'16,"22"0"-16,41-21 0,-42 21 15,0-22-15,1 1 0,-1 21 0,0-21 16,-21 0-16,21 21 0,-21-21 16,0 0-16,0-1 15,0 1-15,-21 0 0,0 0 16,0 21-16,-1 0 0,1-21 0,-21 21 16,21 0-16,0 0 0,-22 0 0,22 0 15,-21 21-15,21 0 0,-22 0 16,22 0-16,0 1 0,-21-1 15,20 0-15,1 21 0,0-21 0,0 1 16,0 20-16,21-21 0,0 21 0,-21-20 16,21-1-16,0 0 0,0 21 0,0-21 15,0 1-15,21-22 0,0 21 16,0-21-16,0 0 0,0 0 16,1 0-16,20 0 0,-21-21 15,0 21-15,0-22 0,22 1 0,-22 0 16,0 21-16,21-21 0,-20 0 15,-1 0-15,0-1 0,0 1 0,0 0 16,0-21-16,-21 21 0,0-1 0,22 1 16,-22 0-16,0 0 0,0 0 15,0 0-15,0 42 32,0 0-32,0 0 0,0 0 15,0 0-15,0 1 0,-22-1 0,22 0 16,0 0-16,0 0 0,0 0 0,0 1 15,0-1-15,0 0 16,0 0-16,0 0 0,22-21 16,-1 21-16,0-21 0,0 0 15,0 0-15,0 0 0,1 0 0,-1-21 16,21 21-16,-21-21 0,0 0 16,1 0-16,-1 21 0</inkml:trace>
  <inkml:trace contextRef="#ctx0" brushRef="#br1" timeOffset="137930.9">11388 8488 0,'0'0'0,"0"-21"0,0 42 47,0 0-31,0 0-16,0 0 0,0 1 15,0-1-15,0 0 16,0 0-16,0 0 0,0 22 15,0-22-15,0 0 0,0 0 16,0 0-16,0 0 16,0-42 15,0 0-15,0 0-16,0 0 0,0 0 15,0-1-15,0 1 0,0 0 0,0 0 16,0 0-16,0 0 0,0-1 15,21 1-15,0 0 0,0 0 0,0 0 16,0 21-16,1 0 16,-1 0-16,0 0 0,0 0 15,0 0-15,0 0 0,1 0 0,-1 21 16,-21 0-16,21-21 0,0 21 0,0 0 16,-21 1-16,0-1 0,21-21 0,-21 21 15,0 0-15,0 0 0,0 0 0,0 1 16,0-1-16,0 0 0,0 0 15,0 0-15,-21-21 16,0 0 0,21-21-1,0 0-15,0 0 0,0 0 16,0-1-16,21 1 0,-21 0 16,21 0-16,1 0 0,-1 0 0,0-1 15,0 1-15,0 0 0,0 0 0,1 21 16,-1-21-16,0 21 0,0 0 15,0 0-15,0 0 0,1 0 16,-1 0-16,-21 21 0,21 0 0,0 0 16,-21 0-16,0 1 0,0-1 15,0 0-15,0 0 0,0 0 16,0 0-16,0 1 0,0-1 16,0 0-16,-21-21 0,0 21 15,21-42 48,21 0-63,0 0 0,0 21 15</inkml:trace>
  <inkml:trace contextRef="#ctx0" brushRef="#br1" timeOffset="138345.2">12382 8424 0,'0'0'0,"0"-42"15,0 21 1,0 42 15,0 0-15,0 0-16,0 1 0,0-1 16,-21 21-16,21-21 0,0 0 15,0 22-15,0-1 0,0 0 0,0 1 16,0-1-16,0 0 0,0 22 0,0-22 15,0 22-15,0-1 0,0-20 0,-21 20 16,0 1-16,21-1 0,0-21 0,-21 22 16,0 21-16,-1-22 0,1 1 0,21-1 15,-21 1-15,0-1 0,21 1 0,0-22 16,-21 0-16,0 22 0,21-43 16,-22 21-16,22 1 0,-21-22 0,21 0 15,0 0-15,0 0 0,0-42 47,0 0-47,21 0 16,-21 0-16,22-1 0,-1 1 15,-21-21-15,21 21 0,0-22 0,-21 1 16,21 0-16,0-1 0,-21-20 0,22-1 16,-1 22-16</inkml:trace>
  <inkml:trace contextRef="#ctx0" brushRef="#br1" timeOffset="138691.78">12340 8721 0,'0'0'0,"0"-21"0,0-22 0,-21 22 15,21 0-15,0 0 0,0 0 0,0-1 16,0 1-16,0-21 0,0 21 16,21 0-16,0-1 0,0 1 15,1 21-15,-1-21 0,0 21 0,0 0 16,0 0-16,0 0 0,22 0 0,-22 0 15,0 0-15,0 21 0,0 0 16,-21 1-16,22-1 0,-22 0 0,21 0 16,-21 21-16,0-20 0,0-1 0,0 21 15,-21-21-15,-1 0 0,1 22 16,0-22-16,0 0 0,-21 0 0,20 0 16,1 1-16,-21-1 0,21-21 0,-22 21 15,22 0-15,0-21 0,0 0 0,0 0 16,21 21-16,0-42 31,21 0-15,0 0-16,0 0 0,0-1 15,-21 1-15,22 0 0</inkml:trace>
  <inkml:trace contextRef="#ctx0" brushRef="#br1" timeOffset="139047.09">13081 7535 0,'-42'-21'16,"20"21"-16,22 21 15,-21 1 1,21-1-16,-21 21 0,21-21 0,0 22 15,0-1-15,-21 0 0,21 1 16,-21 20-16,21-21 0,-21 22 0,21-1 16,0 1-16,0-1 0,-22 1 0,22-1 15,0-20-15,-21-1 0,21 0 0,-21 1 16,21-1-16,0-21 0,0 22 0,0-22 16,0 0-16,0 0 0,0 0 15,21-21 16,22-21-31,-22 0 0,0 21 16,0-21-16,0-22 0,22 22 16,-22 0-16,0 0 0</inkml:trace>
  <inkml:trace contextRef="#ctx0" brushRef="#br1" timeOffset="139411.65">13208 8403 0,'-21'0'0,"21"21"16,0 1-16,21-22 31,0 0-31,0 0 0,0 0 16,22 0-16,20-43 15,-42 22-15,1 0 16,-1 21-16,0-21 0,0 0 0,-21-1 16,0 1-16,21 0 0,-21 0 15,0 0-15,-21 21 16,0 0-16,0 0 0,0 0 15,-1 0-15,1 0 0,-21 21 0,21 0 16,-22 0-16,22 0 0,0 1 0,0-1 16,-21 21-16,42-21 0,-22 0 0,22 1 15,0-1-15,0 21 0,0-21 0,0 0 16,22-21-16,-1 22 0,0-1 0,0-21 16,0 21-16,22-21 0,-22 21 0,21-21 15,-21 0-15,22 0 0,-22 0 16,21 0-16,-21 0 0,0 0 15,1-21-15,-1 0 0,0 0 0,0 21 16,-21-22-16,21 1 0,-21 0 0</inkml:trace>
  <inkml:trace contextRef="#ctx0" brushRef="#br1" timeOffset="140195.23">15388 8001 0,'0'0'0,"21"-21"15,0 21-15,1-21 0,-1 21 16,0-21-16,-21-1 0,21 22 16,-21-21-16,21 21 0,0-21 0,-21 0 15,0 0-15,0 0 16,-21 21 0,0 0-16,0 0 0,0 0 15,-22 0-15,22 0 0,-21 0 0,0 21 16,20 0-16,-20 0 0,21 0 15,0 0-15,-22 1 0,22-1 0,21 0 16,0 0-16,-21 0 0,21 0 0,0 1 16,0-1-16,21 0 0,0 0 15,22-21-15,-22 21 16,0-21-16,21 21 0,-20-21 0,20 22 16,0-22-16,-21 0 0,22 21 0,-22-21 15,0 21-15,0-21 0,0 21 0,1 0 16,-22 0-16,0 1 15,-22-1-15,1-21 16,-21 21-16,0-21 0,-1 0 0,1 21 0,0-21 16,-22 0-16,22 0 0,-1 0 15,1 0-15,21 0 0,-21 0 0,20 0 16,-20 0-16,21-21 0,0 21 16,21-21-16,-21 0 0,21-1 15,0 1-15,21 21 47,0 0-31,0 0-16,0 0 0,0 0 0,1 0 15,-1 0-15,21 0 0,-21 0 16</inkml:trace>
  <inkml:trace contextRef="#ctx0" brushRef="#br1" timeOffset="140523.38">16468 8001 0,'21'0'31,"0"0"-31,0 0 0,0 0 16,0 0-16,22 0 16,-22 0-16,0-21 0,0 21 0,0 0 15,1 0-15,-1 0 0,0-21 0,0 21 16,0 0-16,0 0 16,-42 0 15,0 21-16,0-21-15,0 21 16</inkml:trace>
  <inkml:trace contextRef="#ctx0" brushRef="#br1" timeOffset="140740.25">16531 8170 0,'0'0'0,"-21"22"15,21-1-15,21-21 31,0 0-15,0 0-16,1 0 0,-1 0 0,0 0 16,0 0-16,0 0 0,-21-21 15,21 21-15,1 0 0,-1 0 16,0-22 0,0 22-16,-21-21 15,21 21-15</inkml:trace>
  <inkml:trace contextRef="#ctx0" brushRef="#br1" timeOffset="143056.46">17738 7789 0,'21'0'78,"-21"22"-78,0-1 0,0 0 16,0 0-16,0 0 0,0 0 15,0 22-15,0-22 0,0 21 16,0 1-16,0-22 0,0 21 0,0-21 16,0 0-16,0 22 0,0-22 0,0 0 15,0 0-15,0 0 0,0 1 16,-21-1-16,-1-21 15,22-21 1,0-1 0,0 1-16,0 0 15,0 0-15,0 0 0,0 0 16,0-1-16,22-20 0,-1 21 0,0-21 16,0-1-16,-21 22 0,21-21 15,0-1-15,1 22 0,20 0 0,-21-21 0,21 21 16,-20-1-16,20 22 0,0 0 15,1 0-15,-22 0 0,21 0 0,0 0 16,-20 0-16,20 22 0,-21 20 16,0-21-16,0 21 0,-21-20 0,0 20 15,0 0-15,0 1 0,0-22 0,0 21 16,0-21-16,-21 22 0,0-22 0,0 0 16,21 0-16,-21 0 0,0 0 0,21 1 15,0-1-15,-22-21 0,22 21 16,0-42 15,22 0-31,-1-1 16,0 1-16,0 0 0,0 0 0,0 0 15</inkml:trace>
  <inkml:trace contextRef="#ctx0" brushRef="#br1" timeOffset="143431.24">18690 8001 0,'21'0'0,"0"0"16,1-21-16,-1 21 15,0-21-15,0 21 0,-21-21 16,21-1-16,0 22 0,1-21 0,-1 0 16,0 0-16,-21 0 15,21 21-15,-21-21 0,0-1 0,0 1 16,0 0-16,-21 21 15,0 0-15,0 0 16,-1 0-16,1 21 0,0 0 16,0-21-16,21 22 0,-21 20 0,21-21 15,-21 0-15,21 0 0,0 22 16,0-22-16,0 0 0,0 0 0,0 0 16,0 1-16,0-1 0,0 0 0,0 0 15,0 0-15,21-21 16,-21 21-16,21-21 0,0 0 15,0 0-15,0 0 0,1 0 16,-1 0-16,0 0 0,0 0 16,0-21-16,0 21 0,1-21 0,-1 0 15</inkml:trace>
  <inkml:trace contextRef="#ctx0" brushRef="#br1" timeOffset="144023.9">19325 7768 0,'0'0'0,"0"-21"0,21 21 0,-21-21 16,21 21-16,-21 21 16,0 0-1,0 0-15,0 1 0,0-1 16,0 0-16,0 0 0,0 0 0,0 0 16,0 22-16,0-22 0,-21 0 0,21 0 15,-21 0-15,0 1 0,21-1 0,0 0 16,0 0-16,-21 0 0,21 0 15,0-42 17,21 0-32,0 0 0,-21 0 15,21 0-15,0-1 0,1 1 16,-22 0-16,21 0 0,0 0 0,0 0 16,-21-1-16,21 1 0,0 21 15,-21-21-15,22 21 16,-22 21-16,21 0 0,-21 1 15,0-1-15,0 0 16,0 0-16,0 0 0,21 0 0,-21 1 0,21-1 16,-21 0-16,0 0 0,21 0 15,0-21-15,1 21 0,-1-21 16,0 0-16,0 0 0,0 0 0,0 0 16,22 0-16,-22 0 0,0-21 0,0 0 15,0 0-15,1 0 0,-1 0 16,0-1-16,0 1 0,0 0 0,-21-21 15,0 21-15,21-22 0,-21 22 0,0-21 16,0 21-16,0-22 0,0 22 16,-21-21-16,0 21 0,21-1 0,-21 1 15,0 21-15,0-21 0,-1 21 0,1 0 16,0 0-16,0 0 16,0 0-16,21 21 0,-21-21 15,21 21-15,0 1 16,42-22-1</inkml:trace>
  <inkml:trace contextRef="#ctx0" brushRef="#br1" timeOffset="144623.56">21992 7387 0,'0'0'0,"21"-21"16,0-21-16,43-22 15,-43 22-15,0 21 0,0 0 0,-21-1 16,0 1-16,0 0 0,0 0 0,0 0 15,0 0-15,-21 21 0,-21 0 0,0-22 16,-1 22-16,1 0 0,-22 0 16,1 0-16,-1 0 0,-20 0 0,20 22 15,1-1-15,-1 0 0,1 0 0,-1 0 16,22 22-16,0-22 0,20 21 0,1 0 16,0-20-16,21 20 0,0-21 0,0 0 15,0 22-15,0-22 0,21 0 16,0 21-16,22-21 0,-1 1 15,-21-1-15,22 0 0,-1 0 0,0 21 16,1-20-16,20-1 0,-21 0 0,1 0 16,-1 0-16,-21 0 0,22 1 0,-22 20 15,21-21-15,-21 0 0,-21 0 0,0 22 16,0-22-16,0 0 0,0 0 0,0 0 16,-21 1-16,0-1 0,-21 0 15,-1 0-15,1-21 0,0 21 0,-1-21 16,-20 21-16,20-21 0,-20 0 0,21 0 15,-1 0-15,1 0 0,0 0 0,20 0 16,1-21-16,-21 0 0,21 21 16,0-21-16,21 0 0,-22 21 15,22-21-15,0-1 0,0 1 16,0 0-16,22 21 16,-1-21-1,0 21-15,21-21 0,-21 21 0,22 0 16,-22-21-16</inkml:trace>
  <inkml:trace contextRef="#ctx0" brushRef="#br1" timeOffset="145154.82">22225 7874 0,'0'-21'16,"0"0"-16,0 0 0,0-1 15,0 1-15,-21 0 16,21 0-16,-21 21 0,21-21 0,-22 21 16,1 0-16,0 0 15,0 0-15,0 0 0,0 21 16,-1 0-16,22 0 0,-21 0 0,0 1 16,0-1-16,0 0 0,21 0 0,-21 21 15,-1-20-15,22 20 0,0-21 16,0 0-16,-21 0 0,21 1 15,0-1-15,0 0 0,0 0 0,21-21 16,1 0 0,-1 0-16,0 0 0,0 0 0,0 0 15,0-21-15,1 0 0,-1 21 0,0-21 16,-21-1-16,21 1 0,0 0 0,0 0 16,-21 0-16,0 0 0,22-1 15,-22 1-15,21 21 0,-21-21 0,0 0 16,0 42 15,0 0-31,0 0 0,0 1 16,0-1-16,0 0 0,0 0 15,0 0-15,0 0 0,0 1 0,0-1 16,0 0-16,21 0 16,0-21-16,0 0 15,0 0-15,1 0 16,-1 0-16,0 0 0,0-21 15,0 21-15,-21-21 0,21 0 0,1-1 16</inkml:trace>
  <inkml:trace contextRef="#ctx0" brushRef="#br1" timeOffset="145799.17">22458 7938 0,'-21'63'0,"42"-126"0,-21 41 15,0 1-15,0 0 0,0 0 16,21 21 0,-21 21 15,0 0-31,0 0 0,0 1 15,0-1-15,0 0 0,0 0 16,0 0-16,0 0 0,0 1 16,0-1-16,-21 0 0,21 0 15,-21-21 17,21-21-17,0 0 1,0 0-16,0-1 0,0 1 15,21 0-15,0 0 0,0-21 16,0 20-16,-21 1 0,43 0 0,-22 0 16,0 0-16,0 0 0,0-1 0,0 22 15,1 0-15,20 0 0,-21 0 0,0 0 16,0 0-16,1 22 0,-1-1 16,-21 0-16,0 0 0,0 0 15,0 0-15,0 1 0,0-1 16,0 0-16,0 0 0,-21 0 15,21 0-15,-22-21 0,22 22 16,-21-22-16,0 0 16,0 0-1,21-22-15,0 1 16,0 0 0,0 0-16,21 0 0,0 0 0,0-1 15,1 1-15,-1 0 0,0 0 0,0 0 16,21 0-16,-20-1 0,-1 22 0,21-21 15,-21 21-15,0 0 0,1 0 0,-1 0 16,0 0-16,0 0 0,-21 21 0,0 1 16,0-1-16,0 0 15,0 0-15,0 0 0,0 0 16,0 1-16,0-1 0,0 0 0,0 0 0,0 0 16,0 0-16,0 1 15,0-1-15,0-42 63</inkml:trace>
  <inkml:trace contextRef="#ctx0" brushRef="#br1" timeOffset="146194.89">23368 7811 0,'0'0'0,"0"-22"0,0 1 16,0 42 31,0 1-47,0-1 16,0 0-16,0 0 0,0 21 0,0-20 15,0 20-15,0 0 0,-21 1 0,21-1 16,-21-21-16,21 21 0,-22 1 0,1-1 15,0 0-15,21 1 0,-21-1 16,0 22-16,0-22 0,-1 0 0,1 1 16,0 20-16,21-21 0,-21 1 0,0 20 15,0-20-15,-1-1 0,22 0 0,0 1 16,-21-1-16,21 0 0,-21 1 16,21-22-16,0 0 0,0 0 0,0 0 15,0 0-15,0 1 0,0-44 31,0 1-15,21 0-16,-21 0 0,21 0 16,-21 0-16,22-1 0,-22 1 0,0 0 15,21-21-15,0 21 0,-21-22 16</inkml:trace>
  <inkml:trace contextRef="#ctx0" brushRef="#br1" timeOffset="146543.73">23262 7938 0,'0'0'0,"0"-22"0,0-20 16,0 21-16,0 0 0,0 0 0,0-1 15,0 1-15,0 0 16,21 0-16,0 21 16,1 0-16,-1 0 0,0 0 0,21 0 15,-21 0-15,1 0 16,-1 21-16,0 0 0,0-21 0,0 21 15,0 1-15,-21-1 0,0 0 0,0 0 16,0 0-16,0 0 0,0 1 16,0-1-16,-21 0 0,21 0 0,-21 0 15,0 0-15,-21-21 0,20 22 0,1-22 16,0 21-16,0-21 0,0 0 0,0 0 16,-1 0-16,1 21 0,0-21 15,21-21 32,0 0-47,21-1 16,0 22-16</inkml:trace>
  <inkml:trace contextRef="#ctx0" brushRef="#br1" timeOffset="146911.03">23791 7091 0,'0'0'0,"21"-42"15,-21 20-15,0 44 32,0-1-32,0 0 15,0 21-15,0-21 0,0 22 0,-21-1 16,21 0-16,-21 1 0,21-1 0,-21 0 15,21 22-15,0-22 0,0 1 0,-21-1 16,21 0-16,-21 1 0,21-22 16,-22 21-16,22-21 0,0 0 0,0 22 15,0-22-15,0 0 0,0 0 16,0 0-16,0 1 16,0-44 15,22 22-31,-1-21 15,0 0-15,0 21 0,-21-21 16,21 0-16,0 0 0</inkml:trace>
  <inkml:trace contextRef="#ctx0" brushRef="#br1" timeOffset="147246.75">23876 7747 0,'21'0'0,"0"0"31,0 0-31,1-21 15,-1 21-15,-21-21 0,21 21 16,0 0-16,-21-21 0,21 21 0,0-22 16,-21 1-16,0 0 15,-21 21 17,0 0-32,0 0 0,0 0 15,0 21-15,-1-21 0,1 21 0,0 1 16,21-1-16,-21 0 0,0 0 0,21 0 15,-21 0-15,21 1 0,0-1 16,0 0-16,0 0 0,0 0 16,0 0-16,0 1 0,0-1 15,21-21-15,0 21 16,0-21-16,0 0 16,0 0-16,1 0 0,-1 0 0,0 0 15,0 0-15,0-21 0,0 21 0,1-21 16,-1-1-16</inkml:trace>
  <inkml:trace contextRef="#ctx0" brushRef="#br1" timeOffset="147571.56">24405 7408 0,'0'0'16,"0"-21"-1,0 42 17,0 1-32,-21-1 0,0 0 15,21 0-15,-21 0 0,21 0 0,0 22 16,0-22-16,-22 0 0,22 21 0,0-20 16,-21-1-16,21 21 0,0-21 0,0 0 15,0 1-15,0 20 0,0-21 0,0 0 16,0 0-16,21 1 15,1-1-15,-1-21 0,-21 21 16,21-21-16,0 0 0,0 0 16,0 0-16,1 0 15,-1-21-15,-21 0 0,21-1 0</inkml:trace>
  <inkml:trace contextRef="#ctx0" brushRef="#br1" timeOffset="147943.35">24744 7345 0,'0'0'0,"21"-21"16,0 21-16,0 0 0,0 0 0,1 0 15,-1 0-15,0 0 0,0 0 16,0 0-16,0 0 0,1 21 0,-1 0 15,-21 0-15,21 0 0,-21 1 16,0 20-16,0-21 0,0 21 0,0-20 16,0-1-16,0 21 0,0-21 15,-21 22-15,21-22 0,0 21 0,0-21 16,-21 22-16,21-22 0,-22 0 0,22 0 16,-21 0-16,21 0 0,0 1 15,-21-22-15,0 21 0,0-21 16,0 0 15,21-21-15,0-1-1,21 1-15</inkml:trace>
  <inkml:trace contextRef="#ctx0" brushRef="#br1" timeOffset="148240.18">25442 7599 0,'0'-21'0,"-21"21"16,21-21-16,-21 21 0,21 21 125,0 0-125,0 0 15,0 0-15</inkml:trace>
  <inkml:trace contextRef="#ctx0" brushRef="#br1" timeOffset="148646.95">25294 8001 0,'21'0'141,"0"0"-141,1 0 31,-1 0-31,-21 21 16,0 0-16,0 1 0,0-1 15,0 0-15,0 0 0,0 21 0,0-20 16,-21 20-16,-1-21 0,-41 64 16,42-64-16,0 0 0,-22 0 15,22 0-15,-21 1 0,21-1 16,-22-21-16,22 21 0,-21-21 0,21 0 15,-22 0-15,22 0 0,0 0 0</inkml:trace>
  <inkml:trace contextRef="#ctx0" brushRef="#br1" timeOffset="149639.85">25400 7599 0,'0'-21'31,"0"0"-15,0 42 46,0 0-62,0 0 16,0 0 0,0 0 15,21-21-16,0 0 1,0 0 0,1-21-16,-22 0 15,0 0-15,0 0 16,0 0 0,-22 21-1,1 0-15,0 0 16,0 21-16,0-21 15,21 21-15,-21-21 0,21 21 16,0 0 0,21-21 15,0 0-15,0 0-16,-21-21 15,21 21 1,-21-21-16,0 0 15,-21 21 1,0 0 0,0 0-1,0 0 1,21 21-16,0 0 16,0 0 30</inkml:trace>
  <inkml:trace contextRef="#ctx0" brushRef="#br1" timeOffset="150971.32">25336 8022 0,'-21'0'15,"0"21"1,21 1-1,-21-22-15,21 21 0,-21-21 16,21 21-16,0 0 16,0 0-16,0 0 31,21-21-31,0 0 16,0 0-16,0 0 15,1-21 1,-1 21-16,-21-21 0,0 0 15,0 0-15,0 0 16,0-1-16,0 1 16,0 0-1,-21 21 1,-1 0-16,1 0 16,0 21-16,21 0 0,-21-21 15,21 22-15,0-1 16,-21-21-16,21 21 0,0 0 15,21-21 1,0 0 0,0 0-1,0 0 1,-21-21 0</inkml:trace>
  <inkml:trace contextRef="#ctx0" brushRef="#br1" timeOffset="167402.92">9927 4657 0,'-21'0'0,"0"0"16,0 0-16,-1 0 16,1 0-1,0 0-15,0 0 16,0 0-16,0 0 0,21-21 0,-22 21 16,1 0-16,0 0 15,0 0-15,0 0 0,21-22 16,-21 22-16,-1 0 0,1 0 0,0 0 15,0 0-15,0 0 16,0 0-16,-1 0 0,1 0 16,0 0-1,0 0-15,0 0 16,0 0-16,-1 0 16,44 0 77,-1 0-93,0 0 0,0 0 16,0 0-16,0 0 16,1 0-16,-1 0 0,0 0 15,0 0-15,21 0 0,-20 0 0,-1 0 16,0 0-16,21 0 0,-21 0 0,22 0 15,-22 0-15,0 0 0,21 0 16,-20 0-16,-1 0 0,21 0 16,-21 0-16,22 0 0,-22 0 0,0 0 15,21 0-15,-21 0 0,1 0 0,20 0 16,-21 0-16,21 0 0,-20 0 16,-1 0-16,21 0 0,-21 0 0,0 0 15,22 0-15,-22 0 0,0 0 0,21 0 16,-20 0-16,-1 0 0,21 0 0,-21 0 15,22 0-15,-22 0 0,21 0 0,-21 0 16,22 0-16,-22 0 0,21 0 16,-21 0-16,22 0 0,-1 0 15,-21 0-15,21 0 0,1 0 0,-22 0 0,21 0 16,-21 0-16,22 0 0,-1 0 16,-21 0-16,22 0 0,-22 0 15,21 0-15,0 0 0,-20 0 0,20 0 16,-21 0-16,21 0 0,-20 0 0,20 0 15,-21 0-15,21 0 0,1 0 0,-1-21 16,-21 21-16,22 0 0,-1 0 16,0 0-16,1 0 0,-1 0 0,0 0 15,1 0-15,-1 0 0,0 0 0,1 0 16,-1 0-16,-21-21 0,21 21 0,1 0 16,-1 0-16,0 0 15,1 0-15,-1 0 0,-21 0 0,22 0 0,-1 0 16,-21-21-16,21 21 0,1 0 0,-22 0 15,21 0-15,-21 0 0,22 0 16,-1 0-16,0 0 0,-20 0 16,20 0-16,0 0 0,1 0 0,20 0 15,-21 0-15,1 0 0,-1 0 0,22 0 16,-22 0-16,0 0 0,1 0 0,-1 0 16,21 0-16,-20 0 0,-1 0 15,-21 0-15,22 0 0,-1 0 0,0 0 16,1 0-16,-22-21 0,21 21 0,0 0 15,1 0-15,-1 0 0,0 0 16,22 0-16,-22 0 0,1-21 16,-1 21-16,21 0 0,-20 0 0,-1 0 15,22 0-15,-22 0 0,0 0 0,1 0 16,-22-22-16,21 22 0,0 0 0,-20 0 16,-1 0-16,21 0 0,-21 0 15,0 0-15,1 0 0,20 0 0,-21-21 16,0 21-16,0 0 0,1 0 0,-1 0 15,0 0-15,0 0 0,0 0 16,0 0-16,1 0 0,-1-21 16,0 21-16,0 0 31,0 0-31,0 0 125,1 0-109,-44 0 30,1 0-46,0 0 16,0-21-16</inkml:trace>
  <inkml:trace contextRef="#ctx0" brushRef="#br1" timeOffset="172503.39">11769 7789 0,'21'0'16,"0"-21"-16,0 21 15,-21-21-15,0 0 0,21 21 0,0 0 16,-21-21-16,22 21 0,-1 0 0,-21-21 15,21 21-15,0 0 16,-21-22-16,0 44 63,-21-1-63,0-21 15,0 21-15,-1 0 0,1 0 0,0 0 16,0 22-16,-21-22 0,20 21 0,-20 1 15,0-22-15,-1 42 0,1-20 0,0-1 16,-1 0-16,1 1 0,0 20 0,-1-21 16,1 1-16,0 20 0,-22-20 0,1-1 15,20 21-15,-20 1 0,-1-1 16,1 1-16,-1-1 0,1 1 16,-1-1-16,-20 1 0,20-1 0,1 22 15,-1-21-15,-20-1 0,20 1 0,1-1 16,-1-21-16,1 22 0,-1-1 0,1 1 15,-1-22-15,22 22 0,-1-22 0,1 0 16,21 1-16,-21-1 0,20-21 0,1 22 16,0-22-16,21 0 0,0 0 0,-21 0 15,21 0-15,-21-21 0,21-21 47,0 0-47,0 0 0,0 0 0,21 0 16,-21-22-16,21 22 0</inkml:trace>
  <inkml:trace contextRef="#ctx0" brushRef="#br1" timeOffset="173590.77">10816 6265 0,'0'0'0,"0"-21"0,0 0 15,0 0-15,0 42 32,0 0-32,0 22 0,0-1 15,0 0-15,0 1 0,-21 20 16,0-21-16,0 22 0,-1-22 0,1 22 15,0-22-15,0 22 0,0-22 16,0 0-16,-1 1 0,1-1 0,-21-21 16,21 21-16,0-20 0,-22 20 0,22-21 15,0 0-15,0 0 0,0-21 16,-1-21 0,22 0-16,0 0 15,0 0-15,0 0 0,0-1 0,0-20 16,0 21-16,0-21 0,0-1 0,0 22 15,0-21-15,0-1 0,0 22 0,22-21 16,-22 21-16,0 0 0,21-1 0,0 22 31,0 22-31,-21-1 0,21 0 16,-21 0-16,0 0 0,21 22 0,1-22 16,-22 21-16,21-21 0,-21 0 0,0 22 15,21-22-15,0 0 0,0 0 0,-21 0 16,21 1-16,1-1 0,-1 0 15,0-21-15,0 0 0,0 0 0,0 0 16,1 0-16,-1 0 0,0 0 16,21 0-16,-21 0 0,1-21 0,20 0 15,-21-1-15,21 1 0,-20 0 0,-1 0 16,21 0-16,-21-22 0,0 1 0,1 21 16,-1-21-16,0-22 0,-21 22 0,0-1 15,0-20-15,0 21 0,0-22 16,0 22-16,0-22 0,0 22 15,-21 0-15,21 20 0,-21-20 0,-1 0 16,-20 21-16,21-1 0,0 1 0,-22 0 16,22 0-16,-21 21 0,0 0 0,-1 0 15,22 0-15,-21 0 0,-1 0 16,22 21-16,-21 0 0,21 0 0,0 22 16,-1-22-16,1 21 0,0 1 15,21-1-15,0 0 0,0 1 0,0-1 0,0 0 16,0 1-16,0-22 0,21 21 0,0-21 15,1 22-15,-1-22 0,0 0 16,0 0-16,0-21 0,22 21 16,-22-21-16,21 0 0,-21 0 0,22 0 15,-22 0-15,21 0 0,-21 0 0,22 0 16,-22-21-16,0 0 0,0 21 0,0-21 16,0 0-16</inkml:trace>
  <inkml:trace contextRef="#ctx0" brushRef="#br1" timeOffset="173991.69">11345 6710 0,'0'21'0,"0"-42"0,21 42 16,1-21-16,-1 0 15,0 0-15,0 0 16,0 0-16,0 0 0,1-21 0,-1 0 15,0 21-15,0-21 0,-21-1 16,21 1-16,0 0 0,-21 0 16,0 0-16,0 0 0,0-1 15,-21 22 1,0 0-16,0 0 0,0 22 16,0-1-16,21 0 15,-22 0-15,1 0 0,21 0 0,-21 1 16,21-1-16,0 0 0,0 0 0,0 0 15,0 0-15,0 1 0,0-1 0,0 0 16,0 0-16,21 0 16,0-21-16,1 0 15,-1 0-15,0 0 0,0 0 16,0 0-16,0 0 0,1 0 0,-1 0 16,0-21-16,-21 0 0,21 21 0,0-21 15,0 0-15,1-1 0,-1 1 0</inkml:trace>
  <inkml:trace contextRef="#ctx0" brushRef="#br1" timeOffset="174648.69">11874 6583 0,'0'0'0,"0"21"47,0 0-47,0 0 0,0 1 16,0-1-16,0 0 0,0 0 15,0 0-15,-21-21 0,21 21 0,0 1 16,-21-1-16,21 0 15,0 0-15,-21-21 16,21 21-16,-21-21 0,0-21 31,21 0-15,0 0 0,0 0-16,0-1 0,0 1 0,0 0 15,21 0-15,0 0 0,-21 0 16,21-1-16,0 1 0,0 0 0,1 0 15,-22 0-15,21 0 0,0 21 0,0 0 16,0 0-16,0 0 0,1 0 0,-1 0 16,0 0-16,-21 21 0,21 0 15,0 0-15,-21 0 0,21 0 0,1 1 0,-22-1 16,21 0-16,-21 0 0,0 0 16,0 0-16,0 1 0,0-1 0,0 0 15,0 0-15,-21 0 16,-1-21-1,1 0-15,21-21 32,0 0-32,0 0 0,0 0 15,0-1-15,21 1 0,1 0 0,-22 0 16,21-21-16,0 20 0,0 1 0,-21 0 16,21-21-16,0 42 0,1-21 0,-1-1 15,0 22-15,0 0 0,0 0 16,0 0-16,1 22 0,-1-1 15,-21 0-15,0 0 0,21 0 16,0 0-16,-21 1 0,0-1 16,0 0-16,0 0 0,0 0 0,0 0 15,0 1-15,0-1 0,0 0 16,-21-21-16,0 21 0,0-21 16,21-21 30,0 0-46,21 0 0</inkml:trace>
  <inkml:trace contextRef="#ctx0" brushRef="#br1" timeOffset="175064.98">12742 6498 0,'0'0'0,"21"0"0,-21-21 16,-21 21 31,0 21-47,21 0 0,-21 1 0,21-1 15,0 0-15,-21 0 0,0 0 0,21 0 16,-22 22-16,1-22 0,21 0 0,0 0 16,0 0-16,0 1 0,0-1 15,0 0-15,0 0 16,21-21-1,1 0-15,-1 0 16,0 0-16,0 0 0,0 0 16,0-21-16,1 21 0,-1-21 15,-21 0-15,21-1 0,-21 1 0,21 0 16,-21 0-16,0 0 0,0 0 0,0-1 16,0-20-16,0 21 0,0 0 0,0 0 15,0-1-15,0 1 0,-21 21 16,21-21-16,-21 21 0,0 0 15,-1 21 1,1-21-16,21 21 0,-21 1 16,0-1-16,0 0 0,21 0 15,0 0-15</inkml:trace>
  <inkml:trace contextRef="#ctx0" brushRef="#br1" timeOffset="176356.3">10372 11451 0,'0'0'0,"0"-21"16,0 0 0,0 42-1,-22 0 1,22 22-16,0-22 16,0 21-16,-21 0 0,21 1 0,-21-1 15,0 0-15,21 22 0,-21-22 16,0 22-16,-1-22 0,1 22 0,-21-22 15,21 21-15,-22-20 0,22-1 0,-21 0 16,0 1-16,20-1 0,-20 0 0,21-20 16,0-1-16,0 21 0,-22-42 0,43 21 15,-21 0-15,0-21 16,21-21 0,0 0-16,0 0 15,0 0-15,0-22 0,0 22 0,0-21 16,0 0-16,0-1 0,0-20 0,21 20 15,-21-20-15,21 21 0,0-1 0,-21 1 16,22 21-16,-1-22 0,0 22 16,-21 0-16,21 0 0,0 21 0,0 0 15,1 0-15,-1 0 0,0 0 16,0 42-16,0-21 0,0 1 16,-21 20-16,22-21 0,-22 21 0,21 1 15,0-1-15,-21-21 0,21 22 16,-21-1-16,21-21 0,0 21 0,-21-20 15,22-1-15,-1 21 0,0-42 0,0 21 16,-21 0-16,42-21 0,-20 0 0,-1 0 16,0 0-16,21 0 0,-21 0 15,1 0-15,20 0 0,0-21 16,-21 0-16,22 0 0,-22 0 0,21-22 16,1 22-16,-22-21 0,0 0 0,0-1 15,0 1-15,0 0 0,-21-22 0,0 22 16,0-22-16,0 22 0,0-22 0,0 22 15,0-21-15,-21 20 0,0-20 0,0-1 16,-21 22-16,20-22 0,-20 22 16,21-21-16,-21 20 0,20 22 15,-20-21-15,0 21 0,21-1 0,-22 1 16,1 0-16,21 21 0,-22 0 0,22 0 0,-21 21 16,21 0-16,-22 1 0,22-1 15,0 21-15,-21 0 0,42 1 16,-21-1-16,21 22 0,0-22 0,0 0 15,0 22-15,0-22 0,0 0 0,21 1 16,42 41 0,-42-62-16,1-1 0,20 0 0,-21 0 0,21 0 15,-20-21-15,-1 21 0,21-21 16,-21 0-16,22 0 0,-22 0 0,0 0 16,21 0-16,-21 0 0,22 0 0,-22 0 15</inkml:trace>
  <inkml:trace contextRef="#ctx0" brushRef="#br1" timeOffset="176747.08">11070 11938 0,'0'21'0,"0"-42"0,0 63 0,0-20 15,21-22-15,0 0 16,1 0-16,-1 0 0,0-22 15,0 22 1,0-21-16,22 0 0,-22 0 0,0 21 0,0-21 16,21 0-16,-20-1 0,-1 1 15,-21 0-15,0 0 0,0 0 0,0 0 16,0-1-16,-21 22 16,-1 0-1,1 0-15,0 0 0,0 22 0,0-22 16,21 21-16,-21 0 0,-1 0 15,1 21-15,0-20 0,21-1 0,0 21 16,0-21-16,0 22 0,0-22 0,0 0 16,0 42-1,0-41-15,0-1 0,21 0 0,0-21 16,1 21-16,-1-21 0,0 0 16,0 0-16,0 0 0,0 0 15,1-21-15,-1 0 0,0 21 16,0-21-16</inkml:trace>
  <inkml:trace contextRef="#ctx0" brushRef="#br1" timeOffset="177387.71">11642 11790 0,'0'0'0,"0"-21"0,0 42 32,0 0-32,0 0 15,0 0-15,0 1 16,0-1-16,0 0 0,-22 0 0,22 0 15,0 0-15,0 1 0,-21-1 0,21 0 16,0 0-16,-21 0 0,21 0 0,0 1 16,0-1-16,0 0 0,-21-21 15,21-21 17,0 0-32,0-1 15,0 1-15,0-21 0,0 21 16,21 0-16,-21-22 0,21 22 0,-21 0 15,0 0-15,21-22 0,1 22 16,-1 0-16,0 0 0,0 0 16,0 21-16,0 0 0,1 0 15,-1 0-15,0 0 0,0 21 16,0-21-16,0 21 0,1 0 0,-1 0 16,0 1-16,-21-1 0,21 0 0,-21 0 15,21-21-15,-21 21 0,0 0 0,0 1 16,0-1-16,0 0 0,0 0 0,-21 0 15,0-21-15,0 0 16,21-21 0,0 0-1,0 0-15,0 0 16,21-1-16,0-20 0,-21 21 0,21 0 16,0 0-16,1-1 0,-1 1 0,0 0 15,-21 0-15,21 0 0,0 21 0,0 0 16,1 0-16,-1 0 0,0 0 15,0 21-15,-21 0 16,21-21-16,-21 21 0,0 0 16,0 22-16,0-22 0,0 0 0,0 0 15,0 0-15,0 1 0,0-1 0,-21 0 16,0 0-16,21 0 0,0 0 16,-21-21-16,21 22 0,21-22 31,0-22-31,0 1 15,0 0-15</inkml:trace>
  <inkml:trace contextRef="#ctx0" brushRef="#br1" timeOffset="177777.49">12700 11705 0,'0'0'0,"0"-21"0,-21 21 31,0 0-31,21 21 0,-22 0 15,1 1-15,21-1 0,-21 0 16,21 0-16,0 0 0,0 0 16,-21 1-16,21 20 0,0-21 0,-21 0 15,21 22-15,0-22 0,0 0 0,0 0 16,0 0-16,21 0 16,0-21-16,0 0 0,0 0 0,1 0 15,-1 0-15,0 0 0,0 0 16,0 0-16,0-21 0,1 0 0,-1 0 15,0 21-15,0-21 0,-21-22 0,0 22 16,0 0-16,21 0 0,-21-21 0,0 20 16,0 1-16,0-21 0,0 21 0,0 0 15,0-1-15,-21 1 0,21 0 16,-21 21-16,0 0 16,0 0-16,-1 0 15,1 0-15,21 21 0,-21-21 16,21 21-16,0 1 0</inkml:trace>
  <inkml:trace contextRef="#ctx0" brushRef="#br1" timeOffset="178500.13">15282 11472 0,'0'0'16,"21"0"-16,1-21 0,-22 0 15,0 0-15,21 21 0,-21-21 16,0 0-16,0-1 0,0 1 16,-21 21-1,-1 0-15,1 0 0,0 0 0,-21 0 0,21 0 16,-22 0-16,22 0 0,-21 0 0,-1 21 16,22 1-16,0-1 0,-21 0 15,21 0-15,-1 0 0,22 0 16,0 22-16,-21-22 0,21 0 0,0 0 15,0 0-15,0 1 0,21-1 16,1 0-16,-1 0 0,0 0 0,0 0 16,0-21-16,22 22 0,-22-1 0,0 0 15,21 0-15,-21-21 0,1 21 0,-1 0 16,0 1-16,-21-1 0,0 0 16,0 0-16,0 0 15,-42-21-15,20 0 0,1 21 0,-21-21 16,0 0-16,-1 0 0,1 0 15,0 0-15,-1 0 0,22 0 0,-21 0 16,21 0-16,-1 0 0,-20-21 0,21 21 16,0-21-16,21 0 0,-21 0 15,21 0-15,0-1 16,0 1 0,0 0-16,21 21 0,0 0 15,0-21-15,0 21 0,0 0 16,22-21-16</inkml:trace>
  <inkml:trace contextRef="#ctx0" brushRef="#br1" timeOffset="178739.29">15833 11621 0,'21'0'31,"0"0"-31,0 0 16,0 0-16,0 0 15,1 0-15,-1 0 0,0 0 0,0 0 16,0 0-16</inkml:trace>
  <inkml:trace contextRef="#ctx0" brushRef="#br1" timeOffset="178887.2">15854 11769 0,'0'0'0,"0"21"15,0 0 1,21-21 15,0 0-31,0 0 16,0 0-16,1 0 0,20-21 0,-21 21 15,0-21-15</inkml:trace>
  <inkml:trace contextRef="#ctx0" brushRef="#br1" timeOffset="179431.89">16933 11430 0,'0'0'0,"-21"-21"0,0 0 16,0 21 0,21 21-1,0 0-15,0 0 16,0 0-16,0 1 0,0-1 0,0 21 16,0-21-16,0 0 0,0 22 0,0-22 15,0 21-15,0-21 0,0 1 0,-21-1 16,21 0-16,0 0 0,0 0 0,0 0 15,-22 1-15,22-1 0,0-42 47,0-1-31,-21 1-16,21 0 0,0 0 0,0 0 16,0 0-16,0-22 0,0 22 0,0-21 15,21 21-15,-21-22 0,22 1 0,-1 21 16,0-22-16,0 1 0,0 21 0,0-21 15,1 20-15,-1 1 0,21 21 0,-21 0 16,0 0-16,22 0 0,-22 0 0,0 0 16,0 21-16,0 1 0,1 20 0,-1-21 15,-21 0-15,0 22 0,21-22 0,-21 21 16,0-21-16,0 0 0,0 22 16,0-22-16,0 0 0,0 0 0,-21 0 15,21 1-15,-21-1 0,21 0 16,-22-21-16,1 0 15,21-21 17,21 21-32,1-21 15</inkml:trace>
  <inkml:trace contextRef="#ctx0" brushRef="#br1" timeOffset="179795.65">17526 11557 0,'0'0'0,"21"0"16,0-21 0,0 21-16,1 0 0,-1-21 15,0 21-15,0 0 0,-21-21 16,21 21-16,0-22 0,-21 1 0,22 0 16,-22 0-16,0 0 15,0 0-15,0-1 0,0 1 16,0 0-16,-22 21 0,1-21 15,0 21-15,0 0 0,0 21 16,0 0-16,-1-21 0,1 43 0,0-22 16,21 0-16,-21 21 0,0-21 0,0 22 15,21-22-15,0 0 0,-22 21 0,22-20 16,-21-1-16,21 21 0,0-21 16,0 0-16,0 1 0,0-1 15,21 0-15,1-21 16,-1 0-16,0 0 0,0 0 15,0 0-15,0 0 0,1 0 0,-1 0 16,0 0-16,0-21 0,0 0 0,0 21 16,1-22-16</inkml:trace>
  <inkml:trace contextRef="#ctx0" brushRef="#br1" timeOffset="180335.96">17907 11430 0,'21'-21'15,"-42"42"-15,42-63 0,-21 21 0,0-1 16,0 44-1,0-1 1,0 0-16,0 0 0,0 0 16,0 0-16,0 1 0,0-1 0,0 0 15,0 0-15,0 0 0,-21 0 0,21 1 16,0-1-16,0 0 0,-21-21 0,21 21 16,0 0-16,0 0 15,21-21 1,0 0-1,0-21-15,0 0 16,1 0-16,-1 21 0,0-21 16,-21 0-16,21-1 0,0 1 0,-21 0 15,0 0-15,21 21 0,-21-21 16,22 21-16,-22 21 16,0 0-1,0 0-15,0 0 0,0 1 16,0-1-16,0 0 0,0 0 0,0 0 15,0 0-15,0 1 16,21-22 0,0 0-16,0 0 0,0 0 15,0 0-15,1 0 0,-1 0 16,0-22-16,21 1 0,-21 0 0,1 21 16,-1-21-16,-21 0 0,21-22 0,0 22 15,-21 0-15,21-21 0,-21-1 0,0 22 16,0-21-16,0 0 0,0 20 15,0 1-15,0 0 0,0 0 0,0 0 16,-21 21 15,0 0-31,0 0 0,0 0 16,-1 0-16,22 21 0</inkml:trace>
  <inkml:trace contextRef="#ctx0" brushRef="#br1" timeOffset="181227.27">20299 11028 0,'0'0'0,"21"0"0,106-64 15,-85 64-15,1-21 16,-22 0-16,21 0 0,-21 0 16,0 0-16,22-1 0,-22 1 0,0 0 15,-21 0-15,0-21 0,0 20 0,0 1 16,0 0-16,-21 0 0,0 0 0,0 0 15,-22-1-15,1 1 0,0 21 0,-1 0 16,1 0-16,-22 0 0,22 0 16,0 0-16,-1 0 0,1 21 0,0-21 15,-1 22-15,22-1 0,0 0 0,0 21 16,0-21-16,0 1 0,21 20 16,-22-21-16,22 0 0,0 22 0,0-22 0,0 0 15,0 21-15,0-21 0,22 1 16,-1 20-16,0-21 0,0 21 0,21 1 15,-20-1-15,-1-21 0,21 22 16,-21-1-16,22 0 0,-22-21 0,0 22 16,21-1-16,-21 0 0,1-20 0,-22 20 15,0-21-15,0 21 0,0-20 0,0-1 16,0 21-16,-22-21 0,1 0 0,0 1 16,-21-1-16,-1 0 0,1-21 0,0 21 15,-1-21-15,-20 0 0,21 21 0,-22-21 16,1 0-16,20 0 0,-20 0 0,20 0 15,1-21-15,0 0 0,-1 21 0,1-21 16,21 0-16,0-1 0,21-20 0,0 21 16,0-21-16,0 20 0,0-20 15,0 0-15,0-1 0,0-20 16,21 21-16,0 20 0,-21-20 0,21 0 16,0 21-16,1-1 0,-1 22 0,21 0 15,-21 0-15,0 0 0,1 0 0,-1 22 16,0-1-16,0 0 0,0 0 0,0 21 15,1-20-15,-1-1 0,-21 21 0,21-21 16,0 22-16,-21-22 0,0 0 0,0 21 16,0-21-16,0 1 0,0-1 0,0 0 15,21 0 1,0-21-16,1 0 16,-1 0-16,0 0 15</inkml:trace>
  <inkml:trace contextRef="#ctx0" brushRef="#br1" timeOffset="181732">20828 11494 0,'0'0'0,"21"-22"0,-21 1 0,0 0 16,0 0-16,0 0 15,-21 0-15,0-1 0,21 1 16,-21 21-16,-1-21 0,1 21 0,0 0 15,0 0-15,0 0 0,-22 0 0,22 0 16,0 21-16,0-21 0,0 21 0,0 22 16,-1-22-16,1 0 0,0 21 15,0-20-15,21-1 0,-21 21 0,21-21 16,-21 22-16,21-22 0,0 0 0,0 0 16,0 0-16,0 0 0,0 1 15,21-22-15,0 0 0,0 0 16,0 0-16,0 0 0,1 0 15,-1 0-15,0-22 0,0 1 16,0 0-16,0 21 0,1-21 0,-1 0 16,0 0-16,0-22 0,0 22 0,-21 0 15,21-21-15,1 20 0,-22 1 0,0 0 16,0 0-16,21 0 0,-21 0 16,0 42-1,0 0-15,0 0 16,0 0-16,0 0 0,0 22 0,0-22 15,0 0-15,0 0 0,0 0 0,0 1 16,0-1-16,0 0 0,0 0 0,0 0 16,21 0-16,0-21 15,0 0-15,0 0 16,1 0-16,-1 0 16,0 0-16,0-21 0,0 0 15,0 21-15</inkml:trace>
  <inkml:trace contextRef="#ctx0" brushRef="#br1" timeOffset="182383.03">21167 11409 0,'0'0'0,"0"-21"0,-22 21 31,22 21-15,-21 0-16,21 0 0,0 0 16,0 1-16,0-1 0,0 0 15,0 0-15,0 0 0,0 0 0,0 1 16,0-1-16,0 0 0,0 0 15,0 0-15,0-42 47,0 0-31,0 0-16,0 0 0,0-1 16,0 1-16,0-21 0,0 21 0,0 0 15,0-22-15,0 22 0,0 0 0,21 0 16,1-22-16,-1 22 0,0 21 0,0-21 15,-21 0-15,21 21 0,0 0 16,1 0-16,-1 0 0,0 0 16,-21 21-16,21 0 0,-21 0 0,21 1 15,-21-1-15,0 0 0,0 21 0,0-21 16,0 1-16,0-1 0,0 0 0,0 21 16,0-21-16,0 1 0,0-1 15,0 0-15,0 0 0,0-42 47,0 0-31,0 0-16,0-1 0,0 1 15,21 0-15,1-21 0,-1 21 16,0-22-16,0 22 0,0-21 0,0 21 16,1-22-16,-1 22 0,0 21 0,0-21 15,0 21-15,0 0 0,1 0 0,-1 21 16,-21 0-16,0 0 15,0 22-15,0-22 0,0 0 0,0 0 16,0 22-16,0-22 0,0 0 16,0 0-16,0 0 0,0 0 0,0 1 15,0-1-15,0 0 0,0 0 0,0 0 16,0 0-16,21-42 47,0 21-32</inkml:trace>
  <inkml:trace contextRef="#ctx0" brushRef="#br1" timeOffset="182736.24">21992 11324 0,'0'0'16,"0"-21"-16,-21 42 31,21 0-16,-21 1-15,21-1 0,0 0 16,0 0-16,0 21 0,-21-20 0,21 20 16,0 0-16,-22-21 0,22 22 0,0-1 15,0 0-15,0 1 0,0-1 0,0 0 16,0 1-16,0 20 0,0-20 0,-21-1 16,21 21-16,-21 1 0,21-22 0,0 22 15,-21-22-15,21 22 0,-21-22 0,21 0 16,-21 22-16,21-22 0,0-21 15,0 22-15,-22-1 0,22-21 0,-21 0 16,21 22-16,0-22 0,0 0 16,0-42-1,0 0-15,0-1 16,0 1-16,0-21 16,21 21-16,1 0 0,-22-1 0,21-20 15,0 21-15,0-21 0</inkml:trace>
  <inkml:trace contextRef="#ctx0" brushRef="#br1" timeOffset="183034.72">22013 11599 0,'0'-42'16,"0"84"-16,0-126 0,0 63 0,0-22 0,0 1 0,0 21 16,0 0-16,21-22 0,-21 22 0,22 0 15,-1 21-15,0-21 0,0 21 16,0 0-16,0 0 0,1 0 0,-1 0 15,0 21-15,0 0 0,0 0 16,-21 22-16,0-22 0,0 21 0,0-21 16,0 22-16,0-22 0,0 21 0,0-21 15,-21 22-15,0-22 0,-21 0 0,20 0 16,1 0-16,0-21 0,0 21 0,0 1 16,-22-22-16,22 0 0,0 0 0,21 21 15,-21-21-15,0 0 16,21-21-1,0-1-15,21 1 0,0 0 16,0 0-16,0 0 0</inkml:trace>
  <inkml:trace contextRef="#ctx0" brushRef="#br1" timeOffset="183347.54">22733 10499 0,'0'-21'16,"0"42"-16,0-64 0,-21 43 16,0 22-16,21-1 15,-22 0-15,1 21 0,0 1 16,0-1-16,21 0 0,-21 22 16,0-22-16,21 22 0,0-1 0,0 1 15,-22-22-15,22 21 0,0 1 0,-21-1 16,21-20-16,0-1 0,0 0 0,0 1 15,0-1-15,0-21 0,-21 22 0,21-22 16,0 0-16,0 0 0,-21-21 16,21 21-16,0-42 31,21 0-31,0 0 0,0 0 0,1-1 16,-1 1-16,0 0 0</inkml:trace>
  <inkml:trace contextRef="#ctx0" brushRef="#br1" timeOffset="183716.33">22754 11303 0,'0'0'0,"0"21"16,0 0-1,21-21 1,0 0-16,1 0 0,-1 0 16,0 0-16,0 0 0,0 0 15,0 0-15,1-21 0,-1 21 0,0-21 16,0 0-16,0 21 0,-21-21 0,0 0 15,21-1-15,-21 1 0,0 0 0,0 0 16,0 0-16,-21 21 16,0 0-16,0 0 15,0 0-15,0 0 0,-1 21 16,-20 0-16,21 0 0,0 0 0,0 1 16,-1-1-16,1 21 0,21-21 0,-21 0 15,21 22-15,0-22 0,-21 0 0,21 0 16,0 0-16,0 1 0,0-1 0,0 0 15,0 0-15,21 0 0,0-21 16,0 0-16,-21 21 0,22-21 0,-1 0 16,0 0-16,0 0 0,0 0 15,0 0-15,1 0 0,-1 0 16,0-21-16,0 21 0,21-21 0,-20 21 0,-1-21 16</inkml:trace>
  <inkml:trace contextRef="#ctx0" brushRef="#br1" timeOffset="184027.15">23601 10964 0,'0'0'16,"0"-21"-16,0 0 0,-21 21 31,-1 21-31,1-21 16,21 21-16,-21 1 0,0 20 0,21-21 15,-21 0-15,21 22 0,-21-1 16,21-21-16,0 21 0,-22 1 0,22-22 16,-21 21-16,21 1 0,0-22 0,0 21 15,0-21-15,0 0 0,0 22 0,0-22 16,0 0-16,0 0 0,21 0 0,1 1 16,-1-22-16,-21 21 15,21-21-15,0 0 0,0 0 0,0 0 16,1 0-16,-1-21 0,21 21 15,-21-22-15,0 1 16,1 21-16</inkml:trace>
  <inkml:trace contextRef="#ctx0" brushRef="#br1" timeOffset="184378.95">24045 11007 0,'0'0'0,"0"-21"0,21-1 15,1 22 1,-1 0-16,0 0 16,0 0-16,0 0 0,0 0 15,1 0-15,-1 22 0,0-22 16,0 21-16,-21 0 0,21 0 0,-21 0 16,21 0-16,-21 22 0,0-22 0,0 21 15,0 1-15,0-1 0,-21-21 0,0 21 16,21 1-16,-21-1 0,0-21 0,0 0 15,-1 22-15,1-22 0,0 0 16,0 0-16,0-21 0,21 21 0,-21 1 16,-1-22-16,1 21 15,21-42 17,0-1-17,0 1-15,21 21 0,-21-21 16,22 21-16,-1-21 0,-21 0 0</inkml:trace>
  <inkml:trace contextRef="#ctx0" brushRef="#br1" timeOffset="184640.09">24701 11113 0,'-21'-22'16,"21"1"0,0 42 46,0 1-46,0-1-1</inkml:trace>
  <inkml:trace contextRef="#ctx0" brushRef="#br1" timeOffset="184875.95">24786 11557 0,'0'21'0,"0"-42"0,0 63 0,-21-42 0,21 22 15,-21-1-15,21 0 0,0 0 16,-21 0-16,-1 0 0,1 1 0,21-1 16,-21 0-16,0 0 0,21 0 15,-21 0-15,0 1 0,-1 20 0,1-21 16,0 0-16,0 0 0,0 1 0,0-1 16,-1 0-16,1 0 0,0-21 0,-21 21 15,21-21-15,-22 21 0,22-21 16,-21 0-16,21 0 0</inkml:trace>
  <inkml:trace contextRef="#ctx0" brushRef="#br1" timeOffset="202699.51">12023 7599 0,'0'0'0,"21"-21"16,0 21-1,-21-21-15,0-1 0,21 22 16,-21-21 0,0 0-16,21 21 0,-21-21 15,0 0-15,21 0 16,1-1-16,-1 22 16,-21-21-16,0 0 15,21 21-15,0-21 16,-21 0-1,0 42 17,-21-21-17,0 21-15,0 0 16,21 0-16,-22-21 0,1 22 16,0-1-16,0 0 0,0 0 0,0 21 15,-1-20-15,1-1 0,0 0 0,-21 21 16,21-21-16,-22 1 0,22 20 0,-21-21 15,21 21-15,-1-20 0,-20-1 16,21 21-16,0-21 0,0 22 16,-1-22-16,-20 21 0,21-21 0,0 22 0,0-22 15,-1 21-15,1-21 0,-21 22 0,21-22 16,0 21-16,-22-21 0,22 22 16,-21-22-16,21 21 0,-22-21 0,1 22 0,21-22 15,-22 21-15,1-21 16,0 22-16,-1-22 0,1 21 0,0-21 15,-1 22-15,22-22 0,-21 21 0,0 0 16,20-20-16,-20 20 0,21-21 0,-21 21 16,20-20-16,1-1 0,0 21 0,-21-21 15,21 0-15,-1 22 0,1-22 0,0 0 16,0 21-16,0-20 0,0-1 16,-1 0-16,-20 21 0,21-21 0,0 1 15,0 20-15,-1-21 0,1 0 0,0 22 16,0-22-16,0 0 0,0 21 0,-1-21 15,1 1-15,0 20 0,0-21 0,0 0 16,0 0-16,-1 1 0,1-1 16,-21 42-16,21-42 15,0-21-15,-1 22 0,1-1 0,0 0 16,0 0-16,0 0 0,0-21 0,-1 21 16,1 1-16,0-22 15,21-22 32,21 22-31,0-21-16,1 0 0,-1-21 0,0 21 15,21-22-15,-21 1 0,22 0 0,-1-1 16</inkml:trace>
  <inkml:trace contextRef="#ctx0" brushRef="#br1" timeOffset="203412.16">12128 7599 0,'0'0'0,"22"-21"0,-1 21 0,-21-21 16,21 21-16,-21-22 0,21 22 15,0-21-15,0 21 0,-21-21 16,22 21-16,-1-21 0,0 0 15,0 0-15,0 21 16,-21-22-16,-21 22 31,0 22-15,0-22-16,0 21 0,-1 0 0,-20 0 16,21 0-16,-21 0 0,-1 22 15,1-22-15,21 21 0,-22-21 0,1 22 16,-21-1-16,20 0 0,1 1 0,-22 20 15,22-20-15,-21 20 0,-1-21 0,1 22 16,-1-22-16,1 22 0,-1-1 0,1-20 16,-1 20-16,-21 1 0,22-22 0,-1 21 15,22-20-15,-21 20 16,-1-20-16,22 20 0,-22-21 0,22 22 0,0-22 16,-1 22-16,1-22 0,0 22 15,-1-22-15,1 0 0,0 22 0,20-22 16,-20 0-16,0 1 0,21-1 0,-22 0 15,22 1-15,-21-1 0,21 0 0,-1 1 16,-20-1-16,21 0 0,0 1 16,0-22-16,-22 21 0,22-21 0,0 1 15,0-1-15,0 0 0,-1 0 0,1 0 16,21 0-16,-21-21 0,21 22 0,-21-22 16,21 21-16,0-42 46,21-1-30,0 1-16,0 0 0,1 0 0</inkml:trace>
  <inkml:trace contextRef="#ctx0" brushRef="#br1" timeOffset="205868.5">12806 7472 0,'0'0'0,"0"-21"0,21 21 0,-21-21 15,21-1-15,-21 1 16,0 0 0,0 42 31,-21 0-32,0 1-15,0-22 0,21 21 0,-22 0 16,1 0-16,0 0 0,0 22 15,0-22-15,0 0 0,-1 21 0,1-21 16,-21 22-16,21-1 0,-22 0 16,1 1-16,0-1 0,-1 0 0,1 22 15,0-22-15,-22 22 0,1-22 0,20 22 16,-20-22-16,21 21 0,-22-20 0,22 20 16,-22-20-16,22-1 0,-22 21 0,22-20 15,0-1-15,-22 22 0,22-22 0,0 21 16,-22-20-16,22-1 0,-1 22 15,1-22-15,-21 0 0,20 1 0,1 20 16,-22-21-16,22 1 0,0-1 0,-22 0 16,22 1-16,0-1 0,-1-21 15,1 22-15,0-1 0,-1 0 0,22-21 16,-21 22-16,21-1 0,-22-21 0,22 22 0,0-22 16,0 21-16,-22-21 0,22 0 15,21 1-15,-21-1 0,0 0 0,0 0 16,0 21-16,21-20 15,-22-22-15,44-22 47,-22 1-31,21 21-16,-21-21 0,21 0 0,0 0 16,0-22-16,0 22 0,1-21 0,20 0 15,-21-22-15,21 22 0,1-22 16</inkml:trace>
  <inkml:trace contextRef="#ctx0" brushRef="#br1" timeOffset="206651.3">12531 7641 0,'0'0'15,"21"-21"-15,0 0 16,-21 0-16,21 21 15,-21-21-15,0-1 16,21 22-16,-42 22 63,21-1-63,-21 0 15,0 0-15,0 0 0,-1 0 0,1 22 16,0-1-16,0-21 0,-21 22 0,20 20 15,-20-21-15,-21 22 0,20-1 0,1-20 16,-22 20-16,1 1 0,21-1 16,-22 1-16,1-22 0,20 22 0,-20-1 15,20-21-15,1 22 0,-21-22 0,20 22 16,1-22-16,-22 22 0,22-1 0,0-21 16,-1 22-16,-20-22 0,21 1 0,-1 20 15,-20-21-15,20 1 0,1-1 16,-21 0-16,20 1 0,1-1 0,-22 0 15,22 1-15,0-1 0,-1 0 0,1-20 16,21 20-16,-21 0 0,20-21 0,-20 22 16,21-22-16,0 21 0,0-21 15,-1 1-15,1-1 0,0 0 0,0 0 16,0 0-16,21 0 0,-21 1 0,-1-1 16,-20 63-1,21-62-15,21-1 16,-21-21-16,21 21 0,-21-21 15,21 21-15,0 0 16,0-42 78,0 0-79,0 0-15,21 0 0,0-1 16</inkml:trace>
  <inkml:trace contextRef="#ctx0" brushRef="#br1" timeOffset="-207637.4">8488 13949 0,'0'0'0,"0"-21"0,21 0 16,-21-1-16,0 1 15,21 0-15,-21 0 16,0 0-16,0 0 15,0 42 32,0 0-47,0 0 16,-21 0-16,21 22 0,0-22 16,0 21-16,-21 0 0,21-20 0,-21 20 15,21 0-15,0 1 0,0-1 0,0 0 16,-22 1-16,22-1 0,0 0 0,-21-21 15,21 22-15,0-1 0,0-21 16,0 0-16,0 1 0,0-1 0,0 0 16,0 0-16,21-21 31,1 0-31,-1 0 0,-21-21 0,21 0 16,0 0-16,0-1 0,0 1 15,1 0-15,-1-21 0,0-1 16,0 22-16,0-21 0,0 0 0,22 20 0,-22-20 15,0 21-15,0-21 0,0 20 16,1 1-16,-22 0 0,21 0 0,0 0 16,-21 0-16,21 21 15,-21-22-15,21 22 0,-21 22 32,21-1-32,-21 0 0,0 0 15,0 0-15,22 22 0,-22-22 16,0 0-16,0 21 0,0-21 0,0 1 15,0 20-15,0-21 0,0 0 16,0 22-16,21-22 0,0 0 16,0 0-16,-21 0 0,21-21 15,0 0-15,1 0 0,-1 0 16,0 0-16,0 0 0,0-21 16,0 21-16,1-21 0,-1 0 0,0 0 15,0-22-15,0 22 0,-21 0 0,21-21 16,1 20-16,-22-20 0,0 21 0,0-21 15,0 20-15,0-20 0,0 21 16,0 0-16,0-22 0,0 22 16,0 0-16,0 0 0,0 0 0,-22 21 15,1-21-15,0 21 16,0 0-16,21 21 16,-21-21-16,0 21 0,21 0 0,0 0 15,-22 0-15,22 1 0,0-1 16,22-21-1,-1 0-15,21 0 16,-21 0-16,0 0 0,1 0 0,-1 0 16,21 0-16,-21-21 0,22-1 0,-1 1 15,0 0-15,-21 0 0,22 0 16,-1 0-16,0-1 0,-20-20 0,-1 21 16,0-21-16,0 20 0,0-20 0,-21 21 15,21 0-15,-21-22 16,0 22-16,0 0 0,0 0 0,0 0 15,0 0-15,-21 21 16,0 0-16,0 0 16,0 0-16,21 21 0,0 0 15,-21 21-15,-1-21 0,22 22 0,-21-22 16,21 21-16,0 1 0,0-1 0,0 0 16,-21 1-16,21-1 0,0-21 15,0 21-15,0 1 0,-21-22 0,21 21 16,0-21-16,0 1 0,0 20 0,0-21 15,0 0-15,-21 0 0,21 1 16,0-1-16,0 0 0,0 0 0,0 0 16,0 0-16,-21-21 15,21-21 17,0 0-32,0 0 15,0 0-15,0 0 0,0-1 0,0 1 16,21 0-16,0 0 0,0 0 0,0 0 15,0-1-15,1 1 16,20 21-16,-21-21 0,0 0 0,22 21 0,-22-21 16,0 21-16,21 0 0,-21 0 15,1 0-15,-1 0 0,0 0 0,0 21 16,0 0 0,-21 0-16,0 0 0,0 1 15,0-1-15,0 0 0,0 0 0,0 0 16,0 0-16,0 1 0,0-1 0,0 0 15,0 0-15,-21 0 0,21 0 16,0 1-16,0-1 16,0-42 31,0-1-47,0 1 0,21 21 15,0-21-15</inkml:trace>
  <inkml:trace contextRef="#ctx0" brushRef="#br1" timeOffset="-206832.98">10393 14055 0,'0'-21'16,"0"-1"15,0 44-15,0-1-1,0 0-15,0 0 0,0 0 0,0 0 16,0 1-16,0-1 16,-21 21-16,21-21 0,0 0 15,0 1-15,0-1 0,0 0 16,0 0-16,21-21 16,0 0-16,0 0 0,0 0 15,0-21-15,-21 0 16,22 21-16,-1-21 0,-21-1 0,21 1 15,0 0-15,-21 0 0,21 0 0,-21 0 16,21-1-16,1 1 0,-22 0 0,0 0 16,21 0-1,0 0-15,0-1 0,-21 1 0,21 0 16,-21 0 0,0 42 15,0 0-16,0 0-15,0 1 0,0-1 16,0 0-16,0 0 0,0 0 0,-21 0 16,21 1-16,0-1 0,0 21 0,0-21 15,0 22-15,-21-22 0,21 21 16,-21 0-16,21-20 0,-21 20 16,21 0-16,-22 1 0,22-1 0,0 0 0,0 1 15,-21-1-15,21 0 0,0 1 0,0-1 16,0 0-16,0 1 15,0-1-15,0 0 0,0 22 0,0-22 16,0 0-16,0 1 0,-21-1 0,21 0 16,0 1-16,0-1 0,0 0 0,0 1 15,0-22-15,-21 0 0,21 0 0,-21 22 16,21-22-16,0 0 0,-21 0 16,-1-21-16,22 21 0,-21-21 15,0 0-15,0 0 0,0 0 16,0 0-16,-1 0 15,1-21-15,21 0 0,0 0 16,-21-22-16,21 22 0,0-42 0,0 20 16,0 1-16,0-21 15,0-1-15,0 1 0,0-1 0,0 1 16,0-1-16,21 22 0,-21-22 0,21 1 16,-21 20-16,22 1 0,-22 0 0,21-1 15,-21 1-15,21 21 0,-21 0 0,21-22 16,-21 22-16,0 0 0,21 0 15,0 0-15,-21 0 16,22-1-16,-1 22 0,0-21 0</inkml:trace>
  <inkml:trace contextRef="#ctx0" brushRef="#br1" timeOffset="-205633.69">11345 14245 0,'0'0'0,"-21"0"0,0 0 15,0 0 1,42 0 31,0 0-47,0 0 0,0 0 15,1 0-15,20 0 0,-21 0 0,0 0 16,0 0-16,22 0 16,-1 0-16,0 0 0,22 0 0,-22 0 15,22 0-15,-1 0 0,22 0 0,-22 0 16,1 0-16,-1 0 0,1-21 0,-1 21 16,1 0-16,-22 0 0,22 0 0,-22-21 15,0 21-15,-20 0 0,20 0 16,-21 0-16,0 0 0,0-21 0,1 21 15,-1 0-15,0 0 0,-21-21 16,0-1 0,-21 22 15,0 0-31,21-21 0,-22 21 16,1 0-16,0 0 0,0 0 0,0 0 15,21-21-15,-21 21 0,-1 0 0,1 0 16,0 0-16,21-21 0,-21 21 15,0-21-15,42 21 79,0 0-64,0 0-15,0 0 0,1 0 16,-1 0-16,0 21 0,0-21 0,0 0 15,0 0-15,1 0 0,-1 0 16,0 21-16,0-21 0,0 0 16,0 0-16,1 0 31,-22 21-15,0 0-1,-22 1-15,1-1 16,0-21-16,0 21 0,0 0 15,-22 0-15,43 0 0,-42 1 16,21 20-16,0-21 0,0 0 16,-1 0-16,1 1 0,0-1 15,-21 0-15,21 0 0,-1 0 0,1 0 16,21 1-16,-21-1 0,0-21 16,21 21-16,-21-21 0,42-21 46,0 0-46,0-1 0,0 22 0,1-21 16,-1-21-16,21 21 0,-21 0 0,0-1 16,1-20-16,-1 21 0,0 0 15,0 0-15,0-22 0,0 22 0,1 21 16,-22-21-16,21 0 0,0 21 16,-21-21-16,0 42 62,0 0-31,0-42 16</inkml:trace>
  <inkml:trace contextRef="#ctx0" brushRef="#br1" timeOffset="-201177.17">14182 14055 0,'21'0'0,"0"0"15,0 0 1,-21-21-16,21 21 15,0-22-15,1 1 0,-1 0 16,0 0-16,-21 0 16,0 0-16,21-1 0,-21 1 15,0 0-15,0 0 0,0 0 16,0 0-16,0-1 0,-21 22 0,0-21 16,0 0-16,-1 21 0,1 0 0,-21 0 15,21 0-15,-22 0 0,1 21 0,0 0 16,21 1-16,-22-1 0,1 0 15,0 21-15,20 1 0,1-1 0,0 0 16,0-21-16,0 22 0,0-1 0,21 0 16,0 1-16,0-1 0,0-21 15,0 22-15,0-22 0,0 0 16,0 0-16,21 0 0,0 0 0,0-21 16,0 0-16,22 0 0,-22 0 0,21 0 15,-21-21-15,22 0 0,-1 0 16,-21 0-16,21 0 0,1-1 0,-22 1 15,21 0-15,1-21 0,-22 21 0,0-22 16,0 22-16,0-21 0,0 21 0,1-22 16,-22 22-16,0-21 0,0 21 0,0-1 15,0 1-15,0 0 0,0 42 32,0 0-17,0 1-15,0-1 0,0 21 0,0-21 16,21 0-16,-21 22 0,0-22 15,0 0-15,0 21 0,21-20 0,-21-1 16,21 0-16,-21 21 0,21-21 0,-21 1 16,21-22-16,1 21 0,-22 0 0,21-21 15,0 0-15,0 0 16,0 0-16,0 0 0,1 0 0,-22-21 16,21 21-16,0-21 0,0-1 0,0 1 15,-21 0-15,21 0 0,1 0 0,-22 0 16,0-22-16,21 22 0,0 0 15,0-21-15,-21 20 0,0 1 16,21 0-16,0 0 0,-21 0 0,0 0 16,22 21-16,-1 0 0,0 0 15,0 0-15,-21 21 16,21-21-16,-21 21 0,0 0 16,21-21-16,-21 21 15,22-21-15,-22-21 47,0 0-47,0 0 16,0-22-1,-22 22-15,1 21 16,21-21-16,-21 21 16,0 0-16,0 0 15,0 0-15,21 21 0,-22 0 16,22 1-16,-21-1 0,21 0 0,0 0 15,0 21-15,0-20 0,0-1 16,0 0-16,0 21 0,0-21 0,0 1 16,0-1-16,21 0 0,1 0 0,-22 0 15,21 0-15,0 1 0,0-1 0,0-21 16,-21 21-16,21-21 0,1 0 16,20 0-16,-21 0 0,0 0 0,0 0 15,1 0-15,-1-21 0,0 0 16,0 21-16,0-22 0,0 1 0,1 0 15,-1 0-15,0 0 0,0 0 0,0-22 16,0 22-16,-21 0 0,22-21 16,-1 20-16,0 1 0,-21 0 0,21 0 15,0 0-15,0 21 0,-21-21 16,22 21-16,-1 0 0,0 0 16,-21 21-1,21-21-15,-21 21 0,21-21 16,-21 21-1,0-42 32,0 0-47,0 0 16,0-1 0,-21 22-16,21-21 15,-21 21-15,0 0 16,0 0-16,-1 21 15,1 1-15,21-1 16,-21-21-16,21 21 0,0 0 16,0 0-16,-21 0 0,21 1 0,0-1 15,0 0-15,0 21 0,0-21 16,0 1-16,0-1 0,0 0 16,0 0-16,0 0 0,21-21 0,0 21 15,-21 1-15,21-22 0,1 21 16,-1-21-16,0 0 0,0 0 15,0 0-15,0 0 0,1 0 0,-1 0 16,21-21-16,-42-1 0,42 22 16,-20-21-16,-1 0 0,0 0 0,0 21 15,0-21-15,0 0 0,1-1 16,-22 1-16,21 0 0,0 0 0,-21 0 16,0 0-16,0-1 0,0 1 0,0 0 15,0 0-15,0 0 16,0 0-16,-21 21 31,0 0-31,-1 0 16,22 21-16,0 0 0,-21-21 0,21 21 15,-21 0-15,21 0 0,0 1 0,0-1 16,0 0-16,0 0 0,0 0 16,0 0-16,0 1 0,0-1 0,0 0 15,0 0-15,0 0 0,0 0 16,21-21-16,0 0 0,1 0 0,-1 0 15,0 0-15,0 0 0,0 0 16,22 0 0,-22-21-16,0 0 0,0 21 0,21-21 15,-20 0-15,20 0 0,0-1 0,-21 1 16,22-21-16,-22 21 0,0 0 0,0-1 16,0 1-16,-21 0 0,0 0 15,0 0-15,-21 21 31,0 21-31,0 0 16,21 0-16,0 0 16,0 1-16,0-1 15,0 0-15,0 0 16,21-21-16,0 21 0,0-21 16,1 21-16,-22 1 0,21-22 15,-21 21-15,21-21 0,-21 21 16,-21-21 15,0 0-15,-1 0-16,1 0 0,0 0 15,0 0-15,21-21 0,-21 21 16,0-21-16,-1 21 16,22 21 15,0 0-16,0 0-15,0 0 16,0 0 0,22-21-16,-1 22 15,0-22-15,0 0 0,0 0 16,0 0-16,1 0 0,-1 0 0,0 0 16,0-22-16,21 1 0,-20 21 15,20-21-15,-21 0 0,21 0 0,-20 21 16,20-21-16,-21-1 0,0 1 0,0 0 15,1 0-15,-1 0 0,0-22 0,-21 22 16,21 0-16,-21 0 16,0 0-16,0 0 0,-21 21 31,0 0-15,21 21-16,-21-21 0,21 21 0,0 0 15,0 0-15,0 0 0,0 1 16,0-1-16,0 0 15,0 0-15,21 0 0,-21 0 16,21-21-16,-21 22 0,0-1 16,21-21-16,-21 21 0,0 0 15,-21-21 17,0 0-32,0 0 15,-1 0-15,1 0 0,0 0 16,21 21-16,-21-21 0,0 0 15,42 0 32,0 0-47,0 0 0</inkml:trace>
  <inkml:trace contextRef="#ctx0" brushRef="#br1" timeOffset="-200749.9">18288 13377 0,'0'0'0,"0"-21"0,0-21 16,0 21 0,0 42 15,0 0-31,-21 21 16,0-20-16,21 20 0,-22 0 0,22 1 15,-21-1-15,21 0 0,0 1 0,-21-1 16,21 21-16,-21-20 0,21-1 0,-21-21 15,21 22-15,0-1 0,0-21 0,0 0 16,0 0-16,0 22 0,-21-43 16,21 21-16,0 0 0,0 0 15,21-42 32,-21 0-47,21 21 0,0-21 0,0 0 16</inkml:trace>
  <inkml:trace contextRef="#ctx0" brushRef="#br1" timeOffset="-200185.41">18500 13399 0,'0'-22'16,"0"44"-16,0-65 0,0 22 0,0 0 15,0 42 16,0 0-15,0 22-16,0-22 0,0 21 16,0 0-16,-22 1 0,22-1 0,0 0 15,0 1-15,-21-1 0,21 0 16,-21 1-16,0-22 0,21 21 0,0-21 16,0 22-16,-21-22 0,21 0 0,-21 0 15,21 0-15,-22 1 0,22-1 16,0-42 31,0-1-47,0 1 15,0 0-15,0-21 0,22 21 16,-1-1-16,0 1 0,-21-21 0,21 21 16,0 0-16,0-1 0,1 1 15,-1 0-15,0 0 0,0 21 0,-21-21 16,21 21-16,0 0 0,1 0 0,-1 0 15,0 21-15,0 0 16,-21 0-16,0 0 0,0 1 16,0-1-16,0 0 0,0 21 0,0-21 15,0 1-15,0-1 0,0 0 0,0 0 16,0 0-16,0 0 0,-21 1 16,21-1-16,0 0 0,-21-21 15,0 0-15,21 21 16,0-42 15,0 0-15,21 0-16,-21-1 0,21 1 0,0 0 15,0 0-15</inkml:trace>
  <inkml:trace contextRef="#ctx0" brushRef="#br1" timeOffset="-199733.15">18923 13822 0,'0'0'0,"0"21"32,21-21-1,0 0-31,-21-21 0,21 21 16,1-21-16,-1 0 0,0 21 15,-21-22-15,21 1 0,0 0 16,-21 0-16,0 0 15,0 0-15,0-1 16,0 1 0,-21 21-16,0 0 0,0 0 15,0 21-15,-1-21 16,22 22-16,-21-1 0,0 0 0,21 0 16,-21 0-16,21 0 0,0 1 0,-21 20 15,21-21-15,0 0 0,0 0 0,0 1 16,0-1-16,0 0 0,0 0 0,0 0 15,0 0-15,0 1 16,21-22-16,0 21 0,0-21 16,0 0-16,1 0 0,-1 0 15,0 0-15,0 0 0,0 0 16,0-21-16,1 21 0,-1-22 16,0 1-16,0 21 0,-21-21 0,21 21 15,-21-21-15,21 0 0,1 0 16,-22-1-16,0 1 15</inkml:trace>
  <inkml:trace contextRef="#ctx0" brushRef="#br1" timeOffset="-199321.59">17843 13568 0,'0'0'16,"-21"21"-1,42-21 1,1 0-16,-1 0 0,21 0 0,-21 0 15,22-21-15,-22 21 0,21 0 16,0 0-16,1-21 0,-22 21 0,21 0 16,1 0-16,-1-21 0,0 21 15,-21 0-15,22 0 0,-22 0 0,0 0 16,0 0-16,0-22 0,1 22 0,-1 0 31,0 0-31,0 0 31,0 0-31,0 0 16,1 0 0</inkml:trace>
  <inkml:trace contextRef="#ctx0" brushRef="#br1" timeOffset="-194977.28">20129 13653 0,'0'-22'16,"0"1"15,0 42 16,0 1-32,0-1-15,0 0 0,0 0 16,0 0-16,0 0 0,0 1 0,0-1 16,0 21-16,0-21 0,0 0 15,0 1-15,0-1 0,-21 0 0,21 0 16,0 0-16,0 0 16,0 1-1,-21-22-15,21-22 31,-21 1-15,21 0-16,-21 0 16,21 0-16,0 0 0,0-1 0,0 1 15,0 0-15,0-21 0,0 21 16,0-1-16,0 1 0,0-21 0,21 21 16,0 0-16,-21-1 0,21 1 0,0 0 15,1 0-15,-1 0 0,21 21 0,-21 0 16,0-21-16,1 21 0,20 0 0,-21 0 15,0 21-15,0 0 0,1 0 16,-1 0-16,0 0 0,0 1 0,-21-1 16,0 21-16,21-21 0,-21 0 15,0 1-15,0 20 0,0-21 0,0 0 0,0 0 16,0 1 0,0-1-16,0 0 15,-21-21 1,0 0-1,21-21-15,0 0 16,0-1-16,0 1 16,0 0-16,21-21 0,0 21 0,-21-1 15,21-20-15,1 21 0,-1-21 0,0 20 16,21-20-16,-21 21 0,1 0 0,20 0 16,-21 21-16,0 0 0,22 0 15,-22 0-15,0 0 0,0 0 0,0 21 16,0 0-16,1 0 0,-1 0 15,-21 0-15,0 1 0,0 20 0,0-21 16,0 0-16,0 0 0,0 1 0,0-1 16,0 0-16,0 0 0,0 0 15,-21 0-15,21 1 0,-22-22 16,1 0-16,21 21 0,0-42 47,21-1-47,1 1 15,-1 21-15,0-21 0</inkml:trace>
  <inkml:trace contextRef="#ctx0" brushRef="#br1" timeOffset="-194613.48">21124 13716 0,'21'0'15,"1"0"1,-1 0-16,0 0 15,0-21-15,0 0 0,0 0 16,1 21-16,-1-22 0,0 1 16,0 0-16,-21 0 15,21 0-15,-21 0 0,0-1 0,0 1 16,-21 21 0,0 0-16,0 0 15,0 0-15,-1 21 0,1-21 0,0 22 16,0-1-16,0 21 0,0-21 15,-1 0-15,22 22 0,-21-22 0,21 21 16,-21-21-16,21 1 0,0 20 0,-21-21 16,21 0-16,0 0 0,0 1 0,0-1 15,21 0-15,0-21 16,0 21-16,1-21 0,-1 0 16,0 0-16,0 0 0,0 0 15,0 0-15,22 0 0,-22-21 0,0 0 0,21 21 16,-20-21-16,20-1 0,-21 1 15</inkml:trace>
  <inkml:trace contextRef="#ctx0" brushRef="#br1" timeOffset="-194289.67">21929 13314 0,'0'0'15,"0"-21"-15,0 0 0,0-1 0,-22 22 31,1 0-15,0 0-16,21 22 0,0-1 16,0 0-16,-21 0 0,21 0 0,-21 0 15,21 22-15,-21-22 0,21 21 0,0 1 16,0-22-16,-22 21 0,22 0 0,-21-20 16,21 20-16,-21-21 0,21 21 15,0-20-15,0-1 0,0 0 0,-21 0 16,21 0-16,0 0 0,0 1 15,21-22 17,-21-22-17,21 1-15,0 0 0,1 0 16,-1 0-16,0 0 0,0-22 0</inkml:trace>
  <inkml:trace contextRef="#ctx0" brushRef="#br1" timeOffset="-193773.96">22204 13272 0,'0'-22'16,"0"1"-16,0 42 31,0 1-15,-21-1-16,21 21 0,0-21 15,0 0-15,-22 22 0,22-22 16,0 21-16,0 1 0,0-1 0,-21-21 15,21 21-15,-21 1 0,21-22 16,0 21-16,0-21 0,-21 1 0,21-1 16,0 0-16,-21 0 0,21 0 0,0 0 15,0-42 32,0 0-47,0 0 16,0 0-16,0-22 0,21 22 0,0 0 15,0-21-15,-21 21 0,21-1 0,1 1 16,-1 0-16,0 0 0,0 0 16,0 0-16,0 21 15,1 0-15,-1 0 0,0 21 16,-21 0-16,21-21 0,-21 21 16,0 0-16,0 0 0,0 22 0,0-22 15,0 0-15,0 0 0,0 0 16,0 1-16,0-1 0,0 0 0,-21-21 15,0 21-15,21 0 0,-21-21 0,21 21 16,-22 1 0,22-44 15,22 1-15,-1 21-16,0-21 0,0 0 0</inkml:trace>
  <inkml:trace contextRef="#ctx0" brushRef="#br1" timeOffset="-193341.21">22818 13526 0,'0'0'0,"0"-22"0,0 1 16,-22 21 0,1 0-16,0 0 15,0 21-15,0-21 0,0 22 16,-1-1-16,22 0 0,-21 0 15,0 0-15,0 0 0,0 22 0,21-22 16,0 0-16,0 0 0,-21 0 0,21 1 16,0-1-16,0 0 0,0 0 0,0 0 15,0 0-15,21-21 16,0 0-16,0 0 0,0 0 16,0 0-16,1 0 0,-1 0 0,21 0 15,-21 0-15,0-21 0,1 21 0,-1-21 16,0 0-16,0 0 0,0 0 0,0-1 15,-21 1-15,0-21 0,0 21 16,0 0-16,0-22 0,0 22 16,0-21-16,0 21 0,-21-1 0,0 22 15,21-21-15,-21 21 0,0 0 0,0 0 16,-1 0-16,1 0 0,0 0 16,0 21-16,0-21 0,21 22 0,-21-1 15,21 0-15,-22 0 0,22 0 0,0 0 16,0 1-16,0-1 0,0 0 15,22-21-15,-1 21 0,21-21 16</inkml:trace>
  <inkml:trace contextRef="#ctx0" brushRef="#br1" timeOffset="-192732.55">23389 13589 0,'0'0'0,"0"-21"0,0 0 0,-21 0 15,21-1-15,-21 22 16,0-21-16,-1 21 0,1 0 16,0 0-16,0 0 15,0 21-15,0-21 0,21 22 0,-22-1 16,1 0-16,0 0 0,21 0 0,-21 0 16,0 1-16,0-1 0,21 0 15,0 21-15,0-21 0,-22 1 0,22-1 16,0 0-16,0 0 0,0 0 15,0 0-15,22-21 0,-1 22 16,0-22-16,0 0 16,0 0-16,0 0 0,1 0 0,-1 0 15,0 0-15,0 0 0,0-22 16,0 22-16,-21-21 0,22 0 0,-1 0 16,-21 0-16,0 0 0,21-22 0,0 22 15,-21-21-15,21-1 0,-21 1 16,0 0-16,0-1 0,0 1 0,0 21 15,21-21-15,-21-1 0,0 1 16,0 21-16,0-22 0,0 22 0,0 0 0,0 0 16,0 0-1,-21 21 1,21 21-16,0 0 0,0 0 16,-21 0-16,21 22 0,-21-22 0,21 21 15,0-21-15,0 22 0,0-1 0,0 0 16,0-20-16,0 20 0,0 0 15,0-21-15,0 22 0,-21-22 0,21 21 16,0-21-16,0 1 0,0-1 0,0 0 16,0 0-16,0 0 0,0 0 15,0 1-15,0-1 0,-21-21 16,42 0 15,0 0-31,0-21 16,0 21-16,22-22 0,-22 1 15,0 21-15</inkml:trace>
  <inkml:trace contextRef="#ctx0" brushRef="#br1" timeOffset="-192257.83">23961 13610 0,'0'0'16,"21"-21"-16,-21-21 15,0 21-15,0-1 16,-21 22-1,-1 0-15,1 0 0,0 0 16,0 0-16,0 0 0,-22 22 16,22-1-16,0-21 0,0 21 15,21 0-15,-21 0 0,0-21 0,21 21 16,-22 1-16,22-1 0,0 0 16,0 0-16,0 0 15,0 0 1,22-21-16,-1 0 0,0 22 15,0-22-15,0 0 0,0 0 16,1 21-16,-1-21 0,0 0 0,0 0 16,-21 21-16,21-21 15,-21 21-15,0 0 16,0 0 0,-21-21-16,0 0 15,0 0-15,0 22 0,-1-22 16,1 21-16,0-21 0,0 0 0,-21 0 15,20 0-15,1 21 0,0-21 0,0 0 16,0 0-16,0 0 0,-1 0 16,1 0-16,0 0 0,0 0 31,0 0-31,0-21 31</inkml:trace>
  <inkml:trace contextRef="#ctx0" brushRef="#br1" timeOffset="-191720.1">21421 13526 0,'-22'0'0,"44"0"0,-22 0 31,21 0-31,21 0 16,-21-22-16,22 22 0,-1-21 0,-21 21 15,21 0-15,1 0 0,-1-21 0,0 21 16,1 0-16,-22-21 0,21 21 15,-21 0-15,1 0 0,-1 0 0,0-21 16,0 21-16,0 0 16,-42 0 62,21 21-78,0 0 0,-21-21 15,21 21-15,-21-21 0,0 21 0</inkml:trace>
  <inkml:trace contextRef="#ctx0" brushRef="#br1" timeOffset="-185281.21">13568 15028 0,'21'0'16,"-21"-21"-1,21 21-15,0 0 0,-21-21 0,21 0 16,1 21-16,-1-21 0,-21 0 15,21 21-15,-21-22 16,21 1-16,-21 0 0,0 0 16,-21 21-16,0-21 15,0 21-15,-1 0 0,1 0 0,0 0 16,0 0-16,-21 0 0,20 0 16,1 0-16,0 0 0,-21 21 0,21-21 15,-1 21-15,1 0 0,0-21 0,0 21 16,0 1-16,0-1 0,21 0 15,0 0-15,0 0 0,0 0 16,0 1-16,21-1 16,-21 0-16,21 0 0,0 0 0,0 0 15,0 1-15,22-1 0,-22 0 16,0-21-16,0 21 0,0 0 0,1 0 16,-1 1-16,0-1 0,-21 0 0,0 0 15,21 0-15,-21 0 0,0 1 0,0-1 16,0 0-16,0 0 0,0 0 15,-21-21-15,0 21 0,0 1 0,-1-1 16,-20-21-16,21 21 0,-21 0 0,-1-21 16,1 0-16,21 0 0,-22 0 0,1 0 15,0 0-15,-1 0 0,22 0 16,-21 0-16,21-21 0,0 21 16,-1-21-16,1 0 0,0-1 0,0 1 15,0-21-15,21 21 0,0-22 0,-21 22 16,21 0-16,-22-21 0,22 21 0,-21-1 15,21 1-15,0 0 0,0 0 16,0 42 15,21 0-31,1 0 16,-1 1-16,-21-1 0,21 0 0,0 0 16,0 0-16,0 0 0,1 1 0,20 20 15,-21-21-15,0 0 0,0-21 16,22 21-16,-22 1 0,0-1 15,21-21-15,-20 21 0,-1-21 0,21 0 16,-21 0-16,22 0 0,-22 0 0,21 0 16,-21 0-16,22 0 0,-22-21 0,21 0 15,-21 21-15,0-22 0,1 1 16,-1 0-16,0 0 0,0 0 0,-21 0 16,0-1-16,0-20 0,0 21 0,21 0 15,-21 0-15,0-1 0,0 1 16,0 42 15,0 1-15,0-1-16,0 0 0,0 0 15,0 0-15,0 0 0,0 1 16,0-1-16,0 0 0,0 0 0,0 21 16,0-20-16,0-1 0,0 0 15,0 0-15,0 0 0,21-21 0,1 0 16,-22 21-16,21-21 0,0 0 0,0 0 15,0 0-15,0 0 0,22 0 16,-22-21-16,0 0 0,0 21 0,0-21 16,1 0-16,-1 0 0,0-1 0,-21 1 15,21 0-15,-21-21 16,0 21-16,0-1 0,0 1 16,0 0-16,0 0 0,0 0 15,0 42 16,-21-21-31,21 21 0,0 0 16,0 0-16,0 1 0,0-1 0,0 0 16,0 0-16,0 0 0,0 0 15,0 1-15,0-1 0,21-21 16,0 0-16,0 21 16,1-21-16,-1 0 0,0 0 0,0 0 15,0 0-15,0-21 0,1 21 16,20-21-16,-21-1 0,0 22 0,0-21 15,1 0-15,-22 0 0,21 0 0,-21 0 16,21-22-16,-21 22 0,0 0 16,0 0-16,0 0 0,0-1 0,0 1 15,0 0-15,0 0 16,0 42 0,0 0-1,0 0-15,-21 1 0,21-1 0,0 0 16,-21 0-16,21 21 0,-22-20 0,22-1 15,0 21-15,0-21 0,-21 22 0,21-22 16,-21 21-16,21 0 16,-21 1-16,21-1 0,0 0 0,-21 1 15,0 20-15,-1 1 0,22-22 0,-21 22 16,0-1-16,21-21 0,-21 22 0,0-22 16,0 1-16,21-1 0,0 0 0,-22 1 15,1-1-15,21 0 0,-21-21 16,21 22-16,0-22 0,-21 21 0,21-21 15,-21 1-15,21-1 0,0-42 32,0-1-32,0 1 15,21-21-15,-21 21 0,21-22 16,0 22-16,0-21 0,1-22 16,-1 22-16</inkml:trace>
  <inkml:trace contextRef="#ctx0" brushRef="#br1" timeOffset="-184945.4">14414 15536 0,'0'-21'16,"0"42"-16,-21-84 0,21 42 0,-21 0 0,21-1 15,0 1-15,0 0 0,0 0 0,0 0 16,0 0-16,0-1 0,21 1 16,0 21-16,1-21 0,-1 21 0,0 0 15,0 0-15,0 0 0,22 0 0,-22 0 16,0 0-16,0 0 0,0 21 15,0 0-15,1 1 0,-22-1 16,0 0-16,0 0 0,0 0 0,0 0 16,0 1-16,0-1 0,0 0 0,-22 0 15,1 0-15,0 0 0,0 1 16,0-1-16,0-21 0,-1 0 16,1 21-16,0 0 15,0-21-15,21-21 63,21 21-63,0-21 0</inkml:trace>
  <inkml:trace contextRef="#ctx0" brushRef="#br1" timeOffset="-184585.61">14880 15325 0,'0'0'16,"0"-21"-16,21 21 0,-21-22 16,21 22-16,-21-21 0,22 0 15,-22 0-15,0 0 0,0 0 16,0-1-16,0 1 16,0 0-1,-22 21 16,22 21-31,-21-21 0,21 21 0,-21 1 16,21-1-16,-21 0 0,21 0 0,0 0 16,0 22-16,0-22 0,0 42 15,0-42 1,0 1-16,0-1 0,21-21 16,0 0-16,-21 21 15,21-21-15,1 0 0,-1 0 16,0 0-16,0 0 15,0-21-15,0 21 16,-21-21-16,22-1 0,-1 22 0</inkml:trace>
  <inkml:trace contextRef="#ctx0" brushRef="#br1" timeOffset="-184173.84">15219 15177 0,'0'0'0,"0"-22"0,0 1 16,21 21 15,0 0-31,0 0 16,0 0-16,-21 21 15,22 1-15,-22-1 0,21 0 16,-21 0-16,0 0 0,0 0 0,0 1 16,0-1-16,0 0 0,0 0 0,0 0 15,0 0-15,0 1 0,0-1 0,-21 0 16,21 0-16,-22-21 15,22 21-15,0-42 32,0 0-32,0 0 15,0 0-15,0-1 16,0 1-16,0 0 0,22 0 0,-1 0 16,-21-22-16,21 22 0,0 0 15,-21 0-15,21 0 0,0 0 0,1 21 16,-22-22-16,21 22 0,-21-21 0,21 21 15,0 0-15,0 0 16,0 0 0,-21-21-1,0 0 1</inkml:trace>
  <inkml:trace contextRef="#ctx0" brushRef="#br1" timeOffset="-181885.1">16827 15050 0,'0'0'0,"0"-22"0,0-20 16,0 21 0,0 0-1,-21 21-15,0 0 16,0 0-16,0 0 0,0 21 16,-1-21-16,22 21 0,-21 0 0,0 0 15,0 1-15,0-1 0,0 0 16,21 21-16,0-21 0,-22 22 15,22-22-15,0 21 0,-21-21 0,21 1 16,0-1-16,0 21 0,0-21 0,0 0 16,21 1-16,1-1 15,-1-21-15,-21 21 0,21-21 0,0 0 16,0 0-16,0 0 0,1 0 0,-1 0 16,0 0-16,0 0 0,21 0 0,-20-21 15,20 0-15,-21-1 0,21 1 16,-20 0-16,20 0 0,0 0 0,-21-22 15,22 22-15,-22-21 0,0 0 16,0-1-16,22 1 0,-43 21 0,21-22 0,-21 1 16,21 0-16,-21 21 0,0-22 15,0 22-15,0-21 0,0 21 16,0-1-16,0 1 0,0 0 0,0 0 16,0 0-16,-21 21 15,0 0-15,-1 0 16,22 21-1,-21 0-15,21 0 0,-21 22 0,21-22 16,-21 0-16,21 21 0,0-21 0,0 22 16,0-1-16,0-21 0,0 22 0,0-1 15,0-21-15,0 21 0,0-20 16,0 20-16,0-21 0,21 0 16,-21 0-16,21 1 0,0-1 0,1 0 15,-1 0-15,0-21 0,0 0 0,0 21 16,0-21-16,1 0 0,20 0 0,-21 0 15,21 0-15,-20-21 0,20 21 16,-21-21-16,21 0 0,-20 0 0,20 21 16,-21-22-16,21 1 0,-20-21 0,-1 21 15,0 0-15,0-1 0,-21-20 0,0 21 16,0 0-16,0 0 0,0-1 0,0 1 16,0 0-16,0 0 15,0 0-15,-21 21 0,21-21 16,-21 21-16,0 0 0,-1 0 0,1 0 15,0 0-15,0 21 0,-21 0 0,20-21 16,1 21-16,0 0 0,0 0 16,0 22-16,0-22 0,-1 0 0,1 21 15,21-20-15,0 20 0,-21-21 0,21 0 16,0 0-16,0 1 0,0-1 0,0 0 16,21 0-16,0-21 15,1 0-15,-1 0 0,0 0 16,0 0-16,0 0 0,22 0 0,-22-21 15,0 0-15,0 21 0,0-21 16,0-1-16,-21 1 0,22-21 0,-22 21 16,21 0-16,-21-22 0,21 22 15,-21 0-15,0-21 0,0 20 0,0 1 16,0 0-16,0 0 0,0 42 47,0 0-47,0 0 0,0 1 15,0-1-15,0 21 0,-21-21 16,21 0-16,0 1 0,0-1 0,0 0 16,0 0-16,0 0 0,0 0 0,0 1 15,21-22-15,-21 21 0,21-21 16,0 0-16,-21 21 0,21-21 0,1 0 16,-1 0-16,0 0 15,0 0-15,0 0 0,-21-21 0,21 21 16,1-21-16,-1-1 0,0 22 0,0-21 15,0 0-15,0 0 0,1-21 16,-1 20-16,0 1 0,0-21 0,0 21 16,-21 0-16,0-1 0,0 1 0,0 0 15,0 0-15,0 0 0,-21 21 32,21 21-32,0 0 15,0 0-15,0 0 0,0 1 16,0-1-16,0 0 0,0 0 0,0 0 15,0 0-15,21 1 0,-21-1 0,0 0 16,0 0-16,21 0 0,1 0 16,-22 1-16,0-1 15,0 0 1,-22-42 15,22 0-15,0-1-16,-21 22 0,21-21 15,-21 0-15,0 0 16,21 0-16,0 0 16,-21 21-1,21 21 1,0 0-16,0 0 0,0 0 16,0 0-16,0 1 0,0-1 15,0 0-15,0 0 16,21-21-16,-21 21 0,21-21 15,0 0-15,0 0 0,1 0 16,-1 0-16,0 0 0,0 0 16,0 0-16,0-21 0,1 21 0,-1-21 15,21 0-15,-21 0 0,22-1 16,-22 1-16,21 0 0,0 0 16,-20-21-16,-1 20 0,21 1 0,-21-21 15,0 21-15,-21 0 0,0-1 0,0 1 16,22 21-16,-22-21 0,-22 21 31,1 0-31,0 0 0,0 21 16,0 0-16,21 1 15,0-1-15,0 0 0,0 0 0,0 21 16,0-20-16,0-1 0,0 0 0,0 0 16,0 0-16,0 0 15,0 1-15,21-22 0,-21 21 16,21-21-16,-21 21 0,0 0 15,-21-21 17,0 0-17,0 0-15,-1 0 0,1 0 0,0 0 16,0 0-16,0 0 16,0 0-1,-1 0 1,22 21-16,-21-21 31,0 21 16,0-21-47,0 0 16,0 0-1</inkml:trace>
  <inkml:trace contextRef="#ctx0" brushRef="#br1" timeOffset="-179777.2">19812 15261 0,'0'21'0,"-21"1"0,0-22 16,21 21-16,0 0 15,21-21 17,0 0-32,0 0 0,0-21 15,0 0-15,1-1 0,-1 1 16,21 0-16,-21 0 0,22 0 0,-22 0 16,0-22-16,21 22 0,-21-21 15,1 21-15,-1-22 0,0 22 0,-21-21 16,0-1-16,21 1 0,-21 21 0,0-21 15,0-1-15,0 1 0,0 21 0,0 0 16,0-22-16,0 22 0,-21 0 16,0 21-16,0 0 15,-1 21-15,1 0 0,21 0 16,-21 1-16,21-1 0,-21 21 16,21 0-16,-21 1 0,21-22 0,0 21 15,-21 1-15,-1-1 0,22 0 16,-21 1-16,21-1 0,0 0 0,0 1 15,0-1-15,0-21 0,0 21 16,0-20-16,0-1 0,21 0 0,1-21 16,-22 21-16,21-21 0,0 0 0,0 0 15,0 0-15,0 0 0,22 0 0,-22 0 16,0-21-16,0 0 0,22 0 16,-22-1-16,0 1 0,0 0 0,0 0 15,0 0-15,-21 0 0,0-1 16,0-20-16,0 21 0,0 0 0,0 0 15,0-1-15,-21 22 47,21 22-47,-21-1 0,0 0 16,21 0-16,0 0 16,0 0-16,21-21 15,0 0-15,0 0 0,1 0 16,-1 0-16,0 0 0,0 0 0,21-21 15,-20 0-15,-1 21 0,21-21 16,-21 0-16,22 21 0,-22-21 0,0-1 16,0 22-16,0-21 0,0 21 15,-21-21-15,22 21 0,-22-21 16,0 42 15,0 0-15,0 0-16,0 1 15,0-1-15,0 0 16,0 0 0,0 0-16,21-21 0,0 0 15,0 0-15,0 0 0,0 0 16,1 0-16,-1 0 0,21-21 16,-21 0-16,0 0 15,1 0-15,-1 21 0,-21-22 16,0 1-16,21 21 0,-21-21 0,21 21 15,-21-21-15,0 42 47,0 0-47,0 0 16,-21-21-16,21 22 0,0 20 0,-21-21 16,21 0-16,0 64 15,0-43-15,0 1 0,0-1 16,0-21-16,0 21 0,0 1 15,0-1-15,0-21 0,0 22 0,0-1 0,0 0 16,0 1-16,0-1 0,0 0 16,0-21-16,0 22 0,0-1 0,0 0 15,0 1-15,0-1 0,0-21 16,0 22-16,0-22 0,0 0 0,0 0 16,-21 0-16,21 0 0,-22 1 0,1-22 15,-21 0-15,21 0 0,0 0 0,-1 0 16,-20 0-16,21 0 0,-21 0 0,20-22 15,-20 1-15,21 0 0,0 0 16,-22 0-16,22 0 0,0 21 0,21-22 16,-21 1-16,21 0 0,-21 0 0,0 0 15,21 0-15,0-1 0,0 1 16,0 0-16,0 0 0,0 0 16,0 0-16,21-1 0</inkml:trace>
  <inkml:trace contextRef="#ctx0" brushRef="#br1" timeOffset="-178777.53">22204 14436 0,'0'0'16,"0"-21"-16,21-64 15,-21 64-15,0 0 0,0 42 31,0 21-15,0-21-16,0 22 0,0-1 16,0 0-16,0 22 0,0-22 0,0 0 15,-21 22-15,21-22 0,0 1 0,-21-1 16,21 0-16,0 1 0,0-22 16,0 21-16,-22-21 0,22 0 15,0 22-15,-21-43 0,21 21 0,0 0 16,0-42 15,0 0-31,0 0 16,0-1-16,0 1 0,0 0 0,0 0 15,21-21-15,1 20 0,-22-20 0,21 21 16,0-21-16,0 20 0,0 1 0,0 0 16,1 0-16,-1 0 0,0 21 15,0 0-15,0 0 0,0 0 16,1 0-16,-22 21 0,21 0 15,-21 0-15,21 0 0,-21 1 0,0-1 16,21 0-16,-21 21 0,21-21 0,-21 1 16,21-1-16,-21 0 0,0 0 15,22 0-15,-1 0 0,-21 1 0,21-1 16,0-21-16,0 21 0,0-21 16,1 0-16,-1 0 0,0 0 0,0 0 15,0-21-15,0 21 0,1-21 16,-1-1-16,0 22 0,0-21 15,0 0-15,-21 0 0,21 0 0,1-22 0,-22 22 16,21 0-16,-21 0 0,0 0 0,0 0 16,0-1-16,0 1 0,0 42 31,0 1-15,0-1-16,-21-21 0,21 21 0,-22 0 15,22 0-15,-21 0 0,21 1 0,0-1 16,0 0-16,0 0 15,-21 0-15,21 0 16,-21-21-16,21-21 31,0 0-15,0 0-16,0 0 0,0 0 16,0-1-16</inkml:trace>
  <inkml:trace contextRef="#ctx0" brushRef="#br1" timeOffset="-178607.63">22881 14542 0,'0'-22'0,"0"1"16,-21 21-1,21 21 17,0 1-17,0-1-15,21-21 0,0 0 16,0 21-16,1-21 0,-1 0 15,0 21-15</inkml:trace>
  <inkml:trace contextRef="#ctx0" brushRef="#br1" timeOffset="-176581.58">23474 14796 0,'21'-22'15,"-21"1"-15,0 0 0,0 0 16,0 0 0,0 0-16,-21 21 15,0 0-15,-1 0 16,1 0-16,0 0 0,0 21 16,0 0-16,0 0 0,-1 0 15,1 0-15,21 1 0,-21-1 0,0 0 16,21 0-16,-21 21 0,21-20 0,-21-1 15,21 0-15,0 0 0,0 0 0,0 0 16,0 1-16,21-22 16,0 0-16,0 0 0,0 0 15,0 0-15,1 0 0,-1 0 16,0-22-16,21 1 0,-21 21 0,1-21 16,-1 0-16,0 0 0,-21 0 0,21-1 15,0 1-15,0 0 0,-21-21 0,0 21 16,0-22-16,22 1 0,-22 0 15,0-1-15,0 1 0,0-22 0,0 22 16,0 0-16,0-1 0,0 1 0,0 0 16,0 21-16,0-22 0,0 22 15,0 0-15,-22 21 16,22 21-16,-21 0 16,0 22-16,21-22 0,-21 21 15,21-21-15,0 22 0,0-1 16,0 0-16,0 1 0,0-1 15,0 0-15,0 1 0,0-22 0,0 21 16,0 0-16,0-20 0,0-1 0,0 21 16,21-21-16,0 0 0,0 1 0,1-1 15,-1-21-15,0 21 0,0-21 0,0 0 16,0 0-16,1 0 0,-1 0 16,127-21-1,-127 21-15,0-21 0,0-1 16,22 1-16,-22 0 0,0 0 15,-21 0-15,21 0 0,-21-1 16,0 1-16,0 0 0,0 0 16,0 0-16,0 0 0,-21 21 31,0 0-31,0 21 0,21 0 16,-21 0-16,-1 0 15,22 0-15,0 1 0,0-1 0,-21 0 16,21 0-16,0 0 0,0 0 15,0 1-15,0-1 0,0 0 16,21-21-16,1 0 0,-1 21 16,0-21-16,0 0 15,0 0-15,0 0 0,1 0 16,-1 0-16,0 0 0,0 0 0,0-21 16,0 0-16,1 21 0,-1-21 0,0-1 15,0 22-15,-21-21 0,21 0 16,0 21-16,-21-21 15,0 0 1,0 0-16,0-1 203,22 22-203,-22-21 16,21 21-16,-21-21 15,0 0 470,0 0-329,0 0-125,0 42 32,0 0-48,0 0-15,0 0 16,-21 0-16,21 1 0,0-1 16,0 0-16,0 0 0,0 0 15,0 0-15,0 1 16,21-22 15,0 0-15,0 0-16,0-22 15,-21 1-15,21 21 0,1-21 16,-22 0-16,21 0 0,-21 0 0,0-1 16</inkml:trace>
  <inkml:trace contextRef="#ctx0" brushRef="#br1" timeOffset="-176257.76">24490 14457 0,'0'0'15,"-21"-21"-15,-1 21 0,1 0 0,0 0 16,0 0-16,21 21 15,-21-21 1,21 21-16,0 0 0,0 0 16,21-21 15,0 0-31,0-21 16,-21 0-16,0 0 15,0 0-15,0 0 16,0-1-16,-21 22 15,0 0-15,0 0 16,0 0 0,-1 0-16,22 22 0,0-1 15,0 0-15,0 0 0,0 0 0,0 0 16,0 1-16,0-1 0,22 0 16,-22 0-16,21 0 0,0-21 15,0 0-15,0 21 0</inkml:trace>
  <inkml:trace contextRef="#ctx0" brushRef="#br1" timeOffset="-174721.27">24765 14647 0,'0'22'16,"0"-1"-1,0 0-15,0 0 16,-21 21-16,21-20 15,0-1-15,-21 0 16,21 0-16,0 0 16,-22-21-16,22 21 0,0 1 15,0-44 32,0 1-31,0 0-16,0 0 15,0 0-15,0 0 0,0-1 0,22 1 0,-1 0 16,0 0-16,0 21 0,0-21 16,0 0-16,1-1 0,-1 22 15,0 0-15,0 0 0,0 0 0,0 0 16,1 0-16,-22 22 16,21-1-16,-21 0 0,0 0 15,0 0-15,0 0 0,0 1 16,0-1-16,0 0 0,0 0 15,0 0-15,0 0 0,21-21 16,-21 22-16,21-22 0,0 0 0,0 21 16,1-21-16,-1 0 15,0 0-15,0 0 0,0 0 16,0 0 0,-21-21-16,22 21 0,-1-22 15,0 1-15,0 0 0,-21 0 16,21 0-16,0 0 0,-21-1 0,22 1 15,-1 0-15,0 0 0,0 0 16,0 0-16,22-1 0,-22 1 0,0 21 16,0 0-16,0-21 0,0 21 0,1 0 15,-1 0-15,0 0 0,0 0 0,0 0 16,-21 21-16,0 0 0,21-21 16,-21 22-16,0-1 0,0 0 15,0 0-15,0 0 0,0 0 16,0 1-16,22-22 62,-22-22-46,0 1-16,0 0 0,0 0 16,0 0-16,0 0 15,-22-1-15,1 22 16,0 0-16,0 0 0,0 0 15,0 0-15,-1 0 0,1 0 16,0 22-16,0-1 0,0 0 16,0-21-16,-1 21 0,1 0 15,0 0-15,0 1 0,21-1 0,0 0 16,-21 0-16,21 0 0,0 0 0,0 1 16,0-1-16,0 0 0,0 0 15,21-21-15,0 0 16,0 0-16,0 0 15,1 0-15,-1 0 0,0 0 0,0 0 16,0 0-16,0 0 0,1-21 0,-1 21 16,0-21-16,0 0 0,-21-1 15,21 1-15,-21 0 0,21 21 16,-21-21-16,0 0 0,0 0 0,22-1 16,-22 1-16,0 42 62,-22-21-62,22 22 16,0-1-16,-21 0 15,21 0-15,0 0 0,0 0 16,-21 1-16,21-1 0,0 0 16,0 0-16,0 0 0,0 22 0,0-22 15,0 21-15,0-21 0,0 22 16,0-1-16,0 0 0,0 1 15,0-1-15,0 0 0,0 22 0,0-22 16,0 22-16,0-22 0,0 21 0,0-20 16,0 20-16,0 1 0,0-1 0,0-20 15,0 20-15,0 1 0,0-1 0,0-21 16,0 22-16,0-22 0,0 22 16,0-22-16,0 0 0,0 1 0,0-22 15,0 21-15,0-21 0,0 22 0,0-22 16,0 0-16,0 0 15,-21-21-15,0 0 16,0 0 0,21-21-16,-22 21 0,1-21 0,0 0 15,0 0-15,0-1 0,0-20 0,-22 21 16,22-21-16,0-1 0,-21 1 0,20 0 16,1-22-16,0 22 0,0-22 0,0 1 15,21-1-15,-21 1 0,21-1 0,0 1 16,0-1-16,0 22 0,21-22 15,0 22-15,0 0 0,0-22 0,0 22 16,22 0-16,-22-1 0,0 22 0,0-21 16,22 21-16,-22-22 0,0 22 0,0 0 15,0 0-15,0 21 16,-21-21-16,22-1 0,-1 22 16,-42 22 15,-1-22-31,1 21 0,-21 0 15,0-21-15,20 21 0,-41 0 16</inkml:trace>
  <inkml:trace contextRef="#ctx0" brushRef="#br1" timeOffset="-173972.89">11980 16362 0,'0'0'0,"21"-21"0,43-85 15,-43 64-15,-21 20 0,0-20 16,21 0-16,-21 21 0,0-22 0,0 22 16,0 0-16,0 0 0,0 0 0,0 42 31,0 0-31,0 21 15,0 1-15,-21-1 0,21 0 0,-21 1 16,21 20-16,0-21 0,-21 22 0,21-22 16,0 1-16,0-1 0,-21 21 15,21-20-15,-22-1 0,22 0 0,-21 1 16,21-22-16,0 21 0,-21-21 0,21 1 16,0-1-16,-21 0 0,21 0 15,-21-42 1,0 0-1,21 0-15,-22-22 16</inkml:trace>
  <inkml:trace contextRef="#ctx0" brushRef="#br1" timeOffset="-173209.27">11642 16552 0,'0'0'0,"21"0"15,0 0-15,0 0 16,0 0-16,22 0 0,-22-21 0,21 21 15,0 0-15,1-21 0,-1 0 0,22 21 16,-22-21-16,21 0 0,-20-1 0,-1 1 16,22 0-16,-22 0 0,0 0 15,-21 0-15,22-22 0,-22 22 0,0 0 16,-21 0-16,0-22 0,0 22 16,0 0-16,0 0 0,0 0 0,0 0 15,0-1-15,-21 22 16,0 0-16,0 0 0,21 22 15,0-1-15,-22 0 0,22 21 0,0 1 16,-21-1-16,21 0 0,0-21 16,0 22-16,0-1 0,-21 0 0,21 1 15,-21-1-15,21 0 0,0 1 0,0-1 16,-21-21-16,21 22 0,-21-22 16,21 21-16,0-21 0,-22 0 0,22 1 15,0-44 16,22 1-31,-1 0 16,0 0-16,-21-21 0,21 20 0,0 1 16,-21-21-16,21 21 0,1 0 0,-22-1 15,0 1-15,21 0 0,0 0 0,0 21 16,0 0 0,-21 21-1,0 0-15,0 0 0,0 1 16,0-1-16,0 0 0,0 21 15,0-21-15,21 1 0,-21-1 0,22 0 16,-22 0-16,0 0 0,21 0 16,0 1-16,0-22 0,0 0 0,0 0 15,1 0-15,-1 0 0,0 0 16,0 0-16,21 0 0,-20-22 0,-1 1 16,21 0-16,-21 21 0,0-42 0,22 21 15,-22-1-15,0 1 0,0 0 0,-21 0 16,0 0-16,0-22 0,0 22 15,0 0-15,0 0 0,0 0 16,-21 21-16,0 0 0,0 0 0,0 0 16,21 21-16,-22 0 0,1-21 0,21 21 15,0 22-15,-21-22 0,21 0 16,0 21-16,0-21 0,0 1 16,0-1-16,0 21 0,21-21 0,-21 0 15,21-21-15,1 22 0,-1-1 0,0-21 16,21 0-16,-21 0 0,1 0 15,20 0-15,0 0 0,1 0 0,-22-21 16,21-1-16,0 1 0,1 0 0</inkml:trace>
  <inkml:trace contextRef="#ctx0" brushRef="#br1" timeOffset="-172336.66">14668 16447 0,'0'0'0,"22"-22"16,-22 44 15,0-1-16,0 0-15,0 0 0,0 0 16,0 0-16,0 1 0,0-1 16,0 0-16,0 0 0,0 0 15,0 0-15,0 1 0,0-1 16,0-42 31,0-1-47,0 1 15,0 0-15,0 0 0,0 0 16,0 0-16,0-1 0,21 1 0,0 0 16,-21 0-16,21 0 0,0 21 0,0-21 15,1 21-15,-1 0 0,0 0 16,0 0-16,0 0 0,0 21 16,1 0-16,-1 0 0,0 0 15,-21 0-15,0 1 0,0 20 16,0-21-16,0 0 0,0 0 0,0 1 15,0-1-15,0 0 0,0 0 16,0 0-16,-21-21 16,21-21-1,0 0 1,0 0-16,0 0 0,0-1 16,21-20-16,0 21 0,0 0 0,-21 0 15,21-22-15,22 22 0,-22-21 0,0 21 16,0-1-16,22 1 0,-22 0 15,21 0-15,-21 21 0,0 0 16,1 0-16,20 0 0,-21 21 0,0 0 16,-21 0-16,21 1 0,-21-1 0,22 0 15,-22 21-15,0-21 0,0 1 16,0-1-16,0 21 0,0-21 0,0 0 16,0 1-16,-22-1 0,1 0 15,21 0-15,21-42 31,1 0-15,-1 0-16,0-1 0</inkml:trace>
  <inkml:trace contextRef="#ctx0" brushRef="#br1" timeOffset="-171985.35">15600 16531 0,'21'0'31,"0"0"-31,0 0 16,0 0-16,1 0 0,-1 0 0,0 0 16,0-21-16,0 0 15,0 21-15,1-21 0,-22 0 16,21-1-16,-21 1 0,0 0 16,0 0-16,-21 21 15,-1 0-15,1 0 16,0 0-16,0 21 0,0 0 15,0 0-15,-1 1 0,1-1 0,0 0 16,0 21-16,21-21 0,0 1 0,0 20 16,0-21-16,0 0 0,0 0 15,0 1-15,0 20 0,21-21 16,0 0-16,0 0 0,1-21 0,-1 0 16,0 0-16,0 0 0,0 0 15,22 0-15,-22 0 0,21 0 0,-21-21 16,22 0-16,-1 0 0,-21 0 15,21 0-15</inkml:trace>
  <inkml:trace contextRef="#ctx0" brushRef="#br1" timeOffset="-171721.5">16319 16108 0,'0'0'16,"0"-21"-16,0 0 0,0-1 0,-21 22 15,0 0-15,21 22 16,-21-1-16,21 21 0,-21-21 0,0 22 15,21-22-15,0 21 0,-22 0 0,22 1 16,-21-1-16,0 0 0,21-20 16,0 20-16,-42 85 15,42-106-15,0 21 16,0-20-16,0-1 0,0 0 0,0 0 16,21-21-1,0 0 1,0-21-16,0 21 0,1-42 15,-1 20-15,0 1 0,0 0 0,21-21 16</inkml:trace>
  <inkml:trace contextRef="#ctx0" brushRef="#br1" timeOffset="-170932.46">16468 16108 0,'0'0'16,"0"-21"-16,0 42 31,0 0-31,0 21 0,0-20 15,0 20-15,0-21 0,0 21 0,0 1 16,-22-1-16,22-21 0,-21 22 16,21-1-16,0-21 0,0 21 0,-21-20 15,21-1-15,-21 0 0,21 21 0,-21-21 16,21 1-16,0-1 16,0-42 15,0-1-31,21 1 0,0 0 15,-21 0-15,21 0 16,0 0-16,1-1 0,-1 1 0,0 0 16,0 0-16,-21 0 0,21 0 0,0 21 15,1 0-15,-1 0 16,0 0-16,-21 21 16,0 0-16,0 0 0,0 0 15,0 0-15,0 1 0,0-1 0,0 0 16,0 0-16,0 0 0,0 0 15,0 1-15,0-1 16,21-21 0,21-21-1,-20-1-15,-1 22 16,-21-21-16,21 0 0,0 21 16,0-21-16,0 0 0,1 0 15,-22-1-15,21 1 0,-21 0 0,0 0 16,0 0-16,0 42 47,0 0-47,0 0 15,0 0-15,0 1 0,0-1 0,0 0 16,0 0-16,0 0 0,0 0 16,0 1-16,0-1 0,0 0 15,21-21-15,0 0 0,-21 21 16,21-21-16,0 0 0,1 0 0,20 0 15,-21 0-15,0 0 0,0-21 0,1 0 16,-1 0-16,0-1 0,-21 1 16,0 0-16,21 0 0,-21 0 0,0 0 15,0-1-15,0-20 0,0 21 0,0 0 16,-21 0-16,21-1 0,-21 1 0,0 21 16,-1 0-16,22-21 0,-21 21 15,0 0-15,0 0 0,0 21 16,0-21-16,-1 21 0,22 1 15,0-1-15,0 0 16,0 0-16,0 0 16,22-21-16,-1 0 0,0 0 15,21 21-15,-21-21 0</inkml:trace>
  <inkml:trace contextRef="#ctx0" brushRef="#br1" timeOffset="-170121.03">17632 16510 0,'0'0'0,"0"-21"0,0 0 0,0 0 16,0-1-16,0 1 16,-21 21-16,-1-21 15,1 21-15,0 0 0,0 0 16,0 0-16,0 0 16,-1 21-16,22 0 0,-21 1 0,0-1 15,0 0-15,0 0 0,0 0 16,-1 0-16,22 1 0,-21 20 0,21-21 15,-21 0-15,21 0 0,0 1 0,0-1 16,0 0-16,0 0 0,21-21 16,0 0-16,1 0 0,-1 0 15,0 0-15,0 0 0,0 0 0,0 0 16,1-21-16,-1 0 0,0 0 0,0-1 16,-21 1-16,21 0 0,0 0 0,1-21 15,-22 20-15,0-20 0,21 0 16,0 21-16,-21-22 0,0-20 15,0 20-15,0 1 0,21 0 0,-21-1 16,0 1-16,0 21 0,0-21 0,0 20 16,0 1-16,-21 21 15,21 21 1,-21 1-16,0-1 0,21 0 16,-22 21-16,22-21 0,0 22 0,0-22 15,0 21-15,0 1 0,0-22 16,0 21-16,0-21 0,0 22 15,0-22-15,0 0 0,0 21 0,0-21 16,0 1-16,0-1 0,22 0 0,-1 0 0,0 0 16,0 0-1,0-21-15,22 0 0,-22 0 0,0 0 16,0 0-16,21 0 0,-20 0 0,-1-21 16,0 0-16,21 0 0,-21 21 0,1-21 15,-1 0-15,0-1 0,-21 1 16,21 0-16,-21-21 0,21 21 0,-21-1 15,0 1-15,0 0 0,0 0 0,0 0 16,0 0-16,-21 21 16,0 0-16,0 0 15,0 0-15,21 21 0,-22 0 16,22 0-16,0 0 16,0 0-16,0 1 0,0-1 15,0 0-15,0 0 0,0 0 0,22 0 16,-22 1-16,21-22 15,-21 21-15,0 0 0,21 0 16,-21 0-16,0 0 16,0 1-1,-21-22-15,0 0 16,-1 0 0,1 0-16,0 0 0,0-22 15,0 22-15,21-21 0,-21 0 16,-1 21-16,1-21 0</inkml:trace>
  <inkml:trace contextRef="#ctx0" brushRef="#br1" timeOffset="-169853.18">16298 16425 0,'0'0'0,"-21"0"0,0 0 16,42 0 15,0-21-31,0 21 0,1 0 16,20-21-16,-21 0 0,21 21 0,1 0 16,-22-21-16,21 21 0,1 0 0,-22-21 15,21-1-15,-21 22 0,0 0 0,1 0 16,-1-21-16,0 21 0,0 0 15,0 0-15,0-21 0</inkml:trace>
  <inkml:trace contextRef="#ctx0" brushRef="#br1" timeOffset="-168736.88">19240 16320 0,'0'0'0,"0"-22"0,22 1 0,-1 0 16,-21 0-16,0 0 0,0 0 16,0-1-16,-21 22 15,-1 0 1,1 22-16,0-1 0,0 0 15,0 0-15,0 0 0,21 0 16,-22 1-16,1 20 0,0-21 0,21 0 16,0 22-16,0-22 0,0 0 0,0 0 15,0 0-15,0 0 0,0 1 0,21-22 16,22 21-16,-22-21 0,0 0 16,21 0-16,-21 0 0,22 0 0,-1 0 15,-21 0-15,22 0 0,-1 0 0,-21-21 16,21-1-16,-20 22 0,-1-21 0,0 0 15,-21 0-15,0 0 0,0 0 16,0-1-16,0 1 0,-21-21 0,0 21 16,-1 0-16,1-22 0,-21 22 0,21 0 15,0 0-15,-1 21 0,1-21 0,0 21 16,21-22-16,-21 22 16,42 0-1,0-21-15,22 21 16,-22 0-16,21 0 0,0 0 0,-20-21 15,41 21-15,-21-21 0,1 0 16,-1 21-16,0-21 0,85-22 16,-105 22-16,-1 0 0,21 21 15,-42-21-15,21 0 0,-21-1 16,0 1 0,-21 21-1,0 0-15,0 21 16,0 1-16,-1-1 0,22 0 15,-21 0-15,21 21 0,-21-20 0,0 20 16,21 0-16,0 1 0,0-1 0,-21 0 16,21 1-16,0-1 0,0 0 0,0 22 15,0-22-15,0 0 0,0 22 16,0-1-16,0-20 0,0 20 0,0 1 16,0-1-16,0 1 0,0-1 0,0 1 15,0-1-15,0 1 0,0-1 0,0 1 16,0-1-16,0 1 0,0-22 15,-21 22-15,21-1 0,0 1 0,-22-22 16,1 0-16,0 1 0,0-1 16,21 0-16,-21-21 0,0 1 0,-1-1 15,-20-21-15,21 0 0,0 0 16,0 0-16,-1 0 0,1 0 16,0-21-16,0-1 0,0-20 0,0 21 15,-1-21-15,1 20 0,21-41 0,-21 21 16,0-1-16,21-20 0,-21-1 15,21 1-15,0-1 0,0 1 0,0-22 16,0 22-16,0-22 0,21 21 0,0-20 16,43-107-1,-43 149-15,0 0 0,21-1 0,-21 1 16,1 21-16,20-22 0,-21 22 16,0 0-16,22 0 0,-22 0 0,0 0 15,0-1-15,0 1 0,0 0 0,1 21 16,-1-21-16,0 0 0,-21 0 0,21 21 15</inkml:trace>
  <inkml:trace contextRef="#ctx0" brushRef="#br1" timeOffset="-167076.1">21124 16489 0,'21'-21'31,"1"21"-31,20-64 16,-21 43-16,0 0 0,0 0 0,1 0 15,20-22-15,-21 1 0,0 21 0,22-22 16,-22 1-16,0 21 0,-21-21 15,21-1-15,-21 22 0,0 0 0,0 0 16,0 0-16,0-1 0,-21 22 16,0 0-16,0 0 0,-1 22 15,1-1-15,0 0 16,21 0-16,0 0 0,-21 22 0,21-22 16,0 21-16,0 0 0,0-20 0,0 20 15,0-21-15,0 21 0,21-20 16,0 20-16,-21-21 0,21 0 0,1 0 15,-22 1-15,0-1 0,0 0 0,21 21 16,-42-21 15,-1-21-31,1 0 0,0 0 0,0 0 16,0-21-16,0 21 0,-1-21 0,1 0 16,0 0-16,0 0 0,0 21 0,0-22 15,21 1-15,-22 21 16,22-21-16,0 42 31,0 0-31,22 1 0,-1-1 16,-21 0-16,21-21 0,0 21 15,0 0-15,0-21 0,1 21 0,-1-21 16,21 0-16,-21 0 0,22 0 0,-22 0 16,21 0-16,-21 0 0,22 0 0,-1 0 15,0-21-15,1 21 0,-22-21 16,21 0-16,0 0 0,-20 21 0,-1-21 15,0-1-15,0-20 0,0 21 16,0 0-16,-21 0 0,0-22 0,0 22 16,0 0-16,0 0 0,0 0 15,0-1-15,-21 22 32,21 22-32,-21-1 0,21 0 0,-21 0 15,21 0-15,0 0 0,0 1 16,0-1-16,-21 0 0,21 0 0,0 0 15,0 0-15,0 1 0,0-1 16,21-21-16,0 21 16,0-21-16,0 0 0,1 0 15,-1 0-15,0 0 0,0 0 16,0-21-16,0 21 0,-21-21 16,22-1-16,-1 1 0,-21 0 15,0 0-15,0 0 0,21 0 16,-21-22-16,0 22 0,0 0 0,0 0 15,0 0-15,0-1 16,0 44 0,0-1-16,0 0 0,0 0 15,0 0-15,0 0 0,0 22 0,0-22 16,0 0-16,0 0 0,0 0 0,0 1 16,0-1-16,0 0 0,0 0 15,0 0-15,21-21 16,0 0-16,0 0 0,1 0 15,-1 0-15,0 0 0,0 0 0,0 0 16,0-21-16,1 0 0,20 0 0,-21 0 16,0-1-16,0 1 0,1 0 15,-1-21-15,0 21 0,-21-22 16,0 1-16,0 0 0,0-1 0,0 1 0,0 0 16,0-1-16,0 1 0,0 0 15,0 20-15,0 1 0,0 0 0,0 42 31,0 0-31,0 1 0,0-1 16,0 21-16,-21 0 16,21-20-16,0 20 0,-21 0 0,21 1 15,0-1-15,0 0 0,0-21 0,0 22 16,-22-1-16,22-21 0,0 22 0,-21-22 16,21 0-16,0 0 0,0 0 15,0 0-15,0 1 0,0-44 47,0 1-47,0 0 0,21-21 16,1 21-16,-22-1 15,21 1-15,0 0 0,0 0 0,0 0 16,0 0-16,1-1 0,-1 1 16,0 21-16,0 0 0,0 0 0,0 0 15,1 0-15,-1 21 16,-21 1-16,0-1 0,21 0 15,-21 0-15,0 0 0,0 0 0,0 1 16,0-1-16,0 0 0,-21 0 0,0-21 16,-1 21-16,1-21 0,0 21 15,0 1-15,-21-22 0,20 0 0,1 21 16,-21-21-16,21 0 0,0 0 0,-1 0 16,1 0-16,0 0 0,0 0 0,0 0 31,42 0 0,0-21-31,0-1 0,0 22 0,1-21 16,20 21-16</inkml:trace>
  <inkml:trace contextRef="#ctx0" brushRef="#br1" timeOffset="-166753.28">23156 16150 0,'0'0'0,"0"-21"0,0 0 16,0 0-16,0 0 16,-21 21 15,0 21-15,0 0-16,21 21 0,-21-21 0,21 1 15,-22 20-15,1-21 0,21 0 0,0 22 16,-21-22-16,21 0 0,-21 21 0,21-21 15,0 1-15,0-1 0,0 0 16,0 0-16,21-21 0,0 21 16,0-21-16,1 0 0,-1 0 15,0 0-15,0 0 0,0 0 0,0 0 0,1 0 16,-1 0-16,0 0 0,0 0 16,0-21-16,0 0 0,1 0 15,-1 0-15,0-22 0,21 22 16</inkml:trace>
  <inkml:trace contextRef="#ctx0" brushRef="#br1" timeOffset="-166481.45">23601 15812 0,'0'0'0,"0"-43"0,0 22 0,0 0 0,0 0 16,0 0-16,0-1 16,-21 22-16,21 22 15,-22-1-15,1 0 16,0 0-16,21 21 0,0 1 15,-21-1-15,0 0 0,0 1 0,21-1 16,0 22-16,-22-22 0,22 0 0,-21 1 16,21-1-16,-21-21 0,21 21 15,0-20-15,0 20 0,0-21 0,0 0 16,0 0-16,0 1 0,0-1 16,0 0-16,21-21 31,0 0-31,1 0 15,-1-21-15,0 21 0</inkml:trace>
  <inkml:trace contextRef="#ctx0" brushRef="#br1" timeOffset="-165253.62">23961 16298 0,'0'0'0,"0"-21"0,0 0 0,0 0 16,21 0-16,-21-22 0,0 22 0,0 0 15,0 0-15,0 0 0,0 0 16,0-1-16,0 1 0,-21 21 0,-1 0 16,1 0-16,0 0 15,0 0-15,0 21 0,0 1 0,-1-1 16,1 21-16,0-21 0,0 0 0,0 22 16,0-22-16,-1 21 0,1-21 15,21 1-15,0-1 0,0 0 0,0 21 16,0-21-16,0 1 0,0-1 15,21 0 1,1-21-16,-1 0 0,0 0 0,0 0 16,0 0-16,0 0 0,1-21 15,-1 0-15,0 21 0,0-22 0,0 1 16,0 0-16,-21 0 0,22 0 16,-1-22-16,-21 22 0,0-21 15,0 21-15,21 0 0,-21-22 0,21 22 16,-21 0-16,0 42 47,-21 0-47,21 0 0,-21 1 0,21-1 15,0 0-15,0 0 0,0 0 16,-21 0-16,21 1 0,0-1 0,0 0 16,0 0-16,0 0 0,0 0 15,21 1-15,0-22 0,0 21 16,0-21-16,22 0 0,-22 0 15,0 0-15,0 0 0,0 0 16,0 0-16,1-21 0,-1-1 0,0 1 16,0 21-16,0-21 0,0 0 0,-21-21 15,22 20-15,-22 1 0,0-21 16,0 21-16,0 0 0,0-64 16,0 64-16,-22 21 31,22 21-31,-21 0 15,21 0-15,0 0 0,0 1 0,0-1 16,0 0-16,0 0 0,0 21 0,0-20 16,0-1-16,0 0 0,21-21 0,1 21 15,-22 0-15,21 0 16,0 1-16,0-22 0,-21 21 0,21-21 16,-21 21-1,0-42 1,-21 0-1,0-1 1,21-20 0,-21 42-16,0 0 15,21 21 17,0 0-32,0 1 15,0-1-15,0 0 16,21-21-16,0 0 15,0 0-15,0 0 16,0 0-16,1 0 0,-1 0 0,0 0 16,0-21-16,0 21 0,22-21 0,-22-1 15,0 1-15,21 21 0,-21-42 0,1 21 16,-1 0-16,0-1 0,0-20 16,0 21-16,-21-21 0,0 20 0,21-20 15,-21 21-15,0 0 0,0-22 0,0 22 16,0 0-16,-21 21 0,0 0 15,0 0 1,0 21-16,21 0 0,0 1 0,-21-1 16,21 0-16,0 0 0,-22 21 0,22-20 15,0-1-15,0 21 0,0-21 0,0 0 16,0 1-16,22 20 0,-1-21 16,0 0-16,-21 0 0,21 1 0,0-22 15,-21 21-15,0 0 0,21-21 0,-21 21 16,0 0-16,-21-21 31,0 0-31,0 0 16,0 0-16,0 0 0,-1 0 15,1 0-15,0 0 0,0 0 16,0 0-16,0 0 0,-1 0 16,22-21-1</inkml:trace>
  <inkml:trace contextRef="#ctx0" brushRef="#br1" timeOffset="-165057.52">24617 16510 0,'-21'0'78,"-1"0"-78,1 0 15,0 0 1,0 0-16,0 0 16,0 0-1</inkml:trace>
  <inkml:trace contextRef="#ctx0" brushRef="#br1" timeOffset="-158044.64">25252 16552 0,'0'-21'15,"-21"21"1,-1 0 0,1 0-1,0 21-15,21 1 16,-21-22-16,21 21 31,21-21-15,0 0-1,0 0 1,-21-21-16,22 21 16,-22-22-16,-22 22 47,1 0-47,0 0 15,21 22 1,-21-22-16,21 21 15,21-21 32,0-21-31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16:19:13.50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1079 1291 0,'0'0'0,"0"-21"16,0 0 0,0 0-16,0 0 15,-21 21 32,21 21-31,0 0-16,-21 0 0,21 0 15,0 0-15,0 1 0,0-1 0,0 21 16,0-21-16,-21 22 0,21-1 0,0 21 16,0-20-16,0 20 15,0 1-15,0-1 0,0 22 0,0-22 0,0 1 16,0 21-16,0-22 15,0 22-15,0-1 0,0-20 0,0 21 16,0-1-16,0 1 0,0-22 0,0 22 16,0 0-16,0-22 0,0 22 15,0 0-15,0-22 0,-21 22 0,21-1 16,-21 1-16,-1-21 0,22 20 16,0-20-16,-21 20 0,0-20 0,21 21 15,-21-1-15,0 1 0,21-22 0,-21 22 16,-1-21-16,22 20 0,-21-20 15,21-1-15,0-20 0,0 20 0,0-21 16,0 1-16,0-1 0,0-21 16,0 0-16,0-42 31,0-21-31,0 21 0</inkml:trace>
  <inkml:trace contextRef="#ctx0" brushRef="#br0" timeOffset="1867.11">1249 1312 0,'0'0'0,"-21"0"0,-1-21 0,1 21 16,0 0-16,21-21 0,-21 21 0,0-21 16,0 21-16,-1 0 0,1 0 15,42 0 63,1 0-78,-1 0 16,0 0-16,0 0 0,21 0 16,-20 0-16,20 0 0,21 0 0,-20 0 15,20 0-15,1 0 0,-22 0 16,43 0-16,-22 0 0,1 0 0,-1 0 15,1 0-15,20 0 0,-20 0 16,21 0-16,-1-21 0,1 21 16,0 0-16,20 0 0,-20 0 0,0 0 0,-1 0 15,1-21-15,0 21 0,-1 0 16,22 0-16,-21 0 0,42-22 16,-21 22-16,0 0 0,-1 0 15,22-21-15,-21 21 0,21-21 0,-21 21 16,21 0-16,0 0 0,-21 0 0,21-21 15,-21 21-15,0 0 0,-22 0 16,22 0-16,-21 0 0,-1 0 0,1 0 16,-21 0-16,20 0 0,1 0 0,-22 0 15,1 0-15,21 0 0,-22 0 16,-21 0-16,22 0 0,-22 0 0,22 0 16,-43 0-16,21 0 0,1 0 15,-22 0-15,0 0 0,0 0 16,-21 21 15,0 0-15,0 0-16,0 1 0,0-1 15,0 0-15,0 0 0,0 0 16,0 0-16,0 1 0,0-1 16,0 0-16,0 21 0,0-21 0,0 22 15,-21-1-15,21 0 0,0 1 0,0 20 16,0-20-16,0 20 0,0 1 0,0-22 15,0 21-15,0 1 0,0-1 16,0 1-16,0-1 0,0 1 16,-21-1-16,21 1 0,0 21 0,-21-22 15,21 1-15,0 20 0,-22-20 0,22 20 16,-21-20-16,0 21 0,21-22 16,-21 22-16,21-1 0,-21 1 0,0 0 15,21-22-15,-22 22 0,22 0 0,-21-1 16,0-20-16,21 20 0,-21 1 0,21 0 15,-21-1-15,0 1 0,21-21 16,0 20-16,0-20 0,-22-1 0,22 1 16,0-1-16,-21 1 0,21-1 0,0 1 15,0-22-15,-21 0 0,21 1 16,0-1-16,0-21 0,0 22 16,0-22-16,-21 0 0,21 0 15,-21-21 1,21-21-1,0 0-15,-21 0 16,21-1-16,-22 1 16,22 0-16,-21 0 15,0 21-15,0-21 0,0 21 16,0-21-16,21-1 0,-22 22 16,1 0-16,0 0 0,0 0 0,-21 0 15,20-21-15,-20 21 0,21 0 16,-21 0-16,-1 0 0,-20 0 15,20 0-15,-41 0 0,20 21 0,-42 1 16,22-22-16,-43 21 0,21-21 0,0 21 16,0-21-16,-21 21 0,21-21 15,1 0-15,-22 0 0,21 21 0,0 0 16,-21-21-16,21 0 0,0 0 0,22 22 16,-22-22-16,21 0 0,-21 0 15,0 0-15,22 21 0,-22-21 0,21 0 16,-21 0-16,22 0 0,-1 0 0,0 21 15,1-21-15,-1 0 0,0 0 16,22 21-16,-1-21 0,-20 0 16,41 0-16,-20 0 0,-1 0 15,22 0-15,0 0 0,21 0 0,-22 0 16,22 0-16,-21 0 0,21 0 0,-1 0 16,1 0-16,0 0 15,0 0-15,0 0 16,21-21-1,-21 21-15,-1 0 32,22-21 46,0 0-63,0-1 1,-21 22 0,0-21-16,21 0 0,0 0 15,-21 21-15,0-21 16,0 21-16,21-21 16,-22 21-16,1 0 15,21-22-15,-21 22 16,0-21 15,21 0-15,0 0-1,0 0-15,0 0 0,21-1 16</inkml:trace>
  <inkml:trace contextRef="#ctx0" brushRef="#br0" timeOffset="2803.39">741 7599 0,'0'0'15,"0"-21"-15,21 0 0,-21-1 0,21 1 16,-21 0-16,0 0 0,0 0 16,21 21-16,-21-21 0,21-1 0,-21 1 15,0 0-15,0 42 47,0 0-47,0 1 0,0 20 0,0-21 16,0 21-16,22 22 0,-22-22 15,0 22-15,21-22 0,-21 43 0,0-22 16,0 22-16,0-22 0,0 22 16,0 0-16,0-1 0,0 1 0,21 0 15,-21-1-15,0 22 0,0-21 16,0 0-16,0-1 0,0 1 16,0 21-16,0-22 0,0 1 0,0-21 15,0 20-15,0 1 0,21 0 16,-21-1-16,0-20 0,21 20 0,-21-20 15,0-1-15,0-20 0,0 20 0,0 1 16,21-22-16,-21 0 0,0 1 16,0-1-16,0 0 0,0-20 0,0 20 15,0-21-15,0-42 32,0 0-32,0 0 0,0-22 15,0 1-15,0 21 16,0-43-16,0 22 0,0-22 0,0 1 15,0-1-15</inkml:trace>
  <inkml:trace contextRef="#ctx0" brushRef="#br0" timeOffset="4042.68">1058 7472 0,'0'0'0,"0"-21"16,-42 21-1,42-21 32,21 21-31,21 0-16,-20 0 15,20-22-15,-21 22 0,43 0 0,-22-21 16,21 0-16,1 21 0,21-21 16,-22 0-16,22 21 0,-1-21 15,1-1-15,21 1 0,0 21 0,0-21 16,21 0-16,0 0 0,0 21 15,0-21-15,0-1 0,0 1 0,21 21 16,0-21-16,0 21 0,0-21 0,0 21 16,1-21-16,-22 21 0,42 0 15,-21-21-15,0-1 0,0 22 0,1 0 16,-1-21-16,0 21 0,0 0 16,-21-21-16,0 21 0,0 0 0,-21 0 15,0 0-15,0 0 0,-22-21 16,-20 21-16,-1 0 0,1 0 0,-22 0 15,22 0-15,-43 0 0,21 0 0,-21 0 16,0 0-16,22 0 0,-22 0 16,0 0-16,0 0 15,-21 21 1,0 0-16,0 0 16,0 1-16,-21-1 0,21 21 15,-21-21-15,21 22 0,0-1 0,0 0 16,-21 1-16,21-1 0,-21 0 0,21 1 15,0-1-15,0 0 0,0 22 0,0-22 16,0 0-16,0 22 0,0-22 16,0 22-16,0-1 0,0 1 15,0-1-15,21 1 0,-21-1 0,0 1 16,21-1-16,-21 1 0,0 20 0,0-20 16,0-1-16,0 1 0,0 21 15,0-22-15,0 1 0,0 20 0,0-20 16,0 20-16,0-20 0,-21-1 0,21 1 15,-21-1-15,21 1 0,-22-1 0,22 1 16,0-1-16,0-20 0,-21 20 0,21 1 16,-21-22-16,0 0 15,21 1-15,0-1 0,0 0 0,-21 1 0,0-22 16,21 21-16,-22-21 0,1 1 0,21-1 16,-21 0-16,0 0 0,0 0 15,0-21-15,-1 0 0,1 21 16,0-21-16,-21 0 0,21 0 15,-1 0-15,-20 0 0,0 0 0,-1 0 16,1 0-16,0 0 0,-1 0 0,-20 0 16,21 0-16,-22 0 0,1-21 0,20 21 15,-20 0-15,20 0 0,-20 0 0,-1 0 16,1 0-16,-1 0 0,1 0 16,-22 0-16,22 0 0,-43 0 15,21 0-15,1 0 0,-22 0 0,21 0 16,-21 0-16,0 0 0,-21 0 0,22 0 15,-22 21-15,0 1 0,0-22 0,21 0 16,0 21-16,0-21 0,21 0 16,-20 21-16,-1-21 0,21 0 0,-21 21 15,0 0-15,1-21 0,-1 21 0,0-21 16,0 22-16,0-22 0,0 21 16,-21-21-16,22 0 0,-1 21 0,0-21 15,0 0-15,21 0 0,1 0 16,-1 0-16,22 0 0,-1 0 0,1 0 15,20 0-15,1 0 0,21 0 16,0 0-16,-22 0 0,22 0 16,0 0-16,0 0 0,0-21 31,-1 21-31,1 0 16,21-21-16,0-1 0,0 1 15,0 0-15,0-21 16,0 21-16,21-1 0</inkml:trace>
  <inkml:trace contextRef="#ctx0" brushRef="#br0" timeOffset="4919.24">889 4614 0,'0'0'0,"0"-21"0,0 42 46,0 1-46,0-1 16,0 0-16,0 0 16,0 0-16,0 0 15,21 1-15,-21-1 0,21 0 16,0-21 0,1 0-16,-22 21 0,21-21 15,0 0-15,0 0 16,-21-21-16,21 21 0</inkml:trace>
  <inkml:trace contextRef="#ctx0" brushRef="#br0" timeOffset="8168.01">2011 2159 0,'0'0'0,"0"-21"0,-21 21 0,21-21 15,0 0-15,0-1 0,-22 22 16,22-21-16,0 0 0,0 0 0,0 0 16,-21 21-16,21-21 0,-21 21 15,21 21 1,0 0 0,0 21-16,0 1 0,0-1 15,0 21-15,21-20 0,-21 20 0,0 22 16,0-22-16,0 22 0,0-21 0,0 20 15,0-20-15,0-1 0,-21 1 16,0-1-16,21-20 0,0 20 0,-21-21 16,21 1-16,0-1 0,-21 0 15,21-20-15,0-1 0,0 0 0,0-42 32,0 0-17,0-22-15,0 22 0,0 0 16,0-21-16,0-1 0</inkml:trace>
  <inkml:trace contextRef="#ctx0" brushRef="#br0" timeOffset="8707.54">1736 2477 0,'0'0'16,"0"-22"-16,-22-20 0,1 21 0,0-64 16,21 64-1,0 0-15,0 0 0,0 0 0,21-1 16,0 1-16,1 0 0,20 21 0,0-21 15,1 21-15,20 0 0,-21 0 16,22 0-16,-1 0 0,22 0 0,-21 21 16,-1 0-16,-21 0 0,1 22 0,-1-1 15,-21-21-15,-21 22 0,0-1 16,-21 21-16,-21-20 0,-1-1 0,1 0 16,0-20-16,-22 20 0,22-21 15,-22 21-15,22-42 0,0 22 0,-1-1 16,1-21-16,21 0 0,0 0 0,-22 0 15,43-21 1,0-1 0,22 1-16,-1 21 0,21-21 15,0 21-15,1 0 0,20 0 0,1 0 16,-1 0-16,1 0 0,190 42 16,-191-20-16,1 20 15,-1-21-15,-20 21 0,-1 1 0,0-1 16,-21 0-16,-21 1 0,0-1 0,0 0 15,-21 1-15,-21-1 0,0 0 16,-22 1-16,1-1 0,-1 0 0,-21-20 16,1-1-16,20 0 0,-20 0 0,20 0 15,1 0-15,-1-21 16,22 0-16,-22 0 0,22 0 0,0-21 16,20 0-16,1 0 0,0 0 0,0-22 15,0 22-15,21-21 0,0 21 16,0-22-16,0 1 0,0 21 0,0-21 15,0 20-15,21 1 0,0-21 0,0 21 16,22 0-16,-22-1 0,21 1 16</inkml:trace>
  <inkml:trace contextRef="#ctx0" brushRef="#br0" timeOffset="9247.23">3069 2985 0,'42'0'16,"-42"-22"-16,0 1 0,22 21 15,-22-21-15,0 0 0,0 0 16,0 0-16,0-1 0,0 1 16,0 0-16,-22 0 0,1 21 15,0 0-15,0 0 0,0 0 16,0 0-16,-1 0 0,1 21 0,0 0 15,0 0-15,0 1 0,21-1 0,-21 0 16,-1 21-16,1-21 0,0 22 16,0-22-16,21 21 0,0-21 15,0 22-15,0-22 0,0 0 0,0 0 16,0 0-16,0 1 0,0-1 0,21-21 16,0 0-16,0 0 15,1 0-15,-1 0 0,0-21 0,0 21 16,0-22-16,0 1 0,1 0 0,-1 0 15,0 0-15,-21 0 0,0-1 16,21-20-16,-21 21 0,0 0 0,0 0 16,0-1-16,0 1 0,0 0 15,0 42 17,0 0-32,0 1 0,0-1 15,0 0-15,0 0 0,0 0 0,0 0 16,0 1-16,0-1 0,0 0 15,0 0-15,0 0 0,21-21 0,-21 21 16,21 1-16,1-22 0,-1 0 16,0 0-16,0 0 15,0 0-15,0-22 0,1 1 0,-22 0 16,21 0-16,0 0 0</inkml:trace>
  <inkml:trace contextRef="#ctx0" brushRef="#br0" timeOffset="9874.87">3429 2900 0,'0'0'0,"0"21"32,0 0-32,-21 0 15,21 1-15,0-1 16,0 0-16,0 0 0,0 0 16,0 0-16,0 1 0,0-1 15,0 0-15,-21-21 0,21 21 0,0 0 16,-22-21 15,22-21-31,-21 21 0,21-21 16,0 0-16,0 0 15,0-1-15,0 1 0,0 0 16,0 0-16,0-21 0,0 20 16,0 1-16,21 0 0,1 0 15,-1 21-15,0 0 0,0-21 0,0 21 16,0 0-16,22 0 0,-22 0 0,0 0 15,0 21-15,0-21 0,-21 21 0,22 0 16,-1 0-16,0 1 16,-21-1-16,0 0 0,0 0 0,0 0 15,0 0-15,0 1 16,0-1-16,0-42 47,0-1-47,0 1 15,21 0-15,0 21 0,-21-21 16,21 0-16,1-22 0,-1 22 0,-21 0 16,21 0-16,0 21 0,0-21 0,0 0 15,1 21-15,-1 0 0,0 0 16,-21 21-16,21 0 16,0 0-16,-21 0 15,0 0-15,0 1 0,0 20 0,0-21 16,0 0-16,0 0 0,0 1 0,0-1 15,0 0-15,0 0 0,-21 0 16,21 0-16,0 1 16,0-44-1,0 1 1,21 0-16</inkml:trace>
  <inkml:trace contextRef="#ctx0" brushRef="#br0" timeOffset="10399.57">4276 2307 0,'0'0'0,"0"-21"0,-22 21 0,1-21 16,0 42 0,21 0-16,0 0 15,0 22-15,0-1 0,0 0 16,0 1-16,0-1 0,-21 22 0,21-22 15,0 21-15,0-20 0,0 20 0,-21-20 16,21 20-16,-21-21 0,21 1 16,-22-1-16,22-21 0,0 22 15,0-22-15,0 21 0,0-21 0,-21 0 16,21 1-16,0-1 0,-21-21 31,21-21-15,0-1-16,0 1 0,0 0 0,0 0 15,0 0-15,0 0 0,21-1 0,-21 1 16,21 0-16,1 0 0,-22 0 16,21 0-16,0-1 0,0 1 0,0 0 15,0 21-15,1 0 0,-1 0 0,0 0 16,0 0-16,0 0 0,0 0 0,1 21 16,-1 0-16,-21 1 15,0-1-15,0 0 0,0 0 16,0 0-16,-43 43 15,22-43-15,0 0 0,0 0 0,0 0 16,0 1-16,-1-1 16,1-21-16,0 0 15,21 21-15,0-42 16,0 0 0,0-1-16,0 1 0,21 21 15,0-21-15</inkml:trace>
  <inkml:trace contextRef="#ctx0" brushRef="#br0" timeOffset="11082.63">4762 2942 0,'0'-21'16,"0"0"-16,-21 21 15,0 0-15,0 0 16,0 21-16,21 0 0,-21-21 0,-1 21 15,22 1-15,-21-1 0,21 0 16,-21 21-16,21-21 0,0 1 0,0-1 16,0 0-16,0 0 0,0 0 0,0 0 15,21-21-15,0 22 0,-21-1 16,22-21-16,-1 0 0,0 0 16,0 0-16,0 0 0,0 0 0,1 0 15,-1 0-15,0-21 0,0-1 0,0 1 16,0 21-16,-21-21 0,0 0 0,0 0 15,0 0-15,0-1 16,0 1-16,0 0 0,0 0 0,0 0 16,0 0-16,0-1 0,0 1 0,0 0 15,0 0-15,22 21 16,-1-21-16,0 21 0,0 0 16,0 0-16,0 0 0,1 0 0,-1 0 15,0 0-15,0 0 0,0 21 16,0 0-16,1-21 0,-1 21 0,-21 0 15,0 1-15,0-1 16,0 0-16,0 0 0,0 0 0,0 0 16,0 1-16,0-1 0,0 0 0,0 0 15,0 0-15,0 0 0,0 1 16,0-1-16,21-21 16,0 0-16,0 0 15,0 0-15,1 0 0,-1 0 0,0 0 16,0 0-16,0-21 0,0-1 0,1 1 15,-1 21-15,0-21 0,-21-21 16,21 21-16,-21-1 0,0 1 16,0-21-16,0 21 0,0 0 0,0-22 15,-21 22-15,0 0 0,0 0 0,-1 21 16,1-21-16,0 21 16,0 0-16,0 0 0,0 0 0,-1 21 15,1-21-15,21 21 0,-21-21 0,0 21 16,21 0-16,-21-21 0,21 21 0,0 1 15,0-1-15,-21-21 16,21 21-16,-22-21 16</inkml:trace>
  <inkml:trace contextRef="#ctx0" brushRef="#br0" timeOffset="11771.34">2074 7578 0,'0'0'0,"-21"0"15,0 0-15,0 0 0,63 0 47,-21 0-47,22 0 0,20 0 16,1 0-16,-1 0 0,22-21 0,-1 21 15,-20 0-15,21-22 0,-1 22 0,-20 0 16,-1-21-16,1 21 0,-22 0 16,0 0-16,1 0 0,-22 0 0,0 0 15,0 0-15,-42 21 16,-21-21 0,21 0-16,-1 0 0,-20 22 15,0-22-15</inkml:trace>
  <inkml:trace contextRef="#ctx0" brushRef="#br0" timeOffset="12034.89">2667 7578 0,'0'21'15,"-21"-21"1,21 21-16,0 0 0,-21 22 0,21-22 16,0 0-16,0 21 0,0 1 15,0-1-15,-22 21 0,22-20 0,0 20 16,0 1-16,-21-22 0,21 22 15,-21-1-15,21-21 0,0 22 0,-21-22 16,0 1-16,21-1 0,-21 0 16,21 1-16,0-1 0,0-21 0,0 0 15,-22 22-15,22-22 0,0 0 16,22-21 0,-1-21-1,0 0 1</inkml:trace>
  <inkml:trace contextRef="#ctx0" brushRef="#br0" timeOffset="12418.32">2921 8446 0,'21'0'15,"0"0"-15,0 0 16,1 0-16,-22-22 0,21 1 15,0 21-15,0-21 0,0 0 0,0 21 16,1-21-16,-1 0 0,0-1 16,0 1-16,-21 0 0,0 0 0,21 0 15,-21 0-15,0-1 0,0 1 0,0 0 16,-21 21-16,0 0 16,0 0-16,0 0 0,-22 21 15,22-21-15,0 21 0,0 1 16,0 20-16,-1-21 0,1 21 0,0-20 15,0 20-15,0-21 0,21 21 16,0-20-16,0-1 0,0 0 0,0 0 16,0 0-16,0 0 0,21 1 0,0-22 15,0 0-15,0 21 0,1-21 16,-1 0-16,0 0 0,0 0 0,0 0 16,22-21-16,-22 21 0,21-22 0,-21 1 15,22 0-15,-1 0 0,0 0 0,1 0 16,-1-22-16</inkml:trace>
  <inkml:trace contextRef="#ctx0" brushRef="#br0" timeOffset="12735.14">3662 8213 0,'21'-21'0,"-42"42"0,63-64 0,-21 1 16,0 21-16,-21 0 15,0 0-15,-21 42 16,0 0-16,0-21 16,0 21-16,0 21 0,-1-20 0,1-1 15,0 0-15,21 0 0,0 0 16,0 0-16,0 1 0,0-1 0,0 0 15,0 0-15,21 0 0,0 0 16,1 1-16,-1-22 0,0 0 16,-21 21-16,21-21 0,0 21 0,0 0 15,-21 0 1,0 0 0,-21-21-16,0 0 0,0 22 15,-21-22-15,20 0 0,1 0 0,-21 21 16,21-21-16,0 0 0,-22 0 0,22 0 15,0 0-15,0 0 16,21-21 0,0-1-16,21 22 0,0-21 15,0 0-15,0 0 0,1 0 0</inkml:trace>
  <inkml:trace contextRef="#ctx0" brushRef="#br0" timeOffset="13062.95">4381 7472 0,'0'0'15,"0"-21"-15,-21 42 16,0-21 0,21 21-16,-21 21 0,21-20 15,0 20-15,-21 0 0,0 1 0,21-1 16,-22 0-16,22 22 0,-21-22 15,21 22-15,0-1 0,-21 1 0,0-1 16,21-21-16,-21 22 0,21-1 0,0-20 16,0-1-16,0 0 0,0 1 15,0-22-15,0 21 0,0-21 0,0 1 16,0-1-16,0 0 0,0 0 0,0 0 16,21-21-16,0 0 0,0 0 15,0 0-15,1 0 0,-1-21 16,0 21-16,0-21 0,0 0 0,-21 0 15,21-1-15,-21 1 0,22-21 0</inkml:trace>
  <inkml:trace contextRef="#ctx0" brushRef="#br0" timeOffset="13262.62">4170 8149 0,'0'0'0,"-21"0"15,-1 0-15,1 0 16,42 0-1,22 0-15,-22 0 16,106 0 0,-85-21-16,22 0 0,-22 21 0,0-21 15,1 21-15,-22-21 0,21 21 16,1-22-16,-22 1 0,0 0 0,21 21 0,-21-21 16,-21 0-16,22 0 0</inkml:trace>
  <inkml:trace contextRef="#ctx0" brushRef="#br0" timeOffset="14147.54">3196 5355 0,'0'-21'15,"0"42"-15,0-63 0,0 21 0,0 0 16,0-1-16,-21 22 0,0-21 15,21 42 1,-21 1-16,21-1 16,0 21-16,0-21 0,0 43 15,0-1-15,0 1 0,21 20 0,-21 1 16,0 0-16,0 21 0,21-22 0,-21 22 16,0 0-16,0-21 0,0 20 15,0 1-15,-21-21 0,21 21 0,0-22 16,0 1-16,-21-21 0,21 20 0,-22-20 15,22-1-15,-21 1 0,21-1 16,0-20-16,0-1 0,0-21 0,0 0 16,0 0-16,0 1 0,0-44 31,0 1-31,0 0 0,0-21 16,0-1-16,0 1 0,0 0 0,0-1 15,0-20-15</inkml:trace>
  <inkml:trace contextRef="#ctx0" brushRef="#br0" timeOffset="14679.23">3281 5419 0,'0'0'0,"-21"0"0,-1 0 0,1 0 15,0 0-15,0 0 0,-21 21 16,20 0-16,1 0 0,-21 0 0,21 1 16,-22 20-16,22 0 0,-21 1 0,21-22 15,-22 21-15,22 0 0,-21 1 16,21-1-16,0 0 0,-1-20 0,1-1 16,0 21-16,21-21 0,0 0 15,0 1-15,21-22 31,0-22-31,1 1 0,-1 21 16,0-21-16,0-21 0,0 21 16,0-22-16,1 22 0,-1-21 0,0-1 15,0-20-15,0 21 0,0-1 16,1-20-16,-1 20 0,0 1 16,0-21-16,0 20 0,-21 1 0,21 0 0,1 20 15,-1-20-15,0 21 0,-21 0 16,21 21-16,0 0 0,0 21 15,1 21-15,-1-21 0,0 22 16,0-1-16,0 0 0,0 22 0,22-1 16,-22 1-16,0-1 0,21-20 0,-20 20 15,-1-20-15,21 20 0,-21-21 16,0 1-16,1-1 0,-1-21 16,0 0-16,-21 22 0,21-22 0,0 0 15,-21 0-15,21-21 0,-21 21 0,22-21 16,-1 0-16,0 0 15,0 0-15</inkml:trace>
  <inkml:trace contextRef="#ctx0" brushRef="#br0" timeOffset="21244.42">9800 2773 0,'0'-21'16,"0"0"-16,0-1 0,0 1 15,0 0-15,0 42 47,0 0-47,0 1 0,0 20 0,21 0 0,-21 1 16,21-1-16,-21 21 16,0-20-16,0 20 0,22 1 0,-22-22 15,0 22-15,0-1 0,0-21 0,0 22 16,0-22-16,0 1 0,0-22 0,-22 21 15,22-21-15,0 0 0,0 1 0,0-1 16,0 0-16,0-42 31,0 0-15,0-1-16</inkml:trace>
  <inkml:trace contextRef="#ctx0" brushRef="#br0" timeOffset="21871.06">9546 2985 0,'0'0'0,"-21"-22"0,21-20 15,0 21-15,0 0 0,0 0 16,0-1-16,0 1 0,0 0 0,42 0 16,-21 0-16,22 0 0,-1-1 0,0 1 15,22 21-15,-1-21 0,1 21 16,-1 0-16,1 0 0,-1 21 0,1-21 15,-22 43-15,22-22 0,-43 0 0,21 21 16,-21 1-16,-21-22 0,0 21 16,0 0-16,0 1 0,-42-1 0,21 0 15,-21-20-15,-22 20 0,22 0 16,-22 1-16,1-22 0,20 0 0,1 21 16,-21-21-16,20-21 0,22 22 0,-21-1 15,21-21-15,-1 0 0,1 0 0,21-21 16,0-1-1,0 1-15,0 0 0,43 0 16,-22 0-16,0 0 0,21 21 16,1-22-16,-1 22 0,21 0 0,-20 0 15,20 0-15,-20 0 0,20 22 0,1-22 0,-22 21 16,21 21-16,-20-21 0,-1 0 16,0 22-16,-20-1 0,20 0 15,-21-20-15,-21 20 0,0 0 0,0 1 16,0-1-16,-21 0 0,-21 1 0,-1-22 15,-20 21-15,20 0 0,-41-20 0,20 20 16,-20-21-16,20 0 0,-21 0 0,1 1 16,20-1-16,-20-21 0,20 0 15,1 0-15,20 0 0,-20 0 0,20-21 16,22-1-16,-21 1 0,21 0 16,0-21-16,-1 21 0,1-22 0,0 1 0,21 0 15,0-1-15,0 1 0,0 0 16,0-1-16,0 1 0,0 21 0,0-22 15,42 22-15,-20 0 0,-1 0 16,0 0-16,21 21 0,-21 0 0,22 0 16,-22 0-16,21 21 0,-21-21 0,22 21 15,-22 0-15,0 0 0,0 1 0,22-1 16,-22 0-16,0 21 0</inkml:trace>
  <inkml:trace contextRef="#ctx0" brushRef="#br0" timeOffset="22406.75">11070 3514 0,'0'0'0,"0"-21"0,0-1 15,0 1-15,0 0 0,-21 0 0,0 21 16,0 0-16,-1 0 0,1 0 16,0 0-16,0 21 15,0 0-15,21 0 0,-21 1 0,-1-1 0,1 21 16,0-21-16,0 22 0,21-22 0,-21 21 16,0-21-16,-1 0 0,22 22 15,0-22-15,0 0 0,0 0 0,0 0 16,0 1-16,22-22 15,-1 0 1,0 0-16,0 0 0,0-22 0,0 1 16,1 0-16,-1 0 0,0 0 0,0 0 15,0-1-15,0 1 0,1 0 0,-22-21 16,21 21-16,-21-1 0,21-20 0,-21 21 16,0 0-16,0 0 0,0 42 46,0 0-46,0 0 0,0 21 0,0-20 16,0-1-16,0 0 0,0 0 0,0 0 16,0 0-16,0 1 0,0-1 0,0 0 15,0 0-15,21-21 0,0 0 16,0 0-16,1 0 16,-1 0-16,0 0 0,0 0 0,0-21 15,0 21-15,1-21 0,-1 0 0</inkml:trace>
  <inkml:trace contextRef="#ctx0" brushRef="#br0" timeOffset="23015.43">11430 3471 0,'0'22'16,"0"-1"0,0 0-16,0 0 0,0 0 15,0 0-15,0 1 0,0-1 0,-21 0 16,21 0-16,0 0 0,-21 0 0,21 1 15,0-1-15,0 0 16,-22-21-16,22 21 0,-21-21 16,21-21 15,0 0-31,0 0 0,0-1 16,0 1-16,0-21 0,0 21 0,0 0 15,21-1-15,1-20 0,-22 21 16,21 0-16,0-22 0,0 22 0,0 0 15,0 21-15,1 0 0,-1 0 0,21 0 16,-21 0-16,0 0 0,1 0 0,-1 21 16,0 0-16,0-21 0,0 22 0,0-1 15,-21 0-15,0 0 0,0 0 0,0 0 16,0 1-16,0-1 0,0 0 16,0 0-16,-21 0 15,0 0-15,0-21 16,0 0-16,21-21 31,0 0-31,0 0 0,21 0 16,0 0-16,0-22 0,0 22 0,1 0 15,20 0-15,-21-22 0,0 22 16,22 0-16,-22 21 0,21-21 0,-21 21 16,22 0-16,-22 0 0,0 0 0,0 0 15,0 21-15,22 0 0,-43 0 0,21 1 16,0-1-16,0 0 0,-21 0 0,0 0 15,0 0-15,0 1 0,0-1 16,0 0-16,0 0 0,-21 0 16,21 0-16,-21-21 0,0 22 15,21-1-15,-22-21 0,1 0 16,0 0-16,21-21 16,0-1-16</inkml:trace>
  <inkml:trace contextRef="#ctx0" brushRef="#br0" timeOffset="23567.63">12573 2879 0,'0'0'0,"0"-21"0,0-1 0,0 1 15,-21 21-15,21 21 16,0 1-16,0 20 16,0-21-16,0 21 0,0-20 15,0 20-15,0 21 0,-21-20 0,21-1 16,0 22-16,-22-22 0,22 21 0,0-20 16,-21 20-16,0-20 0,21-1 15,-21 0-15,21-21 0,-21 22 0,21-22 16,-21 0-16,21 0 0,0 0 0,0-42 47,0 0-47,0 0 15,0 0-15,21 0 0,0-22 0,-21 22 16,21 0-16,0 0 0,0 0 0,1-1 16,-1 1-16,21 0 0,-21 0 0,0 21 15,1 0-15,20 0 0,-21 0 16,0 0-16,0 0 0,1 21 0,-1-21 15,0 21-15,0 0 0,-21 1 16,21-1-16,-21 0 0,0 0 16,0 0-16,0 0 0,-21 1 0,0-1 15,0 0-15,-22 0 0,22-21 0,0 21 16,0 0-16,-21-21 0,20 22 16,1-22-16,0 0 0,-21 0 0,21 21 15,-1-21-15,1 0 16,42-21-1,1 21-15,-1-22 16</inkml:trace>
  <inkml:trace contextRef="#ctx0" brushRef="#br0" timeOffset="23991.22">13144 3323 0,'0'0'0,"0"-21"0,0 0 0,-21 21 31,0 0-15,0 21-16,21 0 0,-21 0 15,21 1-15,-21-1 0,-1 21 0,22-21 16,0 0-16,-21 1 0,21 20 0,-21-21 16,21 0-16,0 0 0,0 22 0,0-22 15,0 0-15,0 0 16,21-21-16,0 21 15,1-21-15,-1 0 0,0 0 16,21 0-16,-21 0 0,1-21 0,-1 21 16,0-21-16,0 0 0,-21 0 0,21 21 15,0-21-15,-21-1 0,22-20 0,-22 21 16,0 0-16,0 0 0,0-22 0,0 22 16,0 0-16,0 0 0,-22 0 15,1-1-15,0 1 0,0 21 0,0 0 16,0 0-16,-1 0 0,1 0 15,0 21-15,0-21 0,21 22 0,0-1 16,-21 0-16,21 0 16,0 0-16,0 0 0,0 1 15,21-22-15,0 0 16,0 0-16</inkml:trace>
  <inkml:trace contextRef="#ctx0" brushRef="#br0" timeOffset="24383">13674 3366 0,'0'-22'0,"-22"22"31,1 22-31,0-22 16,21 21-16,-21 0 16,0 0-16,21 0 0,-21 0 0,-1 1 15,1-1-15,21 0 0,0 0 0,0 0 16,-21 22-16,21-22 0,0 0 0,0 0 15,0 0-15,0 0 0,0 1 16,21-22-16,0 0 0,1 0 16,-1 0-16,0 0 0,0 0 15,0 0-15,0-22 0,1 22 16,-1-21-16,-21 0 0,21 0 0,0 0 16,0 0-16,-21-1 0,0 1 0,0 0 15,0-21-15,0 21 0,0-1 16,0 1-16,0 0 0,0 0 0,0 0 15,-21 21-15,0 0 0,0 0 16,0 0-16,-1 0 0,1 21 0,0-21 16,0 21-16,0 0 0,0 0 15,21 1-15,0-1 0,-22-21 16,22 21-16</inkml:trace>
  <inkml:trace contextRef="#ctx0" brushRef="#br0" timeOffset="26143.43">15176 2921 0,'0'0'0,"0"-21"0,0 0 15,0 0-15,0-1 0,0 1 16,0 0-16,0 0 0,0 0 0,0 0 15,0-1-15,0 1 16,22 21-16,-22 21 16,0 1-1,0 20-15,21-21 0,-21 21 16,0 1-16,21-1 0,-21 0 0,0 1 16,0-1-16,0 22 0,0-1 0,0-21 15,0 22-15,0-1 0,0-20 16,0 20-16,0-20 0,0-1 0,0 0 15,0 1-15,0-1 0,0-21 16,0 0-16,0 0 0,0 1 0,0-1 16,-21-21-1,0-21 1,21-1-16,-22 1 0,22 0 16,0 0-16,0-21 15,0 20-15,0 1 0,0-21 0,0 21 16,0-22-16,22 22 0,-1-21 0,0 21 15,21-22-15,-21 22 0,22 0 0,-1 0 16,-21 21-16,22-21 16,-1 21-16,0 0 0,1 0 0,-1 21 15,0-21-15,-21 21 0,22 21 0,-22-20 16,0-1-16,0 0 0,0 21 0,-21-21 16,0 1-16,0 20 0,0-21 15,0 0-15,0 0 0,-42 1 0,21-1 16,0 0-16,-22 0 0,1 0 0,21 0 15,-21-21-15,-1 22 0,1-22 0,21 0 16,-22 0-16,22 0 0,0 0 0,0 0 16,0 0-16,0 0 0,42-22 47,0 22-47,0-21 0,0 21 0,0-21 15</inkml:trace>
  <inkml:trace contextRef="#ctx0" brushRef="#br0" timeOffset="26427.27">16616 3344 0,'21'0'15,"0"0"-15,0 0 16,0 0-16,1 0 0,-1 0 16,0 0-16,0 0 0,0 0 15,0 0-15,1 0 0,-1 0 0,0 0 16,0 0-16</inkml:trace>
  <inkml:trace contextRef="#ctx0" brushRef="#br0" timeOffset="26612.16">16679 3535 0,'0'0'0,"-21"21"0,0-21 16,0 21-1,42-21 1,0 0-16,0 0 0,0 0 15,1 0-15,-1 0 0,0 0 0,0 0 16,0 0-16,0 0 0,1 0 16,-22-21-16,21 21 0,0 0 15,-21-21-15</inkml:trace>
  <inkml:trace contextRef="#ctx0" brushRef="#br0" timeOffset="29875.52">17526 3450 0,'-21'0'0,"0"0"16,-1 0 0,22-21-1,0 0-15,0 0 16,0 0-16,0-1 15,0 1-15,0 0 0,22 21 0,-22-21 16,21 0-16,0 0 16,-21-1-16,21 1 0,0 21 15,0-21-15,1 21 0,-1 0 16,0 0-16,0 0 0,0 0 0,0 0 16,1 21-16,-1 0 0,0 1 15,0-1-15,0 21 0,0 0 0,1-20 16,-22 20-16,0 0 0,21 1 0,-21-22 15,0 21-15,0-21 0,0 22 0,0-22 16,0 0-16,0 0 0,-21 0 16,-1 0-16,22 1 15,-21-22-15,0 0 16,21-22 0,0 1-16,0 0 15,0 0-15,0 0 0,0 0 16,21-1-16,0-20 0,-21 21 0,22-21 15,-1 20-15,0-20 0,0 21 0,0-21 16,0-1-16,1 22 0,-1 0 0,21 0 16,-21 0-16,22 21 0,-22 0 15,0 0-15,21 0 0,-21 21 0,1 0 16,-1 0-16,0 0 0,-21 22 0,0-22 16,21 21-16,-21-21 0,0 22 0,0-22 15,0 21-15,0-21 16,0 0-16,0 1 0,-21-1 0,21 0 15,0 0-15,0 0 0,0 0 16,0-42 31,0 0-47,0 0 0</inkml:trace>
  <inkml:trace contextRef="#ctx0" brushRef="#br0" timeOffset="30255.31">18711 3493 0,'21'0'16,"-21"-22"-16,22 1 16,-1 21-16,0-21 0,0 21 15,-21-21-15,21 21 0,0-21 0,1 21 16,-22-21-16,21-1 0,-21 1 15,21 21-15,-21-21 0,21 0 0,-21 0 16,0 0-16,0-1 0,0 1 0,0 0 16,-21 21-16,0 0 15,0 0-15,-1 0 16,1 21-16,0 0 0,0 22 16,21-22-16,-21 21 0,0-21 0,-1 22 15,22-22-15,0 21 0,0 1 0,-21-22 16,21 21-16,0-21 0,0 0 15,0 1-15,0-1 0,0 0 0,21 0 16,-21 0-16,22-21 0,-1 0 16,0 0-16,0 0 0,0 0 15,0 0-15,1 0 0,-1-21 0,0 0 16,0 0-16,0 0 0,0 21 16</inkml:trace>
  <inkml:trace contextRef="#ctx0" brushRef="#br0" timeOffset="30831.98">19346 3239 0,'0'0'0,"21"-43"16,-21 64 15,0 22-31,0-22 0,0 0 16,0 0-16,0 22 0,0-22 0,-21 21 15,21-21-15,-21 22 0,21-22 0,0 0 16,0 21-16,0-21 0,0 1 0,0-1 15,0 0-15,21-21 47,0 0-47,1 0 0,-22-21 0,21 0 16,0 21-16,0-22 0,0 1 0,0 0 16,1 0-16,-1-21 0,-21 20 15,21 1-15,0 21 0,-21-21 0,0 0 16,21 21-16,-21 21 15,0 0-15,0 0 16,0 1-16,0-1 16,0 0-16,0 0 0,0 0 0,0 0 15,0 1-15,0-1 0,0 0 16,21-21-16,1 0 0,-22 21 16,21-21-16,0 0 0,0 0 0,0 0 15,0 0-15,1 0 0,-1 0 16,0-21-16,0 21 0,21-21 0,-42 0 15,22-1-15,-1 1 0,0 0 0,0 0 16,-21-21-16,0 20 0,0-20 0,0 0 16,0 21-16,0-22 0,0 1 15,-21 0-15,0 20 0,21 1 0,-21-21 16,-1 42-16,1-21 0,0 0 0,0 21 16,0 0-16,0 0 15,42 0 16,0 0-15,0 0-16,21 0 0,1 0 0</inkml:trace>
  <inkml:trace contextRef="#ctx0" brushRef="#br0" timeOffset="31150.8">20976 2582 0,'0'0'0,"-42"-21"16,21 21-16,21-21 16,21 21-1,0 0-15,0-21 0,21 21 0,-20 0 16,20 0-16,0 0 0,22 0 15,-22 0-15,0 0 0,22 0 0,-22 0 16,1 0-16,20 0 0,-21 0 0,-20 0 16,20 0-16,-21 0 15,0 0-15,-42 0 16,0 0 0,0 0-16,0 0 0,-22 0 0,1 0 15,21 0-15</inkml:trace>
  <inkml:trace contextRef="#ctx0" brushRef="#br0" timeOffset="31406.65">21294 2519 0,'-22'0'16,"22"21"15,0 0-31,-21 0 0,21 22 16,0-22-16,0 21 15,0 22-15,0-22 0,0 0 0,0 1 16,0 20-16,0-20 0,0-1 0,0 21 15,0-20-15,0-1 0,0 22 0,0-22 16,-21 0-16,21 1 0,0-1 0,0 0 16,0-21-16,-21 22 0,21-22 15,0 0-15,0 0 0,0 0 0,0 1 16,21-22 0,0-22-1,0 1-15,1 0 0</inkml:trace>
  <inkml:trace contextRef="#ctx0" brushRef="#br0" timeOffset="32052.13">21526 3302 0,'22'0'32,"-1"0"-32,0 0 15,0 0-15,0 0 16,0 0-16,22 0 0,-22-21 15,0 21-15,0-21 0,22 0 0,-22 21 16,0-22-16,0 1 0,0 0 0,0 0 16,-21 0-16,0 0 15,0-1-15,0 1 0,-21 21 32,0 0-32,0 0 0,0 21 0,0 1 15,-1-1-15,1 0 0,0 0 0,0 0 16,0 22-16,0-1 0,-1-21 15,22 21-15,0-20 0,0-1 0,0 21 16,0-21-16,0 0 0,0 1 0,22-1 16,-1 0-16,0-21 0,0 0 15,21 0-15,-20 0 0,-1 0 16,21 0-16,-21 0 0,0 0 0,22-21 16,-1 0-16,-21 21 0,22-22 0,-22 1 15,0 0-15,21 0 0,-21 0 0,22-22 16,-22 22-16,0 0 0,0-21 15,-21 21-15,21-1 0,-21 1 16,0 0-16,0 0 0,0 0 16,-21 21-16,0 0 15,0 0-15,21 21 0,-21 0 16,21 0-16,0 0 0,0 1 0,0 20 16,0-21-16,0 0 0,0 0 15,0 1-15,21-1 0,-21 0 0,0 0 16,21 0-16,-21 0 0,21 1 0,-21-1 15,0 0-15,0 0 16,-21-21 0,0 0-16,0 0 0,0 0 15,-1 0-15,1 0 0,0 0 0,0 0 16,21-21 0,0 0-1,21 0-15,0-1 16,0 1-16,1 21 0,-1-21 15</inkml:trace>
  <inkml:trace contextRef="#ctx0" brushRef="#br0" timeOffset="32382.96">22691 2646 0,'0'0'0,"0"-42"0,0-22 15,0 22-15,0-1 0,0 1 16,0 21-16,0-21 0,0 20 0,0 1 15,0 42 1,0 1-16,0-1 0,0 21 16,0 0-16,0 22 0,0-1 15,0-20-15,0 20 0,0 1 0,0-1 16,0 1-16,0-22 0,0 22 0,0-1 16,0-21-16,0 22 0,0-22 0,0 1 15,0-1-15,0 0 0,0 1 16,0-1-16,0-21 0,0 0 15,0 0-15,0 1 0,0-1 0,21-21 32,0 0-32,0 0 0,0 0 15,0-21-15,-21-1 0,0 1 16,22 21-16,-1-42 0,-21 21 0,0 0 16,0-1-16</inkml:trace>
  <inkml:trace contextRef="#ctx0" brushRef="#br0" timeOffset="32554.87">22585 3069 0,'0'0'0,"-21"0"0,-1 0 16,22-21-1,22 21 1,20 0-16,-21 0 16,0 0-16,22 0 0,-22 0 15,21 0-15,-21 0 0,0-21 0,22 21 16,-22 0-16,21-21 0,-21 21 0,1 0 15,-1-21-15</inkml:trace>
  <inkml:trace contextRef="#ctx0" brushRef="#br0" timeOffset="32856.19">23368 2773 0,'0'-21'16,"0"0"-16,-21 21 15,21 21 1,0 0-16,-21 21 16,21-21-16,-22 1 0,22 20 0,0-21 15,-21 21-15,0-20 0,0 20 0,21 0 16,0 1-16,-21-1 0,21 0 0,-21-21 16,21 22-16,-22-1 0,22-21 15,0 0-15,0 22 0,0-22 16,0 0-16,0 0 0,0 0 0,22-21 15,-1 22-15,0-22 0,0 0 16,0 0-16,0 0 0,1 0 0,-1 0 16,21 0-16,-21 0 0,0-22 15,43-20-15</inkml:trace>
  <inkml:trace contextRef="#ctx0" brushRef="#br0" timeOffset="33179.53">23749 2879 0,'0'0'0,"0"-21"0,0-1 0,0 1 16,21 0-16,0 21 15,0 0-15,1 0 0,-1 0 16,0 0-16,42 42 16,-63-20-16,0-1 15,22 0-15,-22 0 0,21 21 0,-21-20 16,0 20-16,0-21 0,0 21 0,0 1 15,0-1-15,-21 0 0,-1 1 0,22-22 16,-21 21-16,0-21 0,0 22 16,21-22-16,-21 0 0,0 0 0,-1-21 15,22 21-15,-21-21 0,0 0 16,21 22-16,-21-22 0,21-22 47,21 1-47,0 0 15,0 0-15</inkml:trace>
  <inkml:trace contextRef="#ctx0" brushRef="#br0" timeOffset="33443.28">24299 2963 0,'0'0'16,"0"-21"0,0 42 62,0 1-78,0-1 15,0 0-15,0 0 0,0 0 16</inkml:trace>
  <inkml:trace contextRef="#ctx0" brushRef="#br0" timeOffset="33696.14">24320 3535 0,'0'0'0,"0"21"0,0 0 16,0 0-16,0 1 16,0-1-16,0 0 15,-21-21-15,21 21 0,0 0 0,-21 0 16,0 1-16,0-1 16,0-21-16,-1 21 0,1 0 0,0-21 15,0 21-15,0 0 0,0-21 0,-1 22 16,-20-22-16,21 21 0,0-21 0,0 21 15,-22-21-15,22 0 0,0 21 16,-21-21-16</inkml:trace>
  <inkml:trace contextRef="#ctx0" brushRef="#br0" timeOffset="35999.51">1206 13039 0,'0'0'0,"0"21"32,0 0-17,0 0-15,0 0 0,0 22 16,0-1-16,0 0 0,0 1 15,0-1-15,0 22 0,0-1 0,-21 1 16,21-1-16,0 22 0,-21-22 16,21 22-16,-21-22 0,21 22 0,0-21 15,0 20-15,0-20 0,-21 20 16,21 1-16,-21 0 0,21-22 0,0 22 16,-22-22-16,1 22 0,21-21 15,-21-1-15,21 1 0,0-22 0,0 21 16,0-20-16,0-1 0,-21 0 15,21 1-15,0-22 0,0 0 0,0 0 16,0-42 15,0 0-31,0-21 0,0 20 16,0-20-16,0 0 0</inkml:trace>
  <inkml:trace contextRef="#ctx0" brushRef="#br0" timeOffset="37792.93">931 13187 0,'0'-21'31,"21"21"-16,-21-21-15,22 21 16,-22-22 0,21 22-16,0 0 15,-21-21-15,21 21 47,0 0-47,0 0 16,1 0-16,-1 0 15,0-21-15,0 21 0,0 0 0,22 0 16,-22 0-16,21 0 16,-21 0-16,22 0 0,-1 0 0,0 0 15,64-21-15,-64 21 16,22 0-16,-22 0 0,22 0 0,-1 0 16,1-21-16,20 21 0,-20 0 15,21 0-15,-1-21 0,1 21 0,21 0 16,-22-22-16,22 22 0,0 0 0,-21-21 15,21 21-15,-22-21 0,22 21 16,0 0-16,-21 0 0,20-21 0,-20 21 16,0 0-16,-1 0 0,1-21 15,0 21-15,-22 0 0,1 0 16,-1 0-16,1-21 0,-1 21 0,1-22 16,-22 22-16,22 0 0,-1 0 0,1 0 15,-1 0-15,1 0 0,-1 0 16,1 0-16,-22 0 0,21-21 0,1 21 15,-22 0-15,22 0 0,-22 0 16,0 0-16,22 0 0,-22 0 0,1 0 16,20 0-16,-21-21 0,1 21 0,-1 0 15,0 0-15,1 0 0,-1 0 16,0-21-16,1 21 0,-22 0 0,21 0 16,-21 0-16,22 0 0,-22 0 0,0 0 15,0 0-15,0 0 0,1 0 16,-1 0-16,0 0 0,0 0 15,0 0-15,0 0 16,1 0 0,-1 0-16,-21 21 31,0 0-15,0 0-16,0 1 15,0-1-15,0 0 0,0 21 16,0-21-16,0 1 0,0-1 0,0 21 15,0-21-15,0 22 0,0-22 16,0 21-16,0-21 0,0 22 16,0-1-16,0 0 0,0 1 0,0-1 15,0 0-15,0 1 0,0 20 0,0-21 16,0 22-16,0-22 0,0 22 16,0-22-16,0 0 0,0 22 0,0-22 15,21 1-15,-21-1 0,21 0 0,-21 1 16,21-1-16,-21 0 0,0 1 0,0-1 15,21 0-15,-21-21 0,0 22 16,0-1-16,0 0 0,0 1 0,0-1 16,0 0-16,0 1 0,0-1 0,0-21 15,-21 22-15,0-1 0,21-21 0,-21 21 16,21-20-16,-21 20 16,21-21-16,0 0 0,-21 0 0,-1 1 15,22 20-15,-21-21 0,21 0 16,0 0-16,-21 1 0,0-22 0,21 21 15,-21 0-15,0-21 0,21 21 0,-22-21 16,1 21-16,0-21 0,0 21 16,0-21-16,0 0 0,-1 22 0,1-22 15,0 0-15,0 0 0,0 21 0,0-21 16,-1 0-16,1 0 0,-21 0 0,21 0 16,0 21-16,-22-21 0,22 0 15,-21 0-15,21 0 0,-22 21 16,1-21-16,21 0 0,-22 0 0,1 21 15,-21-21-15,20 0 0,-20 0 0,20 21 16,-20-21-16,-1 0 0,1 0 16,-1 22-16,22-22 0,-21 0 0,-1 0 15,1 0-15,20 0 0,-20 0 0,-1 0 16,1 0-16,-1 0 0,1 0 0,-1 0 16,1 0-16,-1 0 0,-20 0 15,20-22-15,-21 22 0,22 0 0,-22 0 16,22 0-16,-1 0 0,-20-21 0,20 21 15,1 0-15,-22 0 0,21 0 16,-20-21-16,-1 21 0,22 0 0,-22-21 16,0 21-16,1 0 0,20-21 15,-21 0-15,22 21 0,-1 0 16,1 0-16,-1-22 0,1 22 0,-1 0 16,22-21-16,0 21 0,-22 0 0,22 0 15,0 0-15,-1-21 0,-20 21 16,20 0-16,1 0 0,0 0 0,21 0 15,-22 0-15,1 0 0,21 0 16,0 0-16,-1 0 0,1 0 0,0-21 16,0 21-16,0 0 15,0 0 32,-1 0-47,1 0 16,0 0-1,0 0-15,0 0 16,0 0 0,-1 0-16,1 0 15,0 21 1,0-21-16,21-21 47,21 21-47</inkml:trace>
  <inkml:trace contextRef="#ctx0" brushRef="#br0" timeOffset="39007.28">1968 13843 0,'22'-21'16,"-1"21"0,-21-21-16,21 0 0,0-1 15,0 22-15,-21-21 0,21 0 0,1 0 16,-1 0-16,0 0 0,-21-1 0,0 1 15,0 0-15,0 0 0,0 0 16,-21 21-16,0-21 0,-1 21 16,-20 0-16,0 0 0,21 0 15,-22 21-15,1 0 0,21 0 0,-22 0 16,1 0-16,21 1 0,0 20 16,0-21-16,21 0 0,0 22 0,0-22 15,0 21-15,21-21 0,0 22 16,0-22-16,21 0 0,-20 21 15,20-21-15,-21 22 0,21-22 0,-20 21 16,20-21-16,-21 1 0,0 20 16,0-21-16,1 21 0,-1 1 0,-21-22 15,0 0-15,0 21 0,0-20 0,-21 20 16,-1-21-16,1 0 0,0 0 16,-21 1-16,-1-1 0,1-21 0,0 21 15,-1-21-15,1 0 0,21 0 16,-21 0-16,-1 0 0,22-21 0,0 0 15,0-1-15,0 1 0,-1 0 16,1 0-16,21-21 0,0 20 16,0 1-16,0-21 0,0 21 0,0 0 15,0-1-15,0 1 0,0 0 16,0 0-16,0 0 0,21 21 0,1-21 16,-1-1-16</inkml:trace>
  <inkml:trace contextRef="#ctx0" brushRef="#br0" timeOffset="40131.64">2625 14097 0,'0'0'16,"21"0"-16,-21-21 16,0 0-1,0 0-15,-21 21 0,-22-22 16,22 22-16,0 0 0,-21 0 15,20 0-15,-20 0 0,21 0 0,-21 0 16,20 22-16,1-1 0,-21 0 0,21 0 16,0 0-16,21 0 0,-22 1 15,22 20-15,-21-21 0,21 21 0,0-20 16,0 20-16,0-21 0,0 0 16,0 22-16,0-22 0,21 0 15,1-21-15,-1 0 0,0 0 0,21 0 16,-21 0-16,1-21 15,20 21-15,-21-21 0,0-1 0,22 1 16,-22-21-16,0 21 0,0 0 0,0-22 16,0 22-16,1 0 0,-22 0 15,0-22-15,0 22 0,0 0 0,0 0 16,0 0-16,-22 21 16,1 0-16,21 21 15,-21 0-15,21 0 16,0 0-16,0 1 0,0-1 15,0 0-15,0 0 0,0 0 0,21 0 16,0 1-16,1-1 0,-1 0 0,0 0 16,0 0-16,0-21 15,0 0-15,1 0 0,-1 0 0,0 0 16,0 0-16,21-21 0,-20 0 0,-1 21 16,0-21-16,0 0 0,0-1 15,0 1-15,1 0 0,-22-21 0,0 21 16,0-1-16,0 1 0,0 0 0,0 0 15,0 0-15,0 0 16,-22 21 0,22 21-16,0 0 15,-21 0-15,21 0 0,0 0 16,0 1-16,0-1 0,0 0 16,0 0-16,0 0 0,0 0 0,0 1 15,0-1-15,0 0 0,0-42 47,0 0-47,0-1 16,0 1-16,0 0 0,0 0 15,0 0-15,0 0 0,21-22 0,-21 22 16,22 0-16,-22 0 0,21 0 0,0 21 16,-21-22-16,21 22 15,0 0-15,0 0 0,1 0 16,-1 22-16,0-22 0,-21 21 0,21 0 0,0-21 15,-21 21-15,0 0 16,0 0-16,21 1 0,-21-1 0,22 0 16,-22 0-16,0 0 0,0 0 15,0 1-15,0-44 47,-22 1-47,22 0 16,0 0-16,0 0 0,0 0 15,22-1-15,-22 1 0,21 0 16,0 0-16,0 0 0,0 0 16,22-1-16,-22 1 0,0 21 0,21 0 15,-21 0-15,22 0 0,-22 0 0,0 0 16,0 21-16,0-21 0,1 22 16,-1-1-16,-21 0 0,0 0 0,0 0 15,0 0-15,0 1 0,0-1 0,0 0 16,0 0-16,0 0 0,-21 0 0,21 1 15,-22-1-15,1-21 16,21 21-16,0-42 31,21 21-15,1-21-16,-1-1 0,-21 1 0,21 0 16,0 0-16</inkml:trace>
  <inkml:trace contextRef="#ctx0" brushRef="#br0" timeOffset="40431.47">3895 13928 0,'0'0'0,"0"21"31,0 0-15,0 0-16,0 0 0,-22 22 16,22-22-16,0 0 0,0 21 15,-21 1-15,21-1 0,0 0 16,0 1-16,-21 20 0,21-20 0,0 20 15,0 1-15,-21-1 0,21-21 0,-21 22 16,21-1-16,0-20 0,0-1 16,0 0-16,0 1 0,0-1 0,0 0 15,0-20-15,0-1 0,0 0 0,0 0 16,0 0-16,21-42 16,-21 0-1,0 0-15,21 0 0,-21-1 0,0-20 16,0 0-16,0-1 0,0 1 0,0 0 15,0-1-15</inkml:trace>
  <inkml:trace contextRef="#ctx0" brushRef="#br0" timeOffset="40703.31">3831 14161 0,'0'0'0,"0"-43"0,0 22 16,0-21-16,0 21 0,0-1 0,0 1 16,0 0-16,0 0 0,21 0 15,0 0-15,1-1 0,-1 22 0,0 0 16,0 0-16,21 0 0,-20 0 0,20 0 15,-21 22-15,21-1 0,-20 0 16,-1 0-16,0 0 0,0 0 16,-21 1-16,0 20 0,0-21 0,0 21 0,0-20 15,-21-1-15,0 21 0,-22-21 16,22 22-16,0-22 0,-21 0 16,21 0-16,-22 0 0,22 0 0,0-21 15,0 0-15,0 0 0,-1 0 16,22-21-1,0 0-15,0 0 0,22 0 0,-1 0 16,0-1-16,0-20 0,0 21 0</inkml:trace>
  <inkml:trace contextRef="#ctx0" brushRef="#br0" timeOffset="40955.17">4445 13547 0,'0'0'0,"0"-21"0,21-1 16,-21 44-1,0-1 1,0 21-16,0-21 0,0 22 16,0-1-16,0 0 0,0 1 0,0-1 15,0 0-15,-21 1 0,21-1 0,0 0 16,0 1-16,0-22 0,-21 21 16,21 22-1,0-43-15,0 0 0,0 0 0,0 0 16,21-21-1,0 0-15,0 0 16,0-21-16,1 0 0,-1 0 0</inkml:trace>
  <inkml:trace contextRef="#ctx0" brushRef="#br0" timeOffset="41311.48">4762 14055 0,'0'21'16,"22"-21"15,-1 0-31,0 0 16,0 0-16,0 0 0,-21-21 0,21 0 15,1 21-15,-22-22 0,0 1 16,21 0-16,0 0 0,-21 0 16,0 0-16,0-1 0,-21 1 15,0 21-15,-1 0 16,1 0-16,0 0 0,0 21 0,-21 1 15,20-1-15,1 0 0,0 0 0,0 0 16,0 0-16,21 22 0,0-22 16,0 0-16,0 0 0,0 0 0,0 1 15,21-1-15,21 0 0,-21-21 0,1 21 16,-1-21-16,21 0 0,-21 0 0,0 0 16,22 0-16,-22 0 0,0 0 15,21-21-15,-20 0 0,-1 21 16,0-21-16,-21-1 0,21-20 0,0 21 15,-21-21-15,0-1 0,0 22 0</inkml:trace>
  <inkml:trace contextRef="#ctx0" brushRef="#br0" timeOffset="41939.18">2942 11261 0,'0'0'0,"0"-21"0,0-22 16,0 22-16,0 0 0,0 0 15,0 0-15,0-1 0,0 1 0,0 0 16,0 0-16,0 42 31,0 21-15,0 1-16,-21-1 0,21 0 0,0 43 16,0-21-16,0 20 0,0 1 15,0 0-15,0 20 0,0 1 16,0 0-16,0 0 0,0 0 0,-21 0 15,21-1-15,-21 1 0,-1-21 16,1 21-16,0 0 0,21-1 0,0-20 16,-21 0-16,21-22 0,0 22 0,0-43 15,0 22-15,0-22 0,0-21 0,0 22 16,0-22-16,21-21 16,-21-21-1,0-22-15,21 22 0,-21-21 16,0-1-16,0-20 0,0-1 15,0 1-15,0-1 0,0-20 0</inkml:trace>
  <inkml:trace contextRef="#ctx0" brushRef="#br0" timeOffset="42434.9">2857 11113 0,'0'0'0,"0"-22"0,-21-20 0,0 21 15,0 21-15,0-21 0,0 21 16,-1 0-16,1 21 0,0 0 16,0 0-16,0 22 0,0-1 15,-1 0-15,-20 1 0,21 20 0,0-21 16,0 22-16,-1-22 0,1 1 16,0 20-16,0-21 0,0 1 0,0-22 15,21 21-15,0-21 0,-22 1 0,22-1 16,-21 0-16,21 0 0,0-42 31,21 0-31,1 0 16,-1-1-16,0-20 0,0 0 15,0-1-15,0 1 0,1-21 0,-1-1 16,21 1-16,-21-1 0,22-21 16,-1 22-16,-21-1 0,21 22 0,1-21 15,-22 20-15,21 1 0,-21 21 16,1-22-16,-1 22 0,0 0 0,0 42 31,0 0-31,0 22 0,-21-22 0,22 21 16,-1 1-16,-21 20 0,21-21 0,-21 22 15,21-22-15,-21 22 0,0-22 16,21 0-16,0 22 0,-21-22 0,22-21 16,-22 22-16,21-1 0,-21-21 0,21 22 15,0-22-15,0 0 0,-21 0 16,21-21-16,1 21 0,-1 0 0,0-21 15,0 22-15,0-22 0</inkml:trace>
  <inkml:trace contextRef="#ctx0" brushRef="#br0" timeOffset="46443.27">5905 13526 0,'0'21'78,"22"-21"-78,-1 0 31,0 0-31,0 0 16,0 0-16,0 0 16,1 0-16,-1-21 0,0-1 0,0 22 15,0 0-15,0-21 0,1 21 16,20-21-16,-21 21 0,0-21 0,22 21 15,-22-21-15,21 0 0,0 21 16,-20-22-16,20 22 0,0-21 0,-21 0 16,22 21-16,-1-21 0,0 0 0,-20 21 15,20-21-15,0-1 0,-21 1 0,22 0 16,-22 21-16,21-21 0,-21 0 0,1 0 16,20-1-16,-21 1 0,0 21 15,0-21-15,1 0 0,-1 0 0,21 0 16,-21-1-16,0 1 0,1 0 0,-1 0 15,-21 0-15,21 0 0,0-1 0,0 1 16,0 0-16,1 0 0,-1 0 16,0-22-16,0 22 0,0 0 0,0 0 15,1 21-15,-1-21 0,0 0 16,0-1-16,0 1 0,0 0 0,1 0 16,-1 0-16,0 0 0,0-1 0,21 1 15,-20 0-15,-1 0 0,0-21 0,21 20 16,-21 1-16,1 0 0,-1-21 0,0 21 15,0-22-15,0 22 0,-21-21 16,21 21-16,1-22 0,-22 1 16,21 21-16,-21-22 0,21 1 0,0 0 15,-21 21-15,0-22 0,21 1 0,-21 0 0,21-1 16,-21 1-16,0 0 0,22-1 16,-22 1-16,21 0 0,-21-1 0,21 1 15,-21-22-15,0 22 0,0 0 16,21-1-16,-21-20 0,21 21 0,-21-1 15,21-20-15,-21 20 0,0 1 0,0 0 16,22-22-16,-22 22 0,21-22 0,-21 1 16,0 21-16,0-22 0,0 1 0,21 20 15,-21-20-15,0 20 0,0-20 0,0 21 16,0-22-16,0 22 0,0-1 16,0-20-16,0 21 0,0-22 0,0 1 15,0 20-15,0-20 0,0-1 0,0 22 16,0-22-16,0 22 0,0-21 15,0 20-15,0 1 0,0-22 0,0 22 16,-21 0-16,21-22 0,0 22 0,0 0 16,-21-22-16,21 22 0,-22-22 15,1 22-15,21-22 0,-21 22 0,21 0 16,0-1-16,-21-20 0,0 21 0,21-1 16,-21 1-16,-1 0 0,22-22 0,-21 22 15,0-1-15,0-20 0,21 21 0,-21-1 16,0 1-16,-1-22 0,1 22 15,21 0-15,-21-1 0,0 1 16,0 0-16,0-1 0,-1 1 0,22 0 0,-21-1 16,0 1-16,0 0 0,21-1 15,-21 1-15,0 0 0,21-1 0,-22 1 16,1 0-16,21-1 0,-21 1 16,0 0-16,21-1 0,-21 1 0,0 0 15,-1-1-15,22 1 0,-21 21 0,0-21 16,21-1-16,-21 1 0,0 21 0,0-22 15,21 1-15,-22 0 0,1-1 16,21 1-16,-21 0 0,21-1 0,-21 1 16,0 0-16,21-1 0,-21 1 15,21 21-15,-22-21 0,1-1 0,21 1 16,-21 21-16,0-22 0,21 1 0,-21 21 0,0-21 16,-1-1-16,22 22 0,-21-21 15,0-1-15,0 22 0,0-21 16,0 0-16,-1-1 0,-20 22 0,21-21 15,0-1-15,0 22 0,-22-21 0,22 0 16,-21 20-16,21-20 0,-22 21 0,1-21 16,21 20-16,-22-20 0,1 21 15,21 0-15,-21-22 0,-1 22 0,1-21 16,21 21-16,-22 0 0,22-22 0,-21 22 16,21-21-16,-22 21 0,22-1 0,-21-20 15,21 21-15,-22 0 0,22 0 16,0-22-16,-21 22 0,21 0 15,-1 0-15,1 0 0,0-1 0,0 22 16,0-21-16,0 0 0,-1 21 0,1-21 16,0 0-16,0 21 15,21-21-15,-21 21 16,21-22 0,0 1 124,0 0-124,0 0 15,0 0-15,0 42 46,0 0-62,0 0 16,0 0-16,0 1 0,21 20 15,-21-21-15,21 21 0,-21-20 16,0 20-16,0 0 0,21 1 0,-21-1 16,21 0-16,1 22 0,-22-22 0,0 0 15,21-20-15,0 20 0,-21 0 0,0-21 16,21 22-16,-21-22 0,21 0 16,-21 21-16,0-20 0,0-1 0,0 0 15,0 0-15,0 0 16,0-42 31,0 0-47,0 0 15,0 0-15,0-1 0,0 1 0,0 0 16,-21-21-16,21 21 0,-21-22 0,21 22 16,-21-21-16,21-1 0,0 1 15,0 0-15,-21-1 0,21 1 0,-22 0 16,22 21-16,-21-22 0,21 1 0,0 21 15,0-22-15,0 22 0,0 0 16,0 0-16,0 0 0,0 0 16,0-1-16,0 1 0,0 0 15,21 21-15,-21-21 16,22 21-16,-1 0 31,-21-21-31,21 21 0,0 0 16,0 0-16,0 0 15,1 0-15,-1-21 0,0 21 16,0 0-16,0 0 0,22 0 16,-22 0-16,21 0 0,0-22 15,1 22-15,-1 0 0,22 0 0,-22-21 16,21 21-16,-20 0 0,20 0 0,1-21 16,-22 21-16,22 0 0,-22 0 15,0 0-15,-21 0 0,1 0 0,-1 0 16,0 0-16,0 0 0,-42 0 31,0 0-31,0 0 16,-1 0-16,1 0 0,-21 0 0,0 21 15,-1-21-15,1 0 0,0 0 0,-22 21 16,22-21-16,-1 22 0,-20-22 0,21 0 16,-1 21-16,1-21 0,-22 0 15,22 0-15,21 21 0,-21-21 16,-1 0-16,22 0 0,-21 21 0,21-21 15,-1 0-15,1 0 0,0 0 0,0 0 16,21 21 0,-21-21-16,0 0 47,-1 21-16,22 1-16,0-1 1,0 0 0,0 0-16,0 0 15,0 0-15,0 22 0,0-22 16,0 21-16,22-21 0,-1 22 0,-21-1 16,21 0-16,-21 1 0,21-1 15,0-21-15,-21 22 0,0-1 0,21 0 16,1-21-16,-22 22 0,0-22 0,0 21 15,21-21-15,-21 1 0,0-1 0,0 0 16,21 0-16,-21 0 0,0 0 0,0 1 16,0-1-1,0 0 1,0-42 46,0 0-62,0-1 16,0 1-16,0-21 0,0 21 16,0 0-16,0-22 0,0 22 0,0-21 15,0-1-15,-21 1 0,21 0 16,-21-1-16,21 1 0,-22-21 0,22 20 16,0 1-16,-21 0 0,21-1 0,-21 1 15,21 21-15,-21-22 0,21 22 16,0 0-16,-21 0 0,21 0 15,-21 0-15,21-1 0,-22 22 0,22-21 16,-21 21-16,21-21 16,0 0-1,21 21 1,1 0-16,-1-21 0,0 21 16,0 0-16,0 0 0,22-21 0,-1 21 15,-21-22-15,21 22 0,22 0 0,-22-21 16,1 21-16,20 0 0,1-21 15,-22 21-15,21-21 0,1 21 16,-22-21-16,22 21 0,-22 0 0,0-21 16,1 21-16,-22 0 0,0 0 0,0 0 15,0 0-15,-42 0 47,0 0-47,0 0 16,0 0-16,0 21 0,-22-21 0,22 21 15,0-21-15,-21 21 0,-1-21 0,1 21 16,0 0-16,-22-21 0,22 22 16,-1-1-16,-20 0 0,21-21 15,-22 21-15,22 0 0,-1 0 0,1 1 16,0-22-16,-1 21 0,1 0 0,0-21 16,-1 21-16,22 0 0,0-21 0,-21 0 15,21 21-15,-1-21 16,1 0-16,21 22 15,0-1 17,0 0-17,21-21-15,-21 21 0,22-21 16,-22 21-16,21 0 0,0 1 0,-21-1 16,21 0-16,0 0 0,-21 0 15,21 0-15,-21 22 0,22-22 16,-1 21-16,-21-21 0,21 22 0,-21-1 15,0-21-15,21 22 0,-21-1 0,21-21 16,-21 21-16,0-20 0,0 20 0,0-21 16,21 0-16,-21 0 0,0 1 15,22-1-15,-22 0 0,0 0 0,0 0 16,21-21 0,-21-21 15,0 0-16,0 0-15,0 0 16</inkml:trace>
  <inkml:trace contextRef="#ctx0" brushRef="#br0" timeOffset="50015.42">10033 7535 0,'0'0'0,"-21"0"15,21-21 16,0 0-15,0 0 0,0 0-16,0 0 15,0-1 1,0 1 15,-21 21 188,-1 0-219</inkml:trace>
  <inkml:trace contextRef="#ctx0" brushRef="#br0" timeOffset="50287.27">9969 7345 0,'0'-21'16,"0"0"-16,0 42 31,0 0-31,0 0 16,0 21-16,0 1 0,0-1 0,0 22 15,0-22-15,0 21 0,0 1 0,0-22 16,0 22-16,0-1 0,0 1 15,0-22-15,0 22 0,0-22 0,-21 0 16,21 1-16,-21-1 0,21-21 0,0 0 16,0 22-16,-21-43 0,21 21 0,0 0 15,-21-21-15,21-21 32,0 0-32,0-1 15,0 1-15,0-21 0,0 21 0,0-22 16</inkml:trace>
  <inkml:trace contextRef="#ctx0" brushRef="#br0" timeOffset="50915.28">9737 7705 0,'0'-43'0,"0"86"0,-22-128 15,22 43-15,0-1 0,0 1 0,0 21 16,0-21-16,0-1 0,22 22 16,-1-21-16,21 21 0,-21-1 0,43 1 15,-22 0-15,0 21 0,22 0 0,-1 0 16,-20 0-16,20 0 0,1 21 15,-22 0-15,0 1 0,-20 20 16,20 0-16,-21 1 0,-21-1 0,0-21 16,0 21-16,0 1 0,-42-1 0,-1 0 15,1 1-15,0-22 0,-22 21 0,1-21 16,20 1-16,-20-1 0,21 0 16,-22-21-16,22 0 0,21 0 0,-1 0 15,1 0-15,42-21 16,22 0-16,-22-1 15,21 22-15,22-21 0,-22 0 16,22 21-16,-22 0 0,21 0 0,1 0 16,-22 0-16,22 21 0,84 43 15,-85-43-15,-20 21 16,-1 1-16,0-1 0,-20 0 0,-1 1 16,-21-1-16,0 0 0,0 1 0,-21-1 15,-22 0-15,1 1 0,-22-1 16,1-21-16,-1 21 0,1-20 0,-1-1 15,-20 0-15,-1 0 0,0 0 0,1-21 16,-1 0-16,22 0 0,-22 0 0,21 0 16,22-21-16,-21 21 0,41-21 0,-20 0 15,21-22-15,0 22 0,0-21 16,21 0-16,0-1 0,0 1 0,0 0 16,0-1-16,0 1 0,0 0 0,21-1 15,0 22-15,0 0 0,21 0 16,-20 21-16,20 0 0,0 0 0,1 21 15,-1 0-15,0 21 0,1-20 16,-1 20-16,-21-21 0,0 21 0,0 1 16,1-1-16,-1-21 0,-21 22 0,21-22 15,-21 21-15,21-21 0,-21 22 0,0-22 16,21 0-16,0-21 0,-21 21 16,22 0-16,-1-21 0,0 0 0,0 0 15,21 0-15,-20 0 0,20 0 0,-21 0 16,21 0-16</inkml:trace>
  <inkml:trace contextRef="#ctx0" brushRef="#br0" timeOffset="51975.08">11261 8192 0,'0'0'0,"21"-43"0,0 22 16,-21 0-16,0 0 0,0-22 15,0 22-15,0 0 0,0 0 0,-21 0 16,0 0-16,-1 21 0,1 0 0,0 0 15,0 0-15,-21 0 0,20 21 0,-20 0 16,21 0-16,0 0 0,-22 22 0,22-22 16,0 21-16,0-21 0,-21 22 15,42-1-15,-22 0 0,1-21 16,21 22-16,-21-22 0,21 0 0,0 0 16,0 0-16,0 1 0,21-1 0,0-21 15,1 0-15,-1 0 0,0 0 16,21 0-16,-21 0 0,1 0 0,-1 0 15,0-21-15,21-1 0,-21 1 16,1 0-16,-1 0 0,0 0 0,0 0 16,0-22-16,-21 22 0,0-21 0,0 21 15,0-1-15,0 1 0,0 0 0,0 0 16,0 0-16,0 42 31,0 0-31,0 0 0,0 22 16,0-22-16,0 0 0,0 0 15,0 21-15,0-20 0,0-1 0,0 0 16,0 0-16,21 0 0,1-21 0,-22 21 16,21-21-16,0 0 0,0 0 0,21 0 15,-20 0-15,-1 0 16,0 0-16,0 0 0,0-21 0,0 0 16,1 21-16,-1-21 0,0 0 0,0 0 15,0-22-15,0 22 0,-21 0 16,0-21-16,22 20 0,-22 1 0,0-21 0,21 21 15,-21 0-15,0-1 0,0 44 32,-21-1-32,21 0 15,-22 0-15,22 21 0,0-20 0,0-1 16,0 0-16,-21 21 0,21-21 0,-21 1 16,21-1-16,0 0 0,0 0 0,0 0 15,0 0-15,0-42 47,0 0-47,21 0 16,0 0-16,-21 0 0,22-22 0,-1 22 0,-21 0 15,21-21-15,0 20 0,-21 1 16,21-21-16,0 21 0,1 0 0,-1-1 16,0 22-16,0 0 15,0 22-15,-21-1 16,21 0-16,-21 0 0,22 0 15,-22 0-15,0 1 0,0-1 0,0 0 16,0 0-16,0 0 0,0 0 0,0 1 16,0-1-16,0 0 0,0 0 15,0-42 17,0 0-17,0 0-15,21-1 0,0-20 16,-21 21-16,21 0 0,21-22 15,-20 22-15,-1-21 0,0 21 0,21 0 16,-21-1-16,1 1 0,-1 0 16,0 21-16,0 0 0,0 0 0,0 0 15,-21 21-15,22 0 0,-22 1 0,0-1 16,0 0-16,0 0 0,0 0 0,0 22 16,0-22-16,0 0 0,0 0 0,0 21 15,0-20-15,0-1 0,-22 0 0,22 0 16,0 0-16,0 0 31,22-21-31,-1-21 16,0 21-16,0-21 0,0 0 15,0 0-15</inkml:trace>
  <inkml:trace contextRef="#ctx0" brushRef="#br0" timeOffset="52491.3">12742 7557 0,'0'0'16,"0"-22"-16,0 1 0,-21 21 16,0 0-16,0 0 15,21 21-15,-21 1 0,21-1 0,-22 0 16,1 21-16,21-21 0,0 22 0,-21-1 16,0-21-16,21 43 0,-21-22 0,21 0 15,0 1-15,0 20 0,-21-20 0,21-1 16,0 0-16,-22 1 0,22-22 15,0 21-15,-21-21 0,21 22 0,0-22 16,0 0-16,0 0 0,0-42 31,0 0-15,0 0-16,21-1 0,-21 1 0,22 0 16,-1-21-16,-21 21 0,21-22 15,0 22-15,0 0 0,0 0 0,1 0 16,20-1-16,-21 1 0,0 21 15,0 0-15,22 0 0,-22 0 0,0 0 16,0 21-16,0-21 0,1 22 0,-1-1 16,0 0-16,0 0 0,-21 21 0,0-20 15,0-1-15,0 0 0,0 0 16,0 0-16,0 0 0,-21 1 0,0-1 16,0 0-16,-1 0 0,1 0 0,0 0 15,-21-21-15,21 22 0,-1-22 0,-20 0 16,21 21-16,0-21 0,0 21 0,-22-21 15,22 0-15,0 0 0,0 0 16,21-21 0,21 0-1,0-1-15,0 22 16,0-21-16</inkml:trace>
  <inkml:trace contextRef="#ctx0" brushRef="#br0" timeOffset="53167.18">13314 8086 0,'0'-21'16,"-21"42"15,-1-21-31,22 21 0,-21 0 16,0 0-16,0 0 0,0 1 0,0-1 15,21 21-15,0-21 0,0 0 0,-22 1 16,22-1-16,0 0 0,0 0 0,0 0 15,0 0-15,0 1 0,22-22 16,-1 0-16,-21 21 0,21-21 0,0 0 16,0 0-16,0 0 0,1 0 0,-1 0 15,0 0-15,0-21 16,0 21-16,-21-22 0,0 1 16,0 0-16,0 0 0,0 0 15,0 0-15,0-1 0,-21 1 16,0 21-16,21-21 0,-21 0 0,21 0 15,-21 0-15,21-1 0,0 1 16,0 0-16,0 0 0,21 21 16,21-21-16,-21 21 0,0 0 15,22-21-15,-22 21 0,0 0 0,21 0 16,-20 0-16,-1 0 0,0 0 0,0 0 16,0 0-16,-21 21 0,21 0 0,-21 0 15,0 0-15,0 0 0,0 1 16,0-1-16,0 0 0,0 0 0,0 0 15,0 0-15,-21 1 0,21-1 0,0 0 16,0 0-16,0 0 0,0 0 16,0 1-16,0-1 15,0 0-15,21-21 16,1 0-16,-1 0 0,0 0 16,0 0-16,0-21 0,0 21 15,1-21-15,-1-1 0,-21 1 0,21 0 16,-21 0-16,21 0 0,-21 0 0,0-22 15,0 22-15,0-21 0,0 21 0,0-1 16,0 1-16,-21 0 0,0 0 16,0 21-16,-1 0 0,1 0 0,0 0 15,0 0-15,0 0 0,0 21 16,-1-21-16,1 21 0,0 0 0,0-21 16,21 22-16,-21-22 0,21 21 0,-21-21 15</inkml:trace>
  <inkml:trace contextRef="#ctx0" brushRef="#br0" timeOffset="56444.39">15579 7641 0,'0'0'0,"21"0"16,-21-21-16,21 0 0,0 21 0,-21-21 15,21 0-15,-21-1 0,21 22 16,-21-21-16,0 0 0,0 0 0,0 0 16,0 0-16,-21 21 15,0 0-15,0 0 0,0 0 16,-22 0-16,1 0 0,21 21 0,-21 0 16,-1 0-16,1 0 0,21 0 0,-22 1 15,22 20-15,0-21 0,0 21 0,0-20 16,21-1-16,-21 21 0,21-21 0,0 0 15,0 1-15,0 20 0,21-21 16,0 0-16,0 0 0,0 1 0,22-1 16,-1 21-16,-21-21 0,21 0 0,1 1 15,-1-1-15,0 0 0,-20 21 0,20-21 16,0 1-16,-21-1 0,1 21 0,-1-21 16,0 0-16,-21 1 0,0-1 0,0 0 15,0 0-15,0 0 0,-21 0 16,-22 1-16,22-1 0,-21 0 0,0-21 15,-1 21-15,1-21 0,0 0 16,-1 0-16,1 0 0,0 0 0,-1 0 16,1 0-16,0-21 0,20 21 0,1-21 15,-21 0-15,21 21 0,0-22 0,-1 1 16,22 0-16,-21 0 0,21 0 16,0 0-16,21-1 15,1 22 1,20-21-16,-21 21 0,0 0 15,22-21-15,-22 21 0,21-21 0,0 21 16</inkml:trace>
  <inkml:trace contextRef="#ctx0" brushRef="#br0" timeOffset="57263.62">15515 7535 0,'21'0'0,"0"0"15,-21-21-15,0 0 32,22 21-17,-22 21 32,0 0-31,0 1-16,0-1 0,-22 21 0,22 0 15,-21 1-15,0-1 0,0 0 0,0 22 16,-22-22-16,22 22 0,-21-1 16,21 1-16,-22-1 0,22 1 0,-21-1 15,0-20-15,20 20 0,-20 1 16,0-22-16,-1 21 0,22-20 0,-21-1 15,21 0-15,-22 1 0,22-22 0,0 0 16,0 0-16,0 0 0,21 1 0,0-44 47,0 1-47,0 0 0,0 0 0,0 0 16,0-22-16</inkml:trace>
  <inkml:trace contextRef="#ctx0" brushRef="#br0" timeOffset="57841.41">17124 7811 0,'-21'0'0,"42"0"47,0 0-31,0 0-16,0 0 0,22 0 15,-22 0-15,0 0 0,21 0 16,-21 0-16,22 0 0,-22 0 0,0 0 15,0-22-15,0 22 0,1 0 0,-44 0 32,1 0-32</inkml:trace>
  <inkml:trace contextRef="#ctx0" brushRef="#br0" timeOffset="57999.35">17230 8022 0,'0'21'0,"0"1"0,21-22 31,0 0-31,0 0 16,0 0-16,0 0 0,1 0 0,20 0 15,43 0-15,-64-22 16,21 1-16,-21 21 0,22-21 0</inkml:trace>
  <inkml:trace contextRef="#ctx0" brushRef="#br0" timeOffset="60275.9">18436 7747 0,'0'-21'0,"0"0"15,0 42 32,0 0-31,0 0-16,0 0 0,0 1 0,0 20 15,21-21-15,-21 21 0,0 1 0,0-22 16,0 21-16,0 1 0,0-22 16,0 21-16,0-21 0,0 22 0,-21-22 15,21 0-15,-21 0 0,21 0 0,0 0 16,-21-21 0,0 0-1,21-21-15,0 0 0,0 0 16,0 0-16,0 0 0,0-22 0,0 22 15,0 0-15,0-21 0,0-1 0,0 22 16,21-21-16,0-1 0,0 22 0,0-21 16,0 0-16,1 20 0,20 1 15,-21-21-15,21 21 0,1 21 16,-1-21-16,0 21 0,1 0 0,-1 0 16,-21 0-16,22 21 0,-1 0 0,0 0 15,-21 0-15,1 22 0,-1-22 0,0 21 16,-21-21-16,0 22 0,0-1 0,0 0 15,0-21-15,-21 22 0,0-22 0,-1 21 16,1-21-16,0 1 0,21-1 0,-21 0 16,0 0-16,21-42 47,21 0-47,0 0 0,-21-1 0,21 1 15,0 0-15</inkml:trace>
  <inkml:trace contextRef="#ctx0" brushRef="#br0" timeOffset="60631.92">19346 7916 0,'21'0'16,"1"0"-16,-1 0 16,0 0-16,-21-21 0,21 21 15,0 0-15,0-21 0,1 21 0,-1-21 16,21 21-16,-21-21 0,0 0 0,1 21 15,-1-22-15,0 22 16,0-21-16,-21 0 0,0 0 16,0 0-16,0 0 0,-21 21 15,0 0-15,0 0 16,-1 0-16,-20 0 0,21 21 0,0 0 16,0 0-16,-1 0 0,1 0 0,0 22 15,0-22-15,0 21 0,21-21 16,0 22-16,-21-22 0,21 21 0,0-21 15,0 1-15,0 20 0,0-21 0,0 0 16,21 0-16,0-21 0,0 0 16,0 0-16,0 0 15,1 0-15,-1 0 0,21 0 0,-21 0 16,0 0-16,1-21 0,-1 0 0,0 0 16,0 0-16</inkml:trace>
  <inkml:trace contextRef="#ctx0" brushRef="#br0" timeOffset="61207.11">20024 7726 0,'0'0'0,"21"-21"0,-21 0 16,0 42 15,0 0-31,0 0 0,0 0 16,0 0-16,0 1 0,0-1 0,0 21 15,0-21-15,-21 0 0,21 1 16,0 20-16,-22-21 0,22 0 15,0 0-15,0 1 0,0-1 0,0 0 16,22-21 15,-1 0-31,0 0 0,-21-21 0,21 0 16,0-1-16,-21 1 0,21 0 0,1 0 16,-1 0-16,0 0 0,-21-1 0,21 1 15,0 0-15,-21 0 16,21 21-16,-21-21 0,22 21 0,-22 21 15,21 0 1,-21 0-16,0 0 16,0 1-16,0-1 0,0 21 0,0-21 15,0 0-15,21 1 0,-21-1 0,21 0 16,-21 0-16,21 0 0,0 0 0,1-21 16,-1 22-16,0-22 0,0 0 0,0 0 15,0 0-15,22 0 0,-22 0 16,21 0-16,-21-22 0,22 22 0,-1-21 15,-21 0-15,0 0 0,22-21 0,-22 20 16,0-20-16,0 21 0,0-21 0,1-1 16,-1 1-16,-21 0 0,0 20 0,0-20 15,0 0-15,0-1 0,0 22 0,0 0 16,0 0-16,-21 0 0,-1 0 16,1 21-16,0 0 15,0 0-15,0 0 0,0 0 0,-1 0 16,1 0-16,0 0 0,0 21 0,21 0 15,-21-21-15,42 0 32</inkml:trace>
  <inkml:trace contextRef="#ctx0" brushRef="#br0" timeOffset="62267.69">22267 7324 0,'0'-21'0,"21"21"16,-21-22-16,22 22 16,-1-21-16,-21 0 0,21 21 15,0-21-15,-21 0 0,21 21 0,-21-21 16,21 21-16,1-22 0,-22 1 16,21 21-16,-21-21 0,21 0 15,-21 0-15,0 0 16,0-1-16,0 1 15,0 0 1,-21 21 0,0 0-1,-22 0-15,22 0 0,-21 0 0,21 0 16,-22 21-16,1-21 0,21 21 0,-22 1 16,22-1-16,0 0 0,0 0 0,-21 0 15,20 0-15,22 22 0,0-22 0,-21 21 16,21-21-16,0 1 0,0 20 15,0-21-15,21 21 0,-21-20 0,22-1 16,-1 21-16,21-21 0,-21 22 0,0-22 16,22 21-16,-1-21 0,-21 0 15,22 22-15,-22-22 0,0 0 0,0 0 16,0 0-16,-21 1 0,0-1 0,0 0 16,0 0-16,0 0 0,-21 0 0,0 1 15,-21-1-15,-1-21 0,1 21 16,0-21-16,-22 0 0,22 0 0,-22 0 15,22 0-15,-22 0 0,22 0 0,0 0 16,-1 0-16,22 0 0,-21 0 0,21-21 16,21 0-16,0-1 0,0 1 15,0 0-15,21 21 0,0-21 0,0 0 16,22 21-16,-1-21 0,0 21 16,1-22-16,-1 22 0,0 0 0</inkml:trace>
  <inkml:trace contextRef="#ctx0" brushRef="#br0" timeOffset="63323.09">22860 7684 0,'0'0'0,"0"-22"0,0 1 16,0 0-16,-21 21 0,0-21 16,-1 21-16,1 0 0,0 0 15,0 0-15,0 0 0,0 0 0,-1 0 16,1 21-16,21 0 0,-21 0 15,0 1-15,0-1 0,0 0 16,21 0-16,-22 21 0,1-20 0,21-1 16,-21 0-16,21 21 0,0-21 0,0 1 15,0-1-15,0 0 0,21-21 16,0 0-16,1 0 16,-1 0-16,0 0 0,0 0 15,0-21-15,0 0 0,1-1 16,-1 1-16,0 0 0,0 0 0,-21 0 15,21 0-15,0-1 0,-21-20 0,0 21 16,0 0-16,0 0 0,22-1 0,-22 44 47,0-1-47,0 0 0,0 0 16,0 0-16,0 0 0,0 1 0,0-1 15,0 0-15,21 0 0,-21 0 0,0 0 16,21-21-16,0 22 0,0-22 15,0 0-15,1 0 0,-1 0 16,0 0-16,0 0 16,0-22-16,0 22 0,-21-21 0,22 0 15,-1 0-15,-21 0 0,0 0 0,21-1 16,-21 1-16,21 0 0,-21 0 0,0 0 16,0 0-16,21-1 0,-21 1 15,0 42 16,0 1-31,0-1 16,0 0-16,0 0 0,0 0 0,0 0 16,0 1-16,0-1 0,0 0 15,0 0-15,0 0 0,0 0 16,0-42 31,0 0-47,0 0 0,0 0 15,0 0-15,0-1 0,0 1 16,0-21-16,21 21 0,1 0 16,-22-1-16,21 1 0,0 0 0,0 0 15,0 21-15,0 0 16,1 0-16,-22 21 16,0 0-16,21 0 0,-21 1 15,21-1-15,-21 0 0,0 0 0,0 0 16,0 0-16,0 1 0,0-1 15,0 0-15,-21-21 47,21-21-31,0 0-16,0-1 16,0 1-16,21 0 0,-21 0 0,21 0 15,-21 0-15,21-22 0,0 22 0,1 0 16,-22 0-16,21 0 0,0 21 0,0 0 15,0 0 1,-21 21-16,0 0 0,21 0 16,-21 0-16,0 0 0,0 1 0,0-1 15,0 0-15,0 0 0,0 0 0,0 0 16,0 1-16,0-1 0,0 0 0,0 0 16,0 0-16,22-21 46,-1 0-46,0-21 16,-21 0-16,21 21 0</inkml:trace>
  <inkml:trace contextRef="#ctx0" brushRef="#br0" timeOffset="63657.25">23770 7557 0,'0'0'16,"0"-22"-16,0 1 0,0 0 0,0 0 15,0 42 16,-21 0-31,21 0 0,0 1 0,0-1 16,0 0-16,0 21 0,0-21 16,0 22-16,0-22 0,0 21 0,0-21 15,0 22-15,0-1 0,0 0 16,0 1-16,0-1 0,0 22 0,0-22 16,0 21-16,0-20 0,0 20 0,0-20 15,0 20-15,0-21 0,0 22 0,0-22 16,0 1-16,0-1 0,0 0 0,0 1 15,0-1-15,0-21 0,0 0 0,0 22 16,0-22-16,0-42 31,0-1-31,0 1 16,0 0-16,0 0 16,0-21-16,0 20 0,0-20 0,0 0 15,0-1-15,0 1 0,0 0 0</inkml:trace>
  <inkml:trace contextRef="#ctx0" brushRef="#br0" timeOffset="63919.1">23749 7705 0,'0'0'0,"0"-43"0,0-41 15,0 63-15,21-1 0,0 1 16,0 0-16,1 21 0,-1 0 16,0 0-16,0 0 15,0 0-15,0 21 0,1 0 16,-22 1-16,0-1 0,0 0 15,0 21-15,0-21 0,0 1 0,0-1 16,0 21-16,0-21 0,-22 0 0,22 1 16,-21-1-16,0 0 0,0 0 0,0 0 15,0 0-15,-1-21 16,1 22-16,21-44 31,0 1-31,0 0 16,0 0-16,0 0 0</inkml:trace>
  <inkml:trace contextRef="#ctx0" brushRef="#br0" timeOffset="64212.44">24003 7154 0,'0'0'0,"21"-21"0,-21 0 0,21-42 15,0 63-15,1 0 16,-22 21-1,0 0 1,0 0-16,0 0 0,0 22 0,0-1 16,0 21-16,0-20 0,0-1 0,0 22 15,0-22-15,-22 0 0,22 22 16,-21-22-16,21-21 0,-21 22 16,21-1-16,0-21 0,0 0 0,0 0 15,0 1-15,0-1 0,0 0 16,0-42 15,0 0-31,0-1 0,0 1 16,0 0-16</inkml:trace>
  <inkml:trace contextRef="#ctx0" brushRef="#br0" timeOffset="64546.25">24109 7620 0,'21'0'0,"0"0"16,0 0-16,0 0 15,1 0-15,-1 0 16,-21-21-16,21 21 0,0 0 16,-21-21-16,21 0 15,-21-1-15,0 1 0,0 0 16,-21 21 0,0 21-1,0-21-15,21 21 16,-21 1-16,21-1 0,0 0 0,0 0 15,-22 21-15,22-20 0,0-1 0,-21 0 16,21 0-16,0 0 0,0 0 16,0 1-16,0-1 0,0 0 0,0 0 15,21 0-15,1-21 16,-22 21-16,21-21 0,0 0 16,0 0-16,0 0 15,0 0-15,1-21 16,-1 21-16,0-21 0</inkml:trace>
  <inkml:trace contextRef="#ctx0" brushRef="#br0" timeOffset="64860.07">24765 7345 0,'0'0'0,"0"-21"15,0 42 1,0 0-16,0 0 0,0 0 16,0 1-16,-21-1 0,21 0 0,-21 21 15,-1-21-15,22 1 0,0 20 16,0-21-16,0 0 0,-21 22 0,21-22 16,0 0-16,0 0 0,0 0 0,0 0 15,0 1-15,0-1 0,0 0 0,0 0 16,0 0-1,21-21 1,1 0 0,-1 0-16,0 0 0,-21-21 0,0 0 15,21 0-15,0 21 0,-21-21 0</inkml:trace>
  <inkml:trace contextRef="#ctx0" brushRef="#br0" timeOffset="65155.91">24998 7303 0,'0'0'0,"0"-22"0,21 22 0,0-21 16,0 21-1,0 0 1,-21 21-16,0 1 0,0-1 0,0 0 16,0 0-16,0 21 0,0 1 0,0-22 15,0 21-15,0 1 0,0-1 0,0 0 16,0-21-16,0 22 0,0-1 0,0-21 15,0 22-15,0-22 0,0 0 16,0 0-16,0 0 0,0 0 0,-21 1 16,0-1-16,21 0 0,-21 0 15,0 0-15,21 0 16,-21-21 0,-1 0-1</inkml:trace>
  <inkml:trace contextRef="#ctx0" brushRef="#br0" timeOffset="68122.42">24426 9694 0,'-21'22'0,"21"-1"15</inkml:trace>
  <inkml:trace contextRef="#ctx0" brushRef="#br0" timeOffset="69063.35">25294 7768 0,'0'-21'15,"21"21"-15,0 0 16,1 0 15,-22-21-31,0 42 63,0 0-48</inkml:trace>
  <inkml:trace contextRef="#ctx0" brushRef="#br0" timeOffset="69339.53">25400 8192 0,'0'21'15,"0"0"-15,-21-21 16,21 21 0,-21 0-1,21 0 1,0 1-16,0-1 0,0 0 16,0 0-16,0 0 0,0 0 15,0 1-15,0-1 0,0 0 16,0 21-16,-22-21 0,1 22 15,0-22-15,0 21 0,0 1 0,-22-22 16,1 21-16,0 0 0,-1-20 0,-20 20 16,-1 0-16,1-21 0</inkml:trace>
  <inkml:trace contextRef="#ctx0" brushRef="#br0" timeOffset="70602.92">1312 16743 0,'0'0'0,"-21"-21"0,21 0 0,-21-1 0,0 1 16,21 0-16,0 0 0,-21 0 16,-1 21-16,22-21 0,-21 21 0,0 21 31,21 0-31,-21 0 0,21 21 15,0 1-15,0 20 0,0-20 16,0 41-16,0-20 0,0-1 16,0 22-16,0-22 0,0 22 15,0-21-15,0 20 0,0 1 0,0-22 16,0 1-16,0-1 0,0 1 16,0-1-16,0-20 0,21-1 0,-21 0 15,0 1-15,0-22 0,0 0 16,0 0-16,21 0 0,-21 1 0,21-22 15,-21-22 1,22 1 0,-22-21-16,21 21 15,-21-22-15,0 1 0</inkml:trace>
  <inkml:trace contextRef="#ctx0" brushRef="#br0" timeOffset="71547.42">1376 16828 0,'0'0'16,"-21"-22"-16,21 1 0,-22 0 0,1 21 15,21-21-15,-21 21 0,21-21 0,0 0 16,21-1 0,0 22-1,1 0-15,20 0 0,0-21 16,1 21-16,-1 0 0,0 0 0,1-21 15,20 21-15,1 0 0,-1-21 0,1 21 16,20-21-16,1 21 0,21-21 16,21 21-16,-21-22 0,21 22 0,21-21 15,0 0-15,0 21 0,21-21 16,1 21-16,-1-21 0,22 21 0,-22-21 16,21-1-16,-20 22 0,-1-21 0,22 21 15,-43-21-15,21 0 0,-21 21 0,-21-21 16,21 21-16,-21-21 0,0-1 15,-21 22-15,0-21 0,-21 21 16,-1-21-16,1 21 0,-21 0 0,-22-21 16,0 21-16,1 0 0,-22-21 0,0 21 15,0 0-15,0 0 0,0 0 16,1 0-16,-22 21 31,0 0-31,0 0 16,0 0-16,0 1 15,0-1-15,0 21 0,0-21 0,0 0 16,0 22-16,0-22 0,0 21 0,0 1 16,0-1-16,0 0 0,0 43 15,0-22-15,0-20 16,0 20-16,0-20 0,0-1 0,0 0 16,0 22-16,0-22 0,0-21 0,0 22 15,0-1-15,0 0 0,0-21 0,0 22 16,0-22-16,0 21 0,-22-21 15,22 1-15,0-1 0,-21 0 0,21 0 16,0 0-16,-21 0 0,21 1 0,0-1 16,0 0-16,-21-21 15,21 21-15,-21-21 0,0 21 16,-1-21-16,1 0 16,0 0-16,0 21 0,0-21 15,-22 0-15,1 22 0,0-22 16,-1 21-16,-20-21 0,-1 21 0,1-21 15,-22 21-15,22 0 0,-43-21 0,21 21 16,-21 1-16,1-22 0,-1 21 16,-21 0-16,0 0 0,-21-21 0,21 21 15,-22 0-15,1-21 0,-21 22 0,21-1 16,-22-21-16,1 21 0,21 0 16,0-21-16,0 21 0,-1-21 0,1 21 15,0-21-15,21 22 0,0-22 16,21 0-16,0 21 0,1-21 0,41 0 15,-21 0-15,22 21 0,-1-21 16,22 0-16,0 0 0,-1 0 16,1 0-16,21 0 0,-21 0 15,20 0-15,1 0 0,0 0 0,21-21 16,0 0-16,0-1 16,0 1-16,0 0 15,21 0-15,0 0 0,1 0 16,20-22-16,-21 22 0,21-21 0</inkml:trace>
  <inkml:trace contextRef="#ctx0" brushRef="#br0" timeOffset="72276.03">2879 16933 0,'0'-21'0,"0"42"0,-22-42 0,1 21 16,0 0-16,0 0 0,0 21 15,0 1-15,-1-1 0,22 21 16,-21 0-16,0 1 0,21-1 16,-21 0-16,0 22 0,0-22 0,-1 22 15,1-22-15,-21 0 0,21 1 16,0-1-16,-1 0 0,-20 1 15,21-22-15,21 0 0,-21 0 0,21 0 16,0 1-16,-21-22 0,21-22 16,0 1-1,0-21-15,0 21 0,0 0 16,21-22-16,0 1 0,0 0 0,-21-1 16,42-63-1,-20 64-15,-1 21 0,-21 0 0,0 0 16,21 21-16,0 0 0,0 21 15,0 21 1,1-21-16,-22 0 16,21 1-16,0-1 0,-21 0 0,21 0 15,0 0-15,0 0 0,1 1 16,-1-1-16,21 0 0,-21-21 0,0 0 16,22 0-16,-1 0 0,-21 0 0,22 0 15,-1-21-15,-21 0 0,21-1 16,1 1-16,-1 0 0,-21-21 0,22 21 15,-22-22-15,0 1 0,0 0 0,-21-1 16,0 1-16,0-22 0,0 1 16,-21 21-16,0-22 0,-22 22 0,1-22 15,0 22-15,-22 21 0,22 0 16,-22-1-16,1 1 0,21 21 16,-22 0-16,1 21 0,20 1 0,1-1 15,0 21-15,20 0 0,1 1 16,0-1-16,21 0 0,0 1 0,0-1 15,0 0-15,21 1 0,0-1 0,43 22 16,-22-43 0,1 0-16,-22 0 0,21-21 0,0 0 15,1 21-15,-1-21 0,0 0 16,-20 0-16,20 0 0,0 0 0,1 0 16,-22 0-16,21-21 0,-21 21 0,22-21 15,-22 21-15</inkml:trace>
  <inkml:trace contextRef="#ctx0" brushRef="#br0" timeOffset="73466.91">3429 17230 0,'0'21'16,"0"0"-1,21-21 17,0 0-32,0 0 0,1 0 0,-1-21 15,0 21-15,0-21 0,0 0 0,-21-1 16,21 22-16,1-21 0,-22 0 15,21 0-15,-21 0 0,0 0 16,0-1-16,-21 22 16,-1 0-16,-20 0 15,21 22-15,0-22 0,0 21 0,-1 0 16,1 0-16,0 0 0,21 0 0,0 22 16,0-22-16,0 0 0,0 0 15,0 0-15,0 1 0,21-1 0,0-21 16,1 21-16,-1 0 0,0-21 0,21 0 15,-21 0-15,1 0 0,20 0 16,-21 0-16,21-21 0,-20 0 0,20 21 16,-21-21-16,0-1 0,0 1 15,1 0-15,-1 0 0,0 0 0,-21 0 16,0-1-16,0 1 0,0 0 16,0 42 15,0 0-31,0 1 0,0-1 15,0 0-15,-21 0 0,21 0 0,0 0 16,0 1-16,0-1 0,0 0 16,0-42 31,21 0-47,-21-1 15,21 1-15,-21 0 0,0 0 16,21 0-16,0 0 0,1-1 0,-22 1 15,0 0-15,21 0 0,0 0 16,0 21 0,0 0-16,-21 21 0,21-21 15,-21 21-15,0 0 0,0 0 0,0 1 16,0-1-16,0 0 0,0 0 16,0 0-16,0 0 0,0 1 0,22-1 15,-22 0-15,0 0 0,21-21 16,0 0-1,0-21 1,0 0-16,0 0 16,1-1-16,-22 1 0,21 0 0,0 0 15,0 0-15,0-22 0,0 22 16,1 0-16,-22 0 0,21 0 0,-21 0 16,21-1-16,-21 44 31,0-1-31,0 0 0,0 0 15,0 0-15,0 0 0,0 1 0,0-1 16,0 0-16,0 0 0,0 0 0,21 0 16,-21 1-16,21-22 0,0 21 15,1-21-15,-1 0 0,0 0 16,0 0-16,21 0 0,-20 0 16,-1-21-16,0 21 0,21-22 15,-21 1-15,1 0 0,-1 21 0,0-21 16,-21 0-16,0 0 0,0-1 0,0 1 15,0 0-15,0 0 0,0 0 0,0 0 16,0-1-16,0 1 16,-21 21-16,0 0 0,-1 21 15,22 1-15,0-1 16,-21 0-16,21 21 0,0-21 0,0 1 16,0-1-16,0 0 15,0 0-15,0 0 0,21-21 16,1 21-16,-1-21 0,0 0 15,0 0-15,0 0 16,-21-21-16,21 21 0,1-21 0,-1 0 16,-21 0-16,0 0 0,0-1 0,0 1 15,0 0-15,0 0 0,0 0 0,0 0 16,-21-1-16,21 1 0,-22 0 16,-20 21-16,21-21 0,0 21 0,0 0 15,-1 0-15,-20 0 0,21 0 0,0 0 16,0 21-16,-1-21 0,1 21 0,21 0 15,-21-21-15,21 22 0,-21-22 16,0 0-16,21 21 0</inkml:trace>
  <inkml:trace contextRef="#ctx0" brushRef="#br0" timeOffset="74235.84">3260 15452 0,'0'0'0,"0"-21"0,-22 21 16,1 21-16,21 0 15,0 21-15,0 1 0,0-1 0,-21 21 16,21 1-16,0-1 0,-21 22 16,21 0-16,0-1 0,0-20 0,-21 21 15,21-22-15,0 1 0,-21-1 16,21 1-16,0-22 0,0 0 15,0-21-15,0 1 0,0-1 0,0 0 16,0 0-16,21-21 0,0 0 16,-21-21-16,21 0 15,-21-22-15,21 22 0,-21 0 16,0-21-16,21-1 0,-21 1 0,0 0 16,0-22-16,0 1 0,0-1 15,0 1-15,0-1 0,0 1 0,0-1 16,0 1-16,0-1 0,-21 22 15,21 0-15,-21 20 0,21 1 0,-21 0 16,0 21-16,0 21 16,-1 0-16,1 1 0,0-1 15,0 0-15,-21 21 0,20 1 16,1-22-16,0 21 0,0 0 0,0 1 16,0-22-16,-1 0 0,22 21 0,-21-20 15,21-1-15,0-42 31,21 21-31,1-22 0,-1-20 0,0 21 16,21 0-16,-21-22 0,22 1 16,-22 0-16,21-1 0,-21 22 15,22-21-15,-1 0 0,-21-1 0,22 22 16,-22 0-16,0 0 0,0 0 0,0 21 16,0 21-16,-21 0 15,22 0-15,-1 0 0,-21 22 0,21-22 16,0 21-16,-21 0 0,21 1 0,0-1 15,-21-21-15,22 22 0,20-1 16,-21-21-16,0 21 0,22-20 0,-22-1 16,21 0-16,0-21 0,1 21 0,-1-21 15,22 0-15,-22 0 0,0 0 0</inkml:trace>
  <inkml:trace contextRef="#ctx0" brushRef="#br0" timeOffset="75994.7">6689 16976 0,'0'0'0,"0"21"15,-22-21-15,1 0 0,0 21 16,0-21-16,21 21 16,-21-21-16,21 21 15,0 1 1,21-22-16,0 0 15,0 0-15,0 0 0,22 0 0,-1 0 16,-21 0-16,22 0 0,20 0 16,-21-22-16,1 1 0,20 21 0,-20-21 15,20 0-15,-21 21 0,22-21 0,-22 0 16,22-1-16,-1-20 0,-20 21 0,20 0 16,1 0-16,-1-22 0,-21 22 15,22-21-15,-1 21 0,-20-22 0,20 1 16,1 0-16,-22-1 0,22 1 15,-22 0-15,21-1 0,1-20 0,-1 20 16,1-20-16,-1-1 0,1 1 0,-1-1 16,22-20-16,-21 20 0,-1 1 0,1-22 15,-1 22-15,1-22 0,-1 0 0,-21 22 16,1-22-16,-1 0 0,0 1 0,1-22 16,-1 21-16,-21 1 0,0-1 0,1-21 15,-1 21-15,0-20 16,0 20-16,0-21 0,0 21 0,-21-20 0,0 20 15,22-21-15,-22 21 0,21-20 16,-21-1-16,0 21 0,0-21 0,0 22 16,0-1-16,0-21 0,-21 0 0,-1 22 15,1-1-15,0-21 0,0 21 0,0 1 16,0-22-16,-1 21 0,-20 1 0,21-1 16,-21-21-16,20 21 0,-20 1 0,0-1 15,-1 0-15,1 1 0,0-1 16,-1 0-16,-20 1 0,21-1 0,-1 22 15,-20-22-15,20 21 0,1-20 0,-21 20 16,20 1-16,-20-1 0,20 1 0,1-1 16,-21 1-16,-1-1 0,22 22 15,-22-22-15,1 1 0,-1 21 0,1-22 16,-1 22-16,-20-1 0,20 1 0,1 0 16,-22-1-16,21 1 0,1 0 15,-1 21-15,-20-22 0,20 1 0,1 21 16,-22-22-16,22 22 0,-1 0 0,1-21 15,-1 21-15,1-1 0,20 1 0,1 0 16,-22 21-16,22-21 0,21 0 0,-43 21 16,43-21-16,0 21 0,0 0 15,0 0 126,0 0-141,-1 0 0,1 0 16,0 0-16,0 0 15,0 0-15,0-22 0,-1 22 16,1 0-1,21-21-15,-21 21 16,21-21 15,0 0-15,0 0-16,21 21 0,0-21 0,1 21 16,-1-22-16,0 1 0,21 0 15,1 0-15,-1 0 0,0 0 0,1-1 16,20 1-16,1 0 0,-22 0 0,21-21 15,1 20-15,-22 1 0,22 0 0,-22 0 16,0 0-16,1 0 0,-22 21 0,21-22 16,-21 22-16,1 0 15,-22 22 1,0-1-16,-22-21 0,22 21 0,-21 0 16,-21 0-16,21 0 0,-22 1 15,22-1-15,-21 0 0,0 0 0,-1 0 16,-20 0-16,20 22 0,-20-22 15,21 0-15,-22 0 0,22 0 0,-22 1 16,22-22-16,21 21 0,-22-21 0,22 0 16,0 0-16,0 0 0,0 0 0,0 0 15,-1 0 1,1 0 0,21-21-1,0 42 16,0 0-31,0 0 0,0 0 16,0 0-16,21 22 0,1-1 0,-1-21 16,0 22-16,21-1 0,-21 0 0,22 1 15,-22-1-15,21 0 0,-21 1 0,22-1 16,-1 0-16,0 1 0,1-1 16,-1-21-16,-21 21 0,22-20 0,-1 20 15,-21-21-15,21 0 0,-20 0 0,-1 1 16,0-22-16,0 21 0,0-21 0,0 21 15,1-21-15</inkml:trace>
  <inkml:trace contextRef="#ctx0" brushRef="#br0" timeOffset="93502.88">10456 11663 0,'-21'0'16,"0"0"-16,0 0 15,0 0 1,42 0 31,0 0-47,0-21 0,0 21 15,0 0-15,1 0 0,-1-21 0,21 21 16,-21 0-16,0 0 0</inkml:trace>
  <inkml:trace contextRef="#ctx0" brushRef="#br0" timeOffset="93898.65">10795 11578 0,'0'0'16,"0"21"-16,-21-21 0,0 22 0,-1-22 15,1 21-15,0-21 0,0 21 16,-21 0-16,20-21 0,-20 21 0,21-21 16,0 21-16,0-21 0,-1 0 0,1 0 15,21 22-15,21-22 32,1 0-17,-1 0-15,-21-22 0,21 22 0,21 0 16,1-21-16,-22 0 15,0 21-15,0-21 0,0 21 16,0 0-16,-42 0 31,0 21-31,-21-21 0,21 0 16,-1 21-16,1-21 0,0 21 0,0-21 16,0 0-16,21 22 0,-21-22 15,21 21-15,21-21 31,0 0-31,0 0 0,0 0 16,0 0-16,1 0 0,-1 0 0,-21-21 16,21 21-16,0-22 0,0 22 15,0 0 1,-21 22 0,0-1-1</inkml:trace>
  <inkml:trace contextRef="#ctx0" brushRef="#br0" timeOffset="153883.31">10985 10414 0,'0'0'0,"-21"0"15,0 0 1,0 0 0,0 0-16,0 21 15,-1 0-15,1-21 16,0 0-16,0 0 0,0 22 16,0-22-16</inkml:trace>
  <inkml:trace contextRef="#ctx0" brushRef="#br0" timeOffset="154192.14">10435 10605 0,'-85'0'16,"445"-106"0,-635 212-16,190-128 15,128 1 1,-22 21-16,0-21 15,21 21-15,1 0 0,20 0 0,1-21 16,-1 21-16,1 0 0,-1 0 0,1-21 16,20 21-16,-20 0 0,-1 0 0,1 0 15,-22 0-15,1 0 0,-1 0 16,0 0-16,-21 0 0,1 0 16,-1 0-16,-21 21 15,0 0-15,-21 0 16,-22-21-16,22 21 0,-21-21 0,21 0 15,-22 0-15,-20 22 0,20-22 16</inkml:trace>
  <inkml:trace contextRef="#ctx0" brushRef="#br0" timeOffset="154470.98">10816 10583 0,'0'-21'15,"0"42"16,0 1-31,-21-22 16,21 21-16,-21 21 0,21-21 0,-21 22 16,-1-1-16,1 0 0,0 1 0,0 20 15,0 1-15,0-1 0,-1 1 0,1 20 16,0-20-16,0 20 0,0-20 0,0 21 16,-1-22-16,1 1 0,0-1 15,0-21-15,0 22 0,21-22 0,-21 1 16,21-1-16,-22 0 0,22 1 0,0-22 15,0 21-15,0-21 0,0 0 16,0-42 0,22 0-16,-1 0 0,0 0 15</inkml:trace>
  <inkml:trace contextRef="#ctx0" brushRef="#br0" timeOffset="155118.6">11324 11494 0,'0'0'0,"21"0"16,0-43 0,1 43-16,-1-21 0,0 0 0,-21 0 15,21 0-15,0-22 0,0 22 0,1 0 16,-1 0-16,-21 0 0,0-1 15,21 1-15,-21 0 0,0 0 0,-21 21 32,0 21-32,-1 0 0,-20 0 15,21 1-15,-21 20 0,20 0 0,-20-21 16,0 22-16,21-1 0,-1-21 16,1 22-16,0-1 0,0-21 15,21 0-15,-21 0 0,21 1 0,0-1 16,0 0-16,21 0 0,0-21 15,21 0-15,-20 0 0,-1 0 16,21 0-16,-21-21 0,22 0 0,-1 21 16,0-21-16,1-1 0,-1 1 0,0-21 15,1 21-15,-1-22 0,21 22 16,-20-21-16,-1 0 0,0 20 0,1-20 16,-22 21-16,0 0 0,-21 0 0,0-1 15,-21 22 1,0 22-16,0-1 0,-22 0 15,22 0-15,0 0 0,0 22 16,21-22-16,0 0 0,0 21 16,0-21-16,0 1 0,0-1 0,21 0 15,0 0-15,0 0 0,0 0 0,22 1 16,-22-1-16,0-21 0,0 21 0,0-21 16,1 21-16,-22 0 0,0 0 15,-22-21-15,1 22 0,-21-22 0,0 21 16,-1-21-16,1 0 0,0 0 15,-22 0-15,22 0 0,-1 0 0,1 0 16,0 0-16,21 0 0,-22-21 0,22 21 16,21-22-16,0 1 0,0 0 0,0-21 15,0 21-15,0-1 0,21 1 16,0-21-16,22 21 0</inkml:trace>
  <inkml:trace contextRef="#ctx0" brushRef="#br0" timeOffset="155423.67">12636 10668 0,'0'0'15,"0"-21"-15,0 0 0,-21 21 16,0 0-16,0 0 16,0 21-16,21 0 0,-21 85 31,21-85-31,-22 43 0,22-22 0,0 0 15,-21 22-15,21-1 0,0-20 0,0 20 16,0 1-16,-21-1 0,21-21 0,-21 22 16,21-22-16,0 1 0,0-1 0,0 0 15,0-21-15,0 22 0,0-22 0,0 0 16,0 0-16,0 0 0,21-21 16,0 0-16,0 0 15,1 0-15,-1 0 0,-21-21 16,0 0-16,21 0 0,-21 0 0</inkml:trace>
  <inkml:trace contextRef="#ctx0" brushRef="#br0" timeOffset="155611.56">12382 11261 0,'0'-21'31,"22"21"-16,-1-22-15,0 22 0,0-21 0,21 21 16,-20-21-16,20 21 0,0-21 16,1 0-16,-1 0 0,21 21 0,-20-22 15,-1 1-15,22 0 0,-1 0 16</inkml:trace>
  <inkml:trace contextRef="#ctx0" brushRef="#br0" timeOffset="156062.79">15367 10456 0,'0'0'0,"0"-21"0,0 0 0,0-42 15,0 41 1,0 44-16,0-1 16,0 21-16,-21-21 15,0 22-15,-1-1 0,22 21 0,-21-20 16,0 20-16,0 1 0,21-1 0,-21 1 15,0-1-15,-1 1 0,22-22 16,-21 22-16,0-1 0,21-21 0,-21 22 16,21-22-16,0 1 0,0-1 0,0-21 15,0 21-15,0-20 0,0-1 16,0 0-16,0 0 0,0 0 16,21-21-16,0 0 0,0 0 15,1 0-15,-1-21 0,21 0 0,-21 21 16,0-21-16,22 0 0,-22-22 0,0 22 15,21 0-15,-42-21 0,22 20 0</inkml:trace>
  <inkml:trace contextRef="#ctx0" brushRef="#br0" timeOffset="156270.78">15007 11049 0,'0'0'0,"-42"0"15,-22-21 1,43 21-16,42 0 15,0 0 1,1 0-16,-1 0 0,21-21 0,-21 21 16,22 0-16,-1 0 0,0 0 0,1 0 15,-1-21-15,0 21 0,22 0 0,-22-22 16,0 22-16,1-21 0,-1 0 0,0 21 16,1-21-16,-1 0 0,22 21 15,-22-21-15</inkml:trace>
  <inkml:trace contextRef="#ctx0" brushRef="#br0" timeOffset="156518.65">16827 10922 0,'0'21'16,"22"-21"-1,-1 0-15,0 0 0,0 0 16,0 0-16,0 0 0,1 0 0,20 0 16,-21 0-16,0 0 0,22 0 15,-22 0-15,0 0 0,0 0 0,0 0 16,0 0-16,1 0 0,-44 0 31</inkml:trace>
  <inkml:trace contextRef="#ctx0" brushRef="#br0" timeOffset="156655.57">16912 11113 0,'-21'0'0,"42"0"0,-42 21 16,21 0-16,21-21 15,0 0-15,0 0 0,1 0 16,20 0-16,-21 0 0,0 0 16,0 0-16,1 0 0,20 0 15,-21-21-15,0 0 0,22 21 0</inkml:trace>
  <inkml:trace contextRef="#ctx0" brushRef="#br0" timeOffset="157362.82">18521 10837 0,'0'-21'0,"0"42"0,0-63 16,0 21-16,0 0 0,21 0 16,-21-1-16,21 22 0,-21 22 15,0 20 1,0-21-16,0 0 0,0 22 15,0-1-15,0-21 0,0 21 0,0 1 16,0-1-16,0 0 0,0 1 0,-21-1 16,0-21-16,21 22 0,-21-22 15,21 0-15,0 0 0,0 0 16,0 0-16,-22-21 0,22 22 0,-21-22 31,21-22-31,0 1 0,0 0 16,0 0-16,0-21 0,0 20 0,0-20 15,0 0-15,21-1 0,1 1 0,-1 0 16,0-22-16,0 22 0,0 0 16,22-1-16,-1-20 0,-21 20 0,21 22 15,1-21-15,-1 42 0,0-21 0,1 21 16,-1 0-16,0 21 0,1 0 0,-1 0 16,0 0-16,1 22 0,-22-1 15,0 0-15,0 1 0,-21-1 0,0 0 16,0 1-16,0-1 0,0 0 15,-21 1-15,0-22 0,0 0 0,0 21 16,-1-20-16,1-1 0,0-21 0,21 21 16,21-42-1,0 0-15,1-1 16</inkml:trace>
  <inkml:trace contextRef="#ctx0" brushRef="#br0" timeOffset="158186.74">19685 10901 0,'21'0'0,"0"0"15,0 0-15,1 0 16,-1 0-16,0 0 0,0 0 0,21-21 16,-20 0-16,-1 21 0,21-22 0,-21 1 15,22 0-15,-22 0 0,0 0 0,0 0 16,0-1-16,0 1 0,-21 0 15,22-21-15,-22 21 0,0-1 0,0 1 16,-22 21-16,1 0 0,0 0 16,0 0-16,0 21 0,0 1 0,-22-1 15,22 21-15,0 0 0,0 1 16,0-1-16,-1 0 0,1 1 0,0-1 16,21 0-16,-21-20 0,21 20 0,0 0 15,0-21-15,0 22 0,0-22 16,21 0-16,0 0 0,-21 0 0,21-21 15,1 0-15,41 0 16,-21 0-16,-20 0 0,-1-21 0,21 0 16,-21 0-16,0 0 0,22 0 0,-22-22 15,0 22-15,21 0 0,-20-21 0,-1 20 16,0-20-16,0 0 0,-21 21 0,21-22 16,0 22-16,-21 0 0,22 0 15,-22 42 1,0 0-16,0 0 15,0 0-15,0 1 0,0 20 0,0-21 16,0 21-16,0-20 0,0 20 0,0-21 16,0 21-16,0-20 0,0-1 0,0 0 15,0 0-15,0 0 0,21 0 0,0-21 16,-21 22-16,21-22 0,0 0 16,0 0-16,1 0 0,-1 0 15,0 0-15,0-22 0,0 22 0,0-21 16,1 21-16,-1-21 0,0 21 15,0-21-15,-21 0 32,21 21 15,0-21-47,1-1 15,-1 22-15,0-21 0,0 21 16,0-21-16,0 21 0,1-21 0,-22 0 15,21 21-15,0-21 0,-21-1 16,0 1-16,0 0 0,0 0 0,0 0 16,0 0-16,-21-1 0,0 22 15,21-21-15,-22 0 0,1 21 16,21-21-16,0 0 31,0 0-15,21-1-16,1 22 15,-1-21-15,21 21 0</inkml:trace>
  <inkml:trace contextRef="#ctx0" brushRef="#br0" timeOffset="160034.68">22479 10118 0,'21'-21'0,"-42"42"0,63-42 16,-42 42-1,0 0-15,0 21 16,0 1-16,0-1 0,-21 0 0,0 22 16,0-1-16,0 1 0,-1-22 0,1 22 15,21-1-15,-42-21 0,21 22 0,0-22 16,-1 1-16,1-1 0,0 0 0,0-21 16,-21 22-16,20-22 0,1 0 15,0 0-15,0-21 0,0 21 0,0-21 16,-1 0-1,22-21-15,0 0 0,0 0 16,0 0-16,0 0 0,0-22 0,0 22 16,22-21-16,-1-1 0,-21 1 0,21 0 15,0-22-15,0 22 0,0 21 16,-21-22-16,22 22 0,-1 21 16,-21 21-1,0 1-15,0-1 0,0 21 0,0 0 16,0-20-16,0 20 0,0 0 0,0 1 15,0-22-15,0 21 0,21-21 0,0 22 16,0-22-16,0 0 0,1 0 0,-1 0 16,0-21-16,21 21 0,-21-21 15,22 0-15,-22 0 0,21 0 0,1 0 16,-22 0-16,21-21 0,0 21 0,1-21 16,-1 0-16,-21 0 0,22-22 0,-1 1 15,-21 21-15,21-43 0,-20 22 16,-1-21-16,-21-1 0,0-21 0,0 22 15,0-22-15,0 22 0,0-22 16,-21 22-16,-1-1 0,-20 1 0,21-1 16,-43 22-16,22-1 0,0 1 0,-22 21 15,1 0-15,20 21 0,-20 0 0,21 21 16,-1 21-16,1-21 0,0 22 16,20-1-16,-20 0 0,21 22 0,21-22 15,0 22-15,0-1 0,0-20 0,0 20 16,0 1-16,0-1 0,42-21 0,-21 1 15,22-1-15,-22 0 0,42 1 0,-20-22 16,-1 21-16,22-21 0,-22 1 16,21-1-16,-20-21 0,-1 21 15,22-21-15,-22 0 0,21 0 0,-20 0 16,-1 0-16,0 0 0,1-21 0,-22 0 16,21-1-16,-21 1 0,1-21 0,-1 21 15,0-22-15,-21 22 0,0 0 0,0 0 16,0 0-16,0 0 0,0 42 15,-21 0 1,-22 0-16,22 0 0,0 0 0,0 22 16,0-22-16,0 0 0,-1 21 0,22-20 15,-21-1-15,21 0 0,0 0 0,0 0 16,0 0-16,0 1 0,21-22 16,1 21-16,-1-21 0,21 0 0,-21 0 15,0 0-15,22 0 0,-22 0 16,21 0-16,-21-21 0,22 21 0,-22-22 15,21 1-15,-21 0 0,22 0 0,-22 0 16,0 0-16,0-22 0,-21 22 0,0 0 16,0 0-16,0 0 0,-21 42 31,0 0-31,0 0 16,0 0-16,-1 0 0,1 1 15,21 20-15,-21-21 0,21 0 0,-21-21 0,21 21 16,-21 1-16,21-1 15,0-42 32,21-1-47,0 1 16,0 0-16,0-21 0,1 21 0,-22-1 16,21 1-16,0 0 0,-21 0 0,0 0 15,21 21-15,0 0 16,-21 21-16,0 0 15,0 0-15,0 0 0,0 1 16,0-1-16,0 0 0,0 0 16,0 0-16,0 0 15,21-21-15,1 22 16,-1-22 0,0 0-16,0 0 0,0-22 15,0 1-15,1 0 0,-1 0 16,0 0-16,0 0 0,0-1 15,0 1-15,1 0 0,-1 0 0,-21 0 16,0 0-16,21 21 0,-21 21 31,0 0-31,0 0 0,-21 0 0,21 0 16,-21 1-16,21-1 0,0 0 16,0 0-16,0 0 0,0 0 15,0 1-15,21-1 16,0-21-16,0 0 0,0 21 0,0-21 15,1 0-15,20 0 0,-21 0 0,0 0 16,0 0-16,1 0 0,-1 0 0,0-21 16,0 0-16,21 21 0,-20-22 0,-22 1 15,21 0-15,0 0 0,0 0 16,0 0-16,-21-1 0,0 1 16,0 42 15,0 1-31,0-1 15,-21 0-15,21 0 0,0 0 16,0 0 0,0 1-16,21-22 0,0 0 15,1 0-15,-1 0 0,0 0 0,0 0 16,0 0-16,0 0 0,1 0 0,-1-22 16,0 1-16,0 21 0,0-21 0,0 0 15,-21 0-15,0-22 0,22 22 0,-22-21 16,0 21-16,0-22 0,0 22 15,0-21-15,-22 21 0,1 0 16,21-1-16,-42 22 0,21 0 0,0 0 16,-1 0-16,1 0 0,-21 22 0,21-1 15,0 0-15,-22-21 0,22 21 0,0 0 16,0 0-16,21 1 0,-21-1 0,21 0 16,0 0-16,0 0 15,21-21-15,0 0 16</inkml:trace>
  <inkml:trace contextRef="#ctx0" brushRef="#br0" timeOffset="160299.53">25019 10499 0,'0'0'0,"0"-21"16,0-1-16,0 1 0,-21 21 31,0 21-31,-1 1 15,1-1-15,0 0 0,0 21 0,0-21 16,0 22-16,-1-22 0,1 21 0,0-21 16,21 22-16,0-22 0,0 21 0,0-21 15,0 1-15,0-1 0,0 0 0,0 0 16,0 0-16,21 0 0,-21 1 16,21-22-16,1 21 0,-1-21 0,21 0 15,22 21 1,-43-21-16,21 0 0,-21 0 0,0-21 15</inkml:trace>
  <inkml:trace contextRef="#ctx0" brushRef="#br0" timeOffset="160582.37">25442 10351 0,'0'-22'0,"0"44"0,0-65 0,0 22 0,0 0 15,21 21-15,1 0 16,-22 21-16,21-21 15,-21 21-15,21 22 0,-21-22 0,0 0 16,21 21-16,0 1 0,0-22 16,-21 21-16,0 0 0,22 1 0,-22-1 15,0 0-15,0 1 0,0-22 0,-22 21 16,1-21-16,0 22 0,0-22 16,0 0-16,0 0 0,-22 0 0,22 1 15,0-1-15,-21-21 0,20 21 0,1-21 16,0 0-16,21 21 15,0-42 1,21 0-16,0 21 16</inkml:trace>
  <inkml:trace contextRef="#ctx0" brushRef="#br0" timeOffset="160791.21">26035 10605 0,'0'-22'0,"0"1"0,0 0 16,-21 21 15,0 0-15,21 21-16,0 0 15,0 1-15,-22-1 0,22 0 0,-21 0 16,21 0-16</inkml:trace>
  <inkml:trace contextRef="#ctx0" brushRef="#br0" timeOffset="161011.35">25950 11197 0,'0'0'0,"-21"21"0,21 1 0,-21-1 15,21 0-15,-21 0 0,0 0 0,21 0 16,0 1-16,-22-1 0,22 0 0,-21 0 15,0 0-15,21 0 0,0 1 0,-21-1 16,0 0-16,0 0 0,-1-21 16,1 21-16,0 0 0,0 1 0,-21-22 15,20 21-15,-20 0 0,21 0 16,-21-21-16,-1 21 0,1 0 0,0-21 16,-1 22-16,22-1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16:26:49.6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5376 2604 0,'21'0'63,"1"0"-48,-22-22 1,0 1-16,21 21 15</inkml:trace>
  <inkml:trace contextRef="#ctx0" brushRef="#br0" timeOffset="1052.83">6265 762 0,'0'-42'0,"0"84"0,0-105 0,0 41 16,0 1-16,0 0 0,0 0 0,-21 21 31,0 0-31,21 21 0,-21 21 16,0-20-16,-1 20 0,-20 21 0,21 1 15,0 21-15,-22-22 0,1 22 0,0-1 16,21 1-16,-43 0 0,22 21 16,-1-22-16,1 22 0,0-21 0,-22-1 15,22-20-15,0 21 0,-1-22 0,22 1 16,-21-22-16,21 0 0,-1 1 16,1-22-16,0 21 0,21-21 0,-21 0 15,42-42 16,0 0-31,0-21 0,1 21 16,20-22-16,0 1 0,1-22 0,-22 1 16,42-1-16,-20 1 0,-1-22 0,0 1 15,1-1-15,-1 0 0,0 1 16,1-1-16,-22 0 0,21 1 0,-21-1 16,0 0-16,1 22 0,-22-1 0,0 22 15,21 0-15,-21-1 0,0 22 16,0 63-1,0 1-15,0-1 0,0 22 16,0 20-16,21-20 0,-21 20 16,0 1-16,0 0 0,0-1 0,0 1 15,0 0-15,0-1 0,0 1 0,0-21 16,0-1-16,0 1 0,0-1 16,0 1-16,0-22 0,0 0 15,0-21-15,0 22 0,0-22 0,0 0 16,0 0-16,0 0 15,0-42 17,-21 0-32,0 0 0,21 0 15,-22 0-15</inkml:trace>
  <inkml:trace contextRef="#ctx0" brushRef="#br0" timeOffset="1219.73">5715 2032 0,'0'0'0,"-64"0"16,43 0-16,0 0 15,21 21-15,42-21 32,-20 0-32,-1 0 15,21-21-15,0 21 0,1-21 0,-1 21 16,-21-21-16,22 21 0,-1-21 0,0 21 16,-21-22-16,22 22 0,-22-21 0,0 21 15</inkml:trace>
  <inkml:trace contextRef="#ctx0" brushRef="#br0" timeOffset="1699.6">6710 1969 0,'0'0'0,"42"0"0,22-64 15,-43 64-15,21-21 0,-21 0 0,0-22 16,1 22-16,-1 0 0,-21 0 0,0 0 15,0 0-15,0-1 0,-21 1 16,-1 21-16,1 0 0,0 0 16,-21 0-16,-1 0 0,1 0 0,0 21 15,-1 1-15,1-1 16,0 0-16,21 0 0,-22 0 0,22 0 16,0 1-16,0-1 0,21 0 0,0 0 15,0 0-15,0 0 0,21 1 0,0-22 16,21 21-16,-20 0 0,20 0 15,0-21-15,1 21 0,-1 0 0,0 1 16,1-22-16,-22 21 0,21 0 0,-21 0 16,22 0-16,-43 0 0,21-21 15,-21 22-15,0-1 0,0 0 0,-21 0 16,-1-21-16,1 21 0,-21 0 0,21-21 16,-22 22-16,1-22 0,0 0 0,-1 0 15,1 0-15,0 0 0,21 0 16,-22 0-16,22 0 0,0 0 15,0 0-15,0-22 0,-1 22 0,22-21 16,0 0-16,0 0 16,0 0-16,22 0 15,-1 21-15,0 0 0,0-22 16,0 22-16,22 0 0,-22 0 0</inkml:trace>
  <inkml:trace contextRef="#ctx0" brushRef="#br0" timeOffset="2148.34">7366 2011 0,'0'0'0,"21"-21"0,0 0 0,0-1 0,1 1 16,-1 0-16,0 0 0,-21 0 0,0 0 16,0-1-16,-21 22 15,0 0-15,-1 0 16,1 0-16,0 0 0,-21 0 0,21 22 15,-1-1-15,1 0 0,0-21 0,0 21 16,0 0-16,0 0 0,-1 1 16,22-1-16,0 0 0,0 0 15,0 0-15,0 0 16,22-21-16,-1 22 0,0-1 0,0-21 16,0 21-16,0 0 0,1 0 15,20 0-15,-21 1 16,-21-1-16,21-21 0,-21 21 15,0 0-15,0 0 0,-21 0 16,0-21-16,0 0 0,-22 0 16,22 22-16,0-22 0,0 0 15,-21 0-15,20 0 0,1 0 0,0 0 16,0 0-16,0 0 0,0 0 0,-1 0 16,1 0-16,21-22 0,0 1 31,21 21-16,1-21-15,-1 21 0,0-21 0,0 21 16,21-21-16,-20 21 0</inkml:trace>
  <inkml:trace contextRef="#ctx0" brushRef="#br0" timeOffset="2403.19">7789 1969 0,'0'0'0,"-21"0"16,21 21-16,-21-21 16,21 21-16,-21 0 0,21 0 15,0 0-15,0 1 0,0-1 0,0 0 16,-21 0-16,21 0 0,0 0 0,-22-21 16,22 22-16,0-1 0,0 0 0,0 0 15,-21-21-15,21 21 0,0-42 47,21 21-47,1-21 0</inkml:trace>
  <inkml:trace contextRef="#ctx0" brushRef="#br0" timeOffset="2731.55">7916 1693 0,'-21'0'0,"42"0"0,-63 0 0,21 0 0,0 0 16,-1 43 0,1-43-16,21 21 0,0 0 15,21-21 1,1 0-16,-1 0 16,0 0-16,0 0 0,0-21 15,0 0-15,1 0 0,-22-1 16,0 1-16,-22 21 15,1 0-15,0-21 16,0 21-16,0 0 0,-22 0 0,22 0 16,0 21-16,-21-21 0,21 21 0,-1 1 15,22-1-15,-21 0 0,21 0 16,0 0-16,0 0 0,0 1 16,0-1-16,21 0 0,1 0 0,20 0 15,-21 0-15,0-21 0</inkml:trace>
  <inkml:trace contextRef="#ctx0" brushRef="#br0" timeOffset="3463.38">8382 2138 0,'21'0'15,"0"-21"-15,0 21 16,-21-21-16,22-1 15,-22 1-15,0 0 0,21 0 16,-21 0-16,0 0 0,0-1 16,-21 22-16,-1 0 15,1 0-15,0 0 16,0 0-16,0 22 0,0-22 0,-22 21 16,22 0-16,0 0 0,-21 0 0,20 0 15,1 1-15,0-1 0,0 0 0,0 0 16,0 0-16,21 0 0,-22-21 15,22 22-15,0-1 0,0 0 16,22-21-16,-1 0 0,0 0 16,0 0-16,21 0 0,-20 0 0,20-21 15,-21 21-15,21-21 0,-20-1 16,-1 22-16,21-21 0,-21 0 0,0 0 16,1 21-16,-22-21 0,0 0 15,21 21-15,-21-22 0,0 1 0,21 21 0,-21-21 16,0 0-1,-21 42 17,21 0-32,-21 0 0,21 1 0,0-1 15,0 0-15,-22 0 0,22 21 16,0 1-16,-21-1 0,21 0 0,-21 22 16,21-22-16,0 22 0,0-1 15,-21 1-15,21 20 0,-21-20 0,21-1 0,0 22 16,0-21-16,-21 20 0,21-20 0,-22 20 15,22 1-15,-21 0 0,21-22 16,0 22-16,0 0 0,-21-22 0,0 1 16,0-1-16,0 1 0,-1-1 15,1-21-15,0 1 0,-21 20 0,-1-42 16,1 22-16,0-22 0,-22 21 0,22-42 16,-22 21-16,1-21 0,-1 0 0,1 0 15,-22 0-15,22-21 0,-1 0 0,1-21 16,-22-1-16,43 1 0,-22-21 15,1-1-15,20 1 0,1-1 0,0 1 16,21-1-16,21-21 0,0 22 0,0-22 16,0 22-16,21-1 0,0 1 0,21-1 15,1 22-15,-1-22 0,0 22 0,22 0 16,-1-1-16,1-20 16,-1 21-16,22-1 0,0 1 0</inkml:trace>
  <inkml:trace contextRef="#ctx0" brushRef="#br0" timeOffset="4008.13">8869 2053 0,'0'0'0,"0"-21"0,21 0 16,-21 42 31,0 0-47,0 0 15,0 1-15,-21-1 0,21 0 0,0 0 16,0 0-16,-21 0 0,21 1 16,-22-1-16,1 0 15,21 0-15,0 0 0,-21-21 16,21-21 15,0 0-31,0 0 0,0 0 16,0-1-16,0 1 0,21 0 15,-21 0-15,21-21 0,1 20 0,-1 1 16,0 0-16,0 0 0,0 0 0,0 0 16,22-1-16,-22 1 0,21 0 15,-21 21-15,22 0 0,-22 0 0,21 0 16,-21 0-16,1 0 0,-1 0 0,0 21 15,0 0-15,-21 1 0,0 20 0,0-21 16,0 0-16,0 0 0,0 1 16,0-1-16,0 0 0,0 0 0,-21 0 15,0 0-15,0 1 0,-1-1 16,1-21-16,21 21 16,0-42 15,21 0-16,1-1-15,-1 22 0</inkml:trace>
  <inkml:trace contextRef="#ctx0" brushRef="#br0" timeOffset="4684.32">9652 1926 0,'0'-21'15,"0"42"16,0 0-31,0 1 16,0-1-16,-21 0 0,0 0 16,21 0-16,-22 0 0,22 1 0,0-1 15,-21 0-15,0 0 0,21 0 0,-21 0 16,21 1-16,0-1 0,-21-21 16,21 21-1,-21-21-15,21-21 16,0 0-1,0-1-15,0 1 0,0 0 16,0-21-16,0 21 0,0-1 16,21 1-16,0-21 0,0 21 15,-21 0-15,42-1 0,-20 1 0,-1 0 16,21 0-16,-21 21 0,22 0 0,-22-21 16,21 21-16,0 0 0,-20 0 0,20 0 15,-21 21-15,21 0 0,-20 0 16,-1 0-16,0 1 0,0-1 0,0 0 15,0 0-15,-21 0 0,0 22 0,0-22 16,0 0-16,0 0 0,0 0 16,0 0-16,-21-21 0,0 22 15,0-22-15,0 0 0,0 0 16,-1 0-16,22-22 16,0 1-1,0 0-15,0 0 0,22 0 16,-1-22-16,21 22 0,-21 0 15,0-21-15,22 21 0,-1-1 0,-21-20 16,22 21-16,-1 0 0,-21 0 0,21 21 16,-20 0-16,-1 0 0,21 0 0,-21 0 15,0 0-15,-21 21 0,22 0 16,-1 0-16,-21 21 0,0-20 0,0-1 16,0 21-16,0-21 0,0 0 0,0 22 15,0-22-15,0 0 0,-21 0 0,-1 0 16,22 1-16,0-1 15,-21-21-15,21 21 16,0-42 0,21 21-1,-21-21-15,22 21 0,-1-22 0</inkml:trace>
  <inkml:trace contextRef="#ctx0" brushRef="#br0" timeOffset="5511.37">10774 2053 0,'0'21'0,"21"-21"16,0 0-1,0 0-15,22 0 0,-22 0 16,0 0-16,0 0 0,21 0 16,-20 0-16,20 0 0,-21-21 0,21 21 15,-20-21-15,-1 21 0,0-21 0,0 0 16,-21 0-16,0-1 0,0 1 15,0 0-15,-21 0 16,0 21-16,-22 0 0,22 0 0,-21 0 16,21 0-16,-22 0 0,22 21 0,-21 0 15,21 0-15,0 1 0,-1-1 16,1 0-16,0 21 0,21-21 0,0 1 16,0-1-16,0 0 0,0 0 15,0 0-15,0 0 0,21 1 0,0-1 16,1 0-16,20-21 0,-21 0 15,0 0-15,22 0 0,-22 0 0,0 0 16,21 0-16,1 0 0,-22 0 0,0 0 16,21 0-16,-21-21 0,22 0 0,-22 21 15,0-22-15,0 22 0,0-21 16,1 0-16,-1 0 0,0 0 0,0 0 16,0-22-16,0 22 0,-21 0 0,0 0 15,22 0-15,-1-1 16,-21 1-16,0 42 47,0 1-47,0-1 0,-21 0 15,21 0-15,-22 0 0,22 22 0,-21-22 16,21 0-16,-21 0 0,21 0 16,0 0-16,0 1 0,-21-22 0,21 21 15,-21 0-15,21 0 0,0 0 16,-21-21-1,21-21 1,0 0-16,0 0 16,0 0-1,0-1-15,21 1 0,0-21 0,-21 21 16,21 0-16,0-22 0,0 22 0,22-21 16,-22 21-16,0-22 0,21 22 0,-20 0 15,20 0-15,-21 21 0,21 0 0,-20 0 16,-1 0-16,0 0 0,0 21 15,0-21-15,0 21 0,-21 0 0,22 0 16,-22 22-16,0-22 0,0 0 0,0 0 16,0 22-16,0-22 0,0 0 0,-22 0 15,1 0-15,0 0 0,21 1 16,0-1-16,-21-21 0,0 21 0,0-21 16,21 21-16,-22-21 15,22-21 1,0 0-1,22 0-15,-1 21 0</inkml:trace>
  <inkml:trace contextRef="#ctx0" brushRef="#br0" timeOffset="5855.37">12509 1291 0,'0'0'0,"0"-21"0,0 0 0,0 0 0,0 0 15,0-1-15,0 44 32,0-1-32,-21 0 15,0 21-15,21 1 0,-21-22 0,0 42 16,0-20-16,-1-1 0,1 21 0,0 1 16,-21-1-16,21 1 0,-1-1 0,-20-20 15,21 20-15,0-20 0,0-1 16,-1 0-16,22 1 0,0-22 0,0 21 15,0-21-15,0 0 0,0 1 0,0-1 16,0 0-16,22 0 16,-1-21-16,0 0 0,0 0 0,0 0 15,0 0-15,22 0 0,-22 0 16,0-21-16,0 0 0,22 21 0,-22-21 16,0-1-16,0 1 0,0 21 0,-21-21 15,21 0-15,1-21 0,-22 20 0</inkml:trace>
  <inkml:trace contextRef="#ctx0" brushRef="#br0" timeOffset="6107.23">12171 1693 0,'0'0'0,"-85"0"16,64 0-16,42-21 15,0 21-15,22 0 0,-22 0 16,21 0-16,0 0 0,1 0 0,20 0 15,-20 0-15,-1 0 0,21 0 16,-20 0-16,-1 0 0,-21 0 0,22 0 16,-22 0-16,0-21 0,0 21 0,0 0 15,-42 0 32,0 0-47,0 0 0,0 0 0,-1 0 16</inkml:trace>
  <inkml:trace contextRef="#ctx0" brushRef="#br0" timeOffset="7291.05">5016 2519 0,'0'0'16,"0"21"-16,-21-21 15,0 0-15,21 21 31,0 0-15,21-21 0,0 0-16,1 22 0,-1-22 15,0 0-15,21 0 0,-21 0 16,22 21-16,-1-21 0,0 0 0,1 0 16,20 0-16,1 0 0,-1 0 15,1 0-15,-1 0 0,22 0 0,0 0 16,-1 0-16,1 0 0,21 0 0,-22 0 15,43 0-15,-21 0 0,21 0 0,0 0 16,0 0-16,297 0 16,-297 0-16,21 0 0,0 0 15,0 0-15,21 0 0,-20 0 0,-1 0 16,0 0-16,21 0 0,-21 0 0,22 0 16,-22 0-16,21 0 0,-21 0 0,22 0 15,-1 21-15,0-21 0,1 0 16,-22 0-16,21 0 0,-21 0 15,22 0-15,-22 21 0,0-21 0,0 0 16,0 0-16,-21 21 0,0-21 0,0 0 16,0 21-16,-21-21 0,21 0 0,-42 22 15,21-22-15,-22 0 0,-20 0 0,-1 0 16,1 21-16,-22-21 0,1 0 16,-22 0-16,21 0 0,-21 0 0,0 0 15,1 0-15,-44 0 63,1-21-63,0 21 0,-21 0 0</inkml:trace>
  <inkml:trace contextRef="#ctx0" brushRef="#br0" timeOffset="8551.37">4720 2625 0,'0'0'0,"-21"0"16,21 21-16,-21-21 0,0 0 15,-1 0-15,22 21 32,22-21-1,-1 21-31,0-21 15,0 0-15,0 0 0,22 0 0,-1 0 16,-21 0-16,21 0 0,1 21 0,20-21 16,-20 0-16,20 0 0,-21 0 15,22 0-15,-1 0 0,1 0 0,-1 0 16,1 0-16,21 0 0,-22 0 0,22 0 16,-1 0-16,1 0 0,21 0 0,-21 0 15,20 0-15,1 0 0,0 0 16,0 0-16,21 0 0,-21 0 15,21 0-15,-21 0 0,21 0 0,-22 0 16,22 0-16,-21 22 0,21-22 0,0 0 16,0 0-16,-21 21 0,21-21 15,-21 0-15,21 0 0,-21 21 0,21-21 16,-21 0-16,21 0 0,-22 21 0,1-21 16,21 0-16,-21 21 0,0-21 0,0 21 15,0-21-15,-1 0 0,1 0 0,0 0 16,0 22-16,-21-22 0,20 21 15,-20-21-15,21 0 0,-21 0 0,-1 0 16,-20 21-16,20-21 0,1 0 0,-21 0 16,20 0-16,-20 0 0,-1 21 15,22-21-15,-22 0 0,1 0 0,-1 0 16,1 0-16,-1 0 0,1 0 0,-22 0 16,22 0-16,-1 0 0,-20 0 15,20 0-15,-21 0 0,1 0 0,20 0 16,-20 0-16,-1 0 0,0 0 0,1 0 15,-1 0-15,0 0 0,1 0 0,-22 0 16,21 0-16,-21 0 0,22 0 0,-22 0 16,21 0-16,-21 0 0,0 0 15,22 0-15,-22 0 0,0 0 16,0 0-16,0 0 0,1 0 0,-1 0 16,0 0-1,0 0 16,0 0-15</inkml:trace>
  <inkml:trace contextRef="#ctx0" brushRef="#br0" timeOffset="8671.09">12636 2921 0,'-21'0'0,"0"0"16,0 0-16,0 0 15</inkml:trace>
  <inkml:trace contextRef="#ctx0" brushRef="#br0" timeOffset="10300.36">3260 4678 0,'0'0'0,"21"-21"0,-21 0 0,0-22 0,0 22 15,0 0-15,0 0 16,0 0-16,0-1 0,-21 1 15,-1 21 1,1 0 0,0 0-16,21 21 15,-21 1-15,21-1 0,-21 0 0,21 0 16,-21 21-16,21 1 0,0-1 16,-22 0-16,22 1 0,-21 20 0,21 1 15,-21-1-15,21 1 0,0 20 16,-21-20-16,21 21 0,-21-22 0,0 22 15,21-1-15,0 1 0,-22 0 16,22-1-16,-21 1 0,0 0 0,21-22 16,-21 22-16,21 0 0,0-22 15,-21 22-15,21-1 0,-21-20 0,21-1 16,-22 1-16,22-1 0,0 1 0,0-22 16,0 22-16,0-43 0,0 21 15,0-21-15,0 1 0,0-1 0,0 0 16,0-42 15,0 0-31,0-1 0,22-20 16,-22 21-16,21-21 0,0-1 0,-21-20 15,21-1-15</inkml:trace>
  <inkml:trace contextRef="#ctx0" brushRef="#br0" timeOffset="11487.53">3365 4509 0,'0'0'0,"0"-22"16,22 22 15,-1 0-15,0 0-16,0 0 16,0 0-16,0 0 0,1 0 15,-1 0-15,21 0 0,-21 0 16,22 0-16,-1 0 0,21 0 0,-20 0 15,20 0-15,1 22 0,-1-22 16,22 0-16,0 0 0,-1 0 0,22 0 16,0 0-16,0 0 0,0 21 0,-1-21 15,22 0-15,-21 0 0,0 21 0,0-21 16,0 0-16,21 21 0,0-21 16,-21 0-16,21 21 0,-22-21 0,1 0 15,0 0-15,21 21 0,-21-21 0,0 22 16,0-22-16,-1 0 0,-20 0 15,21 21-15,-21-21 0,-1 0 0,1 0 16,-22 21-16,1-21 0,-1 0 0,-20 0 16,-1 0-16,0 0 0,-20 21 15,-1-21-15,0 0 0,0 0 0,0 0 16,-21 21-16,0 0 16,0 1-16,0-1 15,0 0-15,0 0 0,0 0 16,0 0-16,0 22 0,0-22 15,0 0-15,-21 21 0,21-20 0,-21 20 16,21-21-16,-21 21 0,21 1 0,0-22 16,-21 21-16,-1 1 0,22-1 15,0 0-15,0 1 0,-21 20 0,21-21 16,0 22-16,-21-22 0,21 22 16,0-22-16,0 22 0,0-1 0,0-21 15,0 22-15,0-22 0,0 22 0,0-22 16,0 0-16,-21 22 0,21-22 0,0 22 15,0-22-15,0 0 0,0 22 16,0-22-16,0 1 0,0-1 0,0 0 16,0 1-16,-21-1 0,21-21 0,0 21 15,0-20-15,0-1 0,-21 0 0,21 0 16,-22 0-16,1 0 0,21 1 0,-21-22 16,21 21-16,-21-21 0,0 0 15,0 21-15,-1-21 0,1 0 16,0 0-16,0 0 15,0 0-15,0 0 0,-22 0 0,22 0 16,0 0-16,-21 0 0,-1 0 0,22 0 16,-21 0-16,-1 0 0,1 0 15,0 0-15,-22 0 0,22 0 0,-22 0 16,1 0-16,21 0 0,-22 0 0,1 0 16,-1 0-16,-21 0 0,22 0 0,-22 0 15,1 0-15,-22 0 0,21 0 0,-21 0 16,0 0-16,22 0 0,-22 0 15,0 0-15,0 0 0,0 0 0,1 0 16,-1 0-16,0 0 0,21 0 16,-21 0-16,22 0 0,-1 0 0,0 0 15,1 0-15,-1 0 0,22 0 16,-22 0-16,21 0 0,1 0 0,-1 0 16,1 0-16,21 0 0,-22 0 0,22 0 15,-22 0-15,22 0 0,0 0 16,-1 0-16,1 0 0,0 0 0,20 0 15,-20 0-15,0 0 0,21 0 0,-1 0 16,1 0-16,0 0 0,0 0 16,0-21-16,21 0 47,21 21-32,0-22-15,0 22 0,0-21 0,22 0 16,-1 0-16</inkml:trace>
  <inkml:trace contextRef="#ctx0" brushRef="#br0" timeOffset="12271.26">6244 5334 0,'0'21'15,"0"0"1,0 1-16,-21-1 0,0 0 16,21 0-16,0 0 0,-21 0 15,21 22-15,-22-1 0,1-21 0,21 22 16,-21-1-16,21 0 0,-21-21 0,0 22 15,21-22-15,0 21 0,0-21 0,-21 1 16,21-1-16,0 0 0,-22 0 16,22 0-16,0-42 47,0 0-47,0 0 0,0 0 15,0-1-15,22 1 0,-1 0 0,-21-21 16,21-1-16,0 1 0,-21 0 0,21-1 15,0 1-15,1-21 0,-1 20 0,0 1 16,0 0-16,0 20 0,0-20 16,1 0-16,-1 21 0,0-22 0,0 22 15,0 0-15,0 0 0,1 0 0,-1 21 16,0 0-16,0 0 0,0 0 16,0 21-16,-21 21 15,0-21-15,0 0 16,22 22-16,-22-22 0,0 21 0,0 1 15,0-22-15,0 21 0,0 0 16,0 1-16,0-1 0,0 0 0,0 1 16,0-22-16,0 21 0,0-21 0,0 22 15,0-22-15,0 0 0,0 0 16,0 0-16,0 1 0,0-1 0,0 0 16,0 0-16,-22-21 46,22-21-46,0 0 16,-21 0-16</inkml:trace>
  <inkml:trace contextRef="#ctx0" brushRef="#br0" timeOffset="12520.12">6117 5736 0,'0'0'0,"-21"0"0,21-21 16,21 21-1,0-21-15,0 21 0,1 0 16,20 0-16,-21 0 0,21 0 16,-20-21-16,20 21 0,-21 0 0,21 0 15,1 0-15,-22 0 0,0 0 16,21 0-16,-20 0 0,-1 0 0,0-21 16,-21 42 30,0 0-30,-21-21-16</inkml:trace>
  <inkml:trace contextRef="#ctx0" brushRef="#br0" timeOffset="13543.78">2836 10351 0,'0'0'0,"0"-22"0,0 1 0,21-21 15,-21 21-15,0 0 0,0-1 16,0-20-16,0 21 0,0 0 0,0-22 16,22 22-16,-22 0 0,0-21 0,0 21 15,21-1-15,-21 1 0,21 0 16,-21 0-16,0 0 0,21 0 0,-21-1 15,0 44 32,0-1-47,0 0 0,0 21 0,0-21 16,0 22-16,0-1 0,-21 0 16,21 1-16,-21 20 0,21 1 0,-21-1 15,-1 1-15,22 20 0,-21-20 0,0-1 16,21 22-16,-21-21 0,21-1 15,-21 22-15,0-22 0,-1 22 0,22 0 16,-21-22-16,0 22 0,0-1 0,21 1 16,-21 0-16,0-22 0,-1 22 15,22 0-15,-21-22 0,0 22 0,21-22 16,0 1-16,0 20 0,-21-41 16,21 20-16,0-20 0,0-1 0,0 0 15,0 1-15,0-22 0,0 0 16,0 0-16,0-42 31,0-21-31,0 20 0,0-20 16,0 21-16,0-43 0</inkml:trace>
  <inkml:trace contextRef="#ctx0" brushRef="#br0" timeOffset="14815.53">3027 9864 0,'21'0'15,"0"0"1,0 0-16,0 0 16,1 0-16,-1 0 0,21 0 15,-21 0-15,22 0 0,-1 0 0,21 21 16,-20-21-16,20 0 0,22 0 15,-22 0-15,22 0 0,0 0 0,-1 0 16,1 0-16,21 21 0,0-21 0,0 0 16,21 0-16,0 0 0,-22 0 15,22 0-15,0 21 0,0-21 16,0 0-16,0 0 0,0 0 0,22 21 0,-22-21 16,0 0-16,0 0 0,0 0 15,-22 0-15,22 0 0,0 0 16,0 0-16,0 0 0,0 22 0,-21-22 15,21 0-15,-21 0 0,-21 21 0,21-21 16,-22 0-16,1 0 0,0 21 0,-1-21 16,-20 0-16,-1 0 0,1 21 15,-1-21-15,-20 0 0,-22 0 0,21 0 16,-21 0-16,0 0 0,1 0 16,-1 0-1,-21 21 1,0 0-1,0 1 1,0-1-16,0 0 16,0 0-16,0 0 0,0 0 0,-21 1 15,-1-1-15,1 21 0,21-21 16,-21 22-16,0-1 0,21 0 0,0 1 16,-21 20-16,0-21 0,21 1 0,-22-1 15,22 22-15,0-22 0,0 0 0,0 22 16,0-22-16,-21 22 0,21-1 0,0-21 15,-21 22-15,21-1 0,0 1 16,0-1-16,0-20 0,-21 20 16,21 1-16,-21-22 0,21 22 0,-21-22 15,21 0-15,0 1 0,-22-1 0,1 0 16,0 1-16,21-1 0,-21 0 0,0 1 16,21-22-16,-21 21 0,-1-21 0,1 0 15,0 1-15,21-1 0,-21 0 16,0 0-16,0-21 0,-1 21 0,1-21 15,0 0-15,0 21 0,0-21 0,0 0 16,-1 22-16,1-22 0,0 0 16,0 0-16,0 21 0,0-21 0,-1 0 15,1 0-15,0 0 0,-21 0 0,21 0 16,-1 0-16,-20 0 16,0 0-16,-1 0 0,1 0 0,-21 0 15,-1 0-15,1 0 0,-1 0 0,1 0 16,-1 0-16,-21 0 0,22 0 0,-22 0 15,22 0-15,-22 0 0,0 0 0,1 0 16,-1 0-16,-21-21 0,22 21 0,-22 0 16,0 0-16,0-22 0,0 22 15,0-21-15,1 21 0,-22 0 0,0 0 16,0 0-16,0-21 0,0 21 0,0 0 16,0 0-16,21 0 0,-21 0 0,0 0 15,21 0-15,-21 0 0,21 0 16,0 0-16,0 0 0,1 0 15,20 0-15,-21 0 0,21 0 0,1 0 16,-1 0-16,0 0 0,22 0 0,-1 0 16,-20 0-16,20 0 0,22-21 15,-22 21-15,22 0 0,0 0 0,-1 0 16,1-21-16,21 21 0,-21 0 0,20 0 16,1 0-16,-21 0 0,21 0 15,0 0-15,-1 0 0,1 0 16,21-21 15,21 21-15,22-22-16,-22 22 15,21-21-15,1 0 0,20 0 16,1-21-16</inkml:trace>
  <inkml:trace contextRef="#ctx0" brushRef="#br0" timeOffset="15427.72">7175 10478 0,'0'0'0,"0"-22"0,0 1 0,0 0 0,0 0 16,0 0-16,0 0 0,0-1 15,-21 22-15,0 0 16,21 22-16,0-1 0,-21 0 16,0 0-16,21 21 0,-21 1 15,21-1-15,-22 0 0,22 1 0,-21-1 16,0 0-16,21 1 0,-21-1 0,0 0 16,21 1-16,-21-22 0,21 21 0,-22-21 15,1 1-15,21 20 0,0-21 16,0 0-16,-21 0 0,21 1 15,0-44 17,0 1-32,0 0 15,0 0-15</inkml:trace>
  <inkml:trace contextRef="#ctx0" brushRef="#br0" timeOffset="16003.39">6964 10435 0,'0'-21'16,"0"42"-16,0-63 0,0 21 16,0 0-16,0-1 15,21 22-15,0 0 0,0-21 0,22 21 16,-22 0-16,21-21 0,0 21 0,1 0 16,-22 0-16,21 0 0,1 0 0,-1 0 15,0 0-15,-21 21 0,22 0 16,-22-21-16,0 43 0,0-22 15,-21 0-15,0 0 0,0 22 0,0-22 16,-21 0-16,0 21 0,0-21 0,0 1 16,-22-1-16,1 0 0,21 0 0,-22 0 15,1-21-15,0 21 0,21 1 16,-1-22-16,-20 0 0,21 0 0,0 0 16,0 0-1,21-22-15,21 1 16,0 21-16,0-21 0,21 0 15,-20 21-15,-1-21 0,21 21 16,-21 0-16,22 0 0,-1 0 0,-21 0 16,21 0-16,1 0 0,-1 0 15,0 0-15,-20 21 0,20-21 0,-21 21 16,21 0-16,-20 0 0,-1 1 0,0 20 16,0-21-16,0 0 0,-21 0 15,0 1-15,0-1 0,0 21 0,0-21 16,-21 0-16,0 1 0,0-1 0,0 0 15,-22 0-15,1 0 0,0 0 0,-1 1 16,-20-1-16,20-21 0,-20 21 0,21 0 16,-22-21-16,22 0 0,-22 0 15,22 0-15,-22 0 0,22 0 0,0 0 16,21 0-16,-22 0 0,22 0 16,0 0-16,0 0 0,0-21 0,21 0 15,0 0-15,0-1 16,0 1-16,0 0 0,0 0 0,0 0 15,21 0-15</inkml:trace>
  <inkml:trace contextRef="#ctx0" brushRef="#br0" timeOffset="16827.23">5397 7049 0,'0'0'15,"0"-22"-15,0 1 16,-21 21 0,0 0-1,0 21-15,21 1 16,0-1-16,-21 21 0,21 0 16,-21 1-16,21 20 0,0-20 15,0 20-15,-22 1 0,1 20 0,21-20 0,-21-1 16,21 22-16,-21 0 0,0-1 15,0 1-15,21 0 0,-22-1 16,1 1-16,0 0 0,0-1 0,0 1 16,0 0-16,-1-1 0,1 1 0,0 0 15,0-1-15,0-20 0,0 20 0,-1 1 16,1-21-16,21 20 0,-21-20 16,0-1-16,0 22 0,0-43 15,21 22-15,-22-1 0,22-20 0,-21-1 0,0 0 16,21 1-16,0-22 0,0 0 0,-21 0 15,0-21 1,21-21 0,0 0-16,0 0 15,0-1-15,0-20 0,0 0 0,0-1 16,0 1-16,0-21 0,0 20 0,21-20 16</inkml:trace>
  <inkml:trace contextRef="#ctx0" brushRef="#br0" timeOffset="17587.97">5249 7154 0,'0'0'0,"-21"0"15,0 0-15,21 22 16,-21-22-16,0 21 15,-1-21-15,22 21 16,0 0-16,-21-21 0,21 21 0,-21 0 16,0 1-16,21-1 0,-21 0 0,0 0 15,-1 21-15,1-20 0,0 20 16,0-21-16,0 21 0,-22 1 0,22-22 16,0 21-16,-21-21 0,21 22 0,-1-22 15,1 0-15,0 21 0,0-20 0,0-1 16,21 0-16,21-21 47,-21-21-47,21 21 0,0-21 15,0-1-15,1 1 0,-1-21 16,21 21-16,-21-22 0,0 1 0,22 21 16,-22-43-16,21 22 0,1 0 0,-22-22 15,21 22-15,0 0 0,-20-1 16,20 1-16,-21 0 0,21-1 0,-20 22 15,-1 0-15,0-21 0,0 42 0,0-22 16,0 1-16,1 21 0,-1 0 16,0 0-1,-21 21-15,0 1 16,21 20-16,0-21 0,-21 21 0,21 22 16,-21-22-16,22 22 0,-1-22 0,-21 22 15,21-1-15,0 1 0,-21-22 16,21 21-16,0-20 0,-21 20 0,22-20 15,-22-1-15,21 0 0,0 1 0,-21-1 16,21-21-16,21 85 16,-42-85-16,0 0 15,22-21 17,-22-21-32,21 21 0</inkml:trace>
  <inkml:trace contextRef="#ctx0" brushRef="#br0" timeOffset="24919.88">14309 3789 0,'0'-21'0,"0"0"16,-22 21-1,22-22-15,-21 22 0,21-21 16,-21 21-16,0 0 16,0 21-1,0 1-15,21-1 16,0 0-16,-22 21 0,1 1 0,21-1 16,-21 21-16,21 1 0,-21-1 15,0 1-15,21-1 0,-21 22 0,-1-21 16,22 20-16,0 1 0,-21 0 0,0-1 15,21 1-15,-21 0 0,21-1 0,-21 1 16,0 0-16,21-1 0,-22-20 16,1 20-16,0-20 0,0 21 0,21-22 15,-21 1-15,0-1 0,-1-21 0,1 22 16,21-22-16,-21 1 0,0-1 16,0 0-16,21-21 0,0 22 0,0-22 15,-21 0-15,21 0 0,0 0 16,0-42-1,0 0-15,0 0 16,0 0-16,0 0 0,0-1 0,21-20 16,-21 0-16,21-1 0,0 1 0</inkml:trace>
  <inkml:trace contextRef="#ctx0" brushRef="#br0" timeOffset="25935.83">14287 3831 0,'0'0'0,"0"-21"16,0 0-16,0 0 15,22 21 1,-1-21 0,0 21-16,21-22 0,-21 22 0,1 0 15,20 0-15,0-21 0,1 21 0,-22 0 16,42 0-16,-20-21 0,20 21 16,1-21-16,20 21 0,1 0 15,0 0-15,-1 0 0,22 0 0,0 0 0,21 0 16,-21 0-16,21 0 0,0 0 15,21 0-15,0 21 0,0-21 0,0 0 16,1 21-16,-1-21 0,21 0 16,-21 0-16,0 21 0,-21-21 0,0 0 15,0 0-15,-21 0 0,0 0 0,-21 22 16,-1-22-16,1 0 0,-21 0 16,20 0-16,-41 0 0,20 0 0,-21 0 15,1 0-15,-1 0 0,0 21 0,-20-21 16,-1 0-16,0 0 0,0 0 0,-21 21 15,0 0 1,0 0-16,0 0 0,0 1 16,0-1-16,-21 0 0,-21 0 15,20 21-15,1 1 0,-21-1 0,21 0 16,0 1-16,-22 20 0,22 1 0,0-22 16,0 22-16,-22-1 0,22 1 15,21-1-15,-21 22 0,21-22 0,-21 22 16,21-22-16,-21 22 0,21-21 0,0-1 15,0 1-15,0 20 0,0-41 16,0 20-16,0 1 0,0-1 0,0 1 16,0-22-16,0 21 0,0-20 0,0-1 15,0 22-15,0-22 0,0 0 0,0-21 16,0 22-16,0-22 0,-21 21 0,21-21 16,-22 1-16,22-1 0,0 0 15,0 0-15,0 0 0,-21 0 0,0 1 16,0-22-16,21 21 15,-21 0-15,0-21 16,-1 0-16,1 0 0,0 21 16,0-21-16,0 0 0,0 0 15,-1 0-15,1 21 0,0-21 0,-21 0 16,21 0-16,-1 0 0,-20 0 0,0 0 16,-1 0-16,1 0 0,-21 0 0,-1 0 15,1 0-15,-22 0 0,0 0 0,-21 0 16,1-21-16,-1 21 0,-21-21 0,-21 21 15,-1-21-15,1 0 0,-21 21 16,21-22-16,-22 22 0,1-21 16,21 0-16,0 21 0,0-21 0,-1 21 15,1-21-15,21 21 0,0 0 0,0 0 16,0-21-16,21 21 0,1-22 0,20 22 16,0 0-16,22 0 0,-1 0 0,1 0 15,20-21-15,1 21 0,21 0 0,0 0 16,21-21 15,21 21-31,0 0 0,21 0 0,-20-21 16,20 21-16,0-21 0,1 0 15,-1 21-15,0-22 0,1 1 0,-1 0 0</inkml:trace>
  <inkml:trace contextRef="#ctx0" brushRef="#br0" timeOffset="26575.22">16065 4424 0,'0'0'0,"0"-21"0,-21 21 0,-21 0 16,21 0-16,0 0 0,-1 0 15,1 21-15,0 0 16,21 21-16,-21-20 0,0 20 0,0 0 16,21 1-16,-22-1 0,1 21 0,0 1 15,0-1-15,0 1 0,21-1 0,-21 1 16,-1-1-16,1 1 0,0-22 0,21 22 16,0-22-16,-21 0 0,21 1 15,-21-22-15,21 0 0,0 0 0,0 0 16,0 1-16,0-1 0,0-42 31,0-1-31,0 1 0,0 0 16,21-21-16,0 21 0,-21-22 0,21 1 15,0 0-15,1-22 0,-1 1 16,0-1-16,0 1 0,0-1 0,0 1 16,1-1-16,20 1 0,-21-1 0,0 22 15,22-1-15,-22 1 0,21 0 0,-21 21 16,22-22-16,-22 22 0,0 21 15,21-21-15,1 21 0,-22 0 0,0 0 16,21 0-16,-21 21 0,1-21 0,-1 42 16,0-20-16,-21 20 0,21 0 0,-21 1 15,0-1-15,0 21 0,0-20 16,-21 20-16,0 1 0,21-1 16,-21-20-16,-1 20 0,1-21 0,21 1 15,0-1-15,-21 0 0,21-20 0,-21 20 16,21-21-16,-21 0 0,21 0 0,0 1 15,0-1-15,0 0 16,0-42 15,0 0-15,0-1-16,0 1 0,0 0 0</inkml:trace>
  <inkml:trace contextRef="#ctx0" brushRef="#br0" timeOffset="26920.02">15642 5038 0,'0'0'0,"0"-21"16,21-1 0,0 22-16,22 0 0,-22 0 15,21-21-15,1 21 0,20 0 16,-21-21-16,22 21 0,-22 0 0,22-21 16,-1 21-16,-20 0 0,-1 0 0,0 0 15,-21-21-15,22 21 0,-22 0 0,-42 0 47,0 21-31,-1-21-16,1 21 0,0 0 0</inkml:trace>
  <inkml:trace contextRef="#ctx0" brushRef="#br0" timeOffset="27631.41">13758 8192 0,'0'-22'0,"0"44"0,0-65 0,21 22 15,-21 0-15,0 0 0,22 21 16,-22-21-16,21-1 0,-21 1 15,21 0-15,-21 0 0,0 0 0,0 0 16,0-1-16,0 1 0,0 0 16,0 42-1,0 22-15,-21-22 16,21 21-16,-21 22 0,-1-22 0,22 21 16,0 1-16,-21 21 0,0-22 15,21 22-15,-21-1 0,0 1 16,21 0-16,-21-1 0,-1 1 0,1 0 15,0-1-15,0-20 0,0 21 0,0-22 16,-1 1-16,22-1 0,-21 1 0,0-1 16,21-21-16,-21 22 0,21-22 0,0 1 15,-21-22-15,21 21 0,0-21 0,-21 0 16,21 1-16,0-1 0,0-42 31,0-1-31,0 1 0,0-21 16,21 21-16,0-22 0,0 1 15,0-21-15,-21 20 0</inkml:trace>
  <inkml:trace contextRef="#ctx0" brushRef="#br0" timeOffset="28443.48">13991 7916 0,'0'-21'0,"0"42"0,0-63 0,0 21 15,0 0-15,21 0 16,0 21 0,1 0-16,20 0 15,-21 0-15,21 0 0,1 0 16,-1 0-16,22 0 0,-1 0 0,1 0 16,-1 0-16,1 0 0,20 0 0,22 0 15,0 0-15,0 0 0,21 0 0,0 0 16,0 0-16,0 0 0,21 0 0,0 0 15,0 0-15,22 0 0,-22 0 16,21 0-16,-21 0 0,22 0 0,-22 0 16,0 0-16,0 21 0,-21 0 0,0-21 15,0 0-15,-42 0 0,21 21 0,-43-21 16,22 0-16,-22 0 0,-20 21 0,-1-21 16,0 0-16,-21 0 0,1 0 15,-1 0-15,-21 21 0,0 1 16,0-1-1,0 0-15,0 0 16,-21 21-16,-1-20 0,1 20 0,21-21 16,-21 21-16,0 1 0,0-1 0,0 22 15,-1-22-15,1 0 0,0 22 0,0-1 16,0-20-16,21 20 0,-21 1 0,21-1 16,-22 1-16,22-1 0,0 1 0,0-1 15,0 1-15,0-22 0,0 21 16,0-20-16,0-1 0,0 22 0,0-22 15,0 0-15,0-21 0,0 22 16,0-1-16,0-21 0,-21 22 0,21-22 16,-21 0-16,0 0 0,21 0 0,-21 0 15,0 1-15,-1-1 0,1-21 0,0 21 16,0-21-16,-21 0 0,20 0 0,-20 21 16,0-21-16,-1 0 0,1 0 0,-21 0 15,20 0-15,-20 0 0,-22 0 0,22 0 16,-22 0-16,0-21 0,-21 21 0,22-21 15,-43 21-15,21 0 0,-21-21 16,21-1-16,-21 22 0,0 0 0,0-21 16,0 21-16,0 0 0,0 0 0,0-21 0,0 21 15,-21 0-15,21 0 0,-21 0 16,0 0-16,-22 0 0,1 0 0,0 0 16,-1 0-16,22 0 0,-21 0 0,-1 0 15,22 0-15,0 0 0,42 0 16,-21 0-16,43 0 0,-1 0 0,21 0 15,22 0-15,0 0 0,21 0 0,-1 0 16,1 0-16,42 0 16,1-21-1,20 21-15,0 0 0,22-21 16,-1 21-16,1-21 0</inkml:trace>
  <inkml:trace contextRef="#ctx0" brushRef="#br0" timeOffset="28799.98">15515 8424 0,'0'0'0,"0"-42"15,21-21-15,-21 20 16,0 22-16,0 0 0,0 0 15,-21 42 1,21 21-16,0-21 0,0 22 16,-21-22-16,0 21 0,21 1 0,-21 20 15,21-21-15,-22 1 0,1-1 16,21 22-16,-21-22 0,0 21 0,0-20 16,21-1-16,-21 0 0,-1-20 15,1 20-15,21-21 0,0 0 0,0 0 0,-21 1 16,21-1-16,0-42 47,21-1-47,-21 1 0,0-21 0,21 21 15,1-22-15</inkml:trace>
  <inkml:trace contextRef="#ctx0" brushRef="#br0" timeOffset="29339.94">15409 8467 0,'0'0'0,"21"-43"0,-21 1 0,0 0 16,0 21-16,0-1 0,0 1 0,22 0 15,-22 0-15,21 0 0,-21 0 0,21-1 16,0 22-16,0 0 0,0-21 0,1 21 16,-1 0-16,21 0 0,-21 0 0,22 0 15,-22 0-15,0 0 0,21 0 16,-21 21-16,1 1 0,-1-1 16,0 0-16,0 0 0,-21 21 0,0-20 15,0-1-15,0 0 0,0 21 0,0-21 16,-21 1-16,0-1 0,0 0 0,-22 0 15,22 0-15,-21 0 0,-22 1 0,22-1 16,-22-21-16,22 21 0,0-21 0,-1 0 16,1 0-16,0 0 0,21 0 0,-1 0 15,1 0-15,21-21 16,0 0-16,21 21 0,1-22 16,-1 1-16,21 21 0,-21-21 0,22 21 15,-1 0-15,0-21 0,1 21 0,-1 0 16,0 0-16,1 0 0,-1 21 15,-21 0-15,21-21 0,1 21 0,-22 22 16,21-22-16,-21 0 0,1 21 0,-1-20 16,-21 20-16,0 0 0,0-21 0,0 22 15,0-1-15,-21-21 0,-1 22 0,1-22 16,-21 0-16,21 0 0,-43 0 0,22 0 16,0 1-16,-22-1 0,22-21 0,-22 21 15,1-21-15,20 0 0,1 0 16,-21 0-16,20 0 0,1 0 0,21 0 15,0 0-15,-22 0 0,22 0 16,0 0 0,21-21-1,21 21 1,0 0-16,0 0 0,1 0 16</inkml:trace>
  <inkml:trace contextRef="#ctx0" brushRef="#br0" timeOffset="30010.82">13250 12615 0,'0'0'0,"0"-21"0,0-21 15,0 21-15,0 0 0,0-22 16,0 22-16,-21 0 0,21 0 16,-21 21-1,21 21-15,0 0 16,-21 21-16,21 22 0,-21-1 0,-1 1 16,1 21-16,21-22 0,-21 43 15,0-21-15,0-1 0,0 1 0,-1 0 16,1-1-16,0 22 0,0-21 0,0-1 15,0 1-15,-1 0 0,1-22 0,0 1 16,0-1-16,21 1 0,0-1 0,-21-20 16,21 20-16,-21-21 0,21 1 0,0-22 15,0 21-15,0-21 0,0 1 16,0-1-16,0 0 0,0 0 16,0-42-1,0 0-15,0 0 16,0-1-16,0-20 0,0 0 0,0-1 15,21 1-15,0 0 0,-21-1 0</inkml:trace>
  <inkml:trace contextRef="#ctx0" brushRef="#br0" timeOffset="30807.38">13060 12891 0,'0'0'0,"0"-64"0,0 1 0,0 20 15,0 1-15,0 0 0,0 20 0,0-20 16,0 21-16,0 0 0,0 0 15,0-1-15,21 1 0,-21 0 0,21 0 16,0 21-16,0 0 16,1-21-16,20 0 0,0 21 0,1 0 15,-1 0-15,21-22 0,1 22 0,-1 0 16,1 0-16,21 0 0,20-21 0,1 21 16,0 0-16,21 0 0,0 0 0,21 0 15,0 0-15,22 0 0,-1 0 16,0 21-16,1 1 0,20-22 15,-20 21-15,20-21 0,1 21 0,-22 0 0,0-21 16,1 0-16,-22 0 0,0 21 0,0 0 16,-21-21-16,0 0 0,0 0 15,-21 22-15,-21-22 0,-1 0 0,-20 0 16,84 21 0,-106-21-16,-21 0 0,1 0 0,-1 0 15,-21 21-15,0 0 16,0 0-16,0 0 15,-21 1-15,21-1 0,-22 21 0,1-21 16,0 22-16,0-1 0,0 21 16,0-20-16,-1 20 0,-20 1 0,21-22 15,0 22-15,-22-1 0,22 22 0,0-22 16,-21 22-16,42-22 0,-21 22 16,-1-21-16,22 20 0,-21-20 0,21-1 15,0 22-15,-21-22 0,21 1 0,-21-1 16,21 1-16,-21-1 0,21 1 0,-21-1 15,21-20-15,0 20 0,0 1 16,0-22-16,-22 0 0,22 1 0,-21-1 16,21-21-16,0 22 0,-21-22 0,0 0 15,21 0-15,-21 0 0,0 0 0,-1 1 16,1-22-16,0 0 0,0 0 16,0 21-16,-22-21 0,22 0 0,-21 0 15,0 0-15,-22 0 0,1 0 0,-1 0 16,-21-21-16,1-1 0,-22 22 15,0-21-15,-21 0 0,0 0 0,-21 0 16,0 0-16,0-1 0,-22 1 16,1-21-16,-22 21 0,1 0 0,21-1 15,-22 1-15,-21 0 0,22 21 0,-1-21 16,1 0-16,21 21 0,-1-21 0,1-1 16,21 22-16,21-21 0,21 21 0,0-21 15,43 21-15,-22 0 0,43-21 0,-22 21 16,22 0-16,21 0 0,-1-21 15,1 21-15,21-21 16,21-1-16,1 22 0,-1 0 16,21-21-16,0 21 0,1-21 15,20 0-15,1 0 0,-1 0 0</inkml:trace>
  <inkml:trace contextRef="#ctx0" brushRef="#br0" timeOffset="31251.13">15684 13272 0,'0'0'0,"0"-22"0,0 1 0,0 0 16,0 0-16,0 0 0,0 0 15,-21-1-15,0 22 16,-21 0-16,21 0 0,-22 0 0,1 0 16,-22 0-16,22 0 0,0 0 0,-22 22 15,22-1-15,-22 0 0,1 0 0,21 21 16,-22-20-16,1 20 0,20 0 0,1 1 16,0-1-16,-1 21 0,1-20 15,21 20-15,0-20 0,-1-1 16,22 0-16,0 1 0,0-1 0,0 0 15,22 1-15,-1-22 0,21 21 0,0-21 16,1 0-16,-1 1 0,0-1 0,22 0 16,-22 0-16,22-21 0,-1 0 0,1 0 15,-1 21-15,1-21 0,-22 0 0,0 0 16,1 0-16,-1 0 0,-21-21 16,0 21-16,1-21 0,-1 21 15,0-21-15,0 0 0,-21-1 0,0 1 16,21 0-16,-21 0 0,0 0 15</inkml:trace>
  <inkml:trace contextRef="#ctx0" brushRef="#br0" timeOffset="34230.93">17611 13695 0,'0'-21'16,"0"0"-1,-22-1 1,1 22 15,21-21-31,0 42 47,21 1-31,1-22-16,-1 0 15,0 21-15,21-21 0,-21 0 0,1 21 16,20-21-16,0 0 0,-21 0 16,22 21-16,-1-21 0,0 0 0,1 0 15,20 0-15,-20 0 0,-1 0 0,21 0 16,-20 0-16,20 0 0,-20 0 16,20 0-16,-21 0 0,22 0 0,-1 0 15,-20-21-15,-1 0 0,22 21 0,-22-21 16,0-1-16,22 1 0,-22 0 0,0 0 15,1 0-15,-1 0 0,22-1 0,-22 1 16,0 0-16,22 0 0,-22 0 16,22-22-16,-22 22 0,21 0 0,-20-21 15,20 21-15,-20-22 0,20 1 0,-21 21 16,1-22-16,-1 1 0,0 0 0,1-1 16,-1 1-16,0 0 0,1-1 0,-22 1 15,21-21-15,-21 20 0,22 1 0,-22 0 16,21-1-16,1 1 0,-22-22 15,21 22-15,-21 0 0,22-22 0,-1 22 16,0-22-16,-21 1 0,22 21 0,-1-22 16,0 1-16,-20 20 0,20-20 15,0 20-15,-21-20 0,22 21 0,-22-1 16,21-20-16,-21-1 0,1 22 0,20-22 16,-21 22-16,0-21 0,0-1 15,1 1-15,-1 20 0,0-20 0,0-1 0,-21 22 16,21-22-16,-21 22 0,0 0 0,21-22 15,1 22-15,-22-22 0,0 22 16,21-21-16,-21 20 0,0-20 0,0 20 16,0-20-16,0 21 0,0-1 0,0 1 15,0 0-15,0-1 0,0 1 0,0 0 16,0-1-16,-21 1 0,-1 0 16,22-1-16,-21 22 0,21-21 0,-21-1 15,0 1-15,0 21 0,21-21 0,-21-1 16,-1 22-16,1-21 0,-21-1 0,21 22 15,0-21-15,-22 21 0,22 0 0,-21-22 16,21 22-16,-22 0 0,1 0 0,21 0 16,-22-1-16,1 1 0,0 0 0,-1 0 15,1 21-15,0-21 0,-1 0 16,1-1-16,0 22 0,-1-21 16,-20 21-16,21-21 0,-1 21 0,1 0 15,0-21-15,-22 0 0,22 21 0,-1 0 16,-20 0-16,-1-21 0,22 21 0,-21 0 15,-1 0-15,22 0 0,-22 0 0,22 0 16,-22-22-16,22 22 0,0 0 0,-22 0 16,22 0-16,0 0 0,20 0 0,-20 0 15,0 0-15,21 0 0,-1 0 0,-20 0 16,21 0-16,0 0 0,0 0 16,-1 0-16,1 0 0,0 0 0,0 0 15,0 0-15,0 0 16,-1 0-16,1 0 15,0 0 1,42 0 31,-21-21-31,21 21-16,1-21 0,-1 21 15,-21-21-15,21 21 0,0-21 0,0 21 16,0-21-16,1-1 0,-1 1 0,0 21 15,0-21-15,21 0 0,1-21 16,-22 20-16,21 1 0,1 0 0,-1 0 16,0 0-16,1 0 0,20-1 0,-21 1 15,1 0-15,-1 21 0,-21-21 16,22 0-16,-1 21 0,-21-21 0,21 21 16,-20 0-16,-1 0 0,-21-22 0,21 22 15,-42 0 16,0 0-31,-1 22 0,1-22 16,-21 21-16,21-21 0,0 0 0,-1 21 16,-20-21-16,0 0 0,21 21 15,-22-21-15,1 21 0,0-21 16,-22 21-16,22-21 0,-1 22 0,1-22 16,-21 0-16,20 21 0,1-21 0,0 21 15,-1-21-15,22 0 0,-21 21 0,21-21 16,-1 0-16,-20 21 0,21-21 15,0 21-15,21 1 0,0-1 16,0 0-16,0 0 16,21 0-16,0 0 0,21 1 15,-20-1-15,20 0 0,0 0 0,-21 0 16,22 0-16,-1 1 0,0-1 0,-20 0 16,20 0-16,0 0 0,1-21 0,-22 21 15,21 1-15,-21-1 0,22 0 16,-22 0-16,0-21 0,21 21 0,-21 0 15,1-21-15,-22 22 0,21-22 0,0 0 16,-21 21-16</inkml:trace>
  <inkml:trace contextRef="#ctx0" brushRef="#br0" timeOffset="36184.43">12912 13060 0,'21'42'15,"-21"-21"1,0 1-16,-21-22 31,21 21-31,-22-21 0,1 0 16,0 0-16,0 0 15,0 0-15,0 0 16,-1 0-16,1 0 0,0 0 16,0 0-16,-21 0 0,20 0 0,1 0 15,0-21-15,-21 21 0,21-22 0,-22 22 16,22-21-16,-21 0 0,-1 0 0,1 0 15,21 0-15,-21-1 0,-1-20 0,1 21 16,0 0-16,-1-22 0,1 1 0,0 21 16,-1-21-16,-20-1 0,20 1 0,1 21 15,21-22-15,-21 1 0,-1 0 0,22-1 16,0 1-16,0 0 0,0-1 16,-1-20-16,22 21 0,-21-1 0,21-20 15,-21 20-15,21-20 0,0 21 16,0-1-16,-21-20 0,21 20 0,-21-20 0,21-1 15,-21 22-15,-1-21 0,1-1 16,0 1-16,21-1 0,-21 1 0,0-22 16,0 21-16,-1 1 0,1-1 0,21-20 15,-21 20-15,0-20 0,0 20 0,0-21 16,21 22-16,-22-22 0,1 1 0,0-1 16,0 21-16,0-20 0,0-1 15,-1 0-15,1 1 0,0-1 0,0 0 16,-21 1-16,20-1 0,1 0 15,0 1-15,0-1 0,0-21 0,21 22 16,0-1-16,-21-21 0,21 21 0,0 1 0,0-22 16,0 21-16,0 1 0,0-1 15,0-21-15,0 21 0,0-20 0,21 20 16,0 0-16,-21 1 0,21-1 0,0 0 16,0-21-16,1 22 0,-1-1 0,0 0 15,0 1-15,0-1 0,22 0 16,-22 1-16,0-1 0,21 22 0,-21-22 15,22 0-15,-22 22 0,0-22 0,21 22 16,-20-22-16,-1 21 0,21 1 0,-21-1 16,22 22-16,-22-21 0,21-1 0,-21 22 15,22-22-15,-1 22 0,-21 0 16,21-1-16,1 1 0,-1 0 0,0-1 16,1 1-16,20 0 0,-20 20 15,-1-20-15,21 21 0,-20-21 0,-1 20 16,22 1-16,-22 0 0,21 0 0,-20 0 15,-1 0-15,0 21 0,1-22 0,20 1 16,-20 0-16,-1 21 0,106-21 16,-106 21-16,1-21 15,-1 21-15,0 0 0,1 0 0,-1 0 16,0 0-16,1-21 0,-22 21 0,21 0 16,-21 0-16,1 0 0,-1 0 0,0 0 15,-21-22 16,-21 22-15,0-21 0,-1 21-16,1-21 15,0 21-15,0 0 0,21-21 0,-21 0 16,0 21-16,-22 0 0,22-21 0,0 21 16,-21-22-16,-1 22 0,22-21 15,-21 0-15,-1 21 0,1-21 0,21 21 16,-21-21-16,20 21 0,1-21 0,-21-1 15,21 22-15,0 0 0,-1-21 16,1 21-16,0-21 16,0 21-16,21 21 47,21-21-32,0 0-15,0 21 0,1-21 0,20 0 16,-21 0-16,21 22 0,-20-22 15,20 21-15,0-21 0,1 0 0,-1 0 16,0 21-16,22-21 0,-22 0 0,0 0 16,1 0-16,-1 0 0,0 0 0,1 0 15,-22 0-15,0 0 0,0 0 16,0 0-16,1 0 0,-44 21 47,1-21-47,0 21 0,0 0 15,0-21-15,0 22 0,-1 20 16,-20-21-16,21 0 0,-21 0 0,20 22 16,-20-22-16,21 21 0,0 1 15,-22-22-15,22 21 0,-21-21 0,21 22 0,0-1 16,-22-21-16,22 21 0,0-20 0,0 20 16,0-21-16,-1 0 0,22 0 15,0 1-15,-21-1 0,0 0 0,21 0 16,0 0-16,0 0 15,0 1-15,21-44 47,0 22-47,1-21 0,20 0 0</inkml:trace>
  <inkml:trace contextRef="#ctx0" brushRef="#br0" timeOffset="37131.4">25781 3852 0,'0'-21'0,"0"42"0,0-63 0,0 21 15,0 0-15,0 0 0,0-1 16,0 1-16,0 0 0,21 0 15,-21 0-15,0 0 0,0-1 0,0 1 16,-21 21 0,0 21-1,0 22-15,21-22 0,-22 21 0,1 1 16,21-1-16,0 21 0,-21 1 0,0-1 16,0 1-16,21 21 15,-21-1-15,-1-20 0,1 20 0,0-20 16,0 21-16,0-22 0,0 1 0,-1-1 15,1 1-15,0-1 0,0 1 0,21-1 16,-42 64 0,42-85-16,-22-20 0,22-1 0,0 21 15,0-21-15,0 0 0,0-42 47,0 0-47,22 0 0,-1-21 16,0 20-16,-21-20 0,21 0 15,0-1-15</inkml:trace>
  <inkml:trace contextRef="#ctx0" brushRef="#br0" timeOffset="37844">25717 3810 0,'0'0'0,"0"-42"0,-21 21 0,0-1 16,21 1-16,0 0 0,0 0 15,0 0 1,21 0-16,0 21 0,22-22 16,-1 22-16,0 0 0,22-21 0,21 21 15,-22-21-15,22 21 0,21 0 16,-22-21-16,22 21 0,21 0 0,-21-21 16,42 21-16,-21 0 0,21 0 0,-21 0 15,0 0-15,0 0 0,0 0 16,0 0-16,-21 0 0,0 0 0,0 0 15,-22 0-15,1 0 0,-21 0 16,-1 0-16,-21 0 0,1 0 0,-22 0 16,0 0-16,0 0 0,0 0 15,-21 21-15,0 0 16,0 0-16,0 0 0,0 1 16,-21 20-16,0-21 15,21 0-15,-21 22 0,21-22 0,0 21 16,-21-21-16,0 22 0,-1-1 0,1 0 15,0 1-15,0 20 0,0-21 16,0 22-16,-1-22 0,-20 22 0,21-1 16,0 1-16,-22-22 0,22 22 0,-21-22 15,21 21-15,0-20 0,-1 20 16,1-20-16,0 20 0,0-21 0,0 1 16,21-1-16,-21 0 0,21 1 0,-22-1 15,22-21-15,0 22 0,-21-22 16,0 0-16,0 0 0,21 0 15,-21 0-15,0 1 0,21-1 0,-22 0 16,1-21-16,0 21 0,0-21 0,0 21 16,0-21-16,-22 0 0,22 0 0,-21 21 15,-1-21-15,-20 0 0,-1 0 16,1 0-16,-22 0 0,1 0 0,-1 0 16,-21 0-16,0 0 0,0 0 0,-21-21 15,0 21-15,22 0 0,-22 0 0,42 0 16,-21-21-16,43 21 0,-22 0 0,43 0 15,-22 0-15,43 0 16,-21 0-16,20 0 0,1 0 0,0 0 16,0 0-16,0 0 0,21 21 15,0 0 1,21-21 0,0 0-16,0 0 0,0 0 15</inkml:trace>
  <inkml:trace contextRef="#ctx0" brushRef="#br0" timeOffset="38479.64">25633 6456 0,'0'-21'0,"0"42"0,-21-42 16,21 42 0,-22 21-16,1 1 0,0-1 15,0 0-15,0 1 0,0 20 0,-1 1 16,1-1-16,0 1 0,0-1 0,21 22 16,-21-22-16,0 22 0,-1 0 0,1-22 15,0 22-15,0-22 0,0 1 0,0-22 16,-1 22-16,22-22 0,-21 21 15,21-20-15,-21-1 0,0 0 0,21-20 16,0-1-16,0 21 0,0-21 0,0 0 16,0 1-16,21-44 15,-21 1 1,21 21-16,0-21 0,1-21 16,-1 21-16,0-22 0,0 22 15,0-21-15,0-1 0,1 1 0</inkml:trace>
  <inkml:trace contextRef="#ctx0" brushRef="#br0" timeOffset="39164.51">25696 6816 0,'0'0'0,"0"-43"0,0 22 0,0 0 0,0-21 16,0 21-16,0-1 0,0 1 16,0 0-16,0 0 0,0 0 15,21 21-15,1-21 0,20 21 0,0 0 16,1 0-16,20-22 15,1 22-15,20 0 0,-20 0 0,20 0 16,1 0-16,21 0 0,-21 0 0,20 0 16,1 0-16,0 0 0,21 0 0,-21 0 15,0 0-15,0 0 0,-1 22 16,1-22-16,-21 0 0,0 0 0,-22 0 16,1 0-16,-1 0 0,-21 0 0,85 21 15,-84-21 1,-22 0-16,0 0 0,0 0 15,0 21-15,1-21 0,-1 21 0,-21 0 16,21 0-16,-21 1 0,21-1 16,-21 0-16,0 0 0,0 21 15,0-20-15,0 20 0,0-21 0,0 21 16,-21 1-16,0-22 0,0 21 16,21 22-16,-22-22 0,1 22 0,0-22 15,0 21-15,0 1 0,0-1 0,-1 1 16,1-1-16,21-20 0,-21 20 15,0 1-15,21-22 0,-21 22 0,0-22 16,-1 21-16,22-20 0,-21-1 0,0 22 16,0-22-16,21 0 0,-21 1 0,0-22 15,21 21-15,-22-21 0,1 22 16,0-22-16,0 0 0,0 0 16,0-21-16,-22 21 0,22-21 0,-21 0 15,-1 0-15,1 21 0,-21-21 0,-1 0 16,1 0-16,-1 0 0,-21 0 0,1-21 15,-1 21-15,-21-21 0,0 0 16,1 0-16,-22 0 0,-22-1 0,22 1 16,0-21-16,-21 21 0,42 0 0,-21 21 15,22-22-15,20 1 0,0 21 0,22 0 16,-22 0-16,22 0 0,20 0 0,-20 0 16,20 0-16,1 0 0,0 0 15,-1 0-15,22 0 0,0 0 0,-21 0 16,21 0-16,21 21 15,21 1 1,0-22-16,0 21 16,0-21-16,22 21 0</inkml:trace>
  <inkml:trace contextRef="#ctx0" brushRef="#br0" timeOffset="39703.08">25231 10160 0,'0'0'0,"0"-42"0,0-43 16,0 64-16,0 0 0,0 0 15,0-1-15,-22 22 16,22 22-16,-21 20 0,0-21 0,0 21 16,0 1-16,21 20 0,-21 1 0,-1 20 15,22-20-15,-21 21 0,0-1 0,0-20 16,21 20-16,-21 1 0,0-21 16,21-1-16,-22 22 0,1-22 0,21 22 15,-21-22-15,0 1 0,0-1 16,21-20-16,-21 20 0,-1-20 0,1-1 15,0 0-15,21-21 0,0 1 0,-21-1 16,21 0-16,0 0 0,-21-21 0,21-21 31,21 21-31,0-42 0,0 20 0,0 1 16,1-21-16,-1 0 0,21-1 16</inkml:trace>
  <inkml:trace contextRef="#ctx0" brushRef="#br0" timeOffset="40367.07">25188 10456 0,'0'0'16,"0"-63"-16,0-1 0,43-84 16,-22 106-16,-21 21 0,21-22 15,0 22-15,0-21 0,22 21 16,-22 0-16,21 21 0,22-22 0,-22 22 16,21 0-16,1 0 0,21 0 0,-1 0 15,22 0-15,-21 0 0,21 0 0,21 0 16,-22 0-16,22 0 0,0 22 0,22-22 15,-1 21-15,0-21 0,-21 21 16,21 0-16,-21-21 0,0 21 0,0 0 16,0-21-16,0 22 0,-21-1 0,-21-21 15,-1 21-15,1-21 0,-22 0 16,1 21-16,-22-21 0,1 0 0,-22 0 16,0 0-16,0 21 0,0-21 15,0 21-15,-21 1 16,0-1-16,0 0 15,-21 21-15,0-21 0,21 22 16,-21-22-16,0 21 0,0 1 0,-1 20 16,1-21-16,0 1 0,0 20 0,-21-20 15,20-1-15,1 21 0,-21-20 0,21 20 16,0-20-16,-1 20 0,1 1 0,0-1 16,0-21-16,0 22 0,0-22 15,21 22-15,0-22 0,-22 0 0,22 1 16,-21-1-16,21-21 0,0 22 15,0-22-15,-21 21 0,21-21 0,-21 0 16,21 1-16,-21-1 0,21 0 0,-21 0 16,-1-21-16,1 21 0,0-21 15,-21 0-15,21 21 0,-43-21 0,22 0 16,-22 0-16,1 0 0,-1 0 0,-20 0 16,-1 0-16,-21-21 0,0 21 0,-254-63 15,212 42 1,21-1-16,-21 1 0,0 0 0,21 0 15,0 21-15,0-21 0,21 0 0,21 21 16,1 0-16,20 0 0,1 0 0,-1 0 16,22 0-16,0 0 0,-22 0 0,22 0 15,-1 0-15,22 0 0,-21 0 16,21 0-16,-22 0 0,22 0 0,0 0 16,-21 0-16,21 0 0,-1 21 0,1-21 15,21 21-15</inkml:trace>
  <inkml:trace contextRef="#ctx0" brushRef="#br0" timeOffset="40915.44">24638 14542 0,'0'0'0,"0"-43"0,0 22 0,0-21 0,0-1 16,0 1-16,0 0 0,21 21 16,-21-1-16,0 1 0,0 0 0,0 0 15,0 42 1,0 0-16,0 22 0,-21-1 15,0 21-15,21 1 0,-21-1 0,-1 1 0,1 21 16,0-1-16,21-20 16,-21 20-16,0 1 0,0 0 0,-1-1 15,1 1-15,0 0 0,0-1 0,0-20 16,21-1-16,0 1 0,-21-1 0,21-20 16,-22 20-16,22-20 0,0-22 0,0 21 15,0-21-15,0 0 0,0 1 0,0-1 16,0-42-1,0-1-15,0 1 16,22 0-16,-1 0 0,0-21 0,0-1 16,0 22-16,0-42 0</inkml:trace>
  <inkml:trace contextRef="#ctx0" brushRef="#br0" timeOffset="41561.05">24786 14584 0,'0'0'0,"0"-64"0,0-105 15,0 127-15,21 21 0,0-22 16,1 22-16,-1 0 0,21 0 0,0 21 16,22-21-16,-1-1 0,1 22 0,21 0 15,-1 0-15,22-21 0,21 21 16,0 0-16,21 0 0,0 0 0,1 0 16,20 0-16,0 0 0,1 0 0,-1 0 15,-21 0-15,21 0 0,-20 0 16,-22 21-16,0-21 0,0 0 0,0 22 15,-43-22-15,22 0 0,-42 21 16,-1-21-16,1 0 0,-22 0 0,0 0 16,-21 0-16,1 0 0,-1 21 0,0-21 15,-21 21 1,0 0-16,0 0 0,0 1 16,-21 20-16,0-21 0,-1 21 15,1 1-15,0-1 0,0 0 0,0 1 0,0 20 16,-1-20-16,1 20 0,0-21 15,0 22-15,0-1 0,0-20 16,-1 20-16,1 1 0,0-1 0,21 1 16,-21-1-16,21 1 0,0-22 0,0 22 15,0-1-15,0 1 0,0-1 0,0-21 16,-21 22-16,21-22 0,0 22 16,0-22-16,-21 22 0,21-22 0,-22 0 15,1 1-15,0-1 0,0 0 0,0-21 16,-22 1-16,1 20 0,0-21 0,-1 0 15,-20-21-15,-1 21 0,1-21 0,-22 0 16,1 0-16,-22 0 0,0 0 16,0 0-16,-21 0 0,0-21 0,-21 21 15,0-21-15,0 0 0,-1 0 16,1 0-16,21 21 0,-21-22 0,42 22 16,-21 0-16,21 0 0,22-21 0,-1 21 15,0 0-15,22 0 0,-22 0 0,22 0 16,-1 0-16,22 0 0,-22 0 15,22 0-15,21 0 0,-21 0 0,20 0 16,1 0-16,21-21 16,0 0-16,0 0 0,21 0 0,1-22 15,20 1-15,-21 0 0,21-1 0</inkml:trace>
  <inkml:trace contextRef="#ctx0" brushRef="#br0" timeOffset="42880.64">26987 4255 0,'0'-22'15,"0"1"-15,-21 0 16,21 0-16,-21 0 16,21 0-16,0-1 15,-21 22-15,0 0 16,21 22-16,-21-1 0,-1 0 16,1 0-16,0 21 0,0-20 0,0 20 15,0-21-15,-1 21 0,1 1 16,0-22-16,-21 21 0,21 1 0,-1-1 15,-20-21-15,21 21 0,0-20 16,0 20-16,-1-21 0,1 21 0,21-20 16,0-1-16,0 0 0,0 0 15,0-42 17,0 0-32,21 0 0,1 21 0,-1-43 15,0 22-15,-21 0 0,21-21 0,0 20 16,0-20-16,22 0 0,-22-1 15,0 1-15</inkml:trace>
  <inkml:trace contextRef="#ctx0" brushRef="#br0" timeOffset="43127.01">26755 4276 0,'63'-148'0,"-148"359"16,107-274-16,62-128 0,-63 149 0,1 21 15,-22 0-15,21-1 0,0 1 0,0 0 0,0 21 16,0 0-16,1 0 16,-1 21-16,0 0 0,-21 22 0,21-22 15,0 21-15,0 1 0,-21-1 16,0 0-16,0 1 0,0-1 0,0 0 15,0 1-15,0-1 0,0 0 0,0 1 16,0-22-16,0 21 0,-21-21 16,0 0-16,0 1 0,21-1 0,0 0 15,-21 0-15,21 0 0,-21-21 0,21 21 16,-22-21-16,22-21 31,-21 0-15,0 0-16,21 0 0,-21 0 15,21-1-15</inkml:trace>
  <inkml:trace contextRef="#ctx0" brushRef="#br0" timeOffset="43311.9">26733 4445 0,'0'0'0,"-21"0"0,0 0 0,42 0 32,0 0-17,1 0-15,-1 0 0,0 0 16,0 0-16,21 0 0,-20 0 0,-1 0 15,0 0-15,21 0 0,-21 0 16,1 0-16,-1 0 0,0 0 16,0 0-1,-21 21 1</inkml:trace>
  <inkml:trace contextRef="#ctx0" brushRef="#br0" timeOffset="44380.54">26183 6879 0,'0'0'0,"21"0"16,-21 21 15,0 1-31,-21-1 0,21 0 15,-21 21-15,21-21 0,-21 22 0,21-22 16,0 21-16,-21 1 0,-1-1 16,22 0-16,-21 1 0,21-1 15,-21 0-15,0-21 0,21 22 0,0-22 16,0 0-16,0 0 0,0 0 0,0 1 16,0-1-16,0-42 31,0-1-16,0 1-15,0 0 0,0 0 16,0-21-16,0 20 0,0-20 0,0 0 16,21-1-16,0 1 0,0 0 0,-21-1 15,43 22-15,-22-21 0,0 0 16,0 20-16,0-20 0,22 21 16,-22 0-16,0 0 0,21-1 0,-20 22 15,20 0-15,-21 0 0,0 0 0,0 0 16,1 0-16,-1 0 0,0 22 15,0-1-15,-21 0 0,21 0 0,-21 0 16,0 0-16,0 1 0,0-1 0,-21 0 16,0 0-16,0 21 0,-22-20 0,22-1 15,-21 0-15,0 0 0,20 0 16,-20 0-16,0 1 0,21-22 0,-1 0 16,1 21-16,0-21 0,0 0 15,21-21-15,0-1 16,0 1-16,21 0 15,0 0-15,0 21 16,1 0-16,20 0 0,-21 0 0,0 0 16,22 0-16,-1 0 0,-21 0 0,21 21 15,-20 0-15,20 0 0,0 1 0,-21-1 16,1 0-16,-1 0 0,0 21 16,0-20-16,-21-1 0,0 0 0,0 21 15,0-21-15,0 1 0,-21-1 0,-21 0 16,20 0-16,-20 0 0,0-21 15,-1 21-15,1 1 0,-21-22 0,20 0 16,-20 0-16,20 0 0,1 0 16,0 0-16,-1 0 0,1 0 0,0 0 15,21 0-15,-1 0 0,1 0 0,0 0 16,0-22-16,21 1 0,-21 21 16,21-21-16,21 21 31,0 0-31,0 0 0,0 0 0,-21 21 15,22-21-15</inkml:trace>
  <inkml:trace contextRef="#ctx0" brushRef="#br0" timeOffset="45031.54">26204 10605 0,'0'0'0,"21"0"0,22 0 16,-22-22-16,0 22 0,0 0 16,0 0-16,-21-21 0,0 0 15,0 0 1,-21 21-16,0-21 0,0 21 16,-21 0-16,-1 0 0,1 0 0,0 0 15,-22 0-15,22 21 0,-22 0 0,22-21 16,-22 42-16,22-20 0,-21-1 15,20 21-15,1 0 0,0 1 0,-1-22 16,22 21-16,0 1 0,0-22 0,21 21 16,0 0-16,0-20 0,0-1 0,21 21 15,0-21-15,21 0 0,-20 1 0,20-1 16,0 0-16,1 0 0,20-21 16,-21 21-16,1-21 0,20 0 15,-20 0-15,-1 0 0,-21 0 0,0 21 16,0-21-16,1 0 0,-1 0 15,-42 22 1,-1-22-16,1 21 16</inkml:trace>
  <inkml:trace contextRef="#ctx0" brushRef="#br0" timeOffset="45687.06">25612 14838 0,'0'0'0,"21"-21"16,-21 0-16,21 21 0,-21-22 0,0 1 16,21 0-16,0 0 15,-21 0-15,21 0 0,-21-1 16,-21 44 15,21 20-15,0-21-16,-21 0 0,0 22 0,0-22 15,0 21-15,-1 0 0,22 1 0,-21-1 16,0 0-16,0 1 0,0-1 16,0 0-16,-1 1 0,22-22 15,-21 21-15,0 1 0,21-22 0,-21 21 16,21-21-16,0 0 0,0 1 0,-21-1 15,21-42 17,0-1-32,21 22 15,-21-21-15,0-21 0,21 21 0,0 0 16</inkml:trace>
  <inkml:trace contextRef="#ctx0" brushRef="#br0" timeOffset="46059.87">25506 14838 0,'0'0'0,"0"-21"0,0 0 0,0-1 0,0 1 0,0 0 16,0 0-16,0 0 0,0 0 16,21-1-16,0 22 0,0 0 15,22 0-15,-22 0 0,21 0 0,0 0 16,22 0-16,-22 22 0,22-22 16,-22 21-16,22 0 0,-1 0 0,-21 0 15,22 0-15,-22 22 0,1-22 0,-22 0 16,21 21-16,-21-20 0,0 20 0,1-21 15,-22 21-15,0-20 0,0 20 16,0 0-16,0-21 0,-22 22 0,1-1 16,0-21-16,-21 22 0,-1-22 0,-20 21 15,-1-21-15,1 0 0,-1 22 0,1-22 16,-22 0-16,22 0 16,-1 0-16,-20 1 0,41-22 0,-20 21 15,-1 0-15,22-21 0,0 0 0,-1 21 16,22-21-16,0 0 0,0 0 0,0 0 15,-1 0-15,22-21 16,0 0-16,0 0 16,22-1-16,-1 1 0,0 0 15,0 0-15,0 0 0,22-22 0</inkml:trace>
  <inkml:trace contextRef="#ctx0" brushRef="#br0" timeOffset="48864.01">28109 7726 0,'-21'0'15,"0"0"-15,0 0 0,0 0 16,-1 0-1,44 0 48,-1 0-47,0 0-16,0 0 0,0 0 0,22 0 15,-1 0-15,-21 0 0,21 0 0,1 0 16,-1-21-16,0 21 0,1 0 15,-1 0-15,0-21 0,1 21 16,20 0-16,-20-22 0,-1 22 0,0-21 16,22 21-16,-22-21 0,22 0 0,-1 0 15,-21 21-15,22-21 0,-1-22 16,1 22-16,-22 0 0,22-21 0,-22 20 16,22-20-16,-22 0 0,21-1 0,-20 1 15,-1 0-15,0 21 0,1-22 0,-1 1 16,0 0-16,1 20 0,-1-20 15,0 0-15,1-1 0,-1 1 0,0 0 16,1-1-16,-1-20 0,22 21 0,-22-22 16,0 1-16,1 20 0,-1-20 15,0-1-15,1 22 0,-1 0 0,-21-22 16,21 22-16,-20-1 0,-1 1 0,0-21 16,-21 20-16,0 1 15,0-22-15,21 22 0,-21 0 0,0-22 16,0 22-16,0 0 0,0-1 15,0 1-15,0 0 0,0-1 0,-21 22 16,21-21-16,-21 21 0,0-22 0,-1 22 16,1-21-16,-21 21 0,0-22 15,20 22-15,-20 0 0,-21-21 0,20 20 16,1 1-16,-22 0 0,22 0 16,-21 0-16,20 0 0,1 21 0,-22-22 15,22 1-15,0 21 0,-1-21 0,1 0 16,0 21-16,-1-21 0,-20 0 15,21 21-15,-1-22 0,-20 22 16,-1-21-16,1 0 0,-1 21 0,22 0 16,-22-21-16,1 21 0,-1 0 15,22-21-15,-21 21 0,20 0 0,1 0 16,0 0-16,20 0 0,-20 0 16,21 0-16,-21 0 0,20 0 0,-20 0 15,21 0-15,-21 0 0,20-21 16,1 21-16,0 0 0,-21 0 0,21 0 15,-1 0-15,1 0 16,0 0 0,42 0 31,0 0-47,1-22 0,-1 22 15,0 0-15,0-21 0,0 21 16,0 0-16,22 0 0,-22-21 0,0 21 15,21-21-15,1 21 0,-1 0 0,0-21 16,1 0-16,-1 21 0,22-22 16,-22 22-16,21-21 0,-20 21 0,20-21 15,-20 21-15,-1 0 0,-21-21 0,21 21 16,-20 0-16,20-21 0,-21 21 16,0 0-16,0 0 15,-42 0 16,0 0-15,0 21-16,0-21 0,-22 21 16,1-21-16,21 21 0,-21-21 0,-22 21 15,22 1-15,-1-22 0,-20 21 0,-1 0 16,22-21-16,-21 21 0,20 0 16,-20 0-16,20-21 0,1 22 0,0-1 15,-1 0-15,1-21 0,21 21 16,0 0-16,-22 0 0,22-21 15,0 22-15,21-1 0,0 0 16,0 0-16,0 0 0,0 0 16,21-21-16,0 22 15,1-22-15,20 21 0,-21-21 0,21 21 16,1 0-16,-1-21 0,0 21 16,-20 0-16,20-21 0,0 22 0,1-1 15,-1-21-15,-21 21 0,21-21 0,-20 21 16,20 0-16,-21-21 0,0 0 15,0 21-15,1-21 0,-1 0 16,0 22 0,-21-1 15,-21 0-15,21 0-1,-21-21-15,21 21 0,-22 0 0,1 1 16,0-1-16</inkml:trace>
  <inkml:trace contextRef="#ctx0" brushRef="#br0" timeOffset="50564.3">24977 10880 0,'0'0'0,"0"21"16,0 0-16,0 0 15,-22 0 1,1 1-16,21-1 16,-21-21-16,21 21 15,-21-21-15,0 21 0,0-21 16,-1 21-16,1-21 0,0 0 16,0 21-16,0-21 0,0 0 0,-1 0 15,-20 0-15,21 0 0,-21 0 16,20 0-16,-20-21 0,0 21 0,-1-21 15,1 0-15,0 0 0,-22 21 0,22-21 16,-22-22-16,22 22 0,-21 0 16,-1-21-16,1-1 0,-1 22 0,1-21 15,-1-1-15,1 1 0,20-21 0,-20 20 16,-1-20-16,22 20 0,0-20 0,-1 21 16,1-1-16,0-20 0,-1 20 0,22 1 15,-21 0-15,21-22 0,-1 22 0,-20 0 16,21-22-16,0 22 0,0-22 15,-22 1-15,22-1 0,0 1 0,0 20 16,0-20-16,-1-1 0,22 22 16,-21-21-16,0-1 0,0 1 0,21-1 15,0 1-15,0-1 0,-21 1 0,21-1 16,0 1-16,0-43 16,0 42-16,0 1 0,0 20 0,21-20 15,0 21-15,0-22 0,0 22 0,22-22 16,-22 1-16,0 20 0,21-20 0,-20-1 15,20 22-15,-21 0 0,21-22 16,-20 22-16,20 0 0,0 20 0,1-20 16,-1 21-16,21-21 0,-20 20 0,20 1 15,1-21-15,-1 21 0,1 21 0,20-21 16,-20-1-16,21 1 0,-22 21 16,1 0-16,20-21 0,-20 21 15,20 0-15,-20 0 0,21 0 0,-22 0 16,22 0-16,-22 0 0,22 0 0,-22 0 15,22 0-15,-21 0 0,-1 0 16,1 0-16,-1 0 0,-21 0 0,22 0 16,-22 0-16,1 0 0,-1 0 0,-21 0 15,21 0-15,-20 0 0,-1 0 16,-21-21 0,-21 0-16,-1 21 15,1-21-15,-21 21 0,21-22 0,0 22 16,-22-21-16,22 21 0,0-21 15,0 21-15,0 0 0,-1-21 16,1 21-16,0 0 0,0 0 0,0-21 16,0 21-16,-1 0 0,1-21 0,0 21 15,0 0-15,0-22 0,-22 22 16,22-21-16,0 21 0,-21 0 0,21-21 16,-1 21-16,1 0 0,0 0 0,0 0 15,0 0-15,42 0 47,0 0-47,0 21 0,22 0 16,-22-21-16,21 22 0,0-22 15,1 21-15,-1 0 0,0-21 0,1 21 16,20-21-16,-20 21 0,-1 0 0,0-21 16,1 22-16,-1-22 0,-21 0 15,21 0-15,-20 21 0,20-21 0,-21 0 16,0 0-16,-42 0 31,0 21-15,-21-21-16,20 21 0,1 0 15,-21-21-15,21 21 0,-22 1 0,22-1 16,0 0-16,-21 21 0,21-21 0,-1 1 16,1-1-16,-21-21 0,21 21 15,0 0-15,-1 0 0,1 0 0,0 1 16,0-1-16,0 0 0,0-21 15,-1 21-15,1 0 0,0-21 16,21 21-16,0 1 0,-21-22 16,21 21-16,-21-21 0,21 21 0,-21 0 15,21 0-15,0 0 0,0 1 16</inkml:trace>
  <inkml:trace contextRef="#ctx0" brushRef="#br0" timeOffset="52247.28">28342 15261 0,'21'0'63,"0"0"-63,1 0 0,-1 0 15,0 0-15,0 0 0,21 0 0,1 0 16,-1 0-16,0 0 0,1 0 16,20 0-16,-20 0 0,41 0 15,-20 0-15,-1 0 0,22 0 0,-22 0 0,22-21 16,0 21-16,-1-21 0,-20 0 0,21 0 15,-1-1-15,1 1 16,0 0-16,-1 0 0,1-21 0,21 20 16,-22-20-16,22 21 0,-21-21 0,0-1 15,-1 1-15,1 0 0,0-1 16,-22 1-16,22-22 0,-22 22 0,1-21 16,-1 20-16,1-20 0,-1-1 0,-20 22 15,20-22-15,-21 1 0,1 21 16,-1-22-16,0 1 0,1-1 0,-22 1 15,21-22-15,-21 21 0,22-20 0,-22 20 16,0 1-16,-21-22 0,0 22 16,0-1-16,0-148 15,0 128-15,-21 20 0,0 1 16,0-1-16,-22 1 0,1-1 16,0 1-16,-1 20 0,-20-20 0,-1 21 15,1-22-15,-1 22 0,1-1 16,-22 1-16,22 0 0,-1-1 0,-21 1 15,22 0-15,-22-1 0,1 1 0,-22 21 16,21-21-16,-21 20 0,22-20 16,-1 21-16,-21 21 0,43-21 0,-22 0 15,0 21-15,22 0 0,-1 0 0,-20 0 16,20 0-16,1 0 0,-1 0 0,1 0 16,20 0-16,1 0 0,0 0 15,-1 0-15,22 0 0,-21 0 0,21 0 16,-1 0-16,1 0 0,0 0 15,0 0-15,0 0 0,0 0 16,-1 0-16,1 0 0,0-22 16,0 22-16,0 0 0,21-21 15,-21 21-15,-1-21 16,22 0 0,0 0-1,22 0 1,-1 21-1,0 0-15,0-22 0,0 22 16,22 0-16,-22-21 0,0 0 16,21 21-16,1 0 0,20-21 15,-21 21-15,22 0 0,-1-21 16,1 21-16,-1-21 0,1 21 0,21-22 16,-22 22-16,1-21 0,20 21 0,-20 0 15,-1-21-15,1 21 0,-1 0 16,-20-21-16,-1 21 0,-21 0 0,21 0 15,-63 0 1,-21 0 0,21 0-16,-43 0 0,22 0 0,0 21 15,-22-21-15,22 0 0,-22 21 0,1-21 16,-1 0-16,1 21 16,-1-21-16,-20 0 0,-1 0 0,21 0 15,-20 22-15,20-22 0,-20 0 0,41 0 16,-20 0-16,20 0 0,1 0 15,21 0-15,0 0 0,0 0 0,21 21 16,0 0 15,21-21-31,0 21 0,0 0 16,0 0-16,22 1 0,-22-1 0,21 21 16,0-21-16,-20 22 0,20-1 0,0 0 15,1 1-15,-1-1 0,-21 0 16,21 1-16,-20-22 0,20 21 15,-21 0-15,0-20 0,0-1 0,1 0 16,-1 0-16,0 0 0,-21 0 16,0 1-1,0-1 1,-21-21 0,21 21-1,-21-21-15,42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B920-13D1-4ABA-BF5C-64A408F8B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40DE9-8E6E-42C7-A9F5-1032DB0CC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FA952-2463-429B-B9E5-7DCF0B01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214B-B3D3-4A37-A622-2FB4F6225E35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63354-7581-468D-B083-86FE6C4B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31D13-2ADC-4157-A406-552E94EF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1EB9-0942-4A0A-AD52-FED8A75D1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65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B0932-6818-411B-9463-64B4879C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855D1-0E2F-42F5-B8A4-ED8DDAAB8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CF479-F7D2-431A-8AC1-FAE044103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214B-B3D3-4A37-A622-2FB4F6225E35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23994-F9E1-44AD-929D-32917C1D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ABB31-25F3-4D1F-8792-CD10F471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1EB9-0942-4A0A-AD52-FED8A75D1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64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A40653-CB81-4E68-9B01-CC7234129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D1476-62D9-438D-89FA-9094134F5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7C4FB-BB25-410A-83FD-D6182B79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214B-B3D3-4A37-A622-2FB4F6225E35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EDEF-5A50-4778-A515-0BAC3ECB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D33DB-5B14-44F5-B769-BFE62F9C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1EB9-0942-4A0A-AD52-FED8A75D1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96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9E6D-D9FD-4406-B1EF-D1CEB311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7B0AA-6961-4200-ABBA-AF89F81D8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5B150-BFEE-42F1-B7D2-A7D68AE2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214B-B3D3-4A37-A622-2FB4F6225E35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BCFDD-3DD8-4C66-9B87-5A2188471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003D2-A22C-4AF5-AA44-2150620F6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1EB9-0942-4A0A-AD52-FED8A75D1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35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ABD1-E52E-4717-90EE-73565BA05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7882E-5B24-4D98-AA8A-F4152B73F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73DA5-80DD-4300-A07D-4BF15487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214B-B3D3-4A37-A622-2FB4F6225E35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3D035-1A84-4E08-B16D-F9923993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62728-E278-4E73-A4E1-64CED991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1EB9-0942-4A0A-AD52-FED8A75D1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27B25-2840-4085-AEF9-D79C1E77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3D334-DE3C-4C94-9750-E4ECA926F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E8FFB-B18C-41FC-9630-815AC0CFB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FB0AA-7189-4F9C-9E57-9DA678CC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214B-B3D3-4A37-A622-2FB4F6225E35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AD55B-941E-43ED-8A1D-C359A3F3B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3956B-5093-4223-B433-D2ECA15C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1EB9-0942-4A0A-AD52-FED8A75D1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84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AC58-8FCC-4FAD-B717-3DA87563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3949C-51E8-48C6-97E9-25A9477A1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FA58F-930A-4B0A-BCF9-623AB86AD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E2FDC-C687-46AF-BDAF-A8A196CDC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D38D56-D346-4E07-9C25-13B0BB6A2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461038-93B3-49B6-B2FC-135F7D12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214B-B3D3-4A37-A622-2FB4F6225E35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84345-2ABD-4D69-91C2-98655C718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E75435-37B6-44D0-906A-73887EE5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1EB9-0942-4A0A-AD52-FED8A75D1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43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B08D-9F94-4409-BC53-ED15DEED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8962BF-578C-4A4C-A297-B16FAF39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214B-B3D3-4A37-A622-2FB4F6225E35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50B47-7B44-4974-93D3-FA45D69A9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C76F8-87A6-4020-9BE4-7F13B9F8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1EB9-0942-4A0A-AD52-FED8A75D1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00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223696-93E0-4E17-BA4D-11E1C30D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214B-B3D3-4A37-A622-2FB4F6225E35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48E9E-AF20-4007-AED1-2499C5C4B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CE1BD-F637-41DA-BDDD-45A0B5C9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1EB9-0942-4A0A-AD52-FED8A75D1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4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F4F1-724F-4E64-B769-5D0570B9D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5AF2-EB1C-45FC-ADFC-45177CA28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81BBB-4295-4414-B2F5-A3FD5CF3B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077DA-883C-4CEE-B69B-A516415CF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214B-B3D3-4A37-A622-2FB4F6225E35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46160-416D-4E8D-BB40-F5A8DA4D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2231F-1C3C-447F-A607-D5F902A0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1EB9-0942-4A0A-AD52-FED8A75D1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17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7CEB-6358-4562-BB7E-62CCB98C6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45210E-A5AA-4D18-A51A-B12E775CF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543AE-1ED5-439A-B6C0-6BA716F2D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9DE57-09F1-4215-84A6-51924A631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214B-B3D3-4A37-A622-2FB4F6225E35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10E35-D6B3-4850-8B57-5399027D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3E2A7-ADBA-4FEE-8A3E-4EBA2AFE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1EB9-0942-4A0A-AD52-FED8A75D1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81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1A99D6-DAC2-4396-A6B0-61B108D5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FAF9D-BB7E-474F-B518-6BB639FC5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0CB4D-FC42-4576-8B00-621A7CA67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7214B-B3D3-4A37-A622-2FB4F6225E35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1E463-60B4-49F4-B7F0-BD6DD08C7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06C28-5226-42AD-819C-4422E8257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B1EB9-0942-4A0A-AD52-FED8A75D1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37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CD4C-9F7C-4DB9-B557-54E2D1FD1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94F6A-ADF6-4888-994E-C2DA9D075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56F08D-BAA6-415B-A09F-A4EB057162C2}"/>
                  </a:ext>
                </a:extLst>
              </p14:cNvPr>
              <p14:cNvContentPartPr/>
              <p14:nvPr/>
            </p14:nvContentPartPr>
            <p14:xfrm>
              <a:off x="297000" y="289440"/>
              <a:ext cx="8801640" cy="258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56F08D-BAA6-415B-A09F-A4EB057162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280080"/>
                <a:ext cx="8820360" cy="260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1285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CD4C-9F7C-4DB9-B557-54E2D1FD1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94F6A-ADF6-4888-994E-C2DA9D075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4FF706-F1C5-487F-B8B0-F84C2136B06E}"/>
                  </a:ext>
                </a:extLst>
              </p14:cNvPr>
              <p14:cNvContentPartPr/>
              <p14:nvPr/>
            </p14:nvContentPartPr>
            <p14:xfrm>
              <a:off x="525600" y="205920"/>
              <a:ext cx="8039520" cy="553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4FF706-F1C5-487F-B8B0-F84C2136B0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240" y="196560"/>
                <a:ext cx="8058240" cy="555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0338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CD4C-9F7C-4DB9-B557-54E2D1FD1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94F6A-ADF6-4888-994E-C2DA9D075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9C3F6C-71F1-4FC4-AA0C-A0E0F706BD42}"/>
                  </a:ext>
                </a:extLst>
              </p14:cNvPr>
              <p14:cNvContentPartPr/>
              <p14:nvPr/>
            </p14:nvContentPartPr>
            <p14:xfrm>
              <a:off x="297000" y="304920"/>
              <a:ext cx="8534880" cy="5280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9C3F6C-71F1-4FC4-AA0C-A0E0F706BD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295560"/>
                <a:ext cx="8553600" cy="529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526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CD4C-9F7C-4DB9-B557-54E2D1FD1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94F6A-ADF6-4888-994E-C2DA9D075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14E376-D563-4E93-9652-F010D2F92465}"/>
                  </a:ext>
                </a:extLst>
              </p14:cNvPr>
              <p14:cNvContentPartPr/>
              <p14:nvPr/>
            </p14:nvContentPartPr>
            <p14:xfrm>
              <a:off x="358200" y="472320"/>
              <a:ext cx="8565120" cy="560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14E376-D563-4E93-9652-F010D2F924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462960"/>
                <a:ext cx="8583840" cy="561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4233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CD4C-9F7C-4DB9-B557-54E2D1FD1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94F6A-ADF6-4888-994E-C2DA9D075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CC1982-C226-42C0-9686-D292667DDEE5}"/>
                  </a:ext>
                </a:extLst>
              </p14:cNvPr>
              <p14:cNvContentPartPr/>
              <p14:nvPr/>
            </p14:nvContentPartPr>
            <p14:xfrm>
              <a:off x="830520" y="175320"/>
              <a:ext cx="9182520" cy="552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CC1982-C226-42C0-9686-D292667DDE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165960"/>
                <a:ext cx="9201240" cy="55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597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CD4C-9F7C-4DB9-B557-54E2D1FD1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94F6A-ADF6-4888-994E-C2DA9D075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46873B-4598-4448-8FE8-E65E2D043A9C}"/>
                  </a:ext>
                </a:extLst>
              </p14:cNvPr>
              <p14:cNvContentPartPr/>
              <p14:nvPr/>
            </p14:nvContentPartPr>
            <p14:xfrm>
              <a:off x="7560" y="548640"/>
              <a:ext cx="9312120" cy="4519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46873B-4598-4448-8FE8-E65E2D043A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539280"/>
                <a:ext cx="9330840" cy="45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567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CD4C-9F7C-4DB9-B557-54E2D1FD1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94F6A-ADF6-4888-994E-C2DA9D075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936DB0-0CE2-4082-92D3-D6BEA05D2043}"/>
                  </a:ext>
                </a:extLst>
              </p14:cNvPr>
              <p14:cNvContentPartPr/>
              <p14:nvPr/>
            </p14:nvContentPartPr>
            <p14:xfrm>
              <a:off x="236160" y="205920"/>
              <a:ext cx="7727040" cy="448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936DB0-0CE2-4082-92D3-D6BEA05D20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196560"/>
                <a:ext cx="7745760" cy="450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464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CD4C-9F7C-4DB9-B557-54E2D1FD1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94F6A-ADF6-4888-994E-C2DA9D075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348475-9598-49D7-BDAC-CC2A3E6DE38B}"/>
                  </a:ext>
                </a:extLst>
              </p14:cNvPr>
              <p14:cNvContentPartPr/>
              <p14:nvPr/>
            </p14:nvContentPartPr>
            <p14:xfrm>
              <a:off x="129600" y="304920"/>
              <a:ext cx="9418680" cy="520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348475-9598-49D7-BDAC-CC2A3E6DE3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295560"/>
                <a:ext cx="9437400" cy="522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097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CD4C-9F7C-4DB9-B557-54E2D1FD1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94F6A-ADF6-4888-994E-C2DA9D075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08825F-50D5-4B52-925E-3B15287B9310}"/>
                  </a:ext>
                </a:extLst>
              </p14:cNvPr>
              <p14:cNvContentPartPr/>
              <p14:nvPr/>
            </p14:nvContentPartPr>
            <p14:xfrm>
              <a:off x="221040" y="365760"/>
              <a:ext cx="11072160" cy="432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08825F-50D5-4B52-925E-3B15287B93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356400"/>
                <a:ext cx="11090880" cy="433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843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CD4C-9F7C-4DB9-B557-54E2D1FD1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94F6A-ADF6-4888-994E-C2DA9D075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1FE231-3180-4B23-A64F-D2428CBA92E0}"/>
                  </a:ext>
                </a:extLst>
              </p14:cNvPr>
              <p14:cNvContentPartPr/>
              <p14:nvPr/>
            </p14:nvContentPartPr>
            <p14:xfrm>
              <a:off x="106560" y="175320"/>
              <a:ext cx="8938800" cy="461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1FE231-3180-4B23-A64F-D2428CBA92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165960"/>
                <a:ext cx="8957520" cy="46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872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CD4C-9F7C-4DB9-B557-54E2D1FD1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94F6A-ADF6-4888-994E-C2DA9D075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029807-D36E-4159-BF2B-FAD709A59A13}"/>
                  </a:ext>
                </a:extLst>
              </p14:cNvPr>
              <p14:cNvContentPartPr/>
              <p14:nvPr/>
            </p14:nvContentPartPr>
            <p14:xfrm>
              <a:off x="99000" y="358200"/>
              <a:ext cx="9167400" cy="611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029807-D36E-4159-BF2B-FAD709A59A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348840"/>
                <a:ext cx="9186120" cy="613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7808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CD4C-9F7C-4DB9-B557-54E2D1FD1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94F6A-ADF6-4888-994E-C2DA9D075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D3A916-8A88-47F3-ABBA-4D5646159DE3}"/>
                  </a:ext>
                </a:extLst>
              </p14:cNvPr>
              <p14:cNvContentPartPr/>
              <p14:nvPr/>
            </p14:nvContentPartPr>
            <p14:xfrm>
              <a:off x="243720" y="403920"/>
              <a:ext cx="9129240" cy="612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D3A916-8A88-47F3-ABBA-4D5646159D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394560"/>
                <a:ext cx="9147960" cy="61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140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CD4C-9F7C-4DB9-B557-54E2D1FD1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94F6A-ADF6-4888-994E-C2DA9D075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E0132B-C99F-4F89-AD03-885F4407E811}"/>
                  </a:ext>
                </a:extLst>
              </p14:cNvPr>
              <p14:cNvContentPartPr/>
              <p14:nvPr/>
            </p14:nvContentPartPr>
            <p14:xfrm>
              <a:off x="700920" y="221040"/>
              <a:ext cx="10691280" cy="564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E0132B-C99F-4F89-AD03-885F4407E8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560" y="211680"/>
                <a:ext cx="10710000" cy="566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6893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2020-12-08T15:58:23Z</dcterms:created>
  <dcterms:modified xsi:type="dcterms:W3CDTF">2020-12-08T16:40:44Z</dcterms:modified>
</cp:coreProperties>
</file>