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9T01:12:21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8276 1905 0,'0'-21'16,"0"0"0,0 0-1,0-1 1,0 44 31,-21-22-32,21 21-15,-21 0 0,21 0 0,-21 0 16,21 0-16,0 1 0,0-1 16,0 0-16,0 0 15,0 0-15,0 0 16,21-21 0,0 0-16,0 0 15,0 0-15,0 0 16,1 0-16,-22-21 0,21 21 0,-21-21 15,21 0-15,-21 0 16,21 0-16,-21-1 0,0 1 16,0 0-16,0 0 0,0 0 15,0 0-15,-21 21 16,0 0-16,0 0 16,-1 0-1,1 0-15,0 0 0,0 21 16,21 0-16,-21-21 0,0 21 0,21 0 15,0 0-15,0 1 16,-22-22-16,22 21 0,0 0 0,0 0 16,0 0-1,22-21-15,-1 0 16,0 0 0,0 0-16,0-21 15,0 0-15,-21 0 16,0 0-1,22-1-15,-22 1 0,0 0 16,0 0-16,0 0 0,-22 21 31,1 0-15,0 0-16,21 21 16,-21 0-16,21 0 15,-21 0-15,21 1 0,0-1 16,0 0-1,21-21 1,0 0 0</inkml:trace>
  <inkml:trace contextRef="#ctx0" brushRef="#br0" timeOffset="417.75">8721 1566 0,'0'0'16,"21"-21"-1,-21 0-15,-21 42 47,-1-21-47,22 21 16,-21 1-16,0-1 0,0 21 0,21-21 15,-21 22-15,0-1 0,-1 0 0,1 1 16,-21-1-16,21 0 0,0 22 16,-1-22-16,-20 0 0,21 22 15,0-22-15,-22 22 0,22-1 0,0 1 16,0-22-16,-21 22 0,20-1 0,1-21 16,0 22-16,0-22 0,0 1 0,0-1 15,-1 0-15,22-21 0,0 1 0,0-1 16,0 0-16,0 0 15,22-21 32,-22-21-47,21 0 0,0 0 16,-21-1-16,21 1 0,0 21 0</inkml:trace>
  <inkml:trace contextRef="#ctx0" brushRef="#br0" timeOffset="1628.58">8509 2477 0,'0'-22'16,"0"44"15,0-1-31,0 0 16,0 0-16,0 0 15,0 0-15,0 1 32,21-22-32,0 0 15,0 0-15,1 0 16,-22-22-16,21 1 15,-21 0-15,0 0 0,0 0 16,0 0-16,0-1 16,0 1-16,0 0 15,-21 21-15,-1 0 16,1 0 0,0 0-16,21 21 0,-21 0 15,0-21-15,21 22 0,0-1 0,0 0 16,0 0-16,0 0 15,0 0-15,0 1 16,0-1 0,21-21-1,0 0-15,0 0 0,0 0 16,1-21-16,-1-1 16,-21 1-16,0 0 0,0 0 15,0 0-15,0 0 16,0-1-16,0 1 0,0 0 15,-21 0-15,-1 21 16,1 0-16,0 0 16,0 21-1,21 0-15,-21-21 0,21 21 0,0 1 16,0-1-16,0 0 0,0 0 16,0 0-16,0 0 0,0 1 15,0-1 1,21-21-16,0 0 15,0 0-15,0 0 16,1 0-16,-1-21 0,0-1 16,-21 1-16,0 0 15,0 0-15,0 0 16,0 0-16,0-1 0,0 1 16,0 0-16,-21 21 15,0 0-15,-1 0 16,1 0-16,21 21 15,-21-21-15,21 21 0,-21 1 0,21-1 16,0 0-16,0 0 0,0 0 16,0 0-16,0 1 15,0-1-15,21-21 16,0 0 0,0 0-16,1 0 0,-1 0 15,-21-21-15,0-1 16,21 22-16,-21-21 0,21 21 15,-21-21-15,0 0 0,0 0 16,0 0-16,0-1 0,0 1 16,-21 21-16,0 0 15,0 0 1,21 21-16,-22-21 0,22 22 0,0-1 16,0 0-16,0 0 0,0 0 15,0 0-15,0 1 16,0-1-16,22-21 15,-1 0-15,0 0 16,0 0 0,-21-21-16,0-1 15,0 1-15,0 0 16,0 0-16,0 0 16,-21 21 15,0 21-16,21 0-15,0 0 16,0 0-16</inkml:trace>
  <inkml:trace contextRef="#ctx0" brushRef="#br0" timeOffset="5069.42">9715 2159 0,'0'-21'78,"-21"21"-62,0 0-1,0 0-15,0 0 0,0 0 16,-1 0-16,1 0 0,0 0 16,0 0-16,0 0 15,0 0-15,42 0 78,21 0-78,-21 0 0,0 0 16,22 0-16,-1 0 0,-21 0 16,22 0-16,-1 0 0,0 0 0,1 0 15,20 0-15,-21 0 0,1 0 0,-1 0 16,0 0-16,1 0 0,-22 0 16,21 0-16,-21 0 0,22 0 0,-22 0 15,0 0-15,0 0 0,0 0 0,1 0 16,-1 0-16,0 0 31,-42 0 16,0 0-31,-1 0-16,1 0 0,0 0 15</inkml:trace>
  <inkml:trace contextRef="#ctx0" brushRef="#br0" timeOffset="5504.17">9567 2201 0,'0'0'0,"-21"0"0,0 0 15,42 0 48,0-21-63,0 21 0,1 0 0,-1 0 16,0 0-16,21 0 0,-21 0 15,22 0-15,-1 0 0,0 0 0,22 0 16,-22 0-16,1 0 0,-1 0 15,21 0-15,-20 0 0,-1 0 0,-21 0 16,22 0-16,-1 0 0,-21 0 0,0 0 16,0 0-16,1 0 0,-1 0 15,0 0-15,0 0 0,0 0 16,-21-21 78</inkml:trace>
  <inkml:trace contextRef="#ctx0" brushRef="#br0" timeOffset="6071.9">10350 1863 0,'0'0'0,"-21"0"15,0 0 1,21 21 15,21 0-31,0 0 16,1-21-16,-22 21 0,21 1 0,0-22 15,0 21-15,0 0 0,0-21 16,-21 21-16,22 0 0,-1-21 0,0 21 16,0-21-16,0 22 0,0-22 15,1 0-15,-1 0 0,0 0 0,0 0 16,0 0-16,0 0 16,1 0-16,-1 0 0,-42 0 62,-1 21-62,1-21 0,0 21 16,-21-21-16,21 21 0,-1 0 0,1-21 15,0 21-15,0 1 0,0-1 16,-22 0-16,22 0 0,0 21 0,-21-20 16,21-1-16,-22 21 0,22-21 0,0 0 15,0 1-15,-22-1 0,43 0 16,-21 0-16,0 0 0,0 0 0,0 1 15,21-1 1,-21-21 15</inkml:trace>
  <inkml:trace contextRef="#ctx0" brushRef="#br0" timeOffset="14064.47">7578 3874 0,'0'-22'0,"0"1"0,-22 0 16,22 0-16,0 0 16,-21 21-1,21 21 1,0 0 0,0 0-16,0 0 0,-21 1 0,21-1 15,0 21-15,0-21 0,-21 22 0,21-1 16,0 0-16,0 1 0,-21-1 0,21-21 15,0 21-15,-21-20 0,21 20 16,0-21-16,0 0 0,0 0 16,0 1-16,0-1 0,0-42 47,0-1-47,0 1 15,21 0-15</inkml:trace>
  <inkml:trace contextRef="#ctx0" brushRef="#br0" timeOffset="14556.19">7832 3831 0,'42'-21'16,"-42"42"15,0 0-31,0 1 15,-21-1-15,21 0 0,-21 21 16,21-21-16,0 1 0,0 20 16,-22-21-16,22 21 0,-21-20 0,21 20 15,0-21-15,0 0 0,0 22 0,0-22 16,0 0-16,0 0 0,0 0 16,21 0-16,1-21 15,-1 0-15,0 0 0,0 0 16,0 0-16,0 0 0,1-21 0,-1 0 15,0 21-15,0-21 0,0 0 16,0 0-16,1-22 0,-1 22 0,0 0 16,0-21-16,0 20 0,-21-20 0,21 0 15,-21 21-15,0-22 0,0 22 16,0-21-16,0 21 0,0-1 0,-21-20 16,0 21-16,0 21 0,0-21 0,0 0 15,-1 21-15,1 0 0,0 0 16,0 0-16,0 0 0,0 21 0,-1 0 15,1-21-15,0 21 0,21 0 16,-21 0-16,0 1 0,21-1 0,0 0 16,0 0-16,0 0 0,0 0 15,0 1-15,0-1 0,0 0 0,0 0 16,21-21-16,0 0 16,0 0-16,0 0 0</inkml:trace>
  <inkml:trace contextRef="#ctx0" brushRef="#br0" timeOffset="14948.21">8530 3895 0,'-21'0'31,"21"21"-31,0 0 16,0 0-1,0 0-15,21-21 32,0 0-32,0 0 15,-21-21-15,22 21 0,-22-21 16,21 21-16,-21-21 0,0 0 16,0 0-16,0-1 15,-21 22 1,-1 0-1,1 0-15,0 0 16,0 0-16,0 22 16,21-1-16,0 0 15,0 0 1,21-21 15,0 0-31,0-21 0</inkml:trace>
  <inkml:trace contextRef="#ctx0" brushRef="#br0" timeOffset="15377">9038 3598 0,'0'0'0,"0"-21"0,21 21 16,-21-21-16,0 0 15,0 42 17,0 0-32,-21-21 15,0 21-15,21 1 0,-21 20 16,21-21-16,-21 0 0,-1 0 16,1 22-16,0-22 0,0 21 0,0-21 15,0 22-15,-1-1 0,-20 0 0,21 1 16,0-1-16,-22 0 0,22 1 15,0-22-15,0 21 0,0 1 0,0-22 16,-1 0-16,1 21 0,21-21 0,0 1 16,-21-1-16,21 0 0,0 0 15,-21-21-15,21 21 16,21-42 62,-21 0-78,21 21 0,-21-21 16,21 0-16</inkml:trace>
  <inkml:trace contextRef="#ctx0" brushRef="#br0" timeOffset="15840.73">9059 4022 0,'0'21'32,"0"0"-32,-21-21 15,21 21-15,0 0 0,0 1 16,0-1-16,0 0 15,21-21 1,0 0 0,1 0-16,-1 0 0,-21-21 0,21 0 15,0-1 1,-21 1-16,0 0 16,0 0-16,0 0 0,0 0 15,-21 21 1,0 0-1,21 21-15,-21 0 16,-1 0-16,22 0 16,0 0-16,0 1 15,0-1 1,0-42 31,22-1-47,-1 1 15</inkml:trace>
  <inkml:trace contextRef="#ctx0" brushRef="#br0" timeOffset="17593.32">9948 3831 0,'-21'0'16,"0"0"-16,0 0 15,0 0 1,-1 0-16,22-21 15,0 0-15,0 0 16,0 0 0,0-1-16,0 1 0,22 21 15,-1-21-15,0 21 0,0 0 0,0-21 16,0 21-16,1 0 0,-1-21 16,0 21-16,0 0 0,0 0 0,22 0 15,-22 0-15,0 0 0,0 0 0,-21 21 16,21-21-16,0 21 0,-21 0 15,22 0-15,-22 1 0,0-1 0,0 0 16,0 0-16,0 0 0,0 22 0,0-22 16,0 21-16,0-21 0,-22 22 0,1-1 15,21 0-15,-21 1 0,0-1 16,0 0-16,0 1 0,-22-1 16,22-21-16,0 21 0,-21-20 0,20 20 15,-20-21-15,21 0 0,-21 0 0,20 1 16,1-1-16,-21-21 0,21 21 15,0-21-15,-1 0 0,1 0 0,0 0 16,0 0-16,0 0 0,21-21 16,-21 21-16,21-21 0,-22-1 0,22-20 15,0 21-15,0 0 0,0-22 16,0 22-16,0 0 0,0-21 0,0 21 16,0-1-16,0 1 0,0 0 15,22 0-15,-1 0 0,0 0 0,0 21 16,0 0-16,0 0 0,1 0 15,-1 0-15,0 21 0,0 0 16,0 0-16,0 0 0,1 0 0,-1 1 16,0-1-16,0 0 0,0 0 0,0 0 15,1 0-15,-1 1 0,0-1 16,0 0-16,0 0 0,0-21 0,1 0 16,20 0-16,-21 0 0,0 0 0,22 0 15,-22 0-15,0 0 0,21 0 0,-21-21 16,1 21-16,-1-21 0,0 21 15,0-21-15,0-1 0,0 1 16,-21 0-16,0 0 0,0 0 16,0 0-16,0-1 31,22 22 0,-1 0-15</inkml:trace>
  <inkml:trace contextRef="#ctx0" brushRef="#br0" timeOffset="17748.23">10541 4255 0,'0'21'0,"0"0"31</inkml:trace>
  <inkml:trace contextRef="#ctx0" brushRef="#br0" timeOffset="21041.09">8594 3810 0,'0'0'0,"21"0"15,0 0 1,-21-21-16,-21 21 47,0 0-32,21 21-15,-22-21 0,22 21 0,-21 0 16,21 1-16,-21-1 16,21 0-16,0 0 0,0 0 15,0 0-15,0 1 0,0-1 16,21-21-16,-21 21 0,21-21 0,1 21 16,-1-21-16,0 0 15,0 0-15,0 0 0,0 0 16,-21-21-16,22 21 0,-1-21 0,0 0 15,-21-1 1,21 22-16,-21-21 0,0 0 0,0 0 16,0 0-16,0 0 15,-21 21-15,0-22 0,0 22 16,-1 0-16,1 0 16,0 0-16,0 0 15,21 22-15,0-1 0,0 0 16,-21 0-16,21 0 15,0 0-15,0 1 0,0-1 0,0 0 16,21 0-16,0-21 16,0 0-1,0 0-15,1 0 16,-1-21-16,-21 0 16,21 21-16,-21-21 0,21-1 15,-21 1-15,0 0 16,0 0-16,0 0 0,0 0 15,0-1-15,0 1 0,0 0 16,-21 21-16,0 0 16,0 0-16,-1 0 0,1 0 15,0 21-15,21 0 0,-21 1 16,21-1-16,-21 0 0,21 0 16,0 0-16,0 0 15,0 1 1,21-22-16,0 0 15,0 0 1,0-22-16,1 1 0,-22 0 16,21 21-16,-21-21 0,21 0 15,-21 0-15,0-1 16,0 1 0,-21 21-1,0 0-15,21 21 16,-22 1-1,22-1-15,0 0 16,0 0 0,0 0-16,22-21 15,-1 21 1,0-21-16</inkml:trace>
  <inkml:trace contextRef="#ctx0" brushRef="#br0" timeOffset="22196.93">9123 4064 0,'0'-21'0,"0"0"16,0 42 46,0 0-46,0 0-16,-21 0 0,21 1 15,-22-1-15,22 0 16,0 0-16,0 0 16,0 0-1,22-21 1,-1 0-16,0 0 15,0-21 1,0 0-16,-21 0 16,21 0-16,-21 0 15,22-1-15,-22 1 16,0 0-16,0 0 16,0 0-16,-22 21 15,1 0-15,0 0 16,0 0-16,0 0 15,0 21-15,21 0 16,-22 0-16,22 0 0,-21-21 16,21 22-16,0-1 0,0 0 0,0 0 15,0 0-15,0 0 16,21-21 0,1 0-1,-1 0-15,0 0 16,0-21-16,0 21 15,-21-21-15,0 0 0,21 21 0,1-21 16,-1 0-16,-21-1 16,0 1-16,0 0 0,0 0 15,0 0-15,-21 21 16,-1-21-16,1 21 0,0 0 16,0 0-16,0 0 0,21 21 15,-21 0-15,-1 0 0,1 0 16,21 0-16,0 1 15,0-1-15,0 0 0,0 0 0,0 0 16,0 0 0,21-21-16,1 0 15,-1 0-15,0 0 16,0 0-16,-21-21 0,21 21 16,0-21-16,-21 0 0,22 21 15,-22-21-15,0 0 0,0-1 16,0 1-16,0 0 15,-22 21-15,1 0 0,0-21 0,0 21 16,0 0-16,0 0 0,-1 0 16,1 0-16,21 21 15,0 0-15,0 0 0,0 1 16,0-1-16,0 0 0,0 0 16,0 0-16,21-21 0,-21 21 0,0 1 15,0-1-15,22-21 0</inkml:trace>
  <inkml:trace contextRef="#ctx0" brushRef="#br0" timeOffset="23528.61">7620 5715 0,'-21'-21'15,"21"0"-15,0 0 0,0-1 16,0 1-16,0 42 31,0 1-15,0-1-16,0 0 0,0 21 15,0 1-15,0-22 0,0 21 0,0 0 16,0-20-16,0 20 0,0 0 0,0-21 16,-21 22-16,21-22 0,0 0 15,0 21-15,-22-20 0,22-1 0,-21 0 16,21 0-16,0 0 0,-21-21 15,21-21 17,0 0-17,0 0-15,0 0 0,21-1 16</inkml:trace>
  <inkml:trace contextRef="#ctx0" brushRef="#br0" timeOffset="24045.31">7916 5715 0,'0'0'0,"0"-21"15,-21 42 17,21 0-17,0 0-15,0 1 16,0-1-16,-21 0 0,21 0 0,0 0 15,0 0-15,0 1 0,0-1 0,0 0 16,0 0-16,0 0 0,0 0 16,0 1-16,0-1 0,0 0 0,0 0 15,0 0-15,0 0 0,0 1 0,21-22 16,0 21-16,0-21 0,1 0 16,-1 0-1,0 0-15,0 0 0,0 0 0,0 0 16,1 0-16,-1 0 0,0-21 0,0 21 15,-21-22-15,21 1 0,0 21 0,1-21 16,-1 0-16,-21 0 0,21 0 16,-21-1-16,21-20 0,-21 21 0,0-21 15,0 20-15,0-20 0,0 21 0,0-21 16,0 20-16,0 1 0,-21 0 16,0 0-16,0 21 0,-1 0 0,1 0 15,0 0-15,0 0 0,-21 0 0,20 0 16,-20 0-16,0 21 0,21-21 0,-22 21 15,22-21-15,0 21 0,0 1 16,0-22-16,21 21 0,0 0 16,0 0-16,21-21 31,0 0-31,0 0 0,0 0 0,0 0 16</inkml:trace>
  <inkml:trace contextRef="#ctx0" brushRef="#br0" timeOffset="24465.07">9017 5271 0,'0'-22'0,"-21"22"47,0 22-47,-1-1 16,1 0-16,0 0 0,0 0 15,21 22-15,-42-22 0,20 21 0,1 0 16,0 1-16,0-1 0,0 22 0,-22-22 16,22 0-16,-21 22 0,21-22 15,-22 22-15,22-22 0,-21 0 16,21 1-16,0-1 0,-1 0 0,1 1 15,0-22-15,0 21 0,21-21 0,0 22 16,-21-22-16,21 0 0,-21 0 0,21 0 16,0 0-16,0 1 15,0-44 17,0 1-32,0 0 15,0 0-15,0 0 0,0-22 16,21 22-16,0 0 0</inkml:trace>
  <inkml:trace contextRef="#ctx0" brushRef="#br0" timeOffset="25164.41">9229 5694 0,'0'0'0,"-22"0"0,1 0 0,0 0 16,0 0-1,21-21-15,0 0 16,0-1-16,0 1 16,0 0-16,21 0 15,0 0-15,0 0 0,1 21 16,-1-22-16,0 22 0,0 0 0,0 0 15,-21-21-15,21 21 0,1 0 16,-1 0-16,0 0 0,-21 21 16,21-21-16,-21 22 0,0-1 0,0 21 15,0-21-15,0 22 0,0-22 16,0 21-16,0 0 0,-21 1 0,-21-1 16,20-21-16,1 22 0,0-1 15,-21-21-15,21 21 0,-22-20 0,22-1 16,-21 21-16,21-21 0,-1 0 0,1-21 15,-21 22-15,21-1 0,0-21 16,-1 21-16,1-21 16,0 0-16,21-21 15,0 0-15,0-1 16,0 1-16,0 0 0,0 0 16,0 0-16,21 21 0,-21-21 0,21-1 15,1 1-15,-1 21 0,0 0 16,0 0-16,0 0 0,0 0 0,1 21 15,-1-21-15,0 22 16,0-1-16,0-21 0,0 21 0,1 0 16,-1 0-16,0-21 0,0 21 0,0-21 15,0 0-15,1 22 0,-1-22 16,0 0-16,0 0 0,0 0 16,0 0-16,1 0 0,-22-22 0,21 1 15,0 0-15,-21 0 16,0 0-16,0 0 0,21-1 15,-21 1-15,0 0 0,0 0 16,0 0 0,21 21 15</inkml:trace>
  <inkml:trace contextRef="#ctx0" brushRef="#br0" timeOffset="53908.29">7408 4763 0,'0'-22'0,"-21"22"15,21-21-15,-21 0 0,21 0 32,0 0-1,-21 21-31,42 0 62,0 0-46,0-21-16,0 21 0,1 0 16,-1 0-16,0 0 0,21 0 0,-21 0 15,22 0-15,-1 0 0,0 0 16,1 0-16,-1 0 0,22 0 0,-22 0 15,0 0-15,1 0 0,20 0 0,-21 0 16,1 0-16,20 0 16,-20 0-16,-1 0 0,0 0 0,22 0 0,-22 0 15,22 0-15,-1 0 0,1 0 16,20 0-16,-20 0 0,20 0 0,1 0 16,0 0-16,-1 0 0,1 0 15,21 0-15,-21 0 0,-1 0 0,22 0 16,-21 0-16,-1 0 0,22 0 0,-21 0 15,0 0-15,-1 0 0,1 0 16,0 0-16,-22 0 0,22 0 0,-22 0 16,1 0-16,-1 0 0,1 0 0,-22 0 15,22 0-15,-1 0 0,1 0 0,-22 0 16,0 0-16,22 0 0,-22 0 16,0 0-16,1 0 0,-22 0 0,21 0 15,-21 0-15,1 0 0,-1 0 31,-21-22-15</inkml:trace>
  <inkml:trace contextRef="#ctx0" brushRef="#br0" timeOffset="54860.57">7154 6562 0,'0'0'16,"-21"0"-16,0 0 0,0 0 15,21 21 1,-21-21-16,42 0 62,0 0-62,0 0 16,0 0-16,0 0 0,22 0 16,-22 0-16,21 0 0,1 0 0,-1 0 15,0 0-15,22 0 0,-1 0 0,1 0 16,-1-21-16,22 21 0,0 0 15,-1-21-15,1 21 0,0 0 0,-1 0 16,22 0-16,-21 0 0,-1-22 0,22 22 16,0 0-16,0 0 0,0 0 15,0 0-15,-1 0 0,1 0 0,0 0 16,0 0-16,0 0 0,0 0 16,-22 0-16,22 0 0,-21 0 0,-1 0 15,1 0-15,-21 0 0,-1 0 16,-21 0-16,1 0 0,-1 0 0,0 0 15,-20 0-15,-1 0 0,0 0 0,0-21 16,0 21 0,-21-21-1,-21 21 63,0 0-62</inkml:trace>
  <inkml:trace contextRef="#ctx0" brushRef="#br0" timeOffset="61461.55">9419 5609 0,'21'0'15,"0"0"1,-21-21-16,22 0 31,-22 0 47,-22 42-31,1 0-47,0 21 16,-21 1-16,-1 20 0,-20 1 0,-1-1 16,1 1-16,-22 20 0,22 1 15,-22 0-15,0-1 0,22 22 0,-22-21 16,22 0-16,-1-1 0</inkml:trace>
  <inkml:trace contextRef="#ctx0" brushRef="#br0" timeOffset="61892.28">10266 5800 0,'21'-43'0,"0"43"16,-21 43 15,0-22-31,0 0 0,0 21 0,0 22 15,-21-22-15,0 22 0,0-22 0,-22 22 16,22-1-16,-21 1 0,21-1 0,-22-21 16,22 1-16,0-1 0,0 0 15,0-20-15</inkml:trace>
  <inkml:trace contextRef="#ctx0" brushRef="#br0" timeOffset="62337.62">7260 5906 0,'0'0'0,"42"0"15,1 0 1,-1 0-16,0 0 0,43 0 0,0 0 16,21 0-16,-1 0 0,1-22 0,21 22 15,-21-21-15,21 21 0,-21-21 0,21 21 16,-21-21-16,-22 21 0</inkml:trace>
  <inkml:trace contextRef="#ctx0" brushRef="#br0" timeOffset="62832.83">6689 5080 0,'0'0'0,"0"-21"15,21 21 1,0-21-16,0 21 16,21 0-16,-20 0 0,20-21 15,0 21-15,1 0 0,-1 0 0,0 0 16,-21-22-16,22 22 0,-22 0 0,0 0 16,0 0-16,0 0 0,-21 22 15,-21-22 1,0 21-16</inkml:trace>
  <inkml:trace contextRef="#ctx0" brushRef="#br0" timeOffset="63213.05">6625 5207 0,'-21'0'0,"42"0"0,-42 21 16,0-21-16,21 21 0,0 1 16,0-1-16,-21 0 15,-1-21-15,22 21 16,22-42 31,-1 21-47,0-21 0,21 21 15,-21-21-15,22-1 0,-22 22 0,21 0 16,1-21-16,-22 21 0,21 0 16,0 0-16,-20 0 0,20 0 0,-21 0 15,21 0-15,-20 21 0,-1 1 16,-21-1-16,0 0 0,0 0 16,-43 21-16,22-20 0,-42-1 0,-1 21 15,-20-21-15,-1 0 0,-21 22 16,0-22-16,0 0 0,1-21 0</inkml:trace>
  <inkml:trace contextRef="#ctx0" brushRef="#br0" timeOffset="65224.69">11705 4128 0,'21'0'31,"-21"21"-15,0 0 0,0 0-16,0 0 0,0 0 15,0 1-15,21-1 16,1-21-16,-1 0 16,0 0-16,21 0 0,1-21 15,20-1-15,1 1 0,20-21 0,1 21 16,21-22-16,0 1 0,21 0 0,-22-1 15,22 1-15,22 0 0</inkml:trace>
  <inkml:trace contextRef="#ctx0" brushRef="#br0" timeOffset="65761.39">10583 6435 0,'21'0'15,"1"0"-15,-1 0 16,0-21-16,21-1 0,1 1 0,-1 0 15,0 0-15,22 0 0,20-22 0,1 1 16,0 21-16,21-43 0,-22 22 16,43-21-16,-21-1 0,21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9T01:55:55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4339 2561 0,'0'0'0,"0"-21"0,0 0 15,0 0 1,0 0-16,0-1 15,0 1 1,-21 21 15,0 21-15,0 22-16,-1-22 16,22 0-16,0 0 0,0 0 0,-21 1 15,0 20-15,21-21 0,0 0 0,0 22 16,-21-22-16,21 0 0,-21 42 15,21-41-15</inkml:trace>
  <inkml:trace contextRef="#ctx0" brushRef="#br0" timeOffset="417.72">4085 3302 0,'0'21'16,"21"-21"15,-21-21-31,21 0 16,-21 0-16,0 0 0,0-1 15,22-20-15,-22 21 0,21 0 0,0-22 16,-21 22-16,0-21 0,21 0 16,0-1-16,-21 1 0,21 0 0,1-1 15,-22 1-15,21 0 0,0-1 0,-21 1 16,21 0-16,-21 20 16,0 1-16,0 0 0,21 0 0,-21 0 15,0 42 16,0 0-31,0 0 0,0 0 0,0 22 16,0-22-16,0 21 0,0 1 0,0-1 16,0 0-16,0 1 0,0-22 15,0 21-15,0 0 0,0 1 0,0-1 16,0 0-16,0-20 0,0 20 0,0 0 16,0-21-16,0 22 0,0-22 0,0 0 15,0 0-15,0 0 16,0-42 31,0 0-47,-21 0 0,21 0 15,-21 0-15</inkml:trace>
  <inkml:trace contextRef="#ctx0" brushRef="#br0" timeOffset="637.6">4106 3090 0,'21'-21'47,"1"21"-47,-1 0 16,-21-21-16,21 21 0,0 0 0,0 0 15,0-21-15,1 21 0,-1 0 16,0 0-16,0-21 0,0 21 0,0 0 15,1 0-15,-1 0 0,0-21 0,0 21 16</inkml:trace>
  <inkml:trace contextRef="#ctx0" brushRef="#br0" timeOffset="1125.45">4635 2963 0,'0'0'0,"0"-21"0,0 0 16,0 0-16,0 0 15,22 21 1,-1 0 0,0 0-16,0 0 15,0 0-15,0 21 0,1 0 0,-1 0 16,0-21-16,-21 21 0,21 1 0,0-1 15,0 0-15,-21 0 0,22 0 16,-22 0-16,0 1 0,0 20 0,0-21 16,0 0-16,0 0 0,0 1 0,0-1 15,0 0-15,0 0 0,0 0 16,-22-21 0,22-21-1,0 0-15,0 0 16,0 0-16,0-22 15,0 22-15,0 0 0,0 0 0,22 0 16,-1-22-16,0 22 0,-21-21 16,21 21-16,-21-1 0,21 1 15,-21 0-15,21 0 0,-21 0 0,0 0 16,22 21-16,-1 0 16,-21 21 30</inkml:trace>
  <inkml:trace contextRef="#ctx0" brushRef="#br0" timeOffset="2073.98">4127 3006 0,'22'0'16,"-1"0"-1,0 0-15,0 0 0,21 0 0,-20 0 16,20 0-16,0 0 0,1 0 0,-1 0 16,0 0-16,22-21 0,-22 21 0,0 0 15,1 0-15,-1 0 0,0-22 16,1 22-16,-22 0 0,21 0 0,-21 0 15,1 0-15,-1 0 0,-42 0 47,-1 0-47,1 0 0,0 0 0,-21 22 16,21-22-16,-22 0 0,1 0 16,0 21-16</inkml:trace>
  <inkml:trace contextRef="#ctx0" brushRef="#br0" timeOffset="2289.88">4254 3175 0,'0'0'0,"43"21"16,-22-21-1,0 0-15,21 0 0,1 0 0,-1 0 16,0 0-16,1-21 0,20 21 16,-20-21-16,-1 21 0,21 0 0,-20-21 15,-1 21-15,0 0 0,-20 0 16,20 0-16,-21-21 0,0 21 0,0 0 15,1 0 1,-22 21 0</inkml:trace>
  <inkml:trace contextRef="#ctx0" brushRef="#br0" timeOffset="2701.68">6625 3133 0,'0'0'0,"0"-21"15,0-22 1,-21 43 0,21 21-1,0 1-15,0-1 0,0 0 16,0 21-16,-21-21 0,21 22 0,0-1 15,0-21-15,0 22 0,0-1 16,0-21-16,-21 0 0,21 22 0,0-22 16,0 0-16,0 0 0,0 0 15,21-42 17,-21 0-32,21 0 0</inkml:trace>
  <inkml:trace contextRef="#ctx0" brushRef="#br0" timeOffset="2901.56">6752 2942 0,'0'0'0,"0"-21"0,-21 0 0,0 21 16,-22-21-16,22 21 16,21 21 30,0 0-46,21-21 16,-21 21-16,22-21 0,-1 21 16,0-21-16</inkml:trace>
  <inkml:trace contextRef="#ctx0" brushRef="#br0" timeOffset="3369.29">7006 3090 0,'-21'43'16,"0"-22"-16,21 0 0,-43-21 0,22 21 16,42-21-16,-21 21 0,0 22 0,0-22 15,0 0-15,0 0 0,0 0 0,0 1 16,0-1-16,0 0 0,0 0 16,0 0-16,0 0 0,0 1 0,0-1 15,0-42 32,22-1-47,-22 1 0,21 0 16,-21 0-16,0 0 0,21 0 0,0-22 15,-21 1-15,21 21 16,0-22-16,1 1 0,-1 21 0,0 0 0,0 0 16,0-1-16,0 1 0,1 21 15,-1 0-15,0 0 0,0 0 0,0 21 16,0 1-16,-21-1 0,0 0 15,22 0-15,-22 0 0,0 22 0,0-22 16,0 21-16,0-21 0,0 0 0,0 22 16,0-22-16,0 0 0,0 0 15,0 0-15,0 1 0,0-1 0,0 0 16,0-42 31,21 0-47,-21-1 0,21 1 0,0 0 15,-21 0-15</inkml:trace>
  <inkml:trace contextRef="#ctx0" brushRef="#br0" timeOffset="3650.13">7641 2836 0,'0'0'0,"0"-21"0,0-42 16,0 42-16,0 42 31,0 0-31,0 0 15,-21 0-15,21 22 0,-21-22 0,21 21 16,0 0-16,0 1 0,-21-1 16,21 0-16,-22 1 0,44 359 62,-22-423-46,21 0-16,0-1 15,0 1-15,-21 0 0,21 0 0,0 0 16,-21 0-16,0-1 0,0 1 16</inkml:trace>
  <inkml:trace contextRef="#ctx0" brushRef="#br0" timeOffset="3745.09">7493 3133 0,'0'0'0,"-21"0"15</inkml:trace>
  <inkml:trace contextRef="#ctx0" brushRef="#br0" timeOffset="3842.08">8001 3027 0</inkml:trace>
  <inkml:trace contextRef="#ctx0" brushRef="#br0" timeOffset="4418">9483 2963 0,'0'-21'16,"0"0"0,-22 21-16,1 0 0,0 0 15,0 0-15,0 0 16,0 0-16,-1 0 0,1 0 16,0 0-16,0 0 0,0 0 15,0 0-15,-1 0 0,1 0 16,0 0-16,0 21 0,0 0 15,0 1-15,-1-1 0,1 0 0,21 0 16,-21 21-16,21-20 0,0 20 0,0 0 16,0 1-16,0-1 0,0 0 15,-21 1-15</inkml:trace>
  <inkml:trace contextRef="#ctx0" brushRef="#br0" timeOffset="4725.82">9059 3577 0,'21'0'16,"1"0"-16,-1 0 15,0 0-15,0-21 0,0 0 0,0 21 16,1-21-16,20-22 0,-21 43 0,0-42 15,0 21-15,1 0 0,-1 0 0,0-1 16,-21-20-16,21 21 0,-21-21 16,21 20-16,-21-41 0,21 21 0,-21 20 15,0 1-15,0 0 0,0-21 0,0 21 16,0-1-16,-21 44 31,21-1-31,0 0 0,0 0 16,-21 21-16,21-20 0,0 20 0,-21 0 15,21 1-15,0-22 0,0 21 0,0 0 16,0-20-16,0 20 0,0-21 16,0 0-16,21 22 0,0-22 15,-21 0-15,21-21 0,1 0 0,-1 0 16,0 0-16,0 0 16,0-21-16,0 0 15,-21-1-15,22 1 0,-22 0 0,21 0 16</inkml:trace>
  <inkml:trace contextRef="#ctx0" brushRef="#br0" timeOffset="4917.71">8191 2921 0,'0'0'0,"-21"0"0,0 0 16,-21 21-1</inkml:trace>
  <inkml:trace contextRef="#ctx0" brushRef="#br0" timeOffset="5037.64">8191 2942 0,'22'0'16,"-1"0"-16,21 0 0,-21-21 15,22 21-15,-1-21 0,-21 21 16,21 0-16,1 0 0,-1-21 0,0 21 15,1 0-15,-1 0 0,0 0 0,-20 0 16,20 0-16,-21 0 0,0 0 16,0 0-16,1 0 0,-1 0 15</inkml:trace>
  <inkml:trace contextRef="#ctx0" brushRef="#br0" timeOffset="5657.8">10202 2879 0,'-21'0'0,"0"0"16,42 0 15,0 0-31,0 0 0,1 0 0,-1 0 16,0 0-16,0 0 0,0 0 0,0 0 15,1 0-15,-1 0 0,0 0 16,0 0-16,-21-21 0,21 21 15,-42 0 1,0 0 0,-21 0-16,20 0 0,1 0 0,0 0 15,-21 0-15,21 0 0,-1 0 0,-20 0 16,0 21-16,21-21 0,-22 0 0,22 0 16,0 21-16,0-21 0,0 0 0,21 21 15,-22-21-15,22 21 0,-21 0 0,21 1 16,0-1-16,0 0 0,0 0 15,0 21-15,0 1 16,0-22-16,0 21 0,0-21 0,0 22 16,0-22-16,0 21 0,21-21 0,-21 22 15,0-22-15,0 0 0,0 43 0,0-43 16,0 0-16,0 0 0,0 0 0,0 0 16,22 1-16,-1-22 0,0 21 15,0-21-15,0 0 16,0 0-16,1 0 0,-1-21 15,0-1-15,21 22 0,-21-21 16,22 0-16,-22 0 0,0 0 0,21 0 16,-20-22-16,-1 22 0</inkml:trace>
  <inkml:trace contextRef="#ctx0" brushRef="#br0" timeOffset="5977.62">10710 2858 0,'0'-22'16,"21"22"0,1 0-16,-1 0 15,0 0-15,21 0 0,-21 0 0,1 0 16,-1 0-16,0 0 0,0 0 0,0 0 16,0 0-16,1 0 0,20 0 0,-21 22 15,-21-1-15,0 0 16,0 0-16,21 0 0,-21 0 0,0 1 15,0 20-15,0-21 0,0 21 0,0-20 16,0-1-16,0 21 0,0-21 0,0 0 16,-42 43-16,42-43 0,0 21 15,0-20-15,0-1 0,-21 0 0,21 0 16,-21 0-16,21 0 0,0 1 0,0-1 16,-22 0-16,1-21 0,0 21 15,21 0-15,-21-21 0,0 0 0</inkml:trace>
  <inkml:trace contextRef="#ctx0" brushRef="#br0" timeOffset="6029.59">10647 3598 0,'-21'0'0,"-1"-21"0,1 0 16,-21 21-16</inkml:trace>
  <inkml:trace contextRef="#ctx0" brushRef="#br0" timeOffset="6473.78">8086 2942 0,'0'0'16,"-43"0"-16,22 0 0,-21 0 0,21 0 0,-1 0 16,1 0-16,0 0 0,0 0 15,0 0-15,42 0 16,0 0-1,0 0-15,22 0 0,-1 0 0,0 0 16,22 0-16,-22 0 0,22 0 16,-22 0-16,21 0 0,-20 0 0,20 0 15,-20 0-15,-1 0 0,0 0 0,1 0 16,-1 0-16,-21 0 0,21 0 0,-20 0 16,-1 0-16,0 0 0,0 0 15,0 0-15</inkml:trace>
  <inkml:trace contextRef="#ctx0" brushRef="#br0" timeOffset="6865.54">11663 3090 0,'21'0'15,"0"0"1,0 0-16,0 0 16,1 0-16,-1 0 0,0 0 0,0 0 15,0 0-15,0 0 0,1 0 0,-1 0 16,0 0-16,0 0 0,0 0 16,0 0-16,-42 0 46</inkml:trace>
  <inkml:trace contextRef="#ctx0" brushRef="#br0" timeOffset="7025.45">11747 3281 0,'0'0'16,"0"21"0,0 0-16,22-21 15,-1 0 1,0 0-16,0 0 0,0 0 15,0 0-15,1 0 0,-1 0 16,21 0-16,-21 0 0,0 0 0,1-21 16</inkml:trace>
  <inkml:trace contextRef="#ctx0" brushRef="#br0" timeOffset="7677.69">12700 3112 0,'0'-22'0,"0"44"0,0-65 0,0 22 15,0 42 17,0 0-17,0 1-15,0-1 0,0 21 0,0-21 16,0 0-16,0 22 0,0-22 0,0 21 15,0-21-15,0 22 0,0-22 16,0 0-16,0 0 0,-21 0 0,21 1 16,0-1-16,0 0 0,-21-21 15,-1-21 17,22 0-32,0-1 0,0 1 15,0 0-15,0 0 0,0-21 0,22 20 16,-1-20-16,-21 21 0,21-21 15,0 20-15,0-20 0,0 21 0,22 0 16,-22-22-16,0 22 0,21 21 0,-20-21 16,20 21-16,0 0 0,-21 0 15,1 0-15,20 0 0,-21 21 0,0 0 16,22 1-16,-43-1 0,21 21 16,-21-21-16,0 22 0,0-22 0,0 21 15,0-21-15,0 0 0,0 22 0,-21-22 16,21 0-16,-22 0 0,1-21 15,21 21-15,-21-21 0,0 0 0,0 22 16,0-22-16,-1 0 16,1 0-16,21-22 0,0 1 15,0 0-15,0 0 0</inkml:trace>
  <inkml:trace contextRef="#ctx0" brushRef="#br0" timeOffset="7998.5">13441 3196 0,'0'0'0,"21"0"16,0-21-16,0 21 0,0 0 15,-21-21-15,22 21 0,-22-21 0,21 21 16,-21-21-16,0-1 0,0 1 16,0 0-1,-21 0-15,-1 21 16,1 0-16,0 0 15,0 0-15,0 0 0,0 21 0,-1 0 16,1 0-16,0 1 0,0 20 16,21-21-16,-21 21 0,21 1 0,-21-22 15,21 21-15,0 1 0,0-22 0,0 0 16,0 21-16,0-21 0,0 1 0,21-22 16,0 21-16,0-21 0,0 0 15,0 0-15,1 0 0,20 0 0,-21 0 16,21-21-16,-20 21 0,20-22 0,-21 1 15,0 0-15</inkml:trace>
  <inkml:trace contextRef="#ctx0" brushRef="#br0" timeOffset="8543.58">13843 3133 0,'0'0'0,"21"-21"16,-21-1-16,-21 44 47,21-1-47,-21 0 0,21 0 0,-21 21 15,21-20-15,0-1 0,0 21 0,-22-21 16,22 22-16,0-22 0,0 0 0,0 0 16,-21 0-16,21 0 0,0 1 15,0-1-15,0 0 16,21-21-16,1 0 16,-1 0-16,0 0 0,-21-21 15,21 0-15,0 21 0,-21-22 0,21 1 16,1 0-16,-1 0 0,-21 0 15,21 0-15,-21-1 0,21 1 0,-21 0 16,0 0-16,21 0 0,-21 0 16,21 21-16,-21 21 15,0 0 1,0 0-16,0 0 0,0 0 0,0 1 16,0-1-16,0 0 0,0 21 0,0-21 15,0 1-15,0-1 0,0 0 16,0 0-16,22-21 15,-1 0-15,0 0 0,0 0 16,0 0-16,0 0 0,1 0 0,-1 0 16,0-21-16,0 0 0,0 21 0,0-21 15,1-1-15,-1 1 0,0 0 0,0-21 16,0 21-16,-21-1 0,0-20 16,0 21-16,0 0 0,0-22 0,0 22 15,0 0-15,0 0 0,0 0 0,0 0 16,-21 21-16,21-22 0,-21 22 15,0 0-15,0 0 16,-1 0-16,22 22 16</inkml:trace>
  <inkml:trace contextRef="#ctx0" brushRef="#br0" timeOffset="8901.37">15282 3133 0,'0'0'0,"0"-21"16,0-1-16,21 1 15,1 21 1,-1 0 0,-21 21-16,0 1 0,21-22 15,-21 42-15,0-21 0,0 0 0,0 0 16,0 22-16,0-22 0,0 21 0,0-21 16,0 1-16,0 20 15,0-21-15,0 0 0,-21-21 0,21 21 0,0 1 16,0-1-1,0-42 1,0-1 0,0 1-16</inkml:trace>
  <inkml:trace contextRef="#ctx0" brushRef="#br0" timeOffset="9077.27">15430 3006 0,'0'0'16,"-63"-21"-1,42-1-15,0 22 16,-1 0-16,1 0 0,21 22 31,21-1-15,1-21-16,-1 0 16,0 21-16,0-21 0</inkml:trace>
  <inkml:trace contextRef="#ctx0" brushRef="#br0" timeOffset="9517.02">15684 3112 0,'0'21'0,"0"0"15,-21-21-15,21 21 16,0 0-16,0 0 0,-21 1 0,21-1 16,0 0-16,-21 0 0,21 0 0,0 0 15,0 1-15,0-1 0,0 0 0,0 0 16,0 0-16,0 0 15,0 1-15,0-1 16,0-42 15,0-1-31,0 1 0,0 0 16,0 0-16,0-21 0,0 20 16,21 1-16,0-21 0,-21 21 0,21-22 15,1 22-15,-22 0 0,21 0 16,0 0-16,0 0 0,0-1 15,0 22-15,1 0 0,-1 0 0,0 0 16,0 0-16,-21 22 0,21-22 0,0 21 16,-21 0-16,0 21 0,0-21 0,0 22 15,0-22-15,0 21 0,0-21 16,0 22-16,0-22 0,0 21 0,0-21 16,-21 1-16,21-1 0,0 0 0,0 0 15,21-21 16,1 0-31,-22-21 0,21 0 16,0 0-16,0-1 0</inkml:trace>
  <inkml:trace contextRef="#ctx0" brushRef="#br0" timeOffset="9801.86">16468 2815 0,'0'0'16,"0"-21"-16,0 0 0,-22 21 15,1 0-15,0 21 16,0 0-16,0 0 0,21 22 16,-21-22-16,-1 21 0,22 1 0,-21-1 15,0 0-15,21 1 0,-21 20 0,0-21 0,21 1 16,0-1-16,0 0 16,-21 1-16,21-1 0,0-21 0,0 22 15,0-22-15,0 0 0,0 0 0,21-21 16,0 21-16,0-21 0,0 0 0,0 0 15,1 0-15,-1 0 0,0 0 16,0 0-16,0 0 0,-21-21 0,21 0 16,1 0-16,-1 21 0,0-21 0,-21-1 15,0-20-15,21 21 0,-21 0 0</inkml:trace>
  <inkml:trace contextRef="#ctx0" brushRef="#br0" timeOffset="9989.75">16214 3133 0,'0'0'0,"-43"21"16,64-21 15,1 0-31,-1 0 0,0 0 0,0 0 16,21 0-16,-20 0 0,-1 0 0,21 0 16,-21 0-16,0 0 0,22 0 15,-22 0-15,0-21 0,0 21 0,0 0 16,1-21-16,-1 21 0</inkml:trace>
  <inkml:trace contextRef="#ctx0" brushRef="#br0" timeOffset="10609.92">16954 2921 0,'0'-21'0,"22"0"16,-1 21-1,0-21-15,0 21 16,0 0-16,0 0 0,-21-22 16,22 22-16,-1 0 0,0 0 15,0 0-15,0-21 16,0 21-16,-42 0 47,0 0-47,0 0 0,0 0 15,0 0-15,-1 0 0,1 0 16,0 0-16,0 0 16,0 0-1,0 0-15,21 21 16,-22 1-16,22-1 0,0 0 0,0 0 16,-21 0-16,21 0 0,-21 22 0,21-22 15,0 21-15,0 1 0,-21-1 16,21 0-16,0 1 0,0-1 0,0 0 15,0 1-15,0-22 0,0 21 0,0 0 16,0-20-16,0 20 0,0-21 16,-21 0-16,21 0 0,0 1 15,0-1-15,0 0 0,21-21 16,0 0 0,0 0-16,0 0 0,1-21 15,-1 0-15,0-1 0,0 1 0,0 0 16,22 0-16</inkml:trace>
  <inkml:trace contextRef="#ctx0" brushRef="#br0" timeOffset="11117.76">17420 3027 0,'0'0'0,"0"-21"0,0 0 16,0-1-1,21 22 1,-21-21-16,21 21 0,1 0 0,-1 0 15,0-21-15,0 21 0,0 0 16,0 0-16,1 0 0,-1 0 0,0 21 16,-21 0-16,0 1 0,0-1 15,0 0-15,0 0 0,0 0 0,-21 0 16,0 1-16,-22-1 0,22 0 16,-21 0-16,21-21 0,-22 21 0,1 0 15,21-21-15,0 0 0,-1 0 0,1 0 16,42-21 15,1 21-31,-1-21 16,21 21-16,-21 0 0,22 0 0,-22 0 15,21 0-15,-21 0 0,22 0 16,-22 0-16,21 0 0,-21 0 0,0 0 16,1 21-16,-1 0 0,0 1 0,-21-1 15,0 0-15,0 0 16,0 0-16,0 0 0,-21 1 0,0-1 15,-1 0-15,1-21 0,0 21 0,0 0 16,0-21-16,-22 21 0,22-21 0,0 0 16,0 0-16,0 22 15,0-22-15,-1 0 0,1 0 16,21-22 15,0 1-15,0 0-16,21 21 0,1-21 0,-1 0 15</inkml:trace>
  <inkml:trace contextRef="#ctx0" brushRef="#br0" timeOffset="11625.47">17970 2794 0,'0'0'0,"22"0"31,-1 0-15,0 0-16,0 0 0,21 0 0,-20 0 16,20-21-16,0 21 0,-21 0 15,22 0-15,-1 0 0,-21 0 0,22-21 16,-22 21-16,0 0 0,21 0 0,-21 0 16,-21 21-1,0 0 1,0 0-16,0 0 15,-21 1-15,21-1 0,0 0 16,-21 21-16,0-21 0,21 1 0,-21 20 16,21-21-16,0 21 0,0-20 0,-21 20 15,21-21-15,-22 21 0,22-20 0,-21 20 16,21-21-16,0 21 0,0-20 16,-21 20-16,21-21 0,0 0 0,-21 0 15,21 1-15,0-1 0,0 0 0,-21 0 16,0 0-16,21 0 15,-22-21 1,1 0-16,0 0 0,0 0 16,0 0-16,0 0 0,-1 0 15,1 0-15,0 0 0,0 0 0,-21-21 16,20 21-16,1 0 16,0-21-16,21 0 31,21 21-31,0-21 0,1 0 15,-1 21-15,21-22 0</inkml:trace>
  <inkml:trace contextRef="#ctx0" brushRef="#br0" timeOffset="11765.39">19050 3154 0,'-21'-21'16,"0"21"-16,-1-21 0</inkml:trace>
  <inkml:trace contextRef="#ctx0" brushRef="#br0" timeOffset="11887.32">18923 3323 0</inkml:trace>
  <inkml:trace contextRef="#ctx0" brushRef="#br0" timeOffset="12009.25">18965 3535 0,'0'0'0,"-21"0"0,0 21 0,21 0 16,-21-21-16,21 21 0,-21-21 15,-1 22-15,1-22 0,0 0 16</inkml:trace>
  <inkml:trace contextRef="#ctx0" brushRef="#br0" timeOffset="12077.21">18690 3725 0,'-21'0'0,"42"0"0,-63 22 15,21-22-15,-1 0 0,1 21 0,0-21 16,0 0-16,0 0 0,0 0 16,-1 0-16,1 0 0</inkml:trace>
  <inkml:trace contextRef="#ctx0" brushRef="#br0" timeOffset="12969.66">8699 4784 0,'0'0'0,"22"-21"0,-22-1 0,0 1 0,21 21 16,-21-21-16,21 0 0,-21 0 0,0 0 15,0-1-15,-21 1 0,0 21 16,21-21-16,-22 21 0,-20 0 16,21-21-16,0 21 0,0 0 0,-1 0 15,1 0-15,0 0 0,0 21 0,0 0 16,21 0-16,0 1 0,0 20 16,-21 0-16,21 1 0,0-1 15,0 0-15,0 1 0,0-1 0,0 0 16,0 1-16,0-1 0,0-21 0,0 21 15,21-20-15,0-22 0,-21 21 0,21-21 16,0 0-16,0 0 0,1 0 16,-1 0-16,0 0 0,0-21 0,0-1 15,0 1-15,1 0 0,-1 0 0,0 0 16,0 0-16,-21-22 0,21 22 0,-21-21 16,21 21-16,-21-1 0,0-20 15,0 21-15,0 0 0,0 0 16,0-1-16,0 44 31,0 20-31,0-21 0,0 0 16,0 22-16,0-22 0,0 0 0,0 21 15,0-21-15,0 1 0,0-1 0,22 0 16,-1-21-16,0 21 0,0-21 0,0 0 16,0 0-16,22 0 0,-22 0 15,21-21-15,-21 21 0</inkml:trace>
  <inkml:trace contextRef="#ctx0" brushRef="#br0" timeOffset="13450.9">9631 4403 0,'42'0'15,"-21"0"-15,0 0 0,1 0 16,20 0-16,0 0 0,-21 0 0,22 0 16,-22 0-16,21 0 0,-21 0 15,1 0-15,-1-21 0,0 21 0,-42 0 32,0 0-17,-22 0-15,22 0 0,-21 0 0,21 0 16,-22 0-16,22 0 0,-21 0 0,21 0 15,-1 0-15,1 21 0,0-21 0,0 0 16,0 0-16,0 21 0,21 0 16,-22-21-16,22 21 0,-21 0 15,21 1-15,0-1 0,0 0 0,0 0 16,-21 0-16,21 0 0,0 22 0,0-22 16,-21 21-16,21-21 0,0 22 15,0-1-15,0 0 0,0 1 0,-21-22 16,21 21-16,0 1 0,0-22 15,-21 21-15,21-21 0,0 0 0,0 1 16,0 20-16,0-21 16,0 0-16,21-21 15,0 0-15,0 0 16,0 0-16,0-21 0,1 0 0,-1 0 16,0 0-16</inkml:trace>
  <inkml:trace contextRef="#ctx0" brushRef="#br0" timeOffset="13845.67">10245 4636 0,'0'0'0,"-22"0"31,1 0-31,0 0 0,0 21 0,21 0 16,-21 0-16,0 0 0,-1 22 15,1-22-15,0 21 0,21-21 0,0 22 16,-21-22-16,21 21 0,0-21 0,0 0 15,0 1-15,0 20 0,0-21 16,0 0-16,21 0 0,0 1 16,0-22-16,1 0 0,-1 0 0,0 0 15,0 0-15,21 0 0,-20 0 0,-1-22 16,0 1-16,0 21 0,0-21 16,0 0-16,1 0 0,-22 0 15,21-22-15,-21 22 0,21 0 0,-21-21 16,0 20-16,0-20 0,0 0 0,0 21 15,0-22-15,0 22 0,-21 0 0,0 0 16,-1 0-16,-20 21 0,21 0 16,0 0-16,0 0 0,-1 0 0,1 0 15,0 0-15,0 0 0,0 0 0,0 0 16,-1 21-16,44-21 31,-1 0-31</inkml:trace>
  <inkml:trace contextRef="#ctx0" brushRef="#br0" timeOffset="13977.63">10858 4382 0,'-21'0'15</inkml:trace>
  <inkml:trace contextRef="#ctx0" brushRef="#br0" timeOffset="14273.46">10901 4360 0,'0'0'0,"42"-21"16,-21 21-16,0 0 16,1 0-16,-1 0 0,0 0 0,0 0 15,0 0-15,0 0 16,-21 21-16,0 1 16,0-1-16,0 0 0,0 0 0,0 21 15,0-20-15,0-1 0,0 0 0,0 21 16,0-21-16,-21 22 0,21-22 0,0 0 15,0 21-15,0 1 0,0-22 16,0 21-16,0-21 0,0 22 0,0-22 16,0 0-16,0 0 0,0 22 15,0-22-15,0 0 0,0 21 0,0-21 0,0 1 16,0-1-16,0 0 0,-21 0 16,0-21-16,0 21 15,0-21-15,-1 0 16,1 0-16,0 0 0,21-21 15,0 0 1,0 0-16,0 0 0,0-1 0,0 1 16</inkml:trace>
  <inkml:trace contextRef="#ctx0" brushRef="#br0" timeOffset="14432.36">11959 4699 0,'-42'0'16</inkml:trace>
  <inkml:trace contextRef="#ctx0" brushRef="#br0" timeOffset="14594.17">11832 4911 0,'-21'0'15</inkml:trace>
  <inkml:trace contextRef="#ctx0" brushRef="#br0" timeOffset="14683.12">11832 4953 0,'21'0'15,"0"0"1,1 0-16,-1-21 0,0 21 16,0 0-16,0-21 0,22 0 0,-22 21 15,0-22-15,0 22 16,0-21-16</inkml:trace>
  <inkml:trace contextRef="#ctx0" brushRef="#br0" timeOffset="15110.96">13060 4572 0,'0'-21'0,"0"42"0,0-63 16,0 21-1,0 42 1,0 0-16,0 0 15,0 0-15,0 0 0,0 1 0,0 20 16,0 0-16,0-21 16,0 22-16,-21-1 0,21-21 0,0 22 15,-22-22-15,22 21 0,0-21 0,0 0 16,0 1-16,0-1 0,0 0 16,22-21-1,-22-21 1,21 0-16,0 21 0</inkml:trace>
  <inkml:trace contextRef="#ctx0" brushRef="#br0" timeOffset="15550.27">13504 4636 0,'0'-43'16,"-21"43"-1,0 0 1,0 0-16,0 21 0,21 1 15,-22-1-15,22 0 0,-21 0 16,0 0-16,21 22 0,0-22 0,0 21 16,0 0-16,0-20 0,0 20 0,0-21 15,0 21-15,0-20 0,21-1 0,0 0 16,1 0-16,-1-21 0,0 21 0,0-21 16,0 0-16,0 0 0,22 0 15,-22 0-15,0 0 0,21 0 0,-20-21 16,-1 0-16,0 21 0,0-21 15,0 0-15,0-1 0,1 1 0,-22-21 16,0 21-16,0 0 0,0-22 16,0 22-16,0-21 0,0-1 0,0 22 15,0-21-15,-22 21 0,22-22 0,-21 22 16,0 0-16,0 0 0,0 0 0,0 21 16,-1 0-16,-20 0 0,21 0 15,0 0-15,0 21 0,-1-21 16,22 21-16,-21 0 0,21 0 15,0 1-15,0-1 0,0 0 16,0 0-16,21-21 16,1 21-16,-1-21 0,0 0 15,0 0-15,21 0 0,-20 0 0</inkml:trace>
  <inkml:trace contextRef="#ctx0" brushRef="#br0" timeOffset="15682.19">14563 4636 0,'-22'0'16,"1"0"-1,0 0-15,0 0 0,-21-22 16</inkml:trace>
  <inkml:trace contextRef="#ctx0" brushRef="#br0" timeOffset="15799.13">14541 4890 0</inkml:trace>
  <inkml:trace contextRef="#ctx0" brushRef="#br0" timeOffset="15901.07">14436 5122 0,'0'0'0,"-22"43"15,22-22-15,-21 0 0,0 0 16,21 0-16</inkml:trace>
  <inkml:trace contextRef="#ctx0" brushRef="#br0" timeOffset="15970.03">14266 5376 0,'0'0'0,"-21"0"0,-42 22 16,20-1 0,22-21-16,-21 21 0,21-21 0,-22 21 15,1-21-15,21 21 0</inkml:trace>
  <inkml:trace contextRef="#ctx0" brushRef="#br0" timeOffset="16749.87">8107 6350 0,'0'-21'15,"21"0"-15,0 21 0,-21-21 16,21 21-16,-21-22 0,21 1 15,-21 0-15,0 0 0,0 0 16,0 0-16,0-1 16,-21 22-16,0-21 0,0 21 0,0 0 15,0 0-15,-1 0 0,1 0 0,0 0 16,0 0-16,0 0 0,0 21 0,-1 1 16,1-22-16,0 21 0,21 0 15,-21 21-15,21-21 0,0 22 0,0-22 16,0 21-16,0-21 0,0 22 0,0-1 15,21-21-15,0 0 0,0 1 16,1-1-16,-1 0 0,0-21 16,0 0-16,21 0 0,-20 0 0,20 0 15,-21 0-15,0 0 0,0-21 0,22 0 16,-43-1-16,21 22 0,0-21 0,0 0 16,0 0-16,-21-21 0,0 20 15,0 1-15,0 0 0,0 0 0,0 0 16,0 0-16,0-1 0,0 1 15,-21 42 17,21 1-32,0-1 0,0 0 0,0 0 15,0 0-15,0 22 0,0-22 0,0 0 16,0 21-16,21-21 0,-21 1 16,0-1-16,22 0 0,-1 0 15,0 0-15,0-21 0,0 0 16,0 0-16,1 0 0,-1 0 15,0 0-15,21-21 0</inkml:trace>
  <inkml:trace contextRef="#ctx0" brushRef="#br0" timeOffset="16901.8">9292 5969 0,'0'0'0,"-42"0"32</inkml:trace>
  <inkml:trace contextRef="#ctx0" brushRef="#br0" timeOffset="17314.56">9356 5969 0,'0'0'0,"21"0"0,0 0 16,0 0-16,0 0 0,0 0 0,1 0 16,-1 0-16,0 0 0,0-21 0,0 21 15,0 0-15,-42 0 31,0 0-31,0 0 0,0 0 16,-22 0-16,22 0 0,0 0 0,0 0 16,0 0-16,-22 0 0,22 0 15,0 0-15,0 0 0,0 0 16,0 0-16,-1 21 0,1-21 0,0 0 16,0 0-16,0 21 0,0-21 15,21 21-15,0 1 0,-22-1 16,22 0-16,0 0 15,0 0-15,0 0 0,0 22 0,0-22 16,0 0-16,0 21 0,-21-20 0,21 20 16,0 0-16,0 1 0,0-1 0,0-21 15,0 21-15,-21 1 16,21-1-16,0 0 0,0-20 0,-21 20 0,21-21 16,0 0-16,0 0 0,0 1 15,0-1-15,21-21 0,0 21 0,0-21 16,1 21-16,-1-21 0,0 0 0,21 0 15,-21 0-15,1 0 0,-1 0 16,21 0-16,-21-21 0,0 0 0,1 21 16,-22-21-16,21 21 0,-21-22 0,21 22 15,-21-21-15,21 21 0,-21-21 0,0 0 16,0 0-16</inkml:trace>
  <inkml:trace contextRef="#ctx0" brushRef="#br0" timeOffset="18143.09">10181 6160 0,'0'-22'31,"0"1"-15,0 42 15,-21-21-16,21 22-15,-21-1 0,21 0 0,0 0 16,0 0-16,0 0 0,-21 1 16,21 20-16,0-21 0,-22 21 0,22-20 15,0 20-15,0-21 0,0 0 0,-21 0 16,21 1-16,-21-1 0,21 0 16,0 0-16,0 0 0,-21 0 15,42-21 16,0-21-31,0 0 16</inkml:trace>
  <inkml:trace contextRef="#ctx0" brushRef="#br0" timeOffset="18661.32">10499 6011 0,'21'0'16,"0"-21"-1,0 21-15,0 0 0,0 0 16,22 0-16,-22-21 0,0 21 0,21 0 16,-20-21-16,20 0 0,0 21 0,-21 0 15,22 0-15,-22-21 16,0 21-16,0 0 0,0 0 0,1 0 15,-1 0-15,0 0 0,-21 21 16,0 0-16,0 0 0,0 0 16,0 0-16,0 1 0,0-1 15,0 21-15,0-21 0,0 0 0,0 22 16,0-22-16,0 0 0,0 21 0,0-20 16,0 20-16,0 0 0,0-21 0,0 22 15,0-22-15,0 21 0,0-21 16,0 1-16,0-1 0,0 21 0,0-21 15,0 0-15,0 1 0,-21-1 0,0 0 16,21 0-16,-22-21 16,22 21-16,-21-21 0,0 21 15,0 1-15,0-22 0,0 0 16,-1 0-16,1 0 0,0 0 16,0 0-16,0 0 0,0 0 0,-1 0 15,1 0-15,0 0 0,0 0 0,0 0 16,0 0-16,-1 0 0,1 0 31,21-22-31,0 1 16,0 0-16,0 0 0</inkml:trace>
  <inkml:trace contextRef="#ctx0" brushRef="#br0" timeOffset="19030.09">12340 6308 0,'-21'21'0,"0"-21"15,42 0 17,0 0-32,0 0 0,0 0 0,1 0 15,-1 0-15,0 0 0,0 0 0,0 0 16,0 0-16,1 0 0,-1 0 15,0 0-15,-42 0 32</inkml:trace>
  <inkml:trace contextRef="#ctx0" brushRef="#br0" timeOffset="19186.03">12298 6583 0,'0'0'0,"0"21"15,21-21 1,0 0 0,0 0-16,0 0 0,1 0 15,-1 0-15,-21-21 0,21 21 0,0-21 16,0 21-16</inkml:trace>
  <inkml:trace contextRef="#ctx0" brushRef="#br0" timeOffset="19877.64">13462 6202 0,'-21'0'16,"42"0"-16,-42-21 0,21 0 0,0-1 15,0 1-15,0 0 16,21 21-16,-21-21 0,21 21 15,0 0-15,0 0 0,1 0 16,-1 0-16,0 0 0,0 0 16,-21 21-16,21 0 0,-21 0 15,21 1-15,-21-1 0,22 21 16,-22-21-16,0 22 0,0-22 0,0 21 16,0 0-16,0 1 0,-22-1 0,1-21 15,0 22-15,0-1 0,0-21 0,-22 0 16,22 22-16,0-22 0,0-21 0,-21 21 15,20 0-15,1-21 0,0 0 0,0 0 16,0 0-16,0 0 0,-1 0 16,1 0-1,21-21-15,0 0 0,-21 0 0,21-1 16,0 1-16,0 0 0,0 0 16,0-21-16,0 20 0,0 1 0,21 0 15,-21-21-15,21 21 0,-21-1 16,22 22-16,-1-21 0,0 21 15,0 0-15,0 0 0,0 0 16,1 21-16,-22 1 0,21-1 16,-21 0-16,0 0 0,21 0 0,0 0 15,-21 1-15,21-1 0,-21 0 0,0 0 16,21 0-16,-21 0 0,22-21 16,-22 22-16,21-1 0,0-21 15,-21 21-15,21-21 0,0 0 31,-21-21-31,21 0 0</inkml:trace>
  <inkml:trace contextRef="#ctx0" brushRef="#br0" timeOffset="20312.8">13991 6202 0,'-21'0'31,"0"0"-31,0 0 0,-1 21 16,1-21-16,21 21 15,0 0-15,-21 1 0,0 20 0,21-21 16,0 0-16,0 22 0,0-22 0,0 21 16,0-21-16,0 0 0,0 22 0,0-22 15,0 0-15,0 0 0,0 0 16,0 1-16,21-22 0,0 0 15,0 0-15,1 0 0,-1 0 0,0 0 16,0 0-16,0 0 0,0-22 0,1 1 16,-1 0-16,0 0 0,0 0 15,-21 0-15,0-1 0,21 1 0,-21-21 16,0 21-16,0 0 16,0-22-16,0 22 0,0 0 0,0-21 15,-21 20-15,0 1 0,0 21 0,21-21 16,-21 0-16,-1 21 0,1 0 15,0 0-15,21 21 16,0 0 0,0 0-16,0 1 15,21-22-15,0 0 16,1 0-16</inkml:trace>
  <inkml:trace contextRef="#ctx0" brushRef="#br0" timeOffset="20528.7">14605 6181 0,'-21'0'32,"0"0"-32,-1 0 15,22 21-15,0 0 0,-21-21 16,21 21-16,0 0 0,-21 1 15,21-1-15,0 0 16,0 0-16,0 0 16</inkml:trace>
  <inkml:trace contextRef="#ctx0" brushRef="#br0" timeOffset="20654.62">14520 6731 0,'0'0'0,"-21"42"16,-21-20-16,21-22 16</inkml:trace>
  <inkml:trace contextRef="#ctx0" brushRef="#br0" timeOffset="20705.59">14372 6879 0,'-63'0'16,"41"0"-16,-20 0 0,21 21 16,-21-21-16,20 0 0</inkml:trace>
  <inkml:trace contextRef="#ctx0" brushRef="#br0" timeOffset="30565.67">8170 8361 0,'0'21'0,"21"-21"16,-21 21-16,22-21 15</inkml:trace>
  <inkml:trace contextRef="#ctx0" brushRef="#br0" timeOffset="30958.84">8276 8170 0,'-21'0'16,"0"0"-16,0 22 0,-1-1 0,-20-21 15,21 21-15,0 0 0,0 0 16,-1 0-16,1 1 0,21 20 0,-21-21 16,21 0-16,0 0 0,0 1 15,0-1-15,0 0 0,0 0 0,0 0 16,21 0-16,0 1 0,1-1 0,-1 0 15,0-21-15,0 21 0,21 0 0,-20 0 16,-1 1-16,0-1 0,21 0 16,-21 0-16,1 0 0,-1-21 0,-21 21 15,21 1-15,-21-1 0,0 0 0,0 0 16,0 0-16,0 0 0,-21 1 16,0-22-16,-1 0 15,-20 0-15,21 0 0,-21 0 0,20 0 16,-20 0-16,0 0 0,-1 0 15,22 0-15,-21 0 0,21 0 0,-22-22 16,22 22-16,0-21 0,21 0 16,-21 0-16,21 0 15,0 0-15,0-1 0,0 1 16,21 21-16,0-21 0,0 21 0,1-21 16,20 21-16,-21 0 0</inkml:trace>
  <inkml:trace contextRef="#ctx0" brushRef="#br0" timeOffset="31389.69">8805 8424 0,'0'0'0,"0"-21"0,-21 21 16,0 0-16,0 0 15,0 0-15,-1 0 0,1 21 16,0 1-16,0-1 0,21 0 0,0 0 15,-21 0-15,21 22 0,0-22 16,0 21-16,0-21 0,0 0 0,42 1 0,-21-1 16,-21 21-16,21-21 0,1 0 15,-1 1-15,0-1 0,21-21 16,-21 21-16,1-21 0,-1 0 0,0 0 16,0 0-16,0-21 0,0 21 15,1-21-15,-1-1 0,0 1 16,0 0-16,-21 0 0,0 0 0,0 0 15,0-1-15,0-20 0,0 21 0,0 0 16,0-22-16,0 22 0,-21-21 0,0 21 16,0-22-16,-1 22 0,1 0 0,0 0 15,0 0-15,0 0 0,0 21 16,-1 0-16,1 0 0,0 0 0,0 0 16,0 0-16,0 21 0,21 0 15,-22 0-15,22 0 0,-21 0 16,21 1-16,0-1 0,0 0 15,0 0-15,0 0 0,43 0 16,-1-21-16,-21 0 0</inkml:trace>
  <inkml:trace contextRef="#ctx0" brushRef="#br0" timeOffset="31557.6">9525 8361 0,'-21'0'0,"-22"0"16,22 0-16,0 0 0,0 0 16,21 21-16,0 21 0,0-20 0,0-1 15,-21 21-15,21-21 0,0 0 16</inkml:trace>
  <inkml:trace contextRef="#ctx0" brushRef="#br0" timeOffset="31622.56">9292 8911 0,'0'21'15,"0"-42"-15,0 64 0,0-22 16,0 0-16,0 0 0,21-21 0</inkml:trace>
  <inkml:trace contextRef="#ctx0" brushRef="#br0" timeOffset="31669.53">9419 9081 0,'0'0'0,"0"-22"16,21 22-16,0-21 0,-21 0 15,22 21-15,-22-21 0</inkml:trace>
  <inkml:trace contextRef="#ctx0" brushRef="#br0" timeOffset="31777.48">9546 8446 0,'0'0'0,"-21"-22"0,21 1 0,0 0 16,0 0-16,0 0 0,0 0 0,0-1 16</inkml:trace>
  <inkml:trace contextRef="#ctx0" brushRef="#br0" timeOffset="31950.38">9610 8234 0,'21'21'16,"-42"-42"-16,63 63 0,-21-21 0,0 1 0,0-1 16,-21 21-16,0-21 0,22 0 15,-22 22-15,0-22 0,0 0 16,0 0-16,0 0 0,0 22 0,-22-22 0,1 0 15,0-21-15,0 21 0,0 0 16,0 1-16,-1-1 0,1-21 0,0 21 16,0 0-16,0-21 0,0 0 0,-1 0 15,1 0-15,0 0 0</inkml:trace>
  <inkml:trace contextRef="#ctx0" brushRef="#br0" timeOffset="32272.84">8721 9081 0,'21'0'15,"0"0"-15,0 0 16,0 0-16,22 0 0,-1 0 0</inkml:trace>
  <inkml:trace contextRef="#ctx0" brushRef="#br0" timeOffset="32501.7">9313 9081 0,'21'0'15,"-42"0"-15,85 0 0,-22 0 0,22 0 16,20 0-16,1 0 0,21 0 0,0 0 16,21 0-16,0 0 0,21 0 0,21 0 15,22 0-15,-1 0 0,1 0 0,-1 0 16,22 0-16,-1 21 0,1-21 15,0 21-15,-1-21 0,22 21 16,-21-21-16,0 21 0,-1-21 0,1 21 16,-22-21-16,1 0 0,-1 22 0,-41-22 15,20 0-15,-42 0 0,0 21 0,0-21 16,-21 0-16,-22 0 0,-20 0 0,-1 0 16,1 0-16,-22 0 0,-21 0 0,1 0 15,-1 0-15,-42 0 16,-1 0-1,1-21-15,-21 21 0</inkml:trace>
  <inkml:trace contextRef="#ctx0" brushRef="#br0" timeOffset="36837.36">16468 3937 0,'0'0'0,"-22"0"0,1 0 0,0 0 0,0 0 15,0 0-15,0 0 0,-1 0 0,-20 0 16,21 0-16,-21 0 0,20 0 0,1 0 16,-21 0-16,21 0 0,0 0 0,-22 0 15,22 0-15,0 0 0,0 0 16,0 0-16,-1 0 16,22 21-1,22-21-15,-1 0 16,0 0-16,0 21 0,21-21 0,1 0 15,-1 0-15,22 0 0,-1 22 16,1-22-16,20 0 0,-20 0 0,20 0 16,-20 0-16,21 0 0,-22 21 0,22-21 15,-1 0-15,22 0 0,-21 0 0,0 0 16,20 0-16,1 0 0,-21 0 0,21 0 16,-22 0-16,22 0 0,-21 0 0,0 0 15,20 0-15,-20 0 16,0 0-16,21-21 0,-22 21 0,-20 0 15,20 0-15,-20 0 0,-1 0 0,-20 0 16,20 0-16,-42 0 0,22 0 0,-1 0 16,-21 0-16,0 0 0,1-22 0,-1 22 15,0 0-15,-21-21 16,21 21 0,-21-21-1,-21 21 1,0 0-16,0-21 0,-1 21 15,1 0-15,0 0 0,0 0 0,0 0 16,0 0-16,-1 0 0,1 0 16,0-21-16,0 21 0,0 0 15,0 0-15,-1 0 0,1 0 0,0 0 16,0 0-16,42 0 47,0 0-47,0 0 0,1 0 15,-1 0-15,0 0 0,0 0 0,0 0 16,0 0-16,1 0 0,-1 0 0,0 0 16,0 0-16,0 0 0,0 0 15,1 0-15,-22 21 32,0 0-32,-22 0 0,1 0 15,0 1-15,0-1 0,21 0 0,-21 0 16,-22 21-16,22-20 0,0-1 0,0 0 15,0 0-15,0 0 0,-1 0 0,1 1 16,0-1-16,0 0 0,21 0 16,-21-21-16,21 21 0,-21-21 0,21 21 15,-22-21-15,1 0 16,21-21 0,0 0-1</inkml:trace>
  <inkml:trace contextRef="#ctx0" brushRef="#br0" timeOffset="37505.74">20151 3090 0,'0'0'0,"0"-21"0,0 0 16,-22 0-16,22 0 15,-21 21-15,21-21 0,-21 21 16,21-22-16,0 44 31,0-1-31,0 0 0,0 0 0,0 0 16,0 22-16,0-1 0,0-21 16,0 21-16,0 1 0,0-1 15,0 0-15,0 1 0,0-1 0,0 0 0,0 1 16,0-1-16,0 0 0,0 1 15,21-22-15,-21 21 0,0-21 16,0 22-16,0-22 0,0 0 0,0 0 16,0 0-16,0 1 0,0-1 15,0-42 32,0-1-47,0 1 16,0 0-16,0 0 0,0 0 15,0-22-15,0 22 0,0-21 0</inkml:trace>
  <inkml:trace contextRef="#ctx0" brushRef="#br0" timeOffset="39354.41">20151 3006 0,'0'0'16,"21"0"78,0 0-79,0 0-15,0 0 0,0 0 16,1 0-16,-1 0 0,0 0 16,0 0-16,0 0 0,22 0 15,-22 0-15,21 0 0,0 0 16,-20 0-16,20 0 0,0 0 0,1 0 15,-1 0-15,0 0 0,1 0 16,-1 0-16,0 0 0,1 0 0,-1 0 16,0-21-16,1 21 0,-22 0 0,21 0 15,0 0-15,1 0 0,-1 0 16,0 0-16,1 0 0,-1 0 0,0 0 16,22 0-16,-1-22 0,-20 22 0,20 0 15,1 0-15,-22 0 0,22-21 16,-22 21-16,21 0 0,1 0 0,-22 0 15,22-21-15,-22 21 0,0 0 0,22 0 16,-22 0-16,22-21 16,-22 21-16,0 0 0,22 0 0,-22 0 15,1 0-15,20-21 0,-21 21 0,22 0 16,-22 0-16,22 0 0,-22 0 16,22 0-16,-1 0 0,-21-21 0,1 21 15,20 0-15,-20 0 0,-1 0 0,21 0 16,-20 0-16,-1 0 0,0 0 15,1 0-15,-22 0 0,21 0 0,1 0 16,-1 0-16,0-22 0,1 22 16,-1 0-16,0 0 0,1 0 0,-1 0 15,0 0-15,1 0 0,-1 0 0,0-21 16,1 21-16,-1 0 16,0 0-16,-21 0 0,22 0 0,-1 0 15,-21 0-15,0 0 0,22 0 0,-22 0 16,0 0-16,0 0 0,22 0 15,-22 0-15,0 0 0,0 0 0,0 0 16,22 0-16,-22 0 0,0 0 0,21 0 16,-21 0-16,22 0 0,-22 0 15,0 0-15,21 0 0,-20 0 0,-1 0 16,0 0-16,0 0 0,0 0 16,0 0-16,1 0 15,-22 21 63,0 1-62,0-1-16,-22 0 16,22 0-16,0 0 0,0 0 15,0 1-15,-21-1 0,21 0 0,-21 0 16,21 0-16,0 0 0,0 22 15,0-22-15,0 0 0,-21 21 0,21-20 16,-21 20-16,21-21 0,0 21 16,0-20-16,0 20 0,0-21 15,-21 0-15,21 22 0,0-22 0,0 0 16,-22 0-16,22 21 0,0-20 0,0-1 16,0 0-16,0 0 0,0 0 0,0 0 15,0 1-15,0-1 16,0 0-16,0 0 0,-21-21 0,21 21 15,0 0-15,-21-21 16,0 22 0,0-22-1,0 0 1,-1 0-16,1 0 16,0 0-16,0 0 15,0 0-15,0 0 0,-1-22 16,1 22-16,0 0 0,0 0 15,-21 0-15,20 0 0,1 0 0,-21 0 16,21 0-16,-22 0 0,1 0 16,21 0-16,-21 0 0,-1 0 0,1 0 15,0 0-15,20 0 0,-20 0 0,0 0 16,-1 0-16,1 0 0,0 0 16,-1 0-16,-20 0 0,21 0 0,-1 0 15,1 0-15,0 0 0,-1 0 0,1 0 16,0 0-16,-22 0 0,22 0 15,-1 0-15,1 0 0,0 0 16,-1 0-16,1 0 0,0 0 0,-1 0 16,1 0-16,0 0 0,-1 0 0,1 0 15,0 0-15,-1 0 0,1 0 0,0 0 16,-22 0-16,22 0 0,0 0 16,-1 0-16,1 0 0,-22 0 0,22 0 15,0 0-15,-1-21 0,1 21 0,21 0 16,-21 0-16,-1 0 0,1 0 15,21 0-15,-22 0 0,1 0 0,0 0 16,-1 0-16,1 0 0,0 0 0,-1 0 16,1 0-16,0 0 0,-1 0 15,1 0-15,21 0 0,-21 0 16,-1 0-16,1 0 0,0 0 0,20 0 16,-20-21-16,21 21 0,-21 0 0,20 0 15,-20 0-15,21 0 0,0 0 16,-22 0-16,22 0 0,0 0 0,0 0 15,-21 0-15,20 0 0,1 0 0,-21 0 16,21 0-16,-22 0 0,22 0 16,0 0-16,-21 0 0,-1 0 0,22 0 15,-21 0-15,21 0 0,-22 0 16,22 0-16,0 0 0,0 0 0,0 0 16,0 0-16,-1 0 0,1 0 15,0 0-15,0 0 0,0 0 0,0 0 16,-1 0-16,1 21 0,0-21 15,0 0-15,0 0 16,0 0-16,-1 0 16,1 0-16,0 0 15,21-21 1,-21 21-16,21-21 16,0 0-1,0 0-15,21 21 0,0-22 16,0 1-16</inkml:trace>
  <inkml:trace contextRef="#ctx0" brushRef="#br0" timeOffset="39773.68">21463 3069 0,'-21'0'0,"0"0"16,-1 0-1,22 21 1,0 1-16,0-1 0,0 0 15,0 0-15,0 21 0,0 1 0,0-1 16,22 0-16,-22 1 0,0-1 16,0 0-16,0 1 0,0-1 0,0 0 15,0-20-15,0 20 0,0-21 16,0 21-16,0-20 0,0-1 16,0 0-16,-22 0 0,22 0 0,-21-21 15,21 21-15,0-42 47,0 0-47,21 0 0,1-21 16</inkml:trace>
  <inkml:trace contextRef="#ctx0" brushRef="#br0" timeOffset="40281.39">23114 2985 0,'0'0'16,"0"-22"-16,21 22 0,-21-21 0,0 42 47,0 1-47,0-1 0,0 0 15,0 0-15,0 0 0,0 0 0,0 22 16,21-1-16,-21 0 16,0 1-16,0-1 0,0 0 0,0 1 0,21-1 15,-21 0-15,0 1 0,0-22 16,0 21-16,0-21 0,0 22 16,0-22-16,0 0 0,0 0 0,0 0 15,0 1-15,-21-22 0,21 21 16,0-42 31,-21 21-47</inkml:trace>
  <inkml:trace contextRef="#ctx0" brushRef="#br0" timeOffset="41094.35">20743 4297 0,'0'-21'16,"0"42"-16,21-42 0,-21 0 0,22-1 15,-44 22 16,1 22-15,0-22-16,0 21 0,0 0 0,0 21 16,-1-21-16,1 1 0,0-1 15,21 21-15,-21-21 0,21 0 0,-21 22 16,21-22-16,-21 0 0,21 21 0,0-20 16,0-1-16,0 0 0,0 0 0,21 0 15,0 0-15,0 1 16,0-22-16,0 21 0,22-21 0,-22 0 15,21 0-15,-21 0 0,22 0 0,-1 0 16,-21 0-16,22 0 0,-22-21 0,21-1 16,-21 22-16,0-21 0,1 0 15,-1 0-15,0 0 0,-21 0 0,0-1 16,0 1-16,0-21 0,0 21 0,0 0 16,0-22-16,-21 22 0,0-21 15,-1 21-15,-20-22 0,21 22 0,0 0 16,0 0-16,-1 21 0,-20 0 0,21-21 15,0 21-15,0 0 0,-1 0 16,-20 0-16,21 0 0,0 21 16,0-21-16,-1 21 0,22 0 0,-21 0 15,21 0-15,0 1 0,0-1 16,0 0-16,21 0 16,1-21-16,-1 21 0,0-21 0,0 0 15,21 21-15,1-21 0</inkml:trace>
  <inkml:trace contextRef="#ctx0" brushRef="#br0" timeOffset="41725.5">22140 4424 0,'0'-21'0,"0"0"16,0-1-16,0 1 16,21 0-16,-21 0 0,22 21 0,-22-21 15,0 0-15,0-1 0,21 1 0,-21 0 16,21 21-16,-21-21 16,0 42 15,0 0-31,0 0 0,0 1 15,-21-1-15,21 21 0,0-21 16,0 0-16,0 1 0,0 20 0,0-21 16,0 0-16,0 0 0,0 1 0,0 20 15,0-21-15,0 0 0,0 0 16,0 1-16,0-1 0,0 0 16,0 0-16,0 0 0,0 0 15,0 1 1,-21-22-1,-1 0-15,1 0 16,0 0-16,0 0 0,0 0 16,0 0-16,-1 0 0,1 0 15,0 0-15,0 0 0,0 0 0,0 0 16,-1 0-16,1 0 16,42 0 15,1 0-31,20 0 0,-21 0 0,21 0 15,-20 0-15,20 0 0,0 0 0,-21 0 16,22 0-16,-1 0 0,-21 0 16,22 0-16,-1-22 0,-21 22 15,0 0-15,0 0 0,1-21 0,-22 0 47</inkml:trace>
  <inkml:trace contextRef="#ctx0" brushRef="#br0" timeOffset="42617.99">24024 4382 0,'-21'0'0,"0"0"16,21-22-16,0 1 15,0 0 1,0 0 0,0 0-16,0 0 15,21 21-15,0-22 0,0 22 16,0 0-16,-21-21 0,22 21 15,-1-21-15,0 21 0,0 0 0,0 0 16,0 0-16,1 0 0,-1 0 0,0 0 16,0 0-16,0 0 15,0 21-15,1-21 0,-22 21 16,21 1-16,-21-1 0,0 0 16,0 0-16,0 0 0,0 0 15,-21 1-15,-1-1 0,1 0 0,0 0 16,0 0-16,0 0 0,0 1 0,-1-1 15,-20 0-15,21-21 0,0 21 16,-22 0-16,22-21 0,0 21 0,0-21 16,0 0-16,0 22 0,-1-22 0,1 0 15,0 0-15,0 21 16,0-21 0,42 0 15,0 0-31,0 0 15,0 0-15,1 0 0,20 0 16,-21 0-16,21 0 0,1 0 0,-1 0 16,0 0-16,-20 0 0,20 0 0,0 0 15,1 0-15,-1 0 0,-21-21 0,21 21 16,-20 0-16,20 0 0,-21 0 16,0 0-16,0 0 0,1-22 0,-1 22 15,0 0-15,-42 22 125,0-22-125,-1 0 16,1 0-16,0 21 0,0-21 15</inkml:trace>
  <inkml:trace contextRef="#ctx0" brushRef="#br0" timeOffset="44673.17">20595 3429 0,'0'-21'15,"0"0"1,0 0 15,0-1-15,0 44 62,0-1-78,0 0 0,0 0 0,0 0 15,0 0-15,0 1 0,0-1 16,0 0-16,-21 0 0,21 0 16,0 0-16,0 1 0,0-1 0,-21-21 15,21 21-15,0 0 0,0 0 16,0 0 0,0-42 46,0 0-46</inkml:trace>
  <inkml:trace contextRef="#ctx0" brushRef="#br0" timeOffset="46089.36">20828 3429 0,'21'-21'16,"-21"42"46,0 0-46,-21-21-16,21 21 0,0 1 15,-21-22-15,21 21 0,0 0 0,0 0 16,0 0-16,0 0 0,-21 1 16,21-1-16,0 0 15,0 0 1,21-21-16,-21 21 15,21-21-15,0 0 16,0 0-16,0 0 16,1 0-16,-1 0 0,0 0 15,0 0-15,0 0 16,0 0-16,-21-21 16,22 21-16,-1 0 0,-21-21 0,21 21 15,-21-21-15,21 0 16,-21-1-16,0 1 0,21 0 15,-21 0-15,0 0 0,0 0 16,0-1-16,0 1 0,0 0 16,-21 21-16,21-21 0,-21 21 15,21-21-15,-21 21 0,0 0 16,-1 0-16,1 0 16,0 0-16,0 0 0,0 0 15,0 0-15,21 21 0,-22-21 0,1 21 16,21 0-1,-21 0-15,0 1 0,21-1 16,-21-21-16,21 21 0,0 0 0,0 0 16,0 0-16,0 1 15,0-1-15,0 0 16,0 0-16,0 0 16,0 0-16,21-21 15,0 22-15,0-22 16,0 0-16,1 21 0,-1-21 15,0 0-15,0 0 16,0 0-16,0 0 16,1 0-16,-1 0 15,-21-21-15,21 21 0,-21-22 16,21 1-16,0 0 16,-21 0-16,0 0 15,0 0-15,0-1 16,0 1-16,0 0 0,0 0 15,0 0-15,-21 0 0,21-1 16,-21 22-16,21-21 0,-21 21 16,0 0-16,-1-21 15,1 21 1,0 0-16,0 0 0,21 21 16,-21-21-16,0 21 0,21 1 15,-22-1-15,1-21 0,21 21 16,-21 0-16,21 0 0,0 0 15,0 1-15,0-1 0,0 0 16,0 0-16,0 0 16,0 0-1,21-21-15,0 0 16,-21 22-16,22-22 0,-1 0 0,0 0 16,0 0-16,0 0 15,0 0-15,1 0 16,-1 0-16,0-22 15,0 22-15,-21-21 16,21 0-16,0 0 16,-21 0-16,0 0 0,0-1 15,0 1-15,0 0 0,0 0 16,0 0-16,0 0 0,0-1 16,0 1-16,-21 21 0,0 0 0,0-21 15,0 21 1,0 0-16,-1 0 0,1 0 15,0 0 1,0 21 0,0-21-16,21 21 0,0 1 0,-21-1 15,-1 0 1,22 0-16,-21 0 16,0-21-16,21 21 15</inkml:trace>
  <inkml:trace contextRef="#ctx0" brushRef="#br0" timeOffset="47889.37">21844 3387 0,'0'-21'0,"0"-1"16,0 1-1,0 0-15,0 0 16,0 0-16,21 21 0,0-21 16,0-1-16,1 22 0,-1-21 15,0 21-15,0 0 16,0 0-16,0 0 0,1 0 15,-1 21-15,0 1 16,-21-1-16,0 0 16,0 0-16,0 21 0,0-20 0,0-1 15,0 0-15,0 0 0,-21 21 0,21-20 16,-21-1-16,-1 0 0,1 0 16,0 0-16,21 0 0,-21-21 0,0 22 15,0-1-15,-1-21 0,1 21 0,0-21 16,0 0-16,0 0 15,21-21 17,0 0-32,0-1 15,0 1-15,0 0 0,0 0 16,0 0-16,21 21 16,-21-21-16,21 21 0,0 0 15,0 0 1,1 0-16,-1 0 0,-21 21 15,21 0-15,-21 0 0,21 0 16,0-21-16,0 21 0,-21 1 16,22-1-16,-22 0 0,21-21 15,0 21-15,0-21 32,-21-21 14,21 0-46,-21 0 16,21-1-16</inkml:trace>
  <inkml:trace contextRef="#ctx0" brushRef="#br0" timeOffset="48669.43">22479 3239 0,'-21'0'32,"0"0"-32,21 21 15,-22 0-15,22 0 0,-21 0 16,0 0-16,21 1 0,0-1 0,0 0 16,0 0-16,-21 21 0,21-20 15,0-1-15,0 0 0,0 0 0,0 0 16,0 0-16,0 1 0,0-1 15,0 0 1,21-21-16,0 0 0,0 0 16,1 0-16,-1 0 0,0 0 15,21 0-15,-21 0 0,1 0 16,-1 0-16,0-21 0,0 0 16,0 21-16,0-22 0,1 22 0,-1-21 15,0 0-15,-21 0 0,0 0 0,0 0 16,0-1-16,0 1 0,0 0 15,0 0-15,0 0 0,0 0 0,0-1 16,0 1-16,-21 0 0,0 0 0,-1 0 16,1 0-16,0 21 0,0 0 15,21-22-15,-21 22 0,0 0 0,-1 0 16,1 0-16,0 0 0,0 0 16,0 0-16,0 0 0,21 22 0,-22-22 15,1 21-15,0 0 0,21 0 16,0 0-16,-21 0 0,21 1 0,-21 20 15,21-21-15,0 0 0,0 0 16,0 22-16,0-22 0,0 0 0,0 0 16,0 0-16,0 1 0,0-1 0,21 0 15,0-21-15,0 0 16,-21 21-16,21-21 0,1 0 0,-1 0 16,0 0-16,0 0 0,0 0 0,22 0 15,-22-21-15,0 21 0,0-21 16,21 0-16,-20-1 0,-1 1 15,0 0-15,-21 0 0,21 0 0,-21 0 0,0-1 16,21 1-16,-21-21 16,0 21-16,0 0 0,0-22 0,0 22 15,0 0-15,-21 0 0,0 0 0,21-1 16,-21 1-16,0 21 0,-1 0 16,1 0-16,0 0 0,0 0 15,0 0-15,0 0 0,-1 0 16,1 0-16,21 21 0,-21-21 15,0 22-15,21-1 0,-21-21 16,21 21-16,0 0 0,0 0 16,-21 0-16,21 1 15,-22-22-15</inkml:trace>
  <inkml:trace contextRef="#ctx0" brushRef="#br0" timeOffset="55071.04">24109 3133 0,'0'-21'16,"-21"-1"-16,-1 22 15,22-21-15,-21 21 32,0-21-32,0 21 15,0 0-15,0 0 16,-1 0-16,1 0 15,0 0-15,0 0 0,0 21 16,21 0-16,-21-21 0,-1 22 16,22-1-16,-21 0 0,21 0 15,-21 0-15,0 0 0,21 1 0,0-1 16,0 0-16,-21 0 0,21 0 16,0 0-16,0 1 0,0-1 0,0 0 15,0 0-15,0 0 0,0 0 0,0 1 16,0-1-16,0 0 15,21-21-15,-21 21 0,21-21 0,0 21 16,0-21-16,1 21 0,-1-21 16,0 0-16,0 0 15,0 0-15,0 0 16,1 0-16,-1 0 0,0 0 0,0 0 16,0 0-16,0-21 0,1 21 0,-1-21 15,0 21-15,0-21 0,0 21 16,0-21-16,-21 0 0,22-1 15,-22 1-15,0 0 0,0 0 0,0 0 16,0 0-16,0-1 0,0 1 16,0 0-16,0-21 0,0 21 0,0-1 15,-22 1-15,22 0 0,0 0 16,-21 21-16,0-21 0,0 0 0,21-1 16,-21 22-16,0 0 15,-1 0-15,1-21 0,0 21 16,0 0-16,0 0 0,0 0 0,-1 0 15,1 0-15,0 0 0,0 0 16,0 21-16,0-21 0,-1 22 16,22-1-16,-21-21 0,21 21 0,-42 42 15,42-41 1,0-1-16,-21 0 0,21 0 0,0 0 16,0 0-16,0 1 0,0-1 0,0 0 15,0 0-15,0 0 0,0 0 16,0 1-16,0-1 0,0 0 15,0 0-15,21 0 0,-21 0 16,21-21-16,0 22 0,0-1 16,1-21-16,-1 0 0,0 0 15,0 0-15,21 0 0,-20 0 16,-1 0-16,0 0 0,0 0 0,0 0 16,22-21-16,-22-1 0,0 22 0,0-21 15,-21 0-15,21 0 0,0 0 16,-21 0-16,0-1 0,0 1 15,0 0-15,0 0 0,0 0 0,-21-22 16,0 22-16,21 0 16,-21 0-16,0 0 0,21 0 0,-21-1 15,-1 1-15,22 0 0,-21 0 0,0 21 16,21-21-16,-21 21 0,0 0 16,0-21-16,-1 21 0,1 0 15,0 0-15,0 0 0,0 0 0,0 0 16,-1 0-16,1 0 0,0 21 0,0 0 15,0-21-15,21 21 16,0 0-16,-21 0 0,21 1 16,-22-1-16,22 0 0,0 0 0,-21 0 15,21 0-15,0 1 0,0-1 0,0 0 16,0 0-16,0 21 0,0-20 16,0-1-16,0 0 0,0 0 0,0 0 15,21-21-15,1 21 0,-22 1 16,21-22-16,0 21 0,0 0 0,0-21 15,0 21-15,1-21 0,-1 0 16,0 0-16,0 0 0,0 0 0,0 0 16,22 0-16,-22 0 0,0-21 15,21 21-15,-20-21 0,-1 0 0,0 21 16,0-22-16,21 1 0,-20 0 0,-22 0 16,21 0-16,0-22 0,-21 22 15,0 0-15,0-21 0,0 21 0,0-1 16,0-20-16,0 21 0,0 0 15,0 0-15,-21-1 0,21 1 0,-21 0 16,-1 0-16,1 0 0,0 0 16,0 21-16,0 0 0,0 0 15,-1 0-15,1 0 0,0 0 16,0 0-16,0 0 0,0 0 16,-1 0-16,22 21 0,-21-21 0,0 21 15,0 0-15,0 0 0,0 0 0,21 1 16,0-1-16,-22 21 0,22-21 15,-21 0-15,21 1 0,0-1 0,-21 21 16,21-21-16,0 0 0,0 1 0,0-1 16,0 0-16,0 0 0,0 0 15,0 0-15,0 1 0,0-1 16,21 0-16,0 0 0,1 0 16,-1-21-16,0 0 15,0 21-15,0-21 0,0 0 16,1 0-16,-1 0 0,0 0 0,0 0 15,0 0-15,0-21 0,1 0 0,20 0 16,-21 21-16,0-21 0,0 0 0,1-1 16,-1 1-16,-21 0 15,0 0-15,0 0 0,0-22 0,0 22 16,0 0-16,0-21 0,0 21 0,0-22 0,-21 22 16,-1 0-16,22 0 15,-21 0-15,0-1 0,0 1 0,0 0 16,0 21-16,-1 0 0,1-21 0,0 21 15,0 0-15,0 0 0,0 0 16,-1 0-16,-20 0 0,21 0 0,0 0 16,0 21-16,-1-21 0,1 21 0,0 0 15,21 1-15,-21-1 0,0 0 16,21 0-16,-21 0 0,21 0 0,0 1 16,0-1-16,0 0 0,0 21 15,0-21-15,0 1 0,0-1 0,0 0 0,0 0 16,0 0-16,0 0 0,0 1 15,21-1-15,-21 0 16,21-21-16,0 21 0,0-21 0,0 0 16,1 21-16,-1-21 0,0 0 15,0 0-15,0 0 0,0 0 0,1 0 16,-1 0-16,0 0 0,0 0 0,0 0 16,22-21-16,-22 21 0,0-21 0,0 0 15,0 0-15,0-1 16,1 22-16,-22-21 0,0 0 0,0 0 15,0 0-15,0 0 0,0-22 16,0 22-16,0 0 0,0 0 16,0-22-16,0 22 0,0 0 0,0 0 15,0 0-15,-22 0 0,1-1 0,0 1 16,21 0-16,-21 21 0,0 0 16,0-21-16,-1 21 0,-20 0 0,21 0 15,-21 0-15,20 0 0,-20 0 0,21 21 16,-21 0-16,20-21 0,-20 21 15,21 1-15,0-1 0,0 0 16,-1 0-16,22 0 0,0 0 0,-21 1 16,21-1-16,0 21 0,0-21 0,0 0 0,0 1 15,0-1-15,0 0 16,0 0-16,0 0 0,0 0 0,21 1 16,-21-1-16,22 0 0,-1-21 0,-21 21 15,21 0-15,0-21 0,0 0 16,0 21-16,1-21 0,-1 0 15,0 0-15,0 0 0,0 0 0,0 0 16,22 0-16,-22 0 0,0 0 0,0-21 16,0 21-16,22-21 0,-22 0 15,0 21-15,0-21 0,0 0 0,1-1 16,-1 1-16,-21 0 0,0 0 16,0-21-16,0 20 0,0 1 15,0 0-15,0 0 0,0-21 16,-21 20-16,-1 1 0,1 0 0,21 0 15,-21 0-15,0 0 0,0 21 0,21-22 16,-21 22-16,-1 0 0,1 0 16,0 0-16,0 0 0,-21 0 0,20 0 15,1 0-15,0 22 0,0-22 0,0 21 16,0 0-16,-1 0 0,1-21 16,21 21-16,0 22 0,-21-22 0,21 0 15,0 0-15,-21 0 0,21 0 0,0 1 16,0-1-16,0 0 0,0 0 15,0 0-15,0 0 16,21-21-16,-21 22 0,21-22 16,0 0-16,-21 21 15</inkml:trace>
  <inkml:trace contextRef="#ctx0" brushRef="#br0" timeOffset="59673.85">18161 9398 0,'0'-21'0,"0"0"15,0 0 1,0-1 0,-21 22-1,21 22 17,0-1-17,0 21-15,0-21 0,0 22 16,0-22-16,0 21 0,0 22 0,0-22 15,0 0-15,0 1 0,21 20 0,-21-21 16,0 1-16,0-1 0,0 0 16,21 1-16,-21-1 0,0 0 0,0 1 15,0-22-15,0 21 0,0-21 16,0 22-16,0-22 0,0 0 0,0 0 16,0 22-16,0-22 0,0 0 15,0 0-15,21-42 47,-21 0-31,0 0-16,0-1 0,0 1 15,0 0-15,0-21 0</inkml:trace>
  <inkml:trace contextRef="#ctx0" brushRef="#br0" timeOffset="61105.58">18203 9440 0,'-21'0'16,"42"0"46,0 22-62,1-22 0,-1 0 16,0 0-16,0 0 0,21 0 16,-20 0-16,20 0 0,-21 0 0,21 0 15,1 0-15,-1 21 0,0-21 0,1 0 16,20 0-16,-20 0 0,20 0 0,-21 0 15,22 0-15,-22 0 0,22 0 16,20 0-16,-20 0 0,-1 0 0,22 0 16,0 0-16,-1 0 0,1 0 15,0 0-15,-1 0 0,-20 0 0,21 0 16,-1 0-16,1 0 0,0 0 0,20 0 16,-20 0-16,0 0 0,-1 0 15,22 0-15,-21 0 0,-22 0 0,22 0 16,0 0-16,-22 0 0,22 0 0,-22 0 15,22 0-15,-21 0 0,20 0 16,-20 0-16,20 0 0,1 0 0,-21 0 0,20 0 16,-20 0-16,20 0 0,-20 0 15,-1 0-15,1 0 0,21 0 16,-22 0-16,1 0 0,-1 0 0,1 0 0,-1 0 16,1 0-16,-1 0 0,1 0 15,-1 0-15,1 0 0,-1 0 16,1 0-16,-22 0 0,21 0 0,-20 21 15,-1-21-15,0 0 0,1 0 0,-22 0 16,21 0-16,-21 0 0,22 0 0,-22 21 16,21-21-16,-21 0 0,1 0 15,-1 0-15,0 0 0,0 0 0,0 0 16,0 0-16,1 0 0,-1 0 0,0 0 16,0 0-16,0 0 0,0 0 15,1 0 1,-22 21-1,0 0-15,0 1 16,-22-1 0,1 0-16,0 0 0,0 0 15,21 0-15,-21 1 0,0-1 0,21 0 16,-22 0-16,22 21 0,-21-20 0,21-1 16,0 21-16,0-21 0,0 22 0,0-1 15,0-21-15,0 21 0,0-20 16,0 20-16,0 0 0,0-21 0,0 22 15,0-1-15,0-21 0,0 22 0,21-1 16,-21-21-16,0 21 0,0-20 16,0 20-16,0-21 0,0 0 0,0 0 15,0 1-15,0-1 0,0 0 16,0 0-16,0 0 0,-21-21 16,0 0-16,0 21 15,0-21-15,0 0 16,-1 0-16,1 0 0,0 0 0,-21 0 15,21 0-15,-22 0 0,1-21 16,0 21-16,-1 0 0,1 0 0,-22-21 16,22 21-16,-21-21 0,-1 21 15,1 0-15,-1 0 0,-21-21 0,22 21 0,-1 0 16,-20 0-16,20-21 0,1 21 16,-22 0-16,22 0 0,-22 0 0,21 0 15,-20-22-15,-1 22 0,22 0 16,-22 0-16,0 0 0,1 0 0,-1 0 15,0 0-15,1 0 0,20 0 0,-21 0 16,22 0-16,-1 0 0,-20 0 0,20 0 16,1 0-16,-1 0 0,1 0 0,-22 0 15,22 0-15,20 0 0,-20 0 16,-1 0-16,1 0 0,-1 0 0,1 0 16,-1 0-16,1 0 0,-1 0 0,1 0 15,-1 0-15,1 0 0,-1 0 0,1-21 16,-1 21-16,1 0 0,20 0 15,-20 0-15,-1 0 0,1 0 0,21-21 16,-22 21-16,1 0 0,20 0 16,-20 0-16,-1-21 0,22 21 0,-22 0 15,22 0-15,-21 0 0,20 0 0,-20 0 16,-1-21-16,22 21 0,-22 0 0,22 0 16,0 0-16,-1 0 0,1 0 0,0 0 15,21 0-15,-22 0 0,22 0 16,0 0-16,0 0 0,0 0 0,-1 0 15,1 0-15,0 0 0,0 0 0,0 0 16,0 0-16,-1 0 16,44 0 46,-1 0-62,0-21 0,0 21 16,0-22-16</inkml:trace>
  <inkml:trace contextRef="#ctx0" brushRef="#br0" timeOffset="62042.13">18944 9821 0,'0'0'0,"0"-21"31,-21 21 0,21 21-31,-21 1 16,0-1-16,21 0 15,-22 0-15,22 0 0,0 0 16,0 1-16,0-1 16,0 0-16,0 0 15,0-42 63,0 0-78,0 0 16,0-1 0,0 1-16,0 0 0,0 0 15,0 0-15,0 0 0,0-1 16,0 1-16,0 0 0,0 0 16,0 0-16,0 0 15,0 42 16,0 0-15,0 0-16,0 0 0,0 22 0,0-22 16,0 0-16,0 21 0,0-21 15,0 1-15,0 20 0,0-21 0,0 0 16,0 0-16,0 1 0,0-1 0,0 0 16,0 0-16,0 0 0,0 0 0,0 1 15,0-1 1,22-42 31,-1 21-32,0-22-15</inkml:trace>
  <inkml:trace contextRef="#ctx0" brushRef="#br0" timeOffset="62445.9">19262 9864 0,'0'0'0,"0"-21"16,0 42 0,0 0-16,0 0 15,0 0-15,0 0 0,0 1 0,-22-1 16,22 0-16,0 0 0,0 0 16,0 0-16,0 1 0,0-1 0,0 0 15,0 0-15,0 0 0,0 0 0,0 1 16,0-1-16,22-21 0,-1 0 15,0 21-15,0-21 0,0 0 16,0 0-16,1 0 0,-1 0 0,21-21 16,-21 0-16,0 21 0,1-22 0,-1 1 15,0 0-15,0 0 0,-21 0 0,0 0 16,0-1-16,0 1 0,0 0 0,0 0 16,0-21-16,0 20 0,-21 1 15,0 0-15,0-21 0,-1 21 0,1-1 16,0 22-16,0-21 0,0 21 15,0 0-15,-1 0 0,1 0 16,0 0-16,0 0 0,0 21 16,0-21-16,21 22 0,0-1 0,0 0 15,0 0-15,21-21 16,0 0-16,0 0 16</inkml:trace>
  <inkml:trace contextRef="#ctx0" brushRef="#br0" timeOffset="62773.94">20108 9462 0,'0'0'0,"0"21"31,0 0-15,0 0-16,0 21 0,-21 1 0,21-1 15,0 0-15,0 1 0,-21-1 0,21 0 16,0 22-16,-21-22 0,21 1 0,0-1 16,0 0-16,0 1 0,-21-1 0,21 0 15,-22 1-15,22-1 0,0 0 16,-21 1-16,0-22 0,21 21 16,-21-21-16,21 0 0,0 1 0,0-1 15,21-21 16,-21-21-31,21-1 0,-21 1 16,21 0-16,1-21 0,-1 21 16</inkml:trace>
  <inkml:trace contextRef="#ctx0" brushRef="#br0" timeOffset="63297.63">20532 9927 0,'0'0'0,"0"-21"16,0 0 0,0 0-16,0 0 15,0-1-15,21 22 16,0-21-16,0 21 16,0 0-16,0 0 0,1 0 0,-1 21 15,0 1-15,0-1 0,-21 0 16,21 0-16,-21 0 0,0 0 0,0 1 15,0 20-15,0-21 0,0 0 0,-21 0 16,0 22-16,0-22 0,0 0 16,-22 0-16,22 0 0,-21 1 0,21-1 15,-22 0-15,22-21 0,0 21 0,-21-21 16,20 0-16,1 0 0,0 0 16,0 0-16,21-21 15,0 0-15,0 0 16,0-1-16,0 1 0,0 0 15,0 0-15,0 0 0,0 0 16,21-1-16,0 22 0,0 0 16,1 0-16,-1 0 0,0 0 15,0 0-15,0 0 0,0 22 16,1-1-16,-1 0 0,0 0 16,-21 0-16,21-21 15,0 21-15,0 1 0,1-1 31,-1-21-31,0 0 16,0 0-16,0 0 16,0 0-16,1 0 0,-1-21 15,0 21-15,0-22 0</inkml:trace>
  <inkml:trace contextRef="#ctx0" brushRef="#br0" timeOffset="63664.94">21124 9948 0,'0'0'0,"-21"0"32,0 0-32,0 22 0,0-1 15,21 0-15,0 0 0,-22-21 0,22 21 16,-21 0-16,21 1 0,-21-1 0,21 0 16,0 0-16,0 0 0,0 0 15,0 1-15,21-22 16,0 21-16,1-21 0,-1 0 15,0 0-15,0 0 0,0 0 16,0-21-16,1 21 16,-22-22-16,0 1 0,21 21 0,-21-21 15,0 0-15,0 0 0,0 0 0,0-1 16,0 1-16,0 0 16,0 0-16,0 0 0,-21 0 0,21-1 15,0 1-15,-22 21 16,22-21-16,-21 21 15,21 21 1</inkml:trace>
  <inkml:trace contextRef="#ctx0" brushRef="#br0" timeOffset="64013.73">21548 9589 0,'0'0'0,"0"-22"16,0 1-16,0 0 0,0 0 0,0-21 15,0 63 17,0 0-32,0 0 0,0 21 0,0-20 15,-22 20-15,22 0 0,0 22 0,0-22 16,-21 0-16,21 1 0,0-1 15,0 0-15,-21 1 0,21-1 0,-21 0 16,21 1-16,-21-22 0,21 21 16,0 1-16,0-1 0,0 0 0,-21-21 15,21 22-15,0-22 0,0 21 0,0-21 16,0 1-16,0-1 0,0 0 0,0 0 16,0 0-16,0 0 0,21-21 31,0 0-31,0-21 15,0 21-15,-21-21 0,21 0 0,1 0 16,-1 0-16</inkml:trace>
  <inkml:trace contextRef="#ctx0" brushRef="#br0" timeOffset="64325.97">21971 9906 0,'0'21'15,"0"0"1,0 1-16,-21-1 0,21 0 0,0 0 16,0 21-16,-21-20 0,21-1 15,0 0-15,0 0 0,0 0 0,0 0 16,0 1-16,0-1 0,0 0 15,0 0-15,0 0 0,0 0 16,0-42 31,0 0-47,0 0 16</inkml:trace>
  <inkml:trace contextRef="#ctx0" brushRef="#br0" timeOffset="64780.79">21823 9991 0,'0'-21'0,"-21"-1"16,21 1-16,21 21 31,0 0-31,0 0 0,0 21 16,0-21-16,1 22 0,-22-1 15,21 0-15,0 0 0,0 0 0,-21 0 16,21 1-16,0-1 0,-21 0 16,22 0-16,-22 0 0,0 0 15,21 1-15,-21-1 0,21 0 16,-21 0-16,0 0 0,21-21 31,0-21 0,-21 0-31,21 0 0,-21 0 16,0-1-16,0-20 0,0 21 0,0 0 16,22-22-16,-22 22 0,0-21 0,21 0 15,-21 20-15,0-20 0,0 21 16,0 0-16,21 0 0,-21-1 16,0 1-16,0 42 46,0 1-46,0-1 16,0 0-16,0 0 0,0 0 16,0 0-16</inkml:trace>
  <inkml:trace contextRef="#ctx0" brushRef="#br0" timeOffset="65866.17">22415 10097 0,'0'21'31,"0"0"-15,-21-21-16,21 21 0,-21 0 15,21 0-15,0 1 16,0-1-16,0 0 15,0 0-15,0 0 0,0 0 16,0 1 0,21-22-16,0 0 15,1 0-15,-1 0 16,0 0-16,0 0 0,0-22 16,0 22-16,1-21 0,-22 0 15,21 21-15,-21-21 0,21 0 0,-21 0 16,21-1-16,-21 1 0,21 0 15,-21 0-15,0 0 0,21 21 16,-21-21-16,0 42 47,0 0-47,-21 0 16,21 0-16,0 0 15,0 1-15,0-1 16,0 0-16,0 0 15,0 0-15,21-21 16,1 0-16,-22 21 0,21-21 16,0 0-16,0 0 0,0 0 15,0 0-15,1 0 0,-1 0 0,0 0 16,0 0-16,0-21 0,0 21 0,-21-21 16,22 21-16,-1-21 0,0 0 0,-21 0 15,0-1-15,21 1 0,-21 0 16,0 0-16,0 0 0,21 0 15,-21-1-15,0 1 0,0 0 16,0 0-16,0 0 16,-21 21 15,21 21-31,-21-21 0,21 21 16,0 0-16,0 0 0,-21 1 15,21-1-15,-21 0 0,21 0 16,0 0-16,0 0 0,0 1 15,0-1 1,0 0-16,0 0 0,0 0 16,0 0-16,21-21 31,0 0-31,0 0 16,0 0-16,0 0 15,1 0-15,-22-21 0,21 21 0,0-21 16,0 0-16,-21 0 0,21 0 15,-21-1-15,21 1 0,1 0 0,-22 0 16,0 0-16,0 0 0,21-1 16,-21-20-16,0 21 0,0 0 0,21 0 15,-21-1-15,0 1 0,0 0 16,-21 21 15,0 21-31,-1 0 0,22 1 16,0 20-16,0-21 0,-21 0 0,21 0 15,0 1-15,-21-1 0,21 0 0,0 0 16,0 0-16,0 0 0,0 1 0,0-1 16,0 0-16,0 0 15,21 0-15,0-21 16,1 0-16,-1 0 0,0 0 16,0 0-16,0 0 15,0 0-15,1 0 16,-22-21-16,21 0 0,0 21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9T02:00:39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3429 2180 0,'0'-21'0,"0"0"0,0 0 16,0 0-16,0-1 16,0 1-16,0 0 15,0 42 32,0 0-47,0 1 0,0-1 0,0 0 16,21 21-16,-42 22 0,21-22 15,0 0-15,0 1 0,21-1 0,-21 0 16,0 1-16,0-1 0,21 22 0,-21-22 16,0 0-16,0 1 15,0-22-15,-21 21 0,21-21 0,0 0 16,0 1-16,0-1 0,0-42 62,0-1-46,21 22-16,0-21 0,1 0 0</inkml:trace>
  <inkml:trace contextRef="#ctx0" brushRef="#br0" timeOffset="294.83">3746 2561 0,'0'21'16,"0"1"-16,0-1 15,0 0-15,0 0 16,22-21-16,-1 0 16,0 0-16,0 0 15,0 0-15,0 0 0,1-21 16,-22 0-16,0 0 0,21 21 16,-21-22-16,0 1 0,0 0 15,-21 21-15,-1 0 16,1-21-16,0 21 0,0 0 0,0 0 15,0 0 1,-1 0-16,22 21 16,0 0-16,0 0 15,0 1-15,22-22 16,-1 0-16,0 0 0</inkml:trace>
  <inkml:trace contextRef="#ctx0" brushRef="#br0" timeOffset="1059.06">5038 1884 0,'0'0'0,"-22"-42"16,22 20-16,0 1 15,0 0-15,0 0 0,-21 21 31,21 21-15,0 0 0,0 0-16,0 22 0,21-22 0,-21 21 15,22 1-15,-22-1 0,0-21 0,0 21 16,0 22-16,0-22 0,0 1 16,0-1-16,0 21 0,0-20 0,0 20 15,0-20-15,0-1 0,0 0 16,0 1-16,0-1 0,0 0 0,0-21 15,0 1-15,-22-1 0,22 0 16,0 0-16,-21-21 16,21-21-1,0 0-15,0 0 16,0-1-16,0-20 0,0 21 0,0-21 16,0 20-16,0-20 0,0 21 0,21-21 15,1-1-15,-22 22 0,21 0 16,0 0-16,0 0 0,0-1 0,0 1 15,22 21-15,-22 0 0,0 0 0,21 0 16,-20 0-16,-1 0 0,21 0 16,-21 0-16,22 21 0,-22 1 15,21-1-15,-21 0 0,0 0 0,-21 0 16,0 0-16,0 1 0,0 20 16,0-21-16,0 0 0,0 22 0,-21-22 15,-21 0-15,21 0 0,-22 0 0,22 0 16,-21-21-16,21 22 0,-22-22 15,22 0-15,-21 0 0,21 0 0,0 0 16,-1 0-16,1 0 0,0 0 0,0 0 16,21-22 15,0 1-31,0 0 16,21 21-16,0-21 0</inkml:trace>
  <inkml:trace contextRef="#ctx0" brushRef="#br0" timeOffset="1807.15">5736 2350 0,'-21'0'32,"0"0"-32,21 21 0,-21 0 0,-1 0 15,1 0-15,21 0 0,0 1 16,-21 20-16,0-21 0,21 0 0,0 22 15,0-22-15,0 0 0,0 21 16,0-21-16,0 1 0,0-1 16,0 0-16,21-21 0,0 0 15,0 0-15,1 0 0,-1 0 0,0 0 16,21 0-16,-21 0 0,22 0 16,-22 0-16,0-21 0,0 0 0,0-1 15,1 22-15,-22-21 0,21 0 0,-21 0 16,0 0-16,0 0 0,0-1 0,-21 1 15,-22 0-15,22 0 0,0 0 16,-21 0-16,20 21 0,-20-22 0,21 22 16,0 0-16,0-21 0,21 0 15,0 0 1,21 21-16,21 0 16,-21-21-16,22 21 0,-1 0 0,0-21 15,1 21-15,20-22 0,-21 22 16,1 0-16,-1 0 0,0 0 0,1 0 15,-1 0-15,-21 0 0,0 0 0,1 22 16,-1-22-16,-21 21 0,0 0 16,0 0-16,0 0 0,0 22 0,-21-22 15,-1 0-15,22 21 0,-21-21 0,0 22 16,21-22-16,0 0 0,-21 0 16,21 22-16,0-22 0,0 0 15,0 0-15,21 0 16,0-21-16,0 0 0,1 0 15,-1 0-15,0 0 0,21-21 16,-21 0-16,22 21 0,-22-21 0,21 0 16,-21-1-16,22-20 0,-22 21 0,0 0 15,0-22-15,-21 22 0,0-21 16,0 21-16,0-22 0,-21 22 0,0-21 16,-21 21-16,20 0 0,-20-1 0,21 1 15,-21 21-15,-1 0 0,22 0 16,-21 0-16,21 0 0,-1 0 15,-20 0-15,21 0 0,0 21 0,0 1 16,21-1-16,0 0 0,0 0 16,0 0-16,0 0 15,21-21-15,0 0 0,0 0 16,0 0-16,0 0 0,22 0 0,-1-21 16,0 0-16</inkml:trace>
  <inkml:trace contextRef="#ctx0" brushRef="#br0" timeOffset="2122.17">7006 1969 0,'0'-22'0,"0"44"16,0-86-16,0 22 0,0-1 0,0 22 15,0-21-15,0 21 0,-21 0 0,21-1 16,0 1-16,-21 21 0,0 0 16,21 21-1,0 1-15,0 20 0,-22 0 16,22 1-16,0-1 0,0 0 0,0 22 15,0-22-15,0 22 0,-21-22 0,21 21 16,0 1-16,0-1 0,0-20 16,0 20-16,0 1 0,0-22 0,0 22 15,0-22-15,0 0 0,0-21 0,0 22 16,0-22-16,0 21 0,0-21 0,0 1 16,0-1-1,0-42 16,21-1-31,-21 1 0,0 0 16,0 0-16,22-21 0,-22 20 0</inkml:trace>
  <inkml:trace contextRef="#ctx0" brushRef="#br0" timeOffset="2518.94">7070 2604 0,'0'21'16,"0"0"-1,21-21-15,0 0 0,0 0 16,0 0-16,0 0 0,1 0 16,-1 0-16,0 0 15,0 0-15,0 0 0,0-21 0,1 0 16,-1 21-16,0-22 0,0 1 0,-21 0 16,0 0-16,0 0 0,0 0 0,0-1 15,0 1-15,0 0 16,-21 21-16,0 0 0,0 0 15,-1 0-15,1 21 0,0 0 16,0-21-16,0 22 0,0-1 16,-1 0-16,22 21 0,0-21 15,-21 1-15,21 20 0,-21-21 0,21 0 16,0 0-16,0 22 0,0-22 16,0 0-16,0 0 0,21 0 15,-21 1-15,21-1 0,1-21 0,-1 0 16,0 21-16,0-21 0,0 0 15,0 0-15,1 0 0,-1 0 16,0 0-16,0 0 0,21 0 0,-20-21 16,20 21-16,-21-21 0,21-1 0,1 22 15</inkml:trace>
  <inkml:trace contextRef="#ctx0" brushRef="#br0" timeOffset="3486.26">8170 2582 0,'0'-21'0,"0"42"0,0-63 16,0 21-16,0 0 0,0 0 16,0-1-16,0 1 0,-21 0 15,0 0-15,0 0 0,0 21 16,-1 0-16,1 0 0,0 0 16,21 21-16,-21-21 0,0 21 0,0 0 15,-1 22-15,1-22 16,0 0-16,0 21 0,21-21 0,-21 22 0,0-1 15,-1-21-15,1 22 0,21-22 16,0 21-16,-21-21 0,21 0 16,0 1-16,0-1 0,0 0 0,21 0 15,0-21-15,1 0 16,-1 0-16,0 0 0,0 0 0,0 0 16,0-21-16,22 21 0,-22-21 15,0 0-15,0-1 0,0 1 0,1 0 16,-22-21-16,21 21 0,-21-22 0,21 22 15,-21-21-15,0 21 0,0-22 16,0 22-16,0 0 0,0 0 16,0 42-1,0 0 1,0 0-16,0 0 0,-21 1 16,21-1-16,0 21 0,-21-21 0,21 0 15,0 1-15,0 20 0,0-21 0,0 0 16,0 0-16,21-21 0,0 22 15,0-22-15,0 21 0,0-21 0,22 0 16,-22 0-16,0 0 0,21 0 0,-20 0 16,20 0-16,-21 0 0,0 0 0,22-21 15,-22-1-15,0 1 0,0 21 16,0-21-16,0 0 0,-21 0 16,0-22-16,0 22 0,0 0 0,0 0 15,0 0-15,0 0 0,0-1 0,0 1 16,0 0-16,-21 21 15,0 0 1,21 21-16,0 0 0,0 1 16,0-1-16,0 0 0,0 0 0,-21 0 15,21 0-15,0 1 0,0-1 16,0 0-16,0 0 0,0 0 0,0 22 16,0-22-16,0 0 0,0 0 15,0 0 1,0-42 15,0 0-15,0 0-16,0 0 0,0-1 15,0-20-15,0 21 0,0-21 0,0 20 16,0-20-16,21 0 0,0-1 0,0 22 16,22-21-16,-22 21 0,21-22 0,1 22 15,-1 0-15,0 21 0,1-21 16,-1 21-16,0 0 0,1 0 0,-1 21 15,0 0-15,-21 0 0,1 1 0,-1-1 16,0 21-16,-21-21 0,21 0 16,-21 22-16,0-22 0,0 0 15,0 0-15,-21 0 0,21 1 16,-21-1-16,0-21 0,21 21 0,-22-21 31,22 21-31,-21-21 16</inkml:trace>
  <inkml:trace contextRef="#ctx0" brushRef="#br0" timeOffset="4883.17">3556 4212 0,'0'21'16,"-21"-21"-1,0 0 1,-1 0-1,1 0-15,21-21 16,-21 21-16,21-21 16,-21 21-16,21-21 0,0 0 0,0 0 15,0-1-15,0 1 16,0 0-16,0 0 0,21 21 16,0-21-16,0 21 15,1 0-15,-1 0 0,0 0 0,0 0 16,0 21-16,0 0 15,1 21-15,-1-20 0,-21-1 0,0 21 16,21 0-16,-21 1 0,21-1 0,-21-21 16,0 22-16,0-1 0,0 0 15,0 1-15,0-1 0,-21 0 0,0 1 16,0-1-16,-1 0 0,1 1 16,0-1-16,0-21 0,-21 21 15,20-20-15,-20-1 0,21 0 0,-21 0 16,-1 0-16,22-21 0,-21 0 15,-1 0-15,22 0 0,0 0 0,-21 0 16,21 0-16,21-21 0,-22 0 0,22 0 16,-21 0-16,21-22 0,0 22 15,0-21-15,0-1 0,0 22 0,0-21 16,0 21-16,21 0 0,-21-1 16,22 1-16,-1 0 0,0 21 0,0 0 15,0 0-15,0 0 0,1 0 0,-1 0 16,0 0-16,0 21 15,0 0-15,0 1 0,1-1 0,-1 0 16,0 0-16,0 0 0,0 0 0,0 22 16,1-22-16,-22 0 0,21 0 15,0 0-15,-21 1 0,21-1 0,-21 0 16,0 0-16,21-21 0,0 21 16,1-21-1,-1 0-15,-21-21 47,0 0-31</inkml:trace>
  <inkml:trace contextRef="#ctx0" brushRef="#br0" timeOffset="5283.11">4106 4720 0,'0'21'15,"21"-42"48,-21 0-63,0 0 15,0 0 1,0 0 0,0 42 15,0 0-31,-21 0 16,21 0 15,0-42 16,0 0-32,21 21 1</inkml:trace>
  <inkml:trace contextRef="#ctx0" brushRef="#br0" timeOffset="9264.04">5630 4614 0,'21'0'0,"1"-21"31,-1 0-31,-21 0 16,0 0-16,0 0 0,0-1 0,0 1 16,0 0-16,0 0 0,-21 0 15,-1 0-15,1-1 0,0 22 16,-21 0-16,21 0 0,-22 0 0,1 0 15,21 0-15,-22 0 0,22 22 0,-21-1 16,21 21-16,0-21 0,-22 0 16,22 22-16,21-1 0,0-21 0,-21 22 15,21-1-15,0 0 0,0 1 0,0-1 16,0 0-16,21 1 16,0-22-16,0 0 0,1 0 0,-1 0 15,0-21-15,21 0 0,1 0 0,-22 0 16,21 0-16,0-21 0,1 0 15,-1 0-15,0 0 0,1-22 0,-1 22 16,0-21-16,-20-1 0,20 1 0,0 0 16,-21-1-16,1 1 0,-1 0 15,0-1-15,0-20 0,-21 21 0,0-22 16,0 1-16,0 20 0,0-20 16,0 20-16,0 1 0,0 0 0,0-1 15,0 22-15,-21 21 16,0 21-1,0 1-15,-1 20 0,22 0 0,0 1 16,-21-1-16,21 21 0,-21 1 0,21-22 16,-21 22-16,21-1 0,0-20 15,0 20-15,0 1 0,0-22 0,0 21 16,0-20-16,0-1 0,0 0 0,0 1 16,21-1-16,0-21 0,0 0 15,1 1-15,-1-1 0,0-21 0,21 0 16,-21 0-16,22 0 0,-22 0 0,21-21 15,-21-1-15,22 1 0,-22 0 16,0 0-16,21-21 0,-20 20 16,20-20-16,-21 0 0,0-1 0,0 22 15,1-21-15,-22 0 0,21 20 0,-21 1 16,21 0-16,-21 0 0,0 0 16,0 0-16,-21 21 15,0 21-15,21 0 0,-22 0 16,1 0-16,0 22 0,21-22 15,-21 21-15,0-21 0,21 22 0,0-1 16,0-21-16,0 21 0,0 1 0,0-22 16,0 0-16,0 21 0,21-20 15,0-22-15,0 21 0,0 0 16,22-21-16,-1 0 0,-21 0 0,22 0 0,-1 0 16,-21-21-16,21 0 0,1-1 15,-1 1-15,-21 0 0,22 0 16,-22 0-16,21-22 0,-21 1 0,0 21 15,1-21-15,-22-1 0,0 22 0,0-21 16,0-1-16,0 1 0,-22 21 16,1-21-16,0 20 0,-21 1 0,21 0 15,-22 0-15,1 21 0,0 0 0,20 0 16,-20 0-16,0 21 0,21-21 16,-22 42-16,22-20 0,-21-1 0,21 21 15,-1-21-15,1 22 0,21-1 16,0 0-16,0 1 0,0-1 15,0 0-15,0 1 0,0-1 0,0 0 16,21-21-16,1 22 0,-1-22 0,21 0 16,-21-21-16,22 21 0,-1-21 15,21 0-15,-20 0 0,20 0 0,-20 0 16,20-21-16,1 21 0,-1-21 0,-21 0 16,22-22-16,-22 22 0,1 0 0,-1-21 15,-21-1-15,21 22 0,-20-21 16,-22 0-16,21 20 0,-21-20 0,0 21 15,0 0-15,0 0 0,0-1 0,0 1 16,-21 21 0,-1 21-1,22 1-15,-21-1 0,21 0 0,-21 0 16,21 0-16,0 22 0,0-22 0,0 21 16,0-21-16,0 0 0,0 22 15,0-22-15,0 0 0,21 0 0,0 0 16,1-21-16,-1 22 0,0-22 0,0 21 15,0-21-15,0 0 0,22 0 16,-22 0-16,21 0 0,-21-21 0,22-1 16,-22 1-16,21 0 0,-21 0 15,1 0-15,-1-22 0,0 22 0,0-21 16,0 21-16,0-22 0,-21 1 16,22 0-16,-22 21 0,0-1 15,0 1-15,-22 21 31,1 0-31,21 21 0,0 1 16,-21-1-16,21 0 0,0 21 0,0-21 16,0 1-16,0-1 0,0 21 15,0-21-15,0 0 0,21 1 0,0-22 16,1 21-16,-1 0 0,0-21 0,0 0 16,0 0-16,22 0 0,-22 0 0,0 0 15,21 0-15,-21 0 0,1 0 16,-1-21-16,0 0 0,21-1 15,-21-20-15,1 21 0,-1-21 0,-21 20 16,21-20-16,0 0 0,0-1 16,-21-20-16,0 21 0,21-1 0,-21-20 15,22 20-15,-22 1 0,0 0 0,0 21 16,0-22-16,0 22 0,0 0 16,0 42-1,-22 0-15,22 0 0,-21 22 16,21-1-16,-21-21 0,21 22 0,0-1 15,0 0-15,0 1 0,-21-1 16,21 0-16,0-21 0,-21 22 0,21-1 16,0 0-16,0-20 0,0-1 15,0 21-15,-21-21 0,21 0 16,0 1-16,0-1 0,-22-21 0,22-21 31,0-1-15,0 1-16,22 0 0,-1 0 15,0 0-15,-21 0 0,21-22 0,0 22 16,0 0-16,1 0 0,-1 0 16,0-1-16,0 1 0,0 21 15,0 0-15,1-21 0,-1 21 0,21 0 0,-21 0 16,0 0-16,1 0 0,-1 0 16,0 21-16,0 0 0,-21 1 15,21-1-15,-21 0 16,0 0-16,0 0 0,0 0 0,0 1 15,-21-1-15,0 0 0,0 0 0,0 0 16,-1-21-16,-20 21 0,21 1 0,-21-1 16,20 0-16,-20-21 0,21 21 15,-21 0-15,20-21 0,1 21 0,-21-21 16,21 0-16,0 22 0,-1-22 0,1 0 16,0 0-16,0 0 0,21-22 46,21 1-46,0 0 16,0 0-16,1 0 0,-1 0 16,21-22-16,-21 22 0,22-21 0</inkml:trace>
  <inkml:trace contextRef="#ctx0" brushRef="#br0" timeOffset="9590.85">9186 3937 0,'0'0'0,"0"-21"16,-21 21 0,0 21-1,21 0-15,-21 0 0,0 1 16,21 20-16,0 0 0,-22 1 16,1-1-16,21 0 0,-21 22 0,21-22 15,0 0-15,0 22 0,0-22 0,-21 1 16,21-1-16,-21-21 0,21 21 0,-21 1 15,21-22-15,0 21 0,0-21 16,0 1-16,0 20 0,-22-21 0,22 0 16,22-21 15,-1 0-31,0-21 16,0 0-16,0 0 15,0 0-15,1-1 0,-22-20 0,21 21 16,0 0-16,0 0 0</inkml:trace>
  <inkml:trace contextRef="#ctx0" brushRef="#br0" timeOffset="10262.21">9229 4572 0,'0'21'0,"21"-21"32,0 0-32,0 0 15,0 0-15,0 0 0,22 0 16,-22 0-16,0 0 0,0 0 15,0 0-15,22-21 0,-22 21 16,0-21-16,0 21 0,0-21 0,1 0 16,-1-1-16,-21 1 0,21 0 15,-21 0-15,0 0 0,0 0 16,0-1-16,-21 22 16,0 0-16,-1 0 0,1 0 0,0 22 15,0-1-15,-21 0 0,20 0 16,1 0-16,-21 0 0,21 22 0,0-22 15,-1 0-15,1 21 0,21-20 0,0-1 16,-21 21-16,21-21 0,0 0 0,0 1 16,0-1-16,0 0 15,0 0-15,21-21 0,0 0 16,1 21-16,-1-21 0,0 0 16,0 0-16,0 0 0,0 0 0,1 0 15,-1 0-15,0 0 16,0-21-16,0 21 0,0-21 15,1 21 95,-44 0 30,22-21-124,-21 0-16,21-1 16,0 1-16</inkml:trace>
  <inkml:trace contextRef="#ctx0" brushRef="#br0" timeOffset="12496.97">3344 6795 0,'0'0'0,"-21"0"0,0 0 32,0 0-17,21-22 1,0 1 0,21 0-16,0 21 0,0 0 15,-21-21-15,21 21 0,22 0 16,-22 0-16,0 0 0,0 0 0,0 0 15,1 0-15,-1 21 0,0 0 16,0 0-16,-21 1 0,0-1 0,0 0 16,0 0-16,0 0 0,-21 0 0,0 1 15,0-1-15,-22 0 0,22 0 16,0 0-16,-21 0 0,20-21 0,1 22 16,0-22-16,0 0 0,0 21 15,0-21-15,-1 0 0,22-21 47,22 21-47,-1 0 0,21 0 16,-21 0-16,22 0 0,-1 0 0,-21 0 15,21 0-15,1 0 0,-1 0 16,0 21-16,1 0 0,-22 0 0,21 0 16,-21 0-16,1 1 0,-1 20 0,-21-21 15,0 0-15,0 0 0,0 22 16,-21-22-16,-1 0 0,1 0 0,-21 0 15,21 1-15,-22-1 0,22 0 16,-21-21-16,0 21 0,-1-21 0,1 0 16,0 0-16,20 0 0,-20 0 15,0 0-15,21 0 0,-1 0 16,1 0-16,-21 0 0,42-21 0,-21 21 16,0-21-16,21 0 0,0-1 15,21 1 1,0 21-16,0-21 15,0 21-15,0-21 0,22 21 16,-22-21-16</inkml:trace>
  <inkml:trace contextRef="#ctx0" brushRef="#br0" timeOffset="12694.48">4000 7197 0,'0'0'0,"22"0"0,-1-21 16</inkml:trace>
  <inkml:trace contextRef="#ctx0" brushRef="#br0" timeOffset="13110.24">5461 6922 0,'-21'-43'16,"0"43"-16,21-21 0,0 0 15,0 0-15,0 42 31,0 0-31,0 21 0,0-20 16,0 20-16,0-21 0,0 21 0,0 1 16,0-1-16,0-21 0,0 22 15,0-1-15,0 0 0,0-21 0,0 1 16,-22 20-16,22-21 0,-21-21 16,21 21-16,0 0 0,0-42 31,0 0-31,0 0 15,0 0-15,0 0 0,0-22 0,0 22 16</inkml:trace>
  <inkml:trace contextRef="#ctx0" brushRef="#br0" timeOffset="13339.66">5397 6562 0,'0'0'16,"-63"-21"-1,42 21-15,0 0 0,-1 0 16,1 0 0,21 21-1,0 0-15,0 0 16,0 0-16,0 0 16,0 1-1</inkml:trace>
  <inkml:trace contextRef="#ctx0" brushRef="#br0" timeOffset="14214.67">6011 6816 0,'-21'0'47,"21"21"-47,0 0 0,0 0 15,0 0-15,0 1 16,0-1-16,0 0 0,0 21 0,0-21 16,0 22-16,0-22 0,0 21 15,-21 1-15,21-22 0,0 21 0,-21-21 16,21 0-16,0 22 0,0-22 0,0 0 15,0-42 17,0 0-32,0 0 15,0-1-15,0 1 0,0 0 16,0-21-16,0 21 0,21-22 0,0 22 16,0-21-16,0 21 0,1-22 0,20 22 15,-21 0-15,0-21 0,0 20 16,1 1-16,-1 21 0,0 0 15,0 0-15,0 0 0,0 0 0,1 0 16,-1 21-16,0 1 0,0-1 16,-21 0-16,21 21 0,-21-21 15,0 1-15,0 20 0,0-21 0,0 21 16,0-20-16,0 20 0,0-21 0,0 0 16,0 0-16,21 1 0,-21-1 15,22 0-15,-22 0 0,21-21 0,0 0 16,0 0-16,0 0 0,0 0 0,22 0 15,-22 0-15,0-21 0,0 21 0,22-21 16,-22 0-16,21-1 16,-21-20-16,0 21 0,1-21 0,-1-1 15,0 1-15,0 0 0,0-1 0,-21 1 16,0 0-16,0-1 0,0-20 16,0 20-16,0-20 0,0-1 0,0 22 15,0 0-15,0-1 0,0 1 0,0 21 16,0 0-16,0 0 0,0-1 15,-21 44-15,21-1 16,-21 0-16,21 21 0,-21-21 0,21 22 16,0 20-16,0-20 0,-21-1 15,21 0-15,0 1 0,-22 20 16,22-21-16,0 1 0,0-1 0,0 0 0,0 1 16,0-22-16,0 21 0,22 1 15,-22-22-15,21 21 0,-21-21 16,21 0-16,0 1 0,0-1 0,-21 0 15,21 0-15,-21 0 0,22-21 0,-1 0 16,0 0-16,0 0 16,0 0-16,0 0 0,1 0 15,-22-21-15,21 21 0,0-21 16,0 0-16,-21 0 0,0-1 16,21 1-16,-21 0 0,0 0 15,0 0-15,0 0 0,0-1 16,0 1-16,0 0 0,0 0 0</inkml:trace>
  <inkml:trace contextRef="#ctx0" brushRef="#br0" timeOffset="14496.51">6752 6922 0,'0'0'16,"-21"0"-1,42 0 1,0-22-16,0 22 15,1 0-15,20 0 0,-21 0 0,0 0 16,0-21-16,1 21 0,20 0 16,-21 0-16,0 0 0,0 0 0,1 0 15,-1 0-15,0 0 16</inkml:trace>
  <inkml:trace contextRef="#ctx0" brushRef="#br0" timeOffset="15424.33">8001 6985 0,'0'0'0,"-42"0"15,20 0-15,1 21 0,0-21 16,42 0 31,0 0-47,22-21 0,-1 21 0,0-21 16,1 21-16,20-21 0,1 21 0,-1-21 15,1-1-15,-1 1 0,22 21 16,0-21-16,-1 0 0,1 0 0,21 0 15,-22-1-15,1-20 0,0 21 0,-22 0 16,22-22-16,-22 22 0,1 0 0,-1-21 16,-20-1-16,-1 22 0,22-21 15,-43 21-15,21 0 0,0-22 16,-20 22-16,-1 21 0,-21-21 0,0 0 16,-21 21-1,-22 0 1,22 0-16,0 0 0,-21 0 0,20 0 15,-20 21-15,21 0 0,-21 0 0,20-21 16,1 21-16,0 1 0,0-22 16,21 21-16,-21-21 0,21 21 15,21-21 1,0 0 0,0-21-16,0 21 0,22-21 15,-22 21-15,0-22 0,0 22 16,22-21-16,-22 21 0,0-21 0,0 21 15,0 0-15,0 0 0,-21-21 16,22 21-16,-22 21 16,0 0-1,0 0-15,0 1 0,0-1 0,-22 21 16,22-21-16,-21 22 0,21-1 16,-21-21-16,0 21 0,21-20 0,0 20 15,-21-21-15,21 0 0,-21 0 0,21 1 16,0-1-16,0 0 0,0 0 0,0 0 15,0-42 48</inkml:trace>
  <inkml:trace contextRef="#ctx0" brushRef="#br0" timeOffset="16219.21">7937 7366 0,'0'0'0,"-42"0"15,21 0-15,0 0 0,0 0 0,-1 0 16,22-21 0,0 0-16,0 0 31,22 21-31,-1 0 0,0 0 15,0 0-15,0 0 0,0 21 0,22-21 16,-1 21-16,-21 0 0,22 0 16,20 0-16,-21 1 0,22-1 0,-1 0 15,-20 0-15,41 0 0,-20 0 0,-1 1 16,22 20-16,-21-21 0,20 0 0,1 0 16,0 1-16,-22 20 0,22-21 15,-22 0-15,1 0 0,-1 1 0,1-1 16,20 0-16,-20 0 0,-1 0 0,1 0 15,-1 1-15,-20-1 0,20-21 0,1 21 16,-1-21-16,-20 0 0,20 21 16,-21-21-16,-20 0 0,20 0 0,-21 0 15,0 0-15,-42 0 32,0 0-32,0-21 0,0 21 15,-1 0-15,1 0 0,0-21 0,0 21 16,0 0-16,0 0 0,-1 0 15,1-21-15,0 21 0,0 0 0,0 0 16,0-22-16,21 1 0,-22 21 16,1 0-16,21-21 0,0 0 31,21 21-15,1 0-16,-1 0 0,0 0 15,0 0-15,0 21 16,0-21-16,1 21 0,-1 0 0,-21 1 15,21-1-15,-21 0 0,0 0 16,0 0-16,0 0 0,0 1 0,0 20 16,0-21-16,-21 0 0,0 0 15,-1 1-15,1-1 0,0 0 0,0 0 16,0-21-16,0 21 0,-1 0 0,1-21 16,0 0-16,0 0 0,0 0 0,0-21 15,21 0 1,0 0-16,0 0 0,0-22 15</inkml:trace>
  <inkml:trace contextRef="#ctx0" brushRef="#br0" timeOffset="16815.07">10541 5948 0,'0'0'0,"-21"0"16,21 21 0,0 0-16,0 22 0,0-22 15,0 0-15,0 21 0,0-21 0,0 22 16,0-22-16,0 21 0,0-21 15,0 1-15,0-1 0,0 0 16,0 0-16,0 0 0,0 0 0,0 1 16,0-44 15,0 1-15,0 0-16,0 0 0,0 0 15</inkml:trace>
  <inkml:trace contextRef="#ctx0" brushRef="#br0" timeOffset="16990.96">10583 5842 0,'0'0'0,"0"-21"0,0 0 15,-21-22-15,0 43 16,0 0 0,21 22-1,0-1-15,0 0 16,21 0-16,0 0 0,0 0 0,0 1 15,1-1-15,-1-21 16,0 0-16</inkml:trace>
  <inkml:trace contextRef="#ctx0" brushRef="#br0" timeOffset="19714.98">10964 5948 0,'0'21'16,"0"0"-16,0 0 0,0 1 0,0-1 15,-21-21-15,21 42 0,-21-21 0,21 0 16,0 1-16,-21-22 0,21 21 16,0 0-16,0 0 0,0 0 15,0 0-15,0-42 47,0 0-47,0 0 0,0 0 16,0 0-16,0-1 0,0 1 0,21 0 15,0 0-15,-21 0 0,21 0 16,0 21-16,-21-22 0,22 1 16,-1 21-16,0 0 0,0 0 15,0 0-15,0 21 0,1 1 16,-22-1-16,21 0 0,0 0 0,0 0 16,-21 0-16,21-21 0,-21 22 15,21-1-15,-21 0 0,22 0 0,-1 0 16,0-21-16,0 0 15,0 0 1,0 0 0,1-21-16,-22 0 15,21 0-15,0 0 0,-21-1 16,21 1-16,0 0 0,-21 0 0,21-21 16,1 20-16,-1 1 0,-21 0 15,21 0-15,0 0 0,0 0 0,-21-1 16,21 22-16,1 0 0,-1 0 15,-21 22-15,0-1 16,0 0-16,0 0 0,0 0 16,0 0-16,0 1 15,0-1-15,0-42 47,0-1-31,0 1-1,0 0-15,-21 0 0,21 0 16,-22 0-16,1 21 16,0-22-16,0 22 15,0 0-15,0 22 16,21-1-16,-22 0 16,22 0-16,-21 0 0,21 22 0,0-22 15,0 0-15,0 0 0,0 21 0,0-20 16,0-1-16,0 0 15,0 0-15,0 0 0,21 0 16,1 1-16,-1-22 0,0 0 0,0 0 16,21 0-16,-20 0 0,-1 0 0,0 0 15,21 0-15,-21 0 0,1 0 16,-1-22-16,0 1 0,0 21 0,0-21 16,0 0-16,1 0 0,-1 21 0,0-21 15,-21-1-15,0-20 0,21 21 0,-21 0 16,0 0-16,0-1 0,0 1 15,0 0-15,0 0 0,-21 42 32,21 0-17,0 0-15,0 1 0,0-1 16,0 0-16,0 0 0,0 0 0,21 0 16,0-21-16,-21 22 0,21-1 0,1 0 15,-1 0-15,-21 0 0,21-21 0,0 21 16,0 1-16,0-1 15,1-21-15,-1 0 0,0 0 16,0 0-16,0 0 0,0 0 0,1 0 16,-1 0-16,0 0 15,0-21-15,0-1 0,0 22 0,-21-21 0,22 0 16,-22 0 0,21 0-16,-21 0 0,21-1 0,-21-20 15,0 21-15,0 0 0,0 0 0,0-1 16,0 1-16,0 0 0,-21 21 31,0 0-31,-1 21 0,1 0 16,21 1-16,-21-1 0,21 0 0,0 0 15,0 0-15,0 0 0,0 1 0,0-1 16,0 0-16,0 0 16,0 0-16,21-21 0,0 21 0,1-21 15,-1 0-15,0 0 0,0 0 16,0 0-16,0 0 0,1 0 0,-1 0 15,0 0-15,0 0 0,0-21 16,0 0-16,1 21 0,-22-21 16,0 0-16,21 0 0,-21-1 15,21 22-15,-21-21 0,0 0 0,0 0 16,0 0-16,0 0 0,0-1 0,0 44 47,0-1-47,0 0 0,0 0 0,-21-21 15,21 21-15,0 0 0,-21 1 0,21-1 16,0 0-16,0 0 0,0 0 16,0 0-16,0 1 15,0-44 32,0 1-47,0 0 0,0 0 16,21 0-16,-21 0 15,21-1-15,-21 1 0,0 0 0,21-21 16,0 21-16,0-1 0,-21 1 0,22 21 16,-22-21-16,21 21 0,0 0 0,0 0 15,0 0-15,-21 21 16,21-21-16,-21 21 0,0 1 16,0-1-16,0 0 0,0 0 0,0 0 15,0 0-15,0 1 0,0-1 0,0 0 16,0 0-16,0 0 0,0 0 15,22-21 17,-1 0-32,-21-21 15,0 0-15,21 0 0,0 0 16,0 21-16,-21-21 0,21-1 0,1 1 16,-1 0-16,0 0 0,-21-21 15,21 20-15,0 1 0,0 21 16,-21-21-16,22 0 0,-1 21 15,-21 21 1,0 0-16,0 0 0,0 1 16,0-1-16,0 0 0,0 0 0,0 0 15,0 0-15,0 1 0,0-1 16,21 0-16,0 0 0,0 0 16,22-21-16,-22 0 0,0 0 0,21 0 15,-21 0-15,1 0 0,20 0 16,-21 0-16,0 0 0,22 0 0,-22 0 15,0 0-15,0-21 0,0 0 0,0 21 16,-21-21-16,0 0 0,22-1 0,-22 1 16,21 0-16,-21 0 15,0 0-15,0 0 0,0-1 0,0 1 16,0 0-16,0 0 0,0 0 0,-21 21 16,-1 0-16,1 0 0,21 21 15,-21 0-15,0-21 0,0 21 16,21 0-16,0 1 0,-21-1 0,21 0 15,-22 0-15,22 0 0,0 0 0,0 1 16,0-1-16,0 0 0,22-21 0,-1 21 16,0-21-16,0 0 0,21 21 0,-20-21 15,-1 0-15,0 0 0,21 0 16,-21 0-16,1 0 0,-1 0 16,0-21-16,0 21 0,0-21 0,0 21 15,1-21-15,-1 0 0,0-1 0,-21 1 16,0 0-16,0 0 0,0 0 0,0 0 15,21-1-15,-21 1 0,0 0 16,0 42 0,-21-21-16,21 21 15,0 1-15,0-1 0,-21 0 0,21 0 16,-21 0-16,21 0 0,-22 1 16,22-1-16,0 0 0,0 0 15,0 0 1,0-42 15,22 21-31,-1-21 16,-21 0-16,21 21 0,-21-21 0,21-1 15,-21 1-15,21 21 0,-21-21 0,0 0 16,21 21-16,-21 21 31,0 0-31,0 0 16,0 1-16,0-1 0,0 0 15,22 0-15,-1-21 16,-21 21-16,21-21 16,0 0-16,0 0 0,0 0 15,1 0-15,-1 0 0,0 0 16,0-21-16,0 21 0,0-21 16,1 0-16,-1 0 0,0-1 0,-21 1 15,21 0-15,0 0 0,-21-21 0,21-1 16,1 1-16,-1 0 0,-21-1 15,21 1-15,-21-22 0,21 22 0,-21 0 16,0-1-16,0 1 0,0 0 0,0 21 16,0-1-16,0 1 0,-21 21 15,0 21-15,0 1 16,21 20-16,-22-21 0,22 21 16,-21 1-16,0 20 0,21-20 0,0-1 15,0 0-15,0 1 0,0-1 0,0 0 16,0 1-16,0-1 0,0-21 15,0 21-15,21-20 0,0-1 0,-21 0 16,22 0-16,-1 0 0,0 0 16,0-21-16,0 0 0,0 0 15,1 0-15,-1 0 0,0 0 0,0 0 16,0-21-16,0 0 0,1 0 0,-1 21 16,0-21-16,-21 0 0,21-1 15,-21-20-15,21 21 0,-21 0 16,0-22-16,0 22 0,0 0 0</inkml:trace>
  <inkml:trace contextRef="#ctx0" brushRef="#br0" timeOffset="19927.11">14414 5779 0,'0'0'0,"-42"21"0,21-21 0,-21 21 0,20 0 16,1-21-16,0 21 0,21 0 16,21 1-1,0-22-15,22 0 0,-22 0 16,21 0-16,1 0 0,-1 0 0,0 0 15,1 0-15,-1 0 0,0 0 0,1-22 16,-1 22-16,-21 0 0,21 0 16,-20-21-16,-1 21 0,-42 0 31,-1 0-31,-20 21 16,0-21-16</inkml:trace>
  <inkml:trace contextRef="#ctx0" brushRef="#br0" timeOffset="23118.9">10477 8065 0,'0'0'0,"22"21"15,-22 0-15,21-21 16,0 0-16,0 0 0,0 0 0,0 0 16,1 0-16,-1-21 0,0 21 15,-21-21-15,21 21 0,-21-22 0,0 1 16,0 0-16,0 0 0,0 0 15,0 0-15,-21-1 0,0 1 16,21 0-16,-21 21 0,-1 0 0,1 0 16,0 0-16,0 0 0,0 0 15,-22 0-15,43 21 0,-42-21 0,42 21 16,-21 1-16,0 20 0,0-21 16,-1 0-16,22 0 0,0 22 0,0-22 15,0 0-15,0 0 0,0 0 0,0 1 16,0-1-16,0 0 0,0 0 0,22-21 15,-1 0-15,0 21 0,0-21 0,0 0 16,0 0-16,22 0 0,-22-21 16,0 21-16,21-21 0,-20 0 15,-1 0-15,21-1 0,-21 1 0,0-21 16,22 0-16,-22 20 0,-21-20 0,21 0 16,0-1-16,-21 1 0,21 0 0,-21-1 15,0-20-15,0 21 0,0-1 16,0 1-16,0 0 0,0-1 0,0 1 15,0 0-15,0 20 0,0 1 0,-21 0 16,0 21-16,0 21 16,21 0-16,0 22 15,-21-22-15,21 21 0,-21 1 0,21-1 16,0 0-16,0 22 0,0-22 0,0 0 16,0 22-16,0-22 0,0 1 0,0 20 15,21-21-15,0 1 0,0-22 0,0 21 16,0-21-16,1 22 15,20-22-15,0-21 0,-21 21 0,22 0 16,-22-21-16,21 0 0,1 0 0,-1 0 16,-21 0-16,21 0 0,1 0 0,-22-21 15,21 21-15,1-21 0,-22 0 0,0 0 16,21-1-16,-21 1 0,-21-21 16,0 21-16,0 0 0,0-22 0,0 22 15,0 0-15,0 0 0,0 0 0,-21-1 16,0 22-16,0 0 0,0 0 0,0 0 15,-1 22-15,1-1 16,0 0-16,21 0 0,0 21 16,0-20-16,0-1 0,0 21 0,0-21 15,0 0-15,0 1 0,0-1 0,21 0 16,0 0-16,1 0 0,-1-21 0,0 21 16,0-21-16,21 0 0,-20 0 0,20 0 15,-21 0-15,21 0 0,-20 0 16,20-21-16,-21 0 0,21 21 0,-20-21 15,-1 0-15,21 0 0,-21-1 0,0 1 16,1 0-16,20-21 0,-42 21 16,21-22-16,0 22 0,0-21 0,1 21 0,-22-1 15,0 1-15,0 0 16,21 0-16,-21 0 16,0 42-1,0 0 1,0 0-16,0 0 0,0 1 15,0-1 1,21-21 0,0 0-1,-21-21-15,0-1 16,0 1-16,0 0 16,0 0-16,0 0 15,0 0-15,-21 21 31,0 0-31,0 0 16,21 21-16,-22 0 0,1 0 0,21 0 16,-21 0-16,0 1 0,0 20 15,21-21-15,-21 21 0,21-20 0,-22 20 16,22-21-16,0 0 0,0 22 0,0-22 16,0 0-16,22 0 0,-1 0 0,0 0 15,0-21-15,0 22 0,0-22 0,22 0 16,-1 0-16,-21 0 0,22 0 15,-1 0-15,-21-22 0,21 22 0,1-21 16,-1 0-16,-21 0 0,22 0 16,-22 0-16,0-1 0,0-20 0,0 21 15,0-21-15,1 20 0,-1-20 0,-21 21 16,0-21-16,0 20 0,0 1 16,0 0-16,-21 21 15,-1 21 1,22 0-16,0 1 0,-21-1 0,21 0 15,-21 0-15,21 0 0,0 0 0,0 22 16,0-22-16,0 0 0,0 0 16,21 0-16,0 1 0,-21-1 0,22 0 15,-1 0-15,0 0 0,0-21 16,0 21-16,0-21 0,22 0 0,-22 0 16,0 0-16,21 0 0,-20 0 0,-1 0 15,21 0-15,-21 0 0,0-21 16,1 21-16,20-21 0,-21 0 0,0 0 15,0 0-15,1-1 0,-22 1 0,21 0 16,0 0-16,-21 0 0,21-22 0,-21 22 16,0 0-16,0 0 0,0 0 0,0 0 15,-21 21 1,0 21 0,0-21-16,-1 42 0,1-21 15,21 0-15,0 1 0,-21-1 0,21 21 0,0-21 16,0 0-16,0 1 0,0-1 0,0 0 15,0 0-15,0 0 16,21 0-16,0-21 0,1 0 16,-1 0-16,0 0 0,0 0 0,0 0 15,22 0-15,-22 0 0,0-21 0,0 0 16,21 21-16,-20-21 0,-1 0 0,0 0 16,-21-1-16,21 1 0,0-21 15,-21 21-15,21-22 0,-21 22 0,0-21 16,0 21-16,0 0 0,0-1 0,0 44 31,-21-1-15,21 21-16,0-21 0,-21 0 15,0 1-15,21 20 0,-21-21 16,21 0-16,0 0 0,0 1 0,0-1 16,-21 0-16,21 0 0,0 0 15,0-42 16,0 0-15,21 0-16,-21 0 0,21-1 16,0 1-16,-21-21 0,21 21 0,-21 0 15,21-22-15,1 22 0,-1 0 16,-21 0-16,21 0 0,0-1 0,0 22 16,0 0-1,-21 22 1,0-1-16,0 0 0,0 0 0,0 21 15,0-20-15,0-1 0,0 0 0,0 0 16,0 0-16,22 0 0,-22 1 0,21-1 16,-21 0-16,21-21 0,-21 21 0,21-21 15,0 0-15,0 0 16,1 0-16,-1 0 0,0 0 0,0 0 16,0 0-16,0 0 0,1-21 0,-1 0 15,0 21-15,21-21 0,-21-1 16,1 1-16,-22 0 0,21 0 0,0-21 15,0 20-15,-21-20 0,0 21 0,0 0 16,0-22-16,0 22 0,0 0 16,0 0-16,0 0 0,-21 21 15,0 0 1,0 21-16,-1 0 0,1 0 0,21 0 16,-21 1-16,21-1 0,-21 21 0,21-21 15,0 22-15,0-22 0,0 0 0,0 0 16,0 0-16,0 0 0,0 1 15,0-1-15,0 0 0,21 0 16,0-21-16,0 0 16,1 0-16,-1 0 0,0 0 0,21 0 15,-21 0-15,1 0 0,-1-21 0,0 21 16,0-21-16,0 0 0,0-1 0,1 1 16,-1 0-16,0 0 0,0-21 15,0 20-15,-21 1 0,0 0 0,0-21 16,21 21-16,-21-1 0,0 44 31,-21-1-31,0 0 16,21 0-16,-21 0 0,0 0 15,21 1-15,0 20 0,-21-42 0,21 21 16,-22 0-16,22 0 0,0 1 16,-21-22-16,21 21 0,0 0 0,21-21 46,-21-21-46,22 21 16,-1-21-16,-21-1 0,21 22 0,0-21 16,-21 0-16,21 0 0,0 0 0,1 0 15,-22-1-15,21-20 0,0 21 0,-21 0 16,0 0-16,21 21 0,-21 21 31,0 0-31,0 0 0,0 0 16,0 0-16,0 1 15,0-1-15,0 0 0,0 0 0,0 0 16,0 0-16,0 1 0,0-1 16,21 0-16,0-21 15,1 0-15,-1 0 16,0 0-16,0 0 0,-21-21 0,21 21 16,0-21-16,1-1 0,-1 22 0,0-21 15,0 0-15,0 0 0,0 0 0,1-22 16,-22 22-16,21-21 0,0 21 15,-21-22-15,21 22 0,0-21 0,-21 0 16,21-1-16,-21 1 0,0 0 0,22-1 16,-22 1-16,21 0 0,-21-1 15,0 22-15,0 0 0,0 0 0,0 42 32,0 0-32,0 21 0,0-20 15,-21 20-15,21-21 0,-22 21 16,22 1-16,-21-22 0,21 21 0,-21 1 15,21-1-15,0-21 0,0 21 0,0 1 16,0-22-16,0 21 0,0-21 0,0 1 16,0-1-16,0 0 0,0 0 0,0 0 15,21-21-15,-21 21 0,21-21 16,1 0-16,-1 0 16,0 0-16,0 0 0,0 0 15,0 0-15,1-21 0,-1 21 0,0-21 16,0 21-16,0-21 0,0 0 0,1 0 15,-1-1-15,0 1 0,-21 0 16,0 0-16,0 0 0,0 0 0</inkml:trace>
  <inkml:trace contextRef="#ctx0" brushRef="#br0" timeOffset="23314.78">14838 7726 0,'0'21'0,"0"-42"0,-21 42 16,-1-21-16,44 0 31,-1 0-31,0 0 16,0 0-16,0 0 0,0-21 0,22 21 15,-22 0-15,0-21 0,0 21 0,0 0 16,1-21-16,20 21 0,-21-22 16,0 1-16,0 21 0,22-21 0,-22 0 15</inkml:trace>
  <inkml:trace contextRef="#ctx0" brushRef="#br0" timeOffset="28858.1">4974 10456 0,'0'-21'16,"0"42"156,0 1-172,0-1 16,0 0-16,0 21 0,0-21 15,0 22-15,0-1 0,0 0 0,0 1 16,0-1-16,0 0 0,0 1 15,0-1-15,0 0 0,0-20 16,0 20-16,0 0 0,0 1 0,0-22 16,0 21-16,-21-21 0,21 0 0,0 1 15,0-1-15,0 0 16,0-42 0,0 0-1,0-1-15,0-20 0,0 21 16,0-21-16,0 20 0,0-20 0,21 0 15,-21-1-15,21 1 0,-21 0 0</inkml:trace>
  <inkml:trace contextRef="#ctx0" brushRef="#br0" timeOffset="29860.48">5059 10414 0,'0'0'0,"21"0"62,0 21-62,0-21 0,0 0 16,22 0-16,-1 0 0,0 0 0,22 0 15,-1 0-15,1 0 0,-1 0 0,22 0 16,0 0-16,-22 0 16,22 0-16,0-21 0,-1 21 0,22 0 15,-21 0-15,21 0 0,-1-21 0,22 21 16,0 0-16,0 0 0,0 0 15,0 0-15,0 0 0,22 0 0,-1 0 16,21 0-16,-21 0 0,22 0 16,-22 0-16,42 0 0,-20 0 0,-1 0 15,0 0-15,22 0 0,-22 0 0,0 0 16,22 0-16,-22 0 0,1 0 0,-1 0 16,0 0-16,1 0 0,-22 0 15,21 0-15,-21 0 0,0 0 0,-21 0 16,0 0-16,0 0 0,-21 0 0,0 0 15,-21 0-15,-1 0 0,1 0 16,0 0-16,-22 0 0,-20 0 16,20 0-16,-21 0 0,-20 0 0,20 0 15,-21 0-15,-21 21 0,21-21 16,-21 21-16,0 0 16,0 1-16,-21-1 15,21 0-15,0 0 0,-21 0 16,0 0-16,21 1 0,-21-1 0,21 0 15,0 21-15,0-21 0,0 1 16,-22 20-16,22-21 0,0 0 0,0 0 16,0 22-16,0-22 0,0 0 0,0 0 15,0 0-15,0 1 0,0-1 16,0 0-16,0 0 0,0 0 16,0 0-16,-21-21 15,21 22-15,-21-22 16,0 0-16,0 0 0,0 0 15,-1 0-15,1 0 0,-21 0 0,21 0 16,-22 0-16,1 0 0,-21 0 0,-1 0 16,1 0-16,-1 0 0,-21 0 15,-20 0-15,20 0 0,-42 0 0,21 0 16,-21 0-16,0 0 0,0 0 16,-21 0-16,21 0 0,-21 0 0,0 0 15,-22 0-15,22 0 0,0 0 16,0 21-16,-22-21 0,1 21 0,0-21 15,-1 0-15,1 21 0,0-21 0,-22 21 16,22-21-16,-22 21 0,22-21 0,0 22 16,-22-22-16,22 21 0,-22-21 15,22 21-15,0-21 0,-1 0 0,22 21 16,0-21-16,0 0 0,0 0 0,0 0 16,21 21-16,0-21 0,21 0 15,0 0-15,0 0 0,21 0 16,-20 0-16,41 0 0,-21 0 0,1 0 0,20 0 15,22 0-15,-22 0 16,22 0-16,0 0 0,21 0 0,-22 0 16,22 0-16,0 0 15,0 0 48</inkml:trace>
  <inkml:trace contextRef="#ctx0" brushRef="#br0" timeOffset="31202.89">5419 10816 0,'0'-21'0,"0"0"16,0 0-1,0 0 1,0-1 0,0 1-16,0 0 15,0 42 48,0-42 15,0 0-47,0 0-15,0 42 156,0 0-157,0 0-15,0 0 0,0 1 16,0 20-16,0-21 0,0 21 0,0-20 0,0 20 16,0 0-16,0-21 15,0 22-15,0-1 0,0-21 0,-22 22 16,22-1-16,0-21 0,0 0 0,0 0 15,0 1-15,0-1 0,0 0 16,22-21 15,-22-21-31,21 21 16,0-21-16,-21-1 0,0 1 16,0 0-16,0 0 0,0 0 15,0 0-15,0-1 0,0 1 16</inkml:trace>
  <inkml:trace contextRef="#ctx0" brushRef="#br0" timeOffset="31394.78">5270 10964 0,'0'0'16,"22"0"15,-1 0-31,0 0 16,0-21-16,0 21 0,0 0 0,1 0 15,-22-21-15,21 21 0,0 0 16,0 0-16,0 0 0,0 0 16,1 0-16,-1 0 0</inkml:trace>
  <inkml:trace contextRef="#ctx0" brushRef="#br0" timeOffset="31779.58">5651 10922 0,'22'0'15,"-1"0"1,0 0-16,0 0 16,0 0-16,0 21 0,1-21 15,-1 21-15,0-21 0,0 22 0,0-1 16,0 0-16,-21 0 0,22 0 0,-1 0 15,-21 1-15,0-1 16,0 0-16,0 0 0,0 0 0,0 0 16,0-42 31,0 0-47,0 0 0,0 0 15,0 0-15,0-1 16,0 1-16,0 0 0,0 0 15,0 0-15,0 0 0,0-1 16,21 22-16,0-21 16,0 0-1,0 21-15</inkml:trace>
  <inkml:trace contextRef="#ctx0" brushRef="#br0" timeOffset="32496.16">6117 10901 0,'0'21'47,"0"0"-47,0 0 0,0 1 16,0-1-16,0 0 16,0 0-16,0 0 0,0 0 15,21 1-15,-21-1 16,21 0-16,-21 0 0,22-21 0,-1 0 15,0 0 1,0 0-16,0 0 16,-21-21-16,21 21 0,1-21 15,-1 0-15,-21-1 16,21 1-16,0 21 0,-21-21 16,0 0-16,0 0 0,21 0 0,-21-1 15,0 1-15,0 0 0,0 0 16,21 21-1,-21-21-15,0 42 32,0 0-32,0 0 15,0 0-15,0 1 0,0-1 16,0 0-16,0 0 0,0 0 0,0 0 16,0 1-16,0-1 15,0 0-15,22-21 0,-1 21 0,0-21 16,0 0-16,0 0 15,0 0-15,1 0 0,-1 0 16,0 0-16,0-21 0,0 21 0,0-21 16,1 0-16,-1 21 0,0-22 0,-21 1 15,21 0-15,-21 0 0,21 21 16,-21-21-16,0 0 0,0-1 0,0 1 16,0 0-16,0 0 0,0 0 0,-21 0 15,0 21 1,0 0-16,0 0 15,-1 21-15,22 0 0,0 0 16,0 0-16,0 0 0,0 1 16,0-1-16,0 0 0,0 0 15,0 0-15,0 22 0,0-22 0,22 0 16,-1 0-16,0 0 0,-21 0 16,21-21-16,0 22 0,0-22 15,1 0-15,-1 0 0,0 0 16,0 0-16,0 0 0,0 0 15,1-22-15,-1 1 16,0 0-16,0 0 0</inkml:trace>
  <inkml:trace contextRef="#ctx0" brushRef="#br0" timeOffset="32747.02">7281 10562 0,'0'0'0,"0"-21"0,-21 21 31,21 21-15,0 22-16,0-22 0,0 0 0,0 21 15,0 1-15,0-22 0,0 21 0,0 0 16,0-20-16,0 20 0,-21 0 16,21-21-16,-21 22 0,21-22 0,0 0 15,0 21-15,0-20 0,0-1 0,0 0 16,0 0-1,0 0-15,21-21 16</inkml:trace>
  <inkml:trace contextRef="#ctx0" brushRef="#br0" timeOffset="33046.86">7514 10774 0,'0'0'0,"-21"0"15,21 21 1,0 0-16,0 0 0,0 1 16,0-1-16,21 0 0,-21 0 15,0 0-15,0 0 0,21 1 0,-21-1 16,0 0-16,0 0 15,21-21-15,-21 21 16,22-21-16,-1 0 31,-21-21-15,21 0-16,-21 0 16</inkml:trace>
  <inkml:trace contextRef="#ctx0" brushRef="#br0" timeOffset="33223.76">7620 10795 0,'-21'0'16,"21"-21"-1,21 21 1,0 0-16,0-21 0,0 21 16,1 0-16,-1 0 0,0 0 15,0 0-15,0 0 16</inkml:trace>
  <inkml:trace contextRef="#ctx0" brushRef="#br0" timeOffset="33366.67">7578 10922 0,'0'0'0,"-22"21"16,44-21 15,-1 0-31,0 0 0,0 0 15,21 0-15,-20 0 0,-1 0 16,21 0-16,-21-21 0</inkml:trace>
  <inkml:trace contextRef="#ctx0" brushRef="#br0" timeOffset="33803.66">8128 10816 0,'0'0'0,"-42"0"16,20 0-16,1 0 0,0 0 16,21 21-16,-21 1 0,21-1 15,0 0-15,0 0 0,-21 0 16,21 0-16,0 1 16,0-1-16,0 0 0,0 0 15,0 0 1,21-21-16,0 0 15,0 0-15,0 0 16,1-21-16,-1 0 16,0 0-16,0 0 0,-21-1 15,0 1-15,21 21 0,-21-21 0,0 0 16,0 0-16,0 0 0,21 21 0,-21-22 16,0 44 15,0-1-31,0 0 15,0 0-15,22 0 0,-22 0 16,0 1-16,0-1 16,21 0-16,0 0 0,-21 0 0,21-21 15,-21 21-15,21-21 0,0 0 16,1 0-16,-1 0 16</inkml:trace>
  <inkml:trace contextRef="#ctx0" brushRef="#br0" timeOffset="34026.53">8594 10647 0,'0'0'0,"0"-21"16,-22 21 0,22 21-16,-21-21 0,21 21 15,0 0-15,0 0 0,0 22 16,0-22-16,-21 0 0,21 21 0,0-20 15,0-1-15,0 21 0,0-21 0,0 0 16,0 1-16,0 20 0,0-21 0,0 0 16,0 0-16,0 1 0,0-1 15,21-21-15</inkml:trace>
  <inkml:trace contextRef="#ctx0" brushRef="#br0" timeOffset="34418.31">8911 10922 0,'0'0'0,"0"-21"16,0 0-16,0 0 15,-21 21-15,0 0 16,0 0-16,-1 0 0,1 0 16,0 0-16,21 21 0,0 0 15,-21-21-15,21 21 0,0 0 16,0 0-16,0 1 15,21-22 1,-21 21-16,21-21 0,0 0 0,1 0 16,-1 0-16,0 21 0,0-21 0,0 0 15,0 21-15,1-21 16,-22 21 0,0 0-1,-22-21-15,1 0 0,0 0 16,0 0-16,0 22 0,0-22 15,-1 0-15,1 0 0,0 0 0,0 0 16,42 0 31,0-22-47,0 22 0,1-21 0</inkml:trace>
  <inkml:trace contextRef="#ctx0" brushRef="#br0" timeOffset="34742.12">9080 10964 0,'22'-21'15,"-1"21"1,0-21 0,0 21-16,-21-21 0,21 21 0,0 0 15,-21-21-15,22 0 0,-22-1 31,-22 22-15,1 0-16,0 0 0,0 0 0,0 0 16,0 0-16,21 22 0,-22-1 0,1 0 15,21 0-15,-21 0 16,21 0-16,0 1 0,0-1 0,0 0 16,0 0-16,0 0 0,0 0 15,21-21-15,0 22 0,1-22 0,-1 0 16,0 0-1,0 0-15,0 0 0,0 0 0,1-22 16,-1 22-16,0-21 0</inkml:trace>
  <inkml:trace contextRef="#ctx0" brushRef="#br0" timeOffset="35222.91">10054 10520 0,'0'0'0,"21"-21"0,-21 0 0,0-1 16,0 1-16,0 0 0,0 0 15,-21 0 1,21 63-16,0-21 0,0 22 15,21-22-15,-21 0 0,0 21 16,0 1-16,0-1 0,0 0 0,0 1 16,0-1-16,0 0 0,0 1 0,0-1 15,0 0-15,0 1 0,0-22 0,0 21 16,0-21-16,0 0 0,0 1 0,0-1 16,21-21-1,1 0-15,-1 0 16,0 0-16,-21-21 0,21-1 0,0 22 15</inkml:trace>
  <inkml:trace contextRef="#ctx0" brushRef="#br0" timeOffset="35455.76">10477 10626 0,'0'0'0,"0"-21"0,0 42 31,0 0-31,0 0 0,0 0 15,0 22-15,0-22 0,0 0 16,0 21-16,0-21 0,0 22 0,0-22 16,22 0-16,-22 0 0,0 0 0,0 1 15,0-1-15,0 0 0,21-21 16,-21 21-16,21-21 0,0 0 16,0 0-1,-21-21-15,21 21 0,-21-21 0</inkml:trace>
  <inkml:trace contextRef="#ctx0" brushRef="#br0" timeOffset="35622.19">10520 10753 0,'0'0'0,"0"-21"0,0-1 16,0 1 0,21 21-1,0 0-15,0 0 16,0 0-16,1 0 15,-1 0-15,-21 21 0,21 1 16,-21-1-16</inkml:trace>
  <inkml:trace contextRef="#ctx0" brushRef="#br0" timeOffset="35783.11">10562 10943 0,'0'0'0,"-21"0"0,21 21 16,21-21 15,0 0-15,0 0-16,1 0 0,-22-21 15,21 21-15,21-21 0,-21 21 0,0 0 16</inkml:trace>
  <inkml:trace contextRef="#ctx0" brushRef="#br0" timeOffset="36173.89">11007 10837 0,'0'-21'16,"-22"21"-16,1 0 0,0 0 0,0 0 16,0 0-16,0 0 15,-1 21-15,1-21 0,21 22 16,0-1-16,-21 0 0,21 0 16,-21 0-16,21 0 0,0 1 15,21-22 16,0 0-31,0 0 16,1 0-16,-1-22 16,-21 1-16,21 21 0,-21-21 15,21 0-15,-21 0 16,0 0-16,21 21 16,-21-22-16,0 44 15,0-1 1,0 0-1,0 0-15,0 0 0,0 0 0,0 1 16,0-1-16,0 0 16,21-21-16,1 0 15,-1 0 1,0-21-16</inkml:trace>
  <inkml:trace contextRef="#ctx0" brushRef="#br0" timeOffset="36426.74">11366 10583 0,'0'0'0,"-21"22"31,0-1-15,21 0-16,-21 0 0,21 0 0,0 0 15,-21 22-15,21-22 0,-21 0 0,21 0 16,-22 0-16,22 22 0,0-22 15,0 0-15,0 0 0,0 0 16,0 1-16,0-1 0,22-21 47,-1 0-47,0 0 0,0 0 16,0 0-16</inkml:trace>
  <inkml:trace contextRef="#ctx0" brushRef="#br0" timeOffset="36796.53">11472 10859 0,'0'0'0,"0"-22"16,0 44 15,-21-22-31,21 21 16,-21-21-16,21 21 0,0 0 15,-21 0-15,21 0 16,0 1-1,21-22 1,-21 21 0,21-21-16,0 0 15,-42 0 17,0 0-32,0 0 15,0 0-15,-1 0 16,1 0-16,0 0 15,21 21-15,21-21 47,0 0-47,1 0 16,-1 0-16</inkml:trace>
  <inkml:trace contextRef="#ctx0" brushRef="#br0" timeOffset="37111.86">11620 10943 0,'0'0'0,"22"0"16,-1 0-1,0 0 1,0 0-16,0-21 0,-21 0 16,0 0-16,21 21 15,-21-21-15,22 21 0,-22-22 0,0 1 16,-22 42 15,1 1-31,21-1 16,-21 0-16,0 0 15,21 0-15,-21 0 0,21 1 0,0-1 0,0 0 16,0 0-16,21 0 16,21-21-16,-21 0 0,1 0 15,-1 0-15,21 0 0,-21 0 16,22 0-16,-22 0 0,0 0 0,0 0 15,0 0-15</inkml:trace>
  <inkml:trace contextRef="#ctx0" brushRef="#br0" timeOffset="37820.58">5101 11726 0,'0'0'16,"-21"0"-16,0 0 0,0-21 0,-1 21 0,1 0 15,0 0-15,0 0 0,42 0 47,0 21-47,0-21 0,1 22 0,-1-22 16,0 21-16,0 0 0,21-21 0,1 21 15,-22-21-15,21 21 0,22-21 16,-22 0-16,22 21 0,-22-21 16,21 0-16,22 0 0,-21 0 0,20 0 0,22 0 15,-21 0-15,21 0 0,-1 0 16,22 0-16,0 0 0,22 0 15,-1 0-15,0 0 0,21 0 0,1 0 16,-1-21-16,21 21 0,1-21 0,-22 0 16,43 21-16,-22-21 0,22 21 0,-21-21 15,20 21-15,-20-22 0,20 22 0,1 0 16,0-21-16,-22 21 0,1 0 16,20 0-16,-20 0 0,-1-21 0,-20 21 15,-1 0-15,0 0 0,-20 0 0,-1 0 16,0 0-16,-21 0 0,0 0 0,-21 0 15,0 0-15,-22 0 0,-20 0 0,-1 0 16,1 0-16,-22 0 16,-21 0-16,0 0 0,1 0 0,-1 0 15,-21-21 17,-21 21-32,21-21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9T01:13:46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3514 466 0,'0'-21'0,"0"-1"15,21 22-15,-21-21 16,0 0 0,21 0-16,-21 0 15,0 0 1,21 21-1,-21-22 1,-21 22 31,0 0-47,0 0 16,21 22-1,-22-22 16,22 21 1,0 0-1</inkml:trace>
  <inkml:trace contextRef="#ctx0" brushRef="#br0" timeOffset="516.84">3535 360 0,'0'0'0,"21"0"15,-21-21-15,0 0 16,0-1-16,21 1 15,-21 0 1,0 42 47,0 0-48,-21 1-15,21-1 0,-21 0 0,21 0 16,0 0-16,-21 0 0,21 22 0,-22-1 15,22-21-15,-21 22 0,21-1 16,0 0-16,0 1 0,-21-1 0,21 0 16,-21 1-16,21-1 0,-21 0 15,0 22-15,21-22 0,-22 0 0,1 1 16,0-1-16,21 0 0,-21-20 0,0 20 16,0 0-16,21-21 0,-22 1 15,22 20-15,-21-21 0,21 0 0,0 0 16,-21 1-16,21-1 15,-21-21-15,21-21 47,0-1-47,0 1 16,0 0-16,0 0 0,0 0 0,0 0 16,0-22-16,0 22 0,21-21 15</inkml:trace>
  <inkml:trace contextRef="#ctx0" brushRef="#br0" timeOffset="988.57">3492 445 0,'0'0'16,"0"-43"-1,22 43-15,-22-21 0,0 42 63,21 0-63,0 1 0,-21 20 16,21-21-16,-21 0 0,0 22 15,0-22-15,0 21 0,21 0 0,-21 1 16,0-1-16,0 0 0,0 1 15,0-1-15,0 0 0,0 1 0,0-1 16,0 0-16,0 1 0,0-1 16,0-21-16,0 22 0,0-22 0,0 21 15,0-21-15,0 0 0,0 1 0,0-1 16,0 0-16,0 0 0,0 0 16,0 0-16,0 1 15,-21-44 32,21 1-31,0 0-16,-21 21 15,21-21-15,0 0 0,0 0 16,0-1-16</inkml:trace>
  <inkml:trace contextRef="#ctx0" brushRef="#br0" timeOffset="1325.37">3238 1101 0,'0'-21'31,"22"21"-16,20 0 1,-21-22-16,0 22 0,0 0 16,1 0-16,20 0 0,-21-21 0,0 21 15,0 0-15,1 0 0,-1 0 16,0 0-16,0-21 0,0 21 16,0 0-16</inkml:trace>
  <inkml:trace contextRef="#ctx0" brushRef="#br0" timeOffset="1965.02">3895 995 0,'0'-21'0,"0"0"16,0-1-16,0 1 0,0 0 15,0 0 1,21 21-1,0 0 1,0 0-16,0 0 16,0 21-16,1 0 15,-22 0-15,0 1 0,21-1 16,-21 0-16,21 0 0,-21 21 0,0-20 16,0-1-16,0 0 0,0 0 0,0 21 15,0-20-15,0-1 0,0 0 16,0 0-16,0 0 0,0 0 0,0 1 15,0-1-15,0 0 0,0 0 16,0 0-16,0 0 16,0 1-16,-21-22 31,21-22-15,0 1-16,0 0 0,0 0 15,0-21-15,0 20 0,0 1 16,0 0-16,21-21 0,-21-1 15,0 22-15,0-21 0,21 21 0,0-22 16,-21 22-16,21 0 0,-21-21 16,22 21-16,-22-1 0,21 1 0,0 21 15,-21-21-15,0 0 0,21 21 16,0-21-16,0 21 47,-21 21-32,0 0 1,0 0 0</inkml:trace>
  <inkml:trace contextRef="#ctx0" brushRef="#br0" timeOffset="2573.17">4487 974 0,'0'0'16,"-21"-21"-1,21-1-15,0 1 0,0 0 16,21 21-1,0-21-15,1 21 16,-1 0-16,0 0 16,0 0-16,-21 21 0,21-21 15,0 21-15,-21 0 0,22 1 0,-22-1 16,21 0-16,-21 0 0,0 21 16,21-20-16,-21-1 0,0 0 15,0 0-15,0 0 0,21 22 0,-21-22 16,0 0-16,21 0 0,-21 0 15,0 0-15,0 1 0,0-1 16,0 0-16,0 0 0,0 0 16,0 0-16,-21-21 47,21-21-47,0 0 0,0 0 15,0 0-15,0 0 16,0-1-16,0 1 0,0-21 0,0 21 15,0-22-15,0 22 0,0-21 0,0 21 16,21-22-16,0 1 0,1 21 16,-22-21-16,21 20 0,0 1 0,0 0 15,0 0-15,0 21 0,-21-21 16,22 21-16,-1 0 0,0 0 16,0 0-1,-21 21 1,0 0-16,0 0 15,0 0 1</inkml:trace>
  <inkml:trace contextRef="#ctx0" brushRef="#br0" timeOffset="3460.42">5546 1270 0,'21'0'0,"-21"-21"15,21 21-15,-21-21 16,0 0-16,21 21 0,0-22 0,-21 1 16,21 21-16,-21-21 0,0 0 15,22 0-15,-22 0 0,0-1 0,0 1 16,0-21-16,0 21 0,0 0 0,0-1 16,-22 1-16,1 0 0,0 21 15,0-21-15,0 0 0,0 21 0,-1 0 16,1 0-16,0 0 0,-21 0 0,21 0 15,-1 21-15,1 0 16,-21 0-16,21 0 0,0 1 0,-1 20 16,1-21-16,0 21 0,0 1 0,0-1 15,0 0-15,21 1 0,0-22 16,0 21-16,-22-21 0,22 22 0,0-22 16,0 0-16,0 0 0,0 0 0,0 1 15,0-1-15,22-21 0,-1 0 16,0 0-16,0 0 0,0 0 15,0 0-15,1-21 0,20 21 16,-21-22-16,0 1 0,0 0 16,1 0-16,-1 0 0,21 0 0,-21-1 15,0-20-15,1 21 0,-1-21 16,-21 20-16,21-20 0,-21 21 16,21-21-16,-21 20 0,0 1 0,0 0 15,0 0-15,0 0 0,0 42 47,0 0-47,0 0 0,0 0 0,0 22 16,0-22-16,0 0 0,0 21 15,0-20-15,0-1 0,0 21 0,0-21 16,0 0-16,0 1 0,0-1 0,0 0 16,0 0-16,0 0 15,21-21-15,-21 21 16,21-21-16,1 0 0,-1 0 15,0-21 1,0 21-16,0-21 0,-21 0 0,21 21 16,1-21-16,-1 0 0</inkml:trace>
  <inkml:trace contextRef="#ctx0" brushRef="#br0" timeOffset="4330.92">5948 1016 0,'0'0'16,"21"-42"-1,-21 21 1,0 42 15,0 0-31,0 0 16,0 0-16,0 0 0,0 1 16,0 20-16,0-21 0,-21 0 0,21 0 15,0 22-15,0-22 0,0 0 0,0 0 16,0 0-16,0 1 0,0-1 0,0 0 15,21 0 1,0-21-16,0 0 16,0 0-16,1 0 0,-1 0 0,0-21 15,0 0-15,0 21 16,0-21-16,1-1 0,-1 1 0,0 0 16,0 0-16,0 0 0,0 0 0,-21-1 15,22-20-15,-1 21 0,-21 0 16,21 0-16,-21-1 0,0 1 0,0 0 15,21 0-15,-21 0 0,0 0 0,21-1 16,-21 1-16,0 42 63,0 1-63,0-1 0,0 0 15,0 0-15,0 21 0,0-20 16,0 20-16,0-21 0,0 21 15,0-20-15,-21 20 0,21 0 0,0 1 16,0-1-16,-21 0 0,21 1 0,0-1 16,0 0-16,0 22 0,0-22 15,0 22-15,0-22 0,0 0 0,0 22 16,0-22-16,0 22 0,0-22 0,0 0 16,0 22-16,0-22 0,0 0 0,21 1 15,0-1-15,-21 0 0,0 22 0,0-22 16,21 1-16,-21-1 0,0 0 15,0 1-15,0-1 0,0 0 0,0-21 16,-21 22-16,0-1 0,0-21 16,0 22-16,0-22 0,-1 21 0,1-21 15,-21 0-15,21 1 0,-22-22 0,22 21 16,-21-21-16,21 0 0,-22 0 16,22 0-16,-21 0 0,21-21 0,0-1 15,-1 1-15,-20-21 0,21 21 0,21-22 16,-21 1-16,21-21 0,-21-1 0,21 1 15,0-1-15,0-21 0,0 22 16,0-22-16,21 22 0,0-22 0,0 22 16,0-22-16,0 21 0,1-20 0,-1 20 15,21-20-15,-21 20 0,0 22 16,1-22-16,20 22 0,-21 0 16,0-1-16,0 22 0,1-21 0,-1 21 15,0-1-15,0 1 0,0 0 16,0 21-16,1 0 15,-1 0 1,0 0-16,0 0 0,0 0 16</inkml:trace>
  <inkml:trace contextRef="#ctx0" brushRef="#br0" timeOffset="4905.1">7218 910 0,'-21'0'15,"-1"0"1,1 0-16,0 0 15,0 21-15,0 1 0,0-1 0,-1-21 16,1 21-16,0 0 0,0 0 0,0 0 16,0 1-16,21-1 15,0 0-15,-22-21 0,22 21 0,0 0 16,0 0-16,0 1 0,0-1 16,0 0-1,22-21-15,-1 0 16,0 0-16,0 0 0,0 0 15,0 0-15,1 0 0,-1 0 16,0 0-16,0 0 0,0 0 0,0 21 16,1-21-16,-1 21 15,-21 0-15,0 1 16,0-1-16,0 0 16,0 0-16,-21 0 15,-1 0-15,1-21 0,0 22 16,0-22-16,0 0 0,0 0 15,-1 21-15,-20-21 0,21 0 0,0 0 16,0 0-16,-1 0 0,1 0 16,0 0-16,0 0 15,0 0 1,0 0 0,21-21-1</inkml:trace>
  <inkml:trace contextRef="#ctx0" brushRef="#br0" timeOffset="5577.75">3683 1842 0,'0'0'0,"-21"0"15,0 0-15,42 0 31,0 0-31,21 0 0,-21 0 16,22 0-16,-22 0 0,21 0 0,1 0 16,-1 0-16,21 0 0,-20 0 15,-1 0-15,22 0 0,-1 0 0,1 0 16,-1 21-16,22-21 0,-22 0 0,22 0 16,0 0-16,-1 0 0,1 0 15,21 0-15,-22 0 0,22 0 0,-21 0 16,21 0-16,0 0 0,-1 0 15,1 0-15,0 0 0,0 0 16,0 0-16,-22 0 0,22 0 0,-21 0 16,21 0-16,-22 0 0,1 0 0,0 0 15,-1 0-15,-20 0 0,21 0 16,-43 0-16,21 0 0,-20 0 0,-1 0 16,-21 0-16,22 0 0,-22 0 15,0 0-15,-42 0 47,0 0-47,-1 0 0</inkml:trace>
  <inkml:trace contextRef="#ctx0" brushRef="#br0" timeOffset="6306.32">3535 2074 0,'-21'0'16,"-1"0"-16,1 0 15,42 0 17,1 0-17,-1 0-15,0 0 0,21 0 0,1 0 16,-1 0-16,0 0 0,22 0 16,-22 0-16,22 0 0,-22 0 0,21 0 15,1 0-15,-1 0 0,1 0 0,-1 0 16,22 0-16,-21 0 0,20 0 15,1 0-15,0 0 0,-1 0 16,22 0-16,-21 0 0,-1 0 0,22 0 16,-21 0-16,21 0 0,0 0 15,-22 0-15,22 0 0,-21 0 0,21 0 16,-22 0-16,1 0 0,0 0 0,-1 0 16,-20 0-16,20 0 0,-20 0 15,-1 0-15,22 0 0,-21 0 0,-1 0 16,1 0-16,-1 0 0,-21 0 0,22 0 15,-22 0-15,1 0 0,-1 0 16,-21 0-16,21 0 0,-20-21 0,-1 21 16,0 0-16,0 0 0,0 0 31,-42 0 0,0 0-15,0 0-1</inkml:trace>
  <inkml:trace contextRef="#ctx0" brushRef="#br0" timeOffset="6457.09">7048 2117 0,'-21'0'15,"21"21"-15,-21-21 63</inkml:trace>
  <inkml:trace contextRef="#ctx0" brushRef="#br0" timeOffset="180664.3">1122 3683 0,'0'-21'0,"21"21"16,0-21 15,-21 0 0,0-1-15,21 22-16,-21-21 16,0 0-16,0 0 15,0 0-15,0 0 16,0-1-16,-21 22 31,21 22 0,0-1-15,-21 0-16,21 0 0,0 0 16,-21 0-16,21 22 0,0-22 0,-21 0 15,21 21-15,0 1 0,0-22 16,0 21-16,-22 1 0,22-22 0,0 21 16,-21 0-16,21 1 0,0-22 15,0 21-15,0 1 0,0-22 0,0 21 16,0-21-16,0 0 0,0 1 15,0-1-15,0 0 0,0 0 16,0 0 0,0-42 31,0 0-47,0 0 15,0 0-15,0-1 16,0 1-16</inkml:trace>
  <inkml:trace contextRef="#ctx0" brushRef="#br0" timeOffset="181933.09">1397 4043 0,'0'21'78,"0"0"-62,0 0 0,21-21 15,0 0 0,-21-21-31,0 0 16,0 0-16,0 0 15,-21 42 48,21 0-63,0 0 31,21-21 0,0 0-15,-21-21 0,0 0-16,0 0 0,0 0 15,0-1 1,-21 44 31,21-1-32,0 0 1,0 0 0,21-21 15,-21-21-15,0 0-1,0 0 1,0-1-16,-21 22 15,21-21 1,-21 21-16,0 0 16,21 21-16,-21 1 15,21-1-15,0 0 16,0 0-16,0 0 16,0 0-1,21-21 16,-21-21-15,21 21 0,-21-21-16,0 0 15,0 0-15,0 0 16,-21 21 0,0 21-1,21 0 1,-21-21-16,21 21 0,0 0 31,21-21 16,0-21-31,-21 0-16,0 0 15,0 0-15,0-1 16,-21 22 15,21 22-15,-21-1-16,-1-21 15,22 21-15</inkml:trace>
  <inkml:trace contextRef="#ctx0" brushRef="#br0" timeOffset="182680.23">3365 3429 0,'0'21'0,"0"0"31</inkml:trace>
  <inkml:trace contextRef="#ctx0" brushRef="#br0" timeOffset="186464.02">3069 3704 0,'21'0'15,"0"0"1,-21-21-16,22 21 15,-1 0-15,0 0 16,-21-21-16,21 21 0,0-21 0,0 21 16,-21-21-16,22 21 0,-1-22 15,0 22-15,-21-21 0,21 21 0,0-21 16,-21 0 0,-21 21-1,0 0-15,0 0 0,0 0 16,-1 0-16,-20 0 0,21 0 15,-21 0-15,20 21 0,-20-21 0,21 21 16,0 0-16,-22-21 0,22 22 16,-21-1-16,21 0 0,-22 0 15,22 0-15,0-21 0,0 21 0,0 1 16,0-1-16,21 0 16,0 0-16,0 0 0,0 0 15,0 1-15,21-22 0,0 21 16,21-21-16,-21 21 0,1-21 15,20 21-15,-21-21 0,21 21 0,1-21 16,-22 0-16,21 21 0,1-21 16,-22 22-16,21-22 0,0 21 0,-20 0 15,-1-21-15,0 21 0,0 0 0,0 0 16,0-21-16,-21 22 16,0-1-16,0 0 0,0 0 0,0 0 15,0 0-15,-21 22 0,0-22 0,0 0 16,0 0-16,-22 0 0,1 1 15,21-22-15,-21 21 0,-1 0 0,1-21 16,21 21-16,-22-21 0,1 0 16,0 0-16,-1 0 0,22 0 0,-21 0 15,21 0-15,-22 0 0,22 0 0,-21-21 16,21 0-16,0 0 0,-1 21 16,1-22-16,0 1 0,21 0 0,0 0 15,0 0-15,0 0 16,0-1-16,21 1 15,0 21-15,1 0 16,-1 0-16,0-21 0,0 0 16,0 21-16,0-21 0,1 0 0</inkml:trace>
  <inkml:trace contextRef="#ctx0" brushRef="#br0" timeOffset="186844.81">3789 3493 0,'0'0'0,"0"-43"16,0 22-16,-21 21 31,-1 0-31,22 21 0,0 0 15,0 22-15,0-22 0,0 21 16,0-21-16,0 22 0,-21-1 0,21 0 16,0 1-16,-21-1 0,21 22 0,-21-22 15,21 0-15,0 1 0,0-1 16,-21 0-16,21-21 0,0 22 16,0-22-16,-21 0 0,21 0 0,0 0 15,0 1-15,0-1 16,21-42 15,0-1-15,-21 1-16,21 0 0,0 0 0,0 0 15</inkml:trace>
  <inkml:trace contextRef="#ctx0" brushRef="#br0" timeOffset="187304.56">4064 3768 0,'0'21'31,"0"0"-31,0 0 16,0 0-16,0 1 0,0-1 16,0 0-16,-21 0 0,21 21 0,0-20 15,-21-1-15,21 21 0,0-21 0,0 0 16,0 1-16,0 20 0,0-21 15,0 0-15,0 0 0,0 1 0,0-1 16,21 0-16,0-21 0,0 0 16,0 0-16,0 0 15,1 0-15,-1 0 0,0-21 16,0 0-16,0 21 0,0-22 0,1 1 16,-1 0-16,0 0 0,0-21 15,0 20-15,-21-20 0,0 21 0,0-21 16,0-1-16,0 22 0,0-21 0,0 21 15,0-1-15,-21-20 0,0 21 16,0 0-16,0 21 0,-1-21 0,1 21 16,0-22-16,-21 22 0,21 0 0,-1 0 15,1 0-15,0 0 16,0 0-16,0 22 0,21-1 16,-21-21-16,-1 21 15</inkml:trace>
  <inkml:trace contextRef="#ctx0" brushRef="#br0" timeOffset="187596.39">3619 3577 0,'0'0'16,"22"0"0,-1 0-16,0 0 0,0 0 15,0 0-15,22 0 0,-22 0 0,0 0 16,21-21-16,-21 21 0,22 0 0,-22 0 16,0 0-16,0-21 0,0 21 15,1 0-15,-1 0 0,0 0 16,-21 21 46</inkml:trace>
  <inkml:trace contextRef="#ctx0" brushRef="#br0" timeOffset="188144.76">4487 3747 0,'0'0'0,"0"-22"31,21 22-16,1 0 1,-1 0-16,0 0 0,0 0 0,0 22 16,0-1-16,1-21 0,-1 21 15,0 0-15,0 0 0,0 0 0,0 1 16,-21-1-16,0 21 0,0-21 0,22 0 16,-22 22-16,0-22 0,0 21 0,0-21 15,0 1-15,0-1 0,0 0 16,0 0-16,-22 0 0,22 0 15,-21-21-15,21-21 32,0 0-32,0 0 15,0 0-15,0 0 0,0-1 0,21-20 16,-21 21-16,22-21 0,-1 20 16,-21-20-16,21 0 0,0 21 0,-21-22 15,21 22-15,0 0 0,-21 0 0,22 0 16,-1-1-16,-21 1 0,21 21 15,-21-21-15,21 21 0,0 0 16,0 0 0,-21 21 31,0 0-32</inkml:trace>
  <inkml:trace contextRef="#ctx0" brushRef="#br0" timeOffset="188624.82">5186 3958 0,'0'0'16,"0"21"-1,21-21-15,0 0 16,0 0-16,0 0 0,1 0 15,-1 0-15,0-21 16,0 21-16,0-21 0,22 21 0,-22-21 16,0 0-16,0 0 0,0 21 0,0-22 15,-21 1-15,22 0 0,-22 0 0,21 21 16,-21-21-16,0 0 0,0-1 16,-21 22-1,-1 0-15,1 0 0,0 0 16,0 0-16,0 0 0,0 0 15,-1 0-15,1 0 0,0 22 16,0-1-16,0 0 0,0 0 0,-1-21 16,1 21-16,21 22 0,-21-22 0,21 0 15,-21 0-15,21 21 0,-21-20 16,21-1-16,0 21 0,0-21 0,0 0 16,0 1-16,0-1 0,21 0 0,0 0 15,-21 0-15,21-21 0,0 21 0,1-21 16,-1 0-16,0 0 0,0 0 15,21 0-15,-20 0 0,-1 0 0,21 0 16,-21 0-16,0 0 0,1 0 0,-1 0 16,0-21-16,0 21 0,0-21 15,-21 0-15,21 21 16,-21-21-16,22 0 0,-1-1 0</inkml:trace>
  <inkml:trace contextRef="#ctx0" brushRef="#br0" timeOffset="189548.36">7535 3429 0,'0'0'0,"0"-21"15,0 0-15,0 0 0,-21-22 16,21 22-16,0 0 16,0 0-16,-21 21 0,0 0 15,21 21 17,0 0-32,0 0 0,0 22 15,0-1-15,0 0 0,0 1 0,0-1 16,0 0-16,0 1 0,0 20 15,0-21-15,0 1 0,0-1 0,0 0 16,0 1-16,0-22 0,0 21 0,0 1 16,0-1-16,0-21 0,0 21 0,0-20 15,0-1-15,0 0 0,0 0 16,0-42 15,0 0-15,0 0-16,0-1 0,0-20 0,0 21 15,0 0-15,0-22 0,0 22 0,0-21 16,0 21-16,21-22 0,0 22 16,0 0-16,0 0 0,1 0 0,20 0 15,0-1-15,-21 1 0,22 21 0,-1 0 16,-21-21-16,22 21 0,-1 0 16,-21 0-16,21 0 0,-20 21 15,-1 0-15,0 1 0,0-1 0,-21 0 0,0 0 16,0 0-16,0 0 0,0 1 15,0-1-15,0 21 0,0-21 16,0 0-16,0 1 0,-21-1 0,0 0 16,21 0-16,-21 0 0,21 0 0,0 1 15,21-44 32,0 22-47,-21-21 16,21 0-16,0 0 0,0 0 15</inkml:trace>
  <inkml:trace contextRef="#ctx0" brushRef="#br0" timeOffset="190000.99">8467 3683 0,'-22'0'15,"1"0"1,0 0-16,0 0 0,0 21 15,21 0-15,-21-21 0,-1 22 16,1-1-16,0 0 0,21 0 0,-21 0 16,0 0-16,21 22 0,0-22 0,-21 0 15,21 21-15,-22-20 0,22-1 0,0 0 16,0 21-16,0-21 16,0 1-16,0-1 0,22 0 15,-1 0-15,0-21 0,0 0 0,0 0 16,0 0-16,1 0 0,20 0 15,-21 0-15,0 0 0,22-21 0,-22 21 16,0-21-16,0 0 0,21-1 0,-20 1 16,-1 0-16,0 0 0,0-21 0,0 20 15,-21-20-15,0 21 0,0 0 16,0-22-16,0 22 0,-21 0 0,0-21 16,0 21-16,-22 21 0,22-22 0,0 22 15,-21 0-15,21 0 0,-1 0 16,-20 0-16,21 0 0,0 0 15,-22 22-15,22-1 0,0-21 0,0 21 16,0 0-16,21 0 0,-21 0 16,21 1-16,0-1 15,0 0-15,21-21 0,21 0 16,-21 0-16,0 0 0,22 0 16</inkml:trace>
  <inkml:trace contextRef="#ctx0" brushRef="#br0" timeOffset="190772.85">9059 3725 0,'-21'0'16,"0"0"-16,0 0 0,0 22 31,21-1-31,0 0 0,0 0 15,0 0-15,0 0 0,0 1 16,0-1-16,0 0 0,0 0 16,0 0-16,0 0 0,0 1 15,0-1-15,0 0 0,0 0 16,0 0 0,-22-21-1,1 0 1,21-21-16,0 0 15,0 0-15,0 0 0,0-1 0,0 1 16,0 0-16,0 0 0,0-21 16,0 20-16,0 1 0,21 0 0,1-21 15,-1 21-15,0-1 0,21 1 0,-21 0 16,22 0-16,-22 21 0,21-21 16,-21 21-16,22-21 0,-22 21 0,21 0 15,-21 0-15,1 0 0,-1 21 0,0 0 16,0 0-16,0 0 0,0 0 15,-21 1-15,0-1 0,22 0 16,-22 0-16,0 0 0,0 0 0,0 22 16,0-22-16,0 0 0,0 0 0,0 0 15,0 1-15,0-1 0,0 0 16,-22-21 0,22-21-1,-21 0 1,21-1-16,0 1 15,0 0-15,0-21 0,0 21 16,0-1-16,0 1 0,21-21 16,-21 21-16,22 0 0,-1-22 0,21 22 15,-21 0-15,0 0 0,22 0 16,-22 21-16,21 0 0,1 0 0,-1 0 16,-21 0-16,21 0 0,1 0 0,-22 21 15,0 0-15,21 0 0,-20 0 0,-1 0 16,-21 1-16,0 20 0,0-21 15,0 0-15,0 0 0,0 1 0,0-1 16,0 0-16,-21 0 0,21 0 0,-22 0 16,1-21-16,21 22 0,-21-1 15,21-42 17,0-1-17,21 1-15,0 21 0</inkml:trace>
  <inkml:trace contextRef="#ctx0" brushRef="#br0" timeOffset="191251.57">10456 3620 0,'0'0'0,"0"-22"15,-21 22 1,0 0-16,0 0 15,0 0-15,-1 22 0,22-1 0,-21 0 16,0-21-16,0 21 0,21 0 16,-21 22-16,0-22 0,-1 0 0,22 0 15,0 0-15,-21 0 0,21 1 0,-21-1 16,21 21-16,0-21 0,0 0 0,0 1 16,0-1-16,0 0 15,21 0-15,0-21 0,22 0 0,-22 0 16,0 21-16,0-21 0,0 0 0,22 0 15,-22 0-15,0-21 0,21 21 0,-20-21 16,-1 0-16,0 0 0,0 21 16,0-22-16,0 1 0,-21 0 15,22 0-15,-22 0 0,21 0 0,-21-22 16,0 22-16,0 0 0,0-21 0,0 20 16,0 1-16,-21-21 0,-1 21 15,22 0-15,-21 21 0,0-22 0,0 22 16,0 0-16,0 0 0,-1 0 0,-20 0 15,21 0-15,0 0 0,0 0 0,-1 0 16,1 22-16,0-22 0,0 21 16,0 0-16,0 0 15,21 0-15,0 0 16</inkml:trace>
  <inkml:trace contextRef="#ctx0" brushRef="#br0" timeOffset="192336.78">11155 3747 0,'0'21'16,"21"-21"15,0 0-31,0 0 0,0-21 15,1 21-15,-1-22 0,0 22 16,-21-21-16,21 21 0,-21-21 0,21 21 16,-21-21-16,0 0 0,0 0 15,-21 21-15,0 0 16,0-22-16,0 22 0,-1 0 16,1 0-16,0 0 0,-21 0 0,21 0 15,-22 22-15,22-1 0,0-21 0,-21 21 16,20 0-16,1 0 0,0 0 15,0 22-15,21-22 0,0 0 0,0 0 16,-21 0-16,21 1 0,0-1 0,0 0 16,0 0-16,21 0 0,0-21 15,0 0-15,0 21 0,1-21 16,-1 0-16,0 0 0,0 0 0,0 0 16,0 0-16,1-21 0,20 21 0,-21-21 15,-21 0-15,21 0 0,0 21 0,1-21 16,-22-1-16,0 1 15,21 0-15,-21 0 0,21 21 0,-21-21 16,0 0-16,21-1 0,-21 1 16,0 42 15,0 1-15,0-1-16,0 0 0,0 0 0,0 21 15,0-20-15,0 20 0,0 21 0,0-20 16,0 20-16,0 1 0,0-1 15,0 22-15,-21-22 0,21 22 0,-21 0 16,0 21-16,21-22 0,-22 22 16,22 0-16,-21 0 0,0 0 0,21-22 15,-21 1-15,0 0 0,21-1 0,-21-20 16,21-22-16,0 22 0,0-22 0,-22-21 16,22 21-16,0-20 0,-21-1 15,21 0-15,-21-21 0,0 0 16,0 0-16,0 0 0,-1 0 15,1 0-15,0-21 0,-21 0 0,-1-1 16,1 1-16,0-21 0,-1 21 0,1-22 16,0 1-16,21 0 0,-22-1 0,22 1 15,-21-21-15,42-1 0,-21 22 0,21-22 16,-22 1-16,22-1 16,0 1-16,0-1 0,0 22 0,22-22 15,-1 22-15,0-21 0,0 20 0,21 1 16,-20 0-16,20-1 0,0 1 0,1 0 15,-1-1-15,0 1 0,1-22 0,-1 22 16,0 0-16,1-1 0,-1-20 16,0 21-16,1-22 0</inkml:trace>
  <inkml:trace contextRef="#ctx0" brushRef="#br0" timeOffset="193116.33">11620 3768 0,'0'0'0,"-21"0"16,21-21 31,21 21-47,1-22 0,-1 22 15,-21-21-15,21 21 0,-21-21 0,21 21 16,-21-21-16,0 0 15,0 0-15,-21 21 16,0 0 0,0 21-16,-1 0 15,1 0-15,21 0 0,-21 0 16,21 1-16,0-1 0,0 0 0,0 0 16,0 0-16,0 0 0,0 1 15,0-1-15,21 0 0,0-21 16,1 0-16,-1 0 0,0 0 0,0 0 15,0 0-15,0 0 0,1 0 0,20-21 16,-21 21-16,0-21 0,0-1 16,22 22-16,-22-21 0,-21 0 15,21 0-15,0 0 0,-21 0 0,0-1 0,0 1 16,0 0-16,0 0 16,0 42 15,0 0-31,0 0 15,0 1-15,0-1 0,0 0 16,0 0-16,0 0 0,0 0 0,0 1 16,0 20-16,0-21 0,0 0 15,0 0-15,-21 1 0,21-1 16,-21-21-16,21-21 31,0-1-31,0 1 16,0 0-16,0 0 0,0 0 15,21 0-15,0-22 0,0 22 16,1 0-16,-1 0 0,0-22 16,21 22-16,-21 0 0,22 0 0,-1 21 15,0-21-15,1 21 0,-22 0 0,21 0 16,-21 0-16,22 21 0,-22-21 16,0 21-16,-21 0 0,0 0 0,0 22 15,0-22-15,0 0 0,0 0 0,0 0 16,0 22-16,0-22 0,-21 0 0,0 0 15,0 0-15,-1 1 0,22-1 16,-21-21-16,21 21 0,-21-21 0,42 0 31,0-21-15,1 0-16,-1-1 0</inkml:trace>
  <inkml:trace contextRef="#ctx0" brushRef="#br0" timeOffset="193536.09">12890 3620 0,'0'-22'16,"-21"22"-1,0 0-15,0 0 16,0 22-16,0-1 0,-1 0 16,1 0-16,21 0 0,-21 0 0,0 1 15,0-1-15,0 0 0,21 0 16,0 21-16,-22-20 0,22-1 0,0 0 15,0 0-15,0 0 0,0 0 0,0 1 16,0-1-16,0 0 0,22-21 0,-1 0 16,0 0-16,0 0 0,0 0 15,0 0-15,1 0 0,-1 0 0,0-21 16,0 21-16,0-21 0,0-1 16,1 1-16,-1 0 0,0 0 0,0 0 0,0 0 15,-21-1-15,21-20 16,-21 21-16,0 0 0,0-22 0,0 22 15,0 0-15,-21 0 0,0 0 0,0 0 16,0 21-16,0 0 0,-1 0 0,1 0 16,0 0-16,0 0 0,0 21 15,0 0-15,-1-21 0,1 21 0,0 0 16,0 0-16,21 1 0,0-1 0,0 0 16,0 0-16,0 0 0,0 0 15,21-21-15,0 0 16,22 22-16</inkml:trace>
  <inkml:trace contextRef="#ctx0" brushRef="#br0" timeOffset="193941.86">13483 3598 0,'0'0'0,"-21"0"16,0 0-16,0 0 15,21 22-15,-22-22 0,1 21 0,21 0 16,0 0-16,-21 0 0,0 0 0,21 1 16,-21-1-16,21 21 0,0-21 15,0 0-15,0 1 0,0 20 0,0-21 16,0 0-16,0 0 0,0 1 16,0-1-16,21-21 0,0 0 0,0 21 15,0-21-15,1 0 0,-1 0 16,0 0-16,0-21 0,0 0 0,0 21 15,1-22-15,-1 1 0,21 0 0,-21 0 16,0 0-16,1 0 0,-1-1 0,-21-20 16,21 21-16,0-21 0,-21 20 0,0-20 15,0 21-15,0 0 0,0 0 16,0-1-16,0 1 0,0 0 16,0 42 15,0 0-31,0 1 15,0-1-15,0 0 0,0 0 16</inkml:trace>
  <inkml:trace contextRef="#ctx0" brushRef="#br0" timeOffset="194361.11">14330 3662 0,'0'0'0,"21"0"0,0-21 16,-21 0-16,0-1 0,0 1 15,0 0 1,-21 21 0,0 0-16,-22 0 0,22 21 15,0-21-15,-21 21 0,21 1 0,-22-22 16,1 21-16,21 0 0,0 0 0,-22 0 16,22 0-16,21 1 0,0-1 15,0 0-15,0 0 16,21-21-16,0 21 0,1-21 15,-1 0-15,0 0 0,21 0 0,-21 0 16,1 21-16,20-21 0,-21 0 0,0 0 16,0 22-16,1-22 0,-1 21 15,-21 0-15,0 0 16,-21 0 0,-1 0-16,-20-21 15,21 0-15,0 22 0,-22-22 0,22 0 16,-21 0-16,21 21 0,0-21 15,-22 21-15,22-21 0,0 0 0,0 0 16,0 0-16,-1 0 0,1 0 0,0 0 16,0 0-16,21-21 15,0 0 1</inkml:trace>
  <inkml:trace contextRef="#ctx0" brushRef="#br0" timeOffset="194920.8">15917 3090 0,'0'0'15,"21"-21"-15,-21 0 0,0 0 0,0 0 0,22 0 16,-22-1-16,21 1 16,-21 42 15,-21 1-31,-1 20 0,22 0 16,-21 1-16,0 20 0,0 1 15,21-1-15,-21 1 0,0-1 0,-1 1 16,1-22-16,0 21 0,0 1 0,21-22 15,-21 22-15,0-22 0,-1 0 0,22 1 16,0-1-16,0-21 0,0 0 16,0 1-16,0-1 0,0 0 0,0 0 15,22-21-15,-1 0 0,0 0 16,0 0-16,0 0 0,0-21 16,-21 0-16,22 0 15,-22-1-15,21 1 0,-21 0 0,0 0 16,0 0-16,0 0 0,0-1 15</inkml:trace>
  <inkml:trace contextRef="#ctx0" brushRef="#br0" timeOffset="195608.91">15663 3747 0,'-21'0'0,"42"0"0,-63 0 0,21 0 0,0 0 16,42 0 15,0 0-31,0 0 0,0 0 0,0 0 16,22 0-16,-1-22 0,0 22 0,1-21 15,-1 21-15,0-21 0,1 21 0,-1-21 16,0 21-16,1 0 16,-1 0-16,-21 0 0,0-21 0,1 21 15,-22 21 1,0 0-16,0 0 0,-22 0 16,1 1-16,21-1 0,-21 0 15,0 0-15,0 0 0,21 0 0,0 1 16,0-1-16,0 0 0,0 0 15,21-21 1,0 0-16,0 0 0,0 0 16,1 0-16,20 0 0,-21 0 0,21-21 15,1 21-15,-22-21 0,21 0 0,1-1 16,-22 22-16,21-21 0,-21 0 16,0 0-16,1 0 0,-1 0 15,0 21-15,-21-22 0,0 1 0,0 0 16,-21 21 15,21 21-15,-21 0-16,21 1 0,0-1 0,-22 0 15,22 0-15,0 0 0,0 22 0,0-1 16,0-21-16,0 21 0,-21 22 0,21-22 16,0 1-16,0 20 0,0-21 15,0 1-15,0 20 0,0-20 0,0 20 16,0-21-16,0 1 0,0 20 15,0-20-15,0-1 0,0 0 0,0 1 16,0 20-16,0-42 0,-21 22 0,0-1 16,0-21-16,-22 21 0,22-20 0,-21-22 15,21 21-15,-22-21 0,22 0 16,-21 0-16,0 0 0,-1-21 0,22 21 16,-21-22-16,-1-20 0,1 21 0,21 0 15,-21-22-15,20 1 0,1 21 0,0-21 16,0 20-16,21-20 0,-21 21 0,21 0 15,0 0-15,0-1 0,0 1 16,21 21-16,0-21 0,0 21 16,0-21-16,1 21 0,-1 0 0,21-21 15,0 0-15,-20 21 0,20-22 0,0 1 16</inkml:trace>
  <inkml:trace contextRef="#ctx0" brushRef="#br0" timeOffset="195944.76">17208 3662 0,'0'0'15,"0"-21"-15,-21 21 0,-21 0 16,21 0-16,0 21 16,21 0-16,-22 0 0,1 0 0,21 22 15,-21-22-15,21 21 0,0 1 0,0-1 16,0 21-16,0-20 0,-21 20 0,21-20 15,0 20-15,-21-21 0,21 22 16,0-1-16,-21-20 0,-1 20 0,22-20 16,-21-1-16,0 21 0,0-20 0,21-1 15,-21 0-15,0-20 0,21 20 0,-22-21 16,22 0-16,0 0 0,0 1 16,0-44 15,0 1-31,0 0 0,0 0 15,22 0-15,-1-22 0,-21 22 0,21-21 16,0 0-16,-21-1 0</inkml:trace>
  <inkml:trace contextRef="#ctx0" brushRef="#br0" timeOffset="196225.09">17060 3937 0,'0'0'0,"0"-21"0,21 0 0,-21 0 15,22-1-15,-22 1 0,21 21 0,0-21 16,0 0-16,0 21 0,0 0 15,1-21-15,20 21 0,-21 0 0,0 0 16,0 0-16,1 21 0,-1-21 16,0 21-16,-21 0 0,21 0 0,-21 1 15,0-1-15,0 0 0,0 0 16,-21 0-16,0 0 0,0 1 0,-22-1 16,22 0-16,0 0 0,-21-21 0,20 21 15,1-21-15,0 21 0,0-21 0,0 0 16,21 22-1,21-44 17,0 22-32,0-21 0,-21 0 0,43 0 15,-22 21-15</inkml:trace>
  <inkml:trace contextRef="#ctx0" brushRef="#br0" timeOffset="196572.89">17547 3958 0,'21'0'0,"22"0"16,-43-21 0,21 21-16,0-21 0,0 21 15,0-21-15,0 21 0,1-21 0,-1-1 16,0 1-16,0 21 0,21-21 0,-42 0 16,22 0-16,-1 21 0,-21-21 0,0-1 31,-21 22-16,-1 0-15,1 0 0,-21 22 0,21-22 16,0 21-16,-1 0 0,1 0 0,0 0 16,0 0-16,0 1 0,0-1 15,21 0-15,0 0 0,0 0 0,0 0 16,0 1-16,0-1 0,0 0 0,0 0 16,21 0-16,0-21 0,0 21 0,0-21 15,0 0-15,22 0 0,-22 0 16,0 0-16,21 0 0,-20 0 0,-1 0 15,0-21-15,0 21 0,0-21 0,0 0 16,1 0-16,20 0 0</inkml:trace>
  <inkml:trace contextRef="#ctx0" brushRef="#br0" timeOffset="197603.98">19304 3789 0,'0'0'0,"0"-21"16,0 0-1,21-1-15,0 1 16,-21 0-16,21 21 0,1-21 16,-22 0-16,-22 21 31,1 21-31,0-21 16,0 21-16,0 0 0,-22 0 0,22 1 15,0-1-15,0 0 0,0 0 16,0 21-16,21-20 0,0-1 15,0 21-15,0-21 0,0 0 0,0 22 16,0-22-16,0 0 0,21-21 0,0 21 16,0 0-16,0-21 0,0 0 15,22 0-15,-22 0 0,21 0 0,1 0 16,-22 0-16,21-21 0,0 0 0,-20 21 16,20-21-16,-21 0 0,0 0 0,0-1 15,-21 1-15,22 0 0,-22 0 16,0 0-16,0 0 0,-22-1 0,1 1 15,0 0-15,-21 0 0,21 0 16,-1 21-16,-20-21 0,21 21 0,-21 0 0,20 0 16,1 0-16,0 0 15,42 0 1,0 0 0,1 0-16,20 0 0,-21 0 0,21 0 15,22 0-15,-22 0 0,1 0 16,20 0-16,-21-22 0,1 1 0,-1 21 15,0-21-15,1 21 0,-1-21 0,-21 21 16,0-21-16,1 0 0,-22-1 16,0 1-16,0 0 15,0 0 1,-22 21-16,1 0 16,0 0-16,21 21 15,-21 0-15,0 0 0,21 1 16,-21-1-16,21 0 0,-22 21 0,22-21 15,-21 22-15,0-1 0,21-21 0,-21 22 16,21-1-16,-21 21 0,0-20 0,21-1 16,0 22-16,-22-22 0,22 21 15,-21-20-15,21 20 0,-21-20 0,0 20 16,21-21-16,0 22 0,-21-22 0,0 22 16,21-1-16,-22 1 0,1-1 0,0 1 15,21-22-15,-21 22 0,0-1 16,0-21-16,21 1 0,-22 20 0,1-20 15,0-1-15,0-21 0,0 21 16,21-20-16,-21-1 0,-1 0 0,22 0 16,0 0-16,-21-21 0,0 0 15,0 0-15,0 0 16,0-21-16,-1 0 0,1 21 0,0-21 16,0 0-16,0-1 0,-22 1 0,22 0 15,0 0-15,-21 0 0,21 0 0,-1-1 16,-20 1-16,21 0 0,21 0 15,-21 21-15,21-21 0,0 0 16,0-1 0,0 1-16,21 0 15,-21 0-15,21 0 0,21-22 0</inkml:trace>
  <inkml:trace contextRef="#ctx0" brushRef="#br0" timeOffset="199549.35">21294 4191 0,'21'0'16,"0"-21"-16,-21 0 15,0 0-15,0-1 0,0 1 16,0 0-16,0 0 0,0 0 15,0-22-15,-21 22 0,0 21 0,-1-21 16,1 0-16,0 0 0,0 21 0,-21 0 16,20 0-16,1 0 0,0 0 15,0 0-15,0 21 0,-22 0 0,22 0 16,0 0-16,0 1 0,0 20 0,0 0 16,-1 1-16,1-22 0,0 21 0,21 0 15,0 1-15,0-22 0,0 21 16,0-21-16,0 1 0,0-1 0,21-21 15,0 21-15,1-21 0,-1 0 0,0 0 16,21 0-16,-21 0 0,22 0 0,-22 0 16,21-21-16,1 21 0,-22-21 15,21-1-15,0 1 0,-20 0 16,20-21-16,-21 21 0,21-22 0,-20 22 16,-1-21-16,0-1 0,0 1 0,0-21 15,0 20-15,1 1 0,-22 0 0,0-1 16,0 1-16,21 21 0,-21-22 15,0 1-15,0 21 0,0 0 0,0 0 16,0-1-16,0 1 0,-21 21 16,-1 0-16,1 21 15,21 1-15,-21-1 0,0 0 0,0 21 16,0-21-16,-1 22 0,1-1 16,21 0-16,0 1 0,-21-1 0,21 0 15,0 1-15,-21-1 0,21 0 16,0 1-16,0-1 0,0 0 0,0-20 15,21 20-15,0-21 0,0 0 0,1 0 16,-1 1-16,0-1 0,0-21 0,21 0 16,-20 21-16,-1-21 0,21 0 15,0 0-15,-20 0 0,20 0 0,0-21 16,-21 21-16,22-21 0,-22-1 0,0 1 16,21 21-16,-20-21 0,-1 0 0,-21 0 15,0-22-15,21 22 0,-21 0 16,0-21-16,0 21 0,0-1 15,0-20-15,0 21 0,-21 21 0,21-21 16,-21 21-16,-1 0 0,1 0 0,0 0 16,0 0-16,0 21 0,0-21 15,-22 21-15,22 0 0,0 0 0,0 1 16,0-1-16,-1 21 0,1-21 0,21 0 16,0 1-16,0-1 0,0 0 0,0 0 15,0 0-15,0 0 0,21-21 16,1 0-16,-1 22 0,0-22 0,0 0 15,0 0-15,0 0 0,1 0 0,-1 0 16,21-22-16,-21 22 0,0-21 16,1 0-16,-1 21 0,0-21 15,-21 0-15,21 0 0,-21-1 0,21-20 16,-21 21-16,0 0 0,0-22 0,0 22 16,0 0-16,0 0 0,0 0 0,0 0 15,0 42 1,-21-21-1,0 21-15,21 0 0,-21 21 0,21-20 16,0-1-16,0 21 0,-21-21 0,21 0 16,0 1-16,0-1 0,0 0 15,0 0-15,0 0 0,0 0 0,21-21 16,0 22-16,0-22 0,0 0 16,0 0-16,1 0 0,-1 0 0,0 0 15,0 0-15,0 0 0,0 0 16,1-22-16,-1 22 0,0-21 0,0 0 15,0 0-15,0 0 0,-21-22 0,22 22 16,-1-21-16,0 0 0,0-1 0,-21 1 16,21 0-16,0-1 0,-21 1 15,22 0-15,-22-1 0,21 1 0,-21 21 16,0-22-16,21 22 0,-21 0 0,0 0 16,0 0-16,0 0 0,0 42 31,-21 0-31,0 0 15,-1 0-15,22 22 0,-21-22 0,0 21 16,0 0-16,0-20 0,21 20 16,0 0-16,-21 1 0,21-1 0,-22 0 15,22 1-15,0-22 0,0 21 0,0-21 16,0 22-16,0-22 0,0 0 0,0 0 16,22 0-16,-1 0 0,0 1 0,0-1 15,0-21-15,0 21 0,1-21 16,20 0-16,-21 0 0,21 0 0,-20 0 15,20 0-15,0 0 0,-21 0 0,22 0 16,-1-21-16,-21 21 0,22-21 0,-22-1 16,0 1-16,21 0 15,-21 0-15,1-21 0,-1 20 0,0-20 16,0 21-16,-21-21 0,0-1 0,0 1 16,0 21-16,0 0 0,0-1 15,-21 22-15,0 0 16,0 0-16,-1 0 0,1 22 0,0-22 15,0 21-15,0 0 0,0 0 0,-1 0 16,1 0-16,0 1 0,0-1 16,21 0-16,-21 0 0,21 0 0,0 0 15,0 1-15,0-1 0,0 0 16,0 0-16,0 0 0,0 0 0,21-21 16,0 0-16,0 0 15,0 0-15,1 0 0,-1 0 16,0 0-16,0 0 0,0-21 15,0 0-15,1 0 0,-1 0 16,0 0-16,-21-1 0,21-20 16,0 21-16,-21 0 0,0 0 0,21-1 15,-21 1-15,22 21 0,-22 21 32,0 1-32,-22-1 15,22 0-15,-21 0 0,21 0 16,0 0-16,0 1 0,-21-1 0,21 0 0,0 0 15,0 0-15,0 0 0,0 1 16,21-22-16,0 21 16,1-21-16,-1 0 0,0 0 15,0 0-15,0 0 0,0 0 0,1 0 16,-1 0-16,0-21 0,0-1 16,-21 1-16,0 0 15,0 0-15,0 0 16,0 0-16,0-1 0,0 1 15</inkml:trace>
  <inkml:trace contextRef="#ctx0" brushRef="#br0" timeOffset="199909.05">22161 3747 0,'-21'0'0,"42"0"0,-63 0 0,21 0 0,42 0 31,0 0-31,22-22 16,-1 22-16,-21 0 16,21 0-16,22 0 0,-22 0 0,22 0 15,-22 0-15,22 0 0,-1 0 0,-21 0 16,22-21-16,-22 21 0,1 0 15,-1-21-15,-21 21 0,21 0 0,-20 0 16,-1 0-16,0 0 0,0 0 0,0 0 16,-42 0 31,0 0-32,0 0-15,0 0 0,-22 0 16,22 0-16</inkml:trace>
  <inkml:trace contextRef="#ctx0" brushRef="#br0" timeOffset="201284.16">741 6414 0,'0'0'0,"-21"-22"0,-1 1 16,22 0-16,0 0 16,0 0-1,0 0-15,0-1 16,0 1-16,22 21 16,-1-21-16,0 21 0,0 0 15,0-21-15,22 21 0,-22 0 16,0 0-16,0 0 0,0 21 0,0-21 15,1 21-15,-1 22 0,0-22 16,-21 21-16,0-21 0,0 22 16,0-1-16,0 0 0,0 1 0,-21 20 15,-22-21-15,22 1 0,0-1 0,-21-21 16,21 22-16,-22-22 0,1 21 16,21-21-16,-22 0 0,22-21 15,-21 22-15,21-22 0,-22 0 0,22 0 16,0 0-16,-21 0 0,21 0 15,-1-22-15,1 22 0,0-21 0,0 0 16,21 0-16,0 0 0,0 0 16,0-22-16,0 22 0,0 0 0,0-21 15,0 20-15,21 1 16,0 0-16,0 0 0,22 21 0,-22 0 16,21 0-16,-21 0 0,22 0 15,-22 21-15,21 0 0,-21 0 0,1 1 16,-1-1-16,0 21 0,0-21 15,0 0-15,-21 1 0,0 20 0,0-21 16,21 0-16,-21 0 0,0 1 16,22-1-16,-22 0 0,0 0 15,21 0 1,0-21 0,-21-21-1,0 0-15,0 0 16</inkml:trace>
  <inkml:trace contextRef="#ctx0" brushRef="#br0" timeOffset="201484.56">1270 6689 0,'21'0'93,"0"0"-93,0-21 16</inkml:trace>
  <inkml:trace contextRef="#ctx0" brushRef="#br0" timeOffset="203544.44">3069 6731 0,'21'0'0,"0"0"16,1-21-16,-1 0 15,0 21-15,-21-21 0,0-1 16,0 1-16,21 0 0,-21 0 0,0 0 16,0 0-16,0-1 0,0 1 15,-21 0-15,0 0 0,0 21 16,-1-21-16,1 21 0,-21 0 0,21 0 15,-22 0-15,1 0 0,0 0 16,-1 21-16,22 0 0,-21 0 0,0 0 16,20 1-16,-20-1 0,21 21 15,0-21-15,0 22 0,21-1 0,0-21 16,0 21-16,0-20 0,0 20 16,0-21-16,0 0 0,21 0 0,-21 1 15,21-22-15,21 21 0,-21-21 0,1 0 16,20 0-16,-21 0 0,21 0 15,-20 0-15,20-21 0,0-1 0,-21 1 16,1 0-16,20 0 0,-21 0 16,21 0-16,-20-22 0,-1 22 0,21-21 15,-21-1-15,0 22 0,1-42 16,-1 20-16,0 1 0,-21 0 16,0-1-16,21 1 0,-21 0 0,0-1 15,21 1-15,-21 0 0,0-1 0,0 22 16,0 0-16,0 0 0,0 0 15,0 0-15,-21 21 16,0 21 0,21 0-16,-21 21 0,21-21 0,0 22 15,-21-1-15,21 0 0,0 1 16,0-1-16,0 0 0,0 1 16,0 20-16,0-20 0,0-1 0,0 0 15,0 1-15,0-1 0,0-21 16,0 21-16,21-20 0,0-1 0,0 0 15,0 0-15,0-21 0,1 0 0,20 21 16,-21-21-16,21 0 0,-20 0 16,20 0-16,-21 0 0,0-21 0,22 0 15,-22 0-15,0 21 0,21-21 0,-21-1 16,1 1-16,-1 0 16,0 0-16,0 0 0,-21-22 0,0 22 0,21 0 15,-21 0-15,0 0 0,0 0 16,0-1-16,0 1 0,-21 0 15,0 0-15,0 21 0,0 0 16,-1 0-16,1 0 0,0 0 16,0 21-16,0 0 0,0 0 0,-1 1 15,1-1-15,0 0 0,0 21 0,21-21 16,-21 1-16,21 20 0,0-21 16,0 0-16,0 0 0,0 1 0,0-1 15,0 0-15,0 0 0,0 0 16,21-21-16,0 0 15,0 0-15,0 0 0,1 0 16,20 0-16,-21-21 0,0 0 16,0 0-16,1 0 0,-1-1 15,0 1-15,0 0 0,0 0 0,0 0 16,-21-22-16,0 22 0,22 0 16,-22-21-16,0 21 0,0-1 0,0 1 15,0 0-15,-22 42 31,22 0-31,0 1 16,0-1-16,0 0 0,-21 0 0,21 0 16,0 0-16,0 22 0,-21-22 15,21 0-15,0 0 0,0 0 0,0 1 16,0-1-16,21-21 0,0 0 16,1 0-16,-1 21 15,0-21-15,0 0 0,0 0 16,0-21-16,1 21 0,-1-21 0,21-1 15,-21 1-15,0 0 0,1 0 16,-1 0-16,0 0 0,0-1 0,0-20 16,0 21-16,-21-21 0,22-1 0,-1 22 15,-21-21-15,0-1 0,21 1 16,-21 21-16,21-21 0,-21-1 0,0 22 16,0 0-16,0-21 0,0 20 15,0 1-15,0 42 31,-21 1-31,21-1 16,-21 21-16,0-21 0,21 22 16,0-22-16,-22 21 0,22 0 0,-21 1 15,21-1-15,0 0 0,-21 1 0,21-1 16,0 0-16,0 1 0,0-22 16,0 21-16,0-21 0,0 22 0,0-22 15,0 0-15,21-21 0,0 21 0,1-21 16,-1 0-16,0 0 0,0 0 15,0 0-15,0 0 0,22 0 16,-22 0-16,0-21 0,0 0 16,0 0-16,22 0 0,-22 21 0,0-43 15,0 22-15,0 0 0,1 0 16,-1 0-16,0-22 0,0 22 0,-21 0 16,0 0-16,0 0 0,0-1 0,0 1 15,0 0-15,0 0 0,-21 21 16,0 0-1,0 0-15,-1 21 0,22 0 16,-21 0-16,0 1 0,0-1 16,0 0-16,0 21 0,-1-21 15,22 22-15,0-22 0,0 0 0,0 0 16,0 0-16,0 1 0,0-1 16,0 0-16,22-21 15,-1 0-15,0 0 16,0 0-16,0 0 0,0-21 15,1 0-15,-1 21 0,0-22 16,-21 1-16,21 0 0,0 0 0,0 0 16,-21 0-16,22-1 0,-22 1 0,0-21 15,0 21-15,0 0 0,0-1 16,0 44 15,0-1-31,0 0 16,0 21-16,0-21 0,0 1 0,0-1 15,21 0-15,-21 0 0,21 0 16,-21 0-16,21-21 0,0 22 0,-21-1 16,21-21-16,1 0 0,-1 21 15,0-21-15,0 0 0,0 0 0,22 0 16,-22 0-16,0 0 0,0 0 0,0-21 16,0 0-16,1 21 0,-1-22 15,-21 1-15,0 0 0,21 0 0,-21 0 16,0 0-16,0-22 0,0 22 0</inkml:trace>
  <inkml:trace contextRef="#ctx0" brushRef="#br0" timeOffset="203825.28">4233 6223 0,'0'0'0,"-42"21"0,21-21 0,-22 0 0,22 0 16,42 0 15,22 0-31,-22 0 0,21 0 16,1 0-16,-1 0 0,21-21 15,-20 21-15,20 0 0,-20-21 16,20 21-16,-21 0 0,1-21 0,-22 21 0,21 0 16,-21-21-16,1 21 0,-1 0 15,0 0-15,-21 21 47</inkml:trace>
  <inkml:trace contextRef="#ctx0" brushRef="#br0" timeOffset="204561.17">6583 6583 0,'0'0'15,"0"-21"1,0 0 0,0-1-16,0 1 15,0 0 1,0 0-16,21 21 0,-21-21 0,21 0 16,-21-1-16,0 1 0,0 0 15,0 0-15,0 0 0,0 0 16,-21-1-16,21 1 0,-21 21 15,0-21-15,-1 21 0,-20 0 0,21-21 16,0 21-16,0 0 0,-1 0 16,1 0-16,-21 21 0,21-21 0,0 21 15,-1 0-15,-20 1 0,21 20 0,0-21 16,0 21-16,-1 1 0,1-1 16,0 0-16,21-20 0,0 20 15,0 0-15,0-21 0,0 22 0,0-22 16,0 0-16,21 0 0,0-21 0,1 21 15,20-21-15,-21 0 0,0 0 16,0 0-16,22 0 0,-22 0 0,21-21 16,-21 21-16,22-21 0,-22 0 0,21 0 15,-21 0-15,1-1 0,-1 1 0,21 0 16,-21-21-16,-21 21 16,21-1-16,1 1 0,-22-21 0,21 21 0,-21 0 15,0-1-15,0 1 0,0 0 0,0 0 16,0 42 15,0 0-31,0 0 0,0 22 16,0-22-16,0 0 0,0 21 0,0-20 15,0 20-15,0-21 0,0 0 16,0 0-16,0 1 0,0-1 0,0 0 16,0 0-16,21-21 0,-21 21 15,21-21-15,0 0 0,0 0 16,1 0-16,-1 0 0,0-21 0,0 0 15,0 21-15,0-21 0,22 0 0</inkml:trace>
  <inkml:trace contextRef="#ctx0" brushRef="#br0" timeOffset="204963.94">7070 6308 0,'0'0'0,"-22"0"0,1-21 16,0-1-16,0 22 0,21-21 15,0 0 1,21 21-16,0 0 0,0 0 16,1 0-16,-1 0 0,0 21 0,0 0 15,21 1-15,-20-1 0,-1 0 0,0 0 16,0 21-16,0-20 16,-21 20-16,0-21 0,0 21 0,0-20 15,0 20-15,0-21 0,0 0 0,0 0 16,0 1-16,0-1 0,0 0 0,-21-21 31,21-21-15,0 0-16,0-1 15,0 1-15,0 0 0,0 0 16,0 0-16,0 0 0,0-22 0,21 22 16,-21-21-16,0 21 0,21-1 0,-21-20 15,22 21-15,-22 0 0,0 0 16,42-1-16,-42 1 15,21 21-15,0-21 0,0 21 16,1 0-16,-22 21 16</inkml:trace>
  <inkml:trace contextRef="#ctx0" brushRef="#br0" timeOffset="205298.74">7535 6519 0,'21'0'16,"1"0"-16,-1 0 0,0 0 16,-21-21-16,21 0 15,0 0-15,22 0 0,-22 0 0,0-1 16,0 1-16,0 0 0,0 0 0,-21 0 16,0 0-16,0-1 0,0 1 15,0 0-15,-21 21 16,0 0-16,0 21 15,-21-21-15,20 21 0,1 1 0,0-1 16,0 21-16,0-21 0,21 0 16,0 22-16,-21-22 0,21 21 15,0-21-15,0 1 0,0-1 0,21 0 16,0 0-16,0-21 0,0 21 0,0-21 16,22 0-16,-1 0 0,0 0 15,1 0-15,-1 0 0,0 0 0,1 0 16,-1-21-16,0 21 0,-20-21 0,20 0 15</inkml:trace>
  <inkml:trace contextRef="#ctx0" brushRef="#br0" timeOffset="205964.28">9038 6562 0,'0'0'0,"-21"0"16,21 21-16,21-42 31,0 0-15,0-1-16,1 1 0,20 0 15,-21 0-15,0 0 0,22-22 0,-22 22 16,21 0-16,-21-21 0,0 21 15,22-22-15,-22 22 0,0 0 0,0-21 16,-21 20-16,0 1 0,0 0 0,0 0 16,0 0-16,-21 0 15,0 21-15,0 0 16,0 0-16,-1 0 0,1 21 0,-21-21 16,21 21-16,0-21 0,-1 21 0,22 0 15,0 0-15,0 1 0,0-1 0,0 21 16,0-21-16,22 0 0,-1 22 15,0-22-15,0 21 0,0-21 0,0 22 16,1-22-16,-22 0 0,21 0 0,0 22 16,-21-22-16,21 0 0,-21 0 15,0 0-15,0 0 16,-21-21-16,0 0 0,0 0 16,-1 0-16,-20 0 0,21 0 0,0 0 15,0 0-15,-22 0 0,22-21 16,0 0-16,0 21 0,0-21 15,21 0-15,0 0 0,0-1 16,0 1-16,0 0 0,21 0 16,0 0-16,0 0 0,21-1 0</inkml:trace>
  <inkml:trace contextRef="#ctx0" brushRef="#br0" timeOffset="206261.11">9906 5842 0,'0'0'0,"-21"-42"16,0 42 0,-1 0-16,1 0 0,0 0 0,0 0 15,0 0-15,0 21 0,-1 0 16,1 0-16,0 0 0,21 1 16,0 20-16,0 0 0,0-21 0,-21 22 15,21-1-15,0 0 0,0 1 0,-21-22 16,21 21-16,-21 1 0,21-1 0,0 0 15,0 1-15,-22-22 0,22 0 16,-21 21-16,21-21 0,0 1 0,0-1 16,21-21-1,1 0-15,-1 0 0,0-21 16,21-1 0,-21 1-16,1 0 0,-1 0 0</inkml:trace>
  <inkml:trace contextRef="#ctx0" brushRef="#br0" timeOffset="206625">10033 6223 0,'21'-21'16,"-42"42"-16,21-21 31,-21 0-31,0 21 16,-1 0-16,1 1 0,0-1 16,21 0-16,-21 0 0,21 21 0,-21-20 15,21-1-15,-21 0 0,21 21 0,0-21 16,0 1-16,0-1 15,21 0-15,0-21 0,0 0 16,21 0-16,-20 0 0,-1 0 0,21 0 16,0-21-16,-20 0 0,20 21 0,-21-22 15,21 1-15,-20 0 0,-1-21 0,0 21 16,0-1-16,0 1 0,-21 0 0,21 0 16,-21 0-16,0 0 0,0-1 15,0 1-15,-21 0 0,0 0 0,0 0 16,0 21-16,0 0 0,-1 0 0,1 0 15,0 0-15,-21 0 0,21 0 0,-1 0 16,1 0-16,0 21 16,0-21-16,21 21 0,0 0 15,0 0-15,21 1 16,0-22-16,0 0 0,1 0 0,20 0 16</inkml:trace>
  <inkml:trace contextRef="#ctx0" brushRef="#br0" timeOffset="207000.79">10456 6244 0,'0'-21'0,"0"0"15,21 0 1,1 21-16,-1 0 16,0 0-16,0 0 0,0 0 15,0 0-15,1 21 0,-1 0 0,0-21 16,-21 21-16,21 0 0,0 1 0,-21-1 15,0 0-15,0 0 0,0 21 0,0-20 16,0-1-16,0 0 0,0 0 16,0 0-16,-21 0 0,21 1 15,-21-22-15,0 0 0,0 0 16,21-22 0,0 1-1,0 0-15,0 0 0,21 0 0,0 0 16,-21-1-16,21 1 0,-21 0 15,21 0-15,0 0 0,1-22 0,-22 22 16,21 0-16,0 21 0,0-21 0,-21 0 16,21 21-16,0 0 15,1 0 1,-1 0-16,0 0 16</inkml:trace>
  <inkml:trace contextRef="#ctx0" brushRef="#br0" timeOffset="207368.57">11112 6392 0,'0'0'0,"22"0"16,-1 0-16,0 0 16,0-21-1,0 21-15,0-21 0,1 21 0,-1-21 16,0 0-16,0 21 0,0-21 0,0 21 15,-21-22-15,0 1 0,22 21 0,-22-21 16,0 0-16,-22 21 31,1 0-31,0 0 0,0 0 16,0 21-16,0 0 0,-1 0 0,1-21 16,0 22-16,0-1 0,0 21 15,21-21-15,0 0 0,0 1 16,0-1-16,0 0 0,0 0 0,0 0 15,0 0-15,0 1 0,0-1 0,21 0 16,0-21-16,0 0 0,0 0 16,1 21-16,20-21 0,-21 0 15,0 0-15,0 0 0,22 0 16,-22-21-16,21 21 0,1-21 0</inkml:trace>
  <inkml:trace contextRef="#ctx0" brushRef="#br0" timeOffset="207968.83">12023 6308 0,'0'0'0,"0"-21"16,-22-1-1,1 1-15,0 21 0,0-21 16,0 21-16,0 0 0,-1 0 0,1 0 16,0 0-16,0 0 0,0 21 15,0 0-15,-1 1 0,1-22 16,21 21-16,0 0 0,-21 0 0,21 21 15,-21-20-15,21-1 0,0 0 0,-21 0 16,21 0-16,0 0 0,0 1 0,0-1 16,0 0-16,0 0 15,0 0-15,21-21 16,0 0-16,0 0 0,0 0 16,1 0-16,-1 0 0,0-21 15,0 0-15,0 21 0,0-21 0,1 0 16,-1-1-16,0 1 0,-21 0 15,21 0-15,0-21 0,0 20 0,-21 1 16,22-21-16,-22 21 0,0-22 0,0 22 16,21-21-16,-21 21 0,0-22 0,0 1 15,0 21-15,0-21 0,0 20 16,0-20-16,0 21 0,0 0 16,0 0-16,0-1 0,0 44 31,0-1-31,0 0 15,0 21-15,0-21 0,0 22 0,0-22 16,-21 21-16,21 1 0,0-22 0,0 21 16,-22 0-16,22 1 0,0-22 0,0 21 15,0 1-15,0-22 0,0 21 0,0-21 16,0 0-16,0 1 0,0-1 16,0 0-16,22-21 0,-22 21 0,21-21 15,0 0-15,0 0 0,0 0 16,0 0-16,22 0 0,-22 0 0,0-21 15,21 21-15,-20-21 0,20 21 0,-21-21 16,0-1-16,0 1 0,1 0 16,-1 0-16,-21 0 0,0 0 0,0-1 15</inkml:trace>
  <inkml:trace contextRef="#ctx0" brushRef="#br0" timeOffset="208275.67">9737 6054 0,'0'0'0,"-43"0"0,1 0 15,21 21-15,0-21 0,42 0 16,0 0-16,0 0 15,21 0-15,1-21 0,-1 21 16,22 0-16,-22 0 0,21-21 0,-20 21 16,20-22-16,-20 22 0,20 0 0,-21 0 15,1 0-15,-22-21 0,0 21 0,0 0 16,0 0-16,1 0 0,-1 0 16,-21-21-1</inkml:trace>
  <inkml:trace contextRef="#ctx0" brushRef="#br0" timeOffset="208864.35">13758 5842 0,'21'0'0,"-42"0"0,64-21 0,-43 0 0,0 0 15,0-1-15,0 1 0,0 0 16,0 0-16,0 0 0,0 0 15,-22 21-15,1-22 0,0 22 16,0 0-16,0 0 0,-22 0 0,22 0 16,0 0-16,-21 0 0,-1 22 0,22 20 15,-21-21-15,21 21 16,-22 1-16,1-1 0,21 0 0,-21 22 0,20-22 16,1 22-16,0-22 0,0 0 15,21 1-15,0-1 0,0 0 0,0 1 16,0-1-16,21-21 0,0 22 15,0-22-15,22 0 0,-22 0 0,21 0 16,1-21-16,-1 0 0,0 0 0,1 0 16,-1 0-16,21 0 0,-20-21 0,-1 21 15,0-21-15,1 0 0,-1 0 16,0-1-16</inkml:trace>
  <inkml:trace contextRef="#ctx0" brushRef="#br0" timeOffset="209273.11">14182 6138 0,'0'0'0,"0"-21"0,0 0 15,0 0-15,-22 21 16,1 0 0,0 0-16,0 0 0,0 0 0,0 0 15,21 21-15,-22 0 0,1 0 0,0 1 16,0-1-16,21 0 0,-21 0 16,21 0-16,-21 0 0,21 22 0,0-22 15,0 0-15,0 0 0,0 0 0,0 1 16,0-1-16,21 0 0,0 0 0,0-21 15,21 0-15,-20 0 0,-1 0 16,21 0-16,-21 0 16,22 0-16,-22 0 0,21-21 0,-21 0 15,22 0-15,-22-1 0,21 1 0,-21 0 16,0 0-16,1 0 0,-1 0 0,-21-1 16,0 1-16,0 0 0,0 0 0,0 0 15,0 0-15,-21-1 0,-1 1 16,1 0-16,0 0 0,0 21 0,-21 0 15,20 0-15,-20 0 0,0 0 0,21 0 16,-22 0-16,1 0 0,0 0 0,20 21 16,-20 0-16,21-21 0,0 21 15,0-21-15,-1 22 0,22-1 0,0 0 16,0 0 0,22-21-16,-1 0 0,0 0 0,21 0 15,-21 0-15,22 0 0</inkml:trace>
  <inkml:trace contextRef="#ctx0" brushRef="#br0" timeOffset="209780.34">14626 6117 0,'0'-21'16,"0"42"15,-21-21-31,21 21 16,0 1-16,0-1 15,0 0-15,0 0 0,0 0 0,0 0 16,0 1-16,0-1 0,0 0 0,0 0 16,0 0-16,0 0 0,-21 1 15,21-1-15,0 0 16,-21-21-16,-1 0 16,22-21-1,0 0-15,0-1 16,0 1-16,0 0 0,0 0 15,0 0-15,0 0 0,22-1 0,-22 1 16,21 0-16,0 0 0,0-21 16,21 20-16,-20 1 0,-1 21 0,0-21 15,21 0-15,-21 21 0,22 0 16,-22 0-16,0 0 0,21 0 0,-20 21 16,-1 0-16,21 0 0,-21 1 0,0-1 15,-21 0-15,22 0 0,-22 0 0,0 0 16,0 1-16,0-1 0,0 21 0,0-21 15,-22 0-15,1 1 0,0 20 16,0-21-16,21 0 0,-21-21 0,0 21 16,21 1-16,-22-22 0,22-22 47,0 1-47,0 0 0,22 0 15,-1 0-15,-21 0 0,21-22 16</inkml:trace>
  <inkml:trace contextRef="#ctx0" brushRef="#br0" timeOffset="210740.92">15515 5842 0,'0'0'0,"0"-21"0,0 0 0,0 0 16,0-1-16,-21 22 15,0 22 1,0-22-16,-1 21 15,1 21-15,21-21 0,-21 0 16,0 22-16,21-22 0,-21 21 0,21 1 16,-21-22-16,21 21 0,-22 0 0,1-20 15,21 20-15,0-21 0,0 21 0,0-20 16,0-1-16,0 21 0,0-21 0,0 0 16,0 1-16,0-1 0,21-21 15,1 21-15,-1-21 0,0 0 16,0 0-16,0 0 0,0 0 0,1 0 15,-1-21-15,0 21 0,21-21 0,-21-1 16,1 22-16,-1-21 0,0 0 16,-21 0-16,21 0 0,0 0 15,-21-1-15,21 22 0,-21-21 0,0 0 16,0 0-16,0 0 0,0 0 16,0 42 15,-21 0-31,0 0 15,21 0-15,0 0 0,0 1 0,0-1 16,0 0-16,0 0 0,0 0 0,0 0 16,0 1-16,0-1 0,0 0 15,21-21-15,0 0 0,1 0 16,-1 21-16,0-21 0,0 0 0,0 0 16,22 0-16,-22 0 0,0-21 15,21 0-15,-21 0 0,1 21 0,-1-22 16,0 1-16,0 0 0,0 0 0,-21 0 15,21 0-15,-21-22 0,0 22 16,0 0-16,0 0 0,0 0 0,0-1 16,-21 44 15,21-1-31,-21 0 16,21 0-16,0 0 15,0 0-15,0 1 0,-21-1 16,21 0-16,-21 0 0,21 0 0,-21 0 15,21 1-15,0-1 0,-22 0 0,1 0 16,21-42 31,0 0-47,0 0 16,0-1-16,0 1 0,21 0 0,1 0 15,-1 0-15,0 0 0,-21-22 16,21 43-16,0-21 0,0 0 0,1 0 15,-1 0-15,0-1 0,21 22 16,-21 0-16,1 0 0,-1 0 16,0 0-16,21 0 0,-21 0 0,1 0 15,-1 22-15,0-1 0,0-21 0,-21 21 16,0 0-16,0 0 0,0 0 16,0 1-16,0-1 0,0 0 0,0 0 15,0 0-15,-21 0 0,0 1 16,21-1-16,-21-21 0,21 21 0,-22-21 15,1 0-15,21-21 47,0 0-47,21 21 0,1-22 16,-1 1-16</inkml:trace>
  <inkml:trace contextRef="#ctx0" brushRef="#br0" timeOffset="211161.2">16764 6138 0,'0'0'0,"0"-21"16,-21 21-1,0 0-15,-1 0 0,1 0 16,0 0-16,0 0 16,0 21-16,21 1 0,-21-22 0,-1 21 15,1 0-15,0 0 0,0 0 0,21 0 16,-21 1-16,21-1 0,-21 0 15,21 0-15,0 21 0,0-20 0,0-1 16,0 0-16,0 0 16,21-21-16,0 0 0,0 21 0,0-21 15,0 0-15,1 0 0,-1 0 0,0 0 16,0 0-16,21-21 0,-20 21 0,-1-21 16,0 0-16,0 0 0,0 21 0,0-22 15,1 1-15,-22 0 0,0 0 16,21 0-16,-21 0 0,0-1 0,0 1 15,0 0-15,0 0 0,0 0 0,0 0 16,-21-1-16,-1 1 0,22 0 16,-21 21-16,0 0 0,0 0 0,0 0 15,0 0-15,-1 0 16,1 0-16,0 21 0,0 0 0,21 1 16,0-1-16,0 0 15,0 0-15,21-21 16,0 21-16</inkml:trace>
  <inkml:trace contextRef="#ctx0" brushRef="#br0" timeOffset="211611.94">17145 6160 0,'0'0'0,"0"-43"15,0 22-15,-21 21 31,0 0-15,21 21-16,0 0 16,-22 1-16,22-1 0,0 0 15,0 0-15,0 0 0,0 0 0,0 1 16,-21-1-16,21 0 0,0 0 0,0 0 16,0 0-16,0 1 0,0-1 0,0 0 15,21-21 1,1 0-1,-1 0-15,0 0 0,-21-21 16,21 0-16,0 21 0,0-22 0,1 1 16,-1 0-16,0 0 0,0 0 15,-21 0-15,21-1 0,-21 1 16,0 0-16,0 0 16,0 0-16,21 0 0,-21-1 15,-21 22 32,21 22-47,0-1 16,0 0-1</inkml:trace>
  <inkml:trace contextRef="#ctx0" brushRef="#br0" timeOffset="212056.21">17822 6096 0,'0'-21'0,"0"42"0,-21-42 16,0 21-16,0 0 16,0 0-16,-1 0 0,1 0 15,0 0-15,0 0 0,0 21 16,-22-21-16,43 21 0,-21 0 0,0-21 15,21 22-15,-21-22 0,21 21 0,0 0 16,0 0 0,21-21-16,0 21 15,0-21-15,1 0 0,-1 0 0,0 0 16,0 21-16,0-21 0,0 0 0,1 0 16,-1 22-16,0-22 0,0 0 15,-21 21-15,21-21 0,-21 21 16,0 0-16,0 0 15,-21 0-15,0-21 16,0 0-16,0 22 0,-1-22 0,1 0 16,0 21-16,0-21 0,0 0 0,0 0 15,-1 0-15,1 0 0,0 0 16,0 0-16,0 0 16,0 0-1,-1 0-15,1 0 16,21-21-16,-21 21 15,0-22-15,21 1 0</inkml:trace>
  <inkml:trace contextRef="#ctx0" brushRef="#br0" timeOffset="212353.04">16341 5779 0,'0'0'0,"-22"0"16,22-22 15,-21 22 16,0 0-31,0 0-16,0 0 15,0 0-15,-1 22 0</inkml:trace>
  <inkml:trace contextRef="#ctx0" brushRef="#br0" timeOffset="212580.18">15325 5990 0,'0'0'0,"-22"0"16,1 21-16,0-21 0,0 0 15,42 0 1,0 0-16,0 0 0,1 0 16,20 0-16,-21 0 0,21 0 0,-20 0 15,-1 0-15,21 0 0,-21 0 0,0-21 16,1 21-16,-1 0 0,0 0 15,0 0 1,-21-21 0,21 21-16</inkml:trace>
  <inkml:trace contextRef="#ctx0" brushRef="#br0" timeOffset="213610.23">18542 6054 0,'-21'0'62,"0"21"-46,21 0-16,0 0 0,0 0 0,0 1 15,0-1-15,0 0 16,0 0-16,0 0 0,-22 0 0,22 1 0,0-1 16,0 0-16,0 0 0,0 0 15,0 0-15,-21 1 16,0-22 0,21-22-1,0 1-15,0 0 16,0 0-16,0 0 0,0 0 15,0-1-15,21 1 0,-21 0 0,21 0 16,1 0-16,-1 0 0,0-1 16,0-20-16,21 21 0,-20 21 0,-1-21 15,21 0-15,-21 21 0,0 0 0,22 0 16,-22 0-16,21 0 0,-21 0 16,1 21-16,-1 0 0,-21 0 15,21-21-15,-21 42 0,21-20 0,-21-1 16,0 0-16,0 0 0,0 0 0,0 0 15,0 1-15,0-1 0,0 0 0,-21 0 16,0 0-16,0 0 16,-1-21-16,1 0 15,0 0 1,21-21-16,0 0 0,0 0 16,0 0-16,0 0 15,0-1-15,0 1 0,21 21 16,0-21-16,1 0 0,-1-21 0,0 20 15,0 1-15,0 21 0,0-21 0,22 0 16,-22 0-16,21 21 0,-21 0 0,22 0 16,-22 0-16,21 0 0,-21 0 15,22 0-15,-22 21 0,0 0 0,0 0 16,0 0-16,-21 1 0,0-1 0,0 21 16,0-21-16,0 0 0,0 1 0,0-1 15,0 0-15,-21 0 0,0 0 16,21 0-16,-21 1 0,0-1 15,0-21 1,21-21 15,0-1-31,0 1 0</inkml:trace>
  <inkml:trace contextRef="#ctx0" brushRef="#br0" timeOffset="213980.32">19494 6202 0,'22'0'0,"-1"0"31,0 0-31,0 0 0,0 0 16,0 0-16,22 0 0,-22-21 0,0 21 0,21-21 16,-20 21-16,-1 0 0,0-22 15,0 1-15,0 21 0,0-21 0,-21 0 16,0 0-1,0 0-15,-21 21 16,0 0-16,0-22 0,-21 22 0,20 0 16,1 0-16,0 0 0,0 0 0,0 22 15,0-1-15,-1 0 0,22 0 16,0 0-16,-21 0 0,21 1 0,0-1 16,0 0-16,0 0 0,0 0 0,0 0 15,0 1-15,0-1 0,0 0 0,21 0 16,1-21-16,-1 21 15,0-21-15,0 0 0,0 0 0,0 21 16,1-21-16,20 0 0,-21 0 0,0 0 16,22 0-16,-22-21 0,21 21 0,-21-21 15,0 0-15,22 0 0,-22 21 0</inkml:trace>
  <inkml:trace contextRef="#ctx0" brushRef="#br0" timeOffset="214668.92">20193 6054 0,'0'0'0,"0"-21"15,0 42 17,0 0-32,0 0 15,0 0-15,-21 0 0,21 1 0,0-1 16,0 0-16,0 0 0,0 0 16,0 0-16,0 1 0,0-1 15,0 0-15,0 0 16,0-42 31,0 0-47,0 0 15,0-1-15,0 1 0,0 0 16,0 0-16,0 0 0,0 0 16,21-1-16,0 1 0,0 0 0,-21 0 15,43 0-15,-22 0 0,0-1 16,0 22-16,21 0 0,-20 0 0,20 0 15,-21 0-15,21 0 0,-20 0 0,-1 0 16,21 22-16,-21-1 0,0 0 0,1 0 16,-1 0-16,0 0 0,-21 1 15,0-1-15,0 0 0,0 0 0,0 0 16,0 0-16,0 1 0,0-1 0,0 0 16,0 0-16,-21-21 15,21 21-15,-21-21 0,-1 0 16,1 0-1,21-21-15,-21 21 16,21-21-16,0 0 0,0 0 16,0-1-16,21 1 0,0 0 15,-21 0-15,22 0 0,-1 0 16,0-1-16,0 1 0,21 0 0,-20 0 16,-1 0-16,21 0 0,-21 21 0,22-22 15,-22 22-15,0 0 0,0 0 0,21 0 16,-20 0-16,-1 22 0,0-1 15,0 0-15,-21 0 0,0 0 0,21 0 16,-21 1-16,0-1 16,0 21-16,0-21 0,0 0 15,-21 1-15,0-1 0,0 0 16,0 0-16,-1 0 16,44-42 15,-1 0-31</inkml:trace>
  <inkml:trace contextRef="#ctx0" brushRef="#br0" timeOffset="-214395.92">21463 6033 0,'0'0'0,"0"-22"0,-21 22 31,0 0-31,-1 0 0,1 22 15,0-1-15,0 0 0,0 0 0,0 0 16,-1 0-16,22 1 0,-21-1 0,21 0 16,-21 0-16,21 0 0,0 0 15,0 1-15,0-1 0,0 0 16,0 0-16,0 0 0,21-21 0,0 21 16,1-21-16,-1 0 0,0 0 0,0 0 15,0 0-15,0 0 0,1 0 16,-1 0-16,0 0 0,21 0 15,-21 0-15,1-21 0,-1 0 0,0 21 16,-21-21-16,21 0 0,0 0 0,-21-1 16,21 1-16,-21 0 0,0-21 0,0 21 15,0-1-15,0 1 0,0 0 16,0 0-16,0 0 0,-21 0 0,0-1 16,0 22-16,0 0 0,0 0 15,-1 0-15,1 0 0,0 0 0,0 22 16,0-1-16,0-21 0,21 21 15,-22 0-15,22 0 0,0 0 16,0 1-16,22-1 16,-1-21-1,0 0-15,0 0 0</inkml:trace>
  <inkml:trace contextRef="#ctx0" brushRef="#br0" timeOffset="-213988.16">21823 6096 0,'0'-21'0,"21"0"16,-21 0-16,0-1 15,21 22-15,0 0 0,-21-21 0,21 21 16,1 0-16,-1 0 0,0 0 0,0 0 16,0 0-16,0 0 15,1 21-15,-1 1 0,0-1 0,-21 0 16,0 0-16,0 0 0,0 0 15,0 1-15,0-1 0,0 0 0,0 0 16,0 0-16,0 0 0,-21-21 16,0 22-16,-1-22 15,1 0-15,21-22 47,21 1-47,-21 0 0,22 21 16,-1-21-16,-21 0 0,21 0 0,0-1 15,-21 1-15,21 0 0,0 0 16,1 0-16,-22 0 0,21-1 0,0 1 16,-21 0-16,21 0 0,0 21 15,-21-21-15,21 21 0,-21 21 32</inkml:trace>
  <inkml:trace contextRef="#ctx0" brushRef="#br0" timeOffset="-213343.99">22500 6117 0,'0'0'0,"21"-21"16,-21 0-16,0 0 15,0 0 1,0 42 15,0 0-31,0 0 0,-21 0 16,0 0-16,21 1 0,-21-1 0,21 0 15,0 0-15,0 0 0,0 0 0,0 1 16,0-1-16,0 0 0,21 0 16,0 0-16,0-21 0,0 0 15,1 0-15,-1 0 0,21 0 16,-21 0-16,0 0 0,22 0 0,-22-21 15,21 0-15,-21 21 0,1-21 0,-1 0 16,0 21-16,0-22 0,-21 1 0,21 0 16,-21 0-16,21 0 0,-21 0 15,0-1-15,0 1 0,22 0 0,-22 0 16,21 0-16,-21 0 16,0 42-1,0 0 1,-21 0-16,-1 0 15,1 0-15,21 1 0,-21 20 0,0-21 16,0 0-16,0 22 0,-1-1 0,1 0 16,0 1-16,0-1 0,0 0 15,0 1-15,-1 20 0,22-21 0,-21 22 16,21-22-16,0 22 0,0-22 0,0 22 16,0-22-16,0 21 0,0 1 0,0-1 15,0 1-15,0-22 0,0 22 0,0-1 16,0-20-16,0-1 0,0 0 15,0 1-15,0-22 0,0 21 0,0-21 16,0 0-16,0 1 0,-21-22 16,0 0-16,0 0 0,0 0 15,-1 0-15,1 0 0,0 0 0,0 0 16,0 0-16,0-22 0,-1 22 0,1 0 16,0-21-16,0 21 0,21-21 0,-21 0 15,0 21-15,-1-21 0</inkml:trace>
  <inkml:trace contextRef="#ctx0" brushRef="#br0" timeOffset="-211693.47">3429 7980 0,'0'-21'32,"0"0"-32,21-1 0,0 22 15,-21-21-15,21 0 16,1 21-16,-1-21 0,-21 0 0,21 0 15,0-1-15,-21 1 0,0 0 16,0 0-16,0 0 0,0 0 16,0-1-16,0 1 0,-21 21 15,0 0 1,0 0-16,-1 21 16,1-21-16,0 22 0,0 20 0,0-21 15,21 21-15,0 1 0,0 20 16,-21-20-16,21 20 0,0 22 0,-22-22 15,22 1-15,0-1 0,-21 1 0,0-1 16,0 1-16,0-1 0,0-20 16,-1 20-16,1-21 0,0 1 15,0-1-15,0-21 0,0 22 0,-1-22 16,1 0-16,0 0 0,0 0 16,0-21-16,0 0 15,-1 0-15,22-21 0,0 0 0,-21 0 16,21 0-16,-21-22 0,0 1 15,21 21-15,0-22 0,0 1 0,0 0 16,-21-1-16,21 1 0,0 0 16,0-1-16,0 1 0,0 0 0,0-1 15,0 22-15,0 0 0,0 0 0,21 21 16,0 0 0,-21 21-16,21 0 15,0 22-15,-21-22 0,22 0 0,-1 21 16,0-21-16,-21 22 0,21-22 15,-21 21-15,21-21 0,0 1 0,-21 20 16,22-21-16,-1 0 0,0 0 16,-21 1-16,21-22 0,0 21 0,0-21 15,1 0-15,-1 0 0,0 0 0,21 0 16,-21 0-16,1-21 0,20 21 16,-21-22-16,0 1 0,22 0 0,-22 21 15,0-42-15,21 21 0,-21-1 16,1 1-16,-1-21 0,0 21 15,-21 0-15,0-22 0,21 22 0,-21 0 16,0 0-16,21 0 0,-21-1 0,0 44 31,-21-1-15,21 21-16,-21-21 0,21 0 16,0 1-16,0 20 0,0-21 15,0 0-15,0 22 0,0-22 0,0 0 16,0 0-16,0 0 0,0 0 0,21 1 15,0-1 1,0-21-16,1 0 0,-1 0 0,0 0 0,0 0 16,0 0-16,0 0 0,22-21 0,-22 21 15,0-22-15,0 1 16,0 0-16,1 21 0,-1-42 0,0 21 16,-21-1-16,0 1 0,21 0 0,-21-21 15,0 21-15,0-1 0,0-20 16,0 21-16,0-21 0,-21 20 0,21 1 15,-21 0-15,0 0 0,-1 0 0,-20 21 16,21 0-16,0 0 0,-22 0 16,22 0-16,-21 21 0,21 0 0,-22 0 15,22-21-15,0 21 0,0 1 16,0-1-16,0 0 0,21 0 16,0 0-16,0 0 0,0 1 0,0-1 15,21-21-15,0 0 0,0 0 16,21 0-16,-20 0 0,20 0 15,-21 0-15</inkml:trace>
  <inkml:trace contextRef="#ctx0" brushRef="#br0" timeOffset="-209440.43">4657 8276 0,'0'0'0,"21"-21"16,-21 0-16,0 0 16,0 0-16,-21 21 15,-1 0-15,1 0 16,0 0-16,0 0 0,0 0 16,0 21-16,-1-21 0,1 21 15,0 0-15,0 0 0,0 0 16,0 1-16,-1-1 0,1 0 0,0 21 15,21-21-15,0 1 0,-21-1 16,21 21-16,0-21 0,0 0 16,0 1-16,0-1 0,0 0 0,0 0 15,21 0-15,0-21 0,0 21 0,1-21 16,-1 0-16,21 22 0,-21-22 0,0 0 16,22 0-16,-22 0 0,21 0 15,1 0-15,-22 0 0,21 0 0,0 0 16,1-22-16,-1 22 0,0-21 0,-20 21 15,20-21-15,0 0 0,-21 21 16,22-21-16,-22 0 0,0-1 0,0 1 16,0 0-16,1 0 0,-22 0 0,21 0 15,-21-1-15,0 1 0,0 0 16,0 0-16,0 0 16,-21 21-16,21-21 0,-22 21 0,1 0 15,21-22-15,-21 22 0,0 0 16,0 0-16,21 22 15,-21-1-15,-1 0 0,22 0 16,-21 0-16,21 0 0,0 1 0,-21-1 16,21 0-16,-21 0 0,21 0 0,0 0 15,0 1-15,0-1 0,0 0 16,0 0-16,0 0 16,21-21-16,0 0 0,0 0 15,1 0-15,-1 0 16,0-21-16,0 21 0,-21-21 15,21 0-15,0 21 0,-21-21 0,22-1 16,-22 1-16,21 0 0,0 0 16,-21 0-16,0 0 0,0-1 15,0 1-15,0 0 0,0 0 0,0 0 16,0 42 15,0 0-31,0 0 16,0 0-16,0 1 0,0-1 0,0 0 15,0 0-15,0 0 0,0 0 16,0 1-16,0-1 0,0 0 16,21 0-16,-21 0 15,21-21-15,0 0 0,1 0 0,-22 21 16,21-21-16,0 0 0,21 0 0,-21 0 16,1 0-16,-1-21 0,21 0 15,-21 21-15,0-21 0,22 21 0,-22-21 16,0 0-16,0-1 0,0 1 0,1-21 15,-1 21-15,0 0 0,-21-22 0,0 22 16,0-21-16,0-1 0,0 1 16,21 0-16,-21 21 0,0-22 0,0 1 15,21 21-15,-21 0 0,0-1 0,0 1 16,0 0 0,0 42-1,0 0-15,0 1 16,0-1-16,0 21 0,0-21 0,0 22 15,-21-22-15,21 21 0,-21 0 16,0-20-16,21 20 0,0-21 0,-21 21 16,21-20-16,-22 20 0,22-21 0,0 0 15,0 0-15,0 1 0,0-1 0,0 0 16,0 0-16,0 0 0,22-21 16,-1 21-16,0-21 0,0 0 15,0 0-15,0 0 16,1 0-16,-1 0 0,0 0 0,0-21 0,0 21 15,22-21-15,-22 0 16,0 21-16,0-21 0,0 0 0,-21-1 16,21 1-16,1 0 0,-22 0 0,21 0 15,-21 0-15,0-1 0,0 1 16,0 0-16,21 21 16,-21-21-1,0 42-15,-21 0 16,21 0-16,-21 1 0,-1-1 15,22 0-15,0 0 0,0 0 16,0 0-16,0 1 0,0-1 16,0 0-16,0 0 0,0 0 15,22 0-15,-1-21 0,0 0 0,0 0 16,21 0-16,-20 0 0,-1 0 16,21 0-16,-21 0 0,0 0 0,22 0 15,-22-21-15,0 0 0,0 21 0,0-21 16,1 0-16,-1 21 0,0-21 0,-21-1 15,0 1-15,0 0 0,0 0 16,21 0-16,-21 0 0,0-1 0,0 1 16,-21 42 31,21 1-47,0-1 0,-21 0 15,21 0-15,-21 0 0,21 0 0,0 1 16,0-1-16,0 0 0,0 0 15,0 0-15,0 0 16,21-21 0,0 0-16,0 0 15,0 0-15,0 0 0,1 0 0,-1-21 16,0 0-16,0 21 16,-21-21-16,0 0 0,21 21 0,-21-21 15,0-1-15,0 1 0,0 0 16,0 0-16,0 0 0,-21 0 15,21-1-15,-21 1 0,0 21 0,0 0 16,-1-21-16,1 21 16,0 0-16,0 0 0,42 0 47,0 0-47,0 0 15,22 0-15,-22-21 0,0 21 0,21 0 16,-20 0-16,20 0 0,-21 0 0,0 0 15,22 0-15,-22 0 0,0 0 0,0 0 16,0 0-16,0 0 0,1 21 16,-1 0-16,-21 0 15,0 1-15,0-1 16,0 0-16,0 0 0,0 0 0,0 0 16,0 1-16,0-1 15,0 0-15,0 0 0,-21-21 0,21 21 16,-22 0-16,22 1 0,-21-22 15,21 21-15,-21-21 16,0 0 15,21-21-15,0-1-16,0 1 16,0 0-16,0 0 0,0 0 15,21 0-15,0-1 0,0 1 16,1-21-16,-1 21 0,0-22 0,0 22 15,21-21-15,-20 21 0,20 0 16,21-22-16,-20 22 0,-22 21 16,0 0-16,21 0 0,-20 21 0,-1 0 15,0 22-15,-21-22 0,21 0 16,-21 0-16,0 22 0,0-22 0,0 0 16,0 21-16,0-21 0,0 1 15,0-1-15,-21 21 0,0-21 16,21 0-16,0 1 0,-21-1 15,21 0-15,-22-21 0,22 21 0,0 0 16,0 0 0,0-42 46,0 0-62,0 0 16,-21 21-16,21-21 0,0 0 15,-21-1-15</inkml:trace>
  <inkml:trace contextRef="#ctx0" brushRef="#br0" timeOffset="-209159.59">6879 8107 0,'0'0'0,"-42"-21"16,21 21-1,21 21 32,0 0-16,0 0-15,-22-21-16,1 0 0,0 21 16,0-21-16</inkml:trace>
  <inkml:trace contextRef="#ctx0" brushRef="#br0" timeOffset="-208915.73">5588 8340 0,'0'0'0,"-42"0"0,-1 0 0,22 21 16,0-21-16,0 0 0,0 21 0,-1-21 15,44 0 17,-1 0-32,0 0 0,21 0 0,-21 0 15,22-21-15,-22 21 0,21 0 0,-21 0 16,22 0-16,-22 0 0,0 0 15,-42 0 17,21 21-32</inkml:trace>
  <inkml:trace contextRef="#ctx0" brushRef="#br0" timeOffset="-206866.61">868 10753 0,'0'-21'63,"-21"21"-63,21-22 16,0 1-16,0 0 15,0 0-15,0 0 16,21 21-16,0-21 15,0 21-15,0 0 0,0 0 16,1 0-16,-1 0 0,0 0 16,0 0-16,0 21 0,0 0 0,1 0 15,-22 0-15,0 0 0,0 22 16,0-22-16,0 21 0,0-21 16,-22 22-16,-20-22 0,21 0 0,0 21 15,0-20-15,-22-1 0,22 0 16,0 0-16,0-21 0,-22 21 0,22-21 15,0 0-15,0 0 16,21-21 0,0 0-1,21 0-15,0 0 0,0 21 0,1-22 16,-1 1-16,21 21 0,-21 0 16,0-21-16,22 21 0,-1 0 0,-21 0 15,22 0-15,-1 21 0,-21 0 16,0-21-16,22 22 0,-22 20 15,0-21-15,-21 0 0,0 22 16,0-22-16,0 21 0,-21 0 0,0-20 16,-1 20-16,-20-21 0,21 21 15,-21-20-15,-1-1 0,22 0 0,-21 0 16,-1 0-16,1 0 0,0-21 16,-1 0-16,1 0 0,21 0 0,-21 0 15,20 0-15,-20 0 0,21 0 0,0 0 16,0-21-16,-1 21 0,22-21 15,-21 0-15,21 0 0,-21 0 16,21-1-16,0 1 16,0 0-16,21 0 15,0 21-15,1-21 16,-1 21-16,0-21 0,0-1 0,0 22 16,0-21-16</inkml:trace>
  <inkml:trace contextRef="#ctx0" brushRef="#br0" timeOffset="-206644.02">1778 10943 0,'0'0'0,"21"0"94,0 0-94,0 0 15,1 0-15</inkml:trace>
  <inkml:trace contextRef="#ctx0" brushRef="#br0" timeOffset="-205899.75">3365 10647 0,'0'0'0,"22"0"16,-1 0-1,0 0-15,0 0 16,0 0-16,0 0 0,1 0 0,-1 0 16,0 0-16,0 0 0,21 0 15,-20 0-15,-1 0 0,21 0 0,-21-21 16,0 0-16,1-1 0,20 1 0,-21 0 15,0 0-15,0 0 0,-21 0 16,0-1-16,22 22 0,-22-21 0,0 0 16,0 0-16,0 0 0,-22 0 0,1 21 15,-21-22-15,0 22 0,-1 0 16,1 0-16,-22 0 0,22 0 16,-21 0-16,20 22 0,-20-1 15,20 0-15,1 0 0,0 21 0,21-20 16,-22-1-16,22 0 0,21 21 0,0-21 15,0 1-15,0-1 0,0 0 16,21 0-16,22 0 0,-22 0 0,0 1 16,21-22-16,1 21 0,-22 0 0,21 0 15,0-21-15,1 21 0,-1 0 16,0 1-16,1-1 0,-1 0 0,-21 0 16,0 0-16,1 0 0,-1 1 0,-21-1 15,0 21-15,0-21 0,0 22 16,-21-22-16,-22 0 0,22 21 15,-21-21-15,-1 1 0,1-1 0,-21-21 16,20 21-16,1-21 0,-22 0 16,22 0-16,0 0 0,-1 0 0,1 0 15,21-21-15,-21 21 0,20-21 0,1-1 16,0 1-16,0 0 0,0 0 16,21 0-16,-21 0 0,21-22 0,0 22 15,0 0-15,0 0 0,0 0 16,21 21-1,0 0-15,0 0 0,0 0 16,0 0-16,1 0 0,20 0 16,-21 0-16,21 0 0,-20 0 15,20 0-15</inkml:trace>
  <inkml:trace contextRef="#ctx0" brushRef="#br0" timeOffset="-205655.89">4064 10901 0,'21'0'0,"-21"21"16,0 0-16,0 0 15,0 1-15,0-1 0,0 0 16,-21 0-16,21 0 0,0 0 16,0 1-16,-21-1 0,21 0 0,-21 0 15,21 0-15,0 0 16,0 1-16,-22-22 15,22-22 17,0 1-32,0 0 0</inkml:trace>
  <inkml:trace contextRef="#ctx0" brushRef="#br0" timeOffset="-205456">4191 10753 0,'-21'0'0,"0"0"16,-1 0-16,1 0 16,0 0-16,21 21 47,21-21-47,0 21 15,1-21-15,-1 0 16,0 0-16,0 0 0</inkml:trace>
  <inkml:trace contextRef="#ctx0" brushRef="#br0" timeOffset="-204630.99">4508 10901 0,'0'0'0,"0"21"0,-21-21 15,21 21 1,21-21-1,1 0-15,-1 0 16,21 0-16,-21 0 0,0 0 16,22 0-16,-22-21 0,21 21 0,-21-21 15,1 21-15,20-21 0,-21 21 0,0-21 16,0 21-16,-21-22 0,0 1 16,22 21-16,-22-21 0,0 0 15,0 0 1,-22 21-1,1 0-15,21 21 16,0 0-16,-21-21 0,21 21 0,-21 22 16,0-22-16,21 0 0,-21 0 0,-1 21 15,1 1-15,0-22 0,0 21 16,0 1-16,0-22 0,-22 21 0,22 0 16,0-20-16,21-1 0,-21 21 0,0-42 15,21 21-15,-22 0 0,22-42 47,22 0-47,-1 0 0,0 0 16,0 0-16,0-1 0,-21 1 15,21 0-15,1 0 0,-1 0 0,0 0 16,0-1-16,0 22 0,-21-21 16,21 21-16,1 0 0,-1 0 15,-21 21-15,0 1 16,21-1-16,-21 0 0,0 0 15,21 0-15,-21 0 0,0 1 0,0-1 16,21-21-16,0 21 0,1 0 16,-1 0-16,0-21 0,0 0 15,0 21-15,0-21 0,1 0 0,20 0 16,-21 0-16,21 0 0,-20 0 0,20-21 16,0 0-16,-21 0 0,22 0 15,-1 0-15,-21-1 0,22 1 0,-22 0 16,0-21-16,0 21 0,0-1 0,0-20 15,1 21-15,-22 0 0,0-22 0,0 22 16,0 0-16,0 0 0,0 0 16,0 0-16,0-1 0,-22 22 0,1 0 15,0 0-15,0 0 0,0 22 16,0-1-16,-1 0 0,22 0 16,0 0-16,0 0 0,-21 1 15,21 20-15,0-21 0,0 0 0,0 22 16,0-22-16,0 0 0,0 0 0,0 0 15,21 0-15,-21 1 0,22-22 0,-1 21 16,0-21-16,0 0 16,0 0-16,0 0 0,1 0 0,20 0 15,-21-21-15,0-1 0,22 1 0,-22 0 16,21 0-16</inkml:trace>
  <inkml:trace contextRef="#ctx0" brushRef="#br0" timeOffset="-204132.22">7197 10859 0,'0'0'0,"0"-22"0,21 1 0,-21 0 0,0 0 16,0 0-16,0 0 0,0-1 16,0 44 15,0-1-31,0 0 0,0 0 0,0 0 0,0 22 16,0-1-16,0-21 0,0 21 15,0-20-15,0 20 0,0-21 0,-21 21 16,21-20-16,0-1 0,-22 0 15,22 0-15,0 0 0,0 0 0,0-42 32,22 0-17,-1 0-15,0 0 16,0 0-16</inkml:trace>
  <inkml:trace contextRef="#ctx0" brushRef="#br0" timeOffset="-203664.2">7916 10774 0,'0'0'16,"21"-42"-16,-21 20 15,-21 22-15,0 0 16,0 0-16,0 0 0,0 0 0,-22 0 16,22 0-16,-21 0 0,21 0 15,-22 22-15,22-22 0,-21 21 0,21 0 16,-1 0-16,1-21 0,0 21 0,0 0 15,21 1-15,0-1 16,0 0-16,0 0 0,21-21 16,0 0-16,0 0 0,22 21 15,-22-21-15,21 0 0,1 0 0,-1 0 16,0 21-16,1-21 0,-1 0 0,0 22 16,-21-22-16,22 21 0,-22-21 15,0 21-15,0-21 0,0 21 0,1-21 16,-22 21-16,0 0 0,0 1 15,0-1-15,-22-21 0,1 21 0,0-21 16,0 21-16,0-21 0,0 0 16,-22 21-16,22-21 0,-21 0 0,21 0 15,-22 0-15,22 0 0,-21 0 0,21 0 16,-1 0-16,-20 0 0,21 0 0,0 0 16,0-21-16,-1 21 15,1 0-15,0-21 0,21 0 16,-21 21-16,21-21 0,-21 21 0,0-22 15,21 1-15,0 0 16,0 0-16,0 0 16,0 0-16</inkml:trace>
  <inkml:trace contextRef="#ctx0" brushRef="#br0" timeOffset="-203464.32">7197 10478 0,'-22'-22'16,"22"1"-16,0 0 15,0 0-15,0 0 32,22 21-17,-22-21-15,21-1 0,0 22 0,0-21 16</inkml:trace>
  <inkml:trace contextRef="#ctx0" brushRef="#br0" timeOffset="-202463.35">9461 10689 0,'0'0'0,"-42"0"0,21 21 0,0 1 0,0-1 16,21 0-1,21-21-15,0 0 16,21 0-16,1-21 0,-1 0 0,0 21 15,22-22-15,-22 1 0,22 0 16,-22 0-16,21 0 0,-20 0 0,-1-22 16,0 22-16,1 0 0,-1-21 0,0 20 15,-20-20-15,20 0 0,-21 21 16,0-22-16,-21 1 0,0 21 0,0-22 16,0 22-16,0-21 0,0 21 0,0 0 15,-21-1-15,21 1 0,-21 0 16,0 21-16,0 0 0,-1 0 15,-20 0-15,21 0 0,0 0 0,0 0 16,-22 21-16,22 0 0,0 1 0,0 20 16,0 0-16,21 1 0,0 20 0,0-21 15,0 22-15,-22 21 0,22-22 16,0 1-16,0-1 0,0 22 0,-21-22 16,21 1-16,0 20 0,0 1 0,0 0 15,0-1-15,0 1 0,-21 0 0,21-1 16,-21 1-16,21 0 0,0-1 0,-21 1 15,0 0-15,21-22 0,0 1 16,0-1-16,0 1 0,0-22 16,0 0-16,0-20 0,0-1 0,21 0 15,-21 0-15,21-21 0,21 0 0,-21 0 16,1-21-16,20 21 0,-21-21 0,21-22 16,1 22-16,-1 0 0,-21-21 0,22-1 15,-1 1-15,0 0 0,-21-22 0,1 22 16,-1 0-16,0-1 0,0-20 15,-21 20-15,0-20 0,0 21 0,0-22 16,-21 22-16,0-22 0,-22 22 0,1-22 16,21 22-16,-43 0 0,22-1 0,0 22 15,-1 0-15,1 0 0,-21 0 16,41 21-16,-20 0 0,21 0 16,-21 0-16,20 0 0,44 0 31,-1-21-31,0 21 0,21-22 0,1 22 15,-1-21-15,0 0 0,1 0 16,20 0-16,-21 0 0,22-1 0,-22 1 16,1-21-16,-1 21 0,0-22 0,-21 22 15,22-21-15,-22 21 0,0-22 0,0 22 16,-21 0-16,0 0 0,0 0 16,0 42-1,-21 0-15,21 0 16,-21 22-16,21-22 15,-21 0-15,21 0 0,0 21 0,0-20 16,0-1-16,0 0 0,0 0 16,0 0-16,0 0 0,0 1 15,0-1-15,0-42 32,0-1-17,0 1-15,0 0 16</inkml:trace>
  <inkml:trace contextRef="#ctx0" brushRef="#br0" timeOffset="-202288.46">10604 10520 0,'-21'0'31,"0"0"-15,21 21-1,21 0 1,0-21 0,1 0-16</inkml:trace>
  <inkml:trace contextRef="#ctx0" brushRef="#br0" timeOffset="-201536.89">10901 10710 0,'0'0'0,"-21"0"0,-1 0 0,22-21 16,0 0-16,0 0 16,0 0-16,0 0 15,22 21-15,-1 0 0,0-22 16,0 22-16,0 0 0,0 0 16,1 0-16,-1 0 0,0 22 0,0-1 0,-21 0 15,21 0-15,-21 0 16,0 22-16,0-22 0,0 0 0,0 21 15,-21-21-15,0 1 0,0-1 0,0 21 16,-1-21-16,1-21 0,0 21 0,0 1 16,0-1-16,42-42 31,0-1-15,0 1-16,0 0 0,22 0 0,-22 0 15,0 0-15,0-1 0,22 1 0,-22-21 16,0 21-16,0-22 0,0 22 0,0 0 15,1-21-15,-1 21 0,-21-1 16,0 1-16,0 42 31,0 1-31,-21-1 16,21 21-16,-22-21 0,22 0 16,0 1-16,0-1 0,0 21 0,0-21 15,0 0-15,0 1 0,-21-1 0,21 0 16,0 0-16,0 0 0,0 0 0,0 1 15,0-1-15,21-21 16,1 0-16,-1 0 0,0 0 16,0 0-16,21 0 0,-20 0 0,20-21 15,-21 21-15,21-22 0,1 1 0,-22 0 16,21 21-16,1-21 0,-1 0 16,-21 0-16,21-22 0,-20 22 0,20 0 15,-42 0-15,21 0 0,-21-1 0,0-20 16,0 21-16,0 0 0,0 0 15,0-1-15,0 1 0,-21 21 0,0 0 16,0 0-16,-1 0 0,22 21 16,-21 1-16,0-1 0,0 21 0,21-21 15,0 0-15,-21 22 0,21-22 16,0 0-16,-21 21 0,21-20 0,0-1 16,0 0-16,0 0 0,0 0 0,21 0 15,0 1-15,0-22 0,0 0 16,22 0-16,-22 0 0,21 0 15,-21 0-15,22 0 0,-22 0 0,21 0 16,0 0-16,-20 0 0,20-22 16,-21 22-16,21 0 0</inkml:trace>
  <inkml:trace contextRef="#ctx0" brushRef="#br0" timeOffset="-200956.58">12531 10732 0,'0'0'0,"0"-85"15,0 64 1,0 0-16,-22 21 16,1 0-16,0 0 15,0 0-15,0 0 0,0 21 16,-1-21-16,1 21 0,0 0 0,21 0 16,-21 0-16,0 1 0,0-1 15,-1 0-15,1 0 0,0 0 0,21 0 16,0 1-16,-21-1 0,21 0 0,0 0 15,0 0-15,0 0 0,0 1 16,21-1-16,0-21 16,0 0-16,1 0 0,-1 0 15,0 0-15,0 0 0,0 0 16,0 0-16,1-21 0,-1 21 0,0-22 16,0 22-16,0-21 0,22 0 15,-22 0-15,0-21 0,0 20 0,0-20 16,0 21-16,-21-21 0,22-1 0,-1 1 15,-21 0-15,0-22 0,0 22 0,0-22 16,0 22-16,0 0 0,0-1 16,0 1-16,0 0 0,0 20 0,0-20 15,0 21-15,0 0 0,0 0 16,0 42 0,0 0-16,0 0 0,0 0 0,0 0 15,-21 22-15,21-1 0,-22 0 16,22 22-16,0-22 0,0 1 15,0 20-15,-21-21 0,21 1 0,0-1 16,0 0-16,0 1 0,0-1 0,0-21 16,0 22-16,21-22 0,-21 0 0,22 0 15,-1 0-15,-21 0 0,21-21 0,0 22 16,0-22-16,0 0 0,1 0 16,-1 0-16,0 0 0,0 0 15,0 0-15,0 0 0,1 0 16,-1 0-16,0 0 0</inkml:trace>
  <inkml:trace contextRef="#ctx0" brushRef="#br0" timeOffset="-200804.67">13123 10922 0,'-21'0'15,"0"0"-15,0 0 16,21 21-16,-21-21 15,-1 0-15,1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9T01:14:03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3365 2032 0,'22'0'16,"-1"0"-16,-21-21 31,-21 21-31,-1 0 16,1-21-16,0 21 0,0 0 15,0 0-15,0 0 0,-1 0 16,1 0-16,0 0 0,0 0 0,0 0 16,-22 0-16,22 21 0,0 0 0,-21-21 15,21 21-15,-22-21 0,22 21 16,-21 1-16,-1-1 0,22 0 0,-21 0 15,21 0-15,0 0 0,-22 1 0,22-1 16,0 21-16,0-21 0,0 22 16,-1-22-16,1 21 0,0 0 15,0 1-15,0-1 0,21 22 0,-21-22 16,-1 0-16,1 22 0,21-22 16,0 22-16,-21-22 0,21 0 0,-21 22 15,21-22-15,0 22 0,0-1 16,0 1-16,0-1 0,0 1 0,0-1 15,0 1-15,0-1 0,0 1 0,0-22 16,0 21-16,0 1 0,0 21 16,0-22-16,21 1 0,0-1 0,0 1 15,1 20-15,-1-20 0,0-1 16,21 1-16,-21-22 0,22 22 0,-1-1 16,0 1-16,1-1 0,20-21 15,-20 22-15,20-1 0,1 1 0,-1-1 16,1-20-16,-1 20 0,22-20 15,-22 20-15,22-21 0,21 1 0,-22-1 16,1 0-16,0 1 0,21-1 0,-22 0 16,22 1-16,0-22 0,0 21 15,0-21-15,21 1 0,-22-1 0,22 0 16,0 0-16,-21 0 0,21-21 0,0 0 16,0 0-16,0 0 0,0 0 0,0 0 15,0 0-15,0-21 0,0 0 16,0 0-16,0 0 0,0-1 0,0 1 15,0 0-15,-21-21 0,0 21 16,21-22-16,-21 1 0,0 21 0,-1-22 16,-20 1-16,21 0 0,-21-1 0,20-20 15,-20 21-15,0-22 0,-1 1 16,-20 20-16,21-20 0,-22-1 0,-21 1 16,22-1-16,-22 1 0,1-22 0,-1 22 15,0-1-15,1-21 0,-22 22 0,0-22 16,0 22-16,0-22 0,-21 22 15,0-22-15,0 21 0,0 1 0,0-22 16,0 22-16,-21-22 0,0 0 0,-21 22 16,20-22-16,-20 22 0,0-22 0,-1 22 15,1-1-15,-21-21 0,-1 22 16,22-22-16,-43 22 0,22-22 16,-1 22-16,-21-22 0,1 21 0,-1-20 15,22 20-15,-22 1 0,0-1 0,1 1 16,-1-1-16,0 1 0,-21-1 0,22 1 15,-22-1-15,21 22 0,-21-22 16,1 1-16,20 21 0,-21-1 0,0 1 16,22 0-16,-22 20 0,0-20 15,0 0-15,-21 21 0,21-1 0,-21 1 16,21 0-16,-21 0 0,0 0 0,-21 21 16,21 0-16,-21 0 0,0 0 0,0 0 15,0 0-15,-1 21 0,1 0 16,0 0-16,0 0 0,0 1 15,0 20-15,-1-21 0,1 21 0,21 1 16,-21 20-16,0-20 0,21 20 16,0 1-16,0 20 0,21-20 0,0-1 15,0 1-15,1 20 0,20-20 0,21-1 16</inkml:trace>
  <inkml:trace contextRef="#ctx0" brushRef="#br0" timeOffset="828.92">3725 550 0,'-21'0'0,"21"22"31,0-1-31,0 0 16,0 0-16,0 0 15,0 0-15,0 22 0,0-22 0,0 0 16,0 0-16,0 22 0,0-22 16,0 21-16,0-21 0,0 0 15,0 1-15,0-1 0,0 0 0,-21 0 16,21 0-16,-21-21 0,0 0 15</inkml:trace>
  <inkml:trace contextRef="#ctx0" brushRef="#br0" timeOffset="1339.14">3492 572 0,'0'0'0,"-21"-22"15,21 1-15,0 0 0,0 0 16,0 0-16,21 21 0,1 0 16,-1 0-16,21 0 0,-21 0 0,22 0 15,-1 0-15,-21 21 0,21-21 0,1 21 16,-1 0-16,0 22 0,1-22 16,-1 0-16,-21 0 0,22 21 0,-22-20 15,-21-1-15,21 21 0,-21-21 0,0 22 16,0-22-16,0 0 0,0 0 15,0 0-15,0 0 0,-21 1 16,0-22-16,21-22 31,0 1-31,0 0 0,0 0 16,0 0-16,0-22 0,0 22 16,21-21-16,0 0 0,-21 20 0,21-20 15,0 0-15,0-1 0,-21 1 0,22 21 16,-1 0-16,21 0 0,-21-1 15,0 22-15,22 0 0,-22 0 0,21 0 16,-21 22-16,22-1 0,-22 0 0,0 0 16,0 21-16,0-20 0,1 20 15,-22-21-15,0 21 0,0 1 16,0-22-16,0 21 0,0 1 0,0-22 16,-22 21-16,1-21 0,0 0 15,21 1-15,0-1 0,0 0 0,-21-21 16,21-21 15,21 0-31,-21-1 0</inkml:trace>
  <inkml:trace contextRef="#ctx0" brushRef="#br0" timeOffset="1735.92">4784 635 0,'-22'21'16,"22"0"-16,-21 1 16,21-1-16,-21 0 0,0 0 15,21 21-15,0-20 0,0-1 0,-21 21 16,21-21-16,0 0 0,0 1 0,0-1 16,0 0-16,0 0 0,21 0 15,0-21-15,0 0 0,0 21 0,1-21 16,20 0-16,-21 0 0,21 0 0,-20 0 15,20-21-15,-21 0 0,0 0 16,0 21-16,1-21 0,-1 0 16,0-1-16,-21 1 0,0 0 0,0 0 15,0-21-15,0 20 0,0 1 16,0-21-16,-21 21 0,0 0 0,-1-1 16,-20 1-16,21 21 0,0 0 0,0 0 15,-1 0-15,1 0 0,0 0 16,0 0-16,0 21 0,0 1 0,-1-1 15,22 0-15,0 0 0,0 0 0,0 0 16,0 1-16,0-1 16,22-21-16,-1 0 15</inkml:trace>
  <inkml:trace contextRef="#ctx0" brushRef="#br0" timeOffset="2011.33">5249 572 0,'0'0'0,"-21"-22"16,21 44-1,0-1 1,0 0-16,0 0 0,0 21 0,21-20 16,0-1-16,-21 21 0,22-21 15,-22 22-15,0-22 0,0 0 0,0 21 16,0-21-16,21 1 0,-21-1 0,0 0 15,21-21-15,-21 21 0,21-21 32,0 0-32,0-21 15,-21 0-15,0 0 0,22-1 16,-1 1-16,0 0 0</inkml:trace>
  <inkml:trace contextRef="#ctx0" brushRef="#br0" timeOffset="2231.19">5546 550 0,'0'-21'0,"0"42"0,21-42 16,-21 0-16,-21 42 16,-1 0-1,1 1-15,0-1 0,0 21 16,21-21-16,-21 22 0,0-22 0,-1 21 16,1 0-16,0 1 0,21-22 15,-21 21-15,0-21 0,21 1 0,-21-1 16,21 0-16,0 0 0,0 0 0,21-21 31,0 0-15,0-21-16,0 0 0,0 0 0</inkml:trace>
  <inkml:trace contextRef="#ctx0" brushRef="#br0" timeOffset="2499.05">5842 593 0,'0'0'0,"0"-21"0,21 21 16,-21 21 15,0 0-31,0 0 0,0 0 16,0 22-16,-21-22 0,21 0 0,0 0 16,0 21-16,0-20 0,0-1 15,-21 21-15,21-21 0,0 0 16,0 1-16,0-1 0,-21 0 0,21 0 15,0-42 17,21 0-17,-21 0-15,21-1 0,0 1 16</inkml:trace>
  <inkml:trace contextRef="#ctx0" brushRef="#br0" timeOffset="2670.95">5905 508 0,'0'0'15,"-21"-21"-15,0 21 0,21-21 16,0 0-16,-21 21 16,42 0 31,-21 21-32,21 0-15,0 0 16</inkml:trace>
  <inkml:trace contextRef="#ctx0" brushRef="#br0" timeOffset="3131.19">6159 868 0,'22'0'15,"-1"0"1,0 0-16,0 0 16,0 0-16,0-21 0,1 0 0,-1 21 15,0-22-15,-21 1 0,21 21 16,0-21-16,0 0 0,1 0 0,-22 0 16,0-1-16,0 1 0,0 0 15,0 0-15,0 0 0,0 0 16,-22 21-1,1 0-15,0 0 0,0 0 16,0 0-16,0 0 0,-1 0 0,22 21 16,-21 0-16,0 0 0,0 0 15,21 0-15,0 22 0,-21-22 0,0 0 16,21 21-16,0-20 0,0 20 0,0-21 16,0 0-16,0 22 0,0-22 15,0 0-15,21 0 0,0-21 16,0 21-16,0-21 0,0 0 15,22 0-15,-22 0 16,0 0-16,0 0 0,0 0 0,22-21 16,-22 21-16,0-21 0,0 21 0,0-21 15,1 0-15,-1-22 0,0 22 16,21 0-16,-21-21 0</inkml:trace>
  <inkml:trace contextRef="#ctx0" brushRef="#br0" timeOffset="7131.31">2942 9864 0,'0'0'0,"-21"-21"16,21-1-16,-21 22 15,21-21 1,-21 21-16,21 21 16,-22 1-1,22-1-15,0 0 0,0 0 16,0 0-16,0 0 0,0 22 0,0-22 15,0 21-15,0 1 0,0-1 16,0 0-16,-21 22 0,21-1 0,0 1 16,-21-1-16,0 1 0,0 20 15,0-20-15,-1 21 0,1-1 0,0-20 16,0 20-16,0 1 0,0 0 0,-22-1 16,43-20-16,-21-1 0,0 1 15,0-1-15,21-20 0,-21-1 0,21-21 16,0 22-16,0-22 0,0-42 31,21-1-31,0 1 16,-21 0-16,21-21 0,-21-1 0,0 1 15,0-21-15,21 20 16,-21-20-16,21-1 0</inkml:trace>
  <inkml:trace contextRef="#ctx0" brushRef="#br0" timeOffset="8075.72">2815 9991 0,'0'0'0,"0"-21"16,21 21 15,0-22-15,1 22-16,20 0 0,-21 0 15,21 0-15,1 0 0,-1 0 0,22 0 16,-1 0-16,1 0 0,20-21 16,1 21-16,21 0 0,-22 0 0,22-21 15,0 21-15,0-21 0,21 21 0,0-21 16,0 21-16,21 0 0,0-21 16,-21 21-16,21 0 0,1 0 0,-22-22 15,21 22-15,0 0 0,0-21 16,-21 21-16,0-21 0,-21 21 15,21 0-15,-21 0 0,-22-21 0,1 21 16,0 0-16,-1 0 0,-20 0 0,-1-21 16,1 21-16,-22 0 0,1 0 0,-22 0 15,21 0-15,-21 21 16,-21 0-16,0 0 16,0 0-16,0 1 15,-21-22-15,21 21 0,0 0 16,0 0-16,-21 0 0,21 0 15,0 1-15,0-1 0,0 0 0,0 21 16,0-21-16,0 1 0,0 20 16,0-21-16,0 21 0,0 1 15,0-1-15,0 0 0,0 1 0,0-1 16,0 22-16,0-22 0,0 21 0,0-20 16,0 20-16,0-20 0,0 20 0,0-21 15,0 22-15,0-1 0,0-20 16,0 20-16,0 1 0,0-1 0,0 1 15,-21-22-15,21 22 0,0-1 0,0-21 16,-21 1-16,21-1 0,-22 0 0,22 1 16,0-1-16,0-21 0,-21 0 0,21 1 15,0-1-15,-21 0 0,21 0 16,-21-21-16,21 21 16,-21-21-16,0 0 0,-1 0 15,1 0-15,0 0 0,0 0 16,0 0-16,-22 0 0,22 0 15,0 0-15,-21-21 0,21 21 0,-22 0 16,1-21-16,0 21 0,-1 0 16,-20-21-16,-1 21 0,1-21 0,-22-1 15,22 22-15,-22-21 0,0 21 0,-21-21 16,22 0-16,-1 21 0,-21-21 0,22 0 16,-22 21-16,0-22 0,0 22 15,-21 0-15,21-21 0,-21 21 0,0 0 16,21 0-16,-21 0 0,0 0 15,-21 0-15,21 0 0,0 0 0,0 21 16,21-21-16,-21 22 0,22-22 16,-1 21-16,21-21 0,0 21 0,1-21 15,20 0-15,1 21 0,-1-21 16,22 0-16,0 21 0,20-21 0,1 0 16,0 0-16,0 0 0,42 0 46,0-21-46,0 0 0,1 0 16</inkml:trace>
  <inkml:trace contextRef="#ctx0" brushRef="#br0" timeOffset="8931.73">2963 8657 0,'0'-21'0,"0"0"0,0 0 16,0 0-16,21-1 0,1 1 0,-22 0 15,21 0-15,-21 0 0,0 0 16,21-1-16,-21-20 0,0 21 0,0 0 16,0 0-16,0-1 15,0 1-15,0 42 16,0 1-16,0-1 15,0 0-15,0 0 0,0 21 16,0-20-16,0 20 0,0 0 16,0 1-16,0-22 0,0 21 15,0 0-15,0 22 0,0-22 0,0-21 16,0 22-16,0-1 0,0 0 0,0-20 16,0 20-16,-21-21 0,21 0 15,0 0-15,0 1 0,0-1 0,0 0 16,-21-21-16,-1 0 15,1 0-15,0 0 16,0 0-16,0 0 0,-22 0 16,22 0-16,-21 0 0,21 0 15,-22 0-15,1 0 0,0 0 0,-1 0 16,1 0-16,21 0 16,-21 0-16,20 0 0,1 0 15,42 0 1,1 0-16,20 0 15,-21 0-15,21 0 0,22 0 0,-22 0 16,1 0-16,20 0 0,-21 0 16,1 0-16,20 0 0,-42 0 0,22 0 15,-1-21-15,-21 21 0,0 0 16,1 0-16,-1 0 0,0 0 0,-21-21 16,21-1-1,0 1-15,-21 0 16,21 0-16,1 0 0</inkml:trace>
  <inkml:trace contextRef="#ctx0" brushRef="#br0" timeOffset="10827.98">3916 8446 0,'0'0'15,"0"-22"1,0 44-1,0-1-15,0 0 0,0 0 16,-21 0-16,21 22 0,-22-22 0,22 21 16,0 0-16,-21 1 0,0-1 15,21 0-15,-21 1 0,21-22 0,0 21 16,-21 1-16,0-22 0,21 0 16,-22 21-16,22-21 0,0 1 15,22-44 1,-1 1-1,0 0-15,0 0 0,0 0 16,0-22-16,1 22 0,-1-21 0,0 21 16,0-22-16,0 22 0,-21 0 15,21-21-15,1 21 0,-22-1 16,21 1-16,0 21 16,-21 21-1,0 1-15,21-1 0,-21 0 0,0 0 16,0 0-16,0 22 0,0-22 0,0 21 15,0-21-15,0 0 0,0 22 16,0-22-16,21 0 0,-21 0 0,0 0 16,0 1-16,21-22 15,1 0-15,-1 0 0,0 0 16,0 0-16,21 0 0,-20 0 0,-1-22 16,21 1-16,-21 0 0,0 0 15,22-21-15,-22 20 0,0-20 16,21 0-16,-20-1 0,-1 1 0,-21 21 15,21-21-15,-21-1 0,21 1 16,-21 0-16,0-1 0,0 22 0,0-21 16,0 21-16,0-1 0,0 1 0,0 0 15,0 0-15,-21 21 16,21 21 0,0 0-16,-21 0 0,21 1 0,0 20 15,0-21-15,0 21 0,0 1 16,0-22-16,0 21 0,0 1 15,0-1-15,0 0 0,0 1 0,0-1 16,0-21-16,0 21 0,0-20 0,0-1 16,21 0-16,0 0 0,0 0 15,22-21-15,-22 0 0,21 0 0,0 0 16,1 0-16,-1 0 0,0 0 16,22 0-16,-22-21 0,1 0 0,-1 0 15,21 21-15,-20-21 0,-22-22 0,21 22 16,-21 0-16,22 0 0,-22 0 15,0-22-15,-21 22 0,0 0 0,0 0 16,0 0-16,0-1 0,0 1 0,0 0 16,-21 21-16,0 0 15,0 0-15,-1 0 0,1 0 16,0 21-16,0 0 16,21 1-16,-21-1 0,21 21 0,0-21 15,0 0-15,-21 1 0,21 20 16,0-21-16,0 0 0,0 0 0,0 1 15,0-1-15,21 0 0,0-21 0,0 21 16,21-21-16,-20 0 16,-1 0-16,0 0 0,21 0 0,-21 0 15,22 0-15,-1 0 0,0-21 0,1 21 16,-22-21-16,21 0 0,1-1 16,-22 22-16,21-21 0,-21 0 0,0 0 15,1 0-15,-1-22 0,-21 22 16,0 0-16,0 0 0,0 0 15,0 0-15,0-1 0,0 1 0,-21 21 16,-1-21-16,1 21 0,0 0 16,0 0-16,0 0 0,0 21 15,21 0-15,-22-21 0,1 22 16,21 20-16,-21-21 0,21 0 0,0 0 16,0 1-16,0 20 0,0-21 0,0 0 15,0 0-15,0 1 16,0-1-16,21 0 0,0 0 0,1-21 0,-1 21 15,21-21-15,-21 0 0,22 0 0,-22 0 16,21 0-16,0 0 16,1 0-16,-22 0 0,21-21 0,1 0 15,-1 0-15,0 0 0,-21-1 0,22 1 16,-22 0-16,0 0 0,0-21 16,0 20-16,1-20 0,-1 21 0,-21-21 15,0-1-15,0 1 0,0 21 0,0-22 16,0 1-16,0 0 0,0 21 0,0-22 15,0 1-15,0 21 0,0-22 16,-21 22-16,21 0 0,-22 21 16,1 21-16,21 0 15,0 22-15,0-22 16,0 21-16,0 1 0,0-22 16,0 21-16,-21 0 0,21 1 0,0-1 15,0 0-15,0-20 0,-21 20 16,21 0-16,0 1 0,0-1 0,0 0 15,0-21-15,-21 22 0,21-22 0,0 0 16,0 0-16,0 0 0,0-42 47,21 21-47,-21-21 0,21 0 16,0 0-16,-21 0 0,21-1 15,1 1-15,-1-21 0,-21 21 16,21 0-16,0-1 0,0 1 0,-21 0 15,21 0-15,1 0 0,-1 21 16,0 0 0,-21 21-1,0 0-15,0 0 16,0 0 0,-21-21-16,0 22 0,-1-22 15,1 0-15,21 21 0,-21-21 0,0 0 16,0 0-16,0 0 0,-1 0 15,1 0-15,0 0 16,0 0 0,21 21-16,-21-21 0,21 21 15,0 0-15,0 0 16,0 1-16,0-1 0,0 0 16,21-21-16,0 21 0,21 0 15,-20-21-15,-1 0 0,0 21 0,0-21 16,0 0-16,0 0 0,22 0 15,-22 0-15,0 0 0,21 0 0,-20 0 16,20 0-16,-21 0 0,0 0 0,0-21 16,1 21-16,-1-21 0,0 21 15,-21-21-15,0 0 16,0 0-16,0-1 16,0 1-1,-21 21 1</inkml:trace>
  <inkml:trace contextRef="#ctx0" brushRef="#br0" timeOffset="10955.9">6710 8932 0,'0'0'0,"0"22"15,0-44 63,21 22-78,0-21 16,0 21-16</inkml:trace>
  <inkml:trace contextRef="#ctx0" brushRef="#br0" timeOffset="14746.93">4064 10393 0,'-21'0'93,"0"0"-93,-1 21 16,1 0-16,0-21 0,0 21 16,21 1-16,-21-1 0,0 0 15,21 21-15,-22-21 0,22 1 0,0-1 16,0 0-16,0 21 0,0-21 16,0 1-16,0-1 0,0 0 0,0 0 15,0 0-15,22 0 0,-1 1 16,0-22-16,0 21 0,0 0 0,0-21 15,-21 21-15,22-21 0,-1 0 16,0 21-16,0-21 0,0 0 0,0 0 16,1 0-16,-1 0 0,21 0 0,-21 0 15,0 0-15,22-21 0,-22 21 16,21-21-16,1 0 0,-22 21 0,21-21 16,-21-1-16,22 1 0,-22 0 0,0 0 15,21 0-15,-21 0 16,1-1-16,-22 1 0,21-21 0,-21 21 0,0-22 15,0 1-15,0 21 0,0-21 0,0 20 16,-21-20-16,21 21 16,-22-21-16,-20 20 0,21 1 0,0 0 15,-22 21-15,1 0 0,21-21 0,-21 21 16,-1 0-16,1 0 0,0 0 16,-1 0-16,1 0 0,21 21 0,-22 0 15,22-21-15,0 21 0,0 1 16,0-1-16,0 0 0,21 0 0,0 0 15,0 0-15,0 1 0,0-1 0,0 0 16,0 0-16,0 0 0,0 0 16,0 1-16,21-22 15</inkml:trace>
  <inkml:trace contextRef="#ctx0" brushRef="#br0" timeOffset="14995.79">4170 10583 0,'0'22'94</inkml:trace>
  <inkml:trace contextRef="#ctx0" brushRef="#br0" timeOffset="15199.67">4297 10605 0,'21'0'31,"0"0"-15</inkml:trace>
  <inkml:trace contextRef="#ctx0" brushRef="#br0" timeOffset="15507.49">4170 10816 0,'-21'0'16,"21"21"0,21-21-1,0 0 1,0 0-16,0 0 16,0 0-16,1 0 0,-1 0 15,0 0 1,0 0-16,-21-21 15,0 0 17</inkml:trace>
  <inkml:trace contextRef="#ctx0" brushRef="#br0" timeOffset="15839.31">4276 10859 0,'0'21'16,"0"0"-16,0 0 16,0 0-1,0 0-15,0 1 16,0-1-16,0 0 15,0 0-15,0 0 0,0 22 16,0-22-16,0 0 0,0 21 0,0-21 16,0 22-16,0-22 0,0 21 0,0-21 15,0 22-15,0-22 0,0 0 16,0 0-16,0 0 0,0 1 0,0-1 16,0 0-1,0-42 32,0 0-47</inkml:trace>
  <inkml:trace contextRef="#ctx0" brushRef="#br0" timeOffset="16327.45">4276 11218 0,'-22'-21'16,"22"0"-16,-21 21 15,0 0 1,0 0-16,21 21 16,-21-21-16,21 21 0,-21 1 15,-1-22-15,22 21 0,-21 0 0,21 0 16,0 0-16,-21-21 0,0 21 0,21 1 16,-21-1-16,21 0 15,-21 0-15,21-42 31,0 0-15,0 0-16,21 21 16,-21-22-16,0 1 0,21 21 0,0-21 15,0 0-15,0 0 0,1 0 16,-1 21-16,0-22 16,0 22-16,0 0 15,0 0-15,1 0 0,-1 0 16,-21 22-1,21-22-15,0 21 0,-21 0 0,0 0 16,21 0-16,0 0 16,-21 1-16,22-22 0,-22 21 15,0 0-15,0-42 78,0 0-62</inkml:trace>
  <inkml:trace contextRef="#ctx0" brushRef="#br0" timeOffset="17567.02">4593 10922 0,'0'21'16,"0"0"0,21 1-16,0-22 15,1 21-15,-1 0 0,0-21 0,0 42 16,0-21-16,0 22 0,22-1 0,-22 0 16,21 1-16,1-1 0,-22 0 15,21 1-15,0 20 0,-20-20 16,20-1-16,0 21 0,-21-20 0,1-1 15,-1 0-15,0 1 0,0-1 0,0 0 16,-21 1-16,0-1 0,21 0 16,1 1-16,-22-1 0,0-21 0,0 22 15,21-22-15,-21 0 0,0 0 0,0 0 16,0 0-16,0 1 0,0-1 0,0 0 16,0 0-16,-21-21 31,21-21-16</inkml:trace>
  <inkml:trace contextRef="#ctx0" brushRef="#br0" timeOffset="17862.84">5143 12213 0,'0'21'0,"0"1"15,0-1-15,22 0 16,-1-21-16,-21 21 0,21 0 16,0 0-16,0-21 15,0 0-15,1 0 16,-1 0-16,0 0 16,0 0-16,0-21 0,0 0 15,1 21-15,-1-21 0,-21-21 0,21 20 16,0 1-16,0 0 0,0-21 15,-21 21-15,22-1 0,-22-20 0,21 21 16,-21 0-16,0 0 0,21-1 0,0 1 16,0 0-16,0 21 15</inkml:trace>
  <inkml:trace contextRef="#ctx0" brushRef="#br0" timeOffset="18603.91">6117 12213 0,'0'0'0,"0"-21"0,-21-21 15,21 21-15,0-1 16,-21 22-16,21-21 16,-21 21-16,-1 0 15,1 0-15,0 21 0,0 1 16,0-1-16,-22 0 0,22 0 0,0 0 16,0 22-16,0-1 0,0-21 15,-1 21-15,22 1 0,-21-1 0,21-21 16,0 22-16,0-1 0,0 0 0,0 1 15,21-1-15,1-21 0,-1 21 0,0-20 16,0-1-16,0 0 0,22 0 16,-22 0-16,21 0 0,-21-21 0,22 0 15,-1 0-15,-21 0 0,21 0 0,1 0 16,-1 0-16,-21-21 0,22 0 0,-1 0 16,-21 0-16,21 0 0,-20-1 0,20 1 15,-21-21-15,0 21 16,0-22-16,1 22 0,-1-21 0,-21 0 15,0 20-15,0-20 0,0 0 0,0-1 16,-21 1-16,-1 0 0,-20-1 0,21 1 16,0 21-16,-22-21 0,22 20 15,-21 1-15,0 0 0,20 21 0,-20 0 16,0 0-16,21 0 0,-22 0 0,1 0 16,21 0-16,-22 21 0,22 0 0,-21 1 15,21-1-15,0 0 0,-1 21 16,1-21-16,21 1 0,0-1 0,0 21 15,0-21-15,0 0 0,0 1 0,0-1 16,0 0-16,21 0 16,1-21-16</inkml:trace>
  <inkml:trace contextRef="#ctx0" brushRef="#br0" timeOffset="18783.34">6265 12383 0,'0'0'0,"-21"0"31</inkml:trace>
  <inkml:trace contextRef="#ctx0" brushRef="#br0" timeOffset="18967.79">6413 12383 0,'0'21'78,"0"0"-78</inkml:trace>
  <inkml:trace contextRef="#ctx0" brushRef="#br0" timeOffset="19246.66">6265 12764 0,'0'0'0,"0"21"15,-21 0 1,21 0-16,0 0 0,0 0 0,-21 1 16,21-1-16,0 0 0,0 0 15,0 21-15,0-20 0,0-1 0,0 21 16,0-21-16,0 0 0,0 22 0,0-22 15,0 0-15,0 0 0,0 0 0,0 1 16,0-1-16,0 0 16,0-42-1</inkml:trace>
  <inkml:trace contextRef="#ctx0" brushRef="#br0" timeOffset="19567.48">6181 13018 0,'0'0'0,"-22"0"0,1 0 16,21 21-16,-21 0 0,0 0 0,0-21 15,21 21-15,-21 0 0,-1 1 0,22-1 16,-21 0-16,21 0 16,-21-21-16,21 21 0,0-42 31,21 21-16,0-21-15,1 0 16,-1 0-16,0-1 0,0 22 0,-21-21 16,21 0-16,0 21 0,1 0 0,-1 0 15,0 0-15,0 0 0,0 0 0,0 0 16,1 0-16,-1 21 0,0-21 0,-21 21 16,21-21-16,0 22 0,0-22 15,-21 21-15,22-21 16,-1 0-16,0 0 15,0-21-15</inkml:trace>
  <inkml:trace contextRef="#ctx0" brushRef="#br0" timeOffset="20351.06">7324 10308 0,'0'21'0,"0"-42"0,-22 42 0,1-21 15,21 22-15,21-22 31,22 0-15,-22 0-16,0 0 0,21 0 0,-20 0 16,20 0-16,0 0 0,1 0 15,-1 0-15,0 0 0,1 0 16,-1 0-16,0 0 0,1 0 0,-1 0 16,-21 0-16,0-22 0,0 22 0,1 0 15,-44 0 16,1 0-31,0 0 16,0 0-16,0 0 0,0 0 16,-22 22-16,22-22 0</inkml:trace>
  <inkml:trace contextRef="#ctx0" brushRef="#br0" timeOffset="20583.93">7451 10414 0,'21'0'16,"0"0"-1,0 21-15,0-21 0,0 0 0,1 0 16,-1 0-16,21 0 0,-21 0 16,0 0-16,1 0 0,-1 0 0,0 0 15,0 0-15,0 0 0,0 0 16,1 0-16</inkml:trace>
  <inkml:trace contextRef="#ctx0" brushRef="#br0" timeOffset="21051.77">7874 10139 0,'0'21'47,"0"0"-47,0 0 0,0 1 16,21-1-16,0-21 0,0 21 16,1 0-16,-1-21 0,0 21 15,0 0-15,0-21 0,0 0 0,1 22 16,-1-22-16,0 0 0,0 0 0,0 0 15,0 0-15,1 0 0,-1 0 0,0 0 16,0 0 0,-21-22-16,-21 22 31,0 0-31,0 22 16,-1-1-16,1-21 0,0 21 15,0 0-15,0 0 0,0 22 16,-1-22-16,1 0 0,0 21 0,0-21 15,0 1-15,0 20 0,-1-21 0,1 0 16,0 0-16,0 1 0,21-1 16,-21 0-16,0-21 15,42 0 32,0 0-47,0-21 0,0 21 16,0-21-16</inkml:trace>
  <inkml:trace contextRef="#ctx0" brushRef="#br0" timeOffset="21418.94">8911 10097 0,'0'-22'15,"21"22"-15,0-21 16,1 21-16,-1 0 15,0 0-15,0-21 0,0 21 0,0 0 16,22 0-16,-22 0 0,0 0 0,21 0 16,-20 0-16,-1 0 0,0 0 15,0 0-15,0 0 0,0 0 16,-42 0 0,0 0-1,0 0 1</inkml:trace>
  <inkml:trace contextRef="#ctx0" brushRef="#br0" timeOffset="21908.66">9038 10033 0,'0'0'0,"-85"0"15,64 0-15,21 21 16,-21-21-16,0 21 0,0-21 0,0 22 16,21-1-16,-22 0 0,22 0 15,-21 0-15,21 0 16,0 1-16,0-1 0,-21 0 0,21 0 15,0 0-15,0 0 0,-21 1 16,21-1 0,0-42 31,21 21-47,-21-22 0,21 22 0,0 0 15,1-21-15,-1 21 0,0 0 16,21-21-16,-21 21 0,1 0 15,20 0-15,-21 0 0,21 0 0,-20 0 16,20 0-16,-21 0 0,0 0 0,0 0 16,22 0-16,-22 21 0,0 0 15,-21 1-15,21-1 0,-21 0 16,0 0-16,0 0 16,0 0-16,0 1 0,-21-1 0,0-21 15,0 21-15,21 0 0,-21-21 0,-1 21 16,1-21-16,0 0 0,0 0 15,0 0-15,0 0 0,-1 0 16,1 0 0,21-21 15,0 0-15,0 0-16,0 0 15</inkml:trace>
  <inkml:trace contextRef="#ctx0" brushRef="#br0" timeOffset="30315.09">8932 10583 0,'0'0'0,"-21"0"16,21 22 46,21-22-62,0 0 16,-21 21-16,22-21 0,-1 0 15,0 0-15,0 0 16,0 0 0,0 0-16,1 0 0,-1 0 15,0-21-15,-21-1 16,21 1-16,0 0 15</inkml:trace>
  <inkml:trace contextRef="#ctx0" brushRef="#br0" timeOffset="36226.99">17187 2858 0,'0'0'0,"0"-22"16,-21 1-16,0 0 16,21 0-16,-21 21 0,21-21 0,0 42 46,-21 0-46,21 21 0,0-20 16,0 20-16,-22 0 0,22 22 0,0-22 16,0 22-16,0-1 0,0 1 15,0-1-15,-21 22 0,21-22 16,-21 1-16,21-1 0,-21 1 0,21-1 16,0-20-16,-21-1 0,21 21 0,-21-20 15,-1-1-15,22-21 0,0 0 0,0 1 16,0-1-16,-21 0 0,21-42 31,0 0-31,0-1 0,21-20 0,-21 21 16,0-21-16,22 20 0</inkml:trace>
  <inkml:trace contextRef="#ctx0" brushRef="#br0" timeOffset="37099.51">17230 2752 0,'-22'0'16,"44"0"15,-1 0-31,0 0 16,0 21-16,21-21 0,1 0 0,-1 0 15,22 0-15,-1 0 0,-21 0 16,43 0-16,-21 0 0,-1 0 0,22 0 16,-1 0-16,22 0 0,0 0 0,0 0 15,21 0-15,-21 0 0,21 0 16,0 21-16,0-21 0,0 0 0,0 0 16,21 0-16,0 0 0,-21 21 0,21-21 15,-21 0-15,0 0 0,0 0 16,-21 21-16,21-21 0,0 0 0,-21 0 15,0 0-15,0 0 0,-22 0 16,1 0-16,0 0 0,-22 0 16,22 0-16,-43 0 0,22 0 0,-22 0 15,0 0-15,1 0 0,-22 0 0,21 0 16,-21 0-16,0 0 0,1 0 16,-1 22-1,-21-1-15,0 0 16,0 0-16,0 0 15,0 22-15,0-22 0,0 0 0,0 21 16,0 1-16,0-22 0,0 21 0,0 0 16,0 1-16,0-1 0,0 0 15,0 1-15,0-1 0,0 0 0,0 1 16,21-22-16,-21 21 0,0 1 16,21-22-16,-21 21 0,0-21 15,0 0-15,0 1 0,0-1 0,0 0 16,0 0-16,0 0 0,0 0 15,-21-21-15,0 22 0,0-22 16,-1 21-16,1-21 16,0 0-16,0 0 0,0 0 0,0 21 15,-1-21-15,1 0 0,-21 21 0,0-21 16,-1 0-16,1 0 0,-22 0 0,22 21 16,-43-21-16,22 0 15,-22 0-15,1 0 0,-22 0 0,0 0 0,0 0 16,0 0-16,0 0 0,-21 0 15,0 0-15,-21 0 0,21 0 0,-21 0 16,0-21-16,0 21 0,0 0 0,-1 0 16,-20-21-16,21 21 0,0 0 15,0 0-15,-22 0 0,22 0 0,0 0 16,21 0-16,-21 0 0,21 0 0,21 0 16,0 0-16,21 0 0,1 0 0,41 21 15,1-21-15,0 0 0,21 0 16,-1 0-16,44 0 15,-1 0 1,0 0-16,0 0 0,21-21 0,-20 21 16,20-21-16</inkml:trace>
  <inkml:trace contextRef="#ctx0" brushRef="#br0" timeOffset="37675.06">17970 3852 0,'-21'0'15,"-42"22"1,42-1-16,-22 0 0,22 21 0,-21-21 15,-1 22-15,1-1 0,21-21 16,-21 22-16,20-1 0,-20 0 0,21 1 16,0-1-16,21 0 0,0 1 0,0-22 15,0 0-15,0 0 0,0 0 0,0 0 16,42-21-16,-21 0 0,0 0 16,22 0-16,-1 0 0,0-21 0,1 0 15,-1 0-15,0 0 0,22 0 0,-22-22 16,1 22-16,-1-21 0,0 21 0,-21-22 15,1 1-15,-1 21 0,-21-22 16,0 22-16,0 0 0,0-21 16,-21 21-16,-1-1 0,1 22 0,-21-21 15,0 21-15,-1 0 0,1 0 0,0 0 16,-1 0-16,1 21 0,0 1 0,-1-1 16,22 0-16,0 0 0,0 0 15,21 0-15,0 1 0,0-1 0,0 0 16,0 0-16</inkml:trace>
  <inkml:trace contextRef="#ctx0" brushRef="#br0" timeOffset="38063.78">19875 4001 0,'0'0'0,"0"-22"0,22 22 0,-44 0 16,-20 0-1,21 22-15,-21-1 0,-1 21 16,-20-21-16,20 22 0,-20-22 0,21 21 16,-1 0-16,1 1 0,0-1 0,-1 0 15,22 1-15,0-1 0,0-21 0,0 22 16,21-22-16,0 0 0,0 0 15,0 0-15,21-21 16,0 0-16,21 0 0,-21 0 0,1-21 16,20 0-16,0 0 0,-21 0 0,22-1 15,-22 1-15,0-21 0,21 21 0,-42-22 16,22 22-16,-22-21 0,0 0 16,0 20-16,0-20 0,-22 21 0,1-21 15,0-1-15,0 22 0,0-21 0,-22-1 16,1 22-16,21-21 0,-21 0 15,-1-1-15</inkml:trace>
  <inkml:trace contextRef="#ctx0" brushRef="#br0" timeOffset="38852.33">17822 2392 0,'21'0'15,"1"0"-15,-1 0 0,0 0 0,0 0 0,0 0 16,22-21-16,-1 21 0,0-21 0,1-1 16,20 22-16,1-21 0,-1 0 15,1 0-15,20 0 0,-20 0 0,20-1 16,-20 1-16,-1 0 0,1 0 15,-1 0-15,-20-22 0,-1 22 16,0 0-16,-20 0 0,-1 0 0,0 0 16,0-1-16,-21 1 0,0 0 0,0 0 15,0 0-15,0 0 16,21 21 0,0 0-1,1 0-15,-22 21 0,21 0 16,0 0-16,0-21 0,0 21 0,22 0 15,-1 1-15,0-1 0,1 0 16,-1-21-16,21 21 0,1 0 0,-1 0 16,22 1-16,0-22 0,-1 21 15,1 0-15,21-21 0,-21 21 16,20-21-16,-20 0 0,21 0 0,0 0 16,-22 0-16,1 0 0,0 0 0,-1 0 15,-20 0-15,-1 0 0,1 0 16,-22-21-16,22 21 0,-22-21 0,0 21 15,-20 0-15,20-21 0,-21 21 16,0 0-16,-21 21 16,0 0-16,0 0 15,0 21-15,0-20 0,0 20 16,0 0-16,0 22 0,-21-22 16,21 22-16,-21-22 0,21 0 0,0 22 15,0-43-15,0 21 0,0 1 16,0-22-16,21 21 0,0-21 0,0 0 15,1 1-15,-1-22 0,0 0 16</inkml:trace>
  <inkml:trace contextRef="#ctx0" brushRef="#br0" timeOffset="39655.67">18711 3217 0,'-42'-21'16,"42"0"0,0 0-1,21 21-15,21 0 16,-20 0-16,-1 0 0,0 0 15,0-21-15,21 21 0,-20 0 0,-1 0 16,0 0-16,0 0 0,0 0 0,0 0 16,1 0-16,-44 0 31,1 0-31,0 0 16,0-21-16,-21 21 0,20 0 15</inkml:trace>
  <inkml:trace contextRef="#ctx0" brushRef="#br0" timeOffset="40039.49">18351 3281 0,'0'21'0,"0"-42"0,0 63 16,22-42 46,-1 0-62,0 0 16,0 0-16,0 0 0,22 0 0,-22 0 15,0 0-15,0 0 0,21 21 0,-20-21 16,-1 22-16,21-1 0,-21-21 16,0 21-16,1-21 0,-22 21 0,0 0 15,0 0-15,0 1 0,0-1 16,-22 0-1,1 0-15,0-21 0,-21 21 0,21-21 16,-22 0-16,1 21 0,0-21 0,20 0 16,-20 0-16,21 0 0,-21 0 15,20 0-15,1 0 0,0 0 16</inkml:trace>
  <inkml:trace contextRef="#ctx0" brushRef="#br0" timeOffset="40383.75">18394 3217 0,'0'0'0,"-21"0"0,42 0 31,0-21-31,21 21 0,1 0 16,-1 0-16,0 0 0,22 0 16,-22 0-16,0-21 0,22 21 0,-22 0 15,1-21-15,-1 21 0,0 0 0,1 0 16,-1-21-16</inkml:trace>
  <inkml:trace contextRef="#ctx0" brushRef="#br0" timeOffset="41057.31">16806 3768 0,'-21'0'31,"0"0"-31,0 0 16,0 0-16,-1 0 15,1 0-15,0 0 16,0 0-16,0 0 16,21 21-1,-21-21-15</inkml:trace>
  <inkml:trace contextRef="#ctx0" brushRef="#br0" timeOffset="41251.94">16552 3810 0,'-21'0'0,"42"0"0,-84 0 0,42 0 16,-1 0-16,-20 0 0,21 0 15,0 0-15,0 0 0,-22 0 0,22 0 16,0 0-16,0 0 0,0 0 16,-1 0-16,1 0 15</inkml:trace>
  <inkml:trace contextRef="#ctx0" brushRef="#br0" timeOffset="41446.83">15917 3789 0,'0'0'15,"-21"-21"-15,0 21 0,0 0 0,0 0 0,-1 0 16,1 0-16,0 0 16,0 0-16,21-21 0,-21 21 0,0 0 0,21-22 15,-22 22 1,22-21-16</inkml:trace>
  <inkml:trace contextRef="#ctx0" brushRef="#br0" timeOffset="41626.73">15621 3704 0,'-21'0'15,"0"0"16,-1 0 1,1 0-32,0 0 15,0 0-15,0 0 0</inkml:trace>
  <inkml:trace contextRef="#ctx0" brushRef="#br0" timeOffset="41823.61">15155 3704 0,'0'0'0,"-21"0"0,0 0 0,-21 0 16,20 0-1,1 0 1,0 0 0,0 0 15,0 0-31</inkml:trace>
  <inkml:trace contextRef="#ctx0" brushRef="#br0" timeOffset="42003.02">14753 3704 0,'0'0'0,"-21"0"16,0 0-1,0 0-15,-1 0 16,1 0 0,0 0-16,0 0 15,0 0-15,0 0 0,-1 0 16</inkml:trace>
  <inkml:trace contextRef="#ctx0" brushRef="#br0" timeOffset="42206.99">14287 3768 0,'0'0'0,"-21"0"31,0 0 0,0 0-15,0 0-16,0 0 15,-1 0-15,1 0 0,0 0 16</inkml:trace>
  <inkml:trace contextRef="#ctx0" brushRef="#br0" timeOffset="45535.23">13060 2921 0,'0'0'0,"-21"0"0,21-21 16,-22 0-1,22 0 1,-21 21 0,0 0-1,0 21 1,21 0-16,-21-21 0,21 21 0,0 0 16,-21 0-16,21 1 0,-22-1 15,22 0-15,0 0 0,0 0 0,0 0 16,0 1-16,0-1 0,0 0 0,0 0 15,0 0-15,0 0 0,0 1 16,22-1-16,-1 0 0,0-21 0,21 21 16,-21-21-16,22 0 0,-1 0 15,-21 0-15,64 0 0,-43 0 16,1 0-16,-1-21 0,0 0 0,1 21 16,-1-21-16,0-22 0,1 22 15,-1 0-15,0 0 0,-21 0 16,1-22-16,-1 22 0,0 0 0,-21-21 15,0 20-15,0-20 0,0 21 0,0-21 16,-21 20-16,21 1 0,-21 0 16,-1 0-16,-20 0 0,21 0 0,0-1 15,-22 22-15,22 0 0,-21 0 0,0 0 16,-1 0-16,1 22 0,0-1 16,-1-21-16,-20 21 0,20 0 0,1 0 15,0 0-15,-1 1 0,1-1 0,21 21 16,0-21-16,0-21 15,-1 21-15,1 1 0,21-1 0,0 0 16,0 0-16,0 0 0,0 0 16,21 1-16,1-22 15,-1 0-15,0 0 0,-21 21 16,21-21-16,0 0 0,-21-21 31</inkml:trace>
  <inkml:trace contextRef="#ctx0" brushRef="#br0" timeOffset="45751.11">13060 3006 0,'0'0'0,"0"-21"31,21 21-15,0 0 15,0 0-31,0 0 16,1 0-16,-1 0 15,0 0-15,0 0 16,0 0-16</inkml:trace>
  <inkml:trace contextRef="#ctx0" brushRef="#br0" timeOffset="45891.03">13314 2985 0,'0'21'15</inkml:trace>
  <inkml:trace contextRef="#ctx0" brushRef="#br0" timeOffset="46162.87">13293 3302 0,'0'0'0,"0"21"0,-22-21 0,22 21 0,-21 1 16,21-1-16,0 0 0,-21 0 0,21 21 15,-21-20-15,0-1 0,0 0 16,21 0-16,-22 21 0,1-20 0,21-1 15,-21 21-15,0-21 0,21 22 0,0-22 16,-21 0-16,21 0 0,-21 21 16,21-20-16,-22-1 15,22 0-15,22-21 32,-1-21-17,0 0-15</inkml:trace>
  <inkml:trace contextRef="#ctx0" brushRef="#br0" timeOffset="46543.72">13123 3535 0,'0'0'0,"-21"0"0,0 42 16,-21-42-16,42 21 15,-43 1-15,43-1 0,-21 0 0,0-21 16,0 21-16,0 0 0,21 0 15,21-42 32,0 0-47,0 21 0,0-21 0,0 0 16,1 0-16,-1-1 0,0 1 16,0 0-16,0 0 0,0 0 0,1 0 15,-1-1-15,0 22 0,0-21 0,0 21 16,0 0-1,1 0-15,-22 21 0,0 1 0,21-1 16,0 0-16,-21 0 0,0 0 0,21 0 16,-21 1-16,21-1 0,0 0 15,-21 0-15,0 0 16,22 0-16,-1-21 16,0 0-16,0 0 0,0 0 15,0 0-15,-21-21 0,22 0 0</inkml:trace>
  <inkml:trace contextRef="#ctx0" brushRef="#br0" timeOffset="47115.66">14203 2688 0,'0'21'16,"-21"-21"-16,-1 22 16,1-1-16,0 0 0,21 0 15,-21 0-15,0 0 0,0 1 0,21-1 16,0 0-16,-22 0 0,22 21 0,0-20 16,0-1-16,0 0 15,0 21-15,0-21 0,0 1 0,0-1 16,22 0-16,-22 0 0,21 0 0,0 0 15,0 1-15,21-1 0,-20-21 16,20 0-16,-21 21 0,21-21 0,-20 0 16,20 0-16,0 0 0,1 0 0,-1-21 15,-21 0-15,21 21 0,1-22 16,-1 1-16,-21 0 0,22 0 0,-1 0 16,-21 0-16,21-1 0,-20 1 15,20 0-15,-21-21 0,0 21 0,0-1 16,-21-20-16,0 21 0,0-21 15,0 20-15,0 1 0,-21-21 0,0 21 16,0 0-16,-21-1 0,20 22 16,-20-21-16,0 21 0,-1 0 0,-20 0 15,21 0-15,-22 0 0,22 21 0,-1 1 16,1-22-16,0 21 0,-1 0 16,1 0-16,21 0 0,-21-21 0,20 21 15,1 1-15,21-1 0,0 0 0,-21 0 16,21 0-16,0 0 15,0 1 1,21-22-16,0 0 16,1 0-16,-1 0 15,0 0-15</inkml:trace>
  <inkml:trace contextRef="#ctx0" brushRef="#br0" timeOffset="47304.55">14414 2942 0,'22'0'63,"-1"0"-63,0 0 15,0 0-15,0 0 16,0 0-16</inkml:trace>
  <inkml:trace contextRef="#ctx0" brushRef="#br0" timeOffset="47467.46">14626 2921 0,'-21'0'32,"21"21"14,0 0-30,0 1-16</inkml:trace>
  <inkml:trace contextRef="#ctx0" brushRef="#br0" timeOffset="47791.57">14584 3175 0,'0'0'0,"-21"85"16,21-64-1,-22 0-15,22 0 0,0 22 0,0-22 16,0 21-16,-21-21 0,21 22 0,-21-22 16,0 21-16,21-21 0,-21 22 0,21-22 15,-21 21-15,21-21 0,-22 0 16,22 1-16,0-1 0,0 0 0,0 0 15,-21-21-15,21 21 0,0-42 63,21 0-63,-21 0 0,0 0 16,0-1-16,0-20 0,0 21 15,0 0-15,0-22 0</inkml:trace>
  <inkml:trace contextRef="#ctx0" brushRef="#br0" timeOffset="48189.34">14436 3281 0,'0'0'16,"0"-21"-16,-22 42 15,1 0 1,0 0-16,0 0 0,0 1 16,0-1-16,-1 0 0,-20 21 15,21-21-15,0 1 0,0-1 0,-22 21 0,22-21 16,0-21-16,21 21 0,-21 1 15,0-1 1,42-21 15,0-21-31,0 21 0,0-22 16,0 1-16,1 0 0,-1 0 0,0 0 16,0 0-16,0-1 0,0 1 0,1 0 15,20 0-15,-21 0 0,0 0 16,0 21-16,1-22 0,-1 1 0,0 21 15,0 0-15,0 0 0,0 0 0,1 0 16,-1 21-16,0 1 0,0-1 16,-21 0-16,21 0 0,-21 0 15,21 0-15,-21 22 0,0-22 0,0 0 16,0 0-16,0 0 0,0 1 0,0-1 16,0 0-16,0 0 0,0 0 15,0 0 1</inkml:trace>
  <inkml:trace contextRef="#ctx0" brushRef="#br0" timeOffset="53364.53">12531 4149 0,'0'21'47,"0"0"-47,0 0 16,0 0-16,0 1 0,0-1 15,0 0-15,0 0 16,0 0-16,21 0 0,0 1 16,-21-1-16,21-21 0,-21 21 15,21-21-15,0 21 0,1 0 16,-1-21-16,0 21 16,0-21-16,0 0 0,0 22 15,1-22 1,-1 0-16,0 0 0,0 0 15,0 0-15,0 0 0,1 0 16,-1 0-16,0-22 16,0 22-16,21 0 0,-20-21 0,-1 21 15,0 0-15,21-21 0,-21 21 0,1 0 16,-1 0-16,0-21 0,0 21 0,0 0 16,0-21-16,1 21 0,-1 0 15,0-21-15,0-1 0,0 22 0,0 0 16,22 0-16,-22-21 0,0 21 0,0 0 15,0-21-15,1 21 0,-1-21 0,0 21 16,0 0-16,0-21 16,0 21-16,1 0 0,-1-21 15,0 21-15,0 0 0,0 0 16,0-22-16,1 22 0,-1 0 0,0 0 16,0-21-16,0 21 15,0 0-15,1 0 0,-1 0 0,0 0 16,0 0-16,0 0 15,0 0-15,1 0 0,-1 0 16,0 0 0,-21 21-16,21 1 15,0-1 1,-21 0-16,0 0 31,0 0-15,0-42 62,0 0-47,21 21-31,-21-21 0,22 21 16,-22-21-16,21 21 15,0-22-15,0 22 16,0 0 0,-21-21-16,21 21 0,1 0 15,-1 0 1,0 0-16,0 0 0,0 0 16,0 0-16,1 0 15,-1 0-15,0 0 0,-21 21 16,21-21-16,0 22 0,0-22 0,-21 21 15,22-21-15,-1 21 0,0-21 0,0 21 16,0-21-16,0 0 16,-21 21-16,22-21 0,-22 21 15,21-21-15,0 0 0,0 0 16,-21 22-16,21-22 0,0 0 0,1 0 16,-1 21-1,0-21-15,0 0 16,0 0-16,0 0 15,1 0-15,-1 0 16,-21-21-16,21 21 0,-21-22 16,21 22-16,0-21 0,0 0 15,-21 0-15,22 0 16,-22 0-16,21-1 0,-21 1 16,0 0-16,0 0 15,21 21-15,-21-21 0,21 21 16,-21-21-16,-21 21 62</inkml:trace>
  <inkml:trace contextRef="#ctx0" brushRef="#br0" timeOffset="57095.28">15452 3725 0,'-22'0'16,"1"0"-16,0 0 16,0 0-16,0 0 15,0 0-15,-1 0 0,1 0 16,0 0-1,0 0-15,0 0 16,42 0 31,0 0-31,0 0-16,0 0 0,1 0 0,-1 0 15,21 0-15,-21 22 0,22-22 0,-22 0 16,21 0-16,0 0 0,1 21 0,-22-21 15,21 0-15,1 0 0,-1 0 16,-21 0-16,21 0 0,1 0 16,-22 0-16,21 0 0,1 0 0,-22 0 15,21 0-15,0 0 0,1 0 0,-1 0 16,-21 0-16,22 0 0,-1 0 16,0 0-16,-21 0 0,22 0 0,-1 0 15,-21 0-15,22 0 0,-22 0 0,21 0 16,-21 0-16,0 0 0,22 0 15,-22 0-15,0 0 0,0 0 0,0 0 16,1 0-16,-1 0 16,0 0-1,0 0-15,0 0 16,0 0 0,1 0-1,-22-21 48,-22-1-48,22 1 1,-21 21-16,0-21 0,0 21 16,0-21-16,0 21 0,21-21 0,-22 21 15,1-21-15,0 21 0,21-22 16,-21 22-16,0 0 0,21-21 15,-21 0-15,-1 21 16,1 0-16,21-21 31,0 42 16,21-21-31,-21 21-16,22 0 15,-1-21-15,0 22 0,0-22 16,0 21-16,0-21 16,1 21-16,-1-21 0,0 21 15,-21 0 1,21-21-16,0 0 0,0 21 16,1 1-1,-1-22-15,0 21 16,0-21-1,0 0 1,-21 21 31,0 0-31,-21-21-1,21 21-15,-21-21 16,0 0-16,0 21 0,-1-21 15,1 22-15,0-22 16,0 21-16,0-21 0,0 21 0,-1 0 16,1-21-16,0 21 0,0 0 0,-21 1 15,20-1-15,1 0 0,-21 0 16,21 0-16,0-21 0,-1 21 0,1 1 16,0-1-16,21 0 15,-21-21-15,0 21 0,21 0 31,21-42 32,0 21-47,0-21-16,0 0 0,1 0 15,-1-1-15,21 22 0,-21-21 16,0 0-16,1 0 0,20 0 0,-21 0 15,0 21-15,22-22 0,-22 1 16,0 0-16,0 21 0,0-21 16,0 0-16,1 21 0,-22-21 15,21 21-15,-21-22 0,21 22 0,0 0 16,-21-21-16,21 21 16,-21-21-1,21 21-15,-21-21 110,-21 21-95,21-21-15,-21 21 0,0 0 16,21-21-16,0-1 0,-21 22 15,0-21-15,21 0 0,-22 21 16,22-21-16,-21 0 0,0 0 16,0-1-16,0 22 15,21-21-15,0 0 0,-21 21 0,21-21 16,-22 21-16,1 0 0,21-21 0,-21 21 16,0-21-1,0-1-15,0 22 16,-1-21-1,1 21 17,21 21 15,21 1-32,1-1-15,-1-21 16,-21 21-16,21-21 0,0 21 0,0 0 15,0-21-15,1 21 0,-1-21 16,-21 22-16,21-22 0,0 21 16,0-21-16,0 21 0,1 0 15,-1 0 1,0-21-16,0 0 0,-21 21 16,21-21-1,-21 22-15,21-22 0,-21 21 47,0 0-16,-21-21-31,0 0 16,21 21-16,-21-21 0,0 21 0,0-21 16,-1 21-16,1 1 15,0-1-15,-21-21 0,21 21 0,-1 0 16,1 0-16,0-21 0,-21 21 15,21 1-15,-1-1 0,1 0 0,0-21 16,0 21-16,0-21 0,21 21 0,-21-21 16,21 21-16,-22-21 0,22 22 15,-21-22-15,0 21 16,21 0 0,-21-21-16,0 0 15,21 21-15,-21-21 16,21 21-16,0-42 140,0 0-140,0 0 16,-22 21-16,22-21 0,0-1 0</inkml:trace>
  <inkml:trace contextRef="#ctx0" brushRef="#br0" timeOffset="64911.46">3704 2434 0,'0'0'0,"-21"43"0,0-22 0,0 21 15,-1 0-15,1 1 0,-21-1 0,21 0 16,0 22-16,-22-22 0,22 22 15,0-1-15,-21-20 0,20 20 0,1 1 16,0-1-16,0 1 0,0-1 16,0-21-16,-1 22 0,1-22 0,21 1 15,0-22-15,0 21 0,0-21 16,0 0-16,0 1 0,0-1 16,21-42-1,-21-1 1,22 1-16,-1 0 0,-21 0 0,21-21 15,0-1-15,-21 1 0,21 0 16,0 20-16,1-20 0,-22 0 0,21-1 16,0 22-16,-21-21 0,21 21 15,0 0-15,0 21 0,1 0 16,-1 0-16,-21 21 0,21 0 16,-21 0-16,21 0 15,-21 0-15,0 22 0,21-22 0,-21 0 0,0 21 16,0-20-16,0-1 0,0 0 15,0 0-15,0 0 0,0 0 16,21-21-16,1 0 16,-1 0-16,0 0 15,0 0-15,-21-21 0,21 0 16,0 0-16,1 0 0,-1 0 0,-21-1 16,21 1-16,0 0 0,0 0 15,0 0-15,1 0 0,-1 21 31,0 0-31,-21 21 16,0 0-16,0 0 0,0 0 16,0 0-16,0 1 0,0-1 15,21 0-15,-21 0 0,0 0 0,21 0 16,-21 1-16,21-22 16,1 0-1,-1 0-15,0 0 0,0-22 16,-21 1-16,21 21 0,0-42 15,-21 21-15,22 0 0,-22-1 0,21-20 16,-21 0-16,0 21 0,0-22 0,21 22 16,-21 0-16,0-21 0,0 20 15,0 1-15,0 0 0,-21 0 0,21 0 16,-21 0-16,-1 21 0,1 0 0,0 0 16,0 0-1,0 0-15,0 21 0,-1 0 0,1 0 16,21 0-16,-21 0 0,21 1 0,-21-1 15,21 0-15,0 0 0,0 21 16,0-20-16,0-1 0,0 0 0,21 0 16,0 0-16,-21 0 0,21-21 0,1 0 15,-1 22-15,0-22 0,0 0 16,0 0-16,0 0 0,1-22 0,-1 22 16,0-21-16,0 0 0,21 0 15,-20 0-15,-1 21 0,0-21 16,0-1-16,0 1 0,0 0 0,-21 0 15,0 0-15,22 21 0,-1-21 16,-21 42 15,0 0-31,0 0 16,21 0-16,-21 0 0,0 1 0,0-1 16,0 0-16,0 0 0,21 0 0,-21 0 15,0 1-15,21-1 16,0-21-16,1 0 0,-1 0 15,0 0-15,0 0 0,0 0 0,0 0 16,1-21-16,-1 21 0,0-22 16,0 1-16,0 0 0,22-21 15,-22 21-15,21-1 0,-21-20 16,0 21-16,1 0 0,-1-22 0,0 22 16,0 0-16,0 21 0,0-21 0,-21 42 46,0 0-46,0 0 16,0 1-16,0-1 0,0 0 16,0 0-16,0 0 0,0 0 15,0 1-15,0-1 0,0 0 0,0 0 16,22 0-16,-1-21 16,0 0-16,0 0 15,0 0-15,0 0 0,22 0 0,-22 0 16,0-21-16,0 21 0,22-21 0,-22 0 15,21 0-15,-21-1 0,0 1 16,22 0-16,-22 0 0,0 0 16,0 0-16,-21-1 0,0 1 0,-21 21 31,0 0-15,21 21-16,-21-21 0,21 22 0,-21-22 15,21 21-15,0 0 16,0 0-16,0 0 0,0 0 15,0 1-15,21-1 0,0-21 0,0 21 16,-21 0-16,21 0 0,0 0 16,-21 1-16,0-1 15,-21-21 17,21-21-17,-21 21-15,0-22 0,21 1 0,-21 0 16,21 0-16,-21 21 15,21-21 1,0 42 15,0 0-31,21 0 16,0 0-16,0-21 16,0 0-16,-21 22 0,21-22 15,1 0-15,-1 0 0,0 0 16,0 0-16,0 0 0,0 0 0,1-22 15,-1 22-15,0-21 0,0 0 16,0 0-16,0 0 0,-21 0 0,22-1 16,-1 1-16,-21 0 0,21 0 0,-21 0 15,0 0-15,0-1 0,0 1 16,0 0-16,-21 0 0,0 21 16,-1 0-16,1 0 15,0 0-15,0 0 0,21 21 0,-21 0 16,21 0-16,0 1 15,0-1-15,0 0 0,0 0 16,0 0-16,0 0 16,21 1-16,0-22 0,-21 21 15,21-21-15,0 0 0,1 0 16,-1 0-16,0 0 16,0 0-16,0 0 0,-21-21 15,21 21-15,1-22 0</inkml:trace>
  <inkml:trace contextRef="#ctx0" brushRef="#br0" timeOffset="66623.48">6286 3069 0,'0'0'0,"43"0"15,-22 0-15,0-21 0,0 21 16,0-21-16,1 21 0,-1-21 0,0 0 16,0-1-16,21 1 0,-20 0 15,20 0-15,-21 0 0,21-22 0,-20 22 16,20-21-16,-21 0 0,0 20 16,0-20-16,1 0 0,-22-1 0,0 22 15,0-21-15,0 0 0,0 20 16,-22 1-16,1-21 0,0 21 0,0 0 15,0 21-15,-22-22 0,22 1 0,0 21 16,-21 0-16,21 0 0,-1 0 16,-20 0-16,21 0 0,0 21 0,0 22 15,21-22-15,-22 21 0,22 1 0,-21 20 16,21-21-16,0 22 0,0-1 16,0 1-16,0-1 0,-21-20 15,21 20-15,-21 1 0,21 20 0,0-20 16,-21-1-16,21 1 0,0 21 15,0-22-15,0 22 0,0-22 0,0 1 16,-21 20-16,-1-20 0,22 21 0,0-1 16,-21-20-16,0-1 0,21 22 15,-21-43-15,21 22 0,0-22 0,0 0 16,0 1-16,0-22 0,0 0 16,0 0-16,0 0 0,21 1 0,0-22 0,0 0 15,1 0-15,-1 0 0,0-22 16,0 1-16,0 0 0,22 0 15,-22 0-15,21-22 0,-21 22 0,0-21 16,22 0-16,-22-22 0,0 22 0,0-22 16,0 22-16,1 0 0,-22-22 0,0 22 15,0-22-15,0 22 0,0 0 16,-22-1-16,1 1 0,-21 0 0,21-1 16,0 22-16,-22 0 0,22-21 0,0 42 15,-21-22-15,20 1 0,1 21 16,42-21 31,1 21-47,-1 0 0,0 0 15,0-21-15,21 21 0,-20-21 0,20 0 16,0 21-16,1-22 0,-1 1 16,0 0-16,1 0 0,-22 0 0,21-22 15,0 22-15,-20 0 0,-1 0 0,0 0 16,0 0-16,0-1 0,0 1 15,-21 0-15,0 42 47,0 0-31,0 1-16,0-1 16,0 0-16,0 0 0,0 0 15,0 0-15,0 1 16,22-22-16,-22 21 0,21-21 0,0 0 15,-21 21-15,21-21 0,0 0 16,0 0-16,1 0 16,-1 0-16,0 0 0,0-21 15,-21 0-15,21-1 0,0 1 0,1 0 16,-22 0-16,21 0 0,0 0 16,0-1-16,-21 1 0,0 0 15,21 0-15,-21 0 0,21 0 0,-21-1 16,0 1-16,0 42 47,0 1-47,-21-1 0,21 0 15,-21 0-15,21 0 0,0 0 16,0 1-16,0-1 0,0 0 0,0 0 16,0 0-16,0 0 0,0 1 0,21-1 15,0 0-15,1-21 16,-1 0-16,0 0 0,0 0 15,0 0-15,0 0 0,1-21 0,-1 0 16,0-1-16,0 1 0,0 0 16,0 0-16,1 0 0,-1-22 15,0 22-15,21-42 0,-21 20 16,1 1-16,-22 21 0,21-21 0,-21-1 16,0 1-16,0 21 0,21-22 15,-21 22-15,21-21 0,-21 21 0,0 0 16,21-1-16,-21 1 15,0 42 1,0 1-16,0-1 0,0 0 16,0 0-16,0 21 0,-21-20 15,21 20-15,-21-21 0,0 21 0,0-20 16,21 20-16,-22 0 0,1-21 16,0 22-16,21-1 0,-21-21 0,0 22 15,21-1-15,0-21 0,0 21 16,0-20-16,0 20 0,0-21 0,0 0 15,0 0-15,21 1 0,0-22 16,0 0-16,0 0 16,1 0-16,20 0 0,-21 0 0,21-22 15,-20 1-15,20 0 0,0 0 0,-21 0 16,22-22-16,-22 22 0,21 0 16,-21-21-16,22 21 0,-22-22 15,0 1-15,0 0 0,0 20 0,1-20 16,-1 0-16,-21-1 0,0 1 15,0 21-15,0-21 0,0 20 0,0 1 16,0 0-16,0 0 0,-21 42 31,-1 0-31,22 22 0,0-22 0,-21 21 16,21 0-16,-21 1 0,21-1 0,0 0 16,0 1-16,0-1 0,0 0 15,0 1-15,0-22 0,0 21 0,0-21 16,0 22-16,0-22 0,21 0 0,0 0 15,1 0-15,-1 1 16,0-22-16,0 0 0,0 0 0,0 0 16,1 0-16,-1 0 15,0 0-15,-21-22 0,21 1 0,0 0 16</inkml:trace>
  <inkml:trace contextRef="#ctx0" brushRef="#br0" timeOffset="67455.69">3619 3831 0,'43'0'16,"-86"0"-16,128 21 0,-64-21 15,22 0-15,-1 0 0,0 22 0,1-22 16,-1 0-16,21 0 0,-20 0 15,20 0-15,22 0 0,0 0 0,-1 0 16,22 0-16,0 0 0,21 0 0,0-22 16,0 22-16,0-21 0,21 21 15,0-21-15,0 21 0,1-21 0,20 21 16,-21-21-16,21 21 0,-20-21 16,-1 21-16,0-22 0,0 22 15,0-21-15,-21 21 0,0 0 0,0-21 16,-21 21-16,0 0 0,0 0 0,-22 0 15,1-21-15,0 21 0,-22 0 16,1 0-16,-1 0 0,-20 0 0,-1 0 16,-21 0-16,0 0 0,0 0 0,1 0 15,-1 0-15,-21-21 16,0 0 46</inkml:trace>
  <inkml:trace contextRef="#ctx0" brushRef="#br0" timeOffset="67587.61">8191 3704 0,'-21'0'15,"0"0"-15,0 0 16,0 0-16</inkml:trace>
  <inkml:trace contextRef="#ctx0" brushRef="#br0" timeOffset="95443.86">13017 3302 0,'-21'0'94</inkml:trace>
  <inkml:trace contextRef="#ctx0" brushRef="#br0" timeOffset="102443.74">16235 2159 0,'0'0'0,"0"-21"16,0 0 0,-21 0-16,21-1 0,0 1 15,0 0-15,-22 0 0,1 0 0,0 0 16,21-1-16,-21 22 0,0-21 16,21 0-16,-21 0 0,21 0 0,-22 21 15,22-21-15,-21 21 0,21-22 16,-21 1-1,21 42 32,0 1-31,0-1-16,0 0 0,0 0 16,21 21-16,0-20 0,1 20 0,-1-21 15,0 21-15,0 1 0,21-1 0,-20 0 16,-1-20-16,21 41 0,0-21 15,-20 1-15,20-1 0,-21 22 0,21-22 16,1 21-16,-22 1 0,21-22 0,-21 22 16,22-22-16,-22 22 0,21-1 0,-21-21 15,22 22-15,-22-1 0,21-20 0,-21 20 16,22-20-16,-22 20 16,0 1-16,21-22 0,-20 21 0,-1-20 15,0-1-15,0 22 0,0-22 0,22 0 16,-22 1-16,0-1 0,0 0 0,0 1 15,-21-22-15,21 21 0,1 0 0,-22-20 16,21 20-16,-21-21 0,0 0 0,0 0 16,0 1-16,21-22 0,-21 21 0,21-21 31,-21-21-15,0-1-16,0 1 15,0 0-15,0 0 0,0 0 0,0 0 16,0-22-16,0 22 0,0-21 15,0-1-15,0 22 0</inkml:trace>
  <inkml:trace contextRef="#ctx0" brushRef="#br0" timeOffset="102995.42">17484 2138 0,'21'0'15,"-21"-21"-15,-21 21 32,-1 0-17,-20 0-15,21 21 0,-21 0 16,20 0-16,-41 0 0,21 22 0,-1-22 16,-20 21-16,-1 1 0,1 20 15,-1-21-15,-20 22 0,-1-1 16,0-20-16,1 20 0,-1 1 0,-21-22 15,21 22-15,1-22 0,-1 21 0,0-20 16,1 20-16,-1-20 0,22 20 0,-22-21 16,21 1-16,1-1 0,-1 0 15,1 1-15,-1-1 0,1 0 0,-1-20 16,1 20-16,21-21 0,-22 0 0,22 0 16,-1 1-16,22-1 0,-21 0 0,21 0 15,0-21-15,-1 21 0,1-21 0,0 0 16,42 0 15,0-21-15,1 21-16,-1-21 0,0 0 0,0 0 15,0 21-15,22-22 0,-22-20 0</inkml:trace>
  <inkml:trace contextRef="#ctx0" brushRef="#br0" timeOffset="124382.89">8678 11091 0,'-21'0'15,"21"-21"-15,-21 21 16,21 21 0,0 1-16,-21-1 0,21 0 15,-21 0-15,21 0 0,-22 22 16,22-22-16,0 21 0,0-21 0,-21 22 15,21-22-15,-21 0 0,21 21 0,-21-21 16,21 1-16,0-1 0,0 0 0,-21 0 16,21 0-16,-21 0 0,21 1 0,0-1 15,0-42 1</inkml:trace>
  <inkml:trace contextRef="#ctx0" brushRef="#br0" timeOffset="124739.55">8911 11303 0,'0'21'32,"0"0"-32,0 1 0,0-1 15,0 0-15,-21 21 0,21-21 0,-21 1 16,21 20-16,0-21 0,0 0 0,0 0 15,0 1-15,0-1 0,0 0 0,0 0 16,21-21-16,0 21 0,0-21 16,22 0-1,-22 0-15,0-21 0,0 0 0,0 0 16,22 0-16,-22-1 0,0 1 0,0-21 16,0 21-16,0-22 0,1 22 0,-22-21 15,21 21-15,-21-22 0,0 22 0,0 0 16,-21 0-16,-1 21 0,1 0 0,0 0 15,-21 0-15,21 0 0,-22 0 0,22 21 16,-21 0-16,-1 0 0,22 1 16,-21-1-16,21 0 0,-22 0 0,22 0 15,0 0-15</inkml:trace>
  <inkml:trace contextRef="#ctx0" brushRef="#br0" timeOffset="125044.38">8086 12319 0,'0'0'0,"-22"21"0,1-21 16,0 21-16,0 1 0,0-1 15,21 0-15,-21 0 0,21 0 16,-22 0-16,22 1 0,0-1 0,0 0 16,0 21-16,-21-21 0,21 1 0,0 20 15,0-21-15,0 0 0,0 0 0,0 1 16,0-1-16,0 0 0,21-21 16,1 0-1,-1-21-15,0 21 0,0-21 0</inkml:trace>
  <inkml:trace contextRef="#ctx0" brushRef="#br0" timeOffset="125459.01">8509 12446 0,'21'-21'16,"0"21"-16,-21-21 15,0 0-15,21 21 0,1-22 16,168-126 31,-211 148-32,0 0 1,0 21-16,-22-21 0,22 22 0,0-1 16,-21 0-16,20-21 0,-20 21 0,21 0 15,0 0-15,0 1 0,-1-1 16,22 0-16,0 0 0,0 0 0,0 0 15,0 1-15,0-1 16,22-21-16,-1 0 0,0 0 16,0 21-16,0-21 0,0 0 0,1 0 15,-1 0-15,0 0 0,0 0 0,0 0 16,0 0-16,-21 21 16,-21 0-1,0 0-15,0-21 0,0 22 16,0-1-16,-22 0 0,22 0 0,-21 0 15,21 22-15,-22-22 0,1 0 16,21 0-16,-22 0 0</inkml:trace>
  <inkml:trace contextRef="#ctx0" brushRef="#br0" timeOffset="126271.75">8170 13293 0,'-21'0'0,"-21"21"16,21-21-16,-1 0 0,1 0 16,0 0-16,0 0 0,0-21 15,0 0-15,-1 21 0,22-22 0,0 1 16,0 0-16,22 0 16,-1 21-1,0 0-15,0 0 0,0 0 16,0 21-16,1-21 0,-1 21 15,-21 0-15,0 1 0,0-1 16,0 21-16,0-21 0,0 0 0,0 1 16,-21 20-16,-1-21 0,1 0 0,0 22 15,0-22-15,0 21 0,0-21 0,-1 0 16,1 1-16,-21-1 0,21 0 16,0 0-16,-1-21 0,1 0 0,0 21 15,0-21-15,0 0 0,0-21 16,21 0-16,0 0 15,0 0-15,0-22 0,0 22 0,0 0 16,0 0-16,21 21 0,-21-21 16,21-1-16,0 22 0,0 0 0,0 0 15,1 0-15,-1 0 0,0 0 0,0 0 16,-21 22-16,21-1 0,0 0 0,1-21 16,-22 21-16,0 0 0,21 0 0,-21 1 15,21-1-15,-21 0 16,0 0-16,21 0 15,0-21-15,0 0 16,1 0-16,-1-21 0,-21 0 16,21 0-16,0 0 0,0-1 0,22 1 15,-22 0-15,0 0 0,21-21 16,-21 20-16,22 1 0,-22 0 0,0 0 16,0 0-16,0 0 0,1-1 0,-1 22 15,-21 22 1,0-1-1,0 0-15,0 21 0,-21-21 16,21 1-16,0 20 0,-22-21 16,22 0-16,0 0 0,0 1 0,0-1 15,0 0-15,0 0 0,0 0 0,0 0 16,0 1-16,22-22 16,-1 0-16,0 0 0,0 0 0,21 0 15,-20-22-15,20 22 0,-21-21 16,21-21-16,-20 21 0,-1 0 0,0-22 15,-21 22-15,0-21 0,21-1 0,-21 22 16,0 0-16,0 0 0,0 0 0,-21 0 16,21-1-16,-21 22 0,0 0 0,-22 0 15,22 0-15,-21 0 0,21 0 0,-22 0 16,1 0-16,21 0 0,-22 0 16,22 0-16,0 0 0</inkml:trace>
  <inkml:trace contextRef="#ctx0" brushRef="#br0" timeOffset="-195164.57">13039 9927 0,'0'64'16,"-22"-43"-16,1 0 16,21 0-16,-21-21 0,0 0 15,21 21-15,-21-21 0,21 22 16,-21-22-16,-1 0 0,1 0 15,0-22 1,21 1 0,0-21-16,0 21 0,21 0 0,0-22 15,1 1-15,20 0 0,0-22 16,22 22-16,-1-22 0,1 1 16,20-1-16,1-20 0,0 20 0,-1 1 15,22-22-15,0 0 0,0 22 0,0-22 16,21 22-16,0-22 0,-21 21 0,21 22 15,-22 0-15,22-1 0,-21 1 0,-21 21 16,21-21-16,-22 20 16,1 22-16,-21-21 0,-22 21 0,0 0 0,1 0 15,-22 0-15,0 0 0,-42 21 63,0-21-63,21 22 0,-22-1 15,1 0-15,0 0 0,0 0 16,21 0-16</inkml:trace>
  <inkml:trace contextRef="#ctx0" brushRef="#br0" timeOffset="-194633.88">13441 10499 0,'0'0'0,"-43"21"16,22 0-16,0 0 0,-42 43 15,41-64-15,22 21 0,-21-21 16,0 21-16,21-42 31,0 0-15,0 0-16,21-1 0,0-20 0,1 21 15,-1-21-15,0-22 0,0 22 0,21-1 16,-20-20-16,20-1 0,0 22 16,1-43-16,-1 22 0,0-22 0,22 22 15,-22-22-15,22-21 0,-1 22 0,22-1 16,-22 0-16,22 1 0,0-22 0,20 21 15,-20-21-15,21 22 0,-21-1 0,20 21 16,-20 1-16,21-1 0,0 22 16,0 0-16,-22-1 0,1 22 0,0-21 15,-22 42-15,1-21 0,-22 21 16,0-21-16,1 21 0,-22 0 0,21 0 16,-21 21-16,-21 0 15,0 0 1,-21-21-1,21 21-15,-21-21 16,0 0 0,0 0-1</inkml:trace>
  <inkml:trace contextRef="#ctx0" brushRef="#br0" timeOffset="-193937.28">15600 7472 0,'0'0'0,"0"-21"0,21 0 15,-21-1 1,0 44 62,0-1-78,0 0 0,0 0 16,0 0-16,0 0 0,0 1 15,0-1-15,0 0 0,0 0 0,0 0 16,0 22-16,0-22 0,0 21 0,0 0 16,0 1-16,0-1 0,0 0 0,0 1 15,0-1-15,0 22 0,0-22 0,0 21 16,0-20-16,0-1 0,-21 22 16,21-22-16,-21 21 0,21-20 15,0 20-15,0-20 0,-22 20 0,1-21 0,0 1 16,21-1-16,0 22 0,-21-22 15,21 0-15,-21-21 0,21 22 0,0-22 16,0 21-16,-21-21 0,21 1 0,0-1 16,-22 0-16,22-42 47,-21 0-47,21-1 0,0 1 0,0 0 15,0-21-15,0 21 0,0-22 0,0 1 16,0 0-16,21-1 0,-21 1 0</inkml:trace>
  <inkml:trace contextRef="#ctx0" brushRef="#br0" timeOffset="-192768.38">15557 7768 0,'0'0'0,"0"-21"0,-21 0 0,21 0 0,0 0 15,-21 21-15,21-22 0,0 1 0,0 0 16,0 0 0,21 21-1,0 0-15,1 0 16,-1 0-16,0 0 0,0 0 16,0 0-16,0 0 15,1 0-15,20 0 0,-21 21 0,21-21 16,1 0-16,-1 0 0,0 0 15,1 0-15,20 0 0,1 0 0,-1 21 16,22-21-16,0 0 0,-1 0 0,1 0 16,0 0-16,20 0 0,-20 0 0,21 0 15,0 0-15,0 0 0,21 0 0,0 0 16,0 0-16,0 0 0,0 0 16,21 0-16,-21 0 0,42 0 0,-21 0 15,0 0-15,1 0 0,20 0 0,0-21 16,1 21-16,-1 0 0,0 0 15,1 0-15,-1 0 0,21 0 0,1 0 16,-22-21-16,22 21 0,-22 0 16,22 0-16,-22 0 0,21 0 0,-20 0 15,-1 0-15,0 0 0,1 0 0,-22 0 16,21 0-16,1 0 0,-22 21 0,0-21 16,0 0-16,-21 0 0,0 0 15,0 21-15,0-21 0,-21 0 0,0 0 16,0 0-16,-22 0 0,1 0 0,0 0 15,-22 21-15,-21-21 0,1 0 16,-1 0-16,-21 0 0,0 0 0,1 0 16,-1 0-16,-21 22 15,0-1-15,0 0 16,0 0-16,0 0 16,0 0-16,0 1 0,-21-1 15,21 0-15,0 21 0,-22-21 0,1 22 16,21-1-16,-21 0 0,21 1 0,-21-1 15,0 0-15,21 1 0,-21-1 0,21 22 16,0-22-16,-22 0 0,22 22 0,-21-22 16,21 22-16,-21-22 0,21 21 15,0 1-15,0-1 0,0-20 0,0 20 16,0 1-16,-21-22 0,21 22 0,0-22 16,-21 21-16,21-20 0,0-1 15,0 0-15,-21 1 0,-1-22 0,22 21 16,-21 1-16,0-22 0,21 21 15,-21-21-15,0 22 0,0-22 0,21 0 16,-22 0-16,1 0 0,0 0 0,0 1 16,0-22-16,-22 21 0,22-21 0,0 0 15,-21 0-15,21 0 0,-22 21 0,1-21 16,0 0-16,-1 0 0,1 0 16,-22 0-16,1 0 0,-1 0 0,-20-21 15,-1 21-15,0-21 0,1 21 0,-22-22 16,0 1-16,0 21 0,0-21 0,-21 0 15,0 0-15,0 21 0,0-21 16,-21-1-16,0 1 0,0 21 0,0-21 16,-22 0-16,1 21 0,0-21 15,-22 0-15,22 21 0,-22-22 0,1 1 16,-1 21-16,-20-21 0,20 21 0,-20-21 16,20 21-16,-21-21 0,22 21 0,-1-21 15,1 21-15,-22-22 0,22 22 0,20-21 16,-20 21-16,-1-21 0,22 21 0,0-21 15,-22 21-15,22 0 0,0-21 0,-1 21 16,1-21-16,21 21 0,0 0 16,-1-22-16,-20 22 0,42 0 15,-21-21-15,21 21 0,21 0 0,0 0 16,0-21-16,22 21 0,20 0 0,1 0 16,20-21-16,1 21 0,21 0 0,0 0 15,21-21-15,21 0 31,0 21-15,0-22-16,0 22 0,22-21 0,-22 21 16,21-21-16,-21 0 0</inkml:trace>
  <inkml:trace contextRef="#ctx0" brushRef="#br0" timeOffset="-192208.78">15896 8276 0,'0'0'16,"0"-21"-16,0 0 0,21 21 0,-21-21 15,21 0-15,-21-1 0,22 1 16,-1 21-16,0-21 15,-21 42 17,0 0-32,0 1 0,0 20 0,0-21 0,0 0 15,0 22-15,0-22 0,0 21 16,0 0-16,0-20 0,-21 20 0,0-21 16,21 21-16,0 1 0,-22-1 15,1-21-15,21 22 0,0-1 0,0-21 16,-21 21-16,21-20 0,-21-1 0,21 0 15,-21 0-15,21 0 0,0 0 0,0 1 16,0-44 31,0 1-31,0 0-16,0 0 0,0 0 0,0 0 15,0-1-15,0-20 0</inkml:trace>
  <inkml:trace contextRef="#ctx0" brushRef="#br0" timeOffset="-191729.67">16425 8319 0,'0'0'0,"21"-22"15,-42 44 32,0-1-47,0 0 16,0 0-16,21 0 0,-21 0 0,-1 1 15,1 20-15,21-21 0,0 21 0,-21-20 16,21 20-16,-21-21 0,0 21 0,21-20 16,0 20-16,0-21 0,0 21 15,0-20-15,0-1 0,0 0 0,21 0 16,0 0-16,21 0 0,1 1 0,-1-22 15,0 0-15,1 21 0,-1-21 0,0 0 16,1 0-16,-1 0 0,0-21 0,1 21 16,-22-22-16,21 1 0,-21 0 15,1 0-15,-1 0 0,0-22 16,0 1-16,0 21 0,-21-21 0,0-1 16,0 1-16,0 0 0,0-1 0,0 1 15,0 0-15,0 20 0,-21-20 0,0 21 16,0-21-16,0 20 0,-1 1 15,-20 0-15,21 21 0,-21-21 0,20 21 16,1 0-16,-21 0 0,21 0 0,0 0 16,-1 0-16,1 0 0,0 0 0,0 0 15,0 0-15,21-21 16,0 0 0</inkml:trace>
  <inkml:trace contextRef="#ctx0" brushRef="#br0" timeOffset="-191129.44">16891 7408 0,'0'0'0,"0"-21"15,0 0-15,-21 0 16,21 0-16,0 0 0,-21 21 0,21-22 0,0 1 16,0 0-16,0-21 0,0 21 15,0-1-15,0 1 0,0 0 16,0 0-16,21-21 0,0 20 0,0 1 16,0-21-16,22 21 0,-1-22 0,0 22 15,22-21-15,-1 21 0,1-22 16,-1 22-16,22 0 0,0 0 0,-22 21 15,22 0-15,-22 0 0,1 0 0,-1 21 16,1 0-16,-1 0 0,1 22 0,-22-1 16,0 0-16,1 1 15,-1 20-15,-21-20 0,0 20 0,-21 1 16,0-1-16,0 1 0,0-1 0,0-21 0,0 22 16,0-22-16,-21 1 0,0-1 15,21-21-15,-21 0 0,21 22 16,-21-22-16,21 0 0,-21-21 15,21 21-15,-22-21 16,1 0 0,21-21-16,0 0 15,-21 21-15,21-21 0</inkml:trace>
  <inkml:trace contextRef="#ctx0" brushRef="#br0" timeOffset="-190713.68">17801 7620 0,'0'0'0,"-21"0"0,42 21 47,0 0-32,0 1-15,-21-1 16,22-21-16,-22 21 15,21-21 1,0 0-16,0 0 16,0 0-1,0 0-15,1-21 16,-22 0-16,21 21 0,0-22 16,0 1-16,0 21 0,-21-21 0,21 0 15,1 0-15,-1 0 0,0-1 0,-21 1 16,21 0-16,0 21 0,0-21 15,1 0-15,-22 0 16,0 42 15,0 0-15,-22-21 0,1 21-1</inkml:trace>
  <inkml:trace contextRef="#ctx0" brushRef="#br0" timeOffset="-190109.53">17716 7789 0,'0'0'0,"0"-21"15,-21 21-15,21-42 16,0 21-16,-21 21 0,21-21 0,0-1 16,0 1-16,0 0 15,0 0 1,0 42-1,0 0-15,0 0 0,0 22 16,0-1-16,0 0 0,0 1 0,0 147 31,0-126-31,0-1 0,0 1 0,0-1 16,0 1-16,0-1 0,0-20 0,-21 20 16,0 1-16,0-1 0,-1-21 0,1 22 15,0-22-15,21 1 0,-21-1 0,0 0 16,0 1-16,21-22 0,-22 0 15,22 21-15,0-21 0,0 1 16,0-44 15,0 1-31,0 0 0,0 0 0,-21 0 16,21-22-16,0 1 0</inkml:trace>
  <inkml:trace contextRef="#ctx0" brushRef="#br0" timeOffset="-188917.25">18267 8170 0,'0'-21'15,"0"0"1,0 0-16,0 0 15,0 0-15,0-1 16,21 1-16,0 21 0,0 0 16,0-21-16,1 21 0,-1 0 0,21 0 15,-21 0-15,0 0 0,22 21 0,-22 22 16,0-22-16,0 21 0,0 0 16,-21 1-16,0-1 0,0 0 15,0 22-15,0-22 0,-21 1 0,0-1 16,0-21-16,-21 21 0,-1 1 0,1-22 15,0 21-15,-1-21 0,1 1 0,-22 20 16,22-21-16,0-21 0,-1 21 0,22 0 16,-21-21-16,21 0 0,0 0 15,-1 0-15,1 0 0,0 0 0,0-21 16,21 0-16,-21 0 0,21 0 0,0 0 16,0-1-16,0 1 0,0 0 0,0-21 15,0 21-15,21-1 0,0-20 16,0 21-16,0 0 0,1 0 15,-1 21-15,0 0 0,0 0 0,0 0 16,0 0-16,1 0 0,-1 0 0,21 21 16,-21 0-16,0 0 0,1 0 0,-1 0 15,0 1-15,0-1 0,-21 0 16,21 0-16,0 0 0,1 0 0,-1-21 16,-21 22-16,21-1 0,0 0 0,-21 0 15,21-21-15,-21 21 16,21-21-16,1 0 15,-1-21 1</inkml:trace>
  <inkml:trace contextRef="#ctx0" brushRef="#br0" timeOffset="-188520.49">18965 8424 0,'0'0'15,"0"-42"-15,21 21 0,-21 0 16,0 0-16,22-1 0,-44 44 31,1-1-15,0 0-16,21 21 0,-21-21 15,0 22-15,21-22 0,-21 21 16,-1 1-16,22-1 0,0-21 0,-21 21 0,21 1 16,0-22-16,0 21 0,0-21 15,0 1-15,0-1 0,21-21 0,1 0 16,-1 21-16,0-21 0,0 0 15,0 0-15,0-21 0,22 0 0,-22 21 16,21-22-16,-21-20 0,22 21 0,-22 0 16,0-22-16,21 22 0,-20-21 0,-1 0 15,0-1-15,0 1 0,-21 0 0,0-22 16,0 22-16,0-1 0,0 1 16,-21 0-16,0 21 0,0-1 0,-1 1 15,-20 0-15,21 21 0,-21 0 0,-1 0 16,1 0-16,21 0 0,-22 21 0,1 0 15,21-21-15,0 22 0,0-22 16,-1 0-16,22 21 0</inkml:trace>
  <inkml:trace contextRef="#ctx0" brushRef="#br0" timeOffset="-187989.79">19283 7557 0,'0'0'0,"-21"-22"16,21 1-1,-22 21-15,1-21 0,21 0 16,0 0-16,-21 0 0,0-1 0,21 1 16,-21-21-16,21 0 0,0 20 0,0-20 15,0-21-15,0 20 0,21 1 0,0 0 16,0-1-16,22-20 0,-1 20 15,21 1-15,1 0 0,-1-1 0,22 1 16,-21 21-16,20-21 0,1 42 0,-22 0 16,22 0-16,0 0 0,-1 21 15,-20 0-15,21 21 0,-22 1 0,22-1 16,-43 21-16,22-20 0,-22 20 0,-21 1 16,21-1-16,-20 1 0,-22-1 15,0 1-15,0-1 0,0-20 16,0-1-16,0 0 0,0 1 0,-22-1 15,1-21-15,0 0 0,21 0 0,-21 1 16,0-1-16,0-21 0,-1 0 16,22 21-16,-21-21 0,0 0 0,0 0 15,0 0-15,0 0 0,-1-21 16,22 0-16,0-1 0</inkml:trace>
  <inkml:trace contextRef="#ctx0" brushRef="#br0" timeOffset="-187716.43">20193 7493 0,'0'0'0,"-21"42"16,21-20-16,0-1 15,0 0-15,0 0 16,0 0-16,21-21 0,0 21 16,0-21-16,0 22 0,1-22 15,-1 0-15,0 0 0,0 0 0,21 0 16,-20 0-16,-1 0 0,21 0 0,-21-22 15,22 22-15,-22-21 0,0 0 16,21 0-16,-21 0 0,1 0 0,-1-1 16,0-20-16,0 21 0,-21 0 0,0 0 15,21 21-15,-21-22 0</inkml:trace>
  <inkml:trace contextRef="#ctx0" brushRef="#br0" timeOffset="-187258.09">19875 7853 0,'0'0'0,"0"-85"16,0 43-16,0 21 0,0 0 15,0-1-15,0 1 0,-21 21 31,21 21-31,-21 1 0,21 20 16,0 0-16,0 1 0,0-1 0,-21 21 16,21 22-16,0-21 0,-21-1 15,21 22-15,0-22 0,0 1 0,0 20 16,0-20-16,0-1 0,0 1 0,0-1 16,0 1-16,-21-1 0,21 1 15,-22-22-15,22 22 0,-21-22 0,21 0 16,0-20-16,0 20 0,0-21 0,0 0 15,0 0-15,0 1 16,0-44 0,0 1-16,0 0 15,0 0-15</inkml:trace>
  <inkml:trace contextRef="#ctx0" brushRef="#br0" timeOffset="-186681.42">20553 8234 0,'0'0'0,"-21"-21"0,-1 21 16,1-21-16,21-1 0,-21 1 16,21 0-16,0 0 0,0 0 15,21 0-15,0 21 0,1-22 16,-1 22-16,0 0 0,21 0 15,-21 0-15,22 0 0,-22 22 0,21-1 16,-21 0-16,1 0 0,-1 0 16,-21 22-16,0-22 0,0 0 0,0 21 15,-21-21-15,-1 1 0,-20-1 0,21 21 16,-21-21-16,-1 0 0,1-21 0,0 22 16,-1-1-16,22-21 0,-21 0 15,21 21-15,-1-21 0,1 0 0,21-21 31,0 0-31,21 21 0,1-22 0,-1 1 16,21 21-16,-21-21 0,22 21 0,-1 0 16,0 0-16,1 0 15,-1 0-15,-21 0 0,21 0 0,1 0 16,-1 0-16,-21 21 0,0 0 0,1 1 16,-1-22-16,0 21 0,-21 0 0,0 0 15,0 0-15,0 0 0,-21 1 0,0-1 16,-1 0-16,1 0 0,-21 0 15,0 0-15,20-21 0,-20 22 0,0-1 16,-1-21-16,1 21 0,21-21 0,-21 0 16,20 0-16,1 0 0,0 0 0,0 0 15,0 0-15,0 0 16,-1-21-16,1 21 16,21-21-16,0-1 15,0 1 1,21 21-16,1-21 15,20 21-15</inkml:trace>
  <inkml:trace contextRef="#ctx0" brushRef="#br0" timeOffset="-186278.14">21526 8319 0,'0'0'0,"-21"0"0,0 0 15,0 0-15,0 0 0,-22 0 16,22 0-16,0 21 0,-21-21 0,21 21 16,-22 0-16,22 0 0,0 22 15,-21-22-15,20 0 0,1 0 0,0 21 16,21-20-16,0-1 0,0 0 0,0 0 16,0 21-16,0-20 0,0-1 0,21 0 15,0 0-15,1-21 0,-1 0 16,0 0-16,21 0 0,-21 0 15,1 0-15,20-21 0,0 0 0,-21 0 16,22 21-16,-22-22 0,21 1 0,-21-21 16,1 21-16,-1 0 0,0-22 15,-21 22-15,0-21 0,0 21 0,0-22 16,0 1-16,-21 21 0,0 0 16,-1-1-16,1 1 0,-21 0 0,21 21 15,0 0-15,-22 0 0,1 0 0,21 0 16,-22 0-16,22 0 0,-21 21 0,21-21 15,0 21-15,-1-21 0,1 0 16,21 22-16</inkml:trace>
  <inkml:trace contextRef="#ctx0" brushRef="#br0" timeOffset="-185724.46">21569 7408 0,'0'0'0,"0"-21"16,0 0 0,0 0-16,0 0 0,0 0 15,0-1-15,0-20 0,0 21 16,0-21-16,21-1 0,0 1 0,0 0 15,22-1-15,-22 1 0,42 0 0,-20-1 16,20-20-16,1 20 0,-1 1 16,1-21-16,-1 41 0,22-20 15,-1 21-15,1 0 0,0 21 0,-1 0 16,1 21-16,0 21 0,-22-21 16,1 22-16,-1-1 0,-20 0 0,-1 22 15,-21-22-15,21 1 0,-42 20 0,0-21 16,0 22-16,0-22 0,0 1 0,-21 20 15,21-21-15,-21-20 0,0 20 16,0 0-16,21-21 0,-21 1 0,-1-1 16,22 0-16,-21-21 0,0 21 0,0-21 15,0 0-15,0 0 16,-1 0-16,1 0 16</inkml:trace>
  <inkml:trace contextRef="#ctx0" brushRef="#br0" timeOffset="-185437.63">22606 7260 0,'0'0'0,"-21"21"15,21 1-15,0-1 0,0 0 16,0 0-16,0 0 0,0 0 0,21 1 16,-21-1-16,21 0 0,0 0 15,22 0-15,-22 0 0,0 1 0,21-22 16,-21 0-16,1 21 0,20-21 15,-21 0-15,21 0 0,-20 0 0,-1 0 16,0 0-16,21-21 0,-21 21 16,1-22-16,-1 1 0,-21 0 0,21 0 15,-21 0-15,21 0 0,-21-1 0,0 1 16,0 0-16,0 0 0,0 0 16,0 42-1,0 0-15,-21 0 16,0 0-16,0 1 0,-1-1 0</inkml:trace>
  <inkml:trace contextRef="#ctx0" brushRef="#br0" timeOffset="-185001.73">22204 7874 0,'0'0'0,"0"-21"0,0-21 0,0 20 15,0 1-15,0 0 0,0 0 0,0 0 16,0 42 15,0 0-31,0 0 0,0 22 16,0-1-16,0 0 0,0 1 0,0-1 15,0 21-15,0-20 0,-21 20 0,21 1 16,-22-1-16,1 1 0,21-1 0,-21 1 16,0-1-16,0-20 0,21 20 0,0 1 15,-21-1-15,21-21 0,-22 22 16,22-22-16,0 1 0,0-1 0,0 0 16,0-21-16,0 22 0,0-22 0,0 0 15,0 0-15,0 0 0,0 1 16,0-1-16,22-42 47,-22-1-47,21 1 0,0 21 0,-21-42 15,21 21-15,0 0 0,22-22 0</inkml:trace>
  <inkml:trace contextRef="#ctx0" brushRef="#br0" timeOffset="-184317.53">23135 8234 0,'0'0'0,"21"-21"16,-21-22-16,0 65 31,0-1-31,0 21 16,0-21-16,0 22 0,0-22 0,-21 21 15,0 0-15,0 1 0,21-22 0,-21 21 16,-1 1-16,1-22 0,21 21 0,-21-21 15,0 22-15,0-22 0,0 0 16,21 0-16,0 0 0,-22 0 16,22 1-16,-21-22 0,42 0 31,1-22-31,-1 1 16,-21 0-16,21 0 0,0-21 0,0 20 15,0-20-15,1 0 0,-1 21 16,0-43-16,-21 22 0,21-1 0,0-20 15,0-1-15,-21 22 0,22-21 0,-22 20 16,21 1-16,-21 0 0,0 20 0,0 1 16,-21 21-1,-1 21-15,1 22 0,0-22 16,-21 21-16,21 1 0,-22-1 0,22 0 16,-21 1-16,-1-1 0,1 0 0,21 1 15,-21-1-15,-1 0 0,1-21 16,21 1-16,0 20 0,-1-42 0,1 21 15,21 0-15,21-21 32,1-21-32,-1 0 0,21 0 0,-21 0 15,22-1-15,-1 1 0,-21-21 16,21 21-16,1 0 0,-1-22 0,0 22 16,1 0-16,-22 0 0,21 0 0,-21 21 15,1 0-15,-1 0 0,0 0 0,0 0 16,-21 21-16,0 0 0,0 0 15,0 0-15,0 0 0,0 1 16,0-1-16,0 0 0,0 0 0,21 0 16,-21 0-16,21-21 0,1 0 15,-1 22-15,0-22 16,0 0-16,0 0 0,0 0 16,1 0-16,-1 0 0,0-22 15,0 1-15,0 21 0,0-21 16,1 0-16,-1 21 0</inkml:trace>
  <inkml:trace contextRef="#ctx0" brushRef="#br0" timeOffset="-183961.74">23876 8213 0,'0'0'0,"0"-21"0,0-1 0,-21 22 32,0 22-32,-1-1 0,1-21 15,0 42-15,0-21 0,21 0 16,-21 1-16,0-1 0,-1 21 0,22-21 15,0 0-15,-21 1 0,21 20 0,0-21 16,0 0-16,0 0 0,0 1 0,0-1 16,21 0-16,1-21 0,-1 0 15,0 0-15,0 0 0,21 0 16,-20 0-16,20 0 0,-21 0 0,21 0 16,-20-21-16,-1 21 0,21-21 0,-21-1 15,0 1-15,1 0 0,-1-21 16,-21 21-16,0-22 0,0 1 0,0 0 15,0 20-15,0-20 0,0 0 16,0 21-16,0-1 0,-21 1 0,-1 0 16,1 21-16,0 0 0,-21 0 15,21 0-15,-1 21 0,1 0 0,0 1 16,-21-1-16,21 0 0,-1 0 16,1 0-16,-21 0 0,21 1 0,0-1 15,-1 0-15</inkml:trace>
  <inkml:trace contextRef="#ctx0" brushRef="#br0" timeOffset="-163745.02">14859 12044 0,'0'0'0,"0"-21"16,0 0-16,-21-1 16,21 1-1,-21 21 1,21 21 15,0 1-31,0 20 0,0-21 16,0 21-16,0-20 0,0 20 15,0 0-15,0 1 0,0-1 0,0 0 16,-22 1-16,22-1 0,0 0 16,0 1-16,0-22 0,-21 21 0,21 0 15,0 1-15,0-22 0,0 21 0,0-21 16,0 22-16,0-22 0,0 0 0,0 0 16,0 0-16,0 1 0,0-1 15,-21-21 16,21-21-31,0-1 16,0 1-16,0 0 16,0 0-16,0 0 0,21 0 0,-21-1 15,0 1-15,0 0 0,21 0 16</inkml:trace>
  <inkml:trace contextRef="#ctx0" brushRef="#br0" timeOffset="-162277.87">14922 12107 0,'0'-21'16,"22"21"46,-1 0-62,0 0 0,0 0 16,0 0-16,0 0 0,1 0 0,20 0 15,-21 0-15,0 0 0,22 0 16,-1 0-16,-21 0 0,21 0 0,1 0 16,-1 0-16,-21 0 0,22 0 0,-1 0 15,0 0-15,1 0 0,-1 0 0,-21 0 16,21 0-16,1 0 0,20 0 0,-20 0 15,20 0-15,1 0 16,-1 0-16,1 0 0,-1 0 0,22 0 0,-1 0 16,1 0-16,0 0 0,-1 0 15,1 0-15,21 0 0,-21 0 0,20 21 16,-20-21-16,21 0 0,0 0 0,0 22 16,-1-22-16,1 0 0,0 0 15,0 0-15,0 0 0,0 0 0,21 21 16,-22-21-16,22 0 0,0 0 0,-21 21 15,21-21-15,-21 0 0,21 0 0,0 21 16,0-21-16,0 21 0,0-21 0,0 0 16,0 21-16,-21-21 15,21 0-15,0 0 0,0 22 0,-21-22 16,21 0-16,0 0 0,0 21 0,0-21 0,-21 0 16,21 0-16,-22 21 0,22-21 15,-21 0-15,21 0 0,-21 21 0,21-21 16,-21 0-16,0 0 0,0 21 15,-1-21-15,1 21 0,-21-21 0,21 0 16,0 0-16,-22 0 0,1 0 0,0 0 16,-1 0-16,-20 0 0,20 0 0,-41 0 15,20 0-15,-20 0 0,-1 0 16,0 0-16,1 0 0,-22 0 0,0 0 16,0 0-16,0 0 0,0 0 0,1 0 15,-1 0-15,0 0 16,-21 22 31,0-1-32,0 0-15,-21-21 0,21 21 16,0 0-16,0 0 0,-21 1 16,21-1-16,-22-21 0,22 21 15,0 0-15,0 0 0,0 0 0,0 1 16,0-1-16,0 0 0,-21 0 0,21 0 15,0 22-15,-21-22 0,21 0 0,0 0 16,0 0-16,0 0 0,0 1 0,-21-1 16,21 0-16,-21 0 0,0 0 15,21 0-15,0 1 0,-22-22 16,1 21-16,0 0 0,0-21 16,0 0-16,0 21 0,-1-21 15,1 0-15,0 0 0,0 0 16,0 0-16,0 0 0,-1 0 0,1 0 15,0 0-15,-21 0 0,-1 0 16,22 0-16,-21 0 0,0-21 0,-1 21 16,1 0-16,-22 0 0,22-21 0,-21 21 15,-1 0-15,1 0 0,-1-21 0,1 21 16,-1 0-16,-21 0 0,1-22 0,-1 22 16,0 0-16,1 0 15,-22-21-15,21 21 0,1 0 0,-22 0 16,21 0-16,-21 0 0,22 0 0,-22 0 15,0-21-15,0 21 0,0 0 0,0 0 16,1 0-16,20 0 0,-21 0 0,0 0 16,0 0-16,1 0 0,-1 0 15,0 0-15,0 0 0,0 0 0,0 0 16,1 0-16,-1 0 0,0 0 0,0 0 16,0 0-16,0 0 0,1 0 0,-1 0 15,0 0-15,0 0 0,0 0 16,0-21-16,1 21 0,20 0 0,-21 0 15,21 0-15,1 0 0,-22 0 16,21-21-16,-21 21 0,22 0 0,-1-21 16,0 21-16,1 0 0,-1 0 0,0-22 15,1 22-15,-22 0 0,21 0 0,1 0 16,-1 0-16,0-21 0,1 21 0,-1 0 16,21 0-16,1 0 0,-1 0 15,1 0-15,-1 0 0,22 0 0,-21 0 16,20 0-16,1 0 0,21 0 15,-22 0-15,1 0 0,21 0 0,0 0 0,0 0 16,-1 0-16,1 0 0,0 0 16,0 0-16,0 0 0,0 0 15,-1 0-15,1 0 0,0-21 0,0 21 16,0 0-16,0 0 0,-1 0 16,1-21-16,0 21 15,0 0 1,0 0-16,0 0 0,-1 0 15,22-21 1,-21 21-16,21-21 16</inkml:trace>
  <inkml:trace contextRef="#ctx0" brushRef="#br0" timeOffset="-161969.04">15811 12319 0,'0'21'31,"0"0"-15,0 1-16,0-1 0,0 21 15,0-21-15,0 0 0,0 1 0,0 20 16,0-21-16,0 0 0,0 0 0,0 22 16,-21-22-16,21 0 0,0 0 15,0 0-15,0 1 0,0-1 16</inkml:trace>
  <inkml:trace contextRef="#ctx0" brushRef="#br0" timeOffset="-161558.14">16150 12404 0,'0'21'47,"-21"0"-47,0 0 0,0 0 15,21 1-15,0-1 0,-22 0 16,22 21-16,0-21 0,-21 1 0,21-1 16,0 0-16,0 0 0,0 0 15,21 0-15,1 1 0,-1-22 16,0 0-16,0 0 0,21 0 16,-20 0-16,-1 0 0,21 0 0,-21-22 15,22 22-15,-22-21 0,0 0 0,0 0 16,0 21-16,0-21 0,1 0 15,-1-1-15,-21 1 0,0 0 0,0-21 16,0 21-16,0-1 0,0 1 0,0 0 16,-21 0-16,-1 0 0,1 0 0,0 21 15,0-22-15,0 22 16,0 0-16,-1 0 0,1 0 0,-21 0 16,21 22-16,0-22 0,-1 21 0,1-21 15,0 21-15,0-21 0,21 21 0</inkml:trace>
  <inkml:trace contextRef="#ctx0" brushRef="#br0" timeOffset="-161101.4">16362 12044 0,'0'0'0,"0"-21"0,0 0 16,0-1-16,0 1 15,0 0-15,0 0 0,0 0 0,0 0 16,0-1-16,21 1 0,0 0 0,0 0 15,0-21-15,1 20 0,-1 1 0,0 0 16,0 0-16,21 0 0,1 0 16,-22-1-16,21 1 0,1 0 0,-22 21 15,21 0-15,-21 0 0,22 0 0,-22 0 16,21 21-16,-21 0 0,22 1 16,-22-1-16,21 0 0,-21 21 15,0-21-15,22 22 0,-22-1 0,-21 0 16,21-20-16,-21 20 0,0 0 0,0-21 15,0 22-15,0-22 0,0 0 0,0 0 16,0 0-16,0 1 0,0-1 16,0 0-16,0 0 0,-21-21 15,0 0-15,0 21 0,-1-21 16,1 0-16,0 0 16</inkml:trace>
  <inkml:trace contextRef="#ctx0" brushRef="#br0" timeOffset="-160870.02">17018 12044 0,'0'21'15,"0"0"-15,0 0 0,0 1 16,0-1-16,0 0 16,0 0-16,21 0 15,0-21-15,0 0 0,1 0 16,-1 0-16,0 0 0,0 0 15,0 0-15,0 0 0,-21-21 16,0 0 0,0 0-16,0 0 15,0-1-15</inkml:trace>
  <inkml:trace contextRef="#ctx0" brushRef="#br0" timeOffset="-160545.2">17208 12234 0,'0'-21'0,"0"0"15,0 42 16,0 0-31,0 1 0,0-1 16,0 21-16,-21-21 0,21 22 16,0-22-16,-21 21 0,21 0 0,-21 1 15,21-1-15,-21-21 0,21 22 0,-21-1 16,-1 0-16,1 43 16,21-64-16,-21 0 0,21 0 15,21-42 16,0 21-31,1-21 16</inkml:trace>
  <inkml:trace contextRef="#ctx0" brushRef="#br0" timeOffset="-159710.23">17801 12383 0,'0'0'0,"-42"-43"16,42 22-16,-21 21 0,21-21 16,0 0-16,0 0 15,0-1-15,21 1 16,0 21-16,0 0 16,0 0-16,0 21 0,1 1 15,-1 20-15,-21-21 0,0 0 16,21 22-16,-21-22 0,0 21 15,0-21-15,0 0 0,0 22 0,-21-22 16,0 0-16,-1 21 0,1-20 0,0-1 16,-21 0-16,21 0 0,-1-21 0,-20 21 15,21-21-15,0 0 0,0 0 0,-1 0 16,1 0 0,21-21-16,0 0 0,0 0 15,0 0-15,0-1 0,0 1 16,0-21-16,0 21 0,0 0 0,0-1 15,21 1-15,1 0 0,-1 21 16,-21-21-16,21 21 16,0 0-16,-21 21 0,21 0 15,-21 0-15,21-21 0,1 22 0,-22-1 16,0 0-16,21 0 0,0 0 16,-21 0-16,21-21 0,-21 22 0,21-22 15,0 0-15,1 0 0,-1 0 16,0 0-16,0 0 0,0 0 15,0 0-15,1 0 0,20 0 16,-21-22-16,0 1 0,0 21 0,1-21 16,-1 0-16,0 0 0,0 0 15,-21-1-15,21 1 0,-21 0 0,0 0 16,0 0-16,0 42 31,0 0-31,0 0 0,-21-21 16,0 21-16,21 1 0,0 20 0,0-21 15,0 0-15,0 0 0,0 1 0,0-1 16,0 0-16,0 0 0,0 0 16,21 0-1,0-21-15,0 0 16,1 0-16,-1 0 0,0 0 0,-21-21 16,21 21-16,0-21 0,0 0 0,-21 0 15,22 0-15,-22-1 0,21 1 0,-21 0 16,21 0-16,-21-21 0,0 20 0,0 1 15,0 0-15,0 0 0,0 0 16,0 0-16,0-1 0,-21 22 0,0 0 16,-1 0-16,1 0 0,0 0 15,0 0-15,0 0 0,0 22 16,-1-1-16,22 0 16,22 0-1</inkml:trace>
  <inkml:trace contextRef="#ctx0" brushRef="#br0" timeOffset="-159371.91">18669 12277 0,'0'0'16,"-21"-21"-16,21-1 0,-21-20 0,-1 21 15,22-21-15,0 20 0,0-126 16,0 106-16,22 0 15,-1 20-15,21-20 0,-21 21 16,22 0-16,-1-22 0,21 22 0,-20 21 16,-1-21-16,0 21 0,22 0 0,-22 0 15,1 21-15,-1 0 0,0 1 0,-21 20 16,1-21-16,-1 21 0,-21 1 0,0-1 16,0 0-16,0 1 0,0-22 15,-21 21-15,21 1 0,-43-1 0,22-21 16,0 0-16,0 22 0,0-22 0,-1 0 15,1-21-15,21 21 0,-21 0 0,0-21 16,21 21-16,-21-21 16,21-21 15</inkml:trace>
  <inkml:trace contextRef="#ctx0" brushRef="#br0" timeOffset="-159153.03">18944 12340 0,'0'0'16,"-21"21"-16,21 22 15,21-43 1,0 0-16,0 0 16,1 0-16,-1 0 0,0 0 15,0 0-15,0 0 0,0 0 0,1-21 16,-1 21-16,0-22 0,-21 1 31</inkml:trace>
  <inkml:trace contextRef="#ctx0" brushRef="#br0" timeOffset="-158721.43">19219 12573 0,'0'-42'16,"0"21"-1,0-1-15,0 1 16,-21 0-16,21 0 15,-21 21-15,21-21 0,0 0 16,0-1 0,0 1-1,0 42 17,0 1-32,0-1 0,0 0 0,0 0 15,0 0-15,0 22 0,-21-22 16,21 21-16,-21-21 0,21 22 0,0-1 15,-22-21-15,1 21 0,21-20 0,-21 20 16,0-21-16,0 21 0,21-20 0,-21-1 16,21 0-16,-22-21 0,22 21 0,0 0 31,0-42-15</inkml:trace>
  <inkml:trace contextRef="#ctx0" brushRef="#br0" timeOffset="-158146.77">19537 12573 0,'21'-21'15,"0"21"1,0-21-16,0 21 0,1-21 0,-1-1 15,0 22-15,0 0 0,0-21 16,0 21-16,1 0 16,-1 0-16,-21 21 15,0 1-15,0-1 16,0 0-16,0 0 0,-21 0 0,-1-21 16,1 21-16,0 1 0,0-1 0,0 0 15,0-21-15,-22 21 0,22-21 16,0 21-16,0-21 15,42 0 17,0-21-32,0 21 0,0 0 0,-21-21 15,22 21-15,-1 0 16,0 0-16,0 0 0,0 0 0,0 0 16,1 0-16,-1 0 0,0 0 15,-21 21-15,21 0 0,-21 0 16,0 1-16,0-1 0,0 0 15,-21 0-15,0 0 16,0-21-16,21 21 0,-22-21 0,1 0 16,0 0-16,0 22 0,0-22 0,0 0 15,-1 0-15,1 0 0,0 0 16,0 0-16,0 0 0,0 0 16,21-22-1,0 1 1,0 0-1,21 21-15,0-21 0,0 21 16,0 0-16,0-21 0,1 21 0,-1 0 16,0-21-16</inkml:trace>
  <inkml:trace contextRef="#ctx0" brushRef="#br0" timeOffset="-157817.96">20002 12637 0,'0'21'15,"-21"0"1,0-21-16,21 21 0,-21 0 16,0 0-16,21 1 0,0-1 0,0 0 15,-21 0-15,21 0 0,0 0 16,0 1-16,21-22 0,-21 21 16,21-21-16,21 0 0,-21 0 0,1 0 15,-1 0-15,21 0 0,-21 0 16,0-21-16,1-1 0,-1 22 15,0-21-15,0 0 0,-21 0 0,0 0 16,0 0-16,0-1 16,0 1-16,0 0 0,0 0 0,-21 21 15,0-21-15,0 21 0,-1 0 16,1 0-16,0 0 16,0 0-16,0 0 0,0 0 15,-1 0-15,1 0 0,21 21 0,-21-21 16</inkml:trace>
  <inkml:trace contextRef="#ctx0" brushRef="#br0" timeOffset="-140855.9">9377 10943 0,'0'-21'16,"0"0"78,21 21-94,0-21 15,0 21-15,22-21 0,-1-1 16,21 1-16,1 0 0,-1 0 0,22 0 16,0 0-16,-1-1 0,1 1 15,0 0-15,-22 0 0,1 0 0,-1 0 16,1-1-16,-22 22 0,0-21 0,-20 21 16</inkml:trace>
  <inkml:trace contextRef="#ctx0" brushRef="#br0" timeOffset="-140312.95">9377 11769 0,'0'0'0,"-21"0"15,21 21 1,21-21 46,0 0-62,21-21 0,1 0 0,-1 21 16,21-22-16,-20 1 0,41 0 16,-20 0-16,-1 0 0,22-22 0,-21 22 15,-1 0-15,1 0 0,-22 0 0,0 0 16,1-1-16,-22 1 0,0 0 0</inkml:trace>
  <inkml:trace contextRef="#ctx0" brushRef="#br0" timeOffset="-139757.27">8996 12594 0,'0'0'16,"0"21"-16,-21-21 0,21 22 15,21-22 32,0 0-47,21-22 16,-21 22-16,1-21 0,-1 21 15,21-21-15,0 0 0,-20 21 0,20-21 16,0 0-16,1-1 0,20 1 0,-21 21 16,1-21-16,-1 0 0,22 0 15,-22 21-15,0-21 0,1-1 0,-1 22 16,0-21-16,1 21 0,-22 0 0,0 0 15,21 0-15,-21 0 0,1 0 16,-44 0 15,1 21-31</inkml:trace>
  <inkml:trace contextRef="#ctx0" brushRef="#br0" timeOffset="-139222.42">9292 13610 0,'0'0'15,"0"21"-15,-21-21 16,21-21 15,21 0-31,0 0 16,22 0-16,-22 0 0,21-1 0,22 1 15,-22 0-15,21 0 16,1 0-16,-1 0 0,1-22 0,21 22 16,42-21-16,-64 21 0,1-1 15,-1 1-15,-21 0 0,22 0 0,-22 0 16,1 21-16,-1-21 0,0-1 0,-21 22 16,22-21-16,-1 0 0,-21 21 0,22-21 15,-22 21-15,0 0 0,0-21 16,0 21-16,0 0 0,1 0 15,-22-21-15</inkml:trace>
  <inkml:trace contextRef="#ctx0" brushRef="#br0" timeOffset="-138449.83">7493 14647 0,'0'0'0,"-21"0"0,0 22 0,42-22 63,0-22-47,0 22-16,0 0 0,0-21 0,1 0 15,20 21-15,0-21 0,1 21 0,-1-21 16,21 0-16,1-1 0,-1 1 0,1 0 15,21 0-15,-22-21 0,1 20 16,20 1-16,-20 0 0,20 0 0,-20 0 16,-1 0-16,22-1 0,-21 1 0,-1 0 15,-21 0-15,22 21 0,-1-21 0,-20 0 16,-1 21-16,0-22 0,1 22 0,-1 0 16,-21-21-16,0 21 0,1 0 0,-1-21 15,0 21-15,0 0 16,-21-21-16,-21 21 62,0 0-46,0 0-16,-1 21 16,1-21-16,21 21 0,-21-21 0,0 0 15,0 21-15,0-21 0,-1 0 16</inkml:trace>
  <inkml:trace contextRef="#ctx0" brushRef="#br0" timeOffset="-134004.89">9440 9462 0,'0'-22'62,"-21"22"-46,0-21-1,0 21 1,0 0 0,-1 0-16,1 0 15,0 0-15,0 0 16,0 0-16,0 0 0,-1 0 15,1 0-15,0 0 0,0 0 0,0 0 16,0 0-16,-1 0 16,1 21-16,21 1 0,-21-22 15,0 21-15,0-21 0,21 21 0,-21-21 16,-1 21-16,1 0 0,0 0 0,0-21 16,0 22-16,0-1 0,-1 0 0,1 0 15,0 0-15,0 0 0,0 1 0,0 20 16,-1-21-16,22 0 0,-21 0 15,0 1-15,21 20 0,-21-21 0,21 0 16,0 0-16,-21 22 0,21-22 0,-21 0 16,21 21-16,-22-20 0,22-1 0,0 21 15,-21-21-15,21 22 0,-21-22 16,21 21-16,0 0 0,-21 1 0,21-1 16,-21 0-16,0 1 0,21-1 15,-22 0-15,1 1 0,0-1 0,21 0 16,-21 1-16,0 20 0,0-20 0,21-1 15,-22 0-15,1 22 0,0-22 0,0 22 16,0-22-16,21 21 0,-21-20 16,-1 20-16,1 1 0,0-22 0,0 22 15,0-1-15,0-21 0,-1 22 0,22-22 16,-21 22-16,0-1 0,0-20 0,21 20 16,-21 1-16,0-1 0,21-21 0,-22 22 15,1-1-15,21 1 0,-21-1 0,21-20 16,-21 20-16,21 1 0,-21-1 15,21-20-15,-21 20 0,21 1 16,0-1-16,-22 1 0,22-1 0,-21 1 16,21-1-16,0-21 0,0 22 0,-21-1 15,21-20-15,-21 20 0,21 1 0,-21-22 16,21 22-16,0-1 0,0-21 0,0 22 16,0-1-16,0-20 0,0 20 0,0-20 15,0 20-15,0-21 0,0 22 16,0-22-16,0 22 0,0-22 0,0 22 15,0-22-15,0 0 0,0 22 0,0-22 16,0 0-16,0 22 0,0-22 0,0 1 16,0-1-16,0 0 0,0 1 15,0-1-15,0 0 0,21 1 0,0-22 16,0 21-16,-21 0 0,21 1 0,1-22 16,-22 21-16,21-21 0,0 22 0,0-22 15,0 21-15,0-21 0,1 1 16,-1-1-16,21 21 0,-21-21 0,0 0 15,22-21-15,-22 22 0,0-1 0,21-21 16,-20 21-16,20-21 0,0 0 0,-21 0 16,22 0-16,-1 0 0,0 0 0,1 0 15,-1 0-15,0 0 0,1-21 0,-1 21 16,0-21-16,1-1 0,-1 1 16,0 0-16,22 0 0,-22 0 15,1-22-15,-1 22 0,0-21 0,1 21 16,20-22-16,-21 1 0,1 0 0,-1-1 15,22 1-15,-22 0 0,0-1 0,22 1 16,-22 0-16,0-22 0,22 22 0,-22-22 16,22 1-16,-22 21 0,0-22 0,22 1 15,-22-1-15,1 1 0,-1-1 0,0 1 16,1 20-16,-1-20 0,0-1 16,1 1-16,-1-1 0,0-20 0,-21 20 15,22 1-15,-22-1 0,21 1 0,-21-1 16,22 1-16,-22-22 0,0 21 15,21 1-15,-20-22 0,-1 22 0,0-22 16,0 22-16,0-1 0,0-21 0,1 22 16,-1-22-16,0 22 0,0-22 0,0 22 15,0-22-15,-21 21 0,22-20 0,-1 20 16,0-20-16,-21 20 0,21-21 0,0 22 16,-21-1-16,21-20 0,-21 20 15,22-20-15,-22 20 0,0-21 0,21 22 0,-21-1 16,21-20-16,-21 20 0,0 1 0,0-1 15,0-20-15,0 20 0,0 1 0,0-1 16,0 1-16,0-1 0,0 1 16,0-1-16,0 1 0,0-1 15,0 1-15,0-1 0,0 22 0,0-22 16,0 1-16,-21 20 0,0-20 0,-1-1 16,22 22-16,-21-21 0,0-1 0,0 22 15,21-1-15,-21-20 0,0 21 0,-1-1 16,1 1-16,0 0 0,0-1 15,0 1-15,-22 0 0,22 20 0,0-20 0,0 21 16,-21-21-16,20 20 0,-20-41 16,21 42-16,0 0 0,0-1 15,-1 1-15,-20 0 0,21 0 0,0 21 16,0-21-16,-1 0 0,1-1 16,0 22-16,0-21 0,0 0 0,-22 21 15,22-21-15,0 21 0,-21 0 0,21-21 16,-22 21-16,22 0 0,-21 0 0,21 0 15,-22 0-15,1 0 0,0 0 0,-1 0 16,22 0-16,-21 0 0,-1 0 16,1 21-16,0-21 0,-1 21 0,1-21 15,21 21-15,-21-21 0,20 21 0,-20 1 16,21-22-16,0 21 0,-22-21 0,22 21 16,0 0-16,0 0 0,0-21 0,-22 21 15,22 1-15,0 20 16,-21-21-16,21 0 0,-22 22 0,1-22 15,0 21-15,-1 0 0,1 1 16,-64 41-16,43-20 0,20-1 0,-20 1 16,-43 84-16,42-63 0,-20 63 15</inkml:trace>
  <inkml:trace contextRef="#ctx0" brushRef="#br0" timeOffset="-130765.28">10816 7472 0,'0'0'0,"0"21"16,0 0-16,0 0 16,0 1-1,0-44 32,0 1-47,21 21 0,0-21 0,1 0 16,-1-21-16,0 20 0,0 1 15,21-21-15,-20 0 0,20-1 0,0 22 16,-21-42-16,22 20 0,-1 1 0,0 0 16,1-1-16,-1-20 0,22-1 15,-22 22-15,21-22 0,1 1 0,-1-22 16,22 22-16,0-22 0,-1 22 0,22-1 16,-21-21-16,21 22 0,0-1 0,21-20 15,-22 20-15,22 1 0,22-1 16,-22 1-16,0-22 0,21 22 0,-21 20 15,0-20-15,-21-1 0,21 22 0,0 0 16,0-22-16,0 22 0,-22-1 16,1 1-16,0 0 0,0-1 15,-21 1-15,-1 21 0,1-21 0,-22 20 16,1 1-16,-1 0 0,-20 0 0,-1 0 16,-21 0-16,22 21 0,-22-22 15,0 22-15,-42 0 31,0 0-15,-1 0-16,1 22 0,-21-1 0,21-21 16,-22 21-16,22 0 0,-21 0 0</inkml:trace>
  <inkml:trace contextRef="#ctx0" brushRef="#br0" timeOffset="-129929.25">11007 7557 0,'0'21'47,"21"-42"-16,0-1-31,0 1 0,0 0 0,22 0 16,-22 0-16,21-22 0,-21 1 0,22 21 15,-1-21-15,0-1 0,22-20 0,-22 20 16,0 1-16,22-21 0,-1 20 0,1-20 16,21-1-16,-22 1 0,22-1 15,-1-20-15,1 20 0,0 1 0,-1-22 16,1 21-16,21 1 0,-21-1 16,20 1-16,-20-22 0,21 22 0,0-1 15,0 22-15,-1-22 0,1 1 16,-21-1-16,21 1 0,-22-1 0,22 1 15,-21 21-15,0-22 0,20 22 0,-20-22 16,0 22-16,21 0 0,-22-1 16,-20 1-16,20 0 0,-20-1 0,-1 1 15,1 0-15,-22 20 0,1-20 0,20 21 16,-21 0-16,-20-22 0,20 22 16,0 0-16,-21 0 0,22 0 0,-22 21 15,0-21-15,0-1 0,22 22 16,-22-21-16,0 21 0,0 0 0,0 0 15,0 0-15,1-21 0,-1 21 16,0 0-16,0 0 0,0 0 16,0 0-1,-21-21 48,-21 21-63,0 0 0,0 0 15</inkml:trace>
  <inkml:trace contextRef="#ctx0" brushRef="#br0" timeOffset="-129369.56">14393 4614 0,'0'0'16,"-21"0"-16,0 0 0,-21 0 0,20 0 15,1 0-15,42 0 47,1 0-47,20 0 0,-21 0 16,0 0-16,22 0 0,-1 0 0,-21 22 15,21-22-15,1 0 0,-1 0 16,22 0-16,-22 0 0,0 0 0,22 0 16,-22 21-16,22-21 0,-22 0 0,21 0 15,-20 0-15,20 0 0,-20 0 16,-1 0-16,0 0 0,1 0 0,-1 0 16,-21 0-16,0 0 0,0 0 0,1 0 15,-44 0 16,1 0-31,0 0 16,-21 21-16,21 0 0,-22 0 0,1 0 16,0 22-16,-1-1 0,1 0 15,0 1-15,-22-1 0,22 22 0,-22-22 16,22 21-16,0-20 0,-22 20 0,22-20 16,-1-1-16,1 0 0,0 1 0,21-1 15,-22-21-15,22 21 0,0-20 16,0-1-16,0 0 0,-1 0 0,1 0 15,21 0-15,-21-21 0,0 0 16,0 22-16,0-22 16,-1 0-1,1 0-15,21-22 0,-21 22 0,0-21 16,0 0-16</inkml:trace>
  <inkml:trace contextRef="#ctx0" brushRef="#br0" timeOffset="-128570.02">12806 1693 0,'0'0'0,"-21"0"0,-1 0 15,1 0 1,0 0-16,21 22 16,0-1-16,0 0 15,0 0-15,21 0 0,0 0 16,1 1-16,-1-1 0,0 21 16,21 0-16,1 1 0,-22-1 0,21 0 15,0 1-15,1-1 0,-1 22 0,0-1 16,22 1-16,-22-1 0,22 1 15,-22-1-15,0 1 0,22 20 0,-22-20 16,22-1-16,-22 1 0,0 20 0,22-20 16,-22 21-16,1-1 0,20-20 0,-21 20 15,22 1-15,-22-21 0,1 20 16,-1 1-16,21-22 0,-20 22 16,-1-21-16,0 20 0,1 1 0,-1-22 15,-21 22-15,22-21 0,-22-1 0,21 1 16,-21-1-16,22 1 0,-22-22 15,0 21-15,0-20 0,0-1 0,0 0 16,1 1-16,-1-1 0,-21-21 0,0 0 16,0 1-16,0-1 0,21-21 0,-21-21 31,0-1-15,0 1-16,0 0 0,0 0 0,0 0 15,0-22-15,0 1 0,0 0 0,0-1 16,0 1-16</inkml:trace>
  <inkml:trace contextRef="#ctx0" brushRef="#br0" timeOffset="-127909.33">14880 1397 0,'0'0'0,"0"-21"0,0-43 15,0 43-15,-21 0 16,21 0-16,-21 21 15,0 0 17,21 21-32,-22-21 15,1 21-15,21 0 0,-21 1 0,21-1 16,-21 21-16,0 0 0,0-20 0,-1 41 16,-20-21-16,21 1 15,-21 20-15,-1 1 0,1-1 0,0 1 16,-22-1-16,1 1 0,-1-1 0,-21 1 15,22 20-15,-22-20 0,1 21 16,20-1-16,-21 1 0,1-22 0,-1 22 16,0 0-16,1-1 0,-1-20 0,0 21 15,1-1-15,-1 1 0,22-22 0,-22 22 16,21 0-16,1-22 0,-1 1 16,1-1-16,-1 1 0,22-1 0,-21 1 15,-1-1-15,22-20 0,-22 20 0,1 1 16,20-22-16,-20 0 0,21 22 0,-1-22 15,1 0-15,0-20 0,-1 20 16,1-21-16,21 21 0,0-20 16,-1-1-16,1 0 0,21 0 15,0 0-15,0 0 16,21-42 31,1 0-47,-22 0 15,0 0-15,0 0 0,0-1 16,0-20-16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9T01:20:20.3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3365 762 0,'0'0'0,"0"-21"0,22 21 15,-22-21-15,0 0 16,21-1-16,-21 1 15,0 0-15,-21 21 47,-1 21-47,22 0 16,-21 1-16,21 20 0,-21 0 0,21 1 16,-21-1-16,0 21 0,21 1 0,-21-1 15,-1 1-15,1-1 0,0 1 16,0-1-16,0 22 0,0-21 0,-1-1 15,1 1-15,21-1 0,0-21 16,-21 22-16,21-22 0,-21 1 0,21-1 16,0-21-16,0 0 0,0 0 15,0 1-15,0-44 16,0 1 0,21-21-16,-21 21 0,21-22 0,-21 1 15,21-21-15,-21 20 0,22-20 16,-22-1-16,21 1 0,0-1 0,0 1 15,-21-22-15,21 22 0,0-22 16,1 21-16,-22-20 0,0 20 0,21 1 16,-21-1-16,21 22 15,-21 0-15,0-1 0,0 1 0,0 21 0,0 0 16,0-1-16,0 44 31,0-1-31,0 0 0,0 21 16,0 1-16,0-1 0,0 21 15,0 1-15,0-1 0,0 1 0,0 21 16,0-22-16,0 1 0,0-1 16,0 1-16,0-1 0,0 1 0,0-22 15,0 21-15,0 1 0,0-22 0,0 1 16,0-1-16,0 0 0,0-21 16,0 22-16,0-22 0,0 0 15,21-21-15,0 0 16,-21-21-1,0 0-15,0 0 16,0-1-16,-21 1 0,0-21 0</inkml:trace>
  <inkml:trace contextRef="#ctx0" brushRef="#br0" timeOffset="184.89">2984 1609 0,'-21'0'15,"42"0"-15,-63 0 0,63 0 31,0-21-15,1 21-16,20-22 0,-21 22 0,0-21 16,22 21-16,-1-21 0,-21 21 15,21 0-15,-20-21 0,20 21 16,-21 0-16,0 0 0,0-21 0,1 21 16,-1 0-16</inkml:trace>
  <inkml:trace contextRef="#ctx0" brushRef="#br0" timeOffset="615.57">3746 1461 0,'-21'-22'0,"21"1"16,0 0-16,0 0 15,0 0-15,0 0 16,21 21-16,1 0 15,-1 0-15,0 0 0,0 0 16,0 21-16,-21 0 0,21 0 16,1 0-16,-1 0 0,-21 22 0,0-22 15,0 21-15,0 1 0,21-1 0,-21-21 16,0 21-16,0 1 0,0-1 16,0-21-16,0 22 0,0-22 0,0 0 15,0 0-15,0-42 31,0 0-15,0 0-16,0-22 0,0 22 0,0-21 16,0-1-16,0 1 0,0 0 15,21 21-15,-21-22 0,0 1 0,0 0 16,21 20-16,0-20 0,1 21 16,-22 0-16,21 0 0,0 21 15,0 0-15,0 0 16,0 0-16,-21 21 15,0 0-15,22 0 0,-1-21 16</inkml:trace>
  <inkml:trace contextRef="#ctx0" brushRef="#br0" timeOffset="1055.32">4339 1503 0,'0'0'0,"-21"-21"0,0 0 16,21-1-16,-21 22 16,21-21-16,0 0 15,21 21 1,0 0-16,0 0 0,0 0 16,0 21-16,1-21 0,-1 21 0,0 1 15,0-1-15,-21 0 0,21 21 16,0-21-16,-21 1 0,0 20 0,0-21 15,0 21-15,0 1 0,0-22 0,0 0 16,0 21-16,0-20 0,0-1 16,0 0-16,-21-21 0,21 21 15,-21-21-15,21-21 16,0 0-16,0 0 16,0-22-16,0 22 0,0-21 0,0 21 15,0-22-15,0 1 0,0 0 16,0-1-16,21 1 0,0 21 15,1-22-15,-1 1 0,0 21 0,21 0 16,-21 0-16,1-1 0,-1 1 0,0 21 16,0 0-16,0 0 0,0 0 15,1 0-15,-1 0 0,0 0 16,-21 21-16,0 1 0,21-1 16</inkml:trace>
  <inkml:trace contextRef="#ctx0" brushRef="#br0" timeOffset="2304.12">5376 1609 0,'0'-21'0,"0"42"16,0-64-16,0 22 0,0-21 0,0 21 16,0 0-16,0-1 0,0 1 15,0 0-15,0 0 0,0 0 0,-21 21 16,0-21-16,0 21 0,0 0 15,-1 0-15,1 0 0,0 0 16,0 21-16,-21 0 0,20 0 0,1 0 16,0 22-16,0-22 0,-21 21 15,20 0-15,1-20 0,21 20 0,0 0 16,-21-21-16,21 22 0,0-22 0,0 0 16,0 0-16,0 0 0,21 1 15,0-22-15,1 0 0,-1 0 16,21 0-16,-21-22 0,0 1 15,1 0-15,20 0 0,-21 0 16,0 0-16,0-22 0,1 22 0,20 0 16,-42-21-16,21 20 0,0-20 0,-21 21 15,21 0-15,-21 0 0,0-22 16,0 22-16,0 0 0,0 0 16,0 42 15,0 0-31,0 0 0,0 0 0,-21 22 15,21-22-15,0 21 0,0-21 0,0 22 16,0-1-16,0-21 0,0 22 16,0-22-16,0 0 0,21 21 15,1-21-15,-1-21 0,0 22 0,0-1 16,21-21-16,-20 0 0,20 0 16,-21 0-16,0 0 0,22-21 0,-22-1 15,21 1-15,-21 0 0,0 0 0,1 0 16,-1 0-16,0-22 0,0 22 15,0-21-15,0 21 0,-21-22 0,0 22 16,0-21-16,22 21 0,-22-1 0,0 1 16,0 0-16,0 0 15,-22 42 1,22 0 0,0 0-16,0 1 0,-21-1 15,21 0-15,0 21 0,0-21 0,0 22 16,0-22-16,0 21 0,0-21 0,0 1 15,21-1-15,1 0 0,-1 0 16,0 0-16,-21 0 0,21-21 0,0 0 16,0 0-16,1 0 0,-1 0 0,0 0 15,0-21-15,0 21 0,0-21 0,1 0 16,-1-21-16,-21 20 0,21 1 16,0-21-16,-21 21 0,0-22 0,21 1 15,-21 21-15,21-21 0,-21 20 0,0 1 16,0 0-16,0 0 15,0 0-15,0 0 0,0-1 0,0 44 32,0-1-32,0 0 15,0 0-15,0 0 0,0 22 0,0-22 16,0 21-16,0 22 0,0-22 0,0 0 16,0 22-16,0-1 0,0 1 0,0-1 15,0 1-15,0-1 0,0 1 16,0 20-16,0-20 0,0 21 0,0-1 15,0 1-15,0 0 0,0-22 0,0 22 16,0-1-16,-21-20 0,21-1 0,0 22 16,0-21-16,0-22 15,-21 21-15,21-20 0,-21-1 0,21-21 16,-21 22-16,21-22 0,-21-21 16,-1-21-16,1-1 0,0 1 15,0-21-15,0 0 0,21-1 0,-21 1 16,-1-22-16,22 1 0,-21-22 15,21 22-15,0-22 0,0 0 0,0-20 16,0 20-16,0 0 0,21 1 0,1-1 16,-1 21-16,0-20 0,0-1 0,21 22 15,-20-1-15,20 1 16,0-22-16,22 21 0,-22 22 0,22-21 0,20-1 16</inkml:trace>
  <inkml:trace contextRef="#ctx0" brushRef="#br0" timeOffset="2839.97">8107 720 0,'0'0'16,"0"-21"-16,0-1 0,0 1 0,0 0 0,0 0 16,0 0-16,-21 21 15,-1 0-15,1 0 16,0 0-16,21 21 0,0 0 0,-21 0 16,0 22-16,21-1 0,0 21 15,-21 1-15,21-1 0,0 1 0,0 21 16,0-1-16,0-20 0,-22 20 0,22-20 15,0-1-15,0 1 0,-21-1 16,21 1-16,0-1 0,-21-20 0,21-22 16,0 21-16,0-21 0,-21 1 0,21-1 15,0-42 17,0-22-32,0 22 0,0 0 15,0-21-15,0-1 0,0 1 0,0 0 16,0-1-16</inkml:trace>
  <inkml:trace contextRef="#ctx0" brushRef="#br0" timeOffset="3182.62">7641 1037 0,'0'0'0,"-42"-21"0,21 0 0,-1-21 0,-20 20 16,21 1-16,0 0 0,21 0 0,0 0 16,0-22-16,0 22 0,0 0 15,21 0-15,21 0 0,1 21 0,-1-21 16,0-1-16,22 22 0,-1 0 15,1 0-15,20 0 0,-20 22 0,-1-1 16,22 21-16,-21 0 0,-22 1 16,21-1-16,-20 22 0,-1-22 15,0 21-15,-20 1 0,-1-22 0,-21 22 16,0-22-16,0 22 0,-21-22 0,-22 21 16,22-20-16,-21-1 0,-1 0 0,1 1 15,0-1-15,-22-21 0,22 22 16,-22-22-16,22 0 0,0 0 0,-22 0 15,22-21-15,21 0 0,-22 21 0,22-21 16,0 0-16,21-21 16,0 0-1,0 0-15,21 0 0,0 21 16,1-21-16,-1-1 0,21 1 16,-21-21-16</inkml:trace>
  <inkml:trace contextRef="#ctx0" brushRef="#br0" timeOffset="3523.42">8742 1524 0,'21'0'16,"0"0"0,0 0-16,-21-21 0,21 21 15,1-21-15,-1 0 0,0-1 0,21 1 16,-21 0-16,1 0 0,-1 0 0,0 0 15,-21-1-15,0 1 0,0 0 16,0 0-16,-21 21 16,-22 0-16,22 0 0,-21 21 15,0-21-15,-1 21 0,22 22 16,-21-22-16,21 0 0,-1 0 0,1 21 16,0-20-16,21-1 0,0 21 0,0-21 15,0 0-15,0 1 0,0-1 16,21 0-16,0 0 0,1 0 15,-1 0-15,0 1 0,21-22 0,-21 0 16,22 21-16,-1-21 0,-21 0 0,22 0 16,-1 0-16,0 0 0,1-21 15,-1-1-15</inkml:trace>
  <inkml:trace contextRef="#ctx0" brushRef="#br0" timeOffset="4040.13">9610 1355 0,'0'0'0,"0"-21"0,0-1 15,-22 1-15,22 0 0,-21 21 16,0 0-16,0 0 0,0 0 16,0 0-16,-1 0 0,1 21 15,0 0-15,0 1 0,0-1 16,0 0-16,-1 0 0,1 0 0,21 22 16,0-22-16,-21 21 0,21-21 0,0 0 15,0 22-15,0-22 0,0 0 16,21 0-16,-21 0 0,21 1 0,1-22 15,-1 0-15,21 21 0,-21-21 0,0 0 16,22 0-16,-1-21 0,-21 21 0,22-22 16,-1 1-16,-21 0 0,21 0 15,1 0-15,-1-22 0,-21 1 0,22 21 16,-22-21-16,21-1 0,-21-20 16,0 20-16,1-20 0,-1-1 15,0 22-15,0-21 0,-21-1 0,0 1 16,0-1-16,0 22 0,0-1 0,0 1 15,0 21-15,0-21 0,0 20 16,0 1-16,-21 21 16,21 21-16,-21 1 0,21 20 15,-21 0-15,21 1 0,0-1 16,0 21-16,-22 1 0,22-22 0,0 22 16,-21-1-16,21 1 0,0-1 0,0-20 15,0 20-15,0-21 0,21 1 16,1-1-16,-1 0 0,-21-20 15,21 20-15,0-21 0,0 0 0,0 0 16,1-21-16,-1 0 0,0 0 0,0 0 16,0 0-16,0 0 0,1 0 15,-1-21-15,0 0 0,0 0 0,0 0 16,0 0-16</inkml:trace>
  <inkml:trace contextRef="#ctx0" brushRef="#br0" timeOffset="6784.64">10647 1355 0,'0'-21'31,"0"-1"-31,0 1 15,0 0-15,0 0 16,0 0-16,0 0 0,-21-1 0,21 1 16,0 0-16,0 0 0,-22 0 15,22 0-15,-21 21 0,0 0 0,0 0 16,0 0-16,0 0 16,-1 21-16,1 0 0,0 0 0,0 21 15,0-20-15,0 20 0,21 0 0,-22 1 16,22-22-16,-21 21 0,21 0 15,0-20-15,0 20 0,0-21 16,0 0-16,0 0 0,0 1 0,0-1 16,21 0-16,1-21 0,-1 0 15,0 0-15,0 0 0,0 0 16,0 0-16,1-21 0,-1 0 0,0-1 16,0 1-16,0 0 0,0 0 0,-21 0 15,22 0-15,-22-22 0,21 22 16,-21 0-16,0-21 0,0 20 0,0 1 15,0 0-15,0 0 0,0 0 0,0 0 16,0 42 15,0 0-31,-21 0 0,21 0 16,0 0-16,0 1 0,0 20 0,0-21 16,0 0-16,0 22 0,0-22 15,0 0-15,0 0 0,0 21 0,21-20 16,0-1-16,0 0 0,-21 0 0,21-21 15,0 21-15,1-21 0,-1 0 16,0 0-16,21 0 0,-21 0 0,22 0 16,-22-21-16,21 0 0,-21 0 0,22 0 15,-22-1-15,21 1 0,-21-21 16,1 21-16,-1-22 0,0 22 0,0-21 16,-21 0-16,0 20 0,0 1 15,0-21-15,0 21 0,0 0 16,-21 21-16,0 0 15,0 0-15,-1 0 0,1 0 0,0 21 16,21 0-16,-21 0 0,21 0 16,0 0-16,0 1 0,0-1 15,21 0-15,0-21 0,-21 21 0,21 0 16,22 0-16,-22 1 0,0-22 0,0 21 16,-21 0-16,21 0 0,1-21 15,-22 21-15,21 0 0,-21 1 0,0-1 16,0 0-16,0 0 0,0 0 15,0 0-15,0 1 0,0-1 16,21-21 0,0 0-16,0 0 0,0 0 0,1 0 15,-1 0-15,0 0 0,0 0 0,0-21 16,0 21-16,22-22 0,-22 22 0,0-21 16,0 0-16,22 0 0,-22 0 15,0 0-15,0-1 0,0 1 0,0 0 16,-21-21-16,0 21 0,0-1 0,0 1 15,0 0-15,0 0 0,0 0 16,0 0-16,0-1 16,-21 22-16,0 0 0,0 0 0,0 0 15,0 0-15,-1 0 0,1 0 0,0 22 16,0-1-16,0 0 0,0 0 16,-1 0-16,1 22 0,0-22 0,0 0 15,21 21-15,0-21 0,0 1 0,0 20 16,0-21-16,0 0 0,0 0 15,0 1-15,0-1 0,21-21 16,0 0-16,0 0 0,1 0 0,-1 0 16,0 0-16,0-21 0,-21-1 0,21 22 15,0-21-15,1 0 0,-1-21 16,0 21-16,0-1 0,-21 1 16,0 0-16,0-21 0,0 21 0,0-1 15,0-20-15,0 21 0,0 0 16,0 0-16,0-1 0,0 44 31,0-1-31,0 0 16,0 0-16,0 0 0,0 22 15,0-1-15,0-21 0,0 21 0,0 1 16,0-1-16,0-21 0,0 22 0,21-22 16,-21 21-16,21-21 0,1 0 0,-1 1 15,0-1-15,21-21 0,-21 0 16,1 0-16,-1 0 0,0 0 15,21 0-15,-21-21 0,1 21 0,-1-22 16,0-20-16,21 21 0,-21 0 0,1-22 16,-1 1-16,0 0 0,0-1 15,0 1-15,0 0 0,-21-22 0,22 22 16,-1-22-16,0 22 0,0-21 0,-21-1 16,21 22-16,-21-22 0,21 22 15,-21 0-15,0 20 0,0 1 0,0 0 16,0 0-16,0 42 15,0 0-15,0 0 16,-21 22-16,21-1 0,-21 0 0,21 1 16,-21-1-16,21 22 0,0-22 15,0 0-15,0 22 0,0-22 16,0 0-16,0 22 0,0-22 0,0 1 16,0-1-16,0 0 0,0-21 0,0 22 15,0-22-15,21 0 0,-21 0 0,21-21 16,0 0-16,1 0 15,-1 0-15,0 0 0,0 0 0,0-21 16,0 0-16,22 0 0,-22 0 0,0-1 16,0 1-16,22-21 0,-22 21 15,0 0-15,0-22 0,21 22 16,-20 0-16,-1 0 0,0 0 0,-21-1 16,0 1-16,21 21 0,-21 21 31,0 1-31,-21-1 15,21 0-15,0 0 0,0 21 0,-21-20 16,21-1-16,0 0 0,0 21 0,0-21 16,0 1-16,0-1 0,0 0 0,0 0 15,21 0-15,0-21 16,0 0-16,0 0 0,1 0 16,-1 0-16,0 0 0,21-21 0,-21 0 15,1 21-15,-1-21 0,0 0 0,0-1 16,0-20-16,0 21 15,1 0-15,-1 0 0,0-22 0,-21 22 16,0 0-16,21 0 0,-21 0 0,21 21 16,-21-22-16,0 44 31,0-1-31,0 0 0,0 0 16,-21 0-16,21 22 0,0-22 0,-21 21 15,21-21-15,0 22 0,0-22 0,0 0 16,0 21-16,0-21 0,21 1 15,0-1-15,0-21 0,1 0 16,-1 0-16,0 0 0,0 0 0,0 0 16,0 0-16,1 0 0,-1-21 15,21-1-15,-21 1 0,0 0 16,-21-21-16,22 21 0,-22-22 0,0 22 16,0-21-16,0 21 0,0-22 0,0 1 15,0 21-15,0 0 0,-22-1 0,-20 1 16,21 0-16,0 0 0,-22 21 15,22 0-15,-21 0 0,21 0 0,-22 0 16,1 0-16,21 0 0,0 0 0,0 21 16,21 0-16,-22-21 0,22 21 15,22-21-15,-1 0 16,0 0-16,21 0 0,1 0 0,-1 0 0,0 0 16,1 0-16,-1 0 0,0 0 15,1-21-15,-1 21 0,0-21 16,1 21-16,-1 0 0,0-21 0,1 21 15,-22 0-15,0 0 0,0 0 0,0 0 16,0 0-16,-21 21 0,0 0 16,0 0-16,0 1 15,0-1-15,0 0 0,0 0 0,0 0 16,0 0-16,0 1 0,0-1 0,0 0 16,-21 0-16,21 0 0,-21 0 0,21 1 15,0-1-15,0 0 0,0 0 16,0 0-16,-21-21 0,21 21 15,-21-21 17,21-21-32,0 0 15,0 0-15,0 0 0,0 0 16,0-1-16,0-20 0,0 21 0,21-21 16,0 20-16,0-20 0,0 0 0,1 21 15,20-22-15,-21 1 0,21 21 16,1-22-16,-1 22 0,0 0 0,1 0 15,20 21-15,-20 0 0,-22 0 16,21 0-16,-21 0 0,22 21 0,-22 0 0,0 0 16,-21 22-16,0-22 0,0 21 15,0 1-15,0-1 0,0 0 16,0 1-16,0-1 0,0 0 0,-21-21 16,21 22-16,-21-22 0,21 21 0,0-21 15,0 1-15,-22-1 0,22 0 16,0-42 15,0 0-15,0-1-16,0 1 0,0 0 15,0 0-15,0-21 0,0 20 16</inkml:trace>
  <inkml:trace contextRef="#ctx0" brushRef="#br0" timeOffset="6985.53">13758 1058 0,'0'0'0,"-21"0"0,0-21 0,0 0 15,0 21-15,-1-21 0,1 21 16,0 0 31,0 0-32</inkml:trace>
  <inkml:trace contextRef="#ctx0" brushRef="#br0" timeOffset="7188.41">12382 1122 0,'0'0'0,"-21"0"16,0 21-16,0-21 0,42 0 15,21 0-15,1 0 0,-22-21 16,21 21-16,22-21 16,-22 21-16,0 0 0,1-21 0,-1 21 15,-21 0-15,22 0 0,-22 0 0,0 0 16,-42 0 0,0 0-16</inkml:trace>
  <inkml:trace contextRef="#ctx0" brushRef="#br0" timeOffset="8152.68">3387 2307 0,'-22'0'0,"44"0"0,-65 0 0,22 0 16,0 0-16,42 0 47,21 0-47,-20 0 15,-1 0-15,21 0 0,0 0 16,1 0-16,-1 0 0,0 0 0,22 0 16,-22 0-16,22 0 0,-1 0 0,1 21 15,-1-21-15,22 0 0,0 0 16,-1 0-16,22 22 0,0-22 16,21 0-16,0 0 0,0 0 0,0 0 15,21 21-15,0-21 0,0 0 0,1 0 16,-1 0-16,21 21 0,-21-21 15,22 0-15,20 0 0,-21 0 0,22 21 16,-22-21-16,22 0 0,-1 0 0,22 0 16,-22 21-16,1-21 0,21 0 15,-1 0-15,1 0 0,-22 0 0,22 0 16,21 21-16,-21-21 0,-1 0 0,22 0 16,-21 0-16,-1 0 0,1 0 0,0 22 15,-1-22-15,1 0 0,-21 0 16,20 0-16,1 0 0,-22 0 0,1 0 15,-1 21-15,1-21 0,-1 0 16,-20 0-16,-1 0 0,0 0 0,1 0 16,-22 0-16,0 0 0,0 0 15,-21 0-15,0 0 0,0 0 0,-21 0 16,0 0-16,0 0 0,-22 0 0,1 0 16,-21 0-16,-1 0 0,1 0 0,-1 0 15,-42 0-15,22 0 0,-22 0 16,0 0-16,0 0 0,0 0 15,-42 0 17,0 0-32,0 0 0,0 0 15,-1-21-15</inkml:trace>
  <inkml:trace contextRef="#ctx0" brushRef="#br0" timeOffset="8275.61">14986 2519 0,'0'21'0</inkml:trace>
  <inkml:trace contextRef="#ctx0" brushRef="#br1" timeOffset="15284.64">1460 3260 0,'0'-21'0,"22"21"15,-1-22-15,0 1 0,0 0 16,0 0-16,0 0 0,1 0 16,-1-1-16,0 1 0,0 0 0,-21 0 15,0 0-15,0 0 0,0-1 16,0 1-16,0 0 0,0 0 16,-21 21-16,0 0 0,-22 0 15,22 0-15,-21 0 0,-22 21 16,22 0-16,0 0 0,-22 22 0,22-22 15,0 21-15,-1 1 0,1-1 16,21 0-16,0 1 0,-1-1 0,22-21 16,0 21-16,0-20 0,0 20 15,22-21-15,-1 0 0,0 0 16,21 22-16,-21-22 0,22 0 0,-1 0 16,-21 22-16,22-22 0,-1 0 0,-21 21 15,21-21-15,-20 1 0,-1 20 16,0-21-16,-21 21 0,0-20 15,0 20-15,0-21 0,-21 0 16,-22 0-16,22 1 0,0-22 0,-21 0 16,21 0-16,-22 0 0,1 0 15,21 0-15,-22-22 0,1 1 0,21 0 16,-21-21-16,20 21 0,-20-22 16,21 22-16,0-21 0,0 21 0,21-1 15,0-20-15,-22 42 0,22-21 16,0 0-16,22 21 15,-1 21-15,0 0 0,0 0 16,0 0-16,22 1 0,-22-1 16,0 0-16,21 0 0,-21 0 15,22 22-15,-22-22 0,21 0 0,-21 0 16,22 0-16,-1 0 0,0-21 16,-20 22-16,20-22 0,0 0 0,1 0 15,-22-22-15,21 22 0,0-21 16,1 0-16,-22 0 0,21 0 0,-21-22 15,22 22-15,-22 0 0,0-21 0,0 21 16,0-22-16,1 22 0,-22-21 16,21 21-16,-21-22 0,0 22 0,0 0 15,0 0-15,0 42 32,-21 0-17,21 0-15,-22 0 0,22 1 0,0 20 16,0-21-16,0 0 0,0 0 0,0 1 15,0-1-15,0 0 0,0 0 16,22-21-16,-1 21 0,0-21 0,0 0 16,0 0-16,0 0 0,22-21 15,-22 21-15,21-21 0,-21 0 0,22 0 16,-1-1-16,-21 1 0,0 0 16,22-21-16,-22 21 0,0-1 15,-21 1-15,0-21 0,21 21 0,-21 0 0,0-1 16,0 1-16,0 0 15,0 0-15,0 42 32,0 0-32,0 0 0,0 22 15,0-22-15,0 21 0,0 1 0,0-1 16,21 0-16,-21 22 0,22-22 16,-22 22-16,21 20 0,0-20 0,-21 20 15,21 1-15,-21-21 0,21 20 0,-21-20 16,0 20-16,21-20 0,-21-1 15,0 1-15,0-22 0,0 1 0,0-1 16,0 0-16,0-21 0,0 1 0,-21-1 16,0 0-16,-21 0 15,21-21-15,-22 0 0,1 0 0,0 0 16,-1 0-16,1 0 0,-22-21 16,22 0-16,0 0 0,-22-1 0,22 1 15,0-21-15,-1 21 0,1 0 0,21-22 16,-22 22-16,22 0 0,0 0 15,21 0-15,0-22 0,0 22 0,0 0 16,0 0-16,0 0 0,21-1 16,0 1-16,22 0 0,-22-21 0,21 21 15,1-22-15,-1 22 0,0-21 16</inkml:trace>
  <inkml:trace contextRef="#ctx0" brushRef="#br1" timeOffset="16851.74">2709 3725 0,'0'-21'16,"0"42"-16,0-63 0,0 63 47,0 0-47,0 1 0,0-1 16,0 0-16,0 0 0,0 0 15,0 0-15,0 1 0,0-1 0,0 0 16,0 0-16,0 0 15,0 0 1,0-42 0,21 21-16,-21-21 0,22 0 15,-22 0-15,0 0 16,21-1-16,-21 1 0,21 0 0,-21 0 16,21 21-16,-21-21 0,0 0 15,21 21-15,0 0 16,-21 21-1,22-21-15,-22 21 0,0 0 16,21 0-16,-21 0 0,0 1 16,0-1-16,21 0 0,0 0 0,-21 0 15,0 0-15,21 1 0,0-1 16,-21 0-16,22-21 0,-1 21 0,0-21 16,0 0-16,0 0 0,0 0 15,1-21-15,-1 21 0,0-21 16,21 0-16,-21-1 0,1-20 0,20 21 15,-21 0-15,0-22 0,0 1 0,1 21 16,-1-21-16,0-1 0,-21 1 16,0 0-16,0-1 0,0 1 0,0 0 15,0-1-15,0 1 0,0 21 0,0-22 16,0 22-16,0 0 16,0 0-16,0 0 0,0 42 31,0 0-16,0 21-15,0-20 0,0 20 0,0 0 16,21 1-16,-21-22 0,0 21 0,0 0 16,0 1-16,0-1 0,0-21 15,21 22-15,-21-22 0,0 21 0,0-21 16,0 0-16,21 22 0,1-22 0,-1 0 16,0-21-16,-21 21 0,21-21 15,21 0-15,-20 0 0,-1 0 0,21 0 16,-21 0-16,22 0 0,-22 0 15,21-21-15,-21 0 0,0 21 16,22-21-16,-22 0 0,0-1 0,-21 1 16,21 0-16,-21-21 0,0 21 0,0-1 15,0-20-15,0 21 0,0 0 16,0-22-16,0 22 0,-21 0 0,0 21 16,21-21-16,-21 21 0,0 0 0,-1 0 15,1 0-15,0 0 16,0 42-16,0-21 0,21 1 15,-21-1-15,-1 0 0,22 21 0,0-21 16,0 1-16,0-1 0,0 21 0,0-21 16,0 0-16,0 1 15,0-1-15,22-21 16,-22 21-16,21-21 0,0 0 0,0 0 16,0 0-16,0-21 15,1 21-15,-22-21 0,21-1 0,0 1 16,-21 0-16,0 0 0,21 0 0,0 0 15,-21-1-15,0 1 0,0 0 0,0 0 16,0 0-16,21 0 0,-21-1 16,0 44 15,0-1-31,0 0 0,0 0 16,0 21-16,0-20 15,0-1-15,0 0 0,22 0 0,-22 0 16,0 0-16,0 1 15,21-22-15,0 21 0,0-21 16,0 0-16,0 0 16,-21-21-16,22-1 15,-1 1-15,-21 0 16,21 0-16,-21 0 0,0 0 0,21-1 16,0 1-16,-21-21 0,21 21 0,1 0 15,-1-1-15,0 1 16,0 21-16,0 0 15,0 0-15,-21 21 16,22 1-16,-22-1 0,0 0 16,0 0-16,0 0 0,0 0 15,0 1-15,0-1 0,0 0 0,0 0 16,0 0-16,0 0 0,-22-21 0,22 22 16,0-44 15,0 1-16,22 0-15,-22 0 0,21 0 0,0 0 16,-21-1-16,0 1 0,21-21 16,-21 21-16,21-22 0,-21 22 0,0-21 15,21 21-15,-21 0 0,22-1 16,-22 1-16,0 0 0,0 42 31,0 0-31,0 1 0,0 20 0,0-21 16,0 21-16,0-20 0,-22 20 0,22-21 15,0 21-15,0-20 0,0 20 16,0-21-16,0 0 0,0 0 0,0 1 16,0-1-16,22 0 0,-1 0 0,0 0 15,0-21-15,0 0 0,22 0 16,-22 0-16,21 0 0,-21 0 0,22 0 16,-22-21-16,0 21 0,0-21 15,0 21-15,0-21 0,1 0 0,-22-1 16,21 22-16,-21-21 0,0 0 15,0 0-15</inkml:trace>
  <inkml:trace contextRef="#ctx0" brushRef="#br1" timeOffset="17151.57">3471 3514 0,'0'0'0,"-21"0"0,42 0 32,0 0-32,1 0 0,20 0 15,0-21-15,1 21 0,20-22 0,-21 22 16,22-21-16,-22 21 0,1-21 0,20 21 16,-21-21-16,1 21 0,-1 0 15,-21-21-15,22 0 0,-22 21 0,0 0 16,0 0-16,0 0 15,-21 21 32</inkml:trace>
  <inkml:trace contextRef="#ctx0" brushRef="#br1" timeOffset="17403.93">4847 3535 0,'21'0'0,"0"0"16,1 0 15,-1 0-15,0 0 15,0 0-31,0 0 16,-21 21-16,21 0 15,-21 0-15,0 1 0</inkml:trace>
  <inkml:trace contextRef="#ctx0" brushRef="#br1" timeOffset="17587.84">5038 3916 0,'21'21'0,"-42"-42"0,42 63 15,-21-21-15,21 1 16,0-22-16,0 0 16,0 0 15,-21-22-15,0 1-1,0 0-15,22 21 16,-22-21-16</inkml:trace>
  <inkml:trace contextRef="#ctx0" brushRef="#br1" timeOffset="19259.78">8445 3556 0,'0'21'0,"0"-42"0,0 63 0,-21-42 16,21 22-16,0-44 31,21 1-31,1 0 16,-22 0-16,0 0 0,21 0 15,-21-1-15,21 1 0,-21 0 16,0 0-16,0 0 0,0-22 0,0 22 0,-21 0 16,0 0-16,-1 0 0,1 0 15,0-1-15,0 1 0,-21 21 16,20 0-16,-20 0 0,21 21 0,-21 1 16,20-1-16,-20 0 0,21 21 0,-21 1 15,20-1-15,1 0 0,-21 1 16,21-1-16,0 0 0,21 1 0,0-1 15,0-21-15,0 21 0,0-20 0,0-1 16,0 0-16,0 0 0,21-21 16,0 0-16,0 0 0,0 0 0,22 0 15,-22 0-15,0 0 0,21 0 0,-21-21 16,22 0-16,-22 0 0,0-1 16,21 1-16,-20-21 0,-1 21 15,21-22-15,-21 1 0,0-21 0,1 20 16,20-20-16,-42-1 0,21 1 0,0 20 15,0-20-15,-21-1 0,0 22 16,0-21-16,0 20 0,0 1 0,0 21 16,0 0-16,0-1 0,-21 1 0,0 0 15,0 21-15,0 21 16,0 0-16,21 1 0,0 20 16,0-21-16,0 21 0,0 1 0,0-1 15,0 22-15,0-22 0,0 21 0,0-20 16,0 20-16,0-20 15,0 20-15,21-21 0,0 1 0,0-1 16,0 0-16,0-20 0,1 20 0,-1-21 16,0 0-16,0 0 0,21-21 0,-20 0 15,-1 0-15,21 0 0,-21 0 16,22 0-16,-22 0 0,21-21 0,-21 21 16,22-21-16,-22 0 0,21-21 0,-21 20 15,22 1-15,-22-21 0,0 21 16,0-22-16,-21 22 0,0-21 0,0 0 15,0 20-15,0-20 0,0 21 0,0 0 16,0 0-16,0-1 0,-21 1 16,0 21-16,0 0 0,-1 0 15,1 0-15,0 21 0,0 1 0,0-1 16,0 0-16,21 0 0,-22 21 0,1 1 16,0-22-16,21 21 0,0 1 15,0-22-15,0 21 0,0-21 0,0 22 16,0-22-16,0 0 0,0 0 0,0 0 15,0 0-15,21-21 0,0 0 0,1 0 16,-1 0-16,0 0 16,0 0-16,0-21 0,0 21 0,1-21 15,-1 0-15,0-21 0,0 20 0,0 1 16,-21 0-16,21-21 0,-21 21 16,22-22-16,-22 22 0,0-21 15,0 21-15,0-22 0,0 22 0,0 0 16,0 0-16,0 42 15,0 21 1,0-21-16,0 1 16,0 20-16,0-21 0,0 21 0,0-20 15,0 20-15,0-21 0,0 21 0,0-20 16,21-1-16,-21 0 0,21 0 0,-21 0 16,21 0-16,0 1 0,0-22 15,1 0-15,-1 0 0,0 0 16,0-22-16,0 22 15,0-21-15,1 0 0,20 0 0,-21 0 16,0-22-16,0 22 0,1-21 16,-1 21-16,0-22 0,0 1 0,-21-21 15,21 20-15,-21 1 0,21-22 0,-21 22 16,0 0-16,0-1 0,0 1 0,0 0 16,0 21-16,0-1 0,0 1 15,0 0-15,0 0 0,-21 42 31,21 0-31,-21 0 0,21 1 16,0 20-16,0 0 0,0-21 16,-21 43-16,21-22 0,0 1 0,-21-1 0,21 0 15,0 1-15,0-1 0,0 0 16,0 1-16,0-22 0,21 0 16,0 21-16,0-21 0,-21 1 0,21-22 15,1 21-15,-1-21 0,21 0 0,-21 0 16,0 0-16,22 0 0,-22-21 0,0 21 15,21-22-15,-20 1 0,-1 0 16,0 0-16,0 0 0,0 0 0,0-22 16,-21 22-16</inkml:trace>
  <inkml:trace contextRef="#ctx0" brushRef="#br1" timeOffset="19443.66">9715 3217 0,'0'0'15,"-21"0"-15,42 0 32,-21-21-32,22 21 0,20 0 0,-21-21 15,21 21-15,-20 0 0,20 0 16,-21 0-16,21-21 0,-20 21 0,20 0 16,-21 0-16,0 0 0,0 0 0,1 0 15</inkml:trace>
  <inkml:trace contextRef="#ctx0" brushRef="#br1" timeOffset="20024.34">10435 3598 0,'21'0'16,"-21"-21"-1,21 0-15,-21 0 0,22 0 0,-1 0 16,-21-1-16,0 1 0,21-21 16,-21 21-16,0 0 0,0-22 0,0 22 15,0 0-15,0 0 0,0 0 16,-21 21-16,0 0 0,-1 0 16,1 0-16,0 0 0,0 21 0,-21 0 15,20 0-15,1 21 0,0-20 16,0 20-16,0-21 0,0 21 0,-1-20 15,1 20-15,21 0 0,0-21 0,0 1 16,0 20-16,0-21 0,0 0 0,0 0 16,0 1-16,21-1 15,1-21-15,-1 0 0,0 0 16,0 0-16,21-21 0,-20-1 16,-1 1-16,0 21 0,0-21 0,0-21 15,0 21-15,1-1 0,-1 1 16,-21-21-16,0 21 0,21-22 0,-21 1 15,0 21-15,0-21 0,21 20 0,-21 1 16,0-21-16,0 21 0,0 0 16,0 42-1,0 0-15,0 0 0,0 0 16,0 0-16,0 1 0,-21 20 0,21-21 16,0 21-16,0-20 0,0-1 0,0 21 15,0-21-15,0 0 0,0 1 16,0-1-16,0 0 0,21 0 15,0-21-15,0 21 0,1-21 16,-1 0-16,0 0 0,0-21 16,21 0-16,-20 21 0,-1-21 15,0 0-15</inkml:trace>
  <inkml:trace contextRef="#ctx0" brushRef="#br1" timeOffset="20847.87">11049 2963 0,'0'0'15,"0"-42"-15,0 21 0,0 0 0,0 0 0,-21 21 32,21 21-17,-21 0-15,-1 0 0,22 21 16,0-20-16,0 20 0,-21 0 0,21 1 16,0-22-16,-21 21 0,21 0 0,0 1 15,0-1-15,0 0 0,0 1 0,0-1 16,0-21-16,0 0 0,0 22 15,0-22-15,0 0 0,21 0 16,0 0-16,1-21 0,-1 0 16,0 0-16,0 0 15,0-21-15,-21 0 0,21 21 0,1-21 16,-1 0-16,0 0 0,0-1 16,0 1-16,-21 0 0,0 0 0,21-21 15,-21 20-15,22 1 0,-22 0 16,0 0-16,0 42 31,0 0-31,0 0 0,0 1 16,0-1-16,0 0 0,0 0 0,0 0 15,0 0-15,0 1 0,0-1 0,0 0 16,0 0-16,0 0 0,0 0 16,21-21-16,0 22 0,0-22 15,0 0-15,0 0 0,1 0 0,-1-22 16,0 22-16,0-21 0,0 0 15,0 0-15,1 0 0,-1 0 16,0-1-16,-21 1 0,0 0 0,0 0 16,21 0-16,-21 0 0,0-1 0,0 1 15,0 0-15,0 0 0,0 0 16,0 42 0,-21-21-1,21 21-15,0 0 0,0 0 0,0 1 16,0-1-16,0 0 0,-21 0 0,21 0 15,0 0-15,-21 22 0,21-22 0,0 0 16,0 21-16,-22 1 0,22-22 16,0 21-16,-21-21 0,21 22 15,0-1-15,0 0 0,0 1 0,0-1 16,0 0-16,0 1 0,0-1 0,21 0 16,-21 1-16,22-22 0,-22 21 0,0 1 15,21-22-15,-21 0 0,0 0 0,0 0 16,0-42-1,0 0 1,0 0-16,-21 0 0,21-22 16,0 22-16,-22-21 0,22 21 0,0-22 15,0 1-15,0 0 0,0-1 0,0 1 16,0-22-16,0 43 0,0-21 0,0 0 16,0 20-16,0-20 15,22 21-15,-1 0 0,0 0 0,0-1 16,-21 1-16,21 0 0,22 0 0,-22 0 15</inkml:trace>
  <inkml:trace contextRef="#ctx0" brushRef="#br1" timeOffset="21316.17">12044 3323 0,'0'0'0,"21"-21"0,-21-42 16,0 41-16,0 1 0,0 42 47,0 22-47,0-22 0,0 21 0,0 1 16,0 20-16,0-21 0,0 22 0,0-22 15,0 22-15,-21-1 0,21-20 0,-21 20 16,21 1-16,-22-1 0,1-21 15,21 22-15,-21-22 0,21 1 0,-21-1 16,21-21-16,0 0 0,0 0 0,0 1 16,0-44-1,0 1-15,0 0 16,0 0-16,21-21 16,-21 20-16,21-20 0,-21 0 0,0-1 15</inkml:trace>
  <inkml:trace contextRef="#ctx0" brushRef="#br1" timeOffset="21604.01">11980 3387 0,'0'0'0,"-42"-64"16,42 43-16,-21 0 15,0 0-15,21 0 0,0-1 0,0 1 16,0 0-16,21 21 16,0-21-16,0 21 0,0 0 15,22 0-15,-1 0 0,-21 0 0,21 21 16,1 0-16,-22 0 0,21 1 15,-21 20-15,1-21 0,-22 21 0,0-20 16,0 20-16,0 0 0,0-21 16,-22 1-16,1-1 0,0 21 0,0-42 15,0 21-15,0 0 0,-1 1 0,1-22 16,0 0-16,0 0 0,21-22 31,21 1-15,0 21-16,-21-21 0,21 0 0,1 0 15,-1 21-15</inkml:trace>
  <inkml:trace contextRef="#ctx0" brushRef="#br1" timeOffset="21948.81">12404 3471 0,'0'0'0,"21"0"16,0 0-16,0 0 15,0-21-15,0 0 16,1 0-16,20 21 0,-21-21 0,0-22 16,0 22-16,1 0 0,-1 0 0,0 0 15,-21 0-15,0-1 0,0 1 0,0 0 16,0 0-16,0 0 0,-21 21 31,0 0-31,-1 21 0,22 0 16,-21 21-16,0-20 0,21 20 0,0 0 15,0-21-15,-21 22 0,21-22 16,0 21-16,0-21 0,0 22 0,0-22 16,0 0-16,0 0 0,21-21 0,-21 21 15,21-21-15,0 0 0,1 0 0,-1 0 16,0 0-16,0 0 0,0 0 16,0-21-16,1 0 0,-1 0 0,0 0 15,0 0-15</inkml:trace>
  <inkml:trace contextRef="#ctx0" brushRef="#br1" timeOffset="22219.55">10795 3006 0,'0'0'0,"-21"0"0,42 0 31,21 0-31,-21 0 0,22 0 16,-1 0-16,0 0 0,22 0 0,-22-21 16,1 21-16,-1 0 0,0 0 0,1-22 15,-22 22-15,21 0 0,-21 0 16,0 0-16,1-21 0</inkml:trace>
  <inkml:trace contextRef="#ctx0" brushRef="#br1" timeOffset="23004.34">13483 2985 0,'21'0'16,"0"-22"-16,1 22 16,-1 0-16,0 0 0,-21-21 0,21 21 15,0 0-15,0 0 0,1-21 0,-1 21 0,0 0 16,0 0-16,0 0 16,0 0-16,1 0 0,-1 0 15,-42 0 1,-1 0-16,1 0 15,0 0-15,0 0 0,0 21 16,0-21-16,-1 0 0,1 0 0,0 0 16,0 0-16,0 0 0,0 0 0,-1 0 15,1 0-15,0 0 16,21 21-16,-21-21 0,0 0 16,21 22-16,-21-1 15,21 0-15,0 0 0,0 0 16,0 0-16,0 1 0,0-1 15,0 0-15,0 21 0,-22-21 0,22 22 16,0-22-16,0 21 0,-21 1 0,21-22 16,-21 21-16,21 0 0,0-20 0,0 20 15,0-21-15,0 0 0,0 22 16,0-22-16,0 0 0,0 0 16,0 0-16,21-21 0,0 0 0,1 0 15,-1 0-15,0 0 0,0 0 0,0 0 16,0 0-16,1 0 15,-1 0-15,0-21 0,0 21 0,21-21 16,-20 0-16,-1 0 0,21-1 0,-21 1 16</inkml:trace>
  <inkml:trace contextRef="#ctx0" brushRef="#br1" timeOffset="23500.06">14245 3048 0,'-21'0'16,"42"-21"15,0 21-31,0 0 0,1 0 0,-1-21 16,0 21-16,0-21 0,0 21 15,0 0-15,1 0 0,-1-22 0,0 22 16,0 0-16,0 0 0,0 0 15,1 0-15,-1 0 16,-21 22 0,0-1-16,0 0 0,0 0 15,0 0-15,0 22 0,0-22 16,0 0-16,0 21 0,0-21 0,0 22 0,0-1 16,0-21-16,0 22 15,0-1-15,0-21 0,0 21 0,0-20 16,0 20-16,0-21 0,0 0 0,0 22 15,0-22-15,0 0 0,0 0 0,0 0 16,-21 0-16,-1 1 0,1-22 0,0 21 16,21 0-16,-21-21 0,0 0 15,0 0-15,-1 0 0,1 0 0,0 0 16,0 0-16,0 0 0,0 0 0,-1 0 16,1 0-16,0 0 15,0-21-15,21 0 31,0-1-31,0 1 0,21 0 16,0 21-16,0-21 0</inkml:trace>
  <inkml:trace contextRef="#ctx0" brushRef="#br1" timeOffset="24395.56">15960 3281 0,'0'0'0,"21"0"0,0 0 16,0-21-16,0 21 0,-21-21 16,0-1-16,0 1 15,0 0-15,0 0 16,0 0-16,-21 0 0,0-1 16,0 22-16,0-21 0,-1 0 15,-20 21-15,21 0 0,0 0 0,-22 0 16,1 21-16,0 0 0,21 1 0,-22-1 15,1 21-15,0 0 0,20 1 0,-20-1 16,21 0-16,0 1 0,21-1 16,0 0-16,0 1 0,0-22 0,0 0 15,0 0-15,0 0 0,21 1 16,21-22-16,-21 0 0,1 0 0,20 0 16,0 0-16,-21 0 0,22-22 15,-1 1-15,0 0 0,1 0 0,-1 0 16,-21-22-16,22 22 0,-1-21 0,-21 21 15,0-22-15,0 1 0,1 21 16,-22-21-16,0-1 0,0 22 0,0 0 16,0 0-16,0 0 0,-22 21 15,22 21 1,0 0-16,-21 21 0,21-21 16,0 22-16,0-22 0,0 21 15,0 1-15,0-22 0,0 21 0,21-21 16,-21 0-16,22 1 0,-1-1 0,0 0 15,0 0-15,0-21 0,0 21 16,1-21-16,-1 0 0,0 0 16,21 0-16,-21 0 0,1-21 0,-1 0 15</inkml:trace>
  <inkml:trace contextRef="#ctx0" brushRef="#br1" timeOffset="24777.06">16425 3154 0,'0'0'0,"0"-21"16,0 0 0,0-1-1,21 1-15,1 21 0,-1-21 16,0 21-16,0 0 0,0 0 0,0 0 16,1 0-16,-1 21 0,0 0 15,0 1-15,0-1 0,0 21 0,1 0 16,-1-20-16,-21 20 0,0 0 0,0 1 15,0-1-15,0-21 0,0 21 0,0 1 16,0-22-16,0 0 16,0 0-16,-21-21 0,21 21 0,-22-21 15,1 0-15,0 0 16,21-21-16,-21 21 0,21-21 16,0 0-16,0 0 0,0-22 15,0 22-15,0 0 0,0-21 0,21-1 16,0 22-16,-21-21 0,21 0 0,1 20 15,-1 1-15,0-21 0,-21 21 0,21 0 16,0 21-16,0-22 16,1 22-16,-1 0 0,0 0 0,0 0 0,0 0 15</inkml:trace>
  <inkml:trace contextRef="#ctx0" brushRef="#br1" timeOffset="25175.65">17018 3133 0,'0'0'0,"0"-21"0,0-1 15,0 1-15,0 0 16,0 0-16,21 21 16,0 0-16,0 0 15,1 0-15,-1 0 0,0 21 0,0 0 16,0 0-16,22 22 0,-43-22 15,21 21-15,0-21 0,-21 22 16,0-1-16,0 0 0,0-20 0,0 20 16,0 0-16,-21-21 0,0 1 0,-1-1 15,1 0-15,0 0 0,0-21 16,0 0 0,21-21-1,0 0-15,0 0 0,21-1 0,0-20 16,0 21-16,0-21 0,1-1 15,-1 1-15,0 0 0,0 20 16,0-20-16,22 0 0,-22-1 0,0 22 16,0 0-16,0 0 0,0 0 0,1 0 15,-1 21-15,0 0 0,0 0 16,0 0-16,0 0 16</inkml:trace>
  <inkml:trace contextRef="#ctx0" brushRef="#br1" timeOffset="26380.18">18034 3196 0,'0'0'0,"0"-21"0,0 0 16,0 0-16,0 0 0,0-43 15,-21 64-15,21-21 0,-21 0 16,-1 21-16,1 0 0,0 0 16,0 0-16,0 0 0,0 21 0,-1 0 15,1 0-15,0 0 0,-21 1 16,21 20-16,-1 0 0,22-21 0,-21 22 16,0-22-16,21 21 0,-21 1 0,21-22 15,0 0-15,0 21 0,0-21 0,0 1 16,21-1-1,0-21-15,0 0 0,1 0 16,-1 0-16,0 0 0,0 0 0,0-21 16,0-1-16,1 1 0,-1 0 15,0 0-15,0 0 0,0 0 0,-21-1 16,21 1-16,-21-21 0,22 21 0,-22 0 16,0-22-16,0 22 0,0 0 0,0 0 15,0 0-15,0-1 0,0 1 16,0 42-1,-22 1-15,22-1 16,0 0-16,-21 0 0,21 0 16,0 22-16,0-22 0,0 0 15,0 21-15,0-21 0,0 1 0,0-1 16,0 21-16,0-21 0,0 0 16,21 1-16,1-22 0,-1 0 15,-21 21-15,21-21 0,0 0 0,0 0 16,0 0-16,1 0 0,-1 0 0,0-21 15,0-1-15,0 22 0,0-21 0,1 0 16,-22 0-16,21 0 0,0 0 16,0-22-16,-21 22 0,0 0 0,21-21 15,0 20-15,-21 1 0,0-21 0,0 21 16,0 0-16,22 21 0,-22-22 16,0 44-1,0-1-15,-22-21 16,22 42-16,0-21 0,0 0 0,-21 1 15,21-1-15,0 21 0,0-21 0,0 0 16,0 1-16,0-1 0,0 0 16,0 0-16,21 0 0,1 0 0,-1-21 15,0 0-15,0 0 0,0 0 0,0 0 16,1 0-16,20 0 0,-21 0 0,0 0 16,0 0-16,22-21 0,-22 0 15,0 0-15,0 21 0,-21-21 0,21 0 16,-21-1-16,22-20 0,-22 21 15,0 0-15,21 0 0,-21-1 16,0 1-16,0-21 0,0 21 16,0 0-16,0-1 0,0 44 31,0-1-15,0 0-16,0 0 0,0 0 0,0 0 15,0 22-15,0-22 0,0 21 0,0 1 16,0-1-16,0 0 0,0 1 0,0-1 15,0 0-15,0 1 0,0-1 16,0 21-16,0-20 0,0-1 0,0 22 16,0-1-16,0 1 0,0-1 15,0 1-15,0-22 0,0 21 0,0 1 16,-21-1-16,21 1 0,0-22 0,0 22 16,-22-22-16,1 22 0,0-22 0,0 0 15,0 1-15,21-22 0,-43 0 16,22 0-16,0 0 0,0 0 0,0-21 15,0 0-15,-1 0 0,1-21 0,0 0 16,0 0-16,0 0 0,0-22 0,-1 1 16,1 0-16,0-1 0,21 1 0,0-21 15,0-1-15,0 1 0,0-1 0,0 1 16,21-22-16,0 21 16,22-20-16,-22 20 0,21 1 0,-21-1 15,22 22-15,-1-22 0,0 22 0,-20 0 16,20-1-16,0 22 0,-21 0 0,22-21 15,-22 42-15,0-21 0,0-1 16,0 1-16,1 21 0,-1 0 0,0-21 16</inkml:trace>
  <inkml:trace contextRef="#ctx0" brushRef="#br1" timeOffset="27239.6">19198 3048 0,'0'0'15,"0"-21"1,-21 21 0,21 21-16,0 0 15,0 0-15,-21 1 0,0 20 16,21-21-16,-22 21 0,1-20 0,21 20 16,-21-21-16,0 21 0,21-20 0,0-1 15,0 0-15,-21 0 0,21 0 16,-21-21-16,21 21 0,-22-21 15,22-21 1,0 0 0,0 0-16,0 0 0,0 0 15,0-1-15,0-20 0,22 21 0,-1-21 16,0 20-16,0-20 0,0 21 0,0-21 16,1 20-16,-1 1 0,0 0 15,21 0-15,-21 0 0,1 21 0,20 0 16,-21 0-16,21 0 0,-20 21 0,-1 0 15,21 0-15,-21 0 0,-21 1 16,21 20-16,-21-21 0,0 21 0,22 1 16,-22-22-16,0 21 0,0-21 0,0 22 15,0-22-15,0 0 16,0 0-16,0 0 0,-22 1 0,22-1 16,0 0-16,0-42 46,22 0-46,-1-1 0,0 1 16</inkml:trace>
  <inkml:trace contextRef="#ctx0" brushRef="#br1" timeOffset="28447.92">20066 3133 0,'0'0'0,"0"-21"0,0-1 0,0 1 16,0 0-16,-21 21 0,21-21 16,-21 21-16,-1 0 15,1 0-15,0 0 16,0 0-16,21 21 0,-21 0 0,0 0 16,21 1-16,-22-1 0,1 0 15,21 21-15,-21-21 0,0 22 0,0-22 16,21 0-16,0 21 0,0-20 15,-21-1-15,21 0 0,0 0 0,0 0 16,0 0-16,0 1 0,21-22 16,-21 21-16,21-21 0,0 0 15,0 0-15,0 0 0,1-21 16,-1-1-16,0 1 0,0 21 0,0-21 16,0 0-16,1-21 0,-1 20 15,0 1-15,-21 0 0,0-21 0,21 21 16,-21-22-16,21 22 0,-21 0 15,0 0-15,0 0 0,0-1 16,0 44 0,0-1-16,0 0 15,-21-21-15,21 42 0,0-21 0,0 1 16,0-1-16,0 0 0,0 0 16,0 0-16,0 0 0,0 1 0,0-1 15,21 0-15,0 0 0,1-21 16,-1 21-16,0-21 0,0 0 0,0 0 15,0 0-15,1 0 0,-1 0 16,0-21-16,0 21 0,-21-21 0,21 0 16,0 0-16,-21-1 0,0 1 15,0 0-15,0-21 0,0 21 16,0-1-16,0 1 0,0 0 16,0 0-16,0 0 0,0 42 31,0 0-16,0 0-15,0 0 0,0 1 0,0-1 16,0 0-16,0 0 0,0 21 0,0-20 16,0-1-16,0 0 0,-21 0 0,21 0 15,0 0-15,0 1 16,0-1-16,0-42 31,0-1-15,0 1-1,0 0-15,0 0 0,0 0 0,0 0 16,0-1-16,0 1 0,21-21 0,1 21 16,-22 0-16,21-22 0,0 22 15,0 0-15,0 0 0,0 0 0,1 21 16,-1 0-16,0-22 0,0 22 0,0 0 16,0 0-16,1 0 0,-1 22 0,0-22 15,0 21-15,-21 0 0,21 0 16,-21 0-16,21 22 0,-21-22 0,0 0 15,0 0-15,22 0 0,-22 0 0,0 1 16,21-1-16,-21 0 0,0 0 0,0 0 16,0 0-1,-21-21 1,-1 0-16,1-21 16,21 0-1,0 0-15,0 0 16,0 0-16,0-1 0,0 1 0,21 0 15,1-21-15,-1 21 0,0-1 0,0-20 16,0 21-16,0 0 0,1 0 16,20-1-16,-21 22 0,0 0 0,0 0 15,1 0-15,-1 0 0,0 0 0,0 22 16,0-22-16,-21 42 0,0-21 16,0 0-16,0 22 0,21-22 15,-21 21-15,0-21 0,0 22 0,0-22 16,0 0-16,0 0 0,0 0 0,0 0 15,0 1-15,0-1 0,0 0 16,-21-21 0,21-21 15,0 0-31,-21 21 0,21-22 16,0 1-16,0 0 15,0 0-15</inkml:trace>
  <inkml:trace contextRef="#ctx0" brushRef="#br1" timeOffset="29023.57">21315 3217 0,'-21'0'15,"-1"0"1,44 0 46,-1 0-62,0-21 0,0 21 16,0 0-16,0-21 0,1 0 0,-1 21 16,0 0-16,0-21 0,0 21 15,0-21-15,1 21 0,-1-22 16,0 1-16,0 0 0,0 21 0,-21-21 16,0 0-16,0 0 15,-21 21 1,0 0-16,0 0 0,0 0 15,-22 0-15,22 0 0,0 21 0,-21 0 16,20 0-16,1 0 0,-21 0 0,21 1 16,0 20-16,21-21 0,0 0 15,-22 22-15,22-22 0,0 21 0,0-21 16,0 0-16,0 1 0,0-1 0,22 0 16,-22 0-16,21 0 0,0-21 15,-21 21-15,21-21 0,0 0 0,0 0 16,1 0-16,-1 0 0,0 0 0,0 0 15,0 0-15,0 0 0,1-21 0,-1 0 16,0 0 0,0 21-16,-21-21 0,21 0 0,0-1 15,1 1-15</inkml:trace>
  <inkml:trace contextRef="#ctx0" brushRef="#br1" timeOffset="29303.43">22564 3069 0,'0'0'0,"-43"0"16,22 0-16,0-21 15,21 0 16,21 21 1,0 0-32,0 21 15,-21 0 1,0 0 0</inkml:trace>
  <inkml:trace contextRef="#ctx0" brushRef="#br1" timeOffset="29531.87">22648 3514 0,'0'0'0,"-21"0"16,21 21-16,0 0 0,-21-21 16,21 21-16,0 0 0,-21 1 15,21-1-15,-21 0 16,21 0-16,-22 0 0,1 0 15,0 1-15,-21-1 0,21 0 16,-22 0-16,22 0 0,-21 22 0,-1-22 16,1 0-16,0 0 0,-1 0 0,1 0 15,0-21-15,-1 22 0</inkml:trace>
  <inkml:trace contextRef="#ctx0" brushRef="#br1" timeOffset="31083.23">7302 4741 0,'0'0'0,"-21"0"15,0 0 1,21 22 15,0-1-31,0 0 16,0 0-16,0 0 15,21-21-15,0 0 0,1 0 16,-1 0-16,0 0 0,0 0 16,0 0-16,0 0 0,1 0 15,-1 0-15,0-21 0,0 0 16,0 0-16,0 0 0,1-1 16,-1 22-16,-21-21 0,0 0 0,0 0 15,0 0-15,0 0 16,0-1-16,-21 1 0,-1 21 15,1 0-15,0 0 0,0 0 0,0 0 16,0 0-16,-22 0 0,22 0 0,0 0 16,-21 21-16,20 1 0,1-1 15,-21 0-15,21 21 0,0-21 16,-1 22-16,1-22 0,0 21 0,0-21 16,21 22-16,0-22 0,0 21 15,0-21-15,0 1 0,21-1 0,0 0 16,0 0-16,1 0 0,-1-21 0,0 21 15,0-21-15,0 0 0,0 0 0,1 0 16,20 0-16,-21 0 0,0 0 16,0 0-16,1 0 0,-1 0 0,0 0 15,-21-21 1,-21 21 0,0 0-16,-1 0 15,1 0-15,0 0 0,-21 0 0,21 0 0,-1 21 16,-20 1-16,21-22 0,-21 21 15,20 0-15,1 0 0,0 0 16,0 0-16,0 1 0,21-1 0,0 0 16,0 0-16,0 0 0,0 0 0,0 1 15,0-1-15,0 0 0,21 0 0,0-21 16,0 21-16,0-21 0,1 0 16,-1 0-16,21 0 0,-21 0 0,22 0 15,-22 0-15,21-21 0,-21 21 0,22-21 16</inkml:trace>
  <inkml:trace contextRef="#ctx0" brushRef="#br1" timeOffset="31759.84">8107 4995 0,'0'0'0,"0"-21"15,-21 21-15,-1 0 0,-20 0 16,21 0-16,0 0 0,-22 21 15,22-21-15,0 22 0,-21-1 0,21 0 16,-1 0-16,-20 21 0,21-20 0,21-1 16,-21 0-16,21 21 0,-21-21 15,21 1-15,0-1 0,0 0 0,0 0 16,0 0-16,21-21 0,0 21 0,0-21 16,0 0-16,0 0 0,22 0 15,-22 0-15,21 0 0,-21-21 16,22 21-16,-22-21 0,21 0 0,-21 0 15,1 21-15,-1-21 0,0-1 0,0 1 16,-21 0-16,21 0 0,-21 0 16,0 0-16,0-1 0,0 1 15,0 0-15,0 0 16,0 42 0,-21 0-1,21 0-15,0 1 0,0-1 16,0 21-16,0-21 0,0 22 0,0-1 15,0 0-15,0 1 0,0-1 16,0 0-16,0 1 0,0 20 0,0 1 16,0-22-16,21 21 0,-21 1 0,21-1 15,1-20-15,-22 20 0,21-20 16,0-1-16,-21 21 0,21-20 0,0-1 16,-21 0-16,0-20 0,21 20 0,1 0 15,-22 1-15,0-22 0,0 21 0,0-21 16,0 0-16,0 1 0,-22-1 0,1 0 15,0 0-15,-21 0 0,21-21 0,-1 0 16,-20 0-16,21 0 0,-21 0 16,20 0-16,-20-21 0,0 0 0,21 0 15,-22 0-15,22-1 0,0-20 16,-21 21-16,20-21 0,1-1 0,21 1 16,-21 0-16,21-22 0,0 22 0,0-1 15,0-20-15,0 21 0,0-22 16,21 22-16,0-1 0,1 1 0,-1 0 15,0-1-15,21 1 0,-21 0 0,1-1 16,-1 1-16,0 21 0,0-21 0,21 20 16,-20-20-16</inkml:trace>
  <inkml:trace contextRef="#ctx0" brushRef="#br1" timeOffset="32163.83">8699 4911 0,'-21'0'16,"0"0"0,21 21-1,0 0-15,21-21 47,0 0-47,1 0 16,-1 0-16,-21-21 15,0 0-15,0 0 16,-21 21 0,-1 0-16,1 0 0,0 0 15,0 0-15,0 0 16,21 21-1,0 0-15,0 0 16,0 0-16,21-21 16,0 21-16,0-21 15,-21 22-15,21-22 0,1 0 16</inkml:trace>
  <inkml:trace contextRef="#ctx0" brushRef="#br1" timeOffset="32555.6">8721 5207 0,'0'0'0,"-22"0"0,22 21 0,0 0 16,0 1-16,0-1 15,0 0 1,22-21 0,-1 0-1,0 0-15,-21-21 32,0 0-17,-21 21 1,0 0-1,-1 0-15,22 21 32,0 0-17,22-21 1,-1 0 0</inkml:trace>
  <inkml:trace contextRef="#ctx0" brushRef="#br1" timeOffset="37935.51">11112 4847 0,'0'0'0,"0"-21"15,0 42 32,0 0-31,-21 1-16,21-1 0,0 0 0,0 0 16,0 21-16,0-20 0,0 20 15,0-21-15,-21 21 0,21-20 0,0-1 16,-21 0-16,21 0 0,0 0 15,0 0-15,0 1 0,0-1 16,0-42 31,0-1-47,0 1 0,0 0 16,0 0-16</inkml:trace>
  <inkml:trace contextRef="#ctx0" brushRef="#br1" timeOffset="38317.91">11091 4720 0,'-21'0'0,"0"0"0,0 0 16,0 0-1,-1 21-15,22 1 31,22-22-31,-1 0 16,0 0-16,0 0 16,0-22-16,0 22 0,1 0 15,-22-21-15,21 21 0,-21-21 0,21 21 16,-21-21-16,0 0 0,0 0 31,-21 21-31,0 0 0,-1 0 16,1 0-16,0 0 0,0 0 15,0 21-15,0-21 16,-1 21-16,22 0 16,0 0-1,0 0-15,0 1 16,22-22-16,-1 0 0,0 21 16,0-21-16,0 21 0,0-21 15</inkml:trace>
  <inkml:trace contextRef="#ctx0" brushRef="#br1" timeOffset="38871.6">11599 4847 0,'-21'21'46,"21"1"-46,0-1 16,0 0-16,0 0 0,0 0 16,0 0-16,0 1 0,0-1 0,0 0 15,0 0-15,0 0 0,0 0 0,0 1 16,0-1-16,0 0 16,0 0-16,-21-21 46,21-21-30,0 0-16,0 0 0,0-1 16,0 1-16,0 0 0,0 0 0,0 0 15,21-22-15,-21 22 0,21-21 16,0 21-16,1-22 0,-1 22 16,0 0-16,21 0 0,-21 0 0,22 0 15,-22 21-15,0 0 0,21 0 0,-20 0 16,-1 0-16,0 0 0,0 21 0,0-21 15,0 42-15,-21-21 0,22 0 16,-22 22-16,0-22 0,0 21 0,0-21 16,-22 22-16,1-22 0,0 21 0,0-21 15,21 1-15,-21-1 0,21 0 16,-21 0-16,21 0 0,0 0 16,0 1-16,21-44 46,0 1-46,0 0 16,0 0-16</inkml:trace>
  <inkml:trace contextRef="#ctx0" brushRef="#br1" timeOffset="39200.43">12319 4636 0,'0'-22'15,"0"1"-15,0 0 16,0 42 15,0 0-31,0 1 16,-21 20-16,21-21 0,0 21 16,-21 1-16,21-1 0,-22 0 0,22 1 15,0-1-15,-21 0 0,21-20 16,-21 20-16,21-21 0,0 21 0,0-20 15,0-1-15,0 0 0,0 0 0,0 0 16,0 0-16,0 1 16,21-22-16,0 0 15,1 0-15,-1 0 0,0 0 16,0 0-16,0 0 16,-21-22-16,21 1 0,1 0 15,-1 0-15,-21 0 0</inkml:trace>
  <inkml:trace contextRef="#ctx0" brushRef="#br1" timeOffset="39423.33">12234 4847 0,'0'0'0,"-21"0"16,0 0-16,42 0 31,0-21-31,0 21 0,1 0 15,-1 0-15,21-21 0,-21 0 16,0 21-16,1 0 0,-1 0 0,21-21 16,-21 21-16,0 0 0,-21-22 15,22 22 1,-1 0-16</inkml:trace>
  <inkml:trace contextRef="#ctx0" brushRef="#br1" timeOffset="40099.51">12869 4593 0,'21'0'16,"1"-21"-1,20 21-15,-21 0 0,0-21 16,22 21-16,-1 0 0,-21 0 0,21 0 16,1 0-16,-22 0 0,0 0 0,0 0 15,0 0-15,1 0 0,-1 0 16,-42 0-1,-1 0-15,1 0 16,0 0-16,0 0 0,-21 0 0,20 0 16,1 0-16,0 0 0,0 0 0,0 0 15,0 0-15,-1 0 0,1 0 16,0 0-16,0 0 16,0 0-16,0 0 15,-1 0 1,1 21-1,21 0-15,0 0 16,0 1-16,0-1 0,0 0 16,0 21-16,0-21 0,0 1 0,0 20 15,0-21-15,0 0 0,0 22 16,-21-22-16,21 21 0,0-21 0,0 0 16,0 1-16,0 20 0,0-21 0,0 0 15,0 0-15,0 1 0,0-1 0,0 0 16,0 0-16,0 0 15,0 0-15,0 1 0,21-1 16,0-21-16,1 0 0,-22 21 16,21-21-16,0 0 0,0 0 0,0 0 15,0 0-15,1 0 0,-1 0 16,0 0-16,0 0 16,0-21-16,0 21 15,-21-21-15,22-1 0,-1 1 16,-21 0-16,21 0 0,0 0 0,-21 0 15</inkml:trace>
  <inkml:trace contextRef="#ctx0" brushRef="#br1" timeOffset="40723.4">13610 4636 0,'21'0'0,"0"0"0,1-22 15,-1 22-15,0 0 0,0-21 0,0 21 16,0 0-16,1 0 16,-1-21-16,0 21 0,0 0 0,0 0 15,0-21-15,1 21 0,-1 0 0,0 0 16,0 0-16,0 0 15,-21 21 17,0 0-32,0 0 15,0 1-15,0-1 0,0 0 0,0 0 16,0 0-16,0 0 0,-21 1 16,21-1-16,0 0 0,0 21 0,0-21 15,0 1-15,0-1 0,0 21 0,0-21 16,0 0-16,0 1 0,0-1 15,0 21-15,0-21 0,0 0 0,0 1 16,0-1-16,0 0 0,0 0 16,0 0-16,0 0 0,0 1 15,0-1-15,0 0 0,-21 0 16,0 0-16,0-21 16,21 21-16,-22-21 0,1 22 15,0-22-15,0 0 0,0 0 16,0 0-16,-1 0 0,1 0 0,0 0 15,0 0-15,0 0 0,0 0 16,-1 0-16,1 0 16,0 0-1,42 0 32,0 0-31,1-22-16,-1 1 0,0 21 15</inkml:trace>
  <inkml:trace contextRef="#ctx0" brushRef="#br1" timeOffset="44212.61">16425 4868 0,'0'0'0,"0"22"16,0-1 15,21-21-31,1 0 16,-1 0-16,0 0 15,0-21 1,-21-1-16,0 1 16,21 21-16,-21-21 0,0 0 15,0 0-15,0 0 16,0-1-16,0 1 16,0 0-16,0 0 0,-21 0 0,0 21 15,0-21-15,0-1 0,-1 22 0,22-21 16,-21 0-16,0 21 0,0 0 0,-21 0 15,20 0-15,1 0 0,0 0 16,0 0-16,0 0 0,0 21 0,-1-21 16,-20 21-16,21 1 0,0 20 0,0-21 15,-22 0-15,22 22 0,0-22 0,0 21 16,0-21-16,-1 22 16,22-1-16,0-21 0,-21 21 0,21-20 15,0-1-15,0 0 0,0 21 0,0-21 16,0 1-16,0-1 0,21 0 15,1 0-15,-1-21 16,0 0-16,0 0 0,0 0 16,0 0-16,1 0 0,-1 0 0,0 0 15,21 0-15,-21-21 0,1 21 0,-1-21 16,21 0-16,-21-1 0,0 1 16,22 0-16,-22 0 0,0 0 0,0 0 15,0-22-15,1 22 0,-1-21 0,0 21 16,0-22-16,-21 22 0,0-21 0,0 21 15,21-1-15,-21-20 0,21 21 16,-21 0-16,0 0 16,0 42 15,0 0-31,0 21 16,0-21-16,0 1 0,0 20 0,0 0 15,0-21-15,0 22 0,0-1 0,0-21 16,0 22-16,0-22 0,0 21 0,0-21 15,0 0-15,0 22 0,0-22 0,22 0 16,-1 0-16,0-21 0,0 21 16,0-21-16,0 0 0,1 0 15,-1 0-15,21 0 0,-21 0 16,0 0-16,1-21 0,-1 21 16,0-21-16,-21 0 0,21 0 15,0 0-15,-21-1 0,21 1 16,1 0-16</inkml:trace>
  <inkml:trace contextRef="#ctx0" brushRef="#br1" timeOffset="45051.26">17759 4720 0,'-21'0'188,"-1"21"-1,22 1-187,-21-1 16,21 0-16</inkml:trace>
  <inkml:trace contextRef="#ctx0" brushRef="#br1" timeOffset="45461.03">17780 5144 0,'-21'21'0,"0"-21"16,-1 21-16,22-42 93,0 0-77,22 21-16,-1 0 16,0 0-1,0 0 1,-21 21-16,21 0 15,-21 0-15,0 0 0,0 0 16,0 1-16,0-1 0,0 0 0,-21 0 16,0 0-16,0 22 0,0-22 15,-1 0-15,-20 0 0,21 0 0,0 0 16,-22-21-16,22 22 0,0-1 0,0-21 16,0 0-16,0 0 0,-1 0 0,1 0 15,21-21 1</inkml:trace>
  <inkml:trace contextRef="#ctx0" brushRef="#br1" timeOffset="46171.85">17822 4678 0,'-21'0'16,"0"0"-1,0 21 1,21 0 0,-21 0-1,21 1-15,0-1 16,21-21 15,0 0-15,-21-21-1,21 21-15,-21-22 0,0 1 16,0 0 15,-21 21-31,0 0 16,0 21-1,-1 0 1,22 1 0,22-22 46,-22-22-31,-22 22 16,1 22-31,21-1-16</inkml:trace>
  <inkml:trace contextRef="#ctx0" brushRef="#br0" timeOffset="59787.74">2413 7578 0,'21'-21'16,"0"21"0,-21-22-16,21 1 15,-21 0 1,22 21-16,-22-21 15,21 0-15,0 0 16,-21-1-16,0 1 16,21 21-16,-21-21 0,21 0 15,-21 0-15,0 0 16,0-1-16,21 22 0,-21-21 16,0 0-16,0 0 15,0 0-15,0 0 31,-21 42 1,0 0-32,0 0 15,21 21-15,-21-20 0,0 20 16,-1-21-16,1 21 0,0 1 0,0-1 16,0 0-16,0 22 15,21-22-15,-22 1 0,1-1 0,0 21 16,21-20-16,-21-1 0,21 0 0,0 1 15,0-1-15,0 0 0,0 1 16,0-22-16,0 0 0,0 0 0,0 0 16,0 1-16,0-1 0,0 0 15,0-42 17,0 0-17,21-22-15,0 22 16,-21-21-16,21-1 0,1 1 0,-1 0 15,-21-1-15,21 1 0,0-21 16,0 20-16,0-20 0,-21 20 16,0-20-16,22 21 0,-1-22 0,-21 22 15,0-1-15,0 1 0,21 0 16,-21 21-16,21-1 0,-21-20 0,0 21 16,21 21-16,-21-21 0,0 42 31,21 21-31,-21-21 15,0 22-15,0-1 0,0 0 0,0 22 16,0-22-16,0 22 0,0-22 16,0 0-16,0 22 0,0-1 15,0-20-15,0 20 0,0 1 0,0-22 16,0 22-16,0-22 0,0 0 16,0 1-16,0-1 0,22-21 0,-22 0 15,0 0-15,21 1 0,-21-1 16,0-42 31,0-1-47,0 1 0,0 0 0,0 0 15,-21 0-15,-1-22 0,1 22 16</inkml:trace>
  <inkml:trace contextRef="#ctx0" brushRef="#br0" timeOffset="60025.6">2180 7959 0,'0'0'0,"-21"0"0,0 0 0,42 0 31,0 0-31,0 0 16,22-21-16,-1 21 0,0-22 0,1 22 16,-1-21-16,0 21 0,1-21 0,-1 21 15,0 0-15,1-21 16,-22 21-16,0 0 0,0 0 0,0 0 0</inkml:trace>
  <inkml:trace contextRef="#ctx0" brushRef="#br0" timeOffset="60476.35">2942 7811 0,'0'-22'15,"0"1"17,21 21-32,0 0 0,1 0 15,-1 0-15,0 0 16,0 0-16,0 21 0,0 1 15,1-1-15,-1 0 0,0 0 0,0 0 16,-21 0-16,0 22 0,0-22 16,0 21-16,0-21 0,0 22 0,0-1 15,0-21-15,0 22 0,0-22 16,0 0-16,-21 0 0,21 0 16,-21 0-16,21-42 31,0 0-31,0 0 0,0 0 15,0 0-15,0-1 0,0-20 0,0 21 16,0-21-16,0-1 0,0 1 16,0 0-16,0 20 0,0-20 0,21 21 15,-21-21-15,21 20 0,0 1 16,-21 0-16,21 0 16,1 21-16,-1 0 15,-21 21-15,0 0 16,0 0-16,21 1 15</inkml:trace>
  <inkml:trace contextRef="#ctx0" brushRef="#br0" timeOffset="60935.08">3556 7768 0,'0'0'0,"0"-21"16,21 21-1,0 0 1,0 0-16,1 0 0,-1 21 16,0-21-16,0 21 0,0 1 0,0-1 15,1 0-15,-1-21 0,0 42 16,-21-21-16,0 1 0,0-1 0,0 21 15,0-21-15,0 0 0,0 1 0,0 20 16,0-21-16,-21-21 0,21 21 16,0 0-16,-21-21 15,21-21 1,0-21 0,0 21-16,21 0 0,-21-22 15,21 22-15,-21-21 0,21 21 0,-21-22 16,21 22-16,-21-21 0,21 21 15,1-1-15,-22 1 0,21 0 0,-21 0 16,21 21-16,0 0 16,0 0-1,-21 21 1,0 0-16,0 0 16</inkml:trace>
  <inkml:trace contextRef="#ctx0" brushRef="#br0" timeOffset="62196.36">4551 7959 0,'0'0'0,"0"-21"0,21-1 0,-21 1 16,0 0-16,0 0 15,0 0-15,0 0 16,0-1-16,0 1 0,-21 21 0,21-21 16,-21 0-16,-1 21 0,-20 0 15,21-21-15,0 21 0,0 0 16,-1 0-16,-20 0 0,21 21 0,0-21 16,0 21-16,-1 0 0,-20 0 0,21 1 15,21 20-15,-21-21 0,0 21 16,21 1-16,-22-22 0,22 21 0,0 1 15,0-22-15,0 0 0,0 21 0,0-21 16,0 1-16,0-1 0,22-21 16,-1 21-16,0-21 0,0 0 15,0 0-15,0 0 0,22 0 0,-22-21 16,0 0-16,21-1 0,-20 22 16,-1-21-16,21 0 0,-21 0 15,0 0-15,1 0 0,-22-22 0,21 22 16,-21 0-16,21 0 0,-21 0 0,0-1 15,0 1-15,0 0 0,0 0 16,0 0-16,0 0 16,-21 21-1,21 21-15,-21 0 16,21 0-16,0 0 0,0 22 16,0-22-16,0 0 0,0 0 0,0 21 15,0-20-15,0-1 0,0 0 16,0 0-16,0 0 0,0 0 0,0 1 15,21-22-15,0 0 0,0 0 16,0 0-16,0 0 0,1 0 16,-1 0-16,0 0 0,0 0 0,21-22 15,-20 1-15,-1 0 0,21 0 0,-21 21 16,0-42-16,1 20 0,-1 1 0,0 0 16,-21 0-16,0 0 0,21-22 15,-21 22-15,0 0 0,21 0 0,-21 0 16,0 42 15,0 0-15,0 0-16,0 0 0,0 1 0,0-1 15,-21 0-15,21 0 0,0 0 16,0 22-16,0-22 0,0 0 0,0 0 16,0 0-16,0 0 0,0 1 15,21-22-15,0 0 0,1 0 16,-1 0-16,0-22 15,0 22-15,0-21 0,0 0 0,1 0 16,-1 0-16,0 0 0,0-1 0,0 1 16,0 0-16,1 0 0,-1-21 15,-21 20-15,0 1 0,0 0 0,0 0 16,0 0-16,0 42 47,-21 0-32,21 0-15,0 0 0,0 1 16,-22-1-16,22 0 0,0 0 0,0 21 16,0-20-16,0 20 0,0-21 15,0 21-15,0 1 0,-21 20 0,21-20 16,0-1-16,0 21 0,0 1 0,0-22 16,0 22-16,0-22 0,0 22 0,0-1 15,0 1-15,0-1 0,0 1 16,0-22-16,21 21 0,-21-20 0,0-1 15,0 0-15,0 1 0,0-22 16,0 0-16,-21 0 0,0 0 0,21 1 16,-21-1-16,0-21 0,0 0 0,-1 0 15,1 0-15,0 0 0,0 0 16,0 0-16,0 0 0,-1-21 0,1-1 16,0-20-16,21 0 0,0 21 0,0-43 15,0 22-15,0-22 0,0 1 0,0-1 16,21 1-16,0-1 0,1-20 15,-1 20-15,0 1 0,21-1 0,-21-21 16,22 22-16,-22-1 0,0 1 16,21-1-16,-20 22 0,20-21 0,-21 20 15,0 22-15,0-21 0,22 21 16,-22-1-16,0 1 0,-21 0 0,21 21 16,0-21-16,1 21 0,-1-21 15,0 21-15</inkml:trace>
  <inkml:trace contextRef="#ctx0" brushRef="#br0" timeOffset="63064.08">7599 7493 0,'21'0'31,"-21"-21"-31,21 0 0,0 0 16,0-1-16,1 1 0,-1 0 15,0 0-15,21 0 0,-42 0 0,21-1 16,1-20-16,-22 21 0,0 0 16,0 0-16,0-1 0,0 1 15,-22 21-15,1-21 0,-21 21 0,21 0 16,-22 0-16,1 0 0,-21 21 0,20-21 16,1 21-16,0 1 0,-1-1 15,1 21-15,0-21 0,-1 0 0,22 22 16,0-22-16,0 0 0,0 0 0,21 0 15,0 1-15,0-1 0,0 0 16,0 0-16,0 0 0,21 0 16,0 1-16,0-1 0,21 0 0,-20 0 15,20 0-15,-21 0 0,21 1 0,1-1 16,-1 21-16,0-21 16,-20 0-16,20 1 0,-21 20 0,0-21 15,0 0-15,-21 22 0,0-22 0,0 0 16,0 0-16,-21 21 0,0-20 0,0-1 15,-21-21-15,20 21 0,-20 0 16,21-21-16,-21 0 0,20 0 0,-20 0 16,0 0-16,21 0 0,-22 0 0,22 0 15,0-21-15,0 0 0,0 0 16,-1-1-16,1 1 0,0-21 16,0 21-16,0-22 0,21 22 0,0-21 0,0 0 15,0 20-15,0 1 0,0 0 0,0 0 16,21 0-16,0 0 15,0 21-15,0 0 0,1 0 0,-1 0 16,0 0-16,0 0 0,0 0 16,0 21-16,1 0 15,-22 0-15,21-21 0,-21 21 0,0 0 16,0 1-16,21-1 0,-21 0 16,21-21-16,0 0 0</inkml:trace>
  <inkml:trace contextRef="#ctx0" brushRef="#br0" timeOffset="63363.9">8001 7705 0,'0'0'0,"0"-21"15,0 42 16,0 0-15,-21 0-16,21 0 0,0 0 16,0 1-16,0 20 0,0-21 0,-21 0 15,21 0-15,0 1 0,-22-1 16,22 0-16,0 0 0,0 0 16,0 0-1,0-42 1,0 0-1,0 0-15,0 0 0,0 0 0,0-1 16</inkml:trace>
  <inkml:trace contextRef="#ctx0" brushRef="#br0" timeOffset="63531.81">8043 7472 0,'-21'0'31,"0"0"-16,21 21-15,-21-21 16,21 21-16,0 0 16,21-21-1,0 0-15,0 0 0,0 0 0</inkml:trace>
  <inkml:trace contextRef="#ctx0" brushRef="#br0" timeOffset="64363.74">8340 7599 0,'0'21'16,"0"-42"-16,0 63 0,0-21 0,0 1 15,0-1 1,21-21-16,0 0 16,0 0-16,0 0 0,0 0 0,22 0 15,-22-21-15,0-1 0,21 22 0,-20-21 16,20 21-16,-21-21 0,0 21 15,0-21-15,1 21 0,-22-21 16,-22 21 15,1 0-31,0 21 0,0-21 0,0 21 16,0 0-16,-1 0 0,1 1 16,0-1-16,0 0 0,0 21 0,0-21 15,21 1-15,-22 20 0,1-21 16,0 0-16,21 22 0,0-22 0,-21 0 15,21 0-15,-21 0 0,21 0 0,-21-21 16,21 22-16,0-1 16,0-42 15,0-1-31,0 1 16,0 0-16,0 0 0,21 0 0,-21 0 15,21-1-15,0 22 16,-21-21-16,0 0 0,21 21 0,-21-21 0,21 21 15,1 0 1,-1 0 0,-21 21-16,0 0 15,0 0-15,0 1 0,21-1 16,-21 0-16,21 0 0,-21 0 16,21 0-16,0 1 0,1-1 15,-1-21-15,0 0 0,0 0 16,21 0-16,-20 0 0,-1 0 0,21 0 15,-21-21-15,22 21 0,-1-22 0,-21 1 16,21 0-16,1 0 0,-22 0 16,21 0-16,-21-1 0,22 1 15,-22 0-15,0 0 0,0 0 0,0 0 16,-21-22-16,0 22 0,22 0 0,-22-21 16,0 20-16,0 1 0,0 0 15,-22 21 1,1 0-16,0 21 15,0-21-15,0 21 0,0 1 0,-1 20 16,22-21-16,0 0 0,-21 0 0,21 1 16,0 20-16,0-21 0,0 0 15,0 0-15,0 1 0,0-1 0,0 0 16,21 0-16,1-21 0,-22 21 0,21-21 16,0 0-16,0 0 0,0 0 0,0 0 15,22 0-15,-22 0 0,0 0 16,0 0-16,0 0 0,-21-21 15,22 21-15,-1-21 0,0 0 0,-21 0 16</inkml:trace>
  <inkml:trace contextRef="#ctx0" brushRef="#br0" timeOffset="65213.17">10880 7789 0,'0'0'0,"21"0"15,0 0-15,0-21 0,-21 0 16,21 21-16,-21-21 0,21 0 15,-21 0-15,0-1 16,0 1-16,-21 0 0,0 21 16,-21-21-16,21 0 0,-22 21 0,1-21 15,21 21-15,-22 0 0,1 0 0,0 0 16,21 0-16,-22 0 0,22 0 16,-21 21-16,21-21 0,-22 42 15,22-21-15,0 0 0,0 22 0,-22-1 16,22-21-16,21 22 0,0-1 0,-21 0 15,21 1-15,0-1 0,0 0 0,0 1 16,21-22-16,0 0 0,-21 0 16,22 0-16,20-21 0,-21 0 0,0 0 15,0 0-15,22 0 0,-1 0 0,-21 0 16,22-21-16,-1 0 0,0 0 0,1 0 16,-1-22-16,21 22 0,-20-21 15,-1 21-15,0-22 0,22 1 0,-22 0 16,1-1-16,-22 1 0,21 0 15,-21-22-15,22 22 0,-22-22 0,0 1 16,-21 20-16,0-20 0,21-1 0,-21 22 16,0 0-16,0-1 0,0 1 15,0 21-15,0 0 0,-21 0 0,0 21 16,0 0-16,-1 21 0,1 0 16,21 0-16,-21 21 0,0 1 0,21 20 15,-21-20-15,21 20 0,0 1 16,0-1-16,0 1 0,0-22 0,-21 21 15,21 1-15,0-22 0,0 1 0,0-1 16,0 0-16,0 1 0,0-1 0,0-21 16,21 0-16,0 0 0,-21 1 15,21-1-15,0-21 0,0 0 16,1 0-16,-1 0 0,0 0 0,0-21 16,0 21-16,0-22 0,1 1 15,-1 0-15,0 0 0,-21 0 0,21 0 16,0-22-16</inkml:trace>
  <inkml:trace contextRef="#ctx0" brushRef="#br0" timeOffset="65567.48">11557 7768 0,'0'0'0,"0"21"16,0 1-16,0-1 15,21-21 1,0 0-16,0 0 0,1 0 15,20 0-15,-21-21 0,0-1 16,22 22-16,-22-21 0,0 0 0,0 21 16,0-21-16,0 0 0,-21 0 0,22 21 15,-22-22-15,0 1 0,0 0 0,-22 0 16,1 21-16,0 0 0,0 0 16,0 0-16,0 0 0,-1 0 15,1 21-15,0 0 0,0 0 0,0 1 16,0-1-16,-1 0 0,22 0 15,-21 21-15,21-20 0,0-1 0,0 21 16,0-21-16,0 0 0,0 1 0,0-1 16,0 0-16,0 0 0,21 0 15,1 0-15,-1-21 0,0 0 0,0 0 16,0 0-16,22 0 0,-22 0 0,21-21 16,-21 21-16,22-21 0,-1 0 0,-21 21 15</inkml:trace>
  <inkml:trace contextRef="#ctx0" brushRef="#br0" timeOffset="65831.48">12404 7684 0,'0'-22'15,"0"44"-15,0-65 0,0 22 0,-22 21 16,1 0-16,0 0 0,0 0 16,0 0-16,0 0 0,-1 0 15,1 21-15,0 0 0,0 1 16,0-1-16,21 0 0,-21 0 0,21 0 15,-22 0-15,22 22 0,-21-22 0,21 0 16,0 21-16,0-20 0,0-1 0,0 0 16,0 0-16,21 0 0,1 0 0,-1-21 15,0 0-15,0 22 0,0-22 16,22 0-16,-22 0 0,21 0 16,-21 0-16,22-22 0,-22 1 0,21 21 0,-21-21 15,22 0-15,-22 0 0,21-22 16</inkml:trace>
  <inkml:trace contextRef="#ctx0" brushRef="#br0" timeOffset="66113.72">12975 7303 0,'0'0'0,"21"-64"0,-21 22 0,0-1 16,0 22-16,0-21 0,0 21 0,0 0 16,0-1-16,-21 22 15,0 0-15,0 0 0,0 0 16,-1 22-16,1-1 0,21 21 15,-21 0-15,0 1 0,0-1 0,0 22 16,-1-1-16,22 1 0,-21-22 0,0 21 16,0 1-16,21-22 0,0 1 0,-21-1 15,21 0-15,-21 1 0,21-1 16,0 0-16,0-21 0,0 1 0,0 20 16,0-21-16,0 0 0,0 0 15,21-21-15,0 0 16,0 0-16,0 0 0,0-21 15,22 0-15,-22 0 0,0 0 16</inkml:trace>
  <inkml:trace contextRef="#ctx0" brushRef="#br0" timeOffset="66815.31">13144 7811 0,'22'-22'15,"-1"22"-15,0-21 0,0 21 16,-21-21-16,21 0 0,0 0 16,-21 0-16,22-1 0,-22 1 15,0 0-15,0 0 0,0 0 16,0 0-16,-22 21 16,1 0-16,0 0 0,0 0 0,-21 0 15,20 21-15,1-21 16,0 21-16,-21 0 0,21 21 0,-1-20 15,-20-1-15,21 21 0,0-21 0,0 22 16,-1-22-16,1 21 0,0-21 0,21 22 16,0-22-16,0 0 0,0 0 0,0 0 15,0 0-15,21 1 16,0-22-16,1 0 0,-1 0 16,21 0-16,-21 0 0,0-22 0,1 22 15,20-21-15,-21 0 0,0 0 16,22 0-16,-22 0 0,0-1 0,0 1 0,0 0 15,0 0-15,1-21 0,-22 20 16,0 1-16,0 0 0,0 0 0,0 0 16,0 0-16,0-1 15,-22 22 17,1 0-17,0 0-15,0 0 16,0 0-1,0 0-15,-1 0 16,1 0-16,0 0 16,0 0-1,0 22 1,21-1 0,0 0-16,0 0 15,0 0-15,0 0 0,0 1 0,21-1 16,0 0-16,0 0 0,22 0 0,-22 0 15,0 1-15,21-1 0,-21 0 16,1 0-16,-1 0 0,0-21 0,-21 21 0,21-21 16,0 22-16,0-44 62</inkml:trace>
  <inkml:trace contextRef="#ctx0" brushRef="#br0" timeOffset="67511.41">13441 7641 0,'0'0'0,"0"-21"16,-21 0-16,21 0 15,0 0 1,21 21-16,0 0 0,0 0 0,0 0 15,0 0-15,1 0 0,-1 21 16,0 0-16,0 0 0,0 0 0,0 0 16,22 22-16,-43-22 0,21 0 0,0 21 15,-21-20-15,0 20 0,0-21 0,0 0 16,0 22-16,0-22 0,0 0 0,-21 0 16,0 0-16,21 0 15,-21-21-15,21 22 0,-22-22 16,22-22-1,0 1-15,0 0 16,0 0-16,0 0 0,0 0 0,0-1 16,22-20-16,-1 21 0,0 0 0,0-22 15,-21 22-15,21 0 0,0 0 16,-21 0-16,22 0 0,-1-1 0,-21 1 16,21 21-16,0-21 0,0 21 31,0 0-16,-21 21-15,0 0 16,0 1 0,22-1-16</inkml:trace>
  <inkml:trace contextRef="#ctx0" brushRef="#br0" timeOffset="68068.11">14393 7874 0,'21'-42'15,"1"42"-15,-22-21 0,0-1 0,0 1 16,0 0-16,0 0 16,0 0-16,-22 21 0,1-21 0,0 21 15,0 0-15,0 0 0,0 0 16,-22 0-16,22 0 0,-21 21 0,21-21 15,-22 21-15,22 0 0,0 0 0,0 0 16,0 1-16,-1 20 0,1-21 0,21 21 16,0-20-16,0-1 0,0 21 0,0-21 15,0 0-15,0 1 0,0-1 16,0 0-16,0 0 0,21-21 16,1 0-16,-1 0 0,0 0 15,0 0-15,0 0 0,0 0 0,1-21 16,-1 0-16,0 21 0,0-21 0,0-1 15,0 1-15,1 0 0,-1 0 0,-21 0 16,21 0-16,0-1 0,-21-20 16,0 21-16,0 0 0,0 0 0,0-1 15,0 1-15,0 0 0,0 0 0,0 0 16,0 42 0,0 0-1,0 0-15,0 0 0,0 1 16,0-1-16,0 21 0,0-21 15,0 0-15,0 22 0,0-22 0,0 0 16,0 21-16,0-20 0,0-1 16,0 0-16,21 0 0,0-21 15,1 21-15,-1-21 0,0 0 16,0 0-16,21 0 0,-20-21 16,-1 0-16,0 21 0,0-21 0,0 0 15</inkml:trace>
  <inkml:trace contextRef="#ctx0" brushRef="#br0" timeOffset="69376.58">14901 7260 0,'0'0'16,"0"-21"-16,0-21 0,-21 21 0,0 21 16,0 0-16,0 21 15,-1 0-15,22 21 0,0-21 16,-21 22-16,21-1 0,-21 0 0,21 1 15,-21-1-15,21 0 0,0 22 16,0-22-16,-21 1 0,21-1 0,-21-21 16,21 21-16,0 1 0,0-1 0,0-21 15,0 22-15,0-22 0,0 21 0,0-21 16,0 0-16,0 1 0,0-1 16,0 0-16,21-21 15,0 0-15,0 0 16,0 0-16,0 0 0,1 0 0,-1 0 15,0-21-15,0 21 0,0-21 0,0-1 16,1 1-16,20 0 0,-21 0 0,0 0 16,-21 0-16,21-1 0,1-20 0,-22 21 15,0 0-15,0 0 0,21-1 16,-21 44 15,0-1-31,-21 0 0,21 21 16,0-21-16,-22 1 15,22-1-15,0 0 0,-21 0 0,21 0 16,0 0-16,0 1 0,0-1 0,0 0 16,0 0-16,21-21 15,1 0-15,-1 0 16,0 0-16,0 0 0,0 0 0,22-21 16,-22 21-16,0-21 0,0 0 0,0 21 15,0-22-15,1 1 0,-1 0 0,21-21 16,-21 21-16,0-1 0,1 1 0,-1-21 15,-21 21-15,21 0 0,-21-1 0,21 1 16,-21 0-16,21 21 0,-21 21 31,-21 0-15,21 1-16,-21-1 0,0 0 0,21 0 16,0 21-16,0-20 0,0-1 0,-21 0 15,21 0-15,0 0 0,0 0 0,0 1 16,0-1-16,0 0 0,21-21 15,0 21-15,0-21 16,0 0-16,0 0 0,1 0 16,-1 0-16,-21-21 15,21 0-15,-21 0 0,0-1 16,0 1-16,0 0 0,0 0 0,0 0 16,-21 0-16,21-1 15,-21 1-15,-1 0 0,22 0 0,0 0 16,-21 0-16,21-1 0,-21 22 0,21-21 15,0 0 1,21 21 0,0 0-16,1 0 0,-1 0 15,0 0-15,0 0 0,0 0 16,0 0-16,1 0 0,20 0 0,-21 0 16,0 0-16,0 0 0,1 0 0,-22 21 15,21-21-15,0 21 0,0-21 0,-21 22 16,0-1-16,0 0 0,0 0 15,0 0-15,0 0 0,0 1 16,0-1-16,0 0 0,0 0 16,0 0-16,0 0 0,0 1 0,0-1 15,0 0-15,0 0 0,0 0 16,-21-21 31,21-21-47,0 0 0,0 0 15,0 0-15,0-1 16,0 1-16,0-21 0,21 21 16,0-22-16,0 22 0,1-21 0,-1 21 15,0-22-15,0 22 0,0 0 0,0 0 16,22 0-16,-22 0 0,21-1 0,1 22 16,-22 0-16,21 0 0,-21 0 0,22 0 15,-22 0-15,0 22 0,21-1 16,-21 0-16,1 0 0,-22 0 0,0 0 15,0 22-15,0-22 0,0 0 0,0 21 16,0-20-16,0-1 0,0 21 0,-22-21 16,1 0-16,0 1 0,21-1 0,-21 0 15,0 0-15,21 0 0,-21 0 16,21 1-16,0-44 47,0 1-32,0 0-15,21 0 0,-21 0 0,0 0 16,0-1-16,0 1 0,0 0 0</inkml:trace>
  <inkml:trace contextRef="#ctx0" brushRef="#br0" timeOffset="69593.46">16023 7324 0,'0'0'16,"-21"0"-16,-21 0 0,20 0 0,22-21 16,-21 21-16,21 21 31,0 0-15</inkml:trace>
  <inkml:trace contextRef="#ctx0" brushRef="#br0" timeOffset="69807.34">14795 7535 0,'-21'0'16,"42"0"-16,-63 22 0,63-22 15,0 0 1,1 0-16,-1 0 0,21 0 0,-21 0 16,22 0-16,-22 0 0,21 0 15,-21 0-15,0 0 0,22 0 0,-22 0 16,-21-22-16</inkml:trace>
  <inkml:trace contextRef="#ctx0" brushRef="#br0" timeOffset="71408.05">2307 8467 0,'0'0'0,"-21"0"16,0 0 0,42 0 30,0 0-46,0 0 0,22 0 16,-1 0-16,0 21 0,22-21 16,-1 0-16,1 0 0,-1 0 0,22 0 15,-22 21-15,22-21 0,-21 0 16,20 0-16,1 21 0,21-21 0,0 0 16,-1 21-16,1 1 0,0-22 0,0 21 15,0-21-15,0 0 0,-1 0 16,1 21-16,21 0 0,0-21 0,-21 0 15,0 0-15,21 21 0,-21-21 0,-22 0 16,22 0-16,0 0 0,-21 0 16,21 0-16,-22 0 0,22 0 0,-21 0 15,-1 0-15,1 0 0,0 0 0,-1 0 16,1 0-16,0 0 0,-22 0 16,22 0-16,0 0 0,-1 0 15,1 0-15,21 0 0,-22 0 0,1 0 16,0 0-16,21 0 0,-22 0 0,1 0 15,0 21-15,-1-21 0,1 0 0,21 0 16,-22 0-16,22 0 0,-21 22 16,0-22-16,-1 0 0,1 0 0,21 0 15,-22 0-15,1 21 0,0-21 0,-1 0 16,22 0-16,-21 0 0,21 21 0,-22-21 16,22 0-16,-21 0 0,0 0 15,-1 0-15,22 0 0,-21 0 0,-1 21 16,22-21-16,0 0 0,-21 0 15,21 0-15,-1 0 0,-20 0 0,0 0 16,21 0-16,-22 0 0,22 0 16,-21 0-16,21 0 0,-1 0 0,1 0 15,-21 0-15,21 0 0,0 0 0,-22 0 16,22 0-16,-21 0 0,-1 0 0,22 0 16,-21 0-16,0 0 0,20 0 15,-20 0-15,21 21 0,0-21 0,-22 0 16,22 0-16,0 0 0,0 0 0,0 0 15,0 0-15,-1 0 0,1 0 0,0 0 16,21 0-16,-42 0 0,21 21 0,-1-21 16,1 0-16,0 0 15,0 0-15,-21 0 0,20 0 0,1 0 16,0 22-16,-21-22 0,21 0 0,-1 0 16,-20 0-16,21 21 0,-21-21 0,20 0 15,1 0-15,-21 0 0,21 0 0,-22 0 16,22 0-16,-21 21 0,0-21 15,-1 0-15,22 0 0,-21 0 0,-1 0 16,1 0-16,0 0 0,-1 0 0,1 0 16,-21 0-16,20 0 0,-20 0 0,-1 0 15,1 0-15,-1 0 0,-20 0 0,20 0 16,-21 0-16,1 0 0,-1 0 16,-21 0-16,22 0 0,-22 0 15,0 0-15,0 0 16,-21-21-1,-21 21 1,21-21 0,-21 21-16,0 0 15,-1 0-15,22-22 0</inkml:trace>
  <inkml:trace contextRef="#ctx0" brushRef="#br0" timeOffset="71547.97">17081 8869 0,'0'0'0,"0"21"31,-21-21-31,0 21 31,0-21-15,0 0-16,0 0 0,-1 0 0</inkml:trace>
  <inkml:trace contextRef="#ctx0" brushRef="#br1" timeOffset="80312.56">1164 10012 0,'0'-21'31,"21"21"-31,-21-21 16,21-1-16,1 1 0,-1 21 16,21-21-16,-21 0 0,22 0 15,-22-22-15,21 22 0,-21 0 16,0 0-16,22-21 0,-22 20 16,0 1-16,0 0 0,0-21 0,-21 21 15,0-1-15,0 1 0,0 0 16,-21 21-16,0-21 0,0 21 0,-21 0 15,-22 0-15,22 0 0,-22 21 16,22 0-16,-22 0 0,1 1 0,21 20 16,-1-21-16,1 21 0,0-20 15,-1 20-15,22-21 0,21 21 16,0-20-16,0 20 0,0-21 16,0 0-16,0 0 0,21 1 0,0-1 15,22 0-15,-22 0 0,21 0 16,1 0-16,-1-21 0,0 22 15,1-1-15,-1-21 0,0 21 0,1 0 16,-1 0-16,0 0 0,-21 1 16,1-1-16,-1 21 0,-21-21 0,0 22 15,0-22-15,0 21 0,-21-21 16,-1 22-16,1-22 0,0 0 0,-21 0 16,21 0-16,-22-21 0,1 0 15,0 21-15,20-21 0,-20 0 16,0 0-16,21-21 0,-22 0 0,22 0 15,0 0-15,0 0 0,0-22 0,-1 22 16,1-21-16,0 21 16,0-22-16,21 22 0,-21 0 0,21 0 15,0 0-15,0-1 0,21 22 32,0 22-32,0-1 0,0 0 15,-21 0-15,22 0 0,-1 22 0,0-22 16,0 21-16,0-21 0,0 0 15,22 22-15,-22-22 0,21 0 16,-21 0-16,22 0 0,-1-21 16,0 0-16,1 0 0,-1 0 0,0 0 15,22 0-15,-22-21 0,1 21 16,-1-21-16,0-21 0,1 21 0,-1-1 16,0-20-16,1 0 0,-22 21 15,21-22-15,-21 1 0,0 21 0,1-22 16,-1 22-16,-21-21 0,0 21 15,21-22-15,-21 22 0,0 0 0,0 0 16,0 42 15,0 0-31,-21 0 16,21 1-16,0-1 0,0 0 0,0 0 16,0 0-16,0 0 15,0 22-15,0-22 0,0 0 0,0 0 16,21 0-16,0 1 0,0-22 15,0 0-15,1 0 0,-1 0 0,21 0 16,-21 0-16,22 0 0,-22-22 0,21 1 16,0 0-16,-20 0 0,-1 0 15,21 0-15,-21-1 0,0 1 0,1 0 16,-1 0-16,-21 0 0,0 0 16,0-1-16,0 1 0,0 0 0,0 0 15,0 0-15,0 0 16,-21 21 15,21 21-31,0 0 0,0 0 16,0 21-16,0-20 0,0-1 0,0 21 15,0-21-15,0 22 0,21-1 16,-21 21-16,0 1 0,21-1 0,0 1 16,-21-1-16,21 1 0,-21-1 15,21 1-15,1 21 0,-22-22 0,21 1 16,-21-1-16,0 1 0,21-1 0,-21 1 15,0-22-15,0 0 0,0 1 16,0-1-16,0 0 0,0-21 16,-21 1-16,21-1 0,-21 0 0,-1-21 15,1 0-15,0 0 0,0 0 16,0 0-16,-22 0 0,1 0 0,21-21 16,-21 21-16,-1-43 0,1 22 0,0 0 15,20-21-15,-20-1 0,21 1 16,0-21-16,0 20 0,21-20 0,-22 20 15,22-20-15,0-1 0,0 22 16,0-21-16,22-1 0,-1 1 0,21 20 16,-21-20-16,22-1 0,-1 1 15,-21 20-15,21-20 0,1 21 16,41-43-16,-62 64 0,20-22 16,0 22-16,-21 0 0</inkml:trace>
  <inkml:trace contextRef="#ctx0" brushRef="#br1" timeOffset="81020.03">2815 10012 0,'0'0'0,"0"-21"0,21 21 16,-21 21 15,0 0-31,0 0 16,0 0-16,0 1 0,0-1 0,0 0 15,0 21-15,0-21 0,0 22 16,-21-22-16,21 0 0,0 21 15,0-20-15,-21-1 0,21 0 16,0 0-16,0-42 31,0 0-15,0 0-16,21-1 0,-21 1 0,21 0 16,0 0-16,-21 0 0,0 0 15,22-22-15,-22 22 0,21 0 0,0 0 16,-21 0-16,21-1 0,0 22 0,-21-21 15,21 21-15,1 0 16,-22 21-16,21 1 16,-21-1-16,0 0 0,0 0 15,0 0-15,0 0 0,0 1 0,21 20 16,-21-21-16,0 43 16,0-43-16,0 0 0,21 0 15,0-21-15,0 0 16,1 0-1,-1 0-15,0-21 0,0 0 0,0 0 16,0-1-16,1 1 0,-1 0 0,0 0 16,0-21-16,0 20 0,0-20 15,1 0-15,20-1 0,-21 1 0,-21 0 16,21-1-16,0 1 0,1 0 16,-22-1-16,0 1 0,0 21 15,0 0-15,0 0 0,0-1 0,0 1 16,0 42-1,0 1-15,0-1 16,-22 0-16,22 21 0,0 1 16,-21-1-16,21 0 0,0 1 0,0-1 15,0 0-15,0 1 0,0-1 0,0-21 16,0 21-16,0-20 16,0 20-16,0-21 0,0 0 0,0 0 0,21 1 15,1-22-15,-1 0 16,0 0-16,0 0 15,0 0-15,0-22 16,1 1-16,-22 0 16,21 0-16,-21 0 0,0 0 0,0-1 15</inkml:trace>
  <inkml:trace contextRef="#ctx0" brushRef="#br1" timeOffset="81199.92">3387 9991 0,'-22'0'0,"44"0"0,-65 0 0,22 0 15,42 0 17,0 0-17,1 0-15,-1 0 0,0 0 0,21 0 16,-21-21-16,1 21 0,20 0 0,-21 0 16,0-22-16,0 22 0,1-21 15,20 21-15,-21 0 0</inkml:trace>
  <inkml:trace contextRef="#ctx0" brushRef="#br1" timeOffset="82267.31">4127 10160 0,'0'0'0,"22"0"15,-22-21-15,0 0 0,21 0 16,-21-1-16,21 1 0,-21 0 0,0 0 16,0 0-16,0 0 0,0-1 15,0 1-15,0 0 0,-21 0 0,0 21 16,-1 0-16,1 0 0,0 0 16,0 0-16,0 0 0,0 21 15,-1 0-15,1 0 0,0 22 0,0-22 16,0 0-16,21 21 0,0-20 0,-21 20 15,21-21-15,0 21 16,0-20-16,0 20 0,0-21 0,0 0 16,0 0-16,21 1 0,0-22 0,0 0 15,0 0-15,0 0 16,1 0-16,-1 0 0,0-22 0,0 22 16,-21-21-16,21 0 0,0 0 15,1 0-15,-22 0 0,0-1 16,21 1-16,-21 0 0,0 0 0,0 0 15,0 0-15,0-1 0,0 1 16,0 0-16,0 0 16,-21 21-16,21 21 15,0 0 1,0 0-16,0 1 0,0-1 16,0 0-16,0 0 0,0 0 0,0 0 15,0 1-15,0-1 0,0 0 16,0 0-16,21 0 0,0-21 0,-21 21 15,21 1-15,0-22 16,0 0-16,1 0 16,-1 0-16,0-22 15,-21 1-15,21 0 0,-21 0 16,21 0-16,0 0 0,-21-1 16,22 1-16,-1 0 0,-21-21 15,21 21-15,0-1 0,0-20 0,0 21 16,1 0-16,-1 0 0,0-1 15,0 22-15,21 0 0,-20 0 0,-1 0 16,0 0-16,0 0 0,0 0 0,-21 22 16,21-1-16,1 0 0,-22 0 15,21 0-15,-21 0 0,0 1 0,0-1 16,0 21-16,0-21 0,0 0 0,0 1 16,0-1-16,-21 0 0,-1 0 15,22 0-15,-21 0 0,21 1 16,0-1-16,-21-21 15,21-21 1,0-1 0,0 1-16,0 0 0,0 0 0,21 0 15,-21 0-15,21-1 0,1 1 16,-22 0-16,21 0 0,0 0 16,-21-22-16,21 22 0,0 0 0,-21 0 0,0 0 15,21 21-15,-21-21 0,22 21 16,-22 21-1,0 0-15,0 0 16,-22 0 0,22 0-16,-21 1 0,21 20 0,0-21 15,0 0-15,0 0 0,0 1 0,-21-1 16,21 0-16,0 0 0,0 0 16,0 0-16,0 1 0,21-1 0,0-21 15,1 0-15,-1 0 0,0 0 16,0 0-16,0 0 0,0 0 15,1 0-15,-1 0 0,0-21 0,0-1 16,0 22-16,-21-21 0,21 0 0,1 0 16,-22 0-16,0 0 0</inkml:trace>
  <inkml:trace contextRef="#ctx0" brushRef="#br1" timeOffset="83125.11">5588 10033 0,'-21'0'47,"0"0"125,21 21-16,0 0-125</inkml:trace>
  <inkml:trace contextRef="#ctx0" brushRef="#br1" timeOffset="83943.12">5546 10372 0,'0'0'0,"0"21"0,0 0 31,0 0 0,0 0 94,0-42-31,0 0-78,0 0-1,-22 21 1,22 21 15,0 0-15,0 0 0,0-42 46,0 0-31,0 42 94,-21-21-125,0 0 16</inkml:trace>
  <inkml:trace contextRef="#ctx0" brushRef="#br1" timeOffset="86908.88">7959 9906 0,'21'0'0,"0"0"16,-21-21-1,0 0-15,21 21 16,-21-21-16,0-1 0,0 1 16,0 0-16,0 0 15,0 0-15,-21 0 0,21-1 0,-21 1 16,0 0-16,-22 0 0,22 0 0,0 0 15,-21-1-15,20 1 0,1 21 16,-21 0-16,21 0 0,0 0 0,-22 0 16,22 0-16,0 0 0,0 21 0,0 1 15,-1-1-15,1 21 0,21-21 16,0 22-16,0-1 0,0 0 0,0 1 16,0 20-16,0-21 0,0 1 0,0-1 15,0 0-15,0-20 16,0 20-16,0-21 0,0 0 0,0 0 15,21-21-15,1 22 0,-1-22 16,0 0-16,0 0 0,0 0 16,0 0-16,1 0 0,-1-22 0,0 1 15,0 0-15,0 21 0,22-21 0,-22 0 16,0 0-16,0-22 0,0 22 16,-21 0-16,21-21 0,-21 20 0,22-20 15,-22 21-15,0-21 0,0 20 0,0-20 16,0 21-16,0-21 0,0 20 15,0 1-15,0 42 16,0 1 0,0-1-16,0 0 0,0 21 15,0-21-15,0 22 0,0-22 0,0 21 16,0 1-16,0-22 0,0 21 0,0-21 16,0 0-16,0 1 0,0 20 15,0-21-15,21 0 0,0-21 0,-21 21 16,21-21-16,0 0 0,0 0 0,1 0 15,-1 0-15,0 0 0,0 0 0,0 0 16,0 0-16,1-21 0,20 0 16,-21 0-16,0 0 0,0 0 15,1-1-15,-1 1 0,0 0 0,0-21 16,0 21-16,0-22 0,-21 1 16,0 21-16,0-22 0,0 1 0,0 21 15,0-21-15,0 20 0,0 1 0,0 0 16,-21 0-16,0 21 15,0 0-15,0 0 0,0 0 0,-1 21 16,22 0-16,0 0 0,0 1 16,0-1-16,0 0 0,0 0 15,0 0-15,22 0 0,-1-21 16,0 22-16,21-1 0,-21-21 0,1 21 16,-1 0-16,0-21 0,0 21 0,0 0 15,-21 1-15,0-1 16,0 0-16,0 0 0,0 0 0,0 0 15,0 1-15,0-1 16,21-21 0,1 21-16,-1-21 15,0 0-15,0 0 0,0 0 0,0 0 16,1 0-16,20-21 0,-21 0 0,21 21 16,-20-22-16,20 1 0,-21 21 15,21-21-15,-20 0 0,-1-21 0,0 20 16,0 1-16,0 0 0,-21-21 15,0 21-15,0-22 0,0 22 0,0 0 16,0 0-16,-21 21 0,0 0 0,0 0 16,0 0-16,-22 0 0,22 0 15,0 0-15,0 0 0,0 21 0,-1 0 16,22 0-16,-21-21 0,21 21 16,0 1-16,0-1 0,0 0 0,21-21 15,1 21-15,-1 0 0,0 0 0,21 1 16,-21-1-16,1 0 0,-1 0 15,0-21-15,0 21 0,0 0 0,0 1 16,1-1-16,-1 0 0,0 0 16,0-21-16,0 0 0,-21 21 0,21-21 15,1 0-15,-1 0 16,0 0-16,0 0 0,0 0 16,0 0-16,1-21 0,-1 0 0,0 21 0,0-21 15,21 0-15,-20-1 0,-1 1 16,0 0-16,0 0 0,21 0 15,-20-22-15,-22 22 0,21 0 0,-21-21 16,21 21-16,-21-22 0,0 22 0,0 0 16,0 0-16,0 0 0,-21-1 15,0 22-15,-1 0 0,1 0 16,0 0-16,0 0 0,-21 22 0,20-1 16,1 0-16,0 0 0,0 0 15,0 0-15,-22 22 0,22-22 0,0 21 16,0-21-16,0 22 0,21-22 15,0 0-15,-21 0 0,21 0 0,0 1 16,0-1-16,0 0 0,21-21 16,0 0-1,0 0-15,0 0 0,0 0 0,1 0 16,-1-21-16,21 0 0,-21 21 0,0-22 16,1 1-16,-1 0 0,0 21 0,0-21 15,0 0-15,-21 0 0,0-1 16,21 1-16,-21 0 0,0 0 0,0 0 15,0 0-15,0 42 47,0 0-47,-21 0 0,21 0 0,0 0 16,0 1-16,0-1 0,0 0 0,0 0 16,0 0-16,0 0 0,0 1 0,0-1 15,0 0-15,0 0 16,21-21-1,1 0-15,-1 0 0,21 0 16,-21 0-16,0 0 0,1 0 0,20-21 16,-21 21-16,0-21 0,22 0 15,-22 21-15,0-22 0,0 1 0,0 0 16,0 0-16,-21 0 0,0 0 16,0-1-16,22 1 0,-22 0 0,0 0 15,0 0 1,0 42-1,0 0-15,-22 0 16,22 0-16,0 1 0,0-1 16,0 0-16,0 0 0,0 0 15,0 0-15,0 1 0,0-1 16,22-21 0,-1 0-16,0 0 0,0 0 0,0 0 15,0 0-15,1 0 0,-1 0 16,0-21-16,0 21 0,0-22 15,0 1-15,1 21 0,-22-21 0,0 0 16,21 21-16,-21-21 0,0 0 0,0-1 16,0 1-16,0 0 0,0 0 15,0 0-15,0 0 0,0-1 16,0 44 15,0-1-31,0 0 16,0 0-16,0 0 0,0 0 0,0 1 15,-21 20-15,21-21 0,0 21 0,0-20 16,-22 20-16,22 0 0,0 1 0,0-1 16,0 21-16,0 1 0,0-1 15,0 1-15,0-1 0,0 1 16,22-1-16,-22 22 0,21-21 0,-21-1 16,0 22-16,21-22 0,-21 22 0,0-22 15,0 22-15,0-21 0,0-1 0,0 1 16,0-1-16,0-21 0,0 1 0,0-1 15,0-21-15,-21 0 0,0 1 0,-1-1 16,1-21-16,0 0 0,0 0 16,0 0-16,0 0 0,-1-21 0,1-1 15,0 1-15,0-21 0,0 0 0,0-1 16,21 1-16,-22-22 0,1 1 16,21-22-16,0 22 0,0-1 0,0-20 15,0 20-15,0-21 0,0 1 0,0 20 16,0-20-16,0-1 0,21 21 15,1-20-15,-1 20 0,0 1 0,0-1 16,0 22-16,22-22 0,-22 22 16,0 0-16,42-43 0,-41 43 15,-1-1-15,0 1 0,21 21 0</inkml:trace>
  <inkml:trace contextRef="#ctx0" brushRef="#br1" timeOffset="89192.02">10689 9970 0,'0'0'0,"21"-22"0,0 1 0,-21 0 16,0 0-16,22 0 0,-1 0 0,-21-1 16,21-20-16,-21 21 0,0 0 15,21 21-15,-21-21 0,0-1 0,-21 44 32,0-1-17,21 0-15,0 21 0,-21-21 16,21 22-16,-22-22 0,22 21 0,-21-21 15,21 22-15,0-22 0,0 0 16,0 0-16,-21 0 0,21 1 0,0-1 16,0 0-16,0-42 31,0 0-15,21-1-16,-21 1 0,21 0 15,-21 0-15,22 0 0,-22 0 16,21-22-16,-21 22 0,21 0 0,-21 0 15,21 0-15,-21-1 0,21 1 16,0 21 0,1 21-16,-22 1 0,0-1 15,0 21-15,21-21 0,-21 0 16,21 22-16,-21-22 0,0 21 0,21-21 16,-21 1-16,21-1 0,0 0 0,-21 0 15,22 0-15,-1 0 0,0-21 0,0 0 16,0 0-16,0 0 15,1 0-15,-1 0 0,0 0 0,0 0 16,0 0-16,0-21 0,1 0 16,-1 0-16,0 0 0,-21 0 0,21-1 15,0-20-15,0 21 0,1-21 16,-1 20-16,0-20 0,0 21 0,0-21 16,0 20-16,1-20 0,-1 21 0,0 0 15,0 21-15,0 0 0,0 0 0,1 0 16,-1 0-16,0 21 15,-21 0-15,0 0 0,21 0 16,-21 1-16,21 20 0,-21-21 0,21 0 16,-21 0-16,0 1 0,0-1 15,22 0-15,-22 0 0,21-21 16,-21 21 0,21-21-1,-21-21-15,0 0 16,0 0-16,0 0 15,0-1-15,0 1 0,0 0 0,0 0 16,-21 0-16,0 0 0,-1-1 0,1 1 16,0 0-16,21 0 0,-21 0 15,0 21-15,0 0 0,-1 0 0,1 0 16,0 0-16,0 0 0,0 21 0,0 0 16,-1 0-16,1 0 0,0 1 0,0-1 15,0 21-15,0-21 0,21 22 16,0-22-16,0 0 0,0 21 0,0-21 15,0 1-15,0-1 0,0 0 16,21 0-16,0 0 0,0-21 16,0 0-16,0 0 0,1 0 0,-1 0 15,0 0-15,0 0 0,0 0 16,22 0-16,-22-21 0,0 0 0,0 21 16,0-21-16,0 0 0,1-1 0,-1 1 15,0 0-15,-21 0 0,0 0 0,21 0 16,-21-1-16,0 1 0,0-21 15,0 21-15,0 0 0,0-1 0,0 1 16,0 0-16,-21 21 31,21 21-31,-21 0 16,21 1-16,-21 20 0,21-21 0,0 0 16,0 22-16,0-22 0,0 0 0,0 0 15,0 0-15,0 0 0,21 1 0,0-1 16,0 0-16,0-21 15,22 0-15,-22 0 0,0 0 0,0 0 16,0 0-16,22 0 0,-22 0 0,0-21 16,21 21-16,-21-21 0,1-1 0,-1 22 15,0-21-15,0 0 0,0 0 0,-21 0 16,21 0-16,-21-1 16,0 1-16,0 0 0,0-21 0,0 21 15,0-1-15,0 1 0,0 0 16,0 42-1,-21 0-15,21 1 16,0 20-16,-21-21 0,21 0 16,0 0-16,0 1 0,0-1 0,0 0 15,0 0-15,0 0 0,0 0 0,0 1 16,0-1-16,0 0 0,-21 0 16,21-42 30,0 0-46,21 0 16,-21-1-16,21 1 0,-21 0 16,21-21-16,1 21 0,-22-1 15,21 1-15,0-21 0,-21 21 0,21 0 16,0-1-16,0 1 0,1 0 0,-1 21 16,0 0-16,0 0 0,0 0 15,0 0-15,-21 21 16,22 0-16,-22 1 0,0-1 0,0 21 15,0-21-15,0 0 0,21 1 0,-21 20 16,0-21-16,0 0 0,0 0 0,0 1 16,21-1-16,-21 0 0,0 0 15,21-21 17,0 0-32,-21-21 15,21 21-15,-21-21 0,22 0 0,-1-1 16,-21 1-16,21 0 0,0-21 0,0 21 15,-21-1-15,21-20 0,1 21 0,-1 0 16,-21 0-16,21-1 0,-21 1 16,21 21-16,0 0 15,-21 21 1,0 1-16,0-1 0,0 0 16,0 0-16,0 0 15,0 0-15,0 1 0,0-1 16,0 0-16,0 0 0,0 0 15,0 0-15,21 1 0,-21-1 16,22 0-16,-22 0 0,21-21 16,0 0-16,0 21 0,0-21 0,0 0 15,1 0-15,-1 0 0,21 0 0,-21 0 16,0 0-16,22 0 0,-22 0 16,21 0-16,-21-21 0,22 21 0,-22-21 15,21 0-15,-21 21 0,22-21 16,-22-1-16,0 1 0,0 0 0,0 0 15,1-21-15,-22 20 0,0 1 0,21-21 16,-21 21-16,0 0 0,0-1 16,0-20-16,0 21 0,-21 21 15,-1 0-15,1 0 16,0 21-16,0 21 0,0-20 16,0-1-16,21 0 0,0 0 0,-22 21 15,22-20-15,-21-1 0,21 0 16,0 0-16,0 0 0,0 0 0,0 1 15,0-1-15,0 0 0,0 0 16,0 0-16,21-21 16,-21 21-16,22-21 0,-1 0 15,0 0-15,0 0 16,0 0-16,0 0 16,1-21-16,-1 21 0,21-21 0,-21 0 15</inkml:trace>
  <inkml:trace contextRef="#ctx0" brushRef="#br1" timeOffset="89531.36">14372 9927 0,'0'0'0,"0"21"0,-21-21 16,21 22-1,21-22 17,0 0-32,0 0 15,1 0-15,-1 0 0,0 0 0,0 0 16,0 0-16,0 0 15,1 0-15,-1 0 0,0 0 0,0 0 16,0 0-16</inkml:trace>
  <inkml:trace contextRef="#ctx0" brushRef="#br1" timeOffset="89715.61">14351 10075 0,'0'0'0,"-21"22"0,42-22 32,0 0-32,0 0 15,0 0-15,1 0 0,20 0 0,-21 0 16,0-22-16,22 22 0,-22 0 16,0 0-16,0 0 0,0 0 0,0-21 15,1 21-15,-1 0 0,0 0 16,-21-21-16,21 0 0</inkml:trace>
  <inkml:trace contextRef="#ctx0" brushRef="#br1" timeOffset="90383.22">15748 9821 0,'0'0'0,"21"-42"15,0 42-15,-21-21 16,0 42 0,0 0-16,0 0 15,0 1-15,0-1 0,0 0 0,0 21 16,0-21-16,0 1 0,0-1 15,0 0-15,0 21 0,0-21 0,0 1 16,0-1-16,0 0 16,-21 0-16,21-42 47,0 0-47,0 0 15,0-1-15,0 1 0,21-21 0,-21 21 16,21 0-16,1-22 0,-1 1 0,0 21 15,21-22-15,-21 1 0,22 21 0,-1-21 16,0 20-16,-20 1 0,20 0 16,0 21-16,1 0 0,-1 0 0,-21 0 15,21 21-15,-20 0 0,-1 22 0,0-22 16,0 21-16,-21-21 0,0 22 16,0-1-16,0-21 0,0 22 15,0-22-15,-21 21 0,0-21 0,0 0 16,-1 1-16,1-1 0,21 0 0,-21 0 15,0-21-15,21 21 0,-21-21 16,21-21 0</inkml:trace>
  <inkml:trace contextRef="#ctx0" brushRef="#br1" timeOffset="90759.46">16700 9843 0,'0'21'0,"22"0"16,-1-21-16,0 0 15,0 0-15,0 0 0,0 0 16,1-21-16,-1 0 0,0 21 16,-21-22-16,21 22 0,-21-21 15,21 0-15,-21 0 0,0 0 16,0 0-16,0-1 0,0 1 15,-21 21-15,0 0 0,0 0 16,0 0-16,-1 21 0,1 1 16,0-1-16,0 0 0,0 0 15,0 21-15,-1-20 0,1 20 0,0-21 16,21 0-16,0 22 0,-21-22 0,21 21 16,0-21-16,0 0 0,0 1 0,0-1 15,0 0-15,0 0 16,21-21-16,0 0 0,0 21 0,1-21 15,-1 0-15,0 0 0,0 0 0,0 0 16,22-21-16,-22 21 0,21-21 0,0 0 16,-20 0-16</inkml:trace>
  <inkml:trace contextRef="#ctx0" brushRef="#br1" timeOffset="91301.98">17420 9694 0,'0'0'0,"0"-21"0,0 42 15,-21-21 1,0 22-16,21-1 0,-21 21 16,-1-21-16,1 0 0,21 22 0,-21-22 15,21 0-15,-21 21 0,21-20 0,0-1 16,-21 0-16,21 0 0,0 0 0,0 0 16,21-21 15,0 0-16,0-21-15,0 21 0,1-21 0,-1 0 16,0 0-16,0 21 0,0-21 0,0-1 16,1 1-16,-22 0 0,21 21 0,0-21 15,0 21 1,-21 21-16,0 0 16,0 0-16,0 1 0,0-1 15,0 0-15,0 0 0,0 0 16,0 0-16,21 1 0,0-1 0,1-21 15,20 21-15,-21-21 0,21 0 16,-20 0-16,20 0 0,0 0 0,1 0 16,-22 0-16,21 0 0,0 0 15,1-21-15,-1 0 0,-21-1 0,22 22 16,-22-21-16,0 0 0,0-21 0,0 21 16,-21-22-16,21 22 0,-21-21 0,0-1 15,0 1-15,-21 0 0,0 21 16,0-22-16,-21 22 0,20 0 0,1 0 15,-21 0-15,21 21 0,0 0 0,-1 0 16,-20 0-16,21 0 0,0 0 0,0 0 16,-1 21-16,22 0 0,0 0 15,0 0-15,0 0 0,0 1 16</inkml:trace>
  <inkml:trace contextRef="#ctx0" brushRef="#br1" timeOffset="92040.55">19664 9821 0,'0'0'0,"21"0"0,0 0 15,0 0-15,-21-21 16,0 0-16,0 0 15,0 0-15,0 0 16,0-1-16,-21 1 0,0 0 16,-21 0-16,20 21 0,1-21 0,-21 0 15,21 21-15,-22 0 16,1 0-16,21 0 0,-21 0 0,-1 0 16,22 21-16,-21 0 0,21 0 0,-1 21 15,1 1-15,0-22 0,0 21 0,21 1 16,0-1-16,0 0 0,0-21 15,0 22-15,0-22 0,0 0 0,21 21 16,0-42-16,0 22 0,22-1 0,-22-21 16,21 0-16,1 0 0,-1 0 0,0 0 15,1 0-15,-1-21 0,0-1 0,1 1 16,-1 0-16,0 0 0,1 0 16,-1 0-16,0-22 0,1 1 0,-22 0 15,21 20-15,-21-41 0,0 21 16,1-1-16,-1 1 0,0-22 0,-21 22 15,0 0-15,0-1 0,0 1 0,0 0 16,0-1-16,0 1 0,-21 21 16,21 0-16,-21 0 0,-1 21 15,1 21-15,21 0 0,-21 21 16,21 1-16,0-1 0,0 21 0,0 1 16,0-1-16,0 1 0,0-1 15,0 1-15,0-22 0,0 22 16,0-22-16,0 0 0,0 1 0,0-22 0,21 0 15,0 21-15,1-20 16,-22-1-16,21-21 0,0 0 0,0 0 16,0 0-16,22 0 0,-22 0 0,21 0 15,0 0-15,-20-21 0,20-1 16,0 22-16</inkml:trace>
  <inkml:trace contextRef="#ctx0" brushRef="#br1" timeOffset="92748.15">20828 9737 0,'0'0'0,"-21"0"31,0 0-31,-1 0 0,-20 0 0,21 21 16,0 0-16,-22 0 0,22 0 16,0 1-16,0-1 0,-21 0 0,20 0 15,22 21-15,-21-20 0,0-1 16,21 0-16,0 0 0,0 0 15,0 0-15,21-21 16,0 0-16,1 0 0,-1 0 0,0 0 16,0 0-16,0 0 0,0-21 0,22 21 15,-22-21-15,0 0 0,0 0 16,0 0-16,1-1 0,-1 1 16,-21 0-16,21 0 0,-21 0 0,21-22 15,-21 22-15,0 0 0,0 0 0,0 0 16,0 42-1,0 0 1,0 0-16,0 0 0,0 1 0,0-1 16,0 21-16,0-21 0,0 0 0,0 1 15,0-1-15,0 0 0,0 0 0,0 0 16,0 0-16,21 1 0,0-22 16,1 0-16,-1 0 0,0 0 15,0 0-15,21 0 0,-20 0 0,-1 0 16,21 0-16,-21-22 0,22 1 15,-1 0-15,-21 0 0,0 0 0,22 0 16,-22-1-16,0-20 0,21 0 0,-21-1 16,1 1-16,-22 0 0,21-1 15,0 1-15,-21-21 0,0 20 0,0 1 16,0 0-16,0-1 0,0 22 0,0-21 16,0 21-16,0-1 0,0 44 31,0-1-31,-21 0 15,21 21-15,-21 1 0,-1-1 0,22 0 16,-21 1-16,0-1 0,21 21 0,0-20 16,-21-1-16,21 0 0,-21-20 15,21 20-15,0-21 0,0 21 16,0-20-16,0-1 0,0 0 0,21 0 16,0-21-16,0 0 15,0 0-15,1 0 0,-1 0 0,0 0 16,0 0-16,0 0 0,0-21 0,1 21 15,-1-21-15,0 0 0,0-1 16,0 1-16,0 21 0</inkml:trace>
  <inkml:trace contextRef="#ctx0" brushRef="#br1" timeOffset="92928.04">21421 9758 0,'0'0'0,"-22"0"0,1 0 0,0 0 0,0 0 16,0 0-16,21-21 15,21 0 1,0 21 0,0 0-16,22 0 0,-22 0 0,0 0 15,0 0-15,21 0 0,-20-22 0,-1 22 16,0 0-16,0 0 0,21 0 16</inkml:trace>
  <inkml:trace contextRef="#ctx0" brushRef="#br1" timeOffset="93730.12">22056 9991 0,'21'0'16,"-21"-21"-16,21 21 15,0-22-15,0 1 0,-21 0 16,0 0-16,21 0 0,-21 0 0,0-1 15,0 1-15,0 0 0,0 0 16,-21 21-16,0 0 16,0 0-16,0 0 0,0 0 15,-1 0-15,-20 21 0,21 0 0,0 0 16,0 1-16,-1-1 0,1 0 16,0 0-16,0 21 0,0-20 0,0-1 15,21 0-15,0 0 0,0 0 16,0 0-16,21-21 15,0 0-15,0 0 0,0 0 16,22 0-16,-22 0 0,0 0 16,0-21-16,0 21 0,0-21 0,22 0 15,-22 21-15,0-21 0,-21 0 0,21-1 16,0 1-16,-21-21 0,0 21 16,0 0-16,0-1 0,22 1 0,-22 0 15,0 42 16,0 0-31,-22 1 0,22-1 0,-21 0 16,21 0-16,0 0 0,0 22 0,0-22 16,0 0-16,0 0 0,0 0 0,0 0 15,0 1-15,0-1 16,0 0-16,21 0 16,1-21-16,-1 0 0,0 0 0,0 0 15,0 0-15,0 0 0,1-21 0,20 21 16,-21-21-16,0 21 0,0-21 15,1-1-15,-1 1 0,0 0 16,0-21-16,0 21 0,0-22 0,1 1 16,-1 0-16,0-1 0,0 1 0,0 0 15,0-1-15,1-20 0,-22 20 0,21 1 16,0 21-16,-21-21 0,0 20 16,21 1-16,-21 0 0,-21 42 31,21 0-31,-21 1 0,0 20 0,-1-21 15,1 21-15,0 1 0,21-1 0,-21 0 16,0 1-16,0-1 0,-1 0 16,1 1-16,21-1 0,-21-21 15,21 22-15,-21-22 0,21 21 0,0-21 16,0 0-16,0 1 0,0-1 16,21-21-16,0 0 15,0 0-15,1 0 16,-1 0-16,-21-21 0,21 21 0,0-22 15,-21 1-15</inkml:trace>
  <inkml:trace contextRef="#ctx0" brushRef="#br1" timeOffset="93900.02">22437 9843 0,'-22'0'0,"44"0"0,-22 0 31,21 0-31,0 0 0,0 0 15,0 0-15,0 0 0,22 0 0,-22-22 16,0 22-16,0 0 0,22 0 0,-22 0 16,0-21-16,0 21 0,0 0 0,0-21 15,1 21-15</inkml:trace>
  <inkml:trace contextRef="#ctx0" brushRef="#br1" timeOffset="94879.71">23093 9821 0,'0'0'0,"0"-21"0,0 0 0,0 0 15,-21 21-15,-1 0 16,1 0-1,0 0-15,21 21 0,-21 0 0,0 0 16,21 1-16,0-1 0,0 0 0,-21 0 16,21 0-16,0 22 0,0-22 0,0 0 15,0 0-15,0 0 0,0 0 16,21-21-16,0 0 0,0 22 16,0-22-16,22 0 15,-22 0-15,0 0 0,0 0 0,0 0 16,22-22-16,-22 1 0,0 21 0,21-21 15,-21 0-15,1 0 0,-1 21 16,0-21-16,0-1 0,0 1 0,0 0 16,-21 0-16,22 0 0,-22 0 0,0-1 15,0 1-15,0 42 32,-22 1-17,1-22-15,21 21 0,-21-21 0,21 21 16,0 0-1,0-42 32,21 21-31,-21-21-16,21 21 0,-21-21 16,0-1-1,22 1-15,-22 0 16,0 42 15,0 0-31,0 1 16,-22-1-16,22 0 0,0 0 15,0 0-15,0 0 0,0 22 0,-21-1 16,21-21-16,0 22 0,0-1 0,0 0 16,-21 1-16,21-1 0,0 21 0,0 1 15,0-1-15,0 1 0,0-1 0,0 1 16,-21-1-16,0-20 0,0 20 15,21 1-15,-22-1 0,1-20 0,0 20 16,0-21-16,0 1 0,0-1 0,-1-21 16,22 0-16,-21 1 0,0-1 0,0-21 15,0 0 1,0 0-16,-1-21 0,1-1 0,0 1 16,0-21-16,0 21 0,0 0 0,-1-22 15,1 22-15,21 0 16,0 0-16,0-22 0,0 22 0,0 0 15,0 0-15,0-21 0,0 20 0,21-20 16,1 21-16,-1-21 0,0-1 0,0 1 16</inkml:trace>
  <inkml:trace contextRef="#ctx0" brushRef="#br1" timeOffset="95195.63">23770 9864 0,'0'0'0,"0"-21"0,0-1 0,0 1 15,0 0-15,0 0 0,0 0 0,0 0 16,0 42 0,0 0-16,-21 0 15,21 21-15,0 1 0,0-1 16,0 22-16,0-22 0,-21 21 0,21 1 16,0-1-16,0 1 0,0-1 0,-21 1 15,-1-1-15,1 1 0,0 21 0,0-22 16,21 1-16,-21-22 0,0 21 0,-1-20 15,1-1-15,21-21 0,0 22 16,0-22-16,0 0 0,-21 0 0,21 0 16,0-42 15,21 0-31,0 0 0,1-22 16,-1 22-16,-21-21 0,21 21 0,0-22 15,0 1-15</inkml:trace>
  <inkml:trace contextRef="#ctx0" brushRef="#br1" timeOffset="95459.48">23707 10012 0,'0'-21'0,"0"42"0,0-63 0,0 20 15,0 1-15,21 0 0,0 21 16,-21-21-16,21 21 0,0-21 0,0 21 16,1 0-16,-1 0 15,0 0-15,0 0 0,0 0 0,0 21 16,1 0-16,-1-21 0,-21 21 0,0 0 15,0 1-15,0-1 0,0 0 0,0 0 16,-21 0-16,-1 0 0,1 1 16,0-22-16,-21 21 0,21 0 0,-1-21 15,1 21-15,0-21 16,42-21 0,0 21-16,1-21 15,-1 0-15,0-1 16,0 22-16</inkml:trace>
  <inkml:trace contextRef="#ctx0" brushRef="#br1" timeOffset="95763.31">24109 9970 0,'21'0'16,"0"0"-16,0 0 15,0-22-15,1 1 0,-1 21 16,0-21-16,0 0 0,-21 0 0,21 0 15,0-1-15,-21 1 0,22 0 16,-22 0-16,0 0 0,-22 21 31,1 0-31,0 21 0,0 0 0,0 0 16,21 0-16,-21 1 0,-1 20 16,1-21-16,21 21 0,0-20 0,0-1 15,0 0-15,0 0 0,0 0 0,0 0 16,0 1-16,0-1 0,0 0 15,21-21-15,1 0 16,-1 0-16,0 0 0,0-21 16,21 0-16,-20-1 0</inkml:trace>
  <inkml:trace contextRef="#ctx0" brushRef="#br1" timeOffset="96256.03">24828 9356 0,'-21'0'15,"42"0"1,1 0-16,20-21 0,-21 21 16,21-22-16,1 22 0,-1 0 0,0 0 15,1-21-15,-22 21 0,21 0 0,-21 0 16,1 0-16,-44 0 31,-20 21-31,21-21 0,-21 0 16,-1 22-16,1-22 0,-22 0 0,22 0 15,0 21-15,-1-21 0,1 0 0,0 0 16,21 0-16,-1 0 0,1 0 16,0 0-16,0 21 0,21 0 15,0 0 1,0 0-16,0 1 0,0-1 15,0 0-15,0 21 0,21-21 16,-21 22-16,0-1 0,0 0 0,0 1 16,0-1-16,0 0 0,0 22 15,0-22-15,-21 1 0,0-1 0,0 0 16,21 1-16,-22-22 0,1 21 0,0 0 16,0-20-16,21 20 0,0-21 15,0 0-15,0 0 0,0 1 0,0-1 16,21-21-1,0 0-15,0 0 0,1 0 0,-1 0 16,0-21-16,0-1 0,0 1 0,22 0 16</inkml:trace>
  <inkml:trace contextRef="#ctx0" brushRef="#br1" timeOffset="96663.79">25252 9694 0,'0'0'16,"0"-21"-16,0 0 0,-21 21 16,-22 0-1,22 0-15,-21 21 0,21-21 0,-22 21 16,1 1-16,0-1 0,20 0 0,1-21 16,0 21-16,0 0 0,21 0 15,0 1-15,0-1 0,0 0 16,21 0-16,0-21 0,0 21 0,1-21 15,20 21-15,-21-21 0,21 22 16,-20-22-16,20 21 0,-21-21 0,0 21 16,0 0-16,1-21 0,-1 21 15,0 0-15,-21 1 0,0-1 16,-21-21-16,0 21 16,-1-21-16,1 0 0,0 0 0,0 21 15,-21-21-15,20 0 0,1 0 0,0 0 16,0 0-16,0 0 0,0 0 15,-1 0-15,1 0 0,0 0 0,21-21 32,0 0-17,21 21-15,0-21 16</inkml:trace>
  <inkml:trace contextRef="#ctx0" brushRef="#br1" timeOffset="96903.97">25336 9948 0,'0'22'31,"0"-1"-15,-21-21-16,21 21 15,0 0-15,-21 0 0,21 0 16,0 1-16,0-1 0,0 0 15,0 0-15</inkml:trace>
  <inkml:trace contextRef="#ctx0" brushRef="#br1" timeOffset="97087.87">25463 9800 0,'-21'0'16,"42"0"-16,-63-21 15,21 21 1,42 0 15,0 0-15</inkml:trace>
  <inkml:trace contextRef="#ctx0" brushRef="#br1" timeOffset="97827.44">25569 9821 0,'0'22'16,"21"-22"-1,1 0-15,-1 0 16,0 0-16,0 0 0,0 0 0,22 0 15,-22 0-15,21 0 0,-21 0 16,0-22-16,22 22 0,-22 0 0,-21-21 16,21 21-16,-42 0 15,0 0 1,0 0-16,-1 0 0,1 0 16,0 21-16,0 1 0,0-1 0,0 0 15,-22 21-15,22-21 0,0 1 16,0 20-16,0-21 0,-1 0 0,-20 0 15,21 1-15,0 20 0,0-42 0,21 21 16,-22 0-16,22 0 0,-21-21 16,21 22-16,21-44 31,1 1-31,-1 21 16,-21-21-16,21 0 0,0 0 0,0 21 15,0-21-15,1-1 16,-1 1-16,-21 0 0,21 0 0,0 21 15,-21-21-15,0 42 32,0 0-17,0 0-15,0 0 0,0 1 16,0-1-16,21 0 16,0-21-16,1 0 0,-1 0 15,0 0-15,0 0 16,0 0-16,0 0 0,22 0 0,-22 0 15,0-21-15,0 21 0,0-21 0,22 21 16,-22-22-16,0 1 0,0 0 16,0 0-16,-21 0 0,0 0 15,0-1-15,0 1 0,0 0 0,0 0 16,0 0-16,-21 21 16,0 0-16,0 0 0,0 0 0,0 0 15,-1 21-15,22 0 16,-21 0-16,21 0 0,0 1 0,0-1 15,0 0-15,0 0 0,0 0 0,0 0 16,0 1-16,0-1 0,0 0 16,0 0-16,0 0 15,21-21-15,1 0 16,-1 0 0,0 0-16,0 0 0,-21-21 0,21 0 15,0 21-15,1-21 0</inkml:trace>
  <inkml:trace contextRef="#ctx0" brushRef="#br1" timeOffset="98352.4">26289 9504 0,'-21'0'0,"42"0"15,-63 0-15,84 0 31,-21 0-15,0 0-16,0 0 0,22-21 0,-22 21 16,21 0-16,1 0 0,-22-21 0,0 21 15,0 0-15,0 0 0,0 0 16,1 0-16,-22 21 16,0 0-1,0 0-15,0 0 0,-22 0 16,22 22-16,-21-22 0,21 21 15,0-21-15,0 22 0,0-1 0,-21-21 16,21 22-16,0-1 0,0-21 16,-21 21-16,21 1 0,0-22 0,0 21 15,0-21-15,0 1 0,0-1 0,-21 21 16,21-21-16,-21 0 0,21 1 16,-22-1-16,22 0 0,0 0 0,-21 0 15,0 0-15,0 1 0,21-1 16,-21-21-16,0 0 15,-1 0-15,1 0 16,0 0-16,0 0 0,0 0 16,0 0-16,-1 0 15,22-21-15,-21-1 16,21 1 0,0 0-1,21 21 1,1-21-16,-1 21 0,0-21 15,0 21-15</inkml:trace>
  <inkml:trace contextRef="#ctx0" brushRef="#br1" timeOffset="98651.23">26882 10118 0,'21'0'0,"-21"-21"31,0 42 63,0 0-94,0 0 15</inkml:trace>
  <inkml:trace contextRef="#ctx0" brushRef="#br1" timeOffset="98891.09">26882 10520 0,'0'0'0,"-22"21"16,22 0-16,0 0 15,0 1-15,0-1 16,0 0-16,0 0 16,0 0-16,-21 0 15,0 1-15,0-1 0,0 0 16,-22 0-16,22 0 0,-21 22 0,0-22 15,-1 0-15,1 0 0,0 0 0,-1 0 16,1-21-16,21 22 0,0-22 0,-22 0 16,22 0-16</inkml:trace>
  <inkml:trace contextRef="#ctx0" brushRef="#br1" timeOffset="99653.11">26839 10160 0,'-21'0'31,"21"21"47,21-21-62,0 0-1,1 0 1,-1-21-16,-21 0 16,0 0-1,0 0 1,-21 21 0,-1 0-1,1 21-15,21 0 0,-21 0 16,0 0-1,21 0-15,0 1 16,21-22 0,0 0-16,0 0 15,1 0-15,-1 0 0,0 0 0,0 0 16,0-22 0,0 1-16,-21 0 15,0 0-15,-21 0 16,0 21-1,0 0-15,0 0 16,0 21 0,-1-21-16</inkml:trace>
  <inkml:trace contextRef="#ctx0" brushRef="#br1" timeOffset="108528.13">6054 11367 0,'-22'0'0,"1"0"16,0 0-16,21 21 0,-21-21 15,21 21-15,-21 0 16,21 0-16,0 0 16,21-21-1,0 0-15,0 0 0,0 0 16,1 0-16,-1 0 0,0 0 0,21 0 15,-21-21-15,1 0 0,-1 21 0,0-21 16,21 0-16,-21 0 16,1-1-16,-22 1 0,21 0 0,-21 0 15,0 0-15,0 0 0,0-1 0,0 1 16,0 0-16,-21 0 0,-1 21 16,1-21-16,-21 21 0,21 0 0,0 0 15,-22 0-15,22 21 0,-21 0 0,21 0 16,-22 0-16,22 22 0,0-22 15,0 0-15,0 21 0,21-20 0,0 20 16,0-21-16,0 0 0,0 0 16,0 1-16,0-1 0,0 0 0,21 0 15,0 0-15,0-21 0,0 21 0,0-21 16,1 0-16,-1 0 0,0 0 16,21 0-16,-21 0 0,1 0 15,-1 0-15,0 0 0,-21-21 16,-21 21-1,0 0 1,-22 21-16,22-21 0,-21 22 0,-1-1 16,1 0-16,0 0 0,-1 0 0,1 0 15,21 1-15,-21-1 0,-1 21 16,22-21-16,0 0 0,21 22 0,0-22 16,0 0-16,0 21 0,0-20 0,0-1 15,21 0-15,0-21 0,22 21 16,-22 0-16,21-21 0,-21 0 15,22 0-15,-1 0 0,0 0 0,-21 0 16,22 0-16,-22 0 0,21 0 16,-21 0-16,22-21 0,-22 0 0,0 0 15,21 21-15,-20-21 0</inkml:trace>
  <inkml:trace contextRef="#ctx0" brushRef="#br1" timeOffset="109235.3">7006 11663 0,'0'0'0,"0"-21"0,0 0 16,-21 21-16,0-22 0,0 22 15,-1 0-15,1 0 0,0 0 16,-21 0-16,21 0 0,-1 0 0,-20 0 16,21 22-16,-21-1 0,20 0 0,1 0 15,0 0-15,0 0 0,0 1 16,0-1-16,-1 0 0,22 0 0,-21 21 15,21-20-15,0-1 0,0 0 0,21 0 16,1-21-16,-1 0 16,0 0-16,21 0 0,-21 0 0,22 0 15,-1-21-15,-21 21 0,22-21 16,-1 0-16,0-1 0,1 1 0,-22 0 16,21 0-16,-21 0 0,22 0 15,-22-1-15,0 1 0,-21 0 0,21 0 16,-21 0-16,0 0 0,21 21 0,-21-22 15,0 44 17,-21-1-32,0 21 15,21-21-15,0 0 16,0 1-16,0 20 0,0 0 0,0 1 16,0 20-16,-21-21 0,21 22 0,0 21 15,0-22-15,0 1 0,0 20 16,0 1-16,0 0 0,0-1 0,0 1 15,0 21-15,21-22 0,-21 22 16,0-21-16,0 0 0,21-1 0,-21-20 16,21 20-16,-21-20 0,0-1 0,0 1 15,0-22-15,0 1 0,0-22 0,0 21 16,0-21-16,-21 0 0,0-21 16,0 0-16,0 0 0,-1 0 15,-20-21-15,21 0 0,-21 0 0,-1 0 16,1 0-16,0-22 0,-1 1 0,1 0 15,0-1-15,-1 1 0,1-22 0,21 22 16,0-21-16,-1-1 16,22-21-16,0 22 0,0-22 0,0 22 15,0-22-15,0 22 0,22-1 0,20 1 16,-21-1-16,0 1 0,22-1 0,-1 22 16,0-1-16,-21-20 0,22 21 15,-1 20-15,-21-20 0,22 0 0,-22 21 16,0-1-16,0 1 0,21 0 0,-20 0 15,-1 0-15,0 0 0</inkml:trace>
  <inkml:trace contextRef="#ctx0" brushRef="#br1" timeOffset="109604.09">7937 11557 0,'-21'0'16,"0"0"-16,0 0 0,0 0 16,0 0-16,-1 21 0,1 0 15,21 1 1,21-22 0,1 0-1,-1 0-15,0-22 16,-21 1-1,-21 21 17,0 0-17,21 21 17,0 1-17,0-1 1,21-21-16,-21 21 15</inkml:trace>
  <inkml:trace contextRef="#ctx0" brushRef="#br1" timeOffset="109880.44">7895 11875 0,'0'0'0,"0"21"0,0 0 0,0 0 15,21-21 1,0 0-16,1 0 15,-1 0 1,0 0-16,-21-21 0,21 21 0,-21-21 16,0 0-1,-21 21 1,0 0 0,0 0-16,-1 0 0,22 21 15,-21 0-15,21 0 16,0 0-1,21-21 1,1 0-16,-1 0 0,0 0 0,0 0 16</inkml:trace>
  <inkml:trace contextRef="#ctx0" brushRef="#br1" timeOffset="112907.97">10350 10054 0,'0'21'47,"0"1"-16,22-22-15,-1 0-1,0 0-15,0 0 16,0 0-16,0 0 16,1 0-16,-1 0 0,-21-22 15,21 22-15,0-21 0,-21 0 0</inkml:trace>
  <inkml:trace contextRef="#ctx0" brushRef="#br1" timeOffset="125200.8">12192 11515 0,'21'0'32,"-21"-21"-32,21 21 0,0-22 15,-21 1-15,0 0 16,22 0-16,-22 0 15,0 0-15,0-1 16,0 1-16,0 0 0,-22 0 0,1 0 16,21 0-16,-21-1 15,0 1-15,0 0 0,0 0 0,-1 0 16,1 0-16,0-1 0,0 1 0,-21 21 16,20-21-16,1 21 0,0 0 0,0 0 15,0 0-15,0 0 0,-1 0 16,1 0-16,-21 0 0,21 21 0,0-21 15,-1 21-15,1 1 0,0 20 0,0-21 16,21 0-16,0 0 0,-21 22 16,21-22-16,0 21 0,-21-21 0,21 22 15,0-22-15,0 21 0,0 1 0,0-22 16,0 21-16,0-21 16,0 22-16,0-22 0,0 0 0,21 21 15,-21-21-15,0 1 0,0-1 0,21 0 16,0 0-16,0 0 0,0-21 15,1 0-15,-1 0 16,0 0-16,0 0 0,0 0 16,0 0-16,1 0 0,-1-21 0,0 21 15,0-21-15,0 0 0,22 0 16,-22-1-16,0 1 0,0 0 0,0 0 16,22 0-16,-22-22 0,0 22 15,0-21-15,0 21 0,0-22 0,-21 22 0,0-21 16,22 21-16,-22 0 0,21-22 15,-21 22-15,0 0 0,0 0 16,0 0-16,0-1 0,0 1 16,0 42-1,0 1 1,0-1-16,0 0 0,0 0 0,0 21 16,0 1-16,-21-1 0,21 0 0,0 1 15,0-22-15,0 21 0,0 1 16,0-22-16,0 21 0,0-21 0,21 0 15,0 1-15,-21-1 0,21 0 0,0-21 16,0 21-16,1-21 0,-1 0 0,0 0 16,0 0-16,0 0 0,0 0 15,1 0-15,-1 0 0,0 0 16,0 0-16,0 0 0,0-21 0,1 21 16,-22-21-16,21 0 0,0-1 15,0 1-15</inkml:trace>
  <inkml:trace contextRef="#ctx0" brushRef="#br1" timeOffset="125715.66">14097 11282 0,'0'0'0,"-42"21"16,42 0-1,-22-21-15,22 21 0,-21-21 16,42 0 15,1 0-31,-1 0 0,0 0 0,21 0 16,-21 0-16,1-21 0,20 21 0,-21 0 15,21 0-15,-20-21 0,-1 21 16,0 0-16,0 0 0,0 0 0,0 0 16,1 0-16,-1-21 0,0 21 31,-42 0 0,21 21-31,-21-21 0,-1 21 0,1-21 16,0 0-16,-21 21 0</inkml:trace>
  <inkml:trace contextRef="#ctx0" brushRef="#br1" timeOffset="125907.55">14055 11472 0,'0'22'0,"21"-22"16,0 0-16,0 0 15,0 0-15,0 0 0,1 0 16,20 0-16,-21 0 0,21 0 0,-20 0 15,-1 0-15,0 0 0,0 0 0,0 0 16,0 0-16,1 0 16,-22-22-1,21 22-15,-21-21 0</inkml:trace>
  <inkml:trace contextRef="#ctx0" brushRef="#br1" timeOffset="126631.73">15642 11155 0,'0'0'0,"0"-21"0,0 0 16,0-1-16,0 1 0,0 0 15,0 0-15,0 42 31,0 0-15,0 22-16,0-22 0,0 21 0,0-21 16,0 22-16,0-1 0,0 0 0,0-21 15,0 22-15,0-1 0,0-21 0,0 22 16,0-22-16,0 21 0,0-21 16,0 0-16,0 1 0,0-1 0,0 0 15,0 0-15,0 0 16,-21-21-16,0 0 15,0 0-15,21-21 16,-22 0-16,22 0 16,0 0-16,0-22 0,0 22 15,0-21-15,0 21 0,0-22 0,22 1 16,-22 0-16,21-1 0,0 1 0,0 0 16,21-1-16,-20 22 0,-1-21 15,21 21-15,-21-1 0,22 1 16,-1 21-16,0 0 0,1 0 0,-1 0 15,0 0-15,1 21 0,-22 1 0,21 20 16,-21-21-16,0 21 0,1-20 16,-1 20-16,-21 0 0,0 1 0,0-1 15,0 0-15,0-21 0,0 22 0,-21-22 16,-1 21-16,1-21 0,0 1 0,21-1 16,-21 0-16,0 0 15,21-42 16,0 0-31,0 0 16,21-1-16,0 1 0,0 0 16</inkml:trace>
  <inkml:trace contextRef="#ctx0" brushRef="#br1" timeOffset="127043.52">16489 11409 0,'0'0'0,"0"21"16,21-21 0,0 0-16,0-21 15,0 21-15,1-21 0,-1 21 0,0-21 16,0-1-16,-21 1 0,21 21 0,0-21 16,-21 0-16,0 0 0,0 0 15,0-1-15,0 1 0,0 0 16,0 0-16,0 0 0,0 0 15,0-1-15,-21 22 0,0 0 0,0 0 16,0 0-16,0 0 0,-1 0 0,1 0 16,0 22-16,0-22 0,0 21 15,21 21-15,-21-21 0,21 0 0,-22 1 16,22 20-16,0-21 0,0 21 0,0-20 16,0 20-16,0-21 0,0 0 0,0 22 15,0-22-15,22 0 16,-22 0-16,21 0 0,0-21 0,-21 21 15,0 1-15,21-22 0,0 0 0,-21 21 16,21-21-16,1 0 0,-1 0 16,0 0-16,0 0 0,0 0 0,0-21 15,1-1-15,-1 1 0,0 21 16,0-21-16,0 0 0</inkml:trace>
  <inkml:trace contextRef="#ctx0" brushRef="#br1" timeOffset="127687.82">17103 11218 0,'0'0'0,"0"-42"16,0 21-16,0 0 16,0 0-16,0 42 31,-22 0-15,22 0-16,-21 0 0,21 22 15,0-22-15,-21 0 0,21 21 0,0-21 16,0 22-16,0-22 0,0 0 0,0 0 15,0 22-15,0-22 0,0 0 16,0 0-16,0 0 16,21-21-1,0 0-15,1-21 16,-1 21-16,-21-21 0,21 0 16,0 21-16,0-21 0,-21-1 0,21 1 15,1 0-15,-22 0 0,21 0 16,0-22-16,-21 22 0,21 0 0,0 21 15,-21-21-15,0 0 0,21 21 16,1 0-16,-22 21 31,0 0-31,21 0 0,-21 0 0,0 1 16,0-1-16,0 0 0,0 0 0,21 0 16,-21 0-16,0 1 0,21-1 0,0 0 15,0 0-15,1 0 0,-1 0 16,0-21-16,0 0 0,21 22 15,-20-22-15,-1 0 0,0 0 16,0 0-16,0 0 0,0 0 16,1-22-16,-1 22 0,-21-21 0,0 0 15,21 0-15,-21 0 0,21 0 0,-21-1 16,0-20-16,0 0 0,0 21 16,0-22-16,0 1 0,0 0 0,0-1 15,0 22-15,-21 0 0,0 0 0,21 0 16,-21-1-16,-1 22 0,1 0 15,0 0-15,0 0 0,0 0 16,0 0-16,-1 0 16,22 22-1,0-1 1,22-21 0,-1 0-16,0 0 0</inkml:trace>
  <inkml:trace contextRef="#ctx0" brushRef="#br1" timeOffset="128707.62">19473 11134 0,'0'0'0,"21"0"0,-21-21 16,0-1-16,0 1 15,0 42 17,0 1-17,0 20-15,22-21 0,-22 0 0,0 22 16,0-22-16,0 21 0,0-21 0,0 22 15,0-22-15,0 21 0,0-21 0,0 0 16,0 1-16,0-1 0,0 0 16,0 0-16,21-21 31,-21-21-15,0 0-16,0 0 15,0-22-15,0 22 0,0 0 16</inkml:trace>
  <inkml:trace contextRef="#ctx0" brushRef="#br1" timeOffset="129031.44">19621 10922 0,'0'0'15,"0"-21"1,-21 21 0,0 21-16,21 0 0,0 0 15,0 1 1,21-22-1,0 0 1,1 0-16,-1-22 0,-21 1 0,21 21 16,0-21-16,-21 0 0,21 21 0,-21-21 15,0 0-15,0-1 0,0 1 0,0 0 16,-21 0-16,0 21 0,0-21 16,0 0-16,-1 21 0,1 0 0,0 0 15,0 0-15,0 0 0,0 0 0,-1 21 16,22 0-16,0 0 0,0 0 15,0 0-15,0 1 16,0-1-16,0 0 0,22-21 0,-1 21 16,0 0-16,21-21 0,-21 21 0,1-21 15,-1 0-15,21 0 0,-21 0 0</inkml:trace>
  <inkml:trace contextRef="#ctx0" brushRef="#br1" timeOffset="129564.31">20151 10986 0,'-22'0'16,"1"0"-1,21 21 1,-21-21-16,21 21 0,0 0 16,0 0-16,0 0 0,0 1 15,0-1-15,0 21 0,0-21 16,0 0-16,0 22 0,0-22 0,0 0 15,0 21-15,0-20 0,0-1 0,-21 0 16,21 0-16,0 0 0,0 0 0,0 1 16,-21-22 15,21-22-15,-21 1-16,21 0 15,0 0-15,0-21 0,0 20 0,0 1 16,0-21-16,0 0 0,0 20 15,21-20-15,0 0 0,0 21 0,0-22 16,0 22-16,1 0 0,-1 0 0,0 0 16,21 21-16,-21 0 0,22 0 0,-22 0 15,21 0-15,-21 0 0,22 21 0,-22-21 16,0 21-16,0 0 0,0 21 16,1-20-16,-22 20 0,0-21 0,0 21 15,0-20-15,0 20 0,0-21 0,0 0 16,0 22-16,0-22 0,-22 0 15,1 0-15,21 0 16,-21 0-16,0 1 16,21-44 15,0 1-31,0 0 0,21 21 16,0-21-16,-21 0 0</inkml:trace>
  <inkml:trace contextRef="#ctx0" brushRef="#br1" timeOffset="129936.1">20913 10837 0,'0'-21'0,"0"42"0,0-63 0,0 21 16,0 0-16,0 0 15,0 42 16,0 0-15,0 21-16,-22-21 0,22 1 0,-21 20 16,21 0-16,-21 1 0,21-22 15,-21 42-15,21-20 0,-21-1 0,21 0 16,0 1-16,0-1 0,0-21 0,0 21 16,0 1-16,0-22 0,0 0 15,0 0-15,0 0 0,0 1 0,0-1 16,0 0-16,0 0 15,21-21-15,0 0 0,0 0 16,0 0-16,1 0 16,-1 0-16,0-21 0,0 21 15,-21-21-15,0 0 0,21 21 0,-21-22 16,21 1-16,-21 0 0,0 0 16,0 0-16,22 0 0</inkml:trace>
  <inkml:trace contextRef="#ctx0" brushRef="#br1" timeOffset="130210.94">20807 11091 0,'-21'0'16,"42"0"-16,-64 0 0,22 0 16,21-21-1,21 21-15,1 0 0,-1 0 16,0 0-16,21-21 0,-21 21 0,22 0 15,-22 0-15,0 0 0,21 0 0,-20 0 16,-1-21-16,0 21 16,-42 0 31</inkml:trace>
  <inkml:trace contextRef="#ctx0" brushRef="#br1" timeOffset="136995.87">21992 10901 0,'0'0'0,"-21"0"0,0 0 15,21-21 1,-21 21-16,-1 0 0,22-21 31,-21 21-31,42 0 63,1 0-63,-1-22 0,21 22 15,-21 0-15,0 0 0,1 0 0,-1 0 16,0 0-16,21 0 0,-21 0 0,1 0 16,-1 0-16,0 0 15,0 0-15,-42 0 31,0 0-31,0 0 16,-22 0-16,22 0 16,0 0-16,0 0 0,-22 0 0,22 0 15,0 0-15,0 0 0,0 0 0,0 0 16,-1 0-16,1 0 0,0 0 16,0 0-16,0 0 0,0 0 0,-1 0 15,1 0-15,0 22 16,21-1-1,-21 0 1,21 0-16,0 0 16,0 0-1,-21-21-15,21 22 0,0-1 16,0 0-16,0 0 0,0 0 16,0 0-16,0 22 0,0-22 15,0 0-15,0 0 0,0 22 0,0-22 16,0 21-16,0-21 0,0 0 0,0 22 15,0-22-15,-21 21 0,21-21 16,0 22-16,0-22 0,-22 21 0,22-21 16,0 22-16,0-22 0,0 21 0,0-21 15,0 1-15,0 20 0,0-21 16,0 0-16,0 0 0,0 1 0,0-1 16,0 0-16,0 0 0,0 0 15,22 0-15,-22 1 0,21-1 0,0-21 16,0 21-16,0-21 0,0 0 0,1 0 15,20 21-15,-21-21 0,21 0 16,-20 0-16,20 0 0,-21 0 0,21 0 16,-20 0-16,20-21 0,-21 0 0,21 21 15,-20-21-15,20 21 0,-21-22 0,0 22 16,22-21-16,-22 21 0,0 0 0,0-21 16,-21 0-1,0 0 16,0 0-15,0-1-16</inkml:trace>
  <inkml:trace contextRef="#ctx0" brushRef="#br1" timeOffset="137851.92">22479 11324 0,'0'0'0,"0"-21"0,0 0 16,21 21-1,0 0-15,0-21 0,1 21 16,20-21-16,-21 21 0,21 0 15,-20 0-15,20 0 0,-21 0 0,21-22 16,-20 22-16,-1 0 0,0 0 0,0 0 16,0 0-1,-42 0 17,0 0-32,0 0 0,0 0 15,-1 0-15,1 0 0,0 0 16,0-21-16,0 21 15,0 0-15,-1 0 0,1 0 16,0 0-16,0 0 0,0 0 16,0 21-16,-1-21 0,1 22 15,21-1-15,-21 0 0,21 0 0,-21 0 16,0 22-16,21-22 0,0 0 0,0 0 16,-21 0-16,21 0 0,-22 1 0,22-1 15,-21 0-15,21 0 16,0 0-16,0 0 15,-21-21-15,42 0 63,-21-21-63,21 0 0,1 21 0,-1 0 16,0-21-16,0 21 0,0 0 15,0 0-15,1 0 0,20 0 0,-21 0 16,21 0-16,-20 0 0,-1 0 15,21 0-15,-21 0 0,0 21 0,22-21 16,-22 21-16,0-21 0,-21 21 0,21-21 16,0 22-16,-21-1 0,22-21 15,-22 21-15,0 0 16,0 0-16,0 0 0,-22 1 16,1-22-16,0 21 0,0-21 15,0 21-15,0-21 0,-1 0 0,1 21 16,0-21-16,0 0 0,-21 0 0,20 21 15,1-21-15,0 0 0,0 0 16,0 0-16,0 21 0,-1-21 0,1 0 16,0 0-16,0 0 15,21-21 48,21 21-63,0-21 0,0 0 15,1 21-15</inkml:trace>
  <inkml:trace contextRef="#ctx0" brushRef="#br1" timeOffset="138567.88">23241 11028 0,'0'0'0,"0"-21"15,21 0 1,0 21-16,0 0 0,1 0 16,-1-22-16,0 22 0,21 0 0,-21 0 15,22-21-15,-22 21 0,21 0 16,-21 0-16,22 0 0,-22 0 0,21-21 15,-21 21-15,22 0 0,-22 0 0,0 0 16,0 0-16,0 0 0,1 0 16,-1 0-1,-21 21 1,0 0-16,0 1 16,0-1-16,0 0 0,0 0 15,0 0-15,0 0 0,0 1 16,0 20-16,0-21 0,0 0 0,-21 22 15,21-22-15,0 21 0,-22-21 0,22 0 16,0 22-16,0-22 0,0 21 0,0-21 16,0 1-16,0-1 15,0 21-15,0-21 0,0 0 0,0 1 0,0-1 16,0 0-16,0 21 0,0-21 0,0 1 16,0-1-16,0 0 0,0 0 15,0 0-15,0 0 0,-21 1 16,21-1-16,0 0 0,-21 0 15,21 0-15,-21 0 0,0 1 16,0-22-16,-1 21 0,1-21 16,0 0-16,0 21 0,0-21 0,0 0 15,-1 0-15,-20 0 0,21 0 0,0 0 16,0 0-16,-1 0 0,1 0 16,0 0-16,0 0 0,0 0 15,0 0-15,-1 0 0,1 0 0,0 0 16,0 0-1,42-21 48,0 21-47,0-21-16,1-1 0,20 22 0,-21-21 15</inkml:trace>
  <inkml:trace contextRef="#ctx0" brushRef="#br1" timeOffset="139067.6">24490 11430 0,'-21'0'0,"-1"0"109,1 0-93,0 0-16,0 0 15,0 0 1,21 21-16,21-21 94,-21 21-79,21-21 1,-21 22-16,21-1 16,-21 0-16</inkml:trace>
  <inkml:trace contextRef="#ctx0" brushRef="#br1" timeOffset="139547.78">24511 11790 0,'-21'0'0,"42"0"0,-63 21 0,20-21 16,1 0-1,0 0-15,0 0 16,21 21-16,-21 0 31,21 1-15,21-22 46,0 0-46,-21-22-16,21 22 15,-21-21-15,21 21 16,1 0-16,-1 0 0,0 0 16,0 0-1,0 0-15,-21 21 0,0 1 16,0-1-16,0 0 0,0 0 16,0 0-16,0 22 0,0-22 0,-21 0 15,0 0-15,0 21 0,0-20 0,-22-1 16,22 21-16,-21-21 0,-1 0 0,22 1 15,-21-1-15,0-21 16,20 21-16,-20-21 0,21 0 0,0 21 16,0-21-16,-1 0 0,1 0 0,0 0 15,21-21 1,0 0-16,0 0 0</inkml:trace>
  <inkml:trace contextRef="#ctx0" brushRef="#br1" timeOffset="140263.67">24320 11430 0,'0'21'62,"22"-21"-31,-1 0-15,0 0-16,0 0 16,0-21-16,-21 0 15,-21 21 32,0 0-47,0 21 16,0 0-16,21 0 15,0 1 1,0-1-16,21-21 31,0 0-31,0 0 16,0 0-16,0 0 15,-21-21 1,0-1 0,0 1-16,-21 21 31,0 0-31,0 21 16,21 1-16,0-1 15,-21-21-15,21 21 16,0 0-16,0 0 15,0 0 1</inkml:trace>
  <inkml:trace contextRef="#ctx0" brushRef="#br0" timeOffset="173647.96">1143 13780 0,'0'-22'94,"0"1"-47,21 21-1,-42 0 298,0 0-328,0 0 15,-1 0-15,44 0 62,-22-21-63,21 21 1,-21-21 125,0 0-110,0 0 0,0-1 0,0 1-15,0 0-16,0 0 16,21 21-16,-21-21 15</inkml:trace>
  <inkml:trace contextRef="#ctx0" brushRef="#br0" timeOffset="174719.35">1079 13589 0,'0'0'0,"0"-21"31,0 0-15,22 0-16,-22-1 16,0 1-16,0 0 15,21 0-15,-21 0 0,0 0 16,0-1-16,0 1 0,0 0 16,0 0-16,0 0 0,0 0 15,0-1-15,-21 22 47,21 22-47,-22-22 16,1 21-16,21 0 0,-21 21 0,0-21 15,21 22-15,-21-1 16,0 0-16,21 22 0,-22-22 0,1 22 16,21-1-16,-21 1 0,0-22 15,0 22-15,0-22 0,21 21 0,-22-20 16,1-1-16,21 0 0,-21-20 15,21 20-15,0-21 0,0 0 0,0 0 16,0 1-16,21-44 31,0 22-31,-21-21 16,22-21-16,-1 21 0,-21 0 0,21-22 16,0 1-16,-21 0 0,0-22 15,21 22-15,0-22 0,-21 1 0,0 20 16,0-20-16,0-1 15,0 22-15,0-21 0,0 20 0,0 1 0,0 21 16,0-22-16,0 22 16,22 0-16,-22 0 0,0 0 0,21 0 15,0 21 1,0 21-16,0 0 0,-21 0 16,21 0-16,1 22 0,-1-1 15,-21 0-15,21 1 0,0 20 0,0-21 16,-21 22-16,0-1 15,21-20-15,-21 20 0,22-20 0,-22-1 16,0 0-16,0 1 0,0-1 0,0 0 16,0-21-16,21 1 0,-21-1 15,0 0-15,0 0 0,21-21 16,-21 21-16,21-21 16,-21-21-1,0 0-15,0 0 0,0 0 16,0-1-16,0 1 0</inkml:trace>
  <inkml:trace contextRef="#ctx0" brushRef="#br0" timeOffset="174899.24">952 13991 0,'0'21'15,"22"-21"1,-1 0-16,0 0 0,0 0 0,0 0 15,0-21-15,22 21 0,-22-21 16,0 21-16,0-21 0,22 21 0,-22-21 16,0 21-16,0-21 0,0 21 15,0-22-15</inkml:trace>
  <inkml:trace contextRef="#ctx0" brushRef="#br0" timeOffset="175320.01">1587 13822 0,'-21'-21'0,"21"0"16,0-1-16,0 1 16,21 21-16,1 0 15,-1 0-15,0 0 0,0 0 16,21 0-16,-20 21 0,-1 1 15,0-1-15,0 0 0,0 0 16,-21 21-16,0 1 0,21-22 0,-21 21 0,0-21 16,0 22-16,0-22 15,0 0-15,0 0 0,0 0 0,0 1 16,0-1-16,-21-21 31,21-21-31,0-1 16,0 1-16,0 0 0,0 0 15,0-21-15,0 20 0,0-20 0,0 21 16,21-21-16,-21-1 0,22 22 16,-22-21-16,21 21 0,-21-1 0,0 1 15,21 21-15,0 0 16,-21 21 15</inkml:trace>
  <inkml:trace contextRef="#ctx0" brushRef="#br0" timeOffset="175787.25">2032 13780 0,'0'-22'16,"21"22"-1,0 0 1,-21 22-16,21-1 16,1-21-16,-1 21 0,-21 0 15,21 0-15,0 0 0,-21 1 0,21-1 16,-21 0-16,21 0 0,-21 0 16,22 0-16,-22 1 0,0-1 15,0 0 1,0 0-16,-22-21 47,1 0-32,21-21-15,-21 0 0,21 0 16,0-1-16,0 1 0,0 0 0,0 0 16,0 0-16,0 0 0,0-1 0,0 1 15,0-21-15,21 21 0,0 0 16,-21-1-16,22 1 0,-1 21 0,0-21 15,-21 0-15,21 21 0,0 0 16,-21-21-16,21 21 16,-21 21-1,0 0 1</inkml:trace>
  <inkml:trace contextRef="#ctx0" brushRef="#br0" timeOffset="177127.48">2900 13864 0,'21'-42'15,"-21"21"-15,0 0 16,0-1-16,0 1 15,-21 0-15,0 21 0,-1-21 16,22 0-16,-21 21 0,0 0 16,0 0-16,0 0 0,0 0 15,-1 0-15,1 21 0,-21 21 16,21-21-16,0 1 0,-1 20 16,1 0-16,0-21 0,0 22 0,21-1 15,0-21-15,-21 22 0,21-22 16,0 21-16,0-21 0,0 0 15,0 1-15,0-1 0,21-21 0,0 0 16,0 0-16,0 0 16,22 0-16,-22 0 0,0-21 15,0-1-15,22 1 0,-22 21 16,0-21-16,0 0 0,0 0 0,0 0 16,1-1-16,-22 1 0,0 0 0,21-21 15,-21 21-15,0-1 0,0 1 16,0 0-16,0 0 0,0 0 15,0 42 17,0 0-32,0 0 15,0 0-15,0 1 0,0-1 16,0 0-16,0 0 0,0 0 0,0 0 16,0 1-16,0-1 0,0 0 15,0 0-15,0 0 16,21-21-16,0 21 0,0-21 15,0 0-15,1 0 0,-1 0 0,0 0 16,0 0-16,0 0 0,0 0 16,1-21-16,20 21 0,-21-21 0,0 0 15,0 21-15,1-21 0,-1 0 0,0-1 16,-21 1-16,0 0 0,21 0 16,-21 0-16,0-22 0,0 22 0,21 21 15,-21-21-15,0 0 0,-21 21 47,21 21-47,-21 0 16,21 0-16,-21 1 15,21-1-15,0 0 0,0 0 0,0 0 16,0 0-16,0 1 0,0-1 16,0 0-16,0 0 15,21-21-15,0 0 0,0 21 16,0-21-16,1 0 0,-1 0 0,0 0 15,0 0-15,21 0 0,-20-21 16,-1 0-16,21 21 0,-21-21 0,0 0 16,1 21-16,-1-22 0,0 1 15,-21 0-15,21 0 0,0-21 16,-21 20-16,0 1 0,0 0 0,21 0 16,-21 0-16,0 0 0,0 42 62,0 0-62,-21 0 16,21 0-16,0 0 0,0 1 15,0-1-15,0 0 0,0 0 0,0 0 16,-21 0-16,21 1 0,0-1 0,0 21 16,-21-21-16,21 0 0,0 22 15,0-1-15,0-21 0,0 22 16,0-1-16,0 0 0,0 1 0,0-1 15,0 21-15,21-20 0,0 20 16,0-20-16,-21-1 0,22 21 0,-1-20 16,0-1-16,0 22 0,0-22 0,0 0 15,-21 1-15,22-1 0,-22 0 0,0 1 16,0-1-16,0 0 0,0 1 16,0-22-16,0 21 0,0-21 0,0 0 15,0 1-15,-22-22 0,1 0 16,0 0-16,0 0 15,0 0-15,21-22 16,-21 1-16,-1 0 0,1-21 0,21 21 16,-21-22-16,21 1 0,-21-22 0,21 22 15,0-21-15,0-1 0,0 1 16,0-1-16,0 1 0,0-1 0,0-21 16,0 22-16,0-1 0,0 1 0,0-1 15,0 22-15,21-21 0,0 41 0,0-20 16,1 21-16,-22 0 15,21-22-15,0 22 0,0 0 0,0 0 0,0 0 16,1 0-16,-1-1 16</inkml:trace>
  <inkml:trace contextRef="#ctx0" brushRef="#br0" timeOffset="177975.51">5651 14076 0,'22'-21'16,"-22"0"-16,0-1 15,0 1 1,0 0-16,0 0 0,-22 0 16,1 0-16,0-1 0,0 1 0,0 0 15,0 21-15,-22-21 0,22 21 16,0 0-16,-21 0 0,20 0 0,1 0 16,0 0-16,0 21 0,-21 0 0,20-21 15,1 21-15,0 22 0,21-22 16,-21 21-16,0-21 0,21 22 0,-21-22 15,21 21-15,0 1 0,0-22 0,0 21 16,0-21-16,0 0 0,0 1 16,21-1-16,0 0 0,-21 0 0,21-21 15,0 0-15,0 0 0,1 0 16,-1 0-16,21-21 0,-21 0 0,0 0 16,22-1-16,-22 1 0,0 0 15,21 0-15,-20 0 0,20-22 0,-21 22 16,0-21-16,0 0 0,1-1 0,-1 1 15,0 0-15,0-1 0,0-20 16,-21 20-16,0 1 0,0-21 0,0 20 16,0 1-16,0 0 0,0-1 0,0 1 15,0 21-15,0 0 16,0-1-16,0 1 0,-21 21 16,0 0-16,21 21 15,-21 22-15,21-22 16,0 21-16,0 1 0,0-1 0,0 21 15,0-20-15,0 20 0,0 1 0,0-1 16,0-20-16,0 20 0,0-21 16,0 1-16,0-1 0,0 0 0,0-20 15,0-1-15,0 0 0,21 0 0,-21 0 16,21-21-16,0 21 16,0-21-16,1 0 0,-1 0 15,0-21-15,0 21 0,0-21 16,-21 0-16,21 0 0,1 0 0,-22-1 15</inkml:trace>
  <inkml:trace contextRef="#ctx0" brushRef="#br0" timeOffset="178339.31">6096 13949 0,'0'21'16,"0"0"-16,21-21 15,0 0-15,0 0 0,1 0 16,-1 0-16,0-21 16,-21 0-16,21 21 0,0-21 0,0 0 15,-21-1-15,0 1 0,22 21 16,-22-21-16,0 0 0,0 0 16,0 0-16,-22 21 15,1 0-15,0 0 0,0 0 16,21 21-16,-21 0 0,0 0 0,21 0 15,0 0-15,-22 1 0,22 20 16,-21-21-16,21 21 0,0-20 16,0 20-16,0-21 0,0 0 0,0 0 0,0 1 15,0-1-15,21 0 0,1-21 16,-22 21-16,21-21 0,0 0 16,0 0-16,0 0 0,0 0 0,22 0 15,-22 0-15,0 0 0,21-21 0,-20 0 16,20 21-16,-21-21 0</inkml:trace>
  <inkml:trace contextRef="#ctx0" brushRef="#br0" timeOffset="178629.15">6879 13843 0,'0'0'0,"-63"-21"16,41 21-1,1 0-15,0 0 0,0 0 16,0 21-16,0-21 0,-1 21 15,1 0-15,21 1 0,-21-1 0,21 0 16,-21 0-16,21 0 0,0 22 16,0-22-16,0 0 0,0 0 0,0 0 15,0 0-15,21 1 0,0-1 0,0 0 16,1 0-16,-1-21 0,0 21 16,0-21-16,0 0 15,22 0-15,-22 0 0,0 0 0,0 0 16,21-21-16,-20 21 0,-1-21 0,21 0 15,-21 21-15,22-21 0,-22-1 0,0 1 16,21-21-16,-21 21 0,1 0 0</inkml:trace>
  <inkml:trace contextRef="#ctx0" brushRef="#br0" timeOffset="178903.99">7366 13547 0,'0'-43'0,"-42"361"0,84-593 0,-42 211 0,0 22 15,0 21-15,0 0 0,0-1 16,-21 22-16,0 0 0,-1 0 15,1 22-15,0-1 16,21 0-16,0 0 0,0 21 16,-21-20-16,21 20 0,-21 0 0,21 22 15,0-22-15,0 0 0,0 1 0,0-1 16,0 0-16,0 1 0,0-1 0,0-21 16,0 22-16,0-22 15,0 0-15,0 0 0,0 0 0,0 0 16,0 1-16,21-1 0,0-21 0,-21 21 15,21-21-15,0 0 0,1 0 16,-1 0-16,0 0 0,0 0 0,0 0 16,0-21-16,1 0 0,-1 21 15,0-22-15,0 1 0</inkml:trace>
  <inkml:trace contextRef="#ctx0" brushRef="#br0" timeOffset="179355.73">7747 13907 0,'0'-22'16,"0"44"-16,0-65 0,0 22 15,0 0 1,-21 21-16,21-21 0,-21 21 0,-1 0 16,1 0-16,0 0 15,0 0-15,0 0 0,0 0 16,21 21-16,-22 0 0,1 0 16,21 0-16,0 22 0,-21-22 0,0 0 15,21 0-15,-21 22 0,21-22 16,0 0-16,0 0 0,0 0 0,0 0 15,0 1-15,0-1 16,21-21-16,0 0 0,0 0 16,0 0-16,1 0 0,-1-21 15,-21-1-15,21 22 0,0-21 16,0 0-16,0 0 0,1 21 0,-22-21 16,21 0-16,-21-22 0,21 22 0,-21 0 15,0 0-15,0 0 0,0-1 16,0 1-16,0 42 15,0 1 1,0-1-16,0 0 0,0 0 16,-21 0-16,21 0 0,-21 1 0,21-1 15,0 0-15,0 0 0,0 0 16,0 0-16,0 1 0,0-1 16,21-21-16,0 0 0,0 0 15,0 0-15,0 0 16,1 0-16,-1 0 15,0-21-15</inkml:trace>
  <inkml:trace contextRef="#ctx0" brushRef="#br0" timeOffset="180099.3">7980 13907 0,'0'0'0,"-21"-22"15,21 1 1,0 0-16,-22 21 0,22-21 0,0 0 31,22 21-15,-1 0-16,0 21 15,0-21-15,0 21 0,0 0 0,1 0 16,-1 22-16,-21-22 0,21 0 16,0 21-16,-21-20 0,0-1 0,0 0 15,0 21-15,0-21 0,0 1 0,0-1 16,0 0-16,0 0 0,0 0 16,-21-21-1,21-21 1,0 0-1,0 0-15,0 0 0,0-1 16,21 1-16,-21-21 0,0 21 16,21 0-16,0-22 0,-21 22 0,22-21 15,-22 21-15,21-1 0,0 1 0,-21 0 16,0 0-16,0 0 0,21 21 0,0 0 16,0 0 15,-21 21-31,22 0 0,-1 0 15</inkml:trace>
  <inkml:trace contextRef="#ctx0" brushRef="#br0" timeOffset="180667.98">8848 13991 0,'0'0'16,"0"-21"-16,0 0 16,0 0-16,0 0 0,0-1 15,-22 1-15,1 0 0,21 0 16,-21 21-16,0-21 0,0 0 16,0 21-16,-1 0 0,1 0 15,0 0-15,0 0 0,0 0 0,0 21 16,-1 0-16,1 0 0,0 0 15,21 0-15,-21 22 0,0-22 0,21 21 16,-21-21-16,21 22 0,0-22 0,0 0 16,0 0-16,0 22 0,0-22 15,0 0-15,0 0 0,0 0 16,21-21-16,0 0 0,0 0 16,0 0-16,0 0 0,1 0 0,-1 0 15,0 0-15,0-21 0,21 0 16,-20 21-16,-1-21 0,0 0 15,0-1-15,0 1 0,0 0 0,1 0 16,-22-21-16,0 20 0,21 1 0,-21-21 16,0 21-16,21 0 0,-21-1 15,0 1-15,0 0 0,-21 21 32,21 21-32,-21 0 0,21 1 15,0-1-15,-22 0 0,22 0 0,0 0 16,0 22-16,0-22 0,0 0 0,0 0 15,0 0-15,0 0 0,22 1 16,-22-1-16,21 0 0,-21 0 16,21-21-16,0 0 15,0 0-15,0 0 0,1 0 16,-1-21-16,0 21 0</inkml:trace>
  <inkml:trace contextRef="#ctx0" brushRef="#br0" timeOffset="182044.33">9356 13483 0,'0'0'0,"0"-21"0,-22 0 0,22 0 16,0 0-16,0-1 0,-21 22 0,0 0 16,21 22-1,-21-1-15,21 21 16,0 0-16,-21 1 15,21-1-15,0 0 0,0 1 0,0 20 16,0-20-16,-21-1 0,21 0 0,0 1 16,-22-1-16,22-21 0,0 21 15,0-20-15,0-1 0,0 21 0,0-21 16,0 0-16,0 1 0,0-1 16,22-21-16,-1 0 0,0 0 15,0 0-15,0 0 16,0 0-16,1 0 15,-1-21-15,-21-1 0,21 22 16,0-21-16,-21 0 0,21 0 0,0 0 16,-21 0-16,22-1 0,-22-20 15,21 21-15,-21 0 0,0 0 0,21-1 16,-21 1-16,0 42 31,0 1-15,0-1-16,0 0 0,0 0 0,0 0 15,0 0-15,0 1 0,0-1 0,0 0 16,0 0-16,0 0 0,0 0 16,21 1-1,0-22-15,0 0 0,1 0 16,-1 0-16,0 0 16,0 0-16,0-22 0,22 22 0,-22-21 15,0 21-15,0-21 0,0 0 16,0 0-16,1 0 0,-22-1 15,21 1-15,-21 0 0,0 0 0,21 0 16,-21 0-16,0 42 31,0 0-15,0 0-16,0 0 0,-21 0 16,21 1-16,-21-1 0,21 0 0,0 0 15,0 0-15,0 0 16,0 1-16,0-1 0,0 0 15,21-21-15,0 21 0,0-21 16,0 0-16,0 0 0,1 0 16,-1 0-16,0-21 0,0 21 15,0-21-15,0 21 0,1-21 0,-1-1 16,-21 1-16,21 21 0,-21-21 16,0 0-16,0 0 0,0 0 15,0-1-15,0 1 0,-21 0 16,0 0-16,21 0 0,-22 21 15,1-21-15,0 21 0,0 0 0,0 0 16,0 0-16,-1 0 0,1 0 16,42 0 31,1-22-47,-1 22 0,0 0 15,0 0-15,0 0 0,0-21 0,1 21 16,-1 0-16,0 0 0,0 0 0,0 0 15,0 0-15,1 0 0,-1 0 16,0 0-16,-21 21 16,21-21-16,0 22 0,-21-1 0,0 0 15,0 0-15,21-21 16,-21 21-16,0 0 0,22 1 16,-22-1-16,0 0 15,0 0-15,0 0 0,0 0 16,0 1-1,0-1 1,-22-21 0,22-21-1,0-1 1,0 1-16,0 0 16,0 0-16,22 0 0,-1 0 0,-21-22 15,21 22-15,0-21 0,0 21 16,0-22-16,1 22 0,-1 0 0,21 0 15,-21-22-15,22 43 0,-22-21 0,0 21 16,21 0-16,-21 0 0,1 0 0,-1 0 16,0 21-16,0 1 0,-21-1 15,0 0-15,0 0 0,0 0 0,0 0 16,0 22-16,0-22 0,0 0 0,0 0 16,0 0-16,-21 1 0,0-1 0,21 0 15,-21 0-15,21 0 0,-22 0 0,22 1 16,-21-22-1,0 0-15,21 21 0,-21-21 0,0 0 32,21-21-17,0-1 1,0 1-16</inkml:trace>
  <inkml:trace contextRef="#ctx0" brushRef="#br0" timeOffset="182259.69">10541 13589 0,'0'0'0,"-21"0"0,21-21 0,-21 21 16,-1 0-16,1 0 31,0 0 16,21 21-31,-21-21-16</inkml:trace>
  <inkml:trace contextRef="#ctx0" brushRef="#br0" timeOffset="182495.55">9313 13801 0,'0'0'0,"-21"0"0,0 0 0,21 21 16,-21-21-16,42 0 15,0 0 1,0 0-16,0-21 0,22 21 0,-22 0 16,21 0-16,-21-21 0,22 21 15,-22 0-15,21 0 0,-21 0 0,1 0 16,-1 0-16,0 0 0,0 0 0,0-22 15,0 22 1</inkml:trace>
  <inkml:trace contextRef="#ctx0" brushRef="#br0" timeOffset="183711.83">11938 13801 0,'0'-21'15,"0"42"-15,0-64 0,0 22 0,0 0 16,0 0-16,0 0 0,0 0 0,0-22 16,0 22-16,0 0 0,0 0 15,-21 21-15,21 21 16,0 0 0,0 0-16,0 22 0,0-1 0,0-21 15,21 21-15,-21 1 0,0-1 0,0 0 16,0 1-16,0-1 15,0-21-15,0 22 0,0-22 0,0 0 16,0 0-16,0 0 0,0 0 0,21-21 31,-21-21-15,21 0-16,0 0 16,-21 0-16,0 0 0,0-1 0,22-20 15,-22 21-15,21 0 0,-21 0 0,21-1 16,-21 1-16,0 0 0,0 0 15,21 21-15,0 0 0,0 0 16,1 0-16,-1 21 0,-21 0 16,21 0-16,0 1 0,-21-1 15,0 0-15,21 0 0,0 21 16,-21-20-16,22-1 0,-22 0 0,21 0 16,0 0-16,-21 0 0,21 1 0,0-1 15,0-21-15,1 0 0,-22 21 0,21-21 16,0 0-16,0 0 0,0 0 15,0-21-15,1 21 0,-1-21 0,0-1 16,0 1-16,0 0 0,0 0 0,1 0 16,-1 0-16,-21-1 0,0-20 0,21 21 15,-21-21-15,0-1 0,0 1 16,0 0-16,0-1 0,0 1 0,0 0 16,0-1-16,-21 22 0,21 0 15,0-21-15,-21 20 0,-1 22 16,22 22-1,0-1-15,0 0 0,-21 21 16,21-21-16,0 22 0,0-1 0,0 0 16,0 1-16,0-1 0,0 0 15,0-20-15,0 20 0,0 0 0,21-21 16,-21 1-16,0-1 0,22 0 0,-1 0 16,0 0-16,0-21 0,0 0 15,0 0-15,22 0 0,-22 0 16,0 0-16,21 0 0,-20-21 0,20 0 15,-21 21-15,0-21 0,22 0 16,-22-1-16,21 1 0,-21-21 0,0 21 16,1 0-16,-1-22 0,-21 22 15,0-21-15,21 21 0,-21-22 0,0 22 16,0-21-16,0 21 0,0-1 16,0 44-1,-21-1-15,21 0 0,-21 0 16,21 21-16,0 1 0,0-22 0,0 21 15,0 1-15,0-1 0,-22-21 0,22 21 16,0-20-16,0-1 0,0 0 0,0 0 16,0 0-16,0 0 0,0 1 15,22-22 1,-1 0-16,0-22 16,0 1-1,-21 0-15,21 0 0,-21 0 0,0 0 16</inkml:trace>
  <inkml:trace contextRef="#ctx0" brushRef="#br0" timeOffset="184047.64">13271 13314 0,'0'0'0,"-21"0"0,0 0 0,0 21 0,0 0 15,21 0 1,0 1-16,0-1 0,0 0 15,0 0-15,21-21 16,0 0-16,0 0 0,0 0 16,1 0-16,-1-21 0,0 21 0,0-21 15,0 0-15,0-1 16,-21 1-16,0 0 0,0 0 16,-21 21-16,0-21 0,0 0 15,-21 21-15,20 0 0,-20 0 0,21 0 16,-21 0-16,20 0 0,-20 0 0,21 21 15,0 0-15,0 0 0,21 0 0,0 0 16,0 1-16,0-1 16,0 21-16,0-21 0,0 0 0,21 1 15,0-1-15,21 0 0,-21 0 0,22 0 16,-22-21-16,21 0 0,1 0 0</inkml:trace>
  <inkml:trace contextRef="#ctx0" brushRef="#br0" timeOffset="184343.75">13928 13229 0,'-22'-21'15,"44"42"-15,-65-63 0,22 21 0,0 0 16,21-1-16,-21 22 0,0 0 16,-1 0-16,1 0 15,0 22-15,21-1 0,0 21 16,0-21-16,0 22 0,0-1 0,0 0 15,0 1-15,0 20 0,0-21 16,0 22-16,0-22 0,0 22 0,0-22 16,-21 0-16,21 22 0,0-43 0,0 21 15,0 1-15,-21-22 0,21 0 0,0 0 16,0 0-16,0 1 16,0-44-1,21 1 1,0 21-16,0-21 0,0-21 0</inkml:trace>
  <inkml:trace contextRef="#ctx0" brushRef="#br0" timeOffset="184839.48">14182 13166 0,'0'-21'16,"0"42"-16,-22-42 31,22 42-31,0 0 0,0 0 0,0 0 15,0 0-15,0 22 0,0-1 0,0-21 16,0 22-16,0-1 0,0 21 16,0-20-16,0-1 0,0 0 15,0 1-15,-21-1 0,21 0 0,-21 1 16,21-1-16,-21-21 0,21 0 0,0 1 16,0-1-16,0 0 0,-21-21 0,21 21 15,0-42 16,0 0-31,21 0 16,0-1-16,-21-20 0,21 21 0,0 0 16,1-22-16,-1 22 15,0-21-15,0 0 0,0 20 0,0-20 16,1 21-16,20 0 0,-21 0 0,0-1 16,22 22-16,-22 0 0,0 0 0,0 0 15,0 22-15,0-1 0,-21 0 16,0 0-16,22 21 0,-22-20 0,0 20 15,0 0-15,0-21 0,0 22 0,0-22 16,0 21-16,0-21 0,-22 1 0,22-1 16,0 0-16,-21 0 0,21 0 15,-21-21-15,21-21 32,0 0-17,0 0 1,0 0-16,0-1 0</inkml:trace>
  <inkml:trace contextRef="#ctx0" brushRef="#br0" timeOffset="185092.33">13737 13483 0,'0'0'15,"-21"0"-15,0 0 0,0 0 0,42 0 31,0 0-15,0 0-16,21 0 0,-20 0 16,-1 0-16,21 0 0,-21 0 0,0 0 15,1 0-15,-1 0 0,0 0 0,0 0 16,0 0-16,0 0 0,1 0 31,-1 0-15</inkml:trace>
  <inkml:trace contextRef="#ctx0" brushRef="#br0" timeOffset="185843.42">15854 13547 0,'0'0'0,"21"0"16,0 0-16,0 0 15,0-21-15,1 21 0,-1-22 16,0 22-16,0-21 0,0 0 16,0 0-16,1 21 0,-1-21 15,-21 0-15,0-1 0,0 1 16,0 0-16,-21 0 15,-1 21-15,-20 0 0,21-21 16,-21 21-16,20 0 0,-20 0 16,21 0-16,-21 0 0,-1 21 0,22-21 15,-21 21-15,21 0 0,-1 0 0,-20 1 16,42-1-16,-21 0 0,21 0 0,0 21 16,0-20-16,0-1 0,0 0 15,0 0-15,21 0 0,0 0 16,0 1-16,1-1 0,-1-21 0,21 21 0,0 0 15,-20-21-15,20 21 0,-21-21 16,21 21-16,1-21 0,-22 22 0,21-1 16,-21-21-16,1 21 0,-1 0 0,-21 0 15,0 0-15,0 1 16,-21-1-16,-1-21 0,1 21 16,0-21-16,-21 21 0,21-21 15,-22 0-15,1 21 0,21-21 0,-22 0 16,22 0-16,-21 0 0,21 0 0,0 0 15,-1 0-15,1 0 0,0-21 0,0 0 16,0 21-16,21-21 0,-21 0 16,21-1-16,0 1 0,0 0 15,0 0 1,0 0 0,21 21-16,0 0 15,0 0-15,0 0 16,0 0-16,1 0 0,-1 0 0</inkml:trace>
  <inkml:trace contextRef="#ctx0" brushRef="#br0" timeOffset="186124.26">16446 13547 0,'0'0'0,"0"-21"15,-21 21 1,0 0-1,21 21-15,-21 0 0,0 0 0,21 0 16,0 0-16,0 1 0,0-1 16,-21 21-16,21-21 0,0 0 0,0 22 15,-22-22-15,22 0 0,0 0 16,0 0-16,0 1 0,0-1 0,-21 0 16,21 0-16,-21-21 15,42-21 16,-21 0-15,21 0-16,1-1 0</inkml:trace>
  <inkml:trace contextRef="#ctx0" brushRef="#br0" timeOffset="186312.15">16468 13462 0,'0'0'0,"0"-21"0,-22 0 15,22 0-15,-21 21 0,0 0 16,0 0-16,0 0 15,42 0 48,0 0-63,0 21 0,0-21 16</inkml:trace>
  <inkml:trace contextRef="#ctx0" brushRef="#br0" timeOffset="187147.91">16764 13547 0,'21'0'16,"0"0"-1,0 0-15,1 0 16,-1 0-16,0 0 0,0 0 15,0 0-15,0-21 0,1 21 0,-1 0 16,0-22-16,0 22 0,0-21 16,-21 0-16,21 21 0,-21-21 15,-21 21 17,0 0-32,0 21 15,0 0-15,21 0 0,-21 1 0,-1-1 16,1 21-16,0-21 0,0 22 15,0-22-15,0 21 0,-1 0 0,1-20 16,0 20-16,-21-21 0,21 21 16,-1-20-16,1-1 0,0 0 0,0 0 15,0 0-15,21 0 0,0 1 16,21-44 15,0 22-31,0-21 16,0 0-16,1 0 0,-1 0 15,0 0-15,0-1 0,0 1 0,-21 0 16,21 0-16,1 0 0,-1 0 0,-21-1 16,21 22-16,-21-21 0,21 21 15,-21 21 1,0 1-16,0-1 16,0 0-16,0 0 0,0 0 0,0 0 15,0 1-15,0-1 0,21 0 16,-21 0-16,21-21 0,-21 21 15,22 0-15,-1-21 0,0 22 0,0-22 16,0 0-16,0 0 0,22 0 0,-22 0 16,21 0-16,-21 0 0,22 0 0,-22 0 15,21 0-15,-21 0 0,22-22 0,-22 22 16,0-21-16,21 0 0,-20 0 16,-1 0-16,0 0 0,0-1 15,0 1-15,-21-21 0,21 21 0,1-22 0,-22 1 16,0 21-16,0-21 0,0 20 0,21-20 15,-21 21-15,0 0 16,-21 21 0,-1 0-16,1 21 0,0 0 15,0 0-15,0 0 0,0 1 0,-1 20 16,1-21-16,0 21 0,0 1 16,21-22-16,0 21 0,0-21 0,0 1 15,0-1-15,0 0 0,0 0 0,0 0 16,21-21-16,0 21 0,0-21 0,1 0 15,-1 0-15,0 0 16,21 0-16,-21 0 0,1 0 16,-1-21-16,21 0 0,-21 0 0,22 21 0,-22-21 15</inkml:trace>
  <inkml:trace contextRef="#ctx0" brushRef="#br0" timeOffset="187655.91">18986 13610 0,'0'-21'16,"0"0"-16,0 42 47,0 0-32,0 22-15,0-22 0,0 0 0,0 21 16,0-21-16,0 1 0,-21-1 0,21 21 16,0-21-16,0 0 0,-21 1 0,21-1 15,0 0-15,0 0 16,-21-21 31,21-21-47,0 0 15,0 0-15</inkml:trace>
  <inkml:trace contextRef="#ctx0" brushRef="#br0" timeOffset="187967.73">19050 13420 0,'0'-21'16,"-21"21"-16,0 0 15,21 21 1,21-21 15,0 0-15,0 0-1,0-21-15,-21-1 32,-21 22-32,0 0 15,0 0-15,0 0 0,-1 0 16,1 0-16,0 22 16,21-1-1,0 0-15,0 0 16,0 0-16</inkml:trace>
  <inkml:trace contextRef="#ctx0" brushRef="#br0" timeOffset="188431.47">19240 13653 0,'0'0'15,"0"21"-15,0 0 0,0 0 16,0 0-16,0 0 0,0 1 15,0-1-15,0 0 0,0 0 16,0 0-16,0 0 16,0 1-16,-21-22 0,21 21 0,0 0 15,0 0 1,-21-21 0,21-21 15,0 0-31,0 0 15,21-1-15,-21 1 0,21 0 16,1 0-16,-1-21 0,0 20 16,0 1-16,0-21 0,0 21 0,1 0 15,-1 21-15,21-22 0,-21 22 0,22 0 16,-22 0-16,0 0 0,21 0 16,-21 22-16,1-22 0,-1 42 0,-21-21 15,0 0-15,21 0 0,-21 22 16,0-22-16,0 0 0,0 0 0,0 0 15,0 1-15,0-1 0,0 0 0,0 0 16,-21-21-16,21 21 0,0 0 16,0-42 31</inkml:trace>
  <inkml:trace contextRef="#ctx0" brushRef="#br0" timeOffset="189087.89">21399 13780 0,'0'0'0,"22"-22"0,41-20 16,-63 21-16,0 0 15,0 0-15,0-1 0,0 1 0,0 0 16,0 0-16,0 0 0,-21 0 0,21-1 16,-21 22-16,0 0 0,-1 0 15,1 0-15,-21 0 0,21 0 0,0 0 16,-1 22-16,1-1 0,-21 0 0,21 21 16,0 1-16,-1-22 0,1 21 0,0 0 15,0 1-15,0-22 16,21 21-16,0 1 0,0-22 0,0 0 15,0 0-15,0 0 0,0 0 0,21 1 16,0-22-16,0 0 0,0 0 16,22 0-16,-22 0 0,0 0 0,0 0 15,22-22-15,-22 1 0,0 21 16,21-21-16,-21 0 0,1 0 0,20 0 16,-21-1-16,0 1 0,-21 0 15,21 0-15,-21-21 0,22 20 0,-22 1 0,0 0 16,0 0-16,0 0 0,0 0 15,0 42 1,0 0-16,-22 0 16,22 0-16,0 0 0,0 1 0,0-1 15,0 21-15,0-21 0,0 0 16,0 1-16,0-1 0,0 0 0,22 0 16,-1 0-16,0 0 0,0-21 15,0 0-15,0 0 0,22 0 0,-22 0 16,0 0-16</inkml:trace>
  <inkml:trace contextRef="#ctx0" brushRef="#br0" timeOffset="189787.94">23050 13441 0,'22'0'0,"-44"0"0,86-21 0,-22 21 0,1-21 16,-22 21-16,21-22 0,0 1 0,1 21 15,-22-21-15,21 0 0,-21 0 0,1 21 16,-22-21-16,0-1 0,0 1 16,0 0-16,-22 0 0,-20 21 15,21 0-15,-21-21 0,-1 21 0,1 0 16,-22 0-16,22 0 0,0 0 15,-22 21-15,22-21 0,0 21 16,-1 0-16,1-21 0,21 21 0,-22 1 16,43-1-16,0 0 0,0 21 0,0-21 15,0 1-15,0-1 0,0 21 16,43-21-16,-22 22 0,0-22 0,21 21 16,-20-21-16,20 22 0,-21-22 0,21 21 15,1-21-15,-22 22 0,0-22 0,0 21 16,0-21-16,1 0 0,-22 22 15,0-22-15,0 0 0,0 0 0,-22-21 16,1 21-16,0 1 0,0-22 16,0 0-16,-22 21 0,22-21 0,0 0 15,-21 0-15,21 0 0,-1 0 16,-20 0-16,21 0 0,0-21 0,0 21 16,-1-22-16,1 22 0,0-21 0,0 0 15,0 0-15,21 0 0,0 0 16,0-1-16,0 1 15,21 21 1,0 0-16,0 0 16,0 0-16,1 0 0,-1 0 15,0 0-15,0 0 0,21 0 0,-20-21 16</inkml:trace>
  <inkml:trace contextRef="#ctx0" brushRef="#br0" timeOffset="190031.8">23431 13737 0,'22'0'0,"-44"0"0,65-21 0,-22 21 16,-21-21-16,0 42 31,-21-21-15,21 21-16,-21 0 0,21 1 0,-22-1 16,22 0-16,0 0 0,0 0 0,0 0 15,-21 1-15,21-1 0,-21 0 16,21 0-1,0-42 32,0 0-47</inkml:trace>
  <inkml:trace contextRef="#ctx0" brushRef="#br0" timeOffset="190195.71">23453 13716 0,'0'-21'16,"0"0"-16,-22 148 0,44-212 0,-22 22 0,0 41 0,0 1 15,0 0-15,0 0 0,0 0 16,0 42 31,0 0-47,21-21 0,-21 21 16,21 0-16,0-21 0,-21 22 0,21-1 15,0-21-15</inkml:trace>
  <inkml:trace contextRef="#ctx0" brushRef="#br0" timeOffset="190651.46">23791 13737 0,'0'21'16,"0"1"0,-21-1-16,21 0 0,0 0 15,-21-21-15,21 21 0,0 0 16,0 1-16,0-1 15,0 0-15,-21 0 0,21 0 16,-21-21-16,21 21 16,0-42 15,0 0-15,0 0-16,21 0 0,0 0 15,0-1-15,0 1 0,0 0 16,1 0-16,-1-21 0,0 20 0,0 1 15,21-21-15,-20 21 0,-1 0 0,21 21 16,-21-22-16,0 22 0,1 0 16,-1 0-16,0 0 0,-21 22 15,0-1-15,0 21 16,0-21-16,0 0 0,0 22 0,0-22 16,-21 0-16,21 0 0,0 22 0,-21-22 15,21 0-15,-22 0 0,22 0 0,0 0 16,0 1-1,22-22 1,-1 0-16,0 0 0,0 0 16,0 0-16,0 0 0,1-22 15,-1 1-15</inkml:trace>
  <inkml:trace contextRef="#ctx0" brushRef="#br0" timeOffset="191283.95">24596 13737 0,'0'0'0,"0"-21"0,0-21 0,0 21 15,0-1-15,0 1 0,-22 21 16,1-21-16,0 21 0,0 0 0,0 0 16,0 0-16,-1 21 0,1 0 0,0 1 15,0-1-15,0 0 0,0 0 16,21 0-16,-22 0 0,22 1 0,-21 20 16,21-21-16,0 0 0,0 0 15,0 1-15,0-1 0,21 0 16,1-21-1,-1 0-15,0 0 0,0 0 0,0 0 16,0 0-16,1 0 0,-22-21 0,21 0 16,0 21-16,0-22 0,0 22 0,0-21 15,-21 0-15,22 0 0,-1 0 16,-21 0-16,0-1 0,0 1 16,0 0-16,21 21 0,-21 21 46,0 0-46,0 1 0,0-1 16,0 0-16,-21 0 0,21 0 0,-21 0 16,21 22-16,0-22 0,-22 21 0,22-21 15,-21 22-15,21-22 0,0 21 16,0 1-16,0-22 0,0 21 0,0 0 16,0 1-16,0-1 0,0 22 0,0-22 15,0 0-15,0 1 0,0-1 0,0 0 16,0 1-16,0-1 0,0 0 0,0 1 15,0-22-15,0 0 16,0 21-16,-21-21 0,0 1 0,0-22 16,0 0-16,-1 0 0,1 0 15,-21 0-15,21 0 0,0 0 0,-22 0 16,22 0-16,0-22 0,0 1 0,0 0 16,-1 0-16,1 0 0,0 0 15,0-22-15,21 22 0,0-21 0,0 21 16,0-22-16,0 22 0,0-21 0,0 21 15,0-22-15,0 22 0,21 0 0,0 0 16,0-22-16,1 22 0,-1 0 0,0 0 16,0-21-16,0 20 15,22 1-15,-22-21 0,21 21 0</inkml:trace>
  <inkml:trace contextRef="#ctx0" brushRef="#br0" timeOffset="191563.79">24998 13504 0,'0'0'0,"0"-42"0,21 0 0,-21-1 16,0 22-16,0-21 0,21 21 0,-21 0 16,0-1-16,0 44 31,0-1-31,0 0 0,0 0 16,0 21-16,-21 1 0,21-1 0,-21 0 15,21 22-15,-21-22 0,-1 1 16,22 20-16,-21-21 0,0 1 0,21-1 15,-21 0-15,0 1 0,21-22 16,-21 0-16,21 21 0,0-20 0,0-1 16,-22 0-16,44-21 31,-1 0-31,0-21 0,0 21 16,0-21-16,0-1 0,1 1 0</inkml:trace>
  <inkml:trace contextRef="#ctx0" brushRef="#br0" timeOffset="191911.79">25125 13801 0,'-21'21'15,"21"0"-15,21-21 32,0 0-32,0 0 0,0 0 0,0 0 15,1 0-15,-1 0 0,0 0 16,0 0-16,0-21 0,0 0 0,1 21 15,-1-21-15,0-1 0,-21 1 16,0 0 0,-21 21-16,0 0 15,-1 0-15,1 0 0,0 21 0,0-21 16,21 21-16,-21 1 0,0-1 0,21 0 16,-22 21-16,22-21 15,0 1-15,0-1 0,0 0 0,0 0 16,0 0-16,0 0 0,0 1 15,0-1-15,22-21 0,-1 21 16,0-21-16,0 0 16,0 0-16,0 0 0,22 0 0,-22 0 15,0 0-15,0 0 0,22-21 0,-22 0 16</inkml:trace>
  <inkml:trace contextRef="#ctx0" brushRef="#br0" timeOffset="193276.01">25823 14012 0,'0'0'0,"21"0"31,1 0-31,-1 0 16,0 0-16,0 0 0,21-21 16,-20 21-16,-1-21 0,0 0 15,0 0-15,21-22 0,-20 22 0,-1-21 16,0 0-16,0-1 0,-21 1 0,21 0 16,0-22-16,1 22 0,-22-1 15,0 1-15,0 0 0,21-1 0,-21 1 16,0 0-16,0 21 0,0-1 0,0 1 15,0 0-15,0 0 0,-21 21 16,21 21 0,-22 0-16,1 0 0,0 1 0,21 20 15,-21-21-15,0 21 0,21 1 0,-21-1 16,-1 22-16,22-22 0,0 0 16,-21 22-16,21-22 0,-21 0 0,21 1 15,0-1-15,0-21 0,0 22 16,0-22-16,0 21 0,0-21 0,0 0 15,21 1-15,0-1 16,1-21-16,-1 0 0,0 0 0,0 0 16,0 0-16,0 0 0,1 0 0,-1 0 15,0 0-15,0-21 0,0 21 0,22-22 16,-22 1-16,0 0 0,0 0 16,0 0-16,-21 0 0,21-1 0,-21 1 15,22 0-15,-22 0 0,0 0 0,0 0 16,0 42 15,0 0-31,0 0 16,-22 0-16,22 0 0,0 1 0,0-1 15,0 0-15,0 0 0,0 0 16,0 0-16,0 1 16,22-22-1,-1 0-15,0 0 0,0 0 16,0 0-16,0 0 0,1-22 15,-22 1 1,21 0-16,0 0 16,-21 0-16,0 0 0,0-1 0,0 1 15,21 0-15,-21 0 16,0 42 0,0 0-1,0 0-15,-21 1 16,21-1-16,0 0 15,-21 0-15,0 0 0,-1-21 16,22 21-16,0-42 63,0 0-48,0 0-15,22 21 0,-1-21 0,0 0 16,-21-1-16,21 1 0,0 0 0,0 21 15,1-21-15,-1 0 0,-21 0 16,21 21-16,0 0 0,0 0 0,-21 21 31,0 0-31,0 0 0,0 0 16,0 0-16,0 1 0,0-1 16,0 0-16,0 0 0,0 0 15,0 0-15,0 1 31,21-22-15,1 0-16,-1 0 0,0-22 16,0 22-16,0 0 0,0-21 15,1 0-15,-1 0 16,0 0-16,0 0 0,-21-1 16,0 1-16,0 0 0,0 0 0,0 0 15,0 0-15,-21 21 31,0 0-31,0 21 16,-1 0-16,22 0 0,0 0 0,-21 0 0,0 1 16,21-1-16,0 0 15,-21 0-15,21 0 0,0 0 0,0 1 16,0-1-16,0 0 0,21-21 16,0 21-16,0-21 0,1 0 15,-1 0-15,0 0 16,0 0-16,0 0 0,0 0 15,1-21-15,-22 0 0,21 21 16,0-21-16,0-1 0,-21 1 16,0 0-16,0 0 0,0 0 15,0 0-15</inkml:trace>
  <inkml:trace contextRef="#ctx0" brushRef="#br0" timeOffset="193522.87">26755 13420 0,'0'0'0,"-22"0"0,1 0 0,21-21 16,-21 21 0,0 0 62,0 0-63</inkml:trace>
  <inkml:trace contextRef="#ctx0" brushRef="#br0" timeOffset="194735.08">1630 14584 0,'0'0'0,"-43"0"0,22 0 0,-21 0 16,21 0-16,-22-21 0,22 21 16,0 0-16,-21 0 0,21-21 0,-1 21 15,1 0-15,0 0 0,-21 0 16,21 0-16,-1-22 0,1 22 0,0 0 15,0 0 1,42 0 15,21 0-31,1 22 0,-1-22 16,22 0-16,-1 0 0,22 0 0,-1 21 16,-20-21-16,21 0 0,20 0 15,-20 0-15,21 0 0,0 0 0,0 0 16,-1 0-16,1 0 0,0 0 15,0 0-15,0 0 0,0 21 0,-22-21 16,22 0-16,-21 0 0,-1 0 0,-20 0 16,21 0-16,-22 0 15,1 0-15,-22 0 0,0 0 0,1 0 16,-1 0-16,-21 0 0,0 0 0</inkml:trace>
  <inkml:trace contextRef="#ctx0" brushRef="#br0" timeOffset="195377.99">5524 14669 0,'0'0'15,"-42"0"-15,21 0 0,0 0 0,0 0 0,-1 0 16,1 0-16,0 0 0,0 0 0,0 0 16,0 0-16,-1 0 15,1 0-15,42 0 47,1 0-47,20 0 0,-21 0 16,43 21-16,-22-21 0,21 0 0,1 0 15,-1 0-15,1 0 0,21 0 0,-1 0 16,1 0-16,0 0 0,-1 0 16,22 0-16,0 0 0,0 0 0,21 0 15,0 0-15,21 0 0,-21 0 0,0 0 16,21 0-16,0 0 0,-21 0 15,21 0-15,1 0 0,-1 0 0,0 0 16,0 0-16,0 0 0,0 0 0,1-21 16,-1 21-16,-21 0 0,0 0 0,-21 0 15,-1 0-15,-20 0 0,0-22 16,-1 22-16,-20 0 0,-1 0 0,-20 0 16,-1 0-16,-21 0 0,0 0 15,1 0-15,-44 0 31,1-21-15,0 21-16</inkml:trace>
  <inkml:trace contextRef="#ctx0" brushRef="#br0" timeOffset="195959.65">12404 14478 0,'-22'0'0,"44"0"0,-65-21 0,1 21 0,21 0 16,-22 0-16,22-21 0,-21 21 0,21 0 15,0 0-15,-22-21 0,22 21 16,0 0-16,-21 0 0,20 0 16,1 0-16,42 0 31,22 0-31,-22 0 15,21 0-15,1 0 0,20 0 0,-21 0 16,22 0-16,-1 0 0,1 0 0,-1 0 16,1 0-16,21 0 0,-22 0 0,43 0 15,-21 0-15,-1 0 0,22 0 16,0 0-16,21 0 0,-21 21 0,0-21 16,21 0-16,-22 0 0,22 0 0,0 0 15,-21 0-15,0 0 0,0 0 16,0 0-16,-22 0 0,1 0 15,0 0-15,-22 0 0,1 0 0,-22 0 16,0 0-16,1 0 0,-22 0 0,0 0 16,0 0-16,-21-21 31,-21 21-15,21-22-1</inkml:trace>
  <inkml:trace contextRef="#ctx0" brushRef="#br0" timeOffset="196908.11">16214 14330 0,'0'0'0,"-22"0"0,1 0 0,0 0 16,0 0-16,-21 0 0,20 0 15,1 0-15,0 0 0,0 0 16,42 0 15,0 0-31,22 0 0,-22 0 16,21 0-16,0 0 0,22 0 0,-22 0 15,22 0-15,-1 0 0,1 0 0,-1 0 16,1 0-16,20 0 0,1 0 0,0 0 16,-1 21-16,1-21 0,21 0 15,0 0-15,0 21 0,21-21 0,-22 0 16,1 0-16,21 21 0,0-21 16,0 0-16,0 0 0,0 0 0,21 0 15,-21 0-15,0 22 0,0-22 16,0 0-16,22 0 0,-22 0 0,0 0 15,0 0-15,0 0 0,0 0 0,0 0 16,0 0-16,0 0 0,0 0 0,0 0 16,0 0-16,-22 0 0,22 0 15,-21 0-15,0 0 0,21 0 0,-21 0 16,0 0-16,0 0 0,-1 0 0,1 0 16,0 0-16,0 0 0,0 0 15,-22 0-15,22 0 0,-21 0 0,0 0 16,-1 0-16,22 0 0,-21 0 15,-1 0-15,22 0 0,-21 0 0,0 0 0,-1 0 16,1 0-16,0 0 16,-22 0-16,22 0 0,-22 0 0,22 0 15,-22 0-15,22 0 0,-21 0 0,20 0 16,-20 0-16,-1 0 0,22 0 16,-22 0-16,1 0 0,-1 0 0,1 0 15,21 0-15,-22 0 0,1 0 0,-1 0 16,1 0-16,20 0 0,-20-22 0,20 22 15,1 0-15,-21 0 0,20 0 16,1 0-16,-22-21 0,22 21 16,-21 0-16,20 0 0,-20 0 0,20 0 15,-20 0-15,21 0 0,-22-21 16,22 21-16,-22 0 0,22-21 0,-22 21 16,1 0-16,-1 0 0,-20 0 0,20-21 15,-20 21-15,-22 0 0,21 0 16,-21 0-16,22-21 0,-22 21 0,0 0 15,0 0 64,-21-22-17,-21 22-31</inkml:trace>
  <inkml:trace contextRef="#ctx0" brushRef="#br1" timeOffset="204024.65">656 15113 0,'0'0'0,"-21"0"16,42 0 46,0 0-62,0 0 0,1 0 16,-1-21-16,0 21 0,0-21 0,0 0 15,0-1-15,1 1 0,-1 0 16,0 0-16,0 0 0,0 0 16,-21-1-16,0 1 15,0 0-15,-21 21 0,0 0 16,-21 0-16,-1 0 0,1 0 16,0 0-16,-1 21 0,-20 0 0,20 1 15,-20-1-15,21 0 0,-1 21 16,1-21-16,21 1 0,0 20 0,21-21 15,0 0-15,0 22 0,0-22 16,21 0-16,21 0 0,-21 21 16,22-20-16,-1-1 0,0 21 15,1-21-15,-1 0 0,0 1 16,1 20-16,-22-21 0,21 0 0,-21 0 16,0 1-16,-21 20 0,0-21 15,0 0-15,0 0 0,0 1 0,-21-1 16,0 0-16,0-21 0,0 21 15,-22-21-15,22 0 0,-21 0 0,21 0 16,-22 0-16,1 0 0,21-21 16,-21 21-16,-1-21 0,22 0 0,-21-1 15,21 1-15,-1 0 0,1 0 16,0 0-16,0 0 0,21-1 16,0 1-16,21 21 15,0 0-15,0 0 16,22 0-16,-22 0 0,21 21 15,-21 1-15,22-1 0,-22 0 16,0 0-16,21 0 0,-20 0 0,-1 1 16,0-1-16,0 0 0,0 0 15,0-21-15,-21 21 0,22-21 0,-1 0 16,0 0-16,0 0 0,0 0 16,0 0-16,1 0 0,-1 0 15,0-21-15,0 0 0,0 0 16,0 0-16,1-1 0,-1 1 15,0 0-15,0-21 0,0 21 0,0-1 16,1 1-16,-22-21 0,0 21 16,21 21-16,-21-21 0,0-1 15,21 22-15,-21 22 32,0-1-32,0 21 15,0-21-15,0 0 0,0 1 0,0 20 16,0-21-16,0 0 0,0 0 15,0 1-15,21-1 0,0 0 16,0-21-16,1 0 0,-1 0 16,0 0-16,0 0 0,21 0 0,-20 0 15,-1-21-15,21 0 16,-21-1-16,0 1 0,22 0 0,-22 0 16,0 0-16,0-22 0,-21 22 15,0 0-15,21 0 0,-21-21 0,0 20 16,0 1-16,0 0 0,0 0 15,-21 42 17,21 0-32,0 0 0,0 22 0,0-1 15,0-21-15,0 22 0,0 20 16,-21-21-16,21 1 0,0 20 0,0 1 16,0-1-16,0 22 0,-21-22 15,21 22-15,0-21 0,0 20 16,0-20-16,0-1 0,0 1 15,-21-1-15,21 1 0,-21-22 0,21 0 16,0-20-16,-22-1 0,22 0 0,0 0 16,-21-21-16,0 0 0,0 0 15,0 0-15,0 0 0,-22 0 0,22 0 16,-21-21-16,-1 21 0,1-21 16,0 0-16,21-1 0,-22 22 15,1-21-15,21 0 0,-22 0 0,22-21 16,0 20-16,0 1 0,21 0 15,0-21-15,0 21 0,0-22 0,0 22 16,21-21-16,0 21 0,0-22 16,22 1-16,-1 0 0,0-1 15,22-20-15</inkml:trace>
  <inkml:trace contextRef="#ctx0" brushRef="#br1" timeOffset="204676.45">1757 15621 0,'0'0'0,"21"-21"0,0-21 15,-21 63 17,0 0-17,0 0-15,0 0 0,0 0 0,0 1 16,0-1-16,0 0 0,0 0 16,0 0-16,0 0 0,0 1 0,0-1 15,0 0-15,0-42 47,0 0-47,0-1 16,0 1-16,0 0 0,0 0 15,0 0-15,21 0 0,-21-1 16,21 22-16,1-21 0,-1 21 16,0 0-1,-21 21-15,0 1 0,21-1 16,0 0-16,-21 0 15,21 0-15,-21 0 0,0 1 0,0-1 16,22 0-16,-1-21 16,0 0-1,0 0-15,0-21 16,0 21-16,1-21 0,-22-1 0,21 1 16,0 0-16,0-21 0,0 21 0,-21-22 15,0 1-15,21 0 0,-21-1 16,22 1-16,-22-22 0,0 22 0,0-21 15,0 20-15,0-20 0,0 20 16,0 1-16,0 21 0,0 0 16,0 0-16,0-1 0,0 44 15,0 20 1,0 0-16,0 1 0,0 20 16,21 1-16,-21-22 0,0 21 0,0 1 15,0-1-15,0-20 0,0-1 16,0 0-16,0 1 0,0-1 0,0-21 15,0 0-15,0 1 0,21-22 32,0 0-32,0 0 0,0 0 15,-21-22-15,22 1 16,-22 0-16,0 0 0,0 0 0,0 0 16</inkml:trace>
  <inkml:trace contextRef="#ctx0" brushRef="#br1" timeOffset="204831.36">2095 15558 0,'0'0'0,"22"0"31,-1 0-31,0 0 16,0 0-16,0-22 0,22 22 16,-22-21-16,21 21 0,-21-21 15,0 0-15,22 21 0,-22-21 0,0 21 16</inkml:trace>
  <inkml:trace contextRef="#ctx0" brushRef="#br1" timeOffset="205800.21">2752 15621 0,'42'0'16,"-42"-21"-16,21 21 15,0-21-15,-21 0 0,21-1 16,-21 1-16,0 0 0,0 0 0,0 0 16,0 0-16,0-1 15,-42 1-15,21 21 0,0 0 16,0 0-16,-1 0 0,-20 21 0,21 1 16,0-1-16,-22 0 0,22 0 15,0 0-15,0 0 0,0 22 0,0-22 16,-1 21-16,22-21 0,-21 22 15,21-22-15,0 21 0,0-21 0,0 1 16,0-1-16,0 0 0,21-21 16,1 0-16,-1 0 0,21 0 15,-21 0-15,0 0 0,1-21 0,-1 0 16,21-1-16,-21 1 0,0 0 16,1 0-16,-1 0 0,0 0 0,-21-1 15,0 1-15,21 0 0,-21 0 16,0 0-16,0 0 0,0-1 15,0 44 17,0-1-32,0 0 0,0 0 15,0 0-15,0 0 0,0 1 16,0-1-16,21 0 0,-21 0 16,0 0-16,0 0 0,0 1 15,21-22 16,1-22-15,-22 1-16,21 21 0,-21-21 16,21 0-16,-21 0 0,21 0 0,0-1 15,-21 1-15,21 0 0,1 0 16,-22-21-16,21 42 0,0-22 0,0 1 16,-21 0-16,21 21 0,0 0 15,1 0-15,-1 21 0,-21 0 16,21 1-16,-21-1 0,0 0 15,0 0-15,0 0 0,0 0 0,0 22 16,0-22-16,0 0 0,0 0 16,-21 22-16,21-22 0,-21 0 0,21 0 15,-22-21-15,22 21 0,0-42 32,0 0-32,22 0 15,-1 0-15,0-1 0,-21 1 16,21-21-16,0 21 0,-21 0 0,21-22 15,1 22-15,-22-21 0,0 21 16,21-22-16,-21 22 0,21 0 0,-21 0 16,0 0-16,0 42 31,0 0-31,0 0 0,0 0 0,-21 0 16,21 22-16,-21-22 0,21 0 15,0 21-15,0-20 0,0-1 0,-22 21 16,22-21-16,0 0 0,0 1 15,0-1-15,0 0 0,22-21 16,-1 0-16,0 0 0,0 0 16,0 0-16,0 0 0,1 0 15,-1 0-15,-21-21 0,21 0 0,0 21 16,0-22-16,0 1 0,1 0 16</inkml:trace>
  <inkml:trace contextRef="#ctx0" brushRef="#br1" timeOffset="206003.09">3746 15494 0,'-21'0'15,"42"0"48,-21 21-48,22-21-15,-22 21 16,0 1-16</inkml:trace>
  <inkml:trace contextRef="#ctx0" brushRef="#br1" timeOffset="206167.4">3831 15769 0,'0'0'0,"0"21"0,-21-21 16,0 0-16,21-21 62,21 21-62,-21-21 0,21 21 16,-21-21-16,21 0 0</inkml:trace>
  <inkml:trace contextRef="#ctx0" brushRef="#br1" timeOffset="207668.87">6265 15600 0,'21'0'0,"1"0"16,-1 0 0,0-21-16,-21 0 15,21-1-15,-21 1 16,0 0-16,0 0 0,0 0 16,-21 0-16,0-1 15,0 22-15,-1-21 0,-20 0 0,21 21 16,0 0-16,-22 0 0,22 0 0,-21 0 15,21 21-15,0 0 0,-22 1 16,22 20-16,0-21 0,0 21 16,0-20-16,-1 20 0,1 0 0,21-21 15,0 22-15,0-22 0,0 21 16,0-21-16,0 1 0,0-1 0,21 0 16,1 0-16,-1-21 0,0 0 0,0 0 15,0 0-15,22 0 0,-22 0 16,0 0-16,21-21 0,-21 0 0,1 0 15,20-1-15,-21 1 0,0 0 0,22 0 16,-22-21-16,0 20 0,0-20 16,0 21-16,0-21 0,1-1 0,-22 1 15,0 0-15,0-1 0,21 1 0,-21 0 16,0-1-16,0 1 0,0 0 16,0-1-16,-21 22 0,21 0 15,0 0-15,-22 0 0,1 21 16,0 0-16,21 21 15,-21 0-15,21 21 0,0 1 0,0-1 16,-21 0-16,21 22 0,-21-22 0,21 22 16,0-22-16,0 0 0,0 1 15,0-1-15,0 0 0,0 1 0,0-22 16,21 21-16,0-21 0,-21 0 0,21 1 16,0-22-16,22 0 0,-22 0 15,21 0-15,-21 0 0,22 0 0,-1 0 16,0-22-16,1 1 0,-1 21 0,0-21 15,1 0-15,-1-21 16,0 20-16,1 1 0,-1 0 0,-21 0 16,0 0-16,0 0 0,-21-1 0,0 1 15,0 0-15,0 0 0,0 0 16,-21 0-16,0 21 0,0 0 0,-21 0 16,20 0-16,1 0 0,0 0 0,0 21 15,0-21-15,0 21 0,-1 0 0,1 0 16,0 22-16,0-22 15,21 0-15,-21 0 0,0 21 0,-1-20 0,22-1 16,0 0-16,0 0 0,0 0 16,0 0-16,0 1 0,0-1 15,22-21 1,-1 0-16,0 0 0,0 0 0,21-21 16,-20 21-16,-1-22 0,21 1 15,-21 0-15,0 0 0,22 0 0,-22 0 16,0-1-16,0 1 0,0 0 0,-21 0 15,22 0-15,-22 0 0,21-1 0,-21 1 16,0 0-16,0 0 0,0 42 31,0 0-31,0 0 16,0 1-16,-21-1 0,21 0 16,0 21-16,0-21 0,0 1 15,0-1-15,0 0 0,0 0 16,0 0-16,21-21 15,0 21-15,0-21 0,0 0 16,0 0-16,1 0 0,-1-21 0,21 0 16,-21 21-16,0-21 0,22 0 0,-22 0 15,21-1-15,-21 1 0,1-21 16,20 21-16,-21-22 0,0 22 0,-21-21 16,21 0-16,-21-1 0,22 22 15,-22-21-15,0-1 0,0 1 0,0 0 16,0 21-16,0-22 0,0 22 0,0 0 15,0 0-15,0 0 0,-22 21 32,1 0-32,21 42 0,0-21 15,0 21-15,-21 1 0,21-1 0,-21 0 16,21 1-16,-21 20 0,21-20 16,0-1-16,-21 0 0,-1 1 0,22-1 15,0-21-15,-21 21 0,21-20 0,0-1 16,0 0-16,21-21 15,1 0-15,-1 0 0,0 0 16,0 0-16,0 0 0,22-21 0,-22 21 16,0-21-16,21-1 0,-21 1 15,1 21-15,-1-21 0,0-21 16,0 21-16,-21-1 0</inkml:trace>
  <inkml:trace contextRef="#ctx0" brushRef="#br1" timeOffset="207844.77">7408 15452 0,'0'0'0,"0"21"0,21-21 31,1 0-15,-1 0-16,0-21 0,21 21 0,1-21 15,-22-1-15,21 1 0,0 0 16,1 0-16,-1 0 0,0 0 0</inkml:trace>
  <inkml:trace contextRef="#ctx0" brushRef="#br1" timeOffset="208507.15">8318 15706 0,'0'-21'31,"0"-1"-31,0 1 0,0 0 16,0 0-16,0 0 0,0 0 15,0-1-15,0 1 16,0 0-16,0 0 0,0 0 16,0 0-16,0-1 0,0 1 0,-21 21 15,0-21-15,0 21 0,0 0 16,0 0-16,-1 21 0,1-21 16,-21 21-16,21 1 0,0-1 0,-1 21 15,22-21-15,-21 22 0,21-22 16,-21 0-16,21 21 0,0-21 0,0 1 15,0-1-15,0 0 0,0 0 0,0 0 16,21-21-16,0 0 0,1 0 16,-1 0-16,0 0 15,0 0-15,0 0 0,0-21 0,1 0 16,-1 21-16,0-21 0,0 0 16,-21-1-16,21 1 0,0 0 15,-21 0-15,0 0 0,0 0 0,0-1 16,0 1-16,0 0 0,0 0 0,0 0 15,0 0-15,0-1 0,-21 22 16,0 0-16,0 22 16,21-1-16,0 0 0,0 0 0,0 0 15,0 0-15,0 22 0,0-22 16,0 0-16,0 21 0,0-20 0,0-1 16,0 0-16,0 0 0,0 0 0,21 0 15,0 1-15,0-22 0,1 0 0,-22 21 16,21-21-16,0 0 15,0 0-15,0 0 0,0 0 0,1-21 16,-1 21-16,0-22 0,0 1 0,21 0 16,-20 0-16</inkml:trace>
  <inkml:trace contextRef="#ctx0" brushRef="#br1" timeOffset="208787.98">9038 15007 0,'0'0'0,"-21"-21"0,0 21 16,0 0-16,-1 0 0,1 21 16,21 0-16,0 1 15,0 20-15,-21-21 0,21 21 0,0 1 16,0-1-16,-21 0 0,21 1 0,0-1 16,0 0-16,0 1 0,0-1 15,0-21-15,0 22 0,0-22 0,0 21 16,0-21-16,0 0 0,0 1 0,0-1 15,21-21 17,0 0-32,0-21 15,1-1-15,-22 1 0,0 0 16</inkml:trace>
  <inkml:trace contextRef="#ctx0" brushRef="#br1" timeOffset="209460.66">8721 15494 0,'0'0'0,"0"21"16,21-21-16,0 0 15,0 0-15,0 0 0,0 0 16,1 0-16,20 0 0,-21 0 0,0-21 16,22 21-16,-22-21 0,21 21 0,0-21 15,-20 0-15,-1 21 0,0 0 16,0-22-16,0 22 0,0 0 0,-21 22 31,0-1-31,0 0 16,0 0-16,0 0 0,0 0 15,-21 1-15,21-1 0,0 0 16,0 0-16,0 0 0,0 0 16,0 1-1,21-22-15,1 0 0,-1 0 16,0 0-16,0-22 0,0 22 15,22-21-15,-22 21 0,0-21 0,0 0 16,0 0-16,0 0 16,1 21-16,-1-22 0,-21 1 0,0 0 0,21 0 15,-21 0-15,21 0 0,-21-1 16,0 1 0,0 42-1,0 1-15,-21-1 16,21 0-16,0 0 0,-21 0 15,21 22-15,0-22 0,0 21 0,0 0 16,0-20-16,-21 20 0,21 21 0,-22-20 16,22-1-16,0 22 0,0-1 0,-21-21 15,21 22-15,-21-22 0,0 22 16,21-22-16,-21 22 0,21-22 0,0-21 16,-21 21-16,-1-20 0,22-1 0,-21 0 15,21 0-15,-21-21 16,0 0-1,21-21-15,0 0 16,0 0-16,0-22 0,0 22 0,0-21 16,0-1-16,0 1 0,0-21 0,0 20 15,0-20-15,21-1 0,0 1 16,-21 20-16,21-20 0,1 21 0,-1-22 16,0 22-16,0-1 0,0 22 15,0-21-15,1 0 0,20 20 0,-21-20 0,21 21 16</inkml:trace>
  <inkml:trace contextRef="#ctx0" brushRef="#br1" timeOffset="209919.52">9969 15367 0,'0'-21'0,"0"42"0,0-63 15,-21 42 1,21 21-16,0 0 16,-21 0-16,21 0 0,-21 22 0,21-1 15,-21 0-15,21 1 0,-21-1 16,21 0-16,0 1 0,-22 20 16,1 1-16,21-22 0,-21 22 0,21-1 15,-21 1-15,0-1 0,21-21 0,-21 22 16,-1-22-16,22 1 0,-21-22 15,21 21-15,0-21 0,-21-21 0,21 21 16,0-42 0,21 21-16,-21-21 15,0-21-15,21 21 0,1-22 16,-1 1-16,-21 0 0</inkml:trace>
  <inkml:trace contextRef="#ctx0" brushRef="#br1" timeOffset="210192.3">9800 15515 0,'0'0'0,"0"-42"0,0 0 0,0 20 16,0 1-16,0-21 0,0 21 16,0 0-16,21 21 15,0 0-15,1 0 0,-1 0 16,21 0-16,-21 0 0,22 21 0,-22 0 16,21 0-16,-21 0 0,0 0 15,1 22-15,-1-22 0,-21 21 0,0-21 16,0 22-16,0-22 0,-21 0 0,-1 0 15,1 22-15,0-22 0,-21 0 0,21-21 16,-22 21-16,22 0 16,0-21-16,0 0 0,0 21 0,-1-21 15,22-21 1,22 0-16,20 21 16,-21-21-16,0 0 0,22 0 15</inkml:trace>
  <inkml:trace contextRef="#ctx0" brushRef="#br1" timeOffset="210548.09">10372 15494 0,'0'21'16,"21"-21"-1,0 0 1,0-21-16,0 0 0,0 0 15,1 21-15,-22-21 0,21-1 0,-21 1 16,21 21-16,-21-21 0,0 0 0,0 0 16,-21 21-1,0 0 1,-1 21-16,22 0 0,-21 0 0,0 0 16,0 1-16,21 20 0,-21-21 15,21 21-15,-21-20 0,21-1 0,0 21 16,0-21-16,0 0 0,0 1 15,0-1-15,0 0 0,0 0 0,0 0 16,21 0-16,0-21 16,0 0-16,0 0 0,0 0 15,22 0-15,-22 0 0,0 0 0,0-21 16,0 0-16,22 0 0,-22 21 0</inkml:trace>
  <inkml:trace contextRef="#ctx0" brushRef="#br1" timeOffset="211031.81">11112 15134 0,'0'-21'32,"22"0"-17,-1 21-15,0 0 16,0 0-16,0-21 0,0 21 15,1 0-15,-1 0 0,-42 0 63,-1 0-63,1 0 0,0 21 16,0-21-16,0 21 0,0 0 15,-1-21-15,1 21 0,0 1 16,0-1-16,0 0 0,0 0 0,-1 0 15,1 0-15,0 1 0,0-1 0,21 0 16,0 21-16,-21-21 0,21 1 16,-21-1-16,21 21 0,0-21 0,0 0 15,0 1-15,0 20 0,0-21 0,0 0 16,0 0-16,0 1 0,0-1 16,0 0-16,0 0 0,0 0 15,0 0-15,0 1 16,21-22 15,0 0-31,0 0 0,0 0 16,0-22-16,1 1 0,-1 21 0,0-21 15,21 0-15,-21 0 0</inkml:trace>
  <inkml:trace contextRef="#ctx0" brushRef="#br1" timeOffset="211436.09">11493 15198 0,'0'-21'0,"0"-1"31,22 22-31,-1-21 16,0 0-16,0 21 0,0 0 16,0 0-16,1 0 0,-1 0 15,0 0-15,0 0 0,0 0 16,-21 21-16,0 0 0,0 1 15,0 20-15,0-21 0,0 0 0,0 0 16,0 1-16,0 20 0,0-21 16,0 0-16,0 0 0,0 22 0,0-22 15,0 0-15,0 21 0,0-20 0,0-1 16,0 0-16,0 0 0,0 0 16,0 0-16,0 1 0,-21-1 15,21 0-15,-21-21 0,21 21 0,-21 0 16,21 0-16,-21-21 0,-1 0 15,1 22-15,0-22 0,0 0 0,0 0 16,0 0-16,-1 0 16,1 0-16,0 0 0,0-22 15,0 22 1,21-21-16,0 0 0,0 0 0,0 0 16</inkml:trace>
  <inkml:trace contextRef="#ctx0" brushRef="#br1" timeOffset="212143.69">12996 15558 0,'21'0'0,"-42"0"0,64-22 0,-22 22 0,0 0 15,0-21-15,0 21 0,-21-21 0,21 0 16,1 21-16,-1-21 0,0 0 16,-21-1-16,21 22 0,-21-21 0,0 0 15,0 0-15,0 0 0,0 0 0,-21-22 16,0 22-16,0 0 0,-1 21 16,1-21-16,-21 0 0,21 21 15,0 0-15,-22 0 0,22 0 0,0 21 16,-21 0-16,20 0 0,-20 0 15,21 22-15,0-22 0,0 21 0,-1 0 16,22 1-16,0-22 0,-21 21 0,21-21 16,0 22-16,0-22 0,0 0 0,0 0 15,21 0-15,-21 1 0,22-22 16,-1 0-16,0 0 0,0 0 0,0 0 16,22 0-16,-22 0 0,0 0 0,21-22 15,-21 1-15,1 0 0,20 0 16,-21 0-16,0 0 0,22-1 15,-22-20-15,0 21 0,0 0 0,-21-22 16,0 22-16,0-21 0,21 21 16,-21 0-16,0-1 0,0 44 31,0-1-31,0 0 0,0 21 0,0-21 16,0 1-16,0 20 0,0 0 15,0-21-15,0 22 0,0-22 0,0 21 16,0-21-16,0 1 0,0-1 0,0 0 15,0 0-15,0 0 0,0 0 16,21-21-16,1 0 16,-1 0-16,0 0 0</inkml:trace>
  <inkml:trace contextRef="#ctx0" brushRef="#br1" timeOffset="212523.47">13589 15388 0,'0'0'0,"-21"-42"16,0 42-16,21-21 0,0 0 31,21 21-31,0 0 16,0 21-16,0 0 0,0 0 16,1 0-16,-1 22 0,0-22 15,0 0-15,0 21 0,-21-21 0,0 22 16,0-22-16,0 0 0,0 0 0,0 22 15,0-22-15,-21 0 0,0-21 16,0 21-16,0 0 0,-1-21 16,22-21-1,0 0 1,0 0-16,0 0 0,22 21 16,-1-22-16,-21-20 0,21 21 0,0 0 15,-21 0-15,21-1 0,0-20 16,-21 21-16,22 0 0,-1 0 0,0-1 15,0 1-15,0 0 0,0 21 16,1 0-16,-1 0 0,0 0 16,0 0-1</inkml:trace>
  <inkml:trace contextRef="#ctx0" brushRef="#br1" timeOffset="212916.25">14076 15452 0,'0'0'0,"-21"0"16,21-21-16,0-1 0,0 1 15,0 0-15,21 21 32,0 0-32,0 0 15,0 21-15,-21 0 0,21 1 0,1-1 16,-1 0-16,-21 21 0,0-21 15,0 1-15,0-1 0,0 0 0,0 0 16,0 21-16,0-20 0,0-1 0,-21-21 16,21 21-16,-22 0 0,1-21 0,0 21 15,0-21 1,21-21 0,0 0-16,0 0 15,0 0-15,21-1 0,0 1 0,-21 0 16,21 0-16,1-21 0,-1 20 15,0-20-15,0 0 0,0 21 0,22-22 16,-22 22-16,0 0 0,0 0 0,0 0 16,0 21-16,1 0 15</inkml:trace>
  <inkml:trace contextRef="#ctx0" brushRef="#br1" timeOffset="213991.7">14690 15621 0,'0'0'0,"0"-21"0,21 21 16,-21-21-16,21 21 0,-21-21 0,0-1 16,0 1-16,0 0 0,0 0 0,0 0 15,0 0-15,0-1 0,0 1 16,0 0-16,-21 0 0,0 21 15,-1 0-15,1 0 0,0 0 16,0 0-16,0 21 0,0 0 16,-1 0-16,-20 1 0,21-1 15,0 21-15,0-21 0,-1 0 0,22 22 16,-21-22-16,21 0 0,0 21 0,0-20 16,0-1-16,0 0 0,0 0 15,21 0-15,1-21 16,-1 0-16,0 0 0,0 0 0,0 0 15,0 0-15,22-21 0,-22 0 16,0 0-16,0 21 0,0-21 0,1-1 16,-1 1-16,-21 0 0,21 0 0,-21 0 15,21 0-15,-21-1 0,0 1 0,0 0 16,0 0-16,0 0 0,0 0 16,0 42 15,0 0-31,0 0 15,0 0-15,-21 0 0,21 1 16,0-1-16,-21 21 0,21-21 0,0 0 16,0 1-16,0-1 0,0 0 15,21 0 1,0-21-16,0 0 0,0 0 0,1 0 16,-1 0-16,0 0 0,0-21 0,21 0 15,-20 21-15,-1-21 0,0 21 0,0-22 16,0 1-16,-21 0 0,21 0 15,-21 0-15,22 0 0,-22-1 16,0 1-16,0 0 0,0 0 0,0 0 16,0 0-16,0 42 31,-22 0-31,22 0 0,-21 0 16,21 22-16,0-22 0,-21-21 15,21 21-15,0 0 0,0 0 0,0 0 16,0 1-16,0-1 15,21-21-15,0 0 0,1 0 16,20 0-16,-21 0 0,0 0 0,0 0 16,22 0-16,-22 0 0,0-21 15,21-1-15,-20 22 0,-1-21 16,0 0-16,-21 0 0,21 0 0,0 0 16,-21-1-16,0 1 0,0 0 15,0 0-15,0 0 0,0 0 16,0 42 15,0 0-31,-21 0 0,21 0 0,-21 0 16,21 1-16,-21-1 0,21 0 15,0 21-15,-21-21 0,-1 22 0,1-1 16,21 0-16,-21 1 0,21-1 0,-21 0 16,0 1-16,21-1 0,-21 22 0,21-22 15,-22 0-15,1 1 16,21-1-16,0 21 0,-21-20 0,0-1 15,21 0-15,-21-20 0,21 20 0,-21-21 16,-1 0-16,22 0 0,-21 1 0,0-1 16,0-21-16,0 0 15,0-21-15,21-1 0,-22 22 16,1-21-16,21 0 0,0-21 0,-21 21 16,0-1-16,0 1 0,0 0 15,21-21-15,-22 42 0,1-21 0,21-1 16,0 1-16,0 0 0,-21 21 0,21-21 15,0 0-15,0 0 16,21-1-16</inkml:trace>
  <inkml:trace contextRef="#ctx0" brushRef="#br1" timeOffset="-214665.37">15600 15388 0,'21'-21'16,"-21"42"15,0 0-31,0 1 0,0-1 15,0 0-15,0 0 0,-21 0 16,21 0-16,-21 1 0,21-1 16,-22 0-16,22 0 0,0 0 0,-21 0 15,0-21-15,21 22 0,-21-1 0,0-21 32,21-21-17,0-1 1,0 1-16,0 0 15,21 0-15,0 0 0,-21 0 0,21-22 16,0 22-16,1 0 0,-1 0 16,0-22-16,0 22 0,0 0 0,0 21 15,-21-21-15,22 0 0,-1 21 0,0 0 16,0 0-16,0 0 0,0 21 16,1 0-16,-22 0 0,21 0 0,-21 1 15,21-1-15,-21 21 0,0-21 16,0 0-16,0 1 0,0 20 0,0-21 15,0 0-15,0 0 0,-21 1 0,21-1 16,-21-21-16,21 21 0,0 0 16,-22-21-16,22 21 0,-21-21 15,21-21 17,21 0-17,1 0-15,-1 0 0</inkml:trace>
  <inkml:trace contextRef="#ctx0" brushRef="#br1" timeOffset="-214221.63">16192 15494 0,'0'-21'15,"0"0"1,0 0-16,0-1 16,-21 22-16,21-21 0,-21 21 15,0 0-15,0 0 0,0 0 16,-1 0-16,1 0 15,0 21-15,0 1 0,0-1 16,0 0-16,21 0 0,-22 0 0,22 22 16,-21-22-16,21 0 0,0 0 0,0 0 15,0 0-15,0 1 16,21-1-16,1-21 16,-1 0-16,0 0 0,0 0 15,0 0-15,0-21 0,1 21 0,-1-22 16,0 22-16,0-21 0,0 0 15,0 0-15,1 0 0,-22 0 16,0-1-16,0 1 0,0 0 0,0 0 16,0 0-16,0 0 15,0 42 1,0 0 0,0 0-16,0 0 0,0 0 0,0 1 15,0-1-15,0 0 0,0 0 16,0 0-16,0 0 0,0 1 0,21-1 15,0 0-15,0-21 0,0 0 16,0 0-16,1 0 0,-1 0 16,0 0-16,0-21 15,0 0-15</inkml:trace>
  <inkml:trace contextRef="#ctx0" brushRef="#br1" timeOffset="-213580.99">16595 15452 0,'-22'0'15,"1"0"1,0 0-16,21 21 16,0 0-16,0 0 0,0 0 15,0 1-15,0-1 0,0 0 0,0 0 16,0 0-16,-21 0 0,21 1 16,0-1-16,0 0 0,-21 0 0,21 0 15,0-42 32,0 0-47,-21 0 0,21 0 16,0-1-16,0 1 0,0 0 15,0 0-15,0 0 0,21 0 0,0-1 16,-21 1-16,21 0 0,0 0 16,0 0-16,1 0 0,-1 21 0,0 0 15,0 0-15,0 0 0,0 0 0,-21 21 16,22 0-16,-1 0 0,0 0 15,-21 0-15,0 1 0,0-1 16,21 0-16,-21 0 0,0 0 0,0 0 16,0 1-16,0-1 0,-21-21 15,21 21 1,-21-21-16,0 0 16,21-21-1,0 0-15,0-1 0,0 1 16,0 0-16,21 0 15,-21 0-15,21 0 0,0-1 0,-21 1 16,21 0-16,0 0 0,1 0 0,-1 21 16,0 0-16,0 0 15,0 0-15,0 0 16,-21 21-16,22 0 0,-22 0 0,0 0 16,0 22-16,0-22 0,0 0 0,0 0 15,0 0-15,0 1 16,0-1-16,0 0 0,-22 0 15,22 0-15,0-42 47,0 0-47,0 0 16,22 21-16</inkml:trace>
  <inkml:trace contextRef="#ctx0" brushRef="#br1" timeOffset="-213229.19">17166 15536 0,'21'0'31,"0"0"-31,1 0 0,-1 0 16,0-21-16,0 0 0,0 21 15,0-21-15,1 0 0,-1 21 0,-21-21 16,21-1-16,-21 1 0,0 0 15,0 0-15,-21 21 16,0 0 0,-1 0-16,1 21 0,0-21 15,0 21-15,0 0 0,0 1 0,-1-1 16,22 0-16,-21 0 0,21 21 16,-21-20-16,21-1 0,0 0 0,0 0 15,0 0-15,0 0 0,0 1 16,0-1-16,21 0 0,0-21 15,1 0-15,-1 0 0,0 0 16,21 0-16,-21 0 0,1 0 0,20 0 16,-21 0-16,0 0 0,22-21 0</inkml:trace>
  <inkml:trace contextRef="#ctx0" brushRef="#br1" timeOffset="-212974.76">18013 15452 0,'-21'0'0,"42"0"47,0 0-47,0 0 0,0 0 16,0 0-16,1 0 15,-1 0 1</inkml:trace>
  <inkml:trace contextRef="#ctx0" brushRef="#br1" timeOffset="-212792.86">17970 15621 0,'0'0'0,"-21"21"0,0-21 15,21 21-15,21-21 32,0 0-32,1 0 15,-1 0-15,0 0 16,0 0-16,0 0 0,0 0 16,1-21-1</inkml:trace>
  <inkml:trace contextRef="#ctx0" brushRef="#br1" timeOffset="-211977.06">18838 15346 0,'0'-21'15,"0"42"32,0 0-47,0 0 0,0 22 16,0-22-16,0 0 0,0 21 0,0-21 15,0 1-15,0-1 16,0 0-16,0 0 0,-21 0 0,21 0 16,-21 1-16,21-1 0,-21 0 0,21 0 15,-21-21 1,21-21 15,0 0-31,0 0 16,0-1-16,0 1 0,0 0 15,21 0-15,0 0 0,-21-22 0,21 22 16,0 0-16,-21-21 0,21 21 0,1-1 16,-1 1-16,-21 0 0,21 0 0,0 0 15,0 0-15,0 21 16,1 0-16,-1 0 0,0 0 0,0 21 15,0 0-15,-21 0 0,21 0 0,1 0 16,-22 1-16,0-1 0,0 21 16,0-21-16,0 0 0,0 1 0,0 20 15,0-21-15,0 0 0,0 0 0,0 1 16,0-1-16,0 0 0,-22 0 16,1-21-16,21 21 15,0-42 32,0 0-47,0 0 16,0 0-16,21-1 0,1 1 15</inkml:trace>
  <inkml:trace contextRef="#ctx0" brushRef="#br1" timeOffset="-211605.27">19410 15536 0,'21'0'31,"0"0"-15,0 0-16,0 0 0,1-21 0,-1 0 16,0 21-16,0-21 0,0 0 15,0 0-15,-21-1 0,22 22 0,-22-21 16,21 0-16,-21 0 0,0 0 0,0 0 15,-21 21 1,-1 0-16,1 0 16,0 21-16,0 0 0,0 0 0,0 0 15,-1 0-15,1 1 0,0 20 0,21-21 16,-21 21-16,21-20 0,-21-1 16,21 0-16,-21 0 0,21 0 15,0 0-15,0 1 0,0-1 0,0 0 16,21 0-16,0-21 15,0 0-15,0 0 0,0 0 16,1 0-16,-1 0 0,0 0 0,0-21 16,21 21-16,-20-21 0,-1 0 0</inkml:trace>
  <inkml:trace contextRef="#ctx0" brushRef="#br1" timeOffset="-211004.62">19897 15409 0,'-43'127'0,"86"-254"0,-43 106 0,0 0 16,0 42 15,0 0-31,0 1 16,-22-1-16,22 0 0,0 0 15,0 0-15,-21 0 0,21 22 0,-21-22 16,21 0-16,-21 0 0,21 0 0,0 1 16,0-1-16,0 0 15,21-21 1,0 0-16,0 0 15,-21-21-15,22 21 0,-1-21 0,0 21 16,0-22-16,0 1 16,0 0-16,-21 0 0,22 21 0,-1-21 15,0 0-15,0-1 0,-21 1 16,21 21-16,-21 21 16,0 1-1,0-1-15,0 0 0,0 0 16,0 0-16,0 0 0,0 1 15,0-1-15,0 0 16,21-21 0,1 0-16,-1 21 0,0-21 0,21 0 15,-21 0-15,1 0 16,-1-21-16,0 21 0,0-21 16,0 21-16,-21-21 0,21-1 15,-21 1-15,0 0 0,0 0 0,0 0 16,0 0-16,0-1 0,-21 1 15,21 0-15,-21 0 0,0 0 0,21 0 16,0-1-16,-21 22 0,0-21 16,42 21 15,0 0-31,0 0 0,0 0 16,0 0-16,1 0 0,-1 0 15,0 0-15,0 0 0,0 0 16,-21-21-1,0 0 1</inkml:trace>
  <inkml:trace contextRef="#ctx0" brushRef="#br1" timeOffset="-210212.56">21738 15558 0,'0'0'0,"42"0"16,-20 0-1,-1 0-15,-21-22 0,21 1 16,0 0-16,-21 0 15,0 0-15,0 0 16,0-1-16,0 1 0,0 0 0,-21 0 16,0 21-16,0-21 0,-1 0 0,1 21 15,0 0-15,-21 0 0,21 0 16,-1 0-16,-20 0 0,21 0 0,-21 21 16,20 0-16,-20 0 0,21 21 0,-21-20 15,20-1-15,1 21 0,0-21 0,0 22 16,21-22-16,0 21 15,0-21-15,0 0 0,0 1 0,0-1 16,0 0-16,0 0 0,21-21 0,0 0 16,0 0-16,22 0 0,-22 0 0,21 0 15,-21 0-15,22 0 0,-1-21 16,-21 21-16,22-21 0,-1 0 0,0-1 16,1 1-16,-1 0 0,-21 0 0,21 0 15,-20-22-15,-1 22 0,0-21 16,0 0-16,-21-1 0,0 1 0,21 0 15,-21-22-15,0 22 0,0-1 0,0 1 16,0 21-16,0-21 0,0 20 16,0 1-16,0 0 0,-21 21 15,21 21 1,0 22-16,0-22 0,0 21 0,0 0 16,-21 1-16,21 20 0,0-20 15,0-1-15,0 0 0,0 22 0,0-43 16,0 21-16,0 1 0,0-22 0,0 21 15,0-21-15,21 0 0,-21 1 0,21-1 16,0-21-16,1 21 16,-1-21-16,0 0 0,0 0 15,0 0-15,-21-21 0,21 0 0</inkml:trace>
  <inkml:trace contextRef="#ctx0" brushRef="#br1" timeOffset="-209785.62">22458 15367 0,'0'-21'0,"0"42"0,0-63 16,0 21-16,-21 21 16,-1 0-16,1 0 0,0 0 0,0 0 15,0 0-15,0 21 0,-1 0 0,1 0 16,0 0-16,0 0 0,0 1 16,0-1-16,-1 21 0,22-21 0,0 0 15,0 1-15,0-1 0,-21 0 0,21 0 16,0 0-16,0 0 15,0 1-15,21-22 0,1 0 16,-1 0-16,0 0 0,0 0 16,0 0-16,0 0 0,1-22 0,-1 1 15,0 21-15,0-21 0,0 0 16,0 0-16,1 0 0,-22-1 0,0 1 16,0 0-16,0 0 0,0 0 0,0 0 15,0-1-15,0 44 31,-22-1-31,22 0 16,-21 0-16,21 0 0,0 0 16,0 1-16,0-1 15,0 0-15,0 0 0,0 0 0,21 0 16,1-21-16,-1 0 16,0 0-16,0 0 15,0 0-15,0 0 0,1 0 0,-1 0 16,0-21-16</inkml:trace>
  <inkml:trace contextRef="#ctx0" brushRef="#br1" timeOffset="-209516.77">22923 15092 0,'0'0'16,"0"-42"-16,0 20 0,22-20 0,-22 21 0,0 0 16,0 0-16,0 42 31,0 0-31,-22 0 0,22 21 15,0 1-15,-21-1 0,0 0 16,0 22-16,0-22 0,21 22 0,-21-22 16,-1 0-16,1 1 0,0-1 15,21 0-15,0 1 0,-21-22 0,21 21 0,0-21 16,0 1-16,0-1 16,21-21-1,0 0-15,0 0 0,1 0 16,-1-21-16,0-1 15,0 1-15</inkml:trace>
  <inkml:trace contextRef="#ctx0" brushRef="#br1" timeOffset="-209340.87">22627 15388 0,'0'0'15,"-21"0"-15,0 0 0,42 0 31,0 0-31,0 0 16,0 0-16,22-21 0,-1 21 0,0 0 16,1 0-16,-22-21 0,21 0 0,-21 21 15,22 0-15,-22 0 0</inkml:trace>
  <inkml:trace contextRef="#ctx0" brushRef="#br1" timeOffset="-208772.68">23262 15621 0,'0'-21'16,"0"0"-16,21 21 15,-21-21-15,21-1 0,-21 1 16,0 0-16,0 0 0,0 0 15,0 0-15,0-1 0,0 1 16,-21 0-16,0 21 0,0 0 0,0 0 16,0 0-16,-1 0 0,1 0 0,0 0 15,0 0-15,0 21 0,0 0 0,-1 1 16,1-1-16,21 21 0,-21-21 16,21 0-16,-21 1 0,21-1 0,0 0 15,0 0-15,0 0 0,0 0 0,0 1 16,21-1-16,0-21 15,0 0-15,1 0 0,-1 0 0,0 0 16,0 0-16,0 0 0,0 0 16,1-21-16,-1-1 0,0 22 15,0-21-15,-21 0 0,21 0 16,0 0-16,-21 0 0,0-1 0,0 1 16,22 0-16,-22 0 0,0 0 0,0-22 15,0 22-15,0 0 0,0 42 31,0 0-31,-22 1 16,22-1-16,0 0 0,0 21 16,-21-21-16,21 1 0,0-1 0,-21 0 0,21 21 15,0-21-15,0 1 16,0-1-16,0 0 0,21-21 16,0 21-16,1-21 15,-1 0-15,0 0 0,0 0 0,0 0 16,0-21-16,1 0 0,-1 21 15</inkml:trace>
  <inkml:trace contextRef="#ctx0" brushRef="#br1" timeOffset="-208501.84">23834 14986 0,'0'-21'0,"0"42"0,0-63 0,-22 42 16,1 0-1,0 21-15,0 0 0,0 0 16,21 22-16,-21-1 0,-1 0 0,1 1 16,0-1-16,0 0 0,21 1 0,-21-1 15,0 0-15,21 1 0,0-1 0,0-21 16,0 21-16,0-20 0,0 20 16,0-21-16,0 0 0,0 0 0,0 1 15,0-1-15,21-21 16,0 0-16,0 0 15,0 0 1,0-21-16</inkml:trace>
  <inkml:trace contextRef="#ctx0" brushRef="#br1" timeOffset="-207844.7">23622 15473 0,'-21'0'0,"0"0"0,-1 0 16,44 0 31,-1 0-47,0 0 0,0 0 0,0 0 15,0 0-15,22 0 0,-22 0 16,0-21-16,0 21 0,0 0 16,1 0-1,-22 21 1,0 0-1,-22-21-15,22 21 0,-21 0 0,21 1 16,-21-1-16,21 0 0,0 0 16,0 0-16,0 0 15,21-21 1,0 0-16,1 0 0,-1 0 16,0 0-16,0 0 0,0 0 0,0 0 15,1-21-15,-1 21 0,0-21 16,0 21-16,0-21 0,-21 0 15,21 0-15,-21-1 0,22 22 0,-22-21 16,0 0-16,0 0 0,0 0 16,0 42 15,0 0-31,-22 0 0,22 0 16,-21 1-16,21-1 0,0 0 15,0 0-15,-21 0 0,21 0 0,0 22 16,0-22-16,0 21 0,0-21 15,0 22-15,-21-1 0,21 22 0,0-22 16,-21 0-16,21 1 0,-21-1 0,-1 0 16,22 1-16,-21-22 0,0 0 15,0 0-15,21 0 0,-21 0 0,0 1 16,-1-1-16,1-21 0,0 0 16,0 0-16,0 0 0,0 0 15,-1 0-15,1 0 16,0 0-16,21-21 0,0-1 15,0 1-15,0 0 16,0 0-16,0 0 16,0 0-16,0-1 0,21 1 15,0 0-15,1 0 0</inkml:trace>
  <inkml:trace contextRef="#ctx0" brushRef="#br1" timeOffset="-207408.95">24257 15367 0,'0'0'0,"0"21"31,0 22-31,-21-22 16,21 21-16,-21-21 0,21 22 0,0-1 15,-22 0-15,22 1 0,-21-1 0,0 0 16,21 22-16,0-22 0,0 0 15,-21 1-15,21 20 0,-21-20 16,21-1-16,-21-21 0,21 21 0,0-20 16,0 20-16,0-21 0,0 0 15,0 0-15,0-42 32,0 0-32,0 0 15,0 0-15,0 0 0,0-22 16,0 22-16</inkml:trace>
  <inkml:trace contextRef="#ctx0" brushRef="#br1" timeOffset="-207129.11">24109 15579 0,'0'211'15,"21"-465"-15,-42 297 0,42-107 0,-21 22 0,0 21 16,21 0-16,-21-1 0,21 1 0,0 0 16,1 21-16,-1 0 0,0-21 15,0 21-15,0 0 0,0 21 16,22 0-16,-22-21 0,-21 21 0,21 22 15,0-22-15,-21 0 0,0 0 0,0 22 16,0-22-16,0 0 0,0 0 0,-21 0 16,0 0-16,0 1 0,0-22 15,-1 21-15,1 0 0,-21-21 0,21 0 16,0 0-16,-1 0 0,1 0 0,0 0 16,21-21 15,21 0-31,0-1 15,1 22-15,-1-21 0,21 0 16,-21 0-16</inkml:trace>
  <inkml:trace contextRef="#ctx0" brushRef="#br1" timeOffset="-206773.14">24574 15536 0,'0'0'0,"22"0"15,-1 0-15,0 0 16,0 0-16,0-21 16,0 21-16,1-21 0,-1 21 0,0-21 15,21 21-15,-21-21 0,-21 0 0,22 21 16,-22-22-16,21 1 0,-21 0 16,-21 21-1,-1 0-15,1 0 16,0 0-16,0 0 0,0 21 0,0 0 15,-1 1-15,1 20 0,0-21 16,0 0-16,21 0 0,-21 1 0,21-1 16,0 0-16,0 0 0,0 0 15,0 0-15,21 1 16,0-22-16,0 0 0,0 0 16,1 0-16,-1 0 0,21 0 0,-21 0 15,0 0-15,22 0 0,-22-22 0,0 22 16,21-21-16,-20 0 0,-1 21 15</inkml:trace>
  <inkml:trace contextRef="#ctx0" brushRef="#br1" timeOffset="-206267.32">25315 14986 0,'0'0'0,"-21"-42"15,21 21 1,0-1-1,21 22-15,0 0 16,1 0-16,-1 0 0,0 0 16,21 0-16,-21 0 0,1 0 0,-1 0 15,0 0-15,0 0 0,0 0 0,-42 0 32,0 0-17,0 0-15,0 0 0,-22 0 16,22 0-16,0 0 0,0 0 0,0 0 0,-1 0 15,1 0-15,0 0 0,0 0 16,0 0-16,0 22 31,21-1-31,0 0 0,-22-21 16,22 21-16,0 0 0,0 22 16,0-22-16,0 0 0,0 21 0,0-21 15,0 22-15,-21-1 0,0 0 0,21 1 16,-21-22-16,21 21 0,0 1 15,-21-1-15,0-21 0,21 21 0,-22-20 16,22 20-16,0-21 0,0 0 0,0 0 16,0 1-16,0-1 0,0 0 15,0 0-15,22-21 16,-1 0-16,0 0 16,0 0-16,0 0 0,0 0 15,1 0-15,-1 0 0,0-21 0,0 0 16,0 0-16,0-1 0,22 1 15,-22 0-15</inkml:trace>
  <inkml:trace contextRef="#ctx0" brushRef="#br1" timeOffset="-205853.55">25696 15240 0,'0'-21'0,"0"0"16,-21 21 15,0 0-31,0 0 0,0 0 16,-1 21-16,1-21 0,0 21 0,0 0 15,0 0-15,0 1 0,-1-1 16,1 0-16,21 0 0,0 0 16,0 0-16,0 1 0,0-1 15,21-21 1,1 21-16,20-21 0,-21 0 15,0 0-15,0 21 0,1-21 0,-1 21 16,0-21-16,0 21 0,0-21 0,0 22 16,-21-1-16,0 0 15,0 0 1,-21-21-16,0 0 0,0 21 0,-21-21 16,20 0-16,1 0 0,0 0 0,0 21 15,0-21-15,0 0 0,-1 0 16,1 0-16,0 0 15,0 0-15,21-21 16,0 0 0,0 0-16,21 21 15</inkml:trace>
  <inkml:trace contextRef="#ctx0" brushRef="#br1" timeOffset="-205573.39">25887 15367 0,'-43'0'16,"22"0"-16,0 21 16,21 0-1,-21 1-15,21-1 0,0 0 16,0 0-16,0 0 0,0 0 15,0 1-15,0-1 16,0 0-16,0 0 16,0-42 15</inkml:trace>
  <inkml:trace contextRef="#ctx0" brushRef="#br1" timeOffset="-205384.97">25887 15134 0,'-21'0'0,"-1"0"16,44 0 30,-1 0-46</inkml:trace>
  <inkml:trace contextRef="#ctx0" brushRef="#br1" timeOffset="-204573.01">26035 15219 0,'21'0'16,"0"0"-16,0 0 15,1 0-15,-1 0 0,0 0 0,0 0 16,0 0-16,0 0 0,1 0 16,-1 0-16,0 0 0,-21-21 15,-21 42 16,0 0-15,-1 0-16,22 0 0,-21 1 0,0-1 16,21 0-16,-21 0 0,0 0 0,21 22 15,0-22-15,-21 0 0,-1 0 16,22 0-16,0 0 0,-21-21 0,0 22 16,21-1-16,-21-21 0,21 21 0,-21-21 15,21 21-15,0-42 47,0 0-31,21 0-16,0 21 15,0-22-15,-21 1 0,21 0 0,1 0 16,-1 21-16,0-21 0,-21 0 0,21-1 16,0 22-16,0 0 0,-21-21 0,22 21 31,-22 21-31,0 1 15,0-1-15,0 0 16,0 0-16,0 0 16,0 0-1,21-21 1,0 0 0,0 0-16,0 0 15,0-21-15,1 0 0,-1 0 16,0 0-16,-21 0 0,0-1 15,21 1-15,-21 0 0,21 0 16,-21 0-16,0 0 0,0-1 0,0 1 16,0 0-16,-21 42 31,0-21-31,21 21 16,-21 1-16,21-1 0,0 0 0,-21 21 15,21-21-15,0 1 16,-22-1-16,22 0 0,0 0 0,0 0 15,0 0-15,0 1 0,22-22 16,-1 21-16,0-21 0,0 0 16,0 0-16,0 0 15,1 0-15,-1 0 0,0 0 0,-21-21 16,21-1-16,0 22 0,0-21 0</inkml:trace>
  <inkml:trace contextRef="#ctx0" brushRef="#br1" timeOffset="-204021.09">26628 14944 0,'0'0'0,"-22"0"0,1 0 0,0 0 16,42 0 15,0 0-31,22 0 0,-22 0 0,0 0 15,21 0-15,-20 0 0,20 0 16,-21 0-16,0 0 0,0 0 0,1-21 16,-1 21-16,0 0 0,-21 21 47,-21-21-47,21 21 0,-21 0 15,21 0-15,-22 0 0,22 1 16,0-1-16,0 21 0,-21-21 0,21 0 15,0 22-15,-21-22 0,21 0 0,-21 21 16,21-20-16,0-1 0,0 21 0,0-21 16,-21 0-16,21 1 0,-21-1 15,21 0-15,0 0 0,0 0 16,0 0-16,0 1 0,0-1 0,0 0 0,-22 0 16,22 0-16,-21-21 15,21 21-15,0 1 16,-21-22-16,0 0 15,0 0-15,0 0 0,-1 0 16,1 0 0,0 0-16,0 0 15,21-22 32,21 1-31,0 21-16,0-21 15</inkml:trace>
  <inkml:trace contextRef="#ctx0" brushRef="#br1" timeOffset="-203569.34">26987 15409 0,'0'-21'32,"22"21"108,-1 0-124,-21 21 62,0 1-62</inkml:trace>
  <inkml:trace contextRef="#ctx0" brushRef="#br1" timeOffset="-203188.56">26966 15642 0,'0'0'0,"-21"0"78,21 21-78,0 1 16,-21-22-16,42 0 62,0 0-46,0 0-16,-21 21 15,0 0-15,0 0 16,0 0-16,-21 0 16,0 1-16,0-22 0,0 21 15,0 0-15,-22 0 0,22-21 0,0 21 16,-21 0-16,20-21 0,1 0 0,0 0 16,0 22-16</inkml:trace>
  <inkml:trace contextRef="#ctx0" brushRef="#br1" timeOffset="-193393.32">2773 16574 0,'0'21'16,"-21"-21"-1,21 21-15,-22 0 16,22 0-1,0 0-15,22-21 32,-1 0-17,0 0-15,0 0 0,0 0 16,0-21-16,1 21 16,-1-21-16,0 0 0,0 21 15,-21-21-15,21 21 0,-21-21 16,0-1-16,0 1 15,-21 21-15,0 0 16,0 0-16,-22 0 0,22 0 0,-21 0 16,0 0-16,-1 21 0,1 1 15,21-1-15,-22 0 0,1 21 0,21-21 16,-21 22-16,20-1 0,1-21 16,21 22-16,0-1 0,0-21 0,0 21 15,0-20-15,0-1 16,21 0-16,22 0 0,-22-21 0,21 0 15,1 21-15,-22-21 0,21 0 16,0 0-16,1 0 0,-1 0 0,0 0 16,-20-21-16,-1 21 0,0 0 0,0-21 15,0 21-15,-21-21 0,-21 21 32,0 0-32,0 0 0,0 0 15,-22 0-15,1 0 0,21 21 16,-22 0-16,1 0 0,0 0 15,21 1-15,-22-1 0,22 0 0,-21 0 0,21 21 16,-1-20-16,1 20 16,21-21-16,0 21 0,0-20 0,0-1 15,0 0-15,21 0 0,1 0 16,-1 0-16,21-21 0,-21 0 0,22 0 16,-1 0-16,-21 0 0,21 0 15,1 0-15,-22 0 0,21-21 0,1 21 16,-1-21-16,-21 0 0,21 0 15,1 0-15</inkml:trace>
  <inkml:trace contextRef="#ctx0" brushRef="#br1" timeOffset="-192781.65">3556 16955 0,'0'0'0,"-21"0"0,-22 0 16,22 0-16,0 21 0,-21 0 15,21-21-15,-22 21 0,22 0 16,-21 0-16,21 1 0,-1-1 0,1 0 16,0 21-16,0-21 15,0 1-15,21-1 0,0 0 0,0 0 16,21-21 0,0 0-16,21 0 0,-20 0 15,-1 0-15,21-21 0,0 0 16,-20 0-16,20-1 0,-21 22 0,21-21 15,-20 0-15,20 0 0,-21 0 0,-21 0 16,0-1-16,21 22 0,-21-21 16,0 0-16,-21 21 31,21 21-31,0 0 16,-21 1-16,21-1 0,0 0 15,0 0-15,0 21 0,0-20 16,0 20-16,0-21 0,0 43 0,0-22 15,0 0-15,0 22 0,0-1 16,0-20-16,0 20 0,21 1 0,-21-1 16,0 1-16,0-1 0,21 1 15,-21-22-15,0 21 0,0-20 0,0-1 16,0 0-16,0 1 0,-21-1 16,0-21-16,21 22 0,-21-22 0,0 0 15,-1-21-15,1 0 0,0 0 16,0 0-16,0-21 0,0 0 15,21-1-15,-22-20 0,22 21 0,-21-21 16,0-1-16,21 1 0,0-22 16,0 1-16,0 21 0,0-22 15,0 1-15,0-1 0,0 1 16,0-1-16,21 1 0,0 20 0,1-20 16,20 20-16,-21 1 0,21 0 0,1 21 15,-22-22-15,21 22 0,1 0 16,-22-21-16,21 20 0</inkml:trace>
  <inkml:trace contextRef="#ctx0" brushRef="#br1" timeOffset="-192565.58">4106 17060 0,'0'22'93,"0"-1"-77,0 0-16,0 0 16</inkml:trace>
  <inkml:trace contextRef="#ctx0" brushRef="#br1" timeOffset="-192377.17">4170 17399 0,'0'21'0,"-21"-21"0,-1 0 16,1 21 0,21-42 46</inkml:trace>
  <inkml:trace contextRef="#ctx0" brushRef="#br1" timeOffset="-190072.62">6329 17272 0,'21'0'16,"-21"-21"-1,0 0-15,0 0 16,0-1-16,0 1 0,-21 0 15,0 21-15,-1 0 16,1-21-16,0 21 0,-21 0 0,-1 0 16,22 0-16,-21 0 0,0 21 15,20-21-15,-20 21 0,21 0 0,-21 1 16,20-1-16,1 0 0,0 0 0,21 0 16,0 22-16,0-22 15,0 0-15,0 21 0,0-21 0,0 1 16,21 62-16,0-84 15,-21 21-15,22 1 0,-1-22 16,0 0-16,0 0 0,0 0 0,0 0 16,22-22-16,-22 1 0,0 21 15,21-42-15,-20 21 0,20 0 0,-21-22 16,21 22-16,-20-21 0,-1-1 0,21 1 16,-21 0-16,0-1 15,1 1-15,-1 0 0,0-1 0,-21 1 16,21 0-16,-21-1 0,0 1 0,0 0 15,0-1-15,0 22 0,0-21 16,0 21-16,-21 21 16,21 21-16,-21 0 15,21 21-15,-21 1 0,-1-1 16,22 0-16,0 1 0,0-1 0,-21 22 16,21-22-16,-21 0 0,21 1 15,0-1-15,-21 0 0,21 1 0,0-1 16,0 0-16,0-21 0,0 1 0,0-1 15,0 0-15,0 0 0,21 0 16,0-21-16,0 0 0,1 0 0,-1 0 16,0 0-16,0-21 0,21 0 15,-20 21-15,20-21 0,-21 0 16,0-1-16,22 1 0,-22 0 0,0 0 16,21-21-16,-21 20 0,1 1 0,-1 0 15,-21 0-15,21 0 0,0 0 16,-21 42 15,0 0-31,0 0 16,0 0-16,0 0 0,0 1 0,-21 20 15,21-21-15,0 0 0,-21 0 16,21 22-16,0-22 0,0 0 0,0 0 16,21 0-16,0-21 15,0 0-15,0 0 0,1 0 16,-1 0-16,0 0 0,0-21 0,0 0 15,22 21-15,-22-21 0,0 0 0,0 0 16,0-1-16,0 1 0,-21 0 16,0 0-16,0 0 0,0 0 0,0-1 15,0 1-15,0 0 0,0 0 0,-21 0 16,0 0-16,0 21 0,-21 0 16,20 0-16,1 0 0,-21 0 0,21 0 15,0 0-15,-22 21 0,22-21 16,0 21-16,0 0 0,0 0 0,21 0 15,0 22-15,-22-22 0,22 0 0,0 0 16,0 0-16,0 1 0,0-1 16,22-21-16,-1 21 0,0-21 15,0 0-15,0 0 0,0 0 0,22 0 16,-22 0-16,21 0 0,1 0 16,-22-21-16,21 0 0,0-1 0,-20 1 15,-1 0-15,21 0 0,-21 21 0,0-21 16,-21 0-16,22-1 0,-22 1 15,0 0-15,0 0 16,0 42 0,-22 0-1,22 0-15,0 1 0,0-1 16,-21 0-16,21 0 16,0 21-16,0-20 0,0-1 15,0 0-15,0 0 0,21 0 16,1-21-1,-1 0-15,0 0 0,0 0 16,0 0-16,0-21 0,1 0 16,-1 21-16,0-21 0,0 0 15,0 21-15,0-22 0,-21 1 0,22 0 16,-22 0-16,0 0 0,0 0 16,0 42 30,0 0-46,0 0 0,0 0 16,0 0-16,0 1 0,0-1 16,0 0-16,0 0 0,0 0 15,21-21-15,0 0 0,0 21 16,0-21-16,22 0 0,-22 0 0,21 0 16,0-21-16,1 0 0,-22 21 0,21-21 15,1 0-15,-22 0 0,21-1 16,-21 1-16,22-21 0,-22 21 15,0 0-15,0-1 0,-21 1 0,0-21 16,0 21-16,0 0 0,0-22 0,0 22 16,0-21-16,-21 21 0,21-1 15,-21-20-15,21 21 0,-21 0 0,-1 21 32,22 21-32,0 0 15,0 21-15,0-20 0,0-1 0,0 21 16,0-21-16,0 22 0,0-22 0,0 21 15,-21-21-15,21 22 0,0-22 16,0 0-16,-21 0 0,21 21 0,-21-42 16,21 22-16,0-1 0,0 0 15,-21 0 1,21-42 0,0 0-16,0 0 15,21-1-15,-21 1 16,21 21-16,0-21 0,0 0 0,1 21 15,-22-21-15,21 0 0,0 21 0,0 0 16,0 0-16,0 0 0,1 0 16,-1 0-16,0 0 0,0 0 15,0 21-15,-21 0 16,0 0-16,0 0 16,-21 0-16,0 22 0,0-22 15,0 0-15,-22 21 0,22-20 0,-21-1 16,-22 21-16,43-21 0,0 0 15,-21-21-15,20 0 0,1 0 16,21-21 0,0 0-16,0 0 15,0 0-15,21 0 0,1-1 0,-22 1 16,21-21-16,0 0 0,21 20 0</inkml:trace>
  <inkml:trace contextRef="#ctx0" brushRef="#br1" timeOffset="-189807.91">8615 16828 0,'0'0'15,"-21"0"-15,-1 0 0,1 0 0,0 0 16,0 21-16,21 0 0,-21 0 0,21 0 16,-21 22-16,21-22 0,-22 21 0,22 0 15,0 1-15,0-1 0,0-21 0,0 22 16,0-1-16,0 0 0,-21-21 15,21 22-15,-21-1 0,21-21 0,0 0 16,0 22-16,0-22 0,0 0 0,0 0 16,0 0-16,21-21 31,0-21-31,1 0 16,-1 0-16,0 0 0,0 0 0</inkml:trace>
  <inkml:trace contextRef="#ctx0" brushRef="#br1" timeOffset="-189469.1">8615 17357 0,'-21'0'0,"21"21"0,0 0 15,21-21 17,0 0-32,0 0 0,0 0 0,0-21 15,1 21-15,-1-21 0,0 21 16,0-21-16,0-1 0,0 22 0,1-21 15,-1 0-15,-21 0 16,21 0-16,-21 0 0,0-1 16,-21 22-16,0 0 15,-1 0-15,1 0 0,0 22 0,0-1 16,0-21-16,0 21 0,-1 0 16,1 0-16,0 22 0,21-22 0,0 0 15,-21 0-15,21 0 0,0 0 16,0 22-16,0-22 0,0 0 15,21 0-15,0 0 0,0-21 16,1 0-16,-1 0 0,0 0 0,21 0 16,-21 0-16,22-21 0,-1 0 0,0 21 15,1-42-15,20 21 0</inkml:trace>
  <inkml:trace contextRef="#ctx0" brushRef="#br1" timeOffset="-188852.96">9546 16912 0,'21'-21'0,"0"21"16,1 0-16,-1 0 16,-21-21-16,21 21 0,0 0 15,0 0-15,0-21 0,1 21 16,-1 0-16,0 0 15,-42 0 17,0 0-17,-1 0-15,1 0 0,0 0 16,-21 0-16,21 0 0,-1 0 0,1 0 16,0 0-16,0 0 0,0 0 15,0 0-15,21 21 0,-22-21 0,1 21 0,0 0 16,21 0-16,0 1 15,-21-1-15,21 0 0,0 0 16,0 0-16,0 0 0,0 1 0,0-1 16,0 21-16,0-21 0,0 0 0,0 1 15,0-1-15,0 21 0,0-21 16,0 0-16,0 1 0,0-1 0,0 0 16,21 0-16,-21 0 0,0 22 0,0-22 15,0 0-15,21-21 0,-21 21 0,21 0 16,1 0-16,-22 1 0,21-1 15,0-21-15,0 0 16,0 0-16,0 0 0,1-21 16,-1 21-16,0-22 0,21 1 0</inkml:trace>
  <inkml:trace contextRef="#ctx0" brushRef="#br1" timeOffset="-188384.79">10118 16976 0,'0'0'16,"0"-21"0,21 21 15,0 0-31,0-22 0,0 22 0,0 0 0,1 0 16,-1-21-16,0 21 15,0 0-15,21 0 0,-20 0 0,-1-21 16,0 21-16,0 0 0,0 0 15,0 0-15,-21 21 0,0 0 16,0 1-16,0-1 16,0 0-16,0 0 15,0 0-15,0 0 0,0 1 0,0-1 16,0 0-16,0 0 0,0 0 0,0 0 16,0 1-16,0-1 0,0 0 15,0 0-15,0 0 0,0 0 0,0 1 0,0-1 16,0 0-16,-21 0 0,0 21 15,0-20-15,21-1 0,0 0 16,-21 0-16,0 0 0,21 0 0,-22 1 16,1-1-16,0-21 0,21 21 15,-21-21-15,0 0 0,0 21 0,-1-21 16,1 0-16,0 0 16,0 0-16,0 0 0,21 21 15,-21-21-15,-1 0 0,22-21 16,0 0-16,-21 0 15,21 0-15,21-1 0,1 1 0</inkml:trace>
  <inkml:trace contextRef="#ctx0" brushRef="#br1" timeOffset="-186009.24">12996 17420 0,'0'-21'15,"0"0"16,43 0-15,-43 0-16,21 21 0,-21-22 16,0 1-16,21 21 0,-21-21 15,0 0-15,0 0 16,0 0-16,-21-1 16,0 22-16,-1 0 15,1 0-15,-21 0 0,21 0 16,-22 0-16,22 22 0,-21-1 0,21-21 15,0 21-15,-1 0 0,1 0 0,0 0 16,0-21-16,21 22 0,0-1 0,-21 0 16,21 21-16,-21-21 0,21 1 0,0-1 15,0 0-15,0 0 0,0 0 0,0 0 16,0 1-16,0-1 16,21-21-16,-21 21 15,21-21 1,0 0-1,-21-21 17,0 0 30,0-1-31,0 1-31</inkml:trace>
  <inkml:trace contextRef="#ctx0" brushRef="#br1" timeOffset="-185361.62">12679 16764 0,'0'-21'15,"0"42"-15,0-63 0,-21 42 0,21-21 16,-22 21 0,22 21-16,0 0 0,0 21 15,0-21-15,0 22 0,0-1 0,0 0 16,0 1-16,0-1 0,22 0 0,-22 1 15,21-1-15,-21 43 0,0-64 0,0 21 16,0 1-16,0-1 0,0-21 0,0 21 16,0-20-16,0-1 0,0 21 0,0-21 15,0 0-15,0 1 0,0-1 32,0-42-17,0-1 1,0 1-16,0 0 0,0 0 0,0 0 15,0 0-15,0-22 0,0 22 0,0 0 16,21 0-16,0-22 0,0 22 0,-21 0 16,21 0-16,1 0 0,-1 0 0,0-1 15,21 1-15,-21 0 0,1 0 0,20 21 16,-21 0-16,21-21 0,-20 21 16,20 0-16,0 0 0,-21 0 0,22 21 0,-1-21 15,-21 21-15,0 0 0,22-21 16,-22 21-16,0 22 0,0-22 0,-21 0 15,0 0-15,0 0 0,0 22 0,0-22 16,-21 0-16,0 0 0,0 0 0,-22 22 16,22-22-16,-21 0 0,0 0 0,-1 0 15,1 1-15,0-1 0,20-21 0,-20 21 16,0-21-16,21 0 0,-22 21 0,22-21 16,0 0-16,0 0 0,0 0 0,-1 0 15,1 0-15,42-21 31,1 21-15,-1 0-16,0-21 0,0 0 0,0 21 16,0-22-16</inkml:trace>
  <inkml:trace contextRef="#ctx0" brushRef="#br1" timeOffset="-185169.73">14436 17251 0</inkml:trace>
  <inkml:trace contextRef="#ctx0" brushRef="#br1" timeOffset="-185065.79">14520 17272 0,'21'0'31,"43"0"-15,-149 0-16,191 0 0,-85 0 15,-21 21 1,0 0 0</inkml:trace>
  <inkml:trace contextRef="#ctx0" brushRef="#br1" timeOffset="-184875.88">14436 17441 0,'0'0'0,"-22"0"16,22 22-16,-21-22 0,0 0 15,0 21-15,21 0 0,0 0 16,21-21 15,0 0-31,0 0 0,1 0 0,-1 0 16,0 0-16,0-21 0,0 21 15,0 0-15,1-21 0,-22 0 0,21 21 16,0-22-16</inkml:trace>
  <inkml:trace contextRef="#ctx0" brushRef="#br1" timeOffset="-182148.57">16065 17187 0,'0'0'0,"-21"0"16,21-21-1,0 0-15,-21 21 16,21 21 15,0 0-15,0 1-16,0 20 0,0-21 15,0 21-15,0-20 0,0 20 0,0 0 16,0-21-16,0 22 0,0-1 0,-21-21 16,0 22-16,0-22 0,21 0 15,-22 0-15,1 0 0,21 0 0,-21-21 16,0-21-1,21 0-15,0 0 0,0 0 16,0 0-16,0-22 0,0 22 0,0-21 16,21 21-16,0-22 15,0 1-15,1 21 0,20-22 0,-21 1 16,21 0-16,1-1 0,-1 22 0,22 0 16,-22 0-16,21 0 0,-20 21 15,-1 0-15,0 0 0,1 0 0,-1 21 16,-21 0-16,22 0 0,-22 0 15,-21 1-15,0 20 0,21-21 0,-21 0 16,0 22-16,0-22 0,0 21 0,-21 0 16,21-20-16,-21-1 0,-1 21 15,1-21-15,21 0 0,-21 1 0,21-1 16,-21-21-16,21 21 16,0-42-1,0 0-15,0-1 16,0 1-16,21 0 0,0 0 0,0 0 15</inkml:trace>
  <inkml:trace contextRef="#ctx0" brushRef="#br1" timeOffset="-181804.77">16806 17336 0,'0'0'0,"0"21"0,21-21 15,1 0 1,-1 0-16,0 0 15,0 0-15,0 0 0,0-21 0,1-1 16,-1 22-16,0-21 0,0 0 16,0 21-16,-21-21 0,0 0 15,0 0-15,0-1 0,0 1 16,0 0-16,-21 21 16,0 0-16,0 0 0,0 0 0,-1 0 15,1 21-15,0 0 0,0 1 16,0-1-16,21 0 0,0 0 15,-21 0-15,21 22 0,-22-22 0,22 0 16,0 0-16,0 0 0,0 22 0,0-22 16,0 0-1,0 0-15,0 0 0,22-21 0,-1 0 16,0 0-16,0 0 0,0 0 16,22 0-16,-22-21 0,0 21 15</inkml:trace>
  <inkml:trace contextRef="#ctx0" brushRef="#br1" timeOffset="-181293.06">17568 17187 0,'0'0'0,"0"22"47,0-1-47,-21 0 0,21 0 15,-21 0-15,0 0 0,21 1 0,0-1 16,0 0-16,-21-21 0,21 21 15,0 0-15,0 0 0,21-21 32,0 0-17,0-21-15,0 21 0,0-21 0,1 0 16,-1 0-16,0 21 0,-21-21 0,21-1 16,0 22-16,-21-21 15,21 21-15,1 0 16,-22 21-16,0 1 15,0-1-15,0 0 16,0 0-16,0 0 0,21 0 16,0 1-16,0-22 0,0 21 0,0 0 15,1-21-15,-1 0 0,0 0 16,21 0-16,-21 0 0,22 0 0,-22-21 16,21 0-16,1-1 0,-1 1 0,0 0 15,1 0-15,-1 0 0,-21 0 16,21-1-16,-20 1 0,-1 0 0,-21 0 15,0-21-15,0 20 0,0 1 0,-21 0 16,-1 0-16,1-21 0,-21 20 16,21 22-16,0-21 0,-1 21 0,-20-21 15,21 21-15,0 0 0,0 0 16,-1 0-16,1 0 0,21 21 16,0 0-16,0 1 15,21-22-15</inkml:trace>
  <inkml:trace contextRef="#ctx0" brushRef="#br1" timeOffset="-180637.44">19537 17124 0,'0'0'0,"-21"0"16,-1 0-16,22-21 31,0 0-31,22-1 16,-1 1-16,-21 0 16,0 0-16,0 0 0,0 0 15,0-1-15,0 1 0,0 0 16,-21 0-16,-1 0 0,1 0 0,-21-1 15,0 22-15,-1 0 0,1 0 16,21 22-16,-22-22 0,1 21 0,0 21 16,21-21-16,-22 22 0,22-1 0,0 0 15,0-21-15,0 22 0,21-1 16,0-21-16,0 22 0,0-22 0,0 0 16,21 0-16,0 0 0,0 0 0,0-21 15,0 0-15,22 0 0,-22 0 16,21 0-16,1 0 0,-1 0 0,0 0 15,-21 0-15,22-21 0,-1 0 0,0 0 16,1 0-16,-1 0 16,-21-1-16,22-20 0,-22 21 0,0-21 15,0-1-15,0 1 0,0-22 0,-21 22 16,0-21-16,0 20 0,0 1 16,0 0-16,0-1 0,0 1 0,0 21 15,0 0-15,0-1 0,0 44 16,0 20-1,0-21-15,0 21 0,0 1 16,0-1-16,-21 22 0,21-22 0,0 0 16,0 22-16,0-22 0,-21 0 0,21 1 15,0-1-15,0 0 0,0-20 16,0 20-16,0-21 0,0 0 16,21 0-16,0 1 0,1-22 0,-1 0 15,0 0-15,0 0 0,0 0 16,0 0-16,1 0 0,-1-22 15,21 1-15,-21 0 0,0 0 0</inkml:trace>
  <inkml:trace contextRef="#ctx0" brushRef="#br1" timeOffset="-180285.64">20151 17082 0,'42'-43'15,"-42"-20"17,-42 169-32,84-191 0,-63 106 15,0 0-15,21 0 0,0 1 0,-22-1 0,1 0 16,21 0-16,0 0 15,-21 0-15,21 22 0,0-22 0,0 0 16,0 0-16,0 0 0,21 1 16,0-22-16,1 0 0,-1 0 15,0 0-15,0 0 0,0 0 0,0 0 16,1 0-16,20 0 0,-21-22 0,0 1 16,0 21-16,1-21 0,-1 0 0,-21 0 15,0 0-15,0-1 0,0 1 16,0 0-16,0 0 0,0-21 0,-21 20 15,-1 1-15,1 0 0,0 0 0,0 0 16,0 21-16,0 0 0,-1 0 16,1 0-16,0 0 0,0 21 15,0 0-15,21 0 0,0 0 0,0 1 16,0-1-16,0 0 0,0 21 16,0-21-16,0 1 0,21-1 15,-21 0-15,42-21 0,-21 0 0,1 0 16,-1 0-16</inkml:trace>
  <inkml:trace contextRef="#ctx0" brushRef="#br1" timeOffset="-179864.88">20680 17166 0,'-64'64'0,"128"-128"0,-64 43 0,0 0 0,0 0 16,0 0-16,-21 21 31,-1 21-15,22 0-16,0 0 0,0 0 15,0 0-15,0 1 0,0-1 0,0 0 16,0 0-16,0 0 16,0 0-16,22 1 0,-1-22 15,0 0-15,0 0 0,0 0 16,0 0-16,22 0 0,-22 0 16,0 0-16,0-22 0,0 22 0,1-21 15,-1 0-15,-21 0 0,21 0 0,0 0 16,-21-1-16,0 1 0,0 0 15,0 0-15,0 0 0,0 0 16,0-1-16,0 44 31,0-1-31,0 0 0,0 0 16,-21 0-16,21 0 0,0 1 0,0-1 16,0 0-16,0 0 0,0 0 15,0 0-15,0 1 0,21-22 16,0 0-16,0 0 0,1 0 15,-1 0-15,0 0 0,21 0 16,-21 0-16,22-22 0,-22 1 0,21 0 16</inkml:trace>
  <inkml:trace contextRef="#ctx0" brushRef="#br1" timeOffset="-179407.12">21484 16912 0,'0'-275'15,"-21"254"-15,42 402 0,-21-466 16,-21-232-16,0 317 0,0 0 0,-1 21 15,22 0-15,-21 21 16,21 1-16,-21-1 0,21 0 0,0 1 16,0 20-16,0-20 0,0-1 15,-21 0-15,21 1 0,-21-1 0,21 0 16,0-21-16,0 1 0,0 20 0,0-21 16,0 0-16,0-42 46,0 0-46,0 0 16,0 0-16,21-1 0,0 1 0,0 0 16,-21 0-16,43 0 0,-22 0 0,0-1 15,0 1-15,0 21 0,0 0 16,1 0-16,20 0 0,-21 0 0,0 0 16,0 0-16,1 21 0,-1 1 0,0-1 15,0 0-15,-21 0 16,0 0-16,0 0 0,0 1 0,0-1 15,0 0-15,-21 0 0,0-21 0,-22 21 0,22 0 16,-21-21-16,21 22 16,-22-22-16,22 21 0,-21-21 0,21 0 15,0 0-15,-22 0 0,22 0 16,21-21 0,0-1-16,21 1 15,0 0-15,1 0 0,20 0 16,-21-22-16</inkml:trace>
  <inkml:trace contextRef="#ctx0" brushRef="#br1" timeOffset="-179149.29">22098 16701 0,'0'-22'0,"-106"192"0,212-318 0,-106 105 16,-21 43-1,0 21 1,21 1-16,0 20 0,-22-21 0,1 21 15,21 1-15,-21-1 0,21 0 16,0 1-16,0-1 0,-21-21 0,21 22 16,-21-1-16,21 0 0,-21-21 0,21 22 15,-22-22-15,22 0 0,0 0 16,0 0-16,-21 1 0,21-1 0,0 0 16,21-21 15,-21-21-31,22 21 0,-1-21 0,21-1 15</inkml:trace>
  <inkml:trace contextRef="#ctx0" brushRef="#br1" timeOffset="-178788.97">22140 17166 0,'-21'0'15,"21"21"-15,0 1 16,21-22-1,0 0-15,1 0 0,-1 0 0,21-22 16,-21 22-16,0-21 0,22 21 16,-22-21-16,0 0 0,0 21 0,0-21 15,1 21-15,-1-21 0,-21-1 0,21 1 16,-21 0-16,0 0 16,-21 0-16,0 21 15,-1 0-15,1 0 0,-21 21 0,21 0 16,0 0-16,-1 0 0,1 1 15,0-1-15,21 21 0,-21-21 0,21 0 16,-21 1-16,21-1 0,0 21 0,0-21 16,0 0-16,0 1 15,0-1-15,21-21 16,-21 21-16,21-21 0,0 0 0,0 0 16,1 0-16,20 0 0,-21 0 0,0-21 15,0 0-15,22-1 0,-22 22 16</inkml:trace>
  <inkml:trace contextRef="#ctx0" brushRef="#br1" timeOffset="-178033.31">23283 16701 0,'0'0'0,"0"-22"16,0 1-1,21 21 1,1 0-16,-1 0 0,0 0 15,0 0-15,0-21 0,0 21 0,1 0 16,-1 0-16,0 0 0,0 0 16,-42 0-1,0 0 1,0 0-16,-22 0 0,22 0 16,0 0-16,-21 0 0,20 0 15,1 0-15,0 0 0,0 0 0,0 0 16,0 0-16,-1 0 0,22 21 47,0 0-32,0 1-15,0-1 16,0 21-16,-21-21 0,21 22 0,0-22 16,-21 21-16,21 0 0,0 1 0,-21-1 15,21 0-15,-21 1 16,21-1-16,0 0 0,0 1 0,0-1 15,-21 0-15,21-20 0,0 20 0,0 0 16,0-21-16,0 22 0,21-22 16,-21 0-16,21 0 0,0 0 0,0 1 15,0-22-15,22 0 0,-22 0 0,0 0 16,21 0-16,-20 0 0,-1 0 16,21 0-16,-21 0 0,22-22 0,-22 1 15,0 0-15,21 0 0,1 0 16,-1-22-16</inkml:trace>
  <inkml:trace contextRef="#ctx0" brushRef="#br1" timeOffset="-176908.19">24172 16891 0,'-21'0'0,"0"0"15,0 0 1,21-21 0,0 0-1,0 0 1,21-1 0,0 22-16,0 0 0,0 0 15,1 0-15,20 0 0,-21 0 16,0 0-16,0 0 0,1 22 0,-1-1 15,-21 0-15,0 0 0,0 0 16,0 0-16,0 22 0,0-22 16,-21 0-16,-1 0 0,1 0 0,0-21 15,-21 22-15,21-1 0,-22-21 16,22 21-16,0-21 0,0 0 16,0 0-16,21-21 31,21 21-16,0 0-15,0-21 0,0 21 0,22 0 16,-22 0-16,0 0 0,21 0 16,-21 0-16,22 0 0,-22 21 0,21-21 15,-21 21-15,1 0 0,-1 0 0,0-21 16,-21 21-16,0 1 0,0-1 16,0 0-16,-21 0 0,0 0 0,-1 0 15,1 1-15,-21-1 0,21-21 16,-22 21-16,22-21 0,-21 0 15,21 21-15,-22-21 0,22 0 0,-21 0 16,21 0-16,0 0 0,-1 0 0,1 0 16,0-21-16,0 21 0,0-21 15,21 0 1,0-1-16,21 22 16,0-21-16,0 21 15,0 0-15,1-21 0,20 0 0,-21 21 16,21-21-16</inkml:trace>
  <inkml:trace contextRef="#ctx0" brushRef="#br1" timeOffset="-176387.49">24955 16764 0,'0'0'15,"0"-21"1,0 0-16,22 0 15,-1 21-15,0 0 0,0-22 16,0 22-16,0-21 0,1 21 16,-1 0-16,21 0 0,-21-21 0,22 21 15,-22-21-15,0 21 0,21 0 0,-21 0 16,1 0-16,-1 0 16,0 0-16,-21 21 0,0 0 0,0 0 15,0 1-15,0-1 0,0 0 0,0 0 16,0 0-16,0 22 15,-21-22-15,21 0 0,0 21 0,-21-21 16,21 22-16,-22-1 0,22-21 0,-21 22 16,21-1-16,0 0 0,0-21 15,0 22-15,0-1 0,0 0 0,0 1 16,0-1-16,0-21 0,21 22 16,-21-1-16,0 0 0,0 1 0,0-22 15,0 21-15,-21-21 0,21 0 0,-21 1 16,0-1-16,0 0 15,0-21-15,-1 0 0,-20 0 0,21 0 16,0 0-16,0 0 0,-22 0 0,22 0 16,-21-21-16,21 0 0,-1-1 15,-20 1-15,21 21 0,0-21 0,0 0 16,-1 0-16,22 0 0,-21 21 0,21-22 16,0 1-16,0 0 15,21 21-15,1 0 0,-1-21 16,0 21-16,21-21 0,-21 21 15,22-21-15,-1 21 0</inkml:trace>
  <inkml:trace contextRef="#ctx0" brushRef="#br1" timeOffset="-176140.62">26056 17187 0,'0'-21'16,"0"0"-16,-21 21 0,0 0 16,21-21-16,0 42 62,0 0-62,0 0 16,0 1-16,0-1 15,0 0-15</inkml:trace>
  <inkml:trace contextRef="#ctx0" brushRef="#br1" timeOffset="-175901.75">25929 17568 0,'-21'0'0,"42"0"0,-63 0 0,42 22 0,0-1 15,-21 0-15,21 0 16,0 0-16,0 0 16,0 1-16,0-1 15,0 0-15,0 0 0,-22 0 0,1 0 16,0 1-16,0-1 0,-21 0 16,-1 0-16,1 0 0,0-21 0,-1 21 15,1 1-15,0-22 0,-1 0 0,1 0 16,0 0-16,-1 0 0</inkml:trace>
  <inkml:trace contextRef="#ctx0" brushRef="#br1" timeOffset="-175389.13">26014 17230 0,'-21'0'15,"-1"0"-15,44 0 47,-1 0-31,0 0-1,-42 0 32,0 0-31,-1 0-16,1 0 16,21 21-16,0 0 15,-21-21 1,21 21-16</inkml:trace>
  <inkml:trace contextRef="#ctx0" brushRef="#br1" timeOffset="-174565.55">23601 17039 0,'0'-21'16,"21"0"-16,-21 0 0,21 21 0,-21-21 16,21-1-16,-21 1 0,0 0 15,0 0-15,21 21 16,-21 21 0,0 0-1,0 0-15,0 1 0,0 20 0,0-21 16,0 21-16,0 1 0,0-1 0,0 0 15,0-20-15,0 20 0,0 0 16,0 1-16,0-22 0,0 21 0,0-21 16,0 0-16,0 1 0,0-1 0,0 0 15,22-42 17</inkml:trace>
  <inkml:trace contextRef="#ctx0" brushRef="#br1" timeOffset="-173072.2">24320 17018 0,'0'-21'15,"0"42"-15,0-63 0,0 21 16,0-1 0,-21 22-16,21-21 15,-21 21-15,0 0 0,0 0 16,0 0-16,-1 0 16,22 21-16,-21 1 0,0-1 0,0 0 15,21 0-15,-21 0 0,21 22 16,-21-22-16,21 0 0,0 21 0,-22-21 15,22 22-15,-21-22 0,21 0 0,0 21 16,0-20-16,0-1 0,0 0 16,0 0-16,0 0 0,21-21 15,1 0-15,-1 0 0,0 0 0,0 0 16,0 0-16,0 0 0,1 0 16,20 0-16,-21 0 0,0-21 15,0 21-15,1-21 0,20 0 0,-21 21 16,-21-21-16,21-1 0,-21 1 15,21 0-15,-21 0 0,0-21 0,0 20 16,0-20-16,0 21 0,0 0 0,0-22 16,0 22-16,-21-21 0,0 21 15,21 0-15,-21-1 0,0 22 0,0-21 16,-1 21-16,1 0 0,0 0 16,0 0-16,0 0 0,-22 21 15,22 1-15,0-1 0,21 0 0,-21 0 16,0 0-16,21 22 0,-21-22 15,21 21-15,0-21 0,0 0 16,0 22-16,0-22 0,0 0 0,0 21 16,0-20-16,0-1 0,0 0 0,21-21 15,0 21-15,0 0 0,0-21 16,0 0-16,1 0 0,-1 0 16,0 0-16,0 0 0,0 0 0,0 0 15,1-21-15,-1 21 0,-21-21 16,21 0-16,0 0 0,0-1 0,-21 1 15,0 0-15,0-21 0,0 21 0,0-22 16,0 1-16,0 21 0,0-22 16,0 22-16,0-21 0,-21 21 15,21 0-15,-21-1 0,0 1 0,21 0 16,-21 21-16,-1 0 0,1 0 16,0 0-16,0 21 0,0-21 15,0 21-15,-1 1 0,22 20 0,-21-21 16,0 0-16,0 22 0,21-1 15,0-21-15,0 21 0,0 1 0,0-22 16,0 21-16,0-21 0,0 22 0,0-22 16,0 0-16,0 0 0,0 0 15,21 1-15,0-1 0,0-21 0,1 0 16,-1 0-16,0 0 16,0 0-16,0 0 0,22 0 15,-22-21-15,0 21 0,0-22 0,0 1 16,22 0-16,-22 0 0,0 0 0,-21 0 15,21-22-15,-21 22 0,0-21 16,0 21-16,0-22 0,0 1 0,0 0 16,0-1-16,-21 22 0,0-21 0,0-1 15,21 1-15,-22 21 0,1 0 16,0 0-16,0-1 0,0 22 0,0 0 16,-1 0-16,1 0 0,0 0 15,0 22-15,0-1 0,0 0 16,21 21-16,-22 1 0,1-1 15,21 0-15,-21-21 0,21 22 0,-21-1 16,21 0-16,0 1 0,0-1 16,0 0-16,0-20 0,0-1 0,0 21 15,0-21-15,21 0 0,0 1 0,0-22 16,1 21-16,-1-21 16,0 0-16,0 0 0,0 0 0,0 0 15,1 0-15,-1-21 0,0 21 16,21-22-16,-21 1 0,1 21 0,-1-21 15,0 0-15,-21 0 0,21 0 0,-21-22 16,0 22-16,0 0 0,0-21 16,0 20-16,0-20 0,0 21 15,0-21-15,-21-1 0,21 22 0,-21-21 16,0 21-16,-1-1 0,1 1 0,0 0 16,0 21-16,0 0 0,0 0 15,-1 0-15,1 0 0,0 0 0,0 0 16,0 42-16,0-20 0,21-1 0,-22 0 15,1 21-15,21-21 0,-21 22 16,21-22-16,0 21 0,0-21 0,0 22 16,0-22-16,0 0 0,0 21 0,0-20 15,0-1-15,0 0 16,21 0-16,0-21 0,1 21 0,-1-21 16,0 0-16,0 0 0,0 0 0,0 0 15,1 0-15,-1 0 0,21 0 16,-21 0-16,0-21 0,1 0 0,-1 21 15,0-21-15,0 0 0,-21-1 0,0 1 16,0 0-16,0 0 0,0 0 16,0 0-16,0-1 0,-21 1 0,-21 0 15,20 21-15,1-21 0,0 21 0,0 0 16,0 0-16,-22 0 0</inkml:trace>
  <inkml:trace contextRef="#ctx0" brushRef="#br1" timeOffset="-172565.44">23643 16976 0,'0'0'15,"0"-21"-15,0-1 0,0 1 16,21 21 0,-21 21-1,0 1 1,0-1-16,0 21 0,0-21 16,0 22-16,0-1 0,0-21 15,0 21-15,0 1 0,0-22 0,0 21 16,0-21-16,0 22 0,0-22 0,0 0 15,0 0-15,0 0 0,0 1 16,0-1-16,0 0 16,0-42 15,0 0-15,0-1-16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9T01:24:48.1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4212 699 0,'0'0'0,"-21"0"0,21-22 0,0 1 15,0 0-15,-21 0 16,21 0 0,0 42 46,0 0-46,0 0-16,0 22 0,0-22 0,0 21 15,0-21-15,0 22 0,0-1 16,0 0-16,0 22 0,0-22 16,0 0-16,0 22 0,0-22 0,0 22 15,0-22-15,0 0 0,0 22 16,0-22-16,0 1 0,0-1 0,0 0 15,0-21-15,0 22 0,0-22 16,21 21-16,-21-21 0,21 1 0,0-1 16,0-21-16,-21 21 0,22-21 0,-1 0 15,0 0-15,0 0 16,0 0-16,0 0 16,1 0-16,-1 0 0,0-21 0,0 0 15,0-1-15,0 1 0,1 0 16,-1 0-16,0-21 0,0 20 0,0-20 15,0 21-15,1-21 0,-1-1 16,0 1-16,0 0 0,-21-1 0,21 1 16,0 0-16,1-1 0,-22 1 0,0 0 15,21-1-15,-21 1 0,0 21 16,0-22-16,0 22 0,0 0 0,0 0 16,0 0-16,0 0 15,-21 21-15,-1 21 31,22 0-31,0 0 16,0 0-16,0 22 0,0-1 16,0-21-16,0 21 0,0 1 15,0-1-15,0 0 0,0 1 0,22-22 16,-22 21-16,21 1 0,-21-22 16,21 21-16,0-21 0,-21 22 0,21-22 15,-21 21-15,21-21 0,1 22 0,-1-22 16,0 0-16,0 0 0,0 0 15,0 0-15,1 1 0,-1-22 0,0 0 16,0 0-16,0 0 0,0 0 0,1 0 16,-1 0-16,0-22 15,0 1-15,21 0 0,-20 0 0,-1 0 16,0 0-16,0-22 0,21 1 0,-20 0 16,-22 20-16,21-41 0,0 21 15,0-1-15,-21-20 0,0-1 0,21 22 16,-21-22-16,21 1 0,-21-1 15,0 22-15,0-21 0,0 20 0,0 1 16,0 21-16,0 0 0,0-1 0,0 1 16,0 0-16,-21 0 0,0 21 15,0 0-15,0 0 0,0 0 16,-1 0-16,22 21 16,0 0-16,0 0 15,0 22-15,0-1 0,0-21 0,0 22 16,0 20-16,0-21 0,0 1 15,0 20-15,0-20 0,0-1 0,0 21 16,0-20-16,0-1 0,0 0 0,0 1 16,0-22-16,0 21 0,0 1 15,22-22-15,-22 21 0,21-21 0,-21 0 16,0 1-16,21 20 0,0-21 0,0-21 16,-21 21-16,21 0 0,1-21 15,-1 0-15,0 0 0,21 0 0,-21 0 16,1 0-16,-1-21 0,21 21 0,-21-21 15,0 0-15,1 0 16,-1 0-16,21-1 0,-21 1 0,0-21 16,1 21-16,-1 0 0,-21-1 0,21-20 15,0 21-15,0-21 0,-21 20 16,0 1-16,21 0 0,-21-21 0,22 42 16,-22-21-16,0-1 0,0 44 31,0-1-16,0 0-15,0 0 0,0 0 16,0 0-16,-22 22 0,22-22 0,0 0 16,0 21-16,-21-20 0,21-1 0,0 21 15,0-21-15,0 0 16,0 1-16,21-22 16,1 0-1,-1 0-15,-21-22 16,0 1-1,21 21-15,-21-21 0,0 0 0,0 0 16,0 0-16,0-1 0,0-20 0</inkml:trace>
  <inkml:trace contextRef="#ctx0" brushRef="#br0" timeOffset="219.87">6096 804 0,'0'0'0,"-42"0"16,20 0-1,22 22 1,-21-22-16,21 21 16,0 0-1,-21-21-15,0 0 16,0 21-16</inkml:trace>
  <inkml:trace contextRef="#ctx0" brushRef="#br0" timeOffset="416.64">5186 1270 0,'0'21'16,"21"-21"-1,0 0 1,0 0-16,0 0 0,1-21 0,-1 21 16,0 0-16,0-21 0,0 21 0,0 0 15,1 0-15,-1-21 0,0 21 16,0 0-16</inkml:trace>
  <inkml:trace contextRef="#ctx0" brushRef="#br0" timeOffset="1316.12">6477 1503 0,'0'21'15,"21"-21"32,0-21-31,0 21-16,-21-21 0,22 0 0,-1-1 16,0 1-16,21 0 0,-21 0 15,1 0-15,-1-22 0,0 22 0,0-21 16,0 0-16,0-22 0,1 22 0,-1-22 15,0 22-15,0-22 0,-21 22 16,0-21-16,0 20 0,0 1 0,0 0 16,0 20-16,0-20 15,0 21-15,-21 0 0,0 21 0,0-21 0,-1 21 16,1 0-16,0 0 0,0 0 16,0 0-16,21 21 0,-21 0 15,-1 0-15,1 21 0,21 1 0,0-1 16,0 22-16,0-1 0,-21 1 15,21-1-15,0 1 0,0-1 0,0 1 16,0-22-16,0 21 0,0 1 0,0-22 16,21 1-16,0-1 0,-21 0 15,22-21-15,-1 22 0,0-22 0,0 0 16,-21 0-16,21 0 0,0 1 0,1-22 16,-1 0-16,0 0 15,0 0-15,0 0 0,22 0 0,-22-22 16,0 1-16,0 0 0,0 0 0,0 0 15,22-22-15,-22 22 0,0-21 16,0 21-16,0-22 0,1 22 0,-1 0 16,-21 0-16,0-21 0,21 42 0,-21-22 15,0 1-15,0 42 32,-21 1-32,0-1 15,21 0-15,0 0 0,0 0 16,0 0-16,0 1 0,0-1 15,0 0-15,0 0 16,0 0 0,0-42 15,0 0-15,0 0-16,0 0 0,0-1 15</inkml:trace>
  <inkml:trace contextRef="#ctx0" brushRef="#br0" timeOffset="1492.02">7218 1143 0,'21'0'94</inkml:trace>
  <inkml:trace contextRef="#ctx0" brushRef="#br0" timeOffset="2131.62">7599 1270 0,'0'0'0,"-21"21"0,-1-21 0,22-21 32,22 0-17,-1 21-15,0 0 16,0 0-16,0 0 0,0 0 16,1 0-16,-1 21 0,-21 0 15,0 0-15,0 1 0,0-1 0,0 0 16,0 21-16,0-21 0,-21 1 0,-1 20 15,1 0-15,-21-21 16,21 22-16,-22-1 0,22-21 0,-21 22 16,21-22-16,0 0 0,-1-21 0,1 0 15,0 0-15,0 0 16,21-21 0,0 0-16,0-1 15,0 1-15,21 0 0,0 21 16,0-21-16,1 21 0,-1 0 15,21 0-15,-21 0 0,22 21 16,-22-21-16,21 21 0,-21 0 0,22 1 16,-22-1-16,21 21 0,-21-21 0,22 22 15,-22-22-15,0 21 16,0 0-16,0 1 0,0-1 0,-21 0 16,0 1-16,0-1 0,0 22 0,0-22 15,0 21-15,0-20 0,-21 20 0,0-20 16,0-1-16,0 0 0,-22 1 15,22-22-15,-21 0 0,0 0 0,20 0 16,-20-21-16,0 0 0,-1 0 0,1-21 16,0 0-16,-1 0 0,1 0 15,0-1-15,-1-20 0,22 21 0,-21-21 16,21-1-16,0 1 0,-1 0 16,1 20-16,0-20 0,21 0 0,0 21 15,0-22-15,0 22 0,0 0 16,0 0-16,0 0 0,0-1 0,0 1 15,21 0-15,0 21 0,1-21 16,-22 0-16,21 21 0,0-21 16,0-1-16</inkml:trace>
  <inkml:trace contextRef="#ctx0" brushRef="#br0" timeOffset="3992.39">8424 1482 0,'0'-21'0,"0"-1"15,0 1 1,0 0-16,0 0 16,0 0-16,0 0 0,0-1 15,-21 1-15,0 0 0,0 0 16,0 0-16,-1 21 0,1 0 15,0 0-15,0 0 0,-21 21 16,20-21-16,-20 42 0,21-21 0,-21 1 16,20 20-16,1 0 0,0 1 15,0-1-15,21 21 0,-21-20 16,21-1-16,0 0 0,0 1 0,0-22 16,0 21-16,21-21 0,0 1 0,0-1 15,0-21-15,1 0 0,-1 0 16,0 0-16,21 0 0,-21 0 0,1-21 15,-1-1-15,21 1 0,-21 0 0,0 0 16,1 0-16,-1-22 0,0 22 16,0-21-16,0 21 0,0-22 0,-21 22 15,0-21-15,0 21 0,0-22 0,0 22 16,0 0-16,0-21 0,0 21 16,0-1-16,0 44 31,0-1-31,-21 0 15,21 0-15,0 21 0,0-20 0,0 20 16,0-21-16,0 21 0,0 1 0,0-22 16,0 21-16,21-21 0,-21 1 15,22 20-15,-1-21 0,0 0 16,0-21-16,0 0 0,0 0 0,1 0 16,-1 0-16,0 0 0,0 0 15,0-21-15,0 0 0,1 0 0,20 0 16,-21-22-16,0 22 0,0-21 0,1-1 15,20 1-15,-21 0 16,0-22-16,0 22 0,1-22 0,-1 1 16,0-1-16,0 1 0,-21-1 0,0 1 15,0-1-15,0 22 0,21 0 16,-21-1-16,0 22 0,0 0 0,0 0 16,-21 21-16,0 0 15,21 21-15,-21 0 0,0 22 16,21-1-16,-22 21 0,1-20 0,21 20 15,0-20-15,-21 20 0,21 1 0,0-22 16,0 21-16,0-20 0,0-1 16,0 0-16,0 22 0,0-22 0,21 1 15,-21-1-15,21-21 0,-21 21 16,22-20-16,-1-1 0,0 0 16,-21 0-16,21-21 0,0 0 0,0 0 15,1 0-15,-1 0 0,0 0 0,0 0 16,0 0-16,0-21 0,1 0 15,-1 0-15,0-1 0,0 1 0,0-21 16,0 21-16,1-22 0,-22 22 0,21 0 16,-21-21-16,21 21 0,-21-1 15,0 1-15,0 0 16,0 42 0,0 0-1,0 1-15,0-1 16,0 0-16,0 21 0,0-21 0,0 1 15,0-1-15,0 0 0,21 0 0,-21 0 16,21 0-16,-21 1 16,21-22-16,1 0 0,-1 21 0,0-21 15,0 0-15,0 0 0,0 0 16,1-21-16,20 21 0,-21-22 16,0 1-16,0 0 0,1 0 0,-1 0 15,0 0-15,-21-1 0,21 1 16,-21 0-16,21 0 0,-21 0 0,21 0 15,-21-1-15,0 1 0,0 0 16,0 42 15,0 0-31,-21-21 0,21 43 16,0-22-16,0 0 0,0 0 0,-21 22 16,21-22-16,0 0 0,0 0 0,0 0 15,0 0-15,0 1 0,0-1 16,21-21-16,-21 21 0,21-21 0,1 0 15,-1 0-15,0 0 0,0 0 0,0 0 16,22 0-16,-22-21 0,0 21 16,0-21-16,0-1 0,0 1 0,1 0 15,-22 0-15,0 0 0,0 0 16,0-1-16,0 1 0,0 0 0,0 0 16,-22 0-16,-20 0 0,21 21 15,0-22-15,0 22 0,-22 0 0,22 0 16,-21 0-16,21 0 0,-1 0 0,1 0 15,0 0 1,42 0 0,22 0-16,-22-21 15,21 21-15,0-21 0,1 21 16,-1-21-16,0 21 0,1-21 16,-1 21-16,0 0 0,1 0 0,-1 0 0,-21 0 15,22 0-15,-22 0 0,0 0 16,0 21-16,0-21 0,-21 21 15,0 0-15,0 0 0,0 1 16,0-1-16,0 0 0,0 0 0,0 21 16,0-20-16,0-1 0,0 0 15,0 0-15,0 21 0,0-20 0,0-1 16,0 0-16,0 0 0,-21 0 16,21 0-16,-21-21 15,21-21 1,0 0-1,0 0-15,0 0 0,0 0 0,0-1 16,0 1-16,0-21 16,21 21-16,0-22 0,0 22 0,1-21 15,-1 0-15,0-1 0,0 22 0,21-21 16,-20 21-16,20-1 0,0 1 0,-21 21 16,22 0-16,-1 0 0,-21 0 15,0 21-15,1 1 0,-1-1 0,0-21 16,-21 21-16,0 21 0,0-21 0,0 1 15,0-1-15,0 0 0,0 0 16,0 0-16,-21 0 0,0 1 16,21 20-16,-22-21 0,1 0 0,0 0 15,0-21-15,21 22 0,0-1 0,-21-21 16,21 21-16,-21-21 0,21-21 47,0 0-47,0-1 15,-22 1-15,22 0 0,0 0 16,0 0-16</inkml:trace>
  <inkml:trace contextRef="#ctx0" brushRef="#br0" timeOffset="4191.27">10308 953 0,'0'0'0,"-21"0"0,-21 0 15,20 0 1,1 0-16,0 0 0,0 0 16,21 21 15</inkml:trace>
  <inkml:trace contextRef="#ctx0" brushRef="#br0" timeOffset="4403.14">9038 1207 0,'0'0'0,"-21"0"0,0 0 16,42 0-1,0 0-15,0 0 16,22 0-16,-22 0 0,21 0 0,-21-22 15,22 22-15,-22 0 0,0 0 16,0 0-16,0 0 0,0 0 0,1 0 16</inkml:trace>
  <inkml:trace contextRef="#ctx0" brushRef="#br0" timeOffset="5307.63">3958 2138 0,'0'0'0,"21"0"47,0 0-47,1 0 0,-1 0 16,0 0-16,21 0 0,-21 0 15,1 0-15,20 0 0,-21 0 0,21 0 16,1 0-16,20 0 0,-20 0 0,20 0 16,1 0-16,20 0 0,1 21 15,0-21-15,20 0 0,-20 0 16,21 21-16,21-21 0,-21 0 0,21 21 0,0-21 16,-21 22-16,21-22 0,0 21 15,0-21-15,0 21 0,21-21 16,-21 0-16,21 21 0,0-21 0,0 0 15,22 0-15,-22 0 0,21 0 0,0 0 16,1 0-16,20 0 0,-20 0 16,20 0-16,1 0 0,-1 0 0,1 0 15,-1 0-15,1 0 0,-1 0 0,22 0 16,-22 0-16,-20 0 0,20 0 16,-21 0-16,1 0 0,-22 0 0,21 0 15,-42 0-15,0 0 0,-21 0 16,-21 0-16,-1 0 0,-20 0 0,-22 0 15,1 0-15,-1 0 0,-21 0 16,-42 0 15,0 0-15,0 0-16,-1-21 0,1 21 16,0 0-16</inkml:trace>
  <inkml:trace contextRef="#ctx0" brushRef="#br0" timeOffset="7760.11">4149 4657 0,'21'0'63,"0"0"-63,0 0 15,21-21-15,-20 21 0,20-22 0,0 1 16,1 21-16,-1-21 0,0 0 0,22 0 16,-22 0-16,0-1 0,1 1 15,-1 0-15,-21 0 0,22 0 0,-22-22 16,21 22-16,-21 0 0,-21-21 15,0 21-15,21-1 0,-21-20 0,0 21 16,0 0-16,0 0 0,-21-1 0,21 1 16,-21 0-16,0 0 15,0 21-15,0 0 0,-1 0 0,1 0 0,0 0 16,-21 21-16,21 0 16,-1 0-16,1 22 0,0-22 0,0 21 15,21 1-15,0-1 0,-21 0 0,21 1 16,-21-1-16,21 0 0,0 22 15,0-22-15,-22 22 0,22-1 0,-21 1 16,21 20-16,0 1 0,-21-22 16,0 22-16,21 0 0,-21-1 0,21 1 15,0 0-15,-21-1 0,-1 22 0,22-21 16,-21 0-16,21 20 16,-21-20-16,21 0 0,0-22 0,0 22 15,-21 0-15,21-22 0,0 22 0,0-22 0,0 1 16,0-22-16,0 0 15,0 1-15,0-1 0,21-21 0,-21 0 16,21 1-16,0-22 0,1 0 16,-1 0-16,0-22 0,-21 1 0,21 0 15,0 0-15,0-21 0,1-1 16,-22 1-16,21 0 0,0-22 0,0 1 16,0 20-16,-21-20 0,21-1 0,1-20 15,-22 20-15,21-21 0,-21 1 16,0 20-16,0-20 0,0-1 0,0 21 15,0 1-15,-21-1 0,21 22 16,-22 0-16,-20-1 0,21 22 16,-21 0-16,20 0 0,-20 0 0,0 21 15,21 0-15,-22-21 0,22 21 16,0-22-16,0 22 0,0 0 0,21-21 16,0 0-16,0 0 15,21 21-15,21-21 0,-21 0 0,22-1 16,-1 1-16,0 0 0,1 0 0,20-21 15,-21 20-15,22-20 0,-22 21 16,22-21-16,-22-1 0,0 22 0,1-21 16,-1 21-16,0-1 0,-20-20 15,-1 21-15,0 0 0,0 0 16,-21-1 0,-21 22-1,0 22 1,21-1-16,-21 0 0,21 0 0,0 21 15,0 1-15,0-22 0,0 21 16,0 1-16,0-1 0,0 0 0,0-21 16,0 22-16,21-22 0,-21 0 0,21 0 15,0-21-15,0 0 0,0 0 16,1 0-16,-1 0 0,21 0 16,-21 0-16,0-21 0,1 0 15,-1 0-15,0 0 0,0-1 16,0 1-16,0 0 0,-21-21 0,0 21 15,22-22-15,-22 22 0,0-21 0,0 21 16,0-22-16,-22 22 0,1-21 16,0 21-16,0-1 0,0 1 0,0 0 15,-22 0-15,22 21 0,-21 0 16,21 0-16,-1 0 0,-20 0 0,21 0 16,0 21-16,0 0 0,-1 0 0,1 1 15,21-1-15,0 0 16,0 0-16,0 0 0,0 0 0,21-21 15,1 22-15,-1-1 0,0-21 16,0 0-16,0 0 0,22 0 16,-22 0-16,21 0 0</inkml:trace>
  <inkml:trace contextRef="#ctx0" brushRef="#br0" timeOffset="8136.41">5821 4572 0,'0'0'15,"0"-21"-15,-21 0 16,-1 21-16,22-21 16,0 42-1,22-21 1,-1 21-16,0 0 16,0 0-16,0 0 0,0 1 0,1-1 15,-1 21-15,0-21 0,0 22 0,-21-1 16,0 0-16,0 1 0,0-22 15,0 21-15,0 0 0,0-20 0,0-1 16,0 0-16,0 0 0,0 0 16,-21-21-1,21-21-15,0 0 16,0 0-16,0 0 0,0-22 16,0 22-16,21-21 0,-21 21 15,0-22-15,21 1 0,0 0 16,1 20-16,-22-20 0,21 21 0,0-21 15,-21 20-15,0 1 0,21-21 0,0 21 16,-21 0-16,21-1 0,1 1 16,-1 0-16</inkml:trace>
  <inkml:trace contextRef="#ctx0" brushRef="#br0" timeOffset="8512.18">7112 3916 0,'0'0'0,"0"-21"0,0 0 0,0-1 16,0 1-16,-21 0 16,0 21-1,-1 0-15,1 0 0,21 21 16,-21 0-16,-21 1 0,21 20 15,-1 0-15,-20 22 0,21-22 16,-21 22-16,-1-1 0,1 22 0,-22-22 16,22 22-16,-21 0 0,20-1 15,1 22-15,0-21 0,-1-1 0,22 1 16,0-21-16,21 20 0,0-41 0,0 20 16,0-21-16,0 1 0,21-22 15,0 21-15,22-21 0,-22 1 0,21-1 16,-21-21-16,22 21 0,-1-21 0,0 0 15,-21 0-15,22 0 0,-1 0 16,0 0-16,-20-21 0,20 0 0,-21-1 16,21 1-16,-20 0 0</inkml:trace>
  <inkml:trace contextRef="#ctx0" brushRef="#br0" timeOffset="9035.87">7366 4699 0,'0'-21'0,"-21"42"47,21 0-47,0 0 0,0 1 15,0 20-15,-21-21 0,21 0 0,-22 22 16,22-22-16,-21 0 0,21 0 0,0 0 15,0 0-15,0 1 0,0-1 16,0-42 15,0-1-31,0 1 0,0 0 16</inkml:trace>
  <inkml:trace contextRef="#ctx0" brushRef="#br0" timeOffset="9202.79">7429 4466 0,'-21'-21'0,"-21"21"16,21 0-16,0 0 15,-1 0-15,1 0 16,0 0 0,21 21-1</inkml:trace>
  <inkml:trace contextRef="#ctx0" brushRef="#br0" timeOffset="9847.95">7789 4657 0,'0'0'15,"0"21"-15,0 0 0,0 0 16,0 0-16,-21-21 0,0 22 0,21-1 15,-21 0-15,0 0 0,21 0 16,0 0-16,-22 1 0,22-1 0,-21 0 16,21 0-16,0 0 0,0 0 15,0-42 17,0 0-17,0 0-15,0 0 0,0 0 16,0-1-16,0 1 0,0 0 0,0-21 15,21 21-15,1-22 0,-22 22 0,21 0 16,0 0-16,0 0 0,0-1 16,0 1-16,1 21 0,-1 0 0,0 0 15,0 0-15,0 21 0,-21 1 0,21-1 16,-21 21-16,22-21 0,-22 22 16,0-1-16,0-21 0,0 21 15,0 1-15,21-1 0,-21-21 0,21 0 16,0 22-16,0-22 0,0 0 15,1-21-15,-1 0 0,0 0 16,0 0-16,0 0 0,0-21 0,1 21 16,-1-21-16,21 0 0,-21-1 0,0-20 15,-21 21-15,22-21 0,-1 20 16,0-20-16,-21 21 0,0-21 0,0 20 16,0-20-16,0 21 0,0 0 0,0 0 15,0-1-15,0 1 0,0 42 31,-21 1-31,21-1 16,0 0-16,0 0 0,0 21 16,0-20-16,0 20 0,0 0 15,0-21-15,0 1 0,0 20 0,0-21 16,0 0-16,0 0 0,0 1 0,21-22 16,0 0-16,0 0 15,-21-22 1,0 1-16,21 0 0,-21 0 15</inkml:trace>
  <inkml:trace contextRef="#ctx0" brushRef="#br0" timeOffset="10029.84">8403 4276 0,'0'0'0,"-21"0"15,0 0-15,0 0 0,-22 0 16,22 0-16,21 21 15,0 0 1,21-21 0,0 0-16,1 0 15,-1 0-15,0 0 0</inkml:trace>
  <inkml:trace contextRef="#ctx0" brushRef="#br0" timeOffset="10311.68">9038 3895 0,'0'0'0,"-21"-21"15,0 21 1,21 21-16,-21 0 0,-1 21 0,1-21 16,21 22-16,-21 20 0,0-20 0,0 20 15,21 1-15,-21-1 0,-1 1 16,22-22-16,0 21 0,-21 1 0,21-1 15,-21-20-15,21-1 0,0 22 0,0-22 16,0 0-16,0-21 0,0 22 16,0-22-16,0 0 0,0 0 15,0 0-15,21-21 0,0 0 16,1 0-16,-1-21 16,0 0-16,0 0 0,0 0 0</inkml:trace>
  <inkml:trace contextRef="#ctx0" brushRef="#br0" timeOffset="10479.59">8699 4657 0,'0'0'0,"-21"0"0,0 0 0,0 0 0,0 0 16,42-21 15,0 21-31,21 0 0,-20 0 0,20-22 16,0 22-16,-21 0 0,22-21 0,-1 0 15,0 21-15,1-21 0</inkml:trace>
  <inkml:trace contextRef="#ctx0" brushRef="#br0" timeOffset="11479.7">9398 4826 0,'0'0'16,"42"-21"-16,-21 21 16,1-21-16,-22 0 0,21-1 15,0 1-15,0 0 0,-21 0 0,0 0 16,0 0-16,0-1 0,0 1 0,0 0 16,-21 0-16,0 0 0,0 0 0,-1 21 15,1 0-15,0-22 0,0 22 16,0 0-16,-22 0 0,22 22 15,0-1-15,0 0 0,0 0 0,0 0 16,-1 22-16,1-22 0,21 21 16,0-21-16,-21 22 0,21-1 0,0-21 15,0 21-15,0-20 0,0 20 0,21-21 16,0 0-16,1 0 0,-1-21 16,21 0-16,-21 0 0,0 0 15,1 0-15,-1 0 0,0-21 0,0 0 16,0 0-16,0 0 0,1 0 0,-1-1 15,0-20-15,-21 21 0,21 0 0,0-22 16,0 22-16,-21-21 0,0 21 16,0-22-16,0 22 0,0-21 15,0 21-15,0 0 0,0-1 16,-21 22-16,0 22 16,21-1-16,-21 0 15,21 0-15,0 0 0,0 22 0,0-22 16,0 21-16,0 0 0,0-20 0,0 20 15,0 0-15,21-21 0,0 1 16,0-1-16,-21 0 0,22 0 0,20-21 16,-21 0-16,0 0 0,0 0 15,22 0-15,-22 0 0,21 0 0,-21 0 0,22-21 16,-22 0-16,21 0 0,1-1 16,-22 1-16,0 0 0,21-21 15,-21 21-15,1-22 0,-1 1 0,0 0 16,0-1-16,0 1 0,0 0 0,-21-22 15,0 22-15,0-22 0,0 22 16,0-22-16,0 22 0,0 0 0,0-1 16,-21 22-16,0 0 0,0 0 0,0 21 15,0 0-15,-1 0 16,1 21-16,0 0 0,0 22 0,21-22 16,0 21-16,-21 0 0,21 22 15,0-22-15,-21 1 0,21 20 0,0-21 16,0 1-16,0-1 0,0 22 0,21-22 15,0 0-15,-21-21 0,21 22 16,0-1-16,0-21 0,-21 0 0,22 1 16,-1-1-16,0 0 0,0-21 0,21 0 15,-20 0-15,-1 0 0,0 0 16,0 0-16,0 0 0,0 0 0,1-21 16,-1 21-16,21-21 0,-42-1 0,21 1 15,0 0-15,1 0 0,-22 0 0,0-22 16,0 22-16,0 0 0,0 0 15,0 0-15,0 42 32,-22 0-32,22 0 0,0 0 15,0 1-15,0-1 16,-21 0-16,21 0 0,0 0 0,0 0 16,0 1-16,0-1 0,21-42 46,1 21-46,-22-22 0</inkml:trace>
  <inkml:trace contextRef="#ctx0" brushRef="#br0" timeOffset="11632.61">10604 4530 0,'0'0'0,"0"-21"16,-21 21-1,0-22-15,0 22 16,42 0 31</inkml:trace>
  <inkml:trace contextRef="#ctx0" brushRef="#br0" timeOffset="12208.82">10710 4636 0,'0'0'0,"-21"0"0,0 0 16,21-22-1,0 1-15,21 21 16,0-21-16,0 21 0,1 0 16,20 0-16,-21 0 0,0 0 0,0 21 15,1-21-15,20 21 0,-42 1 16,21-1-16,-21 0 0,0 0 0,0 0 15,0 22-15,0-22 0,0 21 0,-21-21 16,0 22-16,-22-1 0,1-21 0,21 21 16,-21 1-16,-1-22 0,1 0 15,0 21-15,20-20 0,-20-1 16,0-21-16,21 21 0,-1-21 0,1 0 16,0 0-16,21-21 15,0 0-15,0-1 16,21 22-16,0 0 15,1 0-15,-1 0 0,0 0 0,0 0 16,0 0-16,22 0 0,-22 22 0,0-1 16,21 0-16,-21 0 0,22 21 15,-22-20-15,0 20 0,0-21 0,0 21 16,1 22-16,-1-22 0,-21 22 0,0-22 16,0 22-16,0-1 0,0 1 0,0-1 15,0 1-15,0-1 0,-21 1 16,21-1-16,-22-21 0,1 22 0,-21-22 15,21 1-15,-22-22 0,22 21 0,-21-21 16,0 0-16,-1-21 0,1 22 0,0-22 16,-22 0-16,22 0 0,-43 0 0,22-22 15,-1 22-15,1-21 0,-22 0 16,21-21-16,1 21 0,-1-22 0,22 22 16,-21-21-16,20-1 0,22 1 15,-21 0-15,21-22 0,-1 22 0,22-22 16,0 22-16</inkml:trace>
  <inkml:trace contextRef="#ctx0" brushRef="#br0" timeOffset="12864.59">11388 4572 0,'0'0'0,"0"-21"15,0 0-15,0 0 16,-22 21-16,1-22 0,0 22 0,0 0 16,-21 0-16,20 22 15,1-1-15,0 0 0,0 0 16,0 0-16,0 22 0,-1-22 0,1 21 15,21 0-15,-21-20 0,21 20 0,-21 0 16,21-21-16,0 1 0,0-1 0,0 0 16,21-21-1,0 0-15,0 0 0,1 0 16,-1-21-16,0 0 0,-21-1 0,21 1 16,0 0-16,0 0 0,1 0 0,-1 0 15,0-22-15,0 22 0,-21 0 16,21 0-16,-21-22 0,21 22 0,-21 0 15,0 0-15,0 0 0,0 42 32,0 0-17,0 21-15,0-20 0,0-1 0,0 21 16,0-21-16,0 22 0,0-1 0,0-21 16,0 0-16,0 22 0,0-22 0,0 0 15,0 0-15,22-21 0,-1 21 16,0-21-16,0 0 0,0 0 15,0-21-15,1 0 0,-1 0 16</inkml:trace>
  <inkml:trace contextRef="#ctx0" brushRef="#br0" timeOffset="14016.13">12001 4001 0,'0'0'0,"0"-43"0,0 1 0,-21 21 0,0 0 15,0 21-15,-64 0 16,64 21-16,0 0 0,0 21 16,0 1-16,-1-1 0,1 21 0,21 1 15,-21-1-15,21 1 0,0-1 0,0 1 16,0-1-16,0 1 0,0-1 16,0 1-16,0-22 0,0 22 15,21-22-15,-21 0 0,21 1 0,1-22 16,-22 0-16,21 0 0,-21 0 0,21 1 15,0-22-15,0 0 0,0 0 16,1 0-16,-1-22 0,0 1 16,-21 0-16,21 0 0,0 0 0,0 0 15,1-22-15,-1 22 0,0-21 0,0-1 16,0 22-16,-21-21 0,0 21 0,21-22 16,-21 22-16,0 0 0,0 0 15,0 42 1,0 0-1,0 0-15,0 22 0,0-22 0,0 0 16,0 21-16,0-20 16,0 20-16,0-21 0,0 0 0,0 22 15,0-22-15,0 0 0,22-21 0,-1 21 16,0-21-16,0 0 0,0 0 16,0 0-16,1 0 15,-1-21-15,0 0 0,0 21 0,0-21 16,0-1-16,1 1 0,-1-21 0,0 21 15,-21 0-15,21-22 0,-21 22 0,21 0 16,-21 0-16,0 0 0,0 42 31,0 0-15,0 0-16,-21 21 0,21-20 16,-21-1-16,21 0 0,0 21 0,0-21 15,0 1-15,0-1 0,0 0 16,21 0-16,0-21 0,-21 21 15,21-21-15,1 0 0,-1 0 16,0 0-16,0 0 0,-21-21 0,21 0 16,-21 0-16,21 21 0,-21-21 15,0-1-15,0-20 0,0 21 0,0 0 16,0 0-16,0-1 0,-21 1 0,0 0 16,0 0-16,0 0 0,0 0 15,-1-1-15,1 1 0,0 21 16,21-21-16,0 0 15,0 0-15,21 0 16,0 21-16,1 0 0,-1-22 0,0 22 16,21 0-16,-21 0 0,22 0 15,-1 0-15,-21 0 0,22 0 0,-1 22 16,0-22-16,-21 21 0,1 0 0,20 0 16,-42 0-16,21 0 0,-21 22 0,21-22 15,-21 0-15,0 0 0,0 0 16,0 22-16,0-22 0,0 0 0,0 0 15,0 0-15,-21 22 0,0-22 16,21 0-16,0 0 0,-21-21 16,0 0-16,21-21 31,0 0-31,0 0 16,0 0-16,0-1 0,0-20 0,0 21 15,0-21-15,21 20 0,0-20 0,0 0 16,0-1-16,0 1 0,1 0 15,-1 21-15,0-22 0,21 22 0,-21 0 16,1 21-16,-1 0 0,0 0 0,0 21 16,0 0-16,0 0 0,1 1 15,-1 20-15,-21-21 0,21 21 16,0-20-16,-21 20 0,0 0 0,0-21 16,0 22-16,0-1 0,0-21 0,0 0 15,0 1-15,0-1 0,0 0 0,0 0 16,0 0-16,-21-21 15,0-21 1,21 0-16,0 0 16,0 0-16,-21-1 0,-1 1 0</inkml:trace>
  <inkml:trace contextRef="#ctx0" brushRef="#br0" timeOffset="14223">12954 4128 0,'21'21'0,"-42"-42"16,0-1-16,0 22 0,-1 0 16,22-21-16,-21 21 0,0 0 62,0 0-62,0 0 16,0 0-16,-1 0 0,1 0 15</inkml:trace>
  <inkml:trace contextRef="#ctx0" brushRef="#br0" timeOffset="14399.42">11705 4276 0,'-21'0'0,"42"0"0,-63 0 15,21 0-15,-1 0 16,44 0-1,-1 0-15,0 0 0,21 0 0,-21-21 16,22 21-16,-1 0 0,0 0 16,1 0-16,20-22 0,-20 22 15,20 0-15,-21 0 0</inkml:trace>
  <inkml:trace contextRef="#ctx0" brushRef="#br0" timeOffset="14640.28">14055 4339 0,'-22'0'31,"22"21"16,0 1-47,0-1 16,0 0-16,0 0 0,0 0 0</inkml:trace>
  <inkml:trace contextRef="#ctx0" brushRef="#br0" timeOffset="14823.99">14055 4974 0,'0'21'0,"0"-42"0,0 64 16,0-22-16,0 0 16,0 0-16,0 0 0,0 0 15,0 1-15,-22-1 0,1 0 0,0 0 16,0 21-16,0-20 0,-22-1 0,22 0 16,-21 21-16,0-21 0,20 1 0,-20-1 15,21-21-15,-21 21 0</inkml:trace>
  <inkml:trace contextRef="#ctx0" brushRef="#br0" timeOffset="15795.95">15092 4106 0,'0'0'0,"21"0"0,42-63 15,-63 42-15,0 0 16,0-1-16,0 1 0,0 0 15,-21 0-15,0 21 0,0 0 16,-21 0-16,20 0 0,-20 0 16,0 0-16,21 0 0,-22 21 0,1 21 15,21-20-15,-22 20 0,22 0 0,0 22 16,0-22-16,0 22 0,0-1 0,21 1 16,0-22-16,0 21 0,0 1 15,0-22-15,0 22 0,0-22 0,0 0 16,0 1-16,21-1 0,0-21 0,0 0 15,0 1-15,22-1 0,-22 0 0,21 0 16,0-21-16,1 0 0,-1 0 0,0 0 16,1 0-16,-1-21 0,0 0 0,1 21 15,-1-21-15,0-1 0,1 1 16,-22 0-16,21-21 0,-21 21 16,1-1-16,-1-20 0,0 21 0,0 0 15,0-22-15,-21 22 0,21-21 0,-21 21 16,0 0-16,0-1 0,0 1 0,-21 21 15,0 0 1,0 0-16,0 0 0,0 0 0,-1 21 16,1 1-16,21-1 0,-21 0 0,0 21 15,21-21-15,0 1 0,0 20 0,0-21 16,0 0-16,0 22 0,0-22 16,0 0-16,0 0 0,21 0 0,0 0 15,0 1-15,1-22 0,-1 0 16,0 21-16,0-21 0,0 0 0,22 0 15,-22 0-15,0 0 0,0 0 0,0-21 16,0-1-16,1 22 0,-1-21 0,0 0 16,0 0-16,0 0 0,-21 0 0,0-1 15,0 1-15,0-21 0,0 21 0,0 0 16,0-1-16,0-20 0,-21 21 16,0 0-16,0 0 0,-22-1 0,22 1 15,0 21-15,0 0 0,0 0 0,-22 0 16,22 0-16,0 0 0,0 21 0,0 1 15,0-1-15,-1-21 0,22 21 16,0 0-16,0 0 0,0 0 16,0 1-16,0-1 0,22 0 15,-1-21-15,21 0 0,-21 21 0,22-21 16,-22 0-16,21 0 0,0 0 0</inkml:trace>
  <inkml:trace contextRef="#ctx0" brushRef="#br0" timeOffset="16235.69">16319 4487 0,'0'0'0,"-21"22"16,0-22-1,21 21-15,0 0 0,-21 0 16,0 0-16,21 0 0,0 1 16,0-1-16,0 21 0,-21-21 0,21 22 15,0-22-15,0 0 0,-22 0 0,22 21 16,0-20-16,0-1 0,0 0 15,0-42 17,0 0-32,0-1 15,0 1-15,22 0 0,-1 0 0,-21 0 16,21 0-16,0-1 0,0-20 0,0 21 16,1 0-16,-22-22 0,21 22 0,0-21 15,0 21-15,0 0 0,0-1 16,1 22-16,-1 0 0,0 0 0,0 0 15,0 0-15,-21 22 0,0-1 16,21 0-16,1 0 0,-22 0 0,0 0 16,0 22-16,0-22 0,0 0 0,0 0 15,0 22-15,0-22 0,0 0 0,0 0 16,0 21-16,0-20 0,0-1 0,0 0 16,0 0-16,0 0 0,0-42 46,21 21-46,0-21 0</inkml:trace>
  <inkml:trace contextRef="#ctx0" brushRef="#br0" timeOffset="18203.98">17145 4593 0,'0'0'0,"0"-21"0,0-21 16,-21 21-16,0-1 15,-1 22-15,1 0 0,0-21 16,0 21-16,0 0 0,0 0 0,-1 21 16,1-21-16,0 22 0,0-1 0,0 0 15,0 0-15,-1 21 0,1-20 0,0-1 16,0 21-16,21-21 0,0 22 16,0-22-16,0 0 0,0 21 0,0-21 15,0 1-15,0-1 0,21 0 16,0-21-16,0 21 0,1-21 0,-1 0 15,21 0-15,-21 0 0,0 0 0,1 0 16,20 0-16,-21 0 0,0-21 0,0 21 16,22-21-16,-22 0 0,0-1 0,0 1 15,0-21-15,1 21 0,-22-22 0,21 22 16,-21-21-16,21 0 0,-21-1 16,0 1-16,21 0 0,-21-22 15,21 22-15,-21-1 0,0-20 0,21 21 16,-21-22-16,0 22 0,0-1 0,0 1 15,0 0-15,0 21 0,0-1 0,-21 22 32,21 22-32,-21-1 0,0 21 15,21 0-15,0 1 0,-21-1 0,0 22 16,21-1-16,-22-21 0,22 22 0,-21-22 16,21 1-16,0 20 0,0-21 0,0 1 15,0-1-15,0 0 0,0 1 16,0-22-16,0 21 0,0-21 15,21 1-15,1-1 0,-1 0 0,-21 0 16,21 0-16,0-21 0,0 0 16,0 0-16,1 0 0,-1 0 0,0 0 15,21 0-15,-21-21 0,-21 0 16,43 0-16,-43 0 0,21-1 16,0 1-16,0 0 0,0-21 0,-21 21 15,22-1-15,-22-20 0,0 21 0,0 0 16,0 0-16,0-1 15,0 44 1,0-1-16,0 0 0,0 0 16,-22 21-16,22-20 0,-21-1 15,21 0-15,0 0 0,0 21 16,0-20-16,0-1 0,0 0 0,0 0 16,0 0-16,0 0 0,21-21 15,1 22-15,-1-22 0,0 0 0,0 0 16,0 0-16,0 0 0,1 0 15,-1 0-15,0 0 0,0-22 0,0 1 16,0 21-16,1-21 0,-1 0 16,0-21-16,0 20 0,-21-20 0,21 21 15,-21-21-15,21-1 0,-21 1 0,22 0 16,-22-22-16,21 22 0,-21-22 0,0 22 16,21-22-16,0 1 0,-21 21 15,0-22-15,0 22 0,0-22 0,0 22 16,0 21-16,0-22 0,0 22 15,0 0-15,0 42 16,-21 0-16,0 1 16,0 20-16,21 0 0,0 22 0,-22-22 15,22 22-15,-21-22 0,21 21 0,0-20 16,-21 20-16,21-20 0,0-1 16,0 0-16,0 1 0,0-1 0,0 0 15,0 1-15,0-22 0,21 0 0,0 21 16,-21-21-16,22 1 0,-1-1 0,0 0 15,0-21-15,0 0 16,0 0-16,1 0 0,20 0 0,-21 0 16,0 0-16,0 0 0,1 0 0,20-21 15,-21 0-15,0-1 0,0 1 16,1 0-16,-1 0 0,0 0 0,0 0 16,-21-1-16,0 1 0,0 0 0,0 0 15,0 0-15,0 0 0,0-1 16,0 44-1,0-1 1,0 0-16,0 0 0,0 0 16,0 22-16,0-22 0,0 0 0,0 0 15,0 0-15,0 0 0,0 1 16,0-1-16,0 0 0,0 0 0,0 0 16,21-21-1,0 0-15,1 0 0,-1 0 0,0 0 16,0 0-16,0-21 0,0 0 0,1 21 15,-1-21-15,0 0 0,0-1 16,0 1-16,0 0 0,1 0 0,-1 0 16,0 0-16,0-1 0,-21 1 15,0 0-15,0 0 0,0 42 32,0 0-32,0 0 15,0 1-15,-21-1 0,21 0 0,0 0 16,0 0-16,0 0 0,0 1 15,0-1-15,21 0 16,0-21-16,0 0 16,1 0-16,-1 0 0,0 0 15,0 0-15,0 0 0,0 0 16,-21-21-16,0 0 0,0-1 16,0 1-16,0 0 15,0 0-15,0 0 0,0 0 0,-21-1 16,21 1-16,-21 0 0,0 0 15,0 21-15,21-21 0,-21 0 0,-1 21 16,22-22-16,-21 22 0,21-21 0,0 0 31,21 21-31,1 0 16,-1 0-16,0-21 0,0 21 16,21 0-16,-20 0 0,-1 0 0,21 0 15,-21 0-15,22 0 0,-1 0 0,-21 21 16,0 0-16,0 0 0,1 1 0,-1-22 15,-21 21-15,0 0 0,21 21 0,-21-21 16,21 1-16,-21-1 0,0 0 0,0 0 16,0 0-16,0 0 0,0 1 15,0-1-15,0 0 0,0 0 16,-21 0 0,0-21-16,0 0 15,-1-21 1,22 0-1,0 0-15,0 0 0,0-1 16,0 1-16,0 0 0,22-21 16,-1 21-16,0-1 0,-21-20 0,42 21 0,-21 0 15,1-22-15,-1 22 0,21 0 16,-21 0-16,22 0 0,-22 21 16,21 0-16,-21 0 0,0 0 0,22 0 15,-22 0-15,0 0 0,-21 21 0,21 0 16,-21 0-16,21 0 0,-21 1 0,0-1 15,0 0-15,0 0 0,0 0 0,0 0 16,0 1-16,0-1 0,0 0 0,-21 0 16,21 0-16,-21 0 0,0 1 15,0-22 1,21-22 15,-21 22-31</inkml:trace>
  <inkml:trace contextRef="#ctx0" brushRef="#br0" timeOffset="18402.87">19156 4255 0,'0'0'0,"-21"0"0,-1-22 0,1 22 16,21-21-1</inkml:trace>
  <inkml:trace contextRef="#ctx0" brushRef="#br0" timeOffset="18603.75">18119 4382 0,'21'0'31,"0"0"-31,0 0 16,21 0-16,-20-22 0,20 22 0,-21 0 0,21-21 15,-20 21-15,-1 0 0,21 0 16,-21-21-16,0 21 15,-21-21-15,22 0 0</inkml:trace>
  <inkml:trace contextRef="#ctx0" brushRef="#br0" timeOffset="18795.65">17780 4191 0,'0'0'0,"-21"0"0,-43 0 15,85 0 32,1-21-47,-1 21 16,-21-21-16</inkml:trace>
  <inkml:trace contextRef="#ctx0" brushRef="#br0" timeOffset="19255.38">19897 4297 0,'0'0'0,"0"-21"16,0 0-16,0-1 15,0 1 17,0 42-1,0 1-31,21-1 15,-21 0-15,0 0 16,0 0-16,21 0 0,-21 1 16</inkml:trace>
  <inkml:trace contextRef="#ctx0" brushRef="#br0" timeOffset="19467.78">20108 4805 0,'21'21'0,"-21"0"16,0 0-16,0 1 16,-21-1-16,21 0 15,-21-21-15,0 21 0,0 0 16,0-21-16,-1 21 0,1 1 0,0-1 16,0 0-16,0-21 0,-22 21 15,22 0-15,-21 0 0,21-21 0,0 22 16,-1-22-16,1 0 0,0 0 0</inkml:trace>
  <inkml:trace contextRef="#ctx0" brushRef="#br0" timeOffset="19983.43">21061 4170 0,'21'-21'16,"-42"42"-16,42-63 0,-21 63 31,0 0-31,0 0 0,0 0 16,0 22-16,0-22 0,0 0 15,0 21-15,0-21 0,0 1 0,0-1 16,-21 0-16,21 0 0,0 0 16,0 0-1,-21-21 1,-1 0-16,22-21 15,0 0-15</inkml:trace>
  <inkml:trace contextRef="#ctx0" brushRef="#br0" timeOffset="20145.34">21082 4085 0,'0'0'0,"0"-84"16,0 62-16,0 1 15,0 0-15,0 42 47,0 0-47,0 1 16,0-1-16,21 0 0,0 0 15</inkml:trace>
  <inkml:trace contextRef="#ctx0" brushRef="#br0" timeOffset="20563.38">21484 4170 0,'0'0'0,"0"21"16,0 0-16,0 0 16,-21 1-16,21-1 0,-21 0 0,21 0 15,-21 0-15,21 0 0,0 1 0,0-1 16,0 0-16,-22-21 0,22 21 0,0 0 16,-21-21-16,21 21 0,-21-21 31,21-21-16,0 0-15,-21 21 0,21-21 16,0 0-16,0 0 0,0-1 0,0 1 16,0 0-16,21 0 15,0-21-15,0 20 0,22-20 0,-22 0 16,0 21-16,21-22 0,1 22 0,-22 0 16,21 21-16,1 0 0,-22 0 0,21 0 15,-21 21-15,0 0 0,1 22 16,-1-22-16,0 21 0,0-21 0,-21 22 15,0-22-15,0 21 0,0-21 0,0 0 16,0 1-16,0-1 0,0 0 0,-21 0 16,0-21-16,21 21 0,-21-21 15,21 21-15,21-42 32,0 0-17</inkml:trace>
  <inkml:trace contextRef="#ctx0" brushRef="#br0" timeOffset="22431.85">22225 4106 0,'0'0'0,"21"-21"0,-21 0 15,-21 21 1,0 0-16,0 21 0,-1-21 16,1 21-16,0 1 0,0 20 0,0-21 15,0 0-15,-1 22 0,1-22 0,0 21 16,21-21-16,0 0 15,0 1-15,0 20 0,0-21 0,0 0 16,0 0-16,21 1 0,0-22 16,1 0-16,-1 0 0,0 0 0,21 0 15,-21 0-15,22 0 0,-22 0 0,21 0 16,43-22-16,-64 1 16,21 0-16,-20 0 0,20 0 0,-21 0 15,0-1-15,0 1 0,1-21 0,-1 21 16,-21 0-16,0-1 0,0 1 0,0 0 15,-21 21 1,-1 0-16,1 0 0,0 0 16,0 0-16,21 21 0,0 0 15,0 1-15,0-1 0,0 0 0,0 0 16,0 0-16,0 0 16,0 1-16,21-1 0,0 0 0,0 0 15,-21 0-15,22 0 0,-1-21 0,-21 22 16,21-1-16,0-21 0,-21 21 0,21-21 15,0 0-15,1 0 0,-1 0 16,0 0-16,0 0 0,21 0 16,-20 0-16,-1 0 0,0 0 0,0 0 15,0 0-15,0 0 0,1-21 0,-1 0 16,-21-1-16,21 22 0,0-21 0,0 0 16,0-21-16,-21 21 15,0-1-15,22-20 0,-22 21 0,21-21 16,-21 20-16,0 1 0,0 0 0,0 0 15,0 0-15,-21 21 0,-1 0 16,1 0-16,0 21 0,0 0 16,0 0-16,0 0 0,-1 1 0,1 20 15,0-21-15,21 21 0,0-20 0,0 20 16,0-21-16,0 0 0,0 22 0,21-22 16,0 0-16,1 0 0,-1 0 0,0-21 15,21 21-15,-21-21 0,22 0 16,-22 0-16,21 0 0,-21 0 0,22 0 15,-22 0-15,21 0 0,-21 0 16,22 0-16,-22-21 0,0 0 0,0 0 16,22 21-16,-43-42 0,21 20 0,0 1 15,-21 0-15,0-21 0,0 21 16,0-1-16,0 1 0,0 0 0,0 0 16,0 0-16,-21 21 15,0 0-15,21 21 0,0 0 0,-22 0 16,1 0-16,21 1 0,-21-1 15,21 0-15,-21 0 0,21 0 0,0 0 16,0 1-16,0-1 0,0 0 16,0 0-16,0 0 0,0-42 47,0 0-32,21 21-15,0-21 0,0 0 0,-21-1 16,22 1-16,-22 0 0,21 0 0,-21 0 15,21 0-15,0-1 0,-21 1 16,21 21-16,0 0 0,1 0 16,-22 21-1,21 1-15,-21-1 0,0 0 0,0 0 16,21 0-16,-21 0 0,0 1 16,0-1-16,0 0 15,0 0-15,0 0 0,0 0 16,21-21-1,0 0 1,0 0-16,1 0 0,-22-21 0,21 0 16,0 21-16,-21-21 0,21 0 15,0 21-15,0-21 0,1-1 0,-1 1 16,0 0-16,0 0 0,0 0 16,-21 0-16,21-1 0,-21 44 46,0-1-46,0 0 0,-21 0 16,21 0-16,-21 0 0,21 1 0,0-1 16,0 0-16,0 0 0,0 0 0,0 0 15,21 1-15,0-22 16,1 21-16,-1-21 0,0 0 16,0 0-16,0 0 0,0 0 15,1 0-15,-1-21 0,0-1 16,0 1-16,0 21 0,-21-21 0,21 0 15,1 21-15,-22-21 0,0 0 16,0-1-16,0 1 0,-22 21 47,1 0-47,0 21 0,21 1 16,0-1-16,-21-21 0,21 21 15,0 0-15,-21-21 0,21 21 0,0 0 16,21-21 15,0 0-31,0-21 16,0 0-1,1 0-15,-22 0 16,21 21-16,0-21 16,-21 42 15,0 0-31,0 0 15,0 0-15,0 0 16,0 1-16,21-22 16,0 0-1,0 0-15,1 0 0,-1 0 16,0 0-16,-21-22 16,21 1-16,0 21 0,-21-21 0,21 0 15,1 0-15,-22 0 0,0-1 0,21 1 16,-21-21-16,21 21 0,0-22 0,-21 1 15,21 0-15,-21-22 0,0 22 16,21 0-16,-21-22 0,0 22 16,0 21-16,0-22 0,0 22 0,0 0 15,-21 42 1,0 0-16,0 0 0,0 22 0,0-1 16,-1 0-16,22 1 0,-21-1 15,21 22-15,0-22 0,0 0 0,0 1 16,0-1-16,0 0 0,0-21 0,0 22 15,0-22-15,21 0 0,-21 0 0,22 0 16,-1-21-16,-21 22 0,0-1 0,21-21 16,0 0-16,0 0 15,0-21 1,-21-1 0,0 1-16</inkml:trace>
  <inkml:trace contextRef="#ctx0" brushRef="#br0" timeOffset="22579.76">24469 4360 0,'21'0'31,"0"-21"-31,0 21 0,21 0 16,-20 0-16,20-21 0,-21 0 15,21 21-15,1 0 0,-22-21 0,21 21 16</inkml:trace>
  <inkml:trace contextRef="#ctx0" brushRef="#br0" timeOffset="22883.59">25336 4085 0,'0'0'0,"-42"0"15,21 0-15,21 21 0,-21 1 16,0-1-16,-1 0 0,1 21 16,0-21-16,0 22 0,0-1 0,-22 0 15,22 1-15,0-1 0,0 0 0,-21 1 16,20-1-16,-20-21 0,21 22 0,-21-1 16,20 0-16,-41 22 0,42-22 0,0-21 15,-1 0-15,1 1 0,0-1 0,0 0 16,0 0-16,21 0 0,-21 0 15,-1-21-15,22 22 16,-21-22-16,0 0 0,0 0 16</inkml:trace>
  <inkml:trace contextRef="#ctx0" brushRef="#br0" timeOffset="25064.86">21632 5186 0,'0'0'0,"0"-21"0,-21 0 0,0 21 16,0-22-16,0 22 15,-1 0-15,1 22 0,0-22 0,0 21 16,-21 0-16,20 21 0,1-21 0,0 22 16,21-22-16,-21 21 0,21 1 0,-21-1 15,0-21-15,21 21 0,0 1 0,0-1 16,0 0-16,0-20 0,0-1 0,0 21 16,0-21-16,0 0 0,0 1 15,0-1-15,21-21 0,0 0 0,0 0 16,0 0-16,0 0 0,1 0 0,20-21 15,0 21-15,-21-22 0,1 1 0,20 21 16,-21-21-16,0 0 0,22 0 0,-22 0 16,0-1-16,0-20 0,0 21 15,0 0-15,-21 0 0,0-1 0,0 1 16,0 0-16,0 0 0,0 0 0,0 0 16,-21 21-16,0 0 15,0 0-15,0 21 0,0 0 0,-1-21 16,1 21-16,0 0 0,0 0 0,21 1 15,0-1-15,0 0 0,0 0 16,0 0-16,0 0 0,21-21 0,-21 22 16,21-22-16,0 0 0,1 0 0,-1 21 15,0-21-15,0 0 0,0 0 0,0 21 16,1-21-16,-1 0 0,-21 21 0,21 0 16,-21 0-1,0 1-15,0-1 16,0 0-1,21-21 1,0 0 0,0 0-16,1-21 0,-1 0 15,0 21-15,-21-22 0,21 1 0,0 0 16,0 0-16,1 0 0,-22 0 0,21-1 16,0 1-16,-21 0 0,0-21 0,21 21 15,-21-1-15,0 1 0,0 0 0,0 0 16,-21 21-1,0 0 1,0 21-16,21 0 0,-22 0 16,22 1-16,-21-1 0,21 0 0,-21 0 15,21 0-15,0 22 0,0-1 0,0-21 16,0 0-16,21 0 0,0 1 16,1-1-16,-1-21 0,0 21 15,0-21-15,0 0 0,0 0 0,1 0 16,-1 0-16,0 0 0,0 0 0,0-21 15,0 21-15,1-21 0,-1 21 0,0-22 16,0 1-16,0 0 0,0 21 16,1-21-16,-1 0 0,-21 0 0,0-1 0,21 1 15,-21 0-15,0 0 0,21 21 16,-21-21-16,0 42 16,0 0-16,-21 0 15,21 0-15,-21 1 0,21-1 0,-21 0 16,21 0-16,0 0 0,0 0 0,0 1 15,-22-1-15,22 0 16,0-42 15,0 0-31,22 21 0,-22-22 16,21 1-16,-21 0 0,42-21 16,-42 21-16,21-1 0,-21 1 15,0 0-15,0 0 0,21 0 0,1 0 16,-22 42 15,0 0-31,0 0 0,0 0 0,0 0 16,0 1-16,0-1 0,0 0 0,0 0 15,0 0-15,0 0 0,21 1 0,0-22 16,-21 21-16,21 0 0,0-21 0,0 21 16,1-21-16,-1 0 0,0 0 15,0 0-15,0 0 0,22 0 0,-22 0 16,0-21-16,0 21 15,0-21-15,0 0 0,-21-1 0,22 1 16,-1 0-16,-21 0 0,0 0 0,21 0 16,-21-1-16,21 1 0,-21 0 0,0 0 15,0 0-15,0 0 0,21 21 16,-21 21 0,0 0-1,0 0-15,0 0 0,0 0 0,0 1 16,0 20-16,0-21 0,0 0 0,0 22 15,0-22-15,0 0 0,21 0 16,1-21-16,-1 0 0,0 21 16,0-21-16,0 0 0,0 0 15,22 0-15,-22 0 0,0 0 0,0 0 16,0 0-16,1 0 0,20-21 0,-21 21 16,0-21-16,0 0 0,1 0 0,-1 21 15,0-22-15,-21 1 0,0 0 0,21 0 16,-21-21-16,0 20 0,0 1 0,0 0 15,0 0-15,-21 42 16,21 0 0,-21 0-16,21 1 0,-21-1 0,21 0 15,0 0-15,0 0 0,0 0 16,0 1-16,0-1 0,0 0 0,0 0 0,0 0 16,0 0-1,21-21-15,0 0 16,0 0-16,0 0 15,0 0-15,1 0 0,-22-21 0,21 21 16,0-21-16,-21 0 0,21 21 16,-21-21-16,21 21 0,-21-21 0,0-1 15,21 22-15,-21-21 0,22-21 0,-22 21 16,0 0-16,0-1 0,21-20 0,0 21 16,-21 0-16,21 0 0,-21-1 0,0 1 15,0 0-15,21 21 0,-21 21 31,0 0-31,0 1 0,0-1 16,0 21-16,-21-21 0,21 22 0,0-22 16,0 0-16,0 0 0,0 0 0,0 0 15,0 1-15,21-22 32,0 0-32,1 0 0,-1-22 15,-21 1-15,21 21 0,0-21 0,0 0 16,0 0-16,-21 0 0,22-1 0,-1 1 15,0 0-15,0-21 0,-21 21 0,21-1 16,0-20-16,1 0 0,-1 21 0,0-22 16,-21 22-16,0 0 0,0-21 0,0 20 15,0 1-15,-21 21 16,21 21-16,-21-21 0,-1 22 16,1-1-16,21 21 0,-21-21 0,0 22 15,21-22-15,-21 21 0,21-21 0,0 22 16,-21-1-16,21 0 0,0 1 0,0-22 15,0 21-15,0-21 0,0 22 0,0-22 16,0 0-16,0 0 0,21 0 0,-21 0 16,0 1-16,21-22 0,0 0 0,0 21 15,0-21-15,1 0 16,-1 0-16,0 0 0,0-21 0,0-1 16,-21 1-16,21 21 15</inkml:trace>
  <inkml:trace contextRef="#ctx0" brushRef="#br0" timeOffset="25235.75">23982 5461 0,'0'0'0,"-21"0"0,42 0 32,0 0-32,0 0 15,21 0-15,-20 0 0,20 0 0,0-21 16,1 21-16,-1 0 0,21 0 0,-20 0 15,-1-21-15,22 0 0,-22 21 0</inkml:trace>
  <inkml:trace contextRef="#ctx0" brushRef="#br0" timeOffset="25511.6">25125 4932 0,'0'0'0,"0"-21"15,0 42 1,0 0-16,0 0 16,0 0-16,21 22 0,0-22 0,-21 21 0,21 1 15,0 20-15,1-21 0,-1 1 0,0 20 16,0-20-16,0 20 0,-21-21 16,0 22-16,0-22 0,0 1 0,0-1 15,0 0-15,-21-21 0,-21 22 0,21-22 16,-22 0-16,22 0 0,-21 0 0,-1 1 15,-20-1-15,21 0 0,-1-21 0,1 21 16,0-21-16,-1 0 0,1 0 0,0 21 16,-1-21-16,1 0 0</inkml:trace>
  <inkml:trace contextRef="#ctx0" brushRef="#br0" timeOffset="26584.5">13864 6498 0,'0'0'0,"0"-21"0,21 0 16,-21 0-16,21 0 0,-21-1 16,-21 22 15,0 0-31,0 0 0,0 0 0,0 0 16,-1 22-16,-20-22 0,0 42 0,-1-21 15,22-21-15,0 21 0,-21 0 0,21-21 16,-1 22-16,-20-22 0,21 21 0,0-21 15,0 0-15,-1 21 0,1-21 0,0 0 16,21 21-16,0 0 16,21-21-1,0 0-15,1 0 0,-1 21 16,21-21-16,-21 0 0,22 22 0,-22-22 16,21 21-16,-21-21 0,22 21 0,-22 0 15,0-21-15,0 21 0,0 0 16,-21 1-16,0-1 0,0 0 0,0 21 15,-21-21-15,0-21 0,0 22 16,0-1-16,-1-21 0,-20 21 0,21 0 16,0-21-16,0 21 0,-1-21 0,1 0 15,0 0-15,0 21 0,0-21 0,42 0 63,0 0-63,0 0 15,-21 22-15,21-1 0,-21 0 16,0 0-16,0 0 0,0 22 16,0-22-16,0 0 0,0 0 0,0 0 15,0 0-15,0 1 0,0-1 16,0 0 0,0 0-16</inkml:trace>
  <inkml:trace contextRef="#ctx0" brushRef="#br0" timeOffset="27140.1">13610 9589 0,'-21'-22'0,"42"44"0,-42-65 0,0 43 0,21-21 16,-21 21-16,-1-21 15,1 21-15,0 0 0,0 0 16,0 0-16,0 21 0,-1-21 0,1 21 16,21 0-16,0 1 0,0-1 0,0 0 15,0 0-15,0 0 0,0 0 0,0 1 16,0-1-16,0 0 0,0 0 0,21 0 15,1 0-15,-22 1 0,21-1 0,0 0 16,21 21-16,-21-21 0,22 1 0,-22-1 16,0 0-16,21 0 0,-20 0 15,-1 0-15,0 1 0,0-1 0,0 0 0,0-21 16,-21 21-16,0 0 0,0 0 0,0 1 16,0-1-16,-21 0 0,0 0 15,0 0-15,-21 22 0,20-22 0,-20 0 16,0 0-16,-64 21 0,64-20 0,-22-1 15,22 0-15,-1-21 0,-20 0 0,21 0 16,-1 0-16,1 0 0,21 0 0,-22 0 16,22-21-16,0 0 0,0-1 0</inkml:trace>
  <inkml:trace contextRef="#ctx0" brushRef="#br0" timeOffset="27807.81">14774 8107 0,'0'0'0,"21"0"0,-21-21 0,22 0 0,-1-1 16,21 1-16,-21 0 0,0 0 0,1 0 15,-1 0-15,0-1 0,0 1 0,0 0 16,-21 0-16,0 0 0,0 0 16,-21 21-16,0 0 0,0 0 0,0 0 15,-22 0-15,1 0 0,21 0 0,-22 21 16,22 0-16,0-21 0,-21 21 0,21 0 16,-1 0-16,22 22 0,0-22 0,0 0 15,0 21-15,0-20 0,0 20 16,0-21-16,0 0 0,0 22 0,22-22 15,-1 0-15,0 0 0,0 21 0,21-20 16,-20-1-16,20 0 0,-21 0 0,21 0 16,-20 0-16,20 1 0,-21-22 0,0 21 15,-21 0-15,0 0 0,0 0 0,0 0 16,0 1 0,-42-22-16,21 0 0,0 0 0,-22 21 15,22-21-15,-21 0 0,21 0 0,-22 0 16,22 0-16,0 0 0,0-21 0,-22 21 15,22-22-15,0 1 0,0 21 16,0-21-16,21 0 0,-21 0 16,21 0-16,0-1 0,0 1 15,21 0 1,0 21-16,0 0 0,0 0 16,0-21-16</inkml:trace>
  <inkml:trace contextRef="#ctx0" brushRef="#br0" timeOffset="28280.56">15536 8065 0,'0'0'0,"0"-22"0,0 1 0,0 0 16,0 0-16,0 0 0,-21 0 15,0 21-15,0 0 0,0 0 16,-1 0-16,1 0 0,0 21 0,0 0 15,21 0-15,-21 21 0,0 1 0,21-22 16,-22 21-16,22 1 0,0-1 0,0 0 16,0 1-16,0-1 0,0 0 15,0-21-15,0 22 0,0-22 0,22 0 0,-1 0 16,0 0-16,0 1 0,0-1 16,0-21-16,1 0 0,20 0 0,-21 0 15,0 0-15,22 0 0,-22 0 0,0 0 16,0-21-16,21-1 0,-20 1 0,-1 0 15,21 0-15,-21 0 0,0 0 0,1-22 16,-1 22-16,-21-21 0,0-1 0,21 1 16,-21 0-16,0-22 0,0 22 15,0 0-15,0-1 0,-21 1 0,21 0 16,-21 20-16,-1 1 0,-20 0 0,21 21 16,0 0-16,-22 0 0,22 0 0,0 0 15,-21 21-15,21 0 0,-22 1 0,22 20 16,0-21-16,0 21 0,0-20 0,-1 20 15,1-21-15,21 0 0,0 22 16,0-22-16,0 0 0,0 0 0,0 0 16,0 0-16,21-21 0,1 22 15,20-22-15,-21 0 0,21 0 0</inkml:trace>
  <inkml:trace contextRef="#ctx0" brushRef="#br0" timeOffset="28539.41">16383 7916 0,'0'0'0,"0"-21"0,0 0 0,0 0 16,-21 21 15,0 21-31,21 0 0,0 22 0,-22-22 16,22 21-16,0 0 0,0 1 0,0-1 15,0 0-15,0 1 0,0-1 0,0 0 16,0 1-16,0-1 0,-21 0 0,21-20 15,0 20-15,0-21 0,0 0 0,0 0 16,0 1-16,0-1 0,0 0 0,0 0 16,0-42 15</inkml:trace>
  <inkml:trace contextRef="#ctx0" brushRef="#br0" timeOffset="28823.24">16298 8107 0,'0'0'0,"0"-42"0,0-1 0,0 22 16,0 0-16,21 0 0,-21 0 15,22-1-15,-1 1 0,0 0 0,0 21 16,0 0-16,0 0 0,22 0 0,-22 0 16,21 0-16,-21 21 0,22 0 0,-22 1 15,21-1-15,-21 21 0,1 0 0,-1-20 16,0 20-16,-21-21 0,21 21 15,-21-20-15,0-1 0,0 21 0,0-21 16,-21 0-16,0 1 0,0-1 0,-1-21 16,1 21-16,0 0 0,-21-21 0,21 21 15,-22 0-15,22-21 0,-21 0 16,21 22-16,-22-22 0,22 0 0,0 0 16,-21 0-16,20 0 0,1 0 0,0 0 15,21-22-15</inkml:trace>
  <inkml:trace contextRef="#ctx0" brushRef="#br0" timeOffset="29983.57">17949 8382 0,'0'-21'16,"0"0"-1,-21 21 1,21-21 0,0 42 109,21-21-94,-21-21 594,0-1-625,-21 1 15,21 0-15,-21 0 0</inkml:trace>
  <inkml:trace contextRef="#ctx0" brushRef="#br0" timeOffset="30384.86">17970 7535 0,'0'0'0,"0"-21"0,22 0 16,-1 0-16,0 0 0,-21 0 0,21-22 16,0 22-16,0 0 0,1 0 0,-1 0 15,0-1-15,-21 1 0,21 21 16,-21-21-16,-42 21 16,21 0-16,-1 21 15,-20 0-15,21 1 0,-21-1 0,-1 21 0,1 0 16,21 1-16,-22-1 0,1 0 0,21 22 15,0-1-15,-22-20 0,22 20 16,0 1-16,0 20 0,0-20 0,21-1 16,0 1-16,-21-1 0,21 1 0,-22-1 15,22-20-15,0 20 0,0-20 0,0-1 16,0 0-16,0-21 0,0 22 0,22-22 16,-1 21-16,0-21 0,0 1 0,0-1 15,0 0-15,1 0 0,-1-21 0,0 0 16,0 21-16,0-21 0,0 0 0,1 0 15,-1 0-15,0 0 0,0-21 0,0 21 16,0-21-16,1 0 0,-1 0 0,0-1 16,0 1-16</inkml:trace>
  <inkml:trace contextRef="#ctx0" brushRef="#br0" timeOffset="31527.27">18415 8213 0,'0'-21'16,"0"-22"0,0 22-16,0 0 0,0 0 0,0 0 15,0-1-15,0 1 0,0 0 0,-21 0 16,0 0-16,-1 21 0,1-21 16,21-1-16,-21 22 0,0 0 0,0 0 15,0 0-15,-1 0 0,1 22 0,0-1 16,0 0-16,0 0 0,0 0 0,-1 22 15,22-1-15,-21-21 0,21 21 0,-21 1 16,0-22-16,21 21 0,0-21 0,0 22 16,0-22-16,0 0 0,0 0 0,0 0 15,21 1-15,0-1 0,0-21 16,1 0-16,-1 0 0,0 0 16,0 0-16,0 0 0,0-21 0,22-1 15,-22 1-15,0 21 0,0-21 0,0 0 16,1 0-16,-1-22 0,0 22 0,0 0 15,0-21-15,-21 21 0,0-1 0,0-20 16,0 21-16,0-21 0,0 20 16,0 1-16,0 0 0,0 42 31,0 0-31,0 1 0,0-1 16,0 0-16,0 21 0,0-21 0,0 22 15,0-22-15,0 0 0,-21 21 0,21-20 16,0 20-16,0-21 0,0 0 0,0 0 15,0 1-15,0-1 0,0 0 0,21 0 16,0-21-16,1 0 0,-1 0 16,0 0-16,0 0 0,0 0 0,0 0 15,22 0-15,-22-21 0,0 21 16,21-21-16,-20 0 0,-1 21 0,21-22 16,-21-20-16,0 21 0,1 0 0,-1-22 15,0 22-15,0-21 0,0 0 0,0 20 16,-21-20-16,0 0 0,0 21 0,0-1 15,0 1-15,-21 21 16,0 0-16,0 0 0,0 21 16,0 1-16,-1-1 0,22 0 0,0 0 15,0 0-15,0 0 0,0 1 16,0-1-16,0 0 0,0 0 16,22-21-16,-1 21 0,0-21 0,0 21 0,-21 1 15,21-22-15,0 21 16,1-21-16,-1 21 0,-21 0 0,21 0 15,0 0-15,-21 1 16,0-1 0,0 0-1,0 0 1,21-21 0,0 0-16,1 0 15,-1 0-15,0 0 0,0 0 16,0-21-16,0 21 0,1-21 15,-1 21-15,0-21 0,0-1 0,0 1 16,0 0-16,1 0 0,-1 0 0,0-22 16,0 22-16,0-21 0,0 0 0,-21 20 15,0-20-15,22 0 0,-22 21 0,0-1 16,0 1-16,0 0 0,-22 0 16,1 21-16,0 0 0,0 0 15,0 21-15,21 0 16,0 0-16,21 1 15,0-1-15,0 0 16,0-21-16,1 21 0,-1-21 0,0 21 16,0 0-16,-21 1 15,0-1-15,0 0 0,21 0 0,-21 0 16,0 0-16,0 1 0,0-1 0,0 0 16,0 0-16,0 0 0,0 0 0,0 1 15,0-1-15,0 0 0,21-21 31,1 0-31,-1 0 0,0 0 16,0 0-16,0 0 0,0 0 16,1 0-16,-1-21 0,0 21 15,-21-21-15,21 21 0</inkml:trace>
  <inkml:trace contextRef="#ctx0" brushRef="#br0" timeOffset="32123.93">20383 7684 0,'0'0'15,"0"-22"-15,0 1 0,0 0 16,22 0-16,-1 21 15,0 0-15,0-21 16,0 21-16,0 0 0,1 0 0,-1 0 16,0 0-16,0 0 0,0-21 0,0 21 15,1 0-15,-1 0 0,0 0 0,0 0 16,-42 0 15,0 0-31,0 0 16,-1 0-16,-20 0 0,21 0 0,-21 0 15,20 0-15,1 0 0,0 0 0,0 0 16,0 0-16,0 0 0,-1 21 16,1-21-16,21 21 15,-21 0-15,21 0 16,0 0-16,0 1 0,0-1 16,0 0-16,0 0 0,0 0 0,0 0 15,-21 1-15,21 20 0,0-21 0,-21 21 16,21 1-16,-21-22 0,21 21 0,0 1 15,0-1-15,-22 0 0,22 1 0,-21-1 16,21 0-16,-21 1 0,21 20 0,0-21 16,0-20-16,0-1 0,0 21 0,0-21 15,0 0-15,0 1 0,21-1 16,0 0-16,1-21 0,-1 0 0,0 21 16,0-21-16,0 0 0,0 0 15,22 0-15,-22 0 0,0 0 0,0 0 16,0 0-16,1 0 0,20-21 0,-21 21 15,-21-21-15,21 21 0,0-21 0,1-1 16,-1 22-16,0-21 0,0 0 0</inkml:trace>
  <inkml:trace contextRef="#ctx0" brushRef="#br0" timeOffset="32367.79">20976 8022 0,'0'0'0,"0"21"15,0 1-15,0-1 16,-21 0-16,21 0 0,-21 21 0,21-20 16,0-1-16,0 21 0,0-21 0,0 0 15,0 1-15,0-1 0,0 0 0,0 0 16,0 0-16,0 0 0,0 1 16,21-22-1,0 0-15,0 0 16,0 0-16,1-22 15,-22 1-15,0 0 16,0 0-16</inkml:trace>
  <inkml:trace contextRef="#ctx0" brushRef="#br0" timeOffset="32575.7">21082 7789 0,'0'0'0,"-21"0"0,21-21 16,-21 21-16,-1 0 31,44 0 1,-1 0-17</inkml:trace>
  <inkml:trace contextRef="#ctx0" brushRef="#br0" timeOffset="33003.44">21442 7726 0,'21'-21'15,"0"21"1,-21-21-16,21 21 16,22 0-16,-22 0 0,0-22 0,0 22 15,0 0-15,0 0 0,1 0 0,-1 0 16,0 0-16,-21 22 16,0-1-1,0 0-15,0 0 16,0 0-16,0 22 0,0-22 0,0 21 15,0-21-15,0 22 0,0-1 0,0 0 16,0 1-16,0-1 0,0-21 0,0 21 16,0 1-16,0-22 0,0 21 0,0 1 15,0-22-15,-21 0 0,0 21 16,-1-21-16,1 1 0,21-1 16,-21 0-16,0 0 0,0 0 0,0-21 15,21 21-15,-22 1 0,1-22 16,0 0-16,21-22 31,0 1-15</inkml:trace>
  <inkml:trace contextRef="#ctx0" brushRef="#br0" timeOffset="33430.25">21929 7345 0,'0'0'0,"-22"-21"16,1 0-16,21-1 0,-21 22 15,42 0 17,0 0-32,1 22 0,20-1 15,-21-21-15,21 21 0,-20 0 0,20-21 16,-21 21-16,21 0 0,-20 1 0,-1-1 15,21 0-15,-21 0 0,0 0 16,-21 0-16,22 22 0,-22-1 0,0-21 16,0 22-16,0-1 0,0 21 0,0-20 15,0 20-15,-22-20 0,1 20 16,0 1-16,0-22 0,21 0 0,-21 22 16,21-22-16,-21 0 0,21 1 0,0-22 15,-22 21-15,1-21 0,21 1 0,-21 20 16,21-21-16,-21 0 0,0 0 15,21 1-15,-21-22 0,21 21 0,-22-21 16,1 21 0,0-21-16,0 0 31,21-21-31,0 0 16</inkml:trace>
  <inkml:trace contextRef="#ctx0" brushRef="#br0" timeOffset="33852">23072 8086 0,'-22'0'31,"22"21"-15,0 0 0,0 0-1,0 0-15,0 1 16,0-1-16,0 0 15,0 0-15</inkml:trace>
  <inkml:trace contextRef="#ctx0" brushRef="#br0" timeOffset="34035.89">22987 8551 0,'0'0'0,"0"22"0,-21-1 16,0 0-16,-1 0 0,1 0 15,0 0-15,21 1 0,-21-1 16,0 0-16,0-21 0,-1 21 0,1 0 16,0 0-16,0 1 0,0-1 0,0-21 15,-1 21-15,1-21 0,0 0 0,0 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9T01:28:26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6308 5736 0,'-22'0'0,"1"0"0,0 0 16,0 0 0,0 0-16,0 0 0,-1 0 15,1 0-15,0 0 0,0 0 16,0 0-16,0 0 0,-1 0 0,1 0 15,0 0-15,0 0 0,0 0 16,0 0-16,-1 0 47,44 0 47,-1 0-79,0 0-15,0 0 16,0 0-16,0 0 16,1 0-16,-1 0 0,0 0 15,0 0-15,0 0 0,0 0 0,22 0 16,-22 0-16,0 0 0,21 0 0,-20 0 15,20 0-15,-21 0 0,21 0 16,1 0-16,-22 0 0,21 0 16,1 0-16,20 0 0,-21 0 0,1 0 15,-1-21-15,0 21 0,1 0 16,-1 0-16,0 0 0,1 0 0,-22 0 16,21 0-16,-21 0 0,22 0 15,-22 0-15,0 0 0,0 0 0,22 0 16,-22 0-16,0 0 0,21 0 0,-21 0 15,1 0-15,20 0 0,-21 0 16,21 0-16,-20 0 0,20 0 0,-21 0 16,21 0-16,-20 0 0,20 0 0,-21 0 15,21 0-15,-20 0 0,-1 0 16,0 0-16,0 0 0,21 0 0,-20 0 16,-1 0-16,0 0 15,0 0-15,0 0 0,0 0 16,1 0-16,-1 0 15,0 0 1,0 0-16,0 0 16,0 0-16,1 0 47,-44 0-1,22-21-30,-21 21 0,21-21-16,-21 21 15,21-21 1,0-1-16,-21 22 16,0-21-16,0 21 0,21-21 15,-22 21-15,1-21 16,0 21-16,21-21 0,-21 21 0,0-21 15,0 21-15,21-22 16,-22 22-16,1 0 0,21-21 16,-21 21-16,0 0 15,0 0-15,21-21 0,-21 21 16,42 0 125,0 0-141,0 0 15,-21 21-15,21-21 16,0 21-16,1-21 0,-1 0 15,-21 22-15,21-22 0,0 0 16,0 21-16,0-21 0,1 0 16,-1 21-16,0-21 0,0 0 15,0 21-15,0-21 16,1 0-16,-1 0 0,-21 21 0,21-21 16,0 0-16,0 0 0,0 21 15,1-21-15,-1 0 16,0 0-1,0 0-15,-21 22 79,0-1-79,-21-21 15,0 21-15,0-21 16,21 21-16,-22-21 0,1 21 0,0-21 15,21 21-15,-21 1 0,0-22 0,0 21 16,-1 0-16,1-21 0,0 21 16,0 0-16,0-21 0,0 21 15,21 1-15,-22-22 0,1 21 0,0-21 16,0 21-16,0-21 0,0 21 16,-1-21-16,1 0 0,21 21 0,-21-21 15,0 0-15,21 21 0,-21-21 16,21 22-16,0-44 62,21 1-62,0 21 0,-21-21 16,21 21-16,0-21 0,1 0 0,-1 21 16,0-21-16,21-1 15,-21 1-15,1 0 0,20 0 0,-21 0 16,0 0-16,0-1 0,22 22 0,-22-21 15,-21 0-15,21 21 0,0-21 16,0 21-16,-21-21 0,22 21 16,-22-21-16,0-1 15,0 44 95,-22-22-110,1 0 0,21 21 15,-21-21-15,0 0 16,0 0-16,21 21 0,-21-21 0,-1 0 16,1 21-16,0-21 0,0 0 15,0 0 1,21-21 62,21 0-78,0 0 16,0 21-1,0 0-15,-21-22 16,22 22-16,-1 0 15,-42 0 48,-1 0-47,1 0-16,42 0 78,1 0-63</inkml:trace>
  <inkml:trace contextRef="#ctx0" brushRef="#br0" timeOffset="4500.75">17632 5292 0,'0'0'0,"0"-21"47,0-1-31,0 1-1,0 0 1,0 0-1,0 0 17,0 0-17,-21 21 63,21 21-62,0 0 0,0 0-1,0 0-15,0 0 0,0 1 16,0-1-16,0 0 16,0 0-16,0 0 15,0 0-15,0 1 0,0-1 0,0 0 16,0 0-16,0 0 0,0 0 0,0 1 15,0-1-15,0 0 0,0 0 16,0 0-16,0 0 0,0 1 0,0-1 16,0 0-16,0 0 0,0 0 0,0 0 15,0 1-15,0-1 0,0 0 16,0 0-16,0 0 16,0 0-16,0 1 0,0-1 0,-22 0 15,22 0 16,0-42 16,0 0-31,0 0-16,0-1 16,0 1-1,0 0-15,0 0 0,0 0 16,0 0-16,0-1 0</inkml:trace>
  <inkml:trace contextRef="#ctx0" brushRef="#br0" timeOffset="6637.11">17695 5059 0,'-21'0'32,"0"0"15,42 0 15,0 0-62,0 0 16,1 0-1,-1 0-15,0 0 16,0 0-16,0 0 0,0 0 16,1 0-16,-1 0 15,0 0-15,0 0 0,0 0 16,0 0-16,1 0 0,-1 0 15,0 0-15,0 0 0,21 0 0,-20 0 16,20 0-16,-21 0 0,21 0 16,-20 0-16,20 0 0,-21 0 15,21 0-15,1 0 0,-22 0 0,21 0 16,-21 0-16,22 0 0,-1 0 0,-21 0 16,22 0-16,-22 0 0,21 0 15,-21 0-15,0 0 0,22 0 0,-22 0 16,21 0-16,-21 0 0,1 0 15,-1 0-15,21 0 0,-21 0 0,0 0 16,1 0-16,20 0 0,-21 0 0,21 0 16,-20 0-16,20 0 0,0 0 15,1 0-15,-1 0 0,0 0 16,1 0-16,-1 0 0,0 0 0,1 0 16,-1 0-16,0 0 0,1 0 15,-1 0-15,-21 0 0,21 0 0,1 0 16,-1 0-16,-21 0 0,22 0 0,-22 0 15,21 0-15,-21 0 0,0 0 16,22 0-16,-22 0 0,21 0 0,-21 0 16,22 0-16,-22 0 0,21 0 0,1 0 15,-22 0-15,0 0 0,21 0 16,-21 0-16,22 0 0,-22 0 0,0 0 16,0 0-16,22 0 0,-22 0 15,0 0-15,0 0 16,0 0 31,0 0 46,1 0-93,-1 0 16,0 0 0,0 0-16,0 0 93,0 0-61,1 0 15,-22-21-32,21 21 16,0 0-31,0 0 16,0 0-16,0 0 0,22-21 0,-22 21 16,21 0-16,1 0 0,-1 0 15,0 0-15,1 0 0,20 0 0,1 0 16,-1 0-16,1-22 0,20 22 0,-20 0 16,20 0-16,-20 0 0,21 0 15,-22 0-15,22 0 0,-22 0 16,22 0-16,-22-21 0,22 21 0,0 0 15,-1 0-15,1 0 0,0 0 16,-1-21-16,1 21 0,0 0 0,-1 0 16,-20 0-16,21 0 0,-22-21 0,1 21 15,20 0-15,-20 0 0,20 0 16,-20 0-16,21 0 0,-1 0 0,-20 0 16,20-21-16,-20 21 0,-1 0 0,22 0 15,-21 0-15,-1 0 0,1 0 16,-1 0-16,1 0 0,-1 0 0,1 0 15,20 0-15,-20-21 0,-1 21 16,1 0-16,-1 0 0,1 0 16,-1 0-16,1 0 0,-22 0 0,22 0 15,-22 0-15,0 0 0,1 0 16,-1 0-16,0 0 0,-21 0 0,22 0 16,-22 0-16,0 0 0,0 0 0,0 0 15,1 0-15,-1 0 0,0 0 16,-21-22-1,21 22 1,0 0 0,-21-21 15,21 21 16,-21 21 15,0 1-46,0-1 0,-21-21-16,21 21 0,-21 0 15,21 0 1,0 0-16,0 1 0,0-1 15,-21 0-15,21 0 0,0 0 16,-21 0-16,21 1 0,0-1 16,0 0-16,0 21 0,-21-21 0,21 1 15,0-1-15,0 0 0,-22 0 0,22 0 16,0 0-16,0 1 0,0-1 0,0 0 16,0 0-16,0 0 0,0 0 15,0 1-15,-21-1 0,21 0 0,0 21 16,-21-21-16,21 1 0,-21-22 0,21 21 15,0 0-15,0 0 16,0 0-16,-21-21 0,21 21 0,-21 1 16,-1-44 62,1 22-63,0-21-15</inkml:trace>
  <inkml:trace contextRef="#ctx0" brushRef="#br0" timeOffset="8966.08">17716 6096 0,'-21'0'16,"0"0"-1,21-21 16,21 21 16,0 0-31,1 0 0,-1 0-16,0 0 0,0 0 15,0 0-15,0 0 0,1 0 16,-1 0-16,0 0 15,0 0-15,0 0 0,0 0 16,1 0-16,20 0 0,-21 0 0,0 0 16,0 0-16,22 0 0,-22 0 0,0 0 15,0 0-15,22 0 0,-22 0 16,21 0-16,0 0 0,-20 0 0,20 0 16,0 0-16,1 0 0,-22 0 0,21 0 15,0 0-15,1 0 0,-22 0 16,21 0-16,1 0 0,-22 0 0,21 0 15,0 0-15,-20 0 0,20 0 0,-21 0 16,21 0-16,1 0 0,-1 0 16,-21 0-16,22 0 0,-1 0 15,21 0-15,-20 0 0,-1 0 0,0 0 16,22 0-16,-22 0 0,1 0 0,-1 0 16,21 0-16,-20 0 0,-1 0 15,0 0-15,-20 0 0,20 0 0,0 0 16,-21 0-16,22 0 0,-22 0 0,0 0 15,21 0-15,-20 0 0,-1 0 16,21 0-16,-21 0 0,0 0 0,1 0 16,-1 0-16,21 0 0,-21 0 0,0 0 15,22 0-15,-22 0 0,0 0 0,0-21 16,22 21-16,-22 0 0,0 0 16,21 0-16,-21 0 0,1 0 15,20 0-15,-21 0 0,0 0 0,22 0 16,-22 0-16,21 0 0,-21 0 15,0 0-15,22 0 0,-1 0 0,-21 0 16,22 0-16,-22 0 0,21 0 0,-21 0 16,22 0-16,-22 0 0,21 0 0,0 0 15,-20 0-15,20 0 0,0 0 16,1 0-16,-1 0 0,0 0 0,1 0 16,-1 0-16,0 0 0,1 0 0,-1 0 15,0 0-15,1 0 0,-1 0 16,21 0-16,-20 0 0,-1 0 0,0 0 15,1 0-15,-1 0 0,-21 0 16,22 0-16,-1 0 0,0 0 16,1 0-16,-1 0 0,0 0 0,1 0 15,-1 0-15,0 0 0,1 0 0,-1 0 16,0 0-16,22 0 0,-22 0 0,0 0 16,1 0-16,-1 0 0,0 0 15,1 0-15,-1 0 0,-21 0 0,22 0 16,-1 0-16,0 0 0,-21 0 0,22 0 15,-1 0-15,-21 0 0,22 0 16,-1 0-16,-21 0 0,21 0 0,-20 0 16,20 0-16,0 0 0,-21 0 0,22 0 15,-1 0-15,-21 0 0,22 0 16,-1 0-16,0 0 0,1 0 16,-1 0-16,-21 0 0,21 0 0,1 0 15,-1 0-15,-21 0 0,22 0 0,-1 0 16,-21 0-16,21 0 0,1 0 15,-22 0-15,21 0 0,-21 0 0,1 0 16,20 0-16,-21 0 0,21 0 0,-20 0 16,20 0-16,-21 0 0,21 0 15,-20 0-15,20 0 0,-21 0 0,21 0 16,-20 0-16,20 0 0,-21 0 0,21 0 16,1 0-16,-22 0 0,21 0 15,-21 0-15,1 0 0,20 0 16,-21 0-16,0 0 0,0 0 0,1 0 15,-1 0-15,0 0 16,0 0-16,0 0 31,0 0-15,1 0 15,-1 0-15,0 0-1,0 0-15,0 0 16,0-21 0,1 21-1,-1 0-15,0 0 0,0 0 16,0 0 0,0 0-1,1 0 95,-1 0-95,0 0 32,-21-22 16,0 1-63,0 0 15,0 0-15,0 0 16,0 0-16,0-1 0,0 1 15,0 0-15,0 0 16,0 0-16,0 0 16</inkml:trace>
  <inkml:trace contextRef="#ctx0" brushRef="#br0" timeOffset="13420.64">18881 5080 0,'0'-21'31,"0"0"-15,0 0-1,0-1 17,0 44 46,0-1-78,0 0 15,0 0-15,0 0 16,0 0-16,0 1 16,0-1-16,0 0 0,0 0 15,0 0-15,0 0 0,0 1 16,0-1-16,0 0 15,0 0-15,0 0 0,0 0 16,0 1 0,0-1-16,0 0 0,0 0 15,0 0-15,0 0 0,0 1 16,0-1-16,0 0 16,0 0-16,0 0 0,0 0 15,0 1-15,0-1 16,0 0-16,0 0 0,0 0 15,0 0-15,0 1 16,0-1-16,0 0 16,0 0-16,0 0 15,0 0 17,0 1-32,0-1 15,0 0 1,0 0-1,0 0 1,0 0 0,0-42 93,0 0-109,0 0 16,0 0-16</inkml:trace>
  <inkml:trace contextRef="#ctx0" brushRef="#br0" timeOffset="14605.81">20299 5122 0,'0'-21'15,"21"21"1,-21-21-16,0 0 31,0 42 47,0 0-78,0 0 16,0 1-16,0-1 16,0 0-16,0 0 15,0 0-15,21 0 16,-21 1-16,0-1 15,0 0-15,0 0 16,0 0-16,0 0 0,0 1 16,0-1-1,0 0-15,21 0 16,-21 0-16,0 0 16,0 1-16,0-1 0,0 0 15,0 0 1,0 0-16,0 0 15,0 1-15,0-1 16,0 0 0,0 0-16,21-21 15,-21 21-15,0 0 16,0 1-16,0-1 16,0 0-1,0 0-15,0 0 16,0 0-16,0 1 15,0-1 1,0 0 0,0 0-1,0-42 142,0 0-157,0 0 0,0-1 15,0 1-15</inkml:trace>
  <inkml:trace contextRef="#ctx0" brushRef="#br0" timeOffset="15829.13">21844 5017 0,'0'21'93,"0"0"-77,0 0-16,-21 0 0,21 0 16,0 1-16,0-1 15,0 0-15,-21 0 16,21 0-16,0 0 0,0 1 0,0-1 15,0 0-15,0 0 16,0 0-16,0 0 16,0 1-16,0-1 0,0 0 0,0 0 15,0 0-15,0 0 0,0 1 16,0-1-16,0 0 0,0 0 0,0 0 16,0 0-16,0 1 0,0-1 15,0 0-15,0 0 0,0 0 16,0 0-16,0 1 0,0-1 0,0 0 15,0 0-15,0 0 16,0 0-16,0 1 16,0-1-16,0 0 15,0 0-15,0 0 16,0 0 0,0 1 15,21-44 31,-21 1-62,21 0 16,-21 0-16,21 0 0</inkml:trace>
  <inkml:trace contextRef="#ctx0" brushRef="#br0" timeOffset="16953.5">23770 4974 0,'0'-21'31,"-21"21"32,0 21-48,21 0 1,0 1-16,0-1 16,0 0-16,0 0 0,0 0 15,0 0-15,0 1 0,0-1 0,0 0 16,0 0-16,0 0 0,0 0 15,0 1-15,0-1 0,0 0 0,0 0 16,0 0-16,0 0 0,0 22 0,0-22 16,0 0-16,0 0 0,0 0 15,0 1-15,0-1 0,0 0 16,0 21-16,0-21 0,0 1 0,0-1 16,0 0-16,0 0 0,0 0 0,0 0 15,0 1-15,0-1 0,0 0 16,0 0-16,0 0 0,0 0 0,0 1 15,0-1-15,0 0 16,0 0-16,0 0 16,0 0 15,0 1-15,0-1 15,0 0 0,0-42 94,0 0-94,-21 21-31,21-22 0,-22 22 0,22-21 16,-21 21-16</inkml:trace>
  <inkml:trace contextRef="#ctx0" brushRef="#br0" timeOffset="23513.73">17822 6138 0,'-21'0'79,"0"0"-79,0 0 31,0 0-16,-1 0 142,1 0-110,0 0-32,0 0 1,0 0 93,0 0-62,-1 0-16,22-21 32,0 0-48,22 21-15,-22-21 16,21 21 0,-21-21-16,21 21 0,-21-21 0,0-1 15,21 22-15,-21-21 16,-21 21 46</inkml:trace>
  <inkml:trace contextRef="#ctx0" brushRef="#br0" timeOffset="26137.94">18161 6350 0,'0'-21'16,"-21"21"-1,0 0 1,-1 0 31,1 0-47,21 21 15,0 0-15,0 0 0,0 1 16,-21-1-16,21 0 16,0 0-16,0 0 0,-21-21 15,21 21-15,0 1 0,0-1 16,0 0-16,0 0 0,0 0 16,0 0-16,0 1 15,0-1-15,0 0 16,0 0-1,21-21-15,-21 21 16,21-21-16,-21 21 16,21-21-16,1 0 0,-22 22 15,21-22-15,0 0 16,0 0 0,0 0-16,0 0 15,1 0-15,-1 0 0,-21-22 16,21 22-16,0 0 15,0-21-15,-21 0 0,21 21 16,-21-21-16,22 21 0,-22-21 0,0 0 16,21 21-16,-21-22 0,21 22 15,-21-21-15,21 21 0,-21-21 0,0 0 16,0 0-16,0 0 0,0-1 16,0 1-1,0 0-15,0 0 0,0 0 16,0 0-16,0-1 15,0 1-15,-21 0 16,21 0 0,-21 21-16,0-21 0,-1 21 15,1 0 1,0 0-16,0 0 16,0 0-1,0 0-15,-1 0 16,1 0-16,0 21 15,0-21 1,21 21-16,-21 0 16,21 0-16,-21-21 15,21 22-15,0-1 0,0 0 16,0 0-16,0 0 16,0 0-16,0 1 15,0-1-15,0 0 16,0 0-16,0 0 15,0 0-15,0 1 16,0-1 0,21 0-1,0-21-15,-21 21 16,21-21-16,0 0 16,-21 21-1,21-21-15,1 0 0,-1 0 16,0 0-16,0 0 15,0 0-15,0-21 0,1 0 16,-1 21 0,0-21-16,-21 0 0,0-1 15,21 22-15,-21-21 0,0 0 16,0 0-16,21 21 16,-21-21-16,0 0 0,0-1 15,0 1-15,0 0 16,0 0-16,0 0 0,0 0 15,0-1 1,-21 22-16,21-21 0,-21 21 0,21-21 16,-21 21-16,0 0 15,-1 0-15,1 0 0,21-21 16,-21 21-16,0 0 16,0 0-16,0 0 15,-1 0-15,1 0 0,0 0 16,0 0-1,0 0 1,21 21-16,0 0 16,-21-21-16,21 21 0,0 1 15,-22-22-15,22 21 0,0 0 16,0 0-16,0 0 0,0 0 16,0 1-16,0-1 15,0 0-15,0 0 0,0 0 16,0 0-16,0 1 15,0-1 1,0 0-16,22 0 16,-1-21-1,-21 21 1,21-21-16,0 0 16,0 0-16,0 0 15,1 0-15,-1 0 16,0 0-16,0 0 15,0 0 1,0 0-16,1 0 0,-22-21 16,21 21-16,-21-21 0,21 21 15,-21-21-15,0 0 0,0-1 16,0 1-16,0 0 16,0 0-16,0 0 0,0 0 15,0-1-15,0 1 0,0 0 0,0 0 16,0 0-16,0 0 15,0-1-15,0 1 16,0 0-16,-21 21 16,0 0-16,21-21 0,-22 21 0,1 0 15,0 0 1,0-21-16,0 21 0,0 0 16,-1 0-16,1 0 15,0 0-15,0 0 16,0 21-1,0-21-15,21 21 0,0 0 16,-22-21-16,22 21 0,-21-21 16,21 22-16,0-1 0,0 0 15,0 0 1,0 0-16,0 0 0,0 1 16,0-1-16,0 0 0,0 0 15,0 0-15,0 0 16,0 1-16,0-1 15,0 0-15,0 0 16,21 0 0,1-21-1,-22 21-15,21-21 0,0 0 16,0 0-16,0 0 0,0 0 16,1 0-16,-1 0 15,0 0-15,0 0 16,0 0-16,0 0 15,1 0-15,-1 0 0,-21-21 16,21 0-16,0 21 0,-21-21 16,21 0-16,-21 0 0,21-1 15,-21 1-15,0 0 0,0 0 16,0 0-16,0 0 0,0-1 0,0 1 16,0 0-16,-21 0 0,0 0 0,21 0 15,-21-1-15,0 1 0,0 0 16,-1 21-16,1-21 0,0 21 15,0 0-15,0 0 0,0 0 16,-1 0-16,22-21 0,-21 21 16,0 0-16,0 0 0,21 21 15,0 0-15,0 0 16,0 0-16,-21 1 16,21-1-16,0 0 0,0 0 15,0 0-15,0 0 16,21-21-1</inkml:trace>
  <inkml:trace contextRef="#ctx0" brushRef="#br0" timeOffset="27376.71">19770 6435 0,'0'21'15,"0"-42"32,0 0-31,0-1-16,21 1 16,0 0-16,-21 0 15,21 0-15,0 0 0,-21-1 16,0 1-1,0 0-15,0 42 63,0 0-47,0 1-16,0-1 0,0 0 15,0 0-15,0 0 0,0 0 16,0 1-16,0-1 0,0 0 15,0 0-15,0 0 0,0 0 16,0 1-16,0-1 0,0 0 0,0 0 16,0 0-16,21 0 15,-21 1 1,0-1-16,0 0 16,0 0 30,-21-21 1,0 0-31,0 0-16,0 0 0,0 0 16,-1 0-16,1 0 15,0 0-15,0 0 16,0 0-1,42 0 32,0 0-47,0 0 0,0 0 16,1 0-16,-1 0 16,0 0-16,0 0 0,0 0 15,0 0-15,1 0 0,-1 0 0,0 0 16,0 0-16,0 0 0,0 0 15,1 0-15,-1 0 32,-21-21 30,21 21-46,-21-21-16</inkml:trace>
  <inkml:trace contextRef="#ctx0" brushRef="#br0" timeOffset="28380.1">21124 6456 0,'0'-21'15,"0"0"-15,0-1 16,0 1 0,0 0-1,0 0 1,21 0-16,1 21 16,-1-21-16,0 21 15,0 0-15,0 0 16,0 0-16,1 0 0,-1 0 15,0 0-15,0 0 16,0 0-16,0 0 16,-21 21-16,0 0 0,22-21 15,-22 21-15,0 0 0,0 0 16,0 1-16,0-1 0,-22 0 16,1-21-16,21 21 0,-21 0 15,0 0-15,0 1 0,0-1 0,-1 0 16,1 0-16,0 0 15,0 0-15,0-21 0,0 22 0,21-1 16,-22-21-16,1 21 0,0-21 16,0 21-16,0-21 0,0 21 15,-1-21 1,1 0-16,0 21 16,0-21 15,42 0 16,0 0-32,0 0-15,1 0 0,-1 0 16,0 0-16,0 0 0,0 0 16,0 0-16,1 0 0,-1 0 0,0 0 15,0 0-15,0 0 0,0 0 16,1 0-16,-1 0 0,0 0 15,0 0-15,0 0 16,-21-21 62,0 0-62</inkml:trace>
  <inkml:trace contextRef="#ctx0" brushRef="#br0" timeOffset="29544.02">22945 6244 0,'-22'0'16,"1"0"0,21-21 15,21 21-16,1 0 1,-22-21-16,21 21 0,0 0 16,0 0-16,0 0 0,0 0 15,1 0-15,-1 0 0,0 0 16,0 0-16,-21 21 16,21-21-1,-21 21-15,21-21 0,-21 21 0,0 1 0,0-1 16,0 0-16,0 0 15,-21 0-15,0 0 16,0 1-16,0-22 0,21 21 16,-21 0-16,-1-21 0,1 21 0,0-21 15,21 21-15,-21-21 0,0 0 0,0 0 16,21 21-16,-22-21 16,1 0-16,0 0 15,42 0 32,0 0-31,1 0-16,-1 0 0,0-21 15,0 21-15,0 0 16,0 0-16,1 0 16,-1 0-16,0 0 15,0 0-15,0 0 16,-21 21-16,21-21 15,-21 22-15,0-1 16,0 0-16,0 0 16,22-21-16,-22 21 0,0 0 15,0 1 1,0-1-16,-22-21 16,22 21-16,-21-21 0,0 0 15,0 21-15,0-21 0,0 0 16,-1 0-16,1 21 0,0-21 15,0 0-15,0 0 0,0 0 0,-1 0 16,-20 0-16,21 0 0,0 0 0,0 0 16,-1 0-16,1 0 0,0 0 15,0 0 1,21-21 62,0 0-62</inkml:trace>
  <inkml:trace contextRef="#ctx0" brushRef="#br0" timeOffset="30825.31">24680 6287 0,'0'0'0,"21"-22"15,-21 1 1,0 0 0,22 21-1,-22 21 48,0 0-48,0 1-15,0-1 0,0 0 16,0 0-16,0 0 0,0 0 0,0 1 16,-22 20-16,22-21 0,0 0 15,0 0-15,-21 1 0,21-1 0,-21 0 16,0 0-16,21 0 0,0 0 15,-21 1-15,21-1 0,-21-21 0,21 21 16,-22 0-16,1-21 16,0 0 15,21-21 0,0 0-15,21 21-16,0 0 15,1-21-15,-1 21 16,0 0-16,0 0 16,0 0-16,0 0 15,1 0-15,-1 0 16,0 0-16,0 0 0,0 0 0,0 0 16,1 0-16,-1 0 0,0 0 15,0 0-15,0 0 16,0-22-1,-21 1-15,22 0 16,-22 0-16,0 0 16,21 0-16,-21-1 0,0 1 15,0 0-15,0 0 0,0 0 16,0 0-16,0-1 16,-21 22 15,-1 22-31,22-1 15,0 0-15,0 0 16,0 0-16,0 0 0,0 1 0,0-1 16,-21 0-16,21 0 0,0 0 0,0 0 15,-21 1-15,21-1 0,0 0 16,0 0-16,0 0 0,0 0 16,0 1-16,0-1 0,-21 0 15,21 0-15,0 0 31,0-42 16,0 0-47,0 0 16,0 0-16</inkml:trace>
  <inkml:trace contextRef="#ctx0" brushRef="#br0" timeOffset="68912.25">6900 6519 0,'0'-21'0,"-21"21"79,0 0-79,0 0 15,0 0-15,-1 0 0,1 0 16,0 0-16,0 0 0,-21 0 15,20 0-15,1 0 0,-21 0 0,21 0 16,-22 0-16,1 0 0,21 0 0,-21 0 16,-1 0-16,22 0 0,0 0 15,-21 0-15,20 0 0,1 0 16,0 0-16,0 0 0,0 0 0,0 0 16,-1 0-16,1 0 0,0 0 31,42 0 31,0 0-46,1 0-16,-1 0 0,0 0 16,0 0-16,0 0 0,0 21 15,1-21-15,20 0 0,-21 0 16,0 0-16,0 0 0,22 0 15,-22 0-15,21 0 0,1 0 0,-22 0 16,21 0-16,0 0 0,1 0 0,-1 0 16,0 0-16,1 0 0,-1 0 15,22 0-15,-22 0 0,0 0 0,1 0 16,-1 0-16,0 0 0,1 0 0,-1 0 16,-21 0-16,21 0 0,1 0 15,-1 0-15,-21 0 0,22 0 0,-1 0 16,-21 0-16,21 0 0,1 0 0,-1 0 15,-21 0-15,22 0 0,-1 0 16,-21 0-16,21 0 0,-20 0 16,20 0-16,-21 0 0,21 0 0,-20 0 15,20 0-15,-21 0 0,0 0 0,0 0 16,1 0-16,-1 0 0,0 0 16,0 0-16,0 0 0,0 0 15,1 0-15,-1 0 0,0 0 16,0 0-1,-21-21 48,0 0-47,0 0-1,-21 0 1,0 0-1,0 21-15,21-22 0,-22 22 0,1-21 16,0 0-16,0 21 16,0 0-16,0 0 0,-1-21 0,1 21 15,0 0-15,0 0 0,21-21 0,-21 21 16,0 0-16,-1 0 0,1 0 16,0-21-16,0 21 15,0 0 1,42 0 46,0 21-62,0-21 16,0 0-16,-21 21 0,22-21 16,-1 0-16,0 21 0,0-21 0,0 0 15,0 21-15,1-21 0,-1 21 0,0-21 16,0 0-16,0 0 0,0 22 15,1-22-15,-1 0 16,0 0-16,0 0 16,0 0-16,-21 21 62,0 0-46,-21-21-16,0 0 15,21 21-15,-21-21 0,0 21 16,-1-21-16,1 21 0,0 1 16,0-22-16,21 21 0,-21-21 0,0 21 15,-22 0-15,22 0 0,0 0 16,0-21-16,0 22 0,-22-1 16,22 0-16,0-21 0,0 21 0,0 0 15,-1 0-15,1 1 16,0-1-16,0-21 15,21 21 1,0-42 109,21 0-125,0 21 0,0-22 0,1 22 16</inkml:trace>
  <inkml:trace contextRef="#ctx0" brushRef="#br0" timeOffset="77172.37">18076 5419 0,'0'-21'16,"0"-1"15,-21 22-31,0 0 78,21 22-62,0-1-1,0 0-15,0 0 16,-21 0-16,21 0 0,0 1 16,0-1-16,0 0 15,0 0-15,0 0 0,0 0 16,0 1-16,-21-1 0,21 0 16,0 0-16,-22-21 0,22 21 0,0 0 15,0 1-15,0-1 0,0 0 16,0 0-1,-21 0 1,21 0 0,0 1 15,0-44 47,21 22-78,-21-21 16,0 0-16</inkml:trace>
  <inkml:trace contextRef="#ctx0" brushRef="#br0" timeOffset="78661.47">18309 5461 0,'-21'0'94,"21"21"-78,-21-21-16,21 21 0,-21 1 15,21-1-15,0 0 16,0 0-16,0 0 16,0 0-16,0 1 15,-22-22-15,22 21 16,0 0-16,0 0 15,0 0 1,0 0-16,0 1 16,0-1-1,22-21 17,-1 0-17,0 0 1,0 0-16,0 0 15,0 0-15,1 0 16,-22-21-16,21 21 0,0 0 16,0-22-16,-21 1 0,21 21 0,0-21 15,-21 0 1,0 0-16,22 21 16,-22-21-16,21-1 15,-21 1-15,0 0 0,0 0 16,0 0-16,0 0 15,0-1-15,0 1 16,0 0 0,0 0-16,0 0 15,-21 21 1,-1 0-16,1 0 16,21-21-1,-21 21-15,0 0 0,0 0 16,0 0-16,-1 0 15,1 0 1,21 21-16,-21-21 16,0 0-16,21 21 0,-21-21 15,21 21-15,0 0 16,-21-21-16,21 21 0,-22-21 0,22 22 16,0-1-16,0 0 15,-21 0-15,21 0 16,-21 0-16,21 1 15,0-1-15,0 0 0,0 0 16,-21 0-16,21 0 16,0 1-1,0-1-15,0 0 32,21-21-17,0 21 1,0-21-16,1 0 15,-1 0 1,0 0-16,0 0 16,0 0-16,0-21 15,1 21-15,-1-21 16,0 21-16,-21-21 16,21 21-16,0-22 15,-21 1 1,21 0-16,-21 0 15,0 0 1,22 0-16,-22-1 16,0 1-16,0 0 15,0 0-15,0 0 16,0 0-16,0-1 16,0 1-1,-22 21 1,1-21-1,0 21 1,0 0-16,0 0 16,0 0-1,-1 0 1,1 0 15,21 21-31,-21-21 16,21 21-16,0 1 15,-21-22 1</inkml:trace>
  <inkml:trace contextRef="#ctx0" brushRef="#br0" timeOffset="82628.55">19389 5419 0,'0'-21'78,"0"-1"-62,0 1 15,0 0-16,21 21 1,0 0 0,0 0-1,0 0-15,0 0 16,1 0 0,-22 21-1,21-21-15,-21 21 0,0 1 16,0-1-16,0 0 15,0 0-15,0 0 0,0 0 16,0 1-16,0-1 0,-21 0 0,-1 0 16,22 0-16,-21 0 0,0 1 15,21-1-15,-21 0 0,0 0 0,0 0 16,21 0-16,-22 1 16,1-22-16,21 21 0,-21-21 15,0 21-15,0-21 16,0 0-16,-1 0 15,1 0-15,0-21 32,21 0-32,-21-1 0,21 1 15,0 0-15,0 0 16,0 0-16,0 0 16,0-1-16,0 1 0,21 21 15,-21-21-15,21 21 0,-21-21 16,21 21-16,1 0 15,-1 0-15,0 0 16,-21 21-16,0 0 16,21-21-16,-21 21 0,21-21 0,-21 22 15,0-1-15,0 0 16,21-21-16,-21 21 0,22 0 16,-22 0-16,0 1 0,21-22 15,-21 21-15,21-21 16,-21 21-16,21-21 15,0 0 1,0 0 15,1 0 1,-22-21-17,21 0-15,0-1 16,-21 1-16</inkml:trace>
  <inkml:trace contextRef="#ctx0" brushRef="#br0" timeOffset="83497.25">19833 5440 0,'0'0'0,"0"-21"15,21 21 1,-21 21 31,0 0-47,-21-21 15,21 21-15,-21 0 0,21 1 16,-21-1-16,21 0 0,0 0 16,-21-21-16,21 21 0,0 0 0,0 1 15,0-1-15,0 0 0,0 0 16,0 0-16,0 0 16,0 1-1,0-1-15,0 0 16,21-21-16,0 0 15,0 0 1,0 0 0,0 0-16,1 0 15,-1 0-15,-21-21 0,0 0 16,21 21-16,0 0 0,-21-22 16,21 22-16,-21-21 0,21 0 15,-21 0-15,22 21 0,-22-21 0,0 0 16,0-1-16,0 1 0,0 0 15,0 0-15,0 0 0,0 0 16,0-1-16,0 1 16,0 0-1,-22 0 1,1 21-16,0 0 16,0 0-1,0 0-15,0 0 16,-1 21-1,1-21-15,0 21 0,0 0 16,0 1 0,21-1-16,-21 0 15,21 0-15,-22-21 0,22 21 0,0 0 16,-21 1-16,21-1 16,0 0-16,0 0 15,0 0-15,0 0 0,0 1 16,0-1-16,0 0 15,21-21-15,1 0 0,-22 21 16,21-21-16,0 0 16,0 0-16,-21 21 0,21-21 0,0 0 15,1 0 1,-1 0-16,0 0 16,0-21-1,-21 0-15,21 0 16,0 21-16</inkml:trace>
  <inkml:trace contextRef="#ctx0" brushRef="#br0" timeOffset="86648.94">20701 5398 0,'-21'0'16,"21"-22"265,0 1-250,21 21-15,0 0-16,0 0 15,0 0-15,1 0 0,-1 0 16,0-21-16,0 21 16,0 0-16,0 0 15,1 0 1,-1 0-16,0 0 15,-21 21 1,0 0 15,0 1-15,0-1 0,-21 0-1,0-21-15,-1 0 0,22 21 0,-21-21 16,0 0-16,0 21 0,0-21 15,0 21-15,-1-21 0,1 0 16,0 22 0,0-1-16,0-21 0,21 21 15,-21-21-15,-1 0 16,1 21 0,42-42 46,1 21-46,-1 0-16,0 0 15,0 0 1,0-21-16,0 21 0,1 0 16,-1 0-16,0 0 15,0 0-15,0 0 16,0 0-1,1 0 1,-22 21 0,0 0-16,21-21 15,-21 21-15,21 0 16,-21 1-16,0-1 16,0 0-16,0 0 15,0 0 1,0 0-1,-21-21 1,21 22-16,-21-22 0,-1 0 16,1 21-16,0-21 15,0 0-15,0 0 16,0 0-16,-1 0 0,1 0 16,0 0-16,0 0 15,0 0-15,0 0 16,-1 0 15,1 0-15,42 0 62,1 0-63,-1 0-15,-21-21 0,21 21 0,0-22 16</inkml:trace>
  <inkml:trace contextRef="#ctx0" brushRef="#br0" timeOffset="87929.2">21272 5398 0,'0'0'0,"0"21"93,0 0-93,-21-21 0,21 21 0,-21 0 16,21 0-16,-21-21 16,21 22-16,0-1 0,0 0 15,0 0-15,-21 0 0,21 0 16,0 1-16,0-1 15,0 0-15,0 0 16,0 0-16,0 0 16,0 1-1,21-1 1,0-21 0,0 0-16,0 0 15,1 0-15,-1 0 16,0 0-16,0 0 15,0-21-15,0-1 16,1 1 0,-22 0-16,21 0 15,-21 0-15,0 0 0,21 21 0,-21-22 16,0 1-16,0 0 0,0 0 0,0 0 16,0 0-16,0-1 15,0 1-15,-21 21 16,0-21-16,-1 21 15,1 0-15,0-21 0,0 21 16,0 0-16,0 0 16,-1 0-1,1 0-15,0 0 16,21 21-16,-21 0 16,21 0-16,-21 1 15,21-1-15,0 0 16,0 0-16,0 0 0,0 0 15,0 1-15,0-1 16,0 0-16,0 0 0,0 0 16,0 0-16,0 1 15,0-1 1,21-21-16,0 0 16,0 21-16,0-21 15,1 0-15,-1 0 16,0 0-1,0 0-15,0-21 16,-21 0-16,21 21 16,-21-22-16,22 22 0,-22-21 0,0 0 15,0 0-15,0 0 0,0 0 16,0-1-16,0 1 0,0 0 16,0 0-16,0 0 0,0 0 15,0-1-15,0 1 0,0 0 16,-22 21-16,1-21 0,0 21 15,21-21 1,-21 21-16,0 0 16,0 0-1,-1 0 1,1 21 0,21 0-16,-21-21 15,21 21-15,-21 0 0,21 1 16,-21-1-16,21 0 15,0 0-15,0 0 16,0 0-16,0 1 16,0-1-16,0 0 15,0 0-15,0 0 16,0 0 0,21-42 77</inkml:trace>
  <inkml:trace contextRef="#ctx0" brushRef="#br0" timeOffset="90088.33">22627 5313 0,'0'0'0,"21"0"0,-21-21 16,0 0 0,0-1-1,0 44 32,0-1-47,0 0 0,0 0 16,0 0-16,0 0 0,0 1 15,-21-1-15,0 0 0,21 0 16,-21 0-16,0 0 0,21 22 0,-22-22 16,1 0-16,21 0 0,-21 0 15,0 1-15,21-1 0,0 0 16,-21-21-16,21-21 47,0 0-47,0-1 15,21 22-15,-21-21 0,21 21 16,0 0-16,-21-21 0,21 21 0,1 0 16,-1 0-16,0 0 15,0 0-15,0 0 0,0 0 0,1-21 16,-1 21-16,0 0 0,0 0 16,0 0-16,0 0 15,1 0-15,-1 0 16,0 0-16,-21-21 15,0 0 1,0-1 0,0 1-1,0 0-15,0 0 16,-21 21 31,21 21-32,-21-21-15,21 21 0,0 0 16,0 1-16,-22-1 0,22 0 16,-21 0-16,21 0 0,-21 0 0,21 1 15,0-1-15,0 21 0,-21-21 0,0 0 16,21 1-16,0-1 0,0 0 16,0 0-1,0-42 48,0 0-48,0 0 1,0-1-16,0 1 0,21 0 16</inkml:trace>
  <inkml:trace contextRef="#ctx0" brushRef="#br0" timeOffset="90808.91">23135 5440 0,'0'21'63,"0"0"-47,0 0-16,-21 1 15,21-1-15,0 0 16,0 0-16,0 0 0,0 0 15,0 1-15,0-1 0,0 0 16,0 0-16,0 0 0,0 0 16,0 1-16,0-1 15,21-21-15,0 0 0,0 0 16,1 0-16,-1 0 16,0 0-16,0 0 0,0 0 15,0 0-15,-21-21 16,22-1-16,-1 22 0,0-21 0,-21 0 15,21 0-15,-21 0 16,21 21-16,-21-21 0,0-1 16,0 1-16,0 0 0,0 0 15,0 0-15,0 0 0,0-1 16,0 1-16,-21 0 0,0 0 16,21 0-16,-21 0 15,0-1 1,-1 22-16,1 0 15,0 0 1,0 0-16,21 22 0,-21-22 0,21 21 16,-21-21-16,21 21 0,-22-21 15,1 21-15,21 0 0,-21 0 16,21 1-16,-21-22 16,21 21-16,-21 0 0,21 0 15,0 0-15,0 0 16,0 1-1,0-1 1,-21-21 0,-1 0-1</inkml:trace>
  <inkml:trace contextRef="#ctx0" brushRef="#br0" timeOffset="92655.89">24236 5249 0,'21'0'62,"0"0"-62,0 0 16,-21-21-16,21 21 0,1 0 0,-1 0 15,0 0-15,0 0 0,0 0 16,0 0-16,1 0 0,-1 0 16,-42 0 62,-1 0-63,1 0-15,0 0 16</inkml:trace>
  <inkml:trace contextRef="#ctx0" brushRef="#br0" timeOffset="93336.48">24257 5207 0,'-21'0'0,"42"0"0,-63 21 16,20-21-1,22 21-15,0 1 16,-21-1 0,21 0-16,0 0 15,0 0-15,-21-21 0,21 21 16,0 1-16,-21-22 16,21 21-16,0 0 0,0 0 31,0-42 31,21 21-46,0 0-16,-21-21 16,21 21-16,1 0 0,-1 0 15,0 0 1,0 0-16,0 0 15,0 0-15,1 0 0,-1 0 16,0 0-16,0 0 16,0 0-16,-21 21 15,0 0-15,0 0 16,0 0 0,0 1-16,0-1 15,0 0-15,0 0 16,0 0-16,-21-21 15,0 0-15,21 21 0,-21-21 0,0 22 16,-1-22-16,1 0 16,0 0-16,0 0 15,0 0-15,0 0 16,-1 0-16,1 0 31,42 0 63,1-22-78</inkml:trace>
  <inkml:trace contextRef="#ctx0" brushRef="#br0" timeOffset="94040.07">24765 5334 0,'-21'0'31,"0"0"-31,21 21 16,-22-21-16,22 21 15,-21 1-15,0-1 16,21 0-16,0 0 0,-21-21 15,21 21-15,-21-21 0,21 21 0,0 1 16,0-1-16,0 0 16,0 0-16,0 0 31,0 0-15,21-21-1,0 0-15,0 0 16,0 0-16,1 0 15,-1 0-15,0 0 16,0 0-16,-21-21 0,21 0 16,0 21-16,-21-21 0,22 21 15,-1 0-15,-21-21 0,21 0 0,-21-1 16,21 1-16,-21 0 16,0 0-16,0 0 15,0 0 1,0-1-16,0 1 15,-21 21-15,0 0 0,21-21 16,-21 21-16,-1 0 16,1 0-16,0 0 15,0 0-15,0 0 0,0 0 16,-1 0 0,22 21-16,-21-21 15,21 21 1,0 1-1</inkml:trace>
  <inkml:trace contextRef="#ctx0" brushRef="#br0" timeOffset="94717.68">25082 5334 0,'0'21'15,"0"0"1,-21-21-16,21 22 16,-21-22-16,21 21 0,0 0 15,-21-21-15,0 21 16,21 0-16,-21 0 16,-1-21-16,22 22 15,0-1-15,0 0 16,0 0-16,0 0 15,0 0 1,22-21 0,-1 0-16,0 0 15,0 0-15,0 0 16,0 0 0,1 0-1,-1 0-15,0 0 16,0-21-16,0 0 15,0 21-15,-21-21 16,0 0-16,22 21 16,-22-21-16,21 21 0,-21-22 0,0 1 15,0 0-15,0 0 16,0 0-16,0 0 16,0-1-16,-21 1 15,-1 21-15,22-21 16,-21 21-16,0 0 15,0 0-15,0 0 16,0 0 0,-1 0-16,1 21 15,0-21-15,0 21 16,0-21-16,21 22 16,-21-22-16,-1 21 0</inkml:trace>
  <inkml:trace contextRef="#ctx0" brushRef="#br0" timeOffset="98869.08">18965 10562 0,'0'-21'16,"0"0"-1,21 21-15,-21-21 0,0 42 47,0 0-47,-21 0 16,21 0-16,-21 1 16,21-1-16,0 0 0,0 0 0,-21 0 15,21 0-15,-21 1 0,21-1 0,-21 0 16,21 0-16,0 0 0,0 0 0,0 1 15,0-1-15,0 0 16,0 0-16,21-21 16,0 0-1,0 0-15,0 0 16,0 0-16,1 0 16,-22-21-1,21 21-15,-21-21 0,0 0 16,21-1-16</inkml:trace>
  <inkml:trace contextRef="#ctx0" brushRef="#br0" timeOffset="99153.43">19198 10266 0,'0'-21'0,"0"42"93,0 0-77</inkml:trace>
  <inkml:trace contextRef="#ctx0" brushRef="#br0" timeOffset="99508.22">19494 10583 0,'22'0'46,"-1"0"-46,0 0 0,0 0 16,0 0-16,0 0 16,1 0-16,-1 0 0,0 0 0,0 0 15,0 0-15,0 0 16,-42 0 31,0 0-47,21 22 0,-21-22 0,0 0 15</inkml:trace>
  <inkml:trace contextRef="#ctx0" brushRef="#br0" timeOffset="99704.62">19516 10732 0,'0'21'15,"21"-21"1,0 0-16,0 0 15,0 0-15,0 0 16,1 0-16,-1 0 16,0 0-16,-21-21 15,21 21 1,0-22-16,0 22 0</inkml:trace>
  <inkml:trace contextRef="#ctx0" brushRef="#br0" timeOffset="100242.83">20299 10393 0,'0'0'0,"-43"-21"16,22 21-1,0 21 1,0 0 0,21 0-16,0 0 15,-21 1-15,21-1 0,-21 0 16,21 0-16,0 0 0,0 0 0,0 1 16,0-1-16,-22 0 0,22 0 0,0 0 15,0 0-15,0 1 0,0-1 0,0 0 16,0 0-16,0 0 0,0 0 15,22 1-15,-1-22 16,0 0-16,0 0 16,0 0-16,0 0 0,1 0 15,-1 0-15,0 0 0,0 0 16,0-22-16,0 1 0,1 21 0,-1-21 16,0 0-16,0 0 0,0 0 0,-21-1 15,0 1-15,21 0 0,-21-21 0,0 21 16,0-1-16,0-20 0,0 21 15,0-21-15,0 20 0,0 1 0,-21 0 16,0 0-16,0 0 0,0 21 16,0 0-16,-1 0 0,1 0 0,0 0 15,0 0-15,0 21 0,0-21 0,21 21 16,-22-21-16,1 21 16,21 0-16,-21-21 0,21 22 0,0-1 15</inkml:trace>
  <inkml:trace contextRef="#ctx0" brushRef="#br0" timeOffset="104032.36">22437 10372 0,'0'0'15,"0"-21"-15,21 21 0,-21-22 0,0 1 16,0 0-16,21 0 0,-21 0 16,0 0-16,0 42 62,0 0-62,0 0 0,0 0 16,0 0-16,0 1 0,-21-1 0,0 21 15,21-21-15,-22 0 0,22 1 0,0-1 16,0 0-16,-21 21 0,21-21 16,0 1-16,0-1 0,0 0 15,0 0-15,0 0 16,21-21 0,1 0-1,-1 0 1,-21-21-16,21 0 0,-21 0 15,0 0-15,0-1 16,21 1-16,0-21 0</inkml:trace>
  <inkml:trace contextRef="#ctx0" brushRef="#br0" timeOffset="104377.46">22669 9885 0,'-21'0'0,"42"0"0,-63 0 16,21 0-16,0 0 0,0 21 16,21 0-1,0 0-15,21-21 32,0 0-32,0 0 15,0 0-15,0 0 16,1-21-16,-1 21 0,-21-21 15,0 0 1,-21 21 15,-1 0-31,1 21 32,21 0-32,0 0 15,0 1 1,21-1-16,1 0 0</inkml:trace>
  <inkml:trace contextRef="#ctx0" brushRef="#br0" timeOffset="104908.63">23347 10118 0,'-21'21'16,"-1"-21"-16,22 21 0,-21-21 15,21 21-15,0 0 0,-21 1 0,0-1 16,0 0-16,21 0 0,-21 0 0,-1 0 15,1 22-15,0-43 0,0 21 16,0 0-16,0 0 0,-1-21 0,22 21 0,-42-21 16,42 22-16,-21-22 0,42 0 62,0 0-46,0 0-16,1 0 15,-1 0-15,0 21 0,-21 0 16,21-21-16,0 21 0,0-21 0,-21 21 16,22-21-16,-1 21 0,0-21 15,-21 22-15,21-22 16,-21 21-16,21-21 16,-21-21 30,21 21-30,1-43-16</inkml:trace>
  <inkml:trace contextRef="#ctx0" brushRef="#br0" timeOffset="105200.46">23685 10287 0,'22'0'47,"-1"0"-47,0 0 15,0 0-15,0 0 16,0 0-16,1 0 15,-1 0 1,-21 21 15,-21 0-15</inkml:trace>
  <inkml:trace contextRef="#ctx0" brushRef="#br0" timeOffset="105417.34">23580 10499 0,'21'0'32,"0"0"-17,0 0-15,0 0 0,0 0 16,1 0-16,-1 0 15,0 0 1,0 0-16,0 0 16</inkml:trace>
  <inkml:trace contextRef="#ctx0" brushRef="#br0" timeOffset="105809.11">24490 10181 0,'0'-21'0,"21"21"16,0 0-1,0 0-15,0 0 16,1 0-16,-1 0 0,21 0 0,-21 0 16,0 0-16,1 0 0,-1 0 15,0 0-15,0 0 0,0 0 16,-21 21-16,-21-21 47,0 0-47,0 0 15</inkml:trace>
  <inkml:trace contextRef="#ctx0" brushRef="#br0" timeOffset="106316.33">24553 10181 0,'-42'0'15,"0"21"1,20 1-16,1-1 0,21 0 16,-21 0-16,0 0 0,0 0 15,0 1-15,21-1 0,0 0 16,0 0 0,0 0-1,21-21 1,21-21-1,-21 0 1,0 21-16,1 0 16,-1 0-16,0-21 0,0 21 15,0 0-15,0 0 16,1 0-16,-1 0 0,0 0 0,0 21 16,0-21-16,0 21 15,1 0-15,-22 0 0,21-21 16,-21 22-16,21-22 0,-21 21 0,0 0 15,0 0-15,0 0 16,0 0-16,0 1 16,0-1-1,-42-21-15,20 0 0,22 21 16,-21-21-16,0 0 0,0 0 16,-21 21-16,20-21 0,1 0 0,0 0 15,0 0-15,0 0 0,0 0 16,-1 0-16,22 21 15,-21-21-15,42-21 47</inkml:trace>
  <inkml:trace contextRef="#ctx0" brushRef="#br0" timeOffset="106988.36">26903 10202 0,'0'0'0,"0"-21"0,0 0 32,21 21-32,-21 21 31,0 0-15,0 1-16,-21-22 0,21 21 0,-21 21 15,-1-21-15,22 0 0,0 1 16,0-1-16,-21 0 0,21 0 0,-21 21 15,21-20-15,0-1 0,0 0 16,0 0-16,0 0 0,21-21 16,0 0-16,22 0 15,-22 0-15,0 0 16,0 0-16,0 0 0,1 0 16,-1 0-16,-21-21 0,21 0 15,-21 0-15,21 0 0</inkml:trace>
  <inkml:trace contextRef="#ctx0" brushRef="#br0" timeOffset="107229.22">27051 9970 0,'0'0'0,"-21"0"0,0 0 15,21-22-15,-22 22 32,44 0 15,-1 22-32,0-22-15</inkml:trace>
  <inkml:trace contextRef="#ctx0" brushRef="#br0" timeOffset="107596.49">27771 10097 0,'-22'0'16,"22"-22"-16,0 1 16,0 42 15,0 1-31,0-1 16,0 0-16,-21 21 0,21-21 15,0 1-15,-21-1 0,21 0 16,0 42-16,0-41 0,0-1 0,0 0 15,0 0-15,-21 0 0,21 22 16,0-22-16,0 0 0,0 0 16,0 0-16,0 0 15</inkml:trace>
  <inkml:trace contextRef="#ctx0" brushRef="#br0" timeOffset="107920.31">27538 10435 0,'21'0'15,"21"0"1,-21-21-16,1 21 0,-1 0 16,21 0-16,-21 0 0,0 0 15,1 0-15,-1 0 16,0 0 0,-21-21 15,21 21 16</inkml:trace>
  <inkml:trace contextRef="#ctx0" brushRef="#br0" timeOffset="108356.62">28448 10118 0,'0'-21'0,"0"-1"15,0 44 32,0-1-31,0 0-16,0 0 0,-21 0 15,21 0-15,0 1 0,0-1 0,0 0 16,0 0-16,0 0 0,-21 0 16,21 1-16,0-1 0,-22 21 0,22-21 15,-21 0-15,21 1 0,0-1 16,0 0-16,-21 0 0,21 0 15,-21-21-15,21 21 16,0-42 47,21 0-48</inkml:trace>
  <inkml:trace contextRef="#ctx0" brushRef="#br0" timeOffset="108792.44">28173 10414 0,'0'0'0,"21"0"31,0 0-15,21 0-16,-20 0 16,-1 0-16,0-21 0,0 21 0,0 0 15,22-21-15,-22 21 0,0 0 16,0 0-16,-21-21 0,21 21 0,0 0 16,1 0-16,-22-22 0</inkml:trace>
  <inkml:trace contextRef="#ctx0" brushRef="#br0" timeOffset="110525.32">22585 11218 0,'0'0'0,"0"-21"16,-21 21-16,21-21 0,0 0 31,0 42 0,-22-21-15,22 21-16,0 0 0,-21 1 15,21-1-15,0 0 0,0 0 16,-21 0-16,21 0 0,-21-21 0,21 22 16,0-1-16,0 21 0,0-21 0,-21 0 15,21 1-15,0-1 0,0 0 16,0 0-16,0 0 0,0 0 0,0 1 16,0-1-16,0 0 0,0 0 15,21 0-15,0-21 16,0 0-16,0 0 15,1 0-15,-1 0 0,0 0 0,0 0 16,0 0-16,0 0 0,1 0 16,-1 0-16,21-21 0,-21 21 0,0-21 15,1 0-15,-1 21 0,0-21 0,0-1 16,21 1-16,-42 0 0,22 21 16,-22-21-16,21 0 0,-21 0 15,0-1-15,0-20 0,0 21 16,0 0-16,0 0 0,0-1 15,0 1-15,0 0 0,0 0 0,-43-43 16,22 43-16,0 0 0,21 0 16,-21 0-16,0 21 0,0-21 0,-1 21 15,1 0-15,0 0 16,0 0-16,0 0 16,0 21-1,21 0-15,0 0 16,0 0-16,0 0 15,21 1 1,0-22-16</inkml:trace>
  <inkml:trace contextRef="#ctx0" brushRef="#br0" timeOffset="111152.35">23601 11155 0,'0'0'0,"0"-21"31,-21 21-16,21 21 1,0 0 0,-22 0-16,22 0 0,-21 1 15,0-1-15,21 0 0,0 0 0,-21 0 16,0 0-16,0 1 0,-22 20 0,43-21 16,-42 21-16,21-20 15,0-1-15,-1 0 0,-20 0 0,42 0 16,-21 0-16,0-21 0,0 22 0,21-1 15,-22-21-15,22-21 47,22 21-47,-22-22 16,21 22-16,0 0 16,21 0-1,-21 0-15,1 0 16,-1 0-16,0 22 0,21-22 15,-42 21-15,21-21 0,1 0 16,-1 0-16,0 21 0,21-21 16,-42 21-16,21-21 0,1 0 15,-22 21-15,21-21 16,0 0-16,21-21 78</inkml:trace>
  <inkml:trace contextRef="#ctx0" brushRef="#br0" timeOffset="111528.69">24109 11367 0,'0'0'0,"-21"0"31,42 0-15,0 0-1,0 0-15,0 0 0,22 0 16,-22-22-16,0 22 0,0 0 16,0 0-16,0 0 0,1 0 15,-1 0 1,-21 22 31,-21-22-32,21 21-15</inkml:trace>
  <inkml:trace contextRef="#ctx0" brushRef="#br0" timeOffset="111829.51">24045 11578 0,'0'0'0,"0"21"31,21-21-15,1 0-16,-1 0 0,0 0 16,0 0-16,0 0 0,0 0 15,1 0-15,-1 0 0,0 0 16,0 0-16,0 0 15,-21-21-15,21 21 16,1 0 15,-22-21-15</inkml:trace>
  <inkml:trace contextRef="#ctx0" brushRef="#br0" timeOffset="112213.29">24786 11282 0,'0'0'0,"0"-21"47,21 21-47,0 0 16,1 0-16,-1 0 0,0 0 16,0 0-16,0 0 0,0 0 15,1 0-15,-1 0 0,0 0 0,0 0 16,0 0-16,0 0 0,1 0 15,-1 0 1,0 0-16,-42 0 63</inkml:trace>
  <inkml:trace contextRef="#ctx0" brushRef="#br0" timeOffset="112933.91">24913 11261 0,'0'0'15,"-21"0"-15,0 0 16,0 21-16,21 0 16,0 0-16,-22-21 0,22 21 0,-21-21 15,0 22-15,21-1 0,0 0 16,-21 0-16,0 0 15,21 0-15,0 1 16,0-1 0,21-21 46,0 0-62,0 0 0,-21-21 16,21 21-16,1 0 0,-1-22 15,0 22-15,0 0 16,0 0 0,0 0-16,1 0 0,-1 0 15,0 0-15,0 0 16,0 0-16,0 0 16,1 22-1,-1-22-15,-21 21 16,21-21-1,-21 21-15,21-21 0,-21 21 16,0 0-16,0 0 16,0 1-1,-21-22-15,21 21 16,-42-21-16,20 21 0,1-21 16,0 0-16,21 21 0,-21-21 15,0 0-15,21 21 0,-21-21 16,-1 0-16,1 0 0,21 21 0,-21-21 15,0 0-15,0 0 0,0 22 16,-1-22-16,1 0 16,0 0-1,0 0-15,0 0 16,21 21-16,-21-21 31,42-21 32</inkml:trace>
  <inkml:trace contextRef="#ctx0" brushRef="#br0" timeOffset="117848.94">25485 11472 0,'-22'0'15,"44"22"157,-1-1-156,-21 0-16,0 0 0,0 0 16,0 0-16,0 1 0,0-1 15,0 0-15,0 0 16,0 0-16,0 0 15,0 1-15,0-1 16,0 0 15,21-21 1,0 0-1,0 0 0,0-21-15,1 21-16,-1-21 15,0 21-15,0-22 0,0 22 16,0-21-16,1 21 0,-1-21 0,21 21 16,-21-21-16,22 21 0,-22-21 0,21 0 15,0 21-15,-20-22 0,20 22 16,0-21-16,-21 0 0,22 21 0,-22-21 15,0 21-15,21 0 0,-20 0 16,-22-21-16,21 21 0,0 0 16,-42 21 265,0-21-281,-1 0 16,1 0-16</inkml:trace>
  <inkml:trace contextRef="#ctx0" brushRef="#br0" timeOffset="119139.81">16214 11070 0,'0'0'15,"0"-21"-15,-22 21 0,22-21 16,-21 21-1,21-21-15,0 0 16,0 42 31,0 0-31,0 0-16,0 0 0,0 0 15,0 1-15,0-1 0,0 0 16,0 0-16,0 21 0,0 1 15,0-22-15,-21 0 0,21 0 16,0 0-16,-21 1 16,21-1-16,0 0 15,0-42 32,0 0-31,0-1-16,0 1 0,0 0 15</inkml:trace>
  <inkml:trace contextRef="#ctx0" brushRef="#br0" timeOffset="119493">16319 10986 0,'0'-22'15,"0"44"32,0-1-47,0 0 16,0 0-16,0 0 0,0 0 16,0 1-16,0-1 0,0 0 0,0 0 15,0 0-15,0 0 16,-21 1-16,21-1 0,0 0 0,0 0 15,0 0-15,0 0 0,0 1 16,-21-1-16,21 0 0,0 0 16,-21-21-1,21-21 32,0 0-31</inkml:trace>
  <inkml:trace contextRef="#ctx0" brushRef="#br0" timeOffset="119833.81">15960 11324 0,'0'0'15,"-22"0"-15,44 0 47,-1 0-47,0 0 16,0 0-16,0 21 15,0 1-15,1-22 0,-22 21 16,21-21-16,-21 21 0,21-21 0,-21 21 16,21 0-16,0-21 15,-21 21-15,0 1 16,21-22 15,1 0-15,-22-22-1,0 1-15,21 0 16,-21 0-16,21 21 16</inkml:trace>
  <inkml:trace contextRef="#ctx0" brushRef="#br0" timeOffset="120117.65">16489 11197 0,'0'21'32,"0"1"-32,0-1 0,-21-21 15,-1 21-15,1 0 0,0 0 16,0-21-16,21 21 0,-21 1 0,0-1 15,-1 0-15,1 0 16,0 0-16,21 0 0,-21 1 16,0-22-1,21 21-15</inkml:trace>
  <inkml:trace contextRef="#ctx0" brushRef="#br0" timeOffset="120980.32">15452 12256 0,'-43'0'15,"22"0"-15,0 0 16,0 0-16,0 0 0,-1 0 31,22 21 1,22-21-32,-1 0 0,0 0 0,0 0 15,0 0-15,22 0 0,-22 0 0,21 0 16,0 0-16,1 0 0,-1 0 15,22 0-15,-22 0 0,21 0 0,-20 0 16,20 0-16,-20 0 0,20 0 0,1 0 16,-1 0-16,-21 0 0,22 0 15,-22 0-15,22 0 0,-22 0 0,0 0 16,1 0-16,-1-21 0,0 21 0,-20 0 16,20 0-16,-21 0 0,0 0 15,0 0-15,1 0 0,-1 0 0,0 0 31,-42 0 1,0 0-17,-1 0-15,1 0 16,0 0-16,0 0 16,0 0-16,0 0 0,-1 0 0,1 0 15,0 0-15</inkml:trace>
  <inkml:trace contextRef="#ctx0" brushRef="#br0" timeOffset="121548.53">15430 12446 0,'0'0'0,"-21"0"0,0 0 16,0 0-16,0 0 15,21 21 32,21-21-31,21 0-16,-21 0 15,1 0-15,20 0 0,-21 0 0,21 0 16,1 0-16,-1 0 0,0 0 0,1 0 16,-1 0-16,22 0 0,-22 0 0,21-21 15,1 21-15,-1 0 0,1 0 16,-1 0-16,-20-21 0,20 21 0,-20 0 16,20-21-16,-21 21 0,1 0 0,-1 0 15,-21 0-15,22 0 0,-22-21 0,0 21 16,0 0-16,0 0 0,0 0 15,1 0 1,-44 0 93,1 0-109,0 0 16,0 0-16,0 0 0,0 0 16,-1 0-16,1 0 0</inkml:trace>
  <inkml:trace contextRef="#ctx0" brushRef="#br0" timeOffset="122056.64">15515 12467 0,'0'21'15,"0"1"1,21-22 0,0 0-16,1 0 15,20 0-15,-21 0 0,0 0 16,22 0-16,-22 0 0,21 0 0,0 0 16,22 0-16,-22 0 0,22 0 15,-22 0-15,22-22 0,-1 22 0,1 0 16,-22 0-16,21-21 0,-20 21 15,20 0-15,-20 0 0,-1 0 0,0-21 16,1 21-16,-22 0 0,0 0 0,0 0 16,0 0-16,0 0 15,-42 0 79,0 0-94,21-21 0,-21 21 0,0 0 0,0 0 16,21-21-16,-22 21 0,1 0 15,0 0-15</inkml:trace>
  <inkml:trace contextRef="#ctx0" brushRef="#br0" timeOffset="122500.39">15536 12319 0,'0'0'0,"0"21"31,21-21-15,1 0-1,-1 0-15,21 0 0,-21 0 16,22 0-16,-1 0 0,0 0 0,1 0 16,20 0-16,-21 0 0,22 0 0,-1 0 15,1-21-15,-1 21 0,1 0 0,-1 0 16,-20 0-16,20 0 0,-20 0 16,-1 0-16,0 0 0,-21 0 15,22 0-15,-22 0 0,0 0 0,0 0 16,0 0-16,1 0 15,-22-21 79,-22 0-94,22 0 16</inkml:trace>
  <inkml:trace contextRef="#ctx0" brushRef="#br0" timeOffset="125292.42">15346 13399 0,'0'-22'16,"21"22"-16,-21-21 15,0 0-15,0 0 16,0 0-1,-21 0 1,0-1 0,-1 22-16,1 0 0,0 0 15,0 0-15,0 0 16,0 0-16,-1 0 0,1 0 16,0 0-16,21 22 15,-21-22-15,0 21 0,21 0 16,-21-21-16,-1 21 0,22 0 0,0 0 15,0 1-15,0-1 0,-21 0 16,21 0-16,0 0 0,0 0 0,0 1 16,0-1-16,0 0 0,0 0 0,0 0 15,0 0-15,0 1 0,0-1 16,0 0-16,0 0 16,21-21-16,-21 21 15,22-21-15,-1 0 16,0 0-16,0 0 0,0 0 15,0-21 1,1 21-16,-1-21 0,-21 0 0,21 21 16,0-21-16,0-1 0,0 1 0,-21 0 15,22 0-15,-1 0 0,0 0 0,-21-1 16,21 1-16,-21 0 16,21 0-16,-21 0 0,0 0 0,0-1 15,0 1 1,0 42 15,0 1-15,0-1-1,0 0-15,0 0 0,0 0 16,0 0-16,0 1 0,0-1 16,0 0-16,0 0 0,0 0 15,0 0-15,0 1 0,21-22 16,-21 21-1,22-21 1,-1 0-16,-21-21 16,0-1-16</inkml:trace>
  <inkml:trace contextRef="#ctx0" brushRef="#br0" timeOffset="126021.55">15811 13229 0,'22'0'31,"-1"0"-15,0 0-16,0 0 0,0-21 15,0 21-15,1 0 0,-1 0 16,0 0-16,0 0 16,-42 0 15,0 0-16,0 0-15,-1 0 16,1 0-16,0 0 16,0 0-1,0 0-15,0 0 32,-1 0-17,22 21 16,0 0-15,-21-21-16,21 22 0,0-1 16,-21 0-16,21 0 15,0 0-15,0 0 0,0 1 16,0-1-16,0 0 0,0 0 0,0 0 16,-21 0-16,21 1 0,0 20 0,0-21 15,-21 0-15,21 0 0,0 1 16,0 20-16,0-21 0,0 0 15,0 0-15,-21 1 0,21-1 0,0 0 16,0 0-16,0 0 16,0 0-1,21-21 17,0 0-32,-21-21 15,21 21-15,0-21 0,0 21 16,-21-21-16,0 0 15,22 21-15,-22-21 0,21 21 16</inkml:trace>
  <inkml:trace contextRef="#ctx0" brushRef="#br0" timeOffset="127264.87">16087 13399 0,'0'21'32,"0"0"-17,0 0-15,0 0 16,0 0-16,0 1 0,0-1 16,0 0-16,-22 0 0,22 0 15,0 0-15,-21 1 0,21-1 0,0 0 16,0 0-16,0 0 0,0 0 15,0 1-15,0-1 16,21-21 0,1 0-16,-1 0 15,0 0-15,0 0 0,0 0 16,0 0-16,1 0 0,-1-21 16,-21-1-16,21 22 0,0-21 0,-21 0 15,21 0-15,-21 0 16,21 21-16,-21-21 0,0-1 0,0 1 15,0 0-15,0 0 0,0 0 16,0 0-16,0-1 0,-21 22 0,0-21 16,0 21-16,0 0 15,0 0 1,21-21 46</inkml:trace>
  <inkml:trace contextRef="#ctx0" brushRef="#br0" timeOffset="127829.06">16404 13314 0,'21'0'0,"0"0"0,1 0 15,-1 0-15,0 0 16,0 0-16,-21-21 0,21 21 16,0 0-16,1 0 31,-1 21-16,-21 0-15,0 0 16,0 0-16,0 1 16,0-1-16,0 0 15,0 0-15,0 0 0,0 0 16,0 1-16,0-1 0,0 0 16,0 0-16,0 0 15,0 0-15,0 1 0,0-1 16,0 0-16,0 0 0,0 0 15,0 0-15,0 1 16,0-1-16,0 0 16,0 0-1,-21-21 1,-1 0 0,1 21-16,0-21 15,0 0 1,0 0-16,0 0 15,21 21 17,0-42-1</inkml:trace>
  <inkml:trace contextRef="#ctx0" brushRef="#br0" timeOffset="127992.97">16573 13758 0,'0'0'0,"0"-21"15</inkml:trace>
  <inkml:trace contextRef="#ctx0" brushRef="#br0" timeOffset="132428.41">31390 3874 0,'0'21'62,"0"0"-46,0 21-16,0-21 15,0 1-15,21-1 0,-21 21 0,21-21 16,-21 22-16,0-22 0,0 21 0,0-21 16,0 22-16,0-22 0,0 21 0,0-21 15,0 0-15,0 1 0,0-1 0,0 0 16,0 0-16,-21 0 0,0 0 16,0 1-1,21-44 32,0 1-31,21 0-16,0 0 15</inkml:trace>
  <inkml:trace contextRef="#ctx0" brushRef="#br0" timeOffset="133470.97">31940 3916 0,'0'0'0,"0"21"0,-21-21 0,21 21 0,0 0 15,0 1-15,-21-1 0,21 0 16,-21 0-16,21 0 0,0 0 16,-21 1-16,21 20 0,0-21 0,0 0 15,0 0-15,0 1 0,0-1 16,0 0-16,0 0 0,0 0 15,0 0-15,0 1 0,21-1 16,0-21-16,0 0 16,-21 21-16,21-21 0,1 0 0,-1 0 15,0 0-15,0 0 16,0 0-16,0-21 0,1 21 0,-1-21 16,0 21-16,0-22 0,-21 1 15,21 21-15,0-21 0,1 0 16,-22 0-16,0 0 0,21-1 15,-21 1-15,21 0 0,-21 0 0,0 0 16,0-22-16,0 22 0,0 0 0,0 0 16,0 0-16,-21 0 0,21-1 15,-21 1-15,-1 21 0,22-21 0,0 0 16,-21 21-16,0 0 0,21-21 16,-21 21-16,0 0 0,0 0 15,-1 0-15,1 0 16,0 0-16,21 21 0,-21 0 0,0-21 15,0 21-15,21 0 0,-22 1 16,22-1-16,-21 0 0,21 0 16,0 0-16,-21 0 0,21 1 0,-21-1 15,21 0-15,0 0 0,0 0 16,0 0-16,0 1 0,0-1 0,0 0 16,0 0-16,0 0 0,0 0 15,0 1-15,0-1 0,21 0 16,0-21-16,-21 21 0,21-21 15,1 0-15,-1 0 0,0 21 16,0-21-16,0 0 16,0 0-16,1 0 0,-1 0 0,0 0 15,0-21-15,0 21 0,0-21 0,-21 0 16,22 21-16,-1-21 0,-21-1 16,21 1-16,-21 0 0,0 0 15,0 0-15,0-22 0,0 22 16,0 0-16,0-21 0,0 21 0,0-1 15,0-20-15,0 21 0,0 0 16,-21 0-16,21-1 0,0 1 0,-21 0 16,-1 21-16,22-21 0,-21 21 15,0 0-15,0 0 16,0 0-16,0 0 0,21 21 0,-22 0 16,1 0-16,0 1 0,0-1 15,0 0-15,21 0 0,-21 0 16,-1 0-16,22 1 15,-21-1-15,0 0 0,21 0 0,-21-21 16,21 21-16,0 0 0,0 1 16,0-1-16,0 0 15</inkml:trace>
  <inkml:trace contextRef="#ctx0" brushRef="#br0" timeOffset="135776.45">27368 11091 0,'0'0'0,"-21"-21"15,21 0 1,-21 21 15,0 0-15,21 21-16,0 0 15,0 1-15,-21-22 0,21 21 0,-21 21 16,21-21-16,0 0 0,-22 1 0,22-1 16,-21 0-16,21 0 0,0 0 0,0 0 15,0 22-15,0-22 0,0 0 0,0 0 16,0 0-16,0 1 0,0-1 15,0 0-15,0 0 0,0 0 0,21 0 16,1-21-16,-1 22 16,0-22-16,0 0 0,0 0 15,0 0-15,1 0 0,-1 0 0,0-22 16,0 22-16,21-21 0,-20 0 16,-1 0-16,0 0 0,-21 0 15,21-1-15,-21-20 0,0 21 16,0 0-16,0 0 0,0-1 0,0-20 15,0 21-15,0 0 0,-21 0 0,21-43 16,-21 43-16,0 0 0,-1 0 0,22-1 16,-21 22-16,0-21 0,0 21 15,0 0-15,0 0 16,-1 0-16,1 0 16,0 21-16,0 1 0,21-1 15,0 0-15,0 0 0,0 0 16,0 0-16,0 1 0,21-1 15,0 0-15,0-21 0,1 0 0,-1 0 16,0 0-16</inkml:trace>
  <inkml:trace contextRef="#ctx0" brushRef="#br0" timeOffset="136084.71">28046 11028 0,'0'0'0,"21"-21"16,-21 42 15,0 21-15,0-21-16,0 1 0,0-1 0,0 0 16,0 0-16,0 21 0,-21-20 0,21-1 15,0 0-15,0 21 0,0-21 0,-21 22 16,21-22-16,-22 0 15,22 0-15,0 0 0,0 1 0,0-1 16,0 0 0,22-42 31</inkml:trace>
  <inkml:trace contextRef="#ctx0" brushRef="#br0" timeOffset="136396.81">27898 11367 0,'0'0'0,"-22"0"0,22 21 15,22-21 1,-1 0-16,21 0 0,-21 0 15,0 0-15,1 0 0,-1 0 16,0 0-16,0 0 0,0 0 16,0 0-16,1 0 15,-1 0-15,-21-21 0,21 21 16,-21-22 46</inkml:trace>
  <inkml:trace contextRef="#ctx0" brushRef="#br0" timeOffset="136789.07">28660 11007 0,'0'0'0,"-22"0"0,22-21 15,0-1 1,-21 22-16,21 43 47,0-22-47,0 0 15,0 0-15,0 0 0,0 1 0,0-1 16,0 0-16,0 0 0,0 21 0,0-20 16,0 20-16,0-21 0,0 0 15,0 22-15,0-22 0,-21 0 16,21 0-16,0 0 0,0 0 16,-21-21-16,21 43 0,-21-22 15,21 0 16,0-42-15,42 0 0</inkml:trace>
  <inkml:trace contextRef="#ctx0" brushRef="#br0" timeOffset="137920.47">22796 12361 0,'0'0'0,"0"-21"0,0 0 31,0 0-31,-21 21 16,21-21-16,0 42 47,-21 0-47,21 0 0,0 0 15,0 1-15,0-1 0,0 0 0,0 21 16,0-21-16,0 22 0,-21-22 0,21 0 16,0 0-16,0 0 0,0 22 0,0-22 15,0 21-15,0-21 0,-21 22 16,21-22-16,0 0 0,-21 0 16,21 0-16,0-42 62,21 21-62,0-21 16,-21 0-16,21 21 0</inkml:trace>
  <inkml:trace contextRef="#ctx0" brushRef="#br0" timeOffset="138445.24">23601 12340 0,'0'-21'0,"-21"21"0,-1 0 15,1 0 1,21 21-1,0 0-15,-21-21 0,0 0 0,21 22 16,-21-1-16,-22 21 0,22-42 16,0 21-16,0 0 0,0 1 0,-22 20 15,22-42-15,21 21 0,-21 0 16,0-21-16,0 21 0,0 1 0,-1-1 16,22 0-1,22 0 16,-1-21-31,0 0 0,21 21 16,-21-21-16,1 0 0,-1 21 16,0-21-16,0 0 0,21 22 0,-20-22 15,-1 21-15,0-21 0,21 0 0,1 21 16,-22-21-16,0 0 0,0 21 16,0-21-16,0 0 0,1 0 15,-22 21-15,-22-21 78,22-21-62</inkml:trace>
  <inkml:trace contextRef="#ctx0" brushRef="#br0" timeOffset="138753.57">24172 12488 0,'-21'0'0,"0"0"0,42 0 62,0 0-62,0-21 0,22 21 16,-22 21-1,0-21-15,0 0 16,0 0-16,-21-21 16</inkml:trace>
  <inkml:trace contextRef="#ctx0" brushRef="#br0" timeOffset="139009.44">24045 12615 0,'21'0'47,"1"0"-47,-1 0 16,0 0-16,0 0 0,0 0 15,0 0-15,1 0 0,-1 0 16,0 0-16,0 0 16,0 0-1,-21-21 1</inkml:trace>
  <inkml:trace contextRef="#ctx0" brushRef="#br0" timeOffset="139374.85">24892 12361 0,'0'0'0,"-21"0"0,42-21 47,0 21-47,0 0 0,0 0 16,1 0-16,-1 0 0,0 0 0,0 0 15,0 0-15,0 0 0,1 0 16,-1 0-16,0 0 16,-42 0 15,0 0-15,-1 0-16,1 0 15,0 0-15,0-21 0,0 21 16</inkml:trace>
  <inkml:trace contextRef="#ctx0" brushRef="#br0" timeOffset="139975.42">24955 12319 0,'0'0'0,"-21"0"0,0 0 16,0 0 0,0 0-16,21 21 15,-21-21-15,-1 21 0,22 1 16,-21-22-16,0 21 0,0-21 16,21 21-16,-21 0 0,0 0 15,-1 0-15,22 1 16,-21-1-16,0 0 15,21 0-15,21-21 63,0 0-63,1-21 16,-1 21-16,0 0 15,0 0-15,0-21 0,0 21 16,1 0-16,-1 0 0,0 0 15,0 0-15,0 0 0,0 0 16,1 0-16,-1 0 0,0 0 16,0 21-16,0-21 15,-21 21-15,0 0 0,21-21 16,-21 21-16,22 1 16,-22-1-16,0 0 15,0 0-15,0 0 16,0 0-16,0 1 15,-22-22-15,1 21 0,0-21 0,0 21 16,0-21-16,0 0 0,-1 21 0,1-21 16,0 0-16,0 21 0,0-21 15,0 21-15,-1-21 0,1 0 0,0 0 16,0 0-16,0 0 31,21-21 79,0 0-110</inkml:trace>
  <inkml:trace contextRef="#ctx0" brushRef="#br0" timeOffset="149480.1">25696 12594 0,'0'-21'78,"0"0"-47,0 42 63,0 0-79,0 0-15,0 1 16,0-1 0,0 0-16,0 0 0,0 0 15,0 0 1,0 1-16,0-44 62,0 1-46,0 0-16,0 0 16,0 0-16,0 0 15,0-1-15,0 1 16,0 0 0,0 0-1,0 42 32,0 0-31,0 0-16,0 1 0,0-1 15,0 0-15,0 0 16,0 0-16,0 0 0,0 1 16,0-1-16,0 0 15,0 0-15,0 0 0,0 0 16,0 1-16,0-1 15,0 0-15,0 0 16,0 0 0,0 0-16,0 1 15,21-22 1,1 0 15,-1 0-15,0 0-16,0 0 0,0 0 15,0 0-15,1-22 16,-1 22-16,21-21 0,0 21 0,1-21 16,-1 0-16,0 0 0,1 21 0,-1-21 15,0-1-15,1 1 0,-22 0 0,21 0 16,1 0-16,-22 0 0,21 21 16,-21-22-16,0 22 0,1-21 0,-1 21 15,0 0-15,0-21 16,0 21-16,0 0 47,-21 21 31,0 0 16</inkml:trace>
  <inkml:trace contextRef="#ctx0" brushRef="#br0" timeOffset="158620.47">18944 11748 0,'0'0'0,"0"21"62,0 0-46,0 0-16,0 0 0,0 0 16,-21 1-16,21-1 0,0 0 0,0 21 15,0-21-15,0 1 0,0-1 16,0 0-16,0 0 0,0 0 0,0 0 15,0 1-15,0-1 0,0 0 16,21-21-16,0 21 0,0-21 16,1 0-16,-1 0 15,0 0-15,0 0 16,0-21-16,0 21 0,-21-21 0,22 21 16,-22-21-16,0-1 15,0 1-15,0 0 0,0 0 16</inkml:trace>
  <inkml:trace contextRef="#ctx0" brushRef="#br0" timeOffset="158876.74">19092 11621 0,'0'0'0,"0"-22"0,0 1 31,21 42 47,1-21-62</inkml:trace>
  <inkml:trace contextRef="#ctx0" brushRef="#br0" timeOffset="159184.57">19643 11748 0,'0'21'0,"21"-21"31,0 0-15,0 0-16,0 0 16,0 0-16,1 0 15,-1 0-15,0 0 16,-42 21 31,0 0-32,-1-21-15</inkml:trace>
  <inkml:trace contextRef="#ctx0" brushRef="#br0" timeOffset="159392.45">19643 11938 0,'0'0'15,"0"21"-15,21-21 16,0 0 0,0 0-16,0 0 15,0 0 1,1 0-16,-1 0 16,0 0-1,0 0 1,0 0-1,0 0-15</inkml:trace>
  <inkml:trace contextRef="#ctx0" brushRef="#br0" timeOffset="159821.2">20256 11684 0,'-21'0'16,"21"-21"0,0 0-16,0 0 15,0 42 32,0 0-47,0 0 0,0 0 16,0 0-16,0 1 0,0-1 0,0 0 15,0 0-15,0 0 0,0 0 16,0 1-16,0-1 0,0 21 16,0-21-16,0 0 0,0 1 15,-21-1-15,21 0 0,0 0 16,0 0-1,0-42 17,0 0-17,0 0-15,0 0 16</inkml:trace>
  <inkml:trace contextRef="#ctx0" brushRef="#br0" timeOffset="161020.46">15325 14647 0,'0'0'0,"0"-21"15,0 0-15,0 0 16,0 0 0,0 0-16,0-1 15,-22 22 1,1 0-16,0 0 0,0 0 15,0 0 1,0 0-16,21 22 0,-22-1 16,22 0-16,-21 0 15,21 0-15,-21 0 0,21 1 16,0-1-16,0 0 0,0 0 0,0 0 0,0 0 16,0 1-16,0-1 0,0 0 15,0 0-15,21-21 31,0 0-31,1 0 16,-1-21-16,0 0 0,0 0 16,0-1-16,0 1 15,1 0-15,-22-21 0,21 21 0,0-1 16,-21 1-16,0 0 0,21 0 16,-21 0-16,21 21 0,-21-21 0,0-1 15,0 44 16,0-1-31,0 0 0,0 21 16,0-21-16,0 1 0,21-1 16,-21 0-16,0 0 0,22 0 0,-22 0 15,0 1-15,0-1 0,0 0 0,21 0 16,0-21-16,-21 21 16,21-21-1,0 0-15,0 0 0,1 0 16,-1-21-16,0 0 15,0 0-15</inkml:trace>
  <inkml:trace contextRef="#ctx0" brushRef="#br0" timeOffset="161625.13">15917 14436 0,'0'0'0,"0"-21"31,21 21-31,1-22 16,-1 1-16,0 21 0,0-21 16,0 21-16,0-21 0,22 21 0,-22 0 15,0-21-15,0 21 0,0 0 0,-42 0 47,0 0-47,0 21 16,-21-21-16,20 0 0,1 0 0,0 21 15,0-21-15,0 0 0,0 0 16,-1 0-16,1 0 0,21 21 16,-21-21-16,21 21 46,0 1-46,0-1 16,0 0-16,0 0 16,0 0-16,0 0 0,0 1 15,0-1-15,0 0 0,0 0 0,0 21 16,0-20-16,0-1 0,0 0 0,0 0 16,0 21-16,0-20 0,0-1 0,0 0 15,0 0-15,0 0 0,0 0 16,0 1-16,0-1 0,0 0 15,0 0 1,21-21-16,0 0 0,1 0 16,-1 0-1,0 0-15,0 0 0,0 0 16,0 0-16,1 0 0,-1-21 16,0 0-1,-21 0-15,21-1 0,0 22 16,0-21-16</inkml:trace>
  <inkml:trace contextRef="#ctx0" brushRef="#br0" timeOffset="161928.96">16383 14499 0,'21'0'16,"-42"0"-16,42 21 31,-21 1-15,0-1-16,0 0 0,0 0 15,0 0-15,0 0 0,0 1 0,0-1 16,0 0-16,0 0 0,0 0 16,0 0-16,0 1 0,0-1 15,0 0 1,21-42 31,-21 0-47,0-1 15</inkml:trace>
  <inkml:trace contextRef="#ctx0" brushRef="#br0" timeOffset="162528.6">16616 14288 0,'21'0'47,"0"0"-47,0 0 15,0 0-15,1-22 0,-1 1 16,0 21-16,0-21 0,0 21 15,0 0-15,1-21 0,-1 21 0,0 0 16,0-21-16,0 21 16,-21 21 15,0 0-31,0 0 16,0 0-16,0 1 0,0-1 15,0 0-15,0 0 0,0 0 0,0 0 16,0 1-16,0-1 0,0 21 0,0-21 15,0 0-15,0 1 0,0-1 16,0 0-16,0 0 0,0 0 0,0 0 16,0 1-16,0-1 0,0 0 15,0 0-15,0 0 0,0 0 0,0 1 16,0-1-16,0 0 16,0 0-16,0 0 15,0 0-15,0 1 16,0-1-1,0 0 1,-21-21-16,0 21 16,0-21-16,0 0 0,21 21 15,-22-21-15,1 0 16,0 0-16,0 0 16,21-21 15,0 0-16,0 0-15,21 0 16,0-1-16,-21 1 0</inkml:trace>
  <inkml:trace contextRef="#ctx0" brushRef="#br0" timeOffset="164984.47">31602 4995 0,'0'22'31,"-21"-22"31,21-22-46,0 1 0,0 0-16,0 0 15,0 0 1,0 0-16,21 21 15,0-22-15,0 22 16,0 0 0,0 0-16,1 0 15,-1 0-15,0 0 16,-21 22 0,21-1-16,0 0 15,-21 0-15,0 0 16,0 0-16,21-21 0,-21 22 15,0-1-15,0 0 0,0 0 0,0 0 16,0 0-16,0 1 0,0-1 16,0 0-16,0 0 0,0 0 15,0 0-15,-21-21 0,21 22 16,-21-1-16,21 0 0,-21-21 0,21 21 16,-21 0-16,0-21 0,21 21 0,-22 1 15,1-22-15,0 21 16,0-21-16,0 21 0,0-21 15,-1 0-15,1 0 0,0 0 16,0 0-16,0 0 16,0 0-16,-1 0 0,22-21 15,-21 21-15,21-21 16,0-1 0,0 1-16,0 0 15,0 0-15,0 0 16,21 21-16,1 0 15,-1 0-15,0 0 16,0 0-16,0 0 16,0 0-16,1 0 0,-1 0 0,0 21 15,0-21-15,0 21 0,0 0 16,1 0-16,-1 1 16,0-1-1,0-21-15,-21 21 16,21-21 15,0 0-15,1 0-1,-1 0 1,0-21-16,0 21 16,-21-21-16,21 21 0,0-22 15,1 1-15</inkml:trace>
  <inkml:trace contextRef="#ctx0" brushRef="#br0" timeOffset="166039.85">32300 5101 0,'0'0'0,"0"-21"16,0 0-1,0 0 1,-21 21-1,0 0 1,0 21 0,0 0-1,21 0-15,-22-21 0,22 21 16,-21 1-16,21-1 0,0 0 16,-21 0-16,21 0 0,-21 0 15,21 1-15,0-1 0,-21 0 16,21 0-16,0 0 0,0 0 15,0 1 1,21-22 0,0 21-16,0-21 0,0 0 15,1 0-15,-1 0 16,0 0-16,0 0 0,0 0 16,0 0-16,1 0 0,-1 0 0,0 0 15,0 0-15,0 0 16,0 0-16,1 0 0,-22-21 0,21 21 15,0 0-15,-21-22 0,21 22 16,-21-21-16,0 0 0,21 21 0,-21-21 16,0 0-16,0 0 0,0-1 15,0 1-15,0 0 16,0 0-16,0 0 0,0 0 0,0-1 16,0 1-16,0 0 15,0 0-15,-21 0 0,0 21 16,21-21-16,-21 21 15,0 0-15,-1 0 16,22-22-16,-21 22 0,0 0 16,0 0-16,0 0 0,0 0 15,-1 0-15,1 0 0,0 22 16,0-22-16,21 21 0,-21-21 16,21 21-16,0 0 0,-21-21 0,21 21 15,-22-21-15,22 21 0,0 1 16,0-1-16,0 0 0,-21-21 15,21 21-15,0 0 0,-21-21 16,21 21-16,0 1 0,0-1 16,0 0-16,0 0 0,0 0 15,0 0 1,0 1-16,0-1 16,21-21-1,0 21-15,1-21 16,-1 0-16,0 0 0,0 0 0,0 0 15,0 0-15,1 0 16,-1 0-16,0 0 0,0 0 0,0 0 16,0 0-16,1-21 0,-1 21 0,0-21 15,-21-1-15,21 1 16,-21 0-16,21 0 0,-21 0 16,0-22-16,0 22 0,0 0 15,0 0-15,0 0 0,0 0 16,-21-1-16,0 1 0,0 0 15,21 0-15,-21 21 0,-1 0 0,1 0 16,0 0-16,-21 0 0,21 0 0,-1 0 16,-20 0-16,21 0 0,0 0 15,0 0-15,-1 0 0,1 0 0,0 21 16,0 0-16,0 0 16,0 1-16,21-1 15,0 0-15,-22-21 16,22 21-16,0 0 15,0 0 1</inkml:trace>
  <inkml:trace contextRef="#ctx0" brushRef="#br0" timeOffset="170468.76">27876 12361 0,'-21'0'0,"21"-21"31,0 0-15,0 0-16,0 0 16,0 0-16,21-1 0,-21 1 15,0 0-15,0 0 0,0 0 0,22 0 16,-22-1-16,0 1 16,0 0-16,0 42 46,0 0-46,0 1 16,21-1-16,-21 0 0,0 0 16,0 0-16,0 0 0,0 1 0,0-1 15,0 0-15,0 0 0,0 0 16,0 0-16,21 1 0,-21-1 0,0 21 16,0-21-16,0 0 0,0 1 15,21-1-15,-21 0 0,21-21 0,-21 21 16,0 0-16,0 0 31,-21-21 16,0 0-47,0 0 0,0 0 16,-1 0-16,1 0 0,0 0 15,0 0-15,0 0 16,21 22-1,21-22 32,0 0-47,0 0 0,0 0 16,1 0-16,-1 0 0,0 0 0,21 0 16,-21 0-16,1 0 0,-1 0 0,21 0 15,-21 0-15,0 0 0,1 0 16,-1-22-16,0 22 15,-21-21 48,21 21-47,-21-21-16,21 21 0</inkml:trace>
  <inkml:trace contextRef="#ctx0" brushRef="#br0" timeOffset="170837.55">28617 12150 0,'0'0'16,"0"-21"-1,0 42 32,0 0-47,0 0 0,0 0 16,0 0-16,0 1 0,0-1 15,0 0-15,0 0 0,0 21 0,0-20 0,0-1 16,0 0-16,0 0 0,0 0 16,0 0-16,0 1 0,0-1 15,0 0-15,0 0 0,0 0 16,0 0-1,0-42 32,0 0-47,0 0 16,0 0-16</inkml:trace>
  <inkml:trace contextRef="#ctx0" brushRef="#br0" timeOffset="171129.38">28448 12446 0,'21'0'47,"0"-21"-47,0 21 0,1 0 16,-1-21-16,0 21 0,0 0 0,0 0 15,0-21-15,1-1 16,-1 22-16,0 0 0,0 0 16,0 0-16,-21-21 31,21 21 0,1 0-15,-22-21-16</inkml:trace>
  <inkml:trace contextRef="#ctx0" brushRef="#br0" timeOffset="171808.99">29189 12277 0,'0'0'0,"0"-21"0,0-1 16,0 1-16,0 0 16,21 21-16,-21-21 0,0 0 0,0 0 15,0-1-15,0 1 16,21 0-16,-21 42 47,0 0-32,0 1-15,0-1 0,0 0 0,0 0 16,0 0-16,0 0 0,0 1 16,0-1-16,0 0 0,0 21 0,0-21 15,0 1-15,0-1 0,0 0 0,0 0 16,-21-21-16,21 21 0,0 0 0,0 1 16,0-1-16,0 0 15,0 0-15,0 0 0,0 0 16,0 1-16,0-1 15,0 0 17,-21-21-32,0 0 15,-1 0-15,1 0 16,0 0-16,0 0 0,0 0 16,0 0-16,-1 0 0,1 0 15,0 0-15,42 0 47,0 0-47,1 0 16,-1 0-16,21 0 0,-21 0 0,0 0 0,22 0 15,-22 0-15,21-21 0,-21 21 16,1 0-16,20 0 0,-21 0 16,0-21-16,0 21 0,1 0 0,-1 0 15,0 0-15,-21-22 16,21 22-16,-42 0 47,0 0-32</inkml:trace>
  <inkml:trace contextRef="#ctx0" brushRef="#br0" timeOffset="172792.43">18881 12975 0,'0'-21'15,"0"0"17,0 42-17,0 0 1,0 0-16,0 1 0,0 20 15,0-21-15,0 0 0,0 0 16,0 1-16,0-1 0,0 21 0,0-21 16,0 0-16,0 1 0,0-1 15,0 0-15,0 0 16,0 0-16,0 0 16,21-21-1,0 0-15,0 0 16,0-21-16,-21 0 15,0 0-15,21 21 16,-21-21-16,0 0 0,0-1 16,22 1-16</inkml:trace>
  <inkml:trace contextRef="#ctx0" brushRef="#br0" timeOffset="173036.29">18881 12700 0,'-22'0'0,"44"0"0,-44-21 16</inkml:trace>
  <inkml:trace contextRef="#ctx0" brushRef="#br0" timeOffset="173316.43">19304 12891 0,'21'0'31,"0"0"-15,0 0-1,1 0-15,-1 0 0,0 0 0,0 0 16,0-22-16,0 22 15,1 0-15,-1 0 16,-21 22 15,-21-22-31,21 21 0</inkml:trace>
  <inkml:trace contextRef="#ctx0" brushRef="#br0" timeOffset="173496.33">19389 13060 0,'0'21'0,"21"-21"16,-21 21-16,21-21 15,0 0-15,0 0 16,0 0-16,1 0 16,-22-21-1,21 21-15,0-21 16,0 21-16</inkml:trace>
  <inkml:trace contextRef="#ctx0" brushRef="#br0" timeOffset="174156.47">20087 12827 0,'0'0'0,"-21"0"0,21-21 16,-21 0-16,21 0 15,0-1-15,0 1 16,0 0-16,21 0 0,0 21 16,0-21-16,0 21 15,1-21-15,-1 21 16,0 0-16,0 21 15,-21 0-15,0 0 0,0 0 16,0 0-16,0 1 0,0 20 16,0-21-16,0 21 0,0-20 0,0 20 15,0-21-15,-21 0 0,0 22 0,21-22 16,-21 0-16,-1 0 0,1 0 0,0 0 16,21 1-16,-21-1 0,0 0 0,0-21 15,21 21-15,-22-21 16,1 0-16,0 0 15,21-21 17,0 0-32,0 0 0,0-1 15,0 1-15,0 0 0,0 0 16,0 0-16,21 21 0,0 0 16,1 0-1,-1 0-15,0 0 0,-21 21 16,0 0-16,21-21 0,-21 21 15,0 0-15,21-21 0,-21 22 16,0-1-16,21 0 0,1-21 16,-1 0-16,0 0 0,0 0 15,0 0-15,0 0 16,1 0-16,-1 0 16,0 0-16,-21-21 15,0 0 1,0-1-1,21 1 1</inkml:trace>
  <inkml:trace contextRef="#ctx0" brushRef="#br0" timeOffset="175172.78">23008 13610 0,'-21'0'16,"21"-21"-16,0 0 16,0 0-1,0 0 1,0-1-16,0 1 16,0 0-1,0 0-15,21 21 0,0 0 16,0 0-16,1 0 15,-1 0-15,0 0 16,-21 21-16,21-21 0,0 42 0,0-20 16,1 20-16,-22-21 0,21 21 0,0 1 15,-21-1-15,0 0 0,0-20 16,0 20-16,0 0 0,0 1 0,0-22 16,0 21-16,-21-21 0,0 0 0,21 22 15,-22-22-15,-20 0 0,21 0 16,0 0-16,0-21 0,-1 22 15,1-1-15,0-21 0,0 0 0,0 21 16,0-21-16,-1 0 0,1 0 16,21-21-16,-21 0 0,0-1 15,0 1-15,21 0 16,0 0-16,0 0 0,0 0 0,0-1 16,-21 1-16,21-21 0,0 21 0,0 0 15,0-1-15,0 1 0,21 21 16,-21-21-16,21 21 0,0 0 15,0 0-15,0 0 0,1 0 0,-1 0 16,0 21-16,0 0 0,0 1 16,0-1-16,22 0 0,-43 0 15,21 0-15,0 0 0,0 1 0,0-1 16,1 0-16,-1 0 0,0 0 16,0 0-16,0-21 15,-21 22-15,21-22 16,1 0-1,-1 0 1,-21-22-16,21 22 16,0-21-16</inkml:trace>
  <inkml:trace contextRef="#ctx0" brushRef="#br0" timeOffset="175664.8">24088 13610 0,'0'0'0,"21"-21"15,-21 42 1,0 0 0,0 1-16,-21-1 15,21 0-15,0 0 0,0 21 16,-22-20-16,1-1 0,0 0 0,21 0 15,-21 0-15,0 22 0,-22-22 0,22 0 16,0 0-16,-21 0 0,21-21 16,-1 21-16,-20 1 0,21-22 0,0 0 15,21 21-15,-21-21 0,-1 0 16,22-21 15,22 21-31,-1 0 16,0 0-16,0 0 0,0 0 0,0 0 15,1 0-15,-1 0 0,21 0 16,-21 0-16,0 21 0,1-21 16,-1 0-16,0 0 0,0 21 0,0-21 15,0 0-15,1 0 0,-1 21 0,0-21 16,0 0 0,0 21-1,-21-42 32,0 0-47,21 0 16</inkml:trace>
  <inkml:trace contextRef="#ctx0" brushRef="#br0" timeOffset="175980.61">24553 13737 0,'21'0'31,"1"0"-16,-1 0-15,0 0 0,0 0 16,0 0-16,0 0 0,1 0 16,-1 0-1</inkml:trace>
  <inkml:trace contextRef="#ctx0" brushRef="#br0" timeOffset="176216.94">24553 13885 0,'-21'0'16,"42"0"-16,-21 0 46,21 0-46,1 0 0,-1 0 0,0 0 16,0 0-16,0 0 0,0 0 16,1 0-16,-1 0 15,0 0-15,0 0 16,0 0 0,0 0-16,1-21 0</inkml:trace>
  <inkml:trace contextRef="#ctx0" brushRef="#br0" timeOffset="176552.75">25315 13631 0,'0'-21'16,"21"21"15,1-21-31,-1 21 0,0 0 0,0 0 16,0 0-16,0 0 0,1-21 16,-1 21-16,0 0 0,0 0 15,0 0-15,0 0 0,1 0 16,-44 0 31,1 0-47,0 0 0</inkml:trace>
  <inkml:trace contextRef="#ctx0" brushRef="#br0" timeOffset="177150.92">25315 13547 0,'0'0'15,"0"21"-15,-21-21 0,21 21 0,-21-21 16,21 21-16,-21 0 0,21 1 16,0-1-1,-21-21-15,21 21 0,-22 0 16,22 0-16,-21 0 16,21 1-16,-21-22 15,21 21 16,21-21 1,0 0-17,1-21-15,-1 21 16,0 0-16,0-22 0,0 22 16,0 0-16,1 0 15,-1 0-15,0 0 16,0 0-16,0 0 15,0 22 1,1-1-16,-22 0 16,0 0-16,21 0 15,-21 0-15,21 1 16,-21-1-16,0 0 16,0 0-16,0 0 15,-21-21-15,0 21 16,-1 1-16,1-22 0,0 21 15,0-21-15,0 0 0,0 21 16,-1-21-16,1 0 0,0 0 0,0 21 16,0-21-16,0 0 0,-1 0 15,1 0-15,0 0 16,0 0 0,21-21 30,21 21-46,0-21 0,0 0 16</inkml:trace>
  <inkml:trace contextRef="#ctx0" brushRef="#br0" timeOffset="179840.55">25993 13843 0,'21'0'0,"-21"-21"16,21 21-16,-21-21 0,21 21 31,-21-21-31,21 21 0,-21-22 47,0 44 31,0-1-78,0 0 16,0 0-16,21-21 0,-21 21 15,0 0-15,0 1 0,22-22 16,-22 21-16,0 0 0,0 0 15,0 0-15,0 0 16,0 1 0,0-1-1,0 0 1,0 0 0,0 0-16,21-21 93,0 0-93,0 0 16,0 0-16,0-21 16,1 21-16,-1-21 0,0 21 15,21-21-15,-21 21 0,22-21 0,-22-1 16,21 1-16,1 21 0,-1-21 0,0 0 15,22 0-15,-22 0 0,0 21 16,22-22-16,-22 1 0,1 21 16,-1 0-16,0-21 0,1 21 0,-22 0 15,21 0-15,-21-21 0,0 21 0,1 0 16,-1 0-16,0 0 0,0 0 16,-42 0 187,0 0-203,0 0 15,-1 0-15,1 0 16,0 0-16,0 0 0,0 21 16</inkml:trace>
  <inkml:trace contextRef="#ctx0" brushRef="#br0" timeOffset="181228.34">15557 15663 0,'-21'0'16,"21"-21"15,0 0-16,0 0 17,-21 21-17,0 0-15,0 0 0,0 0 16,-1 0-16,1 0 16,0 0-16,0 0 15,0 0-15,0 21 0,-1 0 16,1-21-16,21 21 0,-21 1 0,0-1 15,21 0-15,0 0 16,0 0-16,0 0 16,0 1-16,0-1 0,0 0 15,0 0-15,21 0 16,0-21-16,0 0 16,1 0-1,-1 0-15,0 0 16,0-21-16,0 0 0,0 0 15,1 0-15,-1-1 16,0 1-16,-21 0 0,21 0 16,-21 0-16,21 0 0,-21-1 15,0 44 32,0-1-47,0 0 0,0 0 16,0 0-16,0 0 15,0 1-15,0-1 0,0 0 16,0 0-16,0 0 16,21-21-16,1 0 31,-1 0-31,0 0 16,0 0-16,-21-21 15</inkml:trace>
  <inkml:trace contextRef="#ctx0" brushRef="#br0" timeOffset="181848.71">16002 15494 0,'0'0'0,"21"0"15,-21-21-15,21 21 16,0 0-16,1-21 16,-1 21-16,0 0 0,0 0 0,0-21 15,22 21-15,-22-22 0,0 22 0,0 0 16,0 0-16,0 0 0,1 0 16,-44 0 15,1 0-16,0 22 1,0-22-16,0 0 16,0 0-16,-1 0 0,1 0 31,0 0-31,0 0 31,0 0-31,21 21 16,-21-21-16,21 21 0,0 0 15,0 0-15,0 0 0,-22 1 16,22-1-16,0 0 0,-21 0 16,21 0-16,0 0 0,0 22 0,0-22 15,0 0-15,0 0 16,0 0-16,0 1 0,0-1 0,0 0 16,0 0-16,0 0 0,0 0 15,21-21-15,1 22 16,-1-22 15,0 0-31,0 0 31,-21-22-31,21 22 0,0-21 16,-21 0-16,0 0 16,22 21-16,-22-21 0,21 0 0</inkml:trace>
  <inkml:trace contextRef="#ctx0" brushRef="#br0" timeOffset="182402.43">16552 15600 0,'21'0'15,"-21"-21"1,22 0-1,-22-1-15,21 22 0,0 0 16,0-21-16,0 21 16,0 0-1,1 21 1,-22 1-16,21-1 0,-21 0 16,0 0-16,0 0 0,0 0 15,0 1-15,0-1 0,0 0 0,-21 0 16,-1 0-16,22 0 0,-21 1 15,0-1-15,0 0 16,0-21-16,0 0 16,-1 0-1,22-21 1,0 0 0,0-1-16,0 1 15,0 0 1,22 21-1,-1 0-15,0 0 0,0 0 16,-21 21-16,21-21 16,0 0-16,-21 21 0,22-21 15,-1 22-15,0-22 32,-21-22 14,0 1-30</inkml:trace>
  <inkml:trace contextRef="#ctx0" brushRef="#br0" timeOffset="182932.61">16870 15452 0,'0'0'0,"21"0"15,0 0 1,-21-21-16,21 21 0,0 0 16,1-22-16,-1 22 15,0 0-15,0-21 0,0 0 0,0 21 16,1 0-16,20 0 0,-21-21 0,0 21 16,0 0-16,1 0 15,-22 21 1,0 0-16,0 0 15,0 1-15,0-1 0,0 0 16,0 0-16,0 0 0,0 0 0,0 1 16,0-1-16,0 0 15,0 0-15,0 0 0,0 0 16,0 1-16,0-1 0,0 0 16,0 0-16,0 0 15,0 0-15,0 1 16,0-1-16,0 0 15,0 0-15,0 0 16,-22 0-16,1-21 16,0 0-16,0 0 0,21 22 15,-21-22-15,0 0 0,-1 0 16,1 0-16,0 0 16,0 0-16,0 0 15,0 0-15,-1 0 47,22-22-31,-21 1-1</inkml:trace>
  <inkml:trace contextRef="#ctx0" brushRef="#br0" timeOffset="185024.99">31686 6075 0,'0'0'0,"-21"0"16,0 0 15,42-21 79,0 21-95,-21-21-15,22 21 16,-22-22-16,21 22 16,-21-21-16,21 21 0,0 0 15,0-21 1,0 21-16,1 0 31,-1 0-31,0 0 16,-21 21-16,0 0 0,0 1 15,0-1-15,0 0 16,0 0-16,0 0 0,0 0 16,0 1-16,-21-1 0,0 0 15,21 0-15,-22 0 0,1 0 0,-21 1 16,21-1-16,0-21 0,-1 21 0,1 0 15,0 0-15,0-21 0,0 21 16,0-21-16,-1 0 16,22-21 15,22 0-15,-1 21-16,0 0 15,-21-21-15,21 21 0,0-21 16,0 21-16,1 0 0,-1 0 0,0 0 15,21 0-15,-21 0 16,1 0-16,-1 0 0,0 0 0,0 21 16,0 0-16,0-21 0,-21 21 0,22 0 15,-1 1-15,-21-1 16,0 0-16,0 0 0,0 0 0,0 0 16,0 1-16,0-1 0,-21 21 0,-1-21 15,1-21-15,0 21 16,0 1-16,0-1 0,0 0 0,-1 0 15,1-21-15,0 21 0,0-21 0,0 0 16,0 0-16,-1 0 0,1 0 16,0 0-1,0 0-15,21-21 32,-21 21-32,21-21 0,0 0 15,21 0 1,0 21-16,-21-22 15,21 1-15,0 21 0,1-21 16</inkml:trace>
  <inkml:trace contextRef="#ctx0" brushRef="#br0" timeOffset="185912.48">32321 6138 0,'0'0'0,"0"-21"0,22 0 15,-22 0 1,-22 21 15,1 21-31,21 0 16,0 0-16,-21-21 16,21 22-16,0-1 0,-21 0 15,21 0-15,0 21 0,0-20 0,0-1 16,0 0-16,0 0 0,0 21 15,0-20-15,0-1 0,-21 0 0,21 0 16,0 0-16,0 0 0,0 1 16,0-1-16,21 0 15,0-21-15,0 0 0,0 0 16,1 0-16,-1 0 0,0 0 0,0 0 16,0 0-16,0 0 0,22-21 15,-22 0-15,0 21 0,0-22 16,22 1-16,-22 0 0,0 0 15,0 0-15,0 0 0,0-1 0,-21-20 16,0 21-16,0 0 0,0 0 0,0-1 16,0 1-16,0 0 0,0 0 15,0 0-15,0 0 0,-21-1 16,0 22-16,0-21 16,0 21-16,0 0 0,-1 0 15,1 0-15,0 0 16,0 21-16,0-21 0,0 22 15,-1-1-15,1-21 0,0 21 0,0 0 0,0 0 16,21 0-16,0 1 16,-21-1-16,21 0 0,0 21 0,-22-21 15,22 1-15,0-1 0,0 0 0,0 0 16,0 0-16,0 0 0,22-21 16,-22 22-16,21-22 0,-21 21 0,21-21 15,0 0-15,0 0 0,0 0 16,1 0-16,-1 0 0,0 0 0,0 0 15,0 0-15,22 0 0,-22 0 0,0-21 16,0 21-16,0-22 0,-21 1 16,21 21-16,1-21 0,-22 0 0,21 0 15,-21 0-15,0-1 0,0-20 16,0 21-16,0 0 0,0 0 0,0-22 16,0 22-16,0 0 0,-21 0 15,-1-22-15,1 22 0,0 0 16,0 0-16,0 21 0,0 0 15,-1 0-15,1 0 16,0 0-16,0 0 0,0 21 0,0 0 16,-1-21-16,22 21 0,-21 1 0,0-1 15,21 0-15,0 0 0,-21 0 16,0-21-16,21 21 0,-21 1 0,21-1 16,0 0-16,-22 0 15,22 0-15,-21 0 0,21 1 16,-21-22-16,21 21 15,-21-21 1</inkml:trace>
  <inkml:trace contextRef="#ctx0" brushRef="#br0" timeOffset="189032.58">28173 13504 0,'0'0'0,"0"-21"62,0 0-46,21 0-16,0 21 15,-21-21-15,0 0 0,21 21 16,-21-22-16,21 22 0,-21-21 16,22 21 15,-22 21 0,0 1-31,0-1 16,0 0-16,0 21 0,0-21 15,0 1-15,0-1 0,0 0 0,0 21 16,0-21-16,0 1 0,0-1 0,0 0 16,0 0-16,0 0 0,0 0 0,0 1 15,0-1-15,0 0 0,0 0 16,0 0-1,-22-21 1,1 0-16,0 0 16,0 0-16,0 0 15,0 0-15,-1 0 0,1 0 0,0 0 16,0 0-16,0 0 0,0 0 0,-1 0 16,1 0-16,0 0 0,42 0 46,0 0-46,1 0 0,-1 0 0,0 0 16,0 0-16,21 0 0,-20 0 0,20 0 16,-21 0-16,0 0 0,22 0 0,-22 0 15,0 0-15,21 0 0,-21 0 0,1 0 16,-1 0-16,0 0 0,0 0 16,-21-21-1,0 0 16,0 0-15,0 0-16</inkml:trace>
  <inkml:trace contextRef="#ctx0" brushRef="#br0" timeOffset="189324.87">28787 13399 0,'0'0'0,"21"-22"16,-21 44 15,0-1-31,0 0 16,0 0-16,0 0 0,0 0 16,0 1-16,0-1 0,0 0 0,0 21 15,0-21-15,0 1 0,0-1 0,0 0 16,0 0-16,0 0 0,0 0 15,0 1-15,0-1 16,0-42 15,0-1-15</inkml:trace>
  <inkml:trace contextRef="#ctx0" brushRef="#br0" timeOffset="189527.99">28660 13653 0,'21'0'31,"0"0"-31,0 0 16,0 0-16,0 0 0,1 0 16,-1 0-16,0 0 0,0-22 0,0 22 15,0 0-15,1 0 0,-1 0 16,0-21-16,0 21 15,-21-21 1</inkml:trace>
  <inkml:trace contextRef="#ctx0" brushRef="#br0" timeOffset="190096.34">29358 13441 0,'0'-21'0,"0"0"16,0-1-1,0 1 1,0 0-16,21 0 16,0 21-16,1 0 15,-1-21-15,0 21 0,0 0 16,0 0-16,0 0 15,1 0-15,-1 21 16,-21 0-16,0 0 16,0 0-16,0 1 0,0-1 15,0 0-15,0 0 0,0 0 16,-21 0-16,21 22 0,-22-22 0,1 0 16,0 0-16,0 0 0,0 1 15,0-1-15,-1 0 0,1 0 0,0 0 16,0 0-16,0-21 0,0 22 0,-1-22 15,22 21-15,-21-21 0,42 0 47,1 0-47,-1 0 16,0 0-16,0-21 0,21 21 0,-20 0 16,-1 0-16,0-22 0,0 22 0,0 0 15,22 0-15,-22 0 0,0-21 0,0 21 16,0 0-16,0 0 0,1 0 0,-1 0 15,0 0 1,0 0 0,-42-21 15,0 21-15,0 0-16,-1 0 0,1 0 0</inkml:trace>
  <inkml:trace contextRef="#ctx0" brushRef="#br0" timeOffset="190988.83">18965 14161 0,'21'-22'15,"-21"44"48,0-1-63,0 0 15,-21 0-15,21 0 0,0 22 16,0-22-16,-21 0 0,21 0 16,0 0-16,-21 0 0,21 22 0,0-22 0,0 0 15,0 0-15,0 0 0,0 1 16,0-1-16,21-21 15,0 0-15,0 0 16,1 0-16,-1 0 0,0 0 16,0 0-16,0 0 15,0-21-15,1-1 16,-22 1-16,0 0 16,21 0-16,-21 0 15,0 0-15,0-22 0</inkml:trace>
  <inkml:trace contextRef="#ctx0" brushRef="#br0" timeOffset="191229.69">19071 14012 0,'-21'0'0,"42"0"0,-63 0 16,42-21-16,0 0 47,0 42 0,21-21-32,0 0-15</inkml:trace>
  <inkml:trace contextRef="#ctx0" brushRef="#br0" timeOffset="191512.96">19621 14118 0,'0'21'15,"22"-21"17,-1 0-32,0 0 0,0 0 15,0 0-15,0 0 0,1 0 16,-1 0-16,0 0 16,-21 22 30</inkml:trace>
  <inkml:trace contextRef="#ctx0" brushRef="#br0" timeOffset="191700.86">19685 14288 0,'0'21'0,"21"-21"31,0 0-15,0 0-16,1 0 16,-1 0-16,-21-21 15,21 21 1</inkml:trace>
  <inkml:trace contextRef="#ctx0" brushRef="#br0" timeOffset="192453.42">20235 13991 0,'0'-21'16,"0"0"-1,0 0-15,21 21 16,1-21-16,-1 21 16,0 0-16,0 0 0,0-22 15,0 22-15,1 0 16,-1 22-16,-21-1 15,0 0-15,0 0 16,0 0-16,0 0 0,0 1 16,0-1-16,-21-21 0,-1 21 15,1 0-15,21 0 0,-21-21 16,0 21-16,21 1 0,-21-22 16,0 0-1,21-22 32,21 22-47,0-21 16,0 21-16,0 0 15,0 0-15,1 0 0,-1 0 16,0 0-16,0 0 16,0 0-16,0 0 0,1 21 15,-22 1-15,21-22 16,-21 21-16,0 0 0,0 0 15,0 0-15,0 0 16,-21 1-16,21-1 0,-22-21 0,1 21 16,21 0-16,-21-21 0,0 21 0,0-21 15,0 21-15,-1-21 0,1 0 16,0 22-16,0-22 16,0 0-16,0 0 15,-1 0-15,1 0 16,21-22-1,-21 22 1,21-21 0,21 0-1,0 21 1,1-21-16,-22 0 0</inkml:trace>
  <inkml:trace contextRef="#ctx0" brushRef="#br0" timeOffset="193716.72">23241 14838 0,'0'-21'31,"0"0"0,21 21-15,-21-22-16,21 22 0,22 0 15,-22 0-15,0-21 16,0 21-16,0 0 16,0 0-16,1 0 15,-1 21-15,-21 1 16,21-1-16,-21 0 15,0 0-15,0 0 0,0 0 16,-21 1-16,0-22 0,21 21 16,-43 0-16,22 0 0,0 0 0,0 0 15,0-21-15,-1 22 0,1-22 16,0 21-16,21-42 47,0-1-32,21 1-15,0 0 16,1 21-16,-1-21 0,0 21 16,0 0-16,0-21 0,0 21 15,1 0-15,-1 0 0,0 0 16,0 0-16,0 0 0,0 21 16,1 0-16,-22 0 15,21-21-15,-21 21 0,21 1 16,-21-1-16,0 0 0,0 0 0,0 0 15,0 0-15,0 1 16,-21-1-16,0-21 0,21 21 0,-22 0 16,1-21-16,0 21 0,0-21 0,21 21 15,-21-21-15,0 0 0,-1 0 0,1 22 16,0-22-16,0 0 0,0 0 16,0 0-16,-1 0 0,1 0 15,0 0-15,0 0 0,21-22 16,0 1 46,21 21-46,0 0-16,0-21 16,1 21-16</inkml:trace>
  <inkml:trace contextRef="#ctx0" brushRef="#br0" timeOffset="194232.95">24257 14838 0,'0'0'0,"0"-21"16,0 42-1,0 0 1,0 0-16,-21 0 16,21 1-16,0-1 0,-21 0 15,-1-21-15,1 21 0,0 0 0,21 0 16,-42 1-16,21-1 0,-1-21 0,1 21 16,21 0-16,-21-21 0,0 0 0,0 21 15,0-21-15,-1 0 16,44 0 31,-1 0-47,0 0 15,0 0-15,0 0 0,0 0 16,22 21-16,-22-21 0,0 22 16,0-22-16,0 0 0,1 21 0,-1-21 15,0 0-15,0 21 0,0-21 0,0 0 16,1 0-16,-1 0 0,-21 21 15,21-21-15,-21-21 79,0 0-64</inkml:trace>
  <inkml:trace contextRef="#ctx0" brushRef="#br0" timeOffset="194536.76">24765 14901 0,'21'0'32,"0"0"-32,0 0 15,1 0-15,-1 0 0,0 0 16,0 0-16,0 0 0,0 0 16,1 0-16,-22 22 62,-22-22-62,1 0 0</inkml:trace>
  <inkml:trace contextRef="#ctx0" brushRef="#br0" timeOffset="194781.89">24765 15028 0,'0'22'0,"21"-22"16,0 0-1,0 0-15,1 0 0,-1 0 16,0 0-16,0 0 16,0 0-16,0 0 15,1 0 1,-1 0-1,-21-22 1,21 22-16</inkml:trace>
  <inkml:trace contextRef="#ctx0" brushRef="#br0" timeOffset="195156.69">25506 14796 0,'21'0'31,"0"0"-31,0 0 0,-21-22 0,21 22 16,1 0-16,-1 0 0,0 0 15,0 0-15,0 0 0,0 0 0,1 0 16,-1 0-16,0 0 16,-42 0 62,0-21-78,-1 21 15,1 0-15,0 0 16,0 0-16,0-21 0</inkml:trace>
  <inkml:trace contextRef="#ctx0" brushRef="#br0" timeOffset="195749.65">25590 14732 0,'-21'0'15,"0"0"-15,63 0 0,-105 0 16,42 21 0,0 0-16,-1 1 15,22-1 1,0 0-16,0 0 0,0 0 15,-21-21-15,21 21 0,0 1 16,-21-22-16,21 21 16,0 0-1,21-21 63,0 0-78,1 0 0,-1 0 16,0 0-16,-21-21 16,21 21-16,0 0 0,0 0 0,1 0 15,-1 0-15,0 0 16,0 0-16,0 21 16,0-21-16,1 0 0,-22 21 15,21-21-15,0 21 16,-21 0-16,21-21 15,-21 22-15,21-1 0,-21 0 16,0 0-16,0 0 16,0 0-1,-21-21-15,0 22 0,21-1 16,-21 0-16,0-21 0,-1 0 16,1 21-16,0-21 0,0 0 15,0 0-15,0 21 0,-1-21 16,1 0-16,0 0 15,0 0-15,0 0 16,0 0 0,-1 0-1,22-21 32,0 0-31,22 0-16</inkml:trace>
  <inkml:trace contextRef="#ctx0" brushRef="#br0" timeOffset="197387.15">26035 14923 0,'0'0'0,"21"0"15,0 0 17,0 0-1,-21 21-31,0 0 16,0 0-1,0 0-15,0 0 16,0 1-16,0-1 15,0 0-15,0 0 0,0 0 16,0 0-16,0 1 16,0-1-1,0 0 1,22-21 31,-1 0-32,0 0-15,0-21 16,0 0-16,0 21 0,1-22 0,-1 22 16,21-21-16,-21 21 0,0-21 0,22 0 15,-1 0-15,0 21 0,1-21 0,-1-1 16,0 1-16,1 0 0,-1 0 16,0 21-16,1-21 0,-1 0 0,-21 21 15,22-22-15,-1 22 0,-21 0 0,0 0 16,0-21-16,1 21 0,-1 0 0,0 0 31,-42 0 688</inkml:trace>
  <inkml:trace contextRef="#ctx0" brushRef="#br0" timeOffset="199296.63">15917 16489 0,'0'-21'31,"0"0"-16,-21 21-15,21-22 16,-21 22-16,0 0 16,0 0-16,-1 0 15,1 0-15,0 0 0,0 0 16,0 22-16,0-22 0,21 21 16,-22-21-16,1 21 0,21 0 0,-21-21 15,21 21-15,0 0 0,0 1 0,0-1 16,0 0-16,0 0 15,0 0-15,0 0 0,0 1 16,21-22 0,0 0-1,1-22-15,-1 22 16,0-21-16,0 0 0,-21 0 16,21 0-16,0 21 0,-21-21 0,22-1 15,-1 1-15,-21 0 0,21 0 16,0 0-16,-21 0 0,21 21 0,-21-22 15,0 1-15,0 0 16,21 21-16,1 0 16,-22 21-16,0 0 15,0 1-15,0-1 0,21 0 16,-21 0-16,0 0 0,21 0 16,-21 1-16,0-1 0,0 0 15,0 0-15,0 0 0,21 0 16,-21 1-16,21-22 15,0 0 1,1 0-16,-1-22 0,0 1 16,-21 0-16,21 21 0</inkml:trace>
  <inkml:trace contextRef="#ctx0" brushRef="#br0" timeOffset="199816.71">16468 16320 0,'0'21'0,"21"-21"31,0 0-31,0 0 16,0 0-16,0 0 0,1-21 15,-1 21-15,0 0 16,-42 0 15,0 0-31,-1 0 0,22 21 16,-21-21-16,0 0 0,0 0 0,0 21 15,0-21-15,-1 0 0,1 0 0,0 0 16,0 0 0,0 0-16,21 21 15,0 0 1,0 0-16,0 1 15,0-1-15,0 0 16,21 0-16,-21 0 0,0 0 16,0 1-16,0-1 0,0 0 0,0 0 15,0 0-15,0 0 0,0 1 0,0-1 16,0 0-16,0 0 0,0 0 16,0 0-16,0 1 0,-21-1 0,21 0 15,0 0-15,0 0 0,21-21 31,0 0-31,0 0 16,0 0-16,1-21 16,-1 0-16,0 0 0,0 0 15,-21-1-15,21 1 0</inkml:trace>
  <inkml:trace contextRef="#ctx0" brushRef="#br0" timeOffset="200324.43">16785 16510 0,'0'-21'16,"21"21"15,-21-21-31,21 21 0,1 0 16,-1 0-16,0 0 15,0 21 1,-21 0-16,0 0 15,0 0-15,0 1 16,0-1-16,-42 0 0,42 0 0,-21-21 16,21 21-16,-22-21 0,1 0 15,0 0 1,21-21 15,21 21-31,0-21 16,1 0-16,-1 21 15,0 0-15,0 0 0,0 0 16,0 0-16,1 0 0,-1 0 16,0 0-16,-21 21 0,0 0 15,21-21-15,-21 21 0,0 0 16,0 1-16,0-1 16,-21-21-16,0 21 0,0-21 0,21 21 15,-22-21-15,1 0 0,21 21 0,-21-21 16,0 0-16,0 0 15,0 0-15,21-21 32,0 0-32,0 0 15,0 0-15,0-1 16,0 1-16</inkml:trace>
  <inkml:trace contextRef="#ctx0" brushRef="#br0" timeOffset="200808.66">17166 16341 0,'21'-21'16,"-21"-1"-16,21 22 16,1 0-16,-22-21 0,21 0 15,0 21-15,0 0 0,-21-21 16,21 21-16,0 0 15,1 0-15,-22 21 16,21-21-16,-21 21 16,0 0-16,0 1 15,0-1-15,0 0 0,0 0 16,0 0-16,0 0 16,0 1-16,0-1 15,0 0-15,21 0 0,-21 0 16,21-21-16,-21 21 0,0 1 15,21-1-15,-21 0 0,21 0 16,-21 0-16,0 0 0,0 1 16,0-1-16,0 21 0,0-21 15,-21 0-15,0 1 0,0-22 16,0 21-16,0 0 0,-1-21 16,1 21-16,-21-21 0,21 0 15,0 0-15,-1 0 0,1 21 0,0-21 16,0 0-16,0 0 0,0 0 15,-1 0 1,22-21 0,0 0-16,0 0 15</inkml:trace>
  <inkml:trace contextRef="#ctx0" brushRef="#br0" timeOffset="202265.58">31919 7472 0,'0'0'0,"21"0"0,-21-21 16,22 0-16,-1-1 15,-21 1-15,21 21 0,-21-21 16,21 21-16,-21 21 31,0 0-31,0 1 0,0-1 0,-21 0 16,21 0-16,-21 0 0,21 22 0,0-22 15,0 0-15,0 21 0,-21-21 0,-1 1 16,22-1-16,-21 0 0,21 0 16,0 0-16,-21 0 0,0 1 0,0-1 15,21 0 1,0-42 15,21 0-15,0 21-16,0 0 0,0 0 15,1-22-15,-1 22 0,0 0 16,0 0-16,21 0 0,-20 0 0,-1 0 16,0 0-16,21 0 0,-21 0 0,1 0 15,-1-21-15,0 21 0,0 0 0,0 0 16,-21-21-16,21 21 0,1 0 15,-22-21-15,0 0 0,21 21 16,-21-21-16,0-1 0,0 1 16,0 0-16,0 0 15,0 0-15,0 0 16,-21-1-16,21 1 16,-22 21-1,1 21 1,21 1-16,-21-1 0,21 21 15,0-21-15,0 0 0,0 1 0,0-1 16,0 0-16,0 0 0,0 21 0,0-20 16,-21-1-16,21 0 0,0 0 15,0 0-15,0 0 0,0 1 16,0-1 0,0-42 15,0-1-16,0 1-15</inkml:trace>
  <inkml:trace contextRef="#ctx0" brushRef="#br0" timeOffset="202812.34">32745 7408 0,'0'0'0,"0"-21"15,21 0-15,-21 42 32,-21-21-17,21 21-15,0 1 0,-21-1 16,21 0-16,-22 0 0,22 0 0,-21 0 16,21 22-16,0-22 0,0 0 0,0 0 15,0 0-15,0 1 0,0-1 0,0 0 16,0 0-16,0 0 0,0 0 15,0 1-15,0-1 16,21 0 0,1-21-16,-1 0 0,0 0 15,0 0-15,21 0 0,-20 0 0,-1 0 16,0 0-16,21-21 0,-21 21 0,1-21 16,-1-1-16,0 22 0,0-21 15,0 0-15,0 0 0,1 0 0,-1 0 16,0-1-16,-21 1 0,0 0 0,0 0 15,0 0-15,0-22 0,0 22 0,0 0 16,0-21-16,0 21 0,-21-1 0,0 1 16,21 0-16,-22 21 15,1-21-15,0 21 0,0-21 0,0 21 16,0 0-16,-1 0 0,1 0 0,0 0 16,0 21-16,0-21 0,0 21 0,-1 0 15,1 0-15,21 1 0,-21-1 0,0 0 16,0 0-16,21 0 15,-21 0-15,21 1 0,-22-1 0,22 0 16,0 0-16,0 0 0,-21-21 16,21 21-16,-21 1 15,21-1-15</inkml:trace>
  <inkml:trace contextRef="#ctx0" brushRef="#br0" timeOffset="204860.73">28448 14478 0,'0'-21'250,"21"0"-235,0 0 1,-21-1-16,21 22 16,1-21-16,-1 21 15,0-21-15,0 21 16,0 0-16,0 0 0,1 0 15,-1 0-15,0 0 0,0 0 16,0 0-16,0 21 16,-21 0-16,0 1 0,0-1 15,0 0-15,0 0 0,0 0 16,-21 0-16,0 1 0,0-1 16,0 0-16,0 0 0,-22 0 0,22 0 15,0-21-15,0 22 0,0-1 16,-1-21-16,22 21 0,-21-21 0,0 0 15,21-21 32,21 0-31,0 21-16,1 0 0,-1-22 16,0 22-16,0 0 15,0 0-15,0 0 0,1 0 16,-1 0-16,-21 22 0,21-22 0,0 21 15,0 0-15,0 0 16,-21 0-16,22-21 0,-22 21 16,0 1-16,0-1 0,0 0 15,-22-21-15,1 21 0,0 0 0,0-21 16,0 21-16,0-21 0,-1 0 16,1 22-16,0-22 0,0 0 0,0 0 15,0 0-15,-1 0 0,1 0 16,0 0-16,0 0 15,0 0-15,0 0 16,21-22-16,0 1 31,0 0 1,0 0-32,0 0 15,21 21-15</inkml:trace>
  <inkml:trace contextRef="#ctx0" brushRef="#br0" timeOffset="205198.45">29168 14436 0,'0'0'0,"0"-21"16,0 42 15,0 0-15,0 0-16,0 0 0,0 0 0,0 1 15,0-1-15,0 0 0,0 0 0,0 0 16,0 0-16,0 1 0,0-1 0,0 0 16,0 0-16,0 0 0,0 0 0,0 1 15,0-1-15,0 0 0,0 0 16,0 0-1,0-42 32,0 0-47</inkml:trace>
  <inkml:trace contextRef="#ctx0" brushRef="#br0" timeOffset="205449.46">29062 14711 0,'21'0'31,"0"0"-31,0 0 0,0 0 16,22 0-16,-22 0 0,0 0 0,0 0 16,0 0-16,1-21 0,-1 21 15,0 0-15,21 0 0,-21 0 0,1-21 16,-1 21-16,0 0 0,0 0 15,-21-22-15,0 1 47,0 0-31</inkml:trace>
  <inkml:trace contextRef="#ctx0" brushRef="#br0" timeOffset="207095.8">28596 14584 0,'0'0'0,"0"-42"16,0 20 0,0 44 30,0-1-46,0 0 0,0 0 16,0 0-16,0 22 0,0-22 0,0 0 16,0 21-16,0-21 0,0 1 0,0 20 15,-21-21-15,21 0 0,0 0 0,-21 1 16,21-1-16,0 0 0,0 0 0,0 0 16,0 0-16,-21-21 0,21 22 0,0-1 15,0-42 16,21-1-15,0 22-16,-21-21 0,0 0 0,21 0 16,0 0-16,-21 0 0,0-1 0,21 1 15,-21 0-15,22-21 0,-22 21 0,0-22 16,21 22-16,0-21 0,0 21 0,-21-22 16,0 22-16,21-21 0,-21 21 0,21-1 15,-21-20-15,0 21 0,0 0 0,0 0 16,0-1-16,0 44 31,0-1-31,0 0 0,0 0 0,0 0 16,0 22-16,0-22 0,-21 21 0,21 0 15,-21-20-15,21 20 0,-21 0 16,21-21-16,-21 22 0,0-22 0,21 0 16,-22 21-16,22-20 0,-21-1 0,0 0 15,21 0-15,0 0 0,-21 0 16,21-42 15,21 21-31,-21-21 16,21 0-16,-21 0 0,0 0 0,21-1 15,-21 1-15,22 0 0,-22 0 0,0-21 16,0-1-16,21 22 0,-21-21 0,21-1 16,-21 22-16,21-21 0,-21 0 15,0 20-15,0-20 0,0 21 0,0-21 16,0 20-16,0 1 0,0 0 15,0 42 1,0 0 0,0 1-16,0 20 0,0-21 0,0 21 15,-21-20-15,21 20 0,-21 0 0,21-21 16,-21 22-16,21-22 0,0 21 0,0-21 16,-22 22-16,22-22 0,-21 0 0,21 0 15,-21 0-15,21 1 0,0-44 63,0 1-63,0 0 15,0 0-15,0 0 0,21 0 0,-21-1 16,0-20-16,0 21 0,0 0 0,0 0 16,21-22-16,-21 22 0,0 0 0,0 0 15,0 0-15,0-22 0,0 22 0,0 0 16,0 0-16,0 42 47,0 0-32,0 0-15,0 0 0,0 1 16,0-1 15,-21-21 329</inkml:trace>
  <inkml:trace contextRef="#ctx0" brushRef="#br0" timeOffset="207912.98">28533 14542 0,'-22'0'15,"22"-22"-15,0 1 16,0 0-1,0 0 1,0 0-16,22 21 16,-1 0-16,-21-21 0,21 21 0,0 0 15,0-22-15,0 22 0,1 0 0,-1-21 16,0 21-16,0 0 0,0 0 0,0 0 16,1 0-16,-1 0 15,0 21-15,-21 1 0,21-1 16,-21 0-16,0 0 0,0 0 0,0 0 15,0 1-15,0-1 0,-21 0 16,0 0-16,0 0 0,-1 0 16,1-21-16,0 22 0,0-1 0,0-21 15,-22 21-15,22-21 0,0 0 0,0 0 16,21 21-16,-21-21 0,0 0 0,-1 0 16,1 0-1,21-21 32,21 21-47,-21-21 0,22 21 16,-1 0-16,0 0 0,0 0 15,0 0-15,0 0 0,1 0 16,-1 0-16,0 0 0,0 21 16,0-21-16,0 0 0,1 21 0,-22 0 15,21 0-15,0 1 16,-21-1-16,0 0 15,0 0-15,-21-21 16,0 21-16,-1 0 0,1-21 16,0 22-16,0-22 0,0 0 0,0 0 15,-1 21-15,1-21 0,0 0 0,0 0 16,0 0-16,0 0 0,-1 0 16,1 0-1,21-21 16,0-1-15,21 1-16,1 21 0,-1-21 16</inkml:trace>
  <inkml:trace contextRef="#ctx0" brushRef="#br0" timeOffset="208525.63">29866 14415 0,'0'-22'16,"0"44"15,0-1-15,0 21-16,0-21 0,0 0 0,0 22 15,0-22-15,0 0 0,0 21 0,-21-20 16,21-1-16,0 0 0,0 0 0,0 0 16,-21 0-16,21 1 0,0-1 0,-21-21 15,21 21-15,0 0 0,-22-21 16,22 21-16,-21-21 31</inkml:trace>
  <inkml:trace contextRef="#ctx0" brushRef="#br0" timeOffset="209520.81">19346 15409 0,'0'0'0,"-21"0"0,0 0 16,0 0-1,21 22 1,-21-1-16,21 0 0,0 0 15,0 0-15,0 0 0,0 1 0,0-1 16,0 0-16,0 0 0,0 0 0,0 0 16,0 1-16,0-1 0,0 0 15,0 0-15,21-21 0,-21 21 16,21-21-16,0 21 16,0-21-16,0 0 0,1 0 15,-1 0-15,0 0 16,0-21-16,-21 0 0,0 0 15,21 0-15,0 21 0</inkml:trace>
  <inkml:trace contextRef="#ctx0" brushRef="#br0" timeOffset="209745.21">19579 15240 0,'-21'0'15,"42"0"-15,-42-21 0,21 0 16,0 0 0,0-1-1,21 22 32,0 0-47,-21 22 0,21-22 0,1 21 16</inkml:trace>
  <inkml:trace contextRef="#ctx0" brushRef="#br0" timeOffset="209965.09">19854 15431 0,'0'21'0,"21"-21"16,1 0-16,-1 0 15,0 0-15,0 0 16,0 0-16,0 0 16,1 0-16,-1 0 15,-42 0 17</inkml:trace>
  <inkml:trace contextRef="#ctx0" brushRef="#br0" timeOffset="210120.99">19875 15621 0,'22'0'31,"-1"0"-15,0 0-16,0-21 0,0 21 15,0-21-15,1 21 0,-1-21 16,-21-1-16</inkml:trace>
  <inkml:trace contextRef="#ctx0" brushRef="#br0" timeOffset="210724.11">20510 15198 0,'-21'-21'15,"21"42"17,0 0-32,0 0 0,0 0 15,0 0-15,0 1 0,0-1 0,0 21 16,0-21-16,-21 0 0,21 1 0,0-1 16,0 0-16,-21 0 0,21 0 15,0 0-15,0 1 0,-21-22 0,21 21 16,-21 0-16,-1-21 0,22 21 15,22-21 32,-1 0-31,0-21-16,0 21 0,-21-21 0,42 21 16,-20 0-16,-1-21 0,0 21 15,0 0-15,-21-22 0,21 22 0,0-21 16,-21 0-16,0 0 15,0 0 1,0 0-16,0-1 16,0 1-16,0 0 0,0 0 15,0 0 1,0 42 0,0 0-16,0 0 15,0 0-15,0 1 0,0 20 0,0-21 16,0 0-16,0 0 0,0 22 0,0-22 15,0 0-15,0 0 0,0 0 0,-21 1 16,21-1-16,0 0 0,0 0 0,-21-21 16,21 21-16,0 0 0,0 1 15,0-1 1,21-21 0,0 0-16,1 0 15</inkml:trace>
  <inkml:trace contextRef="#ctx0" brushRef="#br0" timeOffset="211796.61">23410 15981 0,'0'0'0,"0"-21"15,21 0-15,-21-1 0,0 1 0,22 21 16,-22-21-16,0 0 0,0 0 15,0 42 17,0 0-32,0 0 15,0 0-15,0 22 0,0-22 0,0 21 16,0 1-16,0 20 0,-22-21 0,22-20 16,-21-1-16,21 21 0,-21-21 0,21 0 15,-21 1-15,0-1 0,21 0 16,0 0-16,-21-21 0,21 21 0,-22-21 15,22-21 17,0 0-17,22 0-15,-1 21 0,0 0 16,-21-21-16,21 21 0,0-22 0,0 22 16,1 0-16,-1 0 0,0 0 0,0 0 15,21 0-15,-20 0 0,20 0 0,-21 0 16,0 0-16,22 0 0,-22 0 0,0 0 15,0 0-15,0-21 0,0 21 16,1 0-16,-1-21 16,-21 0-1,0 0 1,0 0-16,0-1 0,0 1 16,0 0-16,-21 0 0,21 0 15,0 0-15,0-1 0,0 1 16,-22 21-16,22-21 0,-21 21 31,21 21-31,0 0 16,0 1-16,0-1 0,0 21 0,0-21 15,0 0-15,0 1 0,0-1 0,0 21 16,-21-21-16,21 0 0,0 1 16,0-1-16,0 0 0,-21 0 0,21 0 15,0 0-15,0 1 0,0-1 16,0-42 31</inkml:trace>
  <inkml:trace contextRef="#ctx0" brushRef="#br0" timeOffset="212272.96">24786 15875 0,'-21'0'15,"0"21"-15,0 0 16,21 1-16,-22-1 0,1-21 0,0 21 15,21 0-15,-21 0 0,0 0 16,0 1-16,-1-1 0,1 0 0,0 0 16,0 0-16,-21 0 0,42 1 0,-22-1 15,1-21-15,0 21 0,0-21 0,21 21 16,-21-21-16,21 21 16,21-21-1,0 0 1,0 0-16,0 0 0,1 0 15,-1 0-15,0 0 0,0 0 0,0 21 16,22-21-16,-22 0 0,0 0 0,0 0 16,0 0-16,0 0 0,1 22 0,-1-22 15,0 0-15,0 0 0,0 0 16,0 0 0,-21-22 46</inkml:trace>
  <inkml:trace contextRef="#ctx0" brushRef="#br0" timeOffset="212572.3">25231 16044 0,'0'0'0,"21"0"47,0 0-47,0 0 15,0-21-15,0 21 0,1 0 16,-1 0-1,0 0-15</inkml:trace>
  <inkml:trace contextRef="#ctx0" brushRef="#br0" timeOffset="212797.18">25209 16171 0,'0'22'16,"22"-22"31,-1 0-47,0 0 15,0 0 1,0-22-16,0 22 15,1-21 1,-22 0 0,21 21-16</inkml:trace>
  <inkml:trace contextRef="#ctx0" brushRef="#br0" timeOffset="213132.51">25739 15854 0,'0'-21'15,"21"21"1,21 0-16,-21 0 15,0 0-15,1 0 0,-1-21 0,0 21 16,0 0-16,21 0 0,-20 0 0,-1 0 16,0 0-16,0 0 0,0 0 15,0 0-15,1 0 0,-44 0 47,1 0-47,0 0 0,0 0 16,0-22-16,0 22 0</inkml:trace>
  <inkml:trace contextRef="#ctx0" brushRef="#br0" timeOffset="213713.17">25887 15790 0,'-21'22'16,"-1"-22"-16,1 0 0,0 21 0,21 0 15,-21-21-15,21 21 0,-21-21 16,21 21-16,0 0 0,-21 1 15,21-1-15,-22-21 0,22 21 16,0 0-16,0 0 0,0 0 16,22-21 31,-1 0-47,0 0 15,0 0-15,0-21 16,0 21-16,-21-21 0,22 21 15,-1 0-15,0-21 0,0 21 16,0 0-16,0 0 0,1 0 16,-1 0-16,0 0 15,0 0-15,-21 21 16,21-21-16,-21 21 0,21 0 16,-21 1-16,0-1 15,0 0-15,0 0 16,0 0-16,0 0 15,0 1-15,-21-1 16,0-21-16,21 21 0,-21-21 0,0 21 16,0-21-16,-1 0 0,1 21 0,0-21 15,0 0-15,21 21 0,-21-21 0,0 0 16,-1 0-16,22 22 0,-21-22 0,0 0 16,0 0-16,21 21 15,-21-21-15,0 0 16,-1 0-1,1 0 32,21-21-31,0-1-16,0 1 0,0 0 16</inkml:trace>
  <inkml:trace contextRef="#ctx0" brushRef="#br0" timeOffset="-214427.6">26543 16002 0,'0'-21'16,"21"0"15,0 0-15,0 21 0,1 0 30,-1 0-14,0 0-17,-21 21-15,0 0 16,21-21-16,-21 21 16,0 0-16,21 0 0,-21 1 15,0-1-15,0 0 16,0 0-16,0 0 0,0 0 15,0 1-15,0-1 16,21-21-16,1 0 47,-1 0-47,0 0 16,21 0-16,-21 0 0,22-21 15,-1-1-15,0 22 0,1-21 0,20 0 16,-20 0-16,20 0 0,1 0 0,-22-1 15,21 1-15,-20 0 0,-1 0 16,0 0-16,1 0 0,-22-1 0,0 1 16,0 0-16,0 0 0,1 21 0,-22-21 15,21 21-15,-21 21 188,0-42 249,-21 0-437,-1 21 16</inkml:trace>
  <inkml:trace contextRef="#ctx0" brushRef="#br0" timeOffset="-213240.24">15854 17505 0,'0'0'16,"0"-21"-1,0 0-15,-21 21 16,-1-22-16,1 22 0,0 0 15,0 0-15,0 0 16,0 22-16,-1-22 0,22 21 16,-21-21-16,21 21 0,0 0 0,-21-21 15,0 21-15,21 0 0,0 1 0,0-1 16,-21 0-16,21 0 0,0 0 0,0 0 16,-21 1-16,21-1 0,0 0 15,0 0-15,0 0 0,21 0 16,0-21-16,0 0 15,0 0-15,0 0 16,1 0-16,-22-21 0,21 0 0,0 21 16,0-21-16,0 0 0,0 21 15,-21-21-15,22-1 0,-1 1 0,0 0 16,0 0-16,0 0 0,-21 0 0,21-1 16,-21 1-16,22 0 0,-22 0 15,0 42 16,0 0-31,0 0 0,0 1 0,0-1 16,0 0-16,0 0 0,0 0 0,0 0 16,0 1-16,21-1 0,-21 0 0,21 0 15,-21 0-15,0 0 16,0 1-16,21-22 16,0 0-1,0 0 1,1 0-16,-1-22 0,-21 1 15</inkml:trace>
  <inkml:trace contextRef="#ctx0" brushRef="#br0" timeOffset="-212711.9">16446 17378 0,'22'0'16,"-1"0"-16,0-21 15,0 21-15,0 0 0,0-21 16,1 21-16,-1 0 0,0 0 0,0-22 16,0 22-16,-42 0 46,0 0-46,0 0 0,0 0 16,-1 0-16,1 0 0,0 0 16,0 0-16,0 0 0,0 0 15,-1 0-15,1 22 32,21-1-17,0 0-15,0 0 16,0 0-16,0 0 0,0 1 15,0-1-15,0 0 0,0 0 0,0 21 16,0-20-16,0-1 0,0 0 0,0 0 16,0 0-16,0 22 0,0-22 0,0 0 15,0 0-15,0 0 0,0 0 16,0 1-16,0-1 16,21-21-1,1 0-15,-1 0 0,0 0 16,0 0-16,0-21 15,0-1-15,1 22 0,-1-21 0,0 0 16,-21 0-16,21 0 0,0 0 0</inkml:trace>
  <inkml:trace contextRef="#ctx0" brushRef="#br0" timeOffset="-212272.7">16870 17399 0,'0'21'31,"0"0"-31,0 1 0,0-1 16,0 0-16,0 0 0,0 0 15,21 0-15,-21 1 16,0-1-16,0 0 0,0 0 16,21 0-16,0-21 31,0 0-16,-21-21-15,22 0 0,-1 0 16,0 0-16,-21-1 16,21 1-16,0 0 0,-21 0 15,0 0 1,21 21-16,-21 21 16,0 0-1,0 0-15,0 0 16,0 1-16,22-1 0,-22 0 15,0 0-15,0 0 0,0 0 16,0 1-16,0-44 63,0 1-63,0 0 0,0 0 15</inkml:trace>
  <inkml:trace contextRef="#ctx0" brushRef="#br0" timeOffset="-211812.96">17251 17272 0,'21'0'0,"21"0"16,-21 0-1,-21-21-15,22 21 0,-1-21 0,0 21 16,0-21-16,0 21 0,0 0 15,1-22-15,-1 22 0,0 0 16,0 0 0,-21 22-16,0-1 15,0 0-15,21 0 0,-21 0 16,0 0-16,21 1 16,-21-1-16,0 0 0,0 0 15,0 0-15,22 0 0,-1 1 16,-21-1-16,0 0 0,21 0 0,-21 0 15,21 0-15,-21 1 0,21-1 16,-21 0-16,21 0 0,-21 0 16,0 0-16,0 1 0,0-1 15,0 0-15,0 0 0,0 0 16,-21 0-16,0-21 16,0 22-16,0-22 15,0 0-15,-1 0 16,1 0-1,0 0-15,0 0 16,21-22 0,-21 22-16</inkml:trace>
  <inkml:trace contextRef="#ctx0" brushRef="#br0" timeOffset="-211580.09">17653 17865 0,'0'0'0,"0"21"15,-21-21 17</inkml:trace>
  <inkml:trace contextRef="#ctx0" brushRef="#br0" timeOffset="-206388.12">32343 8657 0,'-22'0'31,"1"0"31,0 0-46,0 0 15,21 21-31,-21-21 78,0 0-62,-1 0 15,1 0-31,0 0 0,0 0 16,0 0 0,0 0-16,-1 0 31,44 0 469,-1 0-469,0 0-31,0 0 16,0 0-16,0 0 15,1 0-15,-44 0 110,1 0-95,0 0-15,0 0 0,0 0 16,0 0-16,-1 0 0,1 0 0,0 22 16,0-22-16,0 0 0,0 0 15,42 0 48,0 0-63,0 0 0,0 0 0,0 0 15,1 0-15,-1 0 0,21 0 0,-21 0 16,0 0-16,22-22 0,-22 22 0,21 0 16,-21 0-16,22 0 0,-22 0 0,21-21 15,-21 21-15,22 0 0,-22 0 0,0 0 16,0 0-16,0 0 0,1 0 0,-44 0 47,1 0-32,0 0-15,0 0 0,0 0 16,0 0-16,-1 0 0,1 0 0,-21 0 16,21 0-16,0 0 0,-1 0 0,1 0 15,0 0-15,0 0 0</inkml:trace>
  <inkml:trace contextRef="#ctx0" brushRef="#br0" timeOffset="-205786.46">32110 8657 0,'-21'0'15,"-1"0"-15,1 0 32,21 21-32,0 1 15,0-1-15,0 0 0,-21 0 16,21 0-16,0 0 0,0 1 15,0-1-15,-21 0 0,21 0 0,0 21 16,0-20-16,0 20 0,0-21 16,0 0-16,0 0 0,0 1 15,0-1-15,-21-21 0,21 21 16,0-42 46,21 21-62,-21-21 0,21 21 16,-21-22-16,21 22 0,0 0 16,-21-21-16,22 21 0,-1 0 0,0-21 15,0 21-15,21-21 0,-20 21 0,-1 0 16,0 0-16,21 0 0,-21 0 0,1 0 16,20 0-16,-21 0 0,0 0 0,0 21 15,1 0-15,-1-21 0,0 21 16,0 1-16,0-22 0,-21 21 0,0 0 0,21 0 15,-21 0-15,0 22 16,0-22-16,-21-21 16,0 21-16,0-21 0,0 21 0,0-21 15,-1 0-15,-20 21 0,21-21 0,0 0 16,0 0-16,-1 21 0,-20-21 0,21 0 16,0 0-16,0 0 0,-1 22 15,1-22-15,0 0 0,0 0 16,0 0-1,0 0-15,21-22 32,21 1-1,0 0-31,0 21 0</inkml:trace>
  <inkml:trace contextRef="#ctx0" brushRef="#br0" timeOffset="-205252.21">32829 8869 0,'0'0'0,"0"-21"0,-21 21 46,21 21-30,-21 0-16,21 0 0,-21 0 0,21 1 16,0-1-16,-21 0 0,21 0 0,0 0 15,0 0-15,0 1 0,0-1 0,0 0 16,0 0-16,0 0 0,0 0 16,0 1-16,0-1 0,0 0 15,21-21-15,0 0 16,0 0-16,0 0 0,1 0 15,-1 0-15,0 0 0,0 0 16,0 0-16,0-21 0,1 21 0,-1-21 16,0 21-16,0-22 0,0 1 0,0 21 15,-21-21-15,0 0 0,22 0 0,-22 0 16,0-1-16,0 1 0,0 0 16,0 0-16,0 0 0,-22 0 0,1 21 15,21-22-15,-42 1 0,21 21 16,0 0-16,-1 0 15,1 0-15,0 0 0,0 21 16,0 1 0,0-22-16,21 21 0,0 0 15,0 0-15,-22 0 0,22 0 16,0 1-16,0-1 16,22-21-1,-1 0 1</inkml:trace>
  <inkml:trace contextRef="#ctx0" brushRef="#br0" timeOffset="-203675.96">33422 8869 0,'-21'0'31,"0"0"-31,0 21 16,-1 0-16,22 0 0,-21 1 0,0-22 15,21 21-15,0 0 0,0 0 0,-21 0 16,21 0-16,0 1 0,-21-1 0,21 0 16,0 0-16,0 0 15,0 0-15,0 1 0,0-1 16,0 0-16,21-21 15,0 21-15,0 0 0,0-21 16,1 0-16,-1 0 0,-21 21 16,42-21-16,-21 0 0,0 0 0,1 0 15,-1 0-15,21 0 0,-21 0 0,0 0 16,1 0-16,-1 0 0,0-21 0,0 21 16,0-21-16,0 21 0,1-21 0,-1 0 15,-21 0-15,21-1 0,-21 1 0,21 0 16,-21 0-16,0 0 0,0 0 0,0-1 15,0 1-15,0 0 0,0 0 16,0 0-16,0 0 0,-21-1 16,0 22-16,0-21 0,-1 21 0,1 0 15,0 0-15,0 0 16,0 0-16,0 0 0,-22 0 0,22 0 16,0 0-16,0 0 0,0 21 0,-1-21 15,1 22-15,0-22 0,0 21 0,0 0 16,0 0-16,-1-21 0,22 21 15,0 0-15,-21 1 0,0-1 16,21 0-16,0 0 0,0 0 16,0 0-16,0 1 0,0-1 15,21 0-15,0-21 16,1 0-16,-1 21 0,0-21 0,0 0 16,0 21-16,0-21 0,22 0 0,-22 0 15,0 0-15,0 0 16,0 0-16,1 0 0,-1 0 0,0 0 15,-21-21-15,21 21 0,0 0 0,0-21 16,1 0-16,-1 0 0,0-1 16,0 1-16,-21 0 15,21 0-15,-21 0 0,21 0 0,-21-1 16,0 1-16,0 0 0,0 0 0,0 0 16,0 0-16,-21-1 0,0 1 15,21 0-15,-21 21 0,0-21 0,0 21 16,-1 0-16,1 0 0,0 0 0,0 0 15,-21 0-15,20 0 0,1 0 0,-21 0 16,21 0-16,-22 21 0,22 0 0,0-21 16,0 21-16,0 1 0,0-1 15,-1 0-15,22 0 0,-21-21 0,21 21 16,-21 0-16,21 1 0,0-1 0,0 0 16,0 0-16,0 0 0,0 0 0,0 1 15,0-1-15,0 0 0,21 0 16,0-21-16,-21 21 0,22-21 0,-1 21 15,0-21-15,0 22 0,0-22 16,-21 21-16,21-21 0,1 0 0,-1 0 16,0 0-16,0 0 0,0 0 15,0 0-15,1 0 0,-1 0 16,0-21-16,0-1 0,0 22 0,-21-21 0,21 0 16,1 21-16,-1-21 0,-21 0 15,21 21-15,0-21 0,-21-1 0,0 1 16,21 0-16,0 21 0,-21-21 0,0 0 15,0 0-15,0-1 0,0 1 16,0 0-16,0 0 16,-21 21-16,0 0 0,0 0 0,0 0 15,0-21-15,-1 21 0,1 0 0,0 0 16,0 0-16,0 0 0,0 0 0,-1 0 16,-20 0-16,21 21 0,0 0 0,0-21 15,-1 21-15,1-21 0,0 21 16,0 1-16,0-1 0,21 0 15,-21 0-15,21 0 0,0 0 16,0 1-16,0-1 0,0 0 16,0 0-16,0 0 0,0 0 15,21-21-15,0 22 16,0-22-16,0 0 0,0 21 16,1-21-16,-1 0 0,0 0 15,0 0-15,0 0 0,0 0 0,1 0 16,-1 0-16,0 0 0,0 0 15,0-21-15,-21-1 0,21 1 16,1 21-16,-22-21 0,21 0 0,-21 0 16,21 0-16,0-1 15,-21 1-15,0 0 0,0 0 0,0 0 16,0 0-16,0-1 0,0 1 16,0 0-16,0 0 31,-21 21-31,0 0 15,0 0 1,-1 0 0,1 0 62,0 0-63,21 21-15,-21-21 32,0 0-17,0 0-15,-1 0 16</inkml:trace>
  <inkml:trace contextRef="#ctx0" brushRef="#br0" timeOffset="-199531.97">24744 10266 0,'21'0'0,"0"0"16,0 0 15,-21-21-31,21 21 16,1 0-16,-22-21 0,21 21 15,-21-22-15,21 1 16,0 21-16,-21-21 0,0 0 15,0 42 48,0 0-63,0 0 0,0 1 16,0-1-16,0 21 0,-21-21 0,21 22 15,0-22-15,-21 21 0,21-21 16,0 22-16,0-22 0,-21 21 0,21-21 15,-22 22-15,22-22 0,0 0 0,0 0 16,-21 21-16,21-20 0,0-1 0,-21 0 16,21 0-16,0 0 0,-21-21 0,21 21 15,0 1-15,0-1 0,0 0 0,-21 0 16,21-42 31,0 0-47,21 0 15,-21-1-15,0 1 16,0 0-16,0 0 0,21 0 16,-21 0-16,0-22 0,0 22 0,21-21 15,-21 21-15,0-22 0,0 1 0,0 0 16,0-1-16,0 22 0,0-21 0,0-1 16,0 22-16,0-21 0,0 0 0,0 20 15,0 1-15,0 0 0,0 0 16,-21 21-1,0 0-15,0 0 16,0 0-16,-1 21 0,1 0 16,0 0-16,0 1 15,0-1-15,21 0 0,-21 0 16,-1 0-16,1 22 0,0-22 0,0 21 16,0-21-16,0 0 0,-1 22 0,1-22 15,0 0-15,0 0 0,21 0 0,-21 1 16,0-1-16,21 0 15,21-21 32,0 0-47,0 0 0,0 0 16,22-21-16,-22 21 0,21 0 16,0-21-16,1-1 0,-1 22 0,22-21 0,-22 21 15,0-21-15,1 21 0,-1-21 16,0 0-16,1 21 0,-1 0 0,-21-21 15,21 21-15,-20 0 0,-1 0 0,0 0 16,0 0-16,-21-22 16,21 22-16,-21 22 31,0-1-31,-21-21 16</inkml:trace>
  <inkml:trace contextRef="#ctx0" brushRef="#br0" timeOffset="-198592.3">24723 11197 0,'0'-21'0,"0"42"0,21-42 0,0 0 0,-21 0 16,21 21-16,0 0 16,-21-21-16,21 21 0,1 0 15,-1 0-15,0 0 16,0 21 0,-21 0-16,0 21 0,0-21 15,21 1-15,-21 20 0,21-21 16,-21 21-16,0-20 0,22 20 0,-22 0 15,0-21-15,0 22 0,0-22 0,0 21 16,0 1-16,21-22 0,-21 0 0,0 0 16,0 0-16,0 0 0,0 1 0,0-1 15,0 0-15,0 0 16,0-42 31,0 0-47,0 0 0,0-1 15,0 1-15,0 0 0,0 0 16,0-21-16,0 20 0,21 1 0,-21-21 16,0 21-16,0-43 0,0 22 15,21 21-15,-21-22 0,0 1 0,0 21 16,21 0-16,-21-22 0,0 22 0,0 0 16,0 0-16,0 42 31,0 0-16,0 0-15,-21 1 0,0-1 0,0 21 16,0-21-16,21 22 0,-22-22 0,1 21 16,0 0-16,0-20 0,0 20 0,-22-21 15,22 0-15,0 22 0,0-22 0,0 0 16,0 0-16,-1 0 0,1-21 16,0 21-16,0-21 0,21 22 15,-21-22-15,42 0 31,0 0-31,0 0 0,0 0 16,22 0-16,-22-22 0,21 22 0,1 0 16,-1-21-16,0 21 0,1 0 0,-1-21 15,0 21-15,1 0 0,-22 0 0,21-21 16,0 21-16,1-21 0,-22 21 0,21 0 16,-21 0-16,1-21 0,-1 21 15,0 0-15,0 0 0,-21 21 47</inkml:trace>
  <inkml:trace contextRef="#ctx0" brushRef="#br0" timeOffset="-197658.46">25040 12277 0,'21'-21'16,"-21"-1"-16,21 22 0,-21-21 0,0 42 47,0 1-47,0-1 0,0 0 0,0 0 15,0 0-15,0 22 0,0-22 0,0 21 16,0-21-16,22 22 0,-22-22 0,0 21 16,21-21-16,-21 43 0,0-22 0,0 0 15,0-20-15,0 20 0,0-21 0,0 21 16,0-20-16,0-1 0,0 21 0,0-21 16,0 0-16,0 1 0,0-1 15,0 0 1,0-42 15,0 0-31,21-1 0,-21 1 16,21 0-16,-21 0 0,0-21 0,0-1 15,0 22-15,0-21 0,0-1 0,0 1 16,0 0-16,0-1 0,0 1 0,0 21 16,0-21-16,0-1 0,0 1 0,0 21 15,0-22-15,0 22 0,0-21 0,0 21 16,0 0-16,0-1 0,-21 1 0,0 0 15,0 0-15,-1 0 16,1 21-16,0 0 0,0 0 16,0 21-16,0 0 15,-1 0-15,22 0 0,-21 1 0,0 20 16,21-21-16,-21 21 0,21-20 0,0 20 16,-21-21-16,0 21 0,21-20 0,0 20 15,-22-21-15,1 21 0,0-20 0,0-1 16,21 0-16,0 0 0,-21 0 0,21 0 15,-21 1-15,21-1 0,-22-21 16,22 21-16,22-21 31,-1 0-15,0 0-16,0-21 0,0 21 0,22-21 16,-22-1-16,21 22 0,-21-21 0,22 0 15,-1 21-15,-21-21 0,21 21 0,1-21 16,-22 21-16,21-21 0,-21 21 0,1 0 15,20 0-15,-21 0 0,0-22 0,0 22 16,1 0-16,-1 0 16,-42 0 31</inkml:trace>
  <inkml:trace contextRef="#ctx0" brushRef="#br0" timeOffset="-196532.13">25506 13631 0,'0'-21'0,"0"42"0,21-63 0,-21 21 15,21 21 1,0 0-1,-21 21 1,0 0-16,0 0 16,0 1-16,0-1 0,0 21 0,0-21 15,0 22-15,0-1 0,0 0 0,0 1 16,0-22-16,0 21 0,0 0 0,0 1 16,0-1-16,0-21 0,0 22 15,0-1-15,0-21 0,0 21 0,0-20 16,0 20-16,0-21 0,0 0 15,0 0-15,0 1 0,-21-1 0,21-42 47,0-1-31,0 1-16,0 0 0,0 0 16,0-21-16,0 20 0,0 1 0,0-21 15,0 21-15,0-22 0,0 1 16,0 21-16,0-21 0,0-1 0,0 1 15,0-22-15,0 22 0,-21 0 0,21-1 16,0 1-16,0 0 0,-21 21 0,21-22 16,-21 22-16,21-21 15,0 21-15,0-1 0,-22 22 16,1 0 0,21 22-16,0-1 0,0 21 0,-21-21 15,0 22-15,21-1 0,0 0 16,-21 1-16,0-1 0,-1-21 0,1 21 15,0 1-15,21-22 0,-21 21 0,0-21 16,0 1-16,-1-1 0,1 0 16,21 0-16,0 0 0,0 0 15,21-21 17,1 0-32,-1 0 0,0-21 15,0 0-15,0 21 0,22-21 16,-22 21-16,21 0 0,-21-21 0,22 21 15,-1 0-15,-21 0 0,21-21 0,-20 21 16,20 0-16,-21 0 0,21 0 0,-20 0 16,-1 0-16,0 0 15</inkml:trace>
  <inkml:trace contextRef="#ctx0" brushRef="#br0" timeOffset="-195463.39">25739 14796 0,'0'-22'0,"21"22"31,-21 22 0,21-22-31,-21 21 0,0 0 16,0 0-16,0 0 0,0 22 0,21-22 16,-21 0-16,21 21 0,-21-21 0,0 22 15,0-22-15,21 21 0,-21-21 0,0 22 16,0-22-16,0 21 0,0-21 15,0 1-15,0 20 0,22-21 0,-22 0 16,0 0-16,0 1 0,0-1 0,0 0 16,0 0-16,0 0 15,0 0-15,0-42 47,0 0-47,0 0 16,0-21-16,0 20 15,0 1-15,0-21 0,0 21 0,0-22 16,0 1-16,0 0 0,0-1 0,0 1 16,21 0-16,-21-1 0,0 1 0,0 0 15,0 21-15,0-22 0,0 1 16,0 21-16,0 0 0,0-1 0,0 1 16,0 0-16,0 0 0,-21 21 15,-1 0-15,1 0 16,0 0-1,21 21-15,-21 0 0,0 0 0,0 1 16,-1-1-16,22 0 0,-21 21 0,0-21 16,0 22-16,0-22 0,0 21 15,-1-21-15,1 22 0,0-22 0,0 21 16,0-21-16,0 1 0,-1-1 0,22 0 16,0 0-16,-21 0 0,0 0 15,42-21 16,0 0-15,1 0-16,20 0 0,-21 0 0,0 0 16,22-21-16,-1 21 0,0-21 0,-21 21 15,22-21-15,-1 21 0,0 0 16,1-21-16,-1 21 0,-21 0 0,22-21 16,-22 21-16,0 0 0,0 0 0,0 0 15,0-22-15,1 22 0,-1 0 16</inkml:trace>
  <inkml:trace contextRef="#ctx0" brushRef="#br0" timeOffset="-194295.53">26077 15812 0,'0'0'0,"0"-22"15,0 1-15,0 0 16,21 21-16,-21-21 15,22 21-15,-1 0 32,-21 21-17,0 0-15,21 0 0,-21 1 16,0 20-16,21-21 0,-21 21 0,0 1 16,0-1-16,0 0 0,0 1 15,0-1-15,0-21 0,0 22 0,0-1 16,0 0-16,0-21 0,0 22 0,0-22 15,0 21-15,0-21 0,0 1 0,-21-1 16,0 21-16,21-21 0,0 0 16,0 1-16,-21-1 0,21 0 0,-22-21 15,22 21-15,0 0 0,-21-21 0,21 21 16,0-42 15,0 0-15,0 0-16,0 0 0,0 0 15,0-22-15,0 22 0,0-21 16,0 21-16,0-22 0,0 1 0,0 0 16,0-1-16,0 1 0,0 0 0,0-1 15,0 1-15,0 0 0,0-1 0,0 22 16,0-21-16,-21-1 0,21 22 16,0 0-16,0 0 0,-21 0 15,0 21 1,21 21-16,0 0 0,-21 0 15,-1 0-15,22 1 0,-21 20 16,0-21-16,0 21 0,21 1 0,-21-1 16,0 0-16,-1-20 0,1 20 0,0 0 15,0-21-15,0 22 0,0-22 16,-1 0-16,22 21 0,-21-20 0,0-1 16,21 0-16,-21 0 0,0 0 15,42-21 16,0-21-15,0 21-16,0-21 0,1 0 0,20 21 16,0-21-16,1-1 0,-22 1 0,21 0 15,0 21-15,1-21 0,-1 0 16,0 21-16,1-21 0,-22 21 0,21 0 16,-21 0-16,1 0 0,-1 0 0,0 0 15,0-22-15,0 22 0,0 0 16,-21 22 15,-21-22 16,0 0-47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9T01:40:04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5736 5355 0,'0'-21'15,"-21"21"1,0 0-1,0 0 1,-1 0-16,1 0 0,0 0 0,0 0 16,0 0-16,0 0 0,-22 0 0,22 0 15,0 0-15,-21 0 0,20 0 16,-20 0-16,21 21 0,0-21 0,0 0 16,-1 0-16,1 21 0,0-21 15,0 0-15,21 22 31,21-22-31,0 0 16,22 0-16,-1 0 0,0 0 16,1 0-16,20 0 0,1 0 0,-1 0 15,1 0-15,-1 0 0,1 0 16,20 0-16,-20 0 0,-1 0 0,1 0 16,-1 0-16,1 0 0,-1 0 0,1 0 15,20 0-15,-20 0 0,21 0 0,-22 0 16,22 0-16,-22 0 0,22 0 15,-22 0-15,1 0 0,-1 0 0,1 0 16,-22 0-16,22 0 0,-22 0 0,0 0 16,1 0-16,-1 0 0,0 0 0,1 0 15,-22 0-15,21 0 0,-21 0 0,22 0 16,-22 0-16,21 0 0,-21 0 16,1 0-16,-1 0 0,0 0 0,21 0 15,-21 0-15,1-22 0,-1 22 16,0 0-16,0 0 15,0 0-15,0 0 0,1 0 0,-1 0 16,0-21 0,-21 0 15,-21 21-31,0-21 0,-1 21 16,1 0-16,0-21 0,0 21 0,0-21 15,0 21-15,-1-22 0,-20 22 0,21 0 16,0-21-16,0 21 0,-1 0 15,1-21-15,0 21 0,0 0 0,0 0 16,0 0-16,21-21 16,-22 21-16,1 0 15,21 21 17,21-21-32,1 0 15,-1 21-15,0-21 0,0 0 0,21 21 16,1-21-16,-1 0 0,0 22 0,1-22 15,-1 0-15,0 21 0,1-21 0,-1 0 16,0 0-16,1 0 0,-22 21 16,21-21-16,-21 0 0,1 0 0,-1 0 15,0 0-15,0 0 0,-21 21 16,0 0 0,-42 0-1,21-21-15,-1 22 0,-20-1 16,0-21-16,-1 21 0,-20 21 0,21-21 15,42-21-15,-64 22 0,1 20 0,-1-21 16,22 21-16,-22 1 0,22-22 0,0 21 16,-1-21-16,22 1 0,-21 20 0,21-21 15,-1-21-15,1 21 0,0 0 16,42-21 46,0-21-62,22 21 0</inkml:trace>
  <inkml:trace contextRef="#ctx0" brushRef="#br0" timeOffset="1478.24">18394 4890 0,'0'-22'15,"0"1"-15,0 0 16,0 0-16,0 0 15,0 0-15,0-1 16,0 1 0,0 0-16,0 0 15,0 0-15,0 0 16,0-1 0,0 44 46,0-1-62,0 0 16,0 0-16,0 21 0,0-20 0,-21 20 15,21 0-15,0 1 0,-22-22 0,22 21 16,0 0-16,0 1 0,-21-1 16,21 0-16,-21-20 0,21 20 0,0-21 15,0 21-15,0-20 0,-21-1 0,21 21 16,-21-21-16,21 0 0,0 1 0,0-1 15,-21 0-15,21 0 0,-22 0 16,22-42 31,0 0-47,0 0 16,0 0-16,0-1 0,0 1 15,0-21-15,22 21 0,-1-22 0,0 22 16,0-21-16</inkml:trace>
  <inkml:trace contextRef="#ctx0" brushRef="#br0" timeOffset="4066.18">18521 4593 0,'0'0'0,"21"0"31,0 0-15,0 0 0,0 0-16,1 0 15,-1 0-15,0 0 0,0 0 16,0 0-16,0 0 15,1 0-15,-1 0 0,0 0 16,0 0-16,0 0 16,0 0-16,22 21 0,-22-21 0,0 0 15,0 0-15,22 22 0,-22-22 16,21 0-16,22 0 0,-22 0 0,0 21 0,22-21 16,-22 0-16,22 0 0,-1 21 15,-21-21-15,22 21 0,-22-21 0,22 0 16,-1 0-16,-20 21 0,20-21 0,1 0 15,-1 0-15,1 21 0,20-21 0,1 0 16,0 22-16,-1-22 0,1 0 16,21 21-16,-22-21 0,22 21 0,-21-21 15,21 21-15,0-21 0,-1 0 0,1 21 16,21-21-16,-21 21 0,0-21 0,21 22 16,-21-22-16,21 21 0,-21-21 0,21 21 15,0-21-15,21 21 0,-21-21 0,0 21 16,0-21-16,0 0 0,0 21 15,21 1-15,-21-22 0,0 0 16,21 21-16,-21-21 0,0 21 0,0-21 16,21 21-16,-21-21 0,0 21 0,21-21 15,-21 21-15,0-21 0,0 22 0,0-22 16,0 21-16,-21-21 0,21 21 0,0-21 16,0 21-16,0-21 0,-21 21 0,21-21 15,-21 0-15,0 21 0,0-21 0,21 0 16,-22 22-16,22-22 0,-21 0 15,0 21-15,0-21 0,0 0 0,0 21 16,-22-21-16,22 21 0,0-21 0,0 0 16,0 21-16,-1-21 0,-20 0 15,21 0-15,0 21 0,-22-21 0,22 0 16,-21 0-16,21 0 0,-22 22 0,22-22 16,0 0-16,0 0 0,-21 0 0,20 0 15,1 0-15,-21 0 0,0 0 16,20 0-16,1 0 0,-21 0 0,21 0 15,0 0-15,-22 0 0,22 0 0,-21 0 16,21 0-16,-22 0 0,1 0 0,0 0 16,-1 0-16,1 0 0,0 0 0,-1 0 15,22 0-15,-21 0 0,-1 0 16,1 0-16,0 0 0,-22 0 0,22 0 16,-22 0-16,22 0 0,-21 0 15,-1 0-15,1 0 0,-1 0 0,1 0 16,-1 0-16,1 0 0,-22 0 0,21 0 15,-20 0-15,-1 0 0,0 0 16,-20 0-16,20 0 0,-21 0 0,0 0 16,0 0-1,1 21 79,-1-21-63,-21 21 16,0 0-31,0 0-1,0 0-15,0 1 16,0-1-16,0 0 0,0 0 16,0 0-16,0 0 0,0 1 15,0 20-15,0-21 0,0 21 16,0-20-16,0 20 0,-21-21 0,21 21 16,0-20-16,-22-1 0,22 21 0,0-21 15,0 0-15,0 1 0,0 20 16,0-21-16,-21 0 0,21 0 0,0 1 15,-21-22-15,21 21 0,0 0 0,0 0 16,0 0-16,0 0 16,-21-21-16,0 0 15,0 0 1,-1 0 0,1 0-16,0 0 31,0 0-31,0 0 0,0 0 15,-1 0-15,1 0 0,0 0 16,0 0-16,0 0 0,0 0 0,-1-21 16,1 21-16,0 0 0,0 0 0,-21 0 15,20 0-15,1 0 0,0 0 16,0 0-16,-21 0 0,20 0 0,1 0 16,0 0-16,0 0 0,-21 0 0,20 0 15,1 0-15,-21 0 0,21 0 0,-22 0 16,22 0-16,-21 0 0,21 0 0,-22 0 15,1 0-15,0 0 16,-1 0-16,1 0 0,0 0 0,-22 0 16,22 0-16,-22 0 0,22 0 0,-21 0 15,-1 0-15,1 0 0,20 0 0,-20 0 16,-1 0-16,1 0 0,-1 0 0,1-21 16,-1 21-16,1 0 0,-22 0 0,22 0 15,-22 0-15,0 0 0,22 0 0,-22 0 16,0 0-16,22-21 0,-22 21 15,1 0-15,-1 0 0,0 0 0,1 0 16,-1 0-16,0-21 0,1 21 0,-1 0 16,0-21-16,-21 21 0,43 0 0,-22 0 15,1 0-15,-1 0 0,0 0 16,1-22-16,-1 22 0,-21 0 0,21 0 16,1 0-16,-1 0 0,22 0 0,-22-21 15,0 21-15,22 0 0,-22 0 0,22 0 16,-1 0-16,-21 0 0,22 0 0,-22 0 15,22-21-15,-22 21 0,22 0 0,-22 0 16,21 0-16,1 0 0,-1 0 16,1 0-16,-1-21 0,1 21 0,-1 0 15,1 0-15,-1 0 0,1 0 0,-1-21 16,1 21-16,-1 0 0,1 0 16,-1-21-16,1 21 0,-1 0 0,1 0 15,-1-22-15,1 22 0,-1 0 0,1 0 16,21-21-16,-22 21 0,1 0 0,-1 0 15,1-21-15,-1 21 0,-21 0 0,22 0 16,-1-21-16,-20 21 0,-1 0 0,22 0 16,-22 0-16,21-21 0,1 21 0,-1 0 15,-20 0-15,20 0 0,1-21 16,-22 21-16,22 0 0,-22 0 0,0 0 16,22-22-16,-22 22 0,22 0 0,-22-21 15,0 21-15,22 0 0,-1 0 0,-20 0 16,20 0-16,-21-21 0,22 21 0,-22 0 15,1 0-15,-1 0 0,0 0 16,1 0-16,20 0 0,-21-21 0,1 21 16,20 0-16,1 0 0,-22 0 0,22 0 15,-1-21-15,-21 21 0,22 0 0,-1 0 16,-20-21-16,20 21 0,-20 0 0,20 0 16,1-22-16,-1 22 0,1 0 0,-1 0 15,1-21-15,-1 21 0,22 0 0,-22 0 16,1-21-16,-1 21 0,1-21 15,-1 21-15,1 0 0,20 0 0,-20-21 16,-1 21-16,1 0 0,-1 0 0,22-21 16,-21 21-16,20 0 0,1 0 15,-22-22-15,43 22 0,-21 0 0,0 0 16,-1 0-16,22 0 0,-21-21 0,21 21 16,-22 0-16,22 0 0,-21 0 0,21 0 15,21 0-15,-22-21 0,1 21 0,0 0 0,0 0 16,0 0-16,0 0 0,-1 0 0,1 0 15,0 0-15,0 0 0,0 0 16,0 0-16,-1 0 0,1 0 16,0-21-16,0 21 0,0 0 0,0 0 15,-1 0-15,1 0 0,0 0 16,0 0-16,-21 0 0,20 0 16,1 0-16,-21 0 0,21 0 0,-22 0 15,22 0-15,-21 0 0,0 0 0,-1 0 16,22 0-16,-21 0 0,-1-21 0,22 21 15,-21 0-15,21 0 0,-22 0 0,22 0 16,0 0-16,-21 0 0,21 0 0,-22-21 16,22 21-16,0 0 0,-21 0 15,20 0-15,1 0 0,0 0 0,0 0 16,0 0-16,0 0 16,21-22-16,-22 22 15,1 0-15,21-21 94,21 21-78</inkml:trace>
  <inkml:trace contextRef="#ctx0" brushRef="#br0" timeOffset="4817.26">19748 4995 0,'22'-21'0,"-1"0"0,0-21 16,-21 21 0,-21-1-16,0 22 0,-1-21 15,1 21-15,-21-21 0,21 21 16,21-21-16,-21 21 0,-1 0 15,1 0-15,0 0 94,0 0-78,0 0-16,0 0 31,-1 0-15,22-21-1,0 0 1,0-1 15,0 1-15,22 0-1,-1 21 1,-21 0-16,0-21 16,0 0 15,0 42 31,0 0-46,0 0-16,0 0 16,0 22-16,0-22 0,0 21 0,0 1 15,0-22-15,0 21 0,0 22 0,0-22 16,0 0-16,0 1 0,0-1 16,-21 0-16,-1 1 0,22-1 0,-21 0 15,21-21-15,0 22 0,0-22 0,-21 0 16,21 0-16,0 0 0,0 1 0,-21-1 15,21 0-15,0 0 0,-21-21 47,0 0-31,-1 0 0</inkml:trace>
  <inkml:trace contextRef="#ctx0" brushRef="#br0" timeOffset="5429.54">18711 5884 0,'0'0'16,"0"-21"-16,-21 21 47,0 21-47,0 1 0,21-1 15,0 0-15,0 0 0,0 0 16,0 0-16,-21 1 0,21-1 0,0 0 16,0 0-16,0 0 0,0 0 0,0 1 15,0-1-15,21 0 0,0-21 0,0 21 16,0-21-16,0 0 0,1 21 0,-1-21 15,0 0-15,0 0 0,0 0 0,0 0 16,1 0-16,20-21 0,-21 21 16,0-21-16,0 0 0,1 0 0,-1-1 15,0 1-15,0 0 0,-21 0 16,0-21-16,0 20 0,0 1 0,0-21 16,0 21-16,-21 0 0,0-1 0,0 1 15,-1 0-15,1 21 0,0 0 0,0 0 16,0-21-16,-22 21 0,22 0 0,0 0 15,0 0-15,0 21 0,0-21 0,-1 21 16,22 0-16,-21-21 16,21 22-16,21-22 15,1 0-15,-1 0 0,0 0 16,0 0-16</inkml:trace>
  <inkml:trace contextRef="#ctx0" brushRef="#br0" timeOffset="5961.51">21103 4953 0,'0'0'0,"21"-21"0,-21 0 16,0 0 0,0 42 15,0 21-15,0-21-16,0 22 0,0-22 0,-21 21 15,0 0-15,21 1 0,-21-1 16,21 0-16,0 1 0,-21-1 0,-1-21 15,22 22-15,-21-1 0,21 0 0,0-21 16,0 22-16,-21-22 0,21 0 0,-21 0 16,21 0-16,0 1 0,0-1 0,0 0 15,0 0-15,0 0 16,-21-21 0,0 0-1</inkml:trace>
  <inkml:trace contextRef="#ctx0" brushRef="#br0" timeOffset="6554.13">20066 6117 0,'0'0'0,"0"21"16,-42-21-1,42-21 17,0 0-32,0 0 0,0 0 15,21 0-15,-21-1 0,0 1 16,21 0-16,-21 0 16,21 21-16,-21 21 46,0 0-46,0 0 0,0 1 16,0-1-16,0 0 0,0 0 0,0 0 16,0 0-16,0 1 0,-21-1 0,21 0 15,-21 0-15,21 0 0,-21 22 0,21-22 16,0 0-16,-22 0 16,22 0-16,0 0 0,-21-21 0,21 22 15,-21-22-15,0 0 16,0 0-16,0 0 0,-1 0 15,1 0-15,0 0 16,0 0-16,0 0 0,0 0 0,-1 0 16,1 0-16,0 0 0,21-22 15,21 22 1,0 0 0,1 0-16,-1-21 0,21 21 0,-21 0 15,22 0-15,-22 0 0,21 0 0,0 0 16,1 0-16,-1 0 0,-21-21 15,22 21-15,-1 0 0,-21 0 0,0 0 16,0 0-16,1 0 0,-1 0 16,0-21-16,0 0 15,0 21-15,0-21 16,1 21-16</inkml:trace>
  <inkml:trace contextRef="#ctx0" brushRef="#br0" timeOffset="7154.05">22881 4995 0,'0'-21'0,"0"42"0,0-63 15,0 63 1,-21 0-1,21 1-15,-21-1 0,21 21 0,-21-21 16,21 22-16,0-1 0,0 0 0,-22 1 16,1-22-16,21 21 0,-21 0 0,21 1 15,-21-1-15,21 0 0,-21 1 16,0-1-16,21-21 0,0 22 0,0-22 16,-22 21-16,22-21 0,0 0 0,-21 1 15,21-1-15,0 0 0,-21 0 16,0-21-1,0 0 1,0 0-16,-1 0 16,1 0-16</inkml:trace>
  <inkml:trace contextRef="#ctx0" brushRef="#br0" timeOffset="7750.22">21780 6117 0,'0'0'16,"-21"0"-1,0 0-15,21-21 16,0 0-16,0 0 15,0 0 1,21 21-16,0 0 16,1 0-16,-1 0 0,0 21 15,0 0-15,0 0 0,0 0 16,1 0-16,-22 1 0,0-1 0,0 0 16,0 0-16,0 0 0,0 0 0,0 1 15,0 20-15,-22-21 0,1 21 0,0-20 16,0-1-16,-21 21 0,20-21 15,1 0-15,-21 1 0,21-1 0,0-21 16,-1 21-16,1-21 0,0 0 16,0 0-16,0-21 15,21 0 1,0-1-16,-21 1 0,21 0 0,0-21 16,0 21-16,0-1 0,0 1 0,0 0 15,21 0-15,-21 0 0,21 21 0,0 0 16,0 0-16,0 0 0,1 0 15,-1 0-15,0 21 0,0 0 16,-21 0-16,21 0 0,0-21 0,1 22 16,-1-1-16,-21 0 0,21 0 15,0 0-15,0 0 0,0-21 0,-21 22 16,22-1-16,-1-21 0,0 0 0,0 21 16,0-21-16,0 0 0,1 0 0,-1 0 15,0 0-15,0 0 0,0 0 16,0 0-16,-21-21 0,22 21 15,-22-21-15,21-1 0,0 1 0</inkml:trace>
  <inkml:trace contextRef="#ctx0" brushRef="#br0" timeOffset="8313.24">24638 5249 0,'0'0'16,"0"-21"-16,0 0 0,0 0 15,0 42 32,0 0-47,0 0 16,0 1-16,0 20 0,0-21 0,0 21 16,0 1-16,-21-22 0,21 21 0,0 22 15,-21-22-15,21 0 0,-22 1 0,22-1 16,-21 0-16,21 1 0,0-22 0,-21 21 15,21-21-15,-21 1 0,21-1 0,-21 0 16,21 0-16,0 0 0,0 0 0,-21-21 16,21 22-16,-22-22 0,1 0 15,21 21-15,-21-21 0,0 0 16,0 0-16,0 0 0</inkml:trace>
  <inkml:trace contextRef="#ctx0" brushRef="#br0" timeOffset="8986.37">23580 6244 0,'-22'0'0,"22"-21"31,22 0-15,-1 21-16,0-21 0,0 21 15,0 0-15,0 0 0,1 0 0,-1 0 16,0 0-16,0 0 0,0 0 0,0 0 16,1 0-16,-22 21 0,0 0 15,0 0-15,0 0 16,0 1-16,-22-1 0,1 0 15,0 0-15,0-21 0,0 21 16,0 0-16,-1-21 0,1 22 0,0-1 0,0-21 16,0 0-16,0 0 15,21 21-15,0-42 32,0 0-32,21 21 15,0 0-15,0 0 0,0-22 16,0 22-16,1 0 0,-1 0 0,0 0 15,0 0-15,0 0 0,0 0 0,22 0 16,-22 22-16,0-22 0,21 0 0,-20 21 16,-1-21-16,21 21 0,-21 0 15,0-21-15,-21 21 0,0 0 0,0 1 16,0-1-16,-21 0 16,0 0-16,0-21 0,0 21 15,0-21-15,-1 21 0,-20-21 0,21 0 16,0 0-16,-22 22 0,22-22 0,-21 0 15,21 0-15,0 0 0,-22 0 0,22 0 16,0 0-16,0 0 0,-22 0 0,22 0 16,0 0-16,0 0 0,0 0 0,0 0 15,-1 0 1,1 0-16,21-22 31,0 1-31,21 21 0,1-21 16,-1 0-16,0 21 0,0-21 15</inkml:trace>
  <inkml:trace contextRef="#ctx0" brushRef="#br0" timeOffset="9526.08">26077 5249 0,'21'0'0,"-21"-21"16,0 42 15,0 22-31,0-22 16,0 21-16,0 1 0,0-22 0,-21 21 15,21 0-15,-21 1 0,21-1 0,-21 0 16,0 1-16,21-1 0,-21-21 0,-1 22 16,22-22-16,0 21 0,0-21 0,-21 0 15,21 1-15,-21-22 0,21 21 0,0 0 16,-21 0-16,21 0 15,0 0 1,-21-21-16,0 0 0,-1 0 16,1 0-16</inkml:trace>
  <inkml:trace contextRef="#ctx0" brushRef="#br0" timeOffset="10189.7">25167 6223 0,'0'-21'15,"0"42"16,0 0-31,0 0 16,-21-21-16,21 22 0,-21-1 0,21 0 16,0 0-16,-21 0 0,-1 0 0,22 1 15,-21-1-15,0 0 0,21 0 16,-21 0-16,0 0 0,0-21 16,21 22-16,-22-22 15,22-22 1,22 1-1,-1 0 1,0 21-16,0 0 0,0 0 16,0 0-16,1 0 15,-1 0-15,0 0 0,0 0 0,0 0 16,0 0-16,1 0 0,-22-21 16,21 21-16,0 0 0,0 0 15,-21-21-15,21 21 0,-21-21 0,21-1 16,-21 1-16,22 0 15,-22 0-15,0 0 16,0 0-16,0 42 47,0 0-47,-22 0 0,22 0 0,-21 0 16,21 1-16,0-1 0,0 0 0,0 0 15,-21 0-15,21 0 0,-21 22 0,21-22 16,-21 0-16,21 0 0,0 0 15,0 1-15,-21-1 0,21 0 16,21-42 31,0 0-47,0-1 0,0 1 16</inkml:trace>
  <inkml:trace contextRef="#ctx0" brushRef="#br0" timeOffset="11217.81">27644 5376 0,'0'0'15,"0"-21"-15,0 0 0,21 0 16,-21 0-1,0 0 1,0 42 15,0 0-15,0 21-16,0-21 0,-21 22 0,-1-1 16,22 22-16,-21-22 0,21 21 0,-21-20 15,0 20-15,21-20 0,0-1 0,-21 0 16,0 1-16,21-1 0,-22 0 0,22-21 15,0 1-15,0 20 0,0-21 16,0 0-16,0 0 0,0 1 16,-21-22-16,21 21 0,-21-21 47,0-21-32,0 21-15,0 0 0</inkml:trace>
  <inkml:trace contextRef="#ctx0" brushRef="#br0" timeOffset="11537.62">26691 6435 0,'-21'21'15,"42"-42"-15,-42 63 0,21-21 32,21-21-32,0 0 15,0 0-15,1 0 0,-1 0 0,0 0 16,0 0-16,0 0 0,0 0 0,1 0 16,-1 0-16,0-21 0,0 21 0,0 0 15,0 0-15,-21-21 16,0 0 15,-21 21-15,0 0-16,0 0 0,0-21 15,0 21-15</inkml:trace>
  <inkml:trace contextRef="#ctx0" brushRef="#br0" timeOffset="11926.32">26755 6435 0,'0'0'15,"-22"21"-15,1-21 0,21 21 0,-21-21 0,21 21 16,-21-21-16,21 21 0,-21-21 0,0 0 15,21 22-15,-22-1 16,22 0 0,-21-21-16,42 0 31,1 0-15,-1 0-16,0 0 15,0 0-15,0 0 0,0 21 16,1-21-16,-1 0 0,0 0 15,0 0-15,0 21 0,0-21 0,1 21 16,-1-21-16,0 0 0,0 22 0,0-22 16,-21 21-16,0 0 0,21 0 15,-21 0-15,0 0 16,-21 1-16,0-22 0,0 21 16,0-21-16,-22 21 0,22 0 0,-21-21 15,21 21-15,0-21 0,-22 0 0,22 0 16,0 21-16,0-21 0,0 0 0,-1 0 15,1 0-15,0 0 0,0 0 0,0 0 16,0 0 0,21-21-16,0 0 15,0 0-15</inkml:trace>
  <inkml:trace contextRef="#ctx0" brushRef="#br0" timeOffset="12513.98">29019 5398 0,'0'0'0,"22"0"0,-22-22 0,21 22 16,-21-21-16,21 21 15,-21 21 1,0 1-1,0-1-15,0 21 0,0-21 0,0 22 16,0 20-16,-21-21 0,0 22 0,-1-22 16,22 1-16,-21 20 0,0-21 0,0 1 15,0-1-15,21-21 0,0 22 0,-21-22 16,21 21-16,-22-21 0,22 0 0,0 1 16,0-1-16,0 0 15,0 0-15,-21-21 16,0 0-1,0 0 1,0 21-16</inkml:trace>
  <inkml:trace contextRef="#ctx0" brushRef="#br0" timeOffset="13021.69">28236 6583 0,'0'-21'16,"-21"42"15,0-21-31,0 21 0,21 0 15,-21-21-15,-1 21 0,1 22 0,0-22 16,0 0-16,21 0 0,-21 0 0,0 1 16,-1 20-16,22-21 0,0 0 0,-21 0 15,21 1-15,0-1 0,0 0 0,0 0 16,0 0-16,0 0 0,21-21 16,1 22-16,-1-22 0,0 0 15,0 0-15,0 0 0,22 0 16,-22 0-16,0 0 0,0-22 0,0 22 15,22-21-15,-22 0 0,0 21 0,-21-21 16,21 0-16,-21 0 0,0-1 16,0 1-16,0 0 0,0 0 15,-21 21-15,0 0 0,0 0 0,-22 0 16,22 0-16,0 0 0,-21 0 0,20 0 16,1 0-16,0 0 0,0 0 0,0 21 15,0-21-15,-1 0 0,22 21 16,22-21-1,-1 0-15,21 0 0,-21 0 16,22 0-16,-1-21 0,-21 0 16,21 0-16</inkml:trace>
  <inkml:trace contextRef="#ctx0" brushRef="#br0" timeOffset="13469.44">30565 5419 0,'0'0'15,"0"21"17,0 0-32,0 0 0,0 0 15,0 1-15,0 20 0,-22 0 16,1 1-16,21-1 0,-21 0 0,21 22 15,-21-22-15,0 0 0,0 22 0,21-22 16,-22 1-16,1-1 0,0 0 0,21-21 16,0 22-16,-21-22 0,21 0 0,-21 0 15,21 0-15,0 1 0,0-1 0,0 0 16,0 0-16,-21-21 31,-1 0-31</inkml:trace>
  <inkml:trace contextRef="#ctx0" brushRef="#br0" timeOffset="13933.17">29422 6583 0,'0'21'16,"0"0"-16,21-21 0,0 0 15,0 0-15,0 0 0,0 0 16,1 0-16,20 0 0,-21 0 0,0 0 16,0 0-16,22 0 0,-22 0 0,0 0 15,0 0-15,0 0 0,-21-21 0,22 21 16,-22-21-16,-22 21 31,1 0-15,21 21-16,0 0 0,-21 0 15,0 1-15,21-1 0,-21 0 0,21 21 16,0-21-16,0 1 0,0-1 16,-21 0-16,21 0 0,0 0 0,-22 22 15,22-22-15,0 0 0,0 0 16,0 0-16,0 0 0,0 1 15,0-44 48,-21 1-63</inkml:trace>
  <inkml:trace contextRef="#ctx0" brushRef="#br0" timeOffset="14142.05">29379 6879 0,'0'21'0,"21"-21"31,1 0-31,-1 0 0,0 0 16,0 0-16,21 0 0,-20 0 0,20 0 15,-21 0-15,21 0 0,-20 0 0,20 0 16,-21 0-16,0 0 0,0 0 0,1 0 15,-1 0 1,-21-21-16,21 0 0,0 21 16</inkml:trace>
  <inkml:trace contextRef="#ctx0" brushRef="#br0" timeOffset="14645.76">31602 5419 0,'0'21'31,"0"0"-31,0 0 16,0 0-16,0 1 0,0-1 15,0 0-15,-21 21 0,21-21 16,0 22-16,0-1 0,-22 22 0,22-22 16,-21 0-16,21 1 0,-21-1 0,21 21 15,0-20-15,0-22 0,-21 21 0,21 1 16,-21-22-16,21 0 0,-21 0 0,21 0 16,0 0-16,0 1 0,0-1 0,0 0 15,-22-21 48</inkml:trace>
  <inkml:trace contextRef="#ctx0" brushRef="#br0" timeOffset="15261.41">30776 6879 0,'0'0'0,"-21"0"0,0 0 0,0 0 15,0 0-15,-22-21 16,22 0-1,21 0-15,0 0 16,0-1-16,21 22 16,0-21-16,1 0 0,-1 21 0,21 0 15,-21 0-15,0-21 0,22 21 0,-1 0 16,-21 0-16,22 0 0,-22 0 0,0 0 16,0 0-16,0 21 0,-21 0 0,0 0 15,0 1-15,0-1 16,0 0-16,-21 0 0,0-21 15,0 21-15,0 0 0,-1 1 0,-20-1 16,21 0-16,0 0 0,-22 0 0,22 0 16,0 1-16,0-1 0,0 0 0,0 0 15,21 0-15,0 0 0,0 1 16,0-1-16,0 0 0,21-21 16,0 0-16,0 0 0,0 0 15,0 0-15,1 0 0,-1 0 16,21 0-16,-21 0 0,0 0 0,22-21 0,-22 21 15,0-21-15,0-1 0,0 1 0,1 0 16,-22 0-16,0 0 0,0 0 16,0-1-16,0 1 0,0 0 15,-22 0-15,1 21 0,0 0 16,0 0-16,0 0 0,0 0 0,-1 0 16,1 0-16,0 0 0,0 0 0,0 0 15,21 21 16,21-21-31,0 0 0,0 0 0,22 0 16,-22 0-16,21 0 0</inkml:trace>
  <inkml:trace contextRef="#ctx0" brushRef="#br0" timeOffset="15782.11">32427 6795 0,'0'-22'0,"0"44"0,0-65 0,0 22 0,-21 21 16,0-21-16,0 21 0,0 0 16,-1-21-16,1 21 0,-21 0 0,21 0 15,-22 0-15,22 0 0,-21 0 0,0 21 16,20 0-16,-20 0 0,21 0 15,-21-21-15,20 22 0,1-1 0,-21 0 16,42 0-16,-21 0 0,21 0 16,0 1-16,0-1 15,21-21-15,0 0 0,0 0 16,0 0-16,22 0 0,-22 0 0,0 0 16,0 0-16,22-21 0,-22-1 0,0 22 15,21-21-15,-21 0 0,1 21 16,-1-21-16,0 0 0,0 21 0,0-21 15,0 21-15,-21 21 16,-21-21 0,0 21-16,0 0 0,0 21 15,0-20-15,-1-1 0,22 0 0,0 21 16,-21-21-16,21 1 0,-21-1 0,21 0 16,0 21-16,0-21 0,0 1 0,0-1 15,0 0-15,0 0 0,0 0 16,0 0-16,-21-21 31,0 0-15,0 0-16,-1 0 0,1 0 0</inkml:trace>
  <inkml:trace contextRef="#ctx0" brushRef="#br0" timeOffset="19297.75">11896 6117 0,'-22'0'15,"44"0"79,-1 0-94,0 0 0,0 0 16,0 0-16,0 0 0,1 0 15,-1 0-15,0 0 0,0 0 16,0 0-16,0 0 0,22 21 16,-22-21-16,0 0 0,0 0 0,22 0 15,-22 0-15,0 0 0,0 0 0,21 0 16,-20 0-16,-1 0 0,21 0 0,-21 0 15,22 0-15,-1 0 0,0-21 0,1 21 16,-1-21-16,0 21 0,1 0 0,20 0 16,1-21-16,-22 21 0,21 0 0,86-21 15,-86 21-15,22-21 0,-22 21 0,1 0 16,20-22-16,-20 22 0,21-21 0,-1 21 16,1 0-16,-22-21 0,22 21 0,0 0 15,-1 0-15,1-21 0,-21 21 0,20 0 16,-20 0-16,20-21 0,-20 21 0,-1 0 15,1 0-15,-1 0 0,1-21 16,21 21-16,-22 0 0,1 0 0,-1 0 16,1 0-16,-1-22 0,-21 22 0,22 0 15,-1-21-15,-20 21 0,-1 0 0,22 0 16,-22-21-16,0 21 0,1 0 0,-1 0 16,0-21-16,1 21 0,20 0 0,-21 0 15,1 0-15,20-21 0,-20 21 0,-1 0 16,21 0-16,-20 0 0,63 0 0,-64-21 15,0 21-15,1 0 0,-22 0 16,21 0-16,-21 0 0,22 0 0,-22 0 16,0 0-16,0 0 0,0 0 0,0 0 15,1 0-15,-1 0 0,0-22 16,0 22-16,0 0 0,0 0 16,1 0-16,-1 0 0,0 0 0,0-21 15,0 21-15,0 0 0,1 0 0,-1 0 16,0 0-16,0 0 15,-21-21-15,0 0 32,0 0-17,-21 21-15,21-21 0</inkml:trace>
  <inkml:trace contextRef="#ctx0" brushRef="#br0" timeOffset="19654.06">16976 5546 0,'0'21'47,"21"-21"-47,0 0 0,0 0 0,0 0 15,0 0-15,1 0 16,-1 0-16,0 0 0,0 0 15,0 0 1,-21 21 0,0 0-16,0 0 15,0 1-15,-21-1 0,0 0 0,0 0 16,0 0-16,-1 0 0,-20 22 0,21-1 16,0-21-16,-22 0 0,22 1 15,0-1-15,0 0 0,0-21 0,0 21 16,21 0-16,-22-21 0,22 21 0,-21-21 15,21-21 17,0 0-32,21 0 0</inkml:trace>
  <inkml:trace contextRef="#ctx0" brushRef="#br0" timeOffset="20586.53">19092 4784 0,'-21'0'16,"0"21"0,21 0-16,-21 0 0,0 0 15,21 22-15,0-22 0,0 0 0,-22 0 16,1 22-16,21-22 0,-21 21 0,21-21 16,0 0-16,-21 22 0,0-22 15,21 0-15,0 0 0,-21 0 0,-1 1 16,22-1-16,-21 0 0,21 0 0,0 0 15,0 0 1,0-42 15,0 0-31,0 0 16,0 0-16,21 0 16,-21-1-16,22-20 0,-1 21 15,-21-21-15,21-1 0,0 22 0,0-21 16,0-1-16,1 1 0,-1 0 0,0-1 15,0 22-15,0-21 0,0 21 16,-21 0-16,22-1 0,-1 22 0,0 0 16,-21 22-1,21-1-15,-21 0 0,0 21 16,0 1-16,0-22 0,0 21 0,0 0 16,0 1-16,0-1 0,0-21 0,0 22 15,0-1-15,0-21 0,0 0 16,0 22-16,0-22 0,0 0 0,0 0 0,0 0 15,0 0-15,0 1 0,0-1 16,0-42 31,0-1-31,0 1-16,-21 21 0,21-21 0,-21 0 15,0 21-15</inkml:trace>
  <inkml:trace contextRef="#ctx0" brushRef="#br0" timeOffset="20791.41">18965 5228 0,'0'0'16,"-21"0"-16,42 0 31,0 0-15,1 0-16,-1 0 15,0 0-15,0 0 0,21 0 0,-20 0 16,-1 0-16,0 0 0,0 0 0,0 0 15,0 0-15,-42 21 32,0-21-32,0 22 15,0-22-15</inkml:trace>
  <inkml:trace contextRef="#ctx0" brushRef="#br0" timeOffset="21926.41">12023 6837 0,'0'0'0,"-22"21"0,1 0 16,0-21-16,0 0 0,21 21 16,-21-21-16,0 0 0,21 22 0,-22-1 15,22 0 16,22-21-31,-1 0 0,0 0 16,0 0-16,0 0 0,0 0 16,22 0-16,-22 0 0,21 0 0,22-21 15,-22 21-15,0-21 0,1 21 0,20-22 16,-20 22-16,-1-21 0,21 0 0,1 21 16,-1-21-16,1 21 0,-1-21 0,22 0 15,-21-1-15,20 22 0,1-21 0,0 0 16,-1 0-16,1 0 0,0 0 0,-1-1 15,1 22-15,21-21 0,-22 0 16,22 0-16,-21 0 0,21 0 0,0-1 16,-22 1-16,22 0 0,-21 0 0,21 21 15,-1-21-15,1 0 0,0-1 0,0 22 16,106-21-16,-107 0 0,1 21 0,0-21 16,-21 21-16,21 0 0,-22-21 0,22 21 15,0 0-15,-21-21 0,20 21 0,-20 0 16,0 0-16,21-22 0,-22 22 0,1-21 15,-22 21-15,22 0 0,0 0 0,-22-21 16,22 21-16,0 0 0,-22 0 0,1-21 16,20 21-16,-20 0 0,-1 0 0,1 0 15,-1-21-15,1 21 0,42 0 0,-64 0 16,0 0-16,-21 0 0,22 0 16,-22 0-16,0 0 0,0 0 0,0 0 15,1-21-15,-1 21 31,-42 0 16,21-22-47,0 1 16</inkml:trace>
  <inkml:trace contextRef="#ctx0" brushRef="#br0" timeOffset="22941.93">20129 5228 0,'0'0'15,"-21"0"1,21-21-16,0 0 16,0 0-16,21 0 0,1 21 15,-22-22-15,21 1 0,0 0 0,-21 0 16,21 0-16,-21 0 15,0-1-15,21 22 0,-21-21 0,0 0 16,21 21-16,-21-21 16,0 42-1,0 0-15,0 0 16,0 1-16,0-1 0,0 21 0,0-21 16,0 0-16,-21 1 0,21 20 0,0-21 15,0 0-15,0 22 0,0-22 0,0 0 16,-21 0-16,21 0 0,-21 0 0,21 1 15,0-1-15,-21 0 0,21 0 0,0 0 16,0 0-16,0 1 31,-21-22-31,-1 0 16,1 0-16,0 0 16,0 0-16,0 0 0,0 0 15,-1 0-15,1 0 0,0 0 16,0 0-16,0 21 0,0-21 15,-1 0-15,22 21 16,22-21 15,-1 0-31,0 0 16,0 0-16,21 0 0,-20 0 0,20 0 16,0 0-16,-21 0 0,22 0 0,-1 0 15,-21 0-15,22 0 0,-22 0 0,0 0 16,21 0-16,-21 0 0,1 0 15,-1 0-15,-42 0 63,-1 0-63,1 21 0,0-21 0,-21 21 16</inkml:trace>
  <inkml:trace contextRef="#ctx0" brushRef="#br0" timeOffset="24046.33">11959 7557 0,'0'0'0,"-21"0"0,42 0 63,0 0-63,0 0 0,1 0 0,-1 0 16,0 0-16,0 0 0,21 0 0,-20 0 15,20 0-15,-21 0 0,21 0 0,1 0 16,-1 0-16,0 0 0,1 0 0,-1-22 15,22 22-15,-22 0 0,21-21 0,1 21 16,-1-21-16,1 21 0,21 0 16,-22-21-16,22 0 0,-1 21 0,-20-21 15,84-1-15,-63 22 0,-22 0 0,22-21 16,-22 21-16,22-21 0,0 0 0,-1 21 16,-20-21-16,21 21 0,-1-21 0,1 21 15,0-22-15,-1 1 0,1 21 0,0-21 16,-22 0-16,43 21 0,-21-21 0,-1 0 15,22-1-15,0 22 0,0-21 0,0 0 16,-1 21-16,22-21 0,-21 21 0,0-21 16,21 0-16,0 21 0,-21-22 0,127 1 15,-106 21-15,-21-21 0,21 21 0,-22-21 16,22 21-16,0-21 0,0 21 16,-21-21-16,21 21 0,-21-22 0,21 22 15,-21-21-15,0 21 0,21 0 0,-21-21 16,-1 0-16,1 21 0,0 0 0,0-21 15,0 21-15,-22-21 0,1 21 0,0 0 16,-1-22-16,1 22 0,0-21 0,-1 21 16,1 0-16,-21-21 0,-1 21 0,1 0 15,-1 0-15,-21-21 0,1 21 0,-1 0 16,0 0-16,1 0 0,-22 0 0,21 0 16,-21 0-16,1 0 0,-1 0 0,0 0 15,0-21-15,0 21 16,-42 0-1,0 0 1,0 0-16,0 0 0,-1 0 16,22-21-1,0-1-15</inkml:trace>
  <inkml:trace contextRef="#ctx0" brushRef="#br0" timeOffset="25193.67">21717 5355 0,'-21'0'0,"0"0"31,-1 0-16,22-21 32,0 0-31,22 21 0,-1 0-16,0-21 0,0 21 15,0 0-15,0-21 0,1 21 16,-1 0-16,0 0 0,0-22 0,0 22 15,0 0-15,1 0 0,-1 0 0,0 0 16,0 0 0,-21 22-16,0-1 15,0 0-15,0 0 0,0 0 16,0 0-16,-21 1 0,0-1 0,0 0 16,-1 21-16,1-21 0,0 1 15,-21 20-15,21-21 0,-1 21 16,-20-20-16,0 20 0,21-21 0,-22 0 0,22 0 15,-21 1-15,21-1 0,-1 0 0,1-21 16,0 21-16,21-42 31,0 0-15,0 0-16,21-1 16,0 22-16,1-21 0,-1 21 31,0 0-31,0 0 0,0 21 15,-21 1-15,21-22 16,1 21-16,-22 0 0,21 0 16,0-21-16,-21 21 0,21-21 0,0 21 15,0-21-15,1 0 16,-1 0-16,0 0 16,0 0-16,0 0 15,0 0-15,1 0 16,-22-21-16,21 0 15,-21 0 1,-21 21 15,-1 0-15,1 0-16,0 21 0,0-21 16,0 21-16</inkml:trace>
  <inkml:trace contextRef="#ctx0" brushRef="#br0" timeOffset="26481.58">11938 8424 0,'0'0'16,"0"22"-16,0-1 16,21-21-1,0 0 1,0 0-16,1 0 0,20 0 15,-21 0-15,0 0 0,22 0 16,-1-21-16,-21 21 0,21 0 0,1-22 16,-1 22-16,22 0 0,-22-21 0,0 0 15,1 21-15,20-21 0,-21 21 0,22-21 16,-1 21-16,1 0 0,-1-21 0,1 21 16,84-43-16,-63 43 0,-1-21 0,1 21 15,0-21-15,-1 0 0,1 0 0,0 21 16,-1-22-16,22 1 0,0 0 0,0 0 15,-21 21-15,20-21 0,1 0 16,0-1-16,21 1 0,-21 0 0,21 0 16,0 0-16,0 21 0,-21-21 0,21-1 15,0 1-15,-21 21 0,21-21 0,0 0 16,127 0-16,-149 0 0,22-1 0,0 22 16,0-21-16,0 0 0,0 21 0,0-21 15,0 0-15,0 0 0,22 21 0,-22-22 16,0 1-16,0 0 0,0 21 0,0-21 15,0 0-15,21 21 0,-21-21 0,0-1 16,0 22-16,0-21 0,0 0 0,0 21 16,0-21-16,-21 21 0,21-21 0,0 0 15,-22 21-15,128-43 0,-127 22 0,-21 21 16,21-21-16,-1 0 0,1 0 16,-21 21-16,21-22 0,-22 1 0,1 21 15,0-21-15,-1 0 0,1 21 0,-21-21 16,20 0-16,-20 21 0,-1-22 0,1 22 15,-22 0-15,22-21 0,-22 21 0,0 0 16,1 0-16,-1-21 0,0 21 0,-21-21 16,22 21-16,-22 0 0,21 0 0,-21 0 15,1 0-15,-1 0 0,0-21 0,0 21 16,-21-21 0,-21-1-1,0 22-15,0-21 16</inkml:trace>
  <inkml:trace contextRef="#ctx0" brushRef="#br0" timeOffset="27609.58">23516 5398 0,'0'0'0,"0"-22"31,0 44-15,-21-1-1,0 0-15,21 0 0,-21 0 0,21 0 16,0 1-16,-22 20 15,22-21-15,-21 0 0,0 22 0,21-22 16,0 21-16,0-21 0,-21 0 0,21 22 16,-21-22-16,21 0 0,0 0 0,0 0 15,0 1 1,0-44 15,0 1-31,0 0 16,0 0-16,0 0 0,0 0 15,0-1-15,0-20 0,0 21 0,21-21 16,-21 20-16,21-20 0,0 21 16,0-21-16,1 20 0,-1 1 0,0-21 15,0 21-15,21 0 0,-20-1 16,20 1-16,-21 0 0,21 21 0,1-21 16,-22 21-16,21 0 0,-21 0 0,1 0 15,-1 0-15,0 0 0,0 0 0,0 21 16,-21 0-16,0 0 15,0 1-15,0-1 0,0 0 0,-21 21 16,0-21-16,-21 1 0,20-1 0,1 0 16,-21 0-16,21 0 0,-22 0 15,22 1-15,0-1 0,0-21 0,0 0 16,21 21-16,0-42 31,0 0-31,21-1 16,0 22-16,0-21 0,0 0 0,1 0 15,-1 21-15,21-21 0,-21 21 0,0 0 16,22-21-16,-22 21 0,0 0 0,0 0 16,0 0-16,1 0 0,-1 0 15,0 21-15,0 0 0,-21 0 16,21 0-16,-21 0 0,0 1 0,0-1 16,0 0-16,0 0 0,-21 0 15,0 0-15,0-21 0,0 22 0,-22-1 16,22 0-16,-21-21 0,-1 21 15,22 0-15,-21-21 0,0 21 0,-1-21 16,22 0-16,-21 22 0,21-22 0,-22 0 16,22 0-16,0 0 0,0 21 15,0-21-15,-1 0 0,1 0 16,0 0-16,0 0 16,0 21-1,0-21 1,-1 0-16,1 21 0,0-21 0</inkml:trace>
  <inkml:trace contextRef="#ctx0" brushRef="#br0" timeOffset="28825.76">11663 9186 0,'-21'0'15,"42"0"-15,-64 0 0,43-21 47,22 21-16,-1 0-31,0 0 0,0 0 16,0 0-16,22 0 0,-22 0 16,21 0-16,0 0 0,1 0 0,-1 0 15,22-21-15,-22 21 0,21 0 0,43-21 16,-42 0-16,-1 21 0,22-21 0,-22-1 15,22 22-15,-21-21 0,20 0 0,22 21 16,-21-21-16,-1 0 0,1 0 0,0 21 16,-1-22-16,1 1 0,0 0 0,21 0 15,-22 21-15,1-21 0,21 0 0,-22-1 16,22 1-16,-21 0 0,0 0 0,20 21 16,-20-21-16,0 0 0,-1-1 0,1 1 15,127 0-15,-106 0 0,21 21 16,-22-21-16,22 0 0,-21-1 0,21 22 15,0-21-15,0 0 0,0 21 0,21-21 16,1 0-16,-22 21 0,21-21 0,0-1 16,0 22-16,0-21 0,22 0 0,-22 0 15,0 0-15,0 21 0,0-21 0,22-1 16,-22 1-16,21 0 0,0 0 0,-20 0 16,189 0-16,-190-1 0,22-20 0,-1 21 15,0 0-15,-20 0 0,20-1 0,0 1 16,-21 0-16,22-21 0,-22 21 0,0-1 15,0 1-15,0 0 0,1 0 0,-1 0 16,-21 0-16,0-1 0,21 1 16,-42 0-16,21 0 0,-21 0 0,-1 0 15,22-1-15,-21 1 0,0 0 0,0 0 16,-21 0-16,20 0 0,-20-1 0,21 22 16,-43-21-16,22 0 0,-21 0 0,-1 21 15,-21-21-15,22 21 0,-1-21 0,-20 21 16,-22 0-16,0 0 0,0 0 0,-21-22 15,21 22 1,-21-21 31,-21 21-47,21-21 0,0 0 16</inkml:trace>
  <inkml:trace contextRef="#ctx0" brushRef="#br0" timeOffset="30077.51">25485 5313 0,'-22'0'16,"22"21"-1,-21 0-15,0 0 16,21 1-16,-21-1 0,21 0 0,0 0 15,-21 0-15,0 0 0,21 1 0,-22-1 16,1 0-16,21 0 0,-21 0 0,21 0 16,-21 1-16,21-1 0,0 0 0,0 0 15,-21-21-15,42-21 47,-21 0-47,0 0 0,21-1 16,0 1-16,0 0 0,1 0 15,-22-21-15,21 20 0,0 1 0,0-21 16,0 21-16,0 0 0,1-1 0,-1 1 16,-21 0-16,21 0 0,0 21 0,-21-21 15,21 21 1,-42 0 0,0 21-16,0-21 0,0 21 15,-1 0-15,1-21 0,0 21 0,0-21 16,-21 22-16,20-22 0,1 21 0,0-21 15,0 0-15,0 21 0,-22-21 0,22 0 16,0 21-16,0-21 16,0 0-16,0 0 0,-1 0 31,44 0 0,-1 0-31,0 0 0,0 0 16,0 0-16,0 0 0,1 0 0,-1 0 15,0 0-15,21 0 0,-21 0 0,1 0 16,20 0-16,-21 0 0,0 0 0,0 0 16,1 21-16,-1-21 0,0 0 0,21 0 15,-42 21-15,-21-21 32,0 0-32,0 0 0,0 0 15,-1 0-15,1 0 0,0 0 0,0 0 16,0 0-16,0-21 15,-1 0-15,22 0 16,0 0-16,-21 0 0,21-1 16,0 1-16,0 0 0,0 0 15,0 42 32,0 0-47,0 0 0,0 1 16,0-1-16,0 21 0,-21-21 0,21 22 15,0-22-15,0 21 0,0-21 0,0 22 0,0-22 16,0 21-16,-21-21 0,21 0 16,0 1-16,0-1 0,-21 0 0,21 0 15,0 0 1,-21-21-16,-1 0 16,1 0-16</inkml:trace>
  <inkml:trace contextRef="#ctx0" brushRef="#br0" timeOffset="31597.96">12150 10033 0,'0'-21'78,"21"21"-78,0 0 0,0 0 0,0 0 15,0-21-15,1 21 0,20 0 16,-21-21-16,21 21 0,-20 0 0,20-22 16,-21 1-16,64 0 0,-64 21 0,21 0 15,1-21-15,-1 21 0,0-21 0,1 21 16,-1-21-16,0 21 0,1-22 0,20 22 16,-21-21-16,1 0 0,20 21 0,-20-21 15,20 21-15,-21-21 0,22 21 0,-1-21 16,-20-1-16,20 1 0,1 21 0,-1-21 15,1 0-15,-1 0 0,1 0 0,-1 21 16,1-22-16,-1 1 0,1 0 16,20 0-16,-20 21 0,-1-21 0,1 0 15,84-1-15,-84 1 0,20 0 0,1 0 16,0 21-16,-1-21 0,22 0 0,0 21 16,-21-22-16,20 1 0,1 0 0,0 21 15,0-21-15,21 0 0,-21 0 0,21-1 16,0 1-16,0 21 0,-21-21 0,21 0 15,0 0-15,0 0 0,0-1 0,0 1 16,0 0-16,0-21 0,21 21 0,-21-1 16,127-20-16,-106 21 0,0-21 0,0 20 15,-21 1-15,21 0 0,1 0 0,-1 0 16,0 0-16,-21 21 0,21-22 16,0 1-16,0 0 0,-21 21 0,22-21 15,-22 0-15,0 0 0,21 21 0,-21-22 16,21 1-16,-21 21 0,21-21 0,-21 0 15,0 21-15,21-21 0,-21 0 0,0-1 16,0 22-16,0-21 0,0 0 0,0 21 16,106-42-16,-106 21 0,-21 21 0,21-22 15,0 1-15,-21 0 0,0 21 0,-1-21 16,1 0-16,-21 21 0,21-21 0,-22 21 16,22-22-16,-21 1 0,0 21 0,-1-21 15,1 21-15,0-21 0,-1 0 0,-20 21 16,-1-21-16,1 21 0,-1 0 0,-20-22 15,-1 22-15,0 0 0,-21-21 16,1 21-16,-1 0 0,0 0 16,-21-21-16,0 0 47,0 0-32,0 0-15,0-1 16</inkml:trace>
  <inkml:trace contextRef="#ctx0" brushRef="#br0" timeOffset="32717.84">26585 5630 0,'0'-21'0,"-21"21"32,0 0-32,0 0 15,0 0-15,-1 0 0,1 0 16,0 0-16,0 0 16,42 0 30,0 0-46,22 21 0,-22-21 16,0 0-16,21 0 0,1 0 0,-1 22 16,-21-22-16,21 0 0,1 0 0,-1 0 15,0 21-15,-20-21 0,20 0 0,-21 0 16,0 0-16,22 0 0,-22 0 16,0 0-16,-42 0 31,0 0-31,-1 0 0,-20 0 0,21 0 15,-21 0-15,-1 0 0,1 0 16,0 0-16,20 0 0,-20-21 0,0 21 16,21 0-16,-22 0 0,22 0 0,0 0 15,0 0-15,0 0 0,-1 0 32,22 21-17,22-21-15,-1 0 0,0 0 16,0 0-16,0 21 15,0-21-15,1 0 0,-1 0 0,0 0 16,0 0-16,0 0 0,0 0 0,1 0 16,-1 0-16,0 0 0,0 0 15,0 0 1,-42 0 0,0 0-16,-21 0 0,20 0 15,-20 0-15,0 0 0,-1 21 0</inkml:trace>
  <inkml:trace contextRef="#ctx0" brushRef="#br0" timeOffset="34058.36">11896 10774 0,'0'0'0,"-22"0"15,1 0-15,42 0 63,1 0-63,-1 0 16,0 0-16,0 0 0,21 0 0,22 0 15,-43-21-15,21 21 0,1 0 0,-1-21 16,0-1-16,1 22 0,20-21 0,-20 21 15,-1-21-15,21 0 0,-20 21 16,20-21-16,-20 21 0,20-21 0,1 21 16,20-22-16,-20 1 0,20 21 0,1-21 15,0 0-15,84 0 0,-84 0 0,21-1 16,-1 1-16,-20 0 0,21 0 0,0 0 16,21-22-16,-21 22 0,-1 0 0,1 0 15,21 0-15,0-22 0,-21 22 0,42 0 16,-21 0-16,0 0 0,0 0 0,0-1 15,127-41-15,-127 42 0,0 0 0,0-1 16,0 1-16,21 0 0,-21-21 16,0 21-16,0-1 0,22-20 0,-22 21 15,21-21-15,-21 20 0,21-20 0,-21 21 16,21-21-16,-21-1 0,21 22 0,0 0 16,1-21-16,126-1 0,-127 1 0,-21 21 15,21 0-15,0-1 0,0-20 0,-21 21 16,22 0-16,-22 0 0,0-22 0,21 22 15,-21 0-15,0-21 0,21 20 0,-21 1 16,0 0-16,0-21 0,254-43 16,-254 64-16,0 0 15,127-43-15,-127 43 0,0 0 0,0 0 16,0-22-16,0 22 0,0 0 0,0 0 16,148 0-16,-169 0 0,21-1 15,0 1-15,-21 0 0,21 0 16,-21 0-16,126 0 0,-126-1 0,0 1 15,-21 0-15,21 0 0,63 0 16,-84 0-16,-22-1 0,22 22 0,-22-21 16,64 0-16,-63 0 0,-22 21 0,0 0 15,-20 0-15,-1-21 0,0 21 0,0 0 32,0 0 14,0 0-30,-21-21-16,22 21 16,-1 0-16,-21-22 15,0 1-15,0 0 16,0 0-16</inkml:trace>
  <inkml:trace contextRef="#ctx0" brushRef="#br0" timeOffset="34913.4">28152 5694 0,'0'-21'0,"21"0"16,-21-1-16,0 1 16,0 42 15,0 1-16,0-1-15,0 0 0,0 0 0,0 21 16,-21-20-16,21 20 0,0-21 0,0 21 16,0-20-16,-22 20 0,22-21 0,0 0 15,-21 0-15,21 1 0,0-1 0,0 0 16,0 0-16,0 0 0,0 0 16,0 1-1,0-44 32,0 1-47,0 0 16,0 0-16,0 0 0,0 0 15</inkml:trace>
  <inkml:trace contextRef="#ctx0" brushRef="#br0" timeOffset="35281.53">28215 5652 0,'21'-22'0,"0"22"16,1 0-16,-22-21 0,21 21 0,0 0 15,0-21-15,0 21 0,0 0 0,1-21 16,-1 21-16,0-21 0,0 21 16,0 0-16,0 0 0,1 0 15,-22 21-15,0 0 16,0 0-16,0 0 0,0 1 0,0-1 15,0 0-15,0 0 0,-22 0 0,1 0 16,21 1-16,-21-1 0,0 0 16,0-21-16,0 21 0,-1 0 0,1-21 15,0 21-15,0-21 0,0 0 0,0 0 16,-1 22-16,1-22 16,0 0-16,0 0 0,21 21 0,-21-21 15,0 0 1,21 21-16,-22-21 0,22 21 15,-21-21 1,0 21-16,0-21 16,0 21-16</inkml:trace>
  <inkml:trace contextRef="#ctx0" brushRef="#br0" timeOffset="36581.99">11853 11472 0,'21'0'63,"1"0"-63,-1 0 15,0-21-15,0 21 0,21-21 16,1 21-16,-22-21 0,21 21 0,1-21 16,-1 21-16,0-21 0,1-1 0,-1 22 15,0-21-15,1 0 0,-1 21 0,0-21 16,1 0-16,-1 21 0,21-21 0,-20-1 15,20 1-15,1 21 0,20-21 0,-20 0 16,21 0-16,-1 0 0,-20-1 16,20 1-16,1 0 0,106-21 0,-107 21 15,22-1-15,0 1 0,0 0 0,0 0 16,21 0-16,-22 0 0,22-1 0,-21 1 16,21 0-16,0 21 0,0-21 0,0 0 15,0 0-15,0-1 0,0 1 0,0 0 16,21 0-16,-21 0 0,0 0 0,22-1 15,-1 1-15,127-21 0,-148 21 0,21 0 16,0-1-16,0 1 0,-21 0 0,22 0 16,-1 0-16,0 0 0,0-22 0,0 22 15,0 0-15,1 0 0,-1 0 16,0-22-16,-21 22 0,21 0 0,0 0 0,0 0 16,1-1-16,-1 1 0,0-21 15,127 0-15,-148 20 0,21 1 0,0 0 16,-21-21-16,22 21 0,-22-1 0,21-20 15,-21 21-15,0 0 0,21-22 0,-21 22 16,0 0-16,21-21 0,-21 21 0,0-1 16,21-20-16,-21 21 0,21 0 0,1 0 15,-1-1-15,-21-20 0,21 21 0,-21 0 16,21 21-16,-21-21 0,0-1 0,21 1 16,106-21-16,-148 21 0,21 0 15,-21-1-15,21 22 0,-21-21 0,0 0 16,-1 0-16,1 0 0,0 21 0,0-21 0,-21-1 15,-1 22-15,1-21 0,-22 21 16,22-21-16,-21 21 0,-22-21 0,21 21 16,-20 0-16,-1-21 0,0 21 0,1 0 15,-22 0-15,0-21 0,0 21 0,-21-22 16,0 1 0,0 0-16,0 0 15</inkml:trace>
  <inkml:trace contextRef="#ctx0" brushRef="#br0" timeOffset="37671.81">29654 5694 0,'0'-21'16,"0"42"15,-21-21-31,21 21 16,-21-21-16,0 21 0,21 0 16,-21 1-16,21-1 0,-21 0 0,-1 0 15,22 0-15,-21 0 0,21 1 0,0 20 16,-21-21-16,0 0 0,21 0 0,-21 1 15,21-1-15,0 0 0,0 0 0,0 0 16,0 0-16,0 1 0,21-1 16,0-21-16,-21 21 0,21-21 0,0 21 15,1-21-15,-1 0 0,-21 21 16,21-21-16,0 0 0,0 0 0,0 0 16,1 0-16,-1 0 0,0 0 0,0 0 15,0 0-15,0-21 0,1 21 0,-1-21 16,21 21-16,-21-21 0,0 0 15,1-1-15,20 22 0,-21-21 0,0 0 16,-21-21-16,21 21 0,-21-1 0,0-20 16,0 21-16,0 0 0,0-22 0,0 22 15,0-21-15,-21 21 0,21 0 0,-21-1 16,0 1-16,0 0 0,0 21 0,-1 0 16,1 0-16,0 0 0,0 0 0,0 0 15,0 0-15,-1 0 0,1 21 16,0-21-16,21 21 0,0 1 0,-21-22 15,0 21-15,21 0 0,0 0 16,-21 0-16,-1 0 0,1 1 16,21-1-16,-21 0 0,0 0 0,0 0 0,-22 0 15,22 1-15,-21-1 0</inkml:trace>
  <inkml:trace contextRef="#ctx0" brushRef="#br0" timeOffset="38769.19">11811 12129 0,'0'0'0,"21"0"0,0 0 0,0 0 16,1 0-16,-1 0 16,0 0-16,0 0 0,0 0 15,0 0-15,1 0 0,20 0 16,-21 0-16,0 0 0,0 0 0,22-22 15,-1 22-15,22-21 0,-22 0 0,0 21 16,1-21-16,-1 21 0,0-21 0,1 21 16,20-21-16,-21 21 0,1-22 0,-1 22 15,22-21-15,-22 0 0,0 21 0,22-21 16,-22 21-16,22-21 0,-1 0 16,-21 21-16,22-22 0,-1 1 0,1 21 0,21-21 15,-22 0-15,22 0 0,-1 0 0,1-1 16,21 1-16,-21 0 0,42 0 15,-22 0-15,128-22 0,-106 22 0,0 0 16,0 0-16,0 0 0,21 0 0,-21-1 16,22-20-16,-22 21 0,21 0 0,0 0 15,21-1-15,-21-20 0,1 21 0,20 0 16,0 0-16,-21-22 0,22 22 0,20 0 16,-20-21-16,-1 20 0,0 1 0,1 0 15,20-21-15,1 21 0,-1-1 16,170-20-16,-170 0 0,22 21 0,-21-1 15,-1 1-15,1-21 0,-1 21 0,1 0 16,-1-22-16,1 22 0,190-42 16,-191 41-16,1-20 0,-22 0 0,21 21 15,-20-22-15,-1 22 0,22-21 0,-22 21 16,0-1-16,1 1 0,-22-21 0,0 21 16,0 0-16,0-1 0,0 22 0,-21-21 15,22 0-15,-44 0 0,128 0 0,-127 0 16,0-1-16,-21 22 0,-1-21 0,1 21 15,0-21-15,-22 0 0,1 21 0,20-21 16,-20 0-16,-22-1 0,22 1 0</inkml:trace>
  <inkml:trace contextRef="#ctx0" brushRef="#br0" timeOffset="40022.11">30882 5715 0,'0'0'0,"0"-21"15,-21 21 1,21-21 0,0 0-1,0-1-15,0 1 16,21 21-16,-21-21 16,21 21-16,0 0 0,-21-21 0,22 21 15,-1 0-15,0 0 0,0-21 0,0 21 16,0 0-16,22 0 0,-22 0 15,0 0-15,0 0 0,0 0 0,22 0 16,-22 0-16,0 21 0,-21 0 16,21-21-16,-21 21 0,0 0 15,0 1-15,0-1 0,0 0 0,-21 0 16,0 0-16,0 0 0,-22 22 0,22-22 16,0 0-16,-21 21 0,-1-20 0,22 20 15,-21-21-15,0 0 0,20 22 0,-20-22 16,0 0-16,21 0 0,-22 0 0,22 0 15,0-21-15,-21 22 0,42-1 0,-22-21 16,1 0-16,0 21 16,21-42 15,0 0-31,21 21 16,0 0-16,1-22 0,-1 1 15,0 21-15,0 0 0,0 0 16,0 0-16,22 0 0,-22 0 0,0 0 15,0 0-15,22 0 0,-22 0 0,0 0 16,0 0-16,21 0 0,-20 0 0,-1 0 16,0 0-16,0 0 0,0 0 15,0 0-15,1 0 0,-1 0 16,0 0 0,-21 21 30,0 1-30,-21-22-16,0 21 0,-1-21 16,-20 21-16</inkml:trace>
  <inkml:trace contextRef="#ctx0" brushRef="#br0" timeOffset="41163.24">12404 12721 0,'-22'0'15,"44"0"16,-1 0-31,0 0 16,0 0-16,0 0 0,0 0 0,22-21 16,-22 21-16,21-21 0,-21 21 0,22-21 15,-1 21-15,0-21 0,22-1 0,-22 22 16,64-21-16,-42 0 0,-1 21 16,1-21-16,20 0 0,-20 21 0,20-21 15,1-1-15,0 1 0,21 21 0,-22-21 16,22 0-16,0 0 0,21 0 0,-21-1 15,21 1-15,0 0 0,21-21 0,-21 21 16,21-1-16,0 1 0,22-21 0,-22 21 16,21 0-16,0-22 0,1 22 0,-1-21 15,191-22-15,-170 43 0,1-21 0,-1 21 16,1-22-16,-22 22 0,43-21 16,-22-1-16,1 22 0,21-21 0,-1 21 0,-20-22 15,42 1-15,-22 21 0,1-21 0,21-1 16,-22 1-16,22 21 0,0-22 15,0 1-15,-21 0 0,20-1 0,1 1 16,0 0-16,212-22 0,-213 22 0,1 0 16,0 20-16,-21-20 0,21 0 0,-1 21 15,1-22-15,0 22 0,-21-21 0,21-1 16,-1 22-16,1-21 0,-21 21 16,21-22-16,-22 22 0,1 0 0,-21-21 15,20 21-15,149-22 0,-191 22 16,-20 0-16,-1 0 0,-21 0 0,0-1 15,-21 1-15,-1 0 0,-20 0 0,0 21 16,-22-21-16,-20 0 0,20 21 0,-42-22 16,0 1-16,1 21 0,-22-42 0,0 21 15</inkml:trace>
  <inkml:trace contextRef="#ctx0" brushRef="#br0" timeOffset="42110.03">31898 5736 0,'0'0'0,"-21"0"0,0 0 15,0 21-15,21 1 0,-22-22 16,22 21-16,0 0 0,0 0 16,0 0-1,22-21 1,-1 0-16,0 0 0,0 0 16,0 0-16,0 0 0,-21-21 15,22 21-15,-1-21 0,-21 0 16,0 0-16,0-1 15,0 1-15,0 0 16,-21 21 0,-1 0-16,1 0 0,0 0 15,0 21-15,21 0 0,-21-21 0,21 22 16,0-1-16,-21 0 0,21 0 16,21-21 15,0 0-31,0 0 0</inkml:trace>
  <inkml:trace contextRef="#ctx0" brushRef="#br0" timeOffset="42465.83">32491 5503 0,'-21'0'31,"-1"0"-31,1 0 0,0 22 16,0-22-16,0 21 0,0 0 15,-1 0-15,-20 0 0,21 22 0,0-1 16,0-21-16,-22 21 0,22 1 0,0-1 16,-21 0-16,20 1 0,-20-1 15,21 0-15,-21-20 0,20 20 0,1 0 16,-21-21-16,21 1 0,0 20 15,-1-21-15,22 0 0,-21-21 0,0 21 0,21 1 16,0-1-16,-21 0 16,42-42 31,0 21-47,0-21 15,1-1-15,-1 22 0,0-21 0</inkml:trace>
  <inkml:trace contextRef="#ctx0" brushRef="#br0" timeOffset="42827.62">32300 6011 0,'-21'0'16,"0"0"-16,0 22 15,0-22-15,21 21 0,-22 0 16,1 0-16,21 0 15,0 0-15,21-21 16,1 0 0,-1 0-16,0 0 15,0 0-15,0 0 0,0-21 0,1 0 16,-1 0-16,-21 0 16,0 0-16,0-1 0,0 1 15,-21 21 1,-1 0-1,1 0-15,0 0 0,0 0 16,0 21-16,0-21 0,21 22 16,0-1-16,-22-21 0,22 21 15,0 0 1,0 0 0</inkml:trace>
  <inkml:trace contextRef="#ctx0" brushRef="#br0" timeOffset="50209.98">19029 10964 0,'550'-148'0,"-1100"296"0,1375-380 0,-528 168 0,295-126 16,-295 105-16,-1 0 0,275-63 0,-253 85 16,275-86-16,-318 86 0,21-22 15,276-84-15,-297 105 0,21-20 0,254-64 16,-274 84-16,-1 1 0,254-64 0,-275 63 16,275-84-16,-275 84 0,-21 1 0,254-64 15,-254 85-15,211-64 0,-211 63 0,-21 1 16,190-64-16,-212 64 0,-20 0 0,147-43 15,-148 21-15,-42 22 0,127-64 0,-148 64 16,0 0-16,-21-1 0,63-41 0,-85 41 16,-20 1-16,63-22 0,-85 43 15,21-21-15,0 21 0,1-43 0,-1 43 0,-21 0 16,22-43-16,-22 43 0,0 21 16,0-21-16,-21-21 0,21 42 0,-21-21 15,0 42 16,-21 0-15,0 0-16,0-21 0,0 21 16,-1-21-16,22 21 0,-21-21 0,42 0 31,-21-21-31,22 0 16,-1 21-16,21-42 0,-21 21 0,0-1 15,-21 1-15,43-42 0,-22 20 16,0 22-16,0-21 0,-21 21 0,43-64 15,-1 64-15,-21-21 0,21-22 0,-20 22 16,-1-1-16,21 22 0,0-63 0,-20 41 16,-1 22-16,21-64 0,-21 43 0,0 21 15,-21-21-15,22-1 0,-1 1 0,-21 21 16,0 0-16,0-22 0,0 22 0,0 0 16,0-21-16,-21 42 0,21-22 0,-22 1 15,1 21-15,0 0 0,0 0 16,-43 43-1,64-22 1,0 0 0,22-21-1,-22 21-15,21-21 0,0 0 0,-21 21 16,21-21-16,0 0 0,0 21 0,1-21 16,-1 0-16,0 0 0,0 0 15,21 0-15,-20 0 0,-1 0 0,0 0 16,0 0-16,21 0 0,-20 0 15,-1 0-15,0-21 0,0 21 0,0-21 16,0 0-16,1 0 0,-1 0 16,0-1-16,0 22 0,-21-21 15,21 0-15,0 0 0,1 0 0,-22 0 16,0-1-16,0 1 0,0 0 16,0 0-1,21 0 1,-21 0-16,21-1 15,-21 1 1,0 0 15,-21 21-15,0 0 0,21-21-1,0 0 1,0 0-16,0-1 15,0 1 1,-22 0 0,1 0-16,21 0 15,0 0-15,-21 21 0,21-22 16,-21 22-16,21-21 16,-21 21-16,21-21 15,-21 21-15,21-21 0,-22 21 16,22 0-16,-21 0 15,0 0-15,0 0 0,0 0 16,42 0 31,0 0-47,0 0 0,0 0 0,1 0 16,20 0-16,-21 0 0,21 0 0,1 0 15,20 21-15,-20-21 0,20 0 0,1 0 16,20 0-16,-20 0 0,20 21 0,-20-21 15,21 0-15,-22 0 0,1 0 0,-1 0 16,1 21-16,-22-21 0,0 0 0,1 0 16,-22 0-16,0 0 0,0 22 15,0-22-15,-21 21 16,0 0 0,0 0-16,0 0 15,0 0-15,0 1 16,0-1-16,0 0 0,0 0 0,0 0 15,0 22-15,0-22 0,-21 0 0,21 21 16,-21-21-16,21 22 0,-21-22 0,21 21 16,0-21-16,0 22 0,-21-22 0,21 0 15,-22 0-15,22 0 0,-21 1 0,21-1 16,0 0-16,0 0 0,-21 0 0,21 0 16,-21 1-16,21-1 0,-21 0 15,21 0-15,0 0 0,0 0 0,-21-21 16,21 22-16,-22-1 0,1-21 0,21 21 15,-21-21-15,0 0 0,0 0 0,0 21 16,-1-21-16,-20 0 0,21 0 0,-21 0 16,-1 0-16,-20 0 0,-1 0 0,22 0 15,-22-21-15,-20 21 0,20-21 0,-20 21 16,20-21-16,-21 21 0,22-22 0,-1 22 16,1 0-16,-1 0 0,-20-21 0,41 21 15,22 0-15,0 0 0,0 0 0,0 0 16,42 0 46,0 0-62,0 0 32,0 0-32</inkml:trace>
  <inkml:trace contextRef="#ctx0" brushRef="#br0" timeOffset="50697.7">32829 6858 0,'0'0'0,"-21"0"0,21-21 0,0 0 31,0 42 1,0 0-32,-21 0 15,21 0-15,0 1 0,-21-1 16,21 0-16,0 0 0,0 0 0,-21 0 16,21 1-16,-21-1 0,21 0 0,-22 0 15,22 21-15,0-20 0,-21-22 0,21 21 16,-21 0-16,21 0 0,-21-21 15,21-21 32,0 0-31,0 0-16,0-1 16,21 1-16,0 0 0</inkml:trace>
  <inkml:trace contextRef="#ctx0" brushRef="#br0" timeOffset="51106.19">33020 6985 0,'-21'0'32,"0"21"-17,-1 0-15,22 1 16,0-1-16,-21 0 0,21 0 15,-21 0-15,21 0 0,0 1 16,0-1-16,0 0 0,0 0 16,0 0-16,21-21 0,0 21 15,1-21-15,-1 0 0,0 0 16,0 0-16,0 0 0,22 0 0,-22 0 16,0-21-16,0 21 0,0-42 0,0 42 15,-21-21-15,0 0 0,0-1 16,0 1-16,0 0 0,0 0 0,0 0 15,-21 0-15,21-1 0,-21 22 0,0-21 16,21 0-16,-21 21 0,0 0 0,-1 0 16,1 0-16,0 0 15,0 0-15,0 0 16,0 21-16,21 0 16,-22-21-16,1 22 0,21-1 15,-21-21-15,0 21 0,0 0 16,21 0-16</inkml:trace>
  <inkml:trace contextRef="#ctx0" brushRef="#br0" timeOffset="53749.67">33105 5355 0,'0'-21'0,"0"0"0,-22 0 0,22 0 16,-21 21-16,21-22 0,-21 22 0,21-21 16,-21 0-16,0 21 0,21-21 0,0 0 15,-21 21-15,21-21 0,-22-1 0,22 1 16,0 21-16,-21-21 16,21 0-16,-21 21 0,21-21 15,-21 0 1,0 21-1,21 21 17,0 0-17,0 0-15,0 0 0,0 0 16,0 1-16,0 20 0,0-21 0,0 21 16,21-20-16,-21 20 0,21 0 0,-21 1 15,0 20-15,21-21 0,0 22 16,1-1-16,-22 1 0,21 21 0,-21-22 0,21 1 15,0-1-15,0 1 0,0-1 16,1 1-16,-1 20 0,0-20 0,21 20 16,-21-20-16,22 21 0,-22-22 0,21 1 15,-21-1-15,22 1 0,-22-1 0,0 1 16,0-1-16,0 1 0,1-1 0,-22 1 16,0-1-16,21 1 0,-21-1 0,0-21 15,0 22-15,0-22 0,0 22 0,21-22 16,-21 0-16,0 1 0,0-1 0,0 0 15,0-20-15,21-1 0,-21 21 16,0-21-16,0 0 0,0 1 0,0-1 16,21-21 15,0-21-31,-21-1 16,0 1-16,22 21 0,-22-21 15,21 0-15,-21 0 0,0 0 0,0-22 16,0 22-16,21 0 0,-21-64 0,21 43 15,-21 0-15,0-1 0,0 1 0</inkml:trace>
  <inkml:trace contextRef="#ctx0" brushRef="#br0" timeOffset="54526">33845 5080 0,'0'0'15,"0"-21"-15,0 0 0,0 0 0,0-1 16,0 1-16,0 0 16,0 0-1,0 42 48,0 0-63,0 0 0,0 1 15,0-1-15,0 21 0,0 0 0,0 1 16,0-1-16,-42 0 0,0 1 16,-22 20-16,1 1 0,20 20 0,-20-20 15,-22 21-15,22-1 0,-1 1 0,1-22 16,-1 22-16,1-21 0,-1 20 0,1 1 15,20 0-15,-62 84 0,62-106 0,1 22 16,0 0-16,20-22 0,-20 1 0,21 20 16,-21-20-16,20-1 0,-20 22 0,21-21 15,0-1-15,-22 1 0,22-1 0,-21-21 16,21 22-16,0-22 0,-22 1 16,22-1-16,0 0 0,-21-21 0,20 22 15,1-22-15,0 0 0,0 21 0,0-20 16,0-1-16,-1-21 0,22 21 0,0 0 15,0 0-15,-21-21 0,21 21 0,-21-21 16,21 22-16,21-44 94,-21 1-79,0 0 1,0 0-16,0 0 16</inkml:trace>
  <inkml:trace contextRef="#ctx0" brushRef="#br0" timeOffset="57405.88">30416 7345 0,'932'-762'203,"-953"762"-187,-1 0-16,-20 21 0,0 0 0,-1 0 15,-62 22-15,20-22 0,-84 21 0,63-21 16,-85 43-16,85-22 0,1 1 0,-128 41 15,85-41-15,-128 62 0,149-62 0,-21 20 16,-148 22-16,127-22 0,-170 22 0,191-21 16,-212 63-16,169-64 0,1 22 0,-191 63 15,190-85-15,-232 86 0,233-86 0,-234 85 16,191-63-16,1 0 0,-1-1 16,-233 86-16,-190 84 0,423-149 15,0 1-15,-211 85 0,211-107 0,-212 86 16,-1671 846-1,2095-1016-15,-43 21 0,-126 64 16,84-22-16,-127 64 0,106-42 0,-127 42 16,127-64-16,-148 64 0,148-63 0,-85 84 15,106-63-15,0-1 0,-84 43 0,84-42 16,-84 21-16,105-64 0,0 22 0,-42 20 16,64-20-16,-64 20 0,84-41 15,-41 63-15,41-43 0,22-21 0,-42 22 0,20-22 16,-20 22-16,42-43 0,-43 42 15,43-41-15,-64 20 0,64-21 0,-63 21 16,20-20-16,-63 41 0,106-21 16,-43 1-16,22-1 0,-21 22 0,41-22 15,1-21-15,-21 43 0,0-22 0,-1 0 16,22-21-16,0 22 0,-43-1 0,43-21 16,-21 0-16,21 1 0,-43 20 0,43-42 15,0 21-15,-43 0 0,22 0 0,-21 1 16,41-1-16,-20 0 0,-21 0 0,41-21 15,1 21-15,-21-21 0,42 21 0,-21-21 16,42 0 15,-21-21-15,21 0-16,0 21 0,0-21 0,1 21 16,-1 0-16,-21-21 0,21 0 15,0-1-15,0 22 0,22-21 16,-43 0-16,0 0 15,21 21-15,-21-21 0,21 21 0,-21-21 16,-21 21 31,0 0-31,-1 0-1,1 0 1,0 0-1,0 0 1,0 0-16,21 21 16,-21-21-1,21-21 17,0-1-17,0 1-15,0 0 16,21 0-16,0 21 15,-21-21-15,0 0 0,0-1 16,21 1-16,0 21 0,-21-21 0,0 0 16,21-21-16,-21 20 15,0 1-15,0 0 16,0 0-16,0 0 16,0 21-16,0-21 15,0-1-15,0 1 16,22 21-1,-22-21-15,0 0 16,0 42 31,0 0-31,0 0-16,0 1 0,0-1 15,-22 21-15,22 0 0,-21 1 16,21-22-16,0 21 0,0 1 0,-21 20 15,21-21-15,-21 1 0,0 63 0,21-64 16,0 21-16,-21 1 0,-1-22 0,22 22 16,0-1-16,-42 64 0,21-84 0,21 20 15,-21-21-15,21 22 0,0-22 0,-21 1 16,-1-22-16,22 42 0,-21-20 16,21-22-16,0 0 0,0 0 0,0 0 0,0 0 15,0-42 16,0 0-15,0 0-16,0 0 0,21 0 0,-21-1 16,22-20-16,-22 21 0,0-21 0,42-64 15,-42 63-15,21-20 0,-21 21 0,21-22 16,-21 1-16,21-1 0,-21 1 0,22-1 16,20-63-16,-21 64 0,-21-1 0,21 1 15,0-22-15,1 21 0,-1 1 0,0-1 16,-21 1-16,21 21 0,21-64 0,-20 63 15,-1 1-15,0 0 0,-21 21 16,0-22-16,21 22 0,-21 0 0,21 0 16,-21 42 15,0 0-31,0 0 0,0 22 0,0-22 16,0 0-16,0 21 0,0 1 0,0-22 15,0 42-15,0-20 0,0-1 0,0 85 16,0-64-16,0-20 0,0 20 0,0 1 15,0-1-15,0 1 0,0-22 0,0 22 16,0 41-16,0-41 0,0-1 16,0 1-16,0-22 0,0 22 0,0-1 0,0-20 15,-21 62-15,21-62 0,-21-1 0,21-21 16,0 22-16,0-1 0,0-21 0,-21 21 16,21-20-16,0-1 0,0 0 15,0 0-15,0 0 0,0-42 47,0 0-47,0 0 0,0 0 16,0-1-16,0 1 0,-21 0 0</inkml:trace>
  <inkml:trace contextRef="#ctx0" brushRef="#br0" timeOffset="57665.73">15642 14436 0,'0'0'0,"0"21"15,21-21 1,0 0-16,22 0 16,-22 0-16,0 0 0,0 0 0,22-21 15,20 0-15,-42 21 0,22 0 0,-1 0 16,-21-22-16,21 22 0,-20 0 0,20 0 15,0-21-15,-21 21 0,1 0 16,-1 0-16,0 0 0,0-21 0,0 21 16,0-21-1</inkml:trace>
  <inkml:trace contextRef="#ctx0" brushRef="#br0" timeOffset="58170.44">16489 14372 0,'0'-21'32,"0"0"-32,0 0 0,0 0 15,21-1 1,0 22-16,0 0 0,0 0 15,1 0-15,-1 0 0,21 22 16,-21-1-16,0 0 0,-21 0 0,22 0 16,20 22-16,-42-22 0,0 0 0,21 21 15,0-21-15,-21 43 0,21-43 0,-21 21 16,0-20-16,0-1 0,0 21 0,0 0 16,0-20-16,0-1 0,0 0 0,0 0 15,0 21-15,0-20 0,0-1 16,0 0-16,-21 0 0,21 0 15,-21-21 1,21-21 0,0 0-16,0-21 0,0 20 15,0 1-15,0 0 0,21-21 0,-21 21 16,43-43-16,-43 22 0,21-1 0,0 1 16,0 0-16,0 21 0,0-22 0,43-20 15,-64 42-15,21-1 0,0 1 16,0 0-16,1 0 0,-1 0 0,-21 0 15,21 21-15,0 0 0,0 0 16,0 0 0,1 0-16,-22 21 15</inkml:trace>
  <inkml:trace contextRef="#ctx0" brushRef="#br0" timeOffset="66689.89">16065 5292 0,'-21'-21'0,"21"-22"0,0 1 0,-42-43 0,42 43 16,0 0-16,0-1 0,-21 1 0,21 0 15,0-43-15,0 43 0,0-1 0,0 1 16,0 0-16,21 20 0,0-41 0,0 42 16,0 0-16,1-1 0,-1 1 15,0 0-15,0 0 0,0 21 0,22-21 16,-22 0-16,0 21 0,-21 21 31,-21-21-31,0 21 0,-1 0 16,1-21-16,0 0 15,0 21-15,0-21 0,0 0 16,-1 0-16,1 0 16,0 0-1,0 0-15,0 0 16,0 0-16,-1 0 15,1 0-15,0 0 16,0 0-16,0 0 16,21-21-16,-21 21 15,-1 0 1,1 0 0,21 21-1,0 0 1,-21 1-16,21-1 15,0 0-15,-21 0 16,21 0-16,0 0 0,0 1 16,0-1-16,0 0 0,0 0 15,0 0-15,0 0 0,0 1 16,21-22-16,-21 21 0,21-21 0,-21 21 16,21-21-1,-21 21-15,22-21 16,-1 0-1,0-21 1,-21 0 0,21 21-16,-21-21 15,0 42 48,-21-21-48,21 21 1,-21-21 0,0 0-1,-1 0 1,1 0 0,0 0-16,21 0 15,-21 0-15,0 0 16,0 0-1,-1 0 1,1 0 0,42 21 31,1-21-47,-1 0 0,21 0 15,-21 0-15,22 0 0,-1 0 16,-21 0-16,21 0 0,1 0 0,-1 0 15,0 0-15,1 0 0,-1 0 0,-21 0 16,22 0-16,-22 0 0,0 0 16,0 0-16,-21 21 15,-21-21-15,-21 0 16,-1 0-16,22 0 0,-21 21 16,-1-21-16,-20 0 0,21 22 15,-1-22-15,1 0 0,0 0 0,-1 21 16,1-21-16,0 0 0,-1 21 15,1 0-15,0-21 0,-1 0 0,22 0 16,0 21-16,0-21 0,21 21 16,21-21-1,0 0-15,21 0 0,-20 22 0,20-22 16,-21 0-16,21 0 0,1 0 0,-1 0 16,0 0-16,1 0 0,-1 0 15,0 0-15,1 0 0,-1-22 0,-21 22 16,22 0-16,-22 0 0,21-21 0,-21 21 15,0 0-15,-21-21 16,22 21-16,-22-21 16,-22 21-1,1 0-15,0 0 0,-21 0 0,21 0 16,-22 0-16,-20 0 0,20 0 16,1 0-16,-21 0 0,20 21 0,1-21 15,0 0-15,-1 21 0,22-21 0,0 0 16,0 0-16,0 21 0,21 1 31,21-22-31,0 0 0,0 0 0,21 0 16,1 0-16,-22 0 0,21 0 15,1 0-15,-1 0 0,0 0 16,1 0-16,-1 0 0,0-22 0,-21 22 16,22 0-16,-1-21 0,-21 21 15,0-21-15,1 21 0,-1-21 0,-21 0 16,-21 21-1,-1-21-15,1 21 0,-21 0 16,0 0-16,20 0 0,-20 0 0,0 0 16,-1 0-16,1 0 0,0 0 0,-1 0 15,22 0-15,-21 0 0,0 0 16,-1 0-16,1 0 0,21 0 0,0 0 16,-1 0-16,22 21 0,22-21 15,-1 0 1,21 0-16,0 0 0,1 0 0,-1 0 15,22 0-15,-1 0 0,-21 0 0,22 0 16,-1 0-16,1-21 0,-22 21 16,22 0-16,-22-22 0,0 1 0,-20 21 15,20 0-15,-21 0 0,0-21 0,-42 0 32,-21 21-32,21 0 0,-22 0 15,1 0-15,-22 0 0,22 0 16,-21 0-16,20 0 0,-20 0 15,-1 21-15,22-21 0,-22 0 0,22 21 16,0-21-16,-22 0 0,43 21 16,-21-21-16,21 0 0,21 22 15,42-22-15,-21 0 16,21 0-16,1 0 0,-1 0 16,0 0-16,22 0 0,-22 0 0,22-22 15,-22 22-15,22 0 0,-22-21 0,0 21 16,1 0-16,-22-21 0,0 21 15,0 0-15,-21-21 0,0 0 16,-21 21-16,0 0 0,0 0 16,-22 0-16,1 0 0,-22 0 15,22 0-15,-21 0 0,20 0 0,1 0 16,-22 0-16,22 0 0,21 0 0,-21 0 16,20 0-16,1 0 0,21 21 15,21-21 1,1 0-16,-1 0 0,21 0 0,-21 0 15,0 0-15,22 0 0,-1 0 16,-21 0-16,22 0 0,-22-21 0,21 21 16,-21-21-16,0 21 0,1 0 0,-1-22 15,-21 1-15,0 0 16,-21 21 0,-1 0-16,1 0 0,-21-21 0,21 21 15,-22 0-15,1 0 0,21 0 16,-21 0-16,20 0 0,-20 0 0,21 0 15,0 0-15,0 0 0,42 0 32,0 0-32,21 0 15,-21 0-15,22-21 0,-1 21 0,22 0 16,-22 0-16,0-21 16,1 21-16,-1 0 0,0 0 0,-21-22 0,1 22 15,-1 0-15,0 0 0,-21-21 16,-21 21-1,0 0-15,-22 0 0,1 0 16,21 0-16,-22 0 0,-20 0 0,21 0 16,-1 0-16,1 0 0,0 0 0,-1 0 15,1 0-15,21 0 0,-22 21 16,22-21-16,0 0 0,21 22 16,21-22-1,0 0-15,22 0 0,-1 0 16,-21 0-16,22 0 0,20 0 0,-21 0 15,1 0-15,-1 0 0,22 0 0,-22 0 16,0 0-16,1 0 0,-22 0 16,21-22-16,-21 22 0,-21-21 15,-42 0 1,21 21 0,0 0-16,-1 0 0,-20-21 0,21 21 15,-21-21-15,20 21 0,-20 0 0,21 0 16,0 0-16,0 0 0,-1 0 15,1 0-15,21 21 32,0 0-32,21-21 15,22 21-15,-22-21 0,0 0 16,21 0-16,1 0 0,-1 21 0,-21-21 16,22 0-16,-22 0 15,0 0-15,0 0 0,0 0 0,-21-21 31,-21 0-15,0 21-16,0 0 0,0-21 0,-1 21 16,-20 0-16,21-21 0,0 21 0,-22 0 15,22-21-15,0 21 0,0 0 16,-21 0-16,20-22 0,1 22 16,21 22 15,21-22-16,1 21-15,20-21 0,-21 0 16,21 0-16,-20 21 0,20-21 16,0 0-16,1 0 0,-22 0 0,21 0 15,-21 0-15,0 0 0,1 0 0,-1-21 16,0 21-16,-21-21 0,0-1 16,0 1-1,-21 0-15,-22 21 0,22 0 16,0 0-16,-21-21 0,21 21 15,-22 0-15,22 0 0,-21 0 0,21 0 16,-22 0-16,22 0 0,0 0 0,0 21 16,0-21-16,-1 21 15,22 0-15,-21-21 0,21 22 0,0-1 16,21-21-16,1 21 16,-1-21-16,0 0 0,21 0 15,-21 0-15,22 0 0,-22 0 0,21 0 16,1 0-16,-22 0 0,21 0 0,-21 0 15,0 0-15,1 0 0,-1 0 16,0 0-16,0 0 0,-21-21 31,-21 21-31,-21 0 0,20 0 16,-20 0-16,21 0 0,-21 0 0,-1 0 16,1 0-16,-22 0 0,43 0 15,-21 0-15,0 21 0,20-21 0,-20 0 16,21 21-16,0-21 0,0 0 15,-1 21-15,1 0 0,21 1 16,0-1 0,43-21-16,-22 0 0,21 0 15,-21 0-15,22 0 0,-1 0 0,21 0 16,-20 0-16,-22 0 0,21 0 16,1 0-16,-22 0 0,0 0 15,0 0-15,-21-21 16,0-1-16,-21 22 15,0 0-15,-22 0 16,22 0-16,-21 0 0,21 0 0,-22 0 16,22 0-16,-21 0 0,0 0 0,20 22 15,1-22-15,-21 21 0,21-21 16,0 0-16,21 21 0,0 0 16,21 0-1,0-21-15,21 0 0,1 0 0,-1 0 16,0 0-16,1 0 0,-1 0 0,0 0 15,1 0-15,-1 0 0,0 0 16,-21 0-16,1 0 0,-22-21 31,-22 21-31,1 0 0,0 0 16,0 0-16,-21 0 0,-1 0 0,1 0 16,21 0-16,-22 0 0,1 0 0,0 0 15,-1 0-15,22 0 0,0 0 16,0 0-16,0 0 0,21 21 0,0 0 15,0 1-15,21-22 0,21 21 16,-21-21-16,22 0 0,-1 21 16,0-21-16,1 0 0,-1 0 0,0 0 15,-20 0-15,20 0 16,0 0-16,-21 0 0,1 0 0,-1 0 0,-42 0 31,-1 0-15,-20 0-16,0 0 0,21 0 0,-43 21 15,22-21-15,-1 21 0,1-21 16,0 21-16,-1-21 0,1 22 0,0-22 16,21 21-16,-1-21 0,1 0 15,21 21-15,21-21 16,22 0-16,-22 0 0,21 0 16,1 0-16,-1 0 0,21 0 15,-20 0-15,-1 0 0,0 0 16,-20 0-16,20 0 0,-21 0 0,0 0 0,-21-21 15,-21 21 1,0 0 0,0 0-16,-22 0 0,1 0 0,21 0 15,-21 21-15,-1-21 0,22 0 16,-21 21-16,21 0 0,-1-21 0,1 0 16,21 21-16,-21-21 0,21 22 15,0-1 1,21 0-1,0-21 1,-21 21 0,0 0 15</inkml:trace>
  <inkml:trace contextRef="#ctx0" brushRef="#br0" timeOffset="70450.39">16912 11324 0,'-21'85'16,"42"-170"-16,-63 318 0,21-148 0,21-1 0,-22 1 0,1 63 16,0-63-16,21-22 0,0 22 0,0 63 15,-21-84-15,21 20 0,0-20 0,-21 21 16,21 42-16,0-43 0,0-20 16,0-1-16,-21 64 0,-1-63 0,22-22 15,0 22-15,0 20 0,-21-20 0,0 42 16,0-43-16,21 1 0,-21-1 0,0-21 15,21 22-15,-22-22 0,1 64 0,21-42 16,-21-22-16,0 21 0,21-20 0,0 20 16,-21-20-16,0 62 0,21-62 0,0-1 15,0 0-15,0 1 0,0-1 0,0 0 16,0 1-16,21 20 0,0-20 16,0-1-16,0 0 0,0 1 0</inkml:trace>
  <inkml:trace contextRef="#ctx0" brushRef="#br0" timeOffset="70922">17039 14478 0,'0'0'0,"0"21"32,0 0-17,0 1 1,21-22 31,0 0-47,1 0 15</inkml:trace>
  <inkml:trace contextRef="#ctx0" brushRef="#br0" timeOffset="73625.39">16891 14690 0,'-21'0'0,"0"0"0,-1 0 0,1 0 0,0 0 15,0 0-15,0 0 0,-64 0 0,43 0 16,-1 0-16,1 0 0,0 0 0,-22 0 15,22 0-15,-22 0 0,22 0 0,-21 0 16,-1 0-16,22 0 0,-22 0 0,1 0 16,-64 0-16,63 0 0,1 0 0,-1 21 15,1-21-15,-22 0 0,22 21 16,-22-21-16,0 0 0,1 21 0,-22-21 16,21 0-16,-21 0 0,0 0 0,-126 0 15,105 0-15,0 0 0,-22 0 0,1 0 16,0 0-16,0-21 0,0 21 0,0-21 15,-128 0-15,128 0 0,21-1 0,21 1 16,1 0-16,-1 0 0,21 0 0,-63-43 16,84 43-16,1-21 0,21-1 0,-1 1 15,22 0-15,-21-1 0,42 1 16,0 0-16,0-1 0,0-62 0,0 62 16,21-20-16,21 20 0,-21-20 0,22-1 0,-1 1 15,0-1-15,22 1 0,63-64 16,-64 63-16,22 1 0,-21-1 0,20 1 15,1-1-15,0 1 0,105-64 0,-84 63 16,-21 1-16,20-1 0,1 1 0,106-43 16,-106 64-16,0-1 0,21-20 0,-22 42 15,107-64-15,-85 64 0,0-21 0,0 20 16,106-20-16,-106 21 0,106-21 16,-127 42-16,148-22 0,-149 22 15,1 0-15,0 0 0,0 0 0,0 0 0,-22 0 16,86 22-16,-86-1 0,1 0 15,-21 0-15,-22 0 0,21 0 0,-20 1 16,-1-1-16,0 21 0,-20-21 0,-22 0 16,21 22-16,-21-22 0,0 21 0,0-21 15,0 1-15,0 20 0,0-21 0,0 21 16,0 22-16,0-22 0,-21-21 0,21 22 16,-22-1-16,1-21 0,0 22 0,0-22 15,-21 0-15,20 21 0,1-21 0,0 1 16,0-1-16,0 21 0,0-42 0,-1 21 15,22 0-15,-21 1 0,0-1 0,21-42 63,0-1-47,0 1-1,0 0-15,0 0 16,-21 0-16,0 21 15,0-21-15,-1 21 16,1 0-16,0 0 0,0 0 16,0 0-1,105 42 1,-62-42-16,-1 0 16,0 0-16,-21 21 15,21-21-15,-21 21 0,0 0 16,0 1-16,0-1 0,21 0 15,-21 0-15,0 0 0,21-21 0,1 43 16,-22-22-16,21 21 0,0-21 0,0 0 16,0 43-16,0-43 0,1 0 0,-1 0 15,21 1-15,-21-1 0,0-21 0,1 0 16,-1 0-16,21 0 0,-21 0 16,0-21-1,-21-1-15,0 1 16,0 0-16,0 0 0,0 0 15,0 0-15,0-1 0,-21 1 16,0 21-16,0-21 0,0 21 0,0-21 16,-1 0-16,1 21 0,0-21 0,0 21 15,-21 0-15,20-22 0,-20 1 0,21 21 16,0 0-16,0 0 0,-1 0 0,1-21 16,21 21 15,21 0 0,-21 21 63,0 0-63,22-21-31,-1 0 0,0 0 16,0 0-16,0 0 0,22 0 0,-22-21 15,21 21-15,-21 0 0,0-21 0,1 21 16,-1 0-16,-42 0 31,-1 0-31,1 0 0,-21 0 16,0 0-16,-1 0 0,-20 21 0,20-21 15,-20 21-15,21-21 0,-1 0 16,1 22-16,0-22 0,20 0 0,1 0 16,21 21-16,43-21 15,-22 0-15,0 0 0,21 0 16,1 0-16,84-21 0,-85 21 16,21 0-16,1-22 0,-1 22 0,-20-21 15,20 21-15,-20 0 0,-1 0 0,0 0 16,-21 0-16,-42 0 15,-21 0-15,0 21 16,-1-21-16,-20 22 0,-1-22 0,1 21 16,-1 0-16,-20-21 0,20 21 15,22-21-15,-1 21 0,1-21 0,0 0 16,42 21-16,42-21 16,-21 0-1,22 0-15,-1 0 0,0 0 16,22-21-16,-22 21 0,22-21 0,-22 21 15,0 0-15,22-21 0,-22 21 0,-21 0 16,22 0-16,-22 0 0,-42 0 31,-1 0-31,-20 0 0,0 21 16,-22 0-16,1-21 0,-1 21 0,1-21 16,20 22-16,-20-1 0,21-21 0,-1 21 15,22-21-15,0 0 0,21 21 0,21-21 16,0 0-1,22 0-15,20 0 0,1 0 0,-1 0 16,22 0-16,-1-21 0,-20 0 0,21 21 16,-1-21-16,1-1 0,-22 22 0,1-21 15,-22 21-15,1 0 16,-1 0-16,-21 0 0,-42 0 16,-21 0-16,-1 0 0,-20 0 15,-1 0-15,1 21 0,-1-21 0,-20 22 16,-1-1-16,21-21 0,1 21 0,-22 0 15,43-21-15,0 21 0,-1-21 16,22 0-16,21 21 0,21-21 16,0 0-16,22 0 0,20 0 0,1-21 15,-1 0-15,1 21 0,-1-21 0,22 0 16,-22 21-16,1-21 0,-1 21 0,-20-22 16,-1 22-16,-21 0 0,-42 0 31,0 0-31,-43 22 0,22-1 0,-21-21 15,-1 21-15,1 0 0,-22 0 0,21 0 16,-20 1-16,20-1 0,1 0 16,20-21-16,1 21 0,0 0 0,42 0 15,0 1-15,21-22 16,0 0-16,0 0 0,22 0 16,-1 0-16,0 0 0,-21-22 0,22 1 15,-1 21-15,0-21 0,-20 21 16,20 0-16,-21 0 0,0-21 0,0 21 15</inkml:trace>
  <inkml:trace contextRef="#ctx0" brushRef="#br0" timeOffset="74536.38">20997 12615 0,'0'0'16,"43"0"-1,-43 22-15,0-1 0,0 0 16,0 0-16,0 21 0,0-20 0,0 20 16,0 0-16,-22 22 0,1-22 15,0 22-15,-21-1 0,21-21 0,-22 22 16,1-22-16,0 22 0,-1-22 16,22 22-16,-21-22 0,-1 21 0,22-20 0,0-1 15,-21 0-15,42 1 0,-21-1 16,21 0-16,-22-20 0,22 20 15,0-21-15,0 0 0,0 0 0,0 1 16,0-1-16,22-21 16,-1 0-16</inkml:trace>
  <inkml:trace contextRef="#ctx0" brushRef="#br0" timeOffset="74822.21">20934 13081 0,'0'-85'0,"0"170"0,0-212 0,21-21 16,-21 106-16,0 20 16,21 1-16,-21 0 0,0 0 15,0 42 1,21-21-16,0 42 16,-21-20-16,22 20 0,-22 21 0,21-20 15,-21-1-15,0 22 0,21-22 0,-21 21 16,21-20-16,-21 20 0,0-20 15,0 20-15,0-21 0,0 22 0,0-22 16,0 1-16,0 20 0,0-21 0,0 1 16,0-1-16,0-21 0,21 22 0,-21-22 15,0 0-15,0 0 0,0 0 16,0 0-16</inkml:trace>
  <inkml:trace contextRef="#ctx0" brushRef="#br0" timeOffset="75074.07">20574 13420 0,'0'0'0,"-21"0"0,0 0 0,21 0 0,21 0 31,21 0-31,-21 0 0,22 0 16,-22 0-16,21-21 0,0 21 0,1 0 16,-1-22-16,22 22 0,-22 0 0,21-21 15,-20 21-15,-1 0 0,22 0 0,-22 0 16,0 0-16,1-21 0,-1 21 16,0 0-16,-21 0 0</inkml:trace>
  <inkml:trace contextRef="#ctx0" brushRef="#br0" timeOffset="75542.31">21378 13441 0,'0'0'0,"-42"0"0,-22-42 15,43 42-15,21-22 16,-21 1-16,21 0 0,0 0 0,0 0 0,0 21 15,0-21-15,21-1 0,22 1 16,-22 21-16,0 0 0,21 0 0,-21 0 16,22 0-16,-22 0 0,21 21 0,1 1 15,-22-1-15,21 0 0,-21 21 16,0-21-16,1 22 0,-1-1 16,0 22-16,0-22 0,-21 0 15,0-21-15,0 22 0,0-22 0,0 21 16,0-21-16,0 1 0,0-1 15,0 0-15,0 0 0,-21-21 32,21-21-17,0 0-15,0 0 16,0-1-16,0 1 0,0-21 0,0 0 16,0-1-16,21 1 0,-21 0 0,21-1 15,0 22-15,1-21 0,-1 21 16,21-22-16,-21 22 0,0 0 15,1 0-15,-1 21 0,0-21 16,0 21-16,0 0 16,0 0-16,1 0 0,-1 0 15</inkml:trace>
  <inkml:trace contextRef="#ctx0" brushRef="#br0" timeOffset="75859.13">22140 13441 0,'0'0'0,"-42"-21"15,42 0 1,0-1-16,0 1 0,0 0 16,0 0-16,0 21 0,0-21 0,21 0 15,0 21-15,-21-22 0,21 1 0,1 21 16,-1 0-16,0 0 0,0 0 15,0 0-15,0 21 0,1 1 16,-22-1-16,21 0 0,-21 0 0,21 0 16,-21 22-16,0-1 0,0-21 0,0 21 15,0 1-15,0-1 0,0 0 0,0 1 16,0-22-16,0 21 0,0-21 16,0 22-16,0-22 0,0 0 15,0 0-15,0 0 0,0 1 16</inkml:trace>
  <inkml:trace contextRef="#ctx0" brushRef="#br0" timeOffset="76018.03">22331 13885 0,'0'-84'16,"0"168"-16,0-189 0,0 62 0,0 1 0,21 0 15,-21-1-15,21-20 0,0 20 16,0 1-16,1-21 0,-1 20 0,21 1 16,-21 21-16,22-22 0,-22 22 0,0 0 15,21 0-15,-21 0 0,1 21 16,-1 0-16,0 0 0,0 0 0,0 0 15,0 0 1,-21 21-16,0 0 0,22 0 16</inkml:trace>
  <inkml:trace contextRef="#ctx0" brushRef="#br0" timeOffset="77097.55">23199 13420 0,'0'0'0,"0"-21"0,0-1 15,21-20-15,-21 21 0,0 0 0,0 0 16,0-1-16,0 1 0,0 0 0,0 0 16,-21 21-1,-1 0-15,1 0 0,0 0 0,0 0 16,0 21-16,-22-21 0,22 21 0,-21 0 15,21 1-15,-22-1 0,22 21 16,0-21-16,-21 22 0,21-22 0,-1 21 16,1 0-16,21-20 0,0 20 0,0 0 15,0-21-15,0 22 0,0-22 16,0 0-16,0 0 0,0 0 16,21 1-16,1-22 0,-1 0 0,0 21 15,0-21-15,0 0 0,22 0 0,-22 0 16,0-21-16,0-1 0,0 1 15,0 0-15,22 0 0,-43 0 0,21-22 16,0 22-16,0-21 0,0 0 0,1 20 16,-22-20-16,21 0 0,0 21 15,-21-22-15,0 22 0,0 0 0,21 0 16,-21 0-16,0 42 31,0 0-31,-21 0 16,21 0-16,0 0 0,0 22 15,0-22-15,0 21 0,0-21 0,0 1 16,0 20-16,0-21 0,0 0 16,0 22-16,0-22 0,21 0 0,0 0 15,0 0-15,1-21 0,-1 21 0,0-21 16,0 0-16,0 0 0,0 0 0,1 0 16,-1 0-16,0 0 0,0-21 15,0 0-15,22 0 0,-22 0 0,0 0 16,0-22-16,21 22 0,-20-21 15,-1-1-15,-21 22 0,21-21 0,0 21 16,-21 0-16,0-1 0,0 1 16,0 42-1,0 1 1,-21-1-16,0 0 16,21 0-16,0 0 0,0 0 0,0 22 15,0-22-15,0 0 0,0 0 0,0 0 16,21 1-16,0-1 0,21-21 15,-20 21-15,20-21 16,-21 0-16,21 0 0,-20 0 0,20 0 0,-21 0 16,21 0-16,-20 0 0,-1-21 0,0 0 15,0-1-15,-21 1 16,21 0-16,0 0 0,-21 0 0,22-22 0,-22 22 16,0 0-16,0 0 0,0 0 15,21 0-15,-21-1 0,0 44 31,0-1-15,0 0-16,-21 0 0,21 0 16,-22 0-16,22 1 0,-21 20 0,-21 21 15,42-20-15,-21-1 16,0 0-16,-1 1 0,22 20 0,0-20 16,-21 20-16,21-21 0,-21 22 0,21-1 15,0 1-15,0 21 0,0-22 0,0 22 16,0-1-16,0-20 15,21 21-15,0-1 0,-21-20 0,0 20 16,22 1-16,-1 0 0,0-1 0,-21-20 16,21 21-16,-21-1 0,21-20 0,-21-1 15,21 1-15,-21-1 0,0 1 0,0-1 16,0-20-16,0-1 0,0 0 16,0 1-16,-21-22 0,0 21 0,-21-21 15,21-21-15,-22 21 0,22-21 0</inkml:trace>
  <inkml:trace contextRef="#ctx0" brushRef="#br0" timeOffset="77258.46">23707 15536 0,'0'-63'15,"0"-22"-15,0 22 0,0-22 0,0-127 16,0 128-16,21 20 16,0-20-16,0 20 0,0-21 15,0 22-15,1-22 0,20 22 0,-21-22 16,21 22-16,1-1 0,-1 1 0,0-22 15,1 21-15,20 1 0,-20-22 16,20 22-16</inkml:trace>
  <inkml:trace contextRef="#ctx0" brushRef="#br0" timeOffset="77880.48">24744 12742 0,'0'0'0,"-43"-21"16,22 0-16,0 21 16,21 21-1,0 0 1,21 1-1,0-22-15,1 0 0,-1 0 16,21 0-16,0 0 0,1 0 16,-1-22-16,22 1 0,-1 21 15,-21-21-15,22 0 0,-1 0 0,-20 0 16,20-1-16,-20 1 0,-1 0 0,0-21 16,-21 21-16,1-1 0,-22-20 15,0 21-15,0 0 0,0-22 0,0 22 16,-22-21-16,1 21 0,0 0 0,0-1 15,0 1-15,0 21 0,-1 0 16,1 0-16,0 0 0,0 0 16,0 21-16,21 1 0,-21 20 0,-1 0 0,1 1 15,21-1-15,0 21 0,0 1 16,-21-1-16,21 22 0,0 0 16,0-22-16,-21 22 0,21 0 0,0-22 15,0 1-15,0-1 0,0 22 16,0-22-16,0-20 0,0 20 0,0 1 15,0-1-15,0-21 0,0 1 0,0-1 16</inkml:trace>
  <inkml:trace contextRef="#ctx0" brushRef="#br0" timeOffset="78928.88">24659 13547 0,'0'21'32,"0"0"-32,0 0 15,0 0-15,21 1 0,0-22 16,1 21-16,-1-21 0,0 21 0,0 0 16,0-21-16,0 0 15,22 0-15,-22 0 0,0 0 0,21 0 16,-20 0-16,20 0 0,-21 0 0,21 0 15,-20 0-15,-1 0 0,0-21 0,0 0 16,0 21-16,-21-21 0,21-1 16,-21 1-1</inkml:trace>
  <inkml:trace contextRef="#ctx0" brushRef="#br0" timeOffset="80381.37">25569 13483 0,'0'-21'0,"0"42"0,0-63 0,0 21 16,0 0-16,0-1 15,0 1-15,0 0 0,0 21 0,0-21 0,0 0 16,0 0-16,21-1 0,-21 1 16,22 0-16,-1 21 0,-21 21 31,0 0-15,0 1-16,0-1 0,0 0 0,0 21 15,0-21-15,0 1 0,-21 20 0,-1-21 16,22 21-16,-21-20 0,0 20 15,21-21-15,0 0 0,-21 0 0,21 1 16,-21-1-16,21 0 0,0 0 0,0 0 16,-21-21-16,21-21 47,0 0-47,0 0 0,0 0 0,0-1 15,21 1-15,0-21 0,0 21 0,0-22 16,0 1-16,1 21 0,20-21 15,-21 20-15,21-20 0,-20 21 0,20 0 16,-21 0-16,21 21 0,-20-22 0,20 22 16,-21 0-16,0 0 0,0 0 15,1 22-15,-1-22 0,-21 21 0,0 0 16,0 0-16,21 0 0,-21 0 0,21 22 16,-21-22-16,0 0 0,0 0 15,21 0-15,0 1 0,-21-1 0,22 0 16,-1 0-16,0 0 0,0-21 15,21 21-15,-20-21 0,20 0 0,0 0 16,-21 0-16,22 0 0,-1 0 0,0 0 16,-20 0-16,20 0 0,0 0 15,-21-21-15,22 0 0,-22 0 0,21 0 16,-21 0-16,1-1 0,-1-20 16,-21 21-16,0 0 0,0-22 0,0 22 0,0 0 15,0 0-15,0 0 0,0 0 16,-21 21-16,-1 0 0,1 0 0,0 0 15,0 0-15,0 0 0,0 0 0,-22 0 16,22 21-16,0 0 0,0 0 0,-22-21 16,22 21-16,21 22 15,-21-22-15,0 0 0,21 0 0,0 0 16,-21 0-16,21 1 0,0-1 0,0 0 16,0 0-16,21 0 0,0 0 0,0-21 15,0 0-15,1 22 0,-1-22 16,21 0-16,-21 0 0,22 0 0,-22-22 15,0 22-15,21-21 0,-21 0 0,1 0 16,20 0-16,-21 0 0,0-22 16,0 22-16,1-21 0,-22-1 0,21 1 15,0 0-15,-21-1 0,21 1 0,-21-21 16,0 20-16,0-20 0,0-1 0,21 22 16,-21-22-16,21 1 0,-21 21 15,0-1-15,0 1 0,0 0 16,0-1-16,0 22 0,0 0 0,0 0 15,0 0-15,0 42 16,-21 0-16,21 0 16,-21 0-16,0 22 0,0-1 0,0 21 15,-1-20-15,22 20 0,-21 1 0,21-1 16,-21 1-16,21-22 0,0 22 16,0-22-16,0 21 0,0-20 15,0 20-15,0-20 0,21-1 0,0 0 16,-21 1-16,22-22 0,-1 21 0,0 0 15,0-20-15,21-1 0,-20 0 16,-1 0-16,0-21 0,0 0 0,0 0 16,0 0-16,22 0 0,-22 0 0,0 0 15,0 0-15,0-21 0,22 0 0,-22-22 16,0 22-16,0-21 0,-21 21 16,21-22-16,-21 1 0,22 21 0,-22-21 15,0-1-15,0 22 0,0 0 0,0 0 16,0 0-16,0-1 0,-22 22 15,1 0-15,0 0 0,0 22 16,0-22-16,21 21 0,0 0 16,-21 0-16,21 0 0,0 0 0,0 22 15,0-22-15,0 0 16,0 21-16,0-20 0,0-1 0,0 21 16,21-21-16,-21 0 0,21 1 0,0-22 15,-21 21-15,0 0 0,21-21 16,0 0-16,1 0 15,-1 0-15,0 0 0,0 0 16,-21-21-16,21 0 0,0-1 16,1-20-16,-1 21 0,-21 0 15,21-22-15,0 22 0,21-21 0,-20 21 16,-1-22-16,21 22 0,-21 0 16,22 0-16,-1 0 0,-21 21 0,0 0 15,22 0-15,-22 0 0,0 0 16,0 21-16,-21 0 15,0 21-15,0-20 0,0-1 16</inkml:trace>
  <inkml:trace contextRef="#ctx0" brushRef="#br0" timeOffset="81017.41">28660 13229 0,'42'-21'0,"21"21"15,-20-21-15,20 0 0,128 0 16,-149 21-16,0-22 16,-20 22-16,20 0 0,-21 0 0,0 0 15,-42 0 1,-21 0-16,21 0 0,-22 0 15,-20 0-15,20 0 0,1 0 0,-21 22 16,20-22-16,1 0 0,-22 21 0,22-21 16,0 0-16,-22 21 0,22-21 0,0 0 15,-1 21-15,1 0 0,0-21 0,-1 21 16,1-21-16,0 22 0,-1-1 16,1-21-16,21 21 0,-22 0 0,22 0 0,0-21 15,-21 21-15,21 1 0,21-1 0,-22-21 16,1 21-16,0 0 15,21 0-15,0 0 16</inkml:trace>
  <inkml:trace contextRef="#ctx0" brushRef="#br0" timeOffset="81282.25">27855 13377 0,'0'0'0,"0"-21"0,-21 21 16,21-21-16,0 0 15,-21 21-15,21-21 0,0 21 16,0-21-16,21 21 16,0 0-1,0 0-15,1 0 0,-1 0 0,0 0 16,0 0-16,0 21 0,0 0 15,-21 0-15,22 21 0,-22 1 0,21-22 16,-21 21-16,0 1 0,0-1 0,0 0 16,0 1-16,-21-1 0,-1 0 0</inkml:trace>
  <inkml:trace contextRef="#ctx0" brushRef="#br0" timeOffset="81635.06">27771 13928 0,'21'-64'16,"0"22"-16,0 21 0,21-22 0,-20 22 16,-1-21-16,21 0 0,0-1 0,1 1 15,-1 0-15,0-1 0,1 1 16,-1 21-16,0 0 0,-20-22 0,20 22 16,-21 0-16,0 21 0,-21-21 0,21 21 15,-42 0 16,0 0-31,0 21 16,0 0-16,0 0 0,-1 0 0,1 22 16,0-22-16,0 21 0,21-21 15,0 22-15,-21-1 0,21 0 0,0-20 16,0 20-16,0 0 0,0-21 0,21 1 16,-21 20-16,21-21 0,0-21 0,22 21 15,-22 0-15,0-21 0,21 0 16,-21 0-16,22 0 0,-1 0 0,-21-21 15,22 0-15,-1 0 0,0 0 0,-21 0 16,22-22-16</inkml:trace>
  <inkml:trace contextRef="#ctx0" brushRef="#br0" timeOffset="83282.14">29379 12404 0,'0'0'0,"0"-21"0,0-1 16,0 1-1,-21 21-15,0 0 16,0 0-16,-22 21 0,22 1 16,0-1-16,-21 21 0,21 0 0,-22-20 15,22 41-15,-21-21 0,21 22 16,-1-1-16,1 1 0,0 21 0,0-22 15,0 1-15,0 20 0,21-20 0,-22-1 16,22 1-16,0-1 0,0 1 16,0-1-16,0 1 0,0-1 0,0 1 15,0-22-15,22 0 0,-1 1 16,0-1-16,21-21 0,-21 22 0,1-22 16,20 0-16,-21-21 0,21 21 0,1-21 15,-1 0-15,-21 0 0,22 0 16,-1-21-16,0 0 0,1 0 0,20-1 15,-21-20-15,1 0 0,-1-1 16,0 1-16,1 0 0,-1-22 0,0 1 16,1-1-16,-1 22 0,-21-22 0,0 1 15,1-1-15,-1 1 0,-21-22 16,0 22-16,0-1 0,0 1 0,0-1 16,0 22-16,-21-22 0,21 22 0,-22-21 15,1 20-15,-21 22 0,21-21 16,0 21-16,-22-1 0,1 1 0,0 0 15,-1 21-15,1 0 0,0 0 16,-1 0-16,-20 21 0,20-21 0,-20 43 16,-1-22-16,22 21 0,-21 0 0,20 1 15,1 20-15,0 1 0,-1-22 16,22 22-16,-21-1 0,21 1 0,21-1 16,0-21-16,0 22 0,0-22 0,0 22 15,21-22-15,0 0 0,0 1 16,0-1-16,22 0 0,-1-20 15,0 20-15,1-21 0,-1 0 0,21 0 16,-20-21-16,-1 0 0,22 0 0,-1 0 16,1 0-16,-1 0 0,1-21 15,-1 0-15,1 0 0,-1 0 0,-21-22 16,22 22-16,-22 0 0,22-21 0,-43 21 16,21-1-16,1 1 0,-22 0 15,-21 0-15,21 21 0,-42 0 31,0 21-31,-1-21 0,1 21 16,0 0-16,21 1 16,-21-1-16,21 0 0,-21 0 0,21 0 15,0 22-15,0-22 0,0 0 0,0 0 16,0 0-16,0 0 16,0 1-16,21-22 0,0 21 15,0-21-15,0 0 0,1 0 0,20 0 16,-21 0-16,0 0 0,22-21 15,-22-1-15,0 1 0,0 0 0,0 0 16,0 0-16,1 0 0,-1-1 16,0 1-16,0 0 0,-21-21 0,0 21 15,21 21-15,-21-22 0,0 1 0,21 21 16,-21 21 0,0 1-1,0-1-15,-21 0 0,21 0 16,0 0-16,-21 0 0,21 1 0,0-1 15,0 0-15,0 0 0,0 0 0,0 0 16,0 1-16,0-1 16,21-21-16,0 0 0,1 0 15,-1 0-15,0 0 0,0 0 0,21-21 16,-20-1-16,-1 1 0,0 0 16,21 0-16,-21-21 0,1 20 15,-1-20-15,0 0 0,0-1 0,0 1 16,0 0-16,-21-22 0,0 22 15,22-22-15,-1 1 0,-21-1 0,21 1 16,-21-1-16,21 1 0,-21-1 0,21 22 16,-21-21-16,21 20 0,-21 22 15,0-21-15,0 21 0,0 42 32,0 21-32,0-21 0,0 22 15,-21 20-15,0-21 0,21 22 0,0-1 16,-21-20-16,0 20 0,21 1 0,-21-22 15,21 22-15,0-22 0,-22 0 16,22 1-16,-21-1 0,21 0 0,0-21 16,0 22-16,0-22 0,0 21 15,0-21-15,0 1 0,0-1 16,0 0-16,0 0 0,21 0 0,1-21 16,-1 0-16,0 0 0,0 0 0,0 0 15,0 0-15,1 0 0,-1 0 16,0 0-16,0-21 0,0 0 0,0 0 15,1 0-15,-1-1 0,-21 1 16,0-21-16,21 21 0,-21 0 0,0-22 16,0 22-16,0-21 0,-21 21 0</inkml:trace>
  <inkml:trace contextRef="#ctx0" brushRef="#br0" timeOffset="83478.55">30692 13018 0,'0'0'0,"-22"21"0,1-21 15,21 21-15,-21-21 0,21 21 16,21 0 0,0-21-16,1 0 0,20 0 15,-21 21-15,0-21 0,22 0 0,-1 0 16,0 0-16,1 0 0,-1 0 0,0 0 16,22 0-16,-22 0 0,0 0 15,1 0-15,-1 0 0,22 0 0,-22-21 16,0 0-16</inkml:trace>
  <inkml:trace contextRef="#ctx0" brushRef="#br0" timeOffset="84362.78">32279 12891 0,'0'0'0,"0"-22"15,0 1 1,0 0-16,-21 21 0,21 0 15,-21 0-15,0 0 0,-1 0 0,1 21 16,-21 0-16,21 1 16,0 20-16,-1-21 0,1 0 0,-21 22 15,21-1-15,0 0 0,-1-21 16,1 22-16,0-1 0,21-21 0,-21 22 16,21-22-16,0 0 0,0 21 15,0-21-15,0 1 0,21-1 0,0-21 16,0 21-16,1 0 0,20-21 0,-21 0 15,21 0-15,-20 0 0,20 0 16,0 0-16,1-21 0,-22 21 0,21-21 16,0 0-16,-20-1 0,-1 1 15,21-21-15,-21 21 0,-21-22 0,21 1 16,-21 0-16,0-1 0,0 1 16,0-21-16,0 20 0,-21 1 15,0 0-15,0-1 0,0 1 0,-22 0 16,22 20-16,0 1 0,0 21 15,0-21-15,42 42 32,21-21-32,-21 21 15,1-21-15,20 0 0,0 0 0,1 0 16,-1 0-16,0 0 0,1 0 16,-1 0-16,0 0 0,1-21 0,-1 0 15,0 21-15,1-21 16,-1 0-16,-21 0 0,21-1 0,-20 1 15,-1-21-15,0 21 0,0-22 16,-21 22-16,0-21 0,0 21 0,21-22 16,-21 22-16,0 0 0,0 0 0,0 0 15,0 0-15,-21 21 16,0 0-16,0 21 0,0 0 16,-1 0-16,1 21 0,0 1 15,0-1-15,0 0 0,0 1 0,-22 20 16,22 22-16,0-22 0,0 22 15,-22 0-15,22-22 0,-21 22 16,21 0-16,0-1 0,-22 1 0,22 21 16,-21-22-16,21 1 0,-22 21 15,22-21-15,0-1 0,0 22 0,0-21 16,-1 21-16,1-22 0,0 22 16,0-21-16,0 21 0,0-22 0,-1 1 15,1 0-15,0-22 0,0 22 16,0-22-16,0 1 0,-1-1 0,1-20 15,21 20-15,-21-21 0,0 1 0,21-22 16,-21 21-16,21-21 0,0 1 16,0-44 15,0 1-31,0 0 0,0 0 0,0 0 16,0 0-16,0-22 0,0 22 15,-21 0-15,-1-21 0,1 20 16,-21-20-16,0 21 0,-22-21 0,1 20 15</inkml:trace>
  <inkml:trace contextRef="#ctx0" brushRef="#br0" timeOffset="84958.58">24215 14520 0,'21'-21'0,"-42"42"0,42-63 15,-21 21-15,0 42 32,0 0-17,-21 0-15,21 22 0,-22-1 0,1 0 16,21 22-16,-21-22 0,0 22 0,0-1 16,0 1-16,-1-1 0,1 1 0,0-1 15,21 22-15,-21-22 16,21-20-16,-21 20 0,21 1 0,0-22 15,0 0-15,0 1 0,0-1 0,0-21 16,0 22-16,0-22 0,0 0 0,0 0 16,0 0-16,0 0 15,0-42 1,0 0 0,0 0-16,0 0 0,0 0 0,0-1 15</inkml:trace>
  <inkml:trace contextRef="#ctx0" brushRef="#br0" timeOffset="85538.76">23918 15113 0,'-21'-42'0,"42"84"0,-63-127 0,42 64 0,0-21 15,-21 21-15,21 0 0,0-1 16,0-20-16,0 21 0,0 0 0,0 0 16,21-1-16,0 1 0,0 0 0,22 0 15,-1 0-15,0 0 0,1-1 0,-1 1 16,0 0-16,22 21 0,-22 0 15,22 0-15,-22 0 0,0 0 0,1 21 16,-1 0-16,-21 1 0,0-1 16,0 21-16,-21-21 0,0 22 0,0-1 15,-21-21-15,0 21 0,0-20 16,-21 20-16,-1 0 0,1-21 0,0 22 16,-1-22-16,1 21 0,0-21 0,-22 1 15,22-1-15,-1 0 0,1 0 0,21-21 16,-21 0-16,20 21 0,-20-21 15,21 0-15,21-21 16,21 0 0,0 0-16,22 21 0,-1-21 0,0 21 15,1 0-15,-1-22 0,21 22 16,-20 0-16,20 0 0,-20 0 16,20 0-16,1 0 0,-22 22 0,0-1 15,22-21-15,-22 21 0,0 0 0,1 0 16,-1 0-16,0 1 0,1-1 15,-22 0-15,0 21 0,0-21 0,-21 1 16,0-1-16,0 21 0,0-21 0,-21 0 16,0 22-16,-21-22 0,-1 0 0,1 0 15,0 0-15,-22 1 0,1-1 0,-1 0 16,1 0-16,-1-21 0,1 21 16,-1-21-16,1 0 0,-1 21 0,1-21 15,-1 0-15,22 0 0,-22 0 16,22 0-16,0 0 0,20 0 0,-20 0 15,21 0-15,0-21 0,21 0 16,0 0-16,0 0 0,0 0 16,21-22-16,21 22 0,1-21 0,-1 21 15,21-22-15</inkml:trace>
  <inkml:trace contextRef="#ctx0" brushRef="#br0" timeOffset="86774.01">25400 15367 0,'0'0'0,"0"-21"0,0 0 0,0 0 16,0-1-16,0 1 0,0 0 0,0 0 15,0 0-15,-21 21 16,0 0-1,-1 0-15,1 0 0,0 21 16,0-21-16,0 21 0,0 0 0,-1 22 16,1-22-16,0 21 0,0 0 15,0-20-15,21 20 0,0 0 0,-21 1 16,21-1-16,-22-21 0,22 21 0,0-20 16,0 20-16,0-21 0,0 0 0,0 0 15,22 1-15,-1-1 16,0-21-16,0 0 0,0 0 0,0 0 15,1 0-15,-1 0 0,21 0 0,-21 0 16,22-21-16,-1-1 0,0 1 0,-21 0 16,22 0-16,-1 0 0,-21 0 15,0-1-15,1-20 0,-1 21 0,-21 0 16,0-22-16,0 1 0,-21 21 0,-22-21 16,22 20-16,-21-20 0,-22 21 15,22-21-15,0 20 0,-1 22 0,1-21 16,-22 21-16,22 0 0,0 0 15,-1 0-15,22 21 0,-21 1 0,0-1 0,20 0 16,1 21-16,0-21 16,21 22-16,0-22 0,0 21 0,0 1 15,0-22-15,21 21 0,0-21 0,1 0 16,-1 22-16,0-22 0,0 0 0,21 0 16,1-21-16,-22 21 0,21-21 15,1 0-15,-1 0 0,0 0 0,22 0 16,-22 0-16,22 0 0,-22-21 0,21 0 15,-20 21-15,20-21 0,-20 0 0,-1 0 16,-21-1-16,21 1 0,-20-21 16,-1 21-16,0 0 0,-21-22 15,0 22-15,0 0 0,0 0 0,0 0 16,-21 21 0,21 21-1,-21-21-15,-1 21 0,22 0 0,0 0 16,0 0-16,-21 1 0,21-1 0,0 21 15,0-21-15,0 0 0,0 1 16,0-1-16,0 0 0,21-21 16,1 21-16,-1-21 0,0 0 15,0 0-15,21 0 0,-20 0 0,-1 0 16,21-21-16,0 21 0,-20-21 0,20 0 16,0 21-16,-21-22 0,22 1 15,-22 0-15,21 0 0,-21 0 0,1 0 16,-22-1-16,0 1 0,0 0 15,0 42 17,-22 0-32,1 1 15,21-1-15,0 0 0,0 0 0,0 0 16,0 0-16,0 1 0,0-1 0,0 0 16,0 0-16,21 0 15,1-21-15,-1 0 0,21 0 0,-21 0 16,0 0-16,22 0 0,-22 0 0,21-21 15,1 21-15,-22-21 0,21 0 0,-21 21 16,22-21-16,-22-1 16,0 1-16,-21 0 0,0 0 0,21 0 15,-21 0-15,0-1 0,0 1 0,0 0 16,0 0-16,-21 21 16,0 0-16,21 21 15,-21 0-15,-1-21 0,22 21 0,-21 1 16,21-1-16,0 0 0,0 0 0,-21 0 15,21 0-15,0 1 0,0-1 16,0 0-16</inkml:trace>
  <inkml:trace contextRef="#ctx0" brushRef="#br0" timeOffset="86892.94">26818 15621 0,'21'-63'0,"0"41"0,1 1 16,-1 21-16,-21-21 0,42 0 15,-21 21 1</inkml:trace>
  <inkml:trace contextRef="#ctx0" brushRef="#br0" timeOffset="87933.45">27749 15367 0,'-21'0'0,"0"0"16,0 0-16,0 0 0,0 0 0,-1 21 15,1-21-15,-21 21 0,21 1 0,0-22 16,-1 21-16,1-21 0,0 21 0,0-21 15,0 0-15,0 21 0,-1-21 16,1 0-16,0 0 0,0 0 16,0 0-16,0 0 0,-1 0 0,1 0 15,0 0-15,0 0 0,0 0 16,0 0-16,-1 0 16,1 0-1,0 0-15,21-21 16,-21 21-16,0-21 15,21 21-15,-21 0 16,21-21-16,0-1 16,0 1-16,0 0 15,0 0 1,21 21 0,0 0-1,0 0-15,0 21 16,0 0-16,-21 0 0,22 22 0,-1-22 15,0 0-15,-21 21 0,21-20 0,0 20 16,-21-21-16,21 0 0,-21 22 0,22-22 16,-1 0-16,-21 0 0,0 0 15,0 0-15,21 1 0,-21-1 0,21-21 16,-21 21-16</inkml:trace>
  <inkml:trace contextRef="#ctx0" brushRef="#br0" timeOffset="88200.3">28003 15388 0,'-42'0'15,"84"0"-15,-105 0 0,21 0 0,20 21 0,-20 1 16,21-1-16,0-21 0,-22 21 0,22 21 0,0-21 16,0 1-16,0-1 0,0 0 15,-1 0-15,1 0 0,21 0 16,0 1-16,0-1 0,0 0 0,0 0 16,0 0-16,0 0 0</inkml:trace>
  <inkml:trace contextRef="#ctx0" brushRef="#br0" timeOffset="88476.8">28321 14796 0,'0'0'15,"0"21"1,-21 0-16,0 0 16,-1 0-16,1 22 0,0-22 0,0 42 15,0-20-15,-22-1 0,22 21 16,0 1-16</inkml:trace>
  <inkml:trace contextRef="#ctx0" brushRef="#br0" timeOffset="89519.2">28342 15536 0,'21'-105'16,"-21"83"-16,-21 149 0,63-296 0,-42 148 0,212-275 31,-191 274-31,22 1 0,-22 0 16,21 0-16,43-21 0,-22 20 0,-20 22 16,20-21-16,43-21 0,-43 21 0,-20 21 15,20-21-15,-20-1 0,41-20 0,-41 42 16,-1-21-16,-21 21 0,0 0 0,-42 21 15,0-21 1,0 21-16,0 0 0,-22 1 0,22-1 16,-21 0-16,21-21 0,-22 21 0,22 0 15,-21 0-15,21 1 0,-1-22 16,-20 21-16,21 0 0,-21-21 0,20 21 0,1 0 16,0-21-16,-21 21 0,21 1 15,-1-22-15,1 21 0,0 0 0,21 0 16,0 0-16,0 0 0,21-21 15,0 0 1,1-21-16,20 0 0,-21 0 0,0 0 16,0 21-16,1-21 0,-1-1 0,0 22 15,0 0-15,0 0 0,0 0 0,-42 0 47,21 22-47,-21-22 16,0 0-16,0 0 15,0 0-15,-1 0 16,1 0 0,0 0-16,0 0 15,0 0-15,0 0 16,21-22-16,0 1 16,0 0-1,0 0 1,21 21-16,0 0 0,-21-21 15,21 21-15,0-21 0,-21-1 32,0 22-32,-21 0 31,42 0 16,0 0-47,1 0 0,-1 0 0,21 0 15,0-21-15,1 21 0,20-21 0,-20 0 16,-1 0-16,21 0 0,-20 21 16,-1-43-16,0 43 0,1-21 0,-22 0 15,0 0-15,0 0 0,-21-1 16,0 1-16,0 0 0,-21 21 16,0 0-16,0 0 0,-22 0 15,1 0-15,0 0 0,-1 21 0,-20 0 16,-1 1-16,22-1 0,-21 0 0,-1 0 15,22 21-15,-1-20 0,1 20 16,21-21-16,-21 0 0,20 22 0,22-22 16,0 0-16,0 0 0,0 0 0,0 0 15,0 1-15,0-1 0,22 0 0,20 0 16,-21-21-16,0 21 0,22-21 16,-22 0-16,21 0 0,0 0 0,-20 0 15,20 0-15,-21 0 0,0 0 0,0 0 16,-42 0 15,0 0-31,-21 0 0,21 21 0,-22 1 16</inkml:trace>
  <inkml:trace contextRef="#ctx0" brushRef="#br0" timeOffset="89613.29">28787 15558 0,'0'21'0,"84"21"16,-41-42-16</inkml:trace>
  <inkml:trace contextRef="#ctx0" brushRef="#br0" timeOffset="90137.65">29993 15219 0,'-21'21'0,"42"-42"0,-63 63 0,21-21 15,-22 1-15,22 20 0,-21-21 16,21 0-16,-22 0 0,22 1 0,-21-1 16,21 21-16,-1-21 0,-20-21 15,21 21-15,0 1 0,0-22 0,21 21 0,-22-21 16,22-21 15,22-1-31</inkml:trace>
  <inkml:trace contextRef="#ctx0" brushRef="#br0" timeOffset="90665.77">29697 15092 0,'0'-21'15,"0"0"-15,0 42 32,0 0-32,0 0 15,0 21-15,21-20 0,0 20 0,0 0 16,-21 22-16,21-22 0,1 0 0,-1 22 16,-21-22-16,21 1 0,0-1 15,-21-21-15,21 21 0,0 1 0,1-22 16,-22 0-16,21 0 0,0 0 0,0 1 15,-21-1-15,21-21 0,0 21 16,1-21-16,-22-21 31</inkml:trace>
  <inkml:trace contextRef="#ctx0" brushRef="#br0" timeOffset="91025.56">30522 15367 0,'0'0'0,"43"-85"16,-43 64-1,0 0-15,0 0 0,0 0 16,-22 21-1,1 0-15,-21 0 0,21 21 16,0 0-16,-22 0 0,22 22 16,-21-22-16,21 21 0,-1 0 0,1-20 15,0 20-15,0-21 0,0 21 0,21-20 16,-21 20-16,21-21 0,0 0 0,0 0 16,0 1-16,21-1 15,0-21-15,0 0 0,0 0 16,0 21-16,1-21 0,20 0 0,-21 0 15,0 0-15,22 0 0,-22-21 0,0 21 16,21-21-16,-21 21 0,1-22 16,-1 1-16,0 0 0</inkml:trace>
  <inkml:trace contextRef="#ctx0" brushRef="#br0" timeOffset="91329.39">30861 15431 0,'-21'0'16,"0"0"-16,21 21 31,0 0-15,21-21-16,0 0 15,0 0-15,0 0 0,0 0 16,1 0-16,-1 0 0,0 0 16,0 0-16,21-21 0,-20 21 0,-1 0 15,-21-21-15,21-1 0,-21 1 16,-21 21-1,0 0-15,-1 0 0,1 0 16,-21 0-16,21 0 0,0 0 0,-22 0 16,22 21-16,-21 1 0,21-1 15,-1 0-15,1 0 0,-21 0 0,42 0 16,-21 1-16,0-1 0,21 0 16,0 0-16,0 0 0,0 0 0</inkml:trace>
  <inkml:trace contextRef="#ctx0" brushRef="#br0" timeOffset="91494.29">31284 15367 0,'-21'42'16,"0"-20"-16,0-1 0,0 21 15</inkml:trace>
  <inkml:trace contextRef="#ctx0" brushRef="#br0" timeOffset="92142.45">31305 15621 0,'0'0'0,"-42"-85"16,42 64-16,0 0 0,-21 21 15,21-21-15,-21 21 0,42 0 78,0 21-78,0-21 0,0 21 16,1-21-16,-1 21 0,21-21 0,-21 22 16,0-1-16,1 0 0,-1-21 15,0 21-15,0 0 0,-21 0 16,0 1-16,0-1 0,0 0 0,-21 0 15,0 0-15,0-21 16,-1 0-16,-20 0 0,0 21 0,-1-21 16,1 0-16,21 0 0,-21 0 0,-1 0 15,22 0-15,0 0 0,0 0 16,0 0-16,-1 0 0,22-21 31,0 0-15,22 0-1,-1 21-15,-21-21 0,21 21 16,0-21-16,-21-1 0,21 22 16</inkml:trace>
  <inkml:trace contextRef="#ctx0" brushRef="#br0" timeOffset="92262.38">31369 15388 0,'0'-21'16,"0"42"-16,0-63 0,0 21 0,0 0 0,0-1 15,0 1-15,-21 0 16,21 21-16</inkml:trace>
  <inkml:trace contextRef="#ctx0" brushRef="#br0" timeOffset="92812.08">31686 15198 0,'0'-64'16,"0"22"-16,0-22 15,0 22-15,0 21 0,0 21 0,0-21 0,0 0 16,0-1-16,0 1 0,0 0 15,0 0-15,0 0 0,0 0 16,0-1-16,0 1 0,0 0 0,0 0 0,0 0 16,0 0-1</inkml:trace>
  <inkml:trace contextRef="#ctx0" brushRef="#br0" timeOffset="93985.48">31898 15409 0,'0'0'0,"0"22"32,0-1-32,0 0 0,-21 0 0,0 0 15,21 22-15,-21-22 0,21 0 0,-22 0 16,22 0-16,-21 0 0,21 1 0,0-1 15,0 0-15,0 0 0,0 0 16,21-21 0,1 0-16,-1 0 0,0 0 0,0 0 15,0 0-15,22 0 0,-22 0 0,21-21 16,-21 21-16,0-21 0,22 0 16,-22 0-16,0-1 0,21 1 0,-20 0 15,-22 0-15,21 0 0,0 21 16,0-21-16,-21-1 0,0 44 47,0-1-47,0 0 0,0 0 15,0 0-15,0 0 0,0 1 0,0-1 16,0 0 0,0 0-16,0 0 0,0 0 15,21-21-15,0 0 0,1 0 0,-1 22 16,0-22-16,0 0 15,0 0-15,0 0 0,22-22 0,-22 22 16,0-21-16,0 0 16,0 0-16,-21 0 0,0 0 15,0-1-15,0 1 0,0 0 0,0 0 16,-21 0-16,0 0 0,0-1 16,-21 1-16,20 21 0,1 0 0,-21-21 15,21 21-15,0 0 0,-1 0 0,44 0 47,-1-21-47,0 21 16,0 0-16,21-21 0,-20 21 15,20 0-15,0-21 0,-21 21 0,22 0 16,-1 0-16,-21 0 0,0 0 16,1 0-16,20 0 0,-21 21 15,0 0-15,-21 0 0,0 0 16,0 0-16,0 1 0,0 20 15,0-21-15,0 0 0,0 0 0,0 1 16,0-1-16,-21-21 0,21 21 16,0 0-16,-21-21 0,21 21 15,-21-21 17,21-21-17,0 0-15,0 0 16,0 0-16,0-1 0,0 1 0,0 0 15,21 0-15,0 0 0,0 0 0,22-22 16,-22 22-16,21-21 0,0 21 16,1-1-16,-1 1 0,0 0 0,1 0 15,-1 0-15,0 21 0,1 0 0,-1 0 16,-21 21-16,0 0 16,1 0-16,-22 0 0,0 1 0,0 20 15,0-21-15,0 21 0,0-20 16,-22-1-16,1 21 0,0-21 0,0 22 15,21-22-15,-21 0 0,21 0 0,-21 0 16,-1-21-16,22 21 16,0 1-16,-21-22 31,21-22-15,0 1-16,0 0 0,-21 0 15,21 0-15,0 0 16,0-22-16,0 22 0,0-21 0,0-1 15</inkml:trace>
  <inkml:trace contextRef="#ctx0" brushRef="#br0" timeOffset="94209.34">32999 14901 0,'0'0'0,"0"-21"0,0 0 15,-21 0-15,-1 0 0,22 0 16,-21-1-16,21 1 15,0 42 17,0 1-17,0-1-15,0 0 16,0 0-16,0 0 16,-21 0-16,0-21 0,0 0 0,0 22 15,-1-22-15</inkml:trace>
  <inkml:trace contextRef="#ctx0" brushRef="#br0" timeOffset="94450.2">31813 15113 0,'-42'21'0,"84"-42"0,-105 42 0,42-21 16,42 0-1,0 0 1,0 0-16,22 0 0,-1 0 0,0 0 15,22 0-15,-22-21 0,22 21 16,-1 0-16,1-21 0,-22 21 0,21 0 16,-20-21-16,20 21 0,-42 0 15,22 0-15,-22-21 0,0-1 0,-21 1 16,-42 21-16,21-21 16,-22 21-16</inkml:trace>
  <inkml:trace contextRef="#ctx0" brushRef="#br0" timeOffset="94829.98">31644 14838 0,'0'0'16,"0"-21"-16,21 21 0,43-43 16,-43 43-16,0-21 0,0 21 15,0 0-15,1-21 16,-22 42 15,0 0-31,0 1 0,0-1 16,-22 21-16,1-21 0,0 22 15,0 20-15,0-21 0,0 22 0,21-1 16,-22 1-16,1-1 0,0 1 16,21-1-16,0 1 0,0-1 0,0-20 15,0 20-15,0 1 0,0-22 0,0 22 16,0-22-16,0 0 0,0 1 15,0-1-15,21 0 0,22-21 0,-22 1 16,0-1-16,21 0 0,1-21 0,-1 0 16,21 0-16,1 0 15,-1-21-15,1 21 0,-1-43 0,1 22 0,-1 0 16,1-21-16,-1-1 0,-20 22 0,20-21 16,-20 0-16,-22-1 15</inkml:trace>
  <inkml:trace contextRef="#ctx0" brushRef="#br0" timeOffset="95665.5">27855 15388 0,'0'0'0,"-21"0"0,21-21 0,-21 21 15,21-21-15,-21 21 16,0 0 0,-1 21-16,22 0 0,-21 0 15,0 1-15,0 20 0,0-21 0,0 21 16,-1-20-16,1 20 0,0 0 0,0-21 16,21 22-16,0-1 0,-21-21 15,21 22-15,0-22 0,0 0 0,0 0 16,0 0-16,0 0 0,0 1 0,0-1 15,21 0-15,0-21 16,0 0-16,22 0 0,-22 0 16,21 0-16,-21-21 0,22 0 15,-1 21-15,0-22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9T01:45:38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5948 7557 0,'-21'0'31,"-1"0"-15,1 0-16,0 0 0,0 0 15,0 0-15,0 0 0,-22 0 16,22 0-16,-21 0 0,21 0 0,-22 0 16,22 0-16,-21 21 0,21-21 0,-22 0 15,22 0-15,0 0 0,0 0 16,0 0-16,21 21 0,-22-21 16,1 0-1,42 0 16,1 21-31,-1-21 0,21 0 16,-21 0-16,22 0 0,-1 0 0,0 0 16,1 0-16,-1 0 0,21 0 15,1 0-15,-22 0 0,22 0 0,-1 0 16,1 0-16,-22 0 0,22 0 0,-1 0 16,22 0-16,-22 0 0,22-21 15,0 21-15,-1 0 0,1 0 0,0-21 16,20 21-16,-20 0 0,-21-21 0,20 21 15,1 0-15,0-22 0,-22 22 16,22 0-16,-1-21 0,-20 21 0,-1-21 16,1 21-16,-1 0 0,-20 0 0,20-21 15,-20 21-15,-22 0 0,21 0 16,-21 0-16,0 0 0,1-21 16,-22 0 15,0-1-16,-22 22-15,1 0 0,0-21 16,0 0-16,0 21 0,-22-21 0,22 21 16,-21-21-16,0 21 0,-1-21 0,22 21 15,-21-22-15,-1 22 0,1-21 16,21 0-16,-21 21 0,20 0 16,-20 0-16,21-21 0,0 21 0,0 0 15,-1 0-15,1 0 0,0 0 16,21 21 15,21 0-31,0-21 16,1 0-16,20 0 0,0 0 0,1 21 15,-1-21-15,0 0 0,22 0 16,-22 0-16,22 0 0,-22 0 0,21 0 16,-20 0-16,-1 0 0,0 22 0,-20-22 15,20 21-15,-21-21 0,0 21 16,0-21-16,1 21 0,-22 0 15,0 0-15,0 22 0,0-22 16,-22 0-16,1 21 0,-21-20 16,21 20-16,-22-21 0,-20 21 0,21 1 15,-1-22-15,-20 21 0,20-21 0,1 22 16,0-22-16,-1 21 0,1-21 16,0 1-16,21-1 0,-22 0 0,22 0 15,0 0-15,0 0 16,42-42-1,0 21-15,0-21 16,22 0-16</inkml:trace>
  <inkml:trace contextRef="#ctx0" brushRef="#br0" timeOffset="755.57">17632 6795 0,'0'0'0,"-43"-22"15,43 1 1,0 42 15,0 1-31,0-1 0,0 0 16,0 0-16,0 0 0,0 22 0,0-22 15,0 21-15,0 0 0,0 22 0,0-22 16,0 22-16,0-22 0,0 22 16,0-1-16,0-21 0,0 22 0,-21-22 15,21 1-15,0-1 0,0-21 0,0 0 16,0 0-16,0 1 0,0-1 0,21-21 31,1-21-15,-22-1-16,0 1 15,21 0-15,-21 0 0,0 0 0,0-22 16,0 1-16,0 0 0</inkml:trace>
  <inkml:trace contextRef="#ctx0" brushRef="#br0" timeOffset="2036.44">17674 6710 0,'-21'0'0,"21"21"47,21-21-31,0 0-16,-21 21 0,21-21 15,22 0-15,-22 0 0,0 0 0,21 0 16,-20 0-16,20 0 0,0 0 15,22 0-15,-1 0 0,1 0 0,-1 0 16,22 0-16,0 0 0,-1 0 0,1 0 16,0 0-16,-1-21 0,1 21 15,0 0-15,20-21 0,-20 21 16,21-21-16,0 21 0,0 0 0,21-21 16,-22 21-16,1 0 0,21-22 0,0 1 15,0 21-15,0 0 0,21-21 16,1 21-16,-1 0 0,21 0 0,0-21 15,22 21-15,-22 0 0,22 0 0,-1 0 16,1 0-16,20 0 0,1 0 16,-21 0-16,20 0 0,1 0 0,0 0 15,-22 0-15,22 0 0,-1 0 0,-20 0 16,21 0-16,-1 0 0,1 0 16,-22 0-16,1 0 0,21 0 15,-1 0-15,-20 0 0,-1 0 0,1 0 16,-1 0-16,1 0 0,-1 0 15,-20 0-15,-1 21 0,-21-21 0,21 0 16,-20 0-16,20 0 0,-42 21 16,21-21-16,-21 0 0,0 0 0,-21 0 15,0 21-15,-22-21 0,1 0 0,-21 0 16,-1 22-16,-21-22 0,1 0 16,-1 0-16,-21 21 0,-21 0 15,0 0 1,0 0-1,-21-21-15,21 21 0,-21-21 0,0 22 16,0-22-16,21 21 0,0 0 0,-22-21 16,22 21-16,-21 0 0,21 0 15,0 1-15,0-1 0,0 0 0,0 0 16,0 0-16,0 22 0,0-22 0,0 21 16,0 0-16,0-20 0,0 20 15,0 0-15,0 1 0,0-1 0,0 0 16,0 1-16,0-1 0,0 0 0,0 1 15,0-22-15,0 21 0,0-21 16,0 22-16,0-22 0,0 0 16,0 0-16,-21 0 0,0 0 0,21 1 15,-21-22-15,0 21 0,-1-21 0,1 21 16,-21-21-16,21 21 0,-22-21 16,1 0-16,-21 0 0,-1 0 0,1 21 15,-1-21-15,-21 0 0,1 0 0,-22 0 16,21 21-16,-21-21 0,1 0 15,-22 0-15,0 0 0,-22 0 0,22 0 16,-21 0-16,-21 0 0,0 0 0,-1 0 16,-20 0-16,-1 22 0,1-22 0,-1 0 15,-20 0-15,-1 0 0,0 0 16,-21 0-16,22 0 0,-22 21 16,21-21-16,-21 0 0,22 0 0,-22 0 15,0 0-15,21 0 0,-20 0 16,20 0-16,0 0 0,-21 0 0,22 0 15,-1 0-15,22 0 0,-22 0 0,21 0 16,-20 0-16,20 0 0,22 0 0,-22 0 16,22 0-16,0 0 0,21 0 15,-22 0-15,22 0 0,21 0 0,0 0 16,21 0-16,0 0 0,1 0 0,20-21 16,0 21-16,1 0 0,20 0 0,-21 0 15,43 0-15,-21-22 0,20 22 16,1 0-16,0 0 0,-1 0 15,22 0-15,-21 0 0,-1 0 0,22 0 16,-21 0-16,0 0 0,-1 0 0,22 0 16,-21 0-16,-1 0 0,-20 0 0,21 0 15,-1 0-15,1 0 0,0 22 16,-1-22-16,22 0 0,-21 0 0,-1 0 16,22 0-16,0 0 0,0 0 0,-21 0 15,20 0-15,1 0 0,0 21 16,0-21-16,0 0 0,0 0 15,42 0 17,0 0-32,21 0 0,-21-21 0,22-1 15,-1 1-15</inkml:trace>
  <inkml:trace contextRef="#ctx0" brushRef="#br0" timeOffset="2496.17">19304 6922 0,'0'-22'0,"0"1"16,21 42 31,-21 1-47,0-1 15,0 21-15,21-21 0,-21 22 0,0 20 16,0 1-16,0-1 0,0 1 0,0 20 16,0-20-16,0-1 0,0 1 0,0-1 15,-21 1-15,21-22 0,0 22 16,0-22-16,0 0 0,0 1 0,0-1 16,0-21-16,0 21 0,0-20 0,0-1 15,0 0-15,21-21 0,0 0 16,1 0-16,-1 0 15,0 0-15,0-21 0,0 0 0,0-1 16</inkml:trace>
  <inkml:trace contextRef="#ctx0" brushRef="#br0" timeOffset="3035.63">21442 6710 0,'0'-21'16,"0"42"-16,0-63 0,0 20 0,0 1 15,0 42 32,0 22-47,0-22 0,0 21 0,21 1 16,-21-1-16,21 21 0,-21 1 15,0-1-15,0 1 0,0 21 0,21-22 16,-21 1-16,0 20 0,0-20 0,0-1 16,0-20-16,0 20 0,21-21 0,-21 1 15,0-1-15,0 0 0,0-20 16,0 20-16,0-21 0,0 0 0,0 0 15,0 1-15,0-1 0,22-21 16,-1-21 0,0 21-16,-21-22 15,21 1-15,0-21 0</inkml:trace>
  <inkml:trace contextRef="#ctx0" brushRef="#br0" timeOffset="3511.35">23939 6773 0,'0'0'0,"0"-63"16,0 42 0,0 0-16,0 42 31,0 21-16,0-21-15,0 22 0,0-1 16,0 0-16,0 22 0,0-22 16,0 22-16,0-1 0,0 1 0,0 20 15,0-20-15,0-1 0,0-20 0,0 20 16,0-21-16,0 22 0,0-43 0,0 21 16,0 1-16,0-22 0,0 0 15,0 0-15,0 0 0,0 1 16,22-22-16,-1 0 15,0 0-15,0-22 0,0 1 16,0 0-16,1 0 0,20-21 16</inkml:trace>
  <inkml:trace contextRef="#ctx0" brushRef="#br0" timeOffset="3972.9">26331 6795 0,'0'0'0,"0"-22"0,21 1 0,-21 0 15,0 0-15,0 0 0,22 0 16,-22-1-16,21 1 0,-21 0 0,0 0 16,21 0-16,0 21 15,0 0-15,-21 21 16,0 0-16,0 0 0,0 22 16,0-1-16,0 0 0,0 1 15,0 20-15,0 1 0,0-1 0,0 1 16,0-1-16,0 22 0,0-22 15,0 22-15,0-22 0,0 1 0,0-22 16,0 22-16,0-22 0,0 0 16,0 1-16,0-1 0,0-21 0,0 22 15,0-22-15,0 0 0,21 0 0,-21 0 16,22 0-16</inkml:trace>
  <inkml:trace contextRef="#ctx0" brushRef="#br0" timeOffset="5559.33">19304 6689 0,'0'21'0,"0"0"0,0 0 0,0 0 16,0 1-16,0-1 0,0 0 0,0 0 15,0 0-15,0 0 0,0 1 0,0-1 16,0 0-16,0 0 0,0 0 16,0 0-16,0-42 62,0 0-62,0 0 16,21 0-16,-21 0 0,21-1 15,-21 1-15,0 0 0,0 0 0,0 0 16,0 0-16,0-1 0,0 1 0,21 0 16,-21 42 15,0 0-31,22-21 0,-22 22 0,0-1 15,0 0-15,0 0 0,0 0 0,-22 0 16,22 1-16,-21-1 0,21 0 16,-21 0-16,21 0 0,0 0 15,-21 1-15,21-1 0,-21-21 16,21 21-16,-21-21 16,21 21-16</inkml:trace>
  <inkml:trace contextRef="#ctx0" brushRef="#br0" timeOffset="6630.72">18754 8276 0,'0'-21'15,"-22"21"1,1 0-16,0 0 0,0-21 16,0 21-16,-22 0 0,22 0 15,0 0-15,0 0 0,0 21 16,0 0-16,-1-21 0,1 21 15,0 1-15,0-1 0,21 0 0,-21 21 16,0-21-16,21 1 0,0 20 0,0-21 16,-22 21-16,22-20 0,0 20 0,0-21 15,0 21-15,0-20 0,22-1 0,-1 0 16,0 0-16,21-21 0,-21 21 16,22-21-16,-1 0 0,0 0 0,1 0 15,-1 0-15,0 0 0,1-21 0,-1 0 16,0 0-16,1 0 0,-1-1 0,0 1 15,1 0-15,-1-21 0,-21 21 0,0-22 16,1 1-16,-1 0 0,-21 20 16,0-20-16,0 0 0,0-1 15,-21 22-15,-22-21 0,22 21 0,0 21 16,-21-21-16,-1 21 0,22 0 0,-21 0 16,-1 0-16,1 0 0,0 0 0,-1 21 15,1-21-15,21 21 0,-21 0 16,20 0-16,1 0 0,21 1 0,0-1 15,-21 0-15,21 0 0,0 0 0,0 0 16,21-21-16,0 0 0</inkml:trace>
  <inkml:trace contextRef="#ctx0" brushRef="#br0" timeOffset="7067.71">20595 8192 0,'21'0'0,"-42"0"0,63-22 16,-20 1-16,-1 0 0,-21 0 0,21 0 16,0 0-16,-21-1 0,0 1 0,21 21 15,-21-21-15,21 21 16,-21 21 0,0 0-16,0 22 0,0-22 0,0 21 15,0-21-15,0 22 0,0-1 0,0 0 16,-21-20-16,21 20 0,0 0 15,-21 1-15,21-22 0,0 21 0,0-21 16,0 0-16,0 22 0,-21-22 0,21 0 16,0 0-16,0 0 15,0 1-15,0-1 16,21-21 0,0 0-16,0-21 0</inkml:trace>
  <inkml:trace contextRef="#ctx0" brushRef="#br0" timeOffset="7807.38">23220 8192 0,'0'0'0,"0"-22"0,0 1 16,0 0-16,0 0 15,0 0-15,0 0 16,0-1-16,21 22 0,-21-21 0,0 0 16,21 21-16,-21-21 0,21 21 15,0 0-15,1 0 16,-1 21-16,0 0 15,-21 22-15,21-22 0,0 21 0,-21 0 16,21-20-16,-21 20 0,0 0 0,0 1 16,0-1-16,0 0 0,0-21 15,-21 22-15,0-1 0,0-21 16,0 22-16,-22-22 0,22 0 0,0 0 16,-21 0-16,-1 0 0,22 1 0,-21-1 15,21-21-15,-22 0 0,1 0 16,21 0-16,-21 0 0,20 0 0,-20 0 15,21 0-15,0-21 0,0-1 0,-1 22 16,22-21-16,0-21 0,0 21 0,0 0 16,0-22-16,0 22 0,0 0 15,0-21-15,22 20 0,-1 1 0,0 0 16,0 0-16,0 0 0,0 21 0,1 0 16,-1 0-16,0 0 0,0 0 15,0 21-15,0 0 0,22 0 16,-22 0-16,0 1 0,0 20 0,0-21 15,1 0-15,-1 0 0,0 22 0,21-22 16,-21 0-16,1 0 0,-1 0 0,0 1 16,0-22-16,0 21 0,0 0 15,1-21-15,-1 21 0,0-21 16,0 0-16,0 0 0,0 0 0,1 0 0,-1 0 16</inkml:trace>
  <inkml:trace contextRef="#ctx0" brushRef="#br0" timeOffset="8571.16">25760 8128 0,'21'0'0,"-42"0"0,42-21 16,0 0-16,0 0 16,-21-1-16,21 22 15,1 0-15,-1 0 0,-21-21 0,21 21 16,0 0-16,0 0 0,0 0 16,1 0-16,20 21 0,-21 1 15,0-1-15,0 0 0,1 0 0,-1 21 16,-21-20-16,0-1 0,0 21 15,0-21-15,0 0 0,0 22 0,-21-22 16,-22 0-16,22 0 0,-21 0 0,21 1 16,-22-1-16,22 0 0,-21-21 0,21 21 15,-22-21-15,22 0 0,0 0 16,0 0-16,0 0 16,21-21-1,0 0-15,21 0 16,0 21-1,0 0-15,0-22 0,22 22 0,-22 0 16,21 0-16,-21 0 0,0 0 0,22 0 16,-22 0-16,21 22 0,-21-1 0,22-21 15,-22 21-15,0 0 0,-21 0 16,21 0-16,-21 1 0,0-1 16,0 0-16,0 0 0,-21-21 0,0 21 15,-21 0-15,-1-21 0,1 22 16,0-1-16,-1-21 0,1 21 0,-22-21 15,22 0-15,0 21 0,-1-21 0,1 0 16,0 0-16,-1 0 0,22 0 0,-21 0 16,21 0-16,0 0 15,-1 0-15,1 0 0,21-21 16,21 0 0,1 21-16,20-21 0,-21-1 0,43 22 15</inkml:trace>
  <inkml:trace contextRef="#ctx0" brushRef="#br0" timeOffset="9295.04">28003 8255 0,'0'0'16,"0"-21"-16,0 0 0,22 0 15,-22-1-15,21 22 0,-21 22 47,0-1-47,0 0 0,0 0 16,0 21-16,-21-20 0,-1-1 0,22 21 16,-21-21-16,0 22 0,0-22 0,0 21 15,0-21-15,-1 0 0,22 1 16,-21 20-16,21-21 0,-21 0 0,21 0 15,0 1 1,21-22-16,0 0 0,22 0 16,-22 0-16,0 0 15,21 0-15,-20 0 0,20 0 16,-21-22-16,21 22 0,-20-21 0,-1 21 16,21-21-16,-21 0 0,0 0 0,1 21 15,-22-21-15,0-1 0,21 1 16,-21 0-16,0 0 0,0 0 0,0 0 15,0-1-15,0 1 0,0 0 16,-21 21-16,21 21 16,0 0-16,-22 1 15,1 20-15,21-21 0,-21 0 0,21 22 16,0-22-16,0 21 0,-21-21 0,21 22 16,-21-22-16,21 21 0,0-21 15,0 22-15,-21-22 0,21 0 16,-22 0-16,22 0 0,-21 0 15,21 1-15,-21-22 32,0 0-17,0 0-15,0-22 0,-1 22 16,1 0-16</inkml:trace>
  <inkml:trace contextRef="#ctx0" brushRef="#br0" timeOffset="13395.61">6816 8424 0,'21'0'15,"-42"0"63,-1 0-62,1 0-16,0 22 0,-21-22 0,21 0 16,-1 0-16,-20 0 0,21 0 15,0 0-15,-22 0 0,22 0 16,0 0-16,0 0 0,-21 0 0,20 0 16,1 0-16,0 0 0,-21 0 15,21 0-15,-1 0 0,1 0 0,0 0 16,0-22-16,0 22 0,0 0 0,-1-21 15,1 21 1,0 0-16,0 0 16,42 0 46,0 0-46,0 0-16,1 0 0,20 0 0,-21 0 15,21 21-15,1-21 0,-1 0 16,0 0-16,22 0 0,-22 0 0,22 0 16,20 0-16,-20 0 0,21 0 0,-22 0 15,22 0-15,-1 0 0,-20 0 16,21-21-16,-1 21 0,234 0 16,-234-21-16,1 21 15,0 0-15,-22 0 16,22 0-16,-22 0 0,-20 0 0,20 0 0,-20 0 15,-1 0-15,-21 0 0,21 0 16,-20 0-16,-1 0 16,0-21-16,-21 0 31,-21 21-31,0 0 16,21-21-16,-22-1 0,1 22 0,0-21 15,0 21-15,-21 0 0,20-21 0,1 21 16,-21-21-16,21 21 0,-22-21 15,22 21-15,-21 0 0,21-21 16,0 21-16,-1 0 0,1 0 0,0-22 0,0 22 16,0 0-16,0 0 15,42 22 32,21-22-47,-21 21 16,0-21-16,22 0 0,-22 0 15,21 21-15,1-21 0,-22 0 0,21 0 16,-21 0-16,22 0 0,-22 0 0,21 0 16,-21 0-16,0 0 0,22 0 15,-22 0-15,0 0 0,0 0 16,-21 21-16,21-21 0,-21 21 16,0 0-1,0 1-15,-21-1 0,0-21 16,0 21-16,0 0 0,0 0 0,-1 0 15,1 1-15,0-1 0,-21 0 16,21 0-16,-1 0 0,1 0 0,-21 1 16,21 20-16,0-21 0,-22 0 0,22 0 15,0-21-15,0 22 0,21-1 16,0 0-16,-21-21 0,21 21 0,-22-21 16,22 21-1,0-42 48,0 0-63,22 21 0</inkml:trace>
  <inkml:trace contextRef="#ctx0" brushRef="#br0" timeOffset="15543.58">26987 7112 0,'0'-21'16,"22"21"-16,-22-21 15,0 0-15,0-1 16,21 22-16,-21-21 0,0 0 31,0 42 16,0 0-47,0 1 0,0 20 16,0-21-16,0 21 0,0 1 0,-21-1 15,21 0-15,0 1 0,0-1 16,0 0-16,-22 1 0,22-22 0,-21 21 16,21-21-16,0 22 0,0-22 0,0 0 15,-21 0-15,21 0 0,0 1 16,-21-22-16,21-22 47,0 1-32,0 0-15,21 0 0,0 0 16,0 0-16</inkml:trace>
  <inkml:trace contextRef="#ctx0" brushRef="#br0" timeOffset="16065.28">27390 7112 0,'21'0'15,"-42"0"-15,42-21 0,-21 0 16,0 42 31,-21 0-47,21 0 0,-22-21 15,22 43-15,-21-22 0,21 0 16,0 21-16,0-21 0,0 22 0,0-22 16,0 21-16,0-21 0,0 22 0,0-22 15,0 0-15,0 0 0,0 0 16,0 1-16,0-1 0,0 0 0,21-21 16,1 0-16,-22 21 0,21-21 0,0 0 15,0 0-15,0 0 16,0 0-16,1 0 0,-1-21 15,0 0-15,0 0 0,0-1 16,-21 1-16,0 0 0,21-21 0,-21 21 16,22-22-16,-22 22 0,0-21 15,0-1-15,0 1 0,0 21 0,0-21 16,-22 20-16,22-20 0,-21 21 0,0 21 16,21-21-16,-21 0 0,0 21 15,0 0-15,-1 0 16,1 0-16,0 0 15,21 21-15,-21 0 16,0 0-16,21 0 0,-21 0 16,21 1-16,0-1 0,0 0 0,0 0 15,0 0-15,0 0 16,21-21 0,0 0-16,0 0 0</inkml:trace>
  <inkml:trace contextRef="#ctx0" brushRef="#br0" timeOffset="16586.98">28046 7091 0,'0'-21'15,"0"42"48,-21-21-63,21 21 0,0 0 0,-22 0 15,1 1-15,0-1 0,21 0 0,0 21 16,-21-21-16,21 1 0,-21 20 16,21-21-16,0 0 0,0 0 0,0 22 15,0-22-15,0 0 0,0 0 16,21 0-1,0-21-15,-21 22 0,21-22 0,0 0 16,1 0-16,-1 0 0,0 0 0,0 0 16,21 0-16,-20 0 0,-1 0 15,0-22-15,0 1 0,0 0 0,0 21 16,1-21-16,-1 0 0,0 0 0,-21-1 16,0 1-16,0-21 0,0 21 15,0-22-15,0 22 0,0-21 0,0 21 16,-21-22-16,21 22 0,-21 0 0,-1 0 15,1 0-15,0 0 0,0 21 16,0 0-16,0 0 0,-1 0 0,1 0 16,-21 0-16,21 0 0,0 0 15,-1 21-15,1 0 0,0-21 16,21 21-16,-21 0 0,0 0 16,0 1-1,-1-1 1</inkml:trace>
  <inkml:trace contextRef="#ctx0" brushRef="#br0" timeOffset="18211.3">7980 9186 0,'0'0'0,"-43"0"15,22 0-15,-21 0 0,0 0 0,-22 0 16,22 0-16,-22 0 0,22 0 0,-22 0 16,1 0-16,21 0 0,-22 0 15,22 0-15,-22 0 0,22 0 0,0 0 16,-1 0-16,1 0 0,0 0 16,20 0-16,1 0 0,0 0 15,0 0-15,42 0 31,0 0-31,22 0 0,-1 0 16,-21 0-16,21 0 0,1 0 0,-1 0 16,22 0-16,-1 0 0,1 22 15,-1-22-15,22 0 0,-22 0 0,22 0 16,0 0-16,-22 0 0,22 0 0,-22 0 16,1 0-16,-1 0 0,1 0 15,-1 0-15,-20 0 0,-1 0 0,0 0 16,1 0-16,-1 0 0,-21 0 15,0 0-15,0 0 0,1-22 16,-44 22 0,1 0-16,0 0 15,0 0-15,0 0 0,0-21 0,-22 21 16,22 0-16,0 0 0,0 0 0,-22-21 16,22 21-16,0 0 0,0 0 15,0 0-15,21-21 0,-21 21 16,21-21-16,21 21 31,0 0-31,0 0 0,0 0 16,0 0-16,1 0 0,-1 0 15,0 0-15,0 0 0,0 0 16,0 21-16,1-21 0,-1 21 0,0 0 16,-21 0-16,0 1 0,0-1 15,-21 0-15,0 21 16,-1-21-16,1 1 0,-21-1 0,0 0 15,20 21-15,-20-21 0,21 1 0,-21-1 16,20 0-16,1 0 0,0 0 16,0 0-16,0 1 0,0-22 0,21 21 15,0 0-15,0 0 0,0 0 32,21-21-17,0 0-15,0 0 0,-21-21 16</inkml:trace>
  <inkml:trace contextRef="#ctx0" brushRef="#br0" timeOffset="19879.66">24723 7091 0,'0'0'0,"-22"0"15,1 0 1,42 0 15,1 0-31,-1 0 0,21 0 16,-21 0-16,0 0 0,22 0 16,-1 0-16,-21 0 0,22 0 15,-22 0-15,21 0 0,-21 0 0,0 0 16,1 0-16,-1 0 0,-42 0 47,-1 0-47,1 0 0,0 0 15,-21 0-15,21 0 0,-1 0 0,-20 0 16,21 0-16,0 0 0,0 0 0,-1 0 16,1 0-16,0 0 0,0 0 15,0 0-15,0 0 0,-1 0 16,1 0-16,0 0 15,21 21 1,0 0 0,0 0-16,0 1 15,0-1-15,0 0 0,0 0 16,0 0-16,0 0 0,0 1 16,0-1-16,0 0 0,0 0 0,0 0 15,0 0-15,0 1 0,0-1 0,0 0 16,0 0-16,0 0 15,0-42 48,21 21-47,-21-21-16,21 0 0,1 21 0,-1-21 15,0 21-15,0 0 0,0-22 16,0 22-16,1 0 0,-1 0 0,21-21 15,-21 21-15,0 0 0,1 0 0,20 0 16,-21 0-16,0 0 0,0 0 16,1 21-16,-1 1 0,0-1 15,-21 0-15,0 0 16,0 0-16,0 0 0,-21 1 16,0-1-16,-1-21 15,22 21-15,-21 0 0,0-21 0,0 21 16,0-21-16,0 0 0,-1 21 15,1-21-15,0 0 0,0 22 0,0-22 16,0 0-16,-1 0 16,1 0-16,0 0 15,42 0 48,0 0-63,1-22 15,-1 22-15,0-21 16,0 21-16,0-21 0,22 0 0</inkml:trace>
  <inkml:trace contextRef="#ctx0" brushRef="#br0" timeOffset="20415.53">25421 7281 0,'21'-21'15,"0"0"-15,-42 42 63,0 0-63,21 1 16,0-1-16,0 0 0,0 0 15,0 0-15,0 22 0,0-22 0,0 0 16,0 0-16,0 0 0,0 0 0,0 1 15,0-1-15,0 0 0,0 0 16,0 0-16,21-21 0,0 21 0,1-21 16,-1 22-16,0-22 0,0 0 15,0 0-15,22 0 0,-22 0 16,0 0-16,0 0 0,0-22 0,0 1 16,1 21-16,-1-21 0,0 0 15,-21-21-15,0 20 0,0 1 16,0 0-16,0-21 0,0-1 15,-21 1-15,0 0 0,-1-1 0,1 22 16,0-21-16,0 21 0,0 0 0,21-1 16,-21 1-16,-1 21 0,1 0 15,0 0-15,0 0 16,0 0-16,21 21 0,-21-21 0,-1 22 16,1-1-16,21 0 0,-21-21 15,21 21-15,-21 0 0,21 0 0,0 1 16,-21-1-16,21 0 15,-21 0 1,-1 0-16,1 0 16,0-21-16,-21 22 0,21-22 15,-22 21-15,-20 0 0,-1-21 0,-42 21 16</inkml:trace>
  <inkml:trace contextRef="#ctx0" brushRef="#br0" timeOffset="21764.57">7366 9885 0,'-21'0'16,"0"0"-16,-1 0 16,1 0-16,0 0 0,0 0 0,0 0 15,0 0-15,-1 0 0,1 0 0,-21 0 16,21 0-16,0 0 0,-1 0 16,1 0-16,0 0 0,0 0 15,0 0-15,0 0 16,-1 0-16,22 21 31,22-21-31,-1 0 0,0 0 16,0 0-16,21 0 0,1 0 15,-1 0-15,0 0 0,1 0 0,20 0 16,1 0-16,-22 0 0,22 0 0,-1 0 16,22 0-16,-22-21 0,1 21 15,20-21-15,-20 21 0,-1 0 0,1 0 16,-22-21-16,22 21 0,-22 0 0,0 0 15,-20 0-15,20-22 16,-21 22-16,0 0 0,0 0 0,-42 0 31,0 0-15,0-21-16,0 21 0,0 0 0,-1 0 16,1 0-16,0 0 0,-21-21 0,21 21 15,-1 0-15,1 0 0,0 0 16,0 0-16,0 0 0,0 0 15,-1 0 1,44 0 15,-1 0-31,0 0 16,0 0-16,0 0 0,0 0 16,1 0-16,-1 0 15,0 0-15,0 0 0,0 0 0,0 0 16,1 0-16,-1 21 15,0-21-15,-21 21 16,0 1-16,0-1 16,0 0-16,-21 0 0,0-21 0,-1 21 15,1 0-15,21 1 0,-21-1 16,0-21-16,0 21 0,21 0 0,-21 0 16,-1 0-16,1-21 15,21 22 1,21-22 15,1 0-31,-1 0 16</inkml:trace>
  <inkml:trace contextRef="#ctx0" brushRef="#br0" timeOffset="23055.22">20362 7027 0,'0'-21'0,"-21"21"62,21 21-46,0 1-16,0-1 15,0 21-15,0-21 0,0 0 0,0 22 16,0-22-16,0 21 0,0-21 16,0 22-16,0-1 0,0-21 0,0 22 15,0-22-15,0 21 0,0-21 16,0 0-16,0 1 0,0-1 0,-21 0 16,21 0-16,0 0 15,0-42 48,21 0-48,-21 0-15,21 21 0,-21-21 16,21-1-16,1 22 0,-1-21 16</inkml:trace>
  <inkml:trace contextRef="#ctx0" brushRef="#br0" timeOffset="23578.93">20743 7197 0,'0'0'0,"21"0"0,-21-21 15,-21 21 32,21 21-47,-21-21 16,21 21-16,-21 0 0,21 0 0,-21 0 15,21 1-15,-21-1 0,21 21 16,0-21-16,0 0 0,0 1 0,0-1 16,0 0-16,0 0 0,0 0 0,0 0 15,0 1-15,0-1 0,0 0 16,0 0-16,21 0 0,0-21 16,0 0-16,0 21 0,0-21 15,1 0-15,-1 0 0,0 0 0,0 0 16,0 0-16,0 0 0,1 0 15,-1 0-15,-21-21 0,21 21 16,0-21-16,0 21 0,0-21 0,-21 0 16,22 0-16,-1-1 0,-21 1 0,0-21 15,0 21-15,0-22 0,21 1 16,-21 0-16,0-1 0,0 1 0,0 21 16,0-21-16,0 20 0,-21-20 0,0 21 15,21 0-15,-22 21 0,1-21 0,0 21 16,-21 0-16,21 0 0,-1 0 15,1 0-15,0 0 0,-21 0 0,21 0 16,-1 0-16,1 21 0,0 0 16,0-21-16,0 21 0,0-21 15,21 21-15,-22 0 0,22 1 16,0-1-16,-21-21 0,21 21 16,-21 0-16,0-21 0,21 21 0,-21 0 15,0 1-15,-1-1 0</inkml:trace>
  <inkml:trace contextRef="#ctx0" brushRef="#br0" timeOffset="24875.38">7133 10562 0,'0'-21'16,"-21"21"-1,0-21 1,0 21-16,-1 0 0,1 0 15,0 0-15,-21 0 0,21 0 16,-1 0-16,-20 0 0,21 0 0,0 0 16,-22 0-16,22 0 0,0 0 0,0 0 15,0 0-15,0 0 16,21 21 0,21-21-16,0 0 15,0 0-15,21 0 0,-20 0 16,41 0-16,-21 0 0,1 0 15,20 0-15,1 0 0,-1 0 0,-20 0 0,20 0 16,22 0-16,-22 0 0,22 0 16,-22 0-16,22 0 0,0 0 15,-22 0-15,22-21 0,-22 21 0,1 0 16,-1-21-16,-20 21 0,-1 0 0,0 0 16,1-21-16,-22 21 0,0-22 15,0 22-15,0 0 0,-21-21 16,0 0-16,-21 0 15,0 21-15,-21 0 16,21-21-16,-1 21 0,-20 0 0,0 0 16,21 0-16,-1 0 0,-20 0 0,21-21 15,0 21-15,0 0 16,-1 0-16,1 0 16,0 0-1,42 0 16,0 0-31,1 0 0,20 0 0,-21 0 16,0 0-16,22 0 0,-22 0 16,21 0-16,-21 0 0,22 0 0,-22 0 15,0 0-15,21 0 0,-21 0 0,1 0 16,-1 0-16,0 0 0,0 0 16,-21 21-16,0 0 15,0 0-15,0 0 16,0 0-16,0 1 0,-21-1 15,0 0-15,0 0 0,-1 0 16,1 0-16,0 1 0,0-1 0,0 0 16,0 0-16,-1 0 0,1 0 0,0 1 15,0-1-15,0 0 0,0 0 0,21 0 16,-22 0-16,1 1 16,0-22-16,21 21 15,0-42 32,21-1-47,0 1 0</inkml:trace>
  <inkml:trace contextRef="#ctx0" brushRef="#br0" timeOffset="26387.69">18182 7197 0,'0'0'0,"-21"0"0,0 0 31,21-21-31,0-1 16,0 1 0,21 0-1,0 21-15,0 0 0,0 0 16,1 0-16,-1 0 16,0 0-16,0 0 0,0 0 15,-21 21-15,21-21 0,-21 21 16,0 1-16,0-1 0,0 0 0,0 0 15,0 0-15,0 22 0,-21-22 0,-21 0 16,21 0-16,0 0 0,-1 0 16,1 1-16,0-1 0,0 0 15,0 0-15,0 0 0,-1-21 0,1 21 16,0-21-16,0 0 16,21-21 15,0 0-31,21 21 15,0 0-15,0-21 0,1 21 16,-1-21-16,0 21 0,0 0 16,0 0-16,0 0 0,1 0 0,-1 0 15,0 0-15,0 21 0,0 0 0,0-21 16,1 21-16,-22 0 0,0 1 0,0-1 16,0 0-1,0 0-15,0 0 0,0 0 0,-22 1 16,1-1-16,0-21 0,0 21 0,0 0 15,0-21-15,-1 21 0,1-21 0,0 0 16,0 21-16,0-21 0,0 0 16,-1 0-16,1 0 0,0 0 15,0 0 1,0 0 0,21-21-1,0 0 1,21 21-1,0-21 1,-21 0-16,21 21 0,0-21 0,1 21 16,20-22-16</inkml:trace>
  <inkml:trace contextRef="#ctx0" brushRef="#br0" timeOffset="26867.63">18838 7366 0,'0'0'0,"0"-21"16,-21 21 15,0 0-31,21 21 16,-21-21-16,21 21 0,-21 0 16,21 1-16,-22-1 0,22 0 15,0 0-15,0 21 0,-21-20 0,21-1 16,0 21-16,-21-21 0,21 0 0,0 1 15,0-1-15,0 0 0,0 0 0,0 0 16,0 0-16,0 1 0,21-22 16,0 21-16,1-21 0,-1 0 15,0 0-15,0 0 0,0 0 0,0 0 16,1 0-16,-1 0 0,0-21 16,0 21-16,0-22 0,0 1 15,1 0-15,-1 21 0,-21-21 0,0 0 16,21 0-16,-21-22 0,0 22 0,0 0 15,0-21-15,0-1 0,0 22 0,0-21 16,-21 21-16,0-22 0,21 22 16,0 0-16,-22 21 0,1-21 0,0 21 15,0 0 1,0 0-16,21 21 16,-21 0-16,21 0 15,-22 0-15,22 1 0,-21-1 16,21 0-16,0 0 0,-21 0 0,21 0 15,-21 1-15,21-1 0,-21-21 16</inkml:trace>
  <inkml:trace contextRef="#ctx0" brushRef="#br0" timeOffset="28170.9">6858 11642 0,'-21'0'0,"0"0"16,-1 0-16,1 0 0,0 0 16,0 0-16,0 0 0,0 0 15,-1-21-15,1 21 31,42 0-15,1 0-16,-1 0 0,0 0 16,21 0-16,1 0 0,-1 0 15,0 0-15,1 0 0,20 0 16,1 0-16,-22 0 0,21 0 0,1 0 0,-1 0 16,22 0-16,-21 0 15,20 0-15,-20 0 0,20 0 0,1-22 16,-21 22-16,-1 0 0,1-21 0,-1 21 15,1-21-15,-22 21 0,21 0 0,-20-21 16,-22 21-16,21 0 0,-21-21 16,1 21-16,-1 0 0,-21-21 15,0-1 1,-21 1 0,-1 21-16,-20 0 0,21 0 0,-21-21 15,20 21-15,-20-21 0,0 21 0,21 0 16,-22 0-16,22 0 0,0 0 15,-21 0-15,20 0 16,1 0-16,0 0 16,42 0 15,0 0-31,1 0 16,-1 21-16,0-21 0,0 0 0,0 0 15,0 0-15,1 0 0,-1 0 16,0 0-16,0 0 0,0 0 0,0 0 15,1 0-15,-1 0 0,0 21 0,0-21 16,0 0-16,-21 21 0,21 1 16,-21-1-16,0 0 15,0 0-15,0 0 16,-21 0-16,0 1 0,0-1 0,0 0 16,0 0-16,-1 0 0,1 0 0,0 1 15,0-1-15,0 0 0,0 0 16,-1 0-16,1 0 0,0 1 0,21-1 15,-21 0-15,21 0 16,21-21 15,0-21-31,0 0 16,1 0-16</inkml:trace>
  <inkml:trace contextRef="#ctx0" brushRef="#br0" timeOffset="30023.65">22733 7218 0,'0'0'0,"0"-21"0,21 0 15,-21-1-15,0 1 16,0 0-16,0 0 0,21 21 0,-21-21 16,21 0-16,-21-1 0,22 22 31,-1 0-15,-21 22-16,0-1 0,0 0 15,0 21-15,0 1 0,0-1 0,0 0 16,0 22-16,0-22 0,0 0 15,0 1-15,0 20 0,0-42 0,0 22 16,0-1-16,0-21 0,0 22 0,0-22 16,-21 0-16,21 0 15,0 0 1,0-42 0,0 0-1,0 0-15,0 0 0,0-1 16,21 1-16,-21 0 0,0-21 0,0 21 15,21-22-15,-21 1 0,0 0 0,21-1 16,-21 1-16,0 0 0,0-22 16,0 22-16,0 21 0,0-22 0,0 22 15,0 0-15,0 0 0,0 0 0,-21 21 16,0 0-16,0 21 16,-1 0-16,1 0 15,0 21-15,0-20 0,0 20 16,0 0-16,-1 1 0,1-1 0,21 0 0,-21 1 15,0-22-15,0 21 16,21-21-16,-21 0 0,21 1 0,-22-1 16,22 0-16,0-42 31,0 0-15,0-1-16,0 1 0,22 0 15,-1 0-15,0 0 0,-21 0 0,21 21 16,0-22-16,0 1 0,1 21 15,-1-21-15,21 21 0,-21 0 0,0 0 16,22 0-16,-22 0 0,21 0 0,-21 0 16,1 0-16,20 21 15,-21-21-15,0 21 0,0-21 0,1 22 16,-1-22-16,0 21 0,0-21 16,0 0-16,0 0 15,1 0-15,-1 0 0,0 0 16,0 0-16,0-21 0,0 21 15,1-22-15,-1 1 0,0 0 16,0 0-16,-21 0 0,0-22 16,0 22-16,21 0 0,-21 0 0,0 0 15,0 0-15,21-1 0,-21 1 0,0 0 16,0 42 15,-21 0-31,21 22 16,-21-22-16,0 0 0,21 21 0,0-20 15,0 20-15,-21 0 0,21-21 16,0 22-16,0-22 0,0 0 0,0 21 16,0-20-16,0-1 0,0 0 0,21-21 15,-21 21-15,21 0 0,0-21 16,0 0-16,1 0 0,-1 0 16,0 0-16,21 0 0,-21 0 0,1 0 15,-1-21-15,0 21 0,0-21 16,21 0-16,-20 0 0,-22-1 0,21 1 15,-21-21-15,21 21 0,-21-22 16,0 1-16,0 0 0,0-1 0,-21 1 16,0 21-16,-1-21 0,-20 20 0,21 1 15,0 0-15,0 21 0,-1 0 16,-20 0-16,21 0 0,0 0 0,0 0 16,-1 0-16,1 0 0,0 21 0,21 0 15,-21 1-15,21-1 16,-21 0-16,21 0 0,0 0 15,0 0-15,0 1 0,0-1 16,0 0-16,0 0 16,0 0-16,0 0 0</inkml:trace>
  <inkml:trace contextRef="#ctx0" brushRef="#br0" timeOffset="31529.23">20299 10689 0,'0'0'0,"-21"0"16,21-21 0,0 0-16,0 0 0,0 0 15,0-1-15,21 22 0,0-21 16,0 21-16,0-21 0,0 21 15,1 0-15,20 0 0,-21 0 0,0 0 16,0 0-16,1 21 0,-1 0 0,0 1 16,0-1-16,-21 21 0,0-21 15,0 22-15,0-22 0,-21 21 0,0 0 16,0-20-16,-22-1 0,1 21 16,21-21-16,-22 0 0,1 1 0,21-1 0,-21 0 15,20-21-15,1 21 16,0-21-16,0 0 0,21-21 31,0 0-15,21 21-16,0-21 0,22 21 15,-22 0-15,21-22 0,-21 22 0,22 0 16,-1 0-16,-21 0 0,21 0 0,1 0 16,-22 0-16,21 22 0,-21-22 0,22 21 15,-22-21-15,0 21 0,0 0 16,-21 0-16,0 0 0,0 1 15,0-1-15,0 0 0,0 0 0,0 21 0,-21-20 16,0-1-16,-21 0 0,-1 0 16,1 0-16,0-21 0,-1 21 15,-20 1-15,20-22 0,1 0 0,0 21 16,-1-21-16,1 0 0,21 0 0,-21 0 16,20 0-16,1 0 0,0-21 15,21-1 1,0 1-16,0 0 15,21 21-15,0-21 0,1 21 0,20 0 16,-21-21-16,0 0 0,22 21 16,-1-22-16,0 22 0,1-21 15,-1 0-15</inkml:trace>
  <inkml:trace contextRef="#ctx0" brushRef="#br0" timeOffset="31947.99">21188 10880 0,'0'-21'0,"0"42"0,0-21 31,-21 21-15,-1 0-16,22 0 0,-21 22 16,21-22-16,-21 21 0,21-21 0,-21 22 15,21-1-15,0 0 0,0-21 16,0 22-16,0-22 0,0 21 0,21-21 15,0 1-15,0-1 0,1-21 0,-1 21 16,21-21-16,-21 0 0,22 0 0,-1 0 16,0 0-16,1-21 0,-22 21 15,21-21-15,0-1 0,-20-20 0,20 21 16,-21-21-16,0-1 0,0 22 0,1-21 16,-22-1-16,0 1 0,0 0 0,0-1 15,-22 1-15,1 0 0,-21-1 16,21 22-16,-22-21 0,22 21 15,-21 0-15,0 21 0,-1 0 0,22 0 16,-21 0-16,21 0 0,-1 0 16,1 21-16,0-21 0,0 21 0,0 0 15,21 21-15,-21-20 0,21-1 0,-22 0 16,22 21-16,0-21 0,0 22 0,-21-1 16,21-21-16,-21 22 0,21-1 15</inkml:trace>
  <inkml:trace contextRef="#ctx0" brushRef="#br0" timeOffset="32415.72">20722 12192 0,'0'-21'0,"0"42"0,0-84 0,0 41 15,0-20-15,0 21 0,0-21 0,0 20 16,21-20-16,-21 21 0,0 0 15,21 0-15,-21 42 32,0 0-32,0 21 0,0 1 15,0-22-15,0 42 0,0-20 0,0-1 16,0 21-16,0-20 0,0-1 0,0 0 16,0 22-16,0-22 0,0-21 0,0 22 15,0-1-15,-21-21 0,21 22 16,0-22-16,0 0 0,0 0 0,0 0 15,0 0-15,0-42 47,0 0-47,21 21 0,1-21 0,-1-21 16</inkml:trace>
  <inkml:trace contextRef="#ctx0" brushRef="#br0" timeOffset="32894.96">21463 12002 0,'0'0'16,"0"-22"-16,0 1 15,0 0 1,-21 21-16,0 0 0,21 21 16,-22 0-16,1 1 0,21-1 0,-21 0 15,0 21-15,21-21 0,-21 22 16,21-1-16,0 0 0,-21 1 0,21-1 15,-22-21-15,22 22 0,0-1 0,0-21 16,0 21-16,0-20 0,0 20 0,0-21 16,22 0-16,-1 0 0,-21 1 15,21-22-15,0 21 0,0 0 0,0-21 16,1 0-16,20 0 0,-21 0 16,0 0-16,0 0 0,22 0 0,-22-21 15,0 0-15,21-1 0,-20 1 16,20 21-16,-21-42 0,0 21 0,0 0 15,1-22-15,-1 22 0,0-21 0,0-1 16,-21 1-16,0 0 0,0-1 0,0-20 16,0 21-16,-21-1 0,0 1 15,0 0-15,-22 20 0,22 1 0,0 0 16,0 0-16,0 21 0,-22 0 0,22 0 16,0 0-16,-21 21 0,20 0 15,1 0-15,0 1 0,0-1 16,0 0-16,0 21 0,-1-21 0,22 1 15,0 20-15,0-21 0,0 0 16,0 22-16,0-22 0,0 0 0,0 0 16,0 0-16,0 0 0,0 22 0</inkml:trace>
  <inkml:trace contextRef="#ctx0" brushRef="#br0" timeOffset="34100.37">20955 13356 0,'0'0'15,"0"-42"-15,0 21 0,0 0 0,0-1 16,0 1-16,0-21 0,0 21 16,0 0-16,-21 21 15,21 21-15,-21 0 16,21 0-16,-22 21 0,22 1 0,0-1 15,-21 0-15,0 1 0,0 20 16,0-20-16,21 20 0,-21-21 0,-1 22 16,1-22-16,0 1 0,21-1 0,-21 0 15,21-21-15,-21 1 0,21-1 16,0 0-16,0 0 0,21-21 31,0-21-15,0 0-16,0 0 0,-21-1 0,22-20 15,-1 0-15,0-1 0,-21 1 16,21 0-16,-21-1 0,21-20 0,-21 21 16,0-1-16,0 1 0,0 0 15,0-1-15,0 1 0,0 0 0,0 20 16,0 1-16,-21 21 0,0 0 16,0 0-16,0 0 0,-1 0 15,1 21-15,0 1 0,-21-1 0,21 21 16,-1-21-16,-20 22 0,21-22 0,0 21 15,0 0-15,-22 1 0,22-22 0,0 21 16,0-21-16,0 1 0,21 20 16,-22-21-16,22 0 0,22-21 47,-1 0-47,0-21 0,0 0 15,0-21-15,0 20 0,22 1 0,-22-21 16,21 21-16,1 0 0,-22-1 0,21 1 15,0 0-15,1 0 0,-22 21 16,21 0-16,-21 0 0,1 0 0,-1 21 16,0 0-16,0 0 0,0 1 0,-21-1 15,21 0-15,-21 0 0,22 21 16,-1-20-16,0-1 0,0 0 16,-21 0-16,21-21 0,0 0 0,1 0 15,-1 0-15,0 0 16,0 0-16,21 0 0,-20 0 0,-1-21 15,21 21-15,-21-21 0,22 0 0,-1-1 16,-21 1-16,21-21 0,-20 21 0,-1-22 16,21 22-16,-21 0 0,0-21 15,-21 21-15,0-1 0,22 1 0,-22 0 16,0 0-16,-22 21 16,1 0-1,0 21-15,0 0 0,0 0 0,21 1 16,-21 20-16,-1 0 0,1-21 0,21 22 15,-21-1-15,21 0 0,0 1 16,0-22-16,0 21 0,0-21 16,0 1-16,21 20 0,0-42 0,1 21 15,-1 0-15,0-21 0,0 0 0,21 0 16,-20 0-16,-1 0 0,21 0 16,-21 0-16,0 0 0,22 0 0,-22-21 15,0 0-15,0 0 0,0 0 0,-21-1 16,0-20-16,0 21 0,0-21 15,0-1-15,0 1 0,0 21 0,0-22 16,-21 1-16,0 0 0,0 21 16,0-1-16,0 1 0,-1 0 0,-20 0 15,21 21-15,0 0 0,0 0 16,-22 0-16,22 0 0,0 21 0,21 0 16,-21 0-16,0 1 0,21-1 0,-22 0 15,1 21-15,21-21 0,-21 22 16,0-1-16,21-21 0,-21 22 0</inkml:trace>
  <inkml:trace contextRef="#ctx0" brushRef="#br0" timeOffset="34707.55">20532 14563 0,'0'0'16,"21"0"-1,0 0-15,0 0 0,21 0 16,1 0-16,-22-21 0,21 21 16,22-22-16,-22 1 0,0 21 0,1-21 15,-1 0-15,0 21 0,1-21 0,-1 0 16,-21 21-16,0-22 15,1 22-15,-22-21 0,0 0 16,-22 21-16,1 0 16,-21 0-16,21 0 0,-22 0 0,1 0 15,0 21-15,21 0 0,-22 1 16,1-22-16,21 21 0,-22 0 0,22 0 16,0 0-16,0-21 0,0 21 0,21 1 15,0-1-15,0 0 16,0 0-16,21 0 0,0-21 15,0 21-15,0 1 0,22-22 0,-22 21 16,21-21-16,-21 21 0,22 0 16,-22-21-16,21 21 0,-21-21 0,1 21 15,-1-21-15,0 22 0,0-1 16,0-21-16,-21 21 0,0 0 16,0 0-16,-21-21 15,0 21-15,0-21 0,-22 0 16,22 0-16,-21 22 0,21-22 0,-22 0 15,1 0-15,0 0 0,21 0 16,-1 0-16,-20 0 0,21 0 0,0 0 16,0 0-16,-1 0 0,1 0 0,21-22 15,0 1 1,21 21-16,1 0 16,-1-21-16,0 21 0,21-21 0,-21 21 15,22-21-15,-1 21 0</inkml:trace>
  <inkml:trace contextRef="#ctx0" brushRef="#br0" timeOffset="35080.33">21717 14436 0,'0'-21'16,"0"42"-16,-21-42 16,-22 21-1,22 0-15,0 21 0,0 0 0,-21 0 16,20 21-16,1-20 0,0-1 0,0 21 15,21-21-15,-21 22 0,21-22 0,0 0 16,0 0-16,0 0 16,21 22-16,0-43 0,0 21 0,22 0 15,-22-21-15,21 0 0,0 0 0,1 0 16,-1 0-16,0 0 0,1-21 0,-1 21 16,-21-21-16,22-1 0,-22 1 15,0 21-15,0-21 0,0-21 0,-21 21 16,0-1-16,0 1 0,0-21 0,0 21 15,-21-22-15,0 22 0,0-21 16,0 21-16,-1 0 0,-20-1 0,21 22 16,0 0-16,0 0 0,-1 0 0,-20 0 15,21 22-15,0-22 0,0 21 16,-22 21-16,22-21 0,0 0 16,0 1-16,0 20 0,-22-21 0,22 21 15,0-20-15,0 20 0</inkml:trace>
  <inkml:trace contextRef="#ctx0" brushRef="#br0" timeOffset="35530.08">20532 15685 0,'21'-43'0,"-42"86"0,42-107 0,0 43 16,-21-21-16,0 20 0,0 1 0,0 0 16,21 0-16,-21 0 0,0 0 15,0 42 16,0 0-31,0 0 0,0 21 16,0-20-16,0 20 0,-21 0 16,21-21-16,0 22 0,0-1 0,0 0 15,0 1-15,0-1 0,0 0 0,0 1 16,-21-1-16,21-21 0,0 22 16,-21-1-16,21-21 0,0 21 0,0-20 15,0 20-15,0-21 0,0 0 0,0 0 16,0 1-16,21-22 31,0 0-31,0-22 16,21 1-16,-20 0 15,20 0-15</inkml:trace>
  <inkml:trace contextRef="#ctx0" brushRef="#br0" timeOffset="36255.69">21315 15812 0,'0'0'16,"42"-64"-1,-42 43-15,-21 21 16,0 0-16,0 0 16,-1 0-16,1 21 0,0 0 15,0 0-15,0 1 0,-22-1 0,22 0 16,0 0-16,0 0 0,21 22 0,-21-22 16,21 0-16,0 21 0,0-21 15,0 1-15,0-1 0,0 0 16,0 0-16,21 0 0,0 0 0,0-21 15,0 0-15,1 0 0,20 0 0,-21 0 16,21 0-16,-20 0 0,-1 0 16,21 0-16,-21-21 0,0 21 0,1-21 15,-22 0-15,0 0 0,0 0 16,0-1-16,0-20 16,-22 21-16,1 0 0,-21 0 0,21-1 15,0 1-15,-1 0 0,1 21 0,21-21 16,0 0-16,0 0 15,0-1-15,0 1 16,21 21-16,22-21 0,-22 21 0,21-21 16,1 21-16,-1 0 0,21 0 0,-20 0 15,-1 0-15,22 0 0,-22 0 16,0 0-16,1 21 0,-1 0 0,-21-21 16,0 21-16,0 1 0,-21-1 0,0 0 15,0 0-15,0 0 0,0 0 16,-21 1-16,0 20 0,0-21 0,0 0 15,0 0-15,-1 1 0,-20 20 0,21-21 16,21 0-16,0 0 0,0 1 0,0-1 16,0 0-1,21-21-15,0 21 0,22-21 16,-22 0-16,21 0 0,-21 0 0,22 0 16,-22 0-16,21-21 0,-21 0 15,0 0-15,22 21 0,-22-43 0,0 22 16,0 0-16,0-21 0,1-1 0,-22 1 15,0 0-15,0 20 0,0-20 0,0 0 16,0-1-16,0 22 0,0-21 16,-22 21-16,22 0 0,-21-1 0,0 22 15,0 0-15,-21 0 0,20 0 0,1 0 16,0 0-16,0 0 0,-21 0 16,20 0-16,1 22 0,0-1 15,21 0-15,0 0 16,0 0-16,0 0 15,21-21-15,0 0 16,-21 22-16,22-22 0,-22 21 0</inkml:trace>
  <inkml:trace contextRef="#ctx0" brushRef="#br0" timeOffset="36495.66">22712 16171 0,'-21'0'0,"42"0"0,-64 0 16,43 22-16,-21-22 16,0 0-16,0 0 15,21-22 16,0 1-31,0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9T01:52:37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 6668 0,'21'0'15,"1"0"1,-22 21 0,0 0-1,0 0-15,0 21 16</inkml:trace>
  <inkml:trace contextRef="#ctx0" brushRef="#br0" timeOffset="1628.1">3979 2053 0,'0'-21'15,"0"0"1,0 0-16,0 0 31,-21-1-15,21 1-16,0 0 15,0 0-15,0 0 16,-21 21-16,21-21 16,-21 21-16,21-22 15,0 44 16,0-1-15,0 0-16,0 21 0,0-21 16,0 1-16,0 20 0,0 0 0,0-21 15,0 22-15,0-1 0,0 0 0,0 1 16,-21-1-16,21 0 0,0 22 16,-22-22-16,22 1 0,0-1 15,0 0-15,0 1 0,-21-22 0,21 21 16,-21-21-16,21 0 0,0 1 15,0-1-15,0 0 0,0-42 79,0 0-79,0-1 15,0 1-15,0 0 0,0 0 16</inkml:trace>
  <inkml:trace contextRef="#ctx0" brushRef="#br0" timeOffset="2023.79">4254 2455 0,'-21'0'31,"21"22"-31,-21-1 16,21 0-16,0 0 16,0 0-16,0 0 15,21-21 17,0 0-32,1 0 0,-22-21 15,21 21-15,-21-21 16,21 21-16,-21-21 0,0 0 15,0 0 1,0-1 0,-21 22-16,0 0 0,-1 0 15,1 0 1,21 22-16,0-1 16,0 0-1,21-21 16,1 0-31</inkml:trace>
  <inkml:trace contextRef="#ctx0" brushRef="#br0" timeOffset="2928.27">6308 2117 0,'0'21'16,"21"-21"-1,0 0 1,0 0-16,0 0 0,0-21 16,-21 0-16,22 21 0,-1-22 0,0 1 15,0 21-15,0-21 0,0 0 16,1 0-16,-1 0 0,0 21 16,0-22-16,-21 1 0,0 0 0,0 0 15,0 0-15,0 0 0,0-1 16,0 1-16,-21 21 0,0 0 15,-22 0-15,22 0 0,-21 0 0,21 21 16,-22 1-16,22-1 0,-21 0 16,0 0-16,20 0 0,1 0 0,-21 1 15,21-1-15,0 0 0,21 0 0,-22 0 16,22 0-16,-21 1 0,21-1 16,0 0-16,0 0 15,21-21-15,1 21 16,-1 0-16,0-21 15,0 22-15,0-22 0,0 21 0,1-21 16,20 21-16,-21-21 0,0 21 0,0 0 16,1 0-16,-1-21 0,0 22 15,0-1-15,0 0 0,0 0 0,-21 0 16,0 0-16,0 1 0,0-1 0,0 0 16,0 0-16,-21 0 0,0 0 15,0 1-15,-21-1 0,20 0 16,1-21-16,-21 21 0,21 0 0,-22-21 15,22 0-15,0 21 0,-21-21 0,-1 0 16,22 0-16,-21 0 0,0 0 16,-1 0-16,1-21 0,21 21 0,-22-21 15,1 0-15,21 0 0,0 0 16,0-1-16,-1 1 0,1 0 0,21 0 16,0 0-16,0 0 15,0-1-15,0 1 16,21 21-1,1 0-15,-1 0 16,0 0-16,0 0 0,0 0 16,0 0-16</inkml:trace>
  <inkml:trace contextRef="#ctx0" brushRef="#br0" timeOffset="3572.34">7133 2413 0,'0'0'0,"21"0"15,0-21-15,-21 0 16,22 0-16,-22-1 16,21 22-16,-21-21 15,0 0-15,0 0 16,0 0-16,0 0 0,0-1 15,-21 22-15,-1-21 0,1 21 16,0 0-16,0 0 0,0 0 16,-22 0-16,22 0 0,0 21 0,-21 1 15,21-1-15,-22-21 0,22 21 0,0 0 16,0 0-16,0 22 0,-1-22 16,1 0-16,21 0 0,0 0 0,0 0 15,0 22-15,0-22 0,0 0 16,0 0-16,21 0 0,-21 1 15,22-22-15,-1 0 0,0 21 16,0-21-16,0 0 0,0 0 0,1 0 16,-1 0-16,0-21 0,0-1 15,0 22-15,0-21 0,1 0 0,-1 0 16,0 0-16,-21 0 0,21-1 0,0-20 16,0 21-16,-21 0 0,0 0 15,0-1-15,0 1 0,0 0 0,0 0 16,0 0-16,0 0 0,0 42 47,0 0-47,-21 0 15,21 21-15,0-20 0,0-1 16,0 0-16,0 21 0,0-21 0,0 1 16,0-1-16,0 21 0,0-21 15,0 0-15,0 1 0,0-1 16,21-21-16,-21 21 0,22-21 0,-1 0 15,0 0-15,0 0 0,0 0 16,0 0-16,1 0 0,-1-21 16,0 0-16,0-1 0,0 1 15,0 0-15,1 0 0</inkml:trace>
  <inkml:trace contextRef="#ctx0" brushRef="#br0" timeOffset="4360.28">7514 2201 0,'0'-21'15,"0"42"1,0 1 0,0-1-16,0 0 0,0 0 15,0 21-15,0-20 0,0-1 16,0 0-16,0 0 0,-21 0 0,21 0 16,0 1-16,0 20 0,0-21 15,0 0-15,0 0 0,-21 1 16,0-44 46,21 1-62,0 0 16,-22 21-16,22-21 0,0-21 0,0 20 16,0 1-16,0 0 0,0 0 0,0 0 15,0 0-15,0-22 0,0 22 16,0 0-16,0 0 0,0 0 15,22-1-15,-1 1 0,0 0 16,21 0-16,-21 21 0,1 0 16,-1 0-16,21 0 0,-21 0 0,22 0 15,-22 21-15,0-21 0,21 21 0,-21 0 16,1 1-16,-1-1 16,0 0-16,0 0 0,-21 0 0,0 22 15,21-22-15,-21 0 0,0 0 0,0 0 16,0 0-16,0 1 0,0-1 15,0 0-15,0 0 0,0 0 0,0 0 16,-21-21-16,21 22 0,-21-22 16,0 0 15,21-22-31,0 1 0,0 0 16,0 0-16,0 0 15,0-22-15,0 22 0,21-21 0,0 21 0,0-22 16,0 22-16,1 0 0,-1 0 15,0 0-15,0 0 0,21-1 16,-20 22-16,-1 0 0,0 0 0,0 0 16,0 0-16,0 0 0,1 0 0,-1 0 15,-21 22-15,21-1 0,-21 0 16,21 0-16,0 0 0,-21 0 0,0 1 16,0-1-16,0 0 0,0 0 0,0 0 15,0 0-15,0 22 0,0-22 16,0 0-16,-21 0 0,0 0 0,0 1 15,21-1-15,0 0 0,-21-21 0,-1 21 16,22 0-16,-21-21 0,21 21 16,0-42 15,0 0-15,0 0-16,0 0 0,21 0 15</inkml:trace>
  <inkml:trace contextRef="#ctx0" brushRef="#br0" timeOffset="4768.04">8445 2477 0,'22'0'15,"-22"-22"-15,21 22 0,0 0 0,-21-21 16,21 21-16,0-21 0,0 0 15,1 21-15,-1-21 0,0 21 0,0-21 16,0-1-16,0 22 0,1-21 0,-1 0 16,-21 0-16,21 0 0,-21 0 15,0-1-15,0 1 16,-21 21-16,0 0 16,-1 0-16,1 0 0,0 21 0,0 1 15,-21-1-15,20 0 0,1 0 16,0 0-16,0 0 0,0 1 15,0-1-15,21 21 0,0-21 0,0 0 16,0 1-16,0-1 0,0 0 16,0 0-16,0 0 0,21-21 0,0 21 15,0-21-15,0 0 0,0 0 0,1 0 16,-1 0-16,21 0 0,-21 0 16,0 0-16,22 0 0,-22 0 0,0 0 15,0 0-15,0 0 0,1-21 0,-1 0 16,0 21-16,0-21 0,0 0 0,0-22 15</inkml:trace>
  <inkml:trace contextRef="#ctx0" brushRef="#br0" timeOffset="6460.13">10710 2561 0,'0'0'0,"21"-21"0,1 21 16,-1-21-16,0 0 16,-21 0-16,0-1 15,0 1-15,0 0 0,0 0 0,0 0 16,0 0-16,0-1 0,-21 1 16,0 0-16,-1 0 0,1 0 0,-21 21 15,21-21-15,0-1 0,-22 22 0,22 0 16,-21 0-16,21 0 15,-22 0-15,22 0 0,-21 0 0,21 0 0,-1 22 16,1-1-16,0 0 0,0 0 16,21 0-16,0 0 0,-21 22 15,21-22-15,0 21 0,0 1 0,0-22 16,0 21-16,0-21 0,0 0 16,0 1-16,21-1 0,0 0 0,-21 0 15,21 0-15,0-21 0,1 0 0,-1 21 16,0-21-16,0 0 0,21 0 15,-20 0-15,-1-21 0,0 21 0,21-21 16,-21 0-16,22 0 0,-22 0 0,21-22 16,-21 22-16,22-21 0,-22-1 15,21 1-15,1 0 0,-22-1 0,0 1 16,0 0-16,0-1 0,0 1 16,1 0-16,-22-1 0,21 1 15,-21 0-15,0-1 0,0 1 0,0 21 16,0 0-16,0-22 0,-21 22 15,-1 21-15,1 0 16,0 0-16,0 21 0,0 22 16,21-22-16,-21 21 0,-1 1 0,1-1 15,21 0-15,-21 1 0,21 20 16,-21-21-16,21 22 0,0-22 0,0 1 16,0 20-16,0-21 0,0 1 15,0-1-15,0 0 0,21-20 0,0 20 16,0-21-16,1 0 0,20 0 15,-21-21-15,0 22 0,22-22 0,-1 0 16,0 0-16,-21 0 0,22 0 16,-1 0-16,0-22 0,1 1 0,-1 0 15,0 0-15,1 0 0,-22 0 0,21-1 16,-21-20-16,1 21 0,-1-21 16,0 20-16,-21-20 0,21 21 0,-21 0 15,0 0-15,0-22 0,0 22 16,-21 0-16,0 21 15,0 0-15,-1 0 0,1 0 0,0 0 16,0 0-16,0 0 0,0 21 16,-1 0-16,1 0 0,0 1 15,0-1-15,0 21 0,21-21 0,0 22 16,0-22-16,0 0 0,0 0 0,0 0 16,0 0-16,0 1 0,0-1 15,0 0-15,21-21 0,0 0 16,0 0-16,0 0 0,1 0 0,-1 0 15,0 0-15,0-21 0,0 21 16,0-21-16,1-1 0,-1 1 0,-21 0 16,21 0-16,-21 0 0,21 0 0,-21-1 15,0-20-15,0 21 16,0 0-16,0-22 0,0 22 0,0 0 16,0 0-16,0 0 0,0 42 31,0 0-16,0 0-15,0 22 0,0-22 16,0 0-16,0 0 0,0 21 16,0-20-16,0-1 0,0 0 0,0 21 15,21-21-15,0 1 0,-21-1 16,22-21-16,-1 0 16,0 0-16,0 0 0,0 0 15,0 0-15,1 0 0,-1 0 16,0-21-16,0-1 0,0 1 0,22-21 15,-22 21-15,0 0 0,0-22 16,0 1-16,0 21 0,1-22 0,-1 1 16,0 0-16,0-1 0,-21 1 15,21 21-15,-21-21 0,0-1 0,0 1 16,0 0-16,0 20 0,0 1 0,0 0 16,0 0-16,0 0 0,0 42 31,0 0-16,-21 0-15,21 22 0,0-22 0,0 21 16,0 0-16,-21 1 0,21-1 16,0 0-16,-21 1 0,21-1 0,0 0 15,0 1-15,0-1 0,-21 0 16,21 1-16,0-1 0,0-21 0,0 22 16,0-22-16,0 0 0,0 0 0,21 0 15,-21 0-15,21-21 0,0 0 16,0 22-16,0-22 0,1 0 0,-1 0 15,0 0-15,0 0 0,0 0 0,0-22 16,22 1-16,-22 21 0,0-21 16,0 0-16,0 0 0,1 0 15,-22-22-15,21 22 0,-21 0 0,0 0 16,0-22-16</inkml:trace>
  <inkml:trace contextRef="#ctx0" brushRef="#br0" timeOffset="6683.06">12065 2286 0,'21'0'31,"0"0"-31,22 0 0,-22 0 0,0 0 16,21 0-16,-21-21 0,22 21 15,-22 0-15,21-21 0,-21 21 0,1-21 16,-1 21-16,0 0 0,0 0 15,0 0-15,0 0 0,1 0 32</inkml:trace>
  <inkml:trace contextRef="#ctx0" brushRef="#br0" timeOffset="7624.74">12848 2477 0,'21'0'0,"0"-22"32,-21 1-32,22 21 0,-22-21 15,0 0-15,0 0 0,0 0 16,0-1-16,0 1 0,0 0 15,0 0-15,-22 0 16,1 21-16,0-21 0,0 21 16,0 0-16,0 0 0,-1 21 15,1 0-15,0-21 16,0 21-16,0 0 0,0 22 16,21-22-16,-22 0 0,1 21 0,21-21 15,-21 22-15,21-22 0,0 21 0,0-21 16,0 1-16,0-1 0,0 0 15,0 0-15,0 0 0,21-21 16,0 0-16,1 0 0,-1 0 16,0 0-16,0-21 15,0 21-15,0-21 0,1 0 0,-1 0 16,0-1-16,0 1 0,0-21 0,0 21 16,-21 0-16,22-22 0,-22 22 15,21-21-15,-21 21 0,0-1 0,0-20 16,0 21-16,0 0 15,0 0-15,0 42 32,-21 0-32,21 0 0,-22 0 15,22 22-15,-21-22 0,21 21 16,0-21-16,0 22 0,0-22 0,0 0 16,0 21-16,0-21 0,0 1 0,0-1 15,0 0-15,21 0 0,1-21 0,-1 21 16,0-21-16,0 0 0,0 0 15,0 0-15,1 0 0,-1 0 16,0 0-16,21 0 0,-21-21 0,1 21 0,20-21 16,-21 0-16,0 0 15,22-1-15,-22-20 0,0 21 0,0-21 16,0-1-16,0 1 0,-21 21 0,22-22 16,-1-20-16,-21 21 0,0-1 15,21 1-15,0 0 0,-21-22 0,0 22 16,0-1-16,0 1 0,21 21 0,-21 0 15,0 0-15,0-1 0,0 1 16,-21 42 0,21 1-16,-21-1 0,0 0 15,21 21-15,-21 1 0,21-1 16,0 0-16,-22 1 0,1-1 0,21 0 16,-21 1-16,21-1 0,0 0 15,0 1-15,-21-1 0,21 0 16,0-21-16,0 22 0,0-22 0,0 21 15,0-21-15,0 1 0,0-1 16,0 0-16,21-21 16,0 0-16,0 0 0,1 0 15,-1 0-15,0 0 0,0-21 16,0 21-16,0-21 0,1-1 0,-1 1 16,0 0-16,-21 0 0,21 0 15,-21 0-15,21-22 0,-21 22 16</inkml:trace>
  <inkml:trace contextRef="#ctx0" brushRef="#br0" timeOffset="7859.6">13293 2265 0,'0'0'15,"21"0"16,0 0-31,0 0 0,0 0 16,0 0-16,1 0 0,-1 0 16,0 0-16,0 0 0,0 0 0,0 0 15,1 0-15,-1 0 16,-21-21-16</inkml:trace>
  <inkml:trace contextRef="#ctx0" brushRef="#br0" timeOffset="8864.74">14097 2350 0,'-21'-22'0,"0"1"16,-1 0-16,1 21 15,0 0 1,0 0-1,21 21 1,-21-21-16,21 21 0,-21 1 16,21-1-16,0 0 0,0 0 0,0 21 15,0-20-15,0-1 0,0 0 16,0 0-16,0 0 0,0 0 0,0 1 16,0-1-16,21-21 0,0 21 15,0-21-15,0 0 16,0 0-16,1 0 0,-1 0 0,0 0 15,0-21-15,21 21 0,-20-21 0,-1-1 16,21 22-16,-21-21 0,0 0 16,22 0-16,-22 0 0,0-22 0,0 22 15,0 0-15,-21 0 0,0 0 0,22-22 16,-22 22-16,0 0 16,0 0-16,0 0 0,-22 21 46,22 21-46,0 0 0,0 0 16,-21 0-16,21 22 0,0-22 0,-21 21 16,21 1-16,0-1 0,0 0 0,0 1 15,0-1-15,-21 0 0,21 1 16,-21-1-16,21 0 0,0 1 0,-21-1 16,21 0-16,0 1 0,0-1 0,-22 0 15,1 22-15,21-22 0,-21 0 16,21 1-16,0-1 0,0 0 15,-21-20-15,21 20 0,-21 0 0,0-21 16,21 22-16,-22-22 0,22 21 0,-21-21 16,0 1-16,0-1 0,0 0 0,0-21 15,-1 21-15,1-21 0,0 21 16,0-21-16,0 0 0,0 0 0,-1 0 16,1 0-16,0-21 0,0 0 0,0 0 15,0 0-15,-22-1 0,22-20 0,0 21 16,0-21-16,0-1 15,-1 22-15,1-21 0,0 21 0,21-22 16,0 22-16,0 0 0,-21 0 0,21 0 16,0-1-16,0 1 0,0 0 15,0 0-15,21 0 16,0 21-16,0-21 0,1-1 16,-1 22-16,0-21 0,0 0 0,21 0 15,-20 0-15</inkml:trace>
  <inkml:trace contextRef="#ctx0" brushRef="#br0" timeOffset="9264.14">14668 2286 0,'0'0'0,"-21"0"31,0 21-15,21 0-16,0 1 0,0-1 16,0 21-16,0-21 0,0 22 15,0-1-15,0 0 0,0 1 0,0-1 16,0 0-16,0 22 0,0-22 0,-21 0 16,21 1-16,0-1 0,-21 0 15,21 1-15,0-1 0,0 0 16,0 1-16,-21-1 0,21 0 0,-22 1 15,22-1-15,-21-21 0,21 22 0,0-22 16,0 0-16,-21 0 0,21 0 0,0 0 16,0 1-16,-21-1 0,21-42 47,0-1-47,0 1 0,0 0 0,0 0 15,21-21-15,-21 20 0,21-20 16,-21 0-16,21-1 0,-21 1 0</inkml:trace>
  <inkml:trace contextRef="#ctx0" brushRef="#br0" timeOffset="9673.03">14711 2265 0,'0'0'0,"42"-42"16,-42 20-16,21 22 0,0-21 15,1 21-15,-1 0 0,0-21 0,0 21 16,0 0-16,0 0 0,1 0 16,20 0-16,-21 0 0,0 0 15,0 0-15,-21 21 0,22 0 0,-22 1 16,0-1-16,0 0 0,0 0 16,0 0-16,0 0 0,0 1 15,-22-1-15,1 0 0,0 0 0,0 0 16,0 0-16,0 1 0,-1-1 0,1-21 15,0 21-15,0 0 0,0 0 16,0-21-16,21 21 16,-22-21-16,22 22 0,-21-22 15,0 21 1,21-42 62,21-1-78,0 22 0,1-21 0,-22 0 16</inkml:trace>
  <inkml:trace contextRef="#ctx0" brushRef="#br0" timeOffset="10135.77">15261 2413 0,'21'0'16,"0"-21"-1,1 21-15,-1-21 0,0 21 16,0-21-16,0-1 0,0 22 16,1-21-16,-1 21 0,0-21 15,0 0-15,0 21 0,-21-21 0,0 0 16,21 21-16,-21-22 0,0 1 0,0 0 15,0 0 1,-21 21 0,0 0-16,0 0 0,0 0 15,0 21-15,-1-21 0,1 21 16,0 0-16,0 1 16,0 20-16,21-21 0,0 0 0,-21 0 15,21 1-15,0 20 0,0-21 0,0 0 16,0 0-16,0 1 0,0-1 15,0 0-15,21 0 0,0-21 16,0 0-16,0 21 0,0-21 16,1 0-16,-1 0 0,0 0 15,0 0-15,0 0 0,0 0 16,-21-21-16,22 21 0,-1-21 16,-21 0-16,0 0 15,0-1 1,0 1-16,0 0 0</inkml:trace>
  <inkml:trace contextRef="#ctx0" brushRef="#br0" timeOffset="11403.98">3895 4318 0,'0'-21'15,"0"0"-15,0 0 16,0-1-16,0 1 0,0 0 15,0 0-15,0 0 0,0 0 16,21-1-16,-21 1 16,21 21-16,0 0 15,0 0 1,0 0-16,-21 21 16,22 1-16,-1-1 0,0 0 15,-21 0-15,0 21 0,0-20 0,21 20 16,-21 0-16,0-21 0,0 22 0,0-1 15,0-21-15,0 22 0,-21-1 16,0-21-16,0 21 0,-1 1 0,1-22 16,0 21-16,0-21 0,0 22 0,0-22 15,-1 0-15,1 0 0,0 0 16,0 1-16,0-1 0,0-21 16,-1 0-16,1 0 0,0 0 0,0 0 0,0 0 15,0 0-15,-1-21 16,1 21-16,21-22 0,-21 1 0,0 0 15,21 0-15,0 0 0,0-22 0,-21 22 16,21 0-16,0-21 0,0 21 16,0-22-16,0 22 0,0 0 0,0 0 15,21 0-15,-21-1 0,21 1 0,0 21 16,0 0-16,1-21 0,-1 21 16,0 0-16,0 0 0,0 0 0,0 21 15,1-21-15,-1 21 0,0 1 16,0-1-16,0 0 0,0 0 0,-21 0 15,22 0-15,-22 1 0,21-1 0,-21 0 16,0 0-16,0 0 16,21 0-16,-21 1 0,0-1 0,21 0 15,-21 0-15,0 0 0,0 0 16,21-21-16,0 22 16,1-22-1,-1-22 1,-21 1-1,21 0-15</inkml:trace>
  <inkml:trace contextRef="#ctx0" brushRef="#br0" timeOffset="11751.78">4360 4593 0,'0'0'0,"0"21"0,0 1 16,21-22-16,1 0 15,-1 0-15,0 0 16,0 0-16,0 0 16,-21-22-16,21 1 0,1 21 15,-22-21-15,0 0 16,0 0-16,0 0 15,-22-1 1,1 22 0,0 22-1,0-1-15,0 0 0,21 0 16,0 0 0,0 0-1</inkml:trace>
  <inkml:trace contextRef="#ctx0" brushRef="#br0" timeOffset="12672.47">6413 4233 0,'0'0'0,"22"0"16,-1 0-16,0 0 0,0 0 0,0-21 16,0 21-16,22-21 15,-22 0-15,0 0 0,21 0 0,-20-1 16,-1 1-16,21-21 0,-21 21 0,0 0 16,1-22-16,-1 22 0,-21 0 15,0 0-15,0 0 0,0-1 0,0 1 16,-21 0-16,-1 0 0,-20 21 0,0 0 15,21-21-15,-22 21 16,1 0-16,0 0 0,-1 0 0,1 21 16,0-21-16,-1 21 0,22 0 0,-21 0 15,21 1-15,-1-1 0,-20 0 16,21 0-16,0 21 0,21-20 0,0-1 16,0 21-16,0-21 0,0 22 0,0-22 15,0 0-15,21 21 0,0-21 16,0 1-16,0 20 0,22-21 0,-22 0 15,21 0-15,1 1 0,-1 20 0,-21-21 16,21 0-16,1 0 0,-1 1 16,-21-1-16,0 0 0,1 0 0,-1 0 15,0 0-15,-21 1 0,0-1 16,0 0-16,0 0 0,0 0 0,-21-21 16,0 21-16,-1 1 0,-20-1 15,21 0-15,-21-21 0,-1 21 0,1-21 16,21 0-16,-22 0 0,1 0 0,0 0 15,-1 0-15,22 0 0,-21 0 16,21-21-16,0 0 0,-1 0 0,1-1 16,0 1-16,0 0 0,0 0 0,21-21 15,-21 20-15,21 1 0,0 0 16,0 0-16,0 0 0,0 0 0,0-1 16,0 1-16,0 0 15,21 21-15,0 0 0,0 0 16,0 0-16,0 0 15,1 0-15,-1 21 0,0-21 0,0 0 16,0 0-16,0 21 0,1-21 0,-1 0 16</inkml:trace>
  <inkml:trace contextRef="#ctx0" brushRef="#br0" timeOffset="12964.3">7070 4403 0,'0'0'0,"0"-21"0,0 42 31,0 0-31,0 0 16,0 0-16,0 0 0,0 1 16,0-1-16,0 0 0,0 0 0,0 0 15,0 0-15,0 1 0,-22-1 0,22 0 16,0 0-16,0 0 0,0 0 15,-21 1-15,21-1 16,-21-21-16,21-21 47,0-1-47,0 1 0</inkml:trace>
  <inkml:trace contextRef="#ctx0" brushRef="#br0" timeOffset="13176.18">7175 4191 0,'0'-21'0,"-42"21"15,21 0 1,0 0 15,21 21-15,21-21-1,0 21-15,0 0 16,0-21-16,1 0 16,-1 22-16</inkml:trace>
  <inkml:trace contextRef="#ctx0" brushRef="#br0" timeOffset="14011.7">7451 4382 0,'0'0'0,"0"21"0,0 0 16,0 0 0,21-21-1,0 0-15,0 0 0,0 0 16,22 0-16,-22 0 16,0-21-16,0 21 0,21-21 0,-20 0 15,-1 21-15,0-22 0,0 1 0,0 21 16,0-21-16,1 0 15,-22 0-15,0 0 16,-22 21 0,1 0-16,0 0 0,0 21 15,0 0-15,0 0 0,21 0 0,-22 0 16,1 22-16,0-22 0,0 21 16,0 1-16,0-22 0,-1 21 0,-20 0 15,21 1-15,0-22 0,21 21 16,-21-21-16,-1 22 0,22-22 0,-21 0 15,21 0-15,0 0 0,0-42 47,0 0-47,21 0 0,1 0 0,-1 0 16,-21-1-16,21 1 0,-21 0 0,21 0 16,0 0-16,-21 0 15,0-1-15,21 1 0,1 0 0,-1 21 0,-21-21 16,21 21-1,0 0-15,-21 21 16,0 0-16,21 0 16,-21 1-16,21-22 0,-21 21 0,0 0 15,0 0-15,22-21 0,-1 21 0,0 0 16,0-21-16,0 0 0,0 22 16,1-22-16,20 0 0,-21 0 0,21 0 15,-20 0-15,20 0 0,0 0 0,-21-22 16,22 22-16,-22-21 0,0 0 15,21 0-15,-20 21 0,-1-21 16,0 0-16,0-1 0,0 1 0,0 0 16,-21-21-16,0 21 0,0-1 0,0-20 15,0 21-15,0 0 0,0-22 0,0 22 16,-21 0-16,0 21 16,0 0-16,0 0 0,0 0 15,-1 21-15,22 0 0,0 1 16,-21-1-16,21 21 0,0-21 15,-21 0-15,21 1 0,0 20 0,0-21 16,0 0-16,0 0 0,0 1 0,21-1 16,0 0-16,1 0 15,-1 0-15,0 0 0,0-21 16,0 0-16,0 0 16,1 0-16,-1 0 0,0 0 15,0 0-15,0 0 0,0 0 16,22-21-16,-22 0 0</inkml:trace>
  <inkml:trace contextRef="#ctx0" brushRef="#br0" timeOffset="14452.6">10160 4382 0,'0'0'0,"0"-22"0,0 1 16,0 0-16,0 0 0,0 0 15,0 0-15,0-1 0,0 1 16,0 42 15,0 1-15,0-1-16,0 0 0,0 21 0,0-21 16,0 22-16,0-1 0,-21-21 15,21 0-15,0 22 0,-21-22 0,21 0 16,0 0-16,-22 0 0,22 1 0,0-1 15,0 0-15,22-21 32,-1 0-32,0 0 15,-21-21-15,21 0 0,0 21 16</inkml:trace>
  <inkml:trace contextRef="#ctx0" brushRef="#br0" timeOffset="14900.86">10731 4191 0,'0'0'0,"0"-42"16,0 21-1,-21 21 1,0 0-16,0 21 0,0 0 16,0-21-16,-1 21 0,1 0 0,0 0 15,0 1-15,0-1 0,0 0 16,21 0-16,0 0 0,0 0 15,0 1-15,0-1 0,0 0 16,21-21-16,0 0 16,0 0-16,0 0 15,0 0-15,22 21 0,-22-21 0,0 0 16,21 0-16,-20 0 0,20 21 0,-21-21 16,0 21-16,0-21 0,1 22 15,-1-22-15,-21 21 0,0 0 0,0 0 16,0 0-16,0 0 15,-21-21-15,-1 22 0,1-22 0,0 21 16,0-21-16,0 0 0,0 0 0,-1 21 16,1-21-16,0 0 15,0 0-15,0 0 16,0 0 0,21-21-16,-22 21 0,22-21 15,0-1-15,-21 1 16,21 0-16,0 0 0,0 0 15,0 0-15,0-1 0</inkml:trace>
  <inkml:trace contextRef="#ctx0" brushRef="#br0" timeOffset="15104.22">10414 3874 0,'0'0'0,"-21"0"15,42 0 48,0 0-47,0 0-16</inkml:trace>
  <inkml:trace contextRef="#ctx0" brushRef="#br0" timeOffset="16241.28">12171 4466 0,'0'0'0,"-21"0"0,-64 0 16,64 0-16,42-21 31,0 21-31,0-21 0,22 0 15,-1 0-15,0-1 0,1 1 0,-1 0 16,21 0-16,-20-21 0,-1 20 0,22-20 16,-22 0-16,0-1 0,22 1 15,-22 0-15,0-1 0,1 1 16,-22 21-16,21-21 0,-42-1 0,21 1 16,-21 21-16,0-22 0,0 1 0,0 21 15,-21 0-15,0-22 0,0 22 16,0 0-16,-22 0 0,22 0 0,0 21 15,-21 0-15,21 0 0,-22 0 0,22 0 16,-21 0-16,21 0 0,-22 21 16,22 0-16,0 0 0,-21 0 0,20 22 15,-20-1-15,21 0 0,-21 22 0,20-1 16,1 1-16,0 21 0,-21-1 0,21-20 16,-1 20-16,22 1 0,-21 21 15,21-21-15,0-1 0,-21 1 16,21 21-16,0-22 0,0 1 0,0 21 15,0-21-15,0-1 0,0 1 0,0 21 16,0-22-16,0 1 0,0 0 16,0-22-16,0 22 0,0-22 0,0 1 15,0-1-15,0 1 0,0-1 0,0 1 16,0-22-16,0 1 0,0-1 0,0 0 16,0 1-16,0-22 0,0 21 0,0-21 15,0 0-15,21-21 0,0 0 16,1-21-16,-1 21 0,0-21 15,0-21-15,21 21 0,-20-1 0,-1-20 16,21 0-16,-21-1 16,22 1-16,-22 0 0,21-1 0,-21-20 15,22-1-15,-22 22 0,0-21 0,0-1 16,0 1-16,-21-22 0,21 21 0,-21 1 16,0-1-16,0 1 0,0-1 0,-42 1 15,21-1-15,0 1 0,0-1 16,-1 22-16,-20-21 0,0 20 0,21 1 15,-22 21-15,22 0 0,-21-1 0,21 1 16,-1 0-16,-20 21 0,21 0 0,0 0 16,0 0-16,-1 0 15,44 0 17,-1 0-32,0 0 0,0-21 0,21 21 15,1-21-15,-1 0 0,-21-1 16,22 22-16,-1-42 0,0 21 0,1 0 15,-1 0-15,0-22 0,1 22 0,-1 0 16,0 0-16,-21-22 0,22 22 16,-22 0-16,0 0 0,0 21 0,-21-21 15,0 0-15,0 42 32,-21-21-32,21 21 15,-21 0-15,21 0 0,-21-21 16,21 21-16,0 1 0,0-1 0,0 0 15,0 0-15,0 0 16,0 0 0,0-42 31,0 0-47,0 0 15</inkml:trace>
  <inkml:trace contextRef="#ctx0" brushRef="#br0" timeOffset="16440.16">12954 4276 0,'-21'0'31,"0"0"-31,42 21 63,0-21-63,0 0 15</inkml:trace>
  <inkml:trace contextRef="#ctx0" brushRef="#br0" timeOffset="17284.14">13229 4424 0,'0'0'0,"-21"0"0,0 0 0,0 0 0,-1 0 31,22-21-15,0 0-16,22 21 16,-1 0-16,0 0 0,0-22 0,0 22 15,0 0-15,1 0 0,-1 0 16,0 0-16,0 0 15,0 22-15,-21-1 0,0 0 0,0 0 16,0 21-16,0-20 0,0-1 16,0 0-16,0 0 0,0 0 0,-21 0 15,21 1-15,-21-1 0,21 0 16,-21 0-16,21 0 0,-21-21 0,21 21 16,21-42 15,0 0-16,0 21-15,-21-21 0,21 0 0,0 0 16,1-1-16,-1 1 0,0-21 0,0 21 16,-21 0-16,21-22 15,0 22-15,1-21 0,-1 21 0,0-1 16,0 1-16,-21 0 0,0 0 0,21 0 16,-21 42 15,-21 0-16,21 0-15,0 0 0,0 22 0,-21-22 16,21 0-16,-21 0 0,21 0 16,0 1-16,0 20 0,0-21 0,0 0 15,0 0-15,0 1 0,0-1 16,21-21-16,0 21 0,0-21 16,0 0-16,1 0 0,-1 0 15,0 0-15,0 0 0,21 0 16,-20 0-16,-1 0 0,21 0 0,-21-21 15,22 21-15,-22-21 0,0-1 0,21 22 16,-21-21-16,1 0 0,-1 0 0,0 0 16,0 0-16,0-1 0,-21 1 15,0 0-15,0 0 0,0 0 0,0 0 16,0-1-16,0 1 0,-21 21 16,0 0-1,0 0-15,21 21 16,-21-21-16,21 22 0,-22-1 0,22 0 15,0 0-15,0 0 0,0 0 0,0 1 16,0-1-16,0 0 16,0 0-16,0 0 0,0 0 15,22-21-15,-1 22 0,0-1 16,0-21-16,0 0 0,0 0 0,1 0 16,-1 0-16,0 0 0,21 0 0,-21 0 15,1 0-15,-1 0 0,0 0 16,0 0-16,0 0 0,0-21 0,1-1 15,-1 22-15,0-21 0,0 0 16,0 21-16</inkml:trace>
  <inkml:trace contextRef="#ctx0" brushRef="#br0" timeOffset="17987.34">14838 4339 0,'0'0'16,"0"-21"-16,0 0 0,-21 0 15,-1 21-15,1 0 16,0 0-16,0 0 16,0 0-16,0 21 15,-1-21-15,22 21 0,-21 0 0,0 0 16,0 1-16,0-1 16,21 0-16,-21 0 0,21 21 0,0-20 15,0-1-15,-22 0 0,22 0 16,0 0-16,0 0 0,0 1 15,0-1-15,0 0 0,22-21 16,-1 0 0,0 0-1,0 0-15,0 0 0,0 0 16,1-21-16,-1 0 0,0-1 16,0 22-16,0-21 0,-21 0 0,21 0 15,1-21-15,-1 20 16,0 1-16,-21-21 0,21 0 0,0 20 15,-21-20-15,21 0 0,1-1 0,-22 1 16,21 0-16,0-1 0,-21 1 0,0 0 16,21-1-16,-21 22 0,0 0 15,0-21-15,21 21 0,-21-1 0,0 1 16,0 0-16,0 0 0,0 0 16,0 42 15,0 0-31,0 0 0,-21 0 0,0 22 15,0-1-15,21 0 0,-21 1 0,-1-1 16,1 0-16,21 1 16,0 20-16,-21-20 0,0-1 0,21 0 15,0-21-15,0 22 0,0-1 0,0-21 16,0 0-16,0 1 0,0-1 0,0 0 16,0 0-16,21 0 15,0-21-15,0 0 0,1 0 16,-1 21-16,0-21 0,0 0 15,0 0-15,0 0 0,1 0 16,-1 0 0,0-21-16,0 21 15,-21-21-15,21 21 16,-21-21-16,0 0 0,0 0 16,0-1-1</inkml:trace>
  <inkml:trace contextRef="#ctx0" brushRef="#br0" timeOffset="41444.58">2265 8742 0,'-21'0'0,"-1"-21"16,1 21-16,0 0 16,0-21-1,0 21 16,42 0 1,21 0-17,1 0-15,-22 0 16,21 0-16,0 0 0,1 0 0,20 0 16,-20 0-16,20 0 0,1 0 0,-22 0 15,21 0-15,1 0 0,-22 0 0,22 0 16,-22 0-16,0 0 0,22 0 0,-22 21 15,1-21-15,-1 0 0,0 0 16,1 0-16,-1 21 0,0-21 0,-21 0 16,22 0-16,-1 0 0,0 0 0,-20 0 15,20 21-15,-21-21 0,0 0 0,22 0 16,-22 0-16,0 0 0,0 0 0,0 0 16,0 0-16,1 0 0,-1 0 15,-42 0 32,-1 0-47,1 0 16,0 0-16,0 0 0,0-21 15,0 21-15</inkml:trace>
  <inkml:trace contextRef="#ctx0" brushRef="#br0" timeOffset="42033.24">2476 8700 0,'-21'0'16,"42"0"47,1 0-63,-1 0 15,0 21-15,0-21 0,21 0 16,-20 21-16,20-21 0,-21 0 0,21 0 15,1 0-15,-1 0 0,0 0 0,-20 0 16,20 21-16,0-21 0,1 0 16,-1 0-16,0 0 0,1 0 0,-1 0 15,0 0-15,43 0 0,-43 0 0,1 0 16,-1 0-16,0 0 0,-21 0 0,22 0 16,-1 0-16,-21 0 0,0 0 0,22 0 15,-22 0-15,0 0 0,0 0 0,0 0 16,1 0-16,-44 0 125,1 0-125,21-21 15</inkml:trace>
  <inkml:trace contextRef="#ctx0" brushRef="#br0" timeOffset="42671.88">3514 8361 0,'0'0'0,"-22"0"15,1 0-15,21 21 63,21 0-63,1 0 15,-1 1-15,0-22 0,0 21 16,0-21-16,-21 21 0,21 0 16,1-21-16,-1 21 0,0-21 0,0 21 15,0-21-15,0 22 0,1-22 0,-1 0 16,0 21-16,0-21 0,0 0 0,0 0 16,1 21-16,-1-21 0,0 21 0,0-21 15,0 0-15,-21 21 0,21-21 16,-21 21-16,22-21 15,-22 22 1,0-1 15,-22-21-31,1 0 0,21 21 16,-21-21-16,0 21 0,0-21 0,0 21 16,-1-21-16,1 21 0,0 1 0,0-22 15,-21 21-15,20 0 0,-20 0 0,21 0 16,-21 0-16,20-21 0,-20 22 0,21-1 15,-21 0-15,20 0 0,-20 0 0,21 0 16,0 1-16,-22-22 0,22 21 0,0 0 16,0-21-16,0 21 0,21 0 0,-21-21 15,-1 21-15,1 1 16,0-22 0,21 21 15,21-42 0,0 21-15</inkml:trace>
  <inkml:trace contextRef="#ctx0" brushRef="#br0" timeOffset="47507.47">5059 8424 0,'0'22'16,"0"-1"15,-21-21 0,-1 0-15,1 0-16,0 0 15,21-21-15,-21-1 16,0 22-16,0-21 16,21 0-16,-22 0 0,22 0 15,-21 21-15,21-21 0,0-1 16,0 1-16,0 0 0,0 0 15,0 0-15,0 0 0,0-1 16,0 1-16,21 0 0,1 0 16,-1 0-16,0 21 0,0-21 0,0-1 15,22 1-15,-22 0 0,0 0 0,21 21 16,-21-21-16,22 21 16,-22 0-16,0-21 0,0 21 0,22 0 15,-22 0-15,0 0 0,0 0 16,0 0-16,0 21 15,-21 0-15,0 0 16,0 0-16,0 0 16,0 1-16,0-1 0,0 0 15,-21 0-15,21 0 0,-21-21 16,0 21-16,0 1 0,0-1 0,-1 0 16,1 0-16,0 0 15,0 0-15,0-21 0,0 22 0,-1-1 16,1 0-16,0 0 0,0-21 15,0 21-15,0 0 0,-1-21 16,1 22-16,0-22 0,21 21 16,-21-21-16,0 21 0,0-21 0,21 21 15,-22-21-15,22 21 0,-21-21 16,0 21-16,21 1 0,-21-22 16,21 21-16,-21-21 0,21 21 0,-21-21 15,21 21-15,0 0 0,0 0 16,-22-21-16,22 22 0,0-1 15,0 0-15,0 0 16,0 0-16,0 0 16,0 1-1,22-22-15,-22 21 0,21-21 16,0 0-16,0 21 0,0-21 16,0 0-16,1 0 15,-1 0-15,0 0 0,0 0 0,0 0 16,0 0-16,1 0 0,-1 0 0,0 0 15,0 0-15,0 0 16,0-21-16,1 21 0,-1 0 0,0-21 16,0 21-16,0-22 0,0 1 15,1 21-15,-1-21 0,-21 0 16,21 0-16,-21 0 16,0-1-16,0 1 15,0 0-15,0 0 16,0 0-16,-21 21 0,0-21 0,-1-1 15,1 22-15,21-21 16,-21 21-16,0 0 0,0 0 0,0 0 16,-1 0-1,1 0-15,0 0 0,0 0 16,0 0-16,0 0 16,-1 0-16,1 21 15,0-21-15,21 22 16,-21-22-16,21 21 15,-21-21 17,21 21 15</inkml:trace>
  <inkml:trace contextRef="#ctx0" brushRef="#br0" timeOffset="49552.12">3492 9758 0,'0'-21'32,"0"0"-1,0-1-16,0 1 1,0 0 0,0 0-1,0 0 1,0 0 0,0-1-1,0 1 1,0 42 31,0 1-32,0-1-15,0 0 16,0 0-16,0 0 0,0 0 16,0 1-16,0 20 0,0-21 0,0 0 15,-21 0-15,21 1 0,0-1 16,-21 0-16,21 0 0,0 21 0,0-20 15,0-1-15,0 0 0,-21 0 0,21 0 16,-21 0-16,21 1 0,0-1 16,0 0-16,0 0 0,0 0 0,-21-21 15,21 21-15,0 1 0,0-1 16,0 0 0,0-42 46,21 21-62,-21-21 0,0-1 16</inkml:trace>
  <inkml:trace contextRef="#ctx0" brushRef="#br0" timeOffset="50252">3852 10054 0,'-21'0'47,"21"21"-16,0 1-15,0-1-1,21-21 17,0 0-17,1 0 1,-1 0-16,0-21 15,-21-1 1,0 1-16,0 0 16,0 0-16,0 0 15,-21 21 17,21 21-17,-21-21-15,21 21 0,0 0 16,0 0-16,0 1 15,0-1 1,21-21 0,0 0-1,0 0 17,0 0-17,-21-21-15,21-1 16</inkml:trace>
  <inkml:trace contextRef="#ctx0" brushRef="#br0" timeOffset="53931.93">4720 9567 0,'0'0'0,"-21"0"0,0 0 16,21 22 0,-21-1-16,21 0 15,0 0 1,21-21 0,0 0-1,0 0-15,0 0 0,0 0 16,-21-21-16,22 21 0,-22-21 15,0 0-15,0-1 16,0 1-16,0 0 16,0 0-16,-22 0 15,1 0-15,0 42 63,21 0-63,0 0 15,0 0 17,0 0-32</inkml:trace>
  <inkml:trace contextRef="#ctx0" brushRef="#br0" timeOffset="54255.74">4762 9864 0,'-21'0'16,"0"0"-16,21 21 31,0 0-31,0 0 0,0 22 15,0-22-15,-21 0 0,21 0 0,-21 0 16,21 0-16,0 1 0,0-1 16,0 0-16,0 0 0,0 0 0,0 0 15,0 1-15,0-1 16,21-42 15,0-1-31,0 22 16,0-21-16</inkml:trace>
  <inkml:trace contextRef="#ctx0" brushRef="#br0" timeOffset="54751.98">5122 9800 0,'0'21'15,"0"1"1,0-1-16,0 0 0,0 0 15,0 0-15,0 0 0,0 1 0,0-1 16,0 0-16,0 0 0,0 0 0,-21 0 16,21 1-16,0-1 15,0 0-15,-21-21 0,21 21 16,0-42 31,0 0-32,0 0-15,0-1 0,0 1 0,0 0 16,0 0-16,21-21 0,0 20 16,0-20-16,1 21 0,-1 0 15,0 0-15,21-1 0,-21 1 0,22 0 0,-22 21 16,21 0-16,-21 0 0,22 0 16,-22 0-16,0 21 0,0 0 0,-21 1 15,0-1-15,21 0 0,-21 21 16,0-21-16,0 1 0,0-1 15,0 21-15,-21-21 0,21 0 0,-21 1 16,0-1-16,21 0 0,0 0 0,-21 0 16,0 0-16,-1-21 15,22 22-15,0-44 47,0 1-47,22 21 0,-1-21 0,0 0 16</inkml:trace>
  <inkml:trace contextRef="#ctx0" brushRef="#br0" timeOffset="55092.02">6054 9440 0,'0'0'0,"-43"0"16,22 22-1,21-1-15,-21 0 16,21 0-16,-21 0 0,21 22 0,-21-22 16,21 21-16,0 0 0,-22 1 0,22-1 15,-21 0-15,0-20 0,21 20 16,0 0-16,-21 1 0,0-22 0,21 21 16,-21-21-16,21 0 0,0 1 15,0-1-15,0 0 0,0 0 0,0 0 16,0 0-16,0 1 15,21-22 1,0 0-16,0 0 0,0 0 16,0 0-16,1 0 0,-1 0 15,0-22-15,0 1 0,0 21 16,0-21-16,1 0 0,-1 0 16</inkml:trace>
  <inkml:trace contextRef="#ctx0" brushRef="#br0" timeOffset="55347.87">5905 9843 0,'0'0'16,"-21"0"-16,0 0 0,21-22 16,21 22-16,0 0 0,1 0 15,20-21-15,-21 21 0,21 0 16,-20 0-16,20-21 0,-21 21 0,21 0 15,-20 0-15,20-21 0,-21 21 0,0 0 16,0 0-16,1 0 0,-1 0 16,-21-21-16,0 42 31,-21-21-15</inkml:trace>
  <inkml:trace contextRef="#ctx0" brushRef="#br0" timeOffset="56331.85">3111 10922 0,'0'-21'47,"0"0"-47,0 0 15,22 21-15,-1-22 16,0 22-16,0 0 0,-21-21 15,21 21-15,0 0 0,1 0 16,-1 0-16,0 21 16,-21 1-16,21 20 0,-21-21 15,21 0-15,-21 0 0,0 22 16,0-22-16,0 21 0,0-21 16,0 22-16,0-1 0,-21-21 0,0 22 15,21-1-15,-21-21 0,0 21 0,-1-20 16,1-1-16,0 21 0,0-21 15,0 0-15,-22 1 0,22-1 0,0 0 16,0 0-16,-21 0 0,20-21 0,1 21 16,-21-21-16,21 0 0,0 0 15,-1 0-15,1 0 0,0-21 16,21 0-16,0 0 0,0 0 16,0-22-16,0 1 0,0 21 15,21-21-15,0-1 0,1 1 16,-1 0-16,-21-1 0,21 22 0,0 0 15,0 0-15,0 0 0,1 21 16,-1 0-16,0 0 0,0 0 0,0 0 16,0 21-16,1 0 0,-1 0 0,0 0 15,-21 0-15,21 22 0,-21-22 16,21 21-16,-21-21 0,21 1 0,-21 20 16,0-21-16,0 0 0,0 0 0,0 1 15,22-1-15,-22 0 0,0 0 16,0 0-16,21 0 0,-21 1 15,21-22-15,0 0 16,0 0 0,0 0-16,1 0 15,-1-22-15,0 22 0,0-21 16,0 0-16</inkml:trace>
  <inkml:trace contextRef="#ctx0" brushRef="#br0" timeOffset="56640.65">3746 11303 0,'0'0'0,"22"0"47,-22-21-47,21 0 0,0 21 16,-21-21-16,0-1 15,0 1 1,-21 21 0,0 0-1,-1 0-15,22 21 0,-21-21 16,21 22-16,0-1 0,-21 0 16,21 0-16,21-21 46</inkml:trace>
  <inkml:trace contextRef="#ctx0" brushRef="#br0" timeOffset="57960.98">4487 10943 0,'0'0'0,"0"-21"15,0 0-15,0 0 0,0 0 16,0-1 0,-21 22-16,21 22 15,0-1-15,-21-21 16,21 42-16,0-21 0,0 0 0,0 22 16,0-22-16,0 21 0,0 1 15,-21-1-15,21 0 0,0 1 16,0-22-16,0 21 0,0 0 0,0-20 15,0 20-15,0-21 0,0 0 0,0 0 16,0 1-16,0-1 16,0-42 15,0-1-31,0 1 16,0 0-16,0 0 0,0 0 0,0 0 15,0-22-15,0 22 0,0 0 0,21 0 16,0 0-16,21-1 0,-20 1 0,-1 0 15,21 21-15,-21 0 0,22 0 16,-1 0-16,-21 0 0,21 0 16,-20 0-16,-1 21 0,21 0 0,-42 1 15,21-1-15,-21 21 0,0-21 16,0 0-16,0 1 0,0 20 0,-21-21 16,0 0-16,-21 0 0,-22 22 15,22-22-15,-1 0 0,22 0 0,-21 0 16,21-21-16,-22 22 0,22-22 15,0 0-15,0 0 16,21-22-16,0 1 16,21 0-16,0 0 0,0 0 15,1 0-15,-1-1 0,21 1 16,-21 0-16</inkml:trace>
  <inkml:trace contextRef="#ctx0" brushRef="#br0" timeOffset="58512.68">5038 11197 0,'21'0'0,"-42"0"0,63 0 0,-42 21 16,0 1-16,0-1 16,0 0-16,0 0 15,0 0-15,0 0 0,0 1 0,0-1 16,0 0-16,0 0 0,0 0 16,0 0-16,0 1 0,0-1 15,21-21 1,0 0-16,0 0 0,1 0 15,-1 0-15,0 0 0,21-21 0,-21 21 16,1-22-16,-1 1 0,0 0 0,0 0 16,0 0-16,-21 0 0,21-1 15,-21 1-15,22 0 0,-22-21 0,0 21 16,0-1-16,0 1 0,0 0 0,0 0 16,0 42 15,0 0-31,0 0 15,0 1-15,0 20 0,0-21 0,0 0 16,0 22-16,0-22 0,0 21 0,-22-21 16,22 22-16,0 20 15,0-21-15,0 1 0,0-1 0,0-21 16,0 22-16,0-1 0,0 0 0,0 1 16,0-1-16,0 0 0,0-21 0,-21 22 15,0-1-15,21 0 0,-21-20 0,0 20 16,0-21-16,21 0 0,-22 0 0,1-21 15,0 22-15,0-22 0,0 0 0,0 0 16,-1 0-16,1 0 0,0 0 16,0 0-16,0 0 0,0 0 15,21-22-15,-22 1 0,1 21 0,21-21 16,-21 21-16,21-21 0,0 0 16,0 0-16,0-1 15,0 1-15,0 0 0,0 0 16,21-21-16,-21 20 0,21 1 0</inkml:trace>
  <inkml:trace contextRef="#ctx0" brushRef="#br0" timeOffset="58784.52">5842 10774 0,'0'0'0,"-21"21"15,21 0 1,0 0-16,-21 1 0,21 20 16,0-21-16,0 21 0,-22 1 0,22-1 15,0 0-15,0 1 0,0-1 0,-21 0 16,21 1-16,-21-1 0,21-21 16,0 22-16,0-22 0,0 21 0,-21-21 15,21 0-15,0 1 0,21-22 31,0 0-15,0-22-16</inkml:trace>
  <inkml:trace contextRef="#ctx0" brushRef="#br0" timeOffset="59204.28">6054 11303 0,'0'21'0,"21"-21"15,0 0 1,0 0-16,0 0 16,-21-21-16,21 21 0,1-21 0,-1 0 15,0 21-15,-21-21 0,21-1 16,0 22-16,-21-21 0,0 0 0,21 0 16,1 0-16,-22 0 15,0-1-15,0 1 16,-22 21-16,1 0 0,0 0 15,0 0-15,0 21 0,0 1 0,-1-1 16,1 0-16,0 0 0,0 0 0,0 0 16,21 22-16,0-22 0,-21 0 15,21 21-15,0-20 0,0-1 0,0 0 16,0 0-16,0 0 0,0 0 16,21-21-16,0 22 0,0-22 0,0 0 0,0 0 15,1 0-15,-1 0 16,21 0-16,-21 0 0,0 0 0,1 0 15,-1 0-15,0-22 0,0 22 0,0-21 16,0 21-16,1-21 0,-22 0 0,21 0 16,0 21-16,-21-21 0,21-1 0,-21 1 15,0 0-15,0 0 0,0 0 16</inkml:trace>
  <inkml:trace contextRef="#ctx0" brushRef="#br0" timeOffset="59337.22">5842 10880 0,'-21'0'0,"42"0"0</inkml:trace>
  <inkml:trace contextRef="#ctx0" brushRef="#br0" timeOffset="59496.11">5863 10859 0,'21'0'15,"0"0"-15,1 0 0,20 0 0,-21 0 16,21 0-16,22-22 0,-22 22 0,1 0 15,-1 0-15,21 0 0,-20 0 0,-1-21 16,-21 21-16,22 0 0,-1 0 0,-21 0 16,0 0-16,0 0 0,1 0 15,-22 21 17,-22-21-32,1 22 15,0-22-15,0 0 0,0 21 0</inkml:trace>
  <inkml:trace contextRef="#ctx0" brushRef="#br0" timeOffset="60508.74">2963 12488 0,'0'-21'15,"-21"21"-15,21-21 16,0 0-16,0 0 15,0 0 1,21 21-16,0 0 0,1-22 16,-1 22-16,0 0 0,0 0 15,0 0-15,-21 22 16,0-1-16,0 0 0,0 0 0,0 0 16,0 0-16,0 1 0,0-1 15,-21 0-15,21 0 16,-21 0-16,0 0 0,0 1 0,-22-1 15,22 0-15,0-21 0,0 21 0,0 0 16,-1-21-16,1 0 0,21 21 16,-21-21-16,0 0 0,21-21 31,0 0-15,0 0-16,21 21 0,0 0 0,0-21 15,22 21-15,-22 0 0,0 0 0,0 0 16,22 0-16,-22 0 0,0 0 15,0 0-15,21 0 0,-20 0 0,-1 21 16,0 0-16,0-21 0,-21 21 0,21 0 16,-21 1-16,21-1 0,-21 0 15,0 0-15,0 0 0,0 0 16,0 1-16,-21-1 0,0 0 0,0 0 16,0 0-16,-22 0 0,22 1 0,0-22 15,0 21-15,0 0 0,-22-21 16,22 0-16,0 0 0,0 0 0,0 0 15,0 0-15,-1 0 0,1 0 0,0 0 16,0 0-16,0 0 0,21-21 16,-21 0-16,-1 21 15,22-22-15,0 1 16,0 0 15,0 0-31,22 21 0,-1-21 16,-21 0-16,21 21 0</inkml:trace>
  <inkml:trace contextRef="#ctx0" brushRef="#br0" timeOffset="60722.62">3619 12658 0,'22'-21'94,"-22"-1"-94</inkml:trace>
  <inkml:trace contextRef="#ctx0" brushRef="#br0" timeOffset="61328.27">4593 12700 0,'0'0'16,"0"-21"-1,0 0-15,0 0 0,21 21 16,-21-22-16,21 22 0,1-21 0,-1 0 16,-21 0-1,21 0-15,0 21 0,-21-21 16,0-1-1,-21 22-15,0 0 0,0 0 0,-1 0 16,-20 22-16,21-22 0,-21 21 16,20 0-16,1 0 0,-21-21 0,21 21 15,21 0-15,-21 1 0,21-1 0,0 0 16,0 0-16,0 0 16,0 0-16,0 1 0,21-22 0,0 21 15,0 0-15,0 0 0,22-21 16,-22 21-16,21 0 0,0 1 0,-20-22 15,20 21-15,0 0 0,-21 0 16,1-21-16,-1 21 0,-21 0 0,0 1 16,0-1-16,-21 0 15,-1-21-15,-20 21 0,21-21 16,-21 0-16,-1 0 0,1 0 16,0 0-16,20 0 0,-20 0 0,0 0 15,21 0-15,-22 0 0,22 0 0,0-21 16,0 0-16,21 0 0,-21 21 15,21-22-15,0 1 0,0 0 16,0 0-16,21 21 16,0-21-16,21 0 0,-21 21 15,1-22-15,20 22 0,-21-21 0,21 21 16</inkml:trace>
  <inkml:trace contextRef="#ctx0" brushRef="#br0" timeOffset="61835.98">5165 12425 0,'0'0'0,"0"-21"0,0 0 0,0-1 16,0 1-16,0 0 0,0 0 15,0 42 1,0 0 0,0 0-16,0 1 0,0-1 0,0 21 15,0-21-15,0 22 0,0-1 0,0-21 16,0 21-16,0 1 0,0-1 15,0 0-15,0 1 0,0-1 0,-22-21 16,1 22-16,21-22 0,-21 0 0,21 0 16,-21 0-16,21 0 0,0 1 0,-21-22 15,21 21-15,-21-21 16,21-21 0,0-1-1,0 1-15,0 0 0,0 0 0,21 0 16,0-22-16,0 22 0,0 0 15,0-21-15,1 21 0,-1-1 0,0 1 16,0 0-16,0 21 0,0-21 0,1 21 16,-1 0-16,0 0 0,0 0 0,0 0 15,0 0-15,1 21 16,-1 0-16,-21 0 0,0 1 16,0 20-16,0-21 0,0 0 0,0 0 15,0 1-15,0-1 0,0 0 0,0 0 16,-21 0-16,-1 0 15,22 1-15,0-44 47,0 1-31,22 0-16,-1 21 0</inkml:trace>
  <inkml:trace contextRef="#ctx0" brushRef="#br0" timeOffset="62248.36">5736 12658 0,'0'0'0,"0"-21"16,-21 21 15,21 21-31,-21 0 0,0 0 16,21 0-16,0 0 0,-22 22 16,22-22-16,-21 0 0,21 0 15,0 0-15,0 1 0,0-1 0,0 0 16,0 0-16,0 0 0,21 0 15,1 1-15,-1-22 0,0 0 16,0 0-16,0 0 0,0 0 16,1 0-16,-1-22 0,0 1 0,0 21 15,0-21-15,0 0 0,1 0 16,41 0-16,-21-1 0,-42 1 0,0-21 0,0 21 16,0-22-16,0 22 0,-21-21 0,0 21 15,21 0-15,-21-1 0,0 1 16,0 0-16,-22 0 0,22 21 15,0 0-15,0 0 0,0 0 0,-22 0 16,22 0-16,0 21 0,0-21 0,0 21 16,-1 0-16,1 1 0,21-1 15,0 0-15,0 0 0,0 0 16,0 0-16,21 1 16,1-22-16,-1 0 0,0 0 15,0 0-15,21 0 0,-20 0 0</inkml:trace>
  <inkml:trace contextRef="#ctx0" brushRef="#br0" timeOffset="62588.16">6096 12637 0,'0'0'0,"0"-22"16,21 22 0,0 0-1,-21 22-15,0-1 16,21-21-16,-21 21 0,22 0 0,-22 0 15,21 0-15,-21 1 0,0-1 0,0 0 16,0 0-16,0 0 0,0 0 0,0 1 16,0-1-16,0 0 0,0 0 15,0-42 32,0 0-47,21 0 16,-21-1-16,0 1 0,21 0 0,-21 0 15,0 0-15,0 0 0,21-22 0,-21 22 16,0 0-16,21 0 0,-21 0 0,0-1 16,0 1-1,22 21-15,-22-21 16,21 21-16</inkml:trace>
  <inkml:trace contextRef="#ctx0" brushRef="#br0" timeOffset="62893.99">6646 12319 0,'0'0'16,"0"-21"-16,0 0 0,0 0 0,-21 21 0,21-22 15,-21 22-15,0 0 16,21 22 0,0-1-16,0 0 0,0 0 0,-21 21 15,21-20-15,0 20 0,-22-21 0,22 21 16,0 1-16,0-1 0,-21-21 15,21 22-15,-21-1 0,21 0 0,-21-21 16,21 22-16,0-22 0,0 21 16,0-21-16,0 1 0,0-1 0,0 0 15,0 0-15,0 0 0,21-21 32,0 0-32,0 0 15,1 0-15,-1-21 0,0 0 16,0 0-16,0 0 15,0-1-15</inkml:trace>
  <inkml:trace contextRef="#ctx0" brushRef="#br0" timeOffset="62999.93">6413 12510 0,'0'0'0,"-42"0"0</inkml:trace>
  <inkml:trace contextRef="#ctx0" brushRef="#br0" timeOffset="63127.85">6456 12510 0,'42'0'15,"-84"0"-15,126 0 0,-62 0 0,20-22 16,0 22-16,1-21 0,20 0 16,-21 21-16,22-21 0,-22 0 15,1 21-15,-22 0 0,0-21 0,0 21 0,0 0 16,0-22-16,-42 1 31,-21 21-31,21 0 16</inkml:trace>
  <inkml:trace contextRef="#ctx0" brushRef="#br0" timeOffset="63920.14">3365 13674 0,'0'0'0,"-21"0"0,0 0 31,21 21-16,0 0-15,0 0 0,0 0 0,0 1 16,0 20-16,-21-21 0,0 0 16,21 0-16,-21 1 0,-1-1 0,22 0 15,-21 0-15,0 0 0,0 0 0,21 1 16,-21-1-16,0-21 16,42 0 15,0 0-31,0 0 15,0 0-15,0 0 0,22 0 0,-22 0 16,0 0-16,21 0 0,-20 0 0,-1 0 16,21 0-16,-21-21 0,22 21 15,-22 0-15,0-22 0,0 22 0,0 0 16,0-21-16,1 21 0,-1 0 0,-21-21 16,0 0-16,21 0 0,-21 0 15,-21 21 32,21 21-47,0 0 0,0 0 16,-21 0-16,21 0 0,0 1 15,-22-1-15,22 0 0,0 21 0,0-21 16,0 1-16,-21-1 0,21 0 16,0 0-16,-21 0 15,21-42 32,0 0-47,21 21 0,0-21 0</inkml:trace>
  <inkml:trace contextRef="#ctx0" brushRef="#br0" timeOffset="64123.72">4127 13907 0,'0'0'15,"0"21"17,0-42 30,22 21-62,-1-22 16</inkml:trace>
  <inkml:trace contextRef="#ctx0" brushRef="#br0" timeOffset="64693.18">4784 14012 0,'0'0'0,"-22"22"16,44-22 15,-1 0-31,0 0 16,0-22-16,0 22 0,0-21 0,22 0 15,-22 0-15,0 21 0,21-21 0,-20 0 16,20-1-16,-21 1 0,0 0 16,0 0-16,1 0 0,-1 0 15,0-1-15,-21 1 0,21 0 0,-21 0 16,0 0-16,0 0 0,0-1 0,0 1 15,0 0-15,0 0 16,-21 21-16,0-21 0,0 21 16,-1 0-16,1 21 15,0 0-15,21 0 16,0 0-16,-21 1 0,0 20 0,21 0 16,-21 1-16,21-1 0,0 21 15,-22-20-15,22-1 0,-21 22 0,21-22 16,-21 0-16,21 22 0,0-1 15,-21-20-15,21 20 0,-21-21 0,21 22 16,0-22-16,0 22 0,0-22 0,0 0 16,0 1-16,0-1 0,0 0 0,0-20 15</inkml:trace>
  <inkml:trace contextRef="#ctx0" brushRef="#br0" timeOffset="66479.97">4953 14944 0,'0'0'0,"21"0"16,0-21-16,0-1 0,1 1 15,-1 21-15,0-21 0,0 0 0,0 0 16,0-22-16,1 22 0,-1 0 0,0-21 15,0 21-15,-21-22 0,0 1 16,0 0-16,0-1 0,0 1 16,0 0-16,0 20 0,0-20 0,-21 0 15,0-1-15,21 22 0,-43-21 0,22 21 16,0 0-16,0-1 0,0 22 0,21-21 16,-21 21-16,-1 0 0,1 0 15,42 0 16,1 0-31,-1 0 0,0 0 16,0 0-16,21 0 0,-20 0 16,-1 0-16,21-21 0,-21 0 0,0 21 15,22-21-15,-1 0 0,-21-1 0,22 1 16,-22 0-16,21 0 0,-21 0 16,22 0-16,-22-1 0,0 1 15,0 0-15,0-21 0,0 21 0,-21-1 16,22-20-16,-22 21 0,0-21 0,0 20 15,0 1-15,0-21 0,0 21 0,0 0 16,0-1-16,0 1 16,0 42-1,0 1 1,0 20-16,-22-21 16,22 0-16,0 22 0,0-22 15,0 21-15,0 0 0,0-20 0,0 20 0,0 0 16,0-21-16,-21 22 0,21-22 15,0 0-15,0 21 0,0-20 16,0-1-16,0 0 0,0 0 16,0 0-16,21-21 0,1 0 15,-1 0-15,0 0 16,0 0-16,0 0 0,0 0 0,1-21 16,-1 21-16,0-21 0,0 0 15,0 21-15,0-21 0,1-1 0,-1 1 16,0 21-16,0-21 0,0 0 0,-21 0 15,21 0-15,-21-1 16,0 44 15,0-1-15,-21-21-16,21 21 0,-21 0 0,21 0 16,0 0-16,0 1 15,0-1-15,0 0 0,0 0 16,0 0-16,21-21 15,0 0-15,1 0 0,-1 0 0,0 0 16,0 0-16,0 0 0,0 0 16,-21-21-16,22 21 0,-1-21 15,0 21-15,0-21 0,0 0 0,0-1 16,-21 1-16,22 0 0,-22 0 16,21 0-16,-21 0 0,0-22 0,0 22 15,0 0-15,0-21 0,0 20 16,-21 1-16,-1-21 0,22 21 0,-21 0 15,0-1-15,0 22 0,-21 0 0,20 0 16,1 0-16,0 0 0,0 0 0,0 0 16,-22 0-16,22 22 0,0-1 15,0 0-15,0 0 0,0 21 0,-1-20 16,22 20-16,-21-21 0,21 0 0,0 22 16,0-22-16,0 21 0,0-21 15,21 0-15,1 1 0,-1-1 0,0 0 16,0 0-16,21 0 0,-20-21 15,-1 21-15,21-21 0,0 0 0,-20 22 16,20-22-16,0 0 0,1 0 0,-1 0 16,0 0-16,1 0 0,-1 0 0,0 0 15,1-22-15,20 22 0,-21-21 16,1 0-16,-22 21 0,21-21 0,1 0 16,-22 0-16,0-1 0,0 1 0,0-21 15,0 21-15,-21 0 0,0-22 0,0 22 16,0-21-16,0 21 0,0-1 0,0 1 15,-21 0-15,0 21 0,0 0 16,0 0-16,0 0 0,-1 0 16,1 0-16,-21 0 0,21 21 0,0-21 15,-22 43-15,22-22 0,0 0 0,0 0 16,0 0-16,-1 22 0,1-22 16,21 0-16,0 0 0,0 0 0,0 0 15,0 1-15,0-1 0,0 0 16,21-21-16,1 0 0,-1 0 15,0 0-15,0 0 0,0 0 0,22 0 16,-22 0-16,0 0 0,0-21 16,0 0-16,0 21 0,1-22 0,-1 1 15,0 0-15,0 0 0,0 0 16,0 0-16,-21-1 0,0 1 0,0 0 16,0 0-16,0 0 0,22 21 0,-22-21 15,0 42 16,-22 0-31,22 0 0,0 0 16,0 0-16,0 1 0,0-1 0,0 0 16,0 0-16,0 0 0,0 0 15,0 1-15,0-1 0,22-21 16,-1 0-16,-21 21 0,21-21 0,0 0 16,0 0-16,0 0 0,1 0 0,-1 0 15,0 0-15,0-21 0,0 21 16,0-21-16,22-1 0,-22 22 15,0-21-15,0 0 0,0 0 0,1 0 16,-1-22-16,0 22 0,-21-21 0,21 0 16,-21-1-16,21 1 0,-21 0 0,21-1 15,-21 1-15,0 0 0,0-1 16,0 22-16,0-21 0,0 21 0,0-22 16,0 22-16,0 0 0,0 0 15,0 42 1,0 0-1,0 0-15,-21 22 0,21-22 16,0 21-16,0-21 0,-21 22 16,21-1-16,-21-21 0,21 21 0,0 1 15,0-1-15,0-21 0,0 22 0,-21-22 16,21 21-16,0-21 0,0 0 16,0 1-16,0-1 0,0 0 0,0 0 15,0 0-15,0 0 0,0 1 16,21-22-16,0 0 15,0 0-15,0 0 16,1 0-16,-1 0 16,0-22-16,0 22 0,-21-21 15,21 21-15,0-21 0,1 0 0,-1 0 16,0 0-16,0-1 16,0-20-16,-21 21 0,0 0 0</inkml:trace>
  <inkml:trace contextRef="#ctx0" brushRef="#br0" timeOffset="66780.07">7429 13441 0,'0'21'16,"22"-21"15,-1 0-31,0 0 0,0 0 15,0 0-15,22 0 0,-22 0 0,0-21 16,21 21-16,1 0 0,-1-21 0,-21 21 16,21 0-16,1 0 0,-22-21 0,0 21 15,0-22-15,0 22 0,1 0 16,-44 0 31,1 0-47,0 0 0,0 0 15,0 0-15</inkml:trace>
  <inkml:trace contextRef="#ctx0" brushRef="#br0" timeOffset="67479.67">3111 15007 0,'0'-21'16,"22"21"15,-1-21-31,0 21 0,21 0 0,-21 0 16,1 0-16,20-21 0,0 21 0,-21 0 15,22 0-15,-22 0 0,0-21 16,0 21-16,0 0 0,1 0 0,-1 0 16,-42 0 15,-1 0-31,1 0 16,0 0-16,0 0 0,0 0 0</inkml:trace>
  <inkml:trace contextRef="#ctx0" brushRef="#br0" timeOffset="67943.39">3217 14944 0,'-42'21'16,"42"0"-16,-21-21 0,0 21 15,-1-21-15,22 21 0,0 1 16,-21-22-16,0 21 0,0 0 16,21 0-16,0 0 15,-21-21-15,21 21 16,21-21 31,0 0-47,0 0 15,0 0-15,22 0 16,-22 0-16,0 0 0,0 0 0,0 0 16,1 0-16,20 22 0,-21-1 0,0-21 15,0 21-15,1 0 0,-22 0 16,21 0-16,-21 1 0,0-1 0,0 0 15,0 0-15,0 0 16,-21 0-16,21 1 0,-22-1 16,1-21-16,0 21 0,0 0 0,0-21 15,0 0-15,-22 21 0,22-21 0,0 0 16,0 0-16,0 0 0,-1 0 16,1 0-16,0 0 0,0 0 15,21-21-15,0 0 31,0 0-15,0 0 0,21 21-16,0 0 0,-21-22 0,21 22 15</inkml:trace>
  <inkml:trace contextRef="#ctx0" brushRef="#br0" timeOffset="68151.8">3810 15282 0,'0'0'0,"21"0"16,-21-21 62,21 0-63</inkml:trace>
  <inkml:trace contextRef="#ctx0" brushRef="#br0" timeOffset="68615.53">4911 15092 0,'0'0'0,"0"-85"16,-22 64-16,22 0 0,-21 0 16,0 0-16,21-1 0,-21 22 0,0-21 15,0 21-15,-22 0 0,22 0 16,0 0-16,-21 0 0,20 21 16,-20 22-16,21-22 0,0 21 15,0 1-15,-1-1 0,22 0 0,0 22 16,0-22-16,0 22 0,0-22 15,0 21-15,0-20 0,22-1 0,-22 0 16,21 1-16,0-22 0,0 21 0,0-21 16,0 1-16,1-1 0,-1-21 0,0 21 15,0-21-15,0 0 0,22 0 16,-22 0-16,0 0 0,21-21 0,-21 21 16,1-21-16,20-1 0,-21 1 15,21-21-15,-20 21 0</inkml:trace>
  <inkml:trace contextRef="#ctx0" brushRef="#br0" timeOffset="69059.28">5228 15092 0,'0'0'0,"0"-42"0,0 20 0,0 1 0,0 0 15,0 0-15,0 0 0,0 42 32,21 0-32,-21 21 15,0-20-15,0 20 0,0-21 0,0 21 16,0 1-16,0-22 0,0 21 15,0-21-15,0 22 0,0-22 16,0 0-16,-21 21 0,21-20 0,0-1 16,-21 0-16,21 0 0,-21-21 15,21-21 17,0 0-17,0 0-15,21-1 0,0 1 16,0-21-16,0 21 0,22 0 0,-22-22 15,0 22-15,21 0 0,-20 21 16,20-21-16,0 0 0,-21 21 0,22 0 0,-22 0 16,21 0-16,-21 21 0,1 0 15,-1 0-15,0 0 0,0 0 16,-21 1-16,0-1 0,0 0 0,0 21 16,0-21-16,0 1 0,0-1 0,-21 0 15,0 0-15,0 0 0,21 0 0,-22-21 16,22 22-16,-21-1 0,21-42 47,21 21-47,1-22 0</inkml:trace>
  <inkml:trace contextRef="#ctx0" brushRef="#br0" timeOffset="69540">6202 15134 0,'0'-21'16,"0"42"-16,0-63 0,0 21 0,0 0 16,-21 21-16,21-22 0,-22 22 15,1 0-15,0 0 16,21 22-16,-21-22 0,0 21 0,0 0 16,21 21-16,-22-21 0,1 22 0,0-22 15,21 21-15,-21-21 0,0 22 16,21-1-16,-21-21 0,21 22 0,0-22 15,0 0-15,0 0 0,0 0 0,0 0 16,21 1 0,0-22-16,0 0 0,0 0 0,0 0 15,1-22-15,-1 1 0,0 21 16,0-21-16,0 0 0,0 0 0,1 0 16,-1-1-16,0 1 0,-21 0 15,0 0-15,21-21 0,-21 20 0,0 1 0,0-21 16,21 21-16,-21 0 0,0-1 15,0 1-15,0 0 0,0 42 32,0 0-32,0 1 0,0-1 0,0 0 15,0 21-15,0-21 0,0 1 16,0-1-16,0 0 0,0 0 16,0 0-16,0 0 0,0 1 0,21-22 15,-21 21-15,22-21 0,-22 21 0,21-21 16,0 0-16,0 0 15,0-21 1,0 21-16,-21-21 0</inkml:trace>
  <inkml:trace contextRef="#ctx0" brushRef="#br0" timeOffset="69955.75">6625 15092 0,'0'0'0,"0"-21"16,0 0-16,0-1 15,0 1 1,21 21-16,0 0 16,1 0-16,-1 0 0,0 0 15,0 21-15,0 1 0,0-22 0,1 21 16,-1 0-16,0 0 0,21 21 0,-21-20 16,-21-1-16,22 0 0,-22 21 15,21-21-15,-21 1 0,0-1 0,0 0 16,0 0-16,0 0 0,0 0 0,0 1 15,0-1-15,-21-21 0,-1 0 16,22-21 15,0-1-15,0 1-16,0 0 0,22 0 16,-1-21-16,0 20 0,0-20 0,0 0 15,0-1-15,1 22 0,-1-21 16,21 0-16,-21 20 0,0-20 0,1 21 15,-1 0-15,21 0 0,-21 21 16,0 0-16,1 0 0,-22 21 31,0 0-31,0 0 16</inkml:trace>
  <inkml:trace contextRef="#ctx0" brushRef="#br0" timeOffset="70727.84">3450 15790 0,'0'0'0,"-21"0"16,0 0-16,0 0 0,-1 0 15,1 22-15,0-1 16,0-21-16,0 42 0,0-21 0,-1 22 16,1-22-16,0 21 0,0 0 0,0 1 15,21-1-15,0 0 16,-21 1-16,21-1 0,-22 0 0,22-20 16,0 20-16,0-21 0,0 0 0,0 0 15,22 1-15,-1-22 0,0 21 16,0-21-16,0 0 0,0 0 0,1 0 15,20 0-15,-21 0 0,21 0 0,1 0 16,-22-21-16,21-1 0,-21 22 16,1-21-16,20 0 0,-42 0 0,0 0 15,0 0-15,0-1 0,0 1 16,-21 0-16,0 0 16,-1 21-16,1 0 0,0 0 0,-21 0 15,21 0-15,-1 0 0,1 0 16,0 21-16,0 0 0,0-21 0,0 21 15,-1 1-15,22-1 16,0 0-16,0 0 0,0 0 16,0 0-16,0 1 15,22-22 1,-1 0 0,0-22-16</inkml:trace>
  <inkml:trace contextRef="#ctx0" brushRef="#br0" timeOffset="70935.72">3895 16235 0,'21'0'15,"-42"0"-15,63 0 0,-21 0 78,0 0-46,0-21-32,1 21 15</inkml:trace>
  <inkml:trace contextRef="#ctx0" brushRef="#br0" timeOffset="73076.66">5228 16383 0,'0'-21'0,"0"0"47,0 0-16,-21 21-15,0 0-16,0 0 15,-1 0-15,1 0 0,0 0 16,-21 0-16,21 0 0,-1 0 16,1 0-16,-21 21 0,21-21 0,0 21 15,-1 0-15,1 0 0,0 0 16,0 1-16,21-1 0,0 0 0,0 0 0,0 21 15,0-20-15,0-1 0,0 0 16,0 0-16,21 0 0,0-21 16,0 21-16,1-21 0,-1 0 0,0 0 15,0 0-15,0 0 0,0 0 16,1-21-16,-1 21 0,0-21 0,21 0 16,-21 0-16,1 0 0,-1-1 0,21-20 15,-21 21-15,0 0 0,1-22 0,-1 1 16,21 21-16,-42-21 0,21-1 15,0 1-15,-21 21 0,0-22 0,0 1 16,0 0-16,0-1 0,0 22 0,0 0 16,0 0-16,0 0 0,0 0 15,0-1-15,0 44 16,0-1-16,0 0 16,0 21-16,0-21 0,0 22 0,0-1 15,0 0-15,0 1 16,0-1-16,-21 0 0,21 1 0,-21-1 15,21-21-15,0 22 0,0-1 0,0-21 16,0 0-16,0 0 0,0 22 0,0-22 16,21 0-16,0-21 15,1 0-15,-1 0 0,0 0 16,0 0-16,21 0 0,-20-21 16,-1 21-16,0-21 0,0 0 15,21-1-15,-20 1 0,-1 21 0,0-21 16,0 0-16,0 0 0,0 0 0,1-1 15,-22 1-15,0 0 0,21 21 16,-21 21 15,0 0-15,0 1-16,0-1 0,0 0 16,0 0-16,0 0 0,0 0 15,0 1-15,21-1 0,-21 0 16,21-21-16,0 21 0,0-21 0,1 0 15,-1 0-15,0 0 0,0 0 16,0 0-16,0 0 16,1-21-16,-1 21 0,0-21 0,0 0 15,0-1-15,0 22 0,-21-21 0,0 0 16,22-21-16,-22 21 0,0-1 16,0 1-16,0-21 0,0 21 15,-22 0-15,1-1 0,0-20 0,0 21 16,0 0-16,0 21 0,-22-21 0,22 21 15,0 0-15,0 0 0,-22 0 0,22 0 16,0 21-16,0 0 0,0 0 16,0 0-16,-1 0 0,22 1 0,-21 20 15,21-21-15,0 0 0,0 22 0,0-22 16,0 0-16,0 0 0,21 0 16,1 0-16,-1 1 0,0-1 15,0 0-15,0-21 0,0 0 0,22 21 16,-22-21-16,21 0 0,-21 0 0,22 0 15,-22 0-15,21 0 0,-21-21 16,22 21-16,-22-21 0,21 0 0,-21 21 16,1-22-16,20 1 0,-21 0 0,0 0 15,-21 0-15,21 0 0,-21-1 0,22 1 16,-22 0-16,0 0 16,0 0-16,0 42 31,0 0-31,0 0 0,0 0 15,-22 1-15,22-1 0,0 0 16,0 0-16,0 0 0,0 0 16,0 1-16,0-1 0,0 0 15,22-21-15,-1 0 16,0 0-16,0 0 0,0 0 16,0 0-16,1 0 15,-1-21-15,0 21 0,0-21 0,0-1 16,0 1-16,1 0 0,-1 0 15,-21 0-15,21 0 0,0-1 0,-21 1 0,21 0 16,-21 0-16,0 0 0,0 0 16,0-1-16,0 44 31,0-1-31,0 0 16,0 0-16,0 0 0,0 0 15,0 1-15,0-1 0,0 0 16,0 0-16,0 0 0,21 0 15,1-21 1,-1 0-16,0 0 0,0 0 16,0 0-16,0 0 0,1 0 0,20-21 15,-21 0-15,21 21 0,-20-21 0,-1 0 16,21 0-16,-21-1 0,0 1 0,1 0 16,-22 0-16,21-21 0,-21 20 15,21-20-15,-21 0 0,0 21 16,0-22-16,0 1 0,0 21 0,0-22 15,0 22-15,0 0 0,0 0 0,0 42 32,0 0-32,0 0 15,0 1-15,0 20 0,-21-21 0,21 21 16,-21-20-16,21 20 0,-22-21 0,22 21 16,0-20-16,-21 20 0,21-21 15,-21 0-15,21 0 0,0 1 0,0-1 16,0 0-1,0-42 17,0 0-17,21-1-15,0 1 0,1 0 16,-1 0-16,0 0 0,0 0 0,0-1 16,0 22-16,1-21 0,-1 0 15,0 21-15,0 0 0,0 0 0,0 0 16,1 0-16,-1 0 0,0 0 0,-21 21 15,21-21-15,-21 21 0,0 1 16,0-1-16,0 0 0,0 0 16,-21 0-16,0 0 15,0 1-15,-1-1 0,1 0 16,-21-21-16,21 21 0,0 0 0,-1-21 16,1 21-16,0-21 0,0 0 0,0 22 15,0-22-15,-1 21 0,1-21 16,21-21 31,0-1-47,21 1 0,1 0 15,-1 0-15,0 0 0</inkml:trace>
  <inkml:trace contextRef="#ctx0" brushRef="#br0" timeOffset="73384.03">7874 15875 0,'0'0'0,"0"-21"0,-21 42 31,21 0-15,-21 0-16,21 1 0,-22-1 0,22 21 15,0-21-15,0 22 0,-21-22 0,21 21 16,0 0-16,-21-20 0,21 20 0,0-21 15,0 21-15,0-20 0,0-1 16,0 0-16,0 0 0,0 0 16,0 0-16,0 1 0,0-1 15,0 0-15,21-21 47,0 0-47,-21-21 0,0 0 16,22 21-16,-1-22 0</inkml:trace>
  <inkml:trace contextRef="#ctx0" brushRef="#br0" timeOffset="73792.81">7937 16362 0,'0'0'16,"0"21"-16,22-21 31,-1 0-31,0 0 15,0-21-15,0 21 0,0-21 16,1 0-16,-1 21 0,0-22 16,0 1-16,0 21 0,0-21 0,1 0 15,-1 0-15,-21 0 0,0-1 0,0 1 16,0 0-16,0 0 16,0 0-16,-21 21 15,-1 0-15,1 0 0,0 0 16,0 21-16,0-21 0,0 21 0,-1 0 15,22 22-15,-21-22 0,0 0 16,0 21-16,21-21 0,-21 1 0,21-1 16,0 0-16,0 0 0,0 0 0,0 0 15,0 1-15,0-1 0,0 0 16,21-21-16,0 0 0,0 0 16,0 0-16,1 0 0,-1 0 15,0 0-15,0 0 0,0-21 16,0 21-16,-21-21 0,22 21 0,-1-22 15,0 1-15,0 21 0,-21-21 0,21 0 16,0 0-16,1 0 0</inkml:trace>
  <inkml:trace contextRef="#ctx0" brushRef="#br0" timeOffset="74572.14">3027 16912 0,'0'0'0,"84"0"16,-62 0 0,-1 0-16,21 0 0,-21 0 15,22-21-15,-22 21 0,21-21 0,-21 0 16,0 21-16,1-21 0,-1 21 0,0-22 16,0 22-16,-21-21 15,0 42 32,-21-21-47,21 22 0,-21 20 16,21-21-16,-21 0 0,21 0 0,0 22 15,-22-22-15,22 21 0,0-21 16,0 22-16,0-22 0,-21 0 16,21 21-16,-21-20 0,21-1 0,0 0 15,0 0-15,0 0 0,0 0 16,-21-21-16,21 22 15,0-44 32,0 1-47,-21 21 0</inkml:trace>
  <inkml:trace contextRef="#ctx0" brushRef="#br0" timeOffset="74807">3069 17166 0,'0'21'16,"21"-21"-1,0 0 1,1 0-16,20 0 0,-21 0 16,0 0-16,22-21 0,-22 21 0,0 0 15,21 0-15,-21-21 0,1 21 0,-1 0 16,0 0-16,0 0 15</inkml:trace>
  <inkml:trace contextRef="#ctx0" brushRef="#br0" timeOffset="75035.88">3704 17103 0,'21'0'0,"0"0"31,1 0 32,-22-21-48,21-1 1,0 22-16</inkml:trace>
  <inkml:trace contextRef="#ctx0" brushRef="#br0" timeOffset="75860.39">4932 17272 0,'0'0'0,"0"-21"16,0 0-16,0 0 0,-21 21 15,21-22-15,0 1 0,0 0 0,0 0 16,0 0-16,-22 0 0,22-1 15,0 1-15,0 0 0,0 0 16,0 0-16,0 42 31,0 0-31,0 0 16,0 0-16,0 1 0,0-1 16,22 0-16,-22 21 0,0-21 0,0 22 15,0-22-15,0 0 0,0 21 16,0-20-16,0-1 0,0 0 0,0 0 15,0 0-15,0 0 0,0 1 0,0-1 16,0 0 0,-22-21-1,22-21-15,0 0 16,0-1-16,0 1 16,0 0-16,0 0 15,0 0-15,0 0 0,22-1 0,-1 1 16,-21 0-16,21 21 0,0-21 15,0 0-15,0 21 0,1-21 0,-1 21 16,0 0-16,0 0 0,0 0 0,0 0 16,1 0-16,-1 0 0,0 21 0,0 0 15,0-21-15,0 21 0,1 0 16,-22 0-16,0 1 0,0-1 0,0 0 16,0 0-16,0 0 0,0 0 0,-43 1 15,22-1-15,0-21 0,0 21 16,-22 0-16,22 0 0,0-21 0,0 21 15,-21-21-15,20 22 0,1-22 16,0 0-16,0 0 0,0 0 16,0 0-16,21-22 15,0 1-15,0 0 16,0 0 0,21 0-16,0 21 0,0-21 0,0-1 15</inkml:trace>
  <inkml:trace contextRef="#ctx0" brushRef="#br0" timeOffset="76647.5">5694 17209 0,'-21'0'15,"-1"0"1,1 21-1,0-21-15,0 21 0,0 0 16,0 0-16,-1 0 0,22 1 16,0-1-16,0 0 0,0 0 0,0 0 15,0 0-15,0 1 16,0-1-16,0 0 0,22-21 16,-1 0-16,0 0 15,0 0-15,0 0 0,0 0 16,1 0-16,-1 0 0,0 0 15,0-21-15,0 21 0,0-21 0,-21-1 16,22 22-16,-22-21 0,21 21 0,-21-21 16,0 0-16,0 0 0,0 0 15,0-1-15,0 1 0,0 0 16,-21 21-16,-1-21 0,1 21 16,21-21-1,0 0 1,21-1-1,1 22-15,-1 0 16,21 0-16,-21 0 0,0 0 16,22 0-16,-22 0 0,0 0 0,21 0 15,-20 0-15,-1 0 0,0 0 0,0 0 16,0 0-16,-21 22 16,0-1-16,0 0 0,0 0 15,0 0-15,0 0 0,0 1 16,-21-1-16,21 0 0,-21-21 15,21 21-15,0 0 0,0 0 16,21-21 0,0 0-16,0 0 15,1 0 1,-1 0-16,0 0 0,0 0 16,0-21-16,0 0 0,1 21 0,-1-21 15,-21 0-15,21 21 0,0-21 0,-21-1 16,0 1-16,0 0 0,0 0 15,0 0-15,0 0 0,0-1 0,0 1 16,-21 0-16,0 21 0,0-21 0,-1 21 16,1 0-16,0 0 0,0 0 15,0 0-15,0 0 0,-1 0 0,22 21 16,-21-21-16,21 21 0,-21-21 0,21 21 16,-21 1-16,21-1 15,0 0-15,0 0 16,21-21-1,0 0-15</inkml:trace>
  <inkml:trace contextRef="#ctx0" brushRef="#br0" timeOffset="76924.36">6667 16976 0,'0'-21'0,"0"-1"16,0 1-16,0 42 31,0 1-31,0-1 0,-21 0 16,21 0-16,0 0 0,0 0 0,-21 22 15,21-22-15,0 0 0,0 21 16,0-20-16,-21-1 0,0 21 0,21-21 16,-21 0-16,21 1 0,0-1 0,0 0 15,-22 0-15,22 0 0,22-21 47,-22-21-47,0 0 0,21 21 16</inkml:trace>
  <inkml:trace contextRef="#ctx0" brushRef="#br0" timeOffset="77304.19">6646 17272 0,'21'0'31,"1"0"-15,-1 0-16,0-21 0,21 21 15,-21-21-15,1 0 0,20 21 16,-21-22-16,0 22 0,0-21 0,1 0 16,-1 21-16,0-21 0,-21 0 15,0 0-15,0-1 16,-21 22-1,0 0-15,-1 0 0,1 0 16,0 22-16,0-1 0,0 0 0,0-21 16,21 42-16,-22-21 0,22 1 0,-21-1 15,21 0-15,0 0 0,0 0 16,0 0-16,0 1 0,0-1 0,0 0 16,0 0-16,0 0 15,21-21-15,1 0 16,-1 0-16,0 0 15,0 0-15,0-21 0,0 0 16,1 21-16,-22-21 0,21 0 16,21 21-16</inkml:trace>
  <inkml:trace contextRef="#ctx0" brushRef="#br0" timeOffset="78195.47">7535 17103 0,'0'0'0,"0"-21"15,-21 21 1,0 0 0,0 0-16,0 0 0,-1 0 15,22 21-15,-21 0 0,0-21 0,0 21 16,0 0-16,21 0 0,-21 1 16,-1-1-16,1 0 0,21 0 15,0 0-15,0 0 0,0 1 16,0-1-16,21-21 31,1 0-31,-1 0 0,0 0 16,0 0-16,0-21 0,0 21 15,1-22-15,-22 1 0,21 21 0,0-21 16,-21 0-16,0 0 0,21 0 16,-21-1-16,0 1 0,0 0 15,0 0-15,0 42 47,0 0-31,0 0-16,0 1 0,0-1 15,21-21-15,-21 21 16,21-21-16,1 0 16,-1 0-16,21 0 0,-21 0 15,0 0-15,22 0 0,-22 0 0,21 0 16,1 0-16,-22-21 0,21 21 0,-21-21 15,22 21-15,-22-22 0,0 1 16,0 0-16,-21 0 16,-21 21 15,0 21-15,0 0-16,-1 0 15,22 1-15,-21-1 16,21 0-16,-21-21 0,21 21 0,-21-21 15,21 21-15,0-42 63,0 0-47,0 0-1,0 0-15,21-1 0,0 1 16,0 0-16,1 0 0,-1 0 0,0 0 15,21 21-15,-21-22 0,1 1 0,-1 21 16,21 0-16,-21 0 0,0-21 16,1 21-16,-1 0 0,0 0 0,0 0 15,-21 21-15,0 0 0,0 1 0,0-1 16,0 0-16,0 0 0,-21 0 16,21 0-16,-21 1 0,0-1 15,-1 0-15,1 0 16,0-21-16,0 21 0,21 0 15,-21-21-15,0 0 16,21-21 0,0 0-1,0 0-15</inkml:trace>
  <inkml:trace contextRef="#ctx0" brushRef="#br0" timeOffset="79068.24">3323 17822 0,'0'22'16,"-21"-22"-1,21-22 16,0 1-15,0 0-16,0 0 0,0 0 16,21 0-16,0-1 15,0 1-15,1 0 0,-1 0 16,0 21-16,0 0 0,0 0 0,0 0 16,1 0-16,-1 0 0,-21 21 15,0 0-15,0 0 16,0 1-16,-21 20 0,-1-21 15,-20 21-15,21-20 0,-21 20 16,20 0-16,-20-21 0,21 22 0,-21-22 16,20 21-16,1-21 0,0 1 15,0-1-15,21 0 0,0 0 16,21-21 0,0 0-16,22 0 0,-22 0 15,0 0-15,21 0 0,-21-21 0,22 0 16,-1 21-16,-21-21 0,22-1 15,-22 1-15,0 21 0,0-21 0,-21 0 16,0 0-16,0 0 0,0-1 16,0 1-16,-21 21 0,0-21 0,0 0 15,-22 21-15,22 0 0,-21 0 0,21 0 16,-22 0-16,22 0 0,0 0 16,-21 21-16,20 0 0,1-21 15,0 21-15,21 1 0,-21-1 16,21 0-16,0 0 15,0 0-15,0 0 0,21-21 16,0 0 0,0 0-16,1 0 0,-1 0 15,0 0-15</inkml:trace>
  <inkml:trace contextRef="#ctx0" brushRef="#br0" timeOffset="79343.08">3810 17949 0,'0'0'0,"42"-21"16,-42 0 0,0 0-1,0 0 1,0 0 0,0 42 30,0 0-30,0 0 0,21-21 15,1 0-31</inkml:trace>
  <inkml:trace contextRef="#ctx0" brushRef="#br0" timeOffset="80704.28">4995 18119 0,'-21'0'0,"42"-21"78,0-1-78,1 1 0,-1 0 16,0 0-16,-21 0 16,21 0-16,-21-1 0,21 1 0,-21-21 15,0 21-15,21 0 0,-21-1 16,22 1-16,-22 0 0,0 0 0,0 0 15,0 0-15,0 42 32,0 0-17,0 0-15,0 21 0,0-20 0,0 20 16,0-21-16,0 21 0,-22-20 16,22-1-16,0 21 0,-21-21 0,21 0 15,0 22-15,0-22 0,0 0 16,0 0-16,0 0 0,21-21 31,1 0-31,-1 0 0,0 0 16,0 0-16,21-21 0,-20 0 15,-1 21-15,0-21 0,0 0 0,21 0 16,-20 21-16,-1-22 0,0 1 16,0 0-16,-21 0 0,21 0 0,-21 0 15,21 21-15,-21-22 0,0 1 16,0 42 15,0 1-31,0-1 16,0 0-16,0 0 0,0 0 15,0 0-15,-21-21 0,21 22 0,0-1 16,0 0-16,0 0 16,21-21-1,1 0-15,-1 0 16,0 0-16,0 0 0,0 0 15,0-21-15,1 21 0,-22-21 16,21 21-16,-21-21 0,0-1 16,0 1-16,0 0 15,-21 0-15,21 0 16,-22 21-16,1 0 0,0-21 0,0 21 16,21-22 15,21 22-31,0 0 0,0-21 15,1 21-15,-1 0 16,0-21-16,21 21 0,-21 0 0,1 0 16,20 0-16,-21 0 0,21 0 0,-20 0 15,20 0-15,-21 0 0,0 0 16,0 21-16,1-21 0,-22 21 0,21 1 16,-21-1-16,0 0 15,0 0-15,0 0 16,0 0-16,0 1 0,0-1 15,0 0-15,-21 0 16,-1-21 31,22-21-31,0 0-16,0 0 15,0-1-15,0 1 16,22 0-16,-1-21 0,0 21 0,0-1 15,0 1-15,0 0 0,1 0 0,-1 0 16,0 0-16,21 21 0,-21 0 16,1 0-16,-1 0 0,0 0 0,0 0 15,0 21-15,-21 0 0,21 0 0,-21 0 16,22 0-16,-22 1 0,0-1 16,0 0-16,0 0 0,0 0 0,0 0 15,0 1-15,0-1 0,0 0 16,-22 0-16,22 0 15,-21-21-15,21 21 16,0-42 15,0 0-31</inkml:trace>
  <inkml:trace contextRef="#ctx0" brushRef="#br0" timeOffset="81640.2">7154 17949 0,'0'0'16,"0"-21"-16,0 0 15,0 0-15,-21 0 0,0 21 0,21-21 16,-21 21-16,0 0 0,21-22 0,-22 22 15,1 0-15,0 0 0,0 0 16,0 0-16,0 0 16,-1 22-16,22-1 0,-21 0 0,0 0 15,0 0-15,21 0 0,0 1 16,0-1-16,-21 0 0,21 0 16,0 0-16,0 0 0,0 1 15,21-22-15,0 0 16,0 0-16,0 0 15,1 0-15,-1 0 0,0 0 0,0-22 16,0 22-16,0-21 0,1 21 0,-1-21 16,0 0-16,0 0 15,0 0-15,-21-1 0,21 1 16,-21 0-16,22 21 0,-22-21 0,0 0 16,0 42 30,0 0-46,0 0 16,0 0-16,0 1 0,0-1 16,0 0-16,0 0 0,0 21 15,0-20-15,-22-1 0,22 0 16,-21 21-16,21-21 0,0 22 0,0-1 16,-21 0-16,21-20 0,0 20 0,0 0 15,-21 1-15,0-1 0,0 0 16,21-21-16,0 22 0,-22-22 0,22 21 15,-21-21-15,0 22 0,21-22 16,0 21-16,0-21 0,-21 1 0,21-1 16,-21 0-16,21 0 0,-21 0 0,21 0 15,0 1-15,-22-44 63,22 1-63,0 0 0,-21 0 15,21 0-15,0-22 0,0 22 16,0 0-16,0-21 0,0-1 0,0 22 16,0-21-16,0-22 0,0 22 0,21 0 15,1-22-15,-1 22 0,0-22 16,21 22-16,-21 0 0,22-22 16,-22 22-16,21 21 0,1-22 0,-1 22 15,-21-21-15,21 21 0,1 0 0,-1-1 16,0 22-16,-20-21 0,20 21 15,0 0-15,-21-21 0,1 21 0,20-21 16,-21 21-16,0 0 0,-21 21 63,21-21-32</inkml:trace>
  <inkml:trace contextRef="#ctx0" brushRef="#br0" timeOffset="84417.71">9419 9208 0,'-21'0'16,"0"0"-1,0 0 17,-1 0-17,1 0-15,21-22 16,0 1 0,0 0-16,0 0 15,0 0 1,0 0-16,0-1 15,0 1-15,0 0 0,0 0 16,21 21-16,1-21 0,-1 0 16,-21-1-16,21 22 0,0-21 0,-21 0 15,21 21-15,0-21 0,1 0 16,20 0-16,-21 21 0,0-22 0,22 22 16,-1 0-16,0-21 0,-21 21 15,22 0-15,-1 0 0,0 0 0,-20 0 16,-1 0-16,0 0 0,21 21 0,-42 1 15,21-22-15,-21 21 0,22 0 0,-22 0 16,0 21-16,0-20 0,0-1 16,0 21-16,0-21 0,0 22 0,0-22 15,0 21-15,0-21 0,0 22 0,0-1 16,0-21-16,0 21 0,0-20 0,0 20 16,-22-21-16,22 21 0,-21 1 15,0-22-15,0 21 0,21 1 16,-21-1-16,0-21 0,-22 21 0,22 1 15,0-1-15,0-21 0,0 22 0,-1-1 16,1 0-16,-21 1 0,21-22 0,0 21 16,-1 0-16,1 1 0,0-1 0,0-21 15,-21 22-15,20-1 0,1 0 16,0 1-16,0-1 0,0-21 0,0 21 16,-1 1-16,1-1 0,0 0 0,21 1 15,-21-1-15,0 0 0,0 1 0,-1-1 16,1 0-16,0 1 0,0-1 0,0 0 15,21 1-15,-21 20 0,-1-20 0,1-1 16,0 21-16,21-20 16,-21 20-16,0-20 0,21 20 0,0-21 15,-21 1-15,-1-1 0,22 22 0,-21-22 16,21 0-16,-21 1 0,21-1 0,0 0 16,-21 22-16,21-22 0,-21 0 0,21 1 15,-21 20-15,21-20 0,0-1 0,0 0 16,-22 22-16,22-22 0,-21 0 15,21 1-15,0 20 0,0-20 0,0-1 16,0 0-16,0 1 0,0 20 0,0-21 16,0 1-16,0-1 0,0 0 0,0 1 15,0-1-15,0 0 0,0 1 0,0-1 16,21 0-16,1 1 0,-22-1 16,21-21-16,-21 22 0,21-1 0,0-21 15,0 21-15,0-20 0,1 20 16,-1 0-16,0-21 0,0 22 0,0-22 15,22 0-15,-22 21 0,21-20 0,0-1 16,1 0-16,-22 0 0,21 0 0,1-21 16,20 21-16,-21 1 0,1-22 0,-1 0 15,0 0-15,1 0 0,-1 0 0,0 0 16,-20 0-16,20 0 0,0 0 16,-21 0-16,1 0 0,-1-22 0,0 1 15,0 21-15,0-21 0,-21 0 16,21 0-16,-21 0 0,22 21 15,-22-22-15,0 1 0,21 0 0,-21 0 16,0 0-16,0 0 0,0-1 0,0 1 16,0 0-16,0 0 15,0 0-15,-21 21 16,-1 0-16,1 0 16,0 0-16,0 0 0,0 0 15,0 0-15,-1 21 0,1-21 0,0 21 16,0 0-16,0-21 0,0 21 0,-1 1 15,1-1-15,21 0 0,-21 0 0,0 0 16,0 0-16,0 1 0,21-1 16,0 0-16,-22 0 0,1 0 15,21 22-15,-21-22 0,21 0 0,0 0 16,-21 21-16,21-20 0,-21 20 0,21-21 16,0 21-16,0 1 0,-21-22 0,21 21 15,-22 1-15,22-1 0,0 0 0,0 1 16,0-1-16,0 0 0,0 1 0,0 20 15,0-21-15,0 1 0,0-1 0,0 0 16,0 22-16,0-22 0,0 1 16,0-1-16,22 21 0,-22-20 15,0 20-15,0-20 0,0 20 0,21-21 0,-21 22 16,0-22-16,0 22 0,0-22 16,0 22-16,0-1 0,0-21 0,0 22 15,0-22-15,0 22 0,0-22 0,21 22 16,-21-22-16,0 21 0,0-20 0,0 20 15,0-20-15,0 20 0,0-21 16,0 22-16,0-22 0,0 22 0,0-22 16,0 0-16,0 1 0,0 20 0,0-20 15,0-1-15,0 0 0,0 1 0,0-1 16,-21 0-16,21 22 0,-21-22 0,-1-21 16,22 22-16,-21-1 0,0 0 0,21 1 15,-21-22-15,0 21 0,0-21 16,-1 0-16,1 22 0,0-22 15,0 0-15,0 0 0,0 0 0,-1-21 16,22 22-16,-21-1 0,0-21 0,0 0 16,21 21-16,-21-21 0,0 0 0,-1 0 15,22 21-15,-21-21 0,0 0 16,0 0-16,0 0 0,0 0 0,-1 0 16,1 0-16,0 0 0,0 0 0,-21 0 15,20 0-15,1 0 0,0 0 0,0 0 16,0 0-16,0 0 0,-1 0 0,1 0 15,0 0-15,0 0 0,0 0 16,0 0 0,-1 0-1,44 0 63,-22-21-78,0 0 16,0 0-16</inkml:trace>
  <inkml:trace contextRef="#ctx0" brushRef="#br0" timeOffset="93124.24">15706 7684 0,'0'0'0,"42"0"0</inkml:trace>
  <inkml:trace contextRef="#ctx0" brushRef="#br0" timeOffset="96431.94">7175 6668 0,'0'0'0,"0"-22"16,0 1 0,0 0-16,0 0 15,-21 42 48,21 0-63,0 0 15,-21 1-15,21-1 0,0 0 0,0 0 16,0 21-16,0-20 0,0-1 16,0 21-16,0 0 0,-21-20 0,21 20 15,0 0-15,-21-21 0,21 22 0,0-1 16,0 22-16,0-22 0,-21 0 15,21 1-15,0-1 0,-22 0 0,22-21 16,0 22-16,0-1 0,0-21 0,-21 0 16,21 1-16,0-1 0,-21 0 15,21 0-15,0 0 0,-21 0 16,21-42 46,0 0-62,0 0 16,0 0-16,0 0 0,0-1 16,0-20-16,21 21 0</inkml:trace>
  <inkml:trace contextRef="#ctx0" brushRef="#br0" timeOffset="96879.68">6921 6710 0,'0'0'15,"-21"-21"-15,21 0 16,0-1-16,0 1 0,0 0 0,0 0 16,21 0-16,1 0 0,-1-1 15,21 1-15,-21 0 0,22 21 16,-22-21-16,21 0 0,0 21 15,1-21-15,-22 21 0,21-22 0,1 22 16,-1 0-16,-21 0 0,21 0 16,1 22-16,-22-1 0,0 0 0,21 0 15,-20 0-15,-1 0 0,0 22 0,-21-1 16,0-21-16,0 22 0,0-1 16,0-21-16,0 21 0,-42 1 0,20-22 15,1 21-15,-21-21 0,21 1 0,-22 20 16,22-21-16,0 0 0,-21 0 15,21 1-15,-1-1 0,1-21 16,0 21-16,0-21 0,21 21 16,-21-21-16,42 0 62,0 0-46</inkml:trace>
  <inkml:trace contextRef="#ctx0" brushRef="#br0" timeOffset="97727.71">7408 7557 0,'0'0'0,"0"-22"47,21 1-47,1 0 15,-22 0-15,21 21 0,0-21 0,0 0 16,0-22-16,0 22 0,1 0 15,-1-21-15,0 20 0,0-20 0,0 21 16,-21-21-16,21 20 0,-21-20 0,22 21 16,-22 0-16,0 0 0,0-1 0,-22 22 31,1 0-31,0 0 0,0 0 0,0 0 16,0 22-16,-1-22 0,1 21 0,0 0 15,0 0-15,0-21 0,21 21 16,0 0-16,0 1 0,0-1 0,0 0 15,21-21 17,0 0-32,0 0 0,0 0 15,1 0-15,-1 0 0,0-21 0,0 21 16,0 0-16,-21-21 0,21 21 0,1 0 16,-1 0-16,-21 21 15,0 0-15,0 0 16,0 0-16,0 0 0,0 1 15,0 20-15,0-21 0,-21 0 16,21 0-16,-22 22 0,22-22 16,-21 0-16,21 0 0,0 0 0,0 1 15,0-1-15,0 0 0,21-21 32,1 0-32,-1 0 0,0 0 15,-21-21-15,21 21 0,0-21 0,0-1 16,1 22-16,-1-21 0,0 0 0,0 0 15,0 0-15,0-22 0,1 22 16,-1 0-16,-21 0 0,0 0 0,0 0 16,21 21-16,-21-22 0,0 44 47,-21-1-47,21 0 0,0 0 15,-21 0-15,21 0 0,0 1 16,0-1-16,-22 0 0,22 0 15,0 0 1,0 0-16,0-42 47,0 0-47,-21 0 16,21 0-16</inkml:trace>
  <inkml:trace contextRef="#ctx0" brushRef="#br0" timeOffset="97944.15">7895 7006 0,'0'0'16,"-21"0"-16,21-21 16,21 21 62,0 0-63,0 0-15</inkml:trace>
  <inkml:trace contextRef="#ctx0" brushRef="#br0" timeOffset="100347.51">8297 7176 0,'21'0'0,"-21"21"31,0 0-31,0 0 16,0 0-16,0 0 0,0 1 0,0-1 16,0 0-16,0 0 0,0 21 15,0-20-15,0-1 0,0 0 0,-21 0 16,21 0-16,-21 0 0,21 1 15,0-1-15,-21-21 32,21-21-32,0-1 15,0 1-15,0 0 16,0 0-16,0 0 0,0 0 16,0-22-16,0 22 0,0 0 15,21 0-15,0 0 0,-21-22 0,21 22 16,1 0-16,-1 21 0,0-21 0,0 0 15,0 21-15,0 0 0,1 0 16,-1 0-16,0 0 0,0 0 0,0 21 16,0 0-16,-21 0 0,22 0 0,-1 0 15,-21 1-15,0-1 0,0 21 0,0-21 16,0 0-16,0 1 0,0-1 16,0 0-16,0 0 0,0 0 0,0 0 15,0 1-15,-21-22 31,-1 0-15,22-22 0,0 1-16,0 0 15,0 0-15,0 0 0,0 0 16,22-1-16,-1 1 0,0-21 0,0 21 16,0 0-16,0-1 0,1 1 0,-1 0 15,0 0-15,21 0 0,-21 21 16,1 0-16,-1-21 0,0 21 0,0 0 15,0 0-15,0 21 0,-21 0 16,22 0-16,-22 0 0,0 0 16,0 22-16,0-22 0,0 21 15,0-21-15,0 22 0,0-22 0,0 21 16,0-21-16,0 1 0,0-1 0,0 0 16,0 0-16,0 0 0,21-21 15,0 0 1,0 0-16,0 0 0,0 0 15,1 0-15,-1-21 0,-21 0 0,21 21 16,0-21-16,0 0 0,-21-1 0,21 1 16,1 0-16,-1 0 0,-21 0 15,0-22-15,0 22 0,21 0 0,-21 0 16,0 0-16,0 0 16,0-1-1,0 44 1,0-1-1,0 0-15,-21 0 0,21 0 0,0 0 16,0 1-16,0-1 0,0 0 0,0 0 16,0 0-16,0 0 0,0 1 0,0-1 15,0 0-15,0 0 0,0 0 16,21-21-16,-21 21 16,21-21-16,0 0 0,0 0 15,1 0-15,-1 0 0,0 0 0,0 0 16,21-21-16,-20 21 0,-1-21 15,0 0-15,0 21 0,0-21 0,-21 0 16,21-22-16,1 22 0,-22-21 0,0 21 16,21-22-16,-21 1 0,0 0 0,21-1 15,-21 1-15,0 0 0,0-1 0,0 1 16,0 0-16,0-1 0,0 22 16,0-21-16,0 21 0,0-1 0,-21 1 15,21 0-15,-21 21 16,21 21-1,0 0-15,-22 1 16,22 20-16,-21-21 0,21 21 0,0-20 16,0 20-16,0 0 0,0 1 0,-21-1 15,21 0-15,0 1 0,0-1 0,-21 0 16,21 1-16,0-22 0,0 21 16,0-21-16,0 22 0,0-22 0,0 0 15,0 0-15,0 0 0,0 0 0,21 1 16,0-22-16,0 21 15,1-21-15,-1 0 16,0 0-16,0 0 0,0-21 16,0-1-16,1 22 0,-22-21 0,21 0 15,0 0-15,-21 0 0,21 0 16,-21-1-16,21-20 0,-21 21 0,21 0 16,-21 0-16,0-1 0,0 1 15,0 0-15,0 42 31,0 0-31,0 1 16,0-1-16,0 0 0,0 0 16,0 0-16,0 0 0,0 1 0,0-1 15,0 0-15,0 0 0,0 0 16,0 0-16,22-21 0,-1 22 16,0-22-16,0 0 0,0 0 15,0 0-15,1 0 16,-1 0-16,0-22 0,0 1 15,0 21-15,0-21 0,1 0 16,-1 0-16,-21 0 0,0-1 0,21 1 16,0 0-16,-21 0 0,0 0 15,0 0-15,21-1 0,-21 1 16,0 42 15,0 1-31,0-1 16,0 0-16,0 0 15,0 0-15,0 0 0,0 1 0,0-1 16,0 0-16,0 0 0,0 0 16,21 0-16,-21 1 15,22-22-15,-1 0 16,0 0-16,0 0 16,0 0-16,0-22 0,1 1 0,-1 21 15,-21-21-15,21 21 0,0-21 0,0 0 16,-21 0-16,21-1 0,1 1 15,-22 0-15,0 0 0,0 0 0,21 21 16,-21-21-16,0-1 0,21 1 16,-21 42 15,0 1-15,0-1-16,-21 0 0,21 0 0,0 0 15,0 0-15,0 1 16,0-1-16,0 0 0,0 0 15,0 0-15,21 0 0,0-21 16,0 0-16,0 0 0,1 0 16,-1 0-16,21 0 0,-21 0 0,0 0 15,1 0-15,20 0 0,-21-21 0,0 21 16,0-21-16,1 0 16,-1 21-16,0-21 0,0 0 0,0-1 0,0 1 15,1 0-15,-22-21 0,21 21 16,-21-1-16,0 1 0,0-21 0,0 21 15,0 0-15,0-1 0,-21 22 16,-1 0 0,1 0-16,0 22 0,0-22 0,0 21 15,0 0-15,-1 21 0,1-21 16,0 1-16,21-1 0,-21 21 0,21 0 16,0-20-16,0-1 0,0 0 0,0 0 15,0 0-15,21-21 0,0 21 16,0-21-16,1 0 0,-1 0 0,0 22 15,0-22-15,0 0 0,22 0 16,-22 0-16,0 0 0,0 0 0,21-22 16,-20 22-16,-1-21 0,0 21 0,0-21 15,0 21-15,0-21 0,1 0 0,-1 21 16,-21-21-16,0-1 0,21 1 16,-21 0-16</inkml:trace>
  <inkml:trace contextRef="#ctx0" brushRef="#br0" timeOffset="100587.38">10626 6900 0,'-22'0'0,"44"0"0,-65 0 15,22 0 1,0 22 46,0-22-62,0 0 16,-1 0-16</inkml:trace>
  <inkml:trace contextRef="#ctx0" brushRef="#br0" timeOffset="100811.26">9652 7112 0,'0'0'0,"-21"0"16,42 0 15,0 0-31,0 0 0,0 0 0,22-21 16,-22 21-16,21-21 0,-21 21 0,1 0 15,20 0-15,-21-21 0,0 21 16,22 0-16,-22-22 16,-21 1-16</inkml:trace>
  <inkml:trace contextRef="#ctx0" brushRef="#br0" timeOffset="101048.12">9313 6943 0,'-21'0'15,"42"0"-15,-63 0 0,21 0 16,21 21 62,0 0-78,0 0 16</inkml:trace>
  <inkml:trace contextRef="#ctx0" brushRef="#br0" timeOffset="101884.64">12404 7451 0,'42'-21'15,"-42"-1"-15,0 1 0,0 0 16,0 0-16,0 0 0,0 0 16,0-1-16,0 1 0,0 0 15,0 0-15,-21 0 0,21 0 0,-21-1 16,-1 22-16,1 0 0,0 0 15,0 0-15,0 0 0,0 0 0,-22 22 16,22-22-16,0 42 0,-21-21 0,20 0 16,1 22-16,0-1 0,0 0 0,0 1 15,0-22-15,21 21 0,0 0 16,0-20-16,0-1 0,0 0 0,0 0 16,0 0-16,0 0 0,21 1 15,0-22-15,0 0 0,0 0 16,0 0-16,1 0 0,-1 0 15,0-22-15,0 22 0,0-21 0,22 0 16,-22 21-16,0-21 0,0 0 16,0 0-16,0-1 0,1 1 0,-1 0 15,-21 0-15,0 0 0,0 0 0,0-1 16,0 1-16,0 0 0,0 0 0,0 0 16,0 42 15,0 0-31,0 0 0,0 0 0,-21 1 15,21-1-15,0 0 0,0 0 0,0 0 16,0 22-16,0-22 0,0 0 16,0 0-16,0 0 15,21 0-15,0 1 0,0-22 16,-21 21-16,21-21 0,0 0 16,1 0-16,-1 0 15,0 0-15,-21-21 0,21 21 16,-21-22-16,21 1 0</inkml:trace>
  <inkml:trace contextRef="#ctx0" brushRef="#br0" timeOffset="102419.86">12763 7197 0,'0'0'0,"0"-21"16,22 21-1,-1 0-15,0 0 16,0 0-16,0 0 16,0 0-16,1 21 0,-1 0 0,0-21 15,-21 21-15,21 21 16,0-20-16,0-1 0,1 0 0,-22 0 15,0 21-15,21-20 0,-21-1 0,0 21 16,0-21-16,0 0 0,0 1 0,0-1 16,0 0-16,-21 0 0,21 0 15,-22-21-15,22 21 0,-21-21 0,21-21 47,0 0-47,0 0 16,0 0-16,0 0 0,21-1 15,1 1-15,-22 0 0,21 0 0,0 0 16,0-22-16,-21 22 0,21 0 0,0 0 16,1-21-16,-22 20 0,21 22 15,-21-21-15,21 0 0,0 21 16,-21 21 31,0 0-32</inkml:trace>
  <inkml:trace contextRef="#ctx0" brushRef="#br0" timeOffset="108233.62">13568 7303 0,'0'-22'0,"0"1"16,0 0-1,0 0 1,0 0-1,0 42 32,21-21-47,-21 21 0,21 0 16,-21 22-16,0-22 0,0 0 0,21 21 16,-21-21-16,0 1 0,0 20 15,0-21-15,0 21 0,0-20 0,0-1 16,0 0-16,0 0 0,0 0 0,0 0 15,-21 1-15,21-1 16,-21-21 0,0 0-1,21-21-15,0-1 16,0 1-16,0 0 0,0 0 0,0 0 16,0 0-16,0-1 0,0 1 15,0 0-15,0-21 0,21 21 16,0-22-16,-21 22 0,21 0 0,-21-21 15,21 20-15,1 1 0,-1 0 0,-21 0 16,21 0-16,0 21 0,-21-21 16,21 21-16,0 0 15,-21 21 1,22-21 0,-22 21-16,21 0 0</inkml:trace>
  <inkml:trace contextRef="#ctx0" brushRef="#br0" timeOffset="109560.37">14266 7451 0,'21'0'15,"-42"0"-15,64-21 0,-43-1 0,21 22 0,-21-21 16,21 0-16,0 0 15,-21 0-15,0 0 0,0-1 16,0 1-16,0 0 16,0 0-16,-21 21 0,0 0 15,0-21-15,-1 21 16,1 0-16,0 0 0,0 0 0,0 21 16,0 0-16,-1-21 0,1 21 15,0 0-15,-21 1 0,21 20 0,-1-21 16,1 21-16,0-20 0,21 20 0,0-21 15,-21 21-15,21-20 0,0-1 0,0 0 16,0 0-16,0 0 0,0 0 16,21-21-16,0 22 0,0-22 15,1 0-15,-1 0 0,0 0 0,0 0 16,0 0-16,0-22 0,1 22 0,-1-21 16,0 0-16,0 21 0,0-21 0,0 0 15,-21 0-15,22-1 16,-1 1-16,0 0 0,-21 0 0,0 0 15,21-22-15,-21 22 0,21 0 0,-21 0 16,0 0-16,0 0 0,0-1 0,21 22 16,-21-21-16,0 42 31,0 1-31,0-1 0,0 0 16,-21 0-16,21 0 0,-21 0 0,21 1 15,0 20-15,0-21 0,0 0 0,0 0 16,0 1-16,0-1 0,0 0 15,0 0-15,21-21 0,0 21 16,1-21-16,-1 0 16,0 0-16,0 0 0,0 0 15,0 0-15,1-21 0,-1 21 0,-21-21 16,21 21-16,0-21 0,0 0 16,0-1-16,1 1 0,-1 0 15,-21 0-15,21 0 0,-21 0 0,0-1 16,0 1-16,0 0 0,21 0 0,-21 42 47,0 0-32,0 0-15,0 1 0,0-1 0,0 0 0,0 0 16,0 0-16,0 0 0,0 1 16,0-1-16,0 0 0,21 0 15,0 0-15,1-21 16,-1 21-16,0-21 0,0 0 15,0 0-15,0 0 0,1 0 0,-1 0 16,0-21-16,0 0 0,0 21 0,-21-21 16,21 0-16,1 21 0,-1-21 0,0-1 15,-21 1-15,0 0 0,21 0 0,0 0 16,-21 0-16,0-1 0,0 1 16,0 0-16,0 0 0,0 0 15,0 0-15,0-1 0,0 1 16,0 42 31,-21 1-47,21-1 0,-21 0 15,21 21-15,0-21 0,0 22 0,-21-22 16,21 21-16,-21 1 0,21-22 16,0 21-16,0 0 0,-22 1 0,22-22 0,-21 21 15,21 1-15,-21-1 0,21 0 16,0 22-16,0-22 0,0 0 0,0 1 15,0 20-15,0-20 0,0-1 16,0 21-16,0-20 0,0-1 0,0 0 16,0 22-16,0-22 0,0 1 0,0-1 15,0 0-15,0 1 0,-21-1 0,21 0 16,-21 1-16,0-22 0,21 21 0,-22-21 16,1 0-16,21 1 0,0-1 0,-21 0 15,0-21-15,0 0 0,0 0 16,-1 0-16,22-21 15,-21 21-15,21-21 16,0-1-16,0 1 0,-21 0 0,21-21 0,0-1 16,0 22-16,0-21 0,0 0 0,0-1 15,0-20-15,0 20 0,0-20 16,0 21-16,21-22 0,0 1 0,-21-1 16,22 1-16,-1-1 0,0 22 0,0-22 15,0 22-15,0-22 0,1 22 0,-1 21 16,0-21-16,0 20 0,0 1 15,0 0-15,1 0 0,-1 0 0,0 0 16,-21-1-16,21 22 0,-21-21 16,0 0-16</inkml:trace>
  <inkml:trace contextRef="#ctx0" brushRef="#br0" timeOffset="110433.87">7281 7747 0,'0'0'0,"-42"21"16,21-21 0,0 0-16,21 21 0,-22-21 15,44 0 17,-1 0-32,0 0 0,0 22 0,0-22 15,0 0-15,1 0 0,20 0 0,0 0 16,1 0-16,-1 0 0,0 21 15,22-21-15,-1 0 0,1 0 16,20 21-16,1-21 0,0 0 0,-1 0 16,1 21-16,21-21 0,0 0 0,0 21 15,21-21-15,0 21 0,0-21 0,0 22 16,21-22-16,-21 0 0,21 21 0,21-21 16,-21 21-16,22 0 0,-1-21 15,-21 21-15,43-21 0,-22 21 0,0-21 16,22 22-16,-1-22 0,-20 21 0,20 0 15,-20-21-15,-1 21 0,21-21 0,-20 21 16,-1-21-16,0 0 0,1 21 0,-1-21 16,0 0-16,-20 22 15,-1-22-15,0 0 0,-21 21 0,0-21 16,0 0-16,0 0 0,-21 21 0,-22-21 16,22 0-16,-21 0 0,-22 0 0,1 21 15,-1-21-15,1 0 0,-22 0 0,-21 0 16,22 0-16,-22 0 0,0 21 15</inkml:trace>
  <inkml:trace contextRef="#ctx0" brushRef="#br0" timeOffset="111160.23">17251 9483 0,'0'0'16,"21"0"-16,-21-21 0,21-22 16,-21 22-16,0 0 15,0 42 17,0 0-17,-21 0-15,21 22 0,0-22 0,0 21 16,0 1-16,-21 20 0,21-21 0,-21 1 15,21 20-15,-22-20 0,22-1 0,0 0 16,-21 22-16,0-22 0,21 0 16,-21 1-16,21-1 0,-21-21 0,21 22 15,0-22-15,0 21 0,0-21 0,0 0 16,-21 1-16,21-1 0,0 0 0,-22 0 16,22 0-16,-21-21 31,0 0-31,21-21 0,0 0 15,0 0-15,-21 0 0,21-1 16,0 1-16</inkml:trace>
  <inkml:trace contextRef="#ctx0" brushRef="#br0" timeOffset="111695.38">16976 9737 0,'0'-21'0,"0"42"0,0-64 16,0 22-16,0 0 0,0 0 0,0 0 15,0 0 1,21-1-16,0 22 0,-21-21 0,21 21 0,0-21 16,22 21-16,-22 0 0,0 0 15,21 0-15,1 0 0,-22 0 0,21 0 16,0 0-16,1 0 0,-22 21 0,21 0 16,1 22-16,-1-22 0,-21 21 15,21 1-15,-20-22 0,-1 21 0,0 0 16,0 1-16,0-1 0,0 0 0,-21 1 15,22-1-15,-22-21 0,0 22 0,0-1 16,0-21-16,0 0 0,0 22 0,0-22 16,0 0-16,0 0 0,0 0 0,0 0 15,0-42 17,0 0-32,0 0 15,0 0-15,0 0 0,0-1 0,0 1 16,0-21-16,21 21 0,-21-22 0,21 1 15,-21 0-15,0-1 0,21 1 0,-21 0 16,21-22-16,0 22 0,-21-22 0,22 22 16,-1 0-16,0-22 0,-21 43 15,21-21-15,0-1 0,-21 22 0,0 0 16,21 0-16,1 21 0,-22-21 0,0 0 16,0 42 15,0 0-16,0 0-15,0 0 0,-22 0 16,1 1-16,0-1 0,21 21 16,-21-21-16,21 0 0,-21 22 0,21-22 15,0 0-15,0 21 0</inkml:trace>
  <inkml:trace contextRef="#ctx0" brushRef="#br0" timeOffset="112491.44">18161 9906 0,'21'-21'0,"0"21"15,-21 21 17,0 0-17,0 0-15,-21 1 0,21-1 0,-21 0 16,21 0-16,-21 0 0,21 0 0,0 1 15,0-1-15,0 0 0,0 0 0,0 0 16,0 0-16,0 1 0,0-1 16,0 0-16,21-21 31,0 0-15,-21-21-16,0 0 15,0-1-15,0 1 0,0 0 16,0 0-16,0 0 0,0-22 15,0 22-15,0 0 0,0-21 0,0 21 16,21-1-16,-21 1 0,21-21 0,1 21 16,-1 0-16,0-1 15,0 1-15,0 21 0,22 0 0,-22 0 16,0 0-16,0 0 0,0 0 0,0 0 16,1 0-16,-1 21 0,-21 1 15,21-1-15,0 0 0,-21 0 0,0 0 0,0 22 16,0-22-16,0 0 15,0 0-15,0 0 0,0 22 0,0-22 16,0 0-16,0 0 0,0 0 0,0 0 16,0 1-16,-21-22 0,21 21 0,-21-21 15,21-21 17,0-1-17,0 1-15,0 0 0,0 0 16,0 0-16,21 0 0,-21-22 0,21 22 15,-21 0-15,21-21 0,-21 20 16,21-20-16,1 21 0,-1-21 0,0 20 16,0-20-16,0 21 0,0 0 0,1 0 15,-1-1-15,21 1 0,-21 21 16,0 0-16,22 0 0,-22 0 0,0 21 16,0 1-16,0-1 0,1 21 0,-1-21 15,-21 22-15,0-1 0,0-21 0,0 21 16,0 1-16,0-22 0,0 21 0,0-21 15,0 1-15,-21-1 0,-1 0 0,22 0 16,-21 0-16,21 0 0,0 1 16,-21-22-16,21 21 0,-21-21 0,21-21 47,0-1-32,0 1-15</inkml:trace>
  <inkml:trace contextRef="#ctx0" brushRef="#br0" timeOffset="113003.99">19473 9525 0,'0'-21'0,"0"42"0,0-84 0,0 41 0,0 1 0,0 0 16,0 0-16,0 0 0,0 0 16,0-1-16,0 1 15,-21 21-15,0 0 32,21 21-32,0 22 15,0-1-15,-21 0 0,21 22 0,-21-1 16,21 1-16,0-1 0,0 1 0,-22-1 15,22 1-15,-21-1 0,21 1 16,-21-22-16,21 1 0,-21-1 0,21 0 16,0 1-16,0-22 0,0 0 15,0 0-15,0 0 0,0 0 0,0-42 32,0 0-17,0 0-15,0 0 0,0 0 16</inkml:trace>
  <inkml:trace contextRef="#ctx0" brushRef="#br0" timeOffset="113327.8">19262 9546 0,'0'0'0,"-22"-21"0,22-21 16,0 21-16,0-22 0,0 22 0,0 0 0,0-21 15,22 20-15,-1 1 0,21-21 16,0 21-16,1 0 0,20-1 15,-20 22-15,20 0 0,1 0 0,-1 0 16,-21 0-16,22 22 0,-22-1 0,1 21 16,-22-21-16,21 22 0,-42-1 0,0 0 15,0 1-15,0-1 0,0 0 16,-21 1-16,0-1 0,0 0 0,-22 1 16,1-1-16,0 0 0,-22-21 15,22 1-15,-1 20 0,1-21 0,0 0 0,21 0 16,-22 1-16,22-22 0,0 21 0,0-21 15,21 21 1,0 0-16,0 0 16,21-21-1,0 0-15,0 0 0,0 0 16</inkml:trace>
  <inkml:trace contextRef="#ctx0" brushRef="#br0" timeOffset="113976.94">19643 10372 0,'-22'0'16,"44"0"-16,-44 21 0,22-42 31,22 0-31,-1 21 16,21-22-16,-21 1 0,0 0 0,22 0 15,-22 0-15,0 0 0,21-1 0,-20-20 16,20 21-16,-21 0 0,0-22 0,0 22 15,-21 0-15,0-21 0,0 21 16,0-1-16,0 1 0,0 0 0,0 0 16,-21 21-16,0 0 0,0 0 0,0 0 15,0 0-15,-1 0 0,1 21 0,0-21 16,-21 21-16,42 0 0,-21-21 0,21 22 16,0-1-16,0 0 0,0 0 15,0 0-15,0 0 0,0 1 0,21-22 16,-21 21-16,21 0 0,0 0 15,0 0-15,0-21 0,-21 21 0,22 1 16,-1-1-16,0 0 0,-21 0 16,0 0-16,0 0 0,0 1 15,21-22 1,0 0 0,0 0-1,-21-22-15,22 1 0,-1 21 0,0-21 16,0 0-16,0 0 0,0 0 0,1-1 15,-1 1-15,-21 0 0,21 0 0,0 0 16,0 0-16,0-1 16,-21 1-16,0 0 0,22 0 0,-1 21 15,-21-21-15,0 42 16,0 0 0,0 0-16,0 0 0,0 1 15,0-1-15,0 0 0,-21 0 0,21 0 16,-22 0-16,22 1 0,0-1 15,0 0-15,0 0 0,0 0 16,0 0-16,0-42 47,0 0-47,0 0 16,0 0-16</inkml:trace>
  <inkml:trace contextRef="#ctx0" brushRef="#br0" timeOffset="114155.84">20320 9800 0,'0'-21'16,"-21"21"-16,0 0 0,-1 0 16,22 21 15,22 0-16,-1 1 1</inkml:trace>
  <inkml:trace contextRef="#ctx0" brushRef="#br0" timeOffset="116359.96">20510 10012 0,'0'0'0,"-21"0"0,21 21 0,-21-21 16,21 21-16,0 0 0,0 1 16,0-1-16,0 0 0,0 0 15,0 0-15,0 0 16,-21 1-16,21-1 0,0 0 16,0 0-1,-21-21 1,21-21 15,-21 0-31,21 0 16,0-1-16,0 1 0,0 0 15,0 0-15,0-21 0,21 20 0,-21 1 16,21 0-16,0 0 16,0 0-16,0 0 0,1 21 0,-1-22 15,0 22-15,0 0 0,0 0 16,0 0-16,1 0 0,-22 22 15,21-1-15,-21 0 0,0 0 0,0 0 16,0 0-16,0 22 16,0-22-16,0 0 0,0 0 0,0 0 15,0 1-15,0-1 0,0 0 16,0 0 0,0-42 30,0 0-46,0 0 16,0-1-16,0 1 0,0 0 16,0 0-16,21-21 0,0 20 0,0 1 15,-21 0-15,21 0 0,1 0 0,-1 0 16,0-1-16,0 22 0,0 0 16,0-21-16,1 21 0,-1 0 0,0 0 15,0 0-15,-21 21 0,0 1 0,21-1 16,-21 21-16,0-21 0,0 0 15,0 1-15,0-1 0,0 0 16,0 0-16,0 0 0,-21 0 16,21 1-16,0-1 0,0 0 0,0 0 15,0 0-15,0 0 16,21-21-16,0 0 16,1 0-16,-1 0 0,0 0 0,0 0 15,0 0-15,0-21 0,1 21 16,-1-21-16,0 21 0,0-21 0,0 0 15,0 0-15,1 21 0,-1-22 0,0 1 16,-21 0-16,0-21 0,21 21 0,-21-1 16,21 1-16,-21 0 0,0 0 0,0 0 15,0 0 1,0 42 15,0 0-31,0 0 0,-21-21 0,21 21 16,-21 0-16,21 1 0,0-1 0,0 0 15,0 0-15,0 0 0,0 0 0,0 1 16,0-1-16,0 0 16,21 0-1,0-21-15,0 0 16,1 0-16,-1 0 0,0 0 0,0 0 16,0-21-16,0 0 0,1 21 15,-1-21-15,-21-1 0,21 1 16,0 0-16,0 0 0,-21-21 0,21 20 15,1-20-15,-1 0 0,-21-1 16,21 1-16,-21 0 0,21-22 0,-21 1 16,0 20-16,21-20 0,-21 21 0,21-1 15,-21 1-15,0 0 0,0-1 0,0 22 16,0 0-16,0 0 0,0 0 16,0-1-16,0 44 31,-21-1-31,0 0 0,0 21 0,21-21 15,-21 22-15,21-1 0,0 22 16,-21-22-16,-1 0 0,1 1 0,21 20 16,-21-21-16,21 1 0,0-1 15,0 0-15,0 1 0,0-1 0,0-21 16,0 22-16,0-22 0,0 21 0,0-21 16,0 0-16,0 1 0,0-1 15,0 0-15,0 0 0,0 0 0,21-21 16,0 0-16,1 0 0,-1 0 15,0 0-15,0 0 0,0 0 0,0 0 16,1 0-16,-1-21 0,-21 0 0,21 21 16,0-21-16,0 0 0,0-1 15,1 1-15,-1 0 0,-21 0 16,21 0-16,-21 0 0,21-1 0,-21 1 16,0 0-16,0 42 31,0 0-31,0 1 15,0-1-15,0 0 0,0 0 16,-21-21-16,21 21 0,0 0 0,0 1 16,0-1-16,0 0 0,0 0 15,0 0-15,0 0 0,21-21 16,0 22-16,0-22 0,1 0 16,-1 0-16,0 0 15,0 0-15,0-22 16,-21 1-16,21 21 15,1-21-15,-22 0 0,21 0 0,-21 0 16,0-1-16,21 1 0,0 0 0,0 0 16,-21 0-16,0 0 0,0-1 15,0 44 17,0-1-17,0 0-15,0 0 0,0 0 16,0 0-16,0 1 0,0-1 15,0 0-15,0 0 16,0 0-16,0 0 16,21 1-1,1-22-15,-1 0 0,0 0 16,0 0-16,0 0 0,0-22 16,1 1-16,-1 0 0,0 0 15,0 21-15,-21-21 0,21 0 16,0-1-16,-21 1 0,0 0 0,22 21 15,-22-21-15,21 0 0,-21 0 16,0 42 31,0 0-47,-21-21 16,21 21-16,-22 0 0,22 0 0,-21 1 15,21-1-15,0 0 16,0 0-16,0 0 0,21 0 15,1-21-15,-1 22 16,0-22-16,0 0 0,0 0 0,0 0 16,1 21-16,-1-21 0,21 0 0,-21 0 15,0 0-15,22 0 0,-22 0 0,0-21 16,0-1-16,22 1 0,-22 21 0,0-21 16,0 0-16,0 0 0,0 0 15,1-1-15,-22 1 0,21 0 0,-21 0 16,21 0-16,-21 0 0,0-1 15,0 1-15,-21 21 16,0 0-16,-1 0 0,1 0 16,0 21-16,0 1 0,0-1 0,0-21 15,-1 21-15,22 0 0,-21 0 16,0 0-16,21 1 0,-21-1 16,21 0-16,0 0 0,0 0 0,0 0 0,0 1 15,0-1-15,0 0 0,21 0 16,21-21-16,-20 21 0,-1-21 15,0 0-15,0 0 0,21 0 0,-20 0 16,20 0-16,-21 0 0,0 0 0,0 0 16,22 0-16,-22-21 0,0 21 15,-21-21-15,21 21 0,0-21 0,-21 0 16,22 21-16,-22-22 0,0 1 0,0 0 16,0 0-16,0 0 0,0 0 0,21-1 15</inkml:trace>
  <inkml:trace contextRef="#ctx0" brushRef="#br0" timeOffset="116591.35">22860 9652 0,'-21'0'16,"21"-21"-1,-21 21 1,21-21 31,-22 21-47,1 0 0,0 0 0</inkml:trace>
  <inkml:trace contextRef="#ctx0" brushRef="#br0" timeOffset="116819.22">21717 9758 0,'0'0'0,"0"21"16,21-21 0,0 0-16,0 0 15,1-21-15,-1 21 0,21 0 0,-21-21 16,0 21-16,22 0 0,-22 0 15,0-21-15,0 21 0,0 0 0,1 0 16,-1 0-16,-21-22 0,0 1 16,-21 0-1,-1 21-15</inkml:trace>
  <inkml:trace contextRef="#ctx0" brushRef="#br0" timeOffset="117018.11">21272 9631 0,'-21'0'0,"42"0"0,-42-21 16,0 21-16,0 0 0,0 0 15,21-21-15,-21 21 0,21-22 16,-22 22 0,22-21-16,22 0 31,20 21-31,-21 0 15</inkml:trace>
  <inkml:trace contextRef="#ctx0" brushRef="#br0" timeOffset="117824.95">24130 10224 0,'0'0'0,"21"0"0,-21-22 0,0 1 15,21 0-15,-21 0 16,0 0-16,21 0 0,-21-1 0,0 1 16,0 0-16,0 0 0,0-21 0,0 20 15,-21 1-15,0 0 16,0 21-16,0 0 16,0 0-16,-1 0 0,1 0 0,0 21 15,0 0-15,0 1 0,-22-1 0,22 0 16,0 21-16,0-21 0,0 1 0,-22 20 15,43-21-15,-21 21 0,0-20 16,0-1-16,21 21 0,-21-21 0,21 0 16,0 1-16,0-1 0,0 0 15,21-21-15,0 0 0,0 0 16,0 0-16,1 0 0,20 0 0,-21 0 16,0-21-16,22 0 0,-22 21 15,21-22-15,-21 1 0,0 0 0,22 0 16,-22 0-16,-21 0 0,21-1 15,0 1-15,-21 0 0,21-21 0,-21 21 16,0-1-16,0 1 0,0 0 16,0 42 15,0 0-31,0 1 0,0-1 0,0 0 16,0 21-16,0-21 0,0 1 0,0-1 15,0 21-15,0-21 0,0 0 16,0 1-16,22 20 0,-1-21 15,-21 0-15,0 0 0,21-21 0,-21 22 16,21-22-16,0 0 0,0 0 31,1 0-31,-22-22 0</inkml:trace>
  <inkml:trace contextRef="#ctx0" brushRef="#br0" timeOffset="118248.71">24405 10160 0,'0'0'0,"0"-21"0,0 0 0,0 0 0,0-1 16,0 1-16,0 0 0,0 0 16,0 0-16,21 21 0,0 0 15,1 0-15,-1 0 16,0 0-16,0 0 0,0 21 16,0 0-16,1-21 0,-1 21 0,0 0 15,0 22-15,-21-22 0,21 0 16,-21 0-16,21 22 0,-21-22 0,0 0 15,0 0-15,0 21 0,0-20 0,0-1 16,0 0-16,-21-21 0,21 21 0,-21 0 16,0-21-16,0 0 31,21-21-15,0 0-16,0 0 0,0 0 15,0-1-15,0 1 0,0 0 0,0 0 0,21 0 16,-21 0-16,21-1 0,0-20 0,-21 21 15,21 0-15,1 0 16,-1-1-16,0 1 0,0 21 16,0 0-16,0 0 15,1 0 1,-22 21-16,21-21 16,-21 22-16</inkml:trace>
  <inkml:trace contextRef="#ctx0" brushRef="#br0" timeOffset="118655.58">24913 10118 0,'0'-21'0,"0"-1"16,21 1-16,-21 0 16,21 21-16,1 0 15,-1 0-15,0 0 16,0 0-16,0 21 15,-21 0-15,21 1 0,-21-1 0,0 0 16,22 0-16,-22 0 0,21 0 0,-21 1 16,0-1-16,0 21 0,0-21 0,0 22 15,0-22 1,0 0-16,0 0 0,0 0 16,0-42 15,0 0-16,0 0-15,0 0 16,21-1-16,-21 1 0,21 0 0,0-21 16,-21 21-16,21-1 0,1 1 0,-1 0 15,-21-21-15,21 21 0,0-1 0,0 1 16,0 0-16,1 21 16,-1 0-16,0 0 31,-21 21-16,21 0 1</inkml:trace>
  <inkml:trace contextRef="#ctx0" brushRef="#br0" timeOffset="119875.88">25717 10139 0,'0'0'15,"0"-21"-15,0 0 0,0-22 16,0 22 0,0 0-16,-21 21 0,0-21 15,0 21-15,0 0 16,0 0-16,-1 21 0,1-21 0,0 21 16,0 0-16,0 0 0,0 1 15,-1-1-15,1 0 0,0 21 0,0-21 16,21 1-16,-21-1 0,21 21 0,-21-21 15,21 0-15,0 1 0,0-1 0,0 0 16,0 0-16,21-21 16,0 0-16,0 0 15,0 0-15,0 0 16,1 0-16,-1-21 0,0 0 16,0 21-16,0-21 0,-21-1 0,21 1 15,1 0-15,-1-21 0,0 21 16,0-1-16,0 1 0,-21 0 0,21 0 15,-21 0-15,22 0 0,-22-1 16,0 44 15,-22-22-31,22 21 0,-21 0 16,0 0-16,21 0 0,0 0 0,0 1 16,0-1-16,-21 0 0,21 0 0,0 0 15,0 0-15,0 1 16,0-1-16,21 0 0,0-21 0,0 21 15,1-21-15,-1 0 0,0 0 16,0 0-16,0 0 0,0 0 0,1 0 16,20 0-16,-21 0 0,0-21 0,0 0 15,1 0-15,-1-1 0,21 22 0,-21-21 16,0 0-16,1-21 0,-22 21 16,21-1-16,0 22 0,-21-21 0,21 0 15,-21 0-15,-21 42 31,0-21-31,21 21 16,0 0-16,-21 1 0,-1-1 16,22 0-16,0 0 0,0 0 15,0 0-15,0 1 0,0-1 0,0 0 16,0 0-16,22-21 0,-1 21 0,0-21 16,0 0-16,0 21 0,0-21 15,1 0-15,-1 0 0,0 0 0,21 0 16,-21 0-16,1-21 0,-1 0 15,0 0-15,-21 0 0,21 0 16,-21-1-16,0 1 16,0-21-16,21 21 0,-21 0 0,0-1 0,0 1 15,0 0-15,0 0 0,0 42 47,0 0-47,0 0 16,0 1-16,0-1 0,0 0 0,0 0 15,-21 0-15,21 22 0,-21-22 0,21 21 16,-21 0-16,21-20 0,0 20 0,0 0 16,0 1-16,-21-22 0,-1 21 15,22 0-15,0 1 0,-21-1 0,0 0 16,0 1-16,21-1 0,-21 0 0,0 1 16,-1-1-16,1 22 0,21-22 0,-21 21 15,0-20-15,21 20 0,-21-20 16,21-1-16,-21 21 0,-1-20 0,22-1 15,-21-21-15,0 22 0,21-22 16,0 21-16,-21-21 0,0-21 0,0 21 16,-1-21-16,1 0 0,0 0 15,0 0-15,0 0 0,0 0 16,21-21-16,-22 0 0,22 0 0,-21 0 16,21-22-16,0 22 0,0-21 0,0 0 15,0-1-15,21 1 0,1 0 0,-1-1 16,0-20-16,0 20 0,21-20 15,-20 21-15,20-22 0,0 22 0,1-1 16,-22 1-16,21 21 0,0-21 0,-20 20 16,20-20-16,-21 21 0,0 0 15,0 0-15,1-1 0,-1 1 0,0 0 16,0 21-16,0-21 0,-21 0 16,-21 21-1,0 0 1</inkml:trace>
  <inkml:trace contextRef="#ctx0" brushRef="#br0" timeOffset="120807.35">16997 10372 0,'-21'0'0,"-1"0"0,-20 0 16,21 0-1,42 0 17,0 0-17,0 0-15,1 0 0,-1 0 0,0 0 16,0 0-16,21 0 0,-20 0 0,20 0 15,0 21-15,1-21 0,20 0 0,-21 0 16,22 21-16,-1-21 0,1 0 0,-1 21 16,22 0-16,-21-21 0,20 22 0,1-22 15,0 21-15,-1-21 0,22 21 16,21-21-16,-21 21 0,21-21 16,0 21-16,0 0 0,0-21 0,0 22 15,21-1-15,0-21 0,0 21 0,1 0 16,-1 0-16,0 0 0,21-21 0,-21 22 15,22-1-15,-22 0 0,21 0 0,-21-21 16,22 21-16,-22 0 0,21 1 0,1-22 16,-22 21-16,21 0 0,-21 0 15,22-21-15,-22 21 0,21 0 0,0-21 16,-20 22-16,-1-22 0,21 21 0,-21 0 16,0-21-16,1 21 0,-1-21 0,0 21 15,0 0-15,-21-21 0,0 22 16,21-22-16,-21 21 0,0-21 15,0 0-15,0 21 0,0-21 0,-21 0 16,21 0-16,-21 21 0,0-21 0,0 0 16,-1 0-16,1 21 0,-21-21 0,0 0 15,-1 0-15,-20 0 0,-1 0 16,-20 0-16,-1 0 0,-21 0 0,0 0 16,0 0-16,1 0 0,-44 0 46,1 0-30,0 0-16,0 0 16,0 0-16,-22 0 0,22 0 0</inkml:trace>
  <inkml:trace contextRef="#ctx0" brushRef="#br0" timeOffset="122288.28">18648 11472 0,'21'0'31,"0"0"-15,0 0-16,0-21 0,1 21 15,-22-21-15,21 21 0,0-21 0,0 21 16,0 0-16,0-21 0,1 0 15,-1 21-15,0-22 0,-21 1 16,0 0-16,0 0 16,0 0-16,0 0 0,-21 21 15,0 0-15,-1 0 0,-20 0 16,21 0-16,-21 0 0,-1 0 0,1 0 16,0 0-16,20 21 0,-20 0 0,0-21 15,-1 21-15,22 0 0,-21 0 16,21-21-16,0 22 0,21-1 0,0 0 15,0 0-15,0 0 0,0 0 0,0 1 16,0-1-16,21 0 0,0 0 0,0 0 16,0 0-16,-21 1 0,21-1 0,22 0 15,-22 0-15,0 0 0,0 0 16,0 22-16,1-22 0,-1 0 16,0 0-16,0 0 0,0 22 0,0-22 15,-21 0-15,0 0 0,22 0 0,-22 1 16,0-1-16,0 21 0,0-21 0,0 0 15,-22 1-15,1-1 16,0 0-16,0-21 0,0 21 0,-22-21 16,22 0-16,0 21 0,-21-21 0,21 0 15,-22 0-15,22 0 0,0 0 0,-21 0 16,20 0-16,1-21 0,0 21 0,0-21 16,0 0-16,0 0 0,-1-1 15,1 1-15,21 0 0,0 0 0,0-21 16,-21 20-16,21 1 0,0-21 0,0 21 15,0 0-15,0-1 0,0 1 0,0 0 16,0 0-16,21 21 31,-21 21-15,21 0-16,1 0 16,-1 1-16,-21-1 0,21 0 0,0 0 15,-21 0-15,21 0 0,0 1 0,1 20 16,-22-21-16,21 0 0,0 0 0,0-21 15,0 22-15,0-1 0,1-21 16,-1 21-16,0-21 0,0 0 0,0 0 16,22 0-16,-22 0 0,0 0 0,21 0 15,-21 0-15,22 0 0,-22-21 0,0 0 16,21 21-16,-20-22 0,-1 1 16,0-21-16,0 21 0,0-22 15,0 22-15,-21-21 0,22 0 0,-1 20 16,0-20-16,-21 0 0,21-1 0,0 1 15,-21 0-15,21-1 0,1 1 0,-22 0 16,21-1-16,0 22 0,-21 0 0,21-21 16,-21 21-16,0-1 0,0 44 31,0-1-31,0 21 0,0-21 16,0 22-16,-21-1 0,21 0 0,0-21 15,-21 22-15,0 20 0,21-20 0,-22-1 16,22 0-16,0 1 0,0-1 15,-21 0-15,21 1 0,0-22 16,0 21-16,0-21 0,0 0 0,0 22 16,0-22-16,0 0 0,0 0 15,21-21-15,1 0 16,-1 0-16,0 0 0,0-21 16,0 21-16,0-21 0,1 21 15,-1-21-15,0 0 0,-21-1 0,21 1 16,-21 0-16,21 0 0,-21 0 15,0 0-15,0-1 0,0 1 0,0 0 16,-21 0-16</inkml:trace>
  <inkml:trace contextRef="#ctx0" brushRef="#br0" timeOffset="122492.16">18944 11790 0,'0'0'0,"21"0"47,0 0-47,1 0 16,-1-21-16,0 21 0,0 0 0,0 0 15,0 0-15,1 0 0,20 0 0,-21 0 16,0 0-16,0 0 16,1 0-16,-1 0 0,0 0 15,0 0-15,0 0 0</inkml:trace>
  <inkml:trace contextRef="#ctx0" brushRef="#br0" timeOffset="122967.87">19579 11875 0,'-21'0'15,"0"0"-15,21-22 31,0 1-31,21 0 16,0 21-16,0-21 0,0 21 0,1-21 16,-1 21-16,0 0 0,0-21 0,0 21 15,0 0-15,1 0 0,-1 0 0,0 0 16,0 0-16,0 21 0,-21 0 0,21-21 16,1 21-16,-1 0 0,0 0 15,0 22-15,-21-22 0,0 0 0,21 0 16,-21 22-16,0-22 0,0 21 0,0-21 15,0 0-15,0 1 0,0 20 0,0-21 16,-21 0-16,0-21 0,0 21 0,21 1 16,-21-22-16,-1 0 15,22 21-15,-21-21 0,21-21 32,0-1-32,0 1 0,0 0 0,0 0 15,0 0-15,21 0 0,1-1 0,-22 1 16,21-21-16,0 21 0,-21-22 0,21 22 15,0-21-15,0 21 0,1 0 16,-22-1-16,21 1 0,0 0 0,-21 0 16,21 21-16,0 0 0,0 0 31,1 0-15</inkml:trace>
  <inkml:trace contextRef="#ctx0" brushRef="#br0" timeOffset="123243.71">20405 11853 0,'0'-21'15,"-22"21"17,22 21-17,-21 1-15,21-1 0,-21 0 16,21 0-16,-21 0 0,21 0 0,0 22 15,0-22-15,-21 0 0,21 0 16,-21 0-16,21 1 0,0-1 0,0 0 16,0 0-16,0 0 0,0 0 31,0-42-15,21 0-1,0 0-15</inkml:trace>
  <inkml:trace contextRef="#ctx0" brushRef="#br0" timeOffset="123543.54">20426 11705 0,'-21'-21'0,"-1"0"16,1 21 0,0 0-16,0 0 15,42 0 1,0 0-1,0 0-15,-21-21 0,22 21 16,-1 0-16,0-21 0,0-1 0,-21 1 16,21 21-16,-21-21 0,0 0 15,-21 21 1,0 0-16,0 0 16,0 0-16,-1 0 0,22 21 0,-21 0 15,0-21-15,0 21 0,21 1 16,-21-22-16,21 21 0,0 0 0,0 0 15,0 0-15,0 0 16,0 1-16</inkml:trace>
  <inkml:trace contextRef="#ctx0" brushRef="#br0" timeOffset="124259.61">21082 11980 0,'0'0'0,"0"-21"16,-21 21 15,21 21-31,0 1 16,-21-1-16,21 0 0,0 0 15,0 0-15,0 0 0,-22-21 16,22 22-16,0-1 0,-21 0 0,21 0 16,0 0-16,0 0 15,-21-21 17,0 0-17,21-21-15,0 0 16,0 0-16,0 0 0,0 0 15,0-1-15,0-20 0,0 21 0,0 0 16,21-22-16,0 22 0,0-21 16,1 21-16,-1 0 0,0-1 0,0 1 15,21-21-15,-20 42 0,-1-21 0,21 0 16,-21 21-16,0 0 0,22 0 0,-22 0 16,0 0-16,0 0 0,0 21 0,1 0 15,-1 0-15,0 0 16,-21 0-16,0 22 0,0-22 0,0 21 15,0-21-15,0 22 0,0-22 0,0 0 16,0 0-16,-21 0 0,0 1 0,21-1 16,0 0-16,-22 0 0,1-21 15,21 21-15,-21-21 16,21-21 15,0 0-31,21 21 16,0-21-16,1 0 0</inkml:trace>
  <inkml:trace contextRef="#ctx0" brushRef="#br0" timeOffset="125203.39">22034 11917 0,'0'0'0,"0"-21"0,0 0 15,0-1 1,0 1-16,0 0 0,0 0 15,-21 0-15,0 21 16,0 0-16,0 0 0,0 0 16,-1 0-16,1 21 0,0-21 0,0 21 15,0 0-15,-22 0 16,22 1-16,0 20 0,0-21 0,0 0 16,21 22-16,-21-22 0,21 0 0,0 0 15,0 21-15,0-20 0,0-1 16,21-21-16,-21 21 0,21-21 15,0 0-15,0 0 0,0 0 16,1 0-16,20 0 0,-21 0 0,0-21 16,0 21-16,1-21 0,-1-1 0,0 22 15,0-21-15,-21 0 0,21 0 0,-21 0 16,21 0-16,-21-1 16,22 1-16,-22 0 0,21 0 15,-21 0-15,0 42 47,0 0-31,0 0-16,0 0 0,0 1 0,0-1 15,0 0-15,0 21 0,0-21 0,0 22 16,0-22-16,0 21 0,0-21 0,0 22 16,0-1-16,0 0 0,0-20 0,0 20 15,0 0-15,0 1 0,0-1 16,0 0-16,0 1 0,0-1 0,0 21 15,0-20-15,21-1 0,-21 0 0,21 1 16,-21-1-16,0 0 0,0 1 0,21-1 16,-21-21-16,0 22 0,0-22 15,0 21-15,0-21 0,0 0 0,0 22 16,0-22-16,0 0 0,-21-21 16,21 21-16,-21 0 0,0 1 0,0-1 15,-1-21-15,1 21 0,0 0 0,0-21 16,0 21-16,0 0 0,-1-21 0,1 0 15,0 0-15,0 0 16,21-21 0,-21 21-16,21-21 0,0 0 0,-21 0 15,21 0-15,0-22 16,0 22-16,0-21 0,-22-1 0,22 1 16,0 0-16,0-22 0,0 22 0,22-22 15,-1 1-15,0-1 0,0 1 0,21-22 16,1 22-16,-22-1 0,21 1 0,1-1 15,-1 1-15,0-1 0,1 22 16,-1-22-16,0 22 0,1 0 0,-22-1 16,21 22-16,0-21 0,-20 21 0,20 0 15,-21-1-15,0 22 0,0-21 0,1 21 16,-1-21-16,0 21 0,-21-21 16,21 21-1,-21 21 48,0 0-48,-21-21-15,21 21 0,-21-21 16</inkml:trace>
  <inkml:trace contextRef="#ctx0" brushRef="#br0" timeOffset="128648.84">4762 8975 0,'0'0'0,"-21"0"16,0 0-16,0 0 15,0 0-15,0 0 16,-1 0-16,44 0 31,-1 0-15,0 0-16,21 0 0,1 0 0,-1 0 15,21-21-15,1-1 0,-22 22 0,22 0 16,-22-21-16,22 21 16,-1 0-16,-21 0 0,22-21 0,-1 21 15,1-21-15,-22 21 0,22 0 0,-1 0 16,-20 0-16,-1 0 0,0-21 15,1 21-15,-1 0 0,-21 0 0,21 0 16,-20 0-16,-1 0 16,0 0-16,-42 0 62,0 0-62,-1 0 0,1 0 0,0 0 16,0 0-16,0 0 0,0 0 15,-1 0-15</inkml:trace>
  <inkml:trace contextRef="#ctx0" brushRef="#br0" timeOffset="129339.9">4868 8996 0,'0'0'0,"-21"21"16,0-21-16,-64 0 16,64 21-1,42-21 1,22 0 0,-22 0-16,21 0 0,0 0 15,1 0-15,-1 0 0,22 0 0,-22 0 16,21 0-16,1 0 0,-1-21 0,1 21 15,-1 0-15,1 0 0,-1-21 16,1 21-16,-1 0 0,-20 0 0,20-21 16,1 21-16,-22-21 0,0 21 15,1 0-15,-1 0 0,-21 0 16,0 0-16,1 0 0,-1-22 0,0 22 16,-42 0 327,21 22-327,21-22-16</inkml:trace>
  <inkml:trace contextRef="#ctx0" brushRef="#br0" timeOffset="134204.23">19156 12531 0,'0'0'0,"-21"0"0,-1 0 16,1 0-1,0 0 1,42 0 93,0 0-109,1 0 0,-1 0 16,0 0-16,21 0 0,-21 0 0,22 0 16,-1 0-16,0 0 0,22 0 0,-22 0 15,22 0-15,-1 0 16,1 0-16,-1 0 0,1-21 0,20 21 16,-20 0-16,-1 0 0,1 0 0,21 0 15,-1 0-15,1 0 0,-22-22 0,43 22 16,-21 0-16,0 0 0,-1 0 15,1 0-15,0 0 0,-22 0 0,22 0 16,-1 0-16,-20 0 0,21 0 0,-22 0 16,1 0-16,-1 0 0,1 0 15,-22 0-15,21 0 0,-20 0 0,-1 0 16,0 0-16,1 0 0,-22 0 0,21 0 16,-21 0-16,1 0 0,-1 0 15,-42 0 32,-1 0-47,1 0 16,-21 0-16,21 0 0,-22 0 15,1 0-15,0 0 0,-1 0 0,1 0 16</inkml:trace>
  <inkml:trace contextRef="#ctx0" brushRef="#br0" timeOffset="135091.73">19135 12637 0,'0'21'16,"-22"-21"0,22 21 15,22-21-16,-1 0 1,0 0-16,0 0 0,0 0 16,0 0-16,22 0 0,-22 0 15,21 0-15,1 0 0,-1 0 0,0 0 16,22 0-16,-22 0 0,22 0 0,-22 0 16,21 0-16,1 0 0,-1 0 0,1 0 15,-1 0-15,1 0 0,-1 0 16,1-21-16,21 21 0,-1 0 15,-20 0-15,20 0 0,1 0 0,-21 0 0,20-21 16,-20 21-16,20-22 0,-20 22 16,-1 0-16,1 0 0,-1 0 15,1-21-15,-1 21 0,1 0 0,-1 0 16,1-21-16,-22 21 0,22 0 0,-22 0 16,0-21-16,1 21 0,-1 0 0,0 0 15,-20-21-15,-1 21 0,0 0 16,0 0-16,0 0 0,-21-21 0,21 21 15,-21-22 1,22 22-16,-1 0 47,-42 0 15,-1 0-46,1 0-16,0 0 16,0 0-16,0 0 0,0 0 15,-22 0-15,22 0 0,-21 0 0,21 0 16,-22 0-16,1 0 0,0 0 0</inkml:trace>
  <inkml:trace contextRef="#ctx0" brushRef="#br0" timeOffset="140444.1">10160 11282 0,'21'-21'0,"-21"0"16,0-1-1,0 1-15,0 0 16,0 0-16,0 0 0,-21 0 16,0-1-1,0 22-15,-1 0 0,1 0 0,-21 0 16,21 0-16,0 0 0,-22 0 0,22 0 15,-21 0-15,21 0 0,-22 22 0,22-1 16,-21 0-16,21 0 0,-1 0 16,1 0-16,0 1 0,0-1 0,0 0 15,0 0-15,21 0 0,-22 0 0,22 1 16,0-1-16,0 0 0,0 0 16,0 0-16,22 0 0,-1-21 0,0 22 15,0-22-15,0 21 0,0-21 16,1 0-16,-1 0 0,0 0 0,0 0 15,21 0-15,-20 0 0,-1-21 0,21-1 16,-21 22-16,22-21 0,-22 0 0,0 21 16,21-21-16,-21 0 0,1-22 0,-1 22 15,0 0-15,0 0 0,0-21 16,-21 20-16,0-20 0,21 21 0,-21-21 16,22 20-16,-22 1 0,0-21 0,21 21 15,-21-22-15,0 22 0,0 0 0,0-21 16,0 21-16,0-1 0,0 1 15,0 0-15,0 0 16,0 0 0,0 42-1,0 0-15,0 0 16,-21 22-16,21-22 0,-22 0 16,1 0-16,21 21 0,-21-20 0,21 20 15,-21 0-15,21 1 0,-21-22 0,21 21 16,-21 0-16,21-20 0,0 20 0,0-21 15,0 0-15,0 22 0,0-22 0,21 0 16,0 0-16,0-21 0,0 21 16,0-21-16,1 0 0,-1 21 0,0-21 15,0 0-15,0 0 0,0 0 16,22 0-16,-22 0 0,0-21 0,0 21 16,22-21-16,-22 0 0,0 0 0,0 21 15,0-21-15,0-1 0,1 1 16,-1-21-16,0 21 0,-21 0 0,0-1 15,0 1-15,0 0 0,21 0 0,-21 0 16,0 0-16,0-1 16,-21 22-16,0 0 0,0 0 15,-1 0-15,1 22 16,21-1-16,-21-21 0,0 21 0,0 0 16,21 0-16,0 0 0,-21 22 0,21-22 15,0 0-15,0 0 0,0 0 16,0 1-16,0-1 0,0 0 0,0 0 15,21 0-15,0 0 16,0-21-16,0 0 0,22 0 0,-22 0 16,0 0-16,21 0 0,-21 0 0,22 0 15,-1-21-15,0 21 0,1-21 0,-1 0 16,0 0-16,-20 0 0,20-1 0,0 1 16,1 0-16,-22-21 0,0 21 15,0-22-15,0 22 0,0-21 16,1 21-16,-22-22 0,0 22 0,0 0 15,0-21-15,0 20 0,0 1 0,0 0 0,0 0 16,0 0-16,0 0 16,-22 21 15,1 0 0,21 21-15,0 0 15,-21 0-15,0-21-1,21 21-15</inkml:trace>
  <inkml:trace contextRef="#ctx0" brushRef="#br0" timeOffset="165628.32">11091 11388 0,'21'0'31,"1"-21"-16,-1 21-15,-21-22 0,21 22 16,0-21-16,0 0 0,0 21 0,-21-21 16,22 0-16,-1 0 0,0-1 0,0 1 15,0 0-15,0 0 0,1-21 16,-1 20-16,-21 1 0,0 0 0,21-21 16,-21 21-16,0-1 0,0 1 15,0-21-15,0 21 0,0 0 0,0-1 16,0-20-16,0 21 0,0 0 0,0 0 15,0-1-15,-21 22 0,21-21 16,-21 21 15,-1 21-31,22 1 0,0-1 16,-21 21-16,21-21 0,0 0 16,-21 22-16,21-22 0,0 21 15,0 1-15,0-1 0,-21 0 0,21 1 16,-21 20-16,21-21 0,0 1 0,0 20 15,-21-20-15,21-1 0,0 21 16,0-20-16,0-1 0,0 22 0,0-22 16,0 0-16,0 22 0,0-22 15,0 0-15,0 1 0,0 20 0,0-20 16,0-1-16,0-21 0,0 21 0,0 1 16,0-22-16,0 21 0,0-21 0,0 1 15,0-1-15,21 0 0,-21 0 0,21 0 16,0-21-16,0 0 15,0 0-15,1 0 0,-1 0 0,0 0 16,0-21-16,0 21 0,0-21 0,1 0 16,-1 0-16,21-1 0,-21 1 0,0-21 15,1 21-15,20 0 0,-21-22 16,0 22-16,-21-21 0,21-1 0,-21 22 16,0-21-16,0 21 0,0-22 0,0 1 15,0 21-15,-21-21 0,0-1 16,0 22-16,0-21 0,-22-1 0,22 22 15,-21-21-15,21 21 0,-22 0 0,22-1 16,-21 1-16,21 0 0,-22 21 0,22 0 16,0 0-16,0 0 0,0 0 0,0 0 15,-1 0-15,44 0 32,-1 0-32,0 0 15,21-21-15,-21 21 0,1 0 16,20-21-16,-21 0 0,21 21 0,1-22 15,-1 1-15,-21 0 0,22 21 16,-1-21-16,0 0 0,-21 0 0,22-1 16,-22 22-16,0-21 0,0 0 0,0 0 15,1 0-15,-22 0 0,0-1 16,0 1-16,0 0 16,0 0-16,-22 21 0,1 0 15,21-21-15,-21 21 0,0 0 0,0 0 16,0 0-16,-1 0 0,1 0 15,0 0-15,0 21 0,0-21 16,21 21-16,-21 0 0,-1 0 0,1 1 16,21-1-16,0 0 0,-21 0 15,21 21-15,-21-20 0,21-1 0,0 0 16,0 0-16,0 0 0,0 0 16,21-21-16,0 0 15,0 0-15,1 0 16,-1 0-16,0 0 0,0-21 0,0 21 15,0-21-15,1 0 0,-1 21 0,0-21 16,-21 0-16,21-1 0,0 1 0,0 0 16,-21-21-16,0 21 0,0-1 0,22 1 15,-22 0-15,0 0 16,21 0-16,-21 42 47,0 0-47,0 0 0,0 0 0,0 1 15,0 20-15,0-21 0,-21 0 0,21 22 16,0-22-16,0 0 0,0 0 16,0 0-16,0 0 0,0 1 0,21-1 15,0 0-15,0-21 0,0 0 16,0 0-16,1 0 0,-1 0 16,0 0-16,0-21 0,0 21 15,0-21-15,1-1 0,-1 22 16,0-21-16,0 0 0,0 0 15,0-21-15,-21 20 0,0 1 0,22 0 16,-22 0-16,21 0 0,-21 0 0,0-1 16,0 1-16,0 42 47,0 1-47,0-1 0,0 0 15,-21 0-15,21 0 0,0 0 0,0 1 16,0-1-16,0 0 0,0 0 0,0 0 15,0 0-15,0 1 0,21-22 16,0 21-16,0-21 16,0 0-16,0 0 15,1 0-15,-1 0 16,-21-21-16,21-1 0,0 1 16,0 0-16,0 0 0,-21 0 15,0 0-15,22-1 0,-22 1 0,21 0 16,-21 0-16,0 0 0,0 0 0,0-1 15,0 1-15,0 42 47,0 1-47,0-1 0,0 0 16,0 0-16,0 0 0,0 0 16,0 1-16,0-1 0,0 0 0,0 0 15,0 0-15,0 0 0,0 1 16,0-1-16,21-21 0,-21 21 15,21-21-15,0 0 0,0 0 16,1 0-16,-1 0 0,0 0 16,0 0-16,-21-21 0,21 21 0,0-21 15,1-1-15,-1 1 0,0 0 16,-21 0-16,21-21 0,0 20 0,0-20 16,-21 21-16,0-21 0,22-1 0,-1 22 15,-21-21-15,21-1 0,-21 22 0,0-21 16,0 0-16,0 20 0,0-20 15,0 21-15,0-21 0,0 20 0,0 1 16,0 0-16,0 0 0,0 42 31,0 0-15,0 0-16,0 22 0,0-22 0,0 21 16,-21-21-16,21 22 0,0-22 0,-21 21 15,21 1-15,-22-1 0,22-21 0,0 21 16,0 1-16,0-22 0,0 21 15,0-21-15,0 1 0,0 20 16,0-21-16,0 0 0,22 0 16,-1-21-16,0 22 0,0-22 15,0 0-15,0 0 0,1 0 16,-1 0-16,0-22 0,21 1 16,-42 0-16,43 0 0,-22 0 0,0 0 15,0-1-15,0-20 0,0 21 16,1 0-16,-1-22 0,0 22 0,-21-21 15,0 21-15,21-22 0,-21 22 0,0-21 16,0 21-16,0 0 0,0-1 0,0 1 16,0 0-16,0 0 0,-21 21 31,0 21-15,0 0-16,-1 0 0,22 1 0,-21-1 15,21 21-15,0-21 0,0 22 0,-21-1 16,21-21-16,0 21 0,0 1 0,0-22 15,0 21-15,0-21 0,0 22 0,0-22 16,0 0-16,21 0 0,-21 0 0,21 1 16,1-22-16,-22 21 0,21-21 15,0 0-15,0 0 0,0 0 16,0 0-16,1 0 16,-22-21-16,21-1 0,-21 1 15,0 0-15,0 0 16,21 0-16</inkml:trace>
  <inkml:trace contextRef="#ctx0" brushRef="#br0" timeOffset="165847.21">13271 11049 0,'22'0'62,"-1"0"-62,0 0 0,0 0 16,-21-21-16,21 21 0,0 0 0,1 0 15,-1 0-15,0-21 16,0 21-16,0 0 16</inkml:trace>
  <inkml:trace contextRef="#ctx0" brushRef="#br0" timeOffset="166316.04">13758 10859 0,'0'0'0,"-21"0"0,0-22 15,21 44 32,0-1-47,0 0 0,21 0 0,0 0 16,-21 0-16,0 1 0,0 20 0,0-21 15,0 0-15,0 22 0,0-22 0,0 21 16,0-21-16,0 0 0,0 1 0,0-1 16,0 0-16,0 0 0,0 0 0,0 0 15,0-42 32,21 0-47,1 0 16,-22 0-16,21 0 0,-21-1 0,21-20 15,0 21-15,-21 0 0,21-22 0,0 1 16,-21 21-16,22-21 0,-1 20 0,0 1 16,-21-21-16,21 21 0,-21 0 0,21 21 15,-21-22-15,21 1 0,-21 42 31,0 1-15,0-1-16,0 0 16,0 0-16,0 0 0,0 0 0,0 1 15,0-1-15</inkml:trace>
  <inkml:trace contextRef="#ctx0" brushRef="#br0" timeOffset="167896.66">14372 11134 0,'0'0'0,"0"-21"0,0-1 0,0 1 0,0 0 0,21 0 16,-21 0-16,0 0 0,0-1 16,0 1-16,0 0 0,0 0 15,-21 21 1,0 0-1,0 0-15,0 21 0,-1 0 0,22 0 16,-21 1-16,0-1 0,0 0 0,0 0 16,21 0-16,0 0 0,-21 1 0,21 20 15,-22-21-15,22 0 0,0 0 0,0 1 16,0-1-16,0 0 0,0 0 16,22-21-1,-1 0-15,0 0 0,0 0 16,0 0-16,0-21 15,-21 0-15,22 21 0,-1-21 0,-21-1 16,21 1-16,0 21 0,-21-21 0,21 0 16,-21-21-16,0 20 0,21 1 0,-21 0 15,0 0-15,0 0 16,0 0-16,0 42 31,0 0-31,0 0 16,0 0-16,-21 0 0,21 1 0,-21-1 15,21 0-15,0 0 0,0 0 16,0 0-16,0 1 0,0-1 16,0 0-16,21 0 15,0-21-15,1 0 0,-1 0 16,0 0-16,0 0 0,0 0 16,0 0-16,1-21 0,-1 0 15,0 0-15,0-1 0,-21 1 0,21 0 16,-21 0-16,21 0 0,-21-22 15,22 22-15,-22-21 0,0 0 0,21 20 16,-21-20-16,21 0 0,-21-1 0,0 22 16,0-21-16,0 0 0,0 20 0,0 1 15,0 0-15,0 0 0,0 0 0,0 0 16,-21 42 15,0-21-31,21 21 0,-22 0 16,22 0-16,-21 22 0,21-22 0,0 0 15,0 0-15,0 21 0,0-20 0,0 20 16,0-21-16,0 21 0,-21-20 0,21-1 16,0 21-16,0-21 0,0 22 15,0-22-15,0 0 0,0 21 0,0-21 16,21 1-16,0-1 0,-21 0 0,22 0 16,-1 0-16,0-21 15,0 0-15,0 0 16,0 0-16,1 0 0,-1-21 15,0 21-15,-21-21 0,21 0 16,0 0-16,-21-1 0,21 1 0,-21 0 16,22 0-16,-22 0 0,0 0 0,21-1 15,-21 1-15,0 0 0,21 0 0,-21 0 16,0 42 15,0 0-31,-21 0 16,21 0-16,-21 1 0,21-1 15,0 0-15,0 0 0,0 0 16,0 0-16,0 1 0,0-1 16,0 0-1,21-21-15,0 0 16,0 0-16,0 0 16,0 0-16,1 0 0,-1 0 15,0-21-15,0 0 0,0 21 0,-21-22 16,21 1-16,-21 0 0,22 0 0,-22 0 15,0 0-15,21-1 0,-21 1 0,0 0 16,21 0-16,-21 42 47,-21 0-47,21 0 16,-21 1-16,21-1 0,0 0 15,0 0-15,0 0 0,0 0 16,0 1-16,0-1 0,0 0 15,21 0-15,0 0 16,0-21-16,0 0 0,0 0 16,1 0-16,20 21 0,-21-21 15,0 0-15,22 0 0,-22 0 0,0 0 0,0-21 16,21 21-16,-20-21 0,-1 0 0,0 0 16,0 0-16,0-1 0,-21 1 0,21 0 15,1 0-15,-22 0 0,21 0 16,-21-22-16,0 22 0,0 0 15,0 0-15,0 0 0,0-1 16,-21 22 0,-1 0-16,1 0 0,0 22 15,0-1-15,0 0 0,21 0 0,-21 0 16,21 0-16,-22 1 0,22 20 16,0-21-16,0 0 0,0 0 0,0 1 15,0-1-15,0 0 0,0 0 16,22-21-16,-1 0 15,0 21-15,0-21 0,0 0 16,0 0-16,1 0 16,-1 0-16,0 0 15,0 0 1,-21-21-16,21 21 16,-21-21 15,-21 21-16</inkml:trace>
  <inkml:trace contextRef="#ctx0" brushRef="#br0" timeOffset="169048.43">10393 12298 0,'0'-21'16,"21"21"140</inkml:trace>
  <inkml:trace contextRef="#ctx0" brushRef="#br0" timeOffset="175664.33">10456 12361 0,'0'0'0,"21"0"0,-21-21 16,0 0-16,0 0 16,0 0-1,-21 21 32,0 0-47,0 0 16,0 21-1,0 0-15,-1 0 0,1 0 16,21 1-16,-21-22 0,21 21 0,-21 0 16,21 0-16,0 0 0,-21 0 0,21 1 15,-21-1-15,-1 42 0,22-42 0,0 1 16,0-1-16,0 21 0,0-21 0,0 22 15,0-22-15,0 0 0,0 21 0,0-21 16,0 1-16,0 20 0,22-21 0,-1 21 16,0-20-16,0-1 0,0 0 15,0 0-15,1-21 0,-22 21 0,21-21 16,0 0-16,0 0 0,0 0 16,0 21-16,22-21 0,-1 0 0,-21 0 15,0 0-15,1 0 0,-1-21 0,21 21 16,-21-21-16,0 21 0,43-21 0,-43 0 15,0 0-15,0 21 0,1-22 0,20 1 16,-21 0-16,0 0 0,0 0 0,1 0 16,20-22-16,-42 1 0,21 21 0,-21 0 15,21-22-15,-21 22 0,0 0 0,0 0 16,0-22-16,0 22 0,0-42 16,0 42-16,0-1 0,-21 1 0,0 0 0,0 0 15,21-21-15,-21 20 0,-1 1 0,1 0 16,0 0-16,-21 0 0,21 0 15,-1-1-15,1 1 0,0 21 0,0-21 16,0 21-16,-22 0 0,22 0 0,0 0 16,0 0-16,-21-21 0,20 21 0,1 0 15,0 0-15,-21 21 0,21-21 0,-1 21 16,1-21-16,0 21 0,21 1 0,-21-1 16,-21 21-16,20-21 0,22 0 0,0 1 15,-21-1-15,21 0 0,-21 21 0,21-21 16,0 1-16,0-1 0,-21 21 0,21 0 15,0-20-15,0-1 0,0 21 16,0-21-16,0 0 0,0 1 0,0 20 0,0-21 16,0 0-16,0 0 0,0 22 15,0-22-15,21 0 0,-21 0 0,0 0 16,21-21-16,0 22 0,1-1 0,-1 0 16,0-21-16,0 21 0,0-21 15,0 21-15,1-21 0,-1 0 0,0 0 16,0 0-16,0 0 0,0 0 0,1 0 15,41 0-15,-42 0 0,0 0 0,22 0 16,-22-21-16,0 21 0,0-21 0,22 21 16,-22-21-16,0 0 0,0 21 15,21-43-15,-20 22 0,-22 0 0,21 0 0,0 0 16,-21-1-16,0 1 0,21-21 16,-21 21-16,21 0 0,-21-22 0,0 22 15,0-21-15,0-1 0,0 22 0,0 0 16,0 0-16,-21-21 0,0 20 0,21 1 15,-21 0-15,0-21 0,-1 21 0,1-22 16,0 22-16,0 0 0,0 0 0,0 21 16,-1-21-16,1-1 0,0 22 0,0-21 15,0 21-15,0 0 0,-1 0 0,-41 0 16,42 0-16,0 0 0,-1 0 0,-20 0 16,21 0-16,0 21 0,0-21 15,-1 22-15,1-1 0,0 0 0,0-21 16,0 21-16,0 21 0,-1-20 0,1-1 0,21 21 15,-21-21-15,21 0 0,0 1 16,-21-1-16,21 0 0,-21 21 0,21-21 16,0 1-16,0 20 0,0 0 0,0-21 15,0 22-15,0-22 0,0 0 0,0 0 16,0 22-16,0-22 0,0 0 0,0 0 16,0 0-16,0 0 0,21-21 0,0 43 15,0-22-15,0-21 0,-21 21 0,22 0 16,-1-21-16,0 0 0,0 21 15,0-21-15,0 22 0,22-22 16,-22 0-16,21 0 0,-21 0 0,1 0 16,-1 0-16,21 0 0,-21 0 0,22-22 15,-22 1-15,21 21 0,43-42 16,-43 21-16,-21 21 0,0-21 0,1-1 16,-1 1-16,0 0 0,0 0 0,0 0 15,-21-22-15,0 22 0,0-42 0,0 42 16,0-22-16,0 22 0,0-21 0,0 21 15,0-22-15,0 22 0,0 0 0,-21-21 16,0 20-16,0 1 0,0-21 0,-1 21 16,-20-22-16,21 1 0,0 21 15,0 0-15,-1 0 0,1-1 0,0 1 16,0 21-16,-21-21 0,20 0 0,1 21 16,-21 0-16,21 0 0,-22 0 0,1 0 15,0 0-15,21 0 0,-1 21 0,1 0 16,-21 0-16,21 1 0,0-1 0,-1 0 15,22 21-15,-21-21 0,0 22 0,21-1 16,-21 0-16,21-20 0,0 20 0,0 43 16,0-43-16,0 0 0,0 1 0,0-22 15,0 21-15,0-21 0,0 22 16,0-22-16,21 0 0,-21 0 0,21 0 0,0 0 16,1 22-16,-1-22 0,0 0 15,0-21-15,0 0 0,0 0 16,-21 21-16,43-21 0,-22 0 0,0 0 15,0 0-15,0 0 0,1 0 0,20 0 16,-21 0-16,0-21 0</inkml:trace>
  <inkml:trace contextRef="#ctx0" brushRef="#br0" timeOffset="178628.29">19643 14584 0,'0'0'0,"21"0"0,0-21 15,-21 0-15,0-1 16,0 1-16,0 0 16,0 0-16,0 0 15,-21 21-15,21-21 0,-43-1 16,22 22-16,0 0 0,-21 0 0,21 0 16,-1 0-16,1 0 0,0 0 0,0 0 15,-21 0-15,20 0 0,1 22 0,0-22 16,21 21-16,-21 0 0,0 0 15,0 0-15,21 22 0,0-22 0,0 0 16,0 21-16,0-21 0,0 1 0,0-1 16,0 0-16,0 0 0,0 0 0,0 0 15,0 1-15,0-1 0,21 0 16,0-21-16,0 21 0,21-21 16,-20 0-16,-1 0 0,0 0 15,0 0-15,21 0 0,-20-21 0,-1 0 16,0 21-16,21-21 0,-21-1 0,22 1 15,-22 0-15,21 0 0,-21 0 0,1 0 16,20-22-16,-21 22 0,0-21 16,22-22-16,-22 22 0,0 0 0,-21-1 15,21 22-15,-21-21 0,21-1 0,-21 22 16,0 0-16,0 0 0,0 0 0,0 0 16,0-1-16,0 1 0,0 42 31,-21-21-16,0 22-15,21 20 0,-21-21 0,21 0 16,-21 22-16,-1-1 0,22 0 0,-21 1 16,21-1-16,-21-21 0,0 21 0,21 1 15,0-1-15,0 0 0,0-20 16,0 41-16,0-42 0,0 0 0,0 1 16,21-1-16,0 0 0,0 0 0,1 0 15,-1-21-15,21 0 0,-21 0 16,0 0-16,1 0 0,-1 0 0,21 0 15,-21 0-15,22 0 0,-22-21 0,42 0 16,-42 0-16,22 0 0,-22 21 0,0-22 16,0 1-16,0 0 0,1 0 0,-22 0 15,0 0-15,0-1 0,0-20 0,0 21 16,0 0-16,0 0 0,0-1 0,0 1 16,-22 21-16,1 0 15,0 0-15,0 0 0,0 0 16,0 21-16,-1 1 15,22-1-15,-21 0 0,0 0 0,21 0 16,0 0-16,0 1 0,0-1 0,0 0 16,0 0-16,0 0 0,21 0 15,0 1-15,1-1 0,-1-21 0,0 21 16,21-21-16,22 0 0,-22 0 0,-21 0 16,22 0-16,-1 0 0,0 0 0,1 0 15,-22-21-15,21 0 0,0 21 0,-20-22 16,-1 1-16,0 0 0,0 0 15,0 0-15,0 0 0,1-43 16,-1 22-16,-21 21 0,0-22 0,0 22 0,0-21 16,0 21-16,0-43 0,0 43 15,0-21-15,0 20 0,21 1 0,-21 0 16,0 0-16,-21 42 31,21 0-15,-21 0-16,21 1 0,-22 20 0,1 0 15,21-21-15,-21 22 0,21-1 0,-42 43 16,42-22-16,-21-20 0,-1-1 0,22 0 16,-21 1-16,0-1 0,21 0 15,-21 22-15,0-22 0,21 0 0,-21 1 0,-1 20 16,22-20-16,-21-1 0,0 0 0,21 22 16,0-22-16,-21-21 0,-21 64 15,42-43-15,0-21 0,0 1 0,-22 20 16,22-21-16,0 0 0,0 0 0,0 1 15,0-1-15,0 0 0,0 0 0,22-21 16,-1 0-16,0 0 16,21 0-16,-21 0 0,1-21 0,20 21 15,-21-21-15,21 21 0,1-43 0,-1 22 16,-21 0-16,0 0 0,1 0 16,-1 0-16,0-22 0,-21 22 0,0 0 0,21 0 15,-21-22-15,0 22 0,0 0 16,0-42-16,0 20 0,-21 22 0,0-21 0,0 21 15,-1-22-15,22 22 0,-21 0 16,0 0-16,0 0 0,0-1 0,21 1 16,-21 0-16,-1 21 0,1 0 0,21-21 15,21 21 17,1 0-32,-1 0 15,0 0-15,42 0 0,-41 0 0,20 0 16,-21 0-16,21 0 0,1 0 0,-22-21 15,21 21-15,1-21 0,-1-1 16,0 22-16,22-21 0,-22 21 0,0-21 16,-20 0-16,41 0 0,-42 0 0,0-1 15,1 1-15,-22 0 0,0 0 0,0 0 16,0 0-16,0-1 0,0 1 0,-22 0 16,1 0-16,21 0 0,-21 0 0,0 21 15,0-22-15,0 22 0,-22-21 0,1 21 16,21 0-16,0 0 0,-1 0 0,-20 0 15,21 21-15,0 1 0,0-1 0,-22 0 16,43 0-16,-21 21 0,0-20 0,21-1 16,-21 21-16,21-21 0,0 0 0,0 22 15,0-22-15,0 0 0,0 0 16,21 0-16,0 1 0,0-22 16,0 0-16,1 0 0,-1 0 15,21 0-15,-21 0 0,0 0 16,1 0-16,-1 0 0,0-22 0,0 1 15,0 0-15,-21 0 16,21 0-16,1 0 0,-22-1 16,21-20-16,-21 21 0,0 0 0,0 0 15,0-1-15,0 1 16,0 42 15,0 1-31,0 20 16,0-21-16,0 0 0,0 0 0,0 1 15,0-1-15,0 0 0,0 0 16,21 0-16,0-21 0,-21 21 16,21-21-16,22 22 0,-22-22 15,0 0-15,0 0 0,0 0 16,0 0-16,1 0 16,-22-22-16,21 1 0,0 21 15,-21-21-15,21 0 0,-21 0 16,21 0-16,-21-1 0,21 1 0,-21 0 15,0 0-15,0 0 16,0 0-16,0-1 0,22 22 16,-22 22 15,0-1-31,0 0 0,0 0 0,0 0 16,0 0-16,-22 1 0,22-1 15,0 0-15,0 0 0,0 0 16,22-21-16,-22 21 15,21-21-15,0 22 0,21-22 0,-21 0 16,1 0-16,-1 0 0,0 0 0,0 0 16,0 0-16,0 0 0,1 0 0,-1-22 15,0 1-15,0 21 0,0-21 16,0 0-16,-21 0 0,22 0 16,-22-1-16,0 1 0,0 0 15,0 0-15,21 21 0,-21-42 0,0 20 16,0 1-16,0 42 31,0 1-31,-21 41 16,21-42-1,0 0-15,0 22 0,0-22 0,0 0 16,0 0-16,0 0 0,0 1 16,21-22-1,0 0-15,0 0 16</inkml:trace>
  <inkml:trace contextRef="#ctx0" brushRef="#br0" timeOffset="179231.96">22437 14901 0,'63'-63'16,"-126"126"-16,147-147 0,-63 63 16,1-1-16,-1 1 0,-21-21 15,21 21-15,-21-22 0,21 1 0,-21 21 16,0-21-16,0-1 0,0-20 0,21 20 16,-21 1-16,0 0 0,0 21 0,0-22 15,0 22-15,21 0 0,-21 0 16,0 0-16,0 42 15,0 21 1,-21-21-16,21 0 0,0 22 16,-21-1-16,0-21 0,0 22 15,0-1-15,21 0 0,-22-21 0,1 22 16,21-1-16,0-21 0,-21 22 0,21-22 16,0 21-16,0-21 0,0 0 0,0 22 15,0-22-15,0 0 0,21 0 16,0 0-16,1 1 0,-1-22 15,0 0-15,21 0 0,-21 0 0,1 0 16,-1 0-16,21 0 0,-21 0 0,0 0 16,22-22-16,-22 22 0,21-21 15,-21 0-15,1 0 0,-1 0 0,0 0 16,0-22-16,-21 22 0,21-21 16,0-1-16,-21 22 0,0-21 0,0-22 15,22 22-15,-22 0 0,0-1 16,0 1-16,21 21 0,-21-21 0,0 20 15,0 1-15,0 42 32,-21 22-32,-1-22 15,1 21-15,21-21 0,0 22 0,-21-1 16,21 0-16,-21-20 0,21 20 0,0 0 16,0-21-16,0 22 0,0-1 15,0-21-15,0 0 0,0 1 0,0-1 16,0 0-16,0 0 0,0 0 15,21 0-15,0-21 0,0 22 0,1-22 16,-1 0-16,0 0 0,0 0 16,0 0-16,0 0 0,1 0 0,-1 0 15,0 0-15,-21-22 0,21 22 16,0-21-16,-21 0 0,0 0 0,21 21 16,-21-21-16,0 0 0,0-1 0</inkml:trace>
  <inkml:trace contextRef="#ctx0" brushRef="#br0" timeOffset="179447.84">23029 14584 0,'0'0'0,"-21"21"16,42-21 15,0 0-31,1 0 0,-1 0 15,0 0-15,0 0 0,0 0 16,0-21-16,1 21 0,-1-21 16,0 21-16,-21-21 15,21 21-15,0-22 0,0 1 0</inkml:trace>
  <inkml:trace contextRef="#ctx0" brushRef="#br0" timeOffset="180096.18">23749 14393 0,'0'0'16,"0"-42"-1,0 21-15,0 0 0,0 0 16,21-1-16,0 22 0,0-21 15,1 21-15,-1 0 16,0 0-16,-21 21 16,21 1-16,0-1 0,0 0 0,-21 21 15,22 1-15,-1-1 0,0 0 0,-21 1 16,0-1-16,21-21 0,-21 21 0,0 1 16,0-1-16,0-21 0,0 22 15,0-22-15,0 0 0,0 0 0,-21 0 16,21 0-16,0-42 47,0 0-47,0 0 15,21 0-15,0-22 0,0 22 0,1 0 16,-1-21-16,-21-1 0,42 1 16,-21 0-16,0-1 0,1 1 0,-1 0 15,0-1-15,0 1 0,0 21 16,0-21-16,1 20 0,-22 1 0,21 0 15,-21 42 1,0 0 0,0 1-16,0-1 15,0 21-15,0-21 0,0 0 0,0 22 16,0-22-16,-21 0 0,21 21 0,0-20 16</inkml:trace>
  <inkml:trace contextRef="#ctx0" brushRef="#br0" timeOffset="181600.35">24596 14796 0,'0'0'15,"42"0"-15,-21 0 16,0-22-16,-21 1 0,21 0 0,-21 0 16,0 0-16,22-22 15,-22 22-15,0 0 0,0 0 0,0 0 16,0 0-16,0-22 0,-22 43 0,1-21 15,21 0-15,-21 21 0,0 0 0,0 0 16,0 0 0,-1 21-16,1 0 0,21 0 0,-21 1 15,0-1-15,0 0 0,0 0 0,-1 21 16,1-20-16,0-1 0,0 42 16,21-42-16,-21 1 0,21-1 0,0 0 15,0 0-15,0 0 0,0 0 16,0 1-16,21-22 0,-21 21 15,21-21-15,0 0 0,0 0 0,1 0 16,-1 0-16,0 0 0,-21-21 0,21-1 16,0 22-16,0-21 0,1 0 15,-1 0-15,0 0 0,-21 0 0,21-1 16,0 1-16,-21-21 0,21 21 16,-21 0-16,0-22 0,0 22 0,22 0 15,-22 0-15,0 0 0,0-1 16,0 44-1,0-1 1,0 0-16,0 0 0,0 0 16,0 0-16,0 22 0,0-22 15,0 0-15,0 0 0,0 0 0,0 1 16,21-1-16,-21 0 0,0 0 0,21-21 16,0 21-16,0 0 0,0-21 15,1 22-15,-1-22 0,0 0 16,0 0-16,0 0 0,0 0 15,1 0-15,-1-22 0,0 22 0,0-21 16,-21 0-16,21 0 0,0 0 0,1 0 16,-1-1-16,0-20 0,-21 21 0,21-21 15,0-1-15,-21 1 0,0 0 16,21-1-16,1 1 0,-22 0 0,21-1 16,-21 1-16,0 21 0,0-22 0,0 22 15,0 0-15,0 0 16,0 42-1,0 0-15,0 0 0,-21 22 16,-1-22-16,1 21 0,21 1 16,-21-1-16,0 0 0,21 1 0,-21-1 15,21 0-15,-21 1 0,21-22 16,-22 21-16,22 0 0,0-20 0,0-1 16,0 21-16,0-21 0,0 0 0,0 1 15,22-1-15,-1 0 0,0-21 16,0 0-16,0 0 0,0 0 15,1 0-15,-1 0 0,0 0 0,0 0 16,0-21-16,22 0 0,-22-1 0,0 22 16,-21-21-16,21 0 0,0 0 0,0 0 15,-21 0-15,22-1 0,-22-20 16,0 21-16,21 0 0,-21 0 16,0-1-16,21 1 0,-21 0 0,0 0 15,0 42 16,0 0-31,0 0 16,0 1-16,0-1 0,0 0 0,-21 0 16,21 0-16,0 0 0,0 1 0,0-1 15,0 0-15,0 0 0,0 0 16,0 0-16,0 1 16,21-22 15,0 0-31,0 0 0,0 0 15,1-22-15,-22 1 0,21 21 16,0-21-16,0 0 0,0 0 0,0 21 16,-21-21-16,22-1 0,-1 1 15,0 0-15,-21 0 0,21 0 16,-21 42 15,0 0-31,0 0 16,-21 0-16,21 1 0,0-1 15,-21 0-15,21 0 0,0 0 16,0 0-16,0 1 0,0-1 16,0 0-16,21-21 15,0 0-15,0 21 0,0-21 16,1 0-16,20 0 0,0 0 0,-21 0 16,22 0-16,-1 0 0,0 0 0,1 0 15,-1 0-15,-21-21 0,22 0 0,-22 21 16,0-21-16,0-1 0,0 1 15,-21 0-15,0 0 0,0 0 0,0 0 16,0-1-16,0 1 0,-21 21 16,0 0-1,0 0-15,0 0 0,-1 21 16,1-21-16,0 22 0,0-1 16,21 0-16,0 0 0,-21-21 0,21 21 15,0 0-15,0 1 0,0-1 0,0 0 16,0 0-16,21-21 15,0 21-15,0-21 0,0 21 16,1-21-16,-22 22 0,21-22 0,0 0 16,0 0-16,0 0 0,0 0 0,1 0 15,-22-22 1,0 1 0</inkml:trace>
  <inkml:trace contextRef="#ctx0" brushRef="#br0" timeOffset="182119.46">22521 15833 0,'0'0'0,"21"-21"0,1-43 15,-22 43-15,0 0 16,0 42 15,0 0-31,-22 21 0,22-20 0,0 41 16,0-21-16,-21 1 0,21 20 0,0-20 15,-21 20-15,21 1 0,0-22 0,0 21 16,0-20-16,0-1 0,0 0 16,-21 1-16,21-1 0,0-21 0,0 22 15,0-22-15,0 0 0,0 0 0,0 0 16,0 0-16,0-42 31</inkml:trace>
  <inkml:trace contextRef="#ctx0" brushRef="#br0" timeOffset="182617.18">22267 16087 0,'0'0'16,"-21"-21"-16,0-22 0,21 22 0,-21-21 16,21 21-16,0-1 0,0 1 0,0 0 15,0 0-15,0 0 0,21 0 0,0-1 16,0 22-16,0-21 0,1 21 0,-1 0 15,0-21-15,21 21 0,1 0 16,-1 0-16,-21 0 0,21 0 16,1 21-16,-1 0 0,0 1 0,1-1 15,-22 21-15,21 0 0,-21 1 0,1 20 16,-1-20-16,0 20 0,0-21 16,0 22-16,0-22 0,1 1 0,-1-1 15,-21 21-15,0-20 0,0-22 0,0 21 16,0 1-16,0-22 0,0 0 0,0 0 15,0 0-15,0 0 0,0-42 47,0 0-47,0 0 0,0-21 0,0 20 16,0 1-16,21-21 16,0 0-16,0-1 0,-21 1 0,21-22 15,1 22-15,-1-21 0,0 20 0,0-20 16,0 20-16,0-20 0,1 21 0,-1-1 15,0 1-15,-21 0 0,21 20 16,-21 1-16,21 0 0,-21 0 0,0 42 31,0 0-31,0 0 16,0 1-16,0-1 16,-21 21-16,21-21 0,-21 0 15,0 1-15,21-1 0</inkml:trace>
  <inkml:trace contextRef="#ctx0" brushRef="#br0" timeOffset="183696.39">23326 16256 0,'-22'0'15,"1"0"1,21 21-16,-21 0 0,21 1 15,0-1-15,0 0 16,0 0-16,0 0 0,0 0 16,-21 1-16,21-1 0,0 0 15,0 0-15,0 0 0,0 0 16,0 1-16,21-22 0,0 21 16,0-21-16,1 0 15,-1 0-15,0 0 0,0 0 16,0 0-16,0 0 0,1 0 0,-1 0 15,0-21-15,0-1 0,0 22 0,0-21 16,-21 0-16,0 0 0,22 0 16,-22 0-16,21-1 0,-21-20 0,21 21 15,-21 0-15,0 0 0,0-1 16,21 1-16,-21 0 0,0 0 0,21 21 16,-21 21-1,0 0 1,0 0-16,0 1 0,0-1 0,0 0 15,0 0-15,0 0 0,0 0 0,0 1 16,0-1-16,0 0 0,0 0 16,0 0-16,0 0 0,0 1 15,0-1-15,21 0 0,1-21 16,-1 0-16,0 0 0,21 0 16,-21 0-16,1 0 0,20 0 15,-21 0-15,21 0 0,-20-21 16,20 0-16,-21 21 0,0-22 0,0-20 15,1 21-15,-1 0 0,0-22 0,-21 22 16,0-21-16,21 0 0,-21-1 16,0 1-16,0 0 0,0-1 0,0 1 15,0 0-15,0-1 0,0 1 0,0 0 16,0 20-16,0 1 0,0 0 0,0 0 16,-21 0-16,21 42 15,0 0 1,0 0-16,0 22 0,0-1 0,-21-21 15,21 21-15,0 1 0,-21-1 0,21 0 16,0 1-16,0-22 16,0 21-16,-22 1 0,22-22 0,0 21 15,-21 0-15,21-20 0,0 20 0,0-21 16,0 0-16,0 22 0,0-22 0,0 0 16,21 0-16,1 0 0,-1 0 15,0 1-15,0-22 16,0 0-16,22 0 0,-22 0 0,0 0 0,21 0 15,-21-22-15,1 22 0,20-21 0,-21 0 16,0 0-16,0 0 16,1 0-16,-1-1 0,0-20 0,0 0 15,0 21-15,0-22 0,1 1 0,-22 0 16,0-1-16,0-20 0,21 20 0,-21 1 16,0 0-16,0-1 0,0-20 15,0 42-15,0-22 0,0 1 0,0 21 16,0 0-16,0 0 0,0 42 31,-21 0-31,21 0 0,0 21 16,-22 1-16,1-1 0,21 0 0,-21 1 15,21 20-15,0-20 0,0-1 0,0 0 16,0 1-16,-21-22 0,21 21 0,0 0 16,0-20-16,0 20 0,0-21 15,21 0-15,-21 0 0,21 1 16,0-1-16,22 0 0,-22 0 0,21-21 15,-21 21-15,22-21 0,-1 0 0,-21 0 16,22 0-16,-22 0 0,21 0 16,-21 0-16,0 0 0,1-21 0,-1 0 15,0 0-15,0 0 0</inkml:trace>
  <inkml:trace contextRef="#ctx0" brushRef="#br0" timeOffset="183980.23">25442 15896 0,'0'0'0,"-21"0"16,21 21-16,0 1 15,-21-22-15,21 21 0,-21 0 16,21 0-16,0 0 15,0 0-15,-21-21 0,21 22 0,0-1 16,-22-21-16,22 21 0,0 0 16,0 0-1,0-42 17</inkml:trace>
  <inkml:trace contextRef="#ctx0" brushRef="#br0" timeOffset="184164.12">25548 15939 0,'0'0'0,"0"-22"0,0 1 0,0 0 16,0 0-16,0 42 31,0 0-31,0 0 16,0 1-16,-21-1 0,0 0 0,21 0 15,-21 0-15,-1 0 0,22 1 16,-21-1-16,0 0 0,0 0 15,0-21-15,21 21 0,-21-21 0,-1 0 16,1 21-16,0-21 0</inkml:trace>
  <inkml:trace contextRef="#ctx0" brushRef="#br0" timeOffset="184667.67">21442 15515 0,'0'0'16,"-21"-21"-16,-1 21 15,22 21 1,0 0 0,0 1-16,0-1 0,0 0 0,0 0 15,0 0-15,0 0 0,0 1 0,0-1 16,0 0-16,22 0 16,-1 0-16,0 0 15,0-21 1,0 0-16,0 0 15,1-21-15,-22 0 0,21 21 16,-21-21-16,21 0 0</inkml:trace>
  <inkml:trace contextRef="#ctx0" brushRef="#br0" timeOffset="184840.09">21675 15600 0,'21'-21'0,"-21"-43"16,21 64-16,-63 85 0,84-149 47,-42 86-47,0-1 0,-21 0 15,21 0-15,0 0 0,0 0 16,0 1-16,0-1 0,0 0 16,0 0-16,0 0 15,0 0-15,0 1 0,0-1 16,0 0-16</inkml:trace>
  <inkml:trace contextRef="#ctx0" brushRef="#br0" timeOffset="185424">22288 16912 0,'0'0'0,"-42"0"0,21 0 0,-21-21 16,-1 21-16,22 0 0,-21 0 0,21 0 15,-22 0-15,22 0 0,-21 0 0,21 0 16,-1 0-16,22 21 31,22-21-31,-1 21 0,21-21 16,0 22-16,1-22 0,-1 21 0,22-21 16,-22 21-16,43-21 0,-22 21 15,22-21-15,-1 21 0,1-21 0,21 0 16,0 21-16,0-21 0,-1 0 0,-20 22 15,21-22-15,0 0 0,0 0 16,-1 21-16,1-21 0,0 0 16,0 0-16,0 0 0,-22 21 0,1-21 15,0 0-15,-22 0 0,-20 0 16,-1 0-16,0 0 0,-21 0 0,1 0 16,-44 0-1,1 0-15,0 0 16,-21 0-16,-1 0 0,1 0 15,-21 0-15,20 0 0,-20 0 0,-1 0 16,1 0-16,-1 0 0,-20 0 0,-1 0 16</inkml:trace>
  <inkml:trace contextRef="#ctx0" brushRef="#br0" timeOffset="185780.79">21780 17209 0,'-21'0'16,"42"0"-16,-42 21 0,42-21 15,1 0-15,20 0 0,0 21 0,1-21 16,20 0-16,-21 0 0,22 0 16,-1 0-16,22 0 0,0 0 15,-1 0-15,22 0 0,0 0 0,0 0 0,0 0 16,21 0-16,-21 0 0,21 0 15,-22 0-15,22 0 0,-21 0 16,21 0-16,-21 0 0,0 0 0,-21 0 16,20 0-16,-41 0 0,21 0 0,-43 0 15,21 0-15,-20 0 0,-1 0 16,-21 0-16,0 0 0,1 0 0,-44 0 31,1-21-31,-21 21 16,21-21-16,-22 21 0,22-22 0,-21 22 15,0-21-15,-22 0 0,22 21 0</inkml:trace>
  <inkml:trace contextRef="#ctx0" brushRef="#br0" timeOffset="186824.07">10287 13293 0,'-21'0'16,"0"0"-16,21 21 0,21-21 47,0 0-47,0 0 0,21 0 0,1 0 15,-1 0-15,0 0 0,22 0 0,-22 0 16,22 0-16,-1 0 0,1 0 15,-1 0-15,1 0 0,-1 0 0,1 0 16,-1 0-16,-20 0 0,20 0 0,-21 0 16,1 0-16,-1 0 0,0 0 0,1 0 15,-22 0-15,0 0 0,0 0 16,0 0-16,1 0 0,-44 0 47,1 0-32,0 0-15,0 0 16,0 0-16,0 0 0,-1 0 16,-20 0-16,21 0 0,0 0 0,0 0 15,-1 0-15,1 0 0,0 0 0</inkml:trace>
  <inkml:trace contextRef="#ctx0" brushRef="#br0" timeOffset="187231.84">10350 13399 0,'-21'0'0,"42"0"0,-63 21 0,21-21 16,21 21 0,21-21-1,21 21-15,-20-21 16,20 0-16,0 0 0,1 0 15,20 0-15,1 0 0,-1 21 0,22-21 16,-22 0-16,22 0 0,0 0 0,-1 0 16,-20 0-16,20 0 0,-20 0 0,-1 0 15,1 0-15,-1 0 0,-20 0 16,-1 0-16,0 0 0,-20 0 0,20 0 16,-21 0-16,0-21 0,0 21 15,-42 0 79,0 0-78,0 0-16,0 0 0</inkml:trace>
  <inkml:trace contextRef="#ctx0" brushRef="#br0" timeOffset="187835.49">12128 12107 0,'0'22'31,"0"-1"-15,0 0-16,0 0 0,-21 0 15,0 0-15,21 1 16,0-1-16,0 0 15,0-42 32,21 21-31,0-21-16</inkml:trace>
  <inkml:trace contextRef="#ctx0" brushRef="#br0" timeOffset="187991.92">12340 12129 0,'0'0'0,"0"21"31,0 0-15,0 0-16,0 0 15,0 0-15,-21-21 0,21 22 16,0-1-16,-21-21 0,0 21 0,-1 0 16,1-21-1,0 0-15,0 0 0</inkml:trace>
  <inkml:trace contextRef="#ctx0" brushRef="#br0" timeOffset="188572.12">9461 12023 0,'0'0'0,"0"-21"15,22-1-15,-22 1 16,21 21-16,-21-21 16,21 42 15,-21 0-31,21 1 16,-21-1-16,0 0 0,0 0 0,0 0 15,0 0-15,0 1 0,0-1 16,0 0-16,0 0 15,0-42 32,21 21-47</inkml:trace>
  <inkml:trace contextRef="#ctx0" brushRef="#br0" timeOffset="188760.01">9737 11959 0,'0'0'15,"0"-21"-15,0 42 32,0 0-17,0 1-15,0-1 0,0 0 16,0 0-16,0 0 16,0 0-16,0 1 15,21-22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7E09-A0AC-4B63-8294-BFEDC640A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DAEE4-E700-47E7-B2FE-67DA477B6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48AEF-4229-4F44-8277-EC69A197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DBB-34FB-49B1-BF41-71B054014923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8868-052B-4FC4-A308-3E8BC47B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EE1DD-68A3-4D72-91BC-804A94C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C121-DE4D-48B9-A893-8D253C6A7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17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A91D-2F15-4B6D-B86E-9D65C148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24D3-5865-488C-AED3-52A0FD5F9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D4527-C982-461D-88DA-9DC04D2D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DBB-34FB-49B1-BF41-71B054014923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5C233-93E9-463A-B327-5A957AA5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A9633-884A-419F-B8AD-FC7C522C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C121-DE4D-48B9-A893-8D253C6A7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22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A9904-6EBA-4F4E-9BA5-E1AFE7F2F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A1F11-AC0D-4D0E-9C20-FF6B3AFFA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37E72-B2D5-4FBA-A80B-0AEBC2B2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DBB-34FB-49B1-BF41-71B054014923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06788-BDB4-4189-ACF2-4DC8D269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2D52F-FB4F-48BC-B6ED-6BA3948A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C121-DE4D-48B9-A893-8D253C6A7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77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1583-3541-4AC1-BE85-15E6E767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10D1-870B-4BD9-AD59-CC747B960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D7FD3-07E1-4BE1-B4F1-344CBF47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DBB-34FB-49B1-BF41-71B054014923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C89E1-E99C-4B0C-8801-885DD14E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355A9-D625-4060-BD0E-F0AD1ABB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C121-DE4D-48B9-A893-8D253C6A7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80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A5CE-4D3B-49BD-8F42-3DCBF99E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F045B-F58D-4853-BB52-E8B669E6A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07CEB-5400-4D35-B1E7-14ACCB51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DBB-34FB-49B1-BF41-71B054014923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3EB3A-57DF-4E06-98C9-9353A7C9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47AD0-84A8-4D3D-95C9-6A20CC3A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C121-DE4D-48B9-A893-8D253C6A7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95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0139-7DBD-416B-9ED9-FE9F2376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E5635-8F50-4C79-8938-B38CEA37C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B0C51-822F-4980-A24B-850BED4E7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0B18E-BF2E-47B3-A5F4-0811EA6E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DBB-34FB-49B1-BF41-71B054014923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41D72-E71B-44A3-AC37-572CE5AF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E59C5-743E-4EB6-B548-8346D55B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C121-DE4D-48B9-A893-8D253C6A7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76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CEDB-285A-481A-AD41-FFC8B2A8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D8282-47C0-4B39-A27A-156DA9175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FD571-20EF-4E04-A070-A6EB92A2B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6C098-3B0D-49BD-AD14-AB07A3009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0F69F-4765-416A-8BE8-C1CBD0084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7F02D-7AB1-4FA9-AE2B-F841D152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DBB-34FB-49B1-BF41-71B054014923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2D94E-DC8F-47D0-B3A8-96D52D2D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75F88-D79D-46D5-BC15-19D27A3A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C121-DE4D-48B9-A893-8D253C6A7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96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B807-B250-493F-8AE4-CAF19E9F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2DBA0-7F61-4448-863F-2739C023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DBB-34FB-49B1-BF41-71B054014923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73804-9760-4729-8140-F095F4A8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B7D02-B4EE-4A1B-9CA8-8F82B149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C121-DE4D-48B9-A893-8D253C6A7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84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4ED6C-9AC1-4CF8-B381-0A6B1A79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DBB-34FB-49B1-BF41-71B054014923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4B94F-3281-430D-A447-E203B0B4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7E60E-8556-4025-8C63-3975AE00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C121-DE4D-48B9-A893-8D253C6A7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3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45D0-B76F-4CCD-9A39-B0A83964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FA9DE-8CF7-41A1-B96B-E7847233C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431DA-2AAC-4D63-8376-4F51D893E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16295-6964-4900-B78B-BA621E10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DBB-34FB-49B1-BF41-71B054014923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D4195-88F1-479D-A3A3-5068E218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64C02-A30D-4203-AF04-43CCF658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C121-DE4D-48B9-A893-8D253C6A7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34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F53E-4A6D-4295-A819-5C08D917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21F0B-A639-48C3-AB13-09A264ACD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AF3E6-0232-430E-8EB5-E413ACCCF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212E9-681C-4B4E-827E-C0FF6DF4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DBB-34FB-49B1-BF41-71B054014923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4727F-E997-4049-BF96-CC69AD07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C6BB1-EF40-4CBA-8A96-1A67F700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C121-DE4D-48B9-A893-8D253C6A7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40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A7260-E02A-458D-A9CB-D233F01B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9C6F7-169D-46EE-80E1-4EF6F7E93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B09E2-504B-4AA9-9D3E-B3FD58482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F1DBB-34FB-49B1-BF41-71B054014923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76B40-8967-4DEB-9FBE-D553D2738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D49F4-65A1-4519-ACD1-7F3D3D33A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7C121-DE4D-48B9-A893-8D253C6A7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83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FBF6-36C9-4B77-BD1A-46EE51FC8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71B8D-BB58-4BE8-A508-B6ADCC0E8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C9FC6C-A300-4266-AB60-3A71B3A61D6C}"/>
                  </a:ext>
                </a:extLst>
              </p14:cNvPr>
              <p14:cNvContentPartPr/>
              <p14:nvPr/>
            </p14:nvContentPartPr>
            <p14:xfrm>
              <a:off x="2270880" y="548640"/>
              <a:ext cx="2377800" cy="183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C9FC6C-A300-4266-AB60-3A71B3A61D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1520" y="539280"/>
                <a:ext cx="2396520" cy="18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61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FBF6-36C9-4B77-BD1A-46EE51FC8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71B8D-BB58-4BE8-A508-B6ADCC0E8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0DE2D9-1E64-462A-BEB0-56D57A992038}"/>
                  </a:ext>
                </a:extLst>
              </p14:cNvPr>
              <p14:cNvContentPartPr/>
              <p14:nvPr/>
            </p14:nvContentPartPr>
            <p14:xfrm>
              <a:off x="1470600" y="876240"/>
              <a:ext cx="7521480" cy="297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0DE2D9-1E64-462A-BEB0-56D57A9920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1240" y="866880"/>
                <a:ext cx="7540200" cy="29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628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FBF6-36C9-4B77-BD1A-46EE51FC8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71B8D-BB58-4BE8-A508-B6ADCC0E8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04661D-B6B4-4CAA-B401-6AA1FC7815DA}"/>
                  </a:ext>
                </a:extLst>
              </p14:cNvPr>
              <p14:cNvContentPartPr/>
              <p14:nvPr/>
            </p14:nvContentPartPr>
            <p14:xfrm>
              <a:off x="1112400" y="601920"/>
              <a:ext cx="4374360" cy="366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04661D-B6B4-4CAA-B401-6AA1FC7815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3040" y="592560"/>
                <a:ext cx="4393080" cy="36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810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FBF6-36C9-4B77-BD1A-46EE51FC8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71B8D-BB58-4BE8-A508-B6ADCC0E8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291C08-6BE4-425B-BBAA-0A92359C6B23}"/>
                  </a:ext>
                </a:extLst>
              </p14:cNvPr>
              <p14:cNvContentPartPr/>
              <p14:nvPr/>
            </p14:nvContentPartPr>
            <p14:xfrm>
              <a:off x="137160" y="91440"/>
              <a:ext cx="8237520" cy="434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291C08-6BE4-425B-BBAA-0A92359C6B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82080"/>
                <a:ext cx="8256240" cy="43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98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FBF6-36C9-4B77-BD1A-46EE51FC8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71B8D-BB58-4BE8-A508-B6ADCC0E8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B2557D-5F79-4348-903C-9D09E51A0439}"/>
                  </a:ext>
                </a:extLst>
              </p14:cNvPr>
              <p14:cNvContentPartPr/>
              <p14:nvPr/>
            </p14:nvContentPartPr>
            <p14:xfrm>
              <a:off x="662760" y="152280"/>
              <a:ext cx="8062560" cy="541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B2557D-5F79-4348-903C-9D09E51A04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142920"/>
                <a:ext cx="8081280" cy="54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97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FBF6-36C9-4B77-BD1A-46EE51FC8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71B8D-BB58-4BE8-A508-B6ADCC0E8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29FAC4-B8EF-4DC9-836A-52239F513760}"/>
                  </a:ext>
                </a:extLst>
              </p14:cNvPr>
              <p14:cNvContentPartPr/>
              <p14:nvPr/>
            </p14:nvContentPartPr>
            <p14:xfrm>
              <a:off x="91440" y="198000"/>
              <a:ext cx="9700560" cy="642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29FAC4-B8EF-4DC9-836A-52239F5137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88640"/>
                <a:ext cx="9719280" cy="64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19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FBF6-36C9-4B77-BD1A-46EE51FC8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71B8D-BB58-4BE8-A508-B6ADCC0E8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60F465-DE9B-46FB-92A6-6FA77357B3AA}"/>
                  </a:ext>
                </a:extLst>
              </p14:cNvPr>
              <p14:cNvContentPartPr/>
              <p14:nvPr/>
            </p14:nvContentPartPr>
            <p14:xfrm>
              <a:off x="1424880" y="205920"/>
              <a:ext cx="7696440" cy="358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60F465-DE9B-46FB-92A6-6FA77357B3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5520" y="196560"/>
                <a:ext cx="7715160" cy="36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627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FBF6-36C9-4B77-BD1A-46EE51FC8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71B8D-BB58-4BE8-A508-B6ADCC0E8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D46B0-23EE-4F2D-8433-FBAF6D6E526D}"/>
              </a:ext>
            </a:extLst>
          </p:cNvPr>
          <p:cNvSpPr txBox="1"/>
          <p:nvPr/>
        </p:nvSpPr>
        <p:spPr>
          <a:xfrm>
            <a:off x="3047071" y="1859340"/>
            <a:ext cx="60941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[0]=10;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[1]=20;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[2]=30;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[3]=40;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[4]=500;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&lt;=5;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F521CD-4F5C-43F2-9091-8134D83CA70C}"/>
                  </a:ext>
                </a:extLst>
              </p14:cNvPr>
              <p14:cNvContentPartPr/>
              <p14:nvPr/>
            </p14:nvContentPartPr>
            <p14:xfrm>
              <a:off x="2125800" y="1394640"/>
              <a:ext cx="10058760" cy="5044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F521CD-4F5C-43F2-9091-8134D83CA7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440" y="1385280"/>
                <a:ext cx="10077480" cy="506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09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FBF6-36C9-4B77-BD1A-46EE51FC8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71B8D-BB58-4BE8-A508-B6ADCC0E8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0BDD2-127E-4DAF-87FD-B8A79FAAA11D}"/>
              </a:ext>
            </a:extLst>
          </p:cNvPr>
          <p:cNvSpPr txBox="1"/>
          <p:nvPr/>
        </p:nvSpPr>
        <p:spPr>
          <a:xfrm>
            <a:off x="3047071" y="1720840"/>
            <a:ext cx="60941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'2'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[3]=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[4]=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'*'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[5]=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'_'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[6]=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'P'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[7]=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'O'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[8]=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'2'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[9]=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'%'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[10]=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'D'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5CE8F1-E275-4928-BA2F-4646DF4477D5}"/>
                  </a:ext>
                </a:extLst>
              </p14:cNvPr>
              <p14:cNvContentPartPr/>
              <p14:nvPr/>
            </p14:nvContentPartPr>
            <p14:xfrm>
              <a:off x="1874520" y="1577520"/>
              <a:ext cx="10310040" cy="4221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5CE8F1-E275-4928-BA2F-4646DF447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5160" y="1568160"/>
                <a:ext cx="10328760" cy="42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839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FBF6-36C9-4B77-BD1A-46EE51FC8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71B8D-BB58-4BE8-A508-B6ADCC0E8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E909-CC78-4BA4-BB6F-4CAA10E9C80F}"/>
              </a:ext>
            </a:extLst>
          </p:cNvPr>
          <p:cNvSpPr txBox="1"/>
          <p:nvPr/>
        </p:nvSpPr>
        <p:spPr>
          <a:xfrm>
            <a:off x="3047071" y="2551837"/>
            <a:ext cx="60941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[4]=100;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[3]=50;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[1]=10;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[0]=30;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[2]=40;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7AA927-4764-4B05-B450-4CD81A795B5D}"/>
                  </a:ext>
                </a:extLst>
              </p14:cNvPr>
              <p14:cNvContentPartPr/>
              <p14:nvPr/>
            </p14:nvContentPartPr>
            <p14:xfrm>
              <a:off x="1935360" y="2362320"/>
              <a:ext cx="8412840" cy="3513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7AA927-4764-4B05-B450-4CD81A795B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6000" y="2352960"/>
                <a:ext cx="8431560" cy="35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465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FBF6-36C9-4B77-BD1A-46EE51FC8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71B8D-BB58-4BE8-A508-B6ADCC0E8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0302A5-4B23-4B66-A82E-69F27955D4F6}"/>
                  </a:ext>
                </a:extLst>
              </p14:cNvPr>
              <p14:cNvContentPartPr/>
              <p14:nvPr/>
            </p14:nvContentPartPr>
            <p14:xfrm>
              <a:off x="769680" y="647640"/>
              <a:ext cx="8755560" cy="618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0302A5-4B23-4B66-A82E-69F27955D4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638280"/>
                <a:ext cx="8774280" cy="620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387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172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2020-12-19T01:11:32Z</dcterms:created>
  <dcterms:modified xsi:type="dcterms:W3CDTF">2020-12-19T02:02:51Z</dcterms:modified>
</cp:coreProperties>
</file>